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0" r:id="rId3"/>
    <p:sldId id="257" r:id="rId4"/>
    <p:sldId id="261" r:id="rId5"/>
    <p:sldId id="302" r:id="rId6"/>
    <p:sldId id="258" r:id="rId7"/>
    <p:sldId id="263" r:id="rId8"/>
    <p:sldId id="280" r:id="rId9"/>
    <p:sldId id="265" r:id="rId10"/>
    <p:sldId id="303" r:id="rId11"/>
    <p:sldId id="301" r:id="rId12"/>
    <p:sldId id="268" r:id="rId13"/>
    <p:sldId id="282" r:id="rId14"/>
    <p:sldId id="283" r:id="rId15"/>
    <p:sldId id="284" r:id="rId16"/>
    <p:sldId id="285" r:id="rId17"/>
    <p:sldId id="281" r:id="rId18"/>
    <p:sldId id="290" r:id="rId19"/>
    <p:sldId id="270" r:id="rId20"/>
    <p:sldId id="271" r:id="rId21"/>
    <p:sldId id="291" r:id="rId22"/>
    <p:sldId id="292" r:id="rId23"/>
    <p:sldId id="294" r:id="rId24"/>
    <p:sldId id="300" r:id="rId25"/>
    <p:sldId id="295" r:id="rId26"/>
    <p:sldId id="297" r:id="rId27"/>
    <p:sldId id="319" r:id="rId28"/>
    <p:sldId id="296" r:id="rId29"/>
    <p:sldId id="299" r:id="rId30"/>
    <p:sldId id="304" r:id="rId31"/>
    <p:sldId id="298" r:id="rId32"/>
    <p:sldId id="307" r:id="rId33"/>
    <p:sldId id="305" r:id="rId34"/>
    <p:sldId id="309" r:id="rId35"/>
    <p:sldId id="308" r:id="rId36"/>
    <p:sldId id="310" r:id="rId37"/>
    <p:sldId id="313" r:id="rId38"/>
    <p:sldId id="323" r:id="rId39"/>
    <p:sldId id="322" r:id="rId40"/>
    <p:sldId id="311" r:id="rId41"/>
    <p:sldId id="315" r:id="rId42"/>
    <p:sldId id="269" r:id="rId43"/>
    <p:sldId id="306" r:id="rId44"/>
    <p:sldId id="316" r:id="rId45"/>
    <p:sldId id="318" r:id="rId46"/>
    <p:sldId id="279" r:id="rId47"/>
    <p:sldId id="31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89829" autoAdjust="0"/>
  </p:normalViewPr>
  <p:slideViewPr>
    <p:cSldViewPr>
      <p:cViewPr varScale="1">
        <p:scale>
          <a:sx n="105" d="100"/>
          <a:sy n="105" d="100"/>
        </p:scale>
        <p:origin x="-1182" y="-84"/>
      </p:cViewPr>
      <p:guideLst>
        <p:guide orient="horz" pos="2160"/>
        <p:guide pos="2880"/>
      </p:guideLst>
    </p:cSldViewPr>
  </p:slideViewPr>
  <p:notesTextViewPr>
    <p:cViewPr>
      <p:scale>
        <a:sx n="1" d="1"/>
        <a:sy n="1" d="1"/>
      </p:scale>
      <p:origin x="0" y="0"/>
    </p:cViewPr>
  </p:notesTextViewPr>
  <p:sorterViewPr>
    <p:cViewPr>
      <p:scale>
        <a:sx n="132" d="100"/>
        <a:sy n="132" d="100"/>
      </p:scale>
      <p:origin x="0" y="11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ry\RIT\Spring_2012\Astro_Obs\final_project\uncertain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ary\RIT\Spring_2012\Astro_Obs\final_project\uncertaint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ary\RIT\Spring_2012\Astro_Obs\final_project\habcat_tab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Gary\RIT\Spring_2012\Astro_Obs\final_project\habcat_tabl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Gary\RIT\Spring_2012\Astro_Obs\final_project\habcat_table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a:latin typeface="Arial" pitchFamily="34" charset="0"/>
                <a:cs typeface="Arial" pitchFamily="34" charset="0"/>
              </a:rPr>
              <a:t>HR diagram of HabCat</a:t>
            </a:r>
          </a:p>
        </c:rich>
      </c:tx>
      <c:layout/>
      <c:overlay val="0"/>
    </c:title>
    <c:autoTitleDeleted val="0"/>
    <c:plotArea>
      <c:layout>
        <c:manualLayout>
          <c:layoutTarget val="inner"/>
          <c:xMode val="edge"/>
          <c:yMode val="edge"/>
          <c:x val="0.1262617867211043"/>
          <c:y val="0.14022469372072496"/>
          <c:w val="0.82305434042966852"/>
          <c:h val="0.71263988758138042"/>
        </c:manualLayout>
      </c:layout>
      <c:scatterChart>
        <c:scatterStyle val="lineMarker"/>
        <c:varyColors val="0"/>
        <c:ser>
          <c:idx val="0"/>
          <c:order val="0"/>
          <c:tx>
            <c:v>hipp</c:v>
          </c:tx>
          <c:spPr>
            <a:ln w="28575">
              <a:noFill/>
            </a:ln>
          </c:spPr>
          <c:marker>
            <c:symbol val="circle"/>
            <c:size val="2"/>
          </c:marker>
          <c:xVal>
            <c:numRef>
              <c:f>habcat_table!$G$2:$G$17130</c:f>
              <c:numCache>
                <c:formatCode>General</c:formatCode>
                <c:ptCount val="17129"/>
                <c:pt idx="0">
                  <c:v>1.746</c:v>
                </c:pt>
                <c:pt idx="1">
                  <c:v>1.573</c:v>
                </c:pt>
                <c:pt idx="2">
                  <c:v>1.397</c:v>
                </c:pt>
                <c:pt idx="3">
                  <c:v>1.6040000000000001</c:v>
                </c:pt>
                <c:pt idx="4">
                  <c:v>1.5529999999999999</c:v>
                </c:pt>
                <c:pt idx="5">
                  <c:v>1.5209999999999999</c:v>
                </c:pt>
                <c:pt idx="6">
                  <c:v>1.655</c:v>
                </c:pt>
                <c:pt idx="7">
                  <c:v>1.4350000000000001</c:v>
                </c:pt>
                <c:pt idx="8">
                  <c:v>1.653</c:v>
                </c:pt>
                <c:pt idx="9">
                  <c:v>1.58</c:v>
                </c:pt>
                <c:pt idx="10">
                  <c:v>1.474</c:v>
                </c:pt>
                <c:pt idx="11">
                  <c:v>1.4870000000000001</c:v>
                </c:pt>
                <c:pt idx="12">
                  <c:v>1.66</c:v>
                </c:pt>
                <c:pt idx="13">
                  <c:v>1.524</c:v>
                </c:pt>
                <c:pt idx="14">
                  <c:v>0.751</c:v>
                </c:pt>
                <c:pt idx="15">
                  <c:v>1.633</c:v>
                </c:pt>
                <c:pt idx="16">
                  <c:v>1.431</c:v>
                </c:pt>
                <c:pt idx="17">
                  <c:v>1.6</c:v>
                </c:pt>
                <c:pt idx="18">
                  <c:v>1.4850000000000001</c:v>
                </c:pt>
                <c:pt idx="19">
                  <c:v>1.591</c:v>
                </c:pt>
                <c:pt idx="20">
                  <c:v>1.5249999999999999</c:v>
                </c:pt>
                <c:pt idx="21">
                  <c:v>1.62</c:v>
                </c:pt>
                <c:pt idx="22">
                  <c:v>1.5069999999999999</c:v>
                </c:pt>
                <c:pt idx="23">
                  <c:v>1.5069999999999999</c:v>
                </c:pt>
                <c:pt idx="24">
                  <c:v>0.89</c:v>
                </c:pt>
                <c:pt idx="25">
                  <c:v>0.61799999999999999</c:v>
                </c:pt>
                <c:pt idx="26">
                  <c:v>1.5189999999999999</c:v>
                </c:pt>
                <c:pt idx="27">
                  <c:v>1.4930000000000001</c:v>
                </c:pt>
                <c:pt idx="28">
                  <c:v>1.75</c:v>
                </c:pt>
                <c:pt idx="29">
                  <c:v>1.359</c:v>
                </c:pt>
                <c:pt idx="30">
                  <c:v>1.508</c:v>
                </c:pt>
                <c:pt idx="31">
                  <c:v>1.4870000000000001</c:v>
                </c:pt>
                <c:pt idx="32">
                  <c:v>1.542</c:v>
                </c:pt>
                <c:pt idx="33">
                  <c:v>1.6359999999999999</c:v>
                </c:pt>
                <c:pt idx="34">
                  <c:v>1.53</c:v>
                </c:pt>
                <c:pt idx="35">
                  <c:v>1.379</c:v>
                </c:pt>
                <c:pt idx="36">
                  <c:v>1.5629999999999999</c:v>
                </c:pt>
                <c:pt idx="37">
                  <c:v>0.58799999999999997</c:v>
                </c:pt>
                <c:pt idx="38">
                  <c:v>1.43</c:v>
                </c:pt>
                <c:pt idx="39">
                  <c:v>0.70899999999999996</c:v>
                </c:pt>
                <c:pt idx="40">
                  <c:v>1.4770000000000001</c:v>
                </c:pt>
                <c:pt idx="41">
                  <c:v>0.57599999999999996</c:v>
                </c:pt>
                <c:pt idx="42">
                  <c:v>1.653</c:v>
                </c:pt>
                <c:pt idx="43">
                  <c:v>1.071</c:v>
                </c:pt>
                <c:pt idx="44">
                  <c:v>1.5309999999999999</c:v>
                </c:pt>
                <c:pt idx="45">
                  <c:v>0.878</c:v>
                </c:pt>
                <c:pt idx="46">
                  <c:v>1.5720000000000001</c:v>
                </c:pt>
                <c:pt idx="47">
                  <c:v>1.4890000000000001</c:v>
                </c:pt>
                <c:pt idx="48">
                  <c:v>1.51</c:v>
                </c:pt>
                <c:pt idx="49">
                  <c:v>0.57199999999999995</c:v>
                </c:pt>
                <c:pt idx="50">
                  <c:v>1.661</c:v>
                </c:pt>
                <c:pt idx="51">
                  <c:v>1.52</c:v>
                </c:pt>
                <c:pt idx="52">
                  <c:v>1.514</c:v>
                </c:pt>
                <c:pt idx="53">
                  <c:v>1.5229999999999999</c:v>
                </c:pt>
                <c:pt idx="54">
                  <c:v>1.7190000000000001</c:v>
                </c:pt>
                <c:pt idx="55">
                  <c:v>1.528</c:v>
                </c:pt>
                <c:pt idx="56">
                  <c:v>1.5209999999999999</c:v>
                </c:pt>
                <c:pt idx="57">
                  <c:v>1.47</c:v>
                </c:pt>
                <c:pt idx="58">
                  <c:v>1.31</c:v>
                </c:pt>
                <c:pt idx="59">
                  <c:v>1.5429999999999999</c:v>
                </c:pt>
                <c:pt idx="60">
                  <c:v>1.4610000000000001</c:v>
                </c:pt>
                <c:pt idx="61">
                  <c:v>1.4630000000000001</c:v>
                </c:pt>
                <c:pt idx="62">
                  <c:v>1.04</c:v>
                </c:pt>
                <c:pt idx="63">
                  <c:v>0.71399999999999997</c:v>
                </c:pt>
                <c:pt idx="64">
                  <c:v>1.466</c:v>
                </c:pt>
                <c:pt idx="65">
                  <c:v>1.4610000000000001</c:v>
                </c:pt>
                <c:pt idx="66">
                  <c:v>1.1279999999999999</c:v>
                </c:pt>
                <c:pt idx="67">
                  <c:v>1.6259999999999999</c:v>
                </c:pt>
                <c:pt idx="68">
                  <c:v>1.423</c:v>
                </c:pt>
                <c:pt idx="69">
                  <c:v>1.4930000000000001</c:v>
                </c:pt>
                <c:pt idx="70">
                  <c:v>1.4530000000000001</c:v>
                </c:pt>
                <c:pt idx="71">
                  <c:v>1.522</c:v>
                </c:pt>
                <c:pt idx="72">
                  <c:v>1.635</c:v>
                </c:pt>
                <c:pt idx="73">
                  <c:v>1.4379999999999999</c:v>
                </c:pt>
                <c:pt idx="74">
                  <c:v>1.472</c:v>
                </c:pt>
                <c:pt idx="75">
                  <c:v>0.59499999999999997</c:v>
                </c:pt>
                <c:pt idx="76">
                  <c:v>1.552</c:v>
                </c:pt>
                <c:pt idx="77">
                  <c:v>1.5289999999999999</c:v>
                </c:pt>
                <c:pt idx="78">
                  <c:v>1.524</c:v>
                </c:pt>
                <c:pt idx="79">
                  <c:v>0.95899999999999996</c:v>
                </c:pt>
                <c:pt idx="80">
                  <c:v>1.45</c:v>
                </c:pt>
                <c:pt idx="81">
                  <c:v>1.409</c:v>
                </c:pt>
                <c:pt idx="82">
                  <c:v>1.6</c:v>
                </c:pt>
                <c:pt idx="83">
                  <c:v>1.5880000000000001</c:v>
                </c:pt>
                <c:pt idx="84">
                  <c:v>1.56</c:v>
                </c:pt>
                <c:pt idx="85">
                  <c:v>1.391</c:v>
                </c:pt>
                <c:pt idx="86">
                  <c:v>1.5029999999999999</c:v>
                </c:pt>
                <c:pt idx="87">
                  <c:v>1.5049999999999999</c:v>
                </c:pt>
                <c:pt idx="88">
                  <c:v>1.4239999999999999</c:v>
                </c:pt>
                <c:pt idx="89">
                  <c:v>0.876</c:v>
                </c:pt>
                <c:pt idx="90">
                  <c:v>0.85</c:v>
                </c:pt>
                <c:pt idx="91">
                  <c:v>1.444</c:v>
                </c:pt>
                <c:pt idx="92">
                  <c:v>1.1559999999999999</c:v>
                </c:pt>
                <c:pt idx="93">
                  <c:v>1.5249999999999999</c:v>
                </c:pt>
                <c:pt idx="94">
                  <c:v>1.579</c:v>
                </c:pt>
                <c:pt idx="95">
                  <c:v>1.49</c:v>
                </c:pt>
                <c:pt idx="96">
                  <c:v>1.415</c:v>
                </c:pt>
                <c:pt idx="97">
                  <c:v>1.542</c:v>
                </c:pt>
                <c:pt idx="98">
                  <c:v>0.98899999999999999</c:v>
                </c:pt>
                <c:pt idx="99">
                  <c:v>1.6</c:v>
                </c:pt>
                <c:pt idx="100">
                  <c:v>1.4650000000000001</c:v>
                </c:pt>
                <c:pt idx="101">
                  <c:v>1.635</c:v>
                </c:pt>
                <c:pt idx="102">
                  <c:v>1.363</c:v>
                </c:pt>
                <c:pt idx="103">
                  <c:v>1.5669999999999999</c:v>
                </c:pt>
                <c:pt idx="104">
                  <c:v>1.472</c:v>
                </c:pt>
                <c:pt idx="105">
                  <c:v>1.5489999999999999</c:v>
                </c:pt>
                <c:pt idx="106">
                  <c:v>1.3859999999999999</c:v>
                </c:pt>
                <c:pt idx="107">
                  <c:v>1.488</c:v>
                </c:pt>
                <c:pt idx="108">
                  <c:v>1.4370000000000001</c:v>
                </c:pt>
                <c:pt idx="109">
                  <c:v>1.427</c:v>
                </c:pt>
                <c:pt idx="110">
                  <c:v>0.435</c:v>
                </c:pt>
                <c:pt idx="111">
                  <c:v>1.5</c:v>
                </c:pt>
                <c:pt idx="112">
                  <c:v>1.4790000000000001</c:v>
                </c:pt>
                <c:pt idx="113">
                  <c:v>1.466</c:v>
                </c:pt>
                <c:pt idx="114">
                  <c:v>1.3240000000000001</c:v>
                </c:pt>
                <c:pt idx="115">
                  <c:v>1.59</c:v>
                </c:pt>
                <c:pt idx="116">
                  <c:v>0.78</c:v>
                </c:pt>
                <c:pt idx="117">
                  <c:v>1.5660000000000001</c:v>
                </c:pt>
                <c:pt idx="118">
                  <c:v>1.52</c:v>
                </c:pt>
                <c:pt idx="119">
                  <c:v>1.56</c:v>
                </c:pt>
                <c:pt idx="120">
                  <c:v>1.5469999999999999</c:v>
                </c:pt>
                <c:pt idx="121">
                  <c:v>1.4590000000000001</c:v>
                </c:pt>
                <c:pt idx="122">
                  <c:v>1.4910000000000001</c:v>
                </c:pt>
                <c:pt idx="123">
                  <c:v>1.0640000000000001</c:v>
                </c:pt>
                <c:pt idx="124">
                  <c:v>0.86899999999999999</c:v>
                </c:pt>
                <c:pt idx="125">
                  <c:v>1.486</c:v>
                </c:pt>
                <c:pt idx="126">
                  <c:v>1.4570000000000001</c:v>
                </c:pt>
                <c:pt idx="127">
                  <c:v>0.754</c:v>
                </c:pt>
                <c:pt idx="128">
                  <c:v>1.4330000000000001</c:v>
                </c:pt>
                <c:pt idx="129">
                  <c:v>0.61799999999999999</c:v>
                </c:pt>
                <c:pt idx="130">
                  <c:v>1.002</c:v>
                </c:pt>
                <c:pt idx="131">
                  <c:v>1.5580000000000001</c:v>
                </c:pt>
                <c:pt idx="132">
                  <c:v>0.75900000000000001</c:v>
                </c:pt>
                <c:pt idx="133">
                  <c:v>1.5009999999999999</c:v>
                </c:pt>
                <c:pt idx="134">
                  <c:v>0.93500000000000005</c:v>
                </c:pt>
                <c:pt idx="135">
                  <c:v>1.2709999999999999</c:v>
                </c:pt>
                <c:pt idx="136">
                  <c:v>0.76</c:v>
                </c:pt>
                <c:pt idx="137">
                  <c:v>1.2969999999999999</c:v>
                </c:pt>
                <c:pt idx="138">
                  <c:v>1.113</c:v>
                </c:pt>
                <c:pt idx="139">
                  <c:v>0.67300000000000004</c:v>
                </c:pt>
                <c:pt idx="140">
                  <c:v>1.377</c:v>
                </c:pt>
                <c:pt idx="141">
                  <c:v>1.51</c:v>
                </c:pt>
                <c:pt idx="142">
                  <c:v>1.5580000000000001</c:v>
                </c:pt>
                <c:pt idx="143">
                  <c:v>1.591</c:v>
                </c:pt>
                <c:pt idx="144">
                  <c:v>1.1279999999999999</c:v>
                </c:pt>
                <c:pt idx="145">
                  <c:v>1.4650000000000001</c:v>
                </c:pt>
                <c:pt idx="146">
                  <c:v>1.4950000000000001</c:v>
                </c:pt>
                <c:pt idx="147">
                  <c:v>0.86099999999999999</c:v>
                </c:pt>
                <c:pt idx="148">
                  <c:v>1.3680000000000001</c:v>
                </c:pt>
                <c:pt idx="149">
                  <c:v>1.5169999999999999</c:v>
                </c:pt>
                <c:pt idx="150">
                  <c:v>1.31</c:v>
                </c:pt>
                <c:pt idx="151">
                  <c:v>1.329</c:v>
                </c:pt>
                <c:pt idx="152">
                  <c:v>1.4410000000000001</c:v>
                </c:pt>
                <c:pt idx="153">
                  <c:v>1.202</c:v>
                </c:pt>
                <c:pt idx="154">
                  <c:v>1.43</c:v>
                </c:pt>
                <c:pt idx="155">
                  <c:v>0.47499999999999998</c:v>
                </c:pt>
                <c:pt idx="156">
                  <c:v>1.4750000000000001</c:v>
                </c:pt>
                <c:pt idx="157">
                  <c:v>1.143</c:v>
                </c:pt>
                <c:pt idx="158">
                  <c:v>1.6679999999999999</c:v>
                </c:pt>
                <c:pt idx="159">
                  <c:v>1.56</c:v>
                </c:pt>
                <c:pt idx="160">
                  <c:v>0.61399999999999999</c:v>
                </c:pt>
                <c:pt idx="161">
                  <c:v>1.1100000000000001</c:v>
                </c:pt>
                <c:pt idx="162">
                  <c:v>1.5329999999999999</c:v>
                </c:pt>
                <c:pt idx="163">
                  <c:v>1.379</c:v>
                </c:pt>
                <c:pt idx="164">
                  <c:v>1.4950000000000001</c:v>
                </c:pt>
                <c:pt idx="165">
                  <c:v>0.57499999999999996</c:v>
                </c:pt>
                <c:pt idx="166">
                  <c:v>1.59</c:v>
                </c:pt>
                <c:pt idx="167">
                  <c:v>1.506</c:v>
                </c:pt>
                <c:pt idx="168">
                  <c:v>1.5269999999999999</c:v>
                </c:pt>
                <c:pt idx="169">
                  <c:v>1.5029999999999999</c:v>
                </c:pt>
                <c:pt idx="170">
                  <c:v>1.446</c:v>
                </c:pt>
                <c:pt idx="171">
                  <c:v>1.5529999999999999</c:v>
                </c:pt>
                <c:pt idx="172">
                  <c:v>1.4970000000000001</c:v>
                </c:pt>
                <c:pt idx="173">
                  <c:v>1.47</c:v>
                </c:pt>
                <c:pt idx="174">
                  <c:v>1.452</c:v>
                </c:pt>
                <c:pt idx="175">
                  <c:v>1.3169999999999999</c:v>
                </c:pt>
                <c:pt idx="176">
                  <c:v>0.65200000000000002</c:v>
                </c:pt>
                <c:pt idx="177">
                  <c:v>0.93600000000000005</c:v>
                </c:pt>
                <c:pt idx="178">
                  <c:v>1.456</c:v>
                </c:pt>
                <c:pt idx="179">
                  <c:v>1.4159999999999999</c:v>
                </c:pt>
                <c:pt idx="180">
                  <c:v>1.2949999999999999</c:v>
                </c:pt>
                <c:pt idx="181">
                  <c:v>1.5389999999999999</c:v>
                </c:pt>
                <c:pt idx="182">
                  <c:v>1.542</c:v>
                </c:pt>
                <c:pt idx="183">
                  <c:v>1.583</c:v>
                </c:pt>
                <c:pt idx="184">
                  <c:v>1.109</c:v>
                </c:pt>
                <c:pt idx="185">
                  <c:v>1.4550000000000001</c:v>
                </c:pt>
                <c:pt idx="186">
                  <c:v>1.1040000000000001</c:v>
                </c:pt>
                <c:pt idx="187">
                  <c:v>1.5860000000000001</c:v>
                </c:pt>
                <c:pt idx="188">
                  <c:v>0.85599999999999998</c:v>
                </c:pt>
                <c:pt idx="189">
                  <c:v>1.2749999999999999</c:v>
                </c:pt>
                <c:pt idx="190">
                  <c:v>1.508</c:v>
                </c:pt>
                <c:pt idx="191">
                  <c:v>1.39</c:v>
                </c:pt>
                <c:pt idx="192">
                  <c:v>1.5109999999999999</c:v>
                </c:pt>
                <c:pt idx="193">
                  <c:v>1.4179999999999999</c:v>
                </c:pt>
                <c:pt idx="194">
                  <c:v>1.4370000000000001</c:v>
                </c:pt>
                <c:pt idx="195">
                  <c:v>1.56</c:v>
                </c:pt>
                <c:pt idx="196">
                  <c:v>1.5289999999999999</c:v>
                </c:pt>
                <c:pt idx="197">
                  <c:v>0.71899999999999997</c:v>
                </c:pt>
                <c:pt idx="198">
                  <c:v>1.1180000000000001</c:v>
                </c:pt>
                <c:pt idx="199">
                  <c:v>0.879</c:v>
                </c:pt>
                <c:pt idx="200">
                  <c:v>1.3580000000000001</c:v>
                </c:pt>
                <c:pt idx="201">
                  <c:v>1.593</c:v>
                </c:pt>
                <c:pt idx="202">
                  <c:v>1.379</c:v>
                </c:pt>
                <c:pt idx="203">
                  <c:v>1.486</c:v>
                </c:pt>
                <c:pt idx="204">
                  <c:v>1.5169999999999999</c:v>
                </c:pt>
                <c:pt idx="205">
                  <c:v>1.56</c:v>
                </c:pt>
                <c:pt idx="206">
                  <c:v>1.29</c:v>
                </c:pt>
                <c:pt idx="207">
                  <c:v>0.69399999999999995</c:v>
                </c:pt>
                <c:pt idx="208">
                  <c:v>1.5269999999999999</c:v>
                </c:pt>
                <c:pt idx="209">
                  <c:v>1.38</c:v>
                </c:pt>
                <c:pt idx="210">
                  <c:v>0.66600000000000004</c:v>
                </c:pt>
                <c:pt idx="211">
                  <c:v>1.4750000000000001</c:v>
                </c:pt>
                <c:pt idx="212">
                  <c:v>1.5349999999999999</c:v>
                </c:pt>
                <c:pt idx="213">
                  <c:v>1.3660000000000001</c:v>
                </c:pt>
                <c:pt idx="214">
                  <c:v>1.08</c:v>
                </c:pt>
                <c:pt idx="215">
                  <c:v>1.55</c:v>
                </c:pt>
                <c:pt idx="216">
                  <c:v>0.80400000000000005</c:v>
                </c:pt>
                <c:pt idx="217">
                  <c:v>0.63900000000000001</c:v>
                </c:pt>
                <c:pt idx="218">
                  <c:v>1.5649999999999999</c:v>
                </c:pt>
                <c:pt idx="219">
                  <c:v>1.4470000000000001</c:v>
                </c:pt>
                <c:pt idx="220">
                  <c:v>1.494</c:v>
                </c:pt>
                <c:pt idx="221">
                  <c:v>1.49</c:v>
                </c:pt>
                <c:pt idx="222">
                  <c:v>1.296</c:v>
                </c:pt>
                <c:pt idx="223">
                  <c:v>1.5029999999999999</c:v>
                </c:pt>
                <c:pt idx="224">
                  <c:v>1.5660000000000001</c:v>
                </c:pt>
                <c:pt idx="225">
                  <c:v>1.39</c:v>
                </c:pt>
                <c:pt idx="226">
                  <c:v>1.286</c:v>
                </c:pt>
                <c:pt idx="227">
                  <c:v>1.2689999999999999</c:v>
                </c:pt>
                <c:pt idx="228">
                  <c:v>1.6</c:v>
                </c:pt>
                <c:pt idx="229">
                  <c:v>1.3540000000000001</c:v>
                </c:pt>
                <c:pt idx="230">
                  <c:v>1.0760000000000001</c:v>
                </c:pt>
                <c:pt idx="231">
                  <c:v>1.2509999999999999</c:v>
                </c:pt>
                <c:pt idx="232">
                  <c:v>0.78</c:v>
                </c:pt>
                <c:pt idx="233">
                  <c:v>1.653</c:v>
                </c:pt>
                <c:pt idx="234">
                  <c:v>1.4850000000000001</c:v>
                </c:pt>
                <c:pt idx="235">
                  <c:v>1.512</c:v>
                </c:pt>
                <c:pt idx="236">
                  <c:v>1.46</c:v>
                </c:pt>
                <c:pt idx="237">
                  <c:v>0.83599999999999997</c:v>
                </c:pt>
                <c:pt idx="238">
                  <c:v>1.02</c:v>
                </c:pt>
                <c:pt idx="239">
                  <c:v>1.4390000000000001</c:v>
                </c:pt>
                <c:pt idx="240">
                  <c:v>1.4790000000000001</c:v>
                </c:pt>
                <c:pt idx="241">
                  <c:v>1.5049999999999999</c:v>
                </c:pt>
                <c:pt idx="242">
                  <c:v>1.5</c:v>
                </c:pt>
                <c:pt idx="243">
                  <c:v>1.522</c:v>
                </c:pt>
                <c:pt idx="244">
                  <c:v>1.4590000000000001</c:v>
                </c:pt>
                <c:pt idx="245">
                  <c:v>1.5249999999999999</c:v>
                </c:pt>
                <c:pt idx="246">
                  <c:v>1.464</c:v>
                </c:pt>
                <c:pt idx="247">
                  <c:v>1.34</c:v>
                </c:pt>
                <c:pt idx="248">
                  <c:v>1.5109999999999999</c:v>
                </c:pt>
                <c:pt idx="249">
                  <c:v>1.2090000000000001</c:v>
                </c:pt>
                <c:pt idx="250">
                  <c:v>1.498</c:v>
                </c:pt>
                <c:pt idx="251">
                  <c:v>0.89100000000000001</c:v>
                </c:pt>
                <c:pt idx="252">
                  <c:v>1.637</c:v>
                </c:pt>
                <c:pt idx="253">
                  <c:v>1.51</c:v>
                </c:pt>
                <c:pt idx="254">
                  <c:v>0.57499999999999996</c:v>
                </c:pt>
                <c:pt idx="255">
                  <c:v>1.63</c:v>
                </c:pt>
                <c:pt idx="256">
                  <c:v>1.55</c:v>
                </c:pt>
                <c:pt idx="257">
                  <c:v>1.48</c:v>
                </c:pt>
                <c:pt idx="258">
                  <c:v>1.4139999999999999</c:v>
                </c:pt>
                <c:pt idx="259">
                  <c:v>0.86899999999999999</c:v>
                </c:pt>
                <c:pt idx="260">
                  <c:v>1.5029999999999999</c:v>
                </c:pt>
                <c:pt idx="261">
                  <c:v>1.49</c:v>
                </c:pt>
                <c:pt idx="262">
                  <c:v>1.458</c:v>
                </c:pt>
                <c:pt idx="263">
                  <c:v>0.83899999999999997</c:v>
                </c:pt>
                <c:pt idx="264">
                  <c:v>0.94299999999999995</c:v>
                </c:pt>
                <c:pt idx="265">
                  <c:v>1.6319999999999999</c:v>
                </c:pt>
                <c:pt idx="266">
                  <c:v>1.036</c:v>
                </c:pt>
                <c:pt idx="267">
                  <c:v>1.5</c:v>
                </c:pt>
                <c:pt idx="268">
                  <c:v>1.284</c:v>
                </c:pt>
                <c:pt idx="269">
                  <c:v>1.413</c:v>
                </c:pt>
                <c:pt idx="270">
                  <c:v>1.4279999999999999</c:v>
                </c:pt>
                <c:pt idx="271">
                  <c:v>1.512</c:v>
                </c:pt>
                <c:pt idx="272">
                  <c:v>1.44</c:v>
                </c:pt>
                <c:pt idx="273">
                  <c:v>0.57299999999999995</c:v>
                </c:pt>
                <c:pt idx="274">
                  <c:v>1.4590000000000001</c:v>
                </c:pt>
                <c:pt idx="275">
                  <c:v>1.4490000000000001</c:v>
                </c:pt>
                <c:pt idx="276">
                  <c:v>0.55100000000000005</c:v>
                </c:pt>
                <c:pt idx="277">
                  <c:v>1.4950000000000001</c:v>
                </c:pt>
                <c:pt idx="278">
                  <c:v>1.5</c:v>
                </c:pt>
                <c:pt idx="279">
                  <c:v>0.61199999999999999</c:v>
                </c:pt>
                <c:pt idx="280">
                  <c:v>1.411</c:v>
                </c:pt>
                <c:pt idx="281">
                  <c:v>1.383</c:v>
                </c:pt>
                <c:pt idx="282">
                  <c:v>1.5</c:v>
                </c:pt>
                <c:pt idx="283">
                  <c:v>0.60199999999999998</c:v>
                </c:pt>
                <c:pt idx="284">
                  <c:v>1.401</c:v>
                </c:pt>
                <c:pt idx="285">
                  <c:v>1.216</c:v>
                </c:pt>
                <c:pt idx="286">
                  <c:v>0.63900000000000001</c:v>
                </c:pt>
                <c:pt idx="287">
                  <c:v>1.214</c:v>
                </c:pt>
                <c:pt idx="288">
                  <c:v>1.4990000000000001</c:v>
                </c:pt>
                <c:pt idx="289">
                  <c:v>0.64800000000000002</c:v>
                </c:pt>
                <c:pt idx="290">
                  <c:v>1.2529999999999999</c:v>
                </c:pt>
                <c:pt idx="291">
                  <c:v>1.4750000000000001</c:v>
                </c:pt>
                <c:pt idx="292">
                  <c:v>1.5049999999999999</c:v>
                </c:pt>
                <c:pt idx="293">
                  <c:v>0.59199999999999997</c:v>
                </c:pt>
                <c:pt idx="294">
                  <c:v>0.68100000000000005</c:v>
                </c:pt>
                <c:pt idx="295">
                  <c:v>1.444</c:v>
                </c:pt>
                <c:pt idx="296">
                  <c:v>1.429</c:v>
                </c:pt>
                <c:pt idx="297">
                  <c:v>1.167</c:v>
                </c:pt>
                <c:pt idx="298">
                  <c:v>1.4750000000000001</c:v>
                </c:pt>
                <c:pt idx="299">
                  <c:v>0.90100000000000002</c:v>
                </c:pt>
                <c:pt idx="300">
                  <c:v>0.94</c:v>
                </c:pt>
                <c:pt idx="301">
                  <c:v>0.92200000000000004</c:v>
                </c:pt>
                <c:pt idx="302">
                  <c:v>0.96499999999999997</c:v>
                </c:pt>
                <c:pt idx="303">
                  <c:v>0.72799999999999998</c:v>
                </c:pt>
                <c:pt idx="304">
                  <c:v>0.81399999999999995</c:v>
                </c:pt>
                <c:pt idx="305">
                  <c:v>0.71399999999999997</c:v>
                </c:pt>
                <c:pt idx="306">
                  <c:v>0.48699999999999999</c:v>
                </c:pt>
                <c:pt idx="307">
                  <c:v>1.468</c:v>
                </c:pt>
                <c:pt idx="308">
                  <c:v>1.272</c:v>
                </c:pt>
                <c:pt idx="309">
                  <c:v>1.4850000000000001</c:v>
                </c:pt>
                <c:pt idx="310">
                  <c:v>1.5720000000000001</c:v>
                </c:pt>
                <c:pt idx="311">
                  <c:v>1.4319999999999999</c:v>
                </c:pt>
                <c:pt idx="312">
                  <c:v>1.2849999999999999</c:v>
                </c:pt>
                <c:pt idx="313">
                  <c:v>1.1859999999999999</c:v>
                </c:pt>
                <c:pt idx="314">
                  <c:v>1.2350000000000001</c:v>
                </c:pt>
                <c:pt idx="315">
                  <c:v>0.61899999999999999</c:v>
                </c:pt>
                <c:pt idx="316">
                  <c:v>0.95199999999999996</c:v>
                </c:pt>
                <c:pt idx="317">
                  <c:v>1.5509999999999999</c:v>
                </c:pt>
                <c:pt idx="318">
                  <c:v>1.0189999999999999</c:v>
                </c:pt>
                <c:pt idx="319">
                  <c:v>1.0429999999999999</c:v>
                </c:pt>
                <c:pt idx="320">
                  <c:v>1.43</c:v>
                </c:pt>
                <c:pt idx="321">
                  <c:v>1.359</c:v>
                </c:pt>
                <c:pt idx="322">
                  <c:v>1.391</c:v>
                </c:pt>
                <c:pt idx="323">
                  <c:v>1.3779999999999999</c:v>
                </c:pt>
                <c:pt idx="324">
                  <c:v>1.0740000000000001</c:v>
                </c:pt>
                <c:pt idx="325">
                  <c:v>1.38</c:v>
                </c:pt>
                <c:pt idx="326">
                  <c:v>1.232</c:v>
                </c:pt>
                <c:pt idx="327">
                  <c:v>0.76900000000000002</c:v>
                </c:pt>
                <c:pt idx="328">
                  <c:v>1.115</c:v>
                </c:pt>
                <c:pt idx="329">
                  <c:v>1.496</c:v>
                </c:pt>
                <c:pt idx="330">
                  <c:v>1.31</c:v>
                </c:pt>
                <c:pt idx="331">
                  <c:v>1.3180000000000001</c:v>
                </c:pt>
                <c:pt idx="332">
                  <c:v>1.5229999999999999</c:v>
                </c:pt>
                <c:pt idx="333">
                  <c:v>1.405</c:v>
                </c:pt>
                <c:pt idx="334">
                  <c:v>0.59499999999999997</c:v>
                </c:pt>
                <c:pt idx="335">
                  <c:v>1.181</c:v>
                </c:pt>
                <c:pt idx="336">
                  <c:v>1.0249999999999999</c:v>
                </c:pt>
                <c:pt idx="337">
                  <c:v>0.98499999999999999</c:v>
                </c:pt>
                <c:pt idx="338">
                  <c:v>0.71399999999999997</c:v>
                </c:pt>
                <c:pt idx="339">
                  <c:v>1.2989999999999999</c:v>
                </c:pt>
                <c:pt idx="340">
                  <c:v>1.47</c:v>
                </c:pt>
                <c:pt idx="341">
                  <c:v>1.4319999999999999</c:v>
                </c:pt>
                <c:pt idx="342">
                  <c:v>1.4590000000000001</c:v>
                </c:pt>
                <c:pt idx="343">
                  <c:v>0.72399999999999998</c:v>
                </c:pt>
                <c:pt idx="344">
                  <c:v>1.5329999999999999</c:v>
                </c:pt>
                <c:pt idx="345">
                  <c:v>0.68</c:v>
                </c:pt>
                <c:pt idx="346">
                  <c:v>0.88100000000000001</c:v>
                </c:pt>
                <c:pt idx="347">
                  <c:v>1.3720000000000001</c:v>
                </c:pt>
                <c:pt idx="348">
                  <c:v>1.385</c:v>
                </c:pt>
                <c:pt idx="349">
                  <c:v>0.60499999999999998</c:v>
                </c:pt>
                <c:pt idx="350">
                  <c:v>1.4179999999999999</c:v>
                </c:pt>
                <c:pt idx="351">
                  <c:v>1.4950000000000001</c:v>
                </c:pt>
                <c:pt idx="352">
                  <c:v>1.3380000000000001</c:v>
                </c:pt>
                <c:pt idx="353">
                  <c:v>1.143</c:v>
                </c:pt>
                <c:pt idx="354">
                  <c:v>0.74399999999999999</c:v>
                </c:pt>
                <c:pt idx="355">
                  <c:v>1.42</c:v>
                </c:pt>
                <c:pt idx="356">
                  <c:v>1.4550000000000001</c:v>
                </c:pt>
                <c:pt idx="357">
                  <c:v>1.5169999999999999</c:v>
                </c:pt>
                <c:pt idx="358">
                  <c:v>1.149</c:v>
                </c:pt>
                <c:pt idx="359">
                  <c:v>1.4319999999999999</c:v>
                </c:pt>
                <c:pt idx="360">
                  <c:v>1.4570000000000001</c:v>
                </c:pt>
                <c:pt idx="361">
                  <c:v>0.86699999999999999</c:v>
                </c:pt>
                <c:pt idx="362">
                  <c:v>1.45</c:v>
                </c:pt>
                <c:pt idx="363">
                  <c:v>1.44</c:v>
                </c:pt>
                <c:pt idx="364">
                  <c:v>1.3180000000000001</c:v>
                </c:pt>
                <c:pt idx="365">
                  <c:v>1.321</c:v>
                </c:pt>
                <c:pt idx="366">
                  <c:v>1.482</c:v>
                </c:pt>
                <c:pt idx="367">
                  <c:v>1.49</c:v>
                </c:pt>
                <c:pt idx="368">
                  <c:v>1.165</c:v>
                </c:pt>
                <c:pt idx="369">
                  <c:v>1.51</c:v>
                </c:pt>
                <c:pt idx="370">
                  <c:v>0.55600000000000005</c:v>
                </c:pt>
                <c:pt idx="371">
                  <c:v>1.3340000000000001</c:v>
                </c:pt>
                <c:pt idx="372">
                  <c:v>1.526</c:v>
                </c:pt>
                <c:pt idx="373">
                  <c:v>1.2829999999999999</c:v>
                </c:pt>
                <c:pt idx="374">
                  <c:v>1.351</c:v>
                </c:pt>
                <c:pt idx="375">
                  <c:v>0.98599999999999999</c:v>
                </c:pt>
                <c:pt idx="376">
                  <c:v>0.66500000000000004</c:v>
                </c:pt>
                <c:pt idx="377">
                  <c:v>1.385</c:v>
                </c:pt>
                <c:pt idx="378">
                  <c:v>0.94099999999999995</c:v>
                </c:pt>
                <c:pt idx="379">
                  <c:v>1.54</c:v>
                </c:pt>
                <c:pt idx="380">
                  <c:v>0.83299999999999996</c:v>
                </c:pt>
                <c:pt idx="381">
                  <c:v>1.175</c:v>
                </c:pt>
                <c:pt idx="382">
                  <c:v>0.65300000000000002</c:v>
                </c:pt>
                <c:pt idx="383">
                  <c:v>1.4950000000000001</c:v>
                </c:pt>
                <c:pt idx="384">
                  <c:v>1.6950000000000001</c:v>
                </c:pt>
                <c:pt idx="385">
                  <c:v>1.1220000000000001</c:v>
                </c:pt>
                <c:pt idx="386">
                  <c:v>1.3180000000000001</c:v>
                </c:pt>
                <c:pt idx="387">
                  <c:v>1.643</c:v>
                </c:pt>
                <c:pt idx="388">
                  <c:v>0.86699999999999999</c:v>
                </c:pt>
                <c:pt idx="389">
                  <c:v>1.46</c:v>
                </c:pt>
                <c:pt idx="390">
                  <c:v>1.004</c:v>
                </c:pt>
                <c:pt idx="391">
                  <c:v>0.97399999999999998</c:v>
                </c:pt>
                <c:pt idx="392">
                  <c:v>1.5149999999999999</c:v>
                </c:pt>
                <c:pt idx="393">
                  <c:v>1.4490000000000001</c:v>
                </c:pt>
                <c:pt idx="394">
                  <c:v>1.369</c:v>
                </c:pt>
                <c:pt idx="395">
                  <c:v>1.5009999999999999</c:v>
                </c:pt>
                <c:pt idx="396">
                  <c:v>1.23</c:v>
                </c:pt>
                <c:pt idx="397">
                  <c:v>0.68600000000000005</c:v>
                </c:pt>
                <c:pt idx="398">
                  <c:v>0.76900000000000002</c:v>
                </c:pt>
                <c:pt idx="399">
                  <c:v>1.395</c:v>
                </c:pt>
                <c:pt idx="400">
                  <c:v>1.4530000000000001</c:v>
                </c:pt>
                <c:pt idx="401">
                  <c:v>1.516</c:v>
                </c:pt>
                <c:pt idx="402">
                  <c:v>1.276</c:v>
                </c:pt>
                <c:pt idx="403">
                  <c:v>1.46</c:v>
                </c:pt>
                <c:pt idx="404">
                  <c:v>1.38</c:v>
                </c:pt>
                <c:pt idx="405">
                  <c:v>1.4419999999999999</c:v>
                </c:pt>
                <c:pt idx="406">
                  <c:v>1.107</c:v>
                </c:pt>
                <c:pt idx="407">
                  <c:v>1.335</c:v>
                </c:pt>
                <c:pt idx="408">
                  <c:v>1.512</c:v>
                </c:pt>
                <c:pt idx="409">
                  <c:v>1.34</c:v>
                </c:pt>
                <c:pt idx="410">
                  <c:v>1.49</c:v>
                </c:pt>
                <c:pt idx="411">
                  <c:v>0.83099999999999996</c:v>
                </c:pt>
                <c:pt idx="412">
                  <c:v>1.321</c:v>
                </c:pt>
                <c:pt idx="413">
                  <c:v>0.73899999999999999</c:v>
                </c:pt>
                <c:pt idx="414">
                  <c:v>1.48</c:v>
                </c:pt>
                <c:pt idx="415">
                  <c:v>1.008</c:v>
                </c:pt>
                <c:pt idx="416">
                  <c:v>0.77100000000000002</c:v>
                </c:pt>
                <c:pt idx="417">
                  <c:v>1.2070000000000001</c:v>
                </c:pt>
                <c:pt idx="418">
                  <c:v>0.96599999999999997</c:v>
                </c:pt>
                <c:pt idx="419">
                  <c:v>0.95</c:v>
                </c:pt>
                <c:pt idx="420">
                  <c:v>1.1519999999999999</c:v>
                </c:pt>
                <c:pt idx="421">
                  <c:v>1.4259999999999999</c:v>
                </c:pt>
                <c:pt idx="422">
                  <c:v>1.53</c:v>
                </c:pt>
                <c:pt idx="423">
                  <c:v>1.3560000000000001</c:v>
                </c:pt>
                <c:pt idx="424">
                  <c:v>0.64300000000000002</c:v>
                </c:pt>
                <c:pt idx="425">
                  <c:v>0.76</c:v>
                </c:pt>
                <c:pt idx="426">
                  <c:v>1.393</c:v>
                </c:pt>
                <c:pt idx="427">
                  <c:v>1.448</c:v>
                </c:pt>
                <c:pt idx="428">
                  <c:v>1.53</c:v>
                </c:pt>
                <c:pt idx="429">
                  <c:v>1.012</c:v>
                </c:pt>
                <c:pt idx="430">
                  <c:v>1.605</c:v>
                </c:pt>
                <c:pt idx="431">
                  <c:v>0.624</c:v>
                </c:pt>
                <c:pt idx="432">
                  <c:v>1.446</c:v>
                </c:pt>
                <c:pt idx="433">
                  <c:v>1.48</c:v>
                </c:pt>
                <c:pt idx="434">
                  <c:v>1.179</c:v>
                </c:pt>
                <c:pt idx="435">
                  <c:v>0.97</c:v>
                </c:pt>
                <c:pt idx="436">
                  <c:v>1.431</c:v>
                </c:pt>
                <c:pt idx="437">
                  <c:v>1.419</c:v>
                </c:pt>
                <c:pt idx="438">
                  <c:v>1.46</c:v>
                </c:pt>
                <c:pt idx="439">
                  <c:v>0.56799999999999995</c:v>
                </c:pt>
                <c:pt idx="440">
                  <c:v>1.2729999999999999</c:v>
                </c:pt>
                <c:pt idx="441">
                  <c:v>0.98299999999999998</c:v>
                </c:pt>
                <c:pt idx="442">
                  <c:v>1.2669999999999999</c:v>
                </c:pt>
                <c:pt idx="443">
                  <c:v>0.626</c:v>
                </c:pt>
                <c:pt idx="444">
                  <c:v>1.0880000000000001</c:v>
                </c:pt>
                <c:pt idx="445">
                  <c:v>0.66300000000000003</c:v>
                </c:pt>
                <c:pt idx="446">
                  <c:v>0.65900000000000003</c:v>
                </c:pt>
                <c:pt idx="447">
                  <c:v>1.4730000000000001</c:v>
                </c:pt>
                <c:pt idx="448">
                  <c:v>1.44</c:v>
                </c:pt>
                <c:pt idx="449">
                  <c:v>1.05</c:v>
                </c:pt>
                <c:pt idx="450">
                  <c:v>0.755</c:v>
                </c:pt>
                <c:pt idx="451">
                  <c:v>1.492</c:v>
                </c:pt>
                <c:pt idx="452">
                  <c:v>0.86099999999999999</c:v>
                </c:pt>
                <c:pt idx="453">
                  <c:v>0.90700000000000003</c:v>
                </c:pt>
                <c:pt idx="454">
                  <c:v>1.097</c:v>
                </c:pt>
                <c:pt idx="455">
                  <c:v>0.73299999999999998</c:v>
                </c:pt>
                <c:pt idx="456">
                  <c:v>1.1850000000000001</c:v>
                </c:pt>
                <c:pt idx="457">
                  <c:v>1.391</c:v>
                </c:pt>
                <c:pt idx="458">
                  <c:v>1.1499999999999999</c:v>
                </c:pt>
                <c:pt idx="459">
                  <c:v>1.53</c:v>
                </c:pt>
                <c:pt idx="460">
                  <c:v>1.3160000000000001</c:v>
                </c:pt>
                <c:pt idx="461">
                  <c:v>1.194</c:v>
                </c:pt>
                <c:pt idx="462">
                  <c:v>1.1599999999999999</c:v>
                </c:pt>
                <c:pt idx="463">
                  <c:v>1.1060000000000001</c:v>
                </c:pt>
                <c:pt idx="464">
                  <c:v>0.48799999999999999</c:v>
                </c:pt>
                <c:pt idx="465">
                  <c:v>1.377</c:v>
                </c:pt>
                <c:pt idx="466">
                  <c:v>1.3280000000000001</c:v>
                </c:pt>
                <c:pt idx="467">
                  <c:v>1.0509999999999999</c:v>
                </c:pt>
                <c:pt idx="468">
                  <c:v>0.69399999999999995</c:v>
                </c:pt>
                <c:pt idx="469">
                  <c:v>1.4</c:v>
                </c:pt>
                <c:pt idx="470">
                  <c:v>1.359</c:v>
                </c:pt>
                <c:pt idx="471">
                  <c:v>1.0449999999999999</c:v>
                </c:pt>
                <c:pt idx="472">
                  <c:v>1.26</c:v>
                </c:pt>
                <c:pt idx="473">
                  <c:v>1.264</c:v>
                </c:pt>
                <c:pt idx="474">
                  <c:v>1.1080000000000001</c:v>
                </c:pt>
                <c:pt idx="475">
                  <c:v>0.64100000000000001</c:v>
                </c:pt>
                <c:pt idx="476">
                  <c:v>1.054</c:v>
                </c:pt>
                <c:pt idx="477">
                  <c:v>1.353</c:v>
                </c:pt>
                <c:pt idx="478">
                  <c:v>0.99</c:v>
                </c:pt>
                <c:pt idx="479">
                  <c:v>0.94199999999999995</c:v>
                </c:pt>
                <c:pt idx="480">
                  <c:v>1.05</c:v>
                </c:pt>
                <c:pt idx="481">
                  <c:v>1.36</c:v>
                </c:pt>
                <c:pt idx="482">
                  <c:v>1.476</c:v>
                </c:pt>
                <c:pt idx="483">
                  <c:v>1.4059999999999999</c:v>
                </c:pt>
                <c:pt idx="484">
                  <c:v>0.95299999999999996</c:v>
                </c:pt>
                <c:pt idx="485">
                  <c:v>1.08</c:v>
                </c:pt>
                <c:pt idx="486">
                  <c:v>0.93400000000000005</c:v>
                </c:pt>
                <c:pt idx="487">
                  <c:v>1.044</c:v>
                </c:pt>
                <c:pt idx="488">
                  <c:v>1.476</c:v>
                </c:pt>
                <c:pt idx="489">
                  <c:v>1.548</c:v>
                </c:pt>
                <c:pt idx="490">
                  <c:v>1.2050000000000001</c:v>
                </c:pt>
                <c:pt idx="491">
                  <c:v>1.44</c:v>
                </c:pt>
                <c:pt idx="492">
                  <c:v>1.3520000000000001</c:v>
                </c:pt>
                <c:pt idx="493">
                  <c:v>1.4239999999999999</c:v>
                </c:pt>
                <c:pt idx="494">
                  <c:v>1.044</c:v>
                </c:pt>
                <c:pt idx="495">
                  <c:v>0.64200000000000002</c:v>
                </c:pt>
                <c:pt idx="496">
                  <c:v>1.4119999999999999</c:v>
                </c:pt>
                <c:pt idx="497">
                  <c:v>1.5</c:v>
                </c:pt>
                <c:pt idx="498">
                  <c:v>0.83299999999999996</c:v>
                </c:pt>
                <c:pt idx="499">
                  <c:v>1.637</c:v>
                </c:pt>
                <c:pt idx="500">
                  <c:v>0.66200000000000003</c:v>
                </c:pt>
                <c:pt idx="501">
                  <c:v>1.1180000000000001</c:v>
                </c:pt>
                <c:pt idx="502">
                  <c:v>0.63600000000000001</c:v>
                </c:pt>
                <c:pt idx="503">
                  <c:v>1.5</c:v>
                </c:pt>
                <c:pt idx="504">
                  <c:v>1.333</c:v>
                </c:pt>
                <c:pt idx="505">
                  <c:v>1.202</c:v>
                </c:pt>
                <c:pt idx="506">
                  <c:v>0.90100000000000002</c:v>
                </c:pt>
                <c:pt idx="507">
                  <c:v>0.64200000000000002</c:v>
                </c:pt>
                <c:pt idx="508">
                  <c:v>1.4930000000000001</c:v>
                </c:pt>
                <c:pt idx="509">
                  <c:v>1.7410000000000001</c:v>
                </c:pt>
                <c:pt idx="510">
                  <c:v>1.0580000000000001</c:v>
                </c:pt>
                <c:pt idx="511">
                  <c:v>1.3149999999999999</c:v>
                </c:pt>
                <c:pt idx="512">
                  <c:v>0.622</c:v>
                </c:pt>
                <c:pt idx="513">
                  <c:v>1.4510000000000001</c:v>
                </c:pt>
                <c:pt idx="514">
                  <c:v>0.60599999999999998</c:v>
                </c:pt>
                <c:pt idx="515">
                  <c:v>0.67400000000000004</c:v>
                </c:pt>
                <c:pt idx="516">
                  <c:v>1.181</c:v>
                </c:pt>
                <c:pt idx="517">
                  <c:v>1.2789999999999999</c:v>
                </c:pt>
                <c:pt idx="518">
                  <c:v>1.1850000000000001</c:v>
                </c:pt>
                <c:pt idx="519">
                  <c:v>0.96299999999999997</c:v>
                </c:pt>
                <c:pt idx="520">
                  <c:v>1.4590000000000001</c:v>
                </c:pt>
                <c:pt idx="521">
                  <c:v>0.876</c:v>
                </c:pt>
                <c:pt idx="522">
                  <c:v>1.47</c:v>
                </c:pt>
                <c:pt idx="523">
                  <c:v>1.3049999999999999</c:v>
                </c:pt>
                <c:pt idx="524">
                  <c:v>0.58399999999999996</c:v>
                </c:pt>
                <c:pt idx="525">
                  <c:v>0.70199999999999996</c:v>
                </c:pt>
                <c:pt idx="526">
                  <c:v>1.343</c:v>
                </c:pt>
                <c:pt idx="527">
                  <c:v>1.429</c:v>
                </c:pt>
                <c:pt idx="528">
                  <c:v>0.93899999999999995</c:v>
                </c:pt>
                <c:pt idx="529">
                  <c:v>1.4039999999999999</c:v>
                </c:pt>
                <c:pt idx="530">
                  <c:v>1.37</c:v>
                </c:pt>
                <c:pt idx="531">
                  <c:v>0.96</c:v>
                </c:pt>
                <c:pt idx="532">
                  <c:v>1.4910000000000001</c:v>
                </c:pt>
                <c:pt idx="533">
                  <c:v>1.5229999999999999</c:v>
                </c:pt>
                <c:pt idx="534">
                  <c:v>1.389</c:v>
                </c:pt>
                <c:pt idx="535">
                  <c:v>1.419</c:v>
                </c:pt>
                <c:pt idx="536">
                  <c:v>1.1599999999999999</c:v>
                </c:pt>
                <c:pt idx="537">
                  <c:v>1.52</c:v>
                </c:pt>
                <c:pt idx="538">
                  <c:v>1.43</c:v>
                </c:pt>
                <c:pt idx="539">
                  <c:v>1.427</c:v>
                </c:pt>
                <c:pt idx="540">
                  <c:v>0.83599999999999997</c:v>
                </c:pt>
                <c:pt idx="541">
                  <c:v>1.34</c:v>
                </c:pt>
                <c:pt idx="542">
                  <c:v>1.0149999999999999</c:v>
                </c:pt>
                <c:pt idx="543">
                  <c:v>1.365</c:v>
                </c:pt>
                <c:pt idx="544">
                  <c:v>1.4370000000000001</c:v>
                </c:pt>
                <c:pt idx="545">
                  <c:v>1.117</c:v>
                </c:pt>
                <c:pt idx="546">
                  <c:v>1.4239999999999999</c:v>
                </c:pt>
                <c:pt idx="547">
                  <c:v>1.0640000000000001</c:v>
                </c:pt>
                <c:pt idx="548">
                  <c:v>1.292</c:v>
                </c:pt>
                <c:pt idx="549">
                  <c:v>0.623</c:v>
                </c:pt>
                <c:pt idx="550">
                  <c:v>1.163</c:v>
                </c:pt>
                <c:pt idx="551">
                  <c:v>0.94</c:v>
                </c:pt>
                <c:pt idx="552">
                  <c:v>1.4319999999999999</c:v>
                </c:pt>
                <c:pt idx="553">
                  <c:v>0.871</c:v>
                </c:pt>
                <c:pt idx="554">
                  <c:v>1.647</c:v>
                </c:pt>
                <c:pt idx="555">
                  <c:v>1.3080000000000001</c:v>
                </c:pt>
                <c:pt idx="556">
                  <c:v>0.62</c:v>
                </c:pt>
                <c:pt idx="557">
                  <c:v>1.421</c:v>
                </c:pt>
                <c:pt idx="558">
                  <c:v>1.1859999999999999</c:v>
                </c:pt>
                <c:pt idx="559">
                  <c:v>1.496</c:v>
                </c:pt>
                <c:pt idx="560">
                  <c:v>1.056</c:v>
                </c:pt>
                <c:pt idx="561">
                  <c:v>1.4339999999999999</c:v>
                </c:pt>
                <c:pt idx="562">
                  <c:v>0.76900000000000002</c:v>
                </c:pt>
                <c:pt idx="563">
                  <c:v>1.4330000000000001</c:v>
                </c:pt>
                <c:pt idx="564">
                  <c:v>1.4470000000000001</c:v>
                </c:pt>
                <c:pt idx="565">
                  <c:v>1.1020000000000001</c:v>
                </c:pt>
                <c:pt idx="566">
                  <c:v>0.94399999999999995</c:v>
                </c:pt>
                <c:pt idx="567">
                  <c:v>0.81</c:v>
                </c:pt>
                <c:pt idx="568">
                  <c:v>0.76400000000000001</c:v>
                </c:pt>
                <c:pt idx="569">
                  <c:v>1.45</c:v>
                </c:pt>
                <c:pt idx="570">
                  <c:v>1.1659999999999999</c:v>
                </c:pt>
                <c:pt idx="571">
                  <c:v>1.266</c:v>
                </c:pt>
                <c:pt idx="572">
                  <c:v>1.319</c:v>
                </c:pt>
                <c:pt idx="573">
                  <c:v>1.042</c:v>
                </c:pt>
                <c:pt idx="574">
                  <c:v>0.64300000000000002</c:v>
                </c:pt>
                <c:pt idx="575">
                  <c:v>1.4550000000000001</c:v>
                </c:pt>
                <c:pt idx="576">
                  <c:v>0.52800000000000002</c:v>
                </c:pt>
                <c:pt idx="577">
                  <c:v>1.252</c:v>
                </c:pt>
                <c:pt idx="578">
                  <c:v>1.349</c:v>
                </c:pt>
                <c:pt idx="579">
                  <c:v>1.4390000000000001</c:v>
                </c:pt>
                <c:pt idx="580">
                  <c:v>1.1259999999999999</c:v>
                </c:pt>
                <c:pt idx="581">
                  <c:v>1.494</c:v>
                </c:pt>
                <c:pt idx="582">
                  <c:v>1.431</c:v>
                </c:pt>
                <c:pt idx="583">
                  <c:v>1.21</c:v>
                </c:pt>
                <c:pt idx="584">
                  <c:v>1.337</c:v>
                </c:pt>
                <c:pt idx="585">
                  <c:v>1.419</c:v>
                </c:pt>
                <c:pt idx="586">
                  <c:v>0.53300000000000003</c:v>
                </c:pt>
                <c:pt idx="587">
                  <c:v>1.226</c:v>
                </c:pt>
                <c:pt idx="588">
                  <c:v>1.1879999999999999</c:v>
                </c:pt>
                <c:pt idx="589">
                  <c:v>1.429</c:v>
                </c:pt>
                <c:pt idx="590">
                  <c:v>1.27</c:v>
                </c:pt>
                <c:pt idx="591">
                  <c:v>1.25</c:v>
                </c:pt>
                <c:pt idx="592">
                  <c:v>1.218</c:v>
                </c:pt>
                <c:pt idx="593">
                  <c:v>0.58799999999999997</c:v>
                </c:pt>
                <c:pt idx="594">
                  <c:v>1.4059999999999999</c:v>
                </c:pt>
                <c:pt idx="595">
                  <c:v>1.1020000000000001</c:v>
                </c:pt>
                <c:pt idx="596">
                  <c:v>1.5649999999999999</c:v>
                </c:pt>
                <c:pt idx="597">
                  <c:v>0.99</c:v>
                </c:pt>
                <c:pt idx="598">
                  <c:v>0.95899999999999996</c:v>
                </c:pt>
                <c:pt idx="599">
                  <c:v>1.4019999999999999</c:v>
                </c:pt>
                <c:pt idx="600">
                  <c:v>1.36</c:v>
                </c:pt>
                <c:pt idx="601">
                  <c:v>1.446</c:v>
                </c:pt>
                <c:pt idx="602">
                  <c:v>0.71899999999999997</c:v>
                </c:pt>
                <c:pt idx="603">
                  <c:v>1.423</c:v>
                </c:pt>
                <c:pt idx="604">
                  <c:v>1.3089999999999999</c:v>
                </c:pt>
                <c:pt idx="605">
                  <c:v>1.5149999999999999</c:v>
                </c:pt>
                <c:pt idx="606">
                  <c:v>1.51</c:v>
                </c:pt>
                <c:pt idx="607">
                  <c:v>0.69199999999999995</c:v>
                </c:pt>
                <c:pt idx="608">
                  <c:v>1.226</c:v>
                </c:pt>
                <c:pt idx="609">
                  <c:v>0.67600000000000005</c:v>
                </c:pt>
                <c:pt idx="610">
                  <c:v>0.86299999999999999</c:v>
                </c:pt>
                <c:pt idx="611">
                  <c:v>1.464</c:v>
                </c:pt>
                <c:pt idx="612">
                  <c:v>0.55000000000000004</c:v>
                </c:pt>
                <c:pt idx="613">
                  <c:v>1.113</c:v>
                </c:pt>
                <c:pt idx="614">
                  <c:v>0.86</c:v>
                </c:pt>
                <c:pt idx="615">
                  <c:v>1.27</c:v>
                </c:pt>
                <c:pt idx="616">
                  <c:v>1.1870000000000001</c:v>
                </c:pt>
                <c:pt idx="617">
                  <c:v>1.474</c:v>
                </c:pt>
                <c:pt idx="618">
                  <c:v>1.0629999999999999</c:v>
                </c:pt>
                <c:pt idx="619">
                  <c:v>0.88900000000000001</c:v>
                </c:pt>
                <c:pt idx="620">
                  <c:v>0.96099999999999997</c:v>
                </c:pt>
                <c:pt idx="621">
                  <c:v>0.99199999999999999</c:v>
                </c:pt>
                <c:pt idx="622">
                  <c:v>1.2629999999999999</c:v>
                </c:pt>
                <c:pt idx="623">
                  <c:v>1.0349999999999999</c:v>
                </c:pt>
                <c:pt idx="624">
                  <c:v>1.49</c:v>
                </c:pt>
                <c:pt idx="625">
                  <c:v>1.498</c:v>
                </c:pt>
                <c:pt idx="626">
                  <c:v>0.89700000000000002</c:v>
                </c:pt>
                <c:pt idx="627">
                  <c:v>1.3180000000000001</c:v>
                </c:pt>
                <c:pt idx="628">
                  <c:v>1.4550000000000001</c:v>
                </c:pt>
                <c:pt idx="629">
                  <c:v>1.4179999999999999</c:v>
                </c:pt>
                <c:pt idx="630">
                  <c:v>1.0860000000000001</c:v>
                </c:pt>
                <c:pt idx="631">
                  <c:v>0.56499999999999995</c:v>
                </c:pt>
                <c:pt idx="632">
                  <c:v>1.446</c:v>
                </c:pt>
                <c:pt idx="633">
                  <c:v>0.57999999999999996</c:v>
                </c:pt>
                <c:pt idx="634">
                  <c:v>1.575</c:v>
                </c:pt>
                <c:pt idx="635">
                  <c:v>1.27</c:v>
                </c:pt>
                <c:pt idx="636">
                  <c:v>0.6</c:v>
                </c:pt>
                <c:pt idx="637">
                  <c:v>0.47499999999999998</c:v>
                </c:pt>
                <c:pt idx="638">
                  <c:v>0.627</c:v>
                </c:pt>
                <c:pt idx="639">
                  <c:v>0.755</c:v>
                </c:pt>
                <c:pt idx="640">
                  <c:v>1.2</c:v>
                </c:pt>
                <c:pt idx="641">
                  <c:v>0.47199999999999998</c:v>
                </c:pt>
                <c:pt idx="642">
                  <c:v>1.2110000000000001</c:v>
                </c:pt>
                <c:pt idx="643">
                  <c:v>1.194</c:v>
                </c:pt>
                <c:pt idx="644">
                  <c:v>1.456</c:v>
                </c:pt>
                <c:pt idx="645">
                  <c:v>1.3440000000000001</c:v>
                </c:pt>
                <c:pt idx="646">
                  <c:v>0.84</c:v>
                </c:pt>
                <c:pt idx="647">
                  <c:v>0.65700000000000003</c:v>
                </c:pt>
                <c:pt idx="648">
                  <c:v>1.506</c:v>
                </c:pt>
                <c:pt idx="649">
                  <c:v>1.421</c:v>
                </c:pt>
                <c:pt idx="650">
                  <c:v>0.77600000000000002</c:v>
                </c:pt>
                <c:pt idx="651">
                  <c:v>1.633</c:v>
                </c:pt>
                <c:pt idx="652">
                  <c:v>1.1200000000000001</c:v>
                </c:pt>
                <c:pt idx="653">
                  <c:v>1.367</c:v>
                </c:pt>
                <c:pt idx="654">
                  <c:v>1.3520000000000001</c:v>
                </c:pt>
                <c:pt idx="655">
                  <c:v>0.74099999999999999</c:v>
                </c:pt>
                <c:pt idx="656">
                  <c:v>0.45400000000000001</c:v>
                </c:pt>
                <c:pt idx="657">
                  <c:v>1.2150000000000001</c:v>
                </c:pt>
                <c:pt idx="658">
                  <c:v>1.1850000000000001</c:v>
                </c:pt>
                <c:pt idx="659">
                  <c:v>1.139</c:v>
                </c:pt>
                <c:pt idx="660">
                  <c:v>1.111</c:v>
                </c:pt>
                <c:pt idx="661">
                  <c:v>1.216</c:v>
                </c:pt>
                <c:pt idx="662">
                  <c:v>1.1279999999999999</c:v>
                </c:pt>
                <c:pt idx="663">
                  <c:v>1.46</c:v>
                </c:pt>
                <c:pt idx="664">
                  <c:v>1.38</c:v>
                </c:pt>
                <c:pt idx="665">
                  <c:v>0.79200000000000004</c:v>
                </c:pt>
                <c:pt idx="666">
                  <c:v>0.68500000000000005</c:v>
                </c:pt>
                <c:pt idx="667">
                  <c:v>0.54200000000000004</c:v>
                </c:pt>
                <c:pt idx="668">
                  <c:v>1.4079999999999999</c:v>
                </c:pt>
                <c:pt idx="669">
                  <c:v>1.365</c:v>
                </c:pt>
                <c:pt idx="670">
                  <c:v>0.82699999999999996</c:v>
                </c:pt>
                <c:pt idx="671">
                  <c:v>0.98499999999999999</c:v>
                </c:pt>
                <c:pt idx="672">
                  <c:v>1.554</c:v>
                </c:pt>
                <c:pt idx="673">
                  <c:v>1.4490000000000001</c:v>
                </c:pt>
                <c:pt idx="674">
                  <c:v>0.93500000000000005</c:v>
                </c:pt>
                <c:pt idx="675">
                  <c:v>0.749</c:v>
                </c:pt>
                <c:pt idx="676">
                  <c:v>1.135</c:v>
                </c:pt>
                <c:pt idx="677">
                  <c:v>0.74</c:v>
                </c:pt>
                <c:pt idx="678">
                  <c:v>1.1910000000000001</c:v>
                </c:pt>
                <c:pt idx="679">
                  <c:v>0.59899999999999998</c:v>
                </c:pt>
                <c:pt idx="680">
                  <c:v>1.016</c:v>
                </c:pt>
                <c:pt idx="681">
                  <c:v>1.006</c:v>
                </c:pt>
                <c:pt idx="682">
                  <c:v>1.4350000000000001</c:v>
                </c:pt>
                <c:pt idx="683">
                  <c:v>0.60599999999999998</c:v>
                </c:pt>
                <c:pt idx="684">
                  <c:v>0.89400000000000002</c:v>
                </c:pt>
                <c:pt idx="685">
                  <c:v>0.85299999999999998</c:v>
                </c:pt>
                <c:pt idx="686">
                  <c:v>0.73099999999999998</c:v>
                </c:pt>
                <c:pt idx="687">
                  <c:v>1.5</c:v>
                </c:pt>
                <c:pt idx="688">
                  <c:v>0.66700000000000004</c:v>
                </c:pt>
                <c:pt idx="689">
                  <c:v>1.46</c:v>
                </c:pt>
                <c:pt idx="690">
                  <c:v>0.66400000000000003</c:v>
                </c:pt>
                <c:pt idx="691">
                  <c:v>1.252</c:v>
                </c:pt>
                <c:pt idx="692">
                  <c:v>1.4239999999999999</c:v>
                </c:pt>
                <c:pt idx="693">
                  <c:v>1.363</c:v>
                </c:pt>
                <c:pt idx="694">
                  <c:v>1.25</c:v>
                </c:pt>
                <c:pt idx="695">
                  <c:v>0.6</c:v>
                </c:pt>
                <c:pt idx="696">
                  <c:v>0.69</c:v>
                </c:pt>
                <c:pt idx="697">
                  <c:v>1.4019999999999999</c:v>
                </c:pt>
                <c:pt idx="698">
                  <c:v>1.42</c:v>
                </c:pt>
                <c:pt idx="699">
                  <c:v>1.653</c:v>
                </c:pt>
                <c:pt idx="700">
                  <c:v>1.57</c:v>
                </c:pt>
                <c:pt idx="701">
                  <c:v>0.63500000000000001</c:v>
                </c:pt>
                <c:pt idx="702">
                  <c:v>1.363</c:v>
                </c:pt>
                <c:pt idx="703">
                  <c:v>1.3720000000000001</c:v>
                </c:pt>
                <c:pt idx="704">
                  <c:v>1.26</c:v>
                </c:pt>
                <c:pt idx="705">
                  <c:v>0.63100000000000001</c:v>
                </c:pt>
                <c:pt idx="706">
                  <c:v>0.753</c:v>
                </c:pt>
                <c:pt idx="707">
                  <c:v>1.4990000000000001</c:v>
                </c:pt>
                <c:pt idx="708">
                  <c:v>1.1970000000000001</c:v>
                </c:pt>
                <c:pt idx="709">
                  <c:v>1.048</c:v>
                </c:pt>
                <c:pt idx="710">
                  <c:v>1.014</c:v>
                </c:pt>
                <c:pt idx="711">
                  <c:v>1.5</c:v>
                </c:pt>
                <c:pt idx="712">
                  <c:v>1.365</c:v>
                </c:pt>
                <c:pt idx="713">
                  <c:v>1.36</c:v>
                </c:pt>
                <c:pt idx="714">
                  <c:v>1.3160000000000001</c:v>
                </c:pt>
                <c:pt idx="715">
                  <c:v>0.67400000000000004</c:v>
                </c:pt>
                <c:pt idx="716">
                  <c:v>0.91300000000000003</c:v>
                </c:pt>
                <c:pt idx="717">
                  <c:v>0.92900000000000005</c:v>
                </c:pt>
                <c:pt idx="718">
                  <c:v>1.415</c:v>
                </c:pt>
                <c:pt idx="719">
                  <c:v>0.91300000000000003</c:v>
                </c:pt>
                <c:pt idx="720">
                  <c:v>0.92300000000000004</c:v>
                </c:pt>
                <c:pt idx="721">
                  <c:v>0.78900000000000003</c:v>
                </c:pt>
                <c:pt idx="722">
                  <c:v>1.47</c:v>
                </c:pt>
                <c:pt idx="723">
                  <c:v>1.024</c:v>
                </c:pt>
                <c:pt idx="724">
                  <c:v>1.365</c:v>
                </c:pt>
                <c:pt idx="725">
                  <c:v>1.27</c:v>
                </c:pt>
                <c:pt idx="726">
                  <c:v>1.02</c:v>
                </c:pt>
                <c:pt idx="727">
                  <c:v>1.19</c:v>
                </c:pt>
                <c:pt idx="728">
                  <c:v>1.079</c:v>
                </c:pt>
                <c:pt idx="729">
                  <c:v>1.27</c:v>
                </c:pt>
                <c:pt idx="730">
                  <c:v>0.75800000000000001</c:v>
                </c:pt>
                <c:pt idx="731">
                  <c:v>0.77900000000000003</c:v>
                </c:pt>
                <c:pt idx="732">
                  <c:v>1.153</c:v>
                </c:pt>
                <c:pt idx="733">
                  <c:v>0.75</c:v>
                </c:pt>
                <c:pt idx="734">
                  <c:v>1.5860000000000001</c:v>
                </c:pt>
                <c:pt idx="735">
                  <c:v>1.4239999999999999</c:v>
                </c:pt>
                <c:pt idx="736">
                  <c:v>0.68400000000000005</c:v>
                </c:pt>
                <c:pt idx="737">
                  <c:v>0.97599999999999998</c:v>
                </c:pt>
                <c:pt idx="738">
                  <c:v>1.2370000000000001</c:v>
                </c:pt>
                <c:pt idx="739">
                  <c:v>1.4610000000000001</c:v>
                </c:pt>
                <c:pt idx="740">
                  <c:v>0.748</c:v>
                </c:pt>
                <c:pt idx="741">
                  <c:v>0.74</c:v>
                </c:pt>
                <c:pt idx="742">
                  <c:v>1.417</c:v>
                </c:pt>
                <c:pt idx="743">
                  <c:v>1.1120000000000001</c:v>
                </c:pt>
                <c:pt idx="744">
                  <c:v>1.2949999999999999</c:v>
                </c:pt>
                <c:pt idx="745">
                  <c:v>0.92300000000000004</c:v>
                </c:pt>
                <c:pt idx="746">
                  <c:v>0.52</c:v>
                </c:pt>
                <c:pt idx="747">
                  <c:v>0.49299999999999999</c:v>
                </c:pt>
                <c:pt idx="748">
                  <c:v>1.1779999999999999</c:v>
                </c:pt>
                <c:pt idx="749">
                  <c:v>1.36</c:v>
                </c:pt>
                <c:pt idx="750">
                  <c:v>1.23</c:v>
                </c:pt>
                <c:pt idx="751">
                  <c:v>1.429</c:v>
                </c:pt>
                <c:pt idx="752">
                  <c:v>1.1499999999999999</c:v>
                </c:pt>
                <c:pt idx="753">
                  <c:v>1.2330000000000001</c:v>
                </c:pt>
                <c:pt idx="754">
                  <c:v>0.57899999999999996</c:v>
                </c:pt>
                <c:pt idx="755">
                  <c:v>1.33</c:v>
                </c:pt>
                <c:pt idx="756">
                  <c:v>0.72099999999999997</c:v>
                </c:pt>
                <c:pt idx="757">
                  <c:v>1.2</c:v>
                </c:pt>
                <c:pt idx="758">
                  <c:v>0.71799999999999997</c:v>
                </c:pt>
                <c:pt idx="759">
                  <c:v>0.61899999999999999</c:v>
                </c:pt>
                <c:pt idx="760">
                  <c:v>0.746</c:v>
                </c:pt>
                <c:pt idx="761">
                  <c:v>0.84299999999999997</c:v>
                </c:pt>
                <c:pt idx="762">
                  <c:v>1.22</c:v>
                </c:pt>
                <c:pt idx="763">
                  <c:v>1.3720000000000001</c:v>
                </c:pt>
                <c:pt idx="764">
                  <c:v>0.79700000000000004</c:v>
                </c:pt>
                <c:pt idx="765">
                  <c:v>0.55100000000000005</c:v>
                </c:pt>
                <c:pt idx="766">
                  <c:v>1.21</c:v>
                </c:pt>
                <c:pt idx="767">
                  <c:v>1.3109999999999999</c:v>
                </c:pt>
                <c:pt idx="768">
                  <c:v>1.169</c:v>
                </c:pt>
                <c:pt idx="769">
                  <c:v>1.502</c:v>
                </c:pt>
                <c:pt idx="770">
                  <c:v>1.375</c:v>
                </c:pt>
                <c:pt idx="771">
                  <c:v>0.495</c:v>
                </c:pt>
                <c:pt idx="772">
                  <c:v>1.462</c:v>
                </c:pt>
                <c:pt idx="773">
                  <c:v>1.04</c:v>
                </c:pt>
                <c:pt idx="774">
                  <c:v>1.33</c:v>
                </c:pt>
                <c:pt idx="775">
                  <c:v>1.107</c:v>
                </c:pt>
                <c:pt idx="776">
                  <c:v>0.59799999999999998</c:v>
                </c:pt>
                <c:pt idx="777">
                  <c:v>0.93899999999999995</c:v>
                </c:pt>
                <c:pt idx="778">
                  <c:v>1.359</c:v>
                </c:pt>
                <c:pt idx="779">
                  <c:v>1.4650000000000001</c:v>
                </c:pt>
                <c:pt idx="780">
                  <c:v>0.56200000000000006</c:v>
                </c:pt>
                <c:pt idx="781">
                  <c:v>0.999</c:v>
                </c:pt>
                <c:pt idx="782">
                  <c:v>1.101</c:v>
                </c:pt>
                <c:pt idx="783">
                  <c:v>1.52</c:v>
                </c:pt>
                <c:pt idx="784">
                  <c:v>1.6</c:v>
                </c:pt>
                <c:pt idx="785">
                  <c:v>1.19</c:v>
                </c:pt>
                <c:pt idx="786">
                  <c:v>1.33</c:v>
                </c:pt>
                <c:pt idx="787">
                  <c:v>0.68100000000000005</c:v>
                </c:pt>
                <c:pt idx="788">
                  <c:v>0.64200000000000002</c:v>
                </c:pt>
                <c:pt idx="789">
                  <c:v>0.63100000000000001</c:v>
                </c:pt>
                <c:pt idx="790">
                  <c:v>1.373</c:v>
                </c:pt>
                <c:pt idx="791">
                  <c:v>0.80100000000000005</c:v>
                </c:pt>
                <c:pt idx="792">
                  <c:v>0.78100000000000003</c:v>
                </c:pt>
                <c:pt idx="793">
                  <c:v>1.3440000000000001</c:v>
                </c:pt>
                <c:pt idx="794">
                  <c:v>1.61</c:v>
                </c:pt>
                <c:pt idx="795">
                  <c:v>1.256</c:v>
                </c:pt>
                <c:pt idx="796">
                  <c:v>1.022</c:v>
                </c:pt>
                <c:pt idx="797">
                  <c:v>0.74099999999999999</c:v>
                </c:pt>
                <c:pt idx="798">
                  <c:v>0.80700000000000005</c:v>
                </c:pt>
                <c:pt idx="799">
                  <c:v>0.57199999999999995</c:v>
                </c:pt>
                <c:pt idx="800">
                  <c:v>1.3180000000000001</c:v>
                </c:pt>
                <c:pt idx="801">
                  <c:v>0.82799999999999996</c:v>
                </c:pt>
                <c:pt idx="802">
                  <c:v>1.419</c:v>
                </c:pt>
                <c:pt idx="803">
                  <c:v>1.18</c:v>
                </c:pt>
                <c:pt idx="804">
                  <c:v>1.46</c:v>
                </c:pt>
                <c:pt idx="805">
                  <c:v>1.2729999999999999</c:v>
                </c:pt>
                <c:pt idx="806">
                  <c:v>1.1200000000000001</c:v>
                </c:pt>
                <c:pt idx="807">
                  <c:v>0.71</c:v>
                </c:pt>
                <c:pt idx="808">
                  <c:v>0.98199999999999998</c:v>
                </c:pt>
                <c:pt idx="809">
                  <c:v>1.111</c:v>
                </c:pt>
                <c:pt idx="810">
                  <c:v>0.47599999999999998</c:v>
                </c:pt>
                <c:pt idx="811">
                  <c:v>1.155</c:v>
                </c:pt>
                <c:pt idx="812">
                  <c:v>0.57199999999999995</c:v>
                </c:pt>
                <c:pt idx="813">
                  <c:v>1.42</c:v>
                </c:pt>
                <c:pt idx="814">
                  <c:v>1.44</c:v>
                </c:pt>
                <c:pt idx="815">
                  <c:v>1.171</c:v>
                </c:pt>
                <c:pt idx="816">
                  <c:v>0.50600000000000001</c:v>
                </c:pt>
                <c:pt idx="817">
                  <c:v>0.59299999999999997</c:v>
                </c:pt>
                <c:pt idx="818">
                  <c:v>0.97299999999999998</c:v>
                </c:pt>
                <c:pt idx="819">
                  <c:v>1.0049999999999999</c:v>
                </c:pt>
                <c:pt idx="820">
                  <c:v>0.86299999999999999</c:v>
                </c:pt>
                <c:pt idx="821">
                  <c:v>0.56100000000000005</c:v>
                </c:pt>
                <c:pt idx="822">
                  <c:v>0.70099999999999996</c:v>
                </c:pt>
                <c:pt idx="823">
                  <c:v>0.72099999999999997</c:v>
                </c:pt>
                <c:pt idx="824">
                  <c:v>0.98399999999999999</c:v>
                </c:pt>
                <c:pt idx="825">
                  <c:v>0.68300000000000005</c:v>
                </c:pt>
                <c:pt idx="826">
                  <c:v>1.2769999999999999</c:v>
                </c:pt>
                <c:pt idx="827">
                  <c:v>1.01</c:v>
                </c:pt>
                <c:pt idx="828">
                  <c:v>1.018</c:v>
                </c:pt>
                <c:pt idx="829">
                  <c:v>0.56699999999999995</c:v>
                </c:pt>
                <c:pt idx="830">
                  <c:v>0.65300000000000002</c:v>
                </c:pt>
                <c:pt idx="831">
                  <c:v>1.6539999999999999</c:v>
                </c:pt>
                <c:pt idx="832">
                  <c:v>0.48</c:v>
                </c:pt>
                <c:pt idx="833">
                  <c:v>1.3480000000000001</c:v>
                </c:pt>
                <c:pt idx="834">
                  <c:v>0.96299999999999997</c:v>
                </c:pt>
                <c:pt idx="835">
                  <c:v>1.4470000000000001</c:v>
                </c:pt>
                <c:pt idx="836">
                  <c:v>0.871</c:v>
                </c:pt>
                <c:pt idx="837">
                  <c:v>0.87</c:v>
                </c:pt>
                <c:pt idx="838">
                  <c:v>1.57</c:v>
                </c:pt>
                <c:pt idx="839">
                  <c:v>1.369</c:v>
                </c:pt>
                <c:pt idx="840">
                  <c:v>0.53600000000000003</c:v>
                </c:pt>
                <c:pt idx="841">
                  <c:v>0.96599999999999997</c:v>
                </c:pt>
                <c:pt idx="842">
                  <c:v>1.427</c:v>
                </c:pt>
                <c:pt idx="843">
                  <c:v>1.3220000000000001</c:v>
                </c:pt>
                <c:pt idx="844">
                  <c:v>1.494</c:v>
                </c:pt>
                <c:pt idx="845">
                  <c:v>0.58099999999999996</c:v>
                </c:pt>
                <c:pt idx="846">
                  <c:v>1.26</c:v>
                </c:pt>
                <c:pt idx="847">
                  <c:v>1.3959999999999999</c:v>
                </c:pt>
                <c:pt idx="848">
                  <c:v>0.49199999999999999</c:v>
                </c:pt>
                <c:pt idx="849">
                  <c:v>0.95199999999999996</c:v>
                </c:pt>
                <c:pt idx="850">
                  <c:v>0.70199999999999996</c:v>
                </c:pt>
                <c:pt idx="851">
                  <c:v>0.91600000000000004</c:v>
                </c:pt>
                <c:pt idx="852">
                  <c:v>1.17</c:v>
                </c:pt>
                <c:pt idx="853">
                  <c:v>1.43</c:v>
                </c:pt>
                <c:pt idx="854">
                  <c:v>0.83699999999999997</c:v>
                </c:pt>
                <c:pt idx="855">
                  <c:v>0.81</c:v>
                </c:pt>
                <c:pt idx="856">
                  <c:v>1.2110000000000001</c:v>
                </c:pt>
                <c:pt idx="857">
                  <c:v>0.59399999999999997</c:v>
                </c:pt>
                <c:pt idx="858">
                  <c:v>1.2989999999999999</c:v>
                </c:pt>
                <c:pt idx="859">
                  <c:v>1.478</c:v>
                </c:pt>
                <c:pt idx="860">
                  <c:v>0.89700000000000002</c:v>
                </c:pt>
                <c:pt idx="861">
                  <c:v>0.86799999999999999</c:v>
                </c:pt>
                <c:pt idx="862">
                  <c:v>0.94499999999999995</c:v>
                </c:pt>
                <c:pt idx="863">
                  <c:v>0.66</c:v>
                </c:pt>
                <c:pt idx="864">
                  <c:v>1.552</c:v>
                </c:pt>
                <c:pt idx="865">
                  <c:v>1.0189999999999999</c:v>
                </c:pt>
                <c:pt idx="866">
                  <c:v>0.63500000000000001</c:v>
                </c:pt>
                <c:pt idx="867">
                  <c:v>0.58199999999999996</c:v>
                </c:pt>
                <c:pt idx="868">
                  <c:v>0.57799999999999996</c:v>
                </c:pt>
                <c:pt idx="869">
                  <c:v>0.87</c:v>
                </c:pt>
                <c:pt idx="870">
                  <c:v>0.52600000000000002</c:v>
                </c:pt>
                <c:pt idx="871">
                  <c:v>1.0429999999999999</c:v>
                </c:pt>
                <c:pt idx="872">
                  <c:v>1.3</c:v>
                </c:pt>
                <c:pt idx="873">
                  <c:v>1.28</c:v>
                </c:pt>
                <c:pt idx="874">
                  <c:v>0.91100000000000003</c:v>
                </c:pt>
                <c:pt idx="875">
                  <c:v>1.1779999999999999</c:v>
                </c:pt>
                <c:pt idx="876">
                  <c:v>1.0069999999999999</c:v>
                </c:pt>
                <c:pt idx="877">
                  <c:v>1.38</c:v>
                </c:pt>
                <c:pt idx="878">
                  <c:v>0.72599999999999998</c:v>
                </c:pt>
                <c:pt idx="879">
                  <c:v>1.484</c:v>
                </c:pt>
                <c:pt idx="880">
                  <c:v>1.4750000000000001</c:v>
                </c:pt>
                <c:pt idx="881">
                  <c:v>0.90200000000000002</c:v>
                </c:pt>
                <c:pt idx="882">
                  <c:v>1.02</c:v>
                </c:pt>
                <c:pt idx="883">
                  <c:v>1.0900000000000001</c:v>
                </c:pt>
                <c:pt idx="884">
                  <c:v>1.274</c:v>
                </c:pt>
                <c:pt idx="885">
                  <c:v>1.1299999999999999</c:v>
                </c:pt>
                <c:pt idx="886">
                  <c:v>0.98</c:v>
                </c:pt>
                <c:pt idx="887">
                  <c:v>1.2969999999999999</c:v>
                </c:pt>
                <c:pt idx="888">
                  <c:v>0.61099999999999999</c:v>
                </c:pt>
                <c:pt idx="889">
                  <c:v>0.84599999999999997</c:v>
                </c:pt>
                <c:pt idx="890">
                  <c:v>1.456</c:v>
                </c:pt>
                <c:pt idx="891">
                  <c:v>0.751</c:v>
                </c:pt>
                <c:pt idx="892">
                  <c:v>1.5309999999999999</c:v>
                </c:pt>
                <c:pt idx="893">
                  <c:v>1.47</c:v>
                </c:pt>
                <c:pt idx="894">
                  <c:v>0.86</c:v>
                </c:pt>
                <c:pt idx="895">
                  <c:v>1.36</c:v>
                </c:pt>
                <c:pt idx="896">
                  <c:v>0.75</c:v>
                </c:pt>
                <c:pt idx="897">
                  <c:v>0.54100000000000004</c:v>
                </c:pt>
                <c:pt idx="898">
                  <c:v>1.2370000000000001</c:v>
                </c:pt>
                <c:pt idx="899">
                  <c:v>0.92500000000000004</c:v>
                </c:pt>
                <c:pt idx="900">
                  <c:v>1.161</c:v>
                </c:pt>
                <c:pt idx="901">
                  <c:v>0.751</c:v>
                </c:pt>
                <c:pt idx="902">
                  <c:v>1.323</c:v>
                </c:pt>
                <c:pt idx="903">
                  <c:v>1.44</c:v>
                </c:pt>
                <c:pt idx="904">
                  <c:v>1.04</c:v>
                </c:pt>
                <c:pt idx="905">
                  <c:v>0.997</c:v>
                </c:pt>
                <c:pt idx="906">
                  <c:v>0.73399999999999999</c:v>
                </c:pt>
                <c:pt idx="907">
                  <c:v>1.367</c:v>
                </c:pt>
                <c:pt idx="908">
                  <c:v>0.71</c:v>
                </c:pt>
                <c:pt idx="909">
                  <c:v>0.63100000000000001</c:v>
                </c:pt>
                <c:pt idx="910">
                  <c:v>1.1200000000000001</c:v>
                </c:pt>
                <c:pt idx="911">
                  <c:v>0.68500000000000005</c:v>
                </c:pt>
                <c:pt idx="912">
                  <c:v>0.56299999999999994</c:v>
                </c:pt>
                <c:pt idx="913">
                  <c:v>1.2230000000000001</c:v>
                </c:pt>
                <c:pt idx="914">
                  <c:v>0.876</c:v>
                </c:pt>
                <c:pt idx="915">
                  <c:v>1.07</c:v>
                </c:pt>
                <c:pt idx="916">
                  <c:v>0.91200000000000003</c:v>
                </c:pt>
                <c:pt idx="917">
                  <c:v>1.5620000000000001</c:v>
                </c:pt>
                <c:pt idx="918">
                  <c:v>0.53600000000000003</c:v>
                </c:pt>
                <c:pt idx="919">
                  <c:v>0.63900000000000001</c:v>
                </c:pt>
                <c:pt idx="920">
                  <c:v>0.56299999999999994</c:v>
                </c:pt>
                <c:pt idx="921">
                  <c:v>0.79900000000000004</c:v>
                </c:pt>
                <c:pt idx="922">
                  <c:v>1.407</c:v>
                </c:pt>
                <c:pt idx="923">
                  <c:v>1.228</c:v>
                </c:pt>
                <c:pt idx="924">
                  <c:v>1.2529999999999999</c:v>
                </c:pt>
                <c:pt idx="925">
                  <c:v>1.282</c:v>
                </c:pt>
                <c:pt idx="926">
                  <c:v>1.0089999999999999</c:v>
                </c:pt>
                <c:pt idx="927">
                  <c:v>1.1599999999999999</c:v>
                </c:pt>
                <c:pt idx="928">
                  <c:v>1.2230000000000001</c:v>
                </c:pt>
                <c:pt idx="929">
                  <c:v>1.4630000000000001</c:v>
                </c:pt>
                <c:pt idx="930">
                  <c:v>0.78100000000000003</c:v>
                </c:pt>
                <c:pt idx="931">
                  <c:v>1.06</c:v>
                </c:pt>
                <c:pt idx="932">
                  <c:v>1.34</c:v>
                </c:pt>
                <c:pt idx="933">
                  <c:v>0.83499999999999996</c:v>
                </c:pt>
                <c:pt idx="934">
                  <c:v>0.80300000000000005</c:v>
                </c:pt>
                <c:pt idx="935">
                  <c:v>0.71099999999999997</c:v>
                </c:pt>
                <c:pt idx="936">
                  <c:v>0.54500000000000004</c:v>
                </c:pt>
                <c:pt idx="937">
                  <c:v>0.54400000000000004</c:v>
                </c:pt>
                <c:pt idx="938">
                  <c:v>1.3859999999999999</c:v>
                </c:pt>
                <c:pt idx="939">
                  <c:v>0.72499999999999998</c:v>
                </c:pt>
                <c:pt idx="940">
                  <c:v>1.2010000000000001</c:v>
                </c:pt>
                <c:pt idx="941">
                  <c:v>0.96899999999999997</c:v>
                </c:pt>
                <c:pt idx="942">
                  <c:v>1.012</c:v>
                </c:pt>
                <c:pt idx="943">
                  <c:v>0.99</c:v>
                </c:pt>
                <c:pt idx="944">
                  <c:v>0.86599999999999999</c:v>
                </c:pt>
                <c:pt idx="945">
                  <c:v>0.82</c:v>
                </c:pt>
                <c:pt idx="946">
                  <c:v>0.67600000000000005</c:v>
                </c:pt>
                <c:pt idx="947">
                  <c:v>1.163</c:v>
                </c:pt>
                <c:pt idx="948">
                  <c:v>1.51</c:v>
                </c:pt>
                <c:pt idx="949">
                  <c:v>0.496</c:v>
                </c:pt>
                <c:pt idx="950">
                  <c:v>1.367</c:v>
                </c:pt>
                <c:pt idx="951">
                  <c:v>0.45700000000000002</c:v>
                </c:pt>
                <c:pt idx="952">
                  <c:v>1.008</c:v>
                </c:pt>
                <c:pt idx="953">
                  <c:v>1.274</c:v>
                </c:pt>
                <c:pt idx="954">
                  <c:v>0.68700000000000006</c:v>
                </c:pt>
                <c:pt idx="955">
                  <c:v>1.35</c:v>
                </c:pt>
                <c:pt idx="956">
                  <c:v>0.71099999999999997</c:v>
                </c:pt>
                <c:pt idx="957">
                  <c:v>0.67800000000000005</c:v>
                </c:pt>
                <c:pt idx="958">
                  <c:v>0.73899999999999999</c:v>
                </c:pt>
                <c:pt idx="959">
                  <c:v>0.86</c:v>
                </c:pt>
                <c:pt idx="960">
                  <c:v>1.321</c:v>
                </c:pt>
                <c:pt idx="961">
                  <c:v>1.1200000000000001</c:v>
                </c:pt>
                <c:pt idx="962">
                  <c:v>1.4470000000000001</c:v>
                </c:pt>
                <c:pt idx="963">
                  <c:v>0.80500000000000005</c:v>
                </c:pt>
                <c:pt idx="964">
                  <c:v>0.624</c:v>
                </c:pt>
                <c:pt idx="965">
                  <c:v>1.012</c:v>
                </c:pt>
                <c:pt idx="966">
                  <c:v>1.216</c:v>
                </c:pt>
                <c:pt idx="967">
                  <c:v>1.26</c:v>
                </c:pt>
                <c:pt idx="968">
                  <c:v>1.0609999999999999</c:v>
                </c:pt>
                <c:pt idx="969">
                  <c:v>1.377</c:v>
                </c:pt>
                <c:pt idx="970">
                  <c:v>1.339</c:v>
                </c:pt>
                <c:pt idx="971">
                  <c:v>0.84599999999999997</c:v>
                </c:pt>
                <c:pt idx="972">
                  <c:v>0.92</c:v>
                </c:pt>
                <c:pt idx="973">
                  <c:v>1.0429999999999999</c:v>
                </c:pt>
                <c:pt idx="974">
                  <c:v>1.33</c:v>
                </c:pt>
                <c:pt idx="975">
                  <c:v>1.18</c:v>
                </c:pt>
                <c:pt idx="976">
                  <c:v>0.82899999999999996</c:v>
                </c:pt>
                <c:pt idx="977">
                  <c:v>1.423</c:v>
                </c:pt>
                <c:pt idx="978">
                  <c:v>1.43</c:v>
                </c:pt>
                <c:pt idx="979">
                  <c:v>1.383</c:v>
                </c:pt>
                <c:pt idx="980">
                  <c:v>0.93899999999999995</c:v>
                </c:pt>
                <c:pt idx="981">
                  <c:v>1.093</c:v>
                </c:pt>
                <c:pt idx="982">
                  <c:v>1.0149999999999999</c:v>
                </c:pt>
                <c:pt idx="983">
                  <c:v>1.474</c:v>
                </c:pt>
                <c:pt idx="984">
                  <c:v>1.046</c:v>
                </c:pt>
                <c:pt idx="985">
                  <c:v>0.69499999999999995</c:v>
                </c:pt>
                <c:pt idx="986">
                  <c:v>1.2330000000000001</c:v>
                </c:pt>
                <c:pt idx="987">
                  <c:v>0.69499999999999995</c:v>
                </c:pt>
                <c:pt idx="988">
                  <c:v>1.2090000000000001</c:v>
                </c:pt>
                <c:pt idx="989">
                  <c:v>0.98499999999999999</c:v>
                </c:pt>
                <c:pt idx="990">
                  <c:v>0.97099999999999997</c:v>
                </c:pt>
                <c:pt idx="991">
                  <c:v>0.77700000000000002</c:v>
                </c:pt>
                <c:pt idx="992">
                  <c:v>0.82499999999999996</c:v>
                </c:pt>
                <c:pt idx="993">
                  <c:v>1.1639999999999999</c:v>
                </c:pt>
                <c:pt idx="994">
                  <c:v>0.96</c:v>
                </c:pt>
                <c:pt idx="995">
                  <c:v>1.387</c:v>
                </c:pt>
                <c:pt idx="996">
                  <c:v>1.109</c:v>
                </c:pt>
                <c:pt idx="997">
                  <c:v>0.79500000000000004</c:v>
                </c:pt>
                <c:pt idx="998">
                  <c:v>0.57999999999999996</c:v>
                </c:pt>
                <c:pt idx="999">
                  <c:v>0.94799999999999995</c:v>
                </c:pt>
                <c:pt idx="1000">
                  <c:v>0.78</c:v>
                </c:pt>
                <c:pt idx="1001">
                  <c:v>1.1990000000000001</c:v>
                </c:pt>
                <c:pt idx="1002">
                  <c:v>1.401</c:v>
                </c:pt>
                <c:pt idx="1003">
                  <c:v>0.63</c:v>
                </c:pt>
                <c:pt idx="1004">
                  <c:v>1.34</c:v>
                </c:pt>
                <c:pt idx="1005">
                  <c:v>0.67700000000000005</c:v>
                </c:pt>
                <c:pt idx="1006">
                  <c:v>1.361</c:v>
                </c:pt>
                <c:pt idx="1007">
                  <c:v>1.22</c:v>
                </c:pt>
                <c:pt idx="1008">
                  <c:v>1.1659999999999999</c:v>
                </c:pt>
                <c:pt idx="1009">
                  <c:v>1.4</c:v>
                </c:pt>
                <c:pt idx="1010">
                  <c:v>0.95699999999999996</c:v>
                </c:pt>
                <c:pt idx="1011">
                  <c:v>0.61799999999999999</c:v>
                </c:pt>
                <c:pt idx="1012">
                  <c:v>0.91800000000000004</c:v>
                </c:pt>
                <c:pt idx="1013">
                  <c:v>0.58099999999999996</c:v>
                </c:pt>
                <c:pt idx="1014">
                  <c:v>0.59099999999999997</c:v>
                </c:pt>
                <c:pt idx="1015">
                  <c:v>1.2989999999999999</c:v>
                </c:pt>
                <c:pt idx="1016">
                  <c:v>0.72</c:v>
                </c:pt>
                <c:pt idx="1017">
                  <c:v>1.2270000000000001</c:v>
                </c:pt>
                <c:pt idx="1018">
                  <c:v>1.4</c:v>
                </c:pt>
                <c:pt idx="1019">
                  <c:v>0.88800000000000001</c:v>
                </c:pt>
                <c:pt idx="1020">
                  <c:v>0.59399999999999997</c:v>
                </c:pt>
                <c:pt idx="1021">
                  <c:v>1.103</c:v>
                </c:pt>
                <c:pt idx="1022">
                  <c:v>1.4</c:v>
                </c:pt>
                <c:pt idx="1023">
                  <c:v>0.501</c:v>
                </c:pt>
                <c:pt idx="1024">
                  <c:v>0.65600000000000003</c:v>
                </c:pt>
                <c:pt idx="1025">
                  <c:v>0.505</c:v>
                </c:pt>
                <c:pt idx="1026">
                  <c:v>1.252</c:v>
                </c:pt>
                <c:pt idx="1027">
                  <c:v>0.68899999999999995</c:v>
                </c:pt>
                <c:pt idx="1028">
                  <c:v>0.67700000000000005</c:v>
                </c:pt>
                <c:pt idx="1029">
                  <c:v>1.083</c:v>
                </c:pt>
                <c:pt idx="1030">
                  <c:v>1.4610000000000001</c:v>
                </c:pt>
                <c:pt idx="1031">
                  <c:v>1.2470000000000001</c:v>
                </c:pt>
                <c:pt idx="1032">
                  <c:v>1.1200000000000001</c:v>
                </c:pt>
                <c:pt idx="1033">
                  <c:v>0.745</c:v>
                </c:pt>
                <c:pt idx="1034">
                  <c:v>1.014</c:v>
                </c:pt>
                <c:pt idx="1035">
                  <c:v>0.85299999999999998</c:v>
                </c:pt>
                <c:pt idx="1036">
                  <c:v>1.4730000000000001</c:v>
                </c:pt>
                <c:pt idx="1037">
                  <c:v>0.81</c:v>
                </c:pt>
                <c:pt idx="1038">
                  <c:v>1.24</c:v>
                </c:pt>
                <c:pt idx="1039">
                  <c:v>0.76300000000000001</c:v>
                </c:pt>
                <c:pt idx="1040">
                  <c:v>0.97</c:v>
                </c:pt>
                <c:pt idx="1041">
                  <c:v>1.41</c:v>
                </c:pt>
                <c:pt idx="1042">
                  <c:v>1.06</c:v>
                </c:pt>
                <c:pt idx="1043">
                  <c:v>0.91100000000000003</c:v>
                </c:pt>
                <c:pt idx="1044">
                  <c:v>1.59</c:v>
                </c:pt>
                <c:pt idx="1045">
                  <c:v>1.226</c:v>
                </c:pt>
                <c:pt idx="1046">
                  <c:v>1.57</c:v>
                </c:pt>
                <c:pt idx="1047">
                  <c:v>0.52700000000000002</c:v>
                </c:pt>
                <c:pt idx="1048">
                  <c:v>1.3440000000000001</c:v>
                </c:pt>
                <c:pt idx="1049">
                  <c:v>0.68500000000000005</c:v>
                </c:pt>
                <c:pt idx="1050">
                  <c:v>1.2230000000000001</c:v>
                </c:pt>
                <c:pt idx="1051">
                  <c:v>0.59299999999999997</c:v>
                </c:pt>
                <c:pt idx="1052">
                  <c:v>1.4370000000000001</c:v>
                </c:pt>
                <c:pt idx="1053">
                  <c:v>0.96099999999999997</c:v>
                </c:pt>
                <c:pt idx="1054">
                  <c:v>0.88</c:v>
                </c:pt>
                <c:pt idx="1055">
                  <c:v>0.56200000000000006</c:v>
                </c:pt>
                <c:pt idx="1056">
                  <c:v>1.294</c:v>
                </c:pt>
                <c:pt idx="1057">
                  <c:v>1.363</c:v>
                </c:pt>
                <c:pt idx="1058">
                  <c:v>1.37</c:v>
                </c:pt>
                <c:pt idx="1059">
                  <c:v>0.52800000000000002</c:v>
                </c:pt>
                <c:pt idx="1060">
                  <c:v>1.417</c:v>
                </c:pt>
                <c:pt idx="1061">
                  <c:v>0.89800000000000002</c:v>
                </c:pt>
                <c:pt idx="1062">
                  <c:v>0.71599999999999997</c:v>
                </c:pt>
                <c:pt idx="1063">
                  <c:v>1.343</c:v>
                </c:pt>
                <c:pt idx="1064">
                  <c:v>0.55400000000000005</c:v>
                </c:pt>
                <c:pt idx="1065">
                  <c:v>0.94</c:v>
                </c:pt>
                <c:pt idx="1066">
                  <c:v>0.61099999999999999</c:v>
                </c:pt>
                <c:pt idx="1067">
                  <c:v>1.02</c:v>
                </c:pt>
                <c:pt idx="1068">
                  <c:v>0.71899999999999997</c:v>
                </c:pt>
                <c:pt idx="1069">
                  <c:v>0.64500000000000002</c:v>
                </c:pt>
                <c:pt idx="1070">
                  <c:v>1.492</c:v>
                </c:pt>
                <c:pt idx="1071">
                  <c:v>1.04</c:v>
                </c:pt>
                <c:pt idx="1072">
                  <c:v>1.6870000000000001</c:v>
                </c:pt>
                <c:pt idx="1073">
                  <c:v>0.89400000000000002</c:v>
                </c:pt>
                <c:pt idx="1074">
                  <c:v>1.0780000000000001</c:v>
                </c:pt>
                <c:pt idx="1075">
                  <c:v>1.244</c:v>
                </c:pt>
                <c:pt idx="1076">
                  <c:v>1.0089999999999999</c:v>
                </c:pt>
                <c:pt idx="1077">
                  <c:v>0.63700000000000001</c:v>
                </c:pt>
                <c:pt idx="1078">
                  <c:v>0.55700000000000005</c:v>
                </c:pt>
                <c:pt idx="1079">
                  <c:v>0.72099999999999997</c:v>
                </c:pt>
                <c:pt idx="1080">
                  <c:v>1.23</c:v>
                </c:pt>
                <c:pt idx="1081">
                  <c:v>1.0720000000000001</c:v>
                </c:pt>
                <c:pt idx="1082">
                  <c:v>1.3720000000000001</c:v>
                </c:pt>
                <c:pt idx="1083">
                  <c:v>0.95599999999999996</c:v>
                </c:pt>
                <c:pt idx="1084">
                  <c:v>0.89200000000000002</c:v>
                </c:pt>
                <c:pt idx="1085">
                  <c:v>0.81499999999999995</c:v>
                </c:pt>
                <c:pt idx="1086">
                  <c:v>1.28</c:v>
                </c:pt>
                <c:pt idx="1087">
                  <c:v>1.137</c:v>
                </c:pt>
                <c:pt idx="1088">
                  <c:v>0.68100000000000005</c:v>
                </c:pt>
                <c:pt idx="1089">
                  <c:v>1.306</c:v>
                </c:pt>
                <c:pt idx="1090">
                  <c:v>0.84499999999999997</c:v>
                </c:pt>
                <c:pt idx="1091">
                  <c:v>0.76600000000000001</c:v>
                </c:pt>
                <c:pt idx="1092">
                  <c:v>0.45100000000000001</c:v>
                </c:pt>
                <c:pt idx="1093">
                  <c:v>0.68899999999999995</c:v>
                </c:pt>
                <c:pt idx="1094">
                  <c:v>1.577</c:v>
                </c:pt>
                <c:pt idx="1095">
                  <c:v>1.0149999999999999</c:v>
                </c:pt>
                <c:pt idx="1096">
                  <c:v>0.60299999999999998</c:v>
                </c:pt>
                <c:pt idx="1097">
                  <c:v>0.81599999999999995</c:v>
                </c:pt>
                <c:pt idx="1098">
                  <c:v>0.98199999999999998</c:v>
                </c:pt>
                <c:pt idx="1099">
                  <c:v>1.3120000000000001</c:v>
                </c:pt>
                <c:pt idx="1100">
                  <c:v>1.1839999999999999</c:v>
                </c:pt>
                <c:pt idx="1101">
                  <c:v>0.8</c:v>
                </c:pt>
                <c:pt idx="1102">
                  <c:v>1.4079999999999999</c:v>
                </c:pt>
                <c:pt idx="1103">
                  <c:v>0.83899999999999997</c:v>
                </c:pt>
                <c:pt idx="1104">
                  <c:v>0.51</c:v>
                </c:pt>
                <c:pt idx="1105">
                  <c:v>0.84199999999999997</c:v>
                </c:pt>
                <c:pt idx="1106">
                  <c:v>1.0069999999999999</c:v>
                </c:pt>
                <c:pt idx="1107">
                  <c:v>0.63500000000000001</c:v>
                </c:pt>
                <c:pt idx="1108">
                  <c:v>0.72099999999999997</c:v>
                </c:pt>
                <c:pt idx="1109">
                  <c:v>1.42</c:v>
                </c:pt>
                <c:pt idx="1110">
                  <c:v>0.68</c:v>
                </c:pt>
                <c:pt idx="1111">
                  <c:v>0.48399999999999999</c:v>
                </c:pt>
                <c:pt idx="1112">
                  <c:v>1.2929999999999999</c:v>
                </c:pt>
                <c:pt idx="1113">
                  <c:v>0.58599999999999997</c:v>
                </c:pt>
                <c:pt idx="1114">
                  <c:v>1.552</c:v>
                </c:pt>
                <c:pt idx="1115">
                  <c:v>0.93100000000000005</c:v>
                </c:pt>
                <c:pt idx="1116">
                  <c:v>0.871</c:v>
                </c:pt>
                <c:pt idx="1117">
                  <c:v>0.9</c:v>
                </c:pt>
                <c:pt idx="1118">
                  <c:v>0.81</c:v>
                </c:pt>
                <c:pt idx="1119">
                  <c:v>1.35</c:v>
                </c:pt>
                <c:pt idx="1120">
                  <c:v>1</c:v>
                </c:pt>
                <c:pt idx="1121">
                  <c:v>0.47899999999999998</c:v>
                </c:pt>
                <c:pt idx="1122">
                  <c:v>0.85099999999999998</c:v>
                </c:pt>
                <c:pt idx="1123">
                  <c:v>1.099</c:v>
                </c:pt>
                <c:pt idx="1124">
                  <c:v>0.95799999999999996</c:v>
                </c:pt>
                <c:pt idx="1125">
                  <c:v>1.3819999999999999</c:v>
                </c:pt>
                <c:pt idx="1126">
                  <c:v>0.85299999999999998</c:v>
                </c:pt>
                <c:pt idx="1127">
                  <c:v>0.82099999999999995</c:v>
                </c:pt>
                <c:pt idx="1128">
                  <c:v>1.006</c:v>
                </c:pt>
                <c:pt idx="1129">
                  <c:v>0.76100000000000001</c:v>
                </c:pt>
                <c:pt idx="1130">
                  <c:v>1.42</c:v>
                </c:pt>
                <c:pt idx="1131">
                  <c:v>1.3</c:v>
                </c:pt>
                <c:pt idx="1132">
                  <c:v>1.17</c:v>
                </c:pt>
                <c:pt idx="1133">
                  <c:v>0.96499999999999997</c:v>
                </c:pt>
                <c:pt idx="1134">
                  <c:v>1.2729999999999999</c:v>
                </c:pt>
                <c:pt idx="1135">
                  <c:v>0.55200000000000005</c:v>
                </c:pt>
                <c:pt idx="1136">
                  <c:v>0.54200000000000004</c:v>
                </c:pt>
                <c:pt idx="1137">
                  <c:v>0.71</c:v>
                </c:pt>
                <c:pt idx="1138">
                  <c:v>0.54900000000000004</c:v>
                </c:pt>
                <c:pt idx="1139">
                  <c:v>0.84799999999999998</c:v>
                </c:pt>
                <c:pt idx="1140">
                  <c:v>0.47</c:v>
                </c:pt>
                <c:pt idx="1141">
                  <c:v>1.1439999999999999</c:v>
                </c:pt>
                <c:pt idx="1142">
                  <c:v>1.081</c:v>
                </c:pt>
                <c:pt idx="1143">
                  <c:v>0.79800000000000004</c:v>
                </c:pt>
                <c:pt idx="1144">
                  <c:v>1.492</c:v>
                </c:pt>
                <c:pt idx="1145">
                  <c:v>1.075</c:v>
                </c:pt>
                <c:pt idx="1146">
                  <c:v>1.2669999999999999</c:v>
                </c:pt>
                <c:pt idx="1147">
                  <c:v>0.52100000000000002</c:v>
                </c:pt>
                <c:pt idx="1148">
                  <c:v>0.59</c:v>
                </c:pt>
                <c:pt idx="1149">
                  <c:v>0.72</c:v>
                </c:pt>
                <c:pt idx="1150">
                  <c:v>1.3160000000000001</c:v>
                </c:pt>
                <c:pt idx="1151">
                  <c:v>0.71899999999999997</c:v>
                </c:pt>
                <c:pt idx="1152">
                  <c:v>1.627</c:v>
                </c:pt>
                <c:pt idx="1153">
                  <c:v>1.143</c:v>
                </c:pt>
                <c:pt idx="1154">
                  <c:v>0.92700000000000005</c:v>
                </c:pt>
                <c:pt idx="1155">
                  <c:v>0.745</c:v>
                </c:pt>
                <c:pt idx="1156">
                  <c:v>1.304</c:v>
                </c:pt>
                <c:pt idx="1157">
                  <c:v>0.96199999999999997</c:v>
                </c:pt>
                <c:pt idx="1158">
                  <c:v>0.87</c:v>
                </c:pt>
                <c:pt idx="1159">
                  <c:v>0.746</c:v>
                </c:pt>
                <c:pt idx="1160">
                  <c:v>1.278</c:v>
                </c:pt>
                <c:pt idx="1161">
                  <c:v>0.76200000000000001</c:v>
                </c:pt>
                <c:pt idx="1162">
                  <c:v>0.61299999999999999</c:v>
                </c:pt>
                <c:pt idx="1163">
                  <c:v>0.754</c:v>
                </c:pt>
                <c:pt idx="1164">
                  <c:v>1.155</c:v>
                </c:pt>
                <c:pt idx="1165">
                  <c:v>1.23</c:v>
                </c:pt>
                <c:pt idx="1166">
                  <c:v>0.52300000000000002</c:v>
                </c:pt>
                <c:pt idx="1167">
                  <c:v>0.89900000000000002</c:v>
                </c:pt>
                <c:pt idx="1168">
                  <c:v>1.4570000000000001</c:v>
                </c:pt>
                <c:pt idx="1169">
                  <c:v>1.18</c:v>
                </c:pt>
                <c:pt idx="1170">
                  <c:v>1.08</c:v>
                </c:pt>
                <c:pt idx="1171">
                  <c:v>0.71699999999999997</c:v>
                </c:pt>
                <c:pt idx="1172">
                  <c:v>0.89600000000000002</c:v>
                </c:pt>
                <c:pt idx="1173">
                  <c:v>0.72299999999999998</c:v>
                </c:pt>
                <c:pt idx="1174">
                  <c:v>0.58799999999999997</c:v>
                </c:pt>
                <c:pt idx="1175">
                  <c:v>0.54300000000000004</c:v>
                </c:pt>
                <c:pt idx="1176">
                  <c:v>0.76600000000000001</c:v>
                </c:pt>
                <c:pt idx="1177">
                  <c:v>1.391</c:v>
                </c:pt>
                <c:pt idx="1178">
                  <c:v>0.53200000000000003</c:v>
                </c:pt>
                <c:pt idx="1179">
                  <c:v>0.82799999999999996</c:v>
                </c:pt>
                <c:pt idx="1180">
                  <c:v>1.107</c:v>
                </c:pt>
                <c:pt idx="1181">
                  <c:v>1.3180000000000001</c:v>
                </c:pt>
                <c:pt idx="1182">
                  <c:v>1.05</c:v>
                </c:pt>
                <c:pt idx="1183">
                  <c:v>0.59299999999999997</c:v>
                </c:pt>
                <c:pt idx="1184">
                  <c:v>0.61799999999999999</c:v>
                </c:pt>
                <c:pt idx="1185">
                  <c:v>0.92300000000000004</c:v>
                </c:pt>
                <c:pt idx="1186">
                  <c:v>1.36</c:v>
                </c:pt>
                <c:pt idx="1187">
                  <c:v>0.55900000000000005</c:v>
                </c:pt>
                <c:pt idx="1188">
                  <c:v>0.85899999999999999</c:v>
                </c:pt>
                <c:pt idx="1189">
                  <c:v>1.272</c:v>
                </c:pt>
                <c:pt idx="1190">
                  <c:v>1.2210000000000001</c:v>
                </c:pt>
                <c:pt idx="1191">
                  <c:v>0.72399999999999998</c:v>
                </c:pt>
                <c:pt idx="1192">
                  <c:v>1.3540000000000001</c:v>
                </c:pt>
                <c:pt idx="1193">
                  <c:v>1.4370000000000001</c:v>
                </c:pt>
                <c:pt idx="1194">
                  <c:v>0.91200000000000003</c:v>
                </c:pt>
                <c:pt idx="1195">
                  <c:v>0.93500000000000005</c:v>
                </c:pt>
                <c:pt idx="1196">
                  <c:v>0.56399999999999995</c:v>
                </c:pt>
                <c:pt idx="1197">
                  <c:v>1.41</c:v>
                </c:pt>
                <c:pt idx="1198">
                  <c:v>1.34</c:v>
                </c:pt>
                <c:pt idx="1199">
                  <c:v>1.123</c:v>
                </c:pt>
                <c:pt idx="1200">
                  <c:v>1.337</c:v>
                </c:pt>
                <c:pt idx="1201">
                  <c:v>0.71699999999999997</c:v>
                </c:pt>
                <c:pt idx="1202">
                  <c:v>0.78</c:v>
                </c:pt>
                <c:pt idx="1203">
                  <c:v>1.3779999999999999</c:v>
                </c:pt>
                <c:pt idx="1204">
                  <c:v>0.746</c:v>
                </c:pt>
                <c:pt idx="1205">
                  <c:v>1.1180000000000001</c:v>
                </c:pt>
                <c:pt idx="1206">
                  <c:v>0.80700000000000005</c:v>
                </c:pt>
                <c:pt idx="1207">
                  <c:v>1.605</c:v>
                </c:pt>
                <c:pt idx="1208">
                  <c:v>1.2569999999999999</c:v>
                </c:pt>
                <c:pt idx="1209">
                  <c:v>0.99</c:v>
                </c:pt>
                <c:pt idx="1210">
                  <c:v>0.70499999999999996</c:v>
                </c:pt>
                <c:pt idx="1211">
                  <c:v>0.91400000000000003</c:v>
                </c:pt>
                <c:pt idx="1212">
                  <c:v>0.97</c:v>
                </c:pt>
                <c:pt idx="1213">
                  <c:v>0.748</c:v>
                </c:pt>
                <c:pt idx="1214">
                  <c:v>0.95499999999999996</c:v>
                </c:pt>
                <c:pt idx="1215">
                  <c:v>0.53700000000000003</c:v>
                </c:pt>
                <c:pt idx="1216">
                  <c:v>1.4830000000000001</c:v>
                </c:pt>
                <c:pt idx="1217">
                  <c:v>0.621</c:v>
                </c:pt>
                <c:pt idx="1218">
                  <c:v>0.94299999999999995</c:v>
                </c:pt>
                <c:pt idx="1219">
                  <c:v>1.474</c:v>
                </c:pt>
                <c:pt idx="1220">
                  <c:v>0.91300000000000003</c:v>
                </c:pt>
                <c:pt idx="1221">
                  <c:v>1.222</c:v>
                </c:pt>
                <c:pt idx="1222">
                  <c:v>0.67500000000000004</c:v>
                </c:pt>
                <c:pt idx="1223">
                  <c:v>1.1259999999999999</c:v>
                </c:pt>
                <c:pt idx="1224">
                  <c:v>1.1240000000000001</c:v>
                </c:pt>
                <c:pt idx="1225">
                  <c:v>1.51</c:v>
                </c:pt>
                <c:pt idx="1226">
                  <c:v>0.46</c:v>
                </c:pt>
                <c:pt idx="1227">
                  <c:v>0.86</c:v>
                </c:pt>
                <c:pt idx="1228">
                  <c:v>1.208</c:v>
                </c:pt>
                <c:pt idx="1229">
                  <c:v>0.54100000000000004</c:v>
                </c:pt>
                <c:pt idx="1230">
                  <c:v>1.335</c:v>
                </c:pt>
                <c:pt idx="1231">
                  <c:v>1.581</c:v>
                </c:pt>
                <c:pt idx="1232">
                  <c:v>1.17</c:v>
                </c:pt>
                <c:pt idx="1233">
                  <c:v>0.98099999999999998</c:v>
                </c:pt>
                <c:pt idx="1234">
                  <c:v>1.633</c:v>
                </c:pt>
                <c:pt idx="1235">
                  <c:v>1.19</c:v>
                </c:pt>
                <c:pt idx="1236">
                  <c:v>0.78300000000000003</c:v>
                </c:pt>
                <c:pt idx="1237">
                  <c:v>1.3720000000000001</c:v>
                </c:pt>
                <c:pt idx="1238">
                  <c:v>1.26</c:v>
                </c:pt>
                <c:pt idx="1239">
                  <c:v>0.81299999999999994</c:v>
                </c:pt>
                <c:pt idx="1240">
                  <c:v>1.4</c:v>
                </c:pt>
                <c:pt idx="1241">
                  <c:v>1.1919999999999999</c:v>
                </c:pt>
                <c:pt idx="1242">
                  <c:v>0.61599999999999999</c:v>
                </c:pt>
                <c:pt idx="1243">
                  <c:v>1.1060000000000001</c:v>
                </c:pt>
                <c:pt idx="1244">
                  <c:v>1.125</c:v>
                </c:pt>
                <c:pt idx="1245">
                  <c:v>1.304</c:v>
                </c:pt>
                <c:pt idx="1246">
                  <c:v>0.88800000000000001</c:v>
                </c:pt>
                <c:pt idx="1247">
                  <c:v>1.431</c:v>
                </c:pt>
                <c:pt idx="1248">
                  <c:v>1.1100000000000001</c:v>
                </c:pt>
                <c:pt idx="1249">
                  <c:v>1.577</c:v>
                </c:pt>
                <c:pt idx="1250">
                  <c:v>0.56599999999999995</c:v>
                </c:pt>
                <c:pt idx="1251">
                  <c:v>1.371</c:v>
                </c:pt>
                <c:pt idx="1252">
                  <c:v>0.48599999999999999</c:v>
                </c:pt>
                <c:pt idx="1253">
                  <c:v>1.157</c:v>
                </c:pt>
                <c:pt idx="1254">
                  <c:v>1.1120000000000001</c:v>
                </c:pt>
                <c:pt idx="1255">
                  <c:v>0.626</c:v>
                </c:pt>
                <c:pt idx="1256">
                  <c:v>0.83</c:v>
                </c:pt>
                <c:pt idx="1257">
                  <c:v>0.69299999999999995</c:v>
                </c:pt>
                <c:pt idx="1258">
                  <c:v>1.1919999999999999</c:v>
                </c:pt>
                <c:pt idx="1259">
                  <c:v>1.1299999999999999</c:v>
                </c:pt>
                <c:pt idx="1260">
                  <c:v>0.68500000000000005</c:v>
                </c:pt>
                <c:pt idx="1261">
                  <c:v>0.92600000000000005</c:v>
                </c:pt>
                <c:pt idx="1262">
                  <c:v>1.585</c:v>
                </c:pt>
                <c:pt idx="1263">
                  <c:v>0.73499999999999999</c:v>
                </c:pt>
                <c:pt idx="1264">
                  <c:v>0.78500000000000003</c:v>
                </c:pt>
                <c:pt idx="1265">
                  <c:v>0.92800000000000005</c:v>
                </c:pt>
                <c:pt idx="1266">
                  <c:v>1.3009999999999999</c:v>
                </c:pt>
                <c:pt idx="1267">
                  <c:v>1.153</c:v>
                </c:pt>
                <c:pt idx="1268">
                  <c:v>0.56200000000000006</c:v>
                </c:pt>
                <c:pt idx="1269">
                  <c:v>1.02</c:v>
                </c:pt>
                <c:pt idx="1270">
                  <c:v>1.04</c:v>
                </c:pt>
                <c:pt idx="1271">
                  <c:v>1.0449999999999999</c:v>
                </c:pt>
                <c:pt idx="1272">
                  <c:v>0.94299999999999995</c:v>
                </c:pt>
                <c:pt idx="1273">
                  <c:v>0.67100000000000004</c:v>
                </c:pt>
                <c:pt idx="1274">
                  <c:v>1.07</c:v>
                </c:pt>
                <c:pt idx="1275">
                  <c:v>0.85499999999999998</c:v>
                </c:pt>
                <c:pt idx="1276">
                  <c:v>1.36</c:v>
                </c:pt>
                <c:pt idx="1277">
                  <c:v>0.78100000000000003</c:v>
                </c:pt>
                <c:pt idx="1278">
                  <c:v>1.07</c:v>
                </c:pt>
                <c:pt idx="1279">
                  <c:v>0.90600000000000003</c:v>
                </c:pt>
                <c:pt idx="1280">
                  <c:v>1.155</c:v>
                </c:pt>
                <c:pt idx="1281">
                  <c:v>0.68400000000000005</c:v>
                </c:pt>
                <c:pt idx="1282">
                  <c:v>0.66700000000000004</c:v>
                </c:pt>
                <c:pt idx="1283">
                  <c:v>0.85499999999999998</c:v>
                </c:pt>
                <c:pt idx="1284">
                  <c:v>1.33</c:v>
                </c:pt>
                <c:pt idx="1285">
                  <c:v>0.81699999999999995</c:v>
                </c:pt>
                <c:pt idx="1286">
                  <c:v>0.73299999999999998</c:v>
                </c:pt>
                <c:pt idx="1287">
                  <c:v>1.19</c:v>
                </c:pt>
                <c:pt idx="1288">
                  <c:v>0.70599999999999996</c:v>
                </c:pt>
                <c:pt idx="1289">
                  <c:v>1.0289999999999999</c:v>
                </c:pt>
                <c:pt idx="1290">
                  <c:v>0.66900000000000004</c:v>
                </c:pt>
                <c:pt idx="1291">
                  <c:v>0.79</c:v>
                </c:pt>
                <c:pt idx="1292">
                  <c:v>0.77100000000000002</c:v>
                </c:pt>
                <c:pt idx="1293">
                  <c:v>1.4710000000000001</c:v>
                </c:pt>
                <c:pt idx="1294">
                  <c:v>0.89800000000000002</c:v>
                </c:pt>
                <c:pt idx="1295">
                  <c:v>0.99199999999999999</c:v>
                </c:pt>
                <c:pt idx="1296">
                  <c:v>0.93</c:v>
                </c:pt>
                <c:pt idx="1297">
                  <c:v>0.48899999999999999</c:v>
                </c:pt>
                <c:pt idx="1298">
                  <c:v>0.66700000000000004</c:v>
                </c:pt>
                <c:pt idx="1299">
                  <c:v>1.0349999999999999</c:v>
                </c:pt>
                <c:pt idx="1300">
                  <c:v>1.1319999999999999</c:v>
                </c:pt>
                <c:pt idx="1301">
                  <c:v>1.4730000000000001</c:v>
                </c:pt>
                <c:pt idx="1302">
                  <c:v>1.1000000000000001</c:v>
                </c:pt>
                <c:pt idx="1303">
                  <c:v>1.585</c:v>
                </c:pt>
                <c:pt idx="1304">
                  <c:v>1.07</c:v>
                </c:pt>
                <c:pt idx="1305">
                  <c:v>0.75</c:v>
                </c:pt>
                <c:pt idx="1306">
                  <c:v>1.1000000000000001</c:v>
                </c:pt>
                <c:pt idx="1307">
                  <c:v>1.3109999999999999</c:v>
                </c:pt>
                <c:pt idx="1308">
                  <c:v>1.01</c:v>
                </c:pt>
                <c:pt idx="1309">
                  <c:v>1.2330000000000001</c:v>
                </c:pt>
                <c:pt idx="1310">
                  <c:v>1.2370000000000001</c:v>
                </c:pt>
                <c:pt idx="1311">
                  <c:v>0.65400000000000003</c:v>
                </c:pt>
                <c:pt idx="1312">
                  <c:v>0.64</c:v>
                </c:pt>
                <c:pt idx="1313">
                  <c:v>1.224</c:v>
                </c:pt>
                <c:pt idx="1314">
                  <c:v>0.73499999999999999</c:v>
                </c:pt>
                <c:pt idx="1315">
                  <c:v>0.95199999999999996</c:v>
                </c:pt>
                <c:pt idx="1316">
                  <c:v>0.91300000000000003</c:v>
                </c:pt>
                <c:pt idx="1317">
                  <c:v>1.292</c:v>
                </c:pt>
                <c:pt idx="1318">
                  <c:v>0.86699999999999999</c:v>
                </c:pt>
                <c:pt idx="1319">
                  <c:v>1.5820000000000001</c:v>
                </c:pt>
                <c:pt idx="1320">
                  <c:v>1.4570000000000001</c:v>
                </c:pt>
                <c:pt idx="1321">
                  <c:v>1.38</c:v>
                </c:pt>
                <c:pt idx="1322">
                  <c:v>1.2529999999999999</c:v>
                </c:pt>
                <c:pt idx="1323">
                  <c:v>0.52800000000000002</c:v>
                </c:pt>
                <c:pt idx="1324">
                  <c:v>1.1040000000000001</c:v>
                </c:pt>
                <c:pt idx="1325">
                  <c:v>1.1970000000000001</c:v>
                </c:pt>
                <c:pt idx="1326">
                  <c:v>0.64</c:v>
                </c:pt>
                <c:pt idx="1327">
                  <c:v>1.2</c:v>
                </c:pt>
                <c:pt idx="1328">
                  <c:v>0.97299999999999998</c:v>
                </c:pt>
                <c:pt idx="1329">
                  <c:v>1.1200000000000001</c:v>
                </c:pt>
                <c:pt idx="1330">
                  <c:v>0.88800000000000001</c:v>
                </c:pt>
                <c:pt idx="1331">
                  <c:v>1.593</c:v>
                </c:pt>
                <c:pt idx="1332">
                  <c:v>1.1299999999999999</c:v>
                </c:pt>
                <c:pt idx="1333">
                  <c:v>1.25</c:v>
                </c:pt>
                <c:pt idx="1334">
                  <c:v>0.52600000000000002</c:v>
                </c:pt>
                <c:pt idx="1335">
                  <c:v>0.86699999999999999</c:v>
                </c:pt>
                <c:pt idx="1336">
                  <c:v>1.4</c:v>
                </c:pt>
                <c:pt idx="1337">
                  <c:v>0.58299999999999996</c:v>
                </c:pt>
                <c:pt idx="1338">
                  <c:v>1.3149999999999999</c:v>
                </c:pt>
                <c:pt idx="1339">
                  <c:v>1.35</c:v>
                </c:pt>
                <c:pt idx="1340">
                  <c:v>1.091</c:v>
                </c:pt>
                <c:pt idx="1341">
                  <c:v>0.70399999999999996</c:v>
                </c:pt>
                <c:pt idx="1342">
                  <c:v>1.22</c:v>
                </c:pt>
                <c:pt idx="1343">
                  <c:v>0.96</c:v>
                </c:pt>
                <c:pt idx="1344">
                  <c:v>1.3320000000000001</c:v>
                </c:pt>
                <c:pt idx="1345">
                  <c:v>1.37</c:v>
                </c:pt>
                <c:pt idx="1346">
                  <c:v>1.4239999999999999</c:v>
                </c:pt>
                <c:pt idx="1347">
                  <c:v>0.72199999999999998</c:v>
                </c:pt>
                <c:pt idx="1348">
                  <c:v>0.94</c:v>
                </c:pt>
                <c:pt idx="1349">
                  <c:v>1.17</c:v>
                </c:pt>
                <c:pt idx="1350">
                  <c:v>0.95499999999999996</c:v>
                </c:pt>
                <c:pt idx="1351">
                  <c:v>1.26</c:v>
                </c:pt>
                <c:pt idx="1352">
                  <c:v>1.3779999999999999</c:v>
                </c:pt>
                <c:pt idx="1353">
                  <c:v>0.79700000000000004</c:v>
                </c:pt>
                <c:pt idx="1354">
                  <c:v>1.296</c:v>
                </c:pt>
                <c:pt idx="1355">
                  <c:v>0.92800000000000005</c:v>
                </c:pt>
                <c:pt idx="1356">
                  <c:v>1.3009999999999999</c:v>
                </c:pt>
                <c:pt idx="1357">
                  <c:v>1.2869999999999999</c:v>
                </c:pt>
                <c:pt idx="1358">
                  <c:v>1.1719999999999999</c:v>
                </c:pt>
                <c:pt idx="1359">
                  <c:v>0.81</c:v>
                </c:pt>
                <c:pt idx="1360">
                  <c:v>0.50900000000000001</c:v>
                </c:pt>
                <c:pt idx="1361">
                  <c:v>0.60099999999999998</c:v>
                </c:pt>
                <c:pt idx="1362">
                  <c:v>0.78</c:v>
                </c:pt>
                <c:pt idx="1363">
                  <c:v>0.752</c:v>
                </c:pt>
                <c:pt idx="1364">
                  <c:v>1.05</c:v>
                </c:pt>
                <c:pt idx="1365">
                  <c:v>1.3</c:v>
                </c:pt>
                <c:pt idx="1366">
                  <c:v>1.0149999999999999</c:v>
                </c:pt>
                <c:pt idx="1367">
                  <c:v>1</c:v>
                </c:pt>
                <c:pt idx="1368">
                  <c:v>1.615</c:v>
                </c:pt>
                <c:pt idx="1369">
                  <c:v>0.53400000000000003</c:v>
                </c:pt>
                <c:pt idx="1370">
                  <c:v>1.1599999999999999</c:v>
                </c:pt>
                <c:pt idx="1371">
                  <c:v>0.61699999999999999</c:v>
                </c:pt>
                <c:pt idx="1372">
                  <c:v>0.97399999999999998</c:v>
                </c:pt>
                <c:pt idx="1373">
                  <c:v>0.79900000000000004</c:v>
                </c:pt>
                <c:pt idx="1374">
                  <c:v>1.1020000000000001</c:v>
                </c:pt>
                <c:pt idx="1375">
                  <c:v>0.64400000000000002</c:v>
                </c:pt>
                <c:pt idx="1376">
                  <c:v>0.86899999999999999</c:v>
                </c:pt>
                <c:pt idx="1377">
                  <c:v>1.1919999999999999</c:v>
                </c:pt>
                <c:pt idx="1378">
                  <c:v>0.67300000000000004</c:v>
                </c:pt>
                <c:pt idx="1379">
                  <c:v>1.3320000000000001</c:v>
                </c:pt>
                <c:pt idx="1380">
                  <c:v>1.45</c:v>
                </c:pt>
                <c:pt idx="1381">
                  <c:v>0.62</c:v>
                </c:pt>
                <c:pt idx="1382">
                  <c:v>0.84799999999999998</c:v>
                </c:pt>
                <c:pt idx="1383">
                  <c:v>0.83399999999999996</c:v>
                </c:pt>
                <c:pt idx="1384">
                  <c:v>0.6</c:v>
                </c:pt>
                <c:pt idx="1385">
                  <c:v>1.08</c:v>
                </c:pt>
                <c:pt idx="1386">
                  <c:v>0.874</c:v>
                </c:pt>
                <c:pt idx="1387">
                  <c:v>1.5640000000000001</c:v>
                </c:pt>
                <c:pt idx="1388">
                  <c:v>1.0609999999999999</c:v>
                </c:pt>
                <c:pt idx="1389">
                  <c:v>0.66400000000000003</c:v>
                </c:pt>
                <c:pt idx="1390">
                  <c:v>0.64900000000000002</c:v>
                </c:pt>
                <c:pt idx="1391">
                  <c:v>0.63300000000000001</c:v>
                </c:pt>
                <c:pt idx="1392">
                  <c:v>0.67700000000000005</c:v>
                </c:pt>
                <c:pt idx="1393">
                  <c:v>1.19</c:v>
                </c:pt>
                <c:pt idx="1394">
                  <c:v>0.71399999999999997</c:v>
                </c:pt>
                <c:pt idx="1395">
                  <c:v>0.82099999999999995</c:v>
                </c:pt>
                <c:pt idx="1396">
                  <c:v>0.59899999999999998</c:v>
                </c:pt>
                <c:pt idx="1397">
                  <c:v>0.59</c:v>
                </c:pt>
                <c:pt idx="1398">
                  <c:v>1.462</c:v>
                </c:pt>
                <c:pt idx="1399">
                  <c:v>0.80100000000000005</c:v>
                </c:pt>
                <c:pt idx="1400">
                  <c:v>1.1719999999999999</c:v>
                </c:pt>
                <c:pt idx="1401">
                  <c:v>1.2549999999999999</c:v>
                </c:pt>
                <c:pt idx="1402">
                  <c:v>0.89</c:v>
                </c:pt>
                <c:pt idx="1403">
                  <c:v>1.137</c:v>
                </c:pt>
                <c:pt idx="1404">
                  <c:v>0.97299999999999998</c:v>
                </c:pt>
                <c:pt idx="1405">
                  <c:v>1.5549999999999999</c:v>
                </c:pt>
                <c:pt idx="1406">
                  <c:v>1.34</c:v>
                </c:pt>
                <c:pt idx="1407">
                  <c:v>0.627</c:v>
                </c:pt>
                <c:pt idx="1408">
                  <c:v>1.5820000000000001</c:v>
                </c:pt>
                <c:pt idx="1409">
                  <c:v>0.88200000000000001</c:v>
                </c:pt>
                <c:pt idx="1410">
                  <c:v>0.56399999999999995</c:v>
                </c:pt>
                <c:pt idx="1411">
                  <c:v>0.755</c:v>
                </c:pt>
                <c:pt idx="1412">
                  <c:v>0.53800000000000003</c:v>
                </c:pt>
                <c:pt idx="1413">
                  <c:v>0.84599999999999997</c:v>
                </c:pt>
                <c:pt idx="1414">
                  <c:v>1.37</c:v>
                </c:pt>
                <c:pt idx="1415">
                  <c:v>1.42</c:v>
                </c:pt>
                <c:pt idx="1416">
                  <c:v>0.59499999999999997</c:v>
                </c:pt>
                <c:pt idx="1417">
                  <c:v>0.83699999999999997</c:v>
                </c:pt>
                <c:pt idx="1418">
                  <c:v>0.60399999999999998</c:v>
                </c:pt>
                <c:pt idx="1419">
                  <c:v>0.96299999999999997</c:v>
                </c:pt>
                <c:pt idx="1420">
                  <c:v>0.92900000000000005</c:v>
                </c:pt>
                <c:pt idx="1421">
                  <c:v>0.67200000000000004</c:v>
                </c:pt>
                <c:pt idx="1422">
                  <c:v>1.08</c:v>
                </c:pt>
                <c:pt idx="1423">
                  <c:v>0.85</c:v>
                </c:pt>
                <c:pt idx="1424">
                  <c:v>0.50600000000000001</c:v>
                </c:pt>
                <c:pt idx="1425">
                  <c:v>0.58299999999999996</c:v>
                </c:pt>
                <c:pt idx="1426">
                  <c:v>1.1830000000000001</c:v>
                </c:pt>
                <c:pt idx="1427">
                  <c:v>0.47599999999999998</c:v>
                </c:pt>
                <c:pt idx="1428">
                  <c:v>1.052</c:v>
                </c:pt>
                <c:pt idx="1429">
                  <c:v>0.86</c:v>
                </c:pt>
                <c:pt idx="1430">
                  <c:v>0.82799999999999996</c:v>
                </c:pt>
                <c:pt idx="1431">
                  <c:v>0.92900000000000005</c:v>
                </c:pt>
                <c:pt idx="1432">
                  <c:v>1.379</c:v>
                </c:pt>
                <c:pt idx="1433">
                  <c:v>1.006</c:v>
                </c:pt>
                <c:pt idx="1434">
                  <c:v>0.66800000000000004</c:v>
                </c:pt>
                <c:pt idx="1435">
                  <c:v>1.595</c:v>
                </c:pt>
                <c:pt idx="1436">
                  <c:v>1.343</c:v>
                </c:pt>
                <c:pt idx="1437">
                  <c:v>0.73</c:v>
                </c:pt>
                <c:pt idx="1438">
                  <c:v>1.286</c:v>
                </c:pt>
                <c:pt idx="1439">
                  <c:v>0.84899999999999998</c:v>
                </c:pt>
                <c:pt idx="1440">
                  <c:v>0.82</c:v>
                </c:pt>
                <c:pt idx="1441">
                  <c:v>0.76600000000000001</c:v>
                </c:pt>
                <c:pt idx="1442">
                  <c:v>1.22</c:v>
                </c:pt>
                <c:pt idx="1443">
                  <c:v>1.087</c:v>
                </c:pt>
                <c:pt idx="1444">
                  <c:v>0.52700000000000002</c:v>
                </c:pt>
                <c:pt idx="1445">
                  <c:v>0.67</c:v>
                </c:pt>
                <c:pt idx="1446">
                  <c:v>1.234</c:v>
                </c:pt>
                <c:pt idx="1447">
                  <c:v>1.323</c:v>
                </c:pt>
                <c:pt idx="1448">
                  <c:v>0.91500000000000004</c:v>
                </c:pt>
                <c:pt idx="1449">
                  <c:v>1.35</c:v>
                </c:pt>
                <c:pt idx="1450">
                  <c:v>0.75900000000000001</c:v>
                </c:pt>
                <c:pt idx="1451">
                  <c:v>1.1379999999999999</c:v>
                </c:pt>
                <c:pt idx="1452">
                  <c:v>1.4139999999999999</c:v>
                </c:pt>
                <c:pt idx="1453">
                  <c:v>0.92</c:v>
                </c:pt>
                <c:pt idx="1454">
                  <c:v>0.93400000000000005</c:v>
                </c:pt>
                <c:pt idx="1455">
                  <c:v>0.55700000000000005</c:v>
                </c:pt>
                <c:pt idx="1456">
                  <c:v>1.4530000000000001</c:v>
                </c:pt>
                <c:pt idx="1457">
                  <c:v>0.56699999999999995</c:v>
                </c:pt>
                <c:pt idx="1458">
                  <c:v>0.63</c:v>
                </c:pt>
                <c:pt idx="1459">
                  <c:v>0.85599999999999998</c:v>
                </c:pt>
                <c:pt idx="1460">
                  <c:v>1.0940000000000001</c:v>
                </c:pt>
                <c:pt idx="1461">
                  <c:v>1.0369999999999999</c:v>
                </c:pt>
                <c:pt idx="1462">
                  <c:v>0.65100000000000002</c:v>
                </c:pt>
                <c:pt idx="1463">
                  <c:v>0.95199999999999996</c:v>
                </c:pt>
                <c:pt idx="1464">
                  <c:v>0.60599999999999998</c:v>
                </c:pt>
                <c:pt idx="1465">
                  <c:v>0.63100000000000001</c:v>
                </c:pt>
                <c:pt idx="1466">
                  <c:v>0.51700000000000002</c:v>
                </c:pt>
                <c:pt idx="1467">
                  <c:v>0.78300000000000003</c:v>
                </c:pt>
                <c:pt idx="1468">
                  <c:v>1.27</c:v>
                </c:pt>
                <c:pt idx="1469">
                  <c:v>0.56200000000000006</c:v>
                </c:pt>
                <c:pt idx="1470">
                  <c:v>1.196</c:v>
                </c:pt>
                <c:pt idx="1471">
                  <c:v>0.84599999999999997</c:v>
                </c:pt>
                <c:pt idx="1472">
                  <c:v>1.01</c:v>
                </c:pt>
                <c:pt idx="1473">
                  <c:v>1.1000000000000001</c:v>
                </c:pt>
                <c:pt idx="1474">
                  <c:v>0.61399999999999999</c:v>
                </c:pt>
                <c:pt idx="1475">
                  <c:v>0.76</c:v>
                </c:pt>
                <c:pt idx="1476">
                  <c:v>1.413</c:v>
                </c:pt>
                <c:pt idx="1477">
                  <c:v>1.016</c:v>
                </c:pt>
                <c:pt idx="1478">
                  <c:v>0.67</c:v>
                </c:pt>
                <c:pt idx="1479">
                  <c:v>1.5</c:v>
                </c:pt>
                <c:pt idx="1480">
                  <c:v>1.0569999999999999</c:v>
                </c:pt>
                <c:pt idx="1481">
                  <c:v>1.0660000000000001</c:v>
                </c:pt>
                <c:pt idx="1482">
                  <c:v>1.407</c:v>
                </c:pt>
                <c:pt idx="1483">
                  <c:v>0.60599999999999998</c:v>
                </c:pt>
                <c:pt idx="1484">
                  <c:v>1.591</c:v>
                </c:pt>
                <c:pt idx="1485">
                  <c:v>0.77</c:v>
                </c:pt>
                <c:pt idx="1486">
                  <c:v>1.399</c:v>
                </c:pt>
                <c:pt idx="1487">
                  <c:v>1.016</c:v>
                </c:pt>
                <c:pt idx="1488">
                  <c:v>1.034</c:v>
                </c:pt>
                <c:pt idx="1489">
                  <c:v>1.552</c:v>
                </c:pt>
                <c:pt idx="1490">
                  <c:v>0.59299999999999997</c:v>
                </c:pt>
                <c:pt idx="1491">
                  <c:v>0.57799999999999996</c:v>
                </c:pt>
                <c:pt idx="1492">
                  <c:v>1.417</c:v>
                </c:pt>
                <c:pt idx="1493">
                  <c:v>0.73</c:v>
                </c:pt>
                <c:pt idx="1494">
                  <c:v>0.93799999999999994</c:v>
                </c:pt>
                <c:pt idx="1495">
                  <c:v>1.026</c:v>
                </c:pt>
                <c:pt idx="1496">
                  <c:v>0.77</c:v>
                </c:pt>
                <c:pt idx="1497">
                  <c:v>1.42</c:v>
                </c:pt>
                <c:pt idx="1498">
                  <c:v>1.3080000000000001</c:v>
                </c:pt>
                <c:pt idx="1499">
                  <c:v>0.45</c:v>
                </c:pt>
                <c:pt idx="1500">
                  <c:v>0.81499999999999995</c:v>
                </c:pt>
                <c:pt idx="1501">
                  <c:v>1.044</c:v>
                </c:pt>
                <c:pt idx="1502">
                  <c:v>0.496</c:v>
                </c:pt>
                <c:pt idx="1503">
                  <c:v>1.1399999999999999</c:v>
                </c:pt>
                <c:pt idx="1504">
                  <c:v>1.17</c:v>
                </c:pt>
                <c:pt idx="1505">
                  <c:v>0.88800000000000001</c:v>
                </c:pt>
                <c:pt idx="1506">
                  <c:v>0.71799999999999997</c:v>
                </c:pt>
                <c:pt idx="1507">
                  <c:v>0.89100000000000001</c:v>
                </c:pt>
                <c:pt idx="1508">
                  <c:v>0.93899999999999995</c:v>
                </c:pt>
                <c:pt idx="1509">
                  <c:v>0.76</c:v>
                </c:pt>
                <c:pt idx="1510">
                  <c:v>0.59499999999999997</c:v>
                </c:pt>
                <c:pt idx="1511">
                  <c:v>1.0920000000000001</c:v>
                </c:pt>
                <c:pt idx="1512">
                  <c:v>1.1919999999999999</c:v>
                </c:pt>
                <c:pt idx="1513">
                  <c:v>0.97799999999999998</c:v>
                </c:pt>
                <c:pt idx="1514">
                  <c:v>1.0940000000000001</c:v>
                </c:pt>
                <c:pt idx="1515">
                  <c:v>0.70199999999999996</c:v>
                </c:pt>
                <c:pt idx="1516">
                  <c:v>1.1160000000000001</c:v>
                </c:pt>
                <c:pt idx="1517">
                  <c:v>0.59299999999999997</c:v>
                </c:pt>
                <c:pt idx="1518">
                  <c:v>0.63700000000000001</c:v>
                </c:pt>
                <c:pt idx="1519">
                  <c:v>0.68700000000000006</c:v>
                </c:pt>
                <c:pt idx="1520">
                  <c:v>1.2769999999999999</c:v>
                </c:pt>
                <c:pt idx="1521">
                  <c:v>0.73</c:v>
                </c:pt>
                <c:pt idx="1522">
                  <c:v>0.76700000000000002</c:v>
                </c:pt>
                <c:pt idx="1523">
                  <c:v>1.1100000000000001</c:v>
                </c:pt>
                <c:pt idx="1524">
                  <c:v>0.98</c:v>
                </c:pt>
                <c:pt idx="1525">
                  <c:v>0.65100000000000002</c:v>
                </c:pt>
                <c:pt idx="1526">
                  <c:v>1.048</c:v>
                </c:pt>
                <c:pt idx="1527">
                  <c:v>1.24</c:v>
                </c:pt>
                <c:pt idx="1528">
                  <c:v>0.68899999999999995</c:v>
                </c:pt>
                <c:pt idx="1529">
                  <c:v>1.4930000000000001</c:v>
                </c:pt>
                <c:pt idx="1530">
                  <c:v>1.1200000000000001</c:v>
                </c:pt>
                <c:pt idx="1531">
                  <c:v>1.2250000000000001</c:v>
                </c:pt>
                <c:pt idx="1532">
                  <c:v>0.51100000000000001</c:v>
                </c:pt>
                <c:pt idx="1533">
                  <c:v>1.002</c:v>
                </c:pt>
                <c:pt idx="1534">
                  <c:v>0.53100000000000003</c:v>
                </c:pt>
                <c:pt idx="1535">
                  <c:v>0.90500000000000003</c:v>
                </c:pt>
                <c:pt idx="1536">
                  <c:v>0.72699999999999998</c:v>
                </c:pt>
                <c:pt idx="1537">
                  <c:v>0.505</c:v>
                </c:pt>
                <c:pt idx="1538">
                  <c:v>0.71799999999999997</c:v>
                </c:pt>
                <c:pt idx="1539">
                  <c:v>0.66700000000000004</c:v>
                </c:pt>
                <c:pt idx="1540">
                  <c:v>0.45</c:v>
                </c:pt>
                <c:pt idx="1541">
                  <c:v>1.44</c:v>
                </c:pt>
                <c:pt idx="1542">
                  <c:v>1.3919999999999999</c:v>
                </c:pt>
                <c:pt idx="1543">
                  <c:v>0.53</c:v>
                </c:pt>
                <c:pt idx="1544">
                  <c:v>0.73299999999999998</c:v>
                </c:pt>
                <c:pt idx="1545">
                  <c:v>0.746</c:v>
                </c:pt>
                <c:pt idx="1546">
                  <c:v>0.98</c:v>
                </c:pt>
                <c:pt idx="1547">
                  <c:v>0.76700000000000002</c:v>
                </c:pt>
                <c:pt idx="1548">
                  <c:v>0.64800000000000002</c:v>
                </c:pt>
                <c:pt idx="1549">
                  <c:v>0.89200000000000002</c:v>
                </c:pt>
                <c:pt idx="1550">
                  <c:v>0.61699999999999999</c:v>
                </c:pt>
                <c:pt idx="1551">
                  <c:v>1.3080000000000001</c:v>
                </c:pt>
                <c:pt idx="1552">
                  <c:v>0.76200000000000001</c:v>
                </c:pt>
                <c:pt idx="1553">
                  <c:v>0.72099999999999997</c:v>
                </c:pt>
                <c:pt idx="1554">
                  <c:v>1.6639999999999999</c:v>
                </c:pt>
                <c:pt idx="1555">
                  <c:v>0.70199999999999996</c:v>
                </c:pt>
                <c:pt idx="1556">
                  <c:v>0.98499999999999999</c:v>
                </c:pt>
                <c:pt idx="1557">
                  <c:v>0.66</c:v>
                </c:pt>
                <c:pt idx="1558">
                  <c:v>0.88700000000000001</c:v>
                </c:pt>
                <c:pt idx="1559">
                  <c:v>0.68300000000000005</c:v>
                </c:pt>
                <c:pt idx="1560">
                  <c:v>1.27</c:v>
                </c:pt>
                <c:pt idx="1561">
                  <c:v>0.624</c:v>
                </c:pt>
                <c:pt idx="1562">
                  <c:v>0.77600000000000002</c:v>
                </c:pt>
                <c:pt idx="1563">
                  <c:v>1.2669999999999999</c:v>
                </c:pt>
                <c:pt idx="1564">
                  <c:v>0.6</c:v>
                </c:pt>
                <c:pt idx="1565">
                  <c:v>0.96599999999999997</c:v>
                </c:pt>
                <c:pt idx="1566">
                  <c:v>0.54100000000000004</c:v>
                </c:pt>
                <c:pt idx="1567">
                  <c:v>0.91</c:v>
                </c:pt>
                <c:pt idx="1568">
                  <c:v>0.6</c:v>
                </c:pt>
                <c:pt idx="1569">
                  <c:v>0.55700000000000005</c:v>
                </c:pt>
                <c:pt idx="1570">
                  <c:v>0.71</c:v>
                </c:pt>
                <c:pt idx="1571">
                  <c:v>0.65600000000000003</c:v>
                </c:pt>
                <c:pt idx="1572">
                  <c:v>0.45700000000000002</c:v>
                </c:pt>
                <c:pt idx="1573">
                  <c:v>0.77100000000000002</c:v>
                </c:pt>
                <c:pt idx="1574">
                  <c:v>0.69199999999999995</c:v>
                </c:pt>
                <c:pt idx="1575">
                  <c:v>1.4670000000000001</c:v>
                </c:pt>
                <c:pt idx="1576">
                  <c:v>0.92700000000000005</c:v>
                </c:pt>
                <c:pt idx="1577">
                  <c:v>0.71199999999999997</c:v>
                </c:pt>
                <c:pt idx="1578">
                  <c:v>1</c:v>
                </c:pt>
                <c:pt idx="1579">
                  <c:v>0.83299999999999996</c:v>
                </c:pt>
                <c:pt idx="1580">
                  <c:v>0.69499999999999995</c:v>
                </c:pt>
                <c:pt idx="1581">
                  <c:v>0.64700000000000002</c:v>
                </c:pt>
                <c:pt idx="1582">
                  <c:v>1.5640000000000001</c:v>
                </c:pt>
                <c:pt idx="1583">
                  <c:v>1.17</c:v>
                </c:pt>
                <c:pt idx="1584">
                  <c:v>0.85299999999999998</c:v>
                </c:pt>
                <c:pt idx="1585">
                  <c:v>0.94499999999999995</c:v>
                </c:pt>
                <c:pt idx="1586">
                  <c:v>1.0029999999999999</c:v>
                </c:pt>
                <c:pt idx="1587">
                  <c:v>0.99</c:v>
                </c:pt>
                <c:pt idx="1588">
                  <c:v>1.629</c:v>
                </c:pt>
                <c:pt idx="1589">
                  <c:v>0.70499999999999996</c:v>
                </c:pt>
                <c:pt idx="1590">
                  <c:v>1.323</c:v>
                </c:pt>
                <c:pt idx="1591">
                  <c:v>1.44</c:v>
                </c:pt>
                <c:pt idx="1592">
                  <c:v>0.627</c:v>
                </c:pt>
                <c:pt idx="1593">
                  <c:v>0.76</c:v>
                </c:pt>
                <c:pt idx="1594">
                  <c:v>1.0940000000000001</c:v>
                </c:pt>
                <c:pt idx="1595">
                  <c:v>0.53400000000000003</c:v>
                </c:pt>
                <c:pt idx="1596">
                  <c:v>1.5820000000000001</c:v>
                </c:pt>
                <c:pt idx="1597">
                  <c:v>1.21</c:v>
                </c:pt>
                <c:pt idx="1598">
                  <c:v>1.143</c:v>
                </c:pt>
                <c:pt idx="1599">
                  <c:v>1.0469999999999999</c:v>
                </c:pt>
                <c:pt idx="1600">
                  <c:v>0.96699999999999997</c:v>
                </c:pt>
                <c:pt idx="1601">
                  <c:v>0.876</c:v>
                </c:pt>
                <c:pt idx="1602">
                  <c:v>0.91500000000000004</c:v>
                </c:pt>
                <c:pt idx="1603">
                  <c:v>0.64300000000000002</c:v>
                </c:pt>
                <c:pt idx="1604">
                  <c:v>0.71799999999999997</c:v>
                </c:pt>
                <c:pt idx="1605">
                  <c:v>1.367</c:v>
                </c:pt>
                <c:pt idx="1606">
                  <c:v>0.73599999999999999</c:v>
                </c:pt>
                <c:pt idx="1607">
                  <c:v>0.47599999999999998</c:v>
                </c:pt>
                <c:pt idx="1608">
                  <c:v>0.94</c:v>
                </c:pt>
                <c:pt idx="1609">
                  <c:v>1.0309999999999999</c:v>
                </c:pt>
                <c:pt idx="1610">
                  <c:v>0.95499999999999996</c:v>
                </c:pt>
                <c:pt idx="1611">
                  <c:v>0.875</c:v>
                </c:pt>
                <c:pt idx="1612">
                  <c:v>0.69099999999999995</c:v>
                </c:pt>
                <c:pt idx="1613">
                  <c:v>1.06</c:v>
                </c:pt>
                <c:pt idx="1614">
                  <c:v>1.111</c:v>
                </c:pt>
                <c:pt idx="1615">
                  <c:v>0.73</c:v>
                </c:pt>
                <c:pt idx="1616">
                  <c:v>0.6</c:v>
                </c:pt>
                <c:pt idx="1617">
                  <c:v>1.202</c:v>
                </c:pt>
                <c:pt idx="1618">
                  <c:v>1.0449999999999999</c:v>
                </c:pt>
                <c:pt idx="1619">
                  <c:v>1.367</c:v>
                </c:pt>
                <c:pt idx="1620">
                  <c:v>0.53100000000000003</c:v>
                </c:pt>
                <c:pt idx="1621">
                  <c:v>0.85199999999999998</c:v>
                </c:pt>
                <c:pt idx="1622">
                  <c:v>1.1279999999999999</c:v>
                </c:pt>
                <c:pt idx="1623">
                  <c:v>0.58399999999999996</c:v>
                </c:pt>
                <c:pt idx="1624">
                  <c:v>0.66400000000000003</c:v>
                </c:pt>
                <c:pt idx="1625">
                  <c:v>0.67400000000000004</c:v>
                </c:pt>
                <c:pt idx="1626">
                  <c:v>0.92600000000000005</c:v>
                </c:pt>
                <c:pt idx="1627">
                  <c:v>0.56399999999999995</c:v>
                </c:pt>
                <c:pt idx="1628">
                  <c:v>0.80600000000000005</c:v>
                </c:pt>
                <c:pt idx="1629">
                  <c:v>0.95</c:v>
                </c:pt>
                <c:pt idx="1630">
                  <c:v>1.425</c:v>
                </c:pt>
                <c:pt idx="1631">
                  <c:v>0.51700000000000002</c:v>
                </c:pt>
                <c:pt idx="1632">
                  <c:v>0.79</c:v>
                </c:pt>
                <c:pt idx="1633">
                  <c:v>0.77600000000000002</c:v>
                </c:pt>
                <c:pt idx="1634">
                  <c:v>1.04</c:v>
                </c:pt>
                <c:pt idx="1635">
                  <c:v>1.21</c:v>
                </c:pt>
                <c:pt idx="1636">
                  <c:v>0.95799999999999996</c:v>
                </c:pt>
                <c:pt idx="1637">
                  <c:v>0.63500000000000001</c:v>
                </c:pt>
                <c:pt idx="1638">
                  <c:v>1.03</c:v>
                </c:pt>
                <c:pt idx="1639">
                  <c:v>0.76300000000000001</c:v>
                </c:pt>
                <c:pt idx="1640">
                  <c:v>0.55900000000000005</c:v>
                </c:pt>
                <c:pt idx="1641">
                  <c:v>1.069</c:v>
                </c:pt>
                <c:pt idx="1642">
                  <c:v>1.6679999999999999</c:v>
                </c:pt>
                <c:pt idx="1643">
                  <c:v>0.61</c:v>
                </c:pt>
                <c:pt idx="1644">
                  <c:v>0.96</c:v>
                </c:pt>
                <c:pt idx="1645">
                  <c:v>1.23</c:v>
                </c:pt>
                <c:pt idx="1646">
                  <c:v>1.0309999999999999</c:v>
                </c:pt>
                <c:pt idx="1647">
                  <c:v>1.397</c:v>
                </c:pt>
                <c:pt idx="1648">
                  <c:v>0.74099999999999999</c:v>
                </c:pt>
                <c:pt idx="1649">
                  <c:v>1.089</c:v>
                </c:pt>
                <c:pt idx="1650">
                  <c:v>1.32</c:v>
                </c:pt>
                <c:pt idx="1651">
                  <c:v>0.69199999999999995</c:v>
                </c:pt>
                <c:pt idx="1652">
                  <c:v>1.07</c:v>
                </c:pt>
                <c:pt idx="1653">
                  <c:v>1.1479999999999999</c:v>
                </c:pt>
                <c:pt idx="1654">
                  <c:v>0.622</c:v>
                </c:pt>
                <c:pt idx="1655">
                  <c:v>1.5</c:v>
                </c:pt>
                <c:pt idx="1656">
                  <c:v>1.2</c:v>
                </c:pt>
                <c:pt idx="1657">
                  <c:v>0.58399999999999996</c:v>
                </c:pt>
                <c:pt idx="1658">
                  <c:v>1.33</c:v>
                </c:pt>
                <c:pt idx="1659">
                  <c:v>0.83799999999999997</c:v>
                </c:pt>
                <c:pt idx="1660">
                  <c:v>0.99</c:v>
                </c:pt>
                <c:pt idx="1661">
                  <c:v>1.3220000000000001</c:v>
                </c:pt>
                <c:pt idx="1662">
                  <c:v>0.90100000000000002</c:v>
                </c:pt>
                <c:pt idx="1663">
                  <c:v>0.63200000000000001</c:v>
                </c:pt>
                <c:pt idx="1664">
                  <c:v>0.73099999999999998</c:v>
                </c:pt>
                <c:pt idx="1665">
                  <c:v>1.367</c:v>
                </c:pt>
                <c:pt idx="1666">
                  <c:v>0.71399999999999997</c:v>
                </c:pt>
                <c:pt idx="1667">
                  <c:v>0.747</c:v>
                </c:pt>
                <c:pt idx="1668">
                  <c:v>0.95099999999999996</c:v>
                </c:pt>
                <c:pt idx="1669">
                  <c:v>1.157</c:v>
                </c:pt>
                <c:pt idx="1670">
                  <c:v>1.294</c:v>
                </c:pt>
                <c:pt idx="1671">
                  <c:v>1.18</c:v>
                </c:pt>
                <c:pt idx="1672">
                  <c:v>0.61899999999999999</c:v>
                </c:pt>
                <c:pt idx="1673">
                  <c:v>1.2</c:v>
                </c:pt>
                <c:pt idx="1674">
                  <c:v>0.876</c:v>
                </c:pt>
                <c:pt idx="1675">
                  <c:v>1.0589999999999999</c:v>
                </c:pt>
                <c:pt idx="1676">
                  <c:v>0.82099999999999995</c:v>
                </c:pt>
                <c:pt idx="1677">
                  <c:v>0.59699999999999998</c:v>
                </c:pt>
                <c:pt idx="1678">
                  <c:v>0.86899999999999999</c:v>
                </c:pt>
                <c:pt idx="1679">
                  <c:v>0.63200000000000001</c:v>
                </c:pt>
                <c:pt idx="1680">
                  <c:v>0.747</c:v>
                </c:pt>
                <c:pt idx="1681">
                  <c:v>0.97399999999999998</c:v>
                </c:pt>
                <c:pt idx="1682">
                  <c:v>1.298</c:v>
                </c:pt>
                <c:pt idx="1683">
                  <c:v>1.3959999999999999</c:v>
                </c:pt>
                <c:pt idx="1684">
                  <c:v>1.41</c:v>
                </c:pt>
                <c:pt idx="1685">
                  <c:v>0.63300000000000001</c:v>
                </c:pt>
                <c:pt idx="1686">
                  <c:v>0.60599999999999998</c:v>
                </c:pt>
                <c:pt idx="1687">
                  <c:v>0.60299999999999998</c:v>
                </c:pt>
                <c:pt idx="1688">
                  <c:v>0.75800000000000001</c:v>
                </c:pt>
                <c:pt idx="1689">
                  <c:v>1.57</c:v>
                </c:pt>
                <c:pt idx="1690">
                  <c:v>0.68200000000000005</c:v>
                </c:pt>
                <c:pt idx="1691">
                  <c:v>0.59599999999999997</c:v>
                </c:pt>
                <c:pt idx="1692">
                  <c:v>0.53200000000000003</c:v>
                </c:pt>
                <c:pt idx="1693">
                  <c:v>0.48199999999999998</c:v>
                </c:pt>
                <c:pt idx="1694">
                  <c:v>1.0880000000000001</c:v>
                </c:pt>
                <c:pt idx="1695">
                  <c:v>1.3540000000000001</c:v>
                </c:pt>
                <c:pt idx="1696">
                  <c:v>1.1399999999999999</c:v>
                </c:pt>
                <c:pt idx="1697">
                  <c:v>1.4279999999999999</c:v>
                </c:pt>
                <c:pt idx="1698">
                  <c:v>0.69699999999999995</c:v>
                </c:pt>
                <c:pt idx="1699">
                  <c:v>1.23</c:v>
                </c:pt>
                <c:pt idx="1700">
                  <c:v>0.749</c:v>
                </c:pt>
                <c:pt idx="1701">
                  <c:v>0.82</c:v>
                </c:pt>
                <c:pt idx="1702">
                  <c:v>1.01</c:v>
                </c:pt>
                <c:pt idx="1703">
                  <c:v>0.77</c:v>
                </c:pt>
                <c:pt idx="1704">
                  <c:v>0.82699999999999996</c:v>
                </c:pt>
                <c:pt idx="1705">
                  <c:v>0.94</c:v>
                </c:pt>
                <c:pt idx="1706">
                  <c:v>1.6</c:v>
                </c:pt>
                <c:pt idx="1707">
                  <c:v>0.63400000000000001</c:v>
                </c:pt>
                <c:pt idx="1708">
                  <c:v>1.1180000000000001</c:v>
                </c:pt>
                <c:pt idx="1709">
                  <c:v>0.79</c:v>
                </c:pt>
                <c:pt idx="1710">
                  <c:v>0.56599999999999995</c:v>
                </c:pt>
                <c:pt idx="1711">
                  <c:v>1.0780000000000001</c:v>
                </c:pt>
                <c:pt idx="1712">
                  <c:v>1.085</c:v>
                </c:pt>
                <c:pt idx="1713">
                  <c:v>0.61299999999999999</c:v>
                </c:pt>
                <c:pt idx="1714">
                  <c:v>1.3740000000000001</c:v>
                </c:pt>
                <c:pt idx="1715">
                  <c:v>1</c:v>
                </c:pt>
                <c:pt idx="1716">
                  <c:v>0.81599999999999995</c:v>
                </c:pt>
                <c:pt idx="1717">
                  <c:v>0.746</c:v>
                </c:pt>
                <c:pt idx="1718">
                  <c:v>1.202</c:v>
                </c:pt>
                <c:pt idx="1719">
                  <c:v>1.1299999999999999</c:v>
                </c:pt>
                <c:pt idx="1720">
                  <c:v>0.68</c:v>
                </c:pt>
                <c:pt idx="1721">
                  <c:v>0.501</c:v>
                </c:pt>
                <c:pt idx="1722">
                  <c:v>1.4119999999999999</c:v>
                </c:pt>
                <c:pt idx="1723">
                  <c:v>0.76600000000000001</c:v>
                </c:pt>
                <c:pt idx="1724">
                  <c:v>0.79</c:v>
                </c:pt>
                <c:pt idx="1725">
                  <c:v>0.67800000000000005</c:v>
                </c:pt>
                <c:pt idx="1726">
                  <c:v>0.61499999999999999</c:v>
                </c:pt>
                <c:pt idx="1727">
                  <c:v>0.50900000000000001</c:v>
                </c:pt>
                <c:pt idx="1728">
                  <c:v>1.169</c:v>
                </c:pt>
                <c:pt idx="1729">
                  <c:v>1.5920000000000001</c:v>
                </c:pt>
                <c:pt idx="1730">
                  <c:v>0.57499999999999996</c:v>
                </c:pt>
                <c:pt idx="1731">
                  <c:v>0.70799999999999996</c:v>
                </c:pt>
                <c:pt idx="1732">
                  <c:v>0.69099999999999995</c:v>
                </c:pt>
                <c:pt idx="1733">
                  <c:v>1.2030000000000001</c:v>
                </c:pt>
                <c:pt idx="1734">
                  <c:v>0.53700000000000003</c:v>
                </c:pt>
                <c:pt idx="1735">
                  <c:v>0.94299999999999995</c:v>
                </c:pt>
                <c:pt idx="1736">
                  <c:v>1.1870000000000001</c:v>
                </c:pt>
                <c:pt idx="1737">
                  <c:v>0.88</c:v>
                </c:pt>
                <c:pt idx="1738">
                  <c:v>0.89900000000000002</c:v>
                </c:pt>
                <c:pt idx="1739">
                  <c:v>0.67700000000000005</c:v>
                </c:pt>
                <c:pt idx="1740">
                  <c:v>0.84</c:v>
                </c:pt>
                <c:pt idx="1741">
                  <c:v>1.411</c:v>
                </c:pt>
                <c:pt idx="1742">
                  <c:v>0.63600000000000001</c:v>
                </c:pt>
                <c:pt idx="1743">
                  <c:v>0.70699999999999996</c:v>
                </c:pt>
                <c:pt idx="1744">
                  <c:v>0.76700000000000002</c:v>
                </c:pt>
                <c:pt idx="1745">
                  <c:v>1.36</c:v>
                </c:pt>
                <c:pt idx="1746">
                  <c:v>0.89</c:v>
                </c:pt>
                <c:pt idx="1747">
                  <c:v>1.0549999999999999</c:v>
                </c:pt>
                <c:pt idx="1748">
                  <c:v>0.76800000000000002</c:v>
                </c:pt>
                <c:pt idx="1749">
                  <c:v>0.79400000000000004</c:v>
                </c:pt>
                <c:pt idx="1750">
                  <c:v>1.4</c:v>
                </c:pt>
                <c:pt idx="1751">
                  <c:v>0.64200000000000002</c:v>
                </c:pt>
                <c:pt idx="1752">
                  <c:v>1.2090000000000001</c:v>
                </c:pt>
                <c:pt idx="1753">
                  <c:v>0.79500000000000004</c:v>
                </c:pt>
                <c:pt idx="1754">
                  <c:v>0.96899999999999997</c:v>
                </c:pt>
                <c:pt idx="1755">
                  <c:v>0.74</c:v>
                </c:pt>
                <c:pt idx="1756">
                  <c:v>0.92</c:v>
                </c:pt>
                <c:pt idx="1757">
                  <c:v>0.748</c:v>
                </c:pt>
                <c:pt idx="1758">
                  <c:v>0.91900000000000004</c:v>
                </c:pt>
                <c:pt idx="1759">
                  <c:v>0.95299999999999996</c:v>
                </c:pt>
                <c:pt idx="1760">
                  <c:v>1.119</c:v>
                </c:pt>
                <c:pt idx="1761">
                  <c:v>0.88400000000000001</c:v>
                </c:pt>
                <c:pt idx="1762">
                  <c:v>0.64300000000000002</c:v>
                </c:pt>
                <c:pt idx="1763">
                  <c:v>1.3480000000000001</c:v>
                </c:pt>
                <c:pt idx="1764">
                  <c:v>1.5720000000000001</c:v>
                </c:pt>
                <c:pt idx="1765">
                  <c:v>1.617</c:v>
                </c:pt>
                <c:pt idx="1766">
                  <c:v>0.71399999999999997</c:v>
                </c:pt>
                <c:pt idx="1767">
                  <c:v>0.71399999999999997</c:v>
                </c:pt>
                <c:pt idx="1768">
                  <c:v>0.83499999999999996</c:v>
                </c:pt>
                <c:pt idx="1769">
                  <c:v>1.02</c:v>
                </c:pt>
                <c:pt idx="1770">
                  <c:v>0.59</c:v>
                </c:pt>
                <c:pt idx="1771">
                  <c:v>0.98199999999999998</c:v>
                </c:pt>
                <c:pt idx="1772">
                  <c:v>1.6990000000000001</c:v>
                </c:pt>
                <c:pt idx="1773">
                  <c:v>0.78400000000000003</c:v>
                </c:pt>
                <c:pt idx="1774">
                  <c:v>0.83399999999999996</c:v>
                </c:pt>
                <c:pt idx="1775">
                  <c:v>0.8</c:v>
                </c:pt>
                <c:pt idx="1776">
                  <c:v>1.1579999999999999</c:v>
                </c:pt>
                <c:pt idx="1777">
                  <c:v>0.69</c:v>
                </c:pt>
                <c:pt idx="1778">
                  <c:v>0.501</c:v>
                </c:pt>
                <c:pt idx="1779">
                  <c:v>0.79600000000000004</c:v>
                </c:pt>
                <c:pt idx="1780">
                  <c:v>0.67900000000000005</c:v>
                </c:pt>
                <c:pt idx="1781">
                  <c:v>1.6020000000000001</c:v>
                </c:pt>
                <c:pt idx="1782">
                  <c:v>0.58699999999999997</c:v>
                </c:pt>
                <c:pt idx="1783">
                  <c:v>1.073</c:v>
                </c:pt>
                <c:pt idx="1784">
                  <c:v>0.95799999999999996</c:v>
                </c:pt>
                <c:pt idx="1785">
                  <c:v>0.52400000000000002</c:v>
                </c:pt>
                <c:pt idx="1786">
                  <c:v>0.61699999999999999</c:v>
                </c:pt>
                <c:pt idx="1787">
                  <c:v>1.0129999999999999</c:v>
                </c:pt>
                <c:pt idx="1788">
                  <c:v>0.624</c:v>
                </c:pt>
                <c:pt idx="1789">
                  <c:v>0.69</c:v>
                </c:pt>
                <c:pt idx="1790">
                  <c:v>0.64100000000000001</c:v>
                </c:pt>
                <c:pt idx="1791">
                  <c:v>0.59599999999999997</c:v>
                </c:pt>
                <c:pt idx="1792">
                  <c:v>0.73499999999999999</c:v>
                </c:pt>
                <c:pt idx="1793">
                  <c:v>0.46899999999999997</c:v>
                </c:pt>
                <c:pt idx="1794">
                  <c:v>0.74</c:v>
                </c:pt>
                <c:pt idx="1795">
                  <c:v>0.48699999999999999</c:v>
                </c:pt>
                <c:pt idx="1796">
                  <c:v>0.83699999999999997</c:v>
                </c:pt>
                <c:pt idx="1797">
                  <c:v>0.60399999999999998</c:v>
                </c:pt>
                <c:pt idx="1798">
                  <c:v>1.21</c:v>
                </c:pt>
                <c:pt idx="1799">
                  <c:v>0.67</c:v>
                </c:pt>
                <c:pt idx="1800">
                  <c:v>0.56200000000000006</c:v>
                </c:pt>
                <c:pt idx="1801">
                  <c:v>1.456</c:v>
                </c:pt>
                <c:pt idx="1802">
                  <c:v>0.64</c:v>
                </c:pt>
                <c:pt idx="1803">
                  <c:v>0.80100000000000005</c:v>
                </c:pt>
                <c:pt idx="1804">
                  <c:v>0.83399999999999996</c:v>
                </c:pt>
                <c:pt idx="1805">
                  <c:v>1.33</c:v>
                </c:pt>
                <c:pt idx="1806">
                  <c:v>0.43</c:v>
                </c:pt>
                <c:pt idx="1807">
                  <c:v>0.47099999999999997</c:v>
                </c:pt>
                <c:pt idx="1808">
                  <c:v>1.391</c:v>
                </c:pt>
                <c:pt idx="1809">
                  <c:v>1.2849999999999999</c:v>
                </c:pt>
                <c:pt idx="1810">
                  <c:v>1.43</c:v>
                </c:pt>
                <c:pt idx="1811">
                  <c:v>0.63700000000000001</c:v>
                </c:pt>
                <c:pt idx="1812">
                  <c:v>0.58899999999999997</c:v>
                </c:pt>
                <c:pt idx="1813">
                  <c:v>0.89500000000000002</c:v>
                </c:pt>
                <c:pt idx="1814">
                  <c:v>1.49</c:v>
                </c:pt>
                <c:pt idx="1815">
                  <c:v>0.77</c:v>
                </c:pt>
                <c:pt idx="1816">
                  <c:v>1.022</c:v>
                </c:pt>
                <c:pt idx="1817">
                  <c:v>1.39</c:v>
                </c:pt>
                <c:pt idx="1818">
                  <c:v>0.83699999999999997</c:v>
                </c:pt>
                <c:pt idx="1819">
                  <c:v>0.752</c:v>
                </c:pt>
                <c:pt idx="1820">
                  <c:v>0.629</c:v>
                </c:pt>
                <c:pt idx="1821">
                  <c:v>0.78200000000000003</c:v>
                </c:pt>
                <c:pt idx="1822">
                  <c:v>1.59</c:v>
                </c:pt>
                <c:pt idx="1823">
                  <c:v>0.86599999999999999</c:v>
                </c:pt>
                <c:pt idx="1824">
                  <c:v>0.61599999999999999</c:v>
                </c:pt>
                <c:pt idx="1825">
                  <c:v>1.1299999999999999</c:v>
                </c:pt>
                <c:pt idx="1826">
                  <c:v>0.67500000000000004</c:v>
                </c:pt>
                <c:pt idx="1827">
                  <c:v>0.93100000000000005</c:v>
                </c:pt>
                <c:pt idx="1828">
                  <c:v>0.58299999999999996</c:v>
                </c:pt>
                <c:pt idx="1829">
                  <c:v>0.70599999999999996</c:v>
                </c:pt>
                <c:pt idx="1830">
                  <c:v>0.62</c:v>
                </c:pt>
                <c:pt idx="1831">
                  <c:v>0.749</c:v>
                </c:pt>
                <c:pt idx="1832">
                  <c:v>0.75900000000000001</c:v>
                </c:pt>
                <c:pt idx="1833">
                  <c:v>0.66200000000000003</c:v>
                </c:pt>
                <c:pt idx="1834">
                  <c:v>0.53700000000000003</c:v>
                </c:pt>
                <c:pt idx="1835">
                  <c:v>0.76</c:v>
                </c:pt>
                <c:pt idx="1836">
                  <c:v>1.4610000000000001</c:v>
                </c:pt>
                <c:pt idx="1837">
                  <c:v>0.75</c:v>
                </c:pt>
                <c:pt idx="1838">
                  <c:v>0.98499999999999999</c:v>
                </c:pt>
                <c:pt idx="1839">
                  <c:v>1.05</c:v>
                </c:pt>
                <c:pt idx="1840">
                  <c:v>0.77300000000000002</c:v>
                </c:pt>
                <c:pt idx="1841">
                  <c:v>0.56799999999999995</c:v>
                </c:pt>
                <c:pt idx="1842">
                  <c:v>0.97</c:v>
                </c:pt>
                <c:pt idx="1843">
                  <c:v>0.6</c:v>
                </c:pt>
                <c:pt idx="1844">
                  <c:v>0.72</c:v>
                </c:pt>
                <c:pt idx="1845">
                  <c:v>0.76200000000000001</c:v>
                </c:pt>
                <c:pt idx="1846">
                  <c:v>0.48699999999999999</c:v>
                </c:pt>
                <c:pt idx="1847">
                  <c:v>1.173</c:v>
                </c:pt>
                <c:pt idx="1848">
                  <c:v>0.72299999999999998</c:v>
                </c:pt>
                <c:pt idx="1849">
                  <c:v>0.72199999999999998</c:v>
                </c:pt>
                <c:pt idx="1850">
                  <c:v>0.60799999999999998</c:v>
                </c:pt>
                <c:pt idx="1851">
                  <c:v>0.61299999999999999</c:v>
                </c:pt>
                <c:pt idx="1852">
                  <c:v>0.63300000000000001</c:v>
                </c:pt>
                <c:pt idx="1853">
                  <c:v>1.0269999999999999</c:v>
                </c:pt>
                <c:pt idx="1854">
                  <c:v>0.73799999999999999</c:v>
                </c:pt>
                <c:pt idx="1855">
                  <c:v>0.48699999999999999</c:v>
                </c:pt>
                <c:pt idx="1856">
                  <c:v>1.07</c:v>
                </c:pt>
                <c:pt idx="1857">
                  <c:v>0.83299999999999996</c:v>
                </c:pt>
                <c:pt idx="1858">
                  <c:v>1.7</c:v>
                </c:pt>
                <c:pt idx="1859">
                  <c:v>1.04</c:v>
                </c:pt>
                <c:pt idx="1860">
                  <c:v>1.103</c:v>
                </c:pt>
                <c:pt idx="1861">
                  <c:v>1.254</c:v>
                </c:pt>
                <c:pt idx="1862">
                  <c:v>0.73</c:v>
                </c:pt>
                <c:pt idx="1863">
                  <c:v>1.0349999999999999</c:v>
                </c:pt>
                <c:pt idx="1864">
                  <c:v>0.57599999999999996</c:v>
                </c:pt>
                <c:pt idx="1865">
                  <c:v>0.56599999999999995</c:v>
                </c:pt>
                <c:pt idx="1866">
                  <c:v>1.08</c:v>
                </c:pt>
                <c:pt idx="1867">
                  <c:v>0.77100000000000002</c:v>
                </c:pt>
                <c:pt idx="1868">
                  <c:v>0.68</c:v>
                </c:pt>
                <c:pt idx="1869">
                  <c:v>1.4239999999999999</c:v>
                </c:pt>
                <c:pt idx="1870">
                  <c:v>0.83799999999999997</c:v>
                </c:pt>
                <c:pt idx="1871">
                  <c:v>0.66900000000000004</c:v>
                </c:pt>
                <c:pt idx="1872">
                  <c:v>1.27</c:v>
                </c:pt>
                <c:pt idx="1873">
                  <c:v>0.79</c:v>
                </c:pt>
                <c:pt idx="1874">
                  <c:v>0.81699999999999995</c:v>
                </c:pt>
                <c:pt idx="1875">
                  <c:v>0.80500000000000005</c:v>
                </c:pt>
                <c:pt idx="1876">
                  <c:v>1.06</c:v>
                </c:pt>
                <c:pt idx="1877">
                  <c:v>0.60499999999999998</c:v>
                </c:pt>
                <c:pt idx="1878">
                  <c:v>0.876</c:v>
                </c:pt>
                <c:pt idx="1879">
                  <c:v>1.2370000000000001</c:v>
                </c:pt>
                <c:pt idx="1880">
                  <c:v>0.86199999999999999</c:v>
                </c:pt>
                <c:pt idx="1881">
                  <c:v>0.504</c:v>
                </c:pt>
                <c:pt idx="1882">
                  <c:v>0.79300000000000004</c:v>
                </c:pt>
                <c:pt idx="1883">
                  <c:v>0.70799999999999996</c:v>
                </c:pt>
                <c:pt idx="1884">
                  <c:v>0.72399999999999998</c:v>
                </c:pt>
                <c:pt idx="1885">
                  <c:v>1.36</c:v>
                </c:pt>
                <c:pt idx="1886">
                  <c:v>0.72</c:v>
                </c:pt>
                <c:pt idx="1887">
                  <c:v>1.0269999999999999</c:v>
                </c:pt>
                <c:pt idx="1888">
                  <c:v>1.075</c:v>
                </c:pt>
                <c:pt idx="1889">
                  <c:v>0.95399999999999996</c:v>
                </c:pt>
                <c:pt idx="1890">
                  <c:v>0.81</c:v>
                </c:pt>
                <c:pt idx="1891">
                  <c:v>1.327</c:v>
                </c:pt>
                <c:pt idx="1892">
                  <c:v>0.627</c:v>
                </c:pt>
                <c:pt idx="1893">
                  <c:v>0.94</c:v>
                </c:pt>
                <c:pt idx="1894">
                  <c:v>1.29</c:v>
                </c:pt>
                <c:pt idx="1895">
                  <c:v>1.41</c:v>
                </c:pt>
                <c:pt idx="1896">
                  <c:v>1.0029999999999999</c:v>
                </c:pt>
                <c:pt idx="1897">
                  <c:v>0.91400000000000003</c:v>
                </c:pt>
                <c:pt idx="1898">
                  <c:v>1.3640000000000001</c:v>
                </c:pt>
                <c:pt idx="1899">
                  <c:v>1.38</c:v>
                </c:pt>
                <c:pt idx="1900">
                  <c:v>1.2809999999999999</c:v>
                </c:pt>
                <c:pt idx="1901">
                  <c:v>1.2110000000000001</c:v>
                </c:pt>
                <c:pt idx="1902">
                  <c:v>1.145</c:v>
                </c:pt>
                <c:pt idx="1903">
                  <c:v>1.5629999999999999</c:v>
                </c:pt>
                <c:pt idx="1904">
                  <c:v>0.75700000000000001</c:v>
                </c:pt>
                <c:pt idx="1905">
                  <c:v>1.19</c:v>
                </c:pt>
                <c:pt idx="1906">
                  <c:v>1.44</c:v>
                </c:pt>
                <c:pt idx="1907">
                  <c:v>1.19</c:v>
                </c:pt>
                <c:pt idx="1908">
                  <c:v>0.66900000000000004</c:v>
                </c:pt>
                <c:pt idx="1909">
                  <c:v>0.51</c:v>
                </c:pt>
                <c:pt idx="1910">
                  <c:v>0.66400000000000003</c:v>
                </c:pt>
                <c:pt idx="1911">
                  <c:v>0.68400000000000005</c:v>
                </c:pt>
                <c:pt idx="1912">
                  <c:v>0.55400000000000005</c:v>
                </c:pt>
                <c:pt idx="1913">
                  <c:v>0.87</c:v>
                </c:pt>
                <c:pt idx="1914">
                  <c:v>0.95299999999999996</c:v>
                </c:pt>
                <c:pt idx="1915">
                  <c:v>1.08</c:v>
                </c:pt>
                <c:pt idx="1916">
                  <c:v>1.07</c:v>
                </c:pt>
                <c:pt idx="1917">
                  <c:v>0.66</c:v>
                </c:pt>
                <c:pt idx="1918">
                  <c:v>1.278</c:v>
                </c:pt>
                <c:pt idx="1919">
                  <c:v>1.294</c:v>
                </c:pt>
                <c:pt idx="1920">
                  <c:v>0.86499999999999999</c:v>
                </c:pt>
                <c:pt idx="1921">
                  <c:v>0.747</c:v>
                </c:pt>
                <c:pt idx="1922">
                  <c:v>1.28</c:v>
                </c:pt>
                <c:pt idx="1923">
                  <c:v>1.278</c:v>
                </c:pt>
                <c:pt idx="1924">
                  <c:v>0.57199999999999995</c:v>
                </c:pt>
                <c:pt idx="1925">
                  <c:v>1.577</c:v>
                </c:pt>
                <c:pt idx="1926">
                  <c:v>0.84699999999999998</c:v>
                </c:pt>
                <c:pt idx="1927">
                  <c:v>1.431</c:v>
                </c:pt>
                <c:pt idx="1928">
                  <c:v>0.63900000000000001</c:v>
                </c:pt>
                <c:pt idx="1929">
                  <c:v>0.46899999999999997</c:v>
                </c:pt>
                <c:pt idx="1930">
                  <c:v>1.2430000000000001</c:v>
                </c:pt>
                <c:pt idx="1931">
                  <c:v>0.67200000000000004</c:v>
                </c:pt>
                <c:pt idx="1932">
                  <c:v>0.58899999999999997</c:v>
                </c:pt>
                <c:pt idx="1933">
                  <c:v>0.54900000000000004</c:v>
                </c:pt>
                <c:pt idx="1934">
                  <c:v>0.84499999999999997</c:v>
                </c:pt>
                <c:pt idx="1935">
                  <c:v>1.391</c:v>
                </c:pt>
                <c:pt idx="1936">
                  <c:v>0.78100000000000003</c:v>
                </c:pt>
                <c:pt idx="1937">
                  <c:v>0.50600000000000001</c:v>
                </c:pt>
                <c:pt idx="1938">
                  <c:v>1.46</c:v>
                </c:pt>
                <c:pt idx="1939">
                  <c:v>1.042</c:v>
                </c:pt>
                <c:pt idx="1940">
                  <c:v>0.621</c:v>
                </c:pt>
                <c:pt idx="1941">
                  <c:v>1.41</c:v>
                </c:pt>
                <c:pt idx="1942">
                  <c:v>0.79900000000000004</c:v>
                </c:pt>
                <c:pt idx="1943">
                  <c:v>0.72199999999999998</c:v>
                </c:pt>
                <c:pt idx="1944">
                  <c:v>0.72099999999999997</c:v>
                </c:pt>
                <c:pt idx="1945">
                  <c:v>0.9</c:v>
                </c:pt>
                <c:pt idx="1946">
                  <c:v>0.50800000000000001</c:v>
                </c:pt>
                <c:pt idx="1947">
                  <c:v>0.66700000000000004</c:v>
                </c:pt>
                <c:pt idx="1948">
                  <c:v>0.72899999999999998</c:v>
                </c:pt>
                <c:pt idx="1949">
                  <c:v>0.69599999999999995</c:v>
                </c:pt>
                <c:pt idx="1950">
                  <c:v>0.67600000000000005</c:v>
                </c:pt>
                <c:pt idx="1951">
                  <c:v>1.341</c:v>
                </c:pt>
                <c:pt idx="1952">
                  <c:v>0.63</c:v>
                </c:pt>
                <c:pt idx="1953">
                  <c:v>0.61399999999999999</c:v>
                </c:pt>
                <c:pt idx="1954">
                  <c:v>0.90700000000000003</c:v>
                </c:pt>
                <c:pt idx="1955">
                  <c:v>1.42</c:v>
                </c:pt>
                <c:pt idx="1956">
                  <c:v>0.50800000000000001</c:v>
                </c:pt>
                <c:pt idx="1957">
                  <c:v>0.90200000000000002</c:v>
                </c:pt>
                <c:pt idx="1958">
                  <c:v>0.624</c:v>
                </c:pt>
                <c:pt idx="1959">
                  <c:v>0.93200000000000005</c:v>
                </c:pt>
                <c:pt idx="1960">
                  <c:v>0.72499999999999998</c:v>
                </c:pt>
                <c:pt idx="1961">
                  <c:v>0.67600000000000005</c:v>
                </c:pt>
                <c:pt idx="1962">
                  <c:v>1.1559999999999999</c:v>
                </c:pt>
                <c:pt idx="1963">
                  <c:v>0.60699999999999998</c:v>
                </c:pt>
                <c:pt idx="1964">
                  <c:v>1.1040000000000001</c:v>
                </c:pt>
                <c:pt idx="1965">
                  <c:v>0.82099999999999995</c:v>
                </c:pt>
                <c:pt idx="1966">
                  <c:v>0.83099999999999996</c:v>
                </c:pt>
                <c:pt idx="1967">
                  <c:v>1.409</c:v>
                </c:pt>
                <c:pt idx="1968">
                  <c:v>1.21</c:v>
                </c:pt>
                <c:pt idx="1969">
                  <c:v>0.52900000000000003</c:v>
                </c:pt>
                <c:pt idx="1970">
                  <c:v>1.17</c:v>
                </c:pt>
                <c:pt idx="1971">
                  <c:v>1.248</c:v>
                </c:pt>
                <c:pt idx="1972">
                  <c:v>1.24</c:v>
                </c:pt>
                <c:pt idx="1973">
                  <c:v>1.1499999999999999</c:v>
                </c:pt>
                <c:pt idx="1974">
                  <c:v>0.89</c:v>
                </c:pt>
                <c:pt idx="1975">
                  <c:v>0.68799999999999994</c:v>
                </c:pt>
                <c:pt idx="1976">
                  <c:v>0.97899999999999998</c:v>
                </c:pt>
                <c:pt idx="1977">
                  <c:v>1.35</c:v>
                </c:pt>
                <c:pt idx="1978">
                  <c:v>0.64200000000000002</c:v>
                </c:pt>
                <c:pt idx="1979">
                  <c:v>1.3</c:v>
                </c:pt>
                <c:pt idx="1980">
                  <c:v>1.0489999999999999</c:v>
                </c:pt>
                <c:pt idx="1981">
                  <c:v>1.1100000000000001</c:v>
                </c:pt>
                <c:pt idx="1982">
                  <c:v>1.21</c:v>
                </c:pt>
                <c:pt idx="1983">
                  <c:v>1.0609999999999999</c:v>
                </c:pt>
                <c:pt idx="1984">
                  <c:v>1.165</c:v>
                </c:pt>
                <c:pt idx="1985">
                  <c:v>0.71699999999999997</c:v>
                </c:pt>
                <c:pt idx="1986">
                  <c:v>1.145</c:v>
                </c:pt>
                <c:pt idx="1987">
                  <c:v>0.66700000000000004</c:v>
                </c:pt>
                <c:pt idx="1988">
                  <c:v>0.98799999999999999</c:v>
                </c:pt>
                <c:pt idx="1989">
                  <c:v>0.70799999999999996</c:v>
                </c:pt>
                <c:pt idx="1990">
                  <c:v>0.58199999999999996</c:v>
                </c:pt>
                <c:pt idx="1991">
                  <c:v>1.131</c:v>
                </c:pt>
                <c:pt idx="1992">
                  <c:v>0.64500000000000002</c:v>
                </c:pt>
                <c:pt idx="1993">
                  <c:v>0.82899999999999996</c:v>
                </c:pt>
                <c:pt idx="1994">
                  <c:v>0.84</c:v>
                </c:pt>
                <c:pt idx="1995">
                  <c:v>1.5860000000000001</c:v>
                </c:pt>
                <c:pt idx="1996">
                  <c:v>0.77100000000000002</c:v>
                </c:pt>
                <c:pt idx="1997">
                  <c:v>1.071</c:v>
                </c:pt>
                <c:pt idx="1998">
                  <c:v>0.68600000000000005</c:v>
                </c:pt>
                <c:pt idx="1999">
                  <c:v>1.395</c:v>
                </c:pt>
                <c:pt idx="2000">
                  <c:v>0.79700000000000004</c:v>
                </c:pt>
                <c:pt idx="2001">
                  <c:v>0.60899999999999999</c:v>
                </c:pt>
                <c:pt idx="2002">
                  <c:v>1.38</c:v>
                </c:pt>
                <c:pt idx="2003">
                  <c:v>0.95</c:v>
                </c:pt>
                <c:pt idx="2004">
                  <c:v>1.36</c:v>
                </c:pt>
                <c:pt idx="2005">
                  <c:v>1.5669999999999999</c:v>
                </c:pt>
                <c:pt idx="2006">
                  <c:v>0.88</c:v>
                </c:pt>
                <c:pt idx="2007">
                  <c:v>1.181</c:v>
                </c:pt>
                <c:pt idx="2008">
                  <c:v>0.61599999999999999</c:v>
                </c:pt>
                <c:pt idx="2009">
                  <c:v>0.81</c:v>
                </c:pt>
                <c:pt idx="2010">
                  <c:v>0.76500000000000001</c:v>
                </c:pt>
                <c:pt idx="2011">
                  <c:v>0.95699999999999996</c:v>
                </c:pt>
                <c:pt idx="2012">
                  <c:v>1.4470000000000001</c:v>
                </c:pt>
                <c:pt idx="2013">
                  <c:v>0.94</c:v>
                </c:pt>
                <c:pt idx="2014">
                  <c:v>0.83299999999999996</c:v>
                </c:pt>
                <c:pt idx="2015">
                  <c:v>0.81599999999999995</c:v>
                </c:pt>
                <c:pt idx="2016">
                  <c:v>0.72399999999999998</c:v>
                </c:pt>
                <c:pt idx="2017">
                  <c:v>0.56899999999999995</c:v>
                </c:pt>
                <c:pt idx="2018">
                  <c:v>1.0680000000000001</c:v>
                </c:pt>
                <c:pt idx="2019">
                  <c:v>1.07</c:v>
                </c:pt>
                <c:pt idx="2020">
                  <c:v>1.19</c:v>
                </c:pt>
                <c:pt idx="2021">
                  <c:v>0.52</c:v>
                </c:pt>
                <c:pt idx="2022">
                  <c:v>0.60399999999999998</c:v>
                </c:pt>
                <c:pt idx="2023">
                  <c:v>0.60399999999999998</c:v>
                </c:pt>
                <c:pt idx="2024">
                  <c:v>0.83099999999999996</c:v>
                </c:pt>
                <c:pt idx="2025">
                  <c:v>0.90500000000000003</c:v>
                </c:pt>
                <c:pt idx="2026">
                  <c:v>1</c:v>
                </c:pt>
                <c:pt idx="2027">
                  <c:v>1.1499999999999999</c:v>
                </c:pt>
                <c:pt idx="2028">
                  <c:v>0.63600000000000001</c:v>
                </c:pt>
                <c:pt idx="2029">
                  <c:v>0.96199999999999997</c:v>
                </c:pt>
                <c:pt idx="2030">
                  <c:v>0.86</c:v>
                </c:pt>
                <c:pt idx="2031">
                  <c:v>0.879</c:v>
                </c:pt>
                <c:pt idx="2032">
                  <c:v>1.5669999999999999</c:v>
                </c:pt>
                <c:pt idx="2033">
                  <c:v>0.95</c:v>
                </c:pt>
                <c:pt idx="2034">
                  <c:v>1.18</c:v>
                </c:pt>
                <c:pt idx="2035">
                  <c:v>1.577</c:v>
                </c:pt>
                <c:pt idx="2036">
                  <c:v>0.60299999999999998</c:v>
                </c:pt>
                <c:pt idx="2037">
                  <c:v>1.22</c:v>
                </c:pt>
                <c:pt idx="2038">
                  <c:v>0.51900000000000002</c:v>
                </c:pt>
                <c:pt idx="2039">
                  <c:v>0.98799999999999999</c:v>
                </c:pt>
                <c:pt idx="2040">
                  <c:v>0.78</c:v>
                </c:pt>
                <c:pt idx="2041">
                  <c:v>0.71099999999999997</c:v>
                </c:pt>
                <c:pt idx="2042">
                  <c:v>0.95499999999999996</c:v>
                </c:pt>
                <c:pt idx="2043">
                  <c:v>0.67900000000000005</c:v>
                </c:pt>
                <c:pt idx="2044">
                  <c:v>1.44</c:v>
                </c:pt>
                <c:pt idx="2045">
                  <c:v>1.569</c:v>
                </c:pt>
                <c:pt idx="2046">
                  <c:v>1.32</c:v>
                </c:pt>
                <c:pt idx="2047">
                  <c:v>0.59299999999999997</c:v>
                </c:pt>
                <c:pt idx="2048">
                  <c:v>0.73399999999999999</c:v>
                </c:pt>
                <c:pt idx="2049">
                  <c:v>1.393</c:v>
                </c:pt>
                <c:pt idx="2050">
                  <c:v>0.95799999999999996</c:v>
                </c:pt>
                <c:pt idx="2051">
                  <c:v>1.1859999999999999</c:v>
                </c:pt>
                <c:pt idx="2052">
                  <c:v>0.92500000000000004</c:v>
                </c:pt>
                <c:pt idx="2053">
                  <c:v>1.1299999999999999</c:v>
                </c:pt>
                <c:pt idx="2054">
                  <c:v>0.91300000000000003</c:v>
                </c:pt>
                <c:pt idx="2055">
                  <c:v>0.53700000000000003</c:v>
                </c:pt>
                <c:pt idx="2056">
                  <c:v>1.29</c:v>
                </c:pt>
                <c:pt idx="2057">
                  <c:v>0.76400000000000001</c:v>
                </c:pt>
                <c:pt idx="2058">
                  <c:v>0.77200000000000002</c:v>
                </c:pt>
                <c:pt idx="2059">
                  <c:v>1.51</c:v>
                </c:pt>
                <c:pt idx="2060">
                  <c:v>0.77900000000000003</c:v>
                </c:pt>
                <c:pt idx="2061">
                  <c:v>0.84599999999999997</c:v>
                </c:pt>
                <c:pt idx="2062">
                  <c:v>1.34</c:v>
                </c:pt>
                <c:pt idx="2063">
                  <c:v>1.365</c:v>
                </c:pt>
                <c:pt idx="2064">
                  <c:v>0.84</c:v>
                </c:pt>
                <c:pt idx="2065">
                  <c:v>1.081</c:v>
                </c:pt>
                <c:pt idx="2066">
                  <c:v>1.2</c:v>
                </c:pt>
                <c:pt idx="2067">
                  <c:v>0.59099999999999997</c:v>
                </c:pt>
                <c:pt idx="2068">
                  <c:v>0.56100000000000005</c:v>
                </c:pt>
                <c:pt idx="2069">
                  <c:v>0.8</c:v>
                </c:pt>
                <c:pt idx="2070">
                  <c:v>1.1399999999999999</c:v>
                </c:pt>
                <c:pt idx="2071">
                  <c:v>0.70799999999999996</c:v>
                </c:pt>
                <c:pt idx="2072">
                  <c:v>0.63</c:v>
                </c:pt>
                <c:pt idx="2073">
                  <c:v>1.0149999999999999</c:v>
                </c:pt>
                <c:pt idx="2074">
                  <c:v>1.0469999999999999</c:v>
                </c:pt>
                <c:pt idx="2075">
                  <c:v>0.56100000000000005</c:v>
                </c:pt>
                <c:pt idx="2076">
                  <c:v>0.61799999999999999</c:v>
                </c:pt>
                <c:pt idx="2077">
                  <c:v>0.77</c:v>
                </c:pt>
                <c:pt idx="2078">
                  <c:v>0.95</c:v>
                </c:pt>
                <c:pt idx="2079">
                  <c:v>0.57699999999999996</c:v>
                </c:pt>
                <c:pt idx="2080">
                  <c:v>0.66600000000000004</c:v>
                </c:pt>
                <c:pt idx="2081">
                  <c:v>0.64600000000000002</c:v>
                </c:pt>
                <c:pt idx="2082">
                  <c:v>0.63500000000000001</c:v>
                </c:pt>
                <c:pt idx="2083">
                  <c:v>0.9</c:v>
                </c:pt>
                <c:pt idx="2084">
                  <c:v>0.66600000000000004</c:v>
                </c:pt>
                <c:pt idx="2085">
                  <c:v>0.63600000000000001</c:v>
                </c:pt>
                <c:pt idx="2086">
                  <c:v>0.96499999999999997</c:v>
                </c:pt>
                <c:pt idx="2087">
                  <c:v>1.2829999999999999</c:v>
                </c:pt>
                <c:pt idx="2088">
                  <c:v>1.0489999999999999</c:v>
                </c:pt>
                <c:pt idx="2089">
                  <c:v>0.54100000000000004</c:v>
                </c:pt>
                <c:pt idx="2090">
                  <c:v>0.52600000000000002</c:v>
                </c:pt>
                <c:pt idx="2091">
                  <c:v>0.77800000000000002</c:v>
                </c:pt>
                <c:pt idx="2092">
                  <c:v>1.024</c:v>
                </c:pt>
                <c:pt idx="2093">
                  <c:v>0.66500000000000004</c:v>
                </c:pt>
                <c:pt idx="2094">
                  <c:v>1.099</c:v>
                </c:pt>
                <c:pt idx="2095">
                  <c:v>1.25</c:v>
                </c:pt>
                <c:pt idx="2096">
                  <c:v>0.57899999999999996</c:v>
                </c:pt>
                <c:pt idx="2097">
                  <c:v>0.59499999999999997</c:v>
                </c:pt>
                <c:pt idx="2098">
                  <c:v>0.86499999999999999</c:v>
                </c:pt>
                <c:pt idx="2099">
                  <c:v>0.67500000000000004</c:v>
                </c:pt>
                <c:pt idx="2100">
                  <c:v>0.72099999999999997</c:v>
                </c:pt>
                <c:pt idx="2101">
                  <c:v>1.079</c:v>
                </c:pt>
                <c:pt idx="2102">
                  <c:v>1.6859999999999999</c:v>
                </c:pt>
                <c:pt idx="2103">
                  <c:v>1.3480000000000001</c:v>
                </c:pt>
                <c:pt idx="2104">
                  <c:v>0.70899999999999996</c:v>
                </c:pt>
                <c:pt idx="2105">
                  <c:v>0.61899999999999999</c:v>
                </c:pt>
                <c:pt idx="2106">
                  <c:v>0.48799999999999999</c:v>
                </c:pt>
                <c:pt idx="2107">
                  <c:v>1.06</c:v>
                </c:pt>
                <c:pt idx="2108">
                  <c:v>0.503</c:v>
                </c:pt>
                <c:pt idx="2109">
                  <c:v>0.47699999999999998</c:v>
                </c:pt>
                <c:pt idx="2110">
                  <c:v>1.258</c:v>
                </c:pt>
                <c:pt idx="2111">
                  <c:v>0.49399999999999999</c:v>
                </c:pt>
                <c:pt idx="2112">
                  <c:v>1.085</c:v>
                </c:pt>
                <c:pt idx="2113">
                  <c:v>0.55800000000000005</c:v>
                </c:pt>
                <c:pt idx="2114">
                  <c:v>0.69799999999999995</c:v>
                </c:pt>
                <c:pt idx="2115">
                  <c:v>0.95399999999999996</c:v>
                </c:pt>
                <c:pt idx="2116">
                  <c:v>0.624</c:v>
                </c:pt>
                <c:pt idx="2117">
                  <c:v>0.73499999999999999</c:v>
                </c:pt>
                <c:pt idx="2118">
                  <c:v>0.90500000000000003</c:v>
                </c:pt>
                <c:pt idx="2119">
                  <c:v>0.56499999999999995</c:v>
                </c:pt>
                <c:pt idx="2120">
                  <c:v>1.153</c:v>
                </c:pt>
                <c:pt idx="2121">
                  <c:v>0.86699999999999999</c:v>
                </c:pt>
                <c:pt idx="2122">
                  <c:v>1.1919999999999999</c:v>
                </c:pt>
                <c:pt idx="2123">
                  <c:v>1.4079999999999999</c:v>
                </c:pt>
                <c:pt idx="2124">
                  <c:v>0.78500000000000003</c:v>
                </c:pt>
                <c:pt idx="2125">
                  <c:v>0.63100000000000001</c:v>
                </c:pt>
                <c:pt idx="2126">
                  <c:v>0.69899999999999995</c:v>
                </c:pt>
                <c:pt idx="2127">
                  <c:v>1.331</c:v>
                </c:pt>
                <c:pt idx="2128">
                  <c:v>0.67</c:v>
                </c:pt>
                <c:pt idx="2129">
                  <c:v>0.57399999999999995</c:v>
                </c:pt>
                <c:pt idx="2130">
                  <c:v>0.57699999999999996</c:v>
                </c:pt>
                <c:pt idx="2131">
                  <c:v>1.23</c:v>
                </c:pt>
                <c:pt idx="2132">
                  <c:v>1.0940000000000001</c:v>
                </c:pt>
                <c:pt idx="2133">
                  <c:v>0.97399999999999998</c:v>
                </c:pt>
                <c:pt idx="2134">
                  <c:v>0.79</c:v>
                </c:pt>
                <c:pt idx="2135">
                  <c:v>0.93600000000000005</c:v>
                </c:pt>
                <c:pt idx="2136">
                  <c:v>0.82799999999999996</c:v>
                </c:pt>
                <c:pt idx="2137">
                  <c:v>1.0660000000000001</c:v>
                </c:pt>
                <c:pt idx="2138">
                  <c:v>1.2350000000000001</c:v>
                </c:pt>
                <c:pt idx="2139">
                  <c:v>0.92500000000000004</c:v>
                </c:pt>
                <c:pt idx="2140">
                  <c:v>1.32</c:v>
                </c:pt>
                <c:pt idx="2141">
                  <c:v>0.48899999999999999</c:v>
                </c:pt>
                <c:pt idx="2142">
                  <c:v>0.72599999999999998</c:v>
                </c:pt>
                <c:pt idx="2143">
                  <c:v>1.08</c:v>
                </c:pt>
                <c:pt idx="2144">
                  <c:v>1.0029999999999999</c:v>
                </c:pt>
                <c:pt idx="2145">
                  <c:v>0.61799999999999999</c:v>
                </c:pt>
                <c:pt idx="2146">
                  <c:v>0.62</c:v>
                </c:pt>
                <c:pt idx="2147">
                  <c:v>1.1839999999999999</c:v>
                </c:pt>
                <c:pt idx="2148">
                  <c:v>0.52600000000000002</c:v>
                </c:pt>
                <c:pt idx="2149">
                  <c:v>0.49099999999999999</c:v>
                </c:pt>
                <c:pt idx="2150">
                  <c:v>0.59899999999999998</c:v>
                </c:pt>
                <c:pt idx="2151">
                  <c:v>1.18</c:v>
                </c:pt>
                <c:pt idx="2152">
                  <c:v>0.67200000000000004</c:v>
                </c:pt>
                <c:pt idx="2153">
                  <c:v>0.47899999999999998</c:v>
                </c:pt>
                <c:pt idx="2154">
                  <c:v>0.84899999999999998</c:v>
                </c:pt>
                <c:pt idx="2155">
                  <c:v>0.88200000000000001</c:v>
                </c:pt>
                <c:pt idx="2156">
                  <c:v>0.78500000000000003</c:v>
                </c:pt>
                <c:pt idx="2157">
                  <c:v>0.64700000000000002</c:v>
                </c:pt>
                <c:pt idx="2158">
                  <c:v>0.75</c:v>
                </c:pt>
                <c:pt idx="2159">
                  <c:v>0.78200000000000003</c:v>
                </c:pt>
                <c:pt idx="2160">
                  <c:v>0.99</c:v>
                </c:pt>
                <c:pt idx="2161">
                  <c:v>1.5860000000000001</c:v>
                </c:pt>
                <c:pt idx="2162">
                  <c:v>0.79900000000000004</c:v>
                </c:pt>
                <c:pt idx="2163">
                  <c:v>0.59499999999999997</c:v>
                </c:pt>
                <c:pt idx="2164">
                  <c:v>0.57499999999999996</c:v>
                </c:pt>
                <c:pt idx="2165">
                  <c:v>1.42</c:v>
                </c:pt>
                <c:pt idx="2166">
                  <c:v>0.89100000000000001</c:v>
                </c:pt>
                <c:pt idx="2167">
                  <c:v>0.90800000000000003</c:v>
                </c:pt>
                <c:pt idx="2168">
                  <c:v>0.60899999999999999</c:v>
                </c:pt>
                <c:pt idx="2169">
                  <c:v>0.68700000000000006</c:v>
                </c:pt>
                <c:pt idx="2170">
                  <c:v>0.77</c:v>
                </c:pt>
                <c:pt idx="2171">
                  <c:v>0.66800000000000004</c:v>
                </c:pt>
                <c:pt idx="2172">
                  <c:v>0.97499999999999998</c:v>
                </c:pt>
                <c:pt idx="2173">
                  <c:v>0.67600000000000005</c:v>
                </c:pt>
                <c:pt idx="2174">
                  <c:v>0.64100000000000001</c:v>
                </c:pt>
                <c:pt idx="2175">
                  <c:v>1.617</c:v>
                </c:pt>
                <c:pt idx="2176">
                  <c:v>0.56999999999999995</c:v>
                </c:pt>
                <c:pt idx="2177">
                  <c:v>0.96599999999999997</c:v>
                </c:pt>
                <c:pt idx="2178">
                  <c:v>0.67200000000000004</c:v>
                </c:pt>
                <c:pt idx="2179">
                  <c:v>0.64200000000000002</c:v>
                </c:pt>
                <c:pt idx="2180">
                  <c:v>0.90200000000000002</c:v>
                </c:pt>
                <c:pt idx="2181">
                  <c:v>1.1399999999999999</c:v>
                </c:pt>
                <c:pt idx="2182">
                  <c:v>0.86399999999999999</c:v>
                </c:pt>
                <c:pt idx="2183">
                  <c:v>0.79400000000000004</c:v>
                </c:pt>
                <c:pt idx="2184">
                  <c:v>1.3049999999999999</c:v>
                </c:pt>
                <c:pt idx="2185">
                  <c:v>0.76300000000000001</c:v>
                </c:pt>
                <c:pt idx="2186">
                  <c:v>0.60699999999999998</c:v>
                </c:pt>
                <c:pt idx="2187">
                  <c:v>0.59399999999999997</c:v>
                </c:pt>
                <c:pt idx="2188">
                  <c:v>0.71</c:v>
                </c:pt>
                <c:pt idx="2189">
                  <c:v>1.0349999999999999</c:v>
                </c:pt>
                <c:pt idx="2190">
                  <c:v>0.4</c:v>
                </c:pt>
                <c:pt idx="2191">
                  <c:v>1.268</c:v>
                </c:pt>
                <c:pt idx="2192">
                  <c:v>0.65800000000000003</c:v>
                </c:pt>
                <c:pt idx="2193">
                  <c:v>1.1499999999999999</c:v>
                </c:pt>
                <c:pt idx="2194">
                  <c:v>1.3049999999999999</c:v>
                </c:pt>
                <c:pt idx="2195">
                  <c:v>0.66400000000000003</c:v>
                </c:pt>
                <c:pt idx="2196">
                  <c:v>1.5880000000000001</c:v>
                </c:pt>
                <c:pt idx="2197">
                  <c:v>0.65100000000000002</c:v>
                </c:pt>
                <c:pt idx="2198">
                  <c:v>0.753</c:v>
                </c:pt>
                <c:pt idx="2199">
                  <c:v>1.1599999999999999</c:v>
                </c:pt>
                <c:pt idx="2200">
                  <c:v>1.2989999999999999</c:v>
                </c:pt>
                <c:pt idx="2201">
                  <c:v>0.91700000000000004</c:v>
                </c:pt>
                <c:pt idx="2202">
                  <c:v>1.23</c:v>
                </c:pt>
                <c:pt idx="2203">
                  <c:v>1.7</c:v>
                </c:pt>
                <c:pt idx="2204">
                  <c:v>0.82699999999999996</c:v>
                </c:pt>
                <c:pt idx="2205">
                  <c:v>0.85099999999999998</c:v>
                </c:pt>
                <c:pt idx="2206">
                  <c:v>0.77300000000000002</c:v>
                </c:pt>
                <c:pt idx="2207">
                  <c:v>1.31</c:v>
                </c:pt>
                <c:pt idx="2208">
                  <c:v>0.71199999999999997</c:v>
                </c:pt>
                <c:pt idx="2209">
                  <c:v>0.81599999999999995</c:v>
                </c:pt>
                <c:pt idx="2210">
                  <c:v>1.2709999999999999</c:v>
                </c:pt>
                <c:pt idx="2211">
                  <c:v>0.82799999999999996</c:v>
                </c:pt>
                <c:pt idx="2212">
                  <c:v>0.79300000000000004</c:v>
                </c:pt>
                <c:pt idx="2213">
                  <c:v>0.873</c:v>
                </c:pt>
                <c:pt idx="2214">
                  <c:v>1.095</c:v>
                </c:pt>
                <c:pt idx="2215">
                  <c:v>1.2250000000000001</c:v>
                </c:pt>
                <c:pt idx="2216">
                  <c:v>0.86699999999999999</c:v>
                </c:pt>
                <c:pt idx="2217">
                  <c:v>0.86099999999999999</c:v>
                </c:pt>
                <c:pt idx="2218">
                  <c:v>0.441</c:v>
                </c:pt>
                <c:pt idx="2219">
                  <c:v>0.72099999999999997</c:v>
                </c:pt>
                <c:pt idx="2220">
                  <c:v>0.65500000000000003</c:v>
                </c:pt>
                <c:pt idx="2221">
                  <c:v>1.29</c:v>
                </c:pt>
                <c:pt idx="2222">
                  <c:v>0.84</c:v>
                </c:pt>
                <c:pt idx="2223">
                  <c:v>0.52300000000000002</c:v>
                </c:pt>
                <c:pt idx="2224">
                  <c:v>0.83499999999999996</c:v>
                </c:pt>
                <c:pt idx="2225">
                  <c:v>0.48799999999999999</c:v>
                </c:pt>
                <c:pt idx="2226">
                  <c:v>0.77600000000000002</c:v>
                </c:pt>
                <c:pt idx="2227">
                  <c:v>0.66600000000000004</c:v>
                </c:pt>
                <c:pt idx="2228">
                  <c:v>0.77100000000000002</c:v>
                </c:pt>
                <c:pt idx="2229">
                  <c:v>1.36</c:v>
                </c:pt>
                <c:pt idx="2230">
                  <c:v>0.92400000000000004</c:v>
                </c:pt>
                <c:pt idx="2231">
                  <c:v>0.61399999999999999</c:v>
                </c:pt>
                <c:pt idx="2232">
                  <c:v>0.747</c:v>
                </c:pt>
                <c:pt idx="2233">
                  <c:v>0.71299999999999997</c:v>
                </c:pt>
                <c:pt idx="2234">
                  <c:v>0.59299999999999997</c:v>
                </c:pt>
                <c:pt idx="2235">
                  <c:v>0.622</c:v>
                </c:pt>
                <c:pt idx="2236">
                  <c:v>0.498</c:v>
                </c:pt>
                <c:pt idx="2237">
                  <c:v>0.57099999999999995</c:v>
                </c:pt>
                <c:pt idx="2238">
                  <c:v>1.0980000000000001</c:v>
                </c:pt>
                <c:pt idx="2239">
                  <c:v>0.93200000000000005</c:v>
                </c:pt>
                <c:pt idx="2240">
                  <c:v>0.92500000000000004</c:v>
                </c:pt>
                <c:pt idx="2241">
                  <c:v>1.2250000000000001</c:v>
                </c:pt>
                <c:pt idx="2242">
                  <c:v>0.56599999999999995</c:v>
                </c:pt>
                <c:pt idx="2243">
                  <c:v>0.79</c:v>
                </c:pt>
                <c:pt idx="2244">
                  <c:v>0.53100000000000003</c:v>
                </c:pt>
                <c:pt idx="2245">
                  <c:v>0.76</c:v>
                </c:pt>
                <c:pt idx="2246">
                  <c:v>1.1479999999999999</c:v>
                </c:pt>
                <c:pt idx="2247">
                  <c:v>0.58099999999999996</c:v>
                </c:pt>
                <c:pt idx="2248">
                  <c:v>1.2350000000000001</c:v>
                </c:pt>
                <c:pt idx="2249">
                  <c:v>0.72599999999999998</c:v>
                </c:pt>
                <c:pt idx="2250">
                  <c:v>1.236</c:v>
                </c:pt>
                <c:pt idx="2251">
                  <c:v>0.97599999999999998</c:v>
                </c:pt>
                <c:pt idx="2252">
                  <c:v>0.68300000000000005</c:v>
                </c:pt>
                <c:pt idx="2253">
                  <c:v>0.65600000000000003</c:v>
                </c:pt>
                <c:pt idx="2254">
                  <c:v>0.747</c:v>
                </c:pt>
                <c:pt idx="2255">
                  <c:v>0.65</c:v>
                </c:pt>
                <c:pt idx="2256">
                  <c:v>0.61199999999999999</c:v>
                </c:pt>
                <c:pt idx="2257">
                  <c:v>1.24</c:v>
                </c:pt>
                <c:pt idx="2258">
                  <c:v>1.095</c:v>
                </c:pt>
                <c:pt idx="2259">
                  <c:v>0.96499999999999997</c:v>
                </c:pt>
                <c:pt idx="2260">
                  <c:v>0.59399999999999997</c:v>
                </c:pt>
                <c:pt idx="2261">
                  <c:v>0.73699999999999999</c:v>
                </c:pt>
                <c:pt idx="2262">
                  <c:v>0.89700000000000002</c:v>
                </c:pt>
                <c:pt idx="2263">
                  <c:v>0.67700000000000005</c:v>
                </c:pt>
                <c:pt idx="2264">
                  <c:v>0.53400000000000003</c:v>
                </c:pt>
                <c:pt idx="2265">
                  <c:v>1.08</c:v>
                </c:pt>
                <c:pt idx="2266">
                  <c:v>0.74199999999999999</c:v>
                </c:pt>
                <c:pt idx="2267">
                  <c:v>1.3</c:v>
                </c:pt>
                <c:pt idx="2268">
                  <c:v>0.81</c:v>
                </c:pt>
                <c:pt idx="2269">
                  <c:v>0.64300000000000002</c:v>
                </c:pt>
                <c:pt idx="2270">
                  <c:v>1.1299999999999999</c:v>
                </c:pt>
                <c:pt idx="2271">
                  <c:v>1.2330000000000001</c:v>
                </c:pt>
                <c:pt idx="2272">
                  <c:v>1.3580000000000001</c:v>
                </c:pt>
                <c:pt idx="2273">
                  <c:v>0.66700000000000004</c:v>
                </c:pt>
                <c:pt idx="2274">
                  <c:v>0.70799999999999996</c:v>
                </c:pt>
                <c:pt idx="2275">
                  <c:v>1.1299999999999999</c:v>
                </c:pt>
                <c:pt idx="2276">
                  <c:v>1.1759999999999999</c:v>
                </c:pt>
                <c:pt idx="2277">
                  <c:v>1.1499999999999999</c:v>
                </c:pt>
                <c:pt idx="2278">
                  <c:v>0.86499999999999999</c:v>
                </c:pt>
                <c:pt idx="2279">
                  <c:v>0.877</c:v>
                </c:pt>
                <c:pt idx="2280">
                  <c:v>0.69199999999999995</c:v>
                </c:pt>
                <c:pt idx="2281">
                  <c:v>0.42399999999999999</c:v>
                </c:pt>
                <c:pt idx="2282">
                  <c:v>0.63200000000000001</c:v>
                </c:pt>
                <c:pt idx="2283">
                  <c:v>1.49</c:v>
                </c:pt>
                <c:pt idx="2284">
                  <c:v>1.3</c:v>
                </c:pt>
                <c:pt idx="2285">
                  <c:v>0.91100000000000003</c:v>
                </c:pt>
                <c:pt idx="2286">
                  <c:v>1.0589999999999999</c:v>
                </c:pt>
                <c:pt idx="2287">
                  <c:v>0.48399999999999999</c:v>
                </c:pt>
                <c:pt idx="2288">
                  <c:v>1.097</c:v>
                </c:pt>
                <c:pt idx="2289">
                  <c:v>0.67300000000000004</c:v>
                </c:pt>
                <c:pt idx="2290">
                  <c:v>0.52</c:v>
                </c:pt>
                <c:pt idx="2291">
                  <c:v>0.95299999999999996</c:v>
                </c:pt>
                <c:pt idx="2292">
                  <c:v>0.79</c:v>
                </c:pt>
                <c:pt idx="2293">
                  <c:v>1.131</c:v>
                </c:pt>
                <c:pt idx="2294">
                  <c:v>0.64600000000000002</c:v>
                </c:pt>
                <c:pt idx="2295">
                  <c:v>0.90500000000000003</c:v>
                </c:pt>
                <c:pt idx="2296">
                  <c:v>1.22</c:v>
                </c:pt>
                <c:pt idx="2297">
                  <c:v>0.81200000000000006</c:v>
                </c:pt>
                <c:pt idx="2298">
                  <c:v>1.34</c:v>
                </c:pt>
                <c:pt idx="2299">
                  <c:v>0.61099999999999999</c:v>
                </c:pt>
                <c:pt idx="2300">
                  <c:v>0.89</c:v>
                </c:pt>
                <c:pt idx="2301">
                  <c:v>0.60199999999999998</c:v>
                </c:pt>
                <c:pt idx="2302">
                  <c:v>1.61</c:v>
                </c:pt>
                <c:pt idx="2303">
                  <c:v>1.22</c:v>
                </c:pt>
                <c:pt idx="2304">
                  <c:v>1.2290000000000001</c:v>
                </c:pt>
                <c:pt idx="2305">
                  <c:v>0.65200000000000002</c:v>
                </c:pt>
                <c:pt idx="2306">
                  <c:v>0.69499999999999995</c:v>
                </c:pt>
                <c:pt idx="2307">
                  <c:v>1.1850000000000001</c:v>
                </c:pt>
                <c:pt idx="2308">
                  <c:v>1.1200000000000001</c:v>
                </c:pt>
                <c:pt idx="2309">
                  <c:v>0.53</c:v>
                </c:pt>
                <c:pt idx="2310">
                  <c:v>0.60599999999999998</c:v>
                </c:pt>
                <c:pt idx="2311">
                  <c:v>0.60199999999999998</c:v>
                </c:pt>
                <c:pt idx="2312">
                  <c:v>0.77500000000000002</c:v>
                </c:pt>
                <c:pt idx="2313">
                  <c:v>0.61699999999999999</c:v>
                </c:pt>
                <c:pt idx="2314">
                  <c:v>0.84699999999999998</c:v>
                </c:pt>
                <c:pt idx="2315">
                  <c:v>1.224</c:v>
                </c:pt>
                <c:pt idx="2316">
                  <c:v>0.70499999999999996</c:v>
                </c:pt>
                <c:pt idx="2317">
                  <c:v>0.84499999999999997</c:v>
                </c:pt>
                <c:pt idx="2318">
                  <c:v>0.66</c:v>
                </c:pt>
                <c:pt idx="2319">
                  <c:v>0.81</c:v>
                </c:pt>
                <c:pt idx="2320">
                  <c:v>1.034</c:v>
                </c:pt>
                <c:pt idx="2321">
                  <c:v>0.64400000000000002</c:v>
                </c:pt>
                <c:pt idx="2322">
                  <c:v>0.56899999999999995</c:v>
                </c:pt>
                <c:pt idx="2323">
                  <c:v>0.91400000000000003</c:v>
                </c:pt>
                <c:pt idx="2324">
                  <c:v>0.84599999999999997</c:v>
                </c:pt>
                <c:pt idx="2325">
                  <c:v>0.66300000000000003</c:v>
                </c:pt>
                <c:pt idx="2326">
                  <c:v>0.47599999999999998</c:v>
                </c:pt>
                <c:pt idx="2327">
                  <c:v>1.0980000000000001</c:v>
                </c:pt>
                <c:pt idx="2328">
                  <c:v>0.56000000000000005</c:v>
                </c:pt>
                <c:pt idx="2329">
                  <c:v>1.0229999999999999</c:v>
                </c:pt>
                <c:pt idx="2330">
                  <c:v>0.58399999999999996</c:v>
                </c:pt>
                <c:pt idx="2331">
                  <c:v>1.0269999999999999</c:v>
                </c:pt>
                <c:pt idx="2332">
                  <c:v>0.66</c:v>
                </c:pt>
                <c:pt idx="2333">
                  <c:v>0.84099999999999997</c:v>
                </c:pt>
                <c:pt idx="2334">
                  <c:v>0.47299999999999998</c:v>
                </c:pt>
                <c:pt idx="2335">
                  <c:v>0.58699999999999997</c:v>
                </c:pt>
                <c:pt idx="2336">
                  <c:v>1.0549999999999999</c:v>
                </c:pt>
                <c:pt idx="2337">
                  <c:v>0.72299999999999998</c:v>
                </c:pt>
                <c:pt idx="2338">
                  <c:v>0.63100000000000001</c:v>
                </c:pt>
                <c:pt idx="2339">
                  <c:v>0.7</c:v>
                </c:pt>
                <c:pt idx="2340">
                  <c:v>0.84</c:v>
                </c:pt>
                <c:pt idx="2341">
                  <c:v>0.57999999999999996</c:v>
                </c:pt>
                <c:pt idx="2342">
                  <c:v>1.002</c:v>
                </c:pt>
                <c:pt idx="2343">
                  <c:v>1.022</c:v>
                </c:pt>
                <c:pt idx="2344">
                  <c:v>0.78600000000000003</c:v>
                </c:pt>
                <c:pt idx="2345">
                  <c:v>0.53400000000000003</c:v>
                </c:pt>
                <c:pt idx="2346">
                  <c:v>0.56799999999999995</c:v>
                </c:pt>
                <c:pt idx="2347">
                  <c:v>0.70699999999999996</c:v>
                </c:pt>
                <c:pt idx="2348">
                  <c:v>0.47499999999999998</c:v>
                </c:pt>
                <c:pt idx="2349">
                  <c:v>0.64100000000000001</c:v>
                </c:pt>
                <c:pt idx="2350">
                  <c:v>0.92</c:v>
                </c:pt>
                <c:pt idx="2351">
                  <c:v>1.4470000000000001</c:v>
                </c:pt>
                <c:pt idx="2352">
                  <c:v>0.505</c:v>
                </c:pt>
                <c:pt idx="2353">
                  <c:v>1.0549999999999999</c:v>
                </c:pt>
                <c:pt idx="2354">
                  <c:v>0.70099999999999996</c:v>
                </c:pt>
                <c:pt idx="2355">
                  <c:v>0.58699999999999997</c:v>
                </c:pt>
                <c:pt idx="2356">
                  <c:v>1.254</c:v>
                </c:pt>
                <c:pt idx="2357">
                  <c:v>1.111</c:v>
                </c:pt>
                <c:pt idx="2358">
                  <c:v>1.1759999999999999</c:v>
                </c:pt>
                <c:pt idx="2359">
                  <c:v>0.80500000000000005</c:v>
                </c:pt>
                <c:pt idx="2360">
                  <c:v>0.53200000000000003</c:v>
                </c:pt>
                <c:pt idx="2361">
                  <c:v>0.71599999999999997</c:v>
                </c:pt>
                <c:pt idx="2362">
                  <c:v>0.46600000000000003</c:v>
                </c:pt>
                <c:pt idx="2363">
                  <c:v>0.70499999999999996</c:v>
                </c:pt>
                <c:pt idx="2364">
                  <c:v>0.76700000000000002</c:v>
                </c:pt>
                <c:pt idx="2365">
                  <c:v>0.70699999999999996</c:v>
                </c:pt>
                <c:pt idx="2366">
                  <c:v>0.71699999999999997</c:v>
                </c:pt>
                <c:pt idx="2367">
                  <c:v>0.71399999999999997</c:v>
                </c:pt>
                <c:pt idx="2368">
                  <c:v>0.77200000000000002</c:v>
                </c:pt>
                <c:pt idx="2369">
                  <c:v>1.2549999999999999</c:v>
                </c:pt>
                <c:pt idx="2370">
                  <c:v>0.78600000000000003</c:v>
                </c:pt>
                <c:pt idx="2371">
                  <c:v>0.94499999999999995</c:v>
                </c:pt>
                <c:pt idx="2372">
                  <c:v>1.4850000000000001</c:v>
                </c:pt>
                <c:pt idx="2373">
                  <c:v>1.1040000000000001</c:v>
                </c:pt>
                <c:pt idx="2374">
                  <c:v>0.872</c:v>
                </c:pt>
                <c:pt idx="2375">
                  <c:v>0.70899999999999996</c:v>
                </c:pt>
                <c:pt idx="2376">
                  <c:v>0.499</c:v>
                </c:pt>
                <c:pt idx="2377">
                  <c:v>0.502</c:v>
                </c:pt>
                <c:pt idx="2378">
                  <c:v>0.72699999999999998</c:v>
                </c:pt>
                <c:pt idx="2379">
                  <c:v>0.92400000000000004</c:v>
                </c:pt>
                <c:pt idx="2380">
                  <c:v>0.67200000000000004</c:v>
                </c:pt>
                <c:pt idx="2381">
                  <c:v>0.61899999999999999</c:v>
                </c:pt>
                <c:pt idx="2382">
                  <c:v>0.65300000000000002</c:v>
                </c:pt>
                <c:pt idx="2383">
                  <c:v>1.0049999999999999</c:v>
                </c:pt>
                <c:pt idx="2384">
                  <c:v>1.165</c:v>
                </c:pt>
                <c:pt idx="2385">
                  <c:v>1.1000000000000001</c:v>
                </c:pt>
                <c:pt idx="2386">
                  <c:v>1.177</c:v>
                </c:pt>
                <c:pt idx="2387">
                  <c:v>1.3480000000000001</c:v>
                </c:pt>
                <c:pt idx="2388">
                  <c:v>0.71399999999999997</c:v>
                </c:pt>
                <c:pt idx="2389">
                  <c:v>0.93400000000000005</c:v>
                </c:pt>
                <c:pt idx="2390">
                  <c:v>0.7</c:v>
                </c:pt>
                <c:pt idx="2391">
                  <c:v>0.746</c:v>
                </c:pt>
                <c:pt idx="2392">
                  <c:v>1.23</c:v>
                </c:pt>
                <c:pt idx="2393">
                  <c:v>1.2</c:v>
                </c:pt>
                <c:pt idx="2394">
                  <c:v>0.85399999999999998</c:v>
                </c:pt>
                <c:pt idx="2395">
                  <c:v>0.68500000000000005</c:v>
                </c:pt>
                <c:pt idx="2396">
                  <c:v>1.173</c:v>
                </c:pt>
                <c:pt idx="2397">
                  <c:v>1.4</c:v>
                </c:pt>
                <c:pt idx="2398">
                  <c:v>0.71699999999999997</c:v>
                </c:pt>
                <c:pt idx="2399">
                  <c:v>0.76900000000000002</c:v>
                </c:pt>
                <c:pt idx="2400">
                  <c:v>1.29</c:v>
                </c:pt>
                <c:pt idx="2401">
                  <c:v>0.85499999999999998</c:v>
                </c:pt>
                <c:pt idx="2402">
                  <c:v>0.505</c:v>
                </c:pt>
                <c:pt idx="2403">
                  <c:v>0.88400000000000001</c:v>
                </c:pt>
                <c:pt idx="2404">
                  <c:v>1.57</c:v>
                </c:pt>
                <c:pt idx="2405">
                  <c:v>0.65400000000000003</c:v>
                </c:pt>
                <c:pt idx="2406">
                  <c:v>0.73399999999999999</c:v>
                </c:pt>
                <c:pt idx="2407">
                  <c:v>0.71699999999999997</c:v>
                </c:pt>
                <c:pt idx="2408">
                  <c:v>0.77400000000000002</c:v>
                </c:pt>
                <c:pt idx="2409">
                  <c:v>0.94499999999999995</c:v>
                </c:pt>
                <c:pt idx="2410">
                  <c:v>0.81499999999999995</c:v>
                </c:pt>
                <c:pt idx="2411">
                  <c:v>0.58499999999999996</c:v>
                </c:pt>
                <c:pt idx="2412">
                  <c:v>0.61199999999999999</c:v>
                </c:pt>
                <c:pt idx="2413">
                  <c:v>0.47799999999999998</c:v>
                </c:pt>
                <c:pt idx="2414">
                  <c:v>0.626</c:v>
                </c:pt>
                <c:pt idx="2415">
                  <c:v>0.80600000000000005</c:v>
                </c:pt>
                <c:pt idx="2416">
                  <c:v>0.76</c:v>
                </c:pt>
                <c:pt idx="2417">
                  <c:v>0.68200000000000005</c:v>
                </c:pt>
                <c:pt idx="2418">
                  <c:v>1.2769999999999999</c:v>
                </c:pt>
                <c:pt idx="2419">
                  <c:v>0.79</c:v>
                </c:pt>
                <c:pt idx="2420">
                  <c:v>0.57699999999999996</c:v>
                </c:pt>
                <c:pt idx="2421">
                  <c:v>0.873</c:v>
                </c:pt>
                <c:pt idx="2422">
                  <c:v>0.84199999999999997</c:v>
                </c:pt>
                <c:pt idx="2423">
                  <c:v>1.2709999999999999</c:v>
                </c:pt>
                <c:pt idx="2424">
                  <c:v>0.55300000000000005</c:v>
                </c:pt>
                <c:pt idx="2425">
                  <c:v>0.80200000000000005</c:v>
                </c:pt>
                <c:pt idx="2426">
                  <c:v>0.56899999999999995</c:v>
                </c:pt>
                <c:pt idx="2427">
                  <c:v>0.747</c:v>
                </c:pt>
                <c:pt idx="2428">
                  <c:v>0.7</c:v>
                </c:pt>
                <c:pt idx="2429">
                  <c:v>0.8</c:v>
                </c:pt>
                <c:pt idx="2430">
                  <c:v>0.84499999999999997</c:v>
                </c:pt>
                <c:pt idx="2431">
                  <c:v>0.56799999999999995</c:v>
                </c:pt>
                <c:pt idx="2432">
                  <c:v>0.78</c:v>
                </c:pt>
                <c:pt idx="2433">
                  <c:v>0.997</c:v>
                </c:pt>
                <c:pt idx="2434">
                  <c:v>1.1970000000000001</c:v>
                </c:pt>
                <c:pt idx="2435">
                  <c:v>0.57299999999999995</c:v>
                </c:pt>
                <c:pt idx="2436">
                  <c:v>0.96899999999999997</c:v>
                </c:pt>
                <c:pt idx="2437">
                  <c:v>0.753</c:v>
                </c:pt>
                <c:pt idx="2438">
                  <c:v>0.65700000000000003</c:v>
                </c:pt>
                <c:pt idx="2439">
                  <c:v>0.85199999999999998</c:v>
                </c:pt>
                <c:pt idx="2440">
                  <c:v>0.60099999999999998</c:v>
                </c:pt>
                <c:pt idx="2441">
                  <c:v>1.026</c:v>
                </c:pt>
                <c:pt idx="2442">
                  <c:v>1.04</c:v>
                </c:pt>
                <c:pt idx="2443">
                  <c:v>0.72299999999999998</c:v>
                </c:pt>
                <c:pt idx="2444">
                  <c:v>0.623</c:v>
                </c:pt>
                <c:pt idx="2445">
                  <c:v>1.0720000000000001</c:v>
                </c:pt>
                <c:pt idx="2446">
                  <c:v>0.50800000000000001</c:v>
                </c:pt>
                <c:pt idx="2447">
                  <c:v>1.095</c:v>
                </c:pt>
                <c:pt idx="2448">
                  <c:v>0.67400000000000004</c:v>
                </c:pt>
                <c:pt idx="2449">
                  <c:v>0.52600000000000002</c:v>
                </c:pt>
                <c:pt idx="2450">
                  <c:v>0.753</c:v>
                </c:pt>
                <c:pt idx="2451">
                  <c:v>0.80800000000000005</c:v>
                </c:pt>
                <c:pt idx="2452">
                  <c:v>0.67100000000000004</c:v>
                </c:pt>
                <c:pt idx="2453">
                  <c:v>0.64900000000000002</c:v>
                </c:pt>
                <c:pt idx="2454">
                  <c:v>0.94199999999999995</c:v>
                </c:pt>
                <c:pt idx="2455">
                  <c:v>0.80500000000000005</c:v>
                </c:pt>
                <c:pt idx="2456">
                  <c:v>0.72299999999999998</c:v>
                </c:pt>
                <c:pt idx="2457">
                  <c:v>1</c:v>
                </c:pt>
                <c:pt idx="2458">
                  <c:v>1.0780000000000001</c:v>
                </c:pt>
                <c:pt idx="2459">
                  <c:v>0.58099999999999996</c:v>
                </c:pt>
                <c:pt idx="2460">
                  <c:v>0.75700000000000001</c:v>
                </c:pt>
                <c:pt idx="2461">
                  <c:v>1.4139999999999999</c:v>
                </c:pt>
                <c:pt idx="2462">
                  <c:v>1.07</c:v>
                </c:pt>
                <c:pt idx="2463">
                  <c:v>0.79600000000000004</c:v>
                </c:pt>
                <c:pt idx="2464">
                  <c:v>0.85799999999999998</c:v>
                </c:pt>
                <c:pt idx="2465">
                  <c:v>0.7</c:v>
                </c:pt>
                <c:pt idx="2466">
                  <c:v>0.75900000000000001</c:v>
                </c:pt>
                <c:pt idx="2467">
                  <c:v>0.629</c:v>
                </c:pt>
                <c:pt idx="2468">
                  <c:v>0.63900000000000001</c:v>
                </c:pt>
                <c:pt idx="2469">
                  <c:v>0.59899999999999998</c:v>
                </c:pt>
                <c:pt idx="2470">
                  <c:v>0.84</c:v>
                </c:pt>
                <c:pt idx="2471">
                  <c:v>0.57999999999999996</c:v>
                </c:pt>
                <c:pt idx="2472">
                  <c:v>0.68500000000000005</c:v>
                </c:pt>
                <c:pt idx="2473">
                  <c:v>0.54500000000000004</c:v>
                </c:pt>
                <c:pt idx="2474">
                  <c:v>0.88</c:v>
                </c:pt>
                <c:pt idx="2475">
                  <c:v>0.85299999999999998</c:v>
                </c:pt>
                <c:pt idx="2476">
                  <c:v>0.61299999999999999</c:v>
                </c:pt>
                <c:pt idx="2477">
                  <c:v>0.69399999999999995</c:v>
                </c:pt>
                <c:pt idx="2478">
                  <c:v>1.29</c:v>
                </c:pt>
                <c:pt idx="2479">
                  <c:v>1.5469999999999999</c:v>
                </c:pt>
                <c:pt idx="2480">
                  <c:v>1.4</c:v>
                </c:pt>
                <c:pt idx="2481">
                  <c:v>1.2490000000000001</c:v>
                </c:pt>
                <c:pt idx="2482">
                  <c:v>0.67900000000000005</c:v>
                </c:pt>
                <c:pt idx="2483">
                  <c:v>0.61</c:v>
                </c:pt>
                <c:pt idx="2484">
                  <c:v>0.54400000000000004</c:v>
                </c:pt>
                <c:pt idx="2485">
                  <c:v>0.67100000000000004</c:v>
                </c:pt>
                <c:pt idx="2486">
                  <c:v>0.44800000000000001</c:v>
                </c:pt>
                <c:pt idx="2487">
                  <c:v>1.254</c:v>
                </c:pt>
                <c:pt idx="2488">
                  <c:v>0.59799999999999998</c:v>
                </c:pt>
                <c:pt idx="2489">
                  <c:v>0.65</c:v>
                </c:pt>
                <c:pt idx="2490">
                  <c:v>0.59</c:v>
                </c:pt>
                <c:pt idx="2491">
                  <c:v>0.57399999999999995</c:v>
                </c:pt>
                <c:pt idx="2492">
                  <c:v>0.66100000000000003</c:v>
                </c:pt>
                <c:pt idx="2493">
                  <c:v>1.01</c:v>
                </c:pt>
                <c:pt idx="2494">
                  <c:v>0.66100000000000003</c:v>
                </c:pt>
                <c:pt idx="2495">
                  <c:v>0.84199999999999997</c:v>
                </c:pt>
                <c:pt idx="2496">
                  <c:v>1.0029999999999999</c:v>
                </c:pt>
                <c:pt idx="2497">
                  <c:v>0.73499999999999999</c:v>
                </c:pt>
                <c:pt idx="2498">
                  <c:v>1.494</c:v>
                </c:pt>
                <c:pt idx="2499">
                  <c:v>1.1220000000000001</c:v>
                </c:pt>
                <c:pt idx="2500">
                  <c:v>1.03</c:v>
                </c:pt>
                <c:pt idx="2501">
                  <c:v>0.747</c:v>
                </c:pt>
                <c:pt idx="2502">
                  <c:v>0.77400000000000002</c:v>
                </c:pt>
                <c:pt idx="2503">
                  <c:v>0.58199999999999996</c:v>
                </c:pt>
                <c:pt idx="2504">
                  <c:v>0.91</c:v>
                </c:pt>
                <c:pt idx="2505">
                  <c:v>0.53600000000000003</c:v>
                </c:pt>
                <c:pt idx="2506">
                  <c:v>0.67</c:v>
                </c:pt>
                <c:pt idx="2507">
                  <c:v>1.18</c:v>
                </c:pt>
                <c:pt idx="2508">
                  <c:v>0.79</c:v>
                </c:pt>
                <c:pt idx="2509">
                  <c:v>1.3460000000000001</c:v>
                </c:pt>
                <c:pt idx="2510">
                  <c:v>0.94499999999999995</c:v>
                </c:pt>
                <c:pt idx="2511">
                  <c:v>0.70799999999999996</c:v>
                </c:pt>
                <c:pt idx="2512">
                  <c:v>0.62</c:v>
                </c:pt>
                <c:pt idx="2513">
                  <c:v>0.82699999999999996</c:v>
                </c:pt>
                <c:pt idx="2514">
                  <c:v>0.63</c:v>
                </c:pt>
                <c:pt idx="2515">
                  <c:v>0.47599999999999998</c:v>
                </c:pt>
                <c:pt idx="2516">
                  <c:v>1.0880000000000001</c:v>
                </c:pt>
                <c:pt idx="2517">
                  <c:v>1.3129999999999999</c:v>
                </c:pt>
                <c:pt idx="2518">
                  <c:v>0.66100000000000003</c:v>
                </c:pt>
                <c:pt idx="2519">
                  <c:v>0.63700000000000001</c:v>
                </c:pt>
                <c:pt idx="2520">
                  <c:v>0.72199999999999998</c:v>
                </c:pt>
                <c:pt idx="2521">
                  <c:v>0.55500000000000005</c:v>
                </c:pt>
                <c:pt idx="2522">
                  <c:v>0.95099999999999996</c:v>
                </c:pt>
                <c:pt idx="2523">
                  <c:v>0.624</c:v>
                </c:pt>
                <c:pt idx="2524">
                  <c:v>0.81899999999999995</c:v>
                </c:pt>
                <c:pt idx="2525">
                  <c:v>0.61499999999999999</c:v>
                </c:pt>
                <c:pt idx="2526">
                  <c:v>0.55500000000000005</c:v>
                </c:pt>
                <c:pt idx="2527">
                  <c:v>1.079</c:v>
                </c:pt>
                <c:pt idx="2528">
                  <c:v>0.65700000000000003</c:v>
                </c:pt>
                <c:pt idx="2529">
                  <c:v>1.0049999999999999</c:v>
                </c:pt>
                <c:pt idx="2530">
                  <c:v>0.58299999999999996</c:v>
                </c:pt>
                <c:pt idx="2531">
                  <c:v>1.1890000000000001</c:v>
                </c:pt>
                <c:pt idx="2532">
                  <c:v>1.278</c:v>
                </c:pt>
                <c:pt idx="2533">
                  <c:v>0.66700000000000004</c:v>
                </c:pt>
                <c:pt idx="2534">
                  <c:v>1.0649999999999999</c:v>
                </c:pt>
                <c:pt idx="2535">
                  <c:v>0.9</c:v>
                </c:pt>
                <c:pt idx="2536">
                  <c:v>0.50700000000000001</c:v>
                </c:pt>
                <c:pt idx="2537">
                  <c:v>0.60299999999999998</c:v>
                </c:pt>
                <c:pt idx="2538">
                  <c:v>0.88200000000000001</c:v>
                </c:pt>
                <c:pt idx="2539">
                  <c:v>0.66200000000000003</c:v>
                </c:pt>
                <c:pt idx="2540">
                  <c:v>0.71</c:v>
                </c:pt>
                <c:pt idx="2541">
                  <c:v>0.52400000000000002</c:v>
                </c:pt>
                <c:pt idx="2542">
                  <c:v>0.61399999999999999</c:v>
                </c:pt>
                <c:pt idx="2543">
                  <c:v>0.59399999999999997</c:v>
                </c:pt>
                <c:pt idx="2544">
                  <c:v>0.50700000000000001</c:v>
                </c:pt>
                <c:pt idx="2545">
                  <c:v>0.74</c:v>
                </c:pt>
                <c:pt idx="2546">
                  <c:v>1.0980000000000001</c:v>
                </c:pt>
                <c:pt idx="2547">
                  <c:v>0.80500000000000005</c:v>
                </c:pt>
                <c:pt idx="2548">
                  <c:v>1.085</c:v>
                </c:pt>
                <c:pt idx="2549">
                  <c:v>0.74399999999999999</c:v>
                </c:pt>
                <c:pt idx="2550">
                  <c:v>0.68899999999999995</c:v>
                </c:pt>
                <c:pt idx="2551">
                  <c:v>0.89400000000000002</c:v>
                </c:pt>
                <c:pt idx="2552">
                  <c:v>1.05</c:v>
                </c:pt>
                <c:pt idx="2553">
                  <c:v>1.1100000000000001</c:v>
                </c:pt>
                <c:pt idx="2554">
                  <c:v>1.2170000000000001</c:v>
                </c:pt>
                <c:pt idx="2555">
                  <c:v>0.875</c:v>
                </c:pt>
                <c:pt idx="2556">
                  <c:v>1.06</c:v>
                </c:pt>
                <c:pt idx="2557">
                  <c:v>1.1599999999999999</c:v>
                </c:pt>
                <c:pt idx="2558">
                  <c:v>0.59</c:v>
                </c:pt>
                <c:pt idx="2559">
                  <c:v>0.91900000000000004</c:v>
                </c:pt>
                <c:pt idx="2560">
                  <c:v>0.45300000000000001</c:v>
                </c:pt>
                <c:pt idx="2561">
                  <c:v>0.99</c:v>
                </c:pt>
                <c:pt idx="2562">
                  <c:v>0.876</c:v>
                </c:pt>
                <c:pt idx="2563">
                  <c:v>0.52100000000000002</c:v>
                </c:pt>
                <c:pt idx="2564">
                  <c:v>1.3340000000000001</c:v>
                </c:pt>
                <c:pt idx="2565">
                  <c:v>0.68700000000000006</c:v>
                </c:pt>
                <c:pt idx="2566">
                  <c:v>1.125</c:v>
                </c:pt>
                <c:pt idx="2567">
                  <c:v>1.036</c:v>
                </c:pt>
                <c:pt idx="2568">
                  <c:v>0.97699999999999998</c:v>
                </c:pt>
                <c:pt idx="2569">
                  <c:v>1.252</c:v>
                </c:pt>
                <c:pt idx="2570">
                  <c:v>0.84099999999999997</c:v>
                </c:pt>
                <c:pt idx="2571">
                  <c:v>0.63900000000000001</c:v>
                </c:pt>
                <c:pt idx="2572">
                  <c:v>0.58399999999999996</c:v>
                </c:pt>
                <c:pt idx="2573">
                  <c:v>1.343</c:v>
                </c:pt>
                <c:pt idx="2574">
                  <c:v>0.64200000000000002</c:v>
                </c:pt>
                <c:pt idx="2575">
                  <c:v>0.81699999999999995</c:v>
                </c:pt>
                <c:pt idx="2576">
                  <c:v>0.59299999999999997</c:v>
                </c:pt>
                <c:pt idx="2577">
                  <c:v>0.61</c:v>
                </c:pt>
                <c:pt idx="2578">
                  <c:v>0.47599999999999998</c:v>
                </c:pt>
                <c:pt idx="2579">
                  <c:v>0.54600000000000004</c:v>
                </c:pt>
                <c:pt idx="2580">
                  <c:v>0.81</c:v>
                </c:pt>
                <c:pt idx="2581">
                  <c:v>0.54800000000000004</c:v>
                </c:pt>
                <c:pt idx="2582">
                  <c:v>0.505</c:v>
                </c:pt>
                <c:pt idx="2583">
                  <c:v>1.26</c:v>
                </c:pt>
                <c:pt idx="2584">
                  <c:v>0.66600000000000004</c:v>
                </c:pt>
                <c:pt idx="2585">
                  <c:v>0.96</c:v>
                </c:pt>
                <c:pt idx="2586">
                  <c:v>0.80200000000000005</c:v>
                </c:pt>
                <c:pt idx="2587">
                  <c:v>0.61299999999999999</c:v>
                </c:pt>
                <c:pt idx="2588">
                  <c:v>0.97</c:v>
                </c:pt>
                <c:pt idx="2589">
                  <c:v>0.69299999999999995</c:v>
                </c:pt>
                <c:pt idx="2590">
                  <c:v>0.82399999999999995</c:v>
                </c:pt>
                <c:pt idx="2591">
                  <c:v>0.63700000000000001</c:v>
                </c:pt>
                <c:pt idx="2592">
                  <c:v>0.62</c:v>
                </c:pt>
                <c:pt idx="2593">
                  <c:v>0.54300000000000004</c:v>
                </c:pt>
                <c:pt idx="2594">
                  <c:v>0.86</c:v>
                </c:pt>
                <c:pt idx="2595">
                  <c:v>1.04</c:v>
                </c:pt>
                <c:pt idx="2596">
                  <c:v>0.88200000000000001</c:v>
                </c:pt>
                <c:pt idx="2597">
                  <c:v>0.61699999999999999</c:v>
                </c:pt>
                <c:pt idx="2598">
                  <c:v>1.1459999999999999</c:v>
                </c:pt>
                <c:pt idx="2599">
                  <c:v>0.71399999999999997</c:v>
                </c:pt>
                <c:pt idx="2600">
                  <c:v>0.82599999999999996</c:v>
                </c:pt>
                <c:pt idx="2601">
                  <c:v>1.258</c:v>
                </c:pt>
                <c:pt idx="2602">
                  <c:v>0.55400000000000005</c:v>
                </c:pt>
                <c:pt idx="2603">
                  <c:v>0.95499999999999996</c:v>
                </c:pt>
                <c:pt idx="2604">
                  <c:v>0.73399999999999999</c:v>
                </c:pt>
                <c:pt idx="2605">
                  <c:v>1.552</c:v>
                </c:pt>
                <c:pt idx="2606">
                  <c:v>1.31</c:v>
                </c:pt>
                <c:pt idx="2607">
                  <c:v>0.69699999999999995</c:v>
                </c:pt>
                <c:pt idx="2608">
                  <c:v>0.83199999999999996</c:v>
                </c:pt>
                <c:pt idx="2609">
                  <c:v>0.86399999999999999</c:v>
                </c:pt>
                <c:pt idx="2610">
                  <c:v>0.51500000000000001</c:v>
                </c:pt>
                <c:pt idx="2611">
                  <c:v>0.65100000000000002</c:v>
                </c:pt>
                <c:pt idx="2612">
                  <c:v>1.1399999999999999</c:v>
                </c:pt>
                <c:pt idx="2613">
                  <c:v>0.63</c:v>
                </c:pt>
                <c:pt idx="2614">
                  <c:v>0.83499999999999996</c:v>
                </c:pt>
                <c:pt idx="2615">
                  <c:v>0.84</c:v>
                </c:pt>
                <c:pt idx="2616">
                  <c:v>1.4370000000000001</c:v>
                </c:pt>
                <c:pt idx="2617">
                  <c:v>0.81699999999999995</c:v>
                </c:pt>
                <c:pt idx="2618">
                  <c:v>0.95</c:v>
                </c:pt>
                <c:pt idx="2619">
                  <c:v>0.73899999999999999</c:v>
                </c:pt>
                <c:pt idx="2620">
                  <c:v>0.98499999999999999</c:v>
                </c:pt>
                <c:pt idx="2621">
                  <c:v>1.19</c:v>
                </c:pt>
                <c:pt idx="2622">
                  <c:v>0.88</c:v>
                </c:pt>
                <c:pt idx="2623">
                  <c:v>0.73</c:v>
                </c:pt>
                <c:pt idx="2624">
                  <c:v>0.68500000000000005</c:v>
                </c:pt>
                <c:pt idx="2625">
                  <c:v>0.9</c:v>
                </c:pt>
                <c:pt idx="2626">
                  <c:v>1.34</c:v>
                </c:pt>
                <c:pt idx="2627">
                  <c:v>1.214</c:v>
                </c:pt>
                <c:pt idx="2628">
                  <c:v>0.54400000000000004</c:v>
                </c:pt>
                <c:pt idx="2629">
                  <c:v>0.93</c:v>
                </c:pt>
                <c:pt idx="2630">
                  <c:v>0.88</c:v>
                </c:pt>
                <c:pt idx="2631">
                  <c:v>0.71099999999999997</c:v>
                </c:pt>
                <c:pt idx="2632">
                  <c:v>0.98199999999999998</c:v>
                </c:pt>
                <c:pt idx="2633">
                  <c:v>0.83099999999999996</c:v>
                </c:pt>
                <c:pt idx="2634">
                  <c:v>0.71</c:v>
                </c:pt>
                <c:pt idx="2635">
                  <c:v>1.157</c:v>
                </c:pt>
                <c:pt idx="2636">
                  <c:v>1.3759999999999999</c:v>
                </c:pt>
                <c:pt idx="2637">
                  <c:v>0.65700000000000003</c:v>
                </c:pt>
                <c:pt idx="2638">
                  <c:v>1.5960000000000001</c:v>
                </c:pt>
                <c:pt idx="2639">
                  <c:v>0.89300000000000002</c:v>
                </c:pt>
                <c:pt idx="2640">
                  <c:v>0.59899999999999998</c:v>
                </c:pt>
                <c:pt idx="2641">
                  <c:v>0.66400000000000003</c:v>
                </c:pt>
                <c:pt idx="2642">
                  <c:v>0.82799999999999996</c:v>
                </c:pt>
                <c:pt idx="2643">
                  <c:v>1.41</c:v>
                </c:pt>
                <c:pt idx="2644">
                  <c:v>0.79500000000000004</c:v>
                </c:pt>
                <c:pt idx="2645">
                  <c:v>0.96299999999999997</c:v>
                </c:pt>
                <c:pt idx="2646">
                  <c:v>0.69899999999999995</c:v>
                </c:pt>
                <c:pt idx="2647">
                  <c:v>1.431</c:v>
                </c:pt>
                <c:pt idx="2648">
                  <c:v>0.46200000000000002</c:v>
                </c:pt>
                <c:pt idx="2649">
                  <c:v>0.73699999999999999</c:v>
                </c:pt>
                <c:pt idx="2650">
                  <c:v>0.51300000000000001</c:v>
                </c:pt>
                <c:pt idx="2651">
                  <c:v>0.7</c:v>
                </c:pt>
                <c:pt idx="2652">
                  <c:v>0.72499999999999998</c:v>
                </c:pt>
                <c:pt idx="2653">
                  <c:v>0.45100000000000001</c:v>
                </c:pt>
                <c:pt idx="2654">
                  <c:v>0.82399999999999995</c:v>
                </c:pt>
                <c:pt idx="2655">
                  <c:v>0.78</c:v>
                </c:pt>
                <c:pt idx="2656">
                  <c:v>1.204</c:v>
                </c:pt>
                <c:pt idx="2657">
                  <c:v>1.21</c:v>
                </c:pt>
                <c:pt idx="2658">
                  <c:v>1.21</c:v>
                </c:pt>
                <c:pt idx="2659">
                  <c:v>0.85099999999999998</c:v>
                </c:pt>
                <c:pt idx="2660">
                  <c:v>0.5</c:v>
                </c:pt>
                <c:pt idx="2661">
                  <c:v>0.76400000000000001</c:v>
                </c:pt>
                <c:pt idx="2662">
                  <c:v>0.55900000000000005</c:v>
                </c:pt>
                <c:pt idx="2663">
                  <c:v>0.53300000000000003</c:v>
                </c:pt>
                <c:pt idx="2664">
                  <c:v>1.35</c:v>
                </c:pt>
                <c:pt idx="2665">
                  <c:v>0.75700000000000001</c:v>
                </c:pt>
                <c:pt idx="2666">
                  <c:v>1.0900000000000001</c:v>
                </c:pt>
                <c:pt idx="2667">
                  <c:v>0.63900000000000001</c:v>
                </c:pt>
                <c:pt idx="2668">
                  <c:v>0.99</c:v>
                </c:pt>
                <c:pt idx="2669">
                  <c:v>0.56699999999999995</c:v>
                </c:pt>
                <c:pt idx="2670">
                  <c:v>0.623</c:v>
                </c:pt>
                <c:pt idx="2671">
                  <c:v>0.65600000000000003</c:v>
                </c:pt>
                <c:pt idx="2672">
                  <c:v>0.55500000000000005</c:v>
                </c:pt>
                <c:pt idx="2673">
                  <c:v>1.278</c:v>
                </c:pt>
                <c:pt idx="2674">
                  <c:v>0.81399999999999995</c:v>
                </c:pt>
                <c:pt idx="2675">
                  <c:v>0.63700000000000001</c:v>
                </c:pt>
                <c:pt idx="2676">
                  <c:v>0.67500000000000004</c:v>
                </c:pt>
                <c:pt idx="2677">
                  <c:v>1.1000000000000001</c:v>
                </c:pt>
                <c:pt idx="2678">
                  <c:v>0.65300000000000002</c:v>
                </c:pt>
                <c:pt idx="2679">
                  <c:v>0.53900000000000003</c:v>
                </c:pt>
                <c:pt idx="2680">
                  <c:v>0.97799999999999998</c:v>
                </c:pt>
                <c:pt idx="2681">
                  <c:v>1.1599999999999999</c:v>
                </c:pt>
                <c:pt idx="2682">
                  <c:v>0.48399999999999999</c:v>
                </c:pt>
                <c:pt idx="2683">
                  <c:v>0.95799999999999996</c:v>
                </c:pt>
                <c:pt idx="2684">
                  <c:v>1.1100000000000001</c:v>
                </c:pt>
                <c:pt idx="2685">
                  <c:v>0.92</c:v>
                </c:pt>
                <c:pt idx="2686">
                  <c:v>0.66600000000000004</c:v>
                </c:pt>
                <c:pt idx="2687">
                  <c:v>0.56899999999999995</c:v>
                </c:pt>
                <c:pt idx="2688">
                  <c:v>0.64400000000000002</c:v>
                </c:pt>
                <c:pt idx="2689">
                  <c:v>0.627</c:v>
                </c:pt>
                <c:pt idx="2690">
                  <c:v>0.78400000000000003</c:v>
                </c:pt>
                <c:pt idx="2691">
                  <c:v>1.1080000000000001</c:v>
                </c:pt>
                <c:pt idx="2692">
                  <c:v>1.194</c:v>
                </c:pt>
                <c:pt idx="2693">
                  <c:v>0.68799999999999994</c:v>
                </c:pt>
                <c:pt idx="2694">
                  <c:v>0.89400000000000002</c:v>
                </c:pt>
                <c:pt idx="2695">
                  <c:v>1.2070000000000001</c:v>
                </c:pt>
                <c:pt idx="2696">
                  <c:v>0.72099999999999997</c:v>
                </c:pt>
                <c:pt idx="2697">
                  <c:v>0.83499999999999996</c:v>
                </c:pt>
                <c:pt idx="2698">
                  <c:v>0.58499999999999996</c:v>
                </c:pt>
                <c:pt idx="2699">
                  <c:v>1.1599999999999999</c:v>
                </c:pt>
                <c:pt idx="2700">
                  <c:v>0.92300000000000004</c:v>
                </c:pt>
                <c:pt idx="2701">
                  <c:v>0.65800000000000003</c:v>
                </c:pt>
                <c:pt idx="2702">
                  <c:v>0.55700000000000005</c:v>
                </c:pt>
                <c:pt idx="2703">
                  <c:v>0.72399999999999998</c:v>
                </c:pt>
                <c:pt idx="2704">
                  <c:v>0.94</c:v>
                </c:pt>
                <c:pt idx="2705">
                  <c:v>1.1000000000000001</c:v>
                </c:pt>
                <c:pt idx="2706">
                  <c:v>0.56699999999999995</c:v>
                </c:pt>
                <c:pt idx="2707">
                  <c:v>0.66700000000000004</c:v>
                </c:pt>
                <c:pt idx="2708">
                  <c:v>0.61499999999999999</c:v>
                </c:pt>
                <c:pt idx="2709">
                  <c:v>0.63700000000000001</c:v>
                </c:pt>
                <c:pt idx="2710">
                  <c:v>1.577</c:v>
                </c:pt>
                <c:pt idx="2711">
                  <c:v>1.0189999999999999</c:v>
                </c:pt>
                <c:pt idx="2712">
                  <c:v>0.53100000000000003</c:v>
                </c:pt>
                <c:pt idx="2713">
                  <c:v>0.57599999999999996</c:v>
                </c:pt>
                <c:pt idx="2714">
                  <c:v>1.0620000000000001</c:v>
                </c:pt>
                <c:pt idx="2715">
                  <c:v>0.78400000000000003</c:v>
                </c:pt>
                <c:pt idx="2716">
                  <c:v>0.65700000000000003</c:v>
                </c:pt>
                <c:pt idx="2717">
                  <c:v>0.90900000000000003</c:v>
                </c:pt>
                <c:pt idx="2718">
                  <c:v>0.61399999999999999</c:v>
                </c:pt>
                <c:pt idx="2719">
                  <c:v>0.60599999999999998</c:v>
                </c:pt>
                <c:pt idx="2720">
                  <c:v>0.77500000000000002</c:v>
                </c:pt>
                <c:pt idx="2721">
                  <c:v>0.45100000000000001</c:v>
                </c:pt>
                <c:pt idx="2722">
                  <c:v>0.83099999999999996</c:v>
                </c:pt>
                <c:pt idx="2723">
                  <c:v>0.98899999999999999</c:v>
                </c:pt>
                <c:pt idx="2724">
                  <c:v>0.67</c:v>
                </c:pt>
                <c:pt idx="2725">
                  <c:v>0.82499999999999996</c:v>
                </c:pt>
                <c:pt idx="2726">
                  <c:v>0.93600000000000005</c:v>
                </c:pt>
                <c:pt idx="2727">
                  <c:v>1.004</c:v>
                </c:pt>
                <c:pt idx="2728">
                  <c:v>0.98699999999999999</c:v>
                </c:pt>
                <c:pt idx="2729">
                  <c:v>0.83899999999999997</c:v>
                </c:pt>
                <c:pt idx="2730">
                  <c:v>1.389</c:v>
                </c:pt>
                <c:pt idx="2731">
                  <c:v>0.48699999999999999</c:v>
                </c:pt>
                <c:pt idx="2732">
                  <c:v>0.90700000000000003</c:v>
                </c:pt>
                <c:pt idx="2733">
                  <c:v>0.51300000000000001</c:v>
                </c:pt>
                <c:pt idx="2734">
                  <c:v>1.5940000000000001</c:v>
                </c:pt>
                <c:pt idx="2735">
                  <c:v>0.8</c:v>
                </c:pt>
                <c:pt idx="2736">
                  <c:v>0.53300000000000003</c:v>
                </c:pt>
                <c:pt idx="2737">
                  <c:v>1.161</c:v>
                </c:pt>
                <c:pt idx="2738">
                  <c:v>0.54800000000000004</c:v>
                </c:pt>
                <c:pt idx="2739">
                  <c:v>1.5940000000000001</c:v>
                </c:pt>
                <c:pt idx="2740">
                  <c:v>0.67400000000000004</c:v>
                </c:pt>
                <c:pt idx="2741">
                  <c:v>0.63200000000000001</c:v>
                </c:pt>
                <c:pt idx="2742">
                  <c:v>1.034</c:v>
                </c:pt>
                <c:pt idx="2743">
                  <c:v>0.92</c:v>
                </c:pt>
                <c:pt idx="2744">
                  <c:v>1.02</c:v>
                </c:pt>
                <c:pt idx="2745">
                  <c:v>0.90600000000000003</c:v>
                </c:pt>
                <c:pt idx="2746">
                  <c:v>0.59399999999999997</c:v>
                </c:pt>
                <c:pt idx="2747">
                  <c:v>0.64800000000000002</c:v>
                </c:pt>
                <c:pt idx="2748">
                  <c:v>0.82499999999999996</c:v>
                </c:pt>
                <c:pt idx="2749">
                  <c:v>0.66600000000000004</c:v>
                </c:pt>
                <c:pt idx="2750">
                  <c:v>1.1399999999999999</c:v>
                </c:pt>
                <c:pt idx="2751">
                  <c:v>0.76100000000000001</c:v>
                </c:pt>
                <c:pt idx="2752">
                  <c:v>0.58399999999999996</c:v>
                </c:pt>
                <c:pt idx="2753">
                  <c:v>0.70099999999999996</c:v>
                </c:pt>
                <c:pt idx="2754">
                  <c:v>0.64200000000000002</c:v>
                </c:pt>
                <c:pt idx="2755">
                  <c:v>0.54900000000000004</c:v>
                </c:pt>
                <c:pt idx="2756">
                  <c:v>1.2</c:v>
                </c:pt>
                <c:pt idx="2757">
                  <c:v>0.84399999999999997</c:v>
                </c:pt>
                <c:pt idx="2758">
                  <c:v>0.64700000000000002</c:v>
                </c:pt>
                <c:pt idx="2759">
                  <c:v>0.81</c:v>
                </c:pt>
                <c:pt idx="2760">
                  <c:v>0.80800000000000005</c:v>
                </c:pt>
                <c:pt idx="2761">
                  <c:v>1.0269999999999999</c:v>
                </c:pt>
                <c:pt idx="2762">
                  <c:v>0.67</c:v>
                </c:pt>
                <c:pt idx="2763">
                  <c:v>1.171</c:v>
                </c:pt>
                <c:pt idx="2764">
                  <c:v>0.91900000000000004</c:v>
                </c:pt>
                <c:pt idx="2765">
                  <c:v>0.65600000000000003</c:v>
                </c:pt>
                <c:pt idx="2766">
                  <c:v>1</c:v>
                </c:pt>
                <c:pt idx="2767">
                  <c:v>1.29</c:v>
                </c:pt>
                <c:pt idx="2768">
                  <c:v>0.99099999999999999</c:v>
                </c:pt>
                <c:pt idx="2769">
                  <c:v>0.47499999999999998</c:v>
                </c:pt>
                <c:pt idx="2770">
                  <c:v>0.93</c:v>
                </c:pt>
                <c:pt idx="2771">
                  <c:v>0.57599999999999996</c:v>
                </c:pt>
                <c:pt idx="2772">
                  <c:v>0.60699999999999998</c:v>
                </c:pt>
                <c:pt idx="2773">
                  <c:v>0.61399999999999999</c:v>
                </c:pt>
                <c:pt idx="2774">
                  <c:v>0.72199999999999998</c:v>
                </c:pt>
                <c:pt idx="2775">
                  <c:v>0.61399999999999999</c:v>
                </c:pt>
                <c:pt idx="2776">
                  <c:v>1.0489999999999999</c:v>
                </c:pt>
                <c:pt idx="2777">
                  <c:v>1.1000000000000001</c:v>
                </c:pt>
                <c:pt idx="2778">
                  <c:v>0.79300000000000004</c:v>
                </c:pt>
                <c:pt idx="2779">
                  <c:v>0.90300000000000002</c:v>
                </c:pt>
                <c:pt idx="2780">
                  <c:v>0.69699999999999995</c:v>
                </c:pt>
                <c:pt idx="2781">
                  <c:v>0.88800000000000001</c:v>
                </c:pt>
                <c:pt idx="2782">
                  <c:v>1.024</c:v>
                </c:pt>
                <c:pt idx="2783">
                  <c:v>0.61499999999999999</c:v>
                </c:pt>
                <c:pt idx="2784">
                  <c:v>0.51300000000000001</c:v>
                </c:pt>
                <c:pt idx="2785">
                  <c:v>0.66300000000000003</c:v>
                </c:pt>
                <c:pt idx="2786">
                  <c:v>1.01</c:v>
                </c:pt>
                <c:pt idx="2787">
                  <c:v>0.84299999999999997</c:v>
                </c:pt>
                <c:pt idx="2788">
                  <c:v>0.81399999999999995</c:v>
                </c:pt>
                <c:pt idx="2789">
                  <c:v>0.60599999999999998</c:v>
                </c:pt>
                <c:pt idx="2790">
                  <c:v>0.63500000000000001</c:v>
                </c:pt>
                <c:pt idx="2791">
                  <c:v>0.64100000000000001</c:v>
                </c:pt>
                <c:pt idx="2792">
                  <c:v>1.02</c:v>
                </c:pt>
                <c:pt idx="2793">
                  <c:v>1.0049999999999999</c:v>
                </c:pt>
                <c:pt idx="2794">
                  <c:v>0.74299999999999999</c:v>
                </c:pt>
                <c:pt idx="2795">
                  <c:v>0.68500000000000005</c:v>
                </c:pt>
                <c:pt idx="2796">
                  <c:v>1.0669999999999999</c:v>
                </c:pt>
                <c:pt idx="2797">
                  <c:v>0.44800000000000001</c:v>
                </c:pt>
                <c:pt idx="2798">
                  <c:v>0.59799999999999998</c:v>
                </c:pt>
                <c:pt idx="2799">
                  <c:v>0.84699999999999998</c:v>
                </c:pt>
                <c:pt idx="2800">
                  <c:v>1.2310000000000001</c:v>
                </c:pt>
                <c:pt idx="2801">
                  <c:v>0.75600000000000001</c:v>
                </c:pt>
                <c:pt idx="2802">
                  <c:v>1.42</c:v>
                </c:pt>
                <c:pt idx="2803">
                  <c:v>0.61299999999999999</c:v>
                </c:pt>
                <c:pt idx="2804">
                  <c:v>0.875</c:v>
                </c:pt>
                <c:pt idx="2805">
                  <c:v>0.59399999999999997</c:v>
                </c:pt>
                <c:pt idx="2806">
                  <c:v>1.1970000000000001</c:v>
                </c:pt>
                <c:pt idx="2807">
                  <c:v>0.69599999999999995</c:v>
                </c:pt>
                <c:pt idx="2808">
                  <c:v>0.98199999999999998</c:v>
                </c:pt>
                <c:pt idx="2809">
                  <c:v>0.84699999999999998</c:v>
                </c:pt>
                <c:pt idx="2810">
                  <c:v>0.56299999999999994</c:v>
                </c:pt>
                <c:pt idx="2811">
                  <c:v>1.3580000000000001</c:v>
                </c:pt>
                <c:pt idx="2812">
                  <c:v>0.72899999999999998</c:v>
                </c:pt>
                <c:pt idx="2813">
                  <c:v>0.73299999999999998</c:v>
                </c:pt>
                <c:pt idx="2814">
                  <c:v>0.90100000000000002</c:v>
                </c:pt>
                <c:pt idx="2815">
                  <c:v>0.68200000000000005</c:v>
                </c:pt>
                <c:pt idx="2816">
                  <c:v>0.75900000000000001</c:v>
                </c:pt>
                <c:pt idx="2817">
                  <c:v>1.28</c:v>
                </c:pt>
                <c:pt idx="2818">
                  <c:v>0.73399999999999999</c:v>
                </c:pt>
                <c:pt idx="2819">
                  <c:v>0.879</c:v>
                </c:pt>
                <c:pt idx="2820">
                  <c:v>0.69699999999999995</c:v>
                </c:pt>
                <c:pt idx="2821">
                  <c:v>1.25</c:v>
                </c:pt>
                <c:pt idx="2822">
                  <c:v>1.1499999999999999</c:v>
                </c:pt>
                <c:pt idx="2823">
                  <c:v>0.497</c:v>
                </c:pt>
                <c:pt idx="2824">
                  <c:v>1.0089999999999999</c:v>
                </c:pt>
                <c:pt idx="2825">
                  <c:v>1.3149999999999999</c:v>
                </c:pt>
                <c:pt idx="2826">
                  <c:v>0.57799999999999996</c:v>
                </c:pt>
                <c:pt idx="2827">
                  <c:v>0.77600000000000002</c:v>
                </c:pt>
                <c:pt idx="2828">
                  <c:v>0.63700000000000001</c:v>
                </c:pt>
                <c:pt idx="2829">
                  <c:v>1.5</c:v>
                </c:pt>
                <c:pt idx="2830">
                  <c:v>0.79200000000000004</c:v>
                </c:pt>
                <c:pt idx="2831">
                  <c:v>1.3160000000000001</c:v>
                </c:pt>
                <c:pt idx="2832">
                  <c:v>0.81899999999999995</c:v>
                </c:pt>
                <c:pt idx="2833">
                  <c:v>0.68400000000000005</c:v>
                </c:pt>
                <c:pt idx="2834">
                  <c:v>0.57899999999999996</c:v>
                </c:pt>
                <c:pt idx="2835">
                  <c:v>0.51700000000000002</c:v>
                </c:pt>
                <c:pt idx="2836">
                  <c:v>0.65</c:v>
                </c:pt>
                <c:pt idx="2837">
                  <c:v>1.37</c:v>
                </c:pt>
                <c:pt idx="2838">
                  <c:v>0.70899999999999996</c:v>
                </c:pt>
                <c:pt idx="2839">
                  <c:v>0.82</c:v>
                </c:pt>
                <c:pt idx="2840">
                  <c:v>0.75600000000000001</c:v>
                </c:pt>
                <c:pt idx="2841">
                  <c:v>0.76</c:v>
                </c:pt>
                <c:pt idx="2842">
                  <c:v>0.67300000000000004</c:v>
                </c:pt>
                <c:pt idx="2843">
                  <c:v>0.61399999999999999</c:v>
                </c:pt>
                <c:pt idx="2844">
                  <c:v>1.03</c:v>
                </c:pt>
                <c:pt idx="2845">
                  <c:v>0.57799999999999996</c:v>
                </c:pt>
                <c:pt idx="2846">
                  <c:v>0.995</c:v>
                </c:pt>
                <c:pt idx="2847">
                  <c:v>0.65400000000000003</c:v>
                </c:pt>
                <c:pt idx="2848">
                  <c:v>0.50700000000000001</c:v>
                </c:pt>
                <c:pt idx="2849">
                  <c:v>0.52</c:v>
                </c:pt>
                <c:pt idx="2850">
                  <c:v>0.99</c:v>
                </c:pt>
                <c:pt idx="2851">
                  <c:v>0.52900000000000003</c:v>
                </c:pt>
                <c:pt idx="2852">
                  <c:v>1.35</c:v>
                </c:pt>
                <c:pt idx="2853">
                  <c:v>0.63500000000000001</c:v>
                </c:pt>
                <c:pt idx="2854">
                  <c:v>0.751</c:v>
                </c:pt>
                <c:pt idx="2855">
                  <c:v>0.621</c:v>
                </c:pt>
                <c:pt idx="2856">
                  <c:v>0.92500000000000004</c:v>
                </c:pt>
                <c:pt idx="2857">
                  <c:v>0.63400000000000001</c:v>
                </c:pt>
                <c:pt idx="2858">
                  <c:v>0.70399999999999996</c:v>
                </c:pt>
                <c:pt idx="2859">
                  <c:v>0.86499999999999999</c:v>
                </c:pt>
                <c:pt idx="2860">
                  <c:v>1.1000000000000001</c:v>
                </c:pt>
                <c:pt idx="2861">
                  <c:v>1.0269999999999999</c:v>
                </c:pt>
                <c:pt idx="2862">
                  <c:v>1.099</c:v>
                </c:pt>
                <c:pt idx="2863">
                  <c:v>0.72799999999999998</c:v>
                </c:pt>
                <c:pt idx="2864">
                  <c:v>1.0569999999999999</c:v>
                </c:pt>
                <c:pt idx="2865">
                  <c:v>0.52</c:v>
                </c:pt>
                <c:pt idx="2866">
                  <c:v>1.1200000000000001</c:v>
                </c:pt>
                <c:pt idx="2867">
                  <c:v>0.47</c:v>
                </c:pt>
                <c:pt idx="2868">
                  <c:v>1.2</c:v>
                </c:pt>
                <c:pt idx="2869">
                  <c:v>0.69399999999999995</c:v>
                </c:pt>
                <c:pt idx="2870">
                  <c:v>1</c:v>
                </c:pt>
                <c:pt idx="2871">
                  <c:v>0.66800000000000004</c:v>
                </c:pt>
                <c:pt idx="2872">
                  <c:v>1.101</c:v>
                </c:pt>
                <c:pt idx="2873">
                  <c:v>0.627</c:v>
                </c:pt>
                <c:pt idx="2874">
                  <c:v>0.73</c:v>
                </c:pt>
                <c:pt idx="2875">
                  <c:v>0.63200000000000001</c:v>
                </c:pt>
                <c:pt idx="2876">
                  <c:v>0.66100000000000003</c:v>
                </c:pt>
                <c:pt idx="2877">
                  <c:v>1.038</c:v>
                </c:pt>
                <c:pt idx="2878">
                  <c:v>0.80700000000000005</c:v>
                </c:pt>
                <c:pt idx="2879">
                  <c:v>0.52500000000000002</c:v>
                </c:pt>
                <c:pt idx="2880">
                  <c:v>1.0860000000000001</c:v>
                </c:pt>
                <c:pt idx="2881">
                  <c:v>0.68400000000000005</c:v>
                </c:pt>
                <c:pt idx="2882">
                  <c:v>0.70199999999999996</c:v>
                </c:pt>
                <c:pt idx="2883">
                  <c:v>0.85699999999999998</c:v>
                </c:pt>
                <c:pt idx="2884">
                  <c:v>0.65600000000000003</c:v>
                </c:pt>
                <c:pt idx="2885">
                  <c:v>0.53400000000000003</c:v>
                </c:pt>
                <c:pt idx="2886">
                  <c:v>0.57999999999999996</c:v>
                </c:pt>
                <c:pt idx="2887">
                  <c:v>0.63700000000000001</c:v>
                </c:pt>
                <c:pt idx="2888">
                  <c:v>0.86599999999999999</c:v>
                </c:pt>
                <c:pt idx="2889">
                  <c:v>0.74099999999999999</c:v>
                </c:pt>
                <c:pt idx="2890">
                  <c:v>0.85299999999999998</c:v>
                </c:pt>
                <c:pt idx="2891">
                  <c:v>0.66400000000000003</c:v>
                </c:pt>
                <c:pt idx="2892">
                  <c:v>0.93500000000000005</c:v>
                </c:pt>
                <c:pt idx="2893">
                  <c:v>0.73399999999999999</c:v>
                </c:pt>
                <c:pt idx="2894">
                  <c:v>0.55600000000000005</c:v>
                </c:pt>
                <c:pt idx="2895">
                  <c:v>0.65800000000000003</c:v>
                </c:pt>
                <c:pt idx="2896">
                  <c:v>1.1060000000000001</c:v>
                </c:pt>
                <c:pt idx="2897">
                  <c:v>0.61299999999999999</c:v>
                </c:pt>
                <c:pt idx="2898">
                  <c:v>0.90400000000000003</c:v>
                </c:pt>
                <c:pt idx="2899">
                  <c:v>0.80500000000000005</c:v>
                </c:pt>
                <c:pt idx="2900">
                  <c:v>1.2310000000000001</c:v>
                </c:pt>
                <c:pt idx="2901">
                  <c:v>1.31</c:v>
                </c:pt>
                <c:pt idx="2902">
                  <c:v>0.78</c:v>
                </c:pt>
                <c:pt idx="2903">
                  <c:v>0.49299999999999999</c:v>
                </c:pt>
                <c:pt idx="2904">
                  <c:v>0.56100000000000005</c:v>
                </c:pt>
                <c:pt idx="2905">
                  <c:v>0.81699999999999995</c:v>
                </c:pt>
                <c:pt idx="2906">
                  <c:v>0.64200000000000002</c:v>
                </c:pt>
                <c:pt idx="2907">
                  <c:v>1.0920000000000001</c:v>
                </c:pt>
                <c:pt idx="2908">
                  <c:v>0.86399999999999999</c:v>
                </c:pt>
                <c:pt idx="2909">
                  <c:v>0.75800000000000001</c:v>
                </c:pt>
                <c:pt idx="2910">
                  <c:v>0.89800000000000002</c:v>
                </c:pt>
                <c:pt idx="2911">
                  <c:v>0.63400000000000001</c:v>
                </c:pt>
                <c:pt idx="2912">
                  <c:v>0.746</c:v>
                </c:pt>
                <c:pt idx="2913">
                  <c:v>0.68500000000000005</c:v>
                </c:pt>
                <c:pt idx="2914">
                  <c:v>1.577</c:v>
                </c:pt>
                <c:pt idx="2915">
                  <c:v>0.66600000000000004</c:v>
                </c:pt>
                <c:pt idx="2916">
                  <c:v>0.95799999999999996</c:v>
                </c:pt>
                <c:pt idx="2917">
                  <c:v>0.94399999999999995</c:v>
                </c:pt>
                <c:pt idx="2918">
                  <c:v>0.84299999999999997</c:v>
                </c:pt>
                <c:pt idx="2919">
                  <c:v>1.24</c:v>
                </c:pt>
                <c:pt idx="2920">
                  <c:v>1.224</c:v>
                </c:pt>
                <c:pt idx="2921">
                  <c:v>0.51200000000000001</c:v>
                </c:pt>
                <c:pt idx="2922">
                  <c:v>0.54800000000000004</c:v>
                </c:pt>
                <c:pt idx="2923">
                  <c:v>0.98899999999999999</c:v>
                </c:pt>
                <c:pt idx="2924">
                  <c:v>0.44600000000000001</c:v>
                </c:pt>
                <c:pt idx="2925">
                  <c:v>1.3</c:v>
                </c:pt>
                <c:pt idx="2926">
                  <c:v>0.67100000000000004</c:v>
                </c:pt>
                <c:pt idx="2927">
                  <c:v>0.51600000000000001</c:v>
                </c:pt>
                <c:pt idx="2928">
                  <c:v>0.753</c:v>
                </c:pt>
                <c:pt idx="2929">
                  <c:v>0.68600000000000005</c:v>
                </c:pt>
                <c:pt idx="2930">
                  <c:v>0.72599999999999998</c:v>
                </c:pt>
                <c:pt idx="2931">
                  <c:v>1.262</c:v>
                </c:pt>
                <c:pt idx="2932">
                  <c:v>1.29</c:v>
                </c:pt>
                <c:pt idx="2933">
                  <c:v>0.92</c:v>
                </c:pt>
                <c:pt idx="2934">
                  <c:v>0.504</c:v>
                </c:pt>
                <c:pt idx="2935">
                  <c:v>1.0089999999999999</c:v>
                </c:pt>
                <c:pt idx="2936">
                  <c:v>0.56499999999999995</c:v>
                </c:pt>
                <c:pt idx="2937">
                  <c:v>1.014</c:v>
                </c:pt>
                <c:pt idx="2938">
                  <c:v>0.46899999999999997</c:v>
                </c:pt>
                <c:pt idx="2939">
                  <c:v>0.86</c:v>
                </c:pt>
                <c:pt idx="2940">
                  <c:v>1.1559999999999999</c:v>
                </c:pt>
                <c:pt idx="2941">
                  <c:v>0.72899999999999998</c:v>
                </c:pt>
                <c:pt idx="2942">
                  <c:v>1.163</c:v>
                </c:pt>
                <c:pt idx="2943">
                  <c:v>0.60199999999999998</c:v>
                </c:pt>
                <c:pt idx="2944">
                  <c:v>0.7</c:v>
                </c:pt>
                <c:pt idx="2945">
                  <c:v>0.46300000000000002</c:v>
                </c:pt>
                <c:pt idx="2946">
                  <c:v>0.66400000000000003</c:v>
                </c:pt>
                <c:pt idx="2947">
                  <c:v>0.54400000000000004</c:v>
                </c:pt>
                <c:pt idx="2948">
                  <c:v>0.80400000000000005</c:v>
                </c:pt>
                <c:pt idx="2949">
                  <c:v>0.96</c:v>
                </c:pt>
                <c:pt idx="2950">
                  <c:v>0.76</c:v>
                </c:pt>
                <c:pt idx="2951">
                  <c:v>0.66400000000000003</c:v>
                </c:pt>
                <c:pt idx="2952">
                  <c:v>0.71</c:v>
                </c:pt>
                <c:pt idx="2953">
                  <c:v>0.57899999999999996</c:v>
                </c:pt>
                <c:pt idx="2954">
                  <c:v>0.68</c:v>
                </c:pt>
                <c:pt idx="2955">
                  <c:v>0.92600000000000005</c:v>
                </c:pt>
                <c:pt idx="2956">
                  <c:v>0.99399999999999999</c:v>
                </c:pt>
                <c:pt idx="2957">
                  <c:v>0.748</c:v>
                </c:pt>
                <c:pt idx="2958">
                  <c:v>1.075</c:v>
                </c:pt>
                <c:pt idx="2959">
                  <c:v>1.38</c:v>
                </c:pt>
                <c:pt idx="2960">
                  <c:v>1.03</c:v>
                </c:pt>
                <c:pt idx="2961">
                  <c:v>0.90300000000000002</c:v>
                </c:pt>
                <c:pt idx="2962">
                  <c:v>0.54200000000000004</c:v>
                </c:pt>
                <c:pt idx="2963">
                  <c:v>0.79400000000000004</c:v>
                </c:pt>
                <c:pt idx="2964">
                  <c:v>0.50800000000000001</c:v>
                </c:pt>
                <c:pt idx="2965">
                  <c:v>0.61599999999999999</c:v>
                </c:pt>
                <c:pt idx="2966">
                  <c:v>1.091</c:v>
                </c:pt>
                <c:pt idx="2967">
                  <c:v>0.65</c:v>
                </c:pt>
                <c:pt idx="2968">
                  <c:v>0.97599999999999998</c:v>
                </c:pt>
                <c:pt idx="2969">
                  <c:v>0.76900000000000002</c:v>
                </c:pt>
                <c:pt idx="2970">
                  <c:v>1.298</c:v>
                </c:pt>
                <c:pt idx="2971">
                  <c:v>0.91500000000000004</c:v>
                </c:pt>
                <c:pt idx="2972">
                  <c:v>0.65200000000000002</c:v>
                </c:pt>
                <c:pt idx="2973">
                  <c:v>0.67200000000000004</c:v>
                </c:pt>
                <c:pt idx="2974">
                  <c:v>0.93</c:v>
                </c:pt>
                <c:pt idx="2975">
                  <c:v>0.64300000000000002</c:v>
                </c:pt>
                <c:pt idx="2976">
                  <c:v>1.4</c:v>
                </c:pt>
                <c:pt idx="2977">
                  <c:v>0.89</c:v>
                </c:pt>
                <c:pt idx="2978">
                  <c:v>1.5089999999999999</c:v>
                </c:pt>
                <c:pt idx="2979">
                  <c:v>0.877</c:v>
                </c:pt>
                <c:pt idx="2980">
                  <c:v>1.54</c:v>
                </c:pt>
                <c:pt idx="2981">
                  <c:v>0.5</c:v>
                </c:pt>
                <c:pt idx="2982">
                  <c:v>0.86</c:v>
                </c:pt>
                <c:pt idx="2983">
                  <c:v>0.81499999999999995</c:v>
                </c:pt>
                <c:pt idx="2984">
                  <c:v>0.56899999999999995</c:v>
                </c:pt>
                <c:pt idx="2985">
                  <c:v>0.441</c:v>
                </c:pt>
                <c:pt idx="2986">
                  <c:v>0.90600000000000003</c:v>
                </c:pt>
                <c:pt idx="2987">
                  <c:v>0.98</c:v>
                </c:pt>
                <c:pt idx="2988">
                  <c:v>0.76</c:v>
                </c:pt>
                <c:pt idx="2989">
                  <c:v>0.93500000000000005</c:v>
                </c:pt>
                <c:pt idx="2990">
                  <c:v>0.80500000000000005</c:v>
                </c:pt>
                <c:pt idx="2991">
                  <c:v>0.61299999999999999</c:v>
                </c:pt>
                <c:pt idx="2992">
                  <c:v>1.4</c:v>
                </c:pt>
                <c:pt idx="2993">
                  <c:v>0.84099999999999997</c:v>
                </c:pt>
                <c:pt idx="2994">
                  <c:v>0.60499999999999998</c:v>
                </c:pt>
                <c:pt idx="2995">
                  <c:v>1.022</c:v>
                </c:pt>
                <c:pt idx="2996">
                  <c:v>1.3360000000000001</c:v>
                </c:pt>
                <c:pt idx="2997">
                  <c:v>1.01</c:v>
                </c:pt>
                <c:pt idx="2998">
                  <c:v>1.2769999999999999</c:v>
                </c:pt>
                <c:pt idx="2999">
                  <c:v>0.67800000000000005</c:v>
                </c:pt>
                <c:pt idx="3000">
                  <c:v>0.89100000000000001</c:v>
                </c:pt>
                <c:pt idx="3001">
                  <c:v>0.76100000000000001</c:v>
                </c:pt>
                <c:pt idx="3002">
                  <c:v>0.66400000000000003</c:v>
                </c:pt>
                <c:pt idx="3003">
                  <c:v>1.095</c:v>
                </c:pt>
                <c:pt idx="3004">
                  <c:v>0.7</c:v>
                </c:pt>
                <c:pt idx="3005">
                  <c:v>0.55800000000000005</c:v>
                </c:pt>
                <c:pt idx="3006">
                  <c:v>0.61599999999999999</c:v>
                </c:pt>
                <c:pt idx="3007">
                  <c:v>0.81</c:v>
                </c:pt>
                <c:pt idx="3008">
                  <c:v>0.80400000000000005</c:v>
                </c:pt>
                <c:pt idx="3009">
                  <c:v>0.74099999999999999</c:v>
                </c:pt>
                <c:pt idx="3010">
                  <c:v>0.52100000000000002</c:v>
                </c:pt>
                <c:pt idx="3011">
                  <c:v>0.88800000000000001</c:v>
                </c:pt>
                <c:pt idx="3012">
                  <c:v>0.81699999999999995</c:v>
                </c:pt>
                <c:pt idx="3013">
                  <c:v>0.74</c:v>
                </c:pt>
                <c:pt idx="3014">
                  <c:v>0.72899999999999998</c:v>
                </c:pt>
                <c:pt idx="3015">
                  <c:v>0.54100000000000004</c:v>
                </c:pt>
                <c:pt idx="3016">
                  <c:v>0.78700000000000003</c:v>
                </c:pt>
                <c:pt idx="3017">
                  <c:v>0.55600000000000005</c:v>
                </c:pt>
                <c:pt idx="3018">
                  <c:v>0.95</c:v>
                </c:pt>
                <c:pt idx="3019">
                  <c:v>0.66</c:v>
                </c:pt>
                <c:pt idx="3020">
                  <c:v>0.51900000000000002</c:v>
                </c:pt>
                <c:pt idx="3021">
                  <c:v>0.63</c:v>
                </c:pt>
                <c:pt idx="3022">
                  <c:v>0.57799999999999996</c:v>
                </c:pt>
                <c:pt idx="3023">
                  <c:v>0.87</c:v>
                </c:pt>
                <c:pt idx="3024">
                  <c:v>0.79700000000000004</c:v>
                </c:pt>
                <c:pt idx="3025">
                  <c:v>0.67200000000000004</c:v>
                </c:pt>
                <c:pt idx="3026">
                  <c:v>0.94</c:v>
                </c:pt>
                <c:pt idx="3027">
                  <c:v>0.94599999999999995</c:v>
                </c:pt>
                <c:pt idx="3028">
                  <c:v>0.73499999999999999</c:v>
                </c:pt>
                <c:pt idx="3029">
                  <c:v>0.67</c:v>
                </c:pt>
                <c:pt idx="3030">
                  <c:v>0.95499999999999996</c:v>
                </c:pt>
                <c:pt idx="3031">
                  <c:v>0.45200000000000001</c:v>
                </c:pt>
                <c:pt idx="3032">
                  <c:v>0.46600000000000003</c:v>
                </c:pt>
                <c:pt idx="3033">
                  <c:v>0.879</c:v>
                </c:pt>
                <c:pt idx="3034">
                  <c:v>0.84099999999999997</c:v>
                </c:pt>
                <c:pt idx="3035">
                  <c:v>0.59099999999999997</c:v>
                </c:pt>
                <c:pt idx="3036">
                  <c:v>0.73399999999999999</c:v>
                </c:pt>
                <c:pt idx="3037">
                  <c:v>0.44500000000000001</c:v>
                </c:pt>
                <c:pt idx="3038">
                  <c:v>1.1000000000000001</c:v>
                </c:pt>
                <c:pt idx="3039">
                  <c:v>0.74099999999999999</c:v>
                </c:pt>
                <c:pt idx="3040">
                  <c:v>0.61399999999999999</c:v>
                </c:pt>
                <c:pt idx="3041">
                  <c:v>0.91300000000000003</c:v>
                </c:pt>
                <c:pt idx="3042">
                  <c:v>0.9</c:v>
                </c:pt>
                <c:pt idx="3043">
                  <c:v>0.73399999999999999</c:v>
                </c:pt>
                <c:pt idx="3044">
                  <c:v>0.64800000000000002</c:v>
                </c:pt>
                <c:pt idx="3045">
                  <c:v>0.54100000000000004</c:v>
                </c:pt>
                <c:pt idx="3046">
                  <c:v>1.2430000000000001</c:v>
                </c:pt>
                <c:pt idx="3047">
                  <c:v>1.1859999999999999</c:v>
                </c:pt>
                <c:pt idx="3048">
                  <c:v>0.59</c:v>
                </c:pt>
                <c:pt idx="3049">
                  <c:v>1.3440000000000001</c:v>
                </c:pt>
                <c:pt idx="3050">
                  <c:v>1.1000000000000001</c:v>
                </c:pt>
                <c:pt idx="3051">
                  <c:v>0.64800000000000002</c:v>
                </c:pt>
                <c:pt idx="3052">
                  <c:v>0.91100000000000003</c:v>
                </c:pt>
                <c:pt idx="3053">
                  <c:v>0.78</c:v>
                </c:pt>
                <c:pt idx="3054">
                  <c:v>0.42899999999999999</c:v>
                </c:pt>
                <c:pt idx="3055">
                  <c:v>0.69199999999999995</c:v>
                </c:pt>
                <c:pt idx="3056">
                  <c:v>0.65800000000000003</c:v>
                </c:pt>
                <c:pt idx="3057">
                  <c:v>0.70699999999999996</c:v>
                </c:pt>
                <c:pt idx="3058">
                  <c:v>0.93</c:v>
                </c:pt>
                <c:pt idx="3059">
                  <c:v>0.54500000000000004</c:v>
                </c:pt>
                <c:pt idx="3060">
                  <c:v>0.59299999999999997</c:v>
                </c:pt>
                <c:pt idx="3061">
                  <c:v>1.01</c:v>
                </c:pt>
                <c:pt idx="3062">
                  <c:v>0.87</c:v>
                </c:pt>
                <c:pt idx="3063">
                  <c:v>0.86</c:v>
                </c:pt>
                <c:pt idx="3064">
                  <c:v>0.66500000000000004</c:v>
                </c:pt>
                <c:pt idx="3065">
                  <c:v>0.73699999999999999</c:v>
                </c:pt>
                <c:pt idx="3066">
                  <c:v>0.72199999999999998</c:v>
                </c:pt>
                <c:pt idx="3067">
                  <c:v>0.75600000000000001</c:v>
                </c:pt>
                <c:pt idx="3068">
                  <c:v>0.876</c:v>
                </c:pt>
                <c:pt idx="3069">
                  <c:v>0.66100000000000003</c:v>
                </c:pt>
                <c:pt idx="3070">
                  <c:v>1.097</c:v>
                </c:pt>
                <c:pt idx="3071">
                  <c:v>0.71599999999999997</c:v>
                </c:pt>
                <c:pt idx="3072">
                  <c:v>1.0289999999999999</c:v>
                </c:pt>
                <c:pt idx="3073">
                  <c:v>0.53100000000000003</c:v>
                </c:pt>
                <c:pt idx="3074">
                  <c:v>0.81</c:v>
                </c:pt>
                <c:pt idx="3075">
                  <c:v>1.31</c:v>
                </c:pt>
                <c:pt idx="3076">
                  <c:v>0.84099999999999997</c:v>
                </c:pt>
                <c:pt idx="3077">
                  <c:v>0.73499999999999999</c:v>
                </c:pt>
                <c:pt idx="3078">
                  <c:v>0.88</c:v>
                </c:pt>
                <c:pt idx="3079">
                  <c:v>0.83799999999999997</c:v>
                </c:pt>
                <c:pt idx="3080">
                  <c:v>0.624</c:v>
                </c:pt>
                <c:pt idx="3081">
                  <c:v>0.59399999999999997</c:v>
                </c:pt>
                <c:pt idx="3082">
                  <c:v>0.83199999999999996</c:v>
                </c:pt>
                <c:pt idx="3083">
                  <c:v>0.85799999999999998</c:v>
                </c:pt>
                <c:pt idx="3084">
                  <c:v>0.79400000000000004</c:v>
                </c:pt>
                <c:pt idx="3085">
                  <c:v>0.67</c:v>
                </c:pt>
                <c:pt idx="3086">
                  <c:v>0.78700000000000003</c:v>
                </c:pt>
                <c:pt idx="3087">
                  <c:v>0.49299999999999999</c:v>
                </c:pt>
                <c:pt idx="3088">
                  <c:v>1.0009999999999999</c:v>
                </c:pt>
                <c:pt idx="3089">
                  <c:v>1.415</c:v>
                </c:pt>
                <c:pt idx="3090">
                  <c:v>0.66200000000000003</c:v>
                </c:pt>
                <c:pt idx="3091">
                  <c:v>0.55600000000000005</c:v>
                </c:pt>
                <c:pt idx="3092">
                  <c:v>0.53800000000000003</c:v>
                </c:pt>
                <c:pt idx="3093">
                  <c:v>0.85399999999999998</c:v>
                </c:pt>
                <c:pt idx="3094">
                  <c:v>0.61099999999999999</c:v>
                </c:pt>
                <c:pt idx="3095">
                  <c:v>0.97699999999999998</c:v>
                </c:pt>
                <c:pt idx="3096">
                  <c:v>1.0660000000000001</c:v>
                </c:pt>
                <c:pt idx="3097">
                  <c:v>0.53800000000000003</c:v>
                </c:pt>
                <c:pt idx="3098">
                  <c:v>1.0880000000000001</c:v>
                </c:pt>
                <c:pt idx="3099">
                  <c:v>0.97</c:v>
                </c:pt>
                <c:pt idx="3100">
                  <c:v>0.48299999999999998</c:v>
                </c:pt>
                <c:pt idx="3101">
                  <c:v>0.56899999999999995</c:v>
                </c:pt>
                <c:pt idx="3102">
                  <c:v>1.3879999999999999</c:v>
                </c:pt>
                <c:pt idx="3103">
                  <c:v>0.92400000000000004</c:v>
                </c:pt>
                <c:pt idx="3104">
                  <c:v>1.1879999999999999</c:v>
                </c:pt>
                <c:pt idx="3105">
                  <c:v>0.68</c:v>
                </c:pt>
                <c:pt idx="3106">
                  <c:v>0.96</c:v>
                </c:pt>
                <c:pt idx="3107">
                  <c:v>0.496</c:v>
                </c:pt>
                <c:pt idx="3108">
                  <c:v>1.17</c:v>
                </c:pt>
                <c:pt idx="3109">
                  <c:v>0.52300000000000002</c:v>
                </c:pt>
                <c:pt idx="3110">
                  <c:v>1.5860000000000001</c:v>
                </c:pt>
                <c:pt idx="3111">
                  <c:v>0.626</c:v>
                </c:pt>
                <c:pt idx="3112">
                  <c:v>0.79800000000000004</c:v>
                </c:pt>
                <c:pt idx="3113">
                  <c:v>1.232</c:v>
                </c:pt>
                <c:pt idx="3114">
                  <c:v>0.62</c:v>
                </c:pt>
                <c:pt idx="3115">
                  <c:v>0.97</c:v>
                </c:pt>
                <c:pt idx="3116">
                  <c:v>0.88900000000000001</c:v>
                </c:pt>
                <c:pt idx="3117">
                  <c:v>0.53600000000000003</c:v>
                </c:pt>
                <c:pt idx="3118">
                  <c:v>0.92400000000000004</c:v>
                </c:pt>
                <c:pt idx="3119">
                  <c:v>0.747</c:v>
                </c:pt>
                <c:pt idx="3120">
                  <c:v>0.754</c:v>
                </c:pt>
                <c:pt idx="3121">
                  <c:v>0.876</c:v>
                </c:pt>
                <c:pt idx="3122">
                  <c:v>0.83599999999999997</c:v>
                </c:pt>
                <c:pt idx="3123">
                  <c:v>0.66100000000000003</c:v>
                </c:pt>
                <c:pt idx="3124">
                  <c:v>0.75700000000000001</c:v>
                </c:pt>
                <c:pt idx="3125">
                  <c:v>1.19</c:v>
                </c:pt>
                <c:pt idx="3126">
                  <c:v>1.0409999999999999</c:v>
                </c:pt>
                <c:pt idx="3127">
                  <c:v>0.71699999999999997</c:v>
                </c:pt>
                <c:pt idx="3128">
                  <c:v>0.68300000000000005</c:v>
                </c:pt>
                <c:pt idx="3129">
                  <c:v>0.57099999999999995</c:v>
                </c:pt>
                <c:pt idx="3130">
                  <c:v>0.98499999999999999</c:v>
                </c:pt>
                <c:pt idx="3131">
                  <c:v>0.45500000000000002</c:v>
                </c:pt>
                <c:pt idx="3132">
                  <c:v>0.72599999999999998</c:v>
                </c:pt>
                <c:pt idx="3133">
                  <c:v>0.77900000000000003</c:v>
                </c:pt>
                <c:pt idx="3134">
                  <c:v>0.90900000000000003</c:v>
                </c:pt>
                <c:pt idx="3135">
                  <c:v>1.0329999999999999</c:v>
                </c:pt>
                <c:pt idx="3136">
                  <c:v>0.94199999999999995</c:v>
                </c:pt>
                <c:pt idx="3137">
                  <c:v>1.1100000000000001</c:v>
                </c:pt>
                <c:pt idx="3138">
                  <c:v>0.88</c:v>
                </c:pt>
                <c:pt idx="3139">
                  <c:v>0.68</c:v>
                </c:pt>
                <c:pt idx="3140">
                  <c:v>0.68500000000000005</c:v>
                </c:pt>
                <c:pt idx="3141">
                  <c:v>0.54400000000000004</c:v>
                </c:pt>
                <c:pt idx="3142">
                  <c:v>0.7</c:v>
                </c:pt>
                <c:pt idx="3143">
                  <c:v>0.81200000000000006</c:v>
                </c:pt>
                <c:pt idx="3144">
                  <c:v>0.65200000000000002</c:v>
                </c:pt>
                <c:pt idx="3145">
                  <c:v>0.63700000000000001</c:v>
                </c:pt>
                <c:pt idx="3146">
                  <c:v>0.68</c:v>
                </c:pt>
                <c:pt idx="3147">
                  <c:v>0.75</c:v>
                </c:pt>
                <c:pt idx="3148">
                  <c:v>0.56899999999999995</c:v>
                </c:pt>
                <c:pt idx="3149">
                  <c:v>0.69499999999999995</c:v>
                </c:pt>
                <c:pt idx="3150">
                  <c:v>0.98</c:v>
                </c:pt>
                <c:pt idx="3151">
                  <c:v>1.127</c:v>
                </c:pt>
                <c:pt idx="3152">
                  <c:v>1.123</c:v>
                </c:pt>
                <c:pt idx="3153">
                  <c:v>1.105</c:v>
                </c:pt>
                <c:pt idx="3154">
                  <c:v>0.754</c:v>
                </c:pt>
                <c:pt idx="3155">
                  <c:v>0.70499999999999996</c:v>
                </c:pt>
                <c:pt idx="3156">
                  <c:v>0.63900000000000001</c:v>
                </c:pt>
                <c:pt idx="3157">
                  <c:v>0.90500000000000003</c:v>
                </c:pt>
                <c:pt idx="3158">
                  <c:v>0.60599999999999998</c:v>
                </c:pt>
                <c:pt idx="3159">
                  <c:v>0.88100000000000001</c:v>
                </c:pt>
                <c:pt idx="3160">
                  <c:v>1.611</c:v>
                </c:pt>
                <c:pt idx="3161">
                  <c:v>0.64100000000000001</c:v>
                </c:pt>
                <c:pt idx="3162">
                  <c:v>0.56799999999999995</c:v>
                </c:pt>
                <c:pt idx="3163">
                  <c:v>0.54100000000000004</c:v>
                </c:pt>
                <c:pt idx="3164">
                  <c:v>0.8</c:v>
                </c:pt>
                <c:pt idx="3165">
                  <c:v>1.2689999999999999</c:v>
                </c:pt>
                <c:pt idx="3166">
                  <c:v>0.76400000000000001</c:v>
                </c:pt>
                <c:pt idx="3167">
                  <c:v>0.61699999999999999</c:v>
                </c:pt>
                <c:pt idx="3168">
                  <c:v>0.875</c:v>
                </c:pt>
                <c:pt idx="3169">
                  <c:v>0.59199999999999997</c:v>
                </c:pt>
                <c:pt idx="3170">
                  <c:v>0.6</c:v>
                </c:pt>
                <c:pt idx="3171">
                  <c:v>0.75800000000000001</c:v>
                </c:pt>
                <c:pt idx="3172">
                  <c:v>0.47</c:v>
                </c:pt>
                <c:pt idx="3173">
                  <c:v>0.74299999999999999</c:v>
                </c:pt>
                <c:pt idx="3174">
                  <c:v>0.6</c:v>
                </c:pt>
                <c:pt idx="3175">
                  <c:v>1.1180000000000001</c:v>
                </c:pt>
                <c:pt idx="3176">
                  <c:v>0.65300000000000002</c:v>
                </c:pt>
                <c:pt idx="3177">
                  <c:v>0.82899999999999996</c:v>
                </c:pt>
                <c:pt idx="3178">
                  <c:v>0.88200000000000001</c:v>
                </c:pt>
                <c:pt idx="3179">
                  <c:v>1.5669999999999999</c:v>
                </c:pt>
                <c:pt idx="3180">
                  <c:v>0.7</c:v>
                </c:pt>
                <c:pt idx="3181">
                  <c:v>0.66500000000000004</c:v>
                </c:pt>
                <c:pt idx="3182">
                  <c:v>0.85</c:v>
                </c:pt>
                <c:pt idx="3183">
                  <c:v>0.505</c:v>
                </c:pt>
                <c:pt idx="3184">
                  <c:v>0.65600000000000003</c:v>
                </c:pt>
                <c:pt idx="3185">
                  <c:v>0.61599999999999999</c:v>
                </c:pt>
                <c:pt idx="3186">
                  <c:v>0.66500000000000004</c:v>
                </c:pt>
                <c:pt idx="3187">
                  <c:v>0.93500000000000005</c:v>
                </c:pt>
                <c:pt idx="3188">
                  <c:v>1.5569999999999999</c:v>
                </c:pt>
                <c:pt idx="3189">
                  <c:v>0.61599999999999999</c:v>
                </c:pt>
                <c:pt idx="3190">
                  <c:v>0.66400000000000003</c:v>
                </c:pt>
                <c:pt idx="3191">
                  <c:v>0.53</c:v>
                </c:pt>
                <c:pt idx="3192">
                  <c:v>0.59299999999999997</c:v>
                </c:pt>
                <c:pt idx="3193">
                  <c:v>1.33</c:v>
                </c:pt>
                <c:pt idx="3194">
                  <c:v>0.55300000000000005</c:v>
                </c:pt>
                <c:pt idx="3195">
                  <c:v>0.67600000000000005</c:v>
                </c:pt>
                <c:pt idx="3196">
                  <c:v>1.01</c:v>
                </c:pt>
                <c:pt idx="3197">
                  <c:v>1.056</c:v>
                </c:pt>
                <c:pt idx="3198">
                  <c:v>0.93899999999999995</c:v>
                </c:pt>
                <c:pt idx="3199">
                  <c:v>1.2569999999999999</c:v>
                </c:pt>
                <c:pt idx="3200">
                  <c:v>0.80400000000000005</c:v>
                </c:pt>
                <c:pt idx="3201">
                  <c:v>0.79200000000000004</c:v>
                </c:pt>
                <c:pt idx="3202">
                  <c:v>0.73</c:v>
                </c:pt>
                <c:pt idx="3203">
                  <c:v>0.64500000000000002</c:v>
                </c:pt>
                <c:pt idx="3204">
                  <c:v>1.05</c:v>
                </c:pt>
                <c:pt idx="3205">
                  <c:v>0.92900000000000005</c:v>
                </c:pt>
                <c:pt idx="3206">
                  <c:v>0.55100000000000005</c:v>
                </c:pt>
                <c:pt idx="3207">
                  <c:v>0.53400000000000003</c:v>
                </c:pt>
                <c:pt idx="3208">
                  <c:v>0.67</c:v>
                </c:pt>
                <c:pt idx="3209">
                  <c:v>0.68799999999999994</c:v>
                </c:pt>
                <c:pt idx="3210">
                  <c:v>0.77</c:v>
                </c:pt>
                <c:pt idx="3211">
                  <c:v>1.016</c:v>
                </c:pt>
                <c:pt idx="3212">
                  <c:v>0.73099999999999998</c:v>
                </c:pt>
                <c:pt idx="3213">
                  <c:v>1.157</c:v>
                </c:pt>
                <c:pt idx="3214">
                  <c:v>1.36</c:v>
                </c:pt>
                <c:pt idx="3215">
                  <c:v>0.68700000000000006</c:v>
                </c:pt>
                <c:pt idx="3216">
                  <c:v>0.69799999999999995</c:v>
                </c:pt>
                <c:pt idx="3217">
                  <c:v>1.036</c:v>
                </c:pt>
                <c:pt idx="3218">
                  <c:v>0.441</c:v>
                </c:pt>
                <c:pt idx="3219">
                  <c:v>0.56799999999999995</c:v>
                </c:pt>
                <c:pt idx="3220">
                  <c:v>0.65800000000000003</c:v>
                </c:pt>
                <c:pt idx="3221">
                  <c:v>0.88200000000000001</c:v>
                </c:pt>
                <c:pt idx="3222">
                  <c:v>0.52200000000000002</c:v>
                </c:pt>
                <c:pt idx="3223">
                  <c:v>0.62</c:v>
                </c:pt>
                <c:pt idx="3224">
                  <c:v>0.46500000000000002</c:v>
                </c:pt>
                <c:pt idx="3225">
                  <c:v>1.1000000000000001</c:v>
                </c:pt>
                <c:pt idx="3226">
                  <c:v>0.66500000000000004</c:v>
                </c:pt>
                <c:pt idx="3227">
                  <c:v>0.44600000000000001</c:v>
                </c:pt>
                <c:pt idx="3228">
                  <c:v>0.78900000000000003</c:v>
                </c:pt>
                <c:pt idx="3229">
                  <c:v>0.72</c:v>
                </c:pt>
                <c:pt idx="3230">
                  <c:v>0.55000000000000004</c:v>
                </c:pt>
                <c:pt idx="3231">
                  <c:v>0.629</c:v>
                </c:pt>
                <c:pt idx="3232">
                  <c:v>1.125</c:v>
                </c:pt>
                <c:pt idx="3233">
                  <c:v>0.48699999999999999</c:v>
                </c:pt>
                <c:pt idx="3234">
                  <c:v>1.022</c:v>
                </c:pt>
                <c:pt idx="3235">
                  <c:v>1</c:v>
                </c:pt>
                <c:pt idx="3236">
                  <c:v>0.53700000000000003</c:v>
                </c:pt>
                <c:pt idx="3237">
                  <c:v>0.67400000000000004</c:v>
                </c:pt>
                <c:pt idx="3238">
                  <c:v>1.4950000000000001</c:v>
                </c:pt>
                <c:pt idx="3239">
                  <c:v>0.53400000000000003</c:v>
                </c:pt>
                <c:pt idx="3240">
                  <c:v>0.48</c:v>
                </c:pt>
                <c:pt idx="3241">
                  <c:v>0.91100000000000003</c:v>
                </c:pt>
                <c:pt idx="3242">
                  <c:v>0.53700000000000003</c:v>
                </c:pt>
                <c:pt idx="3243">
                  <c:v>1.1000000000000001</c:v>
                </c:pt>
                <c:pt idx="3244">
                  <c:v>0.98</c:v>
                </c:pt>
                <c:pt idx="3245">
                  <c:v>0.72399999999999998</c:v>
                </c:pt>
                <c:pt idx="3246">
                  <c:v>0.63900000000000001</c:v>
                </c:pt>
                <c:pt idx="3247">
                  <c:v>0.60499999999999998</c:v>
                </c:pt>
                <c:pt idx="3248">
                  <c:v>0.61799999999999999</c:v>
                </c:pt>
                <c:pt idx="3249">
                  <c:v>0.60299999999999998</c:v>
                </c:pt>
                <c:pt idx="3250">
                  <c:v>0.58199999999999996</c:v>
                </c:pt>
                <c:pt idx="3251">
                  <c:v>0.52500000000000002</c:v>
                </c:pt>
                <c:pt idx="3252">
                  <c:v>1.2190000000000001</c:v>
                </c:pt>
                <c:pt idx="3253">
                  <c:v>0.56899999999999995</c:v>
                </c:pt>
                <c:pt idx="3254">
                  <c:v>0.76400000000000001</c:v>
                </c:pt>
                <c:pt idx="3255">
                  <c:v>0.55400000000000005</c:v>
                </c:pt>
                <c:pt idx="3256">
                  <c:v>0.54400000000000004</c:v>
                </c:pt>
                <c:pt idx="3257">
                  <c:v>0.56899999999999995</c:v>
                </c:pt>
                <c:pt idx="3258">
                  <c:v>0.73699999999999999</c:v>
                </c:pt>
                <c:pt idx="3259">
                  <c:v>0.87</c:v>
                </c:pt>
                <c:pt idx="3260">
                  <c:v>0.79900000000000004</c:v>
                </c:pt>
                <c:pt idx="3261">
                  <c:v>0.69</c:v>
                </c:pt>
                <c:pt idx="3262">
                  <c:v>0.72399999999999998</c:v>
                </c:pt>
                <c:pt idx="3263">
                  <c:v>1.0049999999999999</c:v>
                </c:pt>
                <c:pt idx="3264">
                  <c:v>0.68799999999999994</c:v>
                </c:pt>
                <c:pt idx="3265">
                  <c:v>0.57799999999999996</c:v>
                </c:pt>
                <c:pt idx="3266">
                  <c:v>0.81</c:v>
                </c:pt>
                <c:pt idx="3267">
                  <c:v>1.204</c:v>
                </c:pt>
                <c:pt idx="3268">
                  <c:v>1.2030000000000001</c:v>
                </c:pt>
                <c:pt idx="3269">
                  <c:v>0.92200000000000004</c:v>
                </c:pt>
                <c:pt idx="3270">
                  <c:v>0.71699999999999997</c:v>
                </c:pt>
                <c:pt idx="3271">
                  <c:v>0.67500000000000004</c:v>
                </c:pt>
                <c:pt idx="3272">
                  <c:v>0.58399999999999996</c:v>
                </c:pt>
                <c:pt idx="3273">
                  <c:v>0.79800000000000004</c:v>
                </c:pt>
                <c:pt idx="3274">
                  <c:v>0.90600000000000003</c:v>
                </c:pt>
                <c:pt idx="3275">
                  <c:v>0.98899999999999999</c:v>
                </c:pt>
                <c:pt idx="3276">
                  <c:v>0.54100000000000004</c:v>
                </c:pt>
                <c:pt idx="3277">
                  <c:v>0.92400000000000004</c:v>
                </c:pt>
                <c:pt idx="3278">
                  <c:v>1.3</c:v>
                </c:pt>
                <c:pt idx="3279">
                  <c:v>1.1299999999999999</c:v>
                </c:pt>
                <c:pt idx="3280">
                  <c:v>0.92800000000000005</c:v>
                </c:pt>
                <c:pt idx="3281">
                  <c:v>1.1359999999999999</c:v>
                </c:pt>
                <c:pt idx="3282">
                  <c:v>0.755</c:v>
                </c:pt>
                <c:pt idx="3283">
                  <c:v>0.64700000000000002</c:v>
                </c:pt>
                <c:pt idx="3284">
                  <c:v>0.51300000000000001</c:v>
                </c:pt>
                <c:pt idx="3285">
                  <c:v>0.64400000000000002</c:v>
                </c:pt>
                <c:pt idx="3286">
                  <c:v>0.73</c:v>
                </c:pt>
                <c:pt idx="3287">
                  <c:v>0.67</c:v>
                </c:pt>
                <c:pt idx="3288">
                  <c:v>0.60099999999999998</c:v>
                </c:pt>
                <c:pt idx="3289">
                  <c:v>0.67800000000000005</c:v>
                </c:pt>
                <c:pt idx="3290">
                  <c:v>0.85</c:v>
                </c:pt>
                <c:pt idx="3291">
                  <c:v>0.57999999999999996</c:v>
                </c:pt>
                <c:pt idx="3292">
                  <c:v>0.79900000000000004</c:v>
                </c:pt>
                <c:pt idx="3293">
                  <c:v>0.625</c:v>
                </c:pt>
                <c:pt idx="3294">
                  <c:v>0.78800000000000003</c:v>
                </c:pt>
                <c:pt idx="3295">
                  <c:v>0.71</c:v>
                </c:pt>
                <c:pt idx="3296">
                  <c:v>0.58799999999999997</c:v>
                </c:pt>
                <c:pt idx="3297">
                  <c:v>0.57799999999999996</c:v>
                </c:pt>
                <c:pt idx="3298">
                  <c:v>0.77</c:v>
                </c:pt>
                <c:pt idx="3299">
                  <c:v>0.67700000000000005</c:v>
                </c:pt>
                <c:pt idx="3300">
                  <c:v>0.73599999999999999</c:v>
                </c:pt>
                <c:pt idx="3301">
                  <c:v>0.98</c:v>
                </c:pt>
                <c:pt idx="3302">
                  <c:v>0.71</c:v>
                </c:pt>
                <c:pt idx="3303">
                  <c:v>0.83399999999999996</c:v>
                </c:pt>
                <c:pt idx="3304">
                  <c:v>0.89</c:v>
                </c:pt>
                <c:pt idx="3305">
                  <c:v>0.59299999999999997</c:v>
                </c:pt>
                <c:pt idx="3306">
                  <c:v>0.80100000000000005</c:v>
                </c:pt>
                <c:pt idx="3307">
                  <c:v>0.71499999999999997</c:v>
                </c:pt>
                <c:pt idx="3308">
                  <c:v>0.46300000000000002</c:v>
                </c:pt>
                <c:pt idx="3309">
                  <c:v>0.75800000000000001</c:v>
                </c:pt>
                <c:pt idx="3310">
                  <c:v>0.627</c:v>
                </c:pt>
                <c:pt idx="3311">
                  <c:v>0.83699999999999997</c:v>
                </c:pt>
                <c:pt idx="3312">
                  <c:v>0.60299999999999998</c:v>
                </c:pt>
                <c:pt idx="3313">
                  <c:v>0.621</c:v>
                </c:pt>
                <c:pt idx="3314">
                  <c:v>0.94199999999999995</c:v>
                </c:pt>
                <c:pt idx="3315">
                  <c:v>0.57899999999999996</c:v>
                </c:pt>
                <c:pt idx="3316">
                  <c:v>1.2669999999999999</c:v>
                </c:pt>
                <c:pt idx="3317">
                  <c:v>1.4470000000000001</c:v>
                </c:pt>
                <c:pt idx="3318">
                  <c:v>0.50600000000000001</c:v>
                </c:pt>
                <c:pt idx="3319">
                  <c:v>1.0860000000000001</c:v>
                </c:pt>
                <c:pt idx="3320">
                  <c:v>0.56899999999999995</c:v>
                </c:pt>
                <c:pt idx="3321">
                  <c:v>0.95</c:v>
                </c:pt>
                <c:pt idx="3322">
                  <c:v>1.3520000000000001</c:v>
                </c:pt>
                <c:pt idx="3323">
                  <c:v>0.65600000000000003</c:v>
                </c:pt>
                <c:pt idx="3324">
                  <c:v>0.47299999999999998</c:v>
                </c:pt>
                <c:pt idx="3325">
                  <c:v>0.63600000000000001</c:v>
                </c:pt>
                <c:pt idx="3326">
                  <c:v>0.83099999999999996</c:v>
                </c:pt>
                <c:pt idx="3327">
                  <c:v>0.59299999999999997</c:v>
                </c:pt>
                <c:pt idx="3328">
                  <c:v>1.6</c:v>
                </c:pt>
                <c:pt idx="3329">
                  <c:v>0.71299999999999997</c:v>
                </c:pt>
                <c:pt idx="3330">
                  <c:v>0.61599999999999999</c:v>
                </c:pt>
                <c:pt idx="3331">
                  <c:v>0.65</c:v>
                </c:pt>
                <c:pt idx="3332">
                  <c:v>0.70699999999999996</c:v>
                </c:pt>
                <c:pt idx="3333">
                  <c:v>0.66300000000000003</c:v>
                </c:pt>
                <c:pt idx="3334">
                  <c:v>0.73399999999999999</c:v>
                </c:pt>
                <c:pt idx="3335">
                  <c:v>0.7</c:v>
                </c:pt>
                <c:pt idx="3336">
                  <c:v>0.64500000000000002</c:v>
                </c:pt>
                <c:pt idx="3337">
                  <c:v>0.76200000000000001</c:v>
                </c:pt>
                <c:pt idx="3338">
                  <c:v>0.55300000000000005</c:v>
                </c:pt>
                <c:pt idx="3339">
                  <c:v>0.51300000000000001</c:v>
                </c:pt>
                <c:pt idx="3340">
                  <c:v>0.68799999999999994</c:v>
                </c:pt>
                <c:pt idx="3341">
                  <c:v>1.282</c:v>
                </c:pt>
                <c:pt idx="3342">
                  <c:v>0.49</c:v>
                </c:pt>
                <c:pt idx="3343">
                  <c:v>1.254</c:v>
                </c:pt>
                <c:pt idx="3344">
                  <c:v>0.51300000000000001</c:v>
                </c:pt>
                <c:pt idx="3345">
                  <c:v>1.01</c:v>
                </c:pt>
                <c:pt idx="3346">
                  <c:v>1.2230000000000001</c:v>
                </c:pt>
                <c:pt idx="3347">
                  <c:v>1.1200000000000001</c:v>
                </c:pt>
                <c:pt idx="3348">
                  <c:v>0.49</c:v>
                </c:pt>
                <c:pt idx="3349">
                  <c:v>0.999</c:v>
                </c:pt>
                <c:pt idx="3350">
                  <c:v>0.94</c:v>
                </c:pt>
                <c:pt idx="3351">
                  <c:v>0.56299999999999994</c:v>
                </c:pt>
                <c:pt idx="3352">
                  <c:v>0.498</c:v>
                </c:pt>
                <c:pt idx="3353">
                  <c:v>0.47299999999999998</c:v>
                </c:pt>
                <c:pt idx="3354">
                  <c:v>0.57599999999999996</c:v>
                </c:pt>
                <c:pt idx="3355">
                  <c:v>0.91500000000000004</c:v>
                </c:pt>
                <c:pt idx="3356">
                  <c:v>0.75800000000000001</c:v>
                </c:pt>
                <c:pt idx="3357">
                  <c:v>0.51800000000000002</c:v>
                </c:pt>
                <c:pt idx="3358">
                  <c:v>0.74</c:v>
                </c:pt>
                <c:pt idx="3359">
                  <c:v>0.55300000000000005</c:v>
                </c:pt>
                <c:pt idx="3360">
                  <c:v>0.51600000000000001</c:v>
                </c:pt>
                <c:pt idx="3361">
                  <c:v>0.52800000000000002</c:v>
                </c:pt>
                <c:pt idx="3362">
                  <c:v>0.59899999999999998</c:v>
                </c:pt>
                <c:pt idx="3363">
                  <c:v>0.503</c:v>
                </c:pt>
                <c:pt idx="3364">
                  <c:v>1.363</c:v>
                </c:pt>
                <c:pt idx="3365">
                  <c:v>0.65700000000000003</c:v>
                </c:pt>
                <c:pt idx="3366">
                  <c:v>1.123</c:v>
                </c:pt>
                <c:pt idx="3367">
                  <c:v>0.66900000000000004</c:v>
                </c:pt>
                <c:pt idx="3368">
                  <c:v>0.94899999999999995</c:v>
                </c:pt>
                <c:pt idx="3369">
                  <c:v>0.626</c:v>
                </c:pt>
                <c:pt idx="3370">
                  <c:v>0.89</c:v>
                </c:pt>
                <c:pt idx="3371">
                  <c:v>0.93</c:v>
                </c:pt>
                <c:pt idx="3372">
                  <c:v>0.57299999999999995</c:v>
                </c:pt>
                <c:pt idx="3373">
                  <c:v>0.622</c:v>
                </c:pt>
                <c:pt idx="3374">
                  <c:v>0.69899999999999995</c:v>
                </c:pt>
                <c:pt idx="3375">
                  <c:v>0.91300000000000003</c:v>
                </c:pt>
                <c:pt idx="3376">
                  <c:v>0.76100000000000001</c:v>
                </c:pt>
                <c:pt idx="3377">
                  <c:v>0.98</c:v>
                </c:pt>
                <c:pt idx="3378">
                  <c:v>0.57899999999999996</c:v>
                </c:pt>
                <c:pt idx="3379">
                  <c:v>0.68</c:v>
                </c:pt>
                <c:pt idx="3380">
                  <c:v>0.92</c:v>
                </c:pt>
                <c:pt idx="3381">
                  <c:v>1.1819999999999999</c:v>
                </c:pt>
                <c:pt idx="3382">
                  <c:v>1.05</c:v>
                </c:pt>
                <c:pt idx="3383">
                  <c:v>0.55400000000000005</c:v>
                </c:pt>
                <c:pt idx="3384">
                  <c:v>0.71599999999999997</c:v>
                </c:pt>
                <c:pt idx="3385">
                  <c:v>1.155</c:v>
                </c:pt>
                <c:pt idx="3386">
                  <c:v>0.9</c:v>
                </c:pt>
                <c:pt idx="3387">
                  <c:v>0.53</c:v>
                </c:pt>
                <c:pt idx="3388">
                  <c:v>1.3819999999999999</c:v>
                </c:pt>
                <c:pt idx="3389">
                  <c:v>1.3440000000000001</c:v>
                </c:pt>
                <c:pt idx="3390">
                  <c:v>0.65600000000000003</c:v>
                </c:pt>
                <c:pt idx="3391">
                  <c:v>0.48699999999999999</c:v>
                </c:pt>
                <c:pt idx="3392">
                  <c:v>1.1000000000000001</c:v>
                </c:pt>
                <c:pt idx="3393">
                  <c:v>0.71699999999999997</c:v>
                </c:pt>
                <c:pt idx="3394">
                  <c:v>0.65100000000000002</c:v>
                </c:pt>
                <c:pt idx="3395">
                  <c:v>0.52300000000000002</c:v>
                </c:pt>
                <c:pt idx="3396">
                  <c:v>0.52400000000000002</c:v>
                </c:pt>
                <c:pt idx="3397">
                  <c:v>0.86299999999999999</c:v>
                </c:pt>
                <c:pt idx="3398">
                  <c:v>1.252</c:v>
                </c:pt>
                <c:pt idx="3399">
                  <c:v>0.92600000000000005</c:v>
                </c:pt>
                <c:pt idx="3400">
                  <c:v>0.67400000000000004</c:v>
                </c:pt>
                <c:pt idx="3401">
                  <c:v>0.66500000000000004</c:v>
                </c:pt>
                <c:pt idx="3402">
                  <c:v>1.012</c:v>
                </c:pt>
                <c:pt idx="3403">
                  <c:v>0.629</c:v>
                </c:pt>
                <c:pt idx="3404">
                  <c:v>0.66300000000000003</c:v>
                </c:pt>
                <c:pt idx="3405">
                  <c:v>1.028</c:v>
                </c:pt>
                <c:pt idx="3406">
                  <c:v>0.503</c:v>
                </c:pt>
                <c:pt idx="3407">
                  <c:v>0.94199999999999995</c:v>
                </c:pt>
                <c:pt idx="3408">
                  <c:v>0.40699999999999997</c:v>
                </c:pt>
                <c:pt idx="3409">
                  <c:v>0.80900000000000005</c:v>
                </c:pt>
                <c:pt idx="3410">
                  <c:v>0.56499999999999995</c:v>
                </c:pt>
                <c:pt idx="3411">
                  <c:v>0.61899999999999999</c:v>
                </c:pt>
                <c:pt idx="3412">
                  <c:v>0.47799999999999998</c:v>
                </c:pt>
                <c:pt idx="3413">
                  <c:v>0.9</c:v>
                </c:pt>
                <c:pt idx="3414">
                  <c:v>0.495</c:v>
                </c:pt>
                <c:pt idx="3415">
                  <c:v>0.59</c:v>
                </c:pt>
                <c:pt idx="3416">
                  <c:v>1.091</c:v>
                </c:pt>
                <c:pt idx="3417">
                  <c:v>0.92</c:v>
                </c:pt>
                <c:pt idx="3418">
                  <c:v>0.73</c:v>
                </c:pt>
                <c:pt idx="3419">
                  <c:v>1.21</c:v>
                </c:pt>
                <c:pt idx="3420">
                  <c:v>0.63200000000000001</c:v>
                </c:pt>
                <c:pt idx="3421">
                  <c:v>0.52300000000000002</c:v>
                </c:pt>
                <c:pt idx="3422">
                  <c:v>0.69199999999999995</c:v>
                </c:pt>
                <c:pt idx="3423">
                  <c:v>0.47499999999999998</c:v>
                </c:pt>
                <c:pt idx="3424">
                  <c:v>0.74</c:v>
                </c:pt>
                <c:pt idx="3425">
                  <c:v>1.2</c:v>
                </c:pt>
                <c:pt idx="3426">
                  <c:v>0.63400000000000001</c:v>
                </c:pt>
                <c:pt idx="3427">
                  <c:v>0.48399999999999999</c:v>
                </c:pt>
                <c:pt idx="3428">
                  <c:v>0.82399999999999995</c:v>
                </c:pt>
                <c:pt idx="3429">
                  <c:v>0.77</c:v>
                </c:pt>
                <c:pt idx="3430">
                  <c:v>0.64600000000000002</c:v>
                </c:pt>
                <c:pt idx="3431">
                  <c:v>0.73</c:v>
                </c:pt>
                <c:pt idx="3432">
                  <c:v>0.93899999999999995</c:v>
                </c:pt>
                <c:pt idx="3433">
                  <c:v>1.1100000000000001</c:v>
                </c:pt>
                <c:pt idx="3434">
                  <c:v>0.70699999999999996</c:v>
                </c:pt>
                <c:pt idx="3435">
                  <c:v>0.872</c:v>
                </c:pt>
                <c:pt idx="3436">
                  <c:v>0.65700000000000003</c:v>
                </c:pt>
                <c:pt idx="3437">
                  <c:v>0.81799999999999995</c:v>
                </c:pt>
                <c:pt idx="3438">
                  <c:v>0.54400000000000004</c:v>
                </c:pt>
                <c:pt idx="3439">
                  <c:v>0.76600000000000001</c:v>
                </c:pt>
                <c:pt idx="3440">
                  <c:v>0.505</c:v>
                </c:pt>
                <c:pt idx="3441">
                  <c:v>0.61899999999999999</c:v>
                </c:pt>
                <c:pt idx="3442">
                  <c:v>0.76300000000000001</c:v>
                </c:pt>
                <c:pt idx="3443">
                  <c:v>0.63400000000000001</c:v>
                </c:pt>
                <c:pt idx="3444">
                  <c:v>0.69799999999999995</c:v>
                </c:pt>
                <c:pt idx="3445">
                  <c:v>0.72399999999999998</c:v>
                </c:pt>
                <c:pt idx="3446">
                  <c:v>0.503</c:v>
                </c:pt>
                <c:pt idx="3447">
                  <c:v>0.71799999999999997</c:v>
                </c:pt>
                <c:pt idx="3448">
                  <c:v>0.61699999999999999</c:v>
                </c:pt>
                <c:pt idx="3449">
                  <c:v>0.71</c:v>
                </c:pt>
                <c:pt idx="3450">
                  <c:v>0.51600000000000001</c:v>
                </c:pt>
                <c:pt idx="3451">
                  <c:v>0.81</c:v>
                </c:pt>
                <c:pt idx="3452">
                  <c:v>0.64200000000000002</c:v>
                </c:pt>
                <c:pt idx="3453">
                  <c:v>0.73499999999999999</c:v>
                </c:pt>
                <c:pt idx="3454">
                  <c:v>0.61499999999999999</c:v>
                </c:pt>
                <c:pt idx="3455">
                  <c:v>0.80500000000000005</c:v>
                </c:pt>
                <c:pt idx="3456">
                  <c:v>1.1830000000000001</c:v>
                </c:pt>
                <c:pt idx="3457">
                  <c:v>0.56799999999999995</c:v>
                </c:pt>
                <c:pt idx="3458">
                  <c:v>0.47199999999999998</c:v>
                </c:pt>
                <c:pt idx="3459">
                  <c:v>0.88600000000000001</c:v>
                </c:pt>
                <c:pt idx="3460">
                  <c:v>0.48499999999999999</c:v>
                </c:pt>
                <c:pt idx="3461">
                  <c:v>1.27</c:v>
                </c:pt>
                <c:pt idx="3462">
                  <c:v>0.59499999999999997</c:v>
                </c:pt>
                <c:pt idx="3463">
                  <c:v>0.68899999999999995</c:v>
                </c:pt>
                <c:pt idx="3464">
                  <c:v>1.0549999999999999</c:v>
                </c:pt>
                <c:pt idx="3465">
                  <c:v>0.57099999999999995</c:v>
                </c:pt>
                <c:pt idx="3466">
                  <c:v>0.55800000000000005</c:v>
                </c:pt>
                <c:pt idx="3467">
                  <c:v>1.25</c:v>
                </c:pt>
                <c:pt idx="3468">
                  <c:v>0.503</c:v>
                </c:pt>
                <c:pt idx="3469">
                  <c:v>1</c:v>
                </c:pt>
                <c:pt idx="3470">
                  <c:v>0.66100000000000003</c:v>
                </c:pt>
                <c:pt idx="3471">
                  <c:v>0.74399999999999999</c:v>
                </c:pt>
                <c:pt idx="3472">
                  <c:v>0.79600000000000004</c:v>
                </c:pt>
                <c:pt idx="3473">
                  <c:v>0.76</c:v>
                </c:pt>
                <c:pt idx="3474">
                  <c:v>0.72</c:v>
                </c:pt>
                <c:pt idx="3475">
                  <c:v>0.755</c:v>
                </c:pt>
                <c:pt idx="3476">
                  <c:v>0.65600000000000003</c:v>
                </c:pt>
                <c:pt idx="3477">
                  <c:v>0.95</c:v>
                </c:pt>
                <c:pt idx="3478">
                  <c:v>0.71</c:v>
                </c:pt>
                <c:pt idx="3479">
                  <c:v>0.82799999999999996</c:v>
                </c:pt>
                <c:pt idx="3480">
                  <c:v>0.57399999999999995</c:v>
                </c:pt>
                <c:pt idx="3481">
                  <c:v>1.01</c:v>
                </c:pt>
                <c:pt idx="3482">
                  <c:v>1.2969999999999999</c:v>
                </c:pt>
                <c:pt idx="3483">
                  <c:v>0.56000000000000005</c:v>
                </c:pt>
                <c:pt idx="3484">
                  <c:v>1.0089999999999999</c:v>
                </c:pt>
                <c:pt idx="3485">
                  <c:v>0.65100000000000002</c:v>
                </c:pt>
                <c:pt idx="3486">
                  <c:v>0.54600000000000004</c:v>
                </c:pt>
                <c:pt idx="3487">
                  <c:v>0.73</c:v>
                </c:pt>
                <c:pt idx="3488">
                  <c:v>0.59299999999999997</c:v>
                </c:pt>
                <c:pt idx="3489">
                  <c:v>0.628</c:v>
                </c:pt>
                <c:pt idx="3490">
                  <c:v>0.627</c:v>
                </c:pt>
                <c:pt idx="3491">
                  <c:v>0.60499999999999998</c:v>
                </c:pt>
                <c:pt idx="3492">
                  <c:v>0.627</c:v>
                </c:pt>
                <c:pt idx="3493">
                  <c:v>1.125</c:v>
                </c:pt>
                <c:pt idx="3494">
                  <c:v>0.98799999999999999</c:v>
                </c:pt>
                <c:pt idx="3495">
                  <c:v>0.65100000000000002</c:v>
                </c:pt>
                <c:pt idx="3496">
                  <c:v>1.367</c:v>
                </c:pt>
                <c:pt idx="3497">
                  <c:v>0.61099999999999999</c:v>
                </c:pt>
                <c:pt idx="3498">
                  <c:v>1.1299999999999999</c:v>
                </c:pt>
                <c:pt idx="3499">
                  <c:v>0.996</c:v>
                </c:pt>
                <c:pt idx="3500">
                  <c:v>0.88400000000000001</c:v>
                </c:pt>
                <c:pt idx="3501">
                  <c:v>0.78700000000000003</c:v>
                </c:pt>
                <c:pt idx="3502">
                  <c:v>0.48199999999999998</c:v>
                </c:pt>
                <c:pt idx="3503">
                  <c:v>0.77</c:v>
                </c:pt>
                <c:pt idx="3504">
                  <c:v>0.49299999999999999</c:v>
                </c:pt>
                <c:pt idx="3505">
                  <c:v>0.67200000000000004</c:v>
                </c:pt>
                <c:pt idx="3506">
                  <c:v>0.66300000000000003</c:v>
                </c:pt>
                <c:pt idx="3507">
                  <c:v>1.64</c:v>
                </c:pt>
                <c:pt idx="3508">
                  <c:v>1.1519999999999999</c:v>
                </c:pt>
                <c:pt idx="3509">
                  <c:v>0.56100000000000005</c:v>
                </c:pt>
                <c:pt idx="3510">
                  <c:v>0.51300000000000001</c:v>
                </c:pt>
                <c:pt idx="3511">
                  <c:v>0.8</c:v>
                </c:pt>
                <c:pt idx="3512">
                  <c:v>0.63700000000000001</c:v>
                </c:pt>
                <c:pt idx="3513">
                  <c:v>0.84399999999999997</c:v>
                </c:pt>
                <c:pt idx="3514">
                  <c:v>0.53300000000000003</c:v>
                </c:pt>
                <c:pt idx="3515">
                  <c:v>0.98399999999999999</c:v>
                </c:pt>
                <c:pt idx="3516">
                  <c:v>1.5920000000000001</c:v>
                </c:pt>
                <c:pt idx="3517">
                  <c:v>0.61699999999999999</c:v>
                </c:pt>
                <c:pt idx="3518">
                  <c:v>0.83199999999999996</c:v>
                </c:pt>
                <c:pt idx="3519">
                  <c:v>0.96699999999999997</c:v>
                </c:pt>
                <c:pt idx="3520">
                  <c:v>0.86599999999999999</c:v>
                </c:pt>
                <c:pt idx="3521">
                  <c:v>0.45400000000000001</c:v>
                </c:pt>
                <c:pt idx="3522">
                  <c:v>0.63300000000000001</c:v>
                </c:pt>
                <c:pt idx="3523">
                  <c:v>0.72699999999999998</c:v>
                </c:pt>
                <c:pt idx="3524">
                  <c:v>1.26</c:v>
                </c:pt>
                <c:pt idx="3525">
                  <c:v>0.52700000000000002</c:v>
                </c:pt>
                <c:pt idx="3526">
                  <c:v>0.77300000000000002</c:v>
                </c:pt>
                <c:pt idx="3527">
                  <c:v>0.51800000000000002</c:v>
                </c:pt>
                <c:pt idx="3528">
                  <c:v>0.96</c:v>
                </c:pt>
                <c:pt idx="3529">
                  <c:v>0.81599999999999995</c:v>
                </c:pt>
                <c:pt idx="3530">
                  <c:v>0.625</c:v>
                </c:pt>
                <c:pt idx="3531">
                  <c:v>0.55400000000000005</c:v>
                </c:pt>
                <c:pt idx="3532">
                  <c:v>0.79400000000000004</c:v>
                </c:pt>
                <c:pt idx="3533">
                  <c:v>1.331</c:v>
                </c:pt>
                <c:pt idx="3534">
                  <c:v>0.93</c:v>
                </c:pt>
                <c:pt idx="3535">
                  <c:v>1.0740000000000001</c:v>
                </c:pt>
                <c:pt idx="3536">
                  <c:v>0.495</c:v>
                </c:pt>
                <c:pt idx="3537">
                  <c:v>0.495</c:v>
                </c:pt>
                <c:pt idx="3538">
                  <c:v>0.88</c:v>
                </c:pt>
                <c:pt idx="3539">
                  <c:v>0.78</c:v>
                </c:pt>
                <c:pt idx="3540">
                  <c:v>0.70699999999999996</c:v>
                </c:pt>
                <c:pt idx="3541">
                  <c:v>0.68100000000000005</c:v>
                </c:pt>
                <c:pt idx="3542">
                  <c:v>0.71399999999999997</c:v>
                </c:pt>
                <c:pt idx="3543">
                  <c:v>0.69899999999999995</c:v>
                </c:pt>
                <c:pt idx="3544">
                  <c:v>0.58099999999999996</c:v>
                </c:pt>
                <c:pt idx="3545">
                  <c:v>0.754</c:v>
                </c:pt>
                <c:pt idx="3546">
                  <c:v>0.66100000000000003</c:v>
                </c:pt>
                <c:pt idx="3547">
                  <c:v>0.46500000000000002</c:v>
                </c:pt>
                <c:pt idx="3548">
                  <c:v>0.78300000000000003</c:v>
                </c:pt>
                <c:pt idx="3549">
                  <c:v>0.41499999999999998</c:v>
                </c:pt>
                <c:pt idx="3550">
                  <c:v>0.57899999999999996</c:v>
                </c:pt>
                <c:pt idx="3551">
                  <c:v>0.63600000000000001</c:v>
                </c:pt>
                <c:pt idx="3552">
                  <c:v>0.64500000000000002</c:v>
                </c:pt>
                <c:pt idx="3553">
                  <c:v>0.67500000000000004</c:v>
                </c:pt>
                <c:pt idx="3554">
                  <c:v>0.76</c:v>
                </c:pt>
                <c:pt idx="3555">
                  <c:v>0.77900000000000003</c:v>
                </c:pt>
                <c:pt idx="3556">
                  <c:v>0.66900000000000004</c:v>
                </c:pt>
                <c:pt idx="3557">
                  <c:v>0.89600000000000002</c:v>
                </c:pt>
                <c:pt idx="3558">
                  <c:v>0.85199999999999998</c:v>
                </c:pt>
                <c:pt idx="3559">
                  <c:v>1.0029999999999999</c:v>
                </c:pt>
                <c:pt idx="3560">
                  <c:v>0.628</c:v>
                </c:pt>
                <c:pt idx="3561">
                  <c:v>0.67800000000000005</c:v>
                </c:pt>
                <c:pt idx="3562">
                  <c:v>0.86599999999999999</c:v>
                </c:pt>
                <c:pt idx="3563">
                  <c:v>1.2549999999999999</c:v>
                </c:pt>
                <c:pt idx="3564">
                  <c:v>0.77700000000000002</c:v>
                </c:pt>
                <c:pt idx="3565">
                  <c:v>0.72699999999999998</c:v>
                </c:pt>
                <c:pt idx="3566">
                  <c:v>0.85199999999999998</c:v>
                </c:pt>
                <c:pt idx="3567">
                  <c:v>0.622</c:v>
                </c:pt>
                <c:pt idx="3568">
                  <c:v>0.59899999999999998</c:v>
                </c:pt>
                <c:pt idx="3569">
                  <c:v>0.751</c:v>
                </c:pt>
                <c:pt idx="3570">
                  <c:v>0.56100000000000005</c:v>
                </c:pt>
                <c:pt idx="3571">
                  <c:v>0.55800000000000005</c:v>
                </c:pt>
                <c:pt idx="3572">
                  <c:v>0.5</c:v>
                </c:pt>
                <c:pt idx="3573">
                  <c:v>0.64700000000000002</c:v>
                </c:pt>
                <c:pt idx="3574">
                  <c:v>0.67900000000000005</c:v>
                </c:pt>
                <c:pt idx="3575">
                  <c:v>0.70399999999999996</c:v>
                </c:pt>
                <c:pt idx="3576">
                  <c:v>0.59099999999999997</c:v>
                </c:pt>
                <c:pt idx="3577">
                  <c:v>0.50800000000000001</c:v>
                </c:pt>
                <c:pt idx="3578">
                  <c:v>0.70099999999999996</c:v>
                </c:pt>
                <c:pt idx="3579">
                  <c:v>0.70199999999999996</c:v>
                </c:pt>
                <c:pt idx="3580">
                  <c:v>0.84599999999999997</c:v>
                </c:pt>
                <c:pt idx="3581">
                  <c:v>0.84399999999999997</c:v>
                </c:pt>
                <c:pt idx="3582">
                  <c:v>0.3</c:v>
                </c:pt>
                <c:pt idx="3583">
                  <c:v>0.60199999999999998</c:v>
                </c:pt>
                <c:pt idx="3584">
                  <c:v>1.05</c:v>
                </c:pt>
                <c:pt idx="3585">
                  <c:v>0.60499999999999998</c:v>
                </c:pt>
                <c:pt idx="3586">
                  <c:v>1.155</c:v>
                </c:pt>
                <c:pt idx="3587">
                  <c:v>0.58199999999999996</c:v>
                </c:pt>
                <c:pt idx="3588">
                  <c:v>0.50600000000000001</c:v>
                </c:pt>
                <c:pt idx="3589">
                  <c:v>0.68700000000000006</c:v>
                </c:pt>
                <c:pt idx="3590">
                  <c:v>1.36</c:v>
                </c:pt>
                <c:pt idx="3591">
                  <c:v>0.51600000000000001</c:v>
                </c:pt>
                <c:pt idx="3592">
                  <c:v>0.64900000000000002</c:v>
                </c:pt>
                <c:pt idx="3593">
                  <c:v>0.80600000000000005</c:v>
                </c:pt>
                <c:pt idx="3594">
                  <c:v>0.86299999999999999</c:v>
                </c:pt>
                <c:pt idx="3595">
                  <c:v>0.748</c:v>
                </c:pt>
                <c:pt idx="3596">
                  <c:v>0.56000000000000005</c:v>
                </c:pt>
                <c:pt idx="3597">
                  <c:v>0.50800000000000001</c:v>
                </c:pt>
                <c:pt idx="3598">
                  <c:v>0.67600000000000005</c:v>
                </c:pt>
                <c:pt idx="3599">
                  <c:v>0.503</c:v>
                </c:pt>
                <c:pt idx="3600">
                  <c:v>0.55800000000000005</c:v>
                </c:pt>
                <c:pt idx="3601">
                  <c:v>0.53400000000000003</c:v>
                </c:pt>
                <c:pt idx="3602">
                  <c:v>0.502</c:v>
                </c:pt>
                <c:pt idx="3603">
                  <c:v>0.67500000000000004</c:v>
                </c:pt>
                <c:pt idx="3604">
                  <c:v>0.65800000000000003</c:v>
                </c:pt>
                <c:pt idx="3605">
                  <c:v>0.73399999999999999</c:v>
                </c:pt>
                <c:pt idx="3606">
                  <c:v>0.54800000000000004</c:v>
                </c:pt>
                <c:pt idx="3607">
                  <c:v>0.84199999999999997</c:v>
                </c:pt>
                <c:pt idx="3608">
                  <c:v>0.89</c:v>
                </c:pt>
                <c:pt idx="3609">
                  <c:v>0.51900000000000002</c:v>
                </c:pt>
                <c:pt idx="3610">
                  <c:v>1.236</c:v>
                </c:pt>
                <c:pt idx="3611">
                  <c:v>0.79</c:v>
                </c:pt>
                <c:pt idx="3612">
                  <c:v>1.3360000000000001</c:v>
                </c:pt>
                <c:pt idx="3613">
                  <c:v>0.59499999999999997</c:v>
                </c:pt>
                <c:pt idx="3614">
                  <c:v>0.66700000000000004</c:v>
                </c:pt>
                <c:pt idx="3615">
                  <c:v>0.60199999999999998</c:v>
                </c:pt>
                <c:pt idx="3616">
                  <c:v>0.63</c:v>
                </c:pt>
                <c:pt idx="3617">
                  <c:v>0.79700000000000004</c:v>
                </c:pt>
                <c:pt idx="3618">
                  <c:v>0.55900000000000005</c:v>
                </c:pt>
                <c:pt idx="3619">
                  <c:v>0.69</c:v>
                </c:pt>
                <c:pt idx="3620">
                  <c:v>0.70699999999999996</c:v>
                </c:pt>
                <c:pt idx="3621">
                  <c:v>0.51</c:v>
                </c:pt>
                <c:pt idx="3622">
                  <c:v>0.49199999999999999</c:v>
                </c:pt>
                <c:pt idx="3623">
                  <c:v>0.79</c:v>
                </c:pt>
                <c:pt idx="3624">
                  <c:v>1.22</c:v>
                </c:pt>
                <c:pt idx="3625">
                  <c:v>0.95699999999999996</c:v>
                </c:pt>
                <c:pt idx="3626">
                  <c:v>0.67</c:v>
                </c:pt>
                <c:pt idx="3627">
                  <c:v>0.92100000000000004</c:v>
                </c:pt>
                <c:pt idx="3628">
                  <c:v>1.206</c:v>
                </c:pt>
                <c:pt idx="3629">
                  <c:v>0.52100000000000002</c:v>
                </c:pt>
                <c:pt idx="3630">
                  <c:v>0.75</c:v>
                </c:pt>
                <c:pt idx="3631">
                  <c:v>0.51400000000000001</c:v>
                </c:pt>
                <c:pt idx="3632">
                  <c:v>0.64100000000000001</c:v>
                </c:pt>
                <c:pt idx="3633">
                  <c:v>1.278</c:v>
                </c:pt>
                <c:pt idx="3634">
                  <c:v>0.65800000000000003</c:v>
                </c:pt>
                <c:pt idx="3635">
                  <c:v>0.61599999999999999</c:v>
                </c:pt>
                <c:pt idx="3636">
                  <c:v>0.53400000000000003</c:v>
                </c:pt>
                <c:pt idx="3637">
                  <c:v>0.58499999999999996</c:v>
                </c:pt>
                <c:pt idx="3638">
                  <c:v>1.4610000000000001</c:v>
                </c:pt>
                <c:pt idx="3639">
                  <c:v>1.597</c:v>
                </c:pt>
                <c:pt idx="3640">
                  <c:v>0.54900000000000004</c:v>
                </c:pt>
                <c:pt idx="3641">
                  <c:v>1.1459999999999999</c:v>
                </c:pt>
                <c:pt idx="3642">
                  <c:v>0.64600000000000002</c:v>
                </c:pt>
                <c:pt idx="3643">
                  <c:v>0.443</c:v>
                </c:pt>
                <c:pt idx="3644">
                  <c:v>0.57999999999999996</c:v>
                </c:pt>
                <c:pt idx="3645">
                  <c:v>0.85199999999999998</c:v>
                </c:pt>
                <c:pt idx="3646">
                  <c:v>0.60599999999999998</c:v>
                </c:pt>
                <c:pt idx="3647">
                  <c:v>1.163</c:v>
                </c:pt>
                <c:pt idx="3648">
                  <c:v>1.0129999999999999</c:v>
                </c:pt>
                <c:pt idx="3649">
                  <c:v>0.79300000000000004</c:v>
                </c:pt>
                <c:pt idx="3650">
                  <c:v>0.629</c:v>
                </c:pt>
                <c:pt idx="3651">
                  <c:v>0.63900000000000001</c:v>
                </c:pt>
                <c:pt idx="3652">
                  <c:v>0.64100000000000001</c:v>
                </c:pt>
                <c:pt idx="3653">
                  <c:v>1.1040000000000001</c:v>
                </c:pt>
                <c:pt idx="3654">
                  <c:v>0.82</c:v>
                </c:pt>
                <c:pt idx="3655">
                  <c:v>0.81599999999999995</c:v>
                </c:pt>
                <c:pt idx="3656">
                  <c:v>0.90800000000000003</c:v>
                </c:pt>
                <c:pt idx="3657">
                  <c:v>0.66100000000000003</c:v>
                </c:pt>
                <c:pt idx="3658">
                  <c:v>0.84899999999999998</c:v>
                </c:pt>
                <c:pt idx="3659">
                  <c:v>0.876</c:v>
                </c:pt>
                <c:pt idx="3660">
                  <c:v>0.76</c:v>
                </c:pt>
                <c:pt idx="3661">
                  <c:v>0.755</c:v>
                </c:pt>
                <c:pt idx="3662">
                  <c:v>0.97</c:v>
                </c:pt>
                <c:pt idx="3663">
                  <c:v>0.77300000000000002</c:v>
                </c:pt>
                <c:pt idx="3664">
                  <c:v>0.57099999999999995</c:v>
                </c:pt>
                <c:pt idx="3665">
                  <c:v>0.66</c:v>
                </c:pt>
                <c:pt idx="3666">
                  <c:v>0.89500000000000002</c:v>
                </c:pt>
                <c:pt idx="3667">
                  <c:v>0.74199999999999999</c:v>
                </c:pt>
                <c:pt idx="3668">
                  <c:v>0.436</c:v>
                </c:pt>
                <c:pt idx="3669">
                  <c:v>0.59</c:v>
                </c:pt>
                <c:pt idx="3670">
                  <c:v>0.62</c:v>
                </c:pt>
                <c:pt idx="3671">
                  <c:v>0.51100000000000001</c:v>
                </c:pt>
                <c:pt idx="3672">
                  <c:v>0.78500000000000003</c:v>
                </c:pt>
                <c:pt idx="3673">
                  <c:v>0.53</c:v>
                </c:pt>
                <c:pt idx="3674">
                  <c:v>0.63900000000000001</c:v>
                </c:pt>
                <c:pt idx="3675">
                  <c:v>0.78900000000000003</c:v>
                </c:pt>
                <c:pt idx="3676">
                  <c:v>0.76900000000000002</c:v>
                </c:pt>
                <c:pt idx="3677">
                  <c:v>0.49</c:v>
                </c:pt>
                <c:pt idx="3678">
                  <c:v>1.335</c:v>
                </c:pt>
                <c:pt idx="3679">
                  <c:v>0.67</c:v>
                </c:pt>
                <c:pt idx="3680">
                  <c:v>0.88600000000000001</c:v>
                </c:pt>
                <c:pt idx="3681">
                  <c:v>0.77500000000000002</c:v>
                </c:pt>
                <c:pt idx="3682">
                  <c:v>0.78400000000000003</c:v>
                </c:pt>
                <c:pt idx="3683">
                  <c:v>0.56899999999999995</c:v>
                </c:pt>
                <c:pt idx="3684">
                  <c:v>0.51400000000000001</c:v>
                </c:pt>
                <c:pt idx="3685">
                  <c:v>0.66100000000000003</c:v>
                </c:pt>
                <c:pt idx="3686">
                  <c:v>0.626</c:v>
                </c:pt>
                <c:pt idx="3687">
                  <c:v>1.1259999999999999</c:v>
                </c:pt>
                <c:pt idx="3688">
                  <c:v>0.59699999999999998</c:v>
                </c:pt>
                <c:pt idx="3689">
                  <c:v>0.58099999999999996</c:v>
                </c:pt>
                <c:pt idx="3690">
                  <c:v>0.86499999999999999</c:v>
                </c:pt>
                <c:pt idx="3691">
                  <c:v>0.67700000000000005</c:v>
                </c:pt>
                <c:pt idx="3692">
                  <c:v>0.874</c:v>
                </c:pt>
                <c:pt idx="3693">
                  <c:v>0.76300000000000001</c:v>
                </c:pt>
                <c:pt idx="3694">
                  <c:v>0.63700000000000001</c:v>
                </c:pt>
                <c:pt idx="3695">
                  <c:v>1.2390000000000001</c:v>
                </c:pt>
                <c:pt idx="3696">
                  <c:v>0.47299999999999998</c:v>
                </c:pt>
                <c:pt idx="3697">
                  <c:v>0.67700000000000005</c:v>
                </c:pt>
                <c:pt idx="3698">
                  <c:v>0.60699999999999998</c:v>
                </c:pt>
                <c:pt idx="3699">
                  <c:v>0.7</c:v>
                </c:pt>
                <c:pt idx="3700">
                  <c:v>0.58299999999999996</c:v>
                </c:pt>
                <c:pt idx="3701">
                  <c:v>0.75700000000000001</c:v>
                </c:pt>
                <c:pt idx="3702">
                  <c:v>0.66400000000000003</c:v>
                </c:pt>
                <c:pt idx="3703">
                  <c:v>0.622</c:v>
                </c:pt>
                <c:pt idx="3704">
                  <c:v>0.66600000000000004</c:v>
                </c:pt>
                <c:pt idx="3705">
                  <c:v>0.54900000000000004</c:v>
                </c:pt>
                <c:pt idx="3706">
                  <c:v>0.53600000000000003</c:v>
                </c:pt>
                <c:pt idx="3707">
                  <c:v>0.63800000000000001</c:v>
                </c:pt>
                <c:pt idx="3708">
                  <c:v>0.6</c:v>
                </c:pt>
                <c:pt idx="3709">
                  <c:v>0.82499999999999996</c:v>
                </c:pt>
                <c:pt idx="3710">
                  <c:v>0.80400000000000005</c:v>
                </c:pt>
                <c:pt idx="3711">
                  <c:v>0.496</c:v>
                </c:pt>
                <c:pt idx="3712">
                  <c:v>1.363</c:v>
                </c:pt>
                <c:pt idx="3713">
                  <c:v>0.57799999999999996</c:v>
                </c:pt>
                <c:pt idx="3714">
                  <c:v>0.66400000000000003</c:v>
                </c:pt>
                <c:pt idx="3715">
                  <c:v>0.54300000000000004</c:v>
                </c:pt>
                <c:pt idx="3716">
                  <c:v>0.70799999999999996</c:v>
                </c:pt>
                <c:pt idx="3717">
                  <c:v>1.165</c:v>
                </c:pt>
                <c:pt idx="3718">
                  <c:v>0.54500000000000004</c:v>
                </c:pt>
                <c:pt idx="3719">
                  <c:v>0.69</c:v>
                </c:pt>
                <c:pt idx="3720">
                  <c:v>0.59499999999999997</c:v>
                </c:pt>
                <c:pt idx="3721">
                  <c:v>1.044</c:v>
                </c:pt>
                <c:pt idx="3722">
                  <c:v>0.56699999999999995</c:v>
                </c:pt>
                <c:pt idx="3723">
                  <c:v>0.69299999999999995</c:v>
                </c:pt>
                <c:pt idx="3724">
                  <c:v>0.59199999999999997</c:v>
                </c:pt>
                <c:pt idx="3725">
                  <c:v>0.71099999999999997</c:v>
                </c:pt>
                <c:pt idx="3726">
                  <c:v>0.84</c:v>
                </c:pt>
                <c:pt idx="3727">
                  <c:v>0.52900000000000003</c:v>
                </c:pt>
                <c:pt idx="3728">
                  <c:v>0.69699999999999995</c:v>
                </c:pt>
                <c:pt idx="3729">
                  <c:v>0.53900000000000003</c:v>
                </c:pt>
                <c:pt idx="3730">
                  <c:v>0.53600000000000003</c:v>
                </c:pt>
                <c:pt idx="3731">
                  <c:v>0.91300000000000003</c:v>
                </c:pt>
                <c:pt idx="3732">
                  <c:v>0.61699999999999999</c:v>
                </c:pt>
                <c:pt idx="3733">
                  <c:v>0.624</c:v>
                </c:pt>
                <c:pt idx="3734">
                  <c:v>0.40699999999999997</c:v>
                </c:pt>
                <c:pt idx="3735">
                  <c:v>0.51900000000000002</c:v>
                </c:pt>
                <c:pt idx="3736">
                  <c:v>0.76300000000000001</c:v>
                </c:pt>
                <c:pt idx="3737">
                  <c:v>1.0580000000000001</c:v>
                </c:pt>
                <c:pt idx="3738">
                  <c:v>1.206</c:v>
                </c:pt>
                <c:pt idx="3739">
                  <c:v>0.66600000000000004</c:v>
                </c:pt>
                <c:pt idx="3740">
                  <c:v>0.91</c:v>
                </c:pt>
                <c:pt idx="3741">
                  <c:v>0.54200000000000004</c:v>
                </c:pt>
                <c:pt idx="3742">
                  <c:v>0.53</c:v>
                </c:pt>
                <c:pt idx="3743">
                  <c:v>0.56699999999999995</c:v>
                </c:pt>
                <c:pt idx="3744">
                  <c:v>0.66400000000000003</c:v>
                </c:pt>
                <c:pt idx="3745">
                  <c:v>0.625</c:v>
                </c:pt>
                <c:pt idx="3746">
                  <c:v>0.88</c:v>
                </c:pt>
                <c:pt idx="3747">
                  <c:v>0.68200000000000005</c:v>
                </c:pt>
                <c:pt idx="3748">
                  <c:v>0.84399999999999997</c:v>
                </c:pt>
                <c:pt idx="3749">
                  <c:v>0.57599999999999996</c:v>
                </c:pt>
                <c:pt idx="3750">
                  <c:v>1.1859999999999999</c:v>
                </c:pt>
                <c:pt idx="3751">
                  <c:v>0.61699999999999999</c:v>
                </c:pt>
                <c:pt idx="3752">
                  <c:v>0.55100000000000005</c:v>
                </c:pt>
                <c:pt idx="3753">
                  <c:v>0.88</c:v>
                </c:pt>
                <c:pt idx="3754">
                  <c:v>0.76500000000000001</c:v>
                </c:pt>
                <c:pt idx="3755">
                  <c:v>0.69399999999999995</c:v>
                </c:pt>
                <c:pt idx="3756">
                  <c:v>0.57799999999999996</c:v>
                </c:pt>
                <c:pt idx="3757">
                  <c:v>0.70599999999999996</c:v>
                </c:pt>
                <c:pt idx="3758">
                  <c:v>0.74299999999999999</c:v>
                </c:pt>
                <c:pt idx="3759">
                  <c:v>0.76600000000000001</c:v>
                </c:pt>
                <c:pt idx="3760">
                  <c:v>0.66400000000000003</c:v>
                </c:pt>
                <c:pt idx="3761">
                  <c:v>1.0649999999999999</c:v>
                </c:pt>
                <c:pt idx="3762">
                  <c:v>0.747</c:v>
                </c:pt>
                <c:pt idx="3763">
                  <c:v>0.55100000000000005</c:v>
                </c:pt>
                <c:pt idx="3764">
                  <c:v>0.61</c:v>
                </c:pt>
                <c:pt idx="3765">
                  <c:v>0.873</c:v>
                </c:pt>
                <c:pt idx="3766">
                  <c:v>0.76</c:v>
                </c:pt>
                <c:pt idx="3767">
                  <c:v>0.623</c:v>
                </c:pt>
                <c:pt idx="3768">
                  <c:v>0.82</c:v>
                </c:pt>
                <c:pt idx="3769">
                  <c:v>0.84099999999999997</c:v>
                </c:pt>
                <c:pt idx="3770">
                  <c:v>0.58199999999999996</c:v>
                </c:pt>
                <c:pt idx="3771">
                  <c:v>0.83299999999999996</c:v>
                </c:pt>
                <c:pt idx="3772">
                  <c:v>0.70799999999999996</c:v>
                </c:pt>
                <c:pt idx="3773">
                  <c:v>0.58199999999999996</c:v>
                </c:pt>
                <c:pt idx="3774">
                  <c:v>0.79</c:v>
                </c:pt>
                <c:pt idx="3775">
                  <c:v>0.71899999999999997</c:v>
                </c:pt>
                <c:pt idx="3776">
                  <c:v>0.97799999999999998</c:v>
                </c:pt>
                <c:pt idx="3777">
                  <c:v>0.74199999999999999</c:v>
                </c:pt>
                <c:pt idx="3778">
                  <c:v>0.96</c:v>
                </c:pt>
                <c:pt idx="3779">
                  <c:v>0.52900000000000003</c:v>
                </c:pt>
                <c:pt idx="3780">
                  <c:v>0.82199999999999995</c:v>
                </c:pt>
                <c:pt idx="3781">
                  <c:v>0.86</c:v>
                </c:pt>
                <c:pt idx="3782">
                  <c:v>0.59199999999999997</c:v>
                </c:pt>
                <c:pt idx="3783">
                  <c:v>0.3</c:v>
                </c:pt>
                <c:pt idx="3784">
                  <c:v>0.78700000000000003</c:v>
                </c:pt>
                <c:pt idx="3785">
                  <c:v>0.872</c:v>
                </c:pt>
                <c:pt idx="3786">
                  <c:v>0.54800000000000004</c:v>
                </c:pt>
                <c:pt idx="3787">
                  <c:v>0.95599999999999996</c:v>
                </c:pt>
                <c:pt idx="3788">
                  <c:v>0.40100000000000002</c:v>
                </c:pt>
                <c:pt idx="3789">
                  <c:v>0.67300000000000004</c:v>
                </c:pt>
                <c:pt idx="3790">
                  <c:v>1.02</c:v>
                </c:pt>
                <c:pt idx="3791">
                  <c:v>0.745</c:v>
                </c:pt>
                <c:pt idx="3792">
                  <c:v>0.93799999999999994</c:v>
                </c:pt>
                <c:pt idx="3793">
                  <c:v>0.52800000000000002</c:v>
                </c:pt>
                <c:pt idx="3794">
                  <c:v>0.71699999999999997</c:v>
                </c:pt>
                <c:pt idx="3795">
                  <c:v>0.63</c:v>
                </c:pt>
                <c:pt idx="3796">
                  <c:v>0.82</c:v>
                </c:pt>
                <c:pt idx="3797">
                  <c:v>0.621</c:v>
                </c:pt>
                <c:pt idx="3798">
                  <c:v>0.80800000000000005</c:v>
                </c:pt>
                <c:pt idx="3799">
                  <c:v>1.1599999999999999</c:v>
                </c:pt>
                <c:pt idx="3800">
                  <c:v>0.67100000000000004</c:v>
                </c:pt>
                <c:pt idx="3801">
                  <c:v>0.46</c:v>
                </c:pt>
                <c:pt idx="3802">
                  <c:v>0.45100000000000001</c:v>
                </c:pt>
                <c:pt idx="3803">
                  <c:v>1.74</c:v>
                </c:pt>
                <c:pt idx="3804">
                  <c:v>0.54200000000000004</c:v>
                </c:pt>
                <c:pt idx="3805">
                  <c:v>0.68100000000000005</c:v>
                </c:pt>
                <c:pt idx="3806">
                  <c:v>0.60899999999999999</c:v>
                </c:pt>
                <c:pt idx="3807">
                  <c:v>0.58299999999999996</c:v>
                </c:pt>
                <c:pt idx="3808">
                  <c:v>0.73299999999999998</c:v>
                </c:pt>
                <c:pt idx="3809">
                  <c:v>0.65600000000000003</c:v>
                </c:pt>
                <c:pt idx="3810">
                  <c:v>0.99</c:v>
                </c:pt>
                <c:pt idx="3811">
                  <c:v>0.8</c:v>
                </c:pt>
                <c:pt idx="3812">
                  <c:v>0.59299999999999997</c:v>
                </c:pt>
                <c:pt idx="3813">
                  <c:v>0.63100000000000001</c:v>
                </c:pt>
                <c:pt idx="3814">
                  <c:v>1.1200000000000001</c:v>
                </c:pt>
                <c:pt idx="3815">
                  <c:v>0.9</c:v>
                </c:pt>
                <c:pt idx="3816">
                  <c:v>0.68400000000000005</c:v>
                </c:pt>
                <c:pt idx="3817">
                  <c:v>0.57299999999999995</c:v>
                </c:pt>
                <c:pt idx="3818">
                  <c:v>0.76</c:v>
                </c:pt>
                <c:pt idx="3819">
                  <c:v>0.752</c:v>
                </c:pt>
                <c:pt idx="3820">
                  <c:v>0.64</c:v>
                </c:pt>
                <c:pt idx="3821">
                  <c:v>0.93</c:v>
                </c:pt>
                <c:pt idx="3822">
                  <c:v>0.51900000000000002</c:v>
                </c:pt>
                <c:pt idx="3823">
                  <c:v>0.627</c:v>
                </c:pt>
                <c:pt idx="3824">
                  <c:v>0.93799999999999994</c:v>
                </c:pt>
                <c:pt idx="3825">
                  <c:v>0.78300000000000003</c:v>
                </c:pt>
                <c:pt idx="3826">
                  <c:v>0.93400000000000005</c:v>
                </c:pt>
                <c:pt idx="3827">
                  <c:v>0.62</c:v>
                </c:pt>
                <c:pt idx="3828">
                  <c:v>0.55100000000000005</c:v>
                </c:pt>
                <c:pt idx="3829">
                  <c:v>0.96499999999999997</c:v>
                </c:pt>
                <c:pt idx="3830">
                  <c:v>0.623</c:v>
                </c:pt>
                <c:pt idx="3831">
                  <c:v>0.95</c:v>
                </c:pt>
                <c:pt idx="3832">
                  <c:v>0.54600000000000004</c:v>
                </c:pt>
                <c:pt idx="3833">
                  <c:v>0.495</c:v>
                </c:pt>
                <c:pt idx="3834">
                  <c:v>1.17</c:v>
                </c:pt>
                <c:pt idx="3835">
                  <c:v>0.76100000000000001</c:v>
                </c:pt>
                <c:pt idx="3836">
                  <c:v>1.03</c:v>
                </c:pt>
                <c:pt idx="3837">
                  <c:v>0.623</c:v>
                </c:pt>
                <c:pt idx="3838">
                  <c:v>0.77</c:v>
                </c:pt>
                <c:pt idx="3839">
                  <c:v>0.57799999999999996</c:v>
                </c:pt>
                <c:pt idx="3840">
                  <c:v>0.67900000000000005</c:v>
                </c:pt>
                <c:pt idx="3841">
                  <c:v>0.879</c:v>
                </c:pt>
                <c:pt idx="3842">
                  <c:v>0.748</c:v>
                </c:pt>
                <c:pt idx="3843">
                  <c:v>0.502</c:v>
                </c:pt>
                <c:pt idx="3844">
                  <c:v>0.6</c:v>
                </c:pt>
                <c:pt idx="3845">
                  <c:v>0.74</c:v>
                </c:pt>
                <c:pt idx="3846">
                  <c:v>0.60899999999999999</c:v>
                </c:pt>
                <c:pt idx="3847">
                  <c:v>0.51</c:v>
                </c:pt>
                <c:pt idx="3848">
                  <c:v>0.66200000000000003</c:v>
                </c:pt>
                <c:pt idx="3849">
                  <c:v>0.85</c:v>
                </c:pt>
                <c:pt idx="3850">
                  <c:v>0.51900000000000002</c:v>
                </c:pt>
                <c:pt idx="3851">
                  <c:v>0.627</c:v>
                </c:pt>
                <c:pt idx="3852">
                  <c:v>0.69199999999999995</c:v>
                </c:pt>
                <c:pt idx="3853">
                  <c:v>0.83</c:v>
                </c:pt>
                <c:pt idx="3854">
                  <c:v>0.63300000000000001</c:v>
                </c:pt>
                <c:pt idx="3855">
                  <c:v>0.71499999999999997</c:v>
                </c:pt>
                <c:pt idx="3856">
                  <c:v>0.9</c:v>
                </c:pt>
                <c:pt idx="3857">
                  <c:v>0.65900000000000003</c:v>
                </c:pt>
                <c:pt idx="3858">
                  <c:v>0.54600000000000004</c:v>
                </c:pt>
                <c:pt idx="3859">
                  <c:v>0.67300000000000004</c:v>
                </c:pt>
                <c:pt idx="3860">
                  <c:v>0.79</c:v>
                </c:pt>
                <c:pt idx="3861">
                  <c:v>0.61399999999999999</c:v>
                </c:pt>
                <c:pt idx="3862">
                  <c:v>0.49</c:v>
                </c:pt>
                <c:pt idx="3863">
                  <c:v>0.60599999999999998</c:v>
                </c:pt>
                <c:pt idx="3864">
                  <c:v>0.51900000000000002</c:v>
                </c:pt>
                <c:pt idx="3865">
                  <c:v>0.8</c:v>
                </c:pt>
                <c:pt idx="3866">
                  <c:v>1.353</c:v>
                </c:pt>
                <c:pt idx="3867">
                  <c:v>0.83799999999999997</c:v>
                </c:pt>
                <c:pt idx="3868">
                  <c:v>0.54800000000000004</c:v>
                </c:pt>
                <c:pt idx="3869">
                  <c:v>0.68300000000000005</c:v>
                </c:pt>
                <c:pt idx="3870">
                  <c:v>1.028</c:v>
                </c:pt>
                <c:pt idx="3871">
                  <c:v>0.60199999999999998</c:v>
                </c:pt>
                <c:pt idx="3872">
                  <c:v>1.3560000000000001</c:v>
                </c:pt>
                <c:pt idx="3873">
                  <c:v>0.59799999999999998</c:v>
                </c:pt>
                <c:pt idx="3874">
                  <c:v>0.72599999999999998</c:v>
                </c:pt>
                <c:pt idx="3875">
                  <c:v>0.71</c:v>
                </c:pt>
                <c:pt idx="3876">
                  <c:v>0.59399999999999997</c:v>
                </c:pt>
                <c:pt idx="3877">
                  <c:v>0.67800000000000005</c:v>
                </c:pt>
                <c:pt idx="3878">
                  <c:v>0.629</c:v>
                </c:pt>
                <c:pt idx="3879">
                  <c:v>0.51500000000000001</c:v>
                </c:pt>
                <c:pt idx="3880">
                  <c:v>0.58599999999999997</c:v>
                </c:pt>
                <c:pt idx="3881">
                  <c:v>0.65</c:v>
                </c:pt>
                <c:pt idx="3882">
                  <c:v>0.623</c:v>
                </c:pt>
                <c:pt idx="3883">
                  <c:v>0.71099999999999997</c:v>
                </c:pt>
                <c:pt idx="3884">
                  <c:v>0.93100000000000005</c:v>
                </c:pt>
                <c:pt idx="3885">
                  <c:v>0.65200000000000002</c:v>
                </c:pt>
                <c:pt idx="3886">
                  <c:v>0.60199999999999998</c:v>
                </c:pt>
                <c:pt idx="3887">
                  <c:v>0.67600000000000005</c:v>
                </c:pt>
                <c:pt idx="3888">
                  <c:v>0.89100000000000001</c:v>
                </c:pt>
                <c:pt idx="3889">
                  <c:v>0.70699999999999996</c:v>
                </c:pt>
                <c:pt idx="3890">
                  <c:v>0.66</c:v>
                </c:pt>
                <c:pt idx="3891">
                  <c:v>1.1599999999999999</c:v>
                </c:pt>
                <c:pt idx="3892">
                  <c:v>0.69099999999999995</c:v>
                </c:pt>
                <c:pt idx="3893">
                  <c:v>0.54</c:v>
                </c:pt>
                <c:pt idx="3894">
                  <c:v>0.65300000000000002</c:v>
                </c:pt>
                <c:pt idx="3895">
                  <c:v>1.0489999999999999</c:v>
                </c:pt>
                <c:pt idx="3896">
                  <c:v>0.54300000000000004</c:v>
                </c:pt>
                <c:pt idx="3897">
                  <c:v>0.65400000000000003</c:v>
                </c:pt>
                <c:pt idx="3898">
                  <c:v>0.51600000000000001</c:v>
                </c:pt>
                <c:pt idx="3899">
                  <c:v>0.83099999999999996</c:v>
                </c:pt>
                <c:pt idx="3900">
                  <c:v>0.71899999999999997</c:v>
                </c:pt>
                <c:pt idx="3901">
                  <c:v>0.498</c:v>
                </c:pt>
                <c:pt idx="3902">
                  <c:v>0.67700000000000005</c:v>
                </c:pt>
                <c:pt idx="3903">
                  <c:v>0.78500000000000003</c:v>
                </c:pt>
                <c:pt idx="3904">
                  <c:v>0.63200000000000001</c:v>
                </c:pt>
                <c:pt idx="3905">
                  <c:v>0.82899999999999996</c:v>
                </c:pt>
                <c:pt idx="3906">
                  <c:v>0.59499999999999997</c:v>
                </c:pt>
                <c:pt idx="3907">
                  <c:v>0.73799999999999999</c:v>
                </c:pt>
                <c:pt idx="3908">
                  <c:v>0.94</c:v>
                </c:pt>
                <c:pt idx="3909">
                  <c:v>0.54400000000000004</c:v>
                </c:pt>
                <c:pt idx="3910">
                  <c:v>0.64800000000000002</c:v>
                </c:pt>
                <c:pt idx="3911">
                  <c:v>0.44</c:v>
                </c:pt>
                <c:pt idx="3912">
                  <c:v>0.93100000000000005</c:v>
                </c:pt>
                <c:pt idx="3913">
                  <c:v>1.369</c:v>
                </c:pt>
                <c:pt idx="3914">
                  <c:v>0.96799999999999997</c:v>
                </c:pt>
                <c:pt idx="3915">
                  <c:v>0.70799999999999996</c:v>
                </c:pt>
                <c:pt idx="3916">
                  <c:v>1.1200000000000001</c:v>
                </c:pt>
                <c:pt idx="3917">
                  <c:v>0.77200000000000002</c:v>
                </c:pt>
                <c:pt idx="3918">
                  <c:v>0.67100000000000004</c:v>
                </c:pt>
                <c:pt idx="3919">
                  <c:v>0.53600000000000003</c:v>
                </c:pt>
                <c:pt idx="3920">
                  <c:v>0.97499999999999998</c:v>
                </c:pt>
                <c:pt idx="3921">
                  <c:v>0.64</c:v>
                </c:pt>
                <c:pt idx="3922">
                  <c:v>0.59599999999999997</c:v>
                </c:pt>
                <c:pt idx="3923">
                  <c:v>0.69399999999999995</c:v>
                </c:pt>
                <c:pt idx="3924">
                  <c:v>0.95</c:v>
                </c:pt>
                <c:pt idx="3925">
                  <c:v>0.70399999999999996</c:v>
                </c:pt>
                <c:pt idx="3926">
                  <c:v>0.66800000000000004</c:v>
                </c:pt>
                <c:pt idx="3927">
                  <c:v>0.51300000000000001</c:v>
                </c:pt>
                <c:pt idx="3928">
                  <c:v>0.52700000000000002</c:v>
                </c:pt>
                <c:pt idx="3929">
                  <c:v>0.84</c:v>
                </c:pt>
                <c:pt idx="3930">
                  <c:v>0.54400000000000004</c:v>
                </c:pt>
                <c:pt idx="3931">
                  <c:v>0.498</c:v>
                </c:pt>
                <c:pt idx="3932">
                  <c:v>0.74</c:v>
                </c:pt>
                <c:pt idx="3933">
                  <c:v>0.59799999999999998</c:v>
                </c:pt>
                <c:pt idx="3934">
                  <c:v>0.56999999999999995</c:v>
                </c:pt>
                <c:pt idx="3935">
                  <c:v>0.63700000000000001</c:v>
                </c:pt>
                <c:pt idx="3936">
                  <c:v>0.54900000000000004</c:v>
                </c:pt>
                <c:pt idx="3937">
                  <c:v>0.84699999999999998</c:v>
                </c:pt>
                <c:pt idx="3938">
                  <c:v>0.54100000000000004</c:v>
                </c:pt>
                <c:pt idx="3939">
                  <c:v>0.73499999999999999</c:v>
                </c:pt>
                <c:pt idx="3940">
                  <c:v>1.089</c:v>
                </c:pt>
                <c:pt idx="3941">
                  <c:v>0.629</c:v>
                </c:pt>
                <c:pt idx="3942">
                  <c:v>0.61299999999999999</c:v>
                </c:pt>
                <c:pt idx="3943">
                  <c:v>0.48399999999999999</c:v>
                </c:pt>
                <c:pt idx="3944">
                  <c:v>0.78600000000000003</c:v>
                </c:pt>
                <c:pt idx="3945">
                  <c:v>0.75</c:v>
                </c:pt>
                <c:pt idx="3946">
                  <c:v>0.48299999999999998</c:v>
                </c:pt>
                <c:pt idx="3947">
                  <c:v>0.624</c:v>
                </c:pt>
                <c:pt idx="3948">
                  <c:v>0.623</c:v>
                </c:pt>
                <c:pt idx="3949">
                  <c:v>0.96899999999999997</c:v>
                </c:pt>
                <c:pt idx="3950">
                  <c:v>0.78300000000000003</c:v>
                </c:pt>
                <c:pt idx="3951">
                  <c:v>0.61299999999999999</c:v>
                </c:pt>
                <c:pt idx="3952">
                  <c:v>0.47399999999999998</c:v>
                </c:pt>
                <c:pt idx="3953">
                  <c:v>1.1100000000000001</c:v>
                </c:pt>
                <c:pt idx="3954">
                  <c:v>0.66700000000000004</c:v>
                </c:pt>
                <c:pt idx="3955">
                  <c:v>0.82899999999999996</c:v>
                </c:pt>
                <c:pt idx="3956">
                  <c:v>0.44</c:v>
                </c:pt>
                <c:pt idx="3957">
                  <c:v>1.629</c:v>
                </c:pt>
                <c:pt idx="3958">
                  <c:v>0.79700000000000004</c:v>
                </c:pt>
                <c:pt idx="3959">
                  <c:v>1.115</c:v>
                </c:pt>
                <c:pt idx="3960">
                  <c:v>0.72299999999999998</c:v>
                </c:pt>
                <c:pt idx="3961">
                  <c:v>0.83199999999999996</c:v>
                </c:pt>
                <c:pt idx="3962">
                  <c:v>0.49299999999999999</c:v>
                </c:pt>
                <c:pt idx="3963">
                  <c:v>0.67600000000000005</c:v>
                </c:pt>
                <c:pt idx="3964">
                  <c:v>0.79700000000000004</c:v>
                </c:pt>
                <c:pt idx="3965">
                  <c:v>0.67</c:v>
                </c:pt>
                <c:pt idx="3966">
                  <c:v>0.64900000000000002</c:v>
                </c:pt>
                <c:pt idx="3967">
                  <c:v>0.60699999999999998</c:v>
                </c:pt>
                <c:pt idx="3968">
                  <c:v>0.746</c:v>
                </c:pt>
                <c:pt idx="3969">
                  <c:v>0.72799999999999998</c:v>
                </c:pt>
                <c:pt idx="3970">
                  <c:v>1.01</c:v>
                </c:pt>
                <c:pt idx="3971">
                  <c:v>0.81299999999999994</c:v>
                </c:pt>
                <c:pt idx="3972">
                  <c:v>0.747</c:v>
                </c:pt>
                <c:pt idx="3973">
                  <c:v>0.61199999999999999</c:v>
                </c:pt>
                <c:pt idx="3974">
                  <c:v>0.75900000000000001</c:v>
                </c:pt>
                <c:pt idx="3975">
                  <c:v>1.0620000000000001</c:v>
                </c:pt>
                <c:pt idx="3976">
                  <c:v>0.84299999999999997</c:v>
                </c:pt>
                <c:pt idx="3977">
                  <c:v>0.76500000000000001</c:v>
                </c:pt>
                <c:pt idx="3978">
                  <c:v>0.51600000000000001</c:v>
                </c:pt>
                <c:pt idx="3979">
                  <c:v>0.60799999999999998</c:v>
                </c:pt>
                <c:pt idx="3980">
                  <c:v>0.80800000000000005</c:v>
                </c:pt>
                <c:pt idx="3981">
                  <c:v>1.3</c:v>
                </c:pt>
                <c:pt idx="3982">
                  <c:v>0.81699999999999995</c:v>
                </c:pt>
                <c:pt idx="3983">
                  <c:v>1.25</c:v>
                </c:pt>
                <c:pt idx="3984">
                  <c:v>1.135</c:v>
                </c:pt>
                <c:pt idx="3985">
                  <c:v>0.64300000000000002</c:v>
                </c:pt>
                <c:pt idx="3986">
                  <c:v>0.85699999999999998</c:v>
                </c:pt>
                <c:pt idx="3987">
                  <c:v>0.96</c:v>
                </c:pt>
                <c:pt idx="3988">
                  <c:v>0.82399999999999995</c:v>
                </c:pt>
                <c:pt idx="3989">
                  <c:v>0.48599999999999999</c:v>
                </c:pt>
                <c:pt idx="3990">
                  <c:v>0.64300000000000002</c:v>
                </c:pt>
                <c:pt idx="3991">
                  <c:v>1.1299999999999999</c:v>
                </c:pt>
                <c:pt idx="3992">
                  <c:v>0.55400000000000005</c:v>
                </c:pt>
                <c:pt idx="3993">
                  <c:v>1.006</c:v>
                </c:pt>
                <c:pt idx="3994">
                  <c:v>0.55300000000000005</c:v>
                </c:pt>
                <c:pt idx="3995">
                  <c:v>0.47099999999999997</c:v>
                </c:pt>
                <c:pt idx="3996">
                  <c:v>0.67600000000000005</c:v>
                </c:pt>
                <c:pt idx="3997">
                  <c:v>0.52400000000000002</c:v>
                </c:pt>
                <c:pt idx="3998">
                  <c:v>1.121</c:v>
                </c:pt>
                <c:pt idx="3999">
                  <c:v>0.75700000000000001</c:v>
                </c:pt>
                <c:pt idx="4000">
                  <c:v>0.59799999999999998</c:v>
                </c:pt>
                <c:pt idx="4001">
                  <c:v>1.236</c:v>
                </c:pt>
                <c:pt idx="4002">
                  <c:v>0.65</c:v>
                </c:pt>
                <c:pt idx="4003">
                  <c:v>0.72199999999999998</c:v>
                </c:pt>
                <c:pt idx="4004">
                  <c:v>0.53</c:v>
                </c:pt>
                <c:pt idx="4005">
                  <c:v>1.0740000000000001</c:v>
                </c:pt>
                <c:pt idx="4006">
                  <c:v>0.64</c:v>
                </c:pt>
                <c:pt idx="4007">
                  <c:v>0.68500000000000005</c:v>
                </c:pt>
                <c:pt idx="4008">
                  <c:v>1.01</c:v>
                </c:pt>
                <c:pt idx="4009">
                  <c:v>0.71199999999999997</c:v>
                </c:pt>
                <c:pt idx="4010">
                  <c:v>1.038</c:v>
                </c:pt>
                <c:pt idx="4011">
                  <c:v>0.53400000000000003</c:v>
                </c:pt>
                <c:pt idx="4012">
                  <c:v>0.57899999999999996</c:v>
                </c:pt>
                <c:pt idx="4013">
                  <c:v>0.97299999999999998</c:v>
                </c:pt>
                <c:pt idx="4014">
                  <c:v>0.58299999999999996</c:v>
                </c:pt>
                <c:pt idx="4015">
                  <c:v>0.94499999999999995</c:v>
                </c:pt>
                <c:pt idx="4016">
                  <c:v>1.61</c:v>
                </c:pt>
                <c:pt idx="4017">
                  <c:v>0.80200000000000005</c:v>
                </c:pt>
                <c:pt idx="4018">
                  <c:v>1.181</c:v>
                </c:pt>
                <c:pt idx="4019">
                  <c:v>0.79700000000000004</c:v>
                </c:pt>
                <c:pt idx="4020">
                  <c:v>0.82</c:v>
                </c:pt>
                <c:pt idx="4021">
                  <c:v>0.61</c:v>
                </c:pt>
                <c:pt idx="4022">
                  <c:v>0.81200000000000006</c:v>
                </c:pt>
                <c:pt idx="4023">
                  <c:v>0.55300000000000005</c:v>
                </c:pt>
                <c:pt idx="4024">
                  <c:v>0.61699999999999999</c:v>
                </c:pt>
                <c:pt idx="4025">
                  <c:v>0.52200000000000002</c:v>
                </c:pt>
                <c:pt idx="4026">
                  <c:v>1.153</c:v>
                </c:pt>
                <c:pt idx="4027">
                  <c:v>0.82499999999999996</c:v>
                </c:pt>
                <c:pt idx="4028">
                  <c:v>0.81599999999999995</c:v>
                </c:pt>
                <c:pt idx="4029">
                  <c:v>0.70499999999999996</c:v>
                </c:pt>
                <c:pt idx="4030">
                  <c:v>0.60599999999999998</c:v>
                </c:pt>
                <c:pt idx="4031">
                  <c:v>0.74</c:v>
                </c:pt>
                <c:pt idx="4032">
                  <c:v>0.72399999999999998</c:v>
                </c:pt>
                <c:pt idx="4033">
                  <c:v>0.442</c:v>
                </c:pt>
                <c:pt idx="4034">
                  <c:v>0.61399999999999999</c:v>
                </c:pt>
                <c:pt idx="4035">
                  <c:v>1.0429999999999999</c:v>
                </c:pt>
                <c:pt idx="4036">
                  <c:v>0.74299999999999999</c:v>
                </c:pt>
                <c:pt idx="4037">
                  <c:v>0.51800000000000002</c:v>
                </c:pt>
                <c:pt idx="4038">
                  <c:v>0.85</c:v>
                </c:pt>
                <c:pt idx="4039">
                  <c:v>1.1299999999999999</c:v>
                </c:pt>
                <c:pt idx="4040">
                  <c:v>0.70699999999999996</c:v>
                </c:pt>
                <c:pt idx="4041">
                  <c:v>0.70399999999999996</c:v>
                </c:pt>
                <c:pt idx="4042">
                  <c:v>0.67200000000000004</c:v>
                </c:pt>
                <c:pt idx="4043">
                  <c:v>0.77200000000000002</c:v>
                </c:pt>
                <c:pt idx="4044">
                  <c:v>0.52300000000000002</c:v>
                </c:pt>
                <c:pt idx="4045">
                  <c:v>0.57899999999999996</c:v>
                </c:pt>
                <c:pt idx="4046">
                  <c:v>0.85299999999999998</c:v>
                </c:pt>
                <c:pt idx="4047">
                  <c:v>0.45100000000000001</c:v>
                </c:pt>
                <c:pt idx="4048">
                  <c:v>0.97499999999999998</c:v>
                </c:pt>
                <c:pt idx="4049">
                  <c:v>0.67100000000000004</c:v>
                </c:pt>
                <c:pt idx="4050">
                  <c:v>0.68899999999999995</c:v>
                </c:pt>
                <c:pt idx="4051">
                  <c:v>0.81</c:v>
                </c:pt>
                <c:pt idx="4052">
                  <c:v>0.75</c:v>
                </c:pt>
                <c:pt idx="4053">
                  <c:v>0.51100000000000001</c:v>
                </c:pt>
                <c:pt idx="4054">
                  <c:v>0.71099999999999997</c:v>
                </c:pt>
                <c:pt idx="4055">
                  <c:v>1.42</c:v>
                </c:pt>
                <c:pt idx="4056">
                  <c:v>0.66</c:v>
                </c:pt>
                <c:pt idx="4057">
                  <c:v>0.53200000000000003</c:v>
                </c:pt>
                <c:pt idx="4058">
                  <c:v>0.93799999999999994</c:v>
                </c:pt>
                <c:pt idx="4059">
                  <c:v>1.1950000000000001</c:v>
                </c:pt>
                <c:pt idx="4060">
                  <c:v>0.65500000000000003</c:v>
                </c:pt>
                <c:pt idx="4061">
                  <c:v>0.64400000000000002</c:v>
                </c:pt>
                <c:pt idx="4062">
                  <c:v>0.78600000000000003</c:v>
                </c:pt>
                <c:pt idx="4063">
                  <c:v>1.0940000000000001</c:v>
                </c:pt>
                <c:pt idx="4064">
                  <c:v>0.67600000000000005</c:v>
                </c:pt>
                <c:pt idx="4065">
                  <c:v>0.70599999999999996</c:v>
                </c:pt>
                <c:pt idx="4066">
                  <c:v>0.72499999999999998</c:v>
                </c:pt>
                <c:pt idx="4067">
                  <c:v>0.872</c:v>
                </c:pt>
                <c:pt idx="4068">
                  <c:v>0.59799999999999998</c:v>
                </c:pt>
                <c:pt idx="4069">
                  <c:v>0.61</c:v>
                </c:pt>
                <c:pt idx="4070">
                  <c:v>0.54</c:v>
                </c:pt>
                <c:pt idx="4071">
                  <c:v>0.96499999999999997</c:v>
                </c:pt>
                <c:pt idx="4072">
                  <c:v>0.66500000000000004</c:v>
                </c:pt>
                <c:pt idx="4073">
                  <c:v>0.84299999999999997</c:v>
                </c:pt>
                <c:pt idx="4074">
                  <c:v>0.60799999999999998</c:v>
                </c:pt>
                <c:pt idx="4075">
                  <c:v>0.83099999999999996</c:v>
                </c:pt>
                <c:pt idx="4076">
                  <c:v>1.33</c:v>
                </c:pt>
                <c:pt idx="4077">
                  <c:v>0.59899999999999998</c:v>
                </c:pt>
                <c:pt idx="4078">
                  <c:v>0.65400000000000003</c:v>
                </c:pt>
                <c:pt idx="4079">
                  <c:v>0.67</c:v>
                </c:pt>
                <c:pt idx="4080">
                  <c:v>0.62</c:v>
                </c:pt>
                <c:pt idx="4081">
                  <c:v>0.57799999999999996</c:v>
                </c:pt>
                <c:pt idx="4082">
                  <c:v>0.71199999999999997</c:v>
                </c:pt>
                <c:pt idx="4083">
                  <c:v>0.82499999999999996</c:v>
                </c:pt>
                <c:pt idx="4084">
                  <c:v>1.18</c:v>
                </c:pt>
                <c:pt idx="4085">
                  <c:v>0.64600000000000002</c:v>
                </c:pt>
                <c:pt idx="4086">
                  <c:v>0.63600000000000001</c:v>
                </c:pt>
                <c:pt idx="4087">
                  <c:v>0.76</c:v>
                </c:pt>
                <c:pt idx="4088">
                  <c:v>0.73599999999999999</c:v>
                </c:pt>
                <c:pt idx="4089">
                  <c:v>0.84199999999999997</c:v>
                </c:pt>
                <c:pt idx="4090">
                  <c:v>0.65800000000000003</c:v>
                </c:pt>
                <c:pt idx="4091">
                  <c:v>0.79100000000000004</c:v>
                </c:pt>
                <c:pt idx="4092">
                  <c:v>0.60499999999999998</c:v>
                </c:pt>
                <c:pt idx="4093">
                  <c:v>1.042</c:v>
                </c:pt>
                <c:pt idx="4094">
                  <c:v>1.329</c:v>
                </c:pt>
                <c:pt idx="4095">
                  <c:v>0.57799999999999996</c:v>
                </c:pt>
                <c:pt idx="4096">
                  <c:v>0.88300000000000001</c:v>
                </c:pt>
                <c:pt idx="4097">
                  <c:v>0.54800000000000004</c:v>
                </c:pt>
                <c:pt idx="4098">
                  <c:v>0.89600000000000002</c:v>
                </c:pt>
                <c:pt idx="4099">
                  <c:v>0.6</c:v>
                </c:pt>
                <c:pt idx="4100">
                  <c:v>0.86799999999999999</c:v>
                </c:pt>
                <c:pt idx="4101">
                  <c:v>0.68200000000000005</c:v>
                </c:pt>
                <c:pt idx="4102">
                  <c:v>1.1180000000000001</c:v>
                </c:pt>
                <c:pt idx="4103">
                  <c:v>0.56299999999999994</c:v>
                </c:pt>
                <c:pt idx="4104">
                  <c:v>1.202</c:v>
                </c:pt>
                <c:pt idx="4105">
                  <c:v>0.67</c:v>
                </c:pt>
                <c:pt idx="4106">
                  <c:v>0.47799999999999998</c:v>
                </c:pt>
                <c:pt idx="4107">
                  <c:v>0.71</c:v>
                </c:pt>
                <c:pt idx="4108">
                  <c:v>0.5</c:v>
                </c:pt>
                <c:pt idx="4109">
                  <c:v>0.61799999999999999</c:v>
                </c:pt>
                <c:pt idx="4110">
                  <c:v>0.754</c:v>
                </c:pt>
                <c:pt idx="4111">
                  <c:v>0.85099999999999998</c:v>
                </c:pt>
                <c:pt idx="4112">
                  <c:v>0.60899999999999999</c:v>
                </c:pt>
                <c:pt idx="4113">
                  <c:v>0.6</c:v>
                </c:pt>
                <c:pt idx="4114">
                  <c:v>0.747</c:v>
                </c:pt>
                <c:pt idx="4115">
                  <c:v>0.96</c:v>
                </c:pt>
                <c:pt idx="4116">
                  <c:v>0.98199999999999998</c:v>
                </c:pt>
                <c:pt idx="4117">
                  <c:v>0.748</c:v>
                </c:pt>
                <c:pt idx="4118">
                  <c:v>0.54300000000000004</c:v>
                </c:pt>
                <c:pt idx="4119">
                  <c:v>0.49099999999999999</c:v>
                </c:pt>
                <c:pt idx="4120">
                  <c:v>0.9</c:v>
                </c:pt>
                <c:pt idx="4121">
                  <c:v>1.31</c:v>
                </c:pt>
                <c:pt idx="4122">
                  <c:v>0.73399999999999999</c:v>
                </c:pt>
                <c:pt idx="4123">
                  <c:v>0.72099999999999997</c:v>
                </c:pt>
                <c:pt idx="4124">
                  <c:v>0.84099999999999997</c:v>
                </c:pt>
                <c:pt idx="4125">
                  <c:v>0.58299999999999996</c:v>
                </c:pt>
                <c:pt idx="4126">
                  <c:v>0.59099999999999997</c:v>
                </c:pt>
                <c:pt idx="4127">
                  <c:v>0.89400000000000002</c:v>
                </c:pt>
                <c:pt idx="4128">
                  <c:v>0.48199999999999998</c:v>
                </c:pt>
                <c:pt idx="4129">
                  <c:v>0.56299999999999994</c:v>
                </c:pt>
                <c:pt idx="4130">
                  <c:v>0.66700000000000004</c:v>
                </c:pt>
                <c:pt idx="4131">
                  <c:v>0.49</c:v>
                </c:pt>
                <c:pt idx="4132">
                  <c:v>0.58399999999999996</c:v>
                </c:pt>
                <c:pt idx="4133">
                  <c:v>0.60499999999999998</c:v>
                </c:pt>
                <c:pt idx="4134">
                  <c:v>1.036</c:v>
                </c:pt>
                <c:pt idx="4135">
                  <c:v>0.86299999999999999</c:v>
                </c:pt>
                <c:pt idx="4136">
                  <c:v>0.44900000000000001</c:v>
                </c:pt>
                <c:pt idx="4137">
                  <c:v>0.56899999999999995</c:v>
                </c:pt>
                <c:pt idx="4138">
                  <c:v>0.7</c:v>
                </c:pt>
                <c:pt idx="4139">
                  <c:v>0.56000000000000005</c:v>
                </c:pt>
                <c:pt idx="4140">
                  <c:v>0.83799999999999997</c:v>
                </c:pt>
                <c:pt idx="4141">
                  <c:v>0.58299999999999996</c:v>
                </c:pt>
                <c:pt idx="4142">
                  <c:v>0.63400000000000001</c:v>
                </c:pt>
                <c:pt idx="4143">
                  <c:v>0.498</c:v>
                </c:pt>
                <c:pt idx="4144">
                  <c:v>0.76500000000000001</c:v>
                </c:pt>
                <c:pt idx="4145">
                  <c:v>0.7</c:v>
                </c:pt>
                <c:pt idx="4146">
                  <c:v>0.57999999999999996</c:v>
                </c:pt>
                <c:pt idx="4147">
                  <c:v>0.58299999999999996</c:v>
                </c:pt>
                <c:pt idx="4148">
                  <c:v>1.6559999999999999</c:v>
                </c:pt>
                <c:pt idx="4149">
                  <c:v>0.59</c:v>
                </c:pt>
                <c:pt idx="4150">
                  <c:v>0.64</c:v>
                </c:pt>
                <c:pt idx="4151">
                  <c:v>0.79700000000000004</c:v>
                </c:pt>
                <c:pt idx="4152">
                  <c:v>0.56799999999999995</c:v>
                </c:pt>
                <c:pt idx="4153">
                  <c:v>0.91500000000000004</c:v>
                </c:pt>
                <c:pt idx="4154">
                  <c:v>1.34</c:v>
                </c:pt>
                <c:pt idx="4155">
                  <c:v>0.59099999999999997</c:v>
                </c:pt>
                <c:pt idx="4156">
                  <c:v>0.58299999999999996</c:v>
                </c:pt>
                <c:pt idx="4157">
                  <c:v>0.67300000000000004</c:v>
                </c:pt>
                <c:pt idx="4158">
                  <c:v>0.73699999999999999</c:v>
                </c:pt>
                <c:pt idx="4159">
                  <c:v>0.65700000000000003</c:v>
                </c:pt>
                <c:pt idx="4160">
                  <c:v>0.66200000000000003</c:v>
                </c:pt>
                <c:pt idx="4161">
                  <c:v>0.78700000000000003</c:v>
                </c:pt>
                <c:pt idx="4162">
                  <c:v>0.96799999999999997</c:v>
                </c:pt>
                <c:pt idx="4163">
                  <c:v>0.72099999999999997</c:v>
                </c:pt>
                <c:pt idx="4164">
                  <c:v>1.079</c:v>
                </c:pt>
                <c:pt idx="4165">
                  <c:v>0.56299999999999994</c:v>
                </c:pt>
                <c:pt idx="4166">
                  <c:v>0.78900000000000003</c:v>
                </c:pt>
                <c:pt idx="4167">
                  <c:v>0.63600000000000001</c:v>
                </c:pt>
                <c:pt idx="4168">
                  <c:v>0.73399999999999999</c:v>
                </c:pt>
                <c:pt idx="4169">
                  <c:v>0.69</c:v>
                </c:pt>
                <c:pt idx="4170">
                  <c:v>0.47299999999999998</c:v>
                </c:pt>
                <c:pt idx="4171">
                  <c:v>0.65400000000000003</c:v>
                </c:pt>
                <c:pt idx="4172">
                  <c:v>1.34</c:v>
                </c:pt>
                <c:pt idx="4173">
                  <c:v>0.84899999999999998</c:v>
                </c:pt>
                <c:pt idx="4174">
                  <c:v>0.68899999999999995</c:v>
                </c:pt>
                <c:pt idx="4175">
                  <c:v>0.503</c:v>
                </c:pt>
                <c:pt idx="4176">
                  <c:v>0.72499999999999998</c:v>
                </c:pt>
                <c:pt idx="4177">
                  <c:v>0.57699999999999996</c:v>
                </c:pt>
                <c:pt idx="4178">
                  <c:v>0.59399999999999997</c:v>
                </c:pt>
                <c:pt idx="4179">
                  <c:v>1.613</c:v>
                </c:pt>
                <c:pt idx="4180">
                  <c:v>0.83899999999999997</c:v>
                </c:pt>
                <c:pt idx="4181">
                  <c:v>0.50900000000000001</c:v>
                </c:pt>
                <c:pt idx="4182">
                  <c:v>0.83699999999999997</c:v>
                </c:pt>
                <c:pt idx="4183">
                  <c:v>0.45400000000000001</c:v>
                </c:pt>
                <c:pt idx="4184">
                  <c:v>0.70299999999999996</c:v>
                </c:pt>
                <c:pt idx="4185">
                  <c:v>0.65200000000000002</c:v>
                </c:pt>
                <c:pt idx="4186">
                  <c:v>0.74</c:v>
                </c:pt>
                <c:pt idx="4187">
                  <c:v>0.97299999999999998</c:v>
                </c:pt>
                <c:pt idx="4188">
                  <c:v>0.57899999999999996</c:v>
                </c:pt>
                <c:pt idx="4189">
                  <c:v>0.71499999999999997</c:v>
                </c:pt>
                <c:pt idx="4190">
                  <c:v>0.67900000000000005</c:v>
                </c:pt>
                <c:pt idx="4191">
                  <c:v>0.52100000000000002</c:v>
                </c:pt>
                <c:pt idx="4192">
                  <c:v>0.52600000000000002</c:v>
                </c:pt>
                <c:pt idx="4193">
                  <c:v>0.66800000000000004</c:v>
                </c:pt>
                <c:pt idx="4194">
                  <c:v>0.88700000000000001</c:v>
                </c:pt>
                <c:pt idx="4195">
                  <c:v>0.59299999999999997</c:v>
                </c:pt>
                <c:pt idx="4196">
                  <c:v>0.56699999999999995</c:v>
                </c:pt>
                <c:pt idx="4197">
                  <c:v>0.97699999999999998</c:v>
                </c:pt>
                <c:pt idx="4198">
                  <c:v>0.63800000000000001</c:v>
                </c:pt>
                <c:pt idx="4199">
                  <c:v>0.76</c:v>
                </c:pt>
                <c:pt idx="4200">
                  <c:v>0.625</c:v>
                </c:pt>
                <c:pt idx="4201">
                  <c:v>0.81699999999999995</c:v>
                </c:pt>
                <c:pt idx="4202">
                  <c:v>1.081</c:v>
                </c:pt>
                <c:pt idx="4203">
                  <c:v>0.50900000000000001</c:v>
                </c:pt>
                <c:pt idx="4204">
                  <c:v>0.73499999999999999</c:v>
                </c:pt>
                <c:pt idx="4205">
                  <c:v>0.58499999999999996</c:v>
                </c:pt>
                <c:pt idx="4206">
                  <c:v>0.78400000000000003</c:v>
                </c:pt>
                <c:pt idx="4207">
                  <c:v>0.6</c:v>
                </c:pt>
                <c:pt idx="4208">
                  <c:v>0.64500000000000002</c:v>
                </c:pt>
                <c:pt idx="4209">
                  <c:v>1.075</c:v>
                </c:pt>
                <c:pt idx="4210">
                  <c:v>0.64900000000000002</c:v>
                </c:pt>
                <c:pt idx="4211">
                  <c:v>1.1100000000000001</c:v>
                </c:pt>
                <c:pt idx="4212">
                  <c:v>0.83399999999999996</c:v>
                </c:pt>
                <c:pt idx="4213">
                  <c:v>0.64</c:v>
                </c:pt>
                <c:pt idx="4214">
                  <c:v>0.61599999999999999</c:v>
                </c:pt>
                <c:pt idx="4215">
                  <c:v>0.68200000000000005</c:v>
                </c:pt>
                <c:pt idx="4216">
                  <c:v>0.63500000000000001</c:v>
                </c:pt>
                <c:pt idx="4217">
                  <c:v>0.92900000000000005</c:v>
                </c:pt>
                <c:pt idx="4218">
                  <c:v>0.95399999999999996</c:v>
                </c:pt>
                <c:pt idx="4219">
                  <c:v>0.80900000000000005</c:v>
                </c:pt>
                <c:pt idx="4220">
                  <c:v>0.69699999999999995</c:v>
                </c:pt>
                <c:pt idx="4221">
                  <c:v>0.53100000000000003</c:v>
                </c:pt>
                <c:pt idx="4222">
                  <c:v>0.73799999999999999</c:v>
                </c:pt>
                <c:pt idx="4223">
                  <c:v>0.54400000000000004</c:v>
                </c:pt>
                <c:pt idx="4224">
                  <c:v>0.69199999999999995</c:v>
                </c:pt>
                <c:pt idx="4225">
                  <c:v>0.62</c:v>
                </c:pt>
                <c:pt idx="4226">
                  <c:v>0.80700000000000005</c:v>
                </c:pt>
                <c:pt idx="4227">
                  <c:v>0.622</c:v>
                </c:pt>
                <c:pt idx="4228">
                  <c:v>0.90500000000000003</c:v>
                </c:pt>
                <c:pt idx="4229">
                  <c:v>0.623</c:v>
                </c:pt>
                <c:pt idx="4230">
                  <c:v>0.89500000000000002</c:v>
                </c:pt>
                <c:pt idx="4231">
                  <c:v>0.67300000000000004</c:v>
                </c:pt>
                <c:pt idx="4232">
                  <c:v>0.66600000000000004</c:v>
                </c:pt>
                <c:pt idx="4233">
                  <c:v>0.72399999999999998</c:v>
                </c:pt>
                <c:pt idx="4234">
                  <c:v>1.1200000000000001</c:v>
                </c:pt>
                <c:pt idx="4235">
                  <c:v>0.55400000000000005</c:v>
                </c:pt>
                <c:pt idx="4236">
                  <c:v>0.59699999999999998</c:v>
                </c:pt>
                <c:pt idx="4237">
                  <c:v>0.51800000000000002</c:v>
                </c:pt>
                <c:pt idx="4238">
                  <c:v>1.18</c:v>
                </c:pt>
                <c:pt idx="4239">
                  <c:v>0.45300000000000001</c:v>
                </c:pt>
                <c:pt idx="4240">
                  <c:v>0.93899999999999995</c:v>
                </c:pt>
                <c:pt idx="4241">
                  <c:v>0.873</c:v>
                </c:pt>
                <c:pt idx="4242">
                  <c:v>1.0880000000000001</c:v>
                </c:pt>
                <c:pt idx="4243">
                  <c:v>1.1319999999999999</c:v>
                </c:pt>
                <c:pt idx="4244">
                  <c:v>0.753</c:v>
                </c:pt>
                <c:pt idx="4245">
                  <c:v>0.79</c:v>
                </c:pt>
                <c:pt idx="4246">
                  <c:v>0.72</c:v>
                </c:pt>
                <c:pt idx="4247">
                  <c:v>0.69099999999999995</c:v>
                </c:pt>
                <c:pt idx="4248">
                  <c:v>0.56899999999999995</c:v>
                </c:pt>
                <c:pt idx="4249">
                  <c:v>1.3779999999999999</c:v>
                </c:pt>
                <c:pt idx="4250">
                  <c:v>0.57199999999999995</c:v>
                </c:pt>
                <c:pt idx="4251">
                  <c:v>1.024</c:v>
                </c:pt>
                <c:pt idx="4252">
                  <c:v>0.89700000000000002</c:v>
                </c:pt>
                <c:pt idx="4253">
                  <c:v>0.71299999999999997</c:v>
                </c:pt>
                <c:pt idx="4254">
                  <c:v>0.82399999999999995</c:v>
                </c:pt>
                <c:pt idx="4255">
                  <c:v>0.70399999999999996</c:v>
                </c:pt>
                <c:pt idx="4256">
                  <c:v>0.68500000000000005</c:v>
                </c:pt>
                <c:pt idx="4257">
                  <c:v>1.5669999999999999</c:v>
                </c:pt>
                <c:pt idx="4258">
                  <c:v>0.45500000000000002</c:v>
                </c:pt>
                <c:pt idx="4259">
                  <c:v>0.52400000000000002</c:v>
                </c:pt>
                <c:pt idx="4260">
                  <c:v>0.747</c:v>
                </c:pt>
                <c:pt idx="4261">
                  <c:v>0.75900000000000001</c:v>
                </c:pt>
                <c:pt idx="4262">
                  <c:v>1.2490000000000001</c:v>
                </c:pt>
                <c:pt idx="4263">
                  <c:v>0.59899999999999998</c:v>
                </c:pt>
                <c:pt idx="4264">
                  <c:v>0.94199999999999995</c:v>
                </c:pt>
                <c:pt idx="4265">
                  <c:v>0.78200000000000003</c:v>
                </c:pt>
                <c:pt idx="4266">
                  <c:v>0.85899999999999999</c:v>
                </c:pt>
                <c:pt idx="4267">
                  <c:v>0.81699999999999995</c:v>
                </c:pt>
                <c:pt idx="4268">
                  <c:v>0.92</c:v>
                </c:pt>
                <c:pt idx="4269">
                  <c:v>0.71599999999999997</c:v>
                </c:pt>
                <c:pt idx="4270">
                  <c:v>0.58599999999999997</c:v>
                </c:pt>
                <c:pt idx="4271">
                  <c:v>0.64200000000000002</c:v>
                </c:pt>
                <c:pt idx="4272">
                  <c:v>0.91800000000000004</c:v>
                </c:pt>
                <c:pt idx="4273">
                  <c:v>0.61</c:v>
                </c:pt>
                <c:pt idx="4274">
                  <c:v>0.876</c:v>
                </c:pt>
                <c:pt idx="4275">
                  <c:v>0.70299999999999996</c:v>
                </c:pt>
                <c:pt idx="4276">
                  <c:v>0.66500000000000004</c:v>
                </c:pt>
                <c:pt idx="4277">
                  <c:v>0.61599999999999999</c:v>
                </c:pt>
                <c:pt idx="4278">
                  <c:v>0.94</c:v>
                </c:pt>
                <c:pt idx="4279">
                  <c:v>0.73499999999999999</c:v>
                </c:pt>
                <c:pt idx="4280">
                  <c:v>0.76200000000000001</c:v>
                </c:pt>
                <c:pt idx="4281">
                  <c:v>0.81200000000000006</c:v>
                </c:pt>
                <c:pt idx="4282">
                  <c:v>0.58099999999999996</c:v>
                </c:pt>
                <c:pt idx="4283">
                  <c:v>0.67300000000000004</c:v>
                </c:pt>
                <c:pt idx="4284">
                  <c:v>0.71299999999999997</c:v>
                </c:pt>
                <c:pt idx="4285">
                  <c:v>0.83699999999999997</c:v>
                </c:pt>
                <c:pt idx="4286">
                  <c:v>0.73699999999999999</c:v>
                </c:pt>
                <c:pt idx="4287">
                  <c:v>0.56899999999999995</c:v>
                </c:pt>
                <c:pt idx="4288">
                  <c:v>0.51100000000000001</c:v>
                </c:pt>
                <c:pt idx="4289">
                  <c:v>0.56399999999999995</c:v>
                </c:pt>
                <c:pt idx="4290">
                  <c:v>0.82099999999999995</c:v>
                </c:pt>
                <c:pt idx="4291">
                  <c:v>0.57399999999999995</c:v>
                </c:pt>
                <c:pt idx="4292">
                  <c:v>0.7</c:v>
                </c:pt>
                <c:pt idx="4293">
                  <c:v>0.71099999999999997</c:v>
                </c:pt>
                <c:pt idx="4294">
                  <c:v>0.48</c:v>
                </c:pt>
                <c:pt idx="4295">
                  <c:v>1.19</c:v>
                </c:pt>
                <c:pt idx="4296">
                  <c:v>0.998</c:v>
                </c:pt>
                <c:pt idx="4297">
                  <c:v>0.54300000000000004</c:v>
                </c:pt>
                <c:pt idx="4298">
                  <c:v>0.59399999999999997</c:v>
                </c:pt>
                <c:pt idx="4299">
                  <c:v>0.56899999999999995</c:v>
                </c:pt>
                <c:pt idx="4300">
                  <c:v>0.61399999999999999</c:v>
                </c:pt>
                <c:pt idx="4301">
                  <c:v>0.39800000000000002</c:v>
                </c:pt>
                <c:pt idx="4302">
                  <c:v>0.45400000000000001</c:v>
                </c:pt>
                <c:pt idx="4303">
                  <c:v>0.70599999999999996</c:v>
                </c:pt>
                <c:pt idx="4304">
                  <c:v>0.53900000000000003</c:v>
                </c:pt>
                <c:pt idx="4305">
                  <c:v>0.58799999999999997</c:v>
                </c:pt>
                <c:pt idx="4306">
                  <c:v>0.73</c:v>
                </c:pt>
                <c:pt idx="4307">
                  <c:v>0.61299999999999999</c:v>
                </c:pt>
                <c:pt idx="4308">
                  <c:v>0.83299999999999996</c:v>
                </c:pt>
                <c:pt idx="4309">
                  <c:v>0.6</c:v>
                </c:pt>
                <c:pt idx="4310">
                  <c:v>0.88100000000000001</c:v>
                </c:pt>
                <c:pt idx="4311">
                  <c:v>0.74</c:v>
                </c:pt>
                <c:pt idx="4312">
                  <c:v>0.76300000000000001</c:v>
                </c:pt>
                <c:pt idx="4313">
                  <c:v>0.58799999999999997</c:v>
                </c:pt>
                <c:pt idx="4314">
                  <c:v>0.622</c:v>
                </c:pt>
                <c:pt idx="4315">
                  <c:v>1.31</c:v>
                </c:pt>
                <c:pt idx="4316">
                  <c:v>0.51300000000000001</c:v>
                </c:pt>
                <c:pt idx="4317">
                  <c:v>0.49</c:v>
                </c:pt>
                <c:pt idx="4318">
                  <c:v>0.56899999999999995</c:v>
                </c:pt>
                <c:pt idx="4319">
                  <c:v>0.63800000000000001</c:v>
                </c:pt>
                <c:pt idx="4320">
                  <c:v>0.53900000000000003</c:v>
                </c:pt>
                <c:pt idx="4321">
                  <c:v>0.874</c:v>
                </c:pt>
                <c:pt idx="4322">
                  <c:v>0.66</c:v>
                </c:pt>
                <c:pt idx="4323">
                  <c:v>0.86199999999999999</c:v>
                </c:pt>
                <c:pt idx="4324">
                  <c:v>0.77</c:v>
                </c:pt>
                <c:pt idx="4325">
                  <c:v>0.59399999999999997</c:v>
                </c:pt>
                <c:pt idx="4326">
                  <c:v>0.86299999999999999</c:v>
                </c:pt>
                <c:pt idx="4327">
                  <c:v>0.52900000000000003</c:v>
                </c:pt>
                <c:pt idx="4328">
                  <c:v>0.56299999999999994</c:v>
                </c:pt>
                <c:pt idx="4329">
                  <c:v>0.97199999999999998</c:v>
                </c:pt>
                <c:pt idx="4330">
                  <c:v>0.57099999999999995</c:v>
                </c:pt>
                <c:pt idx="4331">
                  <c:v>0.90900000000000003</c:v>
                </c:pt>
                <c:pt idx="4332">
                  <c:v>0.57099999999999995</c:v>
                </c:pt>
                <c:pt idx="4333">
                  <c:v>1.3160000000000001</c:v>
                </c:pt>
                <c:pt idx="4334">
                  <c:v>0.72899999999999998</c:v>
                </c:pt>
                <c:pt idx="4335">
                  <c:v>0.60799999999999998</c:v>
                </c:pt>
                <c:pt idx="4336">
                  <c:v>0.98799999999999999</c:v>
                </c:pt>
                <c:pt idx="4337">
                  <c:v>0.61899999999999999</c:v>
                </c:pt>
                <c:pt idx="4338">
                  <c:v>1</c:v>
                </c:pt>
                <c:pt idx="4339">
                  <c:v>0.56799999999999995</c:v>
                </c:pt>
                <c:pt idx="4340">
                  <c:v>0.88</c:v>
                </c:pt>
                <c:pt idx="4341">
                  <c:v>0.69099999999999995</c:v>
                </c:pt>
                <c:pt idx="4342">
                  <c:v>0.65200000000000002</c:v>
                </c:pt>
                <c:pt idx="4343">
                  <c:v>0.621</c:v>
                </c:pt>
                <c:pt idx="4344">
                  <c:v>0.76</c:v>
                </c:pt>
                <c:pt idx="4345">
                  <c:v>0.56899999999999995</c:v>
                </c:pt>
                <c:pt idx="4346">
                  <c:v>0.91400000000000003</c:v>
                </c:pt>
                <c:pt idx="4347">
                  <c:v>0.623</c:v>
                </c:pt>
                <c:pt idx="4348">
                  <c:v>1.147</c:v>
                </c:pt>
                <c:pt idx="4349">
                  <c:v>0.71099999999999997</c:v>
                </c:pt>
                <c:pt idx="4350">
                  <c:v>0.71099999999999997</c:v>
                </c:pt>
                <c:pt idx="4351">
                  <c:v>1.0049999999999999</c:v>
                </c:pt>
                <c:pt idx="4352">
                  <c:v>0.90500000000000003</c:v>
                </c:pt>
                <c:pt idx="4353">
                  <c:v>0.63600000000000001</c:v>
                </c:pt>
                <c:pt idx="4354">
                  <c:v>0.67500000000000004</c:v>
                </c:pt>
                <c:pt idx="4355">
                  <c:v>0.73399999999999999</c:v>
                </c:pt>
                <c:pt idx="4356">
                  <c:v>0.55800000000000005</c:v>
                </c:pt>
                <c:pt idx="4357">
                  <c:v>0.80800000000000005</c:v>
                </c:pt>
                <c:pt idx="4358">
                  <c:v>0.747</c:v>
                </c:pt>
                <c:pt idx="4359">
                  <c:v>0.622</c:v>
                </c:pt>
                <c:pt idx="4360">
                  <c:v>0.86</c:v>
                </c:pt>
                <c:pt idx="4361">
                  <c:v>0.63100000000000001</c:v>
                </c:pt>
                <c:pt idx="4362">
                  <c:v>0.45300000000000001</c:v>
                </c:pt>
                <c:pt idx="4363">
                  <c:v>0.49299999999999999</c:v>
                </c:pt>
                <c:pt idx="4364">
                  <c:v>0.749</c:v>
                </c:pt>
                <c:pt idx="4365">
                  <c:v>0.78100000000000003</c:v>
                </c:pt>
                <c:pt idx="4366">
                  <c:v>0.67800000000000005</c:v>
                </c:pt>
                <c:pt idx="4367">
                  <c:v>0.79700000000000004</c:v>
                </c:pt>
                <c:pt idx="4368">
                  <c:v>0.77900000000000003</c:v>
                </c:pt>
                <c:pt idx="4369">
                  <c:v>1.3380000000000001</c:v>
                </c:pt>
                <c:pt idx="4370">
                  <c:v>0.71399999999999997</c:v>
                </c:pt>
                <c:pt idx="4371">
                  <c:v>0.505</c:v>
                </c:pt>
                <c:pt idx="4372">
                  <c:v>0.56399999999999995</c:v>
                </c:pt>
                <c:pt idx="4373">
                  <c:v>0.72399999999999998</c:v>
                </c:pt>
                <c:pt idx="4374">
                  <c:v>1.0900000000000001</c:v>
                </c:pt>
                <c:pt idx="4375">
                  <c:v>0.68899999999999995</c:v>
                </c:pt>
                <c:pt idx="4376">
                  <c:v>0.80700000000000005</c:v>
                </c:pt>
                <c:pt idx="4377">
                  <c:v>0.70399999999999996</c:v>
                </c:pt>
                <c:pt idx="4378">
                  <c:v>0.57899999999999996</c:v>
                </c:pt>
                <c:pt idx="4379">
                  <c:v>0.68100000000000005</c:v>
                </c:pt>
                <c:pt idx="4380">
                  <c:v>0.92</c:v>
                </c:pt>
                <c:pt idx="4381">
                  <c:v>1.1100000000000001</c:v>
                </c:pt>
                <c:pt idx="4382">
                  <c:v>0.63600000000000001</c:v>
                </c:pt>
                <c:pt idx="4383">
                  <c:v>0.71099999999999997</c:v>
                </c:pt>
                <c:pt idx="4384">
                  <c:v>0.94499999999999995</c:v>
                </c:pt>
                <c:pt idx="4385">
                  <c:v>0.51</c:v>
                </c:pt>
                <c:pt idx="4386">
                  <c:v>0.75600000000000001</c:v>
                </c:pt>
                <c:pt idx="4387">
                  <c:v>0.42399999999999999</c:v>
                </c:pt>
                <c:pt idx="4388">
                  <c:v>0.93400000000000005</c:v>
                </c:pt>
                <c:pt idx="4389">
                  <c:v>0.54300000000000004</c:v>
                </c:pt>
                <c:pt idx="4390">
                  <c:v>0.64100000000000001</c:v>
                </c:pt>
                <c:pt idx="4391">
                  <c:v>0.46400000000000002</c:v>
                </c:pt>
                <c:pt idx="4392">
                  <c:v>0.48499999999999999</c:v>
                </c:pt>
                <c:pt idx="4393">
                  <c:v>0.77</c:v>
                </c:pt>
                <c:pt idx="4394">
                  <c:v>0.91100000000000003</c:v>
                </c:pt>
                <c:pt idx="4395">
                  <c:v>0.46300000000000002</c:v>
                </c:pt>
                <c:pt idx="4396">
                  <c:v>0.66500000000000004</c:v>
                </c:pt>
                <c:pt idx="4397">
                  <c:v>0.67100000000000004</c:v>
                </c:pt>
                <c:pt idx="4398">
                  <c:v>0.55900000000000005</c:v>
                </c:pt>
                <c:pt idx="4399">
                  <c:v>0.48499999999999999</c:v>
                </c:pt>
                <c:pt idx="4400">
                  <c:v>0.61599999999999999</c:v>
                </c:pt>
                <c:pt idx="4401">
                  <c:v>0.49299999999999999</c:v>
                </c:pt>
                <c:pt idx="4402">
                  <c:v>0.71099999999999997</c:v>
                </c:pt>
                <c:pt idx="4403">
                  <c:v>0.65300000000000002</c:v>
                </c:pt>
                <c:pt idx="4404">
                  <c:v>1.07</c:v>
                </c:pt>
                <c:pt idx="4405">
                  <c:v>0.61599999999999999</c:v>
                </c:pt>
                <c:pt idx="4406">
                  <c:v>0.64800000000000002</c:v>
                </c:pt>
                <c:pt idx="4407">
                  <c:v>0.76</c:v>
                </c:pt>
                <c:pt idx="4408">
                  <c:v>1.34</c:v>
                </c:pt>
                <c:pt idx="4409">
                  <c:v>0.55200000000000005</c:v>
                </c:pt>
                <c:pt idx="4410">
                  <c:v>0.77</c:v>
                </c:pt>
                <c:pt idx="4411">
                  <c:v>0.64100000000000001</c:v>
                </c:pt>
                <c:pt idx="4412">
                  <c:v>0.99</c:v>
                </c:pt>
                <c:pt idx="4413">
                  <c:v>0.77400000000000002</c:v>
                </c:pt>
                <c:pt idx="4414">
                  <c:v>0.71899999999999997</c:v>
                </c:pt>
                <c:pt idx="4415">
                  <c:v>0.64900000000000002</c:v>
                </c:pt>
                <c:pt idx="4416">
                  <c:v>0.55800000000000005</c:v>
                </c:pt>
                <c:pt idx="4417">
                  <c:v>0.48</c:v>
                </c:pt>
                <c:pt idx="4418">
                  <c:v>0.92</c:v>
                </c:pt>
                <c:pt idx="4419">
                  <c:v>1</c:v>
                </c:pt>
                <c:pt idx="4420">
                  <c:v>1.0089999999999999</c:v>
                </c:pt>
                <c:pt idx="4421">
                  <c:v>0.70199999999999996</c:v>
                </c:pt>
                <c:pt idx="4422">
                  <c:v>0.55400000000000005</c:v>
                </c:pt>
                <c:pt idx="4423">
                  <c:v>0.65400000000000003</c:v>
                </c:pt>
                <c:pt idx="4424">
                  <c:v>0.83099999999999996</c:v>
                </c:pt>
                <c:pt idx="4425">
                  <c:v>0.84199999999999997</c:v>
                </c:pt>
                <c:pt idx="4426">
                  <c:v>1.119</c:v>
                </c:pt>
                <c:pt idx="4427">
                  <c:v>0.83799999999999997</c:v>
                </c:pt>
                <c:pt idx="4428">
                  <c:v>0.46600000000000003</c:v>
                </c:pt>
                <c:pt idx="4429">
                  <c:v>0.59199999999999997</c:v>
                </c:pt>
                <c:pt idx="4430">
                  <c:v>0.77300000000000002</c:v>
                </c:pt>
                <c:pt idx="4431">
                  <c:v>0.63700000000000001</c:v>
                </c:pt>
                <c:pt idx="4432">
                  <c:v>0.55300000000000005</c:v>
                </c:pt>
                <c:pt idx="4433">
                  <c:v>0.54300000000000004</c:v>
                </c:pt>
                <c:pt idx="4434">
                  <c:v>0.67900000000000005</c:v>
                </c:pt>
                <c:pt idx="4435">
                  <c:v>0.57599999999999996</c:v>
                </c:pt>
                <c:pt idx="4436">
                  <c:v>0.65600000000000003</c:v>
                </c:pt>
                <c:pt idx="4437">
                  <c:v>0.54200000000000004</c:v>
                </c:pt>
                <c:pt idx="4438">
                  <c:v>0.58899999999999997</c:v>
                </c:pt>
                <c:pt idx="4439">
                  <c:v>0.72799999999999998</c:v>
                </c:pt>
                <c:pt idx="4440">
                  <c:v>0.86</c:v>
                </c:pt>
                <c:pt idx="4441">
                  <c:v>0.69599999999999995</c:v>
                </c:pt>
                <c:pt idx="4442">
                  <c:v>0.63900000000000001</c:v>
                </c:pt>
                <c:pt idx="4443">
                  <c:v>0.43099999999999999</c:v>
                </c:pt>
                <c:pt idx="4444">
                  <c:v>0.63500000000000001</c:v>
                </c:pt>
                <c:pt idx="4445">
                  <c:v>0.65100000000000002</c:v>
                </c:pt>
                <c:pt idx="4446">
                  <c:v>0.72399999999999998</c:v>
                </c:pt>
                <c:pt idx="4447">
                  <c:v>0.51500000000000001</c:v>
                </c:pt>
                <c:pt idx="4448">
                  <c:v>0.67</c:v>
                </c:pt>
                <c:pt idx="4449">
                  <c:v>1.01</c:v>
                </c:pt>
                <c:pt idx="4450">
                  <c:v>0.53600000000000003</c:v>
                </c:pt>
                <c:pt idx="4451">
                  <c:v>0.78</c:v>
                </c:pt>
                <c:pt idx="4452">
                  <c:v>0.63</c:v>
                </c:pt>
                <c:pt idx="4453">
                  <c:v>0.51200000000000001</c:v>
                </c:pt>
                <c:pt idx="4454">
                  <c:v>0.66100000000000003</c:v>
                </c:pt>
                <c:pt idx="4455">
                  <c:v>0.45300000000000001</c:v>
                </c:pt>
                <c:pt idx="4456">
                  <c:v>0.52100000000000002</c:v>
                </c:pt>
                <c:pt idx="4457">
                  <c:v>0.82</c:v>
                </c:pt>
                <c:pt idx="4458">
                  <c:v>0.66200000000000003</c:v>
                </c:pt>
                <c:pt idx="4459">
                  <c:v>0.60699999999999998</c:v>
                </c:pt>
                <c:pt idx="4460">
                  <c:v>0.57299999999999995</c:v>
                </c:pt>
                <c:pt idx="4461">
                  <c:v>0.59399999999999997</c:v>
                </c:pt>
                <c:pt idx="4462">
                  <c:v>0.63</c:v>
                </c:pt>
                <c:pt idx="4463">
                  <c:v>0.68500000000000005</c:v>
                </c:pt>
                <c:pt idx="4464">
                  <c:v>0.64</c:v>
                </c:pt>
                <c:pt idx="4465">
                  <c:v>0.47</c:v>
                </c:pt>
                <c:pt idx="4466">
                  <c:v>1.0189999999999999</c:v>
                </c:pt>
                <c:pt idx="4467">
                  <c:v>1.139</c:v>
                </c:pt>
                <c:pt idx="4468">
                  <c:v>0.95699999999999996</c:v>
                </c:pt>
                <c:pt idx="4469">
                  <c:v>0.85</c:v>
                </c:pt>
                <c:pt idx="4470">
                  <c:v>0.80700000000000005</c:v>
                </c:pt>
                <c:pt idx="4471">
                  <c:v>0.59899999999999998</c:v>
                </c:pt>
                <c:pt idx="4472">
                  <c:v>0.59699999999999998</c:v>
                </c:pt>
                <c:pt idx="4473">
                  <c:v>0.47599999999999998</c:v>
                </c:pt>
                <c:pt idx="4474">
                  <c:v>0.59299999999999997</c:v>
                </c:pt>
                <c:pt idx="4475">
                  <c:v>0.82</c:v>
                </c:pt>
                <c:pt idx="4476">
                  <c:v>0.76300000000000001</c:v>
                </c:pt>
                <c:pt idx="4477">
                  <c:v>0.745</c:v>
                </c:pt>
                <c:pt idx="4478">
                  <c:v>0.755</c:v>
                </c:pt>
                <c:pt idx="4479">
                  <c:v>0.95</c:v>
                </c:pt>
                <c:pt idx="4480">
                  <c:v>0.51900000000000002</c:v>
                </c:pt>
                <c:pt idx="4481">
                  <c:v>0.61899999999999999</c:v>
                </c:pt>
                <c:pt idx="4482">
                  <c:v>0.64400000000000002</c:v>
                </c:pt>
                <c:pt idx="4483">
                  <c:v>0.67900000000000005</c:v>
                </c:pt>
                <c:pt idx="4484">
                  <c:v>0.68600000000000005</c:v>
                </c:pt>
                <c:pt idx="4485">
                  <c:v>0.49099999999999999</c:v>
                </c:pt>
                <c:pt idx="4486">
                  <c:v>0.64700000000000002</c:v>
                </c:pt>
                <c:pt idx="4487">
                  <c:v>0.53</c:v>
                </c:pt>
                <c:pt idx="4488">
                  <c:v>1.06</c:v>
                </c:pt>
                <c:pt idx="4489">
                  <c:v>0.67300000000000004</c:v>
                </c:pt>
                <c:pt idx="4490">
                  <c:v>1.593</c:v>
                </c:pt>
                <c:pt idx="4491">
                  <c:v>0.51700000000000002</c:v>
                </c:pt>
                <c:pt idx="4492">
                  <c:v>0.433</c:v>
                </c:pt>
                <c:pt idx="4493">
                  <c:v>0.59099999999999997</c:v>
                </c:pt>
                <c:pt idx="4494">
                  <c:v>0.65600000000000003</c:v>
                </c:pt>
                <c:pt idx="4495">
                  <c:v>0.7</c:v>
                </c:pt>
                <c:pt idx="4496">
                  <c:v>0.57099999999999995</c:v>
                </c:pt>
                <c:pt idx="4497">
                  <c:v>0.753</c:v>
                </c:pt>
                <c:pt idx="4498">
                  <c:v>0.79600000000000004</c:v>
                </c:pt>
                <c:pt idx="4499">
                  <c:v>1.0660000000000001</c:v>
                </c:pt>
                <c:pt idx="4500">
                  <c:v>1.0269999999999999</c:v>
                </c:pt>
                <c:pt idx="4501">
                  <c:v>0.48</c:v>
                </c:pt>
                <c:pt idx="4502">
                  <c:v>0.56799999999999995</c:v>
                </c:pt>
                <c:pt idx="4503">
                  <c:v>0.75900000000000001</c:v>
                </c:pt>
                <c:pt idx="4504">
                  <c:v>0.54500000000000004</c:v>
                </c:pt>
                <c:pt idx="4505">
                  <c:v>0.67</c:v>
                </c:pt>
                <c:pt idx="4506">
                  <c:v>0.75900000000000001</c:v>
                </c:pt>
                <c:pt idx="4507">
                  <c:v>0.71799999999999997</c:v>
                </c:pt>
                <c:pt idx="4508">
                  <c:v>0.66100000000000003</c:v>
                </c:pt>
                <c:pt idx="4509">
                  <c:v>0.58499999999999996</c:v>
                </c:pt>
                <c:pt idx="4510">
                  <c:v>0.55400000000000005</c:v>
                </c:pt>
                <c:pt idx="4511">
                  <c:v>0.67400000000000004</c:v>
                </c:pt>
                <c:pt idx="4512">
                  <c:v>0.55900000000000005</c:v>
                </c:pt>
                <c:pt idx="4513">
                  <c:v>0.61599999999999999</c:v>
                </c:pt>
                <c:pt idx="4514">
                  <c:v>0.55400000000000005</c:v>
                </c:pt>
                <c:pt idx="4515">
                  <c:v>0.57099999999999995</c:v>
                </c:pt>
                <c:pt idx="4516">
                  <c:v>0.65500000000000003</c:v>
                </c:pt>
                <c:pt idx="4517">
                  <c:v>0.52100000000000002</c:v>
                </c:pt>
                <c:pt idx="4518">
                  <c:v>0.61399999999999999</c:v>
                </c:pt>
                <c:pt idx="4519">
                  <c:v>1.58</c:v>
                </c:pt>
                <c:pt idx="4520">
                  <c:v>0.49</c:v>
                </c:pt>
                <c:pt idx="4521">
                  <c:v>0.58099999999999996</c:v>
                </c:pt>
                <c:pt idx="4522">
                  <c:v>0.442</c:v>
                </c:pt>
                <c:pt idx="4523">
                  <c:v>0.55100000000000005</c:v>
                </c:pt>
                <c:pt idx="4524">
                  <c:v>0.94</c:v>
                </c:pt>
                <c:pt idx="4525">
                  <c:v>0.83499999999999996</c:v>
                </c:pt>
                <c:pt idx="4526">
                  <c:v>0.80400000000000005</c:v>
                </c:pt>
                <c:pt idx="4527">
                  <c:v>0.6</c:v>
                </c:pt>
                <c:pt idx="4528">
                  <c:v>0.76600000000000001</c:v>
                </c:pt>
                <c:pt idx="4529">
                  <c:v>0.79400000000000004</c:v>
                </c:pt>
                <c:pt idx="4530">
                  <c:v>0.94</c:v>
                </c:pt>
                <c:pt idx="4531">
                  <c:v>0.58199999999999996</c:v>
                </c:pt>
                <c:pt idx="4532">
                  <c:v>0.59199999999999997</c:v>
                </c:pt>
                <c:pt idx="4533">
                  <c:v>0.6</c:v>
                </c:pt>
                <c:pt idx="4534">
                  <c:v>0.89100000000000001</c:v>
                </c:pt>
                <c:pt idx="4535">
                  <c:v>0.746</c:v>
                </c:pt>
                <c:pt idx="4536">
                  <c:v>0.6</c:v>
                </c:pt>
                <c:pt idx="4537">
                  <c:v>0.502</c:v>
                </c:pt>
                <c:pt idx="4538">
                  <c:v>0.83599999999999997</c:v>
                </c:pt>
                <c:pt idx="4539">
                  <c:v>0.58199999999999996</c:v>
                </c:pt>
                <c:pt idx="4540">
                  <c:v>1.0940000000000001</c:v>
                </c:pt>
                <c:pt idx="4541">
                  <c:v>0.64600000000000002</c:v>
                </c:pt>
                <c:pt idx="4542">
                  <c:v>0.65600000000000003</c:v>
                </c:pt>
                <c:pt idx="4543">
                  <c:v>0.62</c:v>
                </c:pt>
                <c:pt idx="4544">
                  <c:v>0.61699999999999999</c:v>
                </c:pt>
                <c:pt idx="4545">
                  <c:v>0.99</c:v>
                </c:pt>
                <c:pt idx="4546">
                  <c:v>0.73599999999999999</c:v>
                </c:pt>
                <c:pt idx="4547">
                  <c:v>0.76900000000000002</c:v>
                </c:pt>
                <c:pt idx="4548">
                  <c:v>0.92800000000000005</c:v>
                </c:pt>
                <c:pt idx="4549">
                  <c:v>0.46</c:v>
                </c:pt>
                <c:pt idx="4550">
                  <c:v>0.58599999999999997</c:v>
                </c:pt>
                <c:pt idx="4551">
                  <c:v>0.72499999999999998</c:v>
                </c:pt>
                <c:pt idx="4552">
                  <c:v>0.626</c:v>
                </c:pt>
                <c:pt idx="4553">
                  <c:v>0.90300000000000002</c:v>
                </c:pt>
                <c:pt idx="4554">
                  <c:v>0.60499999999999998</c:v>
                </c:pt>
                <c:pt idx="4555">
                  <c:v>1.0229999999999999</c:v>
                </c:pt>
                <c:pt idx="4556">
                  <c:v>0.48399999999999999</c:v>
                </c:pt>
                <c:pt idx="4557">
                  <c:v>0.44</c:v>
                </c:pt>
                <c:pt idx="4558">
                  <c:v>0.86399999999999999</c:v>
                </c:pt>
                <c:pt idx="4559">
                  <c:v>0.55900000000000005</c:v>
                </c:pt>
                <c:pt idx="4560">
                  <c:v>0.56999999999999995</c:v>
                </c:pt>
                <c:pt idx="4561">
                  <c:v>0.626</c:v>
                </c:pt>
                <c:pt idx="4562">
                  <c:v>0.53</c:v>
                </c:pt>
                <c:pt idx="4563">
                  <c:v>0.498</c:v>
                </c:pt>
                <c:pt idx="4564">
                  <c:v>1.006</c:v>
                </c:pt>
                <c:pt idx="4565">
                  <c:v>0.58099999999999996</c:v>
                </c:pt>
                <c:pt idx="4566">
                  <c:v>0.64</c:v>
                </c:pt>
                <c:pt idx="4567">
                  <c:v>0.88300000000000001</c:v>
                </c:pt>
                <c:pt idx="4568">
                  <c:v>0.51700000000000002</c:v>
                </c:pt>
                <c:pt idx="4569">
                  <c:v>0.98</c:v>
                </c:pt>
                <c:pt idx="4570">
                  <c:v>0.97799999999999998</c:v>
                </c:pt>
                <c:pt idx="4571">
                  <c:v>0.63500000000000001</c:v>
                </c:pt>
                <c:pt idx="4572">
                  <c:v>0.59499999999999997</c:v>
                </c:pt>
                <c:pt idx="4573">
                  <c:v>0.71</c:v>
                </c:pt>
                <c:pt idx="4574">
                  <c:v>0.60099999999999998</c:v>
                </c:pt>
                <c:pt idx="4575">
                  <c:v>0.45800000000000002</c:v>
                </c:pt>
                <c:pt idx="4576">
                  <c:v>1.3120000000000001</c:v>
                </c:pt>
                <c:pt idx="4577">
                  <c:v>0.69899999999999995</c:v>
                </c:pt>
                <c:pt idx="4578">
                  <c:v>1.21</c:v>
                </c:pt>
                <c:pt idx="4579">
                  <c:v>0.79900000000000004</c:v>
                </c:pt>
                <c:pt idx="4580">
                  <c:v>0.66</c:v>
                </c:pt>
                <c:pt idx="4581">
                  <c:v>0.65</c:v>
                </c:pt>
                <c:pt idx="4582">
                  <c:v>0.498</c:v>
                </c:pt>
                <c:pt idx="4583">
                  <c:v>0.45500000000000002</c:v>
                </c:pt>
                <c:pt idx="4584">
                  <c:v>0.63100000000000001</c:v>
                </c:pt>
                <c:pt idx="4585">
                  <c:v>0.68500000000000005</c:v>
                </c:pt>
                <c:pt idx="4586">
                  <c:v>0.68700000000000006</c:v>
                </c:pt>
                <c:pt idx="4587">
                  <c:v>0.874</c:v>
                </c:pt>
                <c:pt idx="4588">
                  <c:v>0.75600000000000001</c:v>
                </c:pt>
                <c:pt idx="4589">
                  <c:v>0.54600000000000004</c:v>
                </c:pt>
                <c:pt idx="4590">
                  <c:v>0.41499999999999998</c:v>
                </c:pt>
                <c:pt idx="4591">
                  <c:v>0.50600000000000001</c:v>
                </c:pt>
                <c:pt idx="4592">
                  <c:v>0.7</c:v>
                </c:pt>
                <c:pt idx="4593">
                  <c:v>0.76</c:v>
                </c:pt>
                <c:pt idx="4594">
                  <c:v>0.55800000000000005</c:v>
                </c:pt>
                <c:pt idx="4595">
                  <c:v>0.77</c:v>
                </c:pt>
                <c:pt idx="4596">
                  <c:v>0.68600000000000005</c:v>
                </c:pt>
                <c:pt idx="4597">
                  <c:v>0.6</c:v>
                </c:pt>
                <c:pt idx="4598">
                  <c:v>0.72499999999999998</c:v>
                </c:pt>
                <c:pt idx="4599">
                  <c:v>0.503</c:v>
                </c:pt>
                <c:pt idx="4600">
                  <c:v>0.69299999999999995</c:v>
                </c:pt>
                <c:pt idx="4601">
                  <c:v>0.68</c:v>
                </c:pt>
                <c:pt idx="4602">
                  <c:v>0.46300000000000002</c:v>
                </c:pt>
                <c:pt idx="4603">
                  <c:v>0.73699999999999999</c:v>
                </c:pt>
                <c:pt idx="4604">
                  <c:v>0.51800000000000002</c:v>
                </c:pt>
                <c:pt idx="4605">
                  <c:v>0.61099999999999999</c:v>
                </c:pt>
                <c:pt idx="4606">
                  <c:v>0.64500000000000002</c:v>
                </c:pt>
                <c:pt idx="4607">
                  <c:v>0.67</c:v>
                </c:pt>
                <c:pt idx="4608">
                  <c:v>0.59099999999999997</c:v>
                </c:pt>
                <c:pt idx="4609">
                  <c:v>0.58499999999999996</c:v>
                </c:pt>
                <c:pt idx="4610">
                  <c:v>0.55100000000000005</c:v>
                </c:pt>
                <c:pt idx="4611">
                  <c:v>0.51</c:v>
                </c:pt>
                <c:pt idx="4612">
                  <c:v>0.69</c:v>
                </c:pt>
                <c:pt idx="4613">
                  <c:v>0.54100000000000004</c:v>
                </c:pt>
                <c:pt idx="4614">
                  <c:v>0.623</c:v>
                </c:pt>
                <c:pt idx="4615">
                  <c:v>0.59899999999999998</c:v>
                </c:pt>
                <c:pt idx="4616">
                  <c:v>0.63600000000000001</c:v>
                </c:pt>
                <c:pt idx="4617">
                  <c:v>0.626</c:v>
                </c:pt>
                <c:pt idx="4618">
                  <c:v>0.63600000000000001</c:v>
                </c:pt>
                <c:pt idx="4619">
                  <c:v>0.66800000000000004</c:v>
                </c:pt>
                <c:pt idx="4620">
                  <c:v>0.498</c:v>
                </c:pt>
                <c:pt idx="4621">
                  <c:v>0.60899999999999999</c:v>
                </c:pt>
                <c:pt idx="4622">
                  <c:v>0.61699999999999999</c:v>
                </c:pt>
                <c:pt idx="4623">
                  <c:v>0.45600000000000002</c:v>
                </c:pt>
                <c:pt idx="4624">
                  <c:v>0.64</c:v>
                </c:pt>
                <c:pt idx="4625">
                  <c:v>0.53100000000000003</c:v>
                </c:pt>
                <c:pt idx="4626">
                  <c:v>0.57499999999999996</c:v>
                </c:pt>
                <c:pt idx="4627">
                  <c:v>0.60199999999999998</c:v>
                </c:pt>
                <c:pt idx="4628">
                  <c:v>0.753</c:v>
                </c:pt>
                <c:pt idx="4629">
                  <c:v>0.52700000000000002</c:v>
                </c:pt>
                <c:pt idx="4630">
                  <c:v>0.66600000000000004</c:v>
                </c:pt>
                <c:pt idx="4631">
                  <c:v>0.55800000000000005</c:v>
                </c:pt>
                <c:pt idx="4632">
                  <c:v>0.59399999999999997</c:v>
                </c:pt>
                <c:pt idx="4633">
                  <c:v>0.69699999999999995</c:v>
                </c:pt>
                <c:pt idx="4634">
                  <c:v>1.1399999999999999</c:v>
                </c:pt>
                <c:pt idx="4635">
                  <c:v>1.36</c:v>
                </c:pt>
                <c:pt idx="4636">
                  <c:v>0.52400000000000002</c:v>
                </c:pt>
                <c:pt idx="4637">
                  <c:v>1.048</c:v>
                </c:pt>
                <c:pt idx="4638">
                  <c:v>0.54900000000000004</c:v>
                </c:pt>
                <c:pt idx="4639">
                  <c:v>0.6</c:v>
                </c:pt>
                <c:pt idx="4640">
                  <c:v>0.53100000000000003</c:v>
                </c:pt>
                <c:pt idx="4641">
                  <c:v>0.76</c:v>
                </c:pt>
                <c:pt idx="4642">
                  <c:v>0.68799999999999994</c:v>
                </c:pt>
                <c:pt idx="4643">
                  <c:v>0.51800000000000002</c:v>
                </c:pt>
                <c:pt idx="4644">
                  <c:v>1.613</c:v>
                </c:pt>
                <c:pt idx="4645">
                  <c:v>0.76800000000000002</c:v>
                </c:pt>
                <c:pt idx="4646">
                  <c:v>0.91100000000000003</c:v>
                </c:pt>
                <c:pt idx="4647">
                  <c:v>0.47399999999999998</c:v>
                </c:pt>
                <c:pt idx="4648">
                  <c:v>0.74</c:v>
                </c:pt>
                <c:pt idx="4649">
                  <c:v>0.56100000000000005</c:v>
                </c:pt>
                <c:pt idx="4650">
                  <c:v>0.46400000000000002</c:v>
                </c:pt>
                <c:pt idx="4651">
                  <c:v>0.48299999999999998</c:v>
                </c:pt>
                <c:pt idx="4652">
                  <c:v>0.75</c:v>
                </c:pt>
                <c:pt idx="4653">
                  <c:v>0.73399999999999999</c:v>
                </c:pt>
                <c:pt idx="4654">
                  <c:v>0.94299999999999995</c:v>
                </c:pt>
                <c:pt idx="4655">
                  <c:v>0.79800000000000004</c:v>
                </c:pt>
                <c:pt idx="4656">
                  <c:v>0.42699999999999999</c:v>
                </c:pt>
                <c:pt idx="4657">
                  <c:v>0.67</c:v>
                </c:pt>
                <c:pt idx="4658">
                  <c:v>0.497</c:v>
                </c:pt>
                <c:pt idx="4659">
                  <c:v>0.56100000000000005</c:v>
                </c:pt>
                <c:pt idx="4660">
                  <c:v>0.51300000000000001</c:v>
                </c:pt>
                <c:pt idx="4661">
                  <c:v>0.63200000000000001</c:v>
                </c:pt>
                <c:pt idx="4662">
                  <c:v>0.65600000000000003</c:v>
                </c:pt>
                <c:pt idx="4663">
                  <c:v>0.79600000000000004</c:v>
                </c:pt>
                <c:pt idx="4664">
                  <c:v>0.58799999999999997</c:v>
                </c:pt>
                <c:pt idx="4665">
                  <c:v>1.637</c:v>
                </c:pt>
                <c:pt idx="4666">
                  <c:v>0.84099999999999997</c:v>
                </c:pt>
                <c:pt idx="4667">
                  <c:v>0.71</c:v>
                </c:pt>
                <c:pt idx="4668">
                  <c:v>0.58699999999999997</c:v>
                </c:pt>
                <c:pt idx="4669">
                  <c:v>0.79100000000000004</c:v>
                </c:pt>
                <c:pt idx="4670">
                  <c:v>0.48199999999999998</c:v>
                </c:pt>
                <c:pt idx="4671">
                  <c:v>0.54</c:v>
                </c:pt>
                <c:pt idx="4672">
                  <c:v>0.85</c:v>
                </c:pt>
                <c:pt idx="4673">
                  <c:v>0.80400000000000005</c:v>
                </c:pt>
                <c:pt idx="4674">
                  <c:v>0.75600000000000001</c:v>
                </c:pt>
                <c:pt idx="4675">
                  <c:v>0.505</c:v>
                </c:pt>
                <c:pt idx="4676">
                  <c:v>1.379</c:v>
                </c:pt>
                <c:pt idx="4677">
                  <c:v>0.96199999999999997</c:v>
                </c:pt>
                <c:pt idx="4678">
                  <c:v>0.86</c:v>
                </c:pt>
                <c:pt idx="4679">
                  <c:v>0.52600000000000002</c:v>
                </c:pt>
                <c:pt idx="4680">
                  <c:v>0.53300000000000003</c:v>
                </c:pt>
                <c:pt idx="4681">
                  <c:v>0.84</c:v>
                </c:pt>
                <c:pt idx="4682">
                  <c:v>0.67900000000000005</c:v>
                </c:pt>
                <c:pt idx="4683">
                  <c:v>0.73899999999999999</c:v>
                </c:pt>
                <c:pt idx="4684">
                  <c:v>0.72699999999999998</c:v>
                </c:pt>
                <c:pt idx="4685">
                  <c:v>0.57799999999999996</c:v>
                </c:pt>
                <c:pt idx="4686">
                  <c:v>1.2509999999999999</c:v>
                </c:pt>
                <c:pt idx="4687">
                  <c:v>0.68300000000000005</c:v>
                </c:pt>
                <c:pt idx="4688">
                  <c:v>0.51700000000000002</c:v>
                </c:pt>
                <c:pt idx="4689">
                  <c:v>0.57199999999999995</c:v>
                </c:pt>
                <c:pt idx="4690">
                  <c:v>0.55200000000000005</c:v>
                </c:pt>
                <c:pt idx="4691">
                  <c:v>0.503</c:v>
                </c:pt>
                <c:pt idx="4692">
                  <c:v>0.92900000000000005</c:v>
                </c:pt>
                <c:pt idx="4693">
                  <c:v>0.77300000000000002</c:v>
                </c:pt>
                <c:pt idx="4694">
                  <c:v>0.88800000000000001</c:v>
                </c:pt>
                <c:pt idx="4695">
                  <c:v>0.55800000000000005</c:v>
                </c:pt>
                <c:pt idx="4696">
                  <c:v>0.84199999999999997</c:v>
                </c:pt>
                <c:pt idx="4697">
                  <c:v>0.44800000000000001</c:v>
                </c:pt>
                <c:pt idx="4698">
                  <c:v>0.70299999999999996</c:v>
                </c:pt>
                <c:pt idx="4699">
                  <c:v>0.73199999999999998</c:v>
                </c:pt>
                <c:pt idx="4700">
                  <c:v>0.71199999999999997</c:v>
                </c:pt>
                <c:pt idx="4701">
                  <c:v>0.64100000000000001</c:v>
                </c:pt>
                <c:pt idx="4702">
                  <c:v>0.53700000000000003</c:v>
                </c:pt>
                <c:pt idx="4703">
                  <c:v>0.54700000000000004</c:v>
                </c:pt>
                <c:pt idx="4704">
                  <c:v>0.67500000000000004</c:v>
                </c:pt>
                <c:pt idx="4705">
                  <c:v>0.56100000000000005</c:v>
                </c:pt>
                <c:pt idx="4706">
                  <c:v>0.80600000000000005</c:v>
                </c:pt>
                <c:pt idx="4707">
                  <c:v>0.55700000000000005</c:v>
                </c:pt>
                <c:pt idx="4708">
                  <c:v>1.071</c:v>
                </c:pt>
                <c:pt idx="4709">
                  <c:v>0.73399999999999999</c:v>
                </c:pt>
                <c:pt idx="4710">
                  <c:v>0.63700000000000001</c:v>
                </c:pt>
                <c:pt idx="4711">
                  <c:v>0.69399999999999995</c:v>
                </c:pt>
                <c:pt idx="4712">
                  <c:v>0.80700000000000005</c:v>
                </c:pt>
                <c:pt idx="4713">
                  <c:v>0.52700000000000002</c:v>
                </c:pt>
                <c:pt idx="4714">
                  <c:v>0.55600000000000005</c:v>
                </c:pt>
                <c:pt idx="4715">
                  <c:v>0.48599999999999999</c:v>
                </c:pt>
                <c:pt idx="4716">
                  <c:v>0.72299999999999998</c:v>
                </c:pt>
                <c:pt idx="4717">
                  <c:v>0.624</c:v>
                </c:pt>
                <c:pt idx="4718">
                  <c:v>1.26</c:v>
                </c:pt>
                <c:pt idx="4719">
                  <c:v>0.55900000000000005</c:v>
                </c:pt>
                <c:pt idx="4720">
                  <c:v>0.90700000000000003</c:v>
                </c:pt>
                <c:pt idx="4721">
                  <c:v>0.64600000000000002</c:v>
                </c:pt>
                <c:pt idx="4722">
                  <c:v>0.495</c:v>
                </c:pt>
                <c:pt idx="4723">
                  <c:v>0.62</c:v>
                </c:pt>
                <c:pt idx="4724">
                  <c:v>0.78300000000000003</c:v>
                </c:pt>
                <c:pt idx="4725">
                  <c:v>0.68700000000000006</c:v>
                </c:pt>
                <c:pt idx="4726">
                  <c:v>0.59499999999999997</c:v>
                </c:pt>
                <c:pt idx="4727">
                  <c:v>0.67400000000000004</c:v>
                </c:pt>
                <c:pt idx="4728">
                  <c:v>0.80200000000000005</c:v>
                </c:pt>
                <c:pt idx="4729">
                  <c:v>0.61199999999999999</c:v>
                </c:pt>
                <c:pt idx="4730">
                  <c:v>0.54200000000000004</c:v>
                </c:pt>
                <c:pt idx="4731">
                  <c:v>0.47699999999999998</c:v>
                </c:pt>
                <c:pt idx="4732">
                  <c:v>0.58299999999999996</c:v>
                </c:pt>
                <c:pt idx="4733">
                  <c:v>0.68</c:v>
                </c:pt>
                <c:pt idx="4734">
                  <c:v>0.44800000000000001</c:v>
                </c:pt>
                <c:pt idx="4735">
                  <c:v>0.54400000000000004</c:v>
                </c:pt>
                <c:pt idx="4736">
                  <c:v>0.65600000000000003</c:v>
                </c:pt>
                <c:pt idx="4737">
                  <c:v>0.80700000000000005</c:v>
                </c:pt>
                <c:pt idx="4738">
                  <c:v>0.59599999999999997</c:v>
                </c:pt>
                <c:pt idx="4739">
                  <c:v>0.65400000000000003</c:v>
                </c:pt>
                <c:pt idx="4740">
                  <c:v>0.71399999999999997</c:v>
                </c:pt>
                <c:pt idx="4741">
                  <c:v>0.56899999999999995</c:v>
                </c:pt>
                <c:pt idx="4742">
                  <c:v>0.68400000000000005</c:v>
                </c:pt>
                <c:pt idx="4743">
                  <c:v>0.625</c:v>
                </c:pt>
                <c:pt idx="4744">
                  <c:v>0.84699999999999998</c:v>
                </c:pt>
                <c:pt idx="4745">
                  <c:v>0.57399999999999995</c:v>
                </c:pt>
                <c:pt idx="4746">
                  <c:v>0.71299999999999997</c:v>
                </c:pt>
                <c:pt idx="4747">
                  <c:v>0.58499999999999996</c:v>
                </c:pt>
                <c:pt idx="4748">
                  <c:v>0.88200000000000001</c:v>
                </c:pt>
                <c:pt idx="4749">
                  <c:v>0.58299999999999996</c:v>
                </c:pt>
                <c:pt idx="4750">
                  <c:v>0.72699999999999998</c:v>
                </c:pt>
                <c:pt idx="4751">
                  <c:v>0.874</c:v>
                </c:pt>
                <c:pt idx="4752">
                  <c:v>0.75700000000000001</c:v>
                </c:pt>
                <c:pt idx="4753">
                  <c:v>0.48899999999999999</c:v>
                </c:pt>
                <c:pt idx="4754">
                  <c:v>0.69699999999999995</c:v>
                </c:pt>
                <c:pt idx="4755">
                  <c:v>0.753</c:v>
                </c:pt>
                <c:pt idx="4756">
                  <c:v>0.95499999999999996</c:v>
                </c:pt>
                <c:pt idx="4757">
                  <c:v>0.74099999999999999</c:v>
                </c:pt>
                <c:pt idx="4758">
                  <c:v>0.47799999999999998</c:v>
                </c:pt>
                <c:pt idx="4759">
                  <c:v>0.624</c:v>
                </c:pt>
                <c:pt idx="4760">
                  <c:v>0.68400000000000005</c:v>
                </c:pt>
                <c:pt idx="4761">
                  <c:v>0.47699999999999998</c:v>
                </c:pt>
                <c:pt idx="4762">
                  <c:v>0.747</c:v>
                </c:pt>
                <c:pt idx="4763">
                  <c:v>0.51800000000000002</c:v>
                </c:pt>
                <c:pt idx="4764">
                  <c:v>0.72299999999999998</c:v>
                </c:pt>
                <c:pt idx="4765">
                  <c:v>0.65500000000000003</c:v>
                </c:pt>
                <c:pt idx="4766">
                  <c:v>0.56999999999999995</c:v>
                </c:pt>
                <c:pt idx="4767">
                  <c:v>0.43</c:v>
                </c:pt>
                <c:pt idx="4768">
                  <c:v>0.72499999999999998</c:v>
                </c:pt>
                <c:pt idx="4769">
                  <c:v>0.56999999999999995</c:v>
                </c:pt>
                <c:pt idx="4770">
                  <c:v>0.61399999999999999</c:v>
                </c:pt>
                <c:pt idx="4771">
                  <c:v>0.505</c:v>
                </c:pt>
                <c:pt idx="4772">
                  <c:v>0.54300000000000004</c:v>
                </c:pt>
                <c:pt idx="4773">
                  <c:v>0.73199999999999998</c:v>
                </c:pt>
                <c:pt idx="4774">
                  <c:v>0.55200000000000005</c:v>
                </c:pt>
                <c:pt idx="4775">
                  <c:v>0.71699999999999997</c:v>
                </c:pt>
                <c:pt idx="4776">
                  <c:v>0.60099999999999998</c:v>
                </c:pt>
                <c:pt idx="4777">
                  <c:v>0.56899999999999995</c:v>
                </c:pt>
                <c:pt idx="4778">
                  <c:v>0.78200000000000003</c:v>
                </c:pt>
                <c:pt idx="4779">
                  <c:v>0.502</c:v>
                </c:pt>
                <c:pt idx="4780">
                  <c:v>1.3080000000000001</c:v>
                </c:pt>
                <c:pt idx="4781">
                  <c:v>0.52400000000000002</c:v>
                </c:pt>
                <c:pt idx="4782">
                  <c:v>0.69299999999999995</c:v>
                </c:pt>
                <c:pt idx="4783">
                  <c:v>0.9</c:v>
                </c:pt>
                <c:pt idx="4784">
                  <c:v>0.66100000000000003</c:v>
                </c:pt>
                <c:pt idx="4785">
                  <c:v>0.83199999999999996</c:v>
                </c:pt>
                <c:pt idx="4786">
                  <c:v>0.5</c:v>
                </c:pt>
                <c:pt idx="4787">
                  <c:v>0.49299999999999999</c:v>
                </c:pt>
                <c:pt idx="4788">
                  <c:v>0.85099999999999998</c:v>
                </c:pt>
                <c:pt idx="4789">
                  <c:v>0.58699999999999997</c:v>
                </c:pt>
                <c:pt idx="4790">
                  <c:v>0.501</c:v>
                </c:pt>
                <c:pt idx="4791">
                  <c:v>0.53900000000000003</c:v>
                </c:pt>
                <c:pt idx="4792">
                  <c:v>0.59599999999999997</c:v>
                </c:pt>
                <c:pt idx="4793">
                  <c:v>0.68200000000000005</c:v>
                </c:pt>
                <c:pt idx="4794">
                  <c:v>0.58399999999999996</c:v>
                </c:pt>
                <c:pt idx="4795">
                  <c:v>0.88400000000000001</c:v>
                </c:pt>
                <c:pt idx="4796">
                  <c:v>0.56100000000000005</c:v>
                </c:pt>
                <c:pt idx="4797">
                  <c:v>0.58199999999999996</c:v>
                </c:pt>
                <c:pt idx="4798">
                  <c:v>0.48499999999999999</c:v>
                </c:pt>
                <c:pt idx="4799">
                  <c:v>0.49099999999999999</c:v>
                </c:pt>
                <c:pt idx="4800">
                  <c:v>0.59399999999999997</c:v>
                </c:pt>
                <c:pt idx="4801">
                  <c:v>0.57099999999999995</c:v>
                </c:pt>
                <c:pt idx="4802">
                  <c:v>0.79</c:v>
                </c:pt>
                <c:pt idx="4803">
                  <c:v>0.63</c:v>
                </c:pt>
                <c:pt idx="4804">
                  <c:v>0.64400000000000002</c:v>
                </c:pt>
                <c:pt idx="4805">
                  <c:v>0.60199999999999998</c:v>
                </c:pt>
                <c:pt idx="4806">
                  <c:v>0.67300000000000004</c:v>
                </c:pt>
                <c:pt idx="4807">
                  <c:v>0.49099999999999999</c:v>
                </c:pt>
                <c:pt idx="4808">
                  <c:v>0.51700000000000002</c:v>
                </c:pt>
                <c:pt idx="4809">
                  <c:v>0.66100000000000003</c:v>
                </c:pt>
                <c:pt idx="4810">
                  <c:v>0.60699999999999998</c:v>
                </c:pt>
                <c:pt idx="4811">
                  <c:v>0.49099999999999999</c:v>
                </c:pt>
                <c:pt idx="4812">
                  <c:v>0.70699999999999996</c:v>
                </c:pt>
                <c:pt idx="4813">
                  <c:v>0.84399999999999997</c:v>
                </c:pt>
                <c:pt idx="4814">
                  <c:v>0.49</c:v>
                </c:pt>
                <c:pt idx="4815">
                  <c:v>0.91</c:v>
                </c:pt>
                <c:pt idx="4816">
                  <c:v>0.73499999999999999</c:v>
                </c:pt>
                <c:pt idx="4817">
                  <c:v>0.89500000000000002</c:v>
                </c:pt>
                <c:pt idx="4818">
                  <c:v>0.64500000000000002</c:v>
                </c:pt>
                <c:pt idx="4819">
                  <c:v>1.288</c:v>
                </c:pt>
                <c:pt idx="4820">
                  <c:v>0.54200000000000004</c:v>
                </c:pt>
                <c:pt idx="4821">
                  <c:v>0.61</c:v>
                </c:pt>
                <c:pt idx="4822">
                  <c:v>0.77600000000000002</c:v>
                </c:pt>
                <c:pt idx="4823">
                  <c:v>0.95</c:v>
                </c:pt>
                <c:pt idx="4824">
                  <c:v>0.42</c:v>
                </c:pt>
                <c:pt idx="4825">
                  <c:v>0.63400000000000001</c:v>
                </c:pt>
                <c:pt idx="4826">
                  <c:v>0.63200000000000001</c:v>
                </c:pt>
                <c:pt idx="4827">
                  <c:v>0.65100000000000002</c:v>
                </c:pt>
                <c:pt idx="4828">
                  <c:v>0.94</c:v>
                </c:pt>
                <c:pt idx="4829">
                  <c:v>0.96099999999999997</c:v>
                </c:pt>
                <c:pt idx="4830">
                  <c:v>0.77200000000000002</c:v>
                </c:pt>
                <c:pt idx="4831">
                  <c:v>0.70399999999999996</c:v>
                </c:pt>
                <c:pt idx="4832">
                  <c:v>0.92600000000000005</c:v>
                </c:pt>
                <c:pt idx="4833">
                  <c:v>0.503</c:v>
                </c:pt>
                <c:pt idx="4834">
                  <c:v>0.61</c:v>
                </c:pt>
                <c:pt idx="4835">
                  <c:v>0.94</c:v>
                </c:pt>
                <c:pt idx="4836">
                  <c:v>1.075</c:v>
                </c:pt>
                <c:pt idx="4837">
                  <c:v>0.502</c:v>
                </c:pt>
                <c:pt idx="4838">
                  <c:v>0.67600000000000005</c:v>
                </c:pt>
                <c:pt idx="4839">
                  <c:v>0.753</c:v>
                </c:pt>
                <c:pt idx="4840">
                  <c:v>0.47099999999999997</c:v>
                </c:pt>
                <c:pt idx="4841">
                  <c:v>0.57399999999999995</c:v>
                </c:pt>
                <c:pt idx="4842">
                  <c:v>0.73399999999999999</c:v>
                </c:pt>
                <c:pt idx="4843">
                  <c:v>0.755</c:v>
                </c:pt>
                <c:pt idx="4844">
                  <c:v>0.54100000000000004</c:v>
                </c:pt>
                <c:pt idx="4845">
                  <c:v>0.52800000000000002</c:v>
                </c:pt>
                <c:pt idx="4846">
                  <c:v>0.68100000000000005</c:v>
                </c:pt>
                <c:pt idx="4847">
                  <c:v>0.54100000000000004</c:v>
                </c:pt>
                <c:pt idx="4848">
                  <c:v>0.624</c:v>
                </c:pt>
                <c:pt idx="4849">
                  <c:v>0.55300000000000005</c:v>
                </c:pt>
                <c:pt idx="4850">
                  <c:v>0.627</c:v>
                </c:pt>
                <c:pt idx="4851">
                  <c:v>0.73</c:v>
                </c:pt>
                <c:pt idx="4852">
                  <c:v>0.48</c:v>
                </c:pt>
                <c:pt idx="4853">
                  <c:v>0.96699999999999997</c:v>
                </c:pt>
                <c:pt idx="4854">
                  <c:v>1.119</c:v>
                </c:pt>
                <c:pt idx="4855">
                  <c:v>1.534</c:v>
                </c:pt>
                <c:pt idx="4856">
                  <c:v>1.1599999999999999</c:v>
                </c:pt>
                <c:pt idx="4857">
                  <c:v>0.49299999999999999</c:v>
                </c:pt>
                <c:pt idx="4858">
                  <c:v>0.57999999999999996</c:v>
                </c:pt>
                <c:pt idx="4859">
                  <c:v>0.52400000000000002</c:v>
                </c:pt>
                <c:pt idx="4860">
                  <c:v>0.48599999999999999</c:v>
                </c:pt>
                <c:pt idx="4861">
                  <c:v>0.53300000000000003</c:v>
                </c:pt>
                <c:pt idx="4862">
                  <c:v>0.51500000000000001</c:v>
                </c:pt>
                <c:pt idx="4863">
                  <c:v>0.53900000000000003</c:v>
                </c:pt>
                <c:pt idx="4864">
                  <c:v>0.57099999999999995</c:v>
                </c:pt>
                <c:pt idx="4865">
                  <c:v>0.85</c:v>
                </c:pt>
                <c:pt idx="4866">
                  <c:v>0.73699999999999999</c:v>
                </c:pt>
                <c:pt idx="4867">
                  <c:v>0.66</c:v>
                </c:pt>
                <c:pt idx="4868">
                  <c:v>0.55100000000000005</c:v>
                </c:pt>
                <c:pt idx="4869">
                  <c:v>0.6</c:v>
                </c:pt>
                <c:pt idx="4870">
                  <c:v>0.56399999999999995</c:v>
                </c:pt>
                <c:pt idx="4871">
                  <c:v>0.60899999999999999</c:v>
                </c:pt>
                <c:pt idx="4872">
                  <c:v>0.56100000000000005</c:v>
                </c:pt>
                <c:pt idx="4873">
                  <c:v>1.018</c:v>
                </c:pt>
                <c:pt idx="4874">
                  <c:v>0.73199999999999998</c:v>
                </c:pt>
                <c:pt idx="4875">
                  <c:v>0.51300000000000001</c:v>
                </c:pt>
                <c:pt idx="4876">
                  <c:v>0.60799999999999998</c:v>
                </c:pt>
                <c:pt idx="4877">
                  <c:v>0.46300000000000002</c:v>
                </c:pt>
                <c:pt idx="4878">
                  <c:v>0.52400000000000002</c:v>
                </c:pt>
                <c:pt idx="4879">
                  <c:v>0.52900000000000003</c:v>
                </c:pt>
                <c:pt idx="4880">
                  <c:v>0.78200000000000003</c:v>
                </c:pt>
                <c:pt idx="4881">
                  <c:v>0.92400000000000004</c:v>
                </c:pt>
                <c:pt idx="4882">
                  <c:v>0.69499999999999995</c:v>
                </c:pt>
                <c:pt idx="4883">
                  <c:v>0.87</c:v>
                </c:pt>
                <c:pt idx="4884">
                  <c:v>0.59499999999999997</c:v>
                </c:pt>
                <c:pt idx="4885">
                  <c:v>0.61099999999999999</c:v>
                </c:pt>
                <c:pt idx="4886">
                  <c:v>0.77</c:v>
                </c:pt>
                <c:pt idx="4887">
                  <c:v>0.76100000000000001</c:v>
                </c:pt>
                <c:pt idx="4888">
                  <c:v>0.59399999999999997</c:v>
                </c:pt>
                <c:pt idx="4889">
                  <c:v>0.53</c:v>
                </c:pt>
                <c:pt idx="4890">
                  <c:v>0.45100000000000001</c:v>
                </c:pt>
                <c:pt idx="4891">
                  <c:v>0.61699999999999999</c:v>
                </c:pt>
                <c:pt idx="4892">
                  <c:v>0.66800000000000004</c:v>
                </c:pt>
                <c:pt idx="4893">
                  <c:v>0.66</c:v>
                </c:pt>
                <c:pt idx="4894">
                  <c:v>0.54200000000000004</c:v>
                </c:pt>
                <c:pt idx="4895">
                  <c:v>0.70299999999999996</c:v>
                </c:pt>
                <c:pt idx="4896">
                  <c:v>0.47299999999999998</c:v>
                </c:pt>
                <c:pt idx="4897">
                  <c:v>0.79</c:v>
                </c:pt>
                <c:pt idx="4898">
                  <c:v>0.75</c:v>
                </c:pt>
                <c:pt idx="4899">
                  <c:v>0.76800000000000002</c:v>
                </c:pt>
                <c:pt idx="4900">
                  <c:v>0.497</c:v>
                </c:pt>
                <c:pt idx="4901">
                  <c:v>0.49199999999999999</c:v>
                </c:pt>
                <c:pt idx="4902">
                  <c:v>0.57899999999999996</c:v>
                </c:pt>
                <c:pt idx="4903">
                  <c:v>0.47499999999999998</c:v>
                </c:pt>
                <c:pt idx="4904">
                  <c:v>0.53700000000000003</c:v>
                </c:pt>
                <c:pt idx="4905">
                  <c:v>0.66300000000000003</c:v>
                </c:pt>
                <c:pt idx="4906">
                  <c:v>0.92100000000000004</c:v>
                </c:pt>
                <c:pt idx="4907">
                  <c:v>0.64800000000000002</c:v>
                </c:pt>
                <c:pt idx="4908">
                  <c:v>0.94899999999999995</c:v>
                </c:pt>
                <c:pt idx="4909">
                  <c:v>0.60799999999999998</c:v>
                </c:pt>
                <c:pt idx="4910">
                  <c:v>0.67100000000000004</c:v>
                </c:pt>
                <c:pt idx="4911">
                  <c:v>0.66</c:v>
                </c:pt>
                <c:pt idx="4912">
                  <c:v>0.52400000000000002</c:v>
                </c:pt>
                <c:pt idx="4913">
                  <c:v>0.47</c:v>
                </c:pt>
                <c:pt idx="4914">
                  <c:v>0.56000000000000005</c:v>
                </c:pt>
                <c:pt idx="4915">
                  <c:v>0.627</c:v>
                </c:pt>
                <c:pt idx="4916">
                  <c:v>0.52700000000000002</c:v>
                </c:pt>
                <c:pt idx="4917">
                  <c:v>0.79400000000000004</c:v>
                </c:pt>
                <c:pt idx="4918">
                  <c:v>0.60699999999999998</c:v>
                </c:pt>
                <c:pt idx="4919">
                  <c:v>0.44800000000000001</c:v>
                </c:pt>
                <c:pt idx="4920">
                  <c:v>0.59499999999999997</c:v>
                </c:pt>
                <c:pt idx="4921">
                  <c:v>0.56799999999999995</c:v>
                </c:pt>
                <c:pt idx="4922">
                  <c:v>0.77500000000000002</c:v>
                </c:pt>
                <c:pt idx="4923">
                  <c:v>0.2</c:v>
                </c:pt>
                <c:pt idx="4924">
                  <c:v>0.57399999999999995</c:v>
                </c:pt>
                <c:pt idx="4925">
                  <c:v>0.5</c:v>
                </c:pt>
                <c:pt idx="4926">
                  <c:v>0.93899999999999995</c:v>
                </c:pt>
                <c:pt idx="4927">
                  <c:v>0.51</c:v>
                </c:pt>
                <c:pt idx="4928">
                  <c:v>0.52800000000000002</c:v>
                </c:pt>
                <c:pt idx="4929">
                  <c:v>0.60699999999999998</c:v>
                </c:pt>
                <c:pt idx="4930">
                  <c:v>0.72499999999999998</c:v>
                </c:pt>
                <c:pt idx="4931">
                  <c:v>0.52900000000000003</c:v>
                </c:pt>
                <c:pt idx="4932">
                  <c:v>0.88300000000000001</c:v>
                </c:pt>
                <c:pt idx="4933">
                  <c:v>0.45100000000000001</c:v>
                </c:pt>
                <c:pt idx="4934">
                  <c:v>0.51300000000000001</c:v>
                </c:pt>
                <c:pt idx="4935">
                  <c:v>0.65800000000000003</c:v>
                </c:pt>
                <c:pt idx="4936">
                  <c:v>0.55000000000000004</c:v>
                </c:pt>
                <c:pt idx="4937">
                  <c:v>0.48499999999999999</c:v>
                </c:pt>
                <c:pt idx="4938">
                  <c:v>0.67</c:v>
                </c:pt>
                <c:pt idx="4939">
                  <c:v>0.57999999999999996</c:v>
                </c:pt>
                <c:pt idx="4940">
                  <c:v>0.70399999999999996</c:v>
                </c:pt>
                <c:pt idx="4941">
                  <c:v>0.66800000000000004</c:v>
                </c:pt>
                <c:pt idx="4942">
                  <c:v>0.7</c:v>
                </c:pt>
                <c:pt idx="4943">
                  <c:v>0.54600000000000004</c:v>
                </c:pt>
                <c:pt idx="4944">
                  <c:v>0.65100000000000002</c:v>
                </c:pt>
                <c:pt idx="4945">
                  <c:v>0.63100000000000001</c:v>
                </c:pt>
                <c:pt idx="4946">
                  <c:v>1.0329999999999999</c:v>
                </c:pt>
                <c:pt idx="4947">
                  <c:v>0.69299999999999995</c:v>
                </c:pt>
                <c:pt idx="4948">
                  <c:v>0.57899999999999996</c:v>
                </c:pt>
                <c:pt idx="4949">
                  <c:v>0.58699999999999997</c:v>
                </c:pt>
                <c:pt idx="4950">
                  <c:v>0.59699999999999998</c:v>
                </c:pt>
                <c:pt idx="4951">
                  <c:v>0.58699999999999997</c:v>
                </c:pt>
                <c:pt idx="4952">
                  <c:v>0.53300000000000003</c:v>
                </c:pt>
                <c:pt idx="4953">
                  <c:v>0.53500000000000003</c:v>
                </c:pt>
                <c:pt idx="4954">
                  <c:v>0.71199999999999997</c:v>
                </c:pt>
                <c:pt idx="4955">
                  <c:v>0.57299999999999995</c:v>
                </c:pt>
                <c:pt idx="4956">
                  <c:v>0.55300000000000005</c:v>
                </c:pt>
                <c:pt idx="4957">
                  <c:v>0.60099999999999998</c:v>
                </c:pt>
                <c:pt idx="4958">
                  <c:v>0.64</c:v>
                </c:pt>
                <c:pt idx="4959">
                  <c:v>0.50800000000000001</c:v>
                </c:pt>
                <c:pt idx="4960">
                  <c:v>0.53300000000000003</c:v>
                </c:pt>
                <c:pt idx="4961">
                  <c:v>0.73</c:v>
                </c:pt>
                <c:pt idx="4962">
                  <c:v>0.59499999999999997</c:v>
                </c:pt>
                <c:pt idx="4963">
                  <c:v>1.113</c:v>
                </c:pt>
                <c:pt idx="4964">
                  <c:v>0.69899999999999995</c:v>
                </c:pt>
                <c:pt idx="4965">
                  <c:v>0.93200000000000005</c:v>
                </c:pt>
                <c:pt idx="4966">
                  <c:v>1.0249999999999999</c:v>
                </c:pt>
                <c:pt idx="4967">
                  <c:v>0.64100000000000001</c:v>
                </c:pt>
                <c:pt idx="4968">
                  <c:v>0.63100000000000001</c:v>
                </c:pt>
                <c:pt idx="4969">
                  <c:v>0.48799999999999999</c:v>
                </c:pt>
                <c:pt idx="4970">
                  <c:v>0.59299999999999997</c:v>
                </c:pt>
                <c:pt idx="4971">
                  <c:v>0.59599999999999997</c:v>
                </c:pt>
                <c:pt idx="4972">
                  <c:v>0.91</c:v>
                </c:pt>
                <c:pt idx="4973">
                  <c:v>0.62</c:v>
                </c:pt>
                <c:pt idx="4974">
                  <c:v>0.52900000000000003</c:v>
                </c:pt>
                <c:pt idx="4975">
                  <c:v>0.63100000000000001</c:v>
                </c:pt>
                <c:pt idx="4976">
                  <c:v>0.52300000000000002</c:v>
                </c:pt>
                <c:pt idx="4977">
                  <c:v>0.63</c:v>
                </c:pt>
                <c:pt idx="4978">
                  <c:v>0.47599999999999998</c:v>
                </c:pt>
                <c:pt idx="4979">
                  <c:v>0.64400000000000002</c:v>
                </c:pt>
                <c:pt idx="4980">
                  <c:v>0.73199999999999998</c:v>
                </c:pt>
                <c:pt idx="4981">
                  <c:v>0.68899999999999995</c:v>
                </c:pt>
                <c:pt idx="4982">
                  <c:v>1.034</c:v>
                </c:pt>
                <c:pt idx="4983">
                  <c:v>1.0860000000000001</c:v>
                </c:pt>
                <c:pt idx="4984">
                  <c:v>0.63700000000000001</c:v>
                </c:pt>
                <c:pt idx="4985">
                  <c:v>0.79600000000000004</c:v>
                </c:pt>
                <c:pt idx="4986">
                  <c:v>0.55400000000000005</c:v>
                </c:pt>
                <c:pt idx="4987">
                  <c:v>0.999</c:v>
                </c:pt>
                <c:pt idx="4988">
                  <c:v>0.52700000000000002</c:v>
                </c:pt>
                <c:pt idx="4989">
                  <c:v>0.92300000000000004</c:v>
                </c:pt>
                <c:pt idx="4990">
                  <c:v>0.63800000000000001</c:v>
                </c:pt>
                <c:pt idx="4991">
                  <c:v>0.39900000000000002</c:v>
                </c:pt>
                <c:pt idx="4992">
                  <c:v>0.72499999999999998</c:v>
                </c:pt>
                <c:pt idx="4993">
                  <c:v>1.01</c:v>
                </c:pt>
                <c:pt idx="4994">
                  <c:v>0.80700000000000005</c:v>
                </c:pt>
                <c:pt idx="4995">
                  <c:v>1.0580000000000001</c:v>
                </c:pt>
                <c:pt idx="4996">
                  <c:v>1.1339999999999999</c:v>
                </c:pt>
                <c:pt idx="4997">
                  <c:v>1.1910000000000001</c:v>
                </c:pt>
                <c:pt idx="4998">
                  <c:v>0.55100000000000005</c:v>
                </c:pt>
                <c:pt idx="4999">
                  <c:v>0.52800000000000002</c:v>
                </c:pt>
                <c:pt idx="5000">
                  <c:v>0.60799999999999998</c:v>
                </c:pt>
                <c:pt idx="5001">
                  <c:v>0.504</c:v>
                </c:pt>
                <c:pt idx="5002">
                  <c:v>1.008</c:v>
                </c:pt>
                <c:pt idx="5003">
                  <c:v>0.66100000000000003</c:v>
                </c:pt>
                <c:pt idx="5004">
                  <c:v>1.0429999999999999</c:v>
                </c:pt>
                <c:pt idx="5005">
                  <c:v>0.52900000000000003</c:v>
                </c:pt>
                <c:pt idx="5006">
                  <c:v>0.71</c:v>
                </c:pt>
                <c:pt idx="5007">
                  <c:v>0.56299999999999994</c:v>
                </c:pt>
                <c:pt idx="5008">
                  <c:v>0.495</c:v>
                </c:pt>
                <c:pt idx="5009">
                  <c:v>0.78300000000000003</c:v>
                </c:pt>
                <c:pt idx="5010">
                  <c:v>0.76600000000000001</c:v>
                </c:pt>
                <c:pt idx="5011">
                  <c:v>0.59799999999999998</c:v>
                </c:pt>
                <c:pt idx="5012">
                  <c:v>0.501</c:v>
                </c:pt>
                <c:pt idx="5013">
                  <c:v>0.59899999999999998</c:v>
                </c:pt>
                <c:pt idx="5014">
                  <c:v>0.68</c:v>
                </c:pt>
                <c:pt idx="5015">
                  <c:v>0.75900000000000001</c:v>
                </c:pt>
                <c:pt idx="5016">
                  <c:v>1.206</c:v>
                </c:pt>
                <c:pt idx="5017">
                  <c:v>0.81499999999999995</c:v>
                </c:pt>
                <c:pt idx="5018">
                  <c:v>0.73199999999999998</c:v>
                </c:pt>
                <c:pt idx="5019">
                  <c:v>0.63700000000000001</c:v>
                </c:pt>
                <c:pt idx="5020">
                  <c:v>0.59</c:v>
                </c:pt>
                <c:pt idx="5021">
                  <c:v>0.59199999999999997</c:v>
                </c:pt>
                <c:pt idx="5022">
                  <c:v>0.435</c:v>
                </c:pt>
                <c:pt idx="5023">
                  <c:v>0.74199999999999999</c:v>
                </c:pt>
                <c:pt idx="5024">
                  <c:v>0.57599999999999996</c:v>
                </c:pt>
                <c:pt idx="5025">
                  <c:v>0.52700000000000002</c:v>
                </c:pt>
                <c:pt idx="5026">
                  <c:v>0.65200000000000002</c:v>
                </c:pt>
                <c:pt idx="5027">
                  <c:v>0.67400000000000004</c:v>
                </c:pt>
                <c:pt idx="5028">
                  <c:v>0.625</c:v>
                </c:pt>
                <c:pt idx="5029">
                  <c:v>0.61499999999999999</c:v>
                </c:pt>
                <c:pt idx="5030">
                  <c:v>0.54600000000000004</c:v>
                </c:pt>
                <c:pt idx="5031">
                  <c:v>0.68200000000000005</c:v>
                </c:pt>
                <c:pt idx="5032">
                  <c:v>0.75900000000000001</c:v>
                </c:pt>
                <c:pt idx="5033">
                  <c:v>0.49199999999999999</c:v>
                </c:pt>
                <c:pt idx="5034">
                  <c:v>0.61699999999999999</c:v>
                </c:pt>
                <c:pt idx="5035">
                  <c:v>0.502</c:v>
                </c:pt>
                <c:pt idx="5036">
                  <c:v>0.70299999999999996</c:v>
                </c:pt>
                <c:pt idx="5037">
                  <c:v>0.85099999999999998</c:v>
                </c:pt>
                <c:pt idx="5038">
                  <c:v>0.46800000000000003</c:v>
                </c:pt>
                <c:pt idx="5039">
                  <c:v>0.52400000000000002</c:v>
                </c:pt>
                <c:pt idx="5040">
                  <c:v>0.70099999999999996</c:v>
                </c:pt>
                <c:pt idx="5041">
                  <c:v>0.56399999999999995</c:v>
                </c:pt>
                <c:pt idx="5042">
                  <c:v>0.52</c:v>
                </c:pt>
                <c:pt idx="5043">
                  <c:v>0.52600000000000002</c:v>
                </c:pt>
                <c:pt idx="5044">
                  <c:v>0.74399999999999999</c:v>
                </c:pt>
                <c:pt idx="5045">
                  <c:v>0.65</c:v>
                </c:pt>
                <c:pt idx="5046">
                  <c:v>0.58499999999999996</c:v>
                </c:pt>
                <c:pt idx="5047">
                  <c:v>0.7</c:v>
                </c:pt>
                <c:pt idx="5048">
                  <c:v>0.8</c:v>
                </c:pt>
                <c:pt idx="5049">
                  <c:v>0.91</c:v>
                </c:pt>
                <c:pt idx="5050">
                  <c:v>0.55600000000000005</c:v>
                </c:pt>
                <c:pt idx="5051">
                  <c:v>0.53100000000000003</c:v>
                </c:pt>
                <c:pt idx="5052">
                  <c:v>1.121</c:v>
                </c:pt>
                <c:pt idx="5053">
                  <c:v>0.92700000000000005</c:v>
                </c:pt>
                <c:pt idx="5054">
                  <c:v>0.97599999999999998</c:v>
                </c:pt>
                <c:pt idx="5055">
                  <c:v>0.58899999999999997</c:v>
                </c:pt>
                <c:pt idx="5056">
                  <c:v>0.65900000000000003</c:v>
                </c:pt>
                <c:pt idx="5057">
                  <c:v>0.59</c:v>
                </c:pt>
                <c:pt idx="5058">
                  <c:v>0.54800000000000004</c:v>
                </c:pt>
                <c:pt idx="5059">
                  <c:v>0.76500000000000001</c:v>
                </c:pt>
                <c:pt idx="5060">
                  <c:v>0.65600000000000003</c:v>
                </c:pt>
                <c:pt idx="5061">
                  <c:v>0.46100000000000002</c:v>
                </c:pt>
                <c:pt idx="5062">
                  <c:v>0.49299999999999999</c:v>
                </c:pt>
                <c:pt idx="5063">
                  <c:v>0.66900000000000004</c:v>
                </c:pt>
                <c:pt idx="5064">
                  <c:v>1.117</c:v>
                </c:pt>
                <c:pt idx="5065">
                  <c:v>0.73099999999999998</c:v>
                </c:pt>
                <c:pt idx="5066">
                  <c:v>0.91900000000000004</c:v>
                </c:pt>
                <c:pt idx="5067">
                  <c:v>0.56699999999999995</c:v>
                </c:pt>
                <c:pt idx="5068">
                  <c:v>0.65100000000000002</c:v>
                </c:pt>
                <c:pt idx="5069">
                  <c:v>0.48599999999999999</c:v>
                </c:pt>
                <c:pt idx="5070">
                  <c:v>0.56999999999999995</c:v>
                </c:pt>
                <c:pt idx="5071">
                  <c:v>0.57999999999999996</c:v>
                </c:pt>
                <c:pt idx="5072">
                  <c:v>0.748</c:v>
                </c:pt>
                <c:pt idx="5073">
                  <c:v>0.69099999999999995</c:v>
                </c:pt>
                <c:pt idx="5074">
                  <c:v>0.71699999999999997</c:v>
                </c:pt>
                <c:pt idx="5075">
                  <c:v>0.72</c:v>
                </c:pt>
                <c:pt idx="5076">
                  <c:v>0.754</c:v>
                </c:pt>
                <c:pt idx="5077">
                  <c:v>0.58499999999999996</c:v>
                </c:pt>
                <c:pt idx="5078">
                  <c:v>0.79600000000000004</c:v>
                </c:pt>
                <c:pt idx="5079">
                  <c:v>0.69199999999999995</c:v>
                </c:pt>
                <c:pt idx="5080">
                  <c:v>1.046</c:v>
                </c:pt>
                <c:pt idx="5081">
                  <c:v>1.1930000000000001</c:v>
                </c:pt>
                <c:pt idx="5082">
                  <c:v>0.67900000000000005</c:v>
                </c:pt>
                <c:pt idx="5083">
                  <c:v>0.46400000000000002</c:v>
                </c:pt>
                <c:pt idx="5084">
                  <c:v>0.57499999999999996</c:v>
                </c:pt>
                <c:pt idx="5085">
                  <c:v>0.66800000000000004</c:v>
                </c:pt>
                <c:pt idx="5086">
                  <c:v>0.69899999999999995</c:v>
                </c:pt>
                <c:pt idx="5087">
                  <c:v>0.85299999999999998</c:v>
                </c:pt>
                <c:pt idx="5088">
                  <c:v>0.58099999999999996</c:v>
                </c:pt>
                <c:pt idx="5089">
                  <c:v>0.61599999999999999</c:v>
                </c:pt>
                <c:pt idx="5090">
                  <c:v>0.79</c:v>
                </c:pt>
                <c:pt idx="5091">
                  <c:v>0.9</c:v>
                </c:pt>
                <c:pt idx="5092">
                  <c:v>1.34</c:v>
                </c:pt>
                <c:pt idx="5093">
                  <c:v>0.60599999999999998</c:v>
                </c:pt>
                <c:pt idx="5094">
                  <c:v>0.56599999999999995</c:v>
                </c:pt>
                <c:pt idx="5095">
                  <c:v>0.94099999999999995</c:v>
                </c:pt>
                <c:pt idx="5096">
                  <c:v>0.51200000000000001</c:v>
                </c:pt>
                <c:pt idx="5097">
                  <c:v>0.79200000000000004</c:v>
                </c:pt>
                <c:pt idx="5098">
                  <c:v>0.57999999999999996</c:v>
                </c:pt>
                <c:pt idx="5099">
                  <c:v>0.71</c:v>
                </c:pt>
                <c:pt idx="5100">
                  <c:v>0.82699999999999996</c:v>
                </c:pt>
                <c:pt idx="5101">
                  <c:v>0.71899999999999997</c:v>
                </c:pt>
                <c:pt idx="5102">
                  <c:v>0.877</c:v>
                </c:pt>
                <c:pt idx="5103">
                  <c:v>0.51700000000000002</c:v>
                </c:pt>
                <c:pt idx="5104">
                  <c:v>0.60399999999999998</c:v>
                </c:pt>
                <c:pt idx="5105">
                  <c:v>0.82399999999999995</c:v>
                </c:pt>
                <c:pt idx="5106">
                  <c:v>0.72699999999999998</c:v>
                </c:pt>
                <c:pt idx="5107">
                  <c:v>0.5</c:v>
                </c:pt>
                <c:pt idx="5108">
                  <c:v>0.67300000000000004</c:v>
                </c:pt>
                <c:pt idx="5109">
                  <c:v>0.91600000000000004</c:v>
                </c:pt>
                <c:pt idx="5110">
                  <c:v>0.69499999999999995</c:v>
                </c:pt>
                <c:pt idx="5111">
                  <c:v>0.57399999999999995</c:v>
                </c:pt>
                <c:pt idx="5112">
                  <c:v>0.63800000000000001</c:v>
                </c:pt>
                <c:pt idx="5113">
                  <c:v>0.55700000000000005</c:v>
                </c:pt>
                <c:pt idx="5114">
                  <c:v>0.55900000000000005</c:v>
                </c:pt>
                <c:pt idx="5115">
                  <c:v>0.63300000000000001</c:v>
                </c:pt>
                <c:pt idx="5116">
                  <c:v>0.63200000000000001</c:v>
                </c:pt>
                <c:pt idx="5117">
                  <c:v>0.52400000000000002</c:v>
                </c:pt>
                <c:pt idx="5118">
                  <c:v>0.66</c:v>
                </c:pt>
                <c:pt idx="5119">
                  <c:v>0.85</c:v>
                </c:pt>
                <c:pt idx="5120">
                  <c:v>0.63</c:v>
                </c:pt>
                <c:pt idx="5121">
                  <c:v>0.72499999999999998</c:v>
                </c:pt>
                <c:pt idx="5122">
                  <c:v>0.63600000000000001</c:v>
                </c:pt>
                <c:pt idx="5123">
                  <c:v>0.54400000000000004</c:v>
                </c:pt>
                <c:pt idx="5124">
                  <c:v>0.75800000000000001</c:v>
                </c:pt>
                <c:pt idx="5125">
                  <c:v>0.59799999999999998</c:v>
                </c:pt>
                <c:pt idx="5126">
                  <c:v>0.85099999999999998</c:v>
                </c:pt>
                <c:pt idx="5127">
                  <c:v>0.65500000000000003</c:v>
                </c:pt>
                <c:pt idx="5128">
                  <c:v>0.68899999999999995</c:v>
                </c:pt>
                <c:pt idx="5129">
                  <c:v>0.71</c:v>
                </c:pt>
                <c:pt idx="5130">
                  <c:v>1.31</c:v>
                </c:pt>
                <c:pt idx="5131">
                  <c:v>0.77400000000000002</c:v>
                </c:pt>
                <c:pt idx="5132">
                  <c:v>0.63300000000000001</c:v>
                </c:pt>
                <c:pt idx="5133">
                  <c:v>0.502</c:v>
                </c:pt>
                <c:pt idx="5134">
                  <c:v>0.61099999999999999</c:v>
                </c:pt>
                <c:pt idx="5135">
                  <c:v>0.98499999999999999</c:v>
                </c:pt>
                <c:pt idx="5136">
                  <c:v>0.495</c:v>
                </c:pt>
                <c:pt idx="5137">
                  <c:v>0.90100000000000002</c:v>
                </c:pt>
                <c:pt idx="5138">
                  <c:v>0.71199999999999997</c:v>
                </c:pt>
                <c:pt idx="5139">
                  <c:v>0.85599999999999998</c:v>
                </c:pt>
                <c:pt idx="5140">
                  <c:v>0.48099999999999998</c:v>
                </c:pt>
                <c:pt idx="5141">
                  <c:v>0.59199999999999997</c:v>
                </c:pt>
                <c:pt idx="5142">
                  <c:v>0.64700000000000002</c:v>
                </c:pt>
                <c:pt idx="5143">
                  <c:v>0.66</c:v>
                </c:pt>
                <c:pt idx="5144">
                  <c:v>0.60399999999999998</c:v>
                </c:pt>
                <c:pt idx="5145">
                  <c:v>0.443</c:v>
                </c:pt>
                <c:pt idx="5146">
                  <c:v>0.54800000000000004</c:v>
                </c:pt>
                <c:pt idx="5147">
                  <c:v>0.68799999999999994</c:v>
                </c:pt>
                <c:pt idx="5148">
                  <c:v>1.02</c:v>
                </c:pt>
                <c:pt idx="5149">
                  <c:v>0.74399999999999999</c:v>
                </c:pt>
                <c:pt idx="5150">
                  <c:v>0.53100000000000003</c:v>
                </c:pt>
                <c:pt idx="5151">
                  <c:v>0.58699999999999997</c:v>
                </c:pt>
                <c:pt idx="5152">
                  <c:v>1.0649999999999999</c:v>
                </c:pt>
                <c:pt idx="5153">
                  <c:v>0.58499999999999996</c:v>
                </c:pt>
                <c:pt idx="5154">
                  <c:v>1.109</c:v>
                </c:pt>
                <c:pt idx="5155">
                  <c:v>0.747</c:v>
                </c:pt>
                <c:pt idx="5156">
                  <c:v>0.70699999999999996</c:v>
                </c:pt>
                <c:pt idx="5157">
                  <c:v>0.52</c:v>
                </c:pt>
                <c:pt idx="5158">
                  <c:v>0.52300000000000002</c:v>
                </c:pt>
                <c:pt idx="5159">
                  <c:v>0.71599999999999997</c:v>
                </c:pt>
                <c:pt idx="5160">
                  <c:v>0.79</c:v>
                </c:pt>
                <c:pt idx="5161">
                  <c:v>0.498</c:v>
                </c:pt>
                <c:pt idx="5162">
                  <c:v>0.66400000000000003</c:v>
                </c:pt>
                <c:pt idx="5163">
                  <c:v>1.03</c:v>
                </c:pt>
                <c:pt idx="5164">
                  <c:v>0.65600000000000003</c:v>
                </c:pt>
                <c:pt idx="5165">
                  <c:v>0.52500000000000002</c:v>
                </c:pt>
                <c:pt idx="5166">
                  <c:v>1.26</c:v>
                </c:pt>
                <c:pt idx="5167">
                  <c:v>0.84899999999999998</c:v>
                </c:pt>
                <c:pt idx="5168">
                  <c:v>0.63900000000000001</c:v>
                </c:pt>
                <c:pt idx="5169">
                  <c:v>0.73</c:v>
                </c:pt>
                <c:pt idx="5170">
                  <c:v>0.82899999999999996</c:v>
                </c:pt>
                <c:pt idx="5171">
                  <c:v>0.68200000000000005</c:v>
                </c:pt>
                <c:pt idx="5172">
                  <c:v>0.71699999999999997</c:v>
                </c:pt>
                <c:pt idx="5173">
                  <c:v>0.65700000000000003</c:v>
                </c:pt>
                <c:pt idx="5174">
                  <c:v>1.0289999999999999</c:v>
                </c:pt>
                <c:pt idx="5175">
                  <c:v>0.67900000000000005</c:v>
                </c:pt>
                <c:pt idx="5176">
                  <c:v>0.67100000000000004</c:v>
                </c:pt>
                <c:pt idx="5177">
                  <c:v>0.54700000000000004</c:v>
                </c:pt>
                <c:pt idx="5178">
                  <c:v>0.83</c:v>
                </c:pt>
                <c:pt idx="5179">
                  <c:v>0.78900000000000003</c:v>
                </c:pt>
                <c:pt idx="5180">
                  <c:v>0.64400000000000002</c:v>
                </c:pt>
                <c:pt idx="5181">
                  <c:v>0.65600000000000003</c:v>
                </c:pt>
                <c:pt idx="5182">
                  <c:v>0.64300000000000002</c:v>
                </c:pt>
                <c:pt idx="5183">
                  <c:v>1.04</c:v>
                </c:pt>
                <c:pt idx="5184">
                  <c:v>0.7</c:v>
                </c:pt>
                <c:pt idx="5185">
                  <c:v>0.54100000000000004</c:v>
                </c:pt>
                <c:pt idx="5186">
                  <c:v>0.63</c:v>
                </c:pt>
                <c:pt idx="5187">
                  <c:v>0.56000000000000005</c:v>
                </c:pt>
                <c:pt idx="5188">
                  <c:v>0.70699999999999996</c:v>
                </c:pt>
                <c:pt idx="5189">
                  <c:v>0.432</c:v>
                </c:pt>
                <c:pt idx="5190">
                  <c:v>0.74099999999999999</c:v>
                </c:pt>
                <c:pt idx="5191">
                  <c:v>0.81699999999999995</c:v>
                </c:pt>
                <c:pt idx="5192">
                  <c:v>0.99299999999999999</c:v>
                </c:pt>
                <c:pt idx="5193">
                  <c:v>0.65400000000000003</c:v>
                </c:pt>
                <c:pt idx="5194">
                  <c:v>0.52600000000000002</c:v>
                </c:pt>
                <c:pt idx="5195">
                  <c:v>0.66</c:v>
                </c:pt>
                <c:pt idx="5196">
                  <c:v>0.499</c:v>
                </c:pt>
                <c:pt idx="5197">
                  <c:v>0.83399999999999996</c:v>
                </c:pt>
                <c:pt idx="5198">
                  <c:v>0.76700000000000002</c:v>
                </c:pt>
                <c:pt idx="5199">
                  <c:v>0.57499999999999996</c:v>
                </c:pt>
                <c:pt idx="5200">
                  <c:v>0.51600000000000001</c:v>
                </c:pt>
                <c:pt idx="5201">
                  <c:v>0.63800000000000001</c:v>
                </c:pt>
                <c:pt idx="5202">
                  <c:v>0.79</c:v>
                </c:pt>
                <c:pt idx="5203">
                  <c:v>0.75800000000000001</c:v>
                </c:pt>
                <c:pt idx="5204">
                  <c:v>0.56599999999999995</c:v>
                </c:pt>
                <c:pt idx="5205">
                  <c:v>0.52800000000000002</c:v>
                </c:pt>
                <c:pt idx="5206">
                  <c:v>0.58399999999999996</c:v>
                </c:pt>
                <c:pt idx="5207">
                  <c:v>0.54300000000000004</c:v>
                </c:pt>
                <c:pt idx="5208">
                  <c:v>0.68300000000000005</c:v>
                </c:pt>
                <c:pt idx="5209">
                  <c:v>0.61299999999999999</c:v>
                </c:pt>
                <c:pt idx="5210">
                  <c:v>0.52100000000000002</c:v>
                </c:pt>
                <c:pt idx="5211">
                  <c:v>0.64700000000000002</c:v>
                </c:pt>
                <c:pt idx="5212">
                  <c:v>0.81899999999999995</c:v>
                </c:pt>
                <c:pt idx="5213">
                  <c:v>0.56100000000000005</c:v>
                </c:pt>
                <c:pt idx="5214">
                  <c:v>0.495</c:v>
                </c:pt>
                <c:pt idx="5215">
                  <c:v>0.76300000000000001</c:v>
                </c:pt>
                <c:pt idx="5216">
                  <c:v>0.67700000000000005</c:v>
                </c:pt>
                <c:pt idx="5217">
                  <c:v>0.64900000000000002</c:v>
                </c:pt>
                <c:pt idx="5218">
                  <c:v>0.82499999999999996</c:v>
                </c:pt>
                <c:pt idx="5219">
                  <c:v>0.69499999999999995</c:v>
                </c:pt>
                <c:pt idx="5220">
                  <c:v>1.1100000000000001</c:v>
                </c:pt>
                <c:pt idx="5221">
                  <c:v>0.751</c:v>
                </c:pt>
                <c:pt idx="5222">
                  <c:v>0.75800000000000001</c:v>
                </c:pt>
                <c:pt idx="5223">
                  <c:v>0.53900000000000003</c:v>
                </c:pt>
                <c:pt idx="5224">
                  <c:v>0.51300000000000001</c:v>
                </c:pt>
                <c:pt idx="5225">
                  <c:v>0.57099999999999995</c:v>
                </c:pt>
                <c:pt idx="5226">
                  <c:v>0.57399999999999995</c:v>
                </c:pt>
                <c:pt idx="5227">
                  <c:v>0.55300000000000005</c:v>
                </c:pt>
                <c:pt idx="5228">
                  <c:v>0.77</c:v>
                </c:pt>
                <c:pt idx="5229">
                  <c:v>0.80400000000000005</c:v>
                </c:pt>
                <c:pt idx="5230">
                  <c:v>0.68500000000000005</c:v>
                </c:pt>
                <c:pt idx="5231">
                  <c:v>0.60399999999999998</c:v>
                </c:pt>
                <c:pt idx="5232">
                  <c:v>0.77400000000000002</c:v>
                </c:pt>
                <c:pt idx="5233">
                  <c:v>0.48299999999999998</c:v>
                </c:pt>
                <c:pt idx="5234">
                  <c:v>0.65200000000000002</c:v>
                </c:pt>
                <c:pt idx="5235">
                  <c:v>0.65300000000000002</c:v>
                </c:pt>
                <c:pt idx="5236">
                  <c:v>0.77300000000000002</c:v>
                </c:pt>
                <c:pt idx="5237">
                  <c:v>0.6</c:v>
                </c:pt>
                <c:pt idx="5238">
                  <c:v>0.60499999999999998</c:v>
                </c:pt>
                <c:pt idx="5239">
                  <c:v>0.501</c:v>
                </c:pt>
                <c:pt idx="5240">
                  <c:v>0.41299999999999998</c:v>
                </c:pt>
                <c:pt idx="5241">
                  <c:v>0.51900000000000002</c:v>
                </c:pt>
                <c:pt idx="5242">
                  <c:v>0.67800000000000005</c:v>
                </c:pt>
                <c:pt idx="5243">
                  <c:v>0.48099999999999998</c:v>
                </c:pt>
                <c:pt idx="5244">
                  <c:v>0.73099999999999998</c:v>
                </c:pt>
                <c:pt idx="5245">
                  <c:v>0.63300000000000001</c:v>
                </c:pt>
                <c:pt idx="5246">
                  <c:v>0.53900000000000003</c:v>
                </c:pt>
                <c:pt idx="5247">
                  <c:v>0.7</c:v>
                </c:pt>
                <c:pt idx="5248">
                  <c:v>0.58099999999999996</c:v>
                </c:pt>
                <c:pt idx="5249">
                  <c:v>0.72399999999999998</c:v>
                </c:pt>
                <c:pt idx="5250">
                  <c:v>0.70899999999999996</c:v>
                </c:pt>
                <c:pt idx="5251">
                  <c:v>0.77300000000000002</c:v>
                </c:pt>
                <c:pt idx="5252">
                  <c:v>0.78</c:v>
                </c:pt>
                <c:pt idx="5253">
                  <c:v>0.67300000000000004</c:v>
                </c:pt>
                <c:pt idx="5254">
                  <c:v>0.63600000000000001</c:v>
                </c:pt>
                <c:pt idx="5255">
                  <c:v>0.70699999999999996</c:v>
                </c:pt>
                <c:pt idx="5256">
                  <c:v>1.1930000000000001</c:v>
                </c:pt>
                <c:pt idx="5257">
                  <c:v>0.66100000000000003</c:v>
                </c:pt>
                <c:pt idx="5258">
                  <c:v>0.59399999999999997</c:v>
                </c:pt>
                <c:pt idx="5259">
                  <c:v>0.68799999999999994</c:v>
                </c:pt>
                <c:pt idx="5260">
                  <c:v>0.77600000000000002</c:v>
                </c:pt>
                <c:pt idx="5261">
                  <c:v>0.74399999999999999</c:v>
                </c:pt>
                <c:pt idx="5262">
                  <c:v>0.45800000000000002</c:v>
                </c:pt>
                <c:pt idx="5263">
                  <c:v>0.498</c:v>
                </c:pt>
                <c:pt idx="5264">
                  <c:v>0.51</c:v>
                </c:pt>
                <c:pt idx="5265">
                  <c:v>0.752</c:v>
                </c:pt>
                <c:pt idx="5266">
                  <c:v>0.55000000000000004</c:v>
                </c:pt>
                <c:pt idx="5267">
                  <c:v>0.62</c:v>
                </c:pt>
                <c:pt idx="5268">
                  <c:v>0.61899999999999999</c:v>
                </c:pt>
                <c:pt idx="5269">
                  <c:v>0.47</c:v>
                </c:pt>
                <c:pt idx="5270">
                  <c:v>0.79900000000000004</c:v>
                </c:pt>
                <c:pt idx="5271">
                  <c:v>0.59899999999999998</c:v>
                </c:pt>
                <c:pt idx="5272">
                  <c:v>0.54300000000000004</c:v>
                </c:pt>
                <c:pt idx="5273">
                  <c:v>0.6</c:v>
                </c:pt>
                <c:pt idx="5274">
                  <c:v>0.77</c:v>
                </c:pt>
                <c:pt idx="5275">
                  <c:v>0.626</c:v>
                </c:pt>
                <c:pt idx="5276">
                  <c:v>0.9</c:v>
                </c:pt>
                <c:pt idx="5277">
                  <c:v>0.85899999999999999</c:v>
                </c:pt>
                <c:pt idx="5278">
                  <c:v>0.79100000000000004</c:v>
                </c:pt>
                <c:pt idx="5279">
                  <c:v>0.75</c:v>
                </c:pt>
                <c:pt idx="5280">
                  <c:v>0.76400000000000001</c:v>
                </c:pt>
                <c:pt idx="5281">
                  <c:v>0.56999999999999995</c:v>
                </c:pt>
                <c:pt idx="5282">
                  <c:v>0.51200000000000001</c:v>
                </c:pt>
                <c:pt idx="5283">
                  <c:v>0.90100000000000002</c:v>
                </c:pt>
                <c:pt idx="5284">
                  <c:v>0.60199999999999998</c:v>
                </c:pt>
                <c:pt idx="5285">
                  <c:v>0.58699999999999997</c:v>
                </c:pt>
                <c:pt idx="5286">
                  <c:v>0.85499999999999998</c:v>
                </c:pt>
                <c:pt idx="5287">
                  <c:v>0.40799999999999997</c:v>
                </c:pt>
                <c:pt idx="5288">
                  <c:v>0.81200000000000006</c:v>
                </c:pt>
                <c:pt idx="5289">
                  <c:v>0.45200000000000001</c:v>
                </c:pt>
                <c:pt idx="5290">
                  <c:v>0.71499999999999997</c:v>
                </c:pt>
                <c:pt idx="5291">
                  <c:v>0.80700000000000005</c:v>
                </c:pt>
                <c:pt idx="5292">
                  <c:v>0.53800000000000003</c:v>
                </c:pt>
                <c:pt idx="5293">
                  <c:v>0.78800000000000003</c:v>
                </c:pt>
                <c:pt idx="5294">
                  <c:v>0.48799999999999999</c:v>
                </c:pt>
                <c:pt idx="5295">
                  <c:v>0.53800000000000003</c:v>
                </c:pt>
                <c:pt idx="5296">
                  <c:v>0.65500000000000003</c:v>
                </c:pt>
                <c:pt idx="5297">
                  <c:v>0.64800000000000002</c:v>
                </c:pt>
                <c:pt idx="5298">
                  <c:v>0.56299999999999994</c:v>
                </c:pt>
                <c:pt idx="5299">
                  <c:v>0.58599999999999997</c:v>
                </c:pt>
                <c:pt idx="5300">
                  <c:v>0.72399999999999998</c:v>
                </c:pt>
                <c:pt idx="5301">
                  <c:v>0.67500000000000004</c:v>
                </c:pt>
                <c:pt idx="5302">
                  <c:v>0.59299999999999997</c:v>
                </c:pt>
                <c:pt idx="5303">
                  <c:v>0.71599999999999997</c:v>
                </c:pt>
                <c:pt idx="5304">
                  <c:v>0.63600000000000001</c:v>
                </c:pt>
                <c:pt idx="5305">
                  <c:v>0.46800000000000003</c:v>
                </c:pt>
                <c:pt idx="5306">
                  <c:v>0.55300000000000005</c:v>
                </c:pt>
                <c:pt idx="5307">
                  <c:v>0.86599999999999999</c:v>
                </c:pt>
                <c:pt idx="5308">
                  <c:v>0.64700000000000002</c:v>
                </c:pt>
                <c:pt idx="5309">
                  <c:v>0.61899999999999999</c:v>
                </c:pt>
                <c:pt idx="5310">
                  <c:v>0.64500000000000002</c:v>
                </c:pt>
                <c:pt idx="5311">
                  <c:v>1.08</c:v>
                </c:pt>
                <c:pt idx="5312">
                  <c:v>0.495</c:v>
                </c:pt>
                <c:pt idx="5313">
                  <c:v>0.65600000000000003</c:v>
                </c:pt>
                <c:pt idx="5314">
                  <c:v>0.45700000000000002</c:v>
                </c:pt>
                <c:pt idx="5315">
                  <c:v>1.224</c:v>
                </c:pt>
                <c:pt idx="5316">
                  <c:v>0.69499999999999995</c:v>
                </c:pt>
                <c:pt idx="5317">
                  <c:v>0.60099999999999998</c:v>
                </c:pt>
                <c:pt idx="5318">
                  <c:v>0.64</c:v>
                </c:pt>
                <c:pt idx="5319">
                  <c:v>0.67600000000000005</c:v>
                </c:pt>
                <c:pt idx="5320">
                  <c:v>0.51900000000000002</c:v>
                </c:pt>
                <c:pt idx="5321">
                  <c:v>0.55800000000000005</c:v>
                </c:pt>
                <c:pt idx="5322">
                  <c:v>0.44700000000000001</c:v>
                </c:pt>
                <c:pt idx="5323">
                  <c:v>0.62</c:v>
                </c:pt>
                <c:pt idx="5324">
                  <c:v>0.64800000000000002</c:v>
                </c:pt>
                <c:pt idx="5325">
                  <c:v>0.59899999999999998</c:v>
                </c:pt>
                <c:pt idx="5326">
                  <c:v>0.80400000000000005</c:v>
                </c:pt>
                <c:pt idx="5327">
                  <c:v>0.749</c:v>
                </c:pt>
                <c:pt idx="5328">
                  <c:v>0.85</c:v>
                </c:pt>
                <c:pt idx="5329">
                  <c:v>0.629</c:v>
                </c:pt>
                <c:pt idx="5330">
                  <c:v>0.67</c:v>
                </c:pt>
                <c:pt idx="5331">
                  <c:v>0.68899999999999995</c:v>
                </c:pt>
                <c:pt idx="5332">
                  <c:v>0.80800000000000005</c:v>
                </c:pt>
                <c:pt idx="5333">
                  <c:v>0.872</c:v>
                </c:pt>
                <c:pt idx="5334">
                  <c:v>0.496</c:v>
                </c:pt>
                <c:pt idx="5335">
                  <c:v>0.497</c:v>
                </c:pt>
                <c:pt idx="5336">
                  <c:v>0.48199999999999998</c:v>
                </c:pt>
                <c:pt idx="5337">
                  <c:v>0.629</c:v>
                </c:pt>
                <c:pt idx="5338">
                  <c:v>1.194</c:v>
                </c:pt>
                <c:pt idx="5339">
                  <c:v>0.9</c:v>
                </c:pt>
                <c:pt idx="5340">
                  <c:v>0.54800000000000004</c:v>
                </c:pt>
                <c:pt idx="5341">
                  <c:v>0.69399999999999995</c:v>
                </c:pt>
                <c:pt idx="5342">
                  <c:v>0.52300000000000002</c:v>
                </c:pt>
                <c:pt idx="5343">
                  <c:v>0.6</c:v>
                </c:pt>
                <c:pt idx="5344">
                  <c:v>0.47</c:v>
                </c:pt>
                <c:pt idx="5345">
                  <c:v>1.125</c:v>
                </c:pt>
                <c:pt idx="5346">
                  <c:v>0.71299999999999997</c:v>
                </c:pt>
                <c:pt idx="5347">
                  <c:v>0.501</c:v>
                </c:pt>
                <c:pt idx="5348">
                  <c:v>0.57899999999999996</c:v>
                </c:pt>
                <c:pt idx="5349">
                  <c:v>0.65500000000000003</c:v>
                </c:pt>
                <c:pt idx="5350">
                  <c:v>0.71699999999999997</c:v>
                </c:pt>
                <c:pt idx="5351">
                  <c:v>0.59499999999999997</c:v>
                </c:pt>
                <c:pt idx="5352">
                  <c:v>0.50600000000000001</c:v>
                </c:pt>
                <c:pt idx="5353">
                  <c:v>0.7</c:v>
                </c:pt>
                <c:pt idx="5354">
                  <c:v>0.6</c:v>
                </c:pt>
                <c:pt idx="5355">
                  <c:v>0.68</c:v>
                </c:pt>
                <c:pt idx="5356">
                  <c:v>0.89900000000000002</c:v>
                </c:pt>
                <c:pt idx="5357">
                  <c:v>0.68899999999999995</c:v>
                </c:pt>
                <c:pt idx="5358">
                  <c:v>0.442</c:v>
                </c:pt>
                <c:pt idx="5359">
                  <c:v>1</c:v>
                </c:pt>
                <c:pt idx="5360">
                  <c:v>0.45</c:v>
                </c:pt>
                <c:pt idx="5361">
                  <c:v>0.60099999999999998</c:v>
                </c:pt>
                <c:pt idx="5362">
                  <c:v>0.73</c:v>
                </c:pt>
                <c:pt idx="5363">
                  <c:v>0.64800000000000002</c:v>
                </c:pt>
                <c:pt idx="5364">
                  <c:v>0.53100000000000003</c:v>
                </c:pt>
                <c:pt idx="5365">
                  <c:v>0.49</c:v>
                </c:pt>
                <c:pt idx="5366">
                  <c:v>0.77600000000000002</c:v>
                </c:pt>
                <c:pt idx="5367">
                  <c:v>0.57999999999999996</c:v>
                </c:pt>
                <c:pt idx="5368">
                  <c:v>0.48</c:v>
                </c:pt>
                <c:pt idx="5369">
                  <c:v>1.1459999999999999</c:v>
                </c:pt>
                <c:pt idx="5370">
                  <c:v>0.60399999999999998</c:v>
                </c:pt>
                <c:pt idx="5371">
                  <c:v>0.67800000000000005</c:v>
                </c:pt>
                <c:pt idx="5372">
                  <c:v>0.54400000000000004</c:v>
                </c:pt>
                <c:pt idx="5373">
                  <c:v>0.57899999999999996</c:v>
                </c:pt>
                <c:pt idx="5374">
                  <c:v>1.008</c:v>
                </c:pt>
                <c:pt idx="5375">
                  <c:v>0.81599999999999995</c:v>
                </c:pt>
                <c:pt idx="5376">
                  <c:v>0.501</c:v>
                </c:pt>
                <c:pt idx="5377">
                  <c:v>0.56499999999999995</c:v>
                </c:pt>
                <c:pt idx="5378">
                  <c:v>0.94099999999999995</c:v>
                </c:pt>
                <c:pt idx="5379">
                  <c:v>0.48599999999999999</c:v>
                </c:pt>
                <c:pt idx="5380">
                  <c:v>0.56599999999999995</c:v>
                </c:pt>
                <c:pt idx="5381">
                  <c:v>0.52100000000000002</c:v>
                </c:pt>
                <c:pt idx="5382">
                  <c:v>0.71199999999999997</c:v>
                </c:pt>
                <c:pt idx="5383">
                  <c:v>0.61399999999999999</c:v>
                </c:pt>
                <c:pt idx="5384">
                  <c:v>0.80400000000000005</c:v>
                </c:pt>
                <c:pt idx="5385">
                  <c:v>0.66200000000000003</c:v>
                </c:pt>
                <c:pt idx="5386">
                  <c:v>0.77200000000000002</c:v>
                </c:pt>
                <c:pt idx="5387">
                  <c:v>1.595</c:v>
                </c:pt>
                <c:pt idx="5388">
                  <c:v>0.66600000000000004</c:v>
                </c:pt>
                <c:pt idx="5389">
                  <c:v>0.54300000000000004</c:v>
                </c:pt>
                <c:pt idx="5390">
                  <c:v>0.61</c:v>
                </c:pt>
                <c:pt idx="5391">
                  <c:v>0.96899999999999997</c:v>
                </c:pt>
                <c:pt idx="5392">
                  <c:v>0.58799999999999997</c:v>
                </c:pt>
                <c:pt idx="5393">
                  <c:v>0.72699999999999998</c:v>
                </c:pt>
                <c:pt idx="5394">
                  <c:v>0.82</c:v>
                </c:pt>
                <c:pt idx="5395">
                  <c:v>0.51700000000000002</c:v>
                </c:pt>
                <c:pt idx="5396">
                  <c:v>0.68500000000000005</c:v>
                </c:pt>
                <c:pt idx="5397">
                  <c:v>0.81399999999999995</c:v>
                </c:pt>
                <c:pt idx="5398">
                  <c:v>0.629</c:v>
                </c:pt>
                <c:pt idx="5399">
                  <c:v>0.79500000000000004</c:v>
                </c:pt>
                <c:pt idx="5400">
                  <c:v>0.57399999999999995</c:v>
                </c:pt>
                <c:pt idx="5401">
                  <c:v>0.74099999999999999</c:v>
                </c:pt>
                <c:pt idx="5402">
                  <c:v>1.1830000000000001</c:v>
                </c:pt>
                <c:pt idx="5403">
                  <c:v>0.96399999999999997</c:v>
                </c:pt>
                <c:pt idx="5404">
                  <c:v>0.71799999999999997</c:v>
                </c:pt>
                <c:pt idx="5405">
                  <c:v>0.66100000000000003</c:v>
                </c:pt>
                <c:pt idx="5406">
                  <c:v>0.68400000000000005</c:v>
                </c:pt>
                <c:pt idx="5407">
                  <c:v>0.65100000000000002</c:v>
                </c:pt>
                <c:pt idx="5408">
                  <c:v>0.747</c:v>
                </c:pt>
                <c:pt idx="5409">
                  <c:v>0.626</c:v>
                </c:pt>
                <c:pt idx="5410">
                  <c:v>0.58099999999999996</c:v>
                </c:pt>
                <c:pt idx="5411">
                  <c:v>0.73199999999999998</c:v>
                </c:pt>
                <c:pt idx="5412">
                  <c:v>0.47</c:v>
                </c:pt>
                <c:pt idx="5413">
                  <c:v>0.66300000000000003</c:v>
                </c:pt>
                <c:pt idx="5414">
                  <c:v>0.54100000000000004</c:v>
                </c:pt>
                <c:pt idx="5415">
                  <c:v>0.57799999999999996</c:v>
                </c:pt>
                <c:pt idx="5416">
                  <c:v>0.871</c:v>
                </c:pt>
                <c:pt idx="5417">
                  <c:v>0.67900000000000005</c:v>
                </c:pt>
                <c:pt idx="5418">
                  <c:v>0.68600000000000005</c:v>
                </c:pt>
                <c:pt idx="5419">
                  <c:v>0.86799999999999999</c:v>
                </c:pt>
                <c:pt idx="5420">
                  <c:v>0.7</c:v>
                </c:pt>
                <c:pt idx="5421">
                  <c:v>0.73099999999999998</c:v>
                </c:pt>
                <c:pt idx="5422">
                  <c:v>0.51500000000000001</c:v>
                </c:pt>
                <c:pt idx="5423">
                  <c:v>0.61</c:v>
                </c:pt>
                <c:pt idx="5424">
                  <c:v>0.70499999999999996</c:v>
                </c:pt>
                <c:pt idx="5425">
                  <c:v>0.48</c:v>
                </c:pt>
                <c:pt idx="5426">
                  <c:v>0.53400000000000003</c:v>
                </c:pt>
                <c:pt idx="5427">
                  <c:v>0.56200000000000006</c:v>
                </c:pt>
                <c:pt idx="5428">
                  <c:v>0.74299999999999999</c:v>
                </c:pt>
                <c:pt idx="5429">
                  <c:v>0.53600000000000003</c:v>
                </c:pt>
                <c:pt idx="5430">
                  <c:v>0.52100000000000002</c:v>
                </c:pt>
                <c:pt idx="5431">
                  <c:v>0.77200000000000002</c:v>
                </c:pt>
                <c:pt idx="5432">
                  <c:v>0.625</c:v>
                </c:pt>
                <c:pt idx="5433">
                  <c:v>0.754</c:v>
                </c:pt>
                <c:pt idx="5434">
                  <c:v>0.57299999999999995</c:v>
                </c:pt>
                <c:pt idx="5435">
                  <c:v>0.99</c:v>
                </c:pt>
                <c:pt idx="5436">
                  <c:v>0.82</c:v>
                </c:pt>
                <c:pt idx="5437">
                  <c:v>0.65700000000000003</c:v>
                </c:pt>
                <c:pt idx="5438">
                  <c:v>0.69899999999999995</c:v>
                </c:pt>
                <c:pt idx="5439">
                  <c:v>0.55100000000000005</c:v>
                </c:pt>
                <c:pt idx="5440">
                  <c:v>0.52400000000000002</c:v>
                </c:pt>
                <c:pt idx="5441">
                  <c:v>0.69899999999999995</c:v>
                </c:pt>
                <c:pt idx="5442">
                  <c:v>0.59</c:v>
                </c:pt>
                <c:pt idx="5443">
                  <c:v>0.62</c:v>
                </c:pt>
                <c:pt idx="5444">
                  <c:v>0.58299999999999996</c:v>
                </c:pt>
                <c:pt idx="5445">
                  <c:v>0.57599999999999996</c:v>
                </c:pt>
                <c:pt idx="5446">
                  <c:v>0.61499999999999999</c:v>
                </c:pt>
                <c:pt idx="5447">
                  <c:v>0.56000000000000005</c:v>
                </c:pt>
                <c:pt idx="5448">
                  <c:v>0.52200000000000002</c:v>
                </c:pt>
                <c:pt idx="5449">
                  <c:v>0.63400000000000001</c:v>
                </c:pt>
                <c:pt idx="5450">
                  <c:v>0.56999999999999995</c:v>
                </c:pt>
                <c:pt idx="5451">
                  <c:v>0.67300000000000004</c:v>
                </c:pt>
                <c:pt idx="5452">
                  <c:v>0.51600000000000001</c:v>
                </c:pt>
                <c:pt idx="5453">
                  <c:v>0.51</c:v>
                </c:pt>
                <c:pt idx="5454">
                  <c:v>0.77100000000000002</c:v>
                </c:pt>
                <c:pt idx="5455">
                  <c:v>0.55900000000000005</c:v>
                </c:pt>
                <c:pt idx="5456">
                  <c:v>1.625</c:v>
                </c:pt>
                <c:pt idx="5457">
                  <c:v>0.81</c:v>
                </c:pt>
                <c:pt idx="5458">
                  <c:v>0.63</c:v>
                </c:pt>
                <c:pt idx="5459">
                  <c:v>0.47499999999999998</c:v>
                </c:pt>
                <c:pt idx="5460">
                  <c:v>0.56000000000000005</c:v>
                </c:pt>
                <c:pt idx="5461">
                  <c:v>0.623</c:v>
                </c:pt>
                <c:pt idx="5462">
                  <c:v>0.66600000000000004</c:v>
                </c:pt>
                <c:pt idx="5463">
                  <c:v>0.51</c:v>
                </c:pt>
                <c:pt idx="5464">
                  <c:v>0.83</c:v>
                </c:pt>
                <c:pt idx="5465">
                  <c:v>0.57699999999999996</c:v>
                </c:pt>
                <c:pt idx="5466">
                  <c:v>0.72699999999999998</c:v>
                </c:pt>
                <c:pt idx="5467">
                  <c:v>0.60699999999999998</c:v>
                </c:pt>
                <c:pt idx="5468">
                  <c:v>0.58399999999999996</c:v>
                </c:pt>
                <c:pt idx="5469">
                  <c:v>0.58099999999999996</c:v>
                </c:pt>
                <c:pt idx="5470">
                  <c:v>0.93100000000000005</c:v>
                </c:pt>
                <c:pt idx="5471">
                  <c:v>0.57399999999999995</c:v>
                </c:pt>
                <c:pt idx="5472">
                  <c:v>0.60399999999999998</c:v>
                </c:pt>
                <c:pt idx="5473">
                  <c:v>0.45300000000000001</c:v>
                </c:pt>
                <c:pt idx="5474">
                  <c:v>0.745</c:v>
                </c:pt>
                <c:pt idx="5475">
                  <c:v>0.55400000000000005</c:v>
                </c:pt>
                <c:pt idx="5476">
                  <c:v>0.55600000000000005</c:v>
                </c:pt>
                <c:pt idx="5477">
                  <c:v>0.83699999999999997</c:v>
                </c:pt>
                <c:pt idx="5478">
                  <c:v>0.45900000000000002</c:v>
                </c:pt>
                <c:pt idx="5479">
                  <c:v>0.64700000000000002</c:v>
                </c:pt>
                <c:pt idx="5480">
                  <c:v>0.67900000000000005</c:v>
                </c:pt>
                <c:pt idx="5481">
                  <c:v>0.48899999999999999</c:v>
                </c:pt>
                <c:pt idx="5482">
                  <c:v>0.79800000000000004</c:v>
                </c:pt>
                <c:pt idx="5483">
                  <c:v>0.57099999999999995</c:v>
                </c:pt>
                <c:pt idx="5484">
                  <c:v>0.66400000000000003</c:v>
                </c:pt>
                <c:pt idx="5485">
                  <c:v>0.64800000000000002</c:v>
                </c:pt>
                <c:pt idx="5486">
                  <c:v>0.49</c:v>
                </c:pt>
                <c:pt idx="5487">
                  <c:v>0.66</c:v>
                </c:pt>
                <c:pt idx="5488">
                  <c:v>0.67200000000000004</c:v>
                </c:pt>
                <c:pt idx="5489">
                  <c:v>0.68</c:v>
                </c:pt>
                <c:pt idx="5490">
                  <c:v>0.72399999999999998</c:v>
                </c:pt>
                <c:pt idx="5491">
                  <c:v>0.41899999999999998</c:v>
                </c:pt>
                <c:pt idx="5492">
                  <c:v>0.502</c:v>
                </c:pt>
                <c:pt idx="5493">
                  <c:v>0.59099999999999997</c:v>
                </c:pt>
                <c:pt idx="5494">
                  <c:v>0.69599999999999995</c:v>
                </c:pt>
                <c:pt idx="5495">
                  <c:v>0.59099999999999997</c:v>
                </c:pt>
                <c:pt idx="5496">
                  <c:v>1.123</c:v>
                </c:pt>
                <c:pt idx="5497">
                  <c:v>0.754</c:v>
                </c:pt>
                <c:pt idx="5498">
                  <c:v>0.72899999999999998</c:v>
                </c:pt>
                <c:pt idx="5499">
                  <c:v>1.0149999999999999</c:v>
                </c:pt>
                <c:pt idx="5500">
                  <c:v>0.55500000000000005</c:v>
                </c:pt>
                <c:pt idx="5501">
                  <c:v>0.55100000000000005</c:v>
                </c:pt>
                <c:pt idx="5502">
                  <c:v>0.42199999999999999</c:v>
                </c:pt>
                <c:pt idx="5503">
                  <c:v>0.68899999999999995</c:v>
                </c:pt>
                <c:pt idx="5504">
                  <c:v>0.71</c:v>
                </c:pt>
                <c:pt idx="5505">
                  <c:v>0.86399999999999999</c:v>
                </c:pt>
                <c:pt idx="5506">
                  <c:v>0.59399999999999997</c:v>
                </c:pt>
                <c:pt idx="5507">
                  <c:v>0.54400000000000004</c:v>
                </c:pt>
                <c:pt idx="5508">
                  <c:v>0.70599999999999996</c:v>
                </c:pt>
                <c:pt idx="5509">
                  <c:v>0.54300000000000004</c:v>
                </c:pt>
                <c:pt idx="5510">
                  <c:v>0.65600000000000003</c:v>
                </c:pt>
                <c:pt idx="5511">
                  <c:v>0.58399999999999996</c:v>
                </c:pt>
                <c:pt idx="5512">
                  <c:v>0.623</c:v>
                </c:pt>
                <c:pt idx="5513">
                  <c:v>0.65900000000000003</c:v>
                </c:pt>
                <c:pt idx="5514">
                  <c:v>0.752</c:v>
                </c:pt>
                <c:pt idx="5515">
                  <c:v>0.5</c:v>
                </c:pt>
                <c:pt idx="5516">
                  <c:v>0.66</c:v>
                </c:pt>
                <c:pt idx="5517">
                  <c:v>0.56999999999999995</c:v>
                </c:pt>
                <c:pt idx="5518">
                  <c:v>0.66</c:v>
                </c:pt>
                <c:pt idx="5519">
                  <c:v>0.52200000000000002</c:v>
                </c:pt>
                <c:pt idx="5520">
                  <c:v>0.8</c:v>
                </c:pt>
                <c:pt idx="5521">
                  <c:v>0.46800000000000003</c:v>
                </c:pt>
                <c:pt idx="5522">
                  <c:v>0.58099999999999996</c:v>
                </c:pt>
                <c:pt idx="5523">
                  <c:v>0.69499999999999995</c:v>
                </c:pt>
                <c:pt idx="5524">
                  <c:v>0.48299999999999998</c:v>
                </c:pt>
                <c:pt idx="5525">
                  <c:v>0.63100000000000001</c:v>
                </c:pt>
                <c:pt idx="5526">
                  <c:v>0.73499999999999999</c:v>
                </c:pt>
                <c:pt idx="5527">
                  <c:v>0.80400000000000005</c:v>
                </c:pt>
                <c:pt idx="5528">
                  <c:v>1.0580000000000001</c:v>
                </c:pt>
                <c:pt idx="5529">
                  <c:v>0.71499999999999997</c:v>
                </c:pt>
                <c:pt idx="5530">
                  <c:v>0.54500000000000004</c:v>
                </c:pt>
                <c:pt idx="5531">
                  <c:v>0.72099999999999997</c:v>
                </c:pt>
                <c:pt idx="5532">
                  <c:v>0.502</c:v>
                </c:pt>
                <c:pt idx="5533">
                  <c:v>0.52900000000000003</c:v>
                </c:pt>
                <c:pt idx="5534">
                  <c:v>0.86599999999999999</c:v>
                </c:pt>
                <c:pt idx="5535">
                  <c:v>0.73699999999999999</c:v>
                </c:pt>
                <c:pt idx="5536">
                  <c:v>0.55900000000000005</c:v>
                </c:pt>
                <c:pt idx="5537">
                  <c:v>0.52600000000000002</c:v>
                </c:pt>
                <c:pt idx="5538">
                  <c:v>0.67200000000000004</c:v>
                </c:pt>
                <c:pt idx="5539">
                  <c:v>0.58799999999999997</c:v>
                </c:pt>
                <c:pt idx="5540">
                  <c:v>0.57499999999999996</c:v>
                </c:pt>
                <c:pt idx="5541">
                  <c:v>0.53</c:v>
                </c:pt>
                <c:pt idx="5542">
                  <c:v>0.54300000000000004</c:v>
                </c:pt>
                <c:pt idx="5543">
                  <c:v>1.2130000000000001</c:v>
                </c:pt>
                <c:pt idx="5544">
                  <c:v>0.67700000000000005</c:v>
                </c:pt>
                <c:pt idx="5545">
                  <c:v>0.53200000000000003</c:v>
                </c:pt>
                <c:pt idx="5546">
                  <c:v>0.66400000000000003</c:v>
                </c:pt>
                <c:pt idx="5547">
                  <c:v>0.57099999999999995</c:v>
                </c:pt>
                <c:pt idx="5548">
                  <c:v>1.123</c:v>
                </c:pt>
                <c:pt idx="5549">
                  <c:v>0.71799999999999997</c:v>
                </c:pt>
                <c:pt idx="5550">
                  <c:v>0.67800000000000005</c:v>
                </c:pt>
                <c:pt idx="5551">
                  <c:v>0.52</c:v>
                </c:pt>
                <c:pt idx="5552">
                  <c:v>0.503</c:v>
                </c:pt>
                <c:pt idx="5553">
                  <c:v>0.751</c:v>
                </c:pt>
                <c:pt idx="5554">
                  <c:v>0.98299999999999998</c:v>
                </c:pt>
                <c:pt idx="5555">
                  <c:v>1.0109999999999999</c:v>
                </c:pt>
                <c:pt idx="5556">
                  <c:v>0.53400000000000003</c:v>
                </c:pt>
                <c:pt idx="5557">
                  <c:v>0.48399999999999999</c:v>
                </c:pt>
                <c:pt idx="5558">
                  <c:v>0.57899999999999996</c:v>
                </c:pt>
                <c:pt idx="5559">
                  <c:v>0.90700000000000003</c:v>
                </c:pt>
                <c:pt idx="5560">
                  <c:v>1.1100000000000001</c:v>
                </c:pt>
                <c:pt idx="5561">
                  <c:v>0.48799999999999999</c:v>
                </c:pt>
                <c:pt idx="5562">
                  <c:v>0.79700000000000004</c:v>
                </c:pt>
                <c:pt idx="5563">
                  <c:v>0.54300000000000004</c:v>
                </c:pt>
                <c:pt idx="5564">
                  <c:v>0.70699999999999996</c:v>
                </c:pt>
                <c:pt idx="5565">
                  <c:v>0.80600000000000005</c:v>
                </c:pt>
                <c:pt idx="5566">
                  <c:v>0.67100000000000004</c:v>
                </c:pt>
                <c:pt idx="5567">
                  <c:v>0.72599999999999998</c:v>
                </c:pt>
                <c:pt idx="5568">
                  <c:v>0.6</c:v>
                </c:pt>
                <c:pt idx="5569">
                  <c:v>0.747</c:v>
                </c:pt>
                <c:pt idx="5570">
                  <c:v>0.64200000000000002</c:v>
                </c:pt>
                <c:pt idx="5571">
                  <c:v>0.56799999999999995</c:v>
                </c:pt>
                <c:pt idx="5572">
                  <c:v>1.296</c:v>
                </c:pt>
                <c:pt idx="5573">
                  <c:v>0.59699999999999998</c:v>
                </c:pt>
                <c:pt idx="5574">
                  <c:v>0.55400000000000005</c:v>
                </c:pt>
                <c:pt idx="5575">
                  <c:v>0.51900000000000002</c:v>
                </c:pt>
                <c:pt idx="5576">
                  <c:v>0.58599999999999997</c:v>
                </c:pt>
                <c:pt idx="5577">
                  <c:v>0.877</c:v>
                </c:pt>
                <c:pt idx="5578">
                  <c:v>0.52100000000000002</c:v>
                </c:pt>
                <c:pt idx="5579">
                  <c:v>0.622</c:v>
                </c:pt>
                <c:pt idx="5580">
                  <c:v>0.84</c:v>
                </c:pt>
                <c:pt idx="5581">
                  <c:v>0.70399999999999996</c:v>
                </c:pt>
                <c:pt idx="5582">
                  <c:v>0.53100000000000003</c:v>
                </c:pt>
                <c:pt idx="5583">
                  <c:v>0.47199999999999998</c:v>
                </c:pt>
                <c:pt idx="5584">
                  <c:v>0.53300000000000003</c:v>
                </c:pt>
                <c:pt idx="5585">
                  <c:v>0.46100000000000002</c:v>
                </c:pt>
                <c:pt idx="5586">
                  <c:v>0.57799999999999996</c:v>
                </c:pt>
                <c:pt idx="5587">
                  <c:v>0.73699999999999999</c:v>
                </c:pt>
                <c:pt idx="5588">
                  <c:v>1.02</c:v>
                </c:pt>
                <c:pt idx="5589">
                  <c:v>0.626</c:v>
                </c:pt>
                <c:pt idx="5590">
                  <c:v>0.63200000000000001</c:v>
                </c:pt>
                <c:pt idx="5591">
                  <c:v>0.66</c:v>
                </c:pt>
                <c:pt idx="5592">
                  <c:v>0.58599999999999997</c:v>
                </c:pt>
                <c:pt idx="5593">
                  <c:v>0.59699999999999998</c:v>
                </c:pt>
                <c:pt idx="5594">
                  <c:v>0.77</c:v>
                </c:pt>
                <c:pt idx="5595">
                  <c:v>0.58099999999999996</c:v>
                </c:pt>
                <c:pt idx="5596">
                  <c:v>0.55200000000000005</c:v>
                </c:pt>
                <c:pt idx="5597">
                  <c:v>0.59399999999999997</c:v>
                </c:pt>
                <c:pt idx="5598">
                  <c:v>1.5069999999999999</c:v>
                </c:pt>
                <c:pt idx="5599">
                  <c:v>0.44600000000000001</c:v>
                </c:pt>
                <c:pt idx="5600">
                  <c:v>0.70799999999999996</c:v>
                </c:pt>
                <c:pt idx="5601">
                  <c:v>0.66500000000000004</c:v>
                </c:pt>
                <c:pt idx="5602">
                  <c:v>0.60599999999999998</c:v>
                </c:pt>
                <c:pt idx="5603">
                  <c:v>0.61299999999999999</c:v>
                </c:pt>
                <c:pt idx="5604">
                  <c:v>0.70799999999999996</c:v>
                </c:pt>
                <c:pt idx="5605">
                  <c:v>0.876</c:v>
                </c:pt>
                <c:pt idx="5606">
                  <c:v>0.61899999999999999</c:v>
                </c:pt>
                <c:pt idx="5607">
                  <c:v>0.72599999999999998</c:v>
                </c:pt>
                <c:pt idx="5608">
                  <c:v>0.52100000000000002</c:v>
                </c:pt>
                <c:pt idx="5609">
                  <c:v>0.78500000000000003</c:v>
                </c:pt>
                <c:pt idx="5610">
                  <c:v>1.198</c:v>
                </c:pt>
                <c:pt idx="5611">
                  <c:v>0.98499999999999999</c:v>
                </c:pt>
                <c:pt idx="5612">
                  <c:v>0.64100000000000001</c:v>
                </c:pt>
                <c:pt idx="5613">
                  <c:v>0.45100000000000001</c:v>
                </c:pt>
                <c:pt idx="5614">
                  <c:v>0.54400000000000004</c:v>
                </c:pt>
                <c:pt idx="5615">
                  <c:v>0.53600000000000003</c:v>
                </c:pt>
                <c:pt idx="5616">
                  <c:v>0.63600000000000001</c:v>
                </c:pt>
                <c:pt idx="5617">
                  <c:v>0.752</c:v>
                </c:pt>
                <c:pt idx="5618">
                  <c:v>0.68600000000000005</c:v>
                </c:pt>
                <c:pt idx="5619">
                  <c:v>0.53</c:v>
                </c:pt>
                <c:pt idx="5620">
                  <c:v>0.59</c:v>
                </c:pt>
                <c:pt idx="5621">
                  <c:v>0.49</c:v>
                </c:pt>
                <c:pt idx="5622">
                  <c:v>1.375</c:v>
                </c:pt>
                <c:pt idx="5623">
                  <c:v>0.47099999999999997</c:v>
                </c:pt>
                <c:pt idx="5624">
                  <c:v>0.46</c:v>
                </c:pt>
                <c:pt idx="5625">
                  <c:v>1.0209999999999999</c:v>
                </c:pt>
                <c:pt idx="5626">
                  <c:v>0.53</c:v>
                </c:pt>
                <c:pt idx="5627">
                  <c:v>0.89200000000000002</c:v>
                </c:pt>
                <c:pt idx="5628">
                  <c:v>0.50600000000000001</c:v>
                </c:pt>
                <c:pt idx="5629">
                  <c:v>0.66900000000000004</c:v>
                </c:pt>
                <c:pt idx="5630">
                  <c:v>0.71299999999999997</c:v>
                </c:pt>
                <c:pt idx="5631">
                  <c:v>0.54800000000000004</c:v>
                </c:pt>
                <c:pt idx="5632">
                  <c:v>0.65800000000000003</c:v>
                </c:pt>
                <c:pt idx="5633">
                  <c:v>0.82299999999999995</c:v>
                </c:pt>
                <c:pt idx="5634">
                  <c:v>0.63900000000000001</c:v>
                </c:pt>
                <c:pt idx="5635">
                  <c:v>0.623</c:v>
                </c:pt>
                <c:pt idx="5636">
                  <c:v>0.65700000000000003</c:v>
                </c:pt>
                <c:pt idx="5637">
                  <c:v>0.56699999999999995</c:v>
                </c:pt>
                <c:pt idx="5638">
                  <c:v>0.68899999999999995</c:v>
                </c:pt>
                <c:pt idx="5639">
                  <c:v>0.68100000000000005</c:v>
                </c:pt>
                <c:pt idx="5640">
                  <c:v>0.79200000000000004</c:v>
                </c:pt>
                <c:pt idx="5641">
                  <c:v>0.626</c:v>
                </c:pt>
                <c:pt idx="5642">
                  <c:v>0.75600000000000001</c:v>
                </c:pt>
                <c:pt idx="5643">
                  <c:v>0.60499999999999998</c:v>
                </c:pt>
                <c:pt idx="5644">
                  <c:v>0.63200000000000001</c:v>
                </c:pt>
                <c:pt idx="5645">
                  <c:v>0.70099999999999996</c:v>
                </c:pt>
                <c:pt idx="5646">
                  <c:v>1.157</c:v>
                </c:pt>
                <c:pt idx="5647">
                  <c:v>0.45800000000000002</c:v>
                </c:pt>
                <c:pt idx="5648">
                  <c:v>0.7</c:v>
                </c:pt>
                <c:pt idx="5649">
                  <c:v>0.64300000000000002</c:v>
                </c:pt>
                <c:pt idx="5650">
                  <c:v>0.7</c:v>
                </c:pt>
                <c:pt idx="5651">
                  <c:v>0.67800000000000005</c:v>
                </c:pt>
                <c:pt idx="5652">
                  <c:v>0.80700000000000005</c:v>
                </c:pt>
                <c:pt idx="5653">
                  <c:v>0.67200000000000004</c:v>
                </c:pt>
                <c:pt idx="5654">
                  <c:v>0.55100000000000005</c:v>
                </c:pt>
                <c:pt idx="5655">
                  <c:v>0.497</c:v>
                </c:pt>
                <c:pt idx="5656">
                  <c:v>0.70499999999999996</c:v>
                </c:pt>
                <c:pt idx="5657">
                  <c:v>0.63800000000000001</c:v>
                </c:pt>
                <c:pt idx="5658">
                  <c:v>0.60199999999999998</c:v>
                </c:pt>
                <c:pt idx="5659">
                  <c:v>0.70799999999999996</c:v>
                </c:pt>
                <c:pt idx="5660">
                  <c:v>0.63</c:v>
                </c:pt>
                <c:pt idx="5661">
                  <c:v>0.65200000000000002</c:v>
                </c:pt>
                <c:pt idx="5662">
                  <c:v>0.70799999999999996</c:v>
                </c:pt>
                <c:pt idx="5663">
                  <c:v>0.80600000000000005</c:v>
                </c:pt>
                <c:pt idx="5664">
                  <c:v>0.63100000000000001</c:v>
                </c:pt>
                <c:pt idx="5665">
                  <c:v>0.66300000000000003</c:v>
                </c:pt>
                <c:pt idx="5666">
                  <c:v>0.91100000000000003</c:v>
                </c:pt>
                <c:pt idx="5667">
                  <c:v>0.58099999999999996</c:v>
                </c:pt>
                <c:pt idx="5668">
                  <c:v>0.63100000000000001</c:v>
                </c:pt>
                <c:pt idx="5669">
                  <c:v>0.48</c:v>
                </c:pt>
                <c:pt idx="5670">
                  <c:v>0.505</c:v>
                </c:pt>
                <c:pt idx="5671">
                  <c:v>0.57699999999999996</c:v>
                </c:pt>
                <c:pt idx="5672">
                  <c:v>0.70299999999999996</c:v>
                </c:pt>
                <c:pt idx="5673">
                  <c:v>1.085</c:v>
                </c:pt>
                <c:pt idx="5674">
                  <c:v>0.55600000000000005</c:v>
                </c:pt>
                <c:pt idx="5675">
                  <c:v>0.54</c:v>
                </c:pt>
                <c:pt idx="5676">
                  <c:v>0.57399999999999995</c:v>
                </c:pt>
                <c:pt idx="5677">
                  <c:v>0.52200000000000002</c:v>
                </c:pt>
                <c:pt idx="5678">
                  <c:v>0.745</c:v>
                </c:pt>
                <c:pt idx="5679">
                  <c:v>0.76700000000000002</c:v>
                </c:pt>
                <c:pt idx="5680">
                  <c:v>0.58399999999999996</c:v>
                </c:pt>
                <c:pt idx="5681">
                  <c:v>0.45300000000000001</c:v>
                </c:pt>
                <c:pt idx="5682">
                  <c:v>0.59</c:v>
                </c:pt>
                <c:pt idx="5683">
                  <c:v>0.78</c:v>
                </c:pt>
                <c:pt idx="5684">
                  <c:v>0.55000000000000004</c:v>
                </c:pt>
                <c:pt idx="5685">
                  <c:v>0.51600000000000001</c:v>
                </c:pt>
                <c:pt idx="5686">
                  <c:v>0.50600000000000001</c:v>
                </c:pt>
                <c:pt idx="5687">
                  <c:v>0.6</c:v>
                </c:pt>
                <c:pt idx="5688">
                  <c:v>0.47299999999999998</c:v>
                </c:pt>
                <c:pt idx="5689">
                  <c:v>0.55900000000000005</c:v>
                </c:pt>
                <c:pt idx="5690">
                  <c:v>0.95399999999999996</c:v>
                </c:pt>
                <c:pt idx="5691">
                  <c:v>0.96099999999999997</c:v>
                </c:pt>
                <c:pt idx="5692">
                  <c:v>0.58799999999999997</c:v>
                </c:pt>
                <c:pt idx="5693">
                  <c:v>0.64500000000000002</c:v>
                </c:pt>
                <c:pt idx="5694">
                  <c:v>0.84299999999999997</c:v>
                </c:pt>
                <c:pt idx="5695">
                  <c:v>0.70199999999999996</c:v>
                </c:pt>
                <c:pt idx="5696">
                  <c:v>0.86299999999999999</c:v>
                </c:pt>
                <c:pt idx="5697">
                  <c:v>0.50600000000000001</c:v>
                </c:pt>
                <c:pt idx="5698">
                  <c:v>0.85</c:v>
                </c:pt>
                <c:pt idx="5699">
                  <c:v>0.89100000000000001</c:v>
                </c:pt>
                <c:pt idx="5700">
                  <c:v>0.65300000000000002</c:v>
                </c:pt>
                <c:pt idx="5701">
                  <c:v>0.89600000000000002</c:v>
                </c:pt>
                <c:pt idx="5702">
                  <c:v>0.51800000000000002</c:v>
                </c:pt>
                <c:pt idx="5703">
                  <c:v>0.60399999999999998</c:v>
                </c:pt>
                <c:pt idx="5704">
                  <c:v>0.71399999999999997</c:v>
                </c:pt>
                <c:pt idx="5705">
                  <c:v>0.73399999999999999</c:v>
                </c:pt>
                <c:pt idx="5706">
                  <c:v>0.52200000000000002</c:v>
                </c:pt>
                <c:pt idx="5707">
                  <c:v>0.67600000000000005</c:v>
                </c:pt>
                <c:pt idx="5708">
                  <c:v>0.54800000000000004</c:v>
                </c:pt>
                <c:pt idx="5709">
                  <c:v>0.64700000000000002</c:v>
                </c:pt>
                <c:pt idx="5710">
                  <c:v>0.496</c:v>
                </c:pt>
                <c:pt idx="5711">
                  <c:v>0.746</c:v>
                </c:pt>
                <c:pt idx="5712">
                  <c:v>0.623</c:v>
                </c:pt>
                <c:pt idx="5713">
                  <c:v>0.79500000000000004</c:v>
                </c:pt>
                <c:pt idx="5714">
                  <c:v>0.51</c:v>
                </c:pt>
                <c:pt idx="5715">
                  <c:v>0.53400000000000003</c:v>
                </c:pt>
                <c:pt idx="5716">
                  <c:v>0.58899999999999997</c:v>
                </c:pt>
                <c:pt idx="5717">
                  <c:v>0.52100000000000002</c:v>
                </c:pt>
                <c:pt idx="5718">
                  <c:v>0.61599999999999999</c:v>
                </c:pt>
                <c:pt idx="5719">
                  <c:v>0.71</c:v>
                </c:pt>
                <c:pt idx="5720">
                  <c:v>0.91200000000000003</c:v>
                </c:pt>
                <c:pt idx="5721">
                  <c:v>0.69499999999999995</c:v>
                </c:pt>
                <c:pt idx="5722">
                  <c:v>0.55100000000000005</c:v>
                </c:pt>
                <c:pt idx="5723">
                  <c:v>0.53600000000000003</c:v>
                </c:pt>
                <c:pt idx="5724">
                  <c:v>0.67600000000000005</c:v>
                </c:pt>
                <c:pt idx="5725">
                  <c:v>0.435</c:v>
                </c:pt>
                <c:pt idx="5726">
                  <c:v>0.8</c:v>
                </c:pt>
                <c:pt idx="5727">
                  <c:v>0.58599999999999997</c:v>
                </c:pt>
                <c:pt idx="5728">
                  <c:v>0.70499999999999996</c:v>
                </c:pt>
                <c:pt idx="5729">
                  <c:v>0.77500000000000002</c:v>
                </c:pt>
                <c:pt idx="5730">
                  <c:v>0.54700000000000004</c:v>
                </c:pt>
                <c:pt idx="5731">
                  <c:v>0.64700000000000002</c:v>
                </c:pt>
                <c:pt idx="5732">
                  <c:v>0.56999999999999995</c:v>
                </c:pt>
                <c:pt idx="5733">
                  <c:v>0.67800000000000005</c:v>
                </c:pt>
                <c:pt idx="5734">
                  <c:v>0.45300000000000001</c:v>
                </c:pt>
                <c:pt idx="5735">
                  <c:v>0.78</c:v>
                </c:pt>
                <c:pt idx="5736">
                  <c:v>1.4570000000000001</c:v>
                </c:pt>
                <c:pt idx="5737">
                  <c:v>0.74</c:v>
                </c:pt>
                <c:pt idx="5738">
                  <c:v>0.42699999999999999</c:v>
                </c:pt>
                <c:pt idx="5739">
                  <c:v>0.60899999999999999</c:v>
                </c:pt>
                <c:pt idx="5740">
                  <c:v>0.68</c:v>
                </c:pt>
                <c:pt idx="5741">
                  <c:v>1.05</c:v>
                </c:pt>
                <c:pt idx="5742">
                  <c:v>0.46500000000000002</c:v>
                </c:pt>
                <c:pt idx="5743">
                  <c:v>0.67</c:v>
                </c:pt>
                <c:pt idx="5744">
                  <c:v>0.441</c:v>
                </c:pt>
                <c:pt idx="5745">
                  <c:v>0.53600000000000003</c:v>
                </c:pt>
                <c:pt idx="5746">
                  <c:v>0.77800000000000002</c:v>
                </c:pt>
                <c:pt idx="5747">
                  <c:v>0.76700000000000002</c:v>
                </c:pt>
                <c:pt idx="5748">
                  <c:v>0.78</c:v>
                </c:pt>
                <c:pt idx="5749">
                  <c:v>0.81</c:v>
                </c:pt>
                <c:pt idx="5750">
                  <c:v>0.67700000000000005</c:v>
                </c:pt>
                <c:pt idx="5751">
                  <c:v>0.82399999999999995</c:v>
                </c:pt>
                <c:pt idx="5752">
                  <c:v>0.621</c:v>
                </c:pt>
                <c:pt idx="5753">
                  <c:v>0.79600000000000004</c:v>
                </c:pt>
                <c:pt idx="5754">
                  <c:v>0.79</c:v>
                </c:pt>
                <c:pt idx="5755">
                  <c:v>0.64800000000000002</c:v>
                </c:pt>
                <c:pt idx="5756">
                  <c:v>0.58099999999999996</c:v>
                </c:pt>
                <c:pt idx="5757">
                  <c:v>0.92</c:v>
                </c:pt>
                <c:pt idx="5758">
                  <c:v>0.78900000000000003</c:v>
                </c:pt>
                <c:pt idx="5759">
                  <c:v>0.59</c:v>
                </c:pt>
                <c:pt idx="5760">
                  <c:v>0.72099999999999997</c:v>
                </c:pt>
                <c:pt idx="5761">
                  <c:v>0.63700000000000001</c:v>
                </c:pt>
                <c:pt idx="5762">
                  <c:v>0.626</c:v>
                </c:pt>
                <c:pt idx="5763">
                  <c:v>0.56100000000000005</c:v>
                </c:pt>
                <c:pt idx="5764">
                  <c:v>0.86299999999999999</c:v>
                </c:pt>
                <c:pt idx="5765">
                  <c:v>0.65</c:v>
                </c:pt>
                <c:pt idx="5766">
                  <c:v>0.56200000000000006</c:v>
                </c:pt>
                <c:pt idx="5767">
                  <c:v>0.46</c:v>
                </c:pt>
                <c:pt idx="5768">
                  <c:v>0.61899999999999999</c:v>
                </c:pt>
                <c:pt idx="5769">
                  <c:v>1.0720000000000001</c:v>
                </c:pt>
                <c:pt idx="5770">
                  <c:v>1.163</c:v>
                </c:pt>
                <c:pt idx="5771">
                  <c:v>0.65100000000000002</c:v>
                </c:pt>
                <c:pt idx="5772">
                  <c:v>0.55100000000000005</c:v>
                </c:pt>
                <c:pt idx="5773">
                  <c:v>0.60199999999999998</c:v>
                </c:pt>
                <c:pt idx="5774">
                  <c:v>0.64900000000000002</c:v>
                </c:pt>
                <c:pt idx="5775">
                  <c:v>0.624</c:v>
                </c:pt>
                <c:pt idx="5776">
                  <c:v>0.501</c:v>
                </c:pt>
                <c:pt idx="5777">
                  <c:v>0.75600000000000001</c:v>
                </c:pt>
                <c:pt idx="5778">
                  <c:v>0.67400000000000004</c:v>
                </c:pt>
                <c:pt idx="5779">
                  <c:v>0.59</c:v>
                </c:pt>
                <c:pt idx="5780">
                  <c:v>0.68200000000000005</c:v>
                </c:pt>
                <c:pt idx="5781">
                  <c:v>0.56699999999999995</c:v>
                </c:pt>
                <c:pt idx="5782">
                  <c:v>0.95499999999999996</c:v>
                </c:pt>
                <c:pt idx="5783">
                  <c:v>0.69899999999999995</c:v>
                </c:pt>
                <c:pt idx="5784">
                  <c:v>0.52100000000000002</c:v>
                </c:pt>
                <c:pt idx="5785">
                  <c:v>0.6</c:v>
                </c:pt>
                <c:pt idx="5786">
                  <c:v>0.56899999999999995</c:v>
                </c:pt>
                <c:pt idx="5787">
                  <c:v>0.68300000000000005</c:v>
                </c:pt>
                <c:pt idx="5788">
                  <c:v>0.67</c:v>
                </c:pt>
                <c:pt idx="5789">
                  <c:v>0.57999999999999996</c:v>
                </c:pt>
                <c:pt idx="5790">
                  <c:v>0.69899999999999995</c:v>
                </c:pt>
                <c:pt idx="5791">
                  <c:v>0.76500000000000001</c:v>
                </c:pt>
                <c:pt idx="5792">
                  <c:v>0.441</c:v>
                </c:pt>
                <c:pt idx="5793">
                  <c:v>0.53100000000000003</c:v>
                </c:pt>
                <c:pt idx="5794">
                  <c:v>0.63500000000000001</c:v>
                </c:pt>
                <c:pt idx="5795">
                  <c:v>0.52900000000000003</c:v>
                </c:pt>
                <c:pt idx="5796">
                  <c:v>0.56000000000000005</c:v>
                </c:pt>
                <c:pt idx="5797">
                  <c:v>0.72199999999999998</c:v>
                </c:pt>
                <c:pt idx="5798">
                  <c:v>0.52700000000000002</c:v>
                </c:pt>
                <c:pt idx="5799">
                  <c:v>0.52600000000000002</c:v>
                </c:pt>
                <c:pt idx="5800">
                  <c:v>0.46200000000000002</c:v>
                </c:pt>
                <c:pt idx="5801">
                  <c:v>0.60899999999999999</c:v>
                </c:pt>
                <c:pt idx="5802">
                  <c:v>0.57299999999999995</c:v>
                </c:pt>
                <c:pt idx="5803">
                  <c:v>0.755</c:v>
                </c:pt>
                <c:pt idx="5804">
                  <c:v>0.56899999999999995</c:v>
                </c:pt>
                <c:pt idx="5805">
                  <c:v>0.58399999999999996</c:v>
                </c:pt>
                <c:pt idx="5806">
                  <c:v>0.63</c:v>
                </c:pt>
                <c:pt idx="5807">
                  <c:v>0.45700000000000002</c:v>
                </c:pt>
                <c:pt idx="5808">
                  <c:v>1.347</c:v>
                </c:pt>
                <c:pt idx="5809">
                  <c:v>0.69099999999999995</c:v>
                </c:pt>
                <c:pt idx="5810">
                  <c:v>0.56899999999999995</c:v>
                </c:pt>
                <c:pt idx="5811">
                  <c:v>0.55600000000000005</c:v>
                </c:pt>
                <c:pt idx="5812">
                  <c:v>0.77800000000000002</c:v>
                </c:pt>
                <c:pt idx="5813">
                  <c:v>0.59399999999999997</c:v>
                </c:pt>
                <c:pt idx="5814">
                  <c:v>0.876</c:v>
                </c:pt>
                <c:pt idx="5815">
                  <c:v>0.65900000000000003</c:v>
                </c:pt>
                <c:pt idx="5816">
                  <c:v>0.51500000000000001</c:v>
                </c:pt>
                <c:pt idx="5817">
                  <c:v>0.48799999999999999</c:v>
                </c:pt>
                <c:pt idx="5818">
                  <c:v>0.66500000000000004</c:v>
                </c:pt>
                <c:pt idx="5819">
                  <c:v>0.52300000000000002</c:v>
                </c:pt>
                <c:pt idx="5820">
                  <c:v>0.74</c:v>
                </c:pt>
                <c:pt idx="5821">
                  <c:v>0.55000000000000004</c:v>
                </c:pt>
                <c:pt idx="5822">
                  <c:v>0.64700000000000002</c:v>
                </c:pt>
                <c:pt idx="5823">
                  <c:v>0.501</c:v>
                </c:pt>
                <c:pt idx="5824">
                  <c:v>0.67400000000000004</c:v>
                </c:pt>
                <c:pt idx="5825">
                  <c:v>0.63900000000000001</c:v>
                </c:pt>
                <c:pt idx="5826">
                  <c:v>0.61899999999999999</c:v>
                </c:pt>
                <c:pt idx="5827">
                  <c:v>0.505</c:v>
                </c:pt>
                <c:pt idx="5828">
                  <c:v>0.70499999999999996</c:v>
                </c:pt>
                <c:pt idx="5829">
                  <c:v>0.47</c:v>
                </c:pt>
                <c:pt idx="5830">
                  <c:v>0.79400000000000004</c:v>
                </c:pt>
                <c:pt idx="5831">
                  <c:v>0.58199999999999996</c:v>
                </c:pt>
                <c:pt idx="5832">
                  <c:v>0.68899999999999995</c:v>
                </c:pt>
                <c:pt idx="5833">
                  <c:v>0.81</c:v>
                </c:pt>
                <c:pt idx="5834">
                  <c:v>0.57199999999999995</c:v>
                </c:pt>
                <c:pt idx="5835">
                  <c:v>0.56799999999999995</c:v>
                </c:pt>
                <c:pt idx="5836">
                  <c:v>0.79200000000000004</c:v>
                </c:pt>
                <c:pt idx="5837">
                  <c:v>0.78</c:v>
                </c:pt>
                <c:pt idx="5838">
                  <c:v>0.48</c:v>
                </c:pt>
                <c:pt idx="5839">
                  <c:v>0.57999999999999996</c:v>
                </c:pt>
                <c:pt idx="5840">
                  <c:v>0.66100000000000003</c:v>
                </c:pt>
                <c:pt idx="5841">
                  <c:v>0.70099999999999996</c:v>
                </c:pt>
                <c:pt idx="5842">
                  <c:v>0.58899999999999997</c:v>
                </c:pt>
                <c:pt idx="5843">
                  <c:v>0.67900000000000005</c:v>
                </c:pt>
                <c:pt idx="5844">
                  <c:v>0.76400000000000001</c:v>
                </c:pt>
                <c:pt idx="5845">
                  <c:v>0.68600000000000005</c:v>
                </c:pt>
                <c:pt idx="5846">
                  <c:v>0.53600000000000003</c:v>
                </c:pt>
                <c:pt idx="5847">
                  <c:v>0.60899999999999999</c:v>
                </c:pt>
                <c:pt idx="5848">
                  <c:v>0.9</c:v>
                </c:pt>
                <c:pt idx="5849">
                  <c:v>0.496</c:v>
                </c:pt>
                <c:pt idx="5850">
                  <c:v>0.84499999999999997</c:v>
                </c:pt>
                <c:pt idx="5851">
                  <c:v>1.623</c:v>
                </c:pt>
                <c:pt idx="5852">
                  <c:v>0.71499999999999997</c:v>
                </c:pt>
                <c:pt idx="5853">
                  <c:v>0.61899999999999999</c:v>
                </c:pt>
                <c:pt idx="5854">
                  <c:v>0.47499999999999998</c:v>
                </c:pt>
                <c:pt idx="5855">
                  <c:v>0.44900000000000001</c:v>
                </c:pt>
                <c:pt idx="5856">
                  <c:v>0.61499999999999999</c:v>
                </c:pt>
                <c:pt idx="5857">
                  <c:v>1.0349999999999999</c:v>
                </c:pt>
                <c:pt idx="5858">
                  <c:v>0.63</c:v>
                </c:pt>
                <c:pt idx="5859">
                  <c:v>0.67</c:v>
                </c:pt>
                <c:pt idx="5860">
                  <c:v>0.505</c:v>
                </c:pt>
                <c:pt idx="5861">
                  <c:v>0.47299999999999998</c:v>
                </c:pt>
                <c:pt idx="5862">
                  <c:v>0.57599999999999996</c:v>
                </c:pt>
                <c:pt idx="5863">
                  <c:v>0.74199999999999999</c:v>
                </c:pt>
                <c:pt idx="5864">
                  <c:v>1.0660000000000001</c:v>
                </c:pt>
                <c:pt idx="5865">
                  <c:v>0.56899999999999995</c:v>
                </c:pt>
                <c:pt idx="5866">
                  <c:v>0.80200000000000005</c:v>
                </c:pt>
                <c:pt idx="5867">
                  <c:v>0.76700000000000002</c:v>
                </c:pt>
                <c:pt idx="5868">
                  <c:v>0.5</c:v>
                </c:pt>
                <c:pt idx="5869">
                  <c:v>1.294</c:v>
                </c:pt>
                <c:pt idx="5870">
                  <c:v>0.52700000000000002</c:v>
                </c:pt>
                <c:pt idx="5871">
                  <c:v>0.63200000000000001</c:v>
                </c:pt>
                <c:pt idx="5872">
                  <c:v>1.2050000000000001</c:v>
                </c:pt>
                <c:pt idx="5873">
                  <c:v>0.83699999999999997</c:v>
                </c:pt>
                <c:pt idx="5874">
                  <c:v>0.81599999999999995</c:v>
                </c:pt>
                <c:pt idx="5875">
                  <c:v>0.63400000000000001</c:v>
                </c:pt>
                <c:pt idx="5876">
                  <c:v>0.66900000000000004</c:v>
                </c:pt>
                <c:pt idx="5877">
                  <c:v>0.70799999999999996</c:v>
                </c:pt>
                <c:pt idx="5878">
                  <c:v>0.495</c:v>
                </c:pt>
                <c:pt idx="5879">
                  <c:v>0.60599999999999998</c:v>
                </c:pt>
                <c:pt idx="5880">
                  <c:v>0.52600000000000002</c:v>
                </c:pt>
                <c:pt idx="5881">
                  <c:v>0.42</c:v>
                </c:pt>
                <c:pt idx="5882">
                  <c:v>0.57899999999999996</c:v>
                </c:pt>
                <c:pt idx="5883">
                  <c:v>0.80700000000000005</c:v>
                </c:pt>
                <c:pt idx="5884">
                  <c:v>0.61799999999999999</c:v>
                </c:pt>
                <c:pt idx="5885">
                  <c:v>0.51300000000000001</c:v>
                </c:pt>
                <c:pt idx="5886">
                  <c:v>0.49399999999999999</c:v>
                </c:pt>
                <c:pt idx="5887">
                  <c:v>0.60299999999999998</c:v>
                </c:pt>
                <c:pt idx="5888">
                  <c:v>0.51800000000000002</c:v>
                </c:pt>
                <c:pt idx="5889">
                  <c:v>0.69399999999999995</c:v>
                </c:pt>
                <c:pt idx="5890">
                  <c:v>0.71899999999999997</c:v>
                </c:pt>
                <c:pt idx="5891">
                  <c:v>0.56999999999999995</c:v>
                </c:pt>
                <c:pt idx="5892">
                  <c:v>0.626</c:v>
                </c:pt>
                <c:pt idx="5893">
                  <c:v>1.619</c:v>
                </c:pt>
                <c:pt idx="5894">
                  <c:v>0.51600000000000001</c:v>
                </c:pt>
                <c:pt idx="5895">
                  <c:v>0.753</c:v>
                </c:pt>
                <c:pt idx="5896">
                  <c:v>0.79100000000000004</c:v>
                </c:pt>
                <c:pt idx="5897">
                  <c:v>0.433</c:v>
                </c:pt>
                <c:pt idx="5898">
                  <c:v>0.64500000000000002</c:v>
                </c:pt>
                <c:pt idx="5899">
                  <c:v>0.71699999999999997</c:v>
                </c:pt>
                <c:pt idx="5900">
                  <c:v>0.48199999999999998</c:v>
                </c:pt>
                <c:pt idx="5901">
                  <c:v>1.216</c:v>
                </c:pt>
                <c:pt idx="5902">
                  <c:v>1.0329999999999999</c:v>
                </c:pt>
                <c:pt idx="5903">
                  <c:v>0.45300000000000001</c:v>
                </c:pt>
                <c:pt idx="5904">
                  <c:v>0.52200000000000002</c:v>
                </c:pt>
                <c:pt idx="5905">
                  <c:v>0.62</c:v>
                </c:pt>
                <c:pt idx="5906">
                  <c:v>0.66400000000000003</c:v>
                </c:pt>
                <c:pt idx="5907">
                  <c:v>0.73799999999999999</c:v>
                </c:pt>
                <c:pt idx="5908">
                  <c:v>0.95899999999999996</c:v>
                </c:pt>
                <c:pt idx="5909">
                  <c:v>0.47</c:v>
                </c:pt>
                <c:pt idx="5910">
                  <c:v>0.79200000000000004</c:v>
                </c:pt>
                <c:pt idx="5911">
                  <c:v>0.61399999999999999</c:v>
                </c:pt>
                <c:pt idx="5912">
                  <c:v>0.46300000000000002</c:v>
                </c:pt>
                <c:pt idx="5913">
                  <c:v>0.72499999999999998</c:v>
                </c:pt>
                <c:pt idx="5914">
                  <c:v>0.59099999999999997</c:v>
                </c:pt>
                <c:pt idx="5915">
                  <c:v>0.75600000000000001</c:v>
                </c:pt>
                <c:pt idx="5916">
                  <c:v>0.75</c:v>
                </c:pt>
                <c:pt idx="5917">
                  <c:v>0.69499999999999995</c:v>
                </c:pt>
                <c:pt idx="5918">
                  <c:v>0.54300000000000004</c:v>
                </c:pt>
                <c:pt idx="5919">
                  <c:v>0.55900000000000005</c:v>
                </c:pt>
                <c:pt idx="5920">
                  <c:v>0.46800000000000003</c:v>
                </c:pt>
                <c:pt idx="5921">
                  <c:v>0.45500000000000002</c:v>
                </c:pt>
                <c:pt idx="5922">
                  <c:v>0.879</c:v>
                </c:pt>
                <c:pt idx="5923">
                  <c:v>0.77700000000000002</c:v>
                </c:pt>
                <c:pt idx="5924">
                  <c:v>0.60799999999999998</c:v>
                </c:pt>
                <c:pt idx="5925">
                  <c:v>1.1319999999999999</c:v>
                </c:pt>
                <c:pt idx="5926">
                  <c:v>0.52300000000000002</c:v>
                </c:pt>
                <c:pt idx="5927">
                  <c:v>0.57299999999999995</c:v>
                </c:pt>
                <c:pt idx="5928">
                  <c:v>0.65600000000000003</c:v>
                </c:pt>
                <c:pt idx="5929">
                  <c:v>0.41199999999999998</c:v>
                </c:pt>
                <c:pt idx="5930">
                  <c:v>0.64500000000000002</c:v>
                </c:pt>
                <c:pt idx="5931">
                  <c:v>0.96199999999999997</c:v>
                </c:pt>
                <c:pt idx="5932">
                  <c:v>0.52200000000000002</c:v>
                </c:pt>
                <c:pt idx="5933">
                  <c:v>0.45200000000000001</c:v>
                </c:pt>
                <c:pt idx="5934">
                  <c:v>0.75</c:v>
                </c:pt>
                <c:pt idx="5935">
                  <c:v>0.61899999999999999</c:v>
                </c:pt>
                <c:pt idx="5936">
                  <c:v>0.81399999999999995</c:v>
                </c:pt>
                <c:pt idx="5937">
                  <c:v>0.48</c:v>
                </c:pt>
                <c:pt idx="5938">
                  <c:v>0.64300000000000002</c:v>
                </c:pt>
                <c:pt idx="5939">
                  <c:v>0.55100000000000005</c:v>
                </c:pt>
                <c:pt idx="5940">
                  <c:v>0.505</c:v>
                </c:pt>
                <c:pt idx="5941">
                  <c:v>0.59</c:v>
                </c:pt>
                <c:pt idx="5942">
                  <c:v>0.77700000000000002</c:v>
                </c:pt>
                <c:pt idx="5943">
                  <c:v>0.87</c:v>
                </c:pt>
                <c:pt idx="5944">
                  <c:v>0.67</c:v>
                </c:pt>
                <c:pt idx="5945">
                  <c:v>0.54100000000000004</c:v>
                </c:pt>
                <c:pt idx="5946">
                  <c:v>0.55300000000000005</c:v>
                </c:pt>
                <c:pt idx="5947">
                  <c:v>0.76</c:v>
                </c:pt>
                <c:pt idx="5948">
                  <c:v>0.78400000000000003</c:v>
                </c:pt>
                <c:pt idx="5949">
                  <c:v>0.69299999999999995</c:v>
                </c:pt>
                <c:pt idx="5950">
                  <c:v>0.62</c:v>
                </c:pt>
                <c:pt idx="5951">
                  <c:v>0.65600000000000003</c:v>
                </c:pt>
                <c:pt idx="5952">
                  <c:v>0.53</c:v>
                </c:pt>
                <c:pt idx="5953">
                  <c:v>0.48099999999999998</c:v>
                </c:pt>
                <c:pt idx="5954">
                  <c:v>0.73599999999999999</c:v>
                </c:pt>
                <c:pt idx="5955">
                  <c:v>0.56899999999999995</c:v>
                </c:pt>
                <c:pt idx="5956">
                  <c:v>0.8</c:v>
                </c:pt>
                <c:pt idx="5957">
                  <c:v>0.52600000000000002</c:v>
                </c:pt>
                <c:pt idx="5958">
                  <c:v>0.58199999999999996</c:v>
                </c:pt>
                <c:pt idx="5959">
                  <c:v>0.55700000000000005</c:v>
                </c:pt>
                <c:pt idx="5960">
                  <c:v>0.56000000000000005</c:v>
                </c:pt>
                <c:pt idx="5961">
                  <c:v>0.68100000000000005</c:v>
                </c:pt>
                <c:pt idx="5962">
                  <c:v>0.53800000000000003</c:v>
                </c:pt>
                <c:pt idx="5963">
                  <c:v>0.45600000000000002</c:v>
                </c:pt>
                <c:pt idx="5964">
                  <c:v>0.56100000000000005</c:v>
                </c:pt>
                <c:pt idx="5965">
                  <c:v>0.72099999999999997</c:v>
                </c:pt>
                <c:pt idx="5966">
                  <c:v>0.66100000000000003</c:v>
                </c:pt>
                <c:pt idx="5967">
                  <c:v>0.66400000000000003</c:v>
                </c:pt>
                <c:pt idx="5968">
                  <c:v>0.80700000000000005</c:v>
                </c:pt>
                <c:pt idx="5969">
                  <c:v>0.55000000000000004</c:v>
                </c:pt>
                <c:pt idx="5970">
                  <c:v>0.57999999999999996</c:v>
                </c:pt>
                <c:pt idx="5971">
                  <c:v>0.78700000000000003</c:v>
                </c:pt>
                <c:pt idx="5972">
                  <c:v>0.56399999999999995</c:v>
                </c:pt>
                <c:pt idx="5973">
                  <c:v>0.82299999999999995</c:v>
                </c:pt>
                <c:pt idx="5974">
                  <c:v>0.56000000000000005</c:v>
                </c:pt>
                <c:pt idx="5975">
                  <c:v>0.51100000000000001</c:v>
                </c:pt>
                <c:pt idx="5976">
                  <c:v>0.56799999999999995</c:v>
                </c:pt>
                <c:pt idx="5977">
                  <c:v>0.70899999999999996</c:v>
                </c:pt>
                <c:pt idx="5978">
                  <c:v>0.56499999999999995</c:v>
                </c:pt>
                <c:pt idx="5979">
                  <c:v>0.55300000000000005</c:v>
                </c:pt>
                <c:pt idx="5980">
                  <c:v>0.41799999999999998</c:v>
                </c:pt>
                <c:pt idx="5981">
                  <c:v>0.42799999999999999</c:v>
                </c:pt>
                <c:pt idx="5982">
                  <c:v>0.63</c:v>
                </c:pt>
                <c:pt idx="5983">
                  <c:v>0.72299999999999998</c:v>
                </c:pt>
                <c:pt idx="5984">
                  <c:v>0.52100000000000002</c:v>
                </c:pt>
                <c:pt idx="5985">
                  <c:v>0.56999999999999995</c:v>
                </c:pt>
                <c:pt idx="5986">
                  <c:v>0.66400000000000003</c:v>
                </c:pt>
                <c:pt idx="5987">
                  <c:v>0.498</c:v>
                </c:pt>
                <c:pt idx="5988">
                  <c:v>0.47699999999999998</c:v>
                </c:pt>
                <c:pt idx="5989">
                  <c:v>0.67700000000000005</c:v>
                </c:pt>
                <c:pt idx="5990">
                  <c:v>0.53700000000000003</c:v>
                </c:pt>
                <c:pt idx="5991">
                  <c:v>0.85</c:v>
                </c:pt>
                <c:pt idx="5992">
                  <c:v>0.44800000000000001</c:v>
                </c:pt>
                <c:pt idx="5993">
                  <c:v>0.85499999999999998</c:v>
                </c:pt>
                <c:pt idx="5994">
                  <c:v>0.77400000000000002</c:v>
                </c:pt>
                <c:pt idx="5995">
                  <c:v>0.55500000000000005</c:v>
                </c:pt>
                <c:pt idx="5996">
                  <c:v>0.60599999999999998</c:v>
                </c:pt>
                <c:pt idx="5997">
                  <c:v>0.54900000000000004</c:v>
                </c:pt>
                <c:pt idx="5998">
                  <c:v>0.65400000000000003</c:v>
                </c:pt>
                <c:pt idx="5999">
                  <c:v>0.624</c:v>
                </c:pt>
                <c:pt idx="6000">
                  <c:v>0.57399999999999995</c:v>
                </c:pt>
                <c:pt idx="6001">
                  <c:v>0.71399999999999997</c:v>
                </c:pt>
                <c:pt idx="6002">
                  <c:v>0.71399999999999997</c:v>
                </c:pt>
                <c:pt idx="6003">
                  <c:v>0.49299999999999999</c:v>
                </c:pt>
                <c:pt idx="6004">
                  <c:v>0.68300000000000005</c:v>
                </c:pt>
                <c:pt idx="6005">
                  <c:v>0.82499999999999996</c:v>
                </c:pt>
                <c:pt idx="6006">
                  <c:v>0.71899999999999997</c:v>
                </c:pt>
                <c:pt idx="6007">
                  <c:v>0.66</c:v>
                </c:pt>
                <c:pt idx="6008">
                  <c:v>0.70799999999999996</c:v>
                </c:pt>
                <c:pt idx="6009">
                  <c:v>0.67100000000000004</c:v>
                </c:pt>
                <c:pt idx="6010">
                  <c:v>0.58399999999999996</c:v>
                </c:pt>
                <c:pt idx="6011">
                  <c:v>0.64100000000000001</c:v>
                </c:pt>
                <c:pt idx="6012">
                  <c:v>0.99099999999999999</c:v>
                </c:pt>
                <c:pt idx="6013">
                  <c:v>0.67500000000000004</c:v>
                </c:pt>
                <c:pt idx="6014">
                  <c:v>0.69199999999999995</c:v>
                </c:pt>
                <c:pt idx="6015">
                  <c:v>0.55800000000000005</c:v>
                </c:pt>
                <c:pt idx="6016">
                  <c:v>0.52200000000000002</c:v>
                </c:pt>
                <c:pt idx="6017">
                  <c:v>0.46700000000000003</c:v>
                </c:pt>
                <c:pt idx="6018">
                  <c:v>0.58199999999999996</c:v>
                </c:pt>
                <c:pt idx="6019">
                  <c:v>0.496</c:v>
                </c:pt>
                <c:pt idx="6020">
                  <c:v>0.66</c:v>
                </c:pt>
                <c:pt idx="6021">
                  <c:v>0.54900000000000004</c:v>
                </c:pt>
                <c:pt idx="6022">
                  <c:v>0.56299999999999994</c:v>
                </c:pt>
                <c:pt idx="6023">
                  <c:v>1.006</c:v>
                </c:pt>
                <c:pt idx="6024">
                  <c:v>0.76600000000000001</c:v>
                </c:pt>
                <c:pt idx="6025">
                  <c:v>0.52400000000000002</c:v>
                </c:pt>
                <c:pt idx="6026">
                  <c:v>0.68300000000000005</c:v>
                </c:pt>
                <c:pt idx="6027">
                  <c:v>0.63800000000000001</c:v>
                </c:pt>
                <c:pt idx="6028">
                  <c:v>0.64200000000000002</c:v>
                </c:pt>
                <c:pt idx="6029">
                  <c:v>0.53</c:v>
                </c:pt>
                <c:pt idx="6030">
                  <c:v>0.59899999999999998</c:v>
                </c:pt>
                <c:pt idx="6031">
                  <c:v>0.76</c:v>
                </c:pt>
                <c:pt idx="6032">
                  <c:v>0.63400000000000001</c:v>
                </c:pt>
                <c:pt idx="6033">
                  <c:v>0.78</c:v>
                </c:pt>
                <c:pt idx="6034">
                  <c:v>0.95399999999999996</c:v>
                </c:pt>
                <c:pt idx="6035">
                  <c:v>0.78900000000000003</c:v>
                </c:pt>
                <c:pt idx="6036">
                  <c:v>0.45300000000000001</c:v>
                </c:pt>
                <c:pt idx="6037">
                  <c:v>0.61599999999999999</c:v>
                </c:pt>
                <c:pt idx="6038">
                  <c:v>0.63</c:v>
                </c:pt>
                <c:pt idx="6039">
                  <c:v>1.1859999999999999</c:v>
                </c:pt>
                <c:pt idx="6040">
                  <c:v>0.63900000000000001</c:v>
                </c:pt>
                <c:pt idx="6041">
                  <c:v>0.65100000000000002</c:v>
                </c:pt>
                <c:pt idx="6042">
                  <c:v>1.2529999999999999</c:v>
                </c:pt>
                <c:pt idx="6043">
                  <c:v>0.58099999999999996</c:v>
                </c:pt>
                <c:pt idx="6044">
                  <c:v>0.77800000000000002</c:v>
                </c:pt>
                <c:pt idx="6045">
                  <c:v>0.45400000000000001</c:v>
                </c:pt>
                <c:pt idx="6046">
                  <c:v>0.65700000000000003</c:v>
                </c:pt>
                <c:pt idx="6047">
                  <c:v>0.65400000000000003</c:v>
                </c:pt>
                <c:pt idx="6048">
                  <c:v>1.319</c:v>
                </c:pt>
                <c:pt idx="6049">
                  <c:v>0.49099999999999999</c:v>
                </c:pt>
                <c:pt idx="6050">
                  <c:v>0.54100000000000004</c:v>
                </c:pt>
                <c:pt idx="6051">
                  <c:v>0.53600000000000003</c:v>
                </c:pt>
                <c:pt idx="6052">
                  <c:v>0.505</c:v>
                </c:pt>
                <c:pt idx="6053">
                  <c:v>0.73</c:v>
                </c:pt>
                <c:pt idx="6054">
                  <c:v>0.58099999999999996</c:v>
                </c:pt>
                <c:pt idx="6055">
                  <c:v>0.629</c:v>
                </c:pt>
                <c:pt idx="6056">
                  <c:v>0.59399999999999997</c:v>
                </c:pt>
                <c:pt idx="6057">
                  <c:v>0.63</c:v>
                </c:pt>
                <c:pt idx="6058">
                  <c:v>0.75700000000000001</c:v>
                </c:pt>
                <c:pt idx="6059">
                  <c:v>0.61099999999999999</c:v>
                </c:pt>
                <c:pt idx="6060">
                  <c:v>0.95099999999999996</c:v>
                </c:pt>
                <c:pt idx="6061">
                  <c:v>0.55500000000000005</c:v>
                </c:pt>
                <c:pt idx="6062">
                  <c:v>0.68400000000000005</c:v>
                </c:pt>
                <c:pt idx="6063">
                  <c:v>0.54700000000000004</c:v>
                </c:pt>
                <c:pt idx="6064">
                  <c:v>0.57799999999999996</c:v>
                </c:pt>
                <c:pt idx="6065">
                  <c:v>0.47799999999999998</c:v>
                </c:pt>
                <c:pt idx="6066">
                  <c:v>0.53800000000000003</c:v>
                </c:pt>
                <c:pt idx="6067">
                  <c:v>0.61599999999999999</c:v>
                </c:pt>
                <c:pt idx="6068">
                  <c:v>0.61</c:v>
                </c:pt>
                <c:pt idx="6069">
                  <c:v>0.65500000000000003</c:v>
                </c:pt>
                <c:pt idx="6070">
                  <c:v>0.70099999999999996</c:v>
                </c:pt>
                <c:pt idx="6071">
                  <c:v>0.629</c:v>
                </c:pt>
                <c:pt idx="6072">
                  <c:v>0.59</c:v>
                </c:pt>
                <c:pt idx="6073">
                  <c:v>0.68400000000000005</c:v>
                </c:pt>
                <c:pt idx="6074">
                  <c:v>0.64400000000000002</c:v>
                </c:pt>
                <c:pt idx="6075">
                  <c:v>0.68400000000000005</c:v>
                </c:pt>
                <c:pt idx="6076">
                  <c:v>0.77500000000000002</c:v>
                </c:pt>
                <c:pt idx="6077">
                  <c:v>0.50800000000000001</c:v>
                </c:pt>
                <c:pt idx="6078">
                  <c:v>0.3</c:v>
                </c:pt>
                <c:pt idx="6079">
                  <c:v>0.49099999999999999</c:v>
                </c:pt>
                <c:pt idx="6080">
                  <c:v>0.74</c:v>
                </c:pt>
                <c:pt idx="6081">
                  <c:v>0.50800000000000001</c:v>
                </c:pt>
                <c:pt idx="6082">
                  <c:v>0.55300000000000005</c:v>
                </c:pt>
                <c:pt idx="6083">
                  <c:v>0.61699999999999999</c:v>
                </c:pt>
                <c:pt idx="6084">
                  <c:v>0.79400000000000004</c:v>
                </c:pt>
                <c:pt idx="6085">
                  <c:v>0.61599999999999999</c:v>
                </c:pt>
                <c:pt idx="6086">
                  <c:v>0.501</c:v>
                </c:pt>
                <c:pt idx="6087">
                  <c:v>0.66100000000000003</c:v>
                </c:pt>
                <c:pt idx="6088">
                  <c:v>0.73</c:v>
                </c:pt>
                <c:pt idx="6089">
                  <c:v>0.61899999999999999</c:v>
                </c:pt>
                <c:pt idx="6090">
                  <c:v>0.56599999999999995</c:v>
                </c:pt>
                <c:pt idx="6091">
                  <c:v>0.61799999999999999</c:v>
                </c:pt>
                <c:pt idx="6092">
                  <c:v>0.66700000000000004</c:v>
                </c:pt>
                <c:pt idx="6093">
                  <c:v>0.49199999999999999</c:v>
                </c:pt>
                <c:pt idx="6094">
                  <c:v>0.91100000000000003</c:v>
                </c:pt>
                <c:pt idx="6095">
                  <c:v>0.57799999999999996</c:v>
                </c:pt>
                <c:pt idx="6096">
                  <c:v>0.85</c:v>
                </c:pt>
                <c:pt idx="6097">
                  <c:v>0.65100000000000002</c:v>
                </c:pt>
                <c:pt idx="6098">
                  <c:v>0.63600000000000001</c:v>
                </c:pt>
                <c:pt idx="6099">
                  <c:v>0.64500000000000002</c:v>
                </c:pt>
                <c:pt idx="6100">
                  <c:v>0.63</c:v>
                </c:pt>
                <c:pt idx="6101">
                  <c:v>0.59399999999999997</c:v>
                </c:pt>
                <c:pt idx="6102">
                  <c:v>0.47499999999999998</c:v>
                </c:pt>
                <c:pt idx="6103">
                  <c:v>0.81</c:v>
                </c:pt>
                <c:pt idx="6104">
                  <c:v>0.68600000000000005</c:v>
                </c:pt>
                <c:pt idx="6105">
                  <c:v>0.73499999999999999</c:v>
                </c:pt>
                <c:pt idx="6106">
                  <c:v>0.76500000000000001</c:v>
                </c:pt>
                <c:pt idx="6107">
                  <c:v>0.71399999999999997</c:v>
                </c:pt>
                <c:pt idx="6108">
                  <c:v>0.69199999999999995</c:v>
                </c:pt>
                <c:pt idx="6109">
                  <c:v>0.69299999999999995</c:v>
                </c:pt>
                <c:pt idx="6110">
                  <c:v>0.61599999999999999</c:v>
                </c:pt>
                <c:pt idx="6111">
                  <c:v>0.71499999999999997</c:v>
                </c:pt>
                <c:pt idx="6112">
                  <c:v>0.73499999999999999</c:v>
                </c:pt>
                <c:pt idx="6113">
                  <c:v>0.67900000000000005</c:v>
                </c:pt>
                <c:pt idx="6114">
                  <c:v>0.52100000000000002</c:v>
                </c:pt>
                <c:pt idx="6115">
                  <c:v>0.876</c:v>
                </c:pt>
                <c:pt idx="6116">
                  <c:v>0.52400000000000002</c:v>
                </c:pt>
                <c:pt idx="6117">
                  <c:v>0.61199999999999999</c:v>
                </c:pt>
                <c:pt idx="6118">
                  <c:v>0.73899999999999999</c:v>
                </c:pt>
                <c:pt idx="6119">
                  <c:v>0.443</c:v>
                </c:pt>
                <c:pt idx="6120">
                  <c:v>0.57399999999999995</c:v>
                </c:pt>
                <c:pt idx="6121">
                  <c:v>0.60499999999999998</c:v>
                </c:pt>
                <c:pt idx="6122">
                  <c:v>0.55600000000000005</c:v>
                </c:pt>
                <c:pt idx="6123">
                  <c:v>0.68300000000000005</c:v>
                </c:pt>
                <c:pt idx="6124">
                  <c:v>0.61399999999999999</c:v>
                </c:pt>
                <c:pt idx="6125">
                  <c:v>0.75800000000000001</c:v>
                </c:pt>
                <c:pt idx="6126">
                  <c:v>0.55600000000000005</c:v>
                </c:pt>
                <c:pt idx="6127">
                  <c:v>0.997</c:v>
                </c:pt>
                <c:pt idx="6128">
                  <c:v>0.72199999999999998</c:v>
                </c:pt>
                <c:pt idx="6129">
                  <c:v>0.68100000000000005</c:v>
                </c:pt>
                <c:pt idx="6130">
                  <c:v>0.70199999999999996</c:v>
                </c:pt>
                <c:pt idx="6131">
                  <c:v>0.48599999999999999</c:v>
                </c:pt>
                <c:pt idx="6132">
                  <c:v>0.51900000000000002</c:v>
                </c:pt>
                <c:pt idx="6133">
                  <c:v>0.65500000000000003</c:v>
                </c:pt>
                <c:pt idx="6134">
                  <c:v>0.6</c:v>
                </c:pt>
                <c:pt idx="6135">
                  <c:v>0.5</c:v>
                </c:pt>
                <c:pt idx="6136">
                  <c:v>0.496</c:v>
                </c:pt>
                <c:pt idx="6137">
                  <c:v>0.64100000000000001</c:v>
                </c:pt>
                <c:pt idx="6138">
                  <c:v>0.61699999999999999</c:v>
                </c:pt>
                <c:pt idx="6139">
                  <c:v>0.7</c:v>
                </c:pt>
                <c:pt idx="6140">
                  <c:v>0.72</c:v>
                </c:pt>
                <c:pt idx="6141">
                  <c:v>0.73399999999999999</c:v>
                </c:pt>
                <c:pt idx="6142">
                  <c:v>0.56499999999999995</c:v>
                </c:pt>
                <c:pt idx="6143">
                  <c:v>0.69499999999999995</c:v>
                </c:pt>
                <c:pt idx="6144">
                  <c:v>0.80900000000000005</c:v>
                </c:pt>
                <c:pt idx="6145">
                  <c:v>0.71399999999999997</c:v>
                </c:pt>
                <c:pt idx="6146">
                  <c:v>0.65400000000000003</c:v>
                </c:pt>
                <c:pt idx="6147">
                  <c:v>0.56999999999999995</c:v>
                </c:pt>
                <c:pt idx="6148">
                  <c:v>0.60599999999999998</c:v>
                </c:pt>
                <c:pt idx="6149">
                  <c:v>0.52400000000000002</c:v>
                </c:pt>
                <c:pt idx="6150">
                  <c:v>0.61099999999999999</c:v>
                </c:pt>
                <c:pt idx="6151">
                  <c:v>0.54900000000000004</c:v>
                </c:pt>
                <c:pt idx="6152">
                  <c:v>0.56299999999999994</c:v>
                </c:pt>
                <c:pt idx="6153">
                  <c:v>0.499</c:v>
                </c:pt>
                <c:pt idx="6154">
                  <c:v>0.63</c:v>
                </c:pt>
                <c:pt idx="6155">
                  <c:v>0.82599999999999996</c:v>
                </c:pt>
                <c:pt idx="6156">
                  <c:v>0.625</c:v>
                </c:pt>
                <c:pt idx="6157">
                  <c:v>0.76100000000000001</c:v>
                </c:pt>
                <c:pt idx="6158">
                  <c:v>0.623</c:v>
                </c:pt>
                <c:pt idx="6159">
                  <c:v>0.41899999999999998</c:v>
                </c:pt>
                <c:pt idx="6160">
                  <c:v>0.52400000000000002</c:v>
                </c:pt>
                <c:pt idx="6161">
                  <c:v>0.70199999999999996</c:v>
                </c:pt>
                <c:pt idx="6162">
                  <c:v>0.60899999999999999</c:v>
                </c:pt>
                <c:pt idx="6163">
                  <c:v>0.625</c:v>
                </c:pt>
                <c:pt idx="6164">
                  <c:v>0.76500000000000001</c:v>
                </c:pt>
                <c:pt idx="6165">
                  <c:v>0.63700000000000001</c:v>
                </c:pt>
                <c:pt idx="6166">
                  <c:v>0.746</c:v>
                </c:pt>
                <c:pt idx="6167">
                  <c:v>0.57799999999999996</c:v>
                </c:pt>
                <c:pt idx="6168">
                  <c:v>0.60599999999999998</c:v>
                </c:pt>
                <c:pt idx="6169">
                  <c:v>0.56899999999999995</c:v>
                </c:pt>
                <c:pt idx="6170">
                  <c:v>0.57499999999999996</c:v>
                </c:pt>
                <c:pt idx="6171">
                  <c:v>0.55400000000000005</c:v>
                </c:pt>
                <c:pt idx="6172">
                  <c:v>0.63200000000000001</c:v>
                </c:pt>
                <c:pt idx="6173">
                  <c:v>0.57999999999999996</c:v>
                </c:pt>
                <c:pt idx="6174">
                  <c:v>0.68600000000000005</c:v>
                </c:pt>
                <c:pt idx="6175">
                  <c:v>0.98</c:v>
                </c:pt>
                <c:pt idx="6176">
                  <c:v>0.68300000000000005</c:v>
                </c:pt>
                <c:pt idx="6177">
                  <c:v>0.47099999999999997</c:v>
                </c:pt>
                <c:pt idx="6178">
                  <c:v>0.49099999999999999</c:v>
                </c:pt>
                <c:pt idx="6179">
                  <c:v>0.78100000000000003</c:v>
                </c:pt>
                <c:pt idx="6180">
                  <c:v>0.54800000000000004</c:v>
                </c:pt>
                <c:pt idx="6181">
                  <c:v>0.874</c:v>
                </c:pt>
                <c:pt idx="6182">
                  <c:v>0.55800000000000005</c:v>
                </c:pt>
                <c:pt idx="6183">
                  <c:v>0.51900000000000002</c:v>
                </c:pt>
                <c:pt idx="6184">
                  <c:v>0.63200000000000001</c:v>
                </c:pt>
                <c:pt idx="6185">
                  <c:v>0.628</c:v>
                </c:pt>
                <c:pt idx="6186">
                  <c:v>0.51800000000000002</c:v>
                </c:pt>
                <c:pt idx="6187">
                  <c:v>0.54700000000000004</c:v>
                </c:pt>
                <c:pt idx="6188">
                  <c:v>0.52</c:v>
                </c:pt>
                <c:pt idx="6189">
                  <c:v>1.121</c:v>
                </c:pt>
                <c:pt idx="6190">
                  <c:v>0.52600000000000002</c:v>
                </c:pt>
                <c:pt idx="6191">
                  <c:v>0.59</c:v>
                </c:pt>
                <c:pt idx="6192">
                  <c:v>0.47</c:v>
                </c:pt>
                <c:pt idx="6193">
                  <c:v>1.1000000000000001</c:v>
                </c:pt>
                <c:pt idx="6194">
                  <c:v>0.54500000000000004</c:v>
                </c:pt>
                <c:pt idx="6195">
                  <c:v>0.69</c:v>
                </c:pt>
                <c:pt idx="6196">
                  <c:v>0.65200000000000002</c:v>
                </c:pt>
                <c:pt idx="6197">
                  <c:v>0.55300000000000005</c:v>
                </c:pt>
                <c:pt idx="6198">
                  <c:v>0.71499999999999997</c:v>
                </c:pt>
                <c:pt idx="6199">
                  <c:v>0.64300000000000002</c:v>
                </c:pt>
                <c:pt idx="6200">
                  <c:v>0.58799999999999997</c:v>
                </c:pt>
                <c:pt idx="6201">
                  <c:v>0.79400000000000004</c:v>
                </c:pt>
                <c:pt idx="6202">
                  <c:v>1.1020000000000001</c:v>
                </c:pt>
                <c:pt idx="6203">
                  <c:v>0.53</c:v>
                </c:pt>
                <c:pt idx="6204">
                  <c:v>0.73899999999999999</c:v>
                </c:pt>
                <c:pt idx="6205">
                  <c:v>0.69599999999999995</c:v>
                </c:pt>
                <c:pt idx="6206">
                  <c:v>0.55800000000000005</c:v>
                </c:pt>
                <c:pt idx="6207">
                  <c:v>0.70499999999999996</c:v>
                </c:pt>
                <c:pt idx="6208">
                  <c:v>0.498</c:v>
                </c:pt>
                <c:pt idx="6209">
                  <c:v>0.46500000000000002</c:v>
                </c:pt>
                <c:pt idx="6210">
                  <c:v>0.78</c:v>
                </c:pt>
                <c:pt idx="6211">
                  <c:v>0.95299999999999996</c:v>
                </c:pt>
                <c:pt idx="6212">
                  <c:v>0.56799999999999995</c:v>
                </c:pt>
                <c:pt idx="6213">
                  <c:v>0.67100000000000004</c:v>
                </c:pt>
                <c:pt idx="6214">
                  <c:v>0.66800000000000004</c:v>
                </c:pt>
                <c:pt idx="6215">
                  <c:v>0.77800000000000002</c:v>
                </c:pt>
                <c:pt idx="6216">
                  <c:v>0.432</c:v>
                </c:pt>
                <c:pt idx="6217">
                  <c:v>0.52800000000000002</c:v>
                </c:pt>
                <c:pt idx="6218">
                  <c:v>0.56799999999999995</c:v>
                </c:pt>
                <c:pt idx="6219">
                  <c:v>0.625</c:v>
                </c:pt>
                <c:pt idx="6220">
                  <c:v>0.52500000000000002</c:v>
                </c:pt>
                <c:pt idx="6221">
                  <c:v>0.53400000000000003</c:v>
                </c:pt>
                <c:pt idx="6222">
                  <c:v>0.5</c:v>
                </c:pt>
                <c:pt idx="6223">
                  <c:v>0.73</c:v>
                </c:pt>
                <c:pt idx="6224">
                  <c:v>0.76800000000000002</c:v>
                </c:pt>
                <c:pt idx="6225">
                  <c:v>0.56599999999999995</c:v>
                </c:pt>
                <c:pt idx="6226">
                  <c:v>0.54800000000000004</c:v>
                </c:pt>
                <c:pt idx="6227">
                  <c:v>0.54300000000000004</c:v>
                </c:pt>
                <c:pt idx="6228">
                  <c:v>0.60899999999999999</c:v>
                </c:pt>
                <c:pt idx="6229">
                  <c:v>0.79800000000000004</c:v>
                </c:pt>
                <c:pt idx="6230">
                  <c:v>0.84899999999999998</c:v>
                </c:pt>
                <c:pt idx="6231">
                  <c:v>0.64600000000000002</c:v>
                </c:pt>
                <c:pt idx="6232">
                  <c:v>0.61599999999999999</c:v>
                </c:pt>
                <c:pt idx="6233">
                  <c:v>0.73399999999999999</c:v>
                </c:pt>
                <c:pt idx="6234">
                  <c:v>0.76</c:v>
                </c:pt>
                <c:pt idx="6235">
                  <c:v>0.88800000000000001</c:v>
                </c:pt>
                <c:pt idx="6236">
                  <c:v>0.55400000000000005</c:v>
                </c:pt>
                <c:pt idx="6237">
                  <c:v>0.82</c:v>
                </c:pt>
                <c:pt idx="6238">
                  <c:v>0.64400000000000002</c:v>
                </c:pt>
                <c:pt idx="6239">
                  <c:v>0.66400000000000003</c:v>
                </c:pt>
                <c:pt idx="6240">
                  <c:v>0.54900000000000004</c:v>
                </c:pt>
                <c:pt idx="6241">
                  <c:v>0.52600000000000002</c:v>
                </c:pt>
                <c:pt idx="6242">
                  <c:v>0.76900000000000002</c:v>
                </c:pt>
                <c:pt idx="6243">
                  <c:v>0.90600000000000003</c:v>
                </c:pt>
                <c:pt idx="6244">
                  <c:v>0.502</c:v>
                </c:pt>
                <c:pt idx="6245">
                  <c:v>0.63400000000000001</c:v>
                </c:pt>
                <c:pt idx="6246">
                  <c:v>0.57599999999999996</c:v>
                </c:pt>
                <c:pt idx="6247">
                  <c:v>0.64200000000000002</c:v>
                </c:pt>
                <c:pt idx="6248">
                  <c:v>0.75900000000000001</c:v>
                </c:pt>
                <c:pt idx="6249">
                  <c:v>0.49099999999999999</c:v>
                </c:pt>
                <c:pt idx="6250">
                  <c:v>0.60399999999999998</c:v>
                </c:pt>
                <c:pt idx="6251">
                  <c:v>0.63</c:v>
                </c:pt>
                <c:pt idx="6252">
                  <c:v>0.64300000000000002</c:v>
                </c:pt>
                <c:pt idx="6253">
                  <c:v>0.54600000000000004</c:v>
                </c:pt>
                <c:pt idx="6254">
                  <c:v>0.42799999999999999</c:v>
                </c:pt>
                <c:pt idx="6255">
                  <c:v>0.64700000000000002</c:v>
                </c:pt>
                <c:pt idx="6256">
                  <c:v>0.57399999999999995</c:v>
                </c:pt>
                <c:pt idx="6257">
                  <c:v>0.47599999999999998</c:v>
                </c:pt>
                <c:pt idx="6258">
                  <c:v>0.59699999999999998</c:v>
                </c:pt>
                <c:pt idx="6259">
                  <c:v>0.75</c:v>
                </c:pt>
                <c:pt idx="6260">
                  <c:v>0.60699999999999998</c:v>
                </c:pt>
                <c:pt idx="6261">
                  <c:v>1.1499999999999999</c:v>
                </c:pt>
                <c:pt idx="6262">
                  <c:v>0.73399999999999999</c:v>
                </c:pt>
                <c:pt idx="6263">
                  <c:v>0.65600000000000003</c:v>
                </c:pt>
                <c:pt idx="6264">
                  <c:v>0.504</c:v>
                </c:pt>
                <c:pt idx="6265">
                  <c:v>0.60799999999999998</c:v>
                </c:pt>
                <c:pt idx="6266">
                  <c:v>0.49</c:v>
                </c:pt>
                <c:pt idx="6267">
                  <c:v>0.60899999999999999</c:v>
                </c:pt>
                <c:pt idx="6268">
                  <c:v>0.54700000000000004</c:v>
                </c:pt>
                <c:pt idx="6269">
                  <c:v>0.83799999999999997</c:v>
                </c:pt>
                <c:pt idx="6270">
                  <c:v>0.80900000000000005</c:v>
                </c:pt>
                <c:pt idx="6271">
                  <c:v>0.50900000000000001</c:v>
                </c:pt>
                <c:pt idx="6272">
                  <c:v>0.54600000000000004</c:v>
                </c:pt>
                <c:pt idx="6273">
                  <c:v>0.51</c:v>
                </c:pt>
                <c:pt idx="6274">
                  <c:v>0.433</c:v>
                </c:pt>
                <c:pt idx="6275">
                  <c:v>1.0049999999999999</c:v>
                </c:pt>
                <c:pt idx="6276">
                  <c:v>1.087</c:v>
                </c:pt>
                <c:pt idx="6277">
                  <c:v>0.76100000000000001</c:v>
                </c:pt>
                <c:pt idx="6278">
                  <c:v>1.5</c:v>
                </c:pt>
                <c:pt idx="6279">
                  <c:v>0.59</c:v>
                </c:pt>
                <c:pt idx="6280">
                  <c:v>0.61</c:v>
                </c:pt>
                <c:pt idx="6281">
                  <c:v>0.56000000000000005</c:v>
                </c:pt>
                <c:pt idx="6282">
                  <c:v>0.47299999999999998</c:v>
                </c:pt>
                <c:pt idx="6283">
                  <c:v>0.65700000000000003</c:v>
                </c:pt>
                <c:pt idx="6284">
                  <c:v>0.44600000000000001</c:v>
                </c:pt>
                <c:pt idx="6285">
                  <c:v>0.54700000000000004</c:v>
                </c:pt>
                <c:pt idx="6286">
                  <c:v>0.54900000000000004</c:v>
                </c:pt>
                <c:pt idx="6287">
                  <c:v>0.69299999999999995</c:v>
                </c:pt>
                <c:pt idx="6288">
                  <c:v>0.58399999999999996</c:v>
                </c:pt>
                <c:pt idx="6289">
                  <c:v>1.264</c:v>
                </c:pt>
                <c:pt idx="6290">
                  <c:v>0.65900000000000003</c:v>
                </c:pt>
                <c:pt idx="6291">
                  <c:v>0.8</c:v>
                </c:pt>
                <c:pt idx="6292">
                  <c:v>0.67900000000000005</c:v>
                </c:pt>
                <c:pt idx="6293">
                  <c:v>0.83899999999999997</c:v>
                </c:pt>
                <c:pt idx="6294">
                  <c:v>0.94499999999999995</c:v>
                </c:pt>
                <c:pt idx="6295">
                  <c:v>1.0620000000000001</c:v>
                </c:pt>
                <c:pt idx="6296">
                  <c:v>0.59199999999999997</c:v>
                </c:pt>
                <c:pt idx="6297">
                  <c:v>0.61699999999999999</c:v>
                </c:pt>
                <c:pt idx="6298">
                  <c:v>0.63500000000000001</c:v>
                </c:pt>
                <c:pt idx="6299">
                  <c:v>0.56799999999999995</c:v>
                </c:pt>
                <c:pt idx="6300">
                  <c:v>0.46100000000000002</c:v>
                </c:pt>
                <c:pt idx="6301">
                  <c:v>0.70299999999999996</c:v>
                </c:pt>
                <c:pt idx="6302">
                  <c:v>0.65100000000000002</c:v>
                </c:pt>
                <c:pt idx="6303">
                  <c:v>0.48599999999999999</c:v>
                </c:pt>
                <c:pt idx="6304">
                  <c:v>0.432</c:v>
                </c:pt>
                <c:pt idx="6305">
                  <c:v>0.70899999999999996</c:v>
                </c:pt>
                <c:pt idx="6306">
                  <c:v>0.61</c:v>
                </c:pt>
                <c:pt idx="6307">
                  <c:v>0.495</c:v>
                </c:pt>
                <c:pt idx="6308">
                  <c:v>0.50900000000000001</c:v>
                </c:pt>
                <c:pt idx="6309">
                  <c:v>0.86</c:v>
                </c:pt>
                <c:pt idx="6310">
                  <c:v>0.74</c:v>
                </c:pt>
                <c:pt idx="6311">
                  <c:v>0.52200000000000002</c:v>
                </c:pt>
                <c:pt idx="6312">
                  <c:v>0.56799999999999995</c:v>
                </c:pt>
                <c:pt idx="6313">
                  <c:v>0.754</c:v>
                </c:pt>
                <c:pt idx="6314">
                  <c:v>0.68200000000000005</c:v>
                </c:pt>
                <c:pt idx="6315">
                  <c:v>0.67400000000000004</c:v>
                </c:pt>
                <c:pt idx="6316">
                  <c:v>0.49299999999999999</c:v>
                </c:pt>
                <c:pt idx="6317">
                  <c:v>0.63700000000000001</c:v>
                </c:pt>
                <c:pt idx="6318">
                  <c:v>0.73499999999999999</c:v>
                </c:pt>
                <c:pt idx="6319">
                  <c:v>0.623</c:v>
                </c:pt>
                <c:pt idx="6320">
                  <c:v>0.66700000000000004</c:v>
                </c:pt>
                <c:pt idx="6321">
                  <c:v>0.48</c:v>
                </c:pt>
                <c:pt idx="6322">
                  <c:v>0.68</c:v>
                </c:pt>
                <c:pt idx="6323">
                  <c:v>0.74299999999999999</c:v>
                </c:pt>
                <c:pt idx="6324">
                  <c:v>0.44800000000000001</c:v>
                </c:pt>
                <c:pt idx="6325">
                  <c:v>0.58099999999999996</c:v>
                </c:pt>
                <c:pt idx="6326">
                  <c:v>0.76800000000000002</c:v>
                </c:pt>
                <c:pt idx="6327">
                  <c:v>0.72199999999999998</c:v>
                </c:pt>
                <c:pt idx="6328">
                  <c:v>0.65500000000000003</c:v>
                </c:pt>
                <c:pt idx="6329">
                  <c:v>0.57499999999999996</c:v>
                </c:pt>
                <c:pt idx="6330">
                  <c:v>0.61299999999999999</c:v>
                </c:pt>
                <c:pt idx="6331">
                  <c:v>0.751</c:v>
                </c:pt>
                <c:pt idx="6332">
                  <c:v>0.47799999999999998</c:v>
                </c:pt>
                <c:pt idx="6333">
                  <c:v>0.63500000000000001</c:v>
                </c:pt>
                <c:pt idx="6334">
                  <c:v>0.82399999999999995</c:v>
                </c:pt>
                <c:pt idx="6335">
                  <c:v>0.67200000000000004</c:v>
                </c:pt>
                <c:pt idx="6336">
                  <c:v>0.51</c:v>
                </c:pt>
                <c:pt idx="6337">
                  <c:v>0.58299999999999996</c:v>
                </c:pt>
                <c:pt idx="6338">
                  <c:v>0.57999999999999996</c:v>
                </c:pt>
                <c:pt idx="6339">
                  <c:v>0.80200000000000005</c:v>
                </c:pt>
                <c:pt idx="6340">
                  <c:v>0.64900000000000002</c:v>
                </c:pt>
                <c:pt idx="6341">
                  <c:v>0.85599999999999998</c:v>
                </c:pt>
                <c:pt idx="6342">
                  <c:v>0.59399999999999997</c:v>
                </c:pt>
                <c:pt idx="6343">
                  <c:v>0.56499999999999995</c:v>
                </c:pt>
                <c:pt idx="6344">
                  <c:v>0.56100000000000005</c:v>
                </c:pt>
                <c:pt idx="6345">
                  <c:v>0.65</c:v>
                </c:pt>
                <c:pt idx="6346">
                  <c:v>0.45900000000000002</c:v>
                </c:pt>
                <c:pt idx="6347">
                  <c:v>0.67700000000000005</c:v>
                </c:pt>
                <c:pt idx="6348">
                  <c:v>0.76</c:v>
                </c:pt>
                <c:pt idx="6349">
                  <c:v>0.85799999999999998</c:v>
                </c:pt>
                <c:pt idx="6350">
                  <c:v>0.51600000000000001</c:v>
                </c:pt>
                <c:pt idx="6351">
                  <c:v>0.63800000000000001</c:v>
                </c:pt>
                <c:pt idx="6352">
                  <c:v>0.63</c:v>
                </c:pt>
                <c:pt idx="6353">
                  <c:v>0.56599999999999995</c:v>
                </c:pt>
                <c:pt idx="6354">
                  <c:v>0.96599999999999997</c:v>
                </c:pt>
                <c:pt idx="6355">
                  <c:v>0.503</c:v>
                </c:pt>
                <c:pt idx="6356">
                  <c:v>0.50800000000000001</c:v>
                </c:pt>
                <c:pt idx="6357">
                  <c:v>0.63</c:v>
                </c:pt>
                <c:pt idx="6358">
                  <c:v>0.57699999999999996</c:v>
                </c:pt>
                <c:pt idx="6359">
                  <c:v>0.443</c:v>
                </c:pt>
                <c:pt idx="6360">
                  <c:v>0.626</c:v>
                </c:pt>
                <c:pt idx="6361">
                  <c:v>0.64</c:v>
                </c:pt>
                <c:pt idx="6362">
                  <c:v>0.52100000000000002</c:v>
                </c:pt>
                <c:pt idx="6363">
                  <c:v>0.56599999999999995</c:v>
                </c:pt>
                <c:pt idx="6364">
                  <c:v>0.83799999999999997</c:v>
                </c:pt>
                <c:pt idx="6365">
                  <c:v>0.48499999999999999</c:v>
                </c:pt>
                <c:pt idx="6366">
                  <c:v>0.48499999999999999</c:v>
                </c:pt>
                <c:pt idx="6367">
                  <c:v>0.53800000000000003</c:v>
                </c:pt>
                <c:pt idx="6368">
                  <c:v>0.68899999999999995</c:v>
                </c:pt>
                <c:pt idx="6369">
                  <c:v>0.63400000000000001</c:v>
                </c:pt>
                <c:pt idx="6370">
                  <c:v>0.48699999999999999</c:v>
                </c:pt>
                <c:pt idx="6371">
                  <c:v>0.50600000000000001</c:v>
                </c:pt>
                <c:pt idx="6372">
                  <c:v>0.50700000000000001</c:v>
                </c:pt>
                <c:pt idx="6373">
                  <c:v>0.59</c:v>
                </c:pt>
                <c:pt idx="6374">
                  <c:v>0.54500000000000004</c:v>
                </c:pt>
                <c:pt idx="6375">
                  <c:v>0.55600000000000005</c:v>
                </c:pt>
                <c:pt idx="6376">
                  <c:v>1.026</c:v>
                </c:pt>
                <c:pt idx="6377">
                  <c:v>0.77900000000000003</c:v>
                </c:pt>
                <c:pt idx="6378">
                  <c:v>0.53</c:v>
                </c:pt>
                <c:pt idx="6379">
                  <c:v>0.58699999999999997</c:v>
                </c:pt>
                <c:pt idx="6380">
                  <c:v>0.51300000000000001</c:v>
                </c:pt>
                <c:pt idx="6381">
                  <c:v>0.747</c:v>
                </c:pt>
                <c:pt idx="6382">
                  <c:v>0.71499999999999997</c:v>
                </c:pt>
                <c:pt idx="6383">
                  <c:v>0.66100000000000003</c:v>
                </c:pt>
                <c:pt idx="6384">
                  <c:v>0.55800000000000005</c:v>
                </c:pt>
                <c:pt idx="6385">
                  <c:v>0.59599999999999997</c:v>
                </c:pt>
                <c:pt idx="6386">
                  <c:v>0.6</c:v>
                </c:pt>
                <c:pt idx="6387">
                  <c:v>0.47</c:v>
                </c:pt>
                <c:pt idx="6388">
                  <c:v>0.624</c:v>
                </c:pt>
                <c:pt idx="6389">
                  <c:v>0.77800000000000002</c:v>
                </c:pt>
                <c:pt idx="6390">
                  <c:v>0.68899999999999995</c:v>
                </c:pt>
                <c:pt idx="6391">
                  <c:v>0.8</c:v>
                </c:pt>
                <c:pt idx="6392">
                  <c:v>0.65300000000000002</c:v>
                </c:pt>
                <c:pt idx="6393">
                  <c:v>0.58599999999999997</c:v>
                </c:pt>
                <c:pt idx="6394">
                  <c:v>0.71499999999999997</c:v>
                </c:pt>
                <c:pt idx="6395">
                  <c:v>0.59699999999999998</c:v>
                </c:pt>
                <c:pt idx="6396">
                  <c:v>0.72099999999999997</c:v>
                </c:pt>
                <c:pt idx="6397">
                  <c:v>0.54600000000000004</c:v>
                </c:pt>
                <c:pt idx="6398">
                  <c:v>0.45500000000000002</c:v>
                </c:pt>
                <c:pt idx="6399">
                  <c:v>0.57099999999999995</c:v>
                </c:pt>
                <c:pt idx="6400">
                  <c:v>0.55200000000000005</c:v>
                </c:pt>
                <c:pt idx="6401">
                  <c:v>0.81699999999999995</c:v>
                </c:pt>
                <c:pt idx="6402">
                  <c:v>0.46800000000000003</c:v>
                </c:pt>
                <c:pt idx="6403">
                  <c:v>0.96199999999999997</c:v>
                </c:pt>
                <c:pt idx="6404">
                  <c:v>0.65200000000000002</c:v>
                </c:pt>
                <c:pt idx="6405">
                  <c:v>0.68500000000000005</c:v>
                </c:pt>
                <c:pt idx="6406">
                  <c:v>0.54400000000000004</c:v>
                </c:pt>
                <c:pt idx="6407">
                  <c:v>0.54200000000000004</c:v>
                </c:pt>
                <c:pt idx="6408">
                  <c:v>0.751</c:v>
                </c:pt>
                <c:pt idx="6409">
                  <c:v>0.5</c:v>
                </c:pt>
                <c:pt idx="6410">
                  <c:v>0.64400000000000002</c:v>
                </c:pt>
                <c:pt idx="6411">
                  <c:v>0.66</c:v>
                </c:pt>
                <c:pt idx="6412">
                  <c:v>0.83499999999999996</c:v>
                </c:pt>
                <c:pt idx="6413">
                  <c:v>1.129</c:v>
                </c:pt>
                <c:pt idx="6414">
                  <c:v>0.83299999999999996</c:v>
                </c:pt>
                <c:pt idx="6415">
                  <c:v>0.78100000000000003</c:v>
                </c:pt>
                <c:pt idx="6416">
                  <c:v>0.68500000000000005</c:v>
                </c:pt>
                <c:pt idx="6417">
                  <c:v>0.498</c:v>
                </c:pt>
                <c:pt idx="6418">
                  <c:v>0.83499999999999996</c:v>
                </c:pt>
                <c:pt idx="6419">
                  <c:v>0.61699999999999999</c:v>
                </c:pt>
                <c:pt idx="6420">
                  <c:v>0.67300000000000004</c:v>
                </c:pt>
                <c:pt idx="6421">
                  <c:v>0.48899999999999999</c:v>
                </c:pt>
                <c:pt idx="6422">
                  <c:v>0.58399999999999996</c:v>
                </c:pt>
                <c:pt idx="6423">
                  <c:v>0.81799999999999995</c:v>
                </c:pt>
                <c:pt idx="6424">
                  <c:v>0.59099999999999997</c:v>
                </c:pt>
                <c:pt idx="6425">
                  <c:v>0.68200000000000005</c:v>
                </c:pt>
                <c:pt idx="6426">
                  <c:v>0.73499999999999999</c:v>
                </c:pt>
                <c:pt idx="6427">
                  <c:v>0.63700000000000001</c:v>
                </c:pt>
                <c:pt idx="6428">
                  <c:v>0.70499999999999996</c:v>
                </c:pt>
                <c:pt idx="6429">
                  <c:v>0.58499999999999996</c:v>
                </c:pt>
                <c:pt idx="6430">
                  <c:v>0.57899999999999996</c:v>
                </c:pt>
                <c:pt idx="6431">
                  <c:v>0.67900000000000005</c:v>
                </c:pt>
                <c:pt idx="6432">
                  <c:v>0.58499999999999996</c:v>
                </c:pt>
                <c:pt idx="6433">
                  <c:v>0.5</c:v>
                </c:pt>
                <c:pt idx="6434">
                  <c:v>0.56100000000000005</c:v>
                </c:pt>
                <c:pt idx="6435">
                  <c:v>0.67800000000000005</c:v>
                </c:pt>
                <c:pt idx="6436">
                  <c:v>0.56399999999999995</c:v>
                </c:pt>
                <c:pt idx="6437">
                  <c:v>0.55600000000000005</c:v>
                </c:pt>
                <c:pt idx="6438">
                  <c:v>0.73299999999999998</c:v>
                </c:pt>
                <c:pt idx="6439">
                  <c:v>0.52900000000000003</c:v>
                </c:pt>
                <c:pt idx="6440">
                  <c:v>0.54800000000000004</c:v>
                </c:pt>
                <c:pt idx="6441">
                  <c:v>0.56799999999999995</c:v>
                </c:pt>
                <c:pt idx="6442">
                  <c:v>0.56899999999999995</c:v>
                </c:pt>
                <c:pt idx="6443">
                  <c:v>0.61199999999999999</c:v>
                </c:pt>
                <c:pt idx="6444">
                  <c:v>0.73299999999999998</c:v>
                </c:pt>
                <c:pt idx="6445">
                  <c:v>0.66600000000000004</c:v>
                </c:pt>
                <c:pt idx="6446">
                  <c:v>0.57599999999999996</c:v>
                </c:pt>
                <c:pt idx="6447">
                  <c:v>0.66</c:v>
                </c:pt>
                <c:pt idx="6448">
                  <c:v>0.63200000000000001</c:v>
                </c:pt>
                <c:pt idx="6449">
                  <c:v>0.82399999999999995</c:v>
                </c:pt>
                <c:pt idx="6450">
                  <c:v>0.5</c:v>
                </c:pt>
                <c:pt idx="6451">
                  <c:v>0.54900000000000004</c:v>
                </c:pt>
                <c:pt idx="6452">
                  <c:v>0.59799999999999998</c:v>
                </c:pt>
                <c:pt idx="6453">
                  <c:v>0.61599999999999999</c:v>
                </c:pt>
                <c:pt idx="6454">
                  <c:v>0.65500000000000003</c:v>
                </c:pt>
                <c:pt idx="6455">
                  <c:v>0.57999999999999996</c:v>
                </c:pt>
                <c:pt idx="6456">
                  <c:v>0.64100000000000001</c:v>
                </c:pt>
                <c:pt idx="6457">
                  <c:v>0.61099999999999999</c:v>
                </c:pt>
                <c:pt idx="6458">
                  <c:v>0.52500000000000002</c:v>
                </c:pt>
                <c:pt idx="6459">
                  <c:v>0.63800000000000001</c:v>
                </c:pt>
                <c:pt idx="6460">
                  <c:v>0.64</c:v>
                </c:pt>
                <c:pt idx="6461">
                  <c:v>0.65800000000000003</c:v>
                </c:pt>
                <c:pt idx="6462">
                  <c:v>0.59299999999999997</c:v>
                </c:pt>
                <c:pt idx="6463">
                  <c:v>0.60399999999999998</c:v>
                </c:pt>
                <c:pt idx="6464">
                  <c:v>0.67</c:v>
                </c:pt>
                <c:pt idx="6465">
                  <c:v>0.43</c:v>
                </c:pt>
                <c:pt idx="6466">
                  <c:v>0.65900000000000003</c:v>
                </c:pt>
                <c:pt idx="6467">
                  <c:v>0.94</c:v>
                </c:pt>
                <c:pt idx="6468">
                  <c:v>0.51100000000000001</c:v>
                </c:pt>
                <c:pt idx="6469">
                  <c:v>0.54400000000000004</c:v>
                </c:pt>
                <c:pt idx="6470">
                  <c:v>0.86599999999999999</c:v>
                </c:pt>
                <c:pt idx="6471">
                  <c:v>0.71699999999999997</c:v>
                </c:pt>
                <c:pt idx="6472">
                  <c:v>0.65600000000000003</c:v>
                </c:pt>
                <c:pt idx="6473">
                  <c:v>0.57799999999999996</c:v>
                </c:pt>
                <c:pt idx="6474">
                  <c:v>0.56000000000000005</c:v>
                </c:pt>
                <c:pt idx="6475">
                  <c:v>1.02</c:v>
                </c:pt>
                <c:pt idx="6476">
                  <c:v>0.58299999999999996</c:v>
                </c:pt>
                <c:pt idx="6477">
                  <c:v>0.94199999999999995</c:v>
                </c:pt>
                <c:pt idx="6478">
                  <c:v>0.65800000000000003</c:v>
                </c:pt>
                <c:pt idx="6479">
                  <c:v>0.629</c:v>
                </c:pt>
                <c:pt idx="6480">
                  <c:v>0.66700000000000004</c:v>
                </c:pt>
                <c:pt idx="6481">
                  <c:v>0.63600000000000001</c:v>
                </c:pt>
                <c:pt idx="6482">
                  <c:v>0.65200000000000002</c:v>
                </c:pt>
                <c:pt idx="6483">
                  <c:v>0.44800000000000001</c:v>
                </c:pt>
                <c:pt idx="6484">
                  <c:v>0.626</c:v>
                </c:pt>
                <c:pt idx="6485">
                  <c:v>0.42299999999999999</c:v>
                </c:pt>
                <c:pt idx="6486">
                  <c:v>0.57999999999999996</c:v>
                </c:pt>
                <c:pt idx="6487">
                  <c:v>0.64500000000000002</c:v>
                </c:pt>
                <c:pt idx="6488">
                  <c:v>0.56299999999999994</c:v>
                </c:pt>
                <c:pt idx="6489">
                  <c:v>0.60899999999999999</c:v>
                </c:pt>
                <c:pt idx="6490">
                  <c:v>0.60599999999999998</c:v>
                </c:pt>
                <c:pt idx="6491">
                  <c:v>0.66500000000000004</c:v>
                </c:pt>
                <c:pt idx="6492">
                  <c:v>0.78</c:v>
                </c:pt>
                <c:pt idx="6493">
                  <c:v>0.78</c:v>
                </c:pt>
                <c:pt idx="6494">
                  <c:v>0.46300000000000002</c:v>
                </c:pt>
                <c:pt idx="6495">
                  <c:v>0.68200000000000005</c:v>
                </c:pt>
                <c:pt idx="6496">
                  <c:v>0.51</c:v>
                </c:pt>
                <c:pt idx="6497">
                  <c:v>0.66100000000000003</c:v>
                </c:pt>
                <c:pt idx="6498">
                  <c:v>0.51500000000000001</c:v>
                </c:pt>
                <c:pt idx="6499">
                  <c:v>0.71899999999999997</c:v>
                </c:pt>
                <c:pt idx="6500">
                  <c:v>0.70799999999999996</c:v>
                </c:pt>
                <c:pt idx="6501">
                  <c:v>0.52900000000000003</c:v>
                </c:pt>
                <c:pt idx="6502">
                  <c:v>0.54100000000000004</c:v>
                </c:pt>
                <c:pt idx="6503">
                  <c:v>0.48599999999999999</c:v>
                </c:pt>
                <c:pt idx="6504">
                  <c:v>0.752</c:v>
                </c:pt>
                <c:pt idx="6505">
                  <c:v>0.753</c:v>
                </c:pt>
                <c:pt idx="6506">
                  <c:v>0.45300000000000001</c:v>
                </c:pt>
                <c:pt idx="6507">
                  <c:v>0.58099999999999996</c:v>
                </c:pt>
                <c:pt idx="6508">
                  <c:v>0.51</c:v>
                </c:pt>
                <c:pt idx="6509">
                  <c:v>0.66600000000000004</c:v>
                </c:pt>
                <c:pt idx="6510">
                  <c:v>0.83199999999999996</c:v>
                </c:pt>
                <c:pt idx="6511">
                  <c:v>0.69</c:v>
                </c:pt>
                <c:pt idx="6512">
                  <c:v>0.58499999999999996</c:v>
                </c:pt>
                <c:pt idx="6513">
                  <c:v>0.49</c:v>
                </c:pt>
                <c:pt idx="6514">
                  <c:v>0.64300000000000002</c:v>
                </c:pt>
                <c:pt idx="6515">
                  <c:v>0.56200000000000006</c:v>
                </c:pt>
                <c:pt idx="6516">
                  <c:v>0.5</c:v>
                </c:pt>
                <c:pt idx="6517">
                  <c:v>0.753</c:v>
                </c:pt>
                <c:pt idx="6518">
                  <c:v>0.78900000000000003</c:v>
                </c:pt>
                <c:pt idx="6519">
                  <c:v>0.54400000000000004</c:v>
                </c:pt>
                <c:pt idx="6520">
                  <c:v>0.75800000000000001</c:v>
                </c:pt>
                <c:pt idx="6521">
                  <c:v>0.65900000000000003</c:v>
                </c:pt>
                <c:pt idx="6522">
                  <c:v>0.57799999999999996</c:v>
                </c:pt>
                <c:pt idx="6523">
                  <c:v>0.84899999999999998</c:v>
                </c:pt>
                <c:pt idx="6524">
                  <c:v>0.48099999999999998</c:v>
                </c:pt>
                <c:pt idx="6525">
                  <c:v>0.54100000000000004</c:v>
                </c:pt>
                <c:pt idx="6526">
                  <c:v>0.61099999999999999</c:v>
                </c:pt>
                <c:pt idx="6527">
                  <c:v>0.47799999999999998</c:v>
                </c:pt>
                <c:pt idx="6528">
                  <c:v>0.61899999999999999</c:v>
                </c:pt>
                <c:pt idx="6529">
                  <c:v>0.46100000000000002</c:v>
                </c:pt>
                <c:pt idx="6530">
                  <c:v>0.73099999999999998</c:v>
                </c:pt>
                <c:pt idx="6531">
                  <c:v>0.498</c:v>
                </c:pt>
                <c:pt idx="6532">
                  <c:v>1.1020000000000001</c:v>
                </c:pt>
                <c:pt idx="6533">
                  <c:v>0.433</c:v>
                </c:pt>
                <c:pt idx="6534">
                  <c:v>0.61199999999999999</c:v>
                </c:pt>
                <c:pt idx="6535">
                  <c:v>0.67600000000000005</c:v>
                </c:pt>
                <c:pt idx="6536">
                  <c:v>0.55700000000000005</c:v>
                </c:pt>
                <c:pt idx="6537">
                  <c:v>0.52600000000000002</c:v>
                </c:pt>
                <c:pt idx="6538">
                  <c:v>0.65300000000000002</c:v>
                </c:pt>
                <c:pt idx="6539">
                  <c:v>0.56799999999999995</c:v>
                </c:pt>
                <c:pt idx="6540">
                  <c:v>0.47499999999999998</c:v>
                </c:pt>
                <c:pt idx="6541">
                  <c:v>0.437</c:v>
                </c:pt>
                <c:pt idx="6542">
                  <c:v>0.60599999999999998</c:v>
                </c:pt>
                <c:pt idx="6543">
                  <c:v>0.68100000000000005</c:v>
                </c:pt>
                <c:pt idx="6544">
                  <c:v>0.55900000000000005</c:v>
                </c:pt>
                <c:pt idx="6545">
                  <c:v>0.52800000000000002</c:v>
                </c:pt>
                <c:pt idx="6546">
                  <c:v>0.54600000000000004</c:v>
                </c:pt>
                <c:pt idx="6547">
                  <c:v>0.60199999999999998</c:v>
                </c:pt>
                <c:pt idx="6548">
                  <c:v>0.59399999999999997</c:v>
                </c:pt>
                <c:pt idx="6549">
                  <c:v>0.57099999999999995</c:v>
                </c:pt>
                <c:pt idx="6550">
                  <c:v>0.57299999999999995</c:v>
                </c:pt>
                <c:pt idx="6551">
                  <c:v>0.56599999999999995</c:v>
                </c:pt>
                <c:pt idx="6552">
                  <c:v>0.68600000000000005</c:v>
                </c:pt>
                <c:pt idx="6553">
                  <c:v>0.52400000000000002</c:v>
                </c:pt>
                <c:pt idx="6554">
                  <c:v>0.58799999999999997</c:v>
                </c:pt>
                <c:pt idx="6555">
                  <c:v>0.66100000000000003</c:v>
                </c:pt>
                <c:pt idx="6556">
                  <c:v>0.55300000000000005</c:v>
                </c:pt>
                <c:pt idx="6557">
                  <c:v>0.41599999999999998</c:v>
                </c:pt>
                <c:pt idx="6558">
                  <c:v>0.69099999999999995</c:v>
                </c:pt>
                <c:pt idx="6559">
                  <c:v>0.77</c:v>
                </c:pt>
                <c:pt idx="6560">
                  <c:v>0.61799999999999999</c:v>
                </c:pt>
                <c:pt idx="6561">
                  <c:v>0.71</c:v>
                </c:pt>
                <c:pt idx="6562">
                  <c:v>0.49099999999999999</c:v>
                </c:pt>
                <c:pt idx="6563">
                  <c:v>0.625</c:v>
                </c:pt>
                <c:pt idx="6564">
                  <c:v>0.51900000000000002</c:v>
                </c:pt>
                <c:pt idx="6565">
                  <c:v>1.016</c:v>
                </c:pt>
                <c:pt idx="6566">
                  <c:v>0.751</c:v>
                </c:pt>
                <c:pt idx="6567">
                  <c:v>0.65800000000000003</c:v>
                </c:pt>
                <c:pt idx="6568">
                  <c:v>0.51100000000000001</c:v>
                </c:pt>
                <c:pt idx="6569">
                  <c:v>0.495</c:v>
                </c:pt>
                <c:pt idx="6570">
                  <c:v>0.623</c:v>
                </c:pt>
                <c:pt idx="6571">
                  <c:v>0.73899999999999999</c:v>
                </c:pt>
                <c:pt idx="6572">
                  <c:v>0.65300000000000002</c:v>
                </c:pt>
                <c:pt idx="6573">
                  <c:v>0.64900000000000002</c:v>
                </c:pt>
                <c:pt idx="6574">
                  <c:v>0.56899999999999995</c:v>
                </c:pt>
                <c:pt idx="6575">
                  <c:v>0.66200000000000003</c:v>
                </c:pt>
                <c:pt idx="6576">
                  <c:v>0.7</c:v>
                </c:pt>
                <c:pt idx="6577">
                  <c:v>0.61099999999999999</c:v>
                </c:pt>
                <c:pt idx="6578">
                  <c:v>0.57299999999999995</c:v>
                </c:pt>
                <c:pt idx="6579">
                  <c:v>0.68500000000000005</c:v>
                </c:pt>
                <c:pt idx="6580">
                  <c:v>0.46300000000000002</c:v>
                </c:pt>
                <c:pt idx="6581">
                  <c:v>0.68</c:v>
                </c:pt>
                <c:pt idx="6582">
                  <c:v>0.53300000000000003</c:v>
                </c:pt>
                <c:pt idx="6583">
                  <c:v>0.498</c:v>
                </c:pt>
                <c:pt idx="6584">
                  <c:v>0.70199999999999996</c:v>
                </c:pt>
                <c:pt idx="6585">
                  <c:v>0.54900000000000004</c:v>
                </c:pt>
                <c:pt idx="6586">
                  <c:v>0.82299999999999995</c:v>
                </c:pt>
                <c:pt idx="6587">
                  <c:v>0.441</c:v>
                </c:pt>
                <c:pt idx="6588">
                  <c:v>0.54600000000000004</c:v>
                </c:pt>
                <c:pt idx="6589">
                  <c:v>0.47799999999999998</c:v>
                </c:pt>
                <c:pt idx="6590">
                  <c:v>0.441</c:v>
                </c:pt>
                <c:pt idx="6591">
                  <c:v>0.47</c:v>
                </c:pt>
                <c:pt idx="6592">
                  <c:v>0.50900000000000001</c:v>
                </c:pt>
                <c:pt idx="6593">
                  <c:v>0.46100000000000002</c:v>
                </c:pt>
                <c:pt idx="6594">
                  <c:v>0.58399999999999996</c:v>
                </c:pt>
                <c:pt idx="6595">
                  <c:v>0.55300000000000005</c:v>
                </c:pt>
                <c:pt idx="6596">
                  <c:v>0.51800000000000002</c:v>
                </c:pt>
                <c:pt idx="6597">
                  <c:v>0.52100000000000002</c:v>
                </c:pt>
                <c:pt idx="6598">
                  <c:v>0.52400000000000002</c:v>
                </c:pt>
                <c:pt idx="6599">
                  <c:v>0.73</c:v>
                </c:pt>
                <c:pt idx="6600">
                  <c:v>0.73399999999999999</c:v>
                </c:pt>
                <c:pt idx="6601">
                  <c:v>0.57499999999999996</c:v>
                </c:pt>
                <c:pt idx="6602">
                  <c:v>0.48799999999999999</c:v>
                </c:pt>
                <c:pt idx="6603">
                  <c:v>0.53700000000000003</c:v>
                </c:pt>
                <c:pt idx="6604">
                  <c:v>0.66500000000000004</c:v>
                </c:pt>
                <c:pt idx="6605">
                  <c:v>0.53</c:v>
                </c:pt>
                <c:pt idx="6606">
                  <c:v>0.505</c:v>
                </c:pt>
                <c:pt idx="6607">
                  <c:v>0.54400000000000004</c:v>
                </c:pt>
                <c:pt idx="6608">
                  <c:v>1.095</c:v>
                </c:pt>
                <c:pt idx="6609">
                  <c:v>0.58199999999999996</c:v>
                </c:pt>
                <c:pt idx="6610">
                  <c:v>0.60499999999999998</c:v>
                </c:pt>
                <c:pt idx="6611">
                  <c:v>0.73</c:v>
                </c:pt>
                <c:pt idx="6612">
                  <c:v>0.69499999999999995</c:v>
                </c:pt>
                <c:pt idx="6613">
                  <c:v>0.46600000000000003</c:v>
                </c:pt>
                <c:pt idx="6614">
                  <c:v>0.56899999999999995</c:v>
                </c:pt>
                <c:pt idx="6615">
                  <c:v>0.56899999999999995</c:v>
                </c:pt>
                <c:pt idx="6616">
                  <c:v>0.73499999999999999</c:v>
                </c:pt>
                <c:pt idx="6617">
                  <c:v>0.53600000000000003</c:v>
                </c:pt>
                <c:pt idx="6618">
                  <c:v>0.56599999999999995</c:v>
                </c:pt>
                <c:pt idx="6619">
                  <c:v>1.115</c:v>
                </c:pt>
                <c:pt idx="6620">
                  <c:v>0.625</c:v>
                </c:pt>
                <c:pt idx="6621">
                  <c:v>0.747</c:v>
                </c:pt>
                <c:pt idx="6622">
                  <c:v>1.0029999999999999</c:v>
                </c:pt>
                <c:pt idx="6623">
                  <c:v>0.72399999999999998</c:v>
                </c:pt>
                <c:pt idx="6624">
                  <c:v>1.109</c:v>
                </c:pt>
                <c:pt idx="6625">
                  <c:v>0.64</c:v>
                </c:pt>
                <c:pt idx="6626">
                  <c:v>0.53</c:v>
                </c:pt>
                <c:pt idx="6627">
                  <c:v>0.74299999999999999</c:v>
                </c:pt>
                <c:pt idx="6628">
                  <c:v>0.51900000000000002</c:v>
                </c:pt>
                <c:pt idx="6629">
                  <c:v>0.59899999999999998</c:v>
                </c:pt>
                <c:pt idx="6630">
                  <c:v>0.53100000000000003</c:v>
                </c:pt>
                <c:pt idx="6631">
                  <c:v>0.41899999999999998</c:v>
                </c:pt>
                <c:pt idx="6632">
                  <c:v>0.68600000000000005</c:v>
                </c:pt>
                <c:pt idx="6633">
                  <c:v>0.504</c:v>
                </c:pt>
                <c:pt idx="6634">
                  <c:v>0.67800000000000005</c:v>
                </c:pt>
                <c:pt idx="6635">
                  <c:v>0.66</c:v>
                </c:pt>
                <c:pt idx="6636">
                  <c:v>0.51100000000000001</c:v>
                </c:pt>
                <c:pt idx="6637">
                  <c:v>0.64100000000000001</c:v>
                </c:pt>
                <c:pt idx="6638">
                  <c:v>0.60599999999999998</c:v>
                </c:pt>
                <c:pt idx="6639">
                  <c:v>0.625</c:v>
                </c:pt>
                <c:pt idx="6640">
                  <c:v>0.498</c:v>
                </c:pt>
                <c:pt idx="6641">
                  <c:v>0.57399999999999995</c:v>
                </c:pt>
                <c:pt idx="6642">
                  <c:v>0.81699999999999995</c:v>
                </c:pt>
                <c:pt idx="6643">
                  <c:v>0.58899999999999997</c:v>
                </c:pt>
                <c:pt idx="6644">
                  <c:v>0.50600000000000001</c:v>
                </c:pt>
                <c:pt idx="6645">
                  <c:v>0.628</c:v>
                </c:pt>
                <c:pt idx="6646">
                  <c:v>0.64400000000000002</c:v>
                </c:pt>
                <c:pt idx="6647">
                  <c:v>0.498</c:v>
                </c:pt>
                <c:pt idx="6648">
                  <c:v>0.65</c:v>
                </c:pt>
                <c:pt idx="6649">
                  <c:v>0.748</c:v>
                </c:pt>
                <c:pt idx="6650">
                  <c:v>0.69499999999999995</c:v>
                </c:pt>
                <c:pt idx="6651">
                  <c:v>0.64900000000000002</c:v>
                </c:pt>
                <c:pt idx="6652">
                  <c:v>0.65700000000000003</c:v>
                </c:pt>
                <c:pt idx="6653">
                  <c:v>0.79700000000000004</c:v>
                </c:pt>
                <c:pt idx="6654">
                  <c:v>0.64100000000000001</c:v>
                </c:pt>
                <c:pt idx="6655">
                  <c:v>0.97899999999999998</c:v>
                </c:pt>
                <c:pt idx="6656">
                  <c:v>0.44500000000000001</c:v>
                </c:pt>
                <c:pt idx="6657">
                  <c:v>0.505</c:v>
                </c:pt>
                <c:pt idx="6658">
                  <c:v>0.77900000000000003</c:v>
                </c:pt>
                <c:pt idx="6659">
                  <c:v>0.63</c:v>
                </c:pt>
                <c:pt idx="6660">
                  <c:v>0.6</c:v>
                </c:pt>
                <c:pt idx="6661">
                  <c:v>0.71899999999999997</c:v>
                </c:pt>
                <c:pt idx="6662">
                  <c:v>0.61799999999999999</c:v>
                </c:pt>
                <c:pt idx="6663">
                  <c:v>0.61499999999999999</c:v>
                </c:pt>
                <c:pt idx="6664">
                  <c:v>0.69499999999999995</c:v>
                </c:pt>
                <c:pt idx="6665">
                  <c:v>0.65</c:v>
                </c:pt>
                <c:pt idx="6666">
                  <c:v>0.59199999999999997</c:v>
                </c:pt>
                <c:pt idx="6667">
                  <c:v>0.61799999999999999</c:v>
                </c:pt>
                <c:pt idx="6668">
                  <c:v>0.84499999999999997</c:v>
                </c:pt>
                <c:pt idx="6669">
                  <c:v>0.52100000000000002</c:v>
                </c:pt>
                <c:pt idx="6670">
                  <c:v>0.497</c:v>
                </c:pt>
                <c:pt idx="6671">
                  <c:v>0.73499999999999999</c:v>
                </c:pt>
                <c:pt idx="6672">
                  <c:v>0.67</c:v>
                </c:pt>
                <c:pt idx="6673">
                  <c:v>0.82299999999999995</c:v>
                </c:pt>
                <c:pt idx="6674">
                  <c:v>0.51200000000000001</c:v>
                </c:pt>
                <c:pt idx="6675">
                  <c:v>0.75</c:v>
                </c:pt>
                <c:pt idx="6676">
                  <c:v>0.66400000000000003</c:v>
                </c:pt>
                <c:pt idx="6677">
                  <c:v>0.56200000000000006</c:v>
                </c:pt>
                <c:pt idx="6678">
                  <c:v>0.8</c:v>
                </c:pt>
                <c:pt idx="6679">
                  <c:v>0.73</c:v>
                </c:pt>
                <c:pt idx="6680">
                  <c:v>0.54900000000000004</c:v>
                </c:pt>
                <c:pt idx="6681">
                  <c:v>0.65700000000000003</c:v>
                </c:pt>
                <c:pt idx="6682">
                  <c:v>0.74199999999999999</c:v>
                </c:pt>
                <c:pt idx="6683">
                  <c:v>0.72099999999999997</c:v>
                </c:pt>
                <c:pt idx="6684">
                  <c:v>0.72499999999999998</c:v>
                </c:pt>
                <c:pt idx="6685">
                  <c:v>0.57499999999999996</c:v>
                </c:pt>
                <c:pt idx="6686">
                  <c:v>0.65900000000000003</c:v>
                </c:pt>
                <c:pt idx="6687">
                  <c:v>0.5</c:v>
                </c:pt>
                <c:pt idx="6688">
                  <c:v>0.73899999999999999</c:v>
                </c:pt>
                <c:pt idx="6689">
                  <c:v>0.67500000000000004</c:v>
                </c:pt>
                <c:pt idx="6690">
                  <c:v>0.78600000000000003</c:v>
                </c:pt>
                <c:pt idx="6691">
                  <c:v>0.875</c:v>
                </c:pt>
                <c:pt idx="6692">
                  <c:v>0.44600000000000001</c:v>
                </c:pt>
                <c:pt idx="6693">
                  <c:v>0.44400000000000001</c:v>
                </c:pt>
                <c:pt idx="6694">
                  <c:v>0.66700000000000004</c:v>
                </c:pt>
                <c:pt idx="6695">
                  <c:v>0.53</c:v>
                </c:pt>
                <c:pt idx="6696">
                  <c:v>0.61899999999999999</c:v>
                </c:pt>
                <c:pt idx="6697">
                  <c:v>0.65400000000000003</c:v>
                </c:pt>
                <c:pt idx="6698">
                  <c:v>0.51</c:v>
                </c:pt>
                <c:pt idx="6699">
                  <c:v>0.46800000000000003</c:v>
                </c:pt>
                <c:pt idx="6700">
                  <c:v>0.54300000000000004</c:v>
                </c:pt>
                <c:pt idx="6701">
                  <c:v>0.71799999999999997</c:v>
                </c:pt>
                <c:pt idx="6702">
                  <c:v>0.56899999999999995</c:v>
                </c:pt>
                <c:pt idx="6703">
                  <c:v>0.628</c:v>
                </c:pt>
                <c:pt idx="6704">
                  <c:v>0.63400000000000001</c:v>
                </c:pt>
                <c:pt idx="6705">
                  <c:v>0.63</c:v>
                </c:pt>
                <c:pt idx="6706">
                  <c:v>0.66300000000000003</c:v>
                </c:pt>
                <c:pt idx="6707">
                  <c:v>0.51100000000000001</c:v>
                </c:pt>
                <c:pt idx="6708">
                  <c:v>0.55900000000000005</c:v>
                </c:pt>
                <c:pt idx="6709">
                  <c:v>0.52900000000000003</c:v>
                </c:pt>
                <c:pt idx="6710">
                  <c:v>0.68400000000000005</c:v>
                </c:pt>
                <c:pt idx="6711">
                  <c:v>0.68899999999999995</c:v>
                </c:pt>
                <c:pt idx="6712">
                  <c:v>0.70899999999999996</c:v>
                </c:pt>
                <c:pt idx="6713">
                  <c:v>0.495</c:v>
                </c:pt>
                <c:pt idx="6714">
                  <c:v>0.70699999999999996</c:v>
                </c:pt>
                <c:pt idx="6715">
                  <c:v>0.61799999999999999</c:v>
                </c:pt>
                <c:pt idx="6716">
                  <c:v>0.96</c:v>
                </c:pt>
                <c:pt idx="6717">
                  <c:v>0.56599999999999995</c:v>
                </c:pt>
                <c:pt idx="6718">
                  <c:v>0.65200000000000002</c:v>
                </c:pt>
                <c:pt idx="6719">
                  <c:v>0.64500000000000002</c:v>
                </c:pt>
                <c:pt idx="6720">
                  <c:v>0.55400000000000005</c:v>
                </c:pt>
                <c:pt idx="6721">
                  <c:v>0.55300000000000005</c:v>
                </c:pt>
                <c:pt idx="6722">
                  <c:v>0.84</c:v>
                </c:pt>
                <c:pt idx="6723">
                  <c:v>0.57599999999999996</c:v>
                </c:pt>
                <c:pt idx="6724">
                  <c:v>0.752</c:v>
                </c:pt>
                <c:pt idx="6725">
                  <c:v>0.71099999999999997</c:v>
                </c:pt>
                <c:pt idx="6726">
                  <c:v>0.79400000000000004</c:v>
                </c:pt>
                <c:pt idx="6727">
                  <c:v>0.58099999999999996</c:v>
                </c:pt>
                <c:pt idx="6728">
                  <c:v>0.78800000000000003</c:v>
                </c:pt>
                <c:pt idx="6729">
                  <c:v>0.58399999999999996</c:v>
                </c:pt>
                <c:pt idx="6730">
                  <c:v>0.67300000000000004</c:v>
                </c:pt>
                <c:pt idx="6731">
                  <c:v>0.52100000000000002</c:v>
                </c:pt>
                <c:pt idx="6732">
                  <c:v>0.65300000000000002</c:v>
                </c:pt>
                <c:pt idx="6733">
                  <c:v>0.58499999999999996</c:v>
                </c:pt>
                <c:pt idx="6734">
                  <c:v>0.55600000000000005</c:v>
                </c:pt>
                <c:pt idx="6735">
                  <c:v>0.66</c:v>
                </c:pt>
                <c:pt idx="6736">
                  <c:v>0.54</c:v>
                </c:pt>
                <c:pt idx="6737">
                  <c:v>0.54300000000000004</c:v>
                </c:pt>
                <c:pt idx="6738">
                  <c:v>0.65700000000000003</c:v>
                </c:pt>
                <c:pt idx="6739">
                  <c:v>0.57499999999999996</c:v>
                </c:pt>
                <c:pt idx="6740">
                  <c:v>0.70499999999999996</c:v>
                </c:pt>
                <c:pt idx="6741">
                  <c:v>0.52700000000000002</c:v>
                </c:pt>
                <c:pt idx="6742">
                  <c:v>0.66</c:v>
                </c:pt>
                <c:pt idx="6743">
                  <c:v>0.65200000000000002</c:v>
                </c:pt>
                <c:pt idx="6744">
                  <c:v>0.49099999999999999</c:v>
                </c:pt>
                <c:pt idx="6745">
                  <c:v>0.67200000000000004</c:v>
                </c:pt>
                <c:pt idx="6746">
                  <c:v>0.69</c:v>
                </c:pt>
                <c:pt idx="6747">
                  <c:v>0.755</c:v>
                </c:pt>
                <c:pt idx="6748">
                  <c:v>0.55700000000000005</c:v>
                </c:pt>
                <c:pt idx="6749">
                  <c:v>0.58099999999999996</c:v>
                </c:pt>
                <c:pt idx="6750">
                  <c:v>0.78</c:v>
                </c:pt>
                <c:pt idx="6751">
                  <c:v>0.51800000000000002</c:v>
                </c:pt>
                <c:pt idx="6752">
                  <c:v>0.5</c:v>
                </c:pt>
                <c:pt idx="6753">
                  <c:v>0.60099999999999998</c:v>
                </c:pt>
                <c:pt idx="6754">
                  <c:v>0.59099999999999997</c:v>
                </c:pt>
                <c:pt idx="6755">
                  <c:v>0.54100000000000004</c:v>
                </c:pt>
                <c:pt idx="6756">
                  <c:v>0.59</c:v>
                </c:pt>
                <c:pt idx="6757">
                  <c:v>0.59899999999999998</c:v>
                </c:pt>
                <c:pt idx="6758">
                  <c:v>0.64100000000000001</c:v>
                </c:pt>
                <c:pt idx="6759">
                  <c:v>1.008</c:v>
                </c:pt>
                <c:pt idx="6760">
                  <c:v>0.56699999999999995</c:v>
                </c:pt>
                <c:pt idx="6761">
                  <c:v>0.80700000000000005</c:v>
                </c:pt>
                <c:pt idx="6762">
                  <c:v>0.72599999999999998</c:v>
                </c:pt>
                <c:pt idx="6763">
                  <c:v>0.50900000000000001</c:v>
                </c:pt>
                <c:pt idx="6764">
                  <c:v>0.51800000000000002</c:v>
                </c:pt>
                <c:pt idx="6765">
                  <c:v>0.80200000000000005</c:v>
                </c:pt>
                <c:pt idx="6766">
                  <c:v>0.45700000000000002</c:v>
                </c:pt>
                <c:pt idx="6767">
                  <c:v>0.64900000000000002</c:v>
                </c:pt>
                <c:pt idx="6768">
                  <c:v>0.7</c:v>
                </c:pt>
                <c:pt idx="6769">
                  <c:v>0.91400000000000003</c:v>
                </c:pt>
                <c:pt idx="6770">
                  <c:v>0.61899999999999999</c:v>
                </c:pt>
                <c:pt idx="6771">
                  <c:v>0.97499999999999998</c:v>
                </c:pt>
                <c:pt idx="6772">
                  <c:v>0.56799999999999995</c:v>
                </c:pt>
                <c:pt idx="6773">
                  <c:v>0.97599999999999998</c:v>
                </c:pt>
                <c:pt idx="6774">
                  <c:v>1.0920000000000001</c:v>
                </c:pt>
                <c:pt idx="6775">
                  <c:v>0.52600000000000002</c:v>
                </c:pt>
                <c:pt idx="6776">
                  <c:v>0.54400000000000004</c:v>
                </c:pt>
                <c:pt idx="6777">
                  <c:v>0.52900000000000003</c:v>
                </c:pt>
                <c:pt idx="6778">
                  <c:v>0.73</c:v>
                </c:pt>
                <c:pt idx="6779">
                  <c:v>0.69099999999999995</c:v>
                </c:pt>
                <c:pt idx="6780">
                  <c:v>0.55200000000000005</c:v>
                </c:pt>
                <c:pt idx="6781">
                  <c:v>0.64700000000000002</c:v>
                </c:pt>
                <c:pt idx="6782">
                  <c:v>0.45600000000000002</c:v>
                </c:pt>
                <c:pt idx="6783">
                  <c:v>0.9</c:v>
                </c:pt>
                <c:pt idx="6784">
                  <c:v>0.502</c:v>
                </c:pt>
                <c:pt idx="6785">
                  <c:v>0.746</c:v>
                </c:pt>
                <c:pt idx="6786">
                  <c:v>0.78200000000000003</c:v>
                </c:pt>
                <c:pt idx="6787">
                  <c:v>0.73699999999999999</c:v>
                </c:pt>
                <c:pt idx="6788">
                  <c:v>0.91500000000000004</c:v>
                </c:pt>
                <c:pt idx="6789">
                  <c:v>0.54400000000000004</c:v>
                </c:pt>
                <c:pt idx="6790">
                  <c:v>0.79</c:v>
                </c:pt>
                <c:pt idx="6791">
                  <c:v>0.47799999999999998</c:v>
                </c:pt>
                <c:pt idx="6792">
                  <c:v>0.65100000000000002</c:v>
                </c:pt>
                <c:pt idx="6793">
                  <c:v>0.56599999999999995</c:v>
                </c:pt>
                <c:pt idx="6794">
                  <c:v>0.74</c:v>
                </c:pt>
                <c:pt idx="6795">
                  <c:v>0.70299999999999996</c:v>
                </c:pt>
                <c:pt idx="6796">
                  <c:v>0.45800000000000002</c:v>
                </c:pt>
                <c:pt idx="6797">
                  <c:v>0.47</c:v>
                </c:pt>
                <c:pt idx="6798">
                  <c:v>0.67400000000000004</c:v>
                </c:pt>
                <c:pt idx="6799">
                  <c:v>0.56100000000000005</c:v>
                </c:pt>
                <c:pt idx="6800">
                  <c:v>0.51800000000000002</c:v>
                </c:pt>
                <c:pt idx="6801">
                  <c:v>0.5</c:v>
                </c:pt>
                <c:pt idx="6802">
                  <c:v>0.49099999999999999</c:v>
                </c:pt>
                <c:pt idx="6803">
                  <c:v>0.63</c:v>
                </c:pt>
                <c:pt idx="6804">
                  <c:v>1.3080000000000001</c:v>
                </c:pt>
                <c:pt idx="6805">
                  <c:v>0.63200000000000001</c:v>
                </c:pt>
                <c:pt idx="6806">
                  <c:v>0.58899999999999997</c:v>
                </c:pt>
                <c:pt idx="6807">
                  <c:v>0.79500000000000004</c:v>
                </c:pt>
                <c:pt idx="6808">
                  <c:v>0.72699999999999998</c:v>
                </c:pt>
                <c:pt idx="6809">
                  <c:v>0.53700000000000003</c:v>
                </c:pt>
                <c:pt idx="6810">
                  <c:v>0.55200000000000005</c:v>
                </c:pt>
                <c:pt idx="6811">
                  <c:v>1.3</c:v>
                </c:pt>
                <c:pt idx="6812">
                  <c:v>0.51300000000000001</c:v>
                </c:pt>
                <c:pt idx="6813">
                  <c:v>0.57399999999999995</c:v>
                </c:pt>
                <c:pt idx="6814">
                  <c:v>0.57699999999999996</c:v>
                </c:pt>
                <c:pt idx="6815">
                  <c:v>0.69299999999999995</c:v>
                </c:pt>
                <c:pt idx="6816">
                  <c:v>0.53900000000000003</c:v>
                </c:pt>
                <c:pt idx="6817">
                  <c:v>0.68799999999999994</c:v>
                </c:pt>
                <c:pt idx="6818">
                  <c:v>0.625</c:v>
                </c:pt>
                <c:pt idx="6819">
                  <c:v>0.42499999999999999</c:v>
                </c:pt>
                <c:pt idx="6820">
                  <c:v>0.504</c:v>
                </c:pt>
                <c:pt idx="6821">
                  <c:v>0.54900000000000004</c:v>
                </c:pt>
                <c:pt idx="6822">
                  <c:v>0.56299999999999994</c:v>
                </c:pt>
                <c:pt idx="6823">
                  <c:v>0.74</c:v>
                </c:pt>
                <c:pt idx="6824">
                  <c:v>0.57399999999999995</c:v>
                </c:pt>
                <c:pt idx="6825">
                  <c:v>0.73199999999999998</c:v>
                </c:pt>
                <c:pt idx="6826">
                  <c:v>0.44</c:v>
                </c:pt>
                <c:pt idx="6827">
                  <c:v>0.76600000000000001</c:v>
                </c:pt>
                <c:pt idx="6828">
                  <c:v>0.52900000000000003</c:v>
                </c:pt>
                <c:pt idx="6829">
                  <c:v>0.60799999999999998</c:v>
                </c:pt>
                <c:pt idx="6830">
                  <c:v>0.65100000000000002</c:v>
                </c:pt>
                <c:pt idx="6831">
                  <c:v>0.61399999999999999</c:v>
                </c:pt>
                <c:pt idx="6832">
                  <c:v>0.65400000000000003</c:v>
                </c:pt>
                <c:pt idx="6833">
                  <c:v>0.73</c:v>
                </c:pt>
                <c:pt idx="6834">
                  <c:v>0.81599999999999995</c:v>
                </c:pt>
                <c:pt idx="6835">
                  <c:v>0.59299999999999997</c:v>
                </c:pt>
                <c:pt idx="6836">
                  <c:v>0.51300000000000001</c:v>
                </c:pt>
                <c:pt idx="6837">
                  <c:v>0.48299999999999998</c:v>
                </c:pt>
                <c:pt idx="6838">
                  <c:v>0.66200000000000003</c:v>
                </c:pt>
                <c:pt idx="6839">
                  <c:v>0.63200000000000001</c:v>
                </c:pt>
                <c:pt idx="6840">
                  <c:v>0.56100000000000005</c:v>
                </c:pt>
                <c:pt idx="6841">
                  <c:v>0.43</c:v>
                </c:pt>
                <c:pt idx="6842">
                  <c:v>0.55800000000000005</c:v>
                </c:pt>
                <c:pt idx="6843">
                  <c:v>0.77</c:v>
                </c:pt>
                <c:pt idx="6844">
                  <c:v>0.56399999999999995</c:v>
                </c:pt>
                <c:pt idx="6845">
                  <c:v>0.56599999999999995</c:v>
                </c:pt>
                <c:pt idx="6846">
                  <c:v>0.48299999999999998</c:v>
                </c:pt>
                <c:pt idx="6847">
                  <c:v>0.499</c:v>
                </c:pt>
                <c:pt idx="6848">
                  <c:v>0.56000000000000005</c:v>
                </c:pt>
                <c:pt idx="6849">
                  <c:v>0.69099999999999995</c:v>
                </c:pt>
                <c:pt idx="6850">
                  <c:v>0.51600000000000001</c:v>
                </c:pt>
                <c:pt idx="6851">
                  <c:v>0.54400000000000004</c:v>
                </c:pt>
                <c:pt idx="6852">
                  <c:v>0.90400000000000003</c:v>
                </c:pt>
                <c:pt idx="6853">
                  <c:v>0.70299999999999996</c:v>
                </c:pt>
                <c:pt idx="6854">
                  <c:v>0.53200000000000003</c:v>
                </c:pt>
                <c:pt idx="6855">
                  <c:v>0.65300000000000002</c:v>
                </c:pt>
                <c:pt idx="6856">
                  <c:v>0.63</c:v>
                </c:pt>
                <c:pt idx="6857">
                  <c:v>0.51600000000000001</c:v>
                </c:pt>
                <c:pt idx="6858">
                  <c:v>0.57499999999999996</c:v>
                </c:pt>
                <c:pt idx="6859">
                  <c:v>0.59199999999999997</c:v>
                </c:pt>
                <c:pt idx="6860">
                  <c:v>0.42699999999999999</c:v>
                </c:pt>
                <c:pt idx="6861">
                  <c:v>0.55900000000000005</c:v>
                </c:pt>
                <c:pt idx="6862">
                  <c:v>0.61799999999999999</c:v>
                </c:pt>
                <c:pt idx="6863">
                  <c:v>0.77900000000000003</c:v>
                </c:pt>
                <c:pt idx="6864">
                  <c:v>0.52500000000000002</c:v>
                </c:pt>
                <c:pt idx="6865">
                  <c:v>0.7</c:v>
                </c:pt>
                <c:pt idx="6866">
                  <c:v>0.67500000000000004</c:v>
                </c:pt>
                <c:pt idx="6867">
                  <c:v>0.67600000000000005</c:v>
                </c:pt>
                <c:pt idx="6868">
                  <c:v>0.72099999999999997</c:v>
                </c:pt>
                <c:pt idx="6869">
                  <c:v>0.55400000000000005</c:v>
                </c:pt>
                <c:pt idx="6870">
                  <c:v>0.57299999999999995</c:v>
                </c:pt>
                <c:pt idx="6871">
                  <c:v>0.70499999999999996</c:v>
                </c:pt>
                <c:pt idx="6872">
                  <c:v>0.61399999999999999</c:v>
                </c:pt>
                <c:pt idx="6873">
                  <c:v>0.67500000000000004</c:v>
                </c:pt>
                <c:pt idx="6874">
                  <c:v>0.501</c:v>
                </c:pt>
                <c:pt idx="6875">
                  <c:v>0.58899999999999997</c:v>
                </c:pt>
                <c:pt idx="6876">
                  <c:v>0.81200000000000006</c:v>
                </c:pt>
                <c:pt idx="6877">
                  <c:v>0.56899999999999995</c:v>
                </c:pt>
                <c:pt idx="6878">
                  <c:v>0.56299999999999994</c:v>
                </c:pt>
                <c:pt idx="6879">
                  <c:v>0.53300000000000003</c:v>
                </c:pt>
                <c:pt idx="6880">
                  <c:v>0.55600000000000005</c:v>
                </c:pt>
                <c:pt idx="6881">
                  <c:v>0.48799999999999999</c:v>
                </c:pt>
                <c:pt idx="6882">
                  <c:v>0.56100000000000005</c:v>
                </c:pt>
                <c:pt idx="6883">
                  <c:v>0.85599999999999998</c:v>
                </c:pt>
                <c:pt idx="6884">
                  <c:v>0.59299999999999997</c:v>
                </c:pt>
                <c:pt idx="6885">
                  <c:v>0.66500000000000004</c:v>
                </c:pt>
                <c:pt idx="6886">
                  <c:v>0.58399999999999996</c:v>
                </c:pt>
                <c:pt idx="6887">
                  <c:v>0.52700000000000002</c:v>
                </c:pt>
                <c:pt idx="6888">
                  <c:v>1.143</c:v>
                </c:pt>
                <c:pt idx="6889">
                  <c:v>0.55600000000000005</c:v>
                </c:pt>
                <c:pt idx="6890">
                  <c:v>0.55600000000000005</c:v>
                </c:pt>
                <c:pt idx="6891">
                  <c:v>0.58499999999999996</c:v>
                </c:pt>
                <c:pt idx="6892">
                  <c:v>0.54800000000000004</c:v>
                </c:pt>
                <c:pt idx="6893">
                  <c:v>0.54600000000000004</c:v>
                </c:pt>
                <c:pt idx="6894">
                  <c:v>0.82099999999999995</c:v>
                </c:pt>
                <c:pt idx="6895">
                  <c:v>0.443</c:v>
                </c:pt>
                <c:pt idx="6896">
                  <c:v>0.61799999999999999</c:v>
                </c:pt>
                <c:pt idx="6897">
                  <c:v>0.625</c:v>
                </c:pt>
                <c:pt idx="6898">
                  <c:v>0.61699999999999999</c:v>
                </c:pt>
                <c:pt idx="6899">
                  <c:v>0.69</c:v>
                </c:pt>
                <c:pt idx="6900">
                  <c:v>0.79</c:v>
                </c:pt>
                <c:pt idx="6901">
                  <c:v>0.65400000000000003</c:v>
                </c:pt>
                <c:pt idx="6902">
                  <c:v>0.58199999999999996</c:v>
                </c:pt>
                <c:pt idx="6903">
                  <c:v>0.55100000000000005</c:v>
                </c:pt>
                <c:pt idx="6904">
                  <c:v>0.55400000000000005</c:v>
                </c:pt>
                <c:pt idx="6905">
                  <c:v>0.57499999999999996</c:v>
                </c:pt>
                <c:pt idx="6906">
                  <c:v>0.45300000000000001</c:v>
                </c:pt>
                <c:pt idx="6907">
                  <c:v>0.70699999999999996</c:v>
                </c:pt>
                <c:pt idx="6908">
                  <c:v>0.66</c:v>
                </c:pt>
                <c:pt idx="6909">
                  <c:v>0.48799999999999999</c:v>
                </c:pt>
                <c:pt idx="6910">
                  <c:v>0.50700000000000001</c:v>
                </c:pt>
                <c:pt idx="6911">
                  <c:v>0.56399999999999995</c:v>
                </c:pt>
                <c:pt idx="6912">
                  <c:v>0.76200000000000001</c:v>
                </c:pt>
                <c:pt idx="6913">
                  <c:v>0.61699999999999999</c:v>
                </c:pt>
                <c:pt idx="6914">
                  <c:v>0.67300000000000004</c:v>
                </c:pt>
                <c:pt idx="6915">
                  <c:v>0.69499999999999995</c:v>
                </c:pt>
                <c:pt idx="6916">
                  <c:v>0.40699999999999997</c:v>
                </c:pt>
                <c:pt idx="6917">
                  <c:v>0.52100000000000002</c:v>
                </c:pt>
                <c:pt idx="6918">
                  <c:v>0.58599999999999997</c:v>
                </c:pt>
                <c:pt idx="6919">
                  <c:v>0.73499999999999999</c:v>
                </c:pt>
                <c:pt idx="6920">
                  <c:v>0.71299999999999997</c:v>
                </c:pt>
                <c:pt idx="6921">
                  <c:v>0.68899999999999995</c:v>
                </c:pt>
                <c:pt idx="6922">
                  <c:v>0.51800000000000002</c:v>
                </c:pt>
                <c:pt idx="6923">
                  <c:v>0.54100000000000004</c:v>
                </c:pt>
                <c:pt idx="6924">
                  <c:v>0.52300000000000002</c:v>
                </c:pt>
                <c:pt idx="6925">
                  <c:v>0.52400000000000002</c:v>
                </c:pt>
                <c:pt idx="6926">
                  <c:v>0.879</c:v>
                </c:pt>
                <c:pt idx="6927">
                  <c:v>0.63600000000000001</c:v>
                </c:pt>
                <c:pt idx="6928">
                  <c:v>0.72</c:v>
                </c:pt>
                <c:pt idx="6929">
                  <c:v>0.76500000000000001</c:v>
                </c:pt>
                <c:pt idx="6930">
                  <c:v>0.40200000000000002</c:v>
                </c:pt>
                <c:pt idx="6931">
                  <c:v>0.73</c:v>
                </c:pt>
                <c:pt idx="6932">
                  <c:v>0.69499999999999995</c:v>
                </c:pt>
                <c:pt idx="6933">
                  <c:v>0.58799999999999997</c:v>
                </c:pt>
                <c:pt idx="6934">
                  <c:v>0.54</c:v>
                </c:pt>
                <c:pt idx="6935">
                  <c:v>0.56699999999999995</c:v>
                </c:pt>
                <c:pt idx="6936">
                  <c:v>0.505</c:v>
                </c:pt>
                <c:pt idx="6937">
                  <c:v>0.55600000000000005</c:v>
                </c:pt>
                <c:pt idx="6938">
                  <c:v>0.625</c:v>
                </c:pt>
                <c:pt idx="6939">
                  <c:v>0.54300000000000004</c:v>
                </c:pt>
                <c:pt idx="6940">
                  <c:v>0.68</c:v>
                </c:pt>
                <c:pt idx="6941">
                  <c:v>0.5</c:v>
                </c:pt>
                <c:pt idx="6942">
                  <c:v>0.626</c:v>
                </c:pt>
                <c:pt idx="6943">
                  <c:v>0.73199999999999998</c:v>
                </c:pt>
                <c:pt idx="6944">
                  <c:v>0.64500000000000002</c:v>
                </c:pt>
                <c:pt idx="6945">
                  <c:v>0.623</c:v>
                </c:pt>
                <c:pt idx="6946">
                  <c:v>0.63900000000000001</c:v>
                </c:pt>
                <c:pt idx="6947">
                  <c:v>0.54600000000000004</c:v>
                </c:pt>
                <c:pt idx="6948">
                  <c:v>0.61899999999999999</c:v>
                </c:pt>
                <c:pt idx="6949">
                  <c:v>0.59399999999999997</c:v>
                </c:pt>
                <c:pt idx="6950">
                  <c:v>0.76500000000000001</c:v>
                </c:pt>
                <c:pt idx="6951">
                  <c:v>0.625</c:v>
                </c:pt>
                <c:pt idx="6952">
                  <c:v>0.63700000000000001</c:v>
                </c:pt>
                <c:pt idx="6953">
                  <c:v>0.56399999999999995</c:v>
                </c:pt>
                <c:pt idx="6954">
                  <c:v>0.63300000000000001</c:v>
                </c:pt>
                <c:pt idx="6955">
                  <c:v>0.56000000000000005</c:v>
                </c:pt>
                <c:pt idx="6956">
                  <c:v>0.51800000000000002</c:v>
                </c:pt>
                <c:pt idx="6957">
                  <c:v>0.57199999999999995</c:v>
                </c:pt>
                <c:pt idx="6958">
                  <c:v>0.502</c:v>
                </c:pt>
                <c:pt idx="6959">
                  <c:v>0.64400000000000002</c:v>
                </c:pt>
                <c:pt idx="6960">
                  <c:v>0.59499999999999997</c:v>
                </c:pt>
                <c:pt idx="6961">
                  <c:v>0.496</c:v>
                </c:pt>
                <c:pt idx="6962">
                  <c:v>0.59799999999999998</c:v>
                </c:pt>
                <c:pt idx="6963">
                  <c:v>0.51200000000000001</c:v>
                </c:pt>
                <c:pt idx="6964">
                  <c:v>0.58599999999999997</c:v>
                </c:pt>
                <c:pt idx="6965">
                  <c:v>0.61199999999999999</c:v>
                </c:pt>
                <c:pt idx="6966">
                  <c:v>0.76</c:v>
                </c:pt>
                <c:pt idx="6967">
                  <c:v>0.626</c:v>
                </c:pt>
                <c:pt idx="6968">
                  <c:v>0.42699999999999999</c:v>
                </c:pt>
                <c:pt idx="6969">
                  <c:v>0.76800000000000002</c:v>
                </c:pt>
                <c:pt idx="6970">
                  <c:v>0.54700000000000004</c:v>
                </c:pt>
                <c:pt idx="6971">
                  <c:v>0.50700000000000001</c:v>
                </c:pt>
                <c:pt idx="6972">
                  <c:v>0.58899999999999997</c:v>
                </c:pt>
                <c:pt idx="6973">
                  <c:v>0.72899999999999998</c:v>
                </c:pt>
                <c:pt idx="6974">
                  <c:v>0.47799999999999998</c:v>
                </c:pt>
                <c:pt idx="6975">
                  <c:v>0.53</c:v>
                </c:pt>
                <c:pt idx="6976">
                  <c:v>0.59499999999999997</c:v>
                </c:pt>
                <c:pt idx="6977">
                  <c:v>0.441</c:v>
                </c:pt>
                <c:pt idx="6978">
                  <c:v>0.51</c:v>
                </c:pt>
                <c:pt idx="6979">
                  <c:v>0.61699999999999999</c:v>
                </c:pt>
                <c:pt idx="6980">
                  <c:v>0.67</c:v>
                </c:pt>
                <c:pt idx="6981">
                  <c:v>0.63100000000000001</c:v>
                </c:pt>
                <c:pt idx="6982">
                  <c:v>0.55200000000000005</c:v>
                </c:pt>
                <c:pt idx="6983">
                  <c:v>0.57499999999999996</c:v>
                </c:pt>
                <c:pt idx="6984">
                  <c:v>0.60499999999999998</c:v>
                </c:pt>
                <c:pt idx="6985">
                  <c:v>0.75800000000000001</c:v>
                </c:pt>
                <c:pt idx="6986">
                  <c:v>0.52300000000000002</c:v>
                </c:pt>
                <c:pt idx="6987">
                  <c:v>0.56899999999999995</c:v>
                </c:pt>
                <c:pt idx="6988">
                  <c:v>0.626</c:v>
                </c:pt>
                <c:pt idx="6989">
                  <c:v>0.53400000000000003</c:v>
                </c:pt>
                <c:pt idx="6990">
                  <c:v>0.61</c:v>
                </c:pt>
                <c:pt idx="6991">
                  <c:v>0.54200000000000004</c:v>
                </c:pt>
                <c:pt idx="6992">
                  <c:v>0.50900000000000001</c:v>
                </c:pt>
                <c:pt idx="6993">
                  <c:v>0.49399999999999999</c:v>
                </c:pt>
                <c:pt idx="6994">
                  <c:v>0.52100000000000002</c:v>
                </c:pt>
                <c:pt idx="6995">
                  <c:v>0.51200000000000001</c:v>
                </c:pt>
                <c:pt idx="6996">
                  <c:v>0.60299999999999998</c:v>
                </c:pt>
                <c:pt idx="6997">
                  <c:v>0.72799999999999998</c:v>
                </c:pt>
                <c:pt idx="6998">
                  <c:v>0.60799999999999998</c:v>
                </c:pt>
                <c:pt idx="6999">
                  <c:v>0.53800000000000003</c:v>
                </c:pt>
                <c:pt idx="7000">
                  <c:v>0.76800000000000002</c:v>
                </c:pt>
                <c:pt idx="7001">
                  <c:v>0.78100000000000003</c:v>
                </c:pt>
                <c:pt idx="7002">
                  <c:v>0.74399999999999999</c:v>
                </c:pt>
                <c:pt idx="7003">
                  <c:v>0.54600000000000004</c:v>
                </c:pt>
                <c:pt idx="7004">
                  <c:v>0.505</c:v>
                </c:pt>
                <c:pt idx="7005">
                  <c:v>0.46100000000000002</c:v>
                </c:pt>
                <c:pt idx="7006">
                  <c:v>0.65700000000000003</c:v>
                </c:pt>
                <c:pt idx="7007">
                  <c:v>0.73499999999999999</c:v>
                </c:pt>
                <c:pt idx="7008">
                  <c:v>0.64</c:v>
                </c:pt>
                <c:pt idx="7009">
                  <c:v>0.55500000000000005</c:v>
                </c:pt>
                <c:pt idx="7010">
                  <c:v>0.56399999999999995</c:v>
                </c:pt>
                <c:pt idx="7011">
                  <c:v>0.71</c:v>
                </c:pt>
                <c:pt idx="7012">
                  <c:v>0.50600000000000001</c:v>
                </c:pt>
                <c:pt idx="7013">
                  <c:v>0.66800000000000004</c:v>
                </c:pt>
                <c:pt idx="7014">
                  <c:v>0.66800000000000004</c:v>
                </c:pt>
                <c:pt idx="7015">
                  <c:v>0.69299999999999995</c:v>
                </c:pt>
                <c:pt idx="7016">
                  <c:v>0.58899999999999997</c:v>
                </c:pt>
                <c:pt idx="7017">
                  <c:v>0.623</c:v>
                </c:pt>
                <c:pt idx="7018">
                  <c:v>0.64900000000000002</c:v>
                </c:pt>
                <c:pt idx="7019">
                  <c:v>0.57299999999999995</c:v>
                </c:pt>
                <c:pt idx="7020">
                  <c:v>1.038</c:v>
                </c:pt>
                <c:pt idx="7021">
                  <c:v>0.58099999999999996</c:v>
                </c:pt>
                <c:pt idx="7022">
                  <c:v>0.70899999999999996</c:v>
                </c:pt>
                <c:pt idx="7023">
                  <c:v>0.64800000000000002</c:v>
                </c:pt>
                <c:pt idx="7024">
                  <c:v>0.745</c:v>
                </c:pt>
                <c:pt idx="7025">
                  <c:v>0.58099999999999996</c:v>
                </c:pt>
                <c:pt idx="7026">
                  <c:v>0.60299999999999998</c:v>
                </c:pt>
                <c:pt idx="7027">
                  <c:v>0.50800000000000001</c:v>
                </c:pt>
                <c:pt idx="7028">
                  <c:v>0.61299999999999999</c:v>
                </c:pt>
                <c:pt idx="7029">
                  <c:v>0.79800000000000004</c:v>
                </c:pt>
                <c:pt idx="7030">
                  <c:v>0.82199999999999995</c:v>
                </c:pt>
                <c:pt idx="7031">
                  <c:v>0.56399999999999995</c:v>
                </c:pt>
                <c:pt idx="7032">
                  <c:v>0.50800000000000001</c:v>
                </c:pt>
                <c:pt idx="7033">
                  <c:v>0.56200000000000006</c:v>
                </c:pt>
                <c:pt idx="7034">
                  <c:v>0.65</c:v>
                </c:pt>
                <c:pt idx="7035">
                  <c:v>0.49099999999999999</c:v>
                </c:pt>
                <c:pt idx="7036">
                  <c:v>0.55000000000000004</c:v>
                </c:pt>
                <c:pt idx="7037">
                  <c:v>1.101</c:v>
                </c:pt>
                <c:pt idx="7038">
                  <c:v>0.497</c:v>
                </c:pt>
                <c:pt idx="7039">
                  <c:v>0.54900000000000004</c:v>
                </c:pt>
                <c:pt idx="7040">
                  <c:v>0.70799999999999996</c:v>
                </c:pt>
                <c:pt idx="7041">
                  <c:v>0.56699999999999995</c:v>
                </c:pt>
                <c:pt idx="7042">
                  <c:v>0.66100000000000003</c:v>
                </c:pt>
                <c:pt idx="7043">
                  <c:v>0.71399999999999997</c:v>
                </c:pt>
                <c:pt idx="7044">
                  <c:v>0.57299999999999995</c:v>
                </c:pt>
                <c:pt idx="7045">
                  <c:v>0.57199999999999995</c:v>
                </c:pt>
                <c:pt idx="7046">
                  <c:v>0.45100000000000001</c:v>
                </c:pt>
                <c:pt idx="7047">
                  <c:v>0.54</c:v>
                </c:pt>
                <c:pt idx="7048">
                  <c:v>0.67100000000000004</c:v>
                </c:pt>
                <c:pt idx="7049">
                  <c:v>0.73299999999999998</c:v>
                </c:pt>
                <c:pt idx="7050">
                  <c:v>0.71</c:v>
                </c:pt>
                <c:pt idx="7051">
                  <c:v>0.38500000000000001</c:v>
                </c:pt>
                <c:pt idx="7052">
                  <c:v>0.45100000000000001</c:v>
                </c:pt>
                <c:pt idx="7053">
                  <c:v>0.61</c:v>
                </c:pt>
                <c:pt idx="7054">
                  <c:v>0.58899999999999997</c:v>
                </c:pt>
                <c:pt idx="7055">
                  <c:v>0.66200000000000003</c:v>
                </c:pt>
                <c:pt idx="7056">
                  <c:v>0.73</c:v>
                </c:pt>
                <c:pt idx="7057">
                  <c:v>0.52400000000000002</c:v>
                </c:pt>
                <c:pt idx="7058">
                  <c:v>0.56000000000000005</c:v>
                </c:pt>
                <c:pt idx="7059">
                  <c:v>0.55000000000000004</c:v>
                </c:pt>
                <c:pt idx="7060">
                  <c:v>0.63900000000000001</c:v>
                </c:pt>
                <c:pt idx="7061">
                  <c:v>0.60099999999999998</c:v>
                </c:pt>
                <c:pt idx="7062">
                  <c:v>0.49099999999999999</c:v>
                </c:pt>
                <c:pt idx="7063">
                  <c:v>0.59799999999999998</c:v>
                </c:pt>
                <c:pt idx="7064">
                  <c:v>0.59199999999999997</c:v>
                </c:pt>
                <c:pt idx="7065">
                  <c:v>0.871</c:v>
                </c:pt>
                <c:pt idx="7066">
                  <c:v>0.55100000000000005</c:v>
                </c:pt>
                <c:pt idx="7067">
                  <c:v>0.74</c:v>
                </c:pt>
                <c:pt idx="7068">
                  <c:v>0.56000000000000005</c:v>
                </c:pt>
                <c:pt idx="7069">
                  <c:v>0.58699999999999997</c:v>
                </c:pt>
                <c:pt idx="7070">
                  <c:v>0.49299999999999999</c:v>
                </c:pt>
                <c:pt idx="7071">
                  <c:v>0.68200000000000005</c:v>
                </c:pt>
                <c:pt idx="7072">
                  <c:v>0.52100000000000002</c:v>
                </c:pt>
                <c:pt idx="7073">
                  <c:v>0.68700000000000006</c:v>
                </c:pt>
                <c:pt idx="7074">
                  <c:v>0.44800000000000001</c:v>
                </c:pt>
                <c:pt idx="7075">
                  <c:v>0.53700000000000003</c:v>
                </c:pt>
                <c:pt idx="7076">
                  <c:v>0.48599999999999999</c:v>
                </c:pt>
                <c:pt idx="7077">
                  <c:v>0.71399999999999997</c:v>
                </c:pt>
                <c:pt idx="7078">
                  <c:v>0.53700000000000003</c:v>
                </c:pt>
                <c:pt idx="7079">
                  <c:v>0.93400000000000005</c:v>
                </c:pt>
                <c:pt idx="7080">
                  <c:v>0.58499999999999996</c:v>
                </c:pt>
                <c:pt idx="7081">
                  <c:v>0.78300000000000003</c:v>
                </c:pt>
                <c:pt idx="7082">
                  <c:v>0.67200000000000004</c:v>
                </c:pt>
                <c:pt idx="7083">
                  <c:v>0.53800000000000003</c:v>
                </c:pt>
                <c:pt idx="7084">
                  <c:v>0.51</c:v>
                </c:pt>
                <c:pt idx="7085">
                  <c:v>0.41399999999999998</c:v>
                </c:pt>
                <c:pt idx="7086">
                  <c:v>0.2</c:v>
                </c:pt>
                <c:pt idx="7087">
                  <c:v>0.56200000000000006</c:v>
                </c:pt>
                <c:pt idx="7088">
                  <c:v>0.5</c:v>
                </c:pt>
                <c:pt idx="7089">
                  <c:v>0.92500000000000004</c:v>
                </c:pt>
                <c:pt idx="7090">
                  <c:v>0.73199999999999998</c:v>
                </c:pt>
                <c:pt idx="7091">
                  <c:v>0.65</c:v>
                </c:pt>
                <c:pt idx="7092">
                  <c:v>0.59</c:v>
                </c:pt>
                <c:pt idx="7093">
                  <c:v>0.45100000000000001</c:v>
                </c:pt>
                <c:pt idx="7094">
                  <c:v>0.52400000000000002</c:v>
                </c:pt>
                <c:pt idx="7095">
                  <c:v>0.98199999999999998</c:v>
                </c:pt>
                <c:pt idx="7096">
                  <c:v>0.44600000000000001</c:v>
                </c:pt>
                <c:pt idx="7097">
                  <c:v>0.63</c:v>
                </c:pt>
                <c:pt idx="7098">
                  <c:v>0.85</c:v>
                </c:pt>
                <c:pt idx="7099">
                  <c:v>0.47</c:v>
                </c:pt>
                <c:pt idx="7100">
                  <c:v>0.495</c:v>
                </c:pt>
                <c:pt idx="7101">
                  <c:v>0.56599999999999995</c:v>
                </c:pt>
                <c:pt idx="7102">
                  <c:v>0.46500000000000002</c:v>
                </c:pt>
                <c:pt idx="7103">
                  <c:v>0.59299999999999997</c:v>
                </c:pt>
                <c:pt idx="7104">
                  <c:v>0.89200000000000002</c:v>
                </c:pt>
                <c:pt idx="7105">
                  <c:v>0.749</c:v>
                </c:pt>
                <c:pt idx="7106">
                  <c:v>0.57799999999999996</c:v>
                </c:pt>
                <c:pt idx="7107">
                  <c:v>0.45</c:v>
                </c:pt>
                <c:pt idx="7108">
                  <c:v>0.58099999999999996</c:v>
                </c:pt>
                <c:pt idx="7109">
                  <c:v>0.51500000000000001</c:v>
                </c:pt>
                <c:pt idx="7110">
                  <c:v>0.76</c:v>
                </c:pt>
                <c:pt idx="7111">
                  <c:v>0.65400000000000003</c:v>
                </c:pt>
                <c:pt idx="7112">
                  <c:v>0.64</c:v>
                </c:pt>
                <c:pt idx="7113">
                  <c:v>0.623</c:v>
                </c:pt>
                <c:pt idx="7114">
                  <c:v>0.65200000000000002</c:v>
                </c:pt>
                <c:pt idx="7115">
                  <c:v>0.72</c:v>
                </c:pt>
                <c:pt idx="7116">
                  <c:v>0.59399999999999997</c:v>
                </c:pt>
                <c:pt idx="7117">
                  <c:v>0.754</c:v>
                </c:pt>
                <c:pt idx="7118">
                  <c:v>0.63100000000000001</c:v>
                </c:pt>
                <c:pt idx="7119">
                  <c:v>0.51</c:v>
                </c:pt>
                <c:pt idx="7120">
                  <c:v>0.64100000000000001</c:v>
                </c:pt>
                <c:pt idx="7121">
                  <c:v>0.60899999999999999</c:v>
                </c:pt>
                <c:pt idx="7122">
                  <c:v>0.76</c:v>
                </c:pt>
                <c:pt idx="7123">
                  <c:v>0.53</c:v>
                </c:pt>
                <c:pt idx="7124">
                  <c:v>0.87</c:v>
                </c:pt>
                <c:pt idx="7125">
                  <c:v>0.498</c:v>
                </c:pt>
                <c:pt idx="7126">
                  <c:v>0.55000000000000004</c:v>
                </c:pt>
                <c:pt idx="7127">
                  <c:v>0.57899999999999996</c:v>
                </c:pt>
                <c:pt idx="7128">
                  <c:v>0.80700000000000005</c:v>
                </c:pt>
                <c:pt idx="7129">
                  <c:v>0.54200000000000004</c:v>
                </c:pt>
                <c:pt idx="7130">
                  <c:v>0.48</c:v>
                </c:pt>
                <c:pt idx="7131">
                  <c:v>0.46899999999999997</c:v>
                </c:pt>
                <c:pt idx="7132">
                  <c:v>0.753</c:v>
                </c:pt>
                <c:pt idx="7133">
                  <c:v>0.48499999999999999</c:v>
                </c:pt>
                <c:pt idx="7134">
                  <c:v>0.71199999999999997</c:v>
                </c:pt>
                <c:pt idx="7135">
                  <c:v>0.53400000000000003</c:v>
                </c:pt>
                <c:pt idx="7136">
                  <c:v>0.58099999999999996</c:v>
                </c:pt>
                <c:pt idx="7137">
                  <c:v>0.56999999999999995</c:v>
                </c:pt>
                <c:pt idx="7138">
                  <c:v>0.68600000000000005</c:v>
                </c:pt>
                <c:pt idx="7139">
                  <c:v>0.63600000000000001</c:v>
                </c:pt>
                <c:pt idx="7140">
                  <c:v>0.503</c:v>
                </c:pt>
                <c:pt idx="7141">
                  <c:v>0.78300000000000003</c:v>
                </c:pt>
                <c:pt idx="7142">
                  <c:v>0.83499999999999996</c:v>
                </c:pt>
                <c:pt idx="7143">
                  <c:v>0.504</c:v>
                </c:pt>
                <c:pt idx="7144">
                  <c:v>0.629</c:v>
                </c:pt>
                <c:pt idx="7145">
                  <c:v>0.74</c:v>
                </c:pt>
                <c:pt idx="7146">
                  <c:v>0.746</c:v>
                </c:pt>
                <c:pt idx="7147">
                  <c:v>0.57899999999999996</c:v>
                </c:pt>
                <c:pt idx="7148">
                  <c:v>0.69</c:v>
                </c:pt>
                <c:pt idx="7149">
                  <c:v>0.68899999999999995</c:v>
                </c:pt>
                <c:pt idx="7150">
                  <c:v>0.54500000000000004</c:v>
                </c:pt>
                <c:pt idx="7151">
                  <c:v>0.61099999999999999</c:v>
                </c:pt>
                <c:pt idx="7152">
                  <c:v>0.91600000000000004</c:v>
                </c:pt>
                <c:pt idx="7153">
                  <c:v>0.5</c:v>
                </c:pt>
                <c:pt idx="7154">
                  <c:v>0.56899999999999995</c:v>
                </c:pt>
                <c:pt idx="7155">
                  <c:v>0.55200000000000005</c:v>
                </c:pt>
                <c:pt idx="7156">
                  <c:v>0.61899999999999999</c:v>
                </c:pt>
                <c:pt idx="7157">
                  <c:v>0.64600000000000002</c:v>
                </c:pt>
                <c:pt idx="7158">
                  <c:v>0.69799999999999995</c:v>
                </c:pt>
                <c:pt idx="7159">
                  <c:v>0.48099999999999998</c:v>
                </c:pt>
                <c:pt idx="7160">
                  <c:v>0.68899999999999995</c:v>
                </c:pt>
                <c:pt idx="7161">
                  <c:v>0.53500000000000003</c:v>
                </c:pt>
                <c:pt idx="7162">
                  <c:v>0.626</c:v>
                </c:pt>
                <c:pt idx="7163">
                  <c:v>0.48299999999999998</c:v>
                </c:pt>
                <c:pt idx="7164">
                  <c:v>0.5</c:v>
                </c:pt>
                <c:pt idx="7165">
                  <c:v>0.54700000000000004</c:v>
                </c:pt>
                <c:pt idx="7166">
                  <c:v>0.77100000000000002</c:v>
                </c:pt>
                <c:pt idx="7167">
                  <c:v>0.58299999999999996</c:v>
                </c:pt>
                <c:pt idx="7168">
                  <c:v>0.48</c:v>
                </c:pt>
                <c:pt idx="7169">
                  <c:v>0.58199999999999996</c:v>
                </c:pt>
                <c:pt idx="7170">
                  <c:v>0.47</c:v>
                </c:pt>
                <c:pt idx="7171">
                  <c:v>0.59899999999999998</c:v>
                </c:pt>
                <c:pt idx="7172">
                  <c:v>0.54400000000000004</c:v>
                </c:pt>
                <c:pt idx="7173">
                  <c:v>0.56799999999999995</c:v>
                </c:pt>
                <c:pt idx="7174">
                  <c:v>0.64300000000000002</c:v>
                </c:pt>
                <c:pt idx="7175">
                  <c:v>0.53900000000000003</c:v>
                </c:pt>
                <c:pt idx="7176">
                  <c:v>0.58099999999999996</c:v>
                </c:pt>
                <c:pt idx="7177">
                  <c:v>0.45600000000000002</c:v>
                </c:pt>
                <c:pt idx="7178">
                  <c:v>0.64200000000000002</c:v>
                </c:pt>
                <c:pt idx="7179">
                  <c:v>0.77100000000000002</c:v>
                </c:pt>
                <c:pt idx="7180">
                  <c:v>0.48299999999999998</c:v>
                </c:pt>
                <c:pt idx="7181">
                  <c:v>0.56200000000000006</c:v>
                </c:pt>
                <c:pt idx="7182">
                  <c:v>0.53400000000000003</c:v>
                </c:pt>
                <c:pt idx="7183">
                  <c:v>0.63500000000000001</c:v>
                </c:pt>
                <c:pt idx="7184">
                  <c:v>0.49299999999999999</c:v>
                </c:pt>
                <c:pt idx="7185">
                  <c:v>0.47499999999999998</c:v>
                </c:pt>
                <c:pt idx="7186">
                  <c:v>0.68600000000000005</c:v>
                </c:pt>
                <c:pt idx="7187">
                  <c:v>0.50600000000000001</c:v>
                </c:pt>
                <c:pt idx="7188">
                  <c:v>0.57499999999999996</c:v>
                </c:pt>
                <c:pt idx="7189">
                  <c:v>0.56999999999999995</c:v>
                </c:pt>
                <c:pt idx="7190">
                  <c:v>0.59799999999999998</c:v>
                </c:pt>
                <c:pt idx="7191">
                  <c:v>0.59899999999999998</c:v>
                </c:pt>
                <c:pt idx="7192">
                  <c:v>0.67500000000000004</c:v>
                </c:pt>
                <c:pt idx="7193">
                  <c:v>0.68</c:v>
                </c:pt>
                <c:pt idx="7194">
                  <c:v>0.57299999999999995</c:v>
                </c:pt>
                <c:pt idx="7195">
                  <c:v>0.8</c:v>
                </c:pt>
                <c:pt idx="7196">
                  <c:v>0.61099999999999999</c:v>
                </c:pt>
                <c:pt idx="7197">
                  <c:v>0.72499999999999998</c:v>
                </c:pt>
                <c:pt idx="7198">
                  <c:v>0.60899999999999999</c:v>
                </c:pt>
                <c:pt idx="7199">
                  <c:v>0.54800000000000004</c:v>
                </c:pt>
                <c:pt idx="7200">
                  <c:v>0.51500000000000001</c:v>
                </c:pt>
                <c:pt idx="7201">
                  <c:v>0.59599999999999997</c:v>
                </c:pt>
                <c:pt idx="7202">
                  <c:v>0.69399999999999995</c:v>
                </c:pt>
                <c:pt idx="7203">
                  <c:v>0.76200000000000001</c:v>
                </c:pt>
                <c:pt idx="7204">
                  <c:v>0.623</c:v>
                </c:pt>
                <c:pt idx="7205">
                  <c:v>0.627</c:v>
                </c:pt>
                <c:pt idx="7206">
                  <c:v>0.7</c:v>
                </c:pt>
                <c:pt idx="7207">
                  <c:v>0.61299999999999999</c:v>
                </c:pt>
                <c:pt idx="7208">
                  <c:v>0.57399999999999995</c:v>
                </c:pt>
                <c:pt idx="7209">
                  <c:v>0.49</c:v>
                </c:pt>
                <c:pt idx="7210">
                  <c:v>0.41899999999999998</c:v>
                </c:pt>
                <c:pt idx="7211">
                  <c:v>0.54100000000000004</c:v>
                </c:pt>
                <c:pt idx="7212">
                  <c:v>0.49099999999999999</c:v>
                </c:pt>
                <c:pt idx="7213">
                  <c:v>0.498</c:v>
                </c:pt>
                <c:pt idx="7214">
                  <c:v>0.60199999999999998</c:v>
                </c:pt>
                <c:pt idx="7215">
                  <c:v>0.63400000000000001</c:v>
                </c:pt>
                <c:pt idx="7216">
                  <c:v>0.51800000000000002</c:v>
                </c:pt>
                <c:pt idx="7217">
                  <c:v>0.61599999999999999</c:v>
                </c:pt>
                <c:pt idx="7218">
                  <c:v>0.7</c:v>
                </c:pt>
                <c:pt idx="7219">
                  <c:v>0.82699999999999996</c:v>
                </c:pt>
                <c:pt idx="7220">
                  <c:v>0.56699999999999995</c:v>
                </c:pt>
                <c:pt idx="7221">
                  <c:v>0.64900000000000002</c:v>
                </c:pt>
                <c:pt idx="7222">
                  <c:v>0.58699999999999997</c:v>
                </c:pt>
                <c:pt idx="7223">
                  <c:v>0.69</c:v>
                </c:pt>
                <c:pt idx="7224">
                  <c:v>0.59799999999999998</c:v>
                </c:pt>
                <c:pt idx="7225">
                  <c:v>0.52300000000000002</c:v>
                </c:pt>
                <c:pt idx="7226">
                  <c:v>0.60499999999999998</c:v>
                </c:pt>
                <c:pt idx="7227">
                  <c:v>0.56999999999999995</c:v>
                </c:pt>
                <c:pt idx="7228">
                  <c:v>0.71599999999999997</c:v>
                </c:pt>
                <c:pt idx="7229">
                  <c:v>0.503</c:v>
                </c:pt>
                <c:pt idx="7230">
                  <c:v>0.49299999999999999</c:v>
                </c:pt>
                <c:pt idx="7231">
                  <c:v>0.58799999999999997</c:v>
                </c:pt>
                <c:pt idx="7232">
                  <c:v>0.60799999999999998</c:v>
                </c:pt>
                <c:pt idx="7233">
                  <c:v>0.58099999999999996</c:v>
                </c:pt>
                <c:pt idx="7234">
                  <c:v>0.61099999999999999</c:v>
                </c:pt>
                <c:pt idx="7235">
                  <c:v>0.58399999999999996</c:v>
                </c:pt>
                <c:pt idx="7236">
                  <c:v>0.47</c:v>
                </c:pt>
                <c:pt idx="7237">
                  <c:v>0.628</c:v>
                </c:pt>
                <c:pt idx="7238">
                  <c:v>0.55800000000000005</c:v>
                </c:pt>
                <c:pt idx="7239">
                  <c:v>0.97</c:v>
                </c:pt>
                <c:pt idx="7240">
                  <c:v>0.60099999999999998</c:v>
                </c:pt>
                <c:pt idx="7241">
                  <c:v>0.70499999999999996</c:v>
                </c:pt>
                <c:pt idx="7242">
                  <c:v>0.75</c:v>
                </c:pt>
                <c:pt idx="7243">
                  <c:v>0.63900000000000001</c:v>
                </c:pt>
                <c:pt idx="7244">
                  <c:v>0.53200000000000003</c:v>
                </c:pt>
                <c:pt idx="7245">
                  <c:v>0.69099999999999995</c:v>
                </c:pt>
                <c:pt idx="7246">
                  <c:v>0.56499999999999995</c:v>
                </c:pt>
                <c:pt idx="7247">
                  <c:v>0.54100000000000004</c:v>
                </c:pt>
                <c:pt idx="7248">
                  <c:v>0.53800000000000003</c:v>
                </c:pt>
                <c:pt idx="7249">
                  <c:v>0.69499999999999995</c:v>
                </c:pt>
                <c:pt idx="7250">
                  <c:v>0.436</c:v>
                </c:pt>
                <c:pt idx="7251">
                  <c:v>0.53600000000000003</c:v>
                </c:pt>
                <c:pt idx="7252">
                  <c:v>0.52900000000000003</c:v>
                </c:pt>
                <c:pt idx="7253">
                  <c:v>0.58299999999999996</c:v>
                </c:pt>
                <c:pt idx="7254">
                  <c:v>0.54</c:v>
                </c:pt>
                <c:pt idx="7255">
                  <c:v>1.615</c:v>
                </c:pt>
                <c:pt idx="7256">
                  <c:v>0.442</c:v>
                </c:pt>
                <c:pt idx="7257">
                  <c:v>0.58499999999999996</c:v>
                </c:pt>
                <c:pt idx="7258">
                  <c:v>0.48799999999999999</c:v>
                </c:pt>
                <c:pt idx="7259">
                  <c:v>0.61099999999999999</c:v>
                </c:pt>
                <c:pt idx="7260">
                  <c:v>0.46300000000000002</c:v>
                </c:pt>
                <c:pt idx="7261">
                  <c:v>0.57799999999999996</c:v>
                </c:pt>
                <c:pt idx="7262">
                  <c:v>0.73899999999999999</c:v>
                </c:pt>
                <c:pt idx="7263">
                  <c:v>0.81499999999999995</c:v>
                </c:pt>
                <c:pt idx="7264">
                  <c:v>0.54700000000000004</c:v>
                </c:pt>
                <c:pt idx="7265">
                  <c:v>0.49</c:v>
                </c:pt>
                <c:pt idx="7266">
                  <c:v>0.50800000000000001</c:v>
                </c:pt>
                <c:pt idx="7267">
                  <c:v>0.53</c:v>
                </c:pt>
                <c:pt idx="7268">
                  <c:v>0.51500000000000001</c:v>
                </c:pt>
                <c:pt idx="7269">
                  <c:v>0.48099999999999998</c:v>
                </c:pt>
                <c:pt idx="7270">
                  <c:v>0.65300000000000002</c:v>
                </c:pt>
                <c:pt idx="7271">
                  <c:v>0.48399999999999999</c:v>
                </c:pt>
                <c:pt idx="7272">
                  <c:v>0.65300000000000002</c:v>
                </c:pt>
                <c:pt idx="7273">
                  <c:v>0.51100000000000001</c:v>
                </c:pt>
                <c:pt idx="7274">
                  <c:v>0.73099999999999998</c:v>
                </c:pt>
                <c:pt idx="7275">
                  <c:v>0.66300000000000003</c:v>
                </c:pt>
                <c:pt idx="7276">
                  <c:v>0.51500000000000001</c:v>
                </c:pt>
                <c:pt idx="7277">
                  <c:v>0.442</c:v>
                </c:pt>
                <c:pt idx="7278">
                  <c:v>0.76</c:v>
                </c:pt>
                <c:pt idx="7279">
                  <c:v>0.54</c:v>
                </c:pt>
                <c:pt idx="7280">
                  <c:v>0.61399999999999999</c:v>
                </c:pt>
                <c:pt idx="7281">
                  <c:v>0.51200000000000001</c:v>
                </c:pt>
                <c:pt idx="7282">
                  <c:v>0.55800000000000005</c:v>
                </c:pt>
                <c:pt idx="7283">
                  <c:v>0.44600000000000001</c:v>
                </c:pt>
                <c:pt idx="7284">
                  <c:v>0.59799999999999998</c:v>
                </c:pt>
                <c:pt idx="7285">
                  <c:v>0.64400000000000002</c:v>
                </c:pt>
                <c:pt idx="7286">
                  <c:v>0.53600000000000003</c:v>
                </c:pt>
                <c:pt idx="7287">
                  <c:v>0.60699999999999998</c:v>
                </c:pt>
                <c:pt idx="7288">
                  <c:v>0.65400000000000003</c:v>
                </c:pt>
                <c:pt idx="7289">
                  <c:v>1.0980000000000001</c:v>
                </c:pt>
                <c:pt idx="7290">
                  <c:v>0.50800000000000001</c:v>
                </c:pt>
                <c:pt idx="7291">
                  <c:v>0.51700000000000002</c:v>
                </c:pt>
                <c:pt idx="7292">
                  <c:v>0.51100000000000001</c:v>
                </c:pt>
                <c:pt idx="7293">
                  <c:v>0.54300000000000004</c:v>
                </c:pt>
                <c:pt idx="7294">
                  <c:v>1.214</c:v>
                </c:pt>
                <c:pt idx="7295">
                  <c:v>0.49099999999999999</c:v>
                </c:pt>
                <c:pt idx="7296">
                  <c:v>0.66</c:v>
                </c:pt>
                <c:pt idx="7297">
                  <c:v>0.501</c:v>
                </c:pt>
                <c:pt idx="7298">
                  <c:v>0.79700000000000004</c:v>
                </c:pt>
                <c:pt idx="7299">
                  <c:v>0.81</c:v>
                </c:pt>
                <c:pt idx="7300">
                  <c:v>0.88500000000000001</c:v>
                </c:pt>
                <c:pt idx="7301">
                  <c:v>0.626</c:v>
                </c:pt>
                <c:pt idx="7302">
                  <c:v>0.92200000000000004</c:v>
                </c:pt>
                <c:pt idx="7303">
                  <c:v>0.51500000000000001</c:v>
                </c:pt>
                <c:pt idx="7304">
                  <c:v>0.57099999999999995</c:v>
                </c:pt>
                <c:pt idx="7305">
                  <c:v>0.63900000000000001</c:v>
                </c:pt>
                <c:pt idx="7306">
                  <c:v>0.60199999999999998</c:v>
                </c:pt>
                <c:pt idx="7307">
                  <c:v>0.65800000000000003</c:v>
                </c:pt>
                <c:pt idx="7308">
                  <c:v>0.51900000000000002</c:v>
                </c:pt>
                <c:pt idx="7309">
                  <c:v>0.81799999999999995</c:v>
                </c:pt>
                <c:pt idx="7310">
                  <c:v>0.52800000000000002</c:v>
                </c:pt>
                <c:pt idx="7311">
                  <c:v>0.71499999999999997</c:v>
                </c:pt>
                <c:pt idx="7312">
                  <c:v>0.5</c:v>
                </c:pt>
                <c:pt idx="7313">
                  <c:v>0.50900000000000001</c:v>
                </c:pt>
                <c:pt idx="7314">
                  <c:v>0.9</c:v>
                </c:pt>
                <c:pt idx="7315">
                  <c:v>0.67800000000000005</c:v>
                </c:pt>
                <c:pt idx="7316">
                  <c:v>0.81</c:v>
                </c:pt>
                <c:pt idx="7317">
                  <c:v>0.63700000000000001</c:v>
                </c:pt>
                <c:pt idx="7318">
                  <c:v>0.47</c:v>
                </c:pt>
                <c:pt idx="7319">
                  <c:v>0.63100000000000001</c:v>
                </c:pt>
                <c:pt idx="7320">
                  <c:v>0.52600000000000002</c:v>
                </c:pt>
                <c:pt idx="7321">
                  <c:v>0.67600000000000005</c:v>
                </c:pt>
                <c:pt idx="7322">
                  <c:v>0.77</c:v>
                </c:pt>
                <c:pt idx="7323">
                  <c:v>0.61099999999999999</c:v>
                </c:pt>
                <c:pt idx="7324">
                  <c:v>0.55800000000000005</c:v>
                </c:pt>
                <c:pt idx="7325">
                  <c:v>0.53600000000000003</c:v>
                </c:pt>
                <c:pt idx="7326">
                  <c:v>0.92</c:v>
                </c:pt>
                <c:pt idx="7327">
                  <c:v>0.76400000000000001</c:v>
                </c:pt>
                <c:pt idx="7328">
                  <c:v>0.435</c:v>
                </c:pt>
                <c:pt idx="7329">
                  <c:v>0.67</c:v>
                </c:pt>
                <c:pt idx="7330">
                  <c:v>0.64</c:v>
                </c:pt>
                <c:pt idx="7331">
                  <c:v>0.5</c:v>
                </c:pt>
                <c:pt idx="7332">
                  <c:v>0.57799999999999996</c:v>
                </c:pt>
                <c:pt idx="7333">
                  <c:v>0.60799999999999998</c:v>
                </c:pt>
                <c:pt idx="7334">
                  <c:v>0.57299999999999995</c:v>
                </c:pt>
                <c:pt idx="7335">
                  <c:v>0.60099999999999998</c:v>
                </c:pt>
                <c:pt idx="7336">
                  <c:v>0.54500000000000004</c:v>
                </c:pt>
                <c:pt idx="7337">
                  <c:v>0.435</c:v>
                </c:pt>
                <c:pt idx="7338">
                  <c:v>0.53900000000000003</c:v>
                </c:pt>
                <c:pt idx="7339">
                  <c:v>0.67800000000000005</c:v>
                </c:pt>
                <c:pt idx="7340">
                  <c:v>0.58199999999999996</c:v>
                </c:pt>
                <c:pt idx="7341">
                  <c:v>0.59399999999999997</c:v>
                </c:pt>
                <c:pt idx="7342">
                  <c:v>0.55100000000000005</c:v>
                </c:pt>
                <c:pt idx="7343">
                  <c:v>0.48299999999999998</c:v>
                </c:pt>
                <c:pt idx="7344">
                  <c:v>0.55200000000000005</c:v>
                </c:pt>
                <c:pt idx="7345">
                  <c:v>0.58499999999999996</c:v>
                </c:pt>
                <c:pt idx="7346">
                  <c:v>0.56499999999999995</c:v>
                </c:pt>
                <c:pt idx="7347">
                  <c:v>0.57099999999999995</c:v>
                </c:pt>
                <c:pt idx="7348">
                  <c:v>0.65400000000000003</c:v>
                </c:pt>
                <c:pt idx="7349">
                  <c:v>0.86</c:v>
                </c:pt>
                <c:pt idx="7350">
                  <c:v>0.53900000000000003</c:v>
                </c:pt>
                <c:pt idx="7351">
                  <c:v>0.497</c:v>
                </c:pt>
                <c:pt idx="7352">
                  <c:v>0.66800000000000004</c:v>
                </c:pt>
                <c:pt idx="7353">
                  <c:v>0.56599999999999995</c:v>
                </c:pt>
                <c:pt idx="7354">
                  <c:v>0.82</c:v>
                </c:pt>
                <c:pt idx="7355">
                  <c:v>0.56000000000000005</c:v>
                </c:pt>
                <c:pt idx="7356">
                  <c:v>0.72</c:v>
                </c:pt>
                <c:pt idx="7357">
                  <c:v>0.52400000000000002</c:v>
                </c:pt>
                <c:pt idx="7358">
                  <c:v>0.46</c:v>
                </c:pt>
                <c:pt idx="7359">
                  <c:v>0.46100000000000002</c:v>
                </c:pt>
                <c:pt idx="7360">
                  <c:v>1.0649999999999999</c:v>
                </c:pt>
                <c:pt idx="7361">
                  <c:v>0.69799999999999995</c:v>
                </c:pt>
                <c:pt idx="7362">
                  <c:v>0.54300000000000004</c:v>
                </c:pt>
                <c:pt idx="7363">
                  <c:v>0.60699999999999998</c:v>
                </c:pt>
                <c:pt idx="7364">
                  <c:v>1.3</c:v>
                </c:pt>
                <c:pt idx="7365">
                  <c:v>0.52200000000000002</c:v>
                </c:pt>
                <c:pt idx="7366">
                  <c:v>0.52900000000000003</c:v>
                </c:pt>
                <c:pt idx="7367">
                  <c:v>0.59899999999999998</c:v>
                </c:pt>
                <c:pt idx="7368">
                  <c:v>0.55300000000000005</c:v>
                </c:pt>
                <c:pt idx="7369">
                  <c:v>0.55800000000000005</c:v>
                </c:pt>
                <c:pt idx="7370">
                  <c:v>0.65600000000000003</c:v>
                </c:pt>
                <c:pt idx="7371">
                  <c:v>0.58199999999999996</c:v>
                </c:pt>
                <c:pt idx="7372">
                  <c:v>0.60899999999999999</c:v>
                </c:pt>
                <c:pt idx="7373">
                  <c:v>0.60699999999999998</c:v>
                </c:pt>
                <c:pt idx="7374">
                  <c:v>0.48599999999999999</c:v>
                </c:pt>
                <c:pt idx="7375">
                  <c:v>0.56799999999999995</c:v>
                </c:pt>
                <c:pt idx="7376">
                  <c:v>0.622</c:v>
                </c:pt>
                <c:pt idx="7377">
                  <c:v>0.54100000000000004</c:v>
                </c:pt>
                <c:pt idx="7378">
                  <c:v>0.495</c:v>
                </c:pt>
                <c:pt idx="7379">
                  <c:v>0.56899999999999995</c:v>
                </c:pt>
                <c:pt idx="7380">
                  <c:v>0.67500000000000004</c:v>
                </c:pt>
                <c:pt idx="7381">
                  <c:v>0.56100000000000005</c:v>
                </c:pt>
                <c:pt idx="7382">
                  <c:v>0.68799999999999994</c:v>
                </c:pt>
                <c:pt idx="7383">
                  <c:v>0.65200000000000002</c:v>
                </c:pt>
                <c:pt idx="7384">
                  <c:v>0.46899999999999997</c:v>
                </c:pt>
                <c:pt idx="7385">
                  <c:v>0.5</c:v>
                </c:pt>
                <c:pt idx="7386">
                  <c:v>0.72099999999999997</c:v>
                </c:pt>
                <c:pt idx="7387">
                  <c:v>0.58899999999999997</c:v>
                </c:pt>
                <c:pt idx="7388">
                  <c:v>0.747</c:v>
                </c:pt>
                <c:pt idx="7389">
                  <c:v>0.498</c:v>
                </c:pt>
                <c:pt idx="7390">
                  <c:v>0.77500000000000002</c:v>
                </c:pt>
                <c:pt idx="7391">
                  <c:v>0.46700000000000003</c:v>
                </c:pt>
                <c:pt idx="7392">
                  <c:v>0.498</c:v>
                </c:pt>
                <c:pt idx="7393">
                  <c:v>0.66600000000000004</c:v>
                </c:pt>
                <c:pt idx="7394">
                  <c:v>0.51</c:v>
                </c:pt>
                <c:pt idx="7395">
                  <c:v>0.45800000000000002</c:v>
                </c:pt>
                <c:pt idx="7396">
                  <c:v>0.54</c:v>
                </c:pt>
                <c:pt idx="7397">
                  <c:v>0.56200000000000006</c:v>
                </c:pt>
                <c:pt idx="7398">
                  <c:v>0.46600000000000003</c:v>
                </c:pt>
                <c:pt idx="7399">
                  <c:v>0.50800000000000001</c:v>
                </c:pt>
                <c:pt idx="7400">
                  <c:v>0.53600000000000003</c:v>
                </c:pt>
                <c:pt idx="7401">
                  <c:v>0.56299999999999994</c:v>
                </c:pt>
                <c:pt idx="7402">
                  <c:v>0.623</c:v>
                </c:pt>
                <c:pt idx="7403">
                  <c:v>0.69299999999999995</c:v>
                </c:pt>
                <c:pt idx="7404">
                  <c:v>0.48399999999999999</c:v>
                </c:pt>
                <c:pt idx="7405">
                  <c:v>0.627</c:v>
                </c:pt>
                <c:pt idx="7406">
                  <c:v>0.67300000000000004</c:v>
                </c:pt>
                <c:pt idx="7407">
                  <c:v>0.47399999999999998</c:v>
                </c:pt>
                <c:pt idx="7408">
                  <c:v>0.6</c:v>
                </c:pt>
                <c:pt idx="7409">
                  <c:v>0.44800000000000001</c:v>
                </c:pt>
                <c:pt idx="7410">
                  <c:v>0.65200000000000002</c:v>
                </c:pt>
                <c:pt idx="7411">
                  <c:v>0.65</c:v>
                </c:pt>
                <c:pt idx="7412">
                  <c:v>0.51</c:v>
                </c:pt>
                <c:pt idx="7413">
                  <c:v>0.46100000000000002</c:v>
                </c:pt>
                <c:pt idx="7414">
                  <c:v>0.96899999999999997</c:v>
                </c:pt>
                <c:pt idx="7415">
                  <c:v>0.72899999999999998</c:v>
                </c:pt>
                <c:pt idx="7416">
                  <c:v>0.65300000000000002</c:v>
                </c:pt>
                <c:pt idx="7417">
                  <c:v>0.53300000000000003</c:v>
                </c:pt>
                <c:pt idx="7418">
                  <c:v>0.67200000000000004</c:v>
                </c:pt>
                <c:pt idx="7419">
                  <c:v>0.41799999999999998</c:v>
                </c:pt>
                <c:pt idx="7420">
                  <c:v>0.67100000000000004</c:v>
                </c:pt>
                <c:pt idx="7421">
                  <c:v>0.72699999999999998</c:v>
                </c:pt>
                <c:pt idx="7422">
                  <c:v>0.58399999999999996</c:v>
                </c:pt>
                <c:pt idx="7423">
                  <c:v>0.52</c:v>
                </c:pt>
                <c:pt idx="7424">
                  <c:v>0.61499999999999999</c:v>
                </c:pt>
                <c:pt idx="7425">
                  <c:v>0.6</c:v>
                </c:pt>
                <c:pt idx="7426">
                  <c:v>0.63700000000000001</c:v>
                </c:pt>
                <c:pt idx="7427">
                  <c:v>0.54600000000000004</c:v>
                </c:pt>
                <c:pt idx="7428">
                  <c:v>0.64</c:v>
                </c:pt>
                <c:pt idx="7429">
                  <c:v>0.60299999999999998</c:v>
                </c:pt>
                <c:pt idx="7430">
                  <c:v>0.84599999999999997</c:v>
                </c:pt>
                <c:pt idx="7431">
                  <c:v>0.68100000000000005</c:v>
                </c:pt>
                <c:pt idx="7432">
                  <c:v>0.79800000000000004</c:v>
                </c:pt>
                <c:pt idx="7433">
                  <c:v>0.629</c:v>
                </c:pt>
                <c:pt idx="7434">
                  <c:v>0.64200000000000002</c:v>
                </c:pt>
                <c:pt idx="7435">
                  <c:v>0.98199999999999998</c:v>
                </c:pt>
                <c:pt idx="7436">
                  <c:v>0.47699999999999998</c:v>
                </c:pt>
                <c:pt idx="7437">
                  <c:v>0.57999999999999996</c:v>
                </c:pt>
                <c:pt idx="7438">
                  <c:v>0.622</c:v>
                </c:pt>
                <c:pt idx="7439">
                  <c:v>0.67</c:v>
                </c:pt>
                <c:pt idx="7440">
                  <c:v>0.5</c:v>
                </c:pt>
                <c:pt idx="7441">
                  <c:v>0.58399999999999996</c:v>
                </c:pt>
                <c:pt idx="7442">
                  <c:v>0.753</c:v>
                </c:pt>
                <c:pt idx="7443">
                  <c:v>0.61099999999999999</c:v>
                </c:pt>
                <c:pt idx="7444">
                  <c:v>0.82699999999999996</c:v>
                </c:pt>
                <c:pt idx="7445">
                  <c:v>0.48599999999999999</c:v>
                </c:pt>
                <c:pt idx="7446">
                  <c:v>0.57999999999999996</c:v>
                </c:pt>
                <c:pt idx="7447">
                  <c:v>0.74</c:v>
                </c:pt>
                <c:pt idx="7448">
                  <c:v>0.71</c:v>
                </c:pt>
                <c:pt idx="7449">
                  <c:v>0.59599999999999997</c:v>
                </c:pt>
                <c:pt idx="7450">
                  <c:v>0.55700000000000005</c:v>
                </c:pt>
                <c:pt idx="7451">
                  <c:v>0.64200000000000002</c:v>
                </c:pt>
                <c:pt idx="7452">
                  <c:v>0.60199999999999998</c:v>
                </c:pt>
                <c:pt idx="7453">
                  <c:v>0.57699999999999996</c:v>
                </c:pt>
                <c:pt idx="7454">
                  <c:v>0.45700000000000002</c:v>
                </c:pt>
                <c:pt idx="7455">
                  <c:v>0.63</c:v>
                </c:pt>
                <c:pt idx="7456">
                  <c:v>0.74399999999999999</c:v>
                </c:pt>
                <c:pt idx="7457">
                  <c:v>0.47499999999999998</c:v>
                </c:pt>
                <c:pt idx="7458">
                  <c:v>0.65200000000000002</c:v>
                </c:pt>
                <c:pt idx="7459">
                  <c:v>0.52300000000000002</c:v>
                </c:pt>
                <c:pt idx="7460">
                  <c:v>0.73399999999999999</c:v>
                </c:pt>
                <c:pt idx="7461">
                  <c:v>0.502</c:v>
                </c:pt>
                <c:pt idx="7462">
                  <c:v>0.502</c:v>
                </c:pt>
                <c:pt idx="7463">
                  <c:v>0.52900000000000003</c:v>
                </c:pt>
                <c:pt idx="7464">
                  <c:v>0.52600000000000002</c:v>
                </c:pt>
                <c:pt idx="7465">
                  <c:v>0.63200000000000001</c:v>
                </c:pt>
                <c:pt idx="7466">
                  <c:v>0.52900000000000003</c:v>
                </c:pt>
                <c:pt idx="7467">
                  <c:v>0.49</c:v>
                </c:pt>
                <c:pt idx="7468">
                  <c:v>0.66100000000000003</c:v>
                </c:pt>
                <c:pt idx="7469">
                  <c:v>0.88400000000000001</c:v>
                </c:pt>
                <c:pt idx="7470">
                  <c:v>0.46800000000000003</c:v>
                </c:pt>
                <c:pt idx="7471">
                  <c:v>0.496</c:v>
                </c:pt>
                <c:pt idx="7472">
                  <c:v>0.58899999999999997</c:v>
                </c:pt>
                <c:pt idx="7473">
                  <c:v>0.48</c:v>
                </c:pt>
                <c:pt idx="7474">
                  <c:v>0.76700000000000002</c:v>
                </c:pt>
                <c:pt idx="7475">
                  <c:v>0.76600000000000001</c:v>
                </c:pt>
                <c:pt idx="7476">
                  <c:v>0.8</c:v>
                </c:pt>
                <c:pt idx="7477">
                  <c:v>0.501</c:v>
                </c:pt>
                <c:pt idx="7478">
                  <c:v>0.53800000000000003</c:v>
                </c:pt>
                <c:pt idx="7479">
                  <c:v>0.63</c:v>
                </c:pt>
                <c:pt idx="7480">
                  <c:v>0.56699999999999995</c:v>
                </c:pt>
                <c:pt idx="7481">
                  <c:v>0.54600000000000004</c:v>
                </c:pt>
                <c:pt idx="7482">
                  <c:v>0.55600000000000005</c:v>
                </c:pt>
                <c:pt idx="7483">
                  <c:v>0.54</c:v>
                </c:pt>
                <c:pt idx="7484">
                  <c:v>0.7</c:v>
                </c:pt>
                <c:pt idx="7485">
                  <c:v>0.56299999999999994</c:v>
                </c:pt>
                <c:pt idx="7486">
                  <c:v>0.58099999999999996</c:v>
                </c:pt>
                <c:pt idx="7487">
                  <c:v>0.70599999999999996</c:v>
                </c:pt>
                <c:pt idx="7488">
                  <c:v>0.47</c:v>
                </c:pt>
                <c:pt idx="7489">
                  <c:v>0.57999999999999996</c:v>
                </c:pt>
                <c:pt idx="7490">
                  <c:v>0.7</c:v>
                </c:pt>
                <c:pt idx="7491">
                  <c:v>0.51300000000000001</c:v>
                </c:pt>
                <c:pt idx="7492">
                  <c:v>0.59</c:v>
                </c:pt>
                <c:pt idx="7493">
                  <c:v>0.505</c:v>
                </c:pt>
                <c:pt idx="7494">
                  <c:v>0.71099999999999997</c:v>
                </c:pt>
                <c:pt idx="7495">
                  <c:v>0.55500000000000005</c:v>
                </c:pt>
                <c:pt idx="7496">
                  <c:v>0.58299999999999996</c:v>
                </c:pt>
                <c:pt idx="7497">
                  <c:v>0.65600000000000003</c:v>
                </c:pt>
                <c:pt idx="7498">
                  <c:v>0.66700000000000004</c:v>
                </c:pt>
                <c:pt idx="7499">
                  <c:v>0.64100000000000001</c:v>
                </c:pt>
                <c:pt idx="7500">
                  <c:v>0.51700000000000002</c:v>
                </c:pt>
                <c:pt idx="7501">
                  <c:v>0.496</c:v>
                </c:pt>
                <c:pt idx="7502">
                  <c:v>0.61899999999999999</c:v>
                </c:pt>
                <c:pt idx="7503">
                  <c:v>0.72799999999999998</c:v>
                </c:pt>
                <c:pt idx="7504">
                  <c:v>0.86399999999999999</c:v>
                </c:pt>
                <c:pt idx="7505">
                  <c:v>0.60099999999999998</c:v>
                </c:pt>
                <c:pt idx="7506">
                  <c:v>0.76500000000000001</c:v>
                </c:pt>
                <c:pt idx="7507">
                  <c:v>0.48199999999999998</c:v>
                </c:pt>
                <c:pt idx="7508">
                  <c:v>0.47499999999999998</c:v>
                </c:pt>
                <c:pt idx="7509">
                  <c:v>0.52100000000000002</c:v>
                </c:pt>
                <c:pt idx="7510">
                  <c:v>0.51900000000000002</c:v>
                </c:pt>
                <c:pt idx="7511">
                  <c:v>0.73</c:v>
                </c:pt>
                <c:pt idx="7512">
                  <c:v>0.46700000000000003</c:v>
                </c:pt>
                <c:pt idx="7513">
                  <c:v>0.55500000000000005</c:v>
                </c:pt>
                <c:pt idx="7514">
                  <c:v>0.64200000000000002</c:v>
                </c:pt>
                <c:pt idx="7515">
                  <c:v>0.47</c:v>
                </c:pt>
                <c:pt idx="7516">
                  <c:v>0.60199999999999998</c:v>
                </c:pt>
                <c:pt idx="7517">
                  <c:v>0.55900000000000005</c:v>
                </c:pt>
                <c:pt idx="7518">
                  <c:v>0.47599999999999998</c:v>
                </c:pt>
                <c:pt idx="7519">
                  <c:v>0.65800000000000003</c:v>
                </c:pt>
                <c:pt idx="7520">
                  <c:v>0.39700000000000002</c:v>
                </c:pt>
                <c:pt idx="7521">
                  <c:v>0.6</c:v>
                </c:pt>
                <c:pt idx="7522">
                  <c:v>0.50900000000000001</c:v>
                </c:pt>
                <c:pt idx="7523">
                  <c:v>0.69599999999999995</c:v>
                </c:pt>
                <c:pt idx="7524">
                  <c:v>0.70499999999999996</c:v>
                </c:pt>
                <c:pt idx="7525">
                  <c:v>0.55800000000000005</c:v>
                </c:pt>
                <c:pt idx="7526">
                  <c:v>0.46</c:v>
                </c:pt>
                <c:pt idx="7527">
                  <c:v>0.74299999999999999</c:v>
                </c:pt>
                <c:pt idx="7528">
                  <c:v>0.65800000000000003</c:v>
                </c:pt>
                <c:pt idx="7529">
                  <c:v>0.70399999999999996</c:v>
                </c:pt>
                <c:pt idx="7530">
                  <c:v>0.67700000000000005</c:v>
                </c:pt>
                <c:pt idx="7531">
                  <c:v>0.55100000000000005</c:v>
                </c:pt>
                <c:pt idx="7532">
                  <c:v>0.63</c:v>
                </c:pt>
                <c:pt idx="7533">
                  <c:v>0.48299999999999998</c:v>
                </c:pt>
                <c:pt idx="7534">
                  <c:v>0.76400000000000001</c:v>
                </c:pt>
                <c:pt idx="7535">
                  <c:v>0.502</c:v>
                </c:pt>
                <c:pt idx="7536">
                  <c:v>0.62</c:v>
                </c:pt>
                <c:pt idx="7537">
                  <c:v>0.57499999999999996</c:v>
                </c:pt>
                <c:pt idx="7538">
                  <c:v>0.442</c:v>
                </c:pt>
                <c:pt idx="7539">
                  <c:v>0.47099999999999997</c:v>
                </c:pt>
                <c:pt idx="7540">
                  <c:v>0.50600000000000001</c:v>
                </c:pt>
                <c:pt idx="7541">
                  <c:v>0.54900000000000004</c:v>
                </c:pt>
                <c:pt idx="7542">
                  <c:v>0.626</c:v>
                </c:pt>
                <c:pt idx="7543">
                  <c:v>0.51</c:v>
                </c:pt>
                <c:pt idx="7544">
                  <c:v>0.53300000000000003</c:v>
                </c:pt>
                <c:pt idx="7545">
                  <c:v>0.64900000000000002</c:v>
                </c:pt>
                <c:pt idx="7546">
                  <c:v>0.5</c:v>
                </c:pt>
                <c:pt idx="7547">
                  <c:v>0.54600000000000004</c:v>
                </c:pt>
                <c:pt idx="7548">
                  <c:v>0.60199999999999998</c:v>
                </c:pt>
                <c:pt idx="7549">
                  <c:v>0.60799999999999998</c:v>
                </c:pt>
                <c:pt idx="7550">
                  <c:v>0.61599999999999999</c:v>
                </c:pt>
                <c:pt idx="7551">
                  <c:v>0.73399999999999999</c:v>
                </c:pt>
                <c:pt idx="7552">
                  <c:v>0.7</c:v>
                </c:pt>
                <c:pt idx="7553">
                  <c:v>0.626</c:v>
                </c:pt>
                <c:pt idx="7554">
                  <c:v>0.79500000000000004</c:v>
                </c:pt>
                <c:pt idx="7555">
                  <c:v>0.495</c:v>
                </c:pt>
                <c:pt idx="7556">
                  <c:v>0.70299999999999996</c:v>
                </c:pt>
                <c:pt idx="7557">
                  <c:v>0.61</c:v>
                </c:pt>
                <c:pt idx="7558">
                  <c:v>0.622</c:v>
                </c:pt>
                <c:pt idx="7559">
                  <c:v>0.50700000000000001</c:v>
                </c:pt>
                <c:pt idx="7560">
                  <c:v>0.67500000000000004</c:v>
                </c:pt>
                <c:pt idx="7561">
                  <c:v>0.65900000000000003</c:v>
                </c:pt>
                <c:pt idx="7562">
                  <c:v>0.66</c:v>
                </c:pt>
                <c:pt idx="7563">
                  <c:v>0.63100000000000001</c:v>
                </c:pt>
                <c:pt idx="7564">
                  <c:v>0.50900000000000001</c:v>
                </c:pt>
                <c:pt idx="7565">
                  <c:v>0.67500000000000004</c:v>
                </c:pt>
                <c:pt idx="7566">
                  <c:v>0.55500000000000005</c:v>
                </c:pt>
                <c:pt idx="7567">
                  <c:v>0.61799999999999999</c:v>
                </c:pt>
                <c:pt idx="7568">
                  <c:v>0.55800000000000005</c:v>
                </c:pt>
                <c:pt idx="7569">
                  <c:v>0.65700000000000003</c:v>
                </c:pt>
                <c:pt idx="7570">
                  <c:v>0.43</c:v>
                </c:pt>
                <c:pt idx="7571">
                  <c:v>0.63</c:v>
                </c:pt>
                <c:pt idx="7572">
                  <c:v>0.60599999999999998</c:v>
                </c:pt>
                <c:pt idx="7573">
                  <c:v>0.51600000000000001</c:v>
                </c:pt>
                <c:pt idx="7574">
                  <c:v>0.55000000000000004</c:v>
                </c:pt>
                <c:pt idx="7575">
                  <c:v>0.51100000000000001</c:v>
                </c:pt>
                <c:pt idx="7576">
                  <c:v>0.69</c:v>
                </c:pt>
                <c:pt idx="7577">
                  <c:v>0.43099999999999999</c:v>
                </c:pt>
                <c:pt idx="7578">
                  <c:v>0.81299999999999994</c:v>
                </c:pt>
                <c:pt idx="7579">
                  <c:v>0.69699999999999995</c:v>
                </c:pt>
                <c:pt idx="7580">
                  <c:v>0.79800000000000004</c:v>
                </c:pt>
                <c:pt idx="7581">
                  <c:v>0.52300000000000002</c:v>
                </c:pt>
                <c:pt idx="7582">
                  <c:v>0.71899999999999997</c:v>
                </c:pt>
                <c:pt idx="7583">
                  <c:v>0.52400000000000002</c:v>
                </c:pt>
                <c:pt idx="7584">
                  <c:v>0.51300000000000001</c:v>
                </c:pt>
                <c:pt idx="7585">
                  <c:v>0.52</c:v>
                </c:pt>
                <c:pt idx="7586">
                  <c:v>0.623</c:v>
                </c:pt>
                <c:pt idx="7587">
                  <c:v>0.60499999999999998</c:v>
                </c:pt>
                <c:pt idx="7588">
                  <c:v>0.41799999999999998</c:v>
                </c:pt>
                <c:pt idx="7589">
                  <c:v>0.52700000000000002</c:v>
                </c:pt>
                <c:pt idx="7590">
                  <c:v>0.53500000000000003</c:v>
                </c:pt>
                <c:pt idx="7591">
                  <c:v>0.45700000000000002</c:v>
                </c:pt>
                <c:pt idx="7592">
                  <c:v>0.57799999999999996</c:v>
                </c:pt>
                <c:pt idx="7593">
                  <c:v>0.74</c:v>
                </c:pt>
                <c:pt idx="7594">
                  <c:v>0.96199999999999997</c:v>
                </c:pt>
                <c:pt idx="7595">
                  <c:v>0.60099999999999998</c:v>
                </c:pt>
                <c:pt idx="7596">
                  <c:v>0.71199999999999997</c:v>
                </c:pt>
                <c:pt idx="7597">
                  <c:v>0.47099999999999997</c:v>
                </c:pt>
                <c:pt idx="7598">
                  <c:v>0.73799999999999999</c:v>
                </c:pt>
                <c:pt idx="7599">
                  <c:v>0.621</c:v>
                </c:pt>
                <c:pt idx="7600">
                  <c:v>0.77900000000000003</c:v>
                </c:pt>
                <c:pt idx="7601">
                  <c:v>0.73599999999999999</c:v>
                </c:pt>
                <c:pt idx="7602">
                  <c:v>0.628</c:v>
                </c:pt>
                <c:pt idx="7603">
                  <c:v>0.46</c:v>
                </c:pt>
                <c:pt idx="7604">
                  <c:v>0.70099999999999996</c:v>
                </c:pt>
                <c:pt idx="7605">
                  <c:v>0.86299999999999999</c:v>
                </c:pt>
                <c:pt idx="7606">
                  <c:v>0.56899999999999995</c:v>
                </c:pt>
                <c:pt idx="7607">
                  <c:v>0.66600000000000004</c:v>
                </c:pt>
                <c:pt idx="7608">
                  <c:v>0.50900000000000001</c:v>
                </c:pt>
                <c:pt idx="7609">
                  <c:v>0.65100000000000002</c:v>
                </c:pt>
                <c:pt idx="7610">
                  <c:v>0.55100000000000005</c:v>
                </c:pt>
                <c:pt idx="7611">
                  <c:v>0.498</c:v>
                </c:pt>
                <c:pt idx="7612">
                  <c:v>0.505</c:v>
                </c:pt>
                <c:pt idx="7613">
                  <c:v>0.625</c:v>
                </c:pt>
                <c:pt idx="7614">
                  <c:v>0.68</c:v>
                </c:pt>
                <c:pt idx="7615">
                  <c:v>0.60899999999999999</c:v>
                </c:pt>
                <c:pt idx="7616">
                  <c:v>0.42499999999999999</c:v>
                </c:pt>
                <c:pt idx="7617">
                  <c:v>0.52400000000000002</c:v>
                </c:pt>
                <c:pt idx="7618">
                  <c:v>0.61499999999999999</c:v>
                </c:pt>
                <c:pt idx="7619">
                  <c:v>0.70899999999999996</c:v>
                </c:pt>
                <c:pt idx="7620">
                  <c:v>0.60699999999999998</c:v>
                </c:pt>
                <c:pt idx="7621">
                  <c:v>0.629</c:v>
                </c:pt>
                <c:pt idx="7622">
                  <c:v>0.75800000000000001</c:v>
                </c:pt>
                <c:pt idx="7623">
                  <c:v>0.72</c:v>
                </c:pt>
                <c:pt idx="7624">
                  <c:v>0.55800000000000005</c:v>
                </c:pt>
                <c:pt idx="7625">
                  <c:v>0.52800000000000002</c:v>
                </c:pt>
                <c:pt idx="7626">
                  <c:v>0.435</c:v>
                </c:pt>
                <c:pt idx="7627">
                  <c:v>0.47599999999999998</c:v>
                </c:pt>
                <c:pt idx="7628">
                  <c:v>0.44900000000000001</c:v>
                </c:pt>
                <c:pt idx="7629">
                  <c:v>0.504</c:v>
                </c:pt>
                <c:pt idx="7630">
                  <c:v>0.7</c:v>
                </c:pt>
                <c:pt idx="7631">
                  <c:v>0.57899999999999996</c:v>
                </c:pt>
                <c:pt idx="7632">
                  <c:v>0.71099999999999997</c:v>
                </c:pt>
                <c:pt idx="7633">
                  <c:v>0.64800000000000002</c:v>
                </c:pt>
                <c:pt idx="7634">
                  <c:v>0.77400000000000002</c:v>
                </c:pt>
                <c:pt idx="7635">
                  <c:v>0.59699999999999998</c:v>
                </c:pt>
                <c:pt idx="7636">
                  <c:v>0.497</c:v>
                </c:pt>
                <c:pt idx="7637">
                  <c:v>0.73799999999999999</c:v>
                </c:pt>
                <c:pt idx="7638">
                  <c:v>0.78</c:v>
                </c:pt>
                <c:pt idx="7639">
                  <c:v>0.65400000000000003</c:v>
                </c:pt>
                <c:pt idx="7640">
                  <c:v>0.59299999999999997</c:v>
                </c:pt>
                <c:pt idx="7641">
                  <c:v>0.45900000000000002</c:v>
                </c:pt>
                <c:pt idx="7642">
                  <c:v>0.52100000000000002</c:v>
                </c:pt>
                <c:pt idx="7643">
                  <c:v>0.55100000000000005</c:v>
                </c:pt>
                <c:pt idx="7644">
                  <c:v>0.52800000000000002</c:v>
                </c:pt>
                <c:pt idx="7645">
                  <c:v>0.57399999999999995</c:v>
                </c:pt>
                <c:pt idx="7646">
                  <c:v>0.496</c:v>
                </c:pt>
                <c:pt idx="7647">
                  <c:v>0.68</c:v>
                </c:pt>
                <c:pt idx="7648">
                  <c:v>0.48099999999999998</c:v>
                </c:pt>
                <c:pt idx="7649">
                  <c:v>0.57199999999999995</c:v>
                </c:pt>
                <c:pt idx="7650">
                  <c:v>0.61099999999999999</c:v>
                </c:pt>
                <c:pt idx="7651">
                  <c:v>0.496</c:v>
                </c:pt>
                <c:pt idx="7652">
                  <c:v>0.87</c:v>
                </c:pt>
                <c:pt idx="7653">
                  <c:v>0.56599999999999995</c:v>
                </c:pt>
                <c:pt idx="7654">
                  <c:v>0.876</c:v>
                </c:pt>
                <c:pt idx="7655">
                  <c:v>0.56299999999999994</c:v>
                </c:pt>
                <c:pt idx="7656">
                  <c:v>0.95</c:v>
                </c:pt>
                <c:pt idx="7657">
                  <c:v>0.42399999999999999</c:v>
                </c:pt>
                <c:pt idx="7658">
                  <c:v>0.46700000000000003</c:v>
                </c:pt>
                <c:pt idx="7659">
                  <c:v>0.6</c:v>
                </c:pt>
                <c:pt idx="7660">
                  <c:v>0.53</c:v>
                </c:pt>
                <c:pt idx="7661">
                  <c:v>0.66400000000000003</c:v>
                </c:pt>
                <c:pt idx="7662">
                  <c:v>1.4890000000000001</c:v>
                </c:pt>
                <c:pt idx="7663">
                  <c:v>0.52100000000000002</c:v>
                </c:pt>
                <c:pt idx="7664">
                  <c:v>0.88</c:v>
                </c:pt>
                <c:pt idx="7665">
                  <c:v>0.51600000000000001</c:v>
                </c:pt>
                <c:pt idx="7666">
                  <c:v>0.749</c:v>
                </c:pt>
                <c:pt idx="7667">
                  <c:v>0.67100000000000004</c:v>
                </c:pt>
                <c:pt idx="7668">
                  <c:v>0.54900000000000004</c:v>
                </c:pt>
                <c:pt idx="7669">
                  <c:v>0.45100000000000001</c:v>
                </c:pt>
                <c:pt idx="7670">
                  <c:v>0.59599999999999997</c:v>
                </c:pt>
                <c:pt idx="7671">
                  <c:v>0.75600000000000001</c:v>
                </c:pt>
                <c:pt idx="7672">
                  <c:v>0.48799999999999999</c:v>
                </c:pt>
                <c:pt idx="7673">
                  <c:v>0.66200000000000003</c:v>
                </c:pt>
                <c:pt idx="7674">
                  <c:v>0.54900000000000004</c:v>
                </c:pt>
                <c:pt idx="7675">
                  <c:v>0.63300000000000001</c:v>
                </c:pt>
                <c:pt idx="7676">
                  <c:v>0.432</c:v>
                </c:pt>
                <c:pt idx="7677">
                  <c:v>0.59199999999999997</c:v>
                </c:pt>
                <c:pt idx="7678">
                  <c:v>0.51</c:v>
                </c:pt>
                <c:pt idx="7679">
                  <c:v>0.66900000000000004</c:v>
                </c:pt>
                <c:pt idx="7680">
                  <c:v>0.60899999999999999</c:v>
                </c:pt>
                <c:pt idx="7681">
                  <c:v>0.54100000000000004</c:v>
                </c:pt>
                <c:pt idx="7682">
                  <c:v>0.66400000000000003</c:v>
                </c:pt>
                <c:pt idx="7683">
                  <c:v>0.503</c:v>
                </c:pt>
                <c:pt idx="7684">
                  <c:v>0.68500000000000005</c:v>
                </c:pt>
                <c:pt idx="7685">
                  <c:v>0.51600000000000001</c:v>
                </c:pt>
                <c:pt idx="7686">
                  <c:v>0.85599999999999998</c:v>
                </c:pt>
                <c:pt idx="7687">
                  <c:v>0.44500000000000001</c:v>
                </c:pt>
                <c:pt idx="7688">
                  <c:v>0.59099999999999997</c:v>
                </c:pt>
                <c:pt idx="7689">
                  <c:v>0.82299999999999995</c:v>
                </c:pt>
                <c:pt idx="7690">
                  <c:v>0.53200000000000003</c:v>
                </c:pt>
                <c:pt idx="7691">
                  <c:v>0.64200000000000002</c:v>
                </c:pt>
                <c:pt idx="7692">
                  <c:v>0.55800000000000005</c:v>
                </c:pt>
                <c:pt idx="7693">
                  <c:v>0.64700000000000002</c:v>
                </c:pt>
                <c:pt idx="7694">
                  <c:v>0.69</c:v>
                </c:pt>
                <c:pt idx="7695">
                  <c:v>0.54600000000000004</c:v>
                </c:pt>
                <c:pt idx="7696">
                  <c:v>0.59699999999999998</c:v>
                </c:pt>
                <c:pt idx="7697">
                  <c:v>0.65400000000000003</c:v>
                </c:pt>
                <c:pt idx="7698">
                  <c:v>0.52500000000000002</c:v>
                </c:pt>
                <c:pt idx="7699">
                  <c:v>0.61199999999999999</c:v>
                </c:pt>
                <c:pt idx="7700">
                  <c:v>0.59699999999999998</c:v>
                </c:pt>
                <c:pt idx="7701">
                  <c:v>0.64400000000000002</c:v>
                </c:pt>
                <c:pt idx="7702">
                  <c:v>0.48599999999999999</c:v>
                </c:pt>
                <c:pt idx="7703">
                  <c:v>0.66300000000000003</c:v>
                </c:pt>
                <c:pt idx="7704">
                  <c:v>0.52900000000000003</c:v>
                </c:pt>
                <c:pt idx="7705">
                  <c:v>0.57099999999999995</c:v>
                </c:pt>
                <c:pt idx="7706">
                  <c:v>0.41199999999999998</c:v>
                </c:pt>
                <c:pt idx="7707">
                  <c:v>0.55000000000000004</c:v>
                </c:pt>
                <c:pt idx="7708">
                  <c:v>0.52200000000000002</c:v>
                </c:pt>
                <c:pt idx="7709">
                  <c:v>0.62</c:v>
                </c:pt>
                <c:pt idx="7710">
                  <c:v>0.59599999999999997</c:v>
                </c:pt>
                <c:pt idx="7711">
                  <c:v>0.7</c:v>
                </c:pt>
                <c:pt idx="7712">
                  <c:v>0.89</c:v>
                </c:pt>
                <c:pt idx="7713">
                  <c:v>0.57299999999999995</c:v>
                </c:pt>
                <c:pt idx="7714">
                  <c:v>0.501</c:v>
                </c:pt>
                <c:pt idx="7715">
                  <c:v>0.55000000000000004</c:v>
                </c:pt>
                <c:pt idx="7716">
                  <c:v>0.69</c:v>
                </c:pt>
                <c:pt idx="7717">
                  <c:v>0.61299999999999999</c:v>
                </c:pt>
                <c:pt idx="7718">
                  <c:v>0.72399999999999998</c:v>
                </c:pt>
                <c:pt idx="7719">
                  <c:v>0.68899999999999995</c:v>
                </c:pt>
                <c:pt idx="7720">
                  <c:v>0.505</c:v>
                </c:pt>
                <c:pt idx="7721">
                  <c:v>0.46800000000000003</c:v>
                </c:pt>
                <c:pt idx="7722">
                  <c:v>0.46100000000000002</c:v>
                </c:pt>
                <c:pt idx="7723">
                  <c:v>0.77</c:v>
                </c:pt>
                <c:pt idx="7724">
                  <c:v>0.6</c:v>
                </c:pt>
                <c:pt idx="7725">
                  <c:v>0.64400000000000002</c:v>
                </c:pt>
                <c:pt idx="7726">
                  <c:v>0.436</c:v>
                </c:pt>
                <c:pt idx="7727">
                  <c:v>0.50900000000000001</c:v>
                </c:pt>
                <c:pt idx="7728">
                  <c:v>0.49</c:v>
                </c:pt>
                <c:pt idx="7729">
                  <c:v>0.59699999999999998</c:v>
                </c:pt>
                <c:pt idx="7730">
                  <c:v>0.53</c:v>
                </c:pt>
                <c:pt idx="7731">
                  <c:v>0.71399999999999997</c:v>
                </c:pt>
                <c:pt idx="7732">
                  <c:v>0.53</c:v>
                </c:pt>
                <c:pt idx="7733">
                  <c:v>0.625</c:v>
                </c:pt>
                <c:pt idx="7734">
                  <c:v>0.70399999999999996</c:v>
                </c:pt>
                <c:pt idx="7735">
                  <c:v>0.502</c:v>
                </c:pt>
                <c:pt idx="7736">
                  <c:v>0.57899999999999996</c:v>
                </c:pt>
                <c:pt idx="7737">
                  <c:v>0.66</c:v>
                </c:pt>
                <c:pt idx="7738">
                  <c:v>0.44800000000000001</c:v>
                </c:pt>
                <c:pt idx="7739">
                  <c:v>0.49</c:v>
                </c:pt>
                <c:pt idx="7740">
                  <c:v>0.53300000000000003</c:v>
                </c:pt>
                <c:pt idx="7741">
                  <c:v>0.65500000000000003</c:v>
                </c:pt>
                <c:pt idx="7742">
                  <c:v>0.54500000000000004</c:v>
                </c:pt>
                <c:pt idx="7743">
                  <c:v>0.65500000000000003</c:v>
                </c:pt>
                <c:pt idx="7744">
                  <c:v>0.54800000000000004</c:v>
                </c:pt>
                <c:pt idx="7745">
                  <c:v>0.52100000000000002</c:v>
                </c:pt>
                <c:pt idx="7746">
                  <c:v>0.49099999999999999</c:v>
                </c:pt>
                <c:pt idx="7747">
                  <c:v>0.63</c:v>
                </c:pt>
                <c:pt idx="7748">
                  <c:v>0.67400000000000004</c:v>
                </c:pt>
                <c:pt idx="7749">
                  <c:v>0.623</c:v>
                </c:pt>
                <c:pt idx="7750">
                  <c:v>0.48299999999999998</c:v>
                </c:pt>
                <c:pt idx="7751">
                  <c:v>0.69599999999999995</c:v>
                </c:pt>
                <c:pt idx="7752">
                  <c:v>0.46200000000000002</c:v>
                </c:pt>
                <c:pt idx="7753">
                  <c:v>0.80700000000000005</c:v>
                </c:pt>
                <c:pt idx="7754">
                  <c:v>0.59099999999999997</c:v>
                </c:pt>
                <c:pt idx="7755">
                  <c:v>0.59099999999999997</c:v>
                </c:pt>
                <c:pt idx="7756">
                  <c:v>0.68400000000000005</c:v>
                </c:pt>
                <c:pt idx="7757">
                  <c:v>0.54</c:v>
                </c:pt>
                <c:pt idx="7758">
                  <c:v>0.56200000000000006</c:v>
                </c:pt>
                <c:pt idx="7759">
                  <c:v>0.81</c:v>
                </c:pt>
                <c:pt idx="7760">
                  <c:v>0.68200000000000005</c:v>
                </c:pt>
                <c:pt idx="7761">
                  <c:v>0.69499999999999995</c:v>
                </c:pt>
                <c:pt idx="7762">
                  <c:v>0.69399999999999995</c:v>
                </c:pt>
                <c:pt idx="7763">
                  <c:v>0.49099999999999999</c:v>
                </c:pt>
                <c:pt idx="7764">
                  <c:v>0.65700000000000003</c:v>
                </c:pt>
                <c:pt idx="7765">
                  <c:v>0.626</c:v>
                </c:pt>
                <c:pt idx="7766">
                  <c:v>0.75900000000000001</c:v>
                </c:pt>
                <c:pt idx="7767">
                  <c:v>0.52300000000000002</c:v>
                </c:pt>
                <c:pt idx="7768">
                  <c:v>0.441</c:v>
                </c:pt>
                <c:pt idx="7769">
                  <c:v>0.78300000000000003</c:v>
                </c:pt>
                <c:pt idx="7770">
                  <c:v>0.56899999999999995</c:v>
                </c:pt>
                <c:pt idx="7771">
                  <c:v>0.74</c:v>
                </c:pt>
                <c:pt idx="7772">
                  <c:v>0.46200000000000002</c:v>
                </c:pt>
                <c:pt idx="7773">
                  <c:v>0.48499999999999999</c:v>
                </c:pt>
                <c:pt idx="7774">
                  <c:v>0.5</c:v>
                </c:pt>
                <c:pt idx="7775">
                  <c:v>0.65400000000000003</c:v>
                </c:pt>
                <c:pt idx="7776">
                  <c:v>0.64300000000000002</c:v>
                </c:pt>
                <c:pt idx="7777">
                  <c:v>1.155</c:v>
                </c:pt>
                <c:pt idx="7778">
                  <c:v>0.68799999999999994</c:v>
                </c:pt>
                <c:pt idx="7779">
                  <c:v>0.57199999999999995</c:v>
                </c:pt>
                <c:pt idx="7780">
                  <c:v>0.60799999999999998</c:v>
                </c:pt>
                <c:pt idx="7781">
                  <c:v>0.5</c:v>
                </c:pt>
                <c:pt idx="7782">
                  <c:v>0.73899999999999999</c:v>
                </c:pt>
                <c:pt idx="7783">
                  <c:v>0.58099999999999996</c:v>
                </c:pt>
                <c:pt idx="7784">
                  <c:v>0.56499999999999995</c:v>
                </c:pt>
                <c:pt idx="7785">
                  <c:v>0.51900000000000002</c:v>
                </c:pt>
                <c:pt idx="7786">
                  <c:v>0.60699999999999998</c:v>
                </c:pt>
                <c:pt idx="7787">
                  <c:v>0.96899999999999997</c:v>
                </c:pt>
                <c:pt idx="7788">
                  <c:v>0.6</c:v>
                </c:pt>
                <c:pt idx="7789">
                  <c:v>0.80700000000000005</c:v>
                </c:pt>
                <c:pt idx="7790">
                  <c:v>0.48399999999999999</c:v>
                </c:pt>
                <c:pt idx="7791">
                  <c:v>0.57499999999999996</c:v>
                </c:pt>
                <c:pt idx="7792">
                  <c:v>0.46700000000000003</c:v>
                </c:pt>
                <c:pt idx="7793">
                  <c:v>0.75800000000000001</c:v>
                </c:pt>
                <c:pt idx="7794">
                  <c:v>0.60799999999999998</c:v>
                </c:pt>
                <c:pt idx="7795">
                  <c:v>0.55600000000000005</c:v>
                </c:pt>
                <c:pt idx="7796">
                  <c:v>0.71599999999999997</c:v>
                </c:pt>
                <c:pt idx="7797">
                  <c:v>0.443</c:v>
                </c:pt>
                <c:pt idx="7798">
                  <c:v>0.81</c:v>
                </c:pt>
                <c:pt idx="7799">
                  <c:v>0.81</c:v>
                </c:pt>
                <c:pt idx="7800">
                  <c:v>0.55000000000000004</c:v>
                </c:pt>
                <c:pt idx="7801">
                  <c:v>0.56100000000000005</c:v>
                </c:pt>
                <c:pt idx="7802">
                  <c:v>0.68100000000000005</c:v>
                </c:pt>
                <c:pt idx="7803">
                  <c:v>0.60399999999999998</c:v>
                </c:pt>
                <c:pt idx="7804">
                  <c:v>0.58699999999999997</c:v>
                </c:pt>
                <c:pt idx="7805">
                  <c:v>0.73699999999999999</c:v>
                </c:pt>
                <c:pt idx="7806">
                  <c:v>0.56299999999999994</c:v>
                </c:pt>
                <c:pt idx="7807">
                  <c:v>0.50700000000000001</c:v>
                </c:pt>
                <c:pt idx="7808">
                  <c:v>0.753</c:v>
                </c:pt>
                <c:pt idx="7809">
                  <c:v>0.72699999999999998</c:v>
                </c:pt>
                <c:pt idx="7810">
                  <c:v>0.68100000000000005</c:v>
                </c:pt>
                <c:pt idx="7811">
                  <c:v>0.89500000000000002</c:v>
                </c:pt>
                <c:pt idx="7812">
                  <c:v>0.67700000000000005</c:v>
                </c:pt>
                <c:pt idx="7813">
                  <c:v>0.94699999999999995</c:v>
                </c:pt>
                <c:pt idx="7814">
                  <c:v>0.69199999999999995</c:v>
                </c:pt>
                <c:pt idx="7815">
                  <c:v>0.69899999999999995</c:v>
                </c:pt>
                <c:pt idx="7816">
                  <c:v>0.89400000000000002</c:v>
                </c:pt>
                <c:pt idx="7817">
                  <c:v>0.64900000000000002</c:v>
                </c:pt>
                <c:pt idx="7818">
                  <c:v>0.56000000000000005</c:v>
                </c:pt>
                <c:pt idx="7819">
                  <c:v>0.57099999999999995</c:v>
                </c:pt>
                <c:pt idx="7820">
                  <c:v>0.41299999999999998</c:v>
                </c:pt>
                <c:pt idx="7821">
                  <c:v>0.53</c:v>
                </c:pt>
                <c:pt idx="7822">
                  <c:v>0.72799999999999998</c:v>
                </c:pt>
                <c:pt idx="7823">
                  <c:v>0.80400000000000005</c:v>
                </c:pt>
                <c:pt idx="7824">
                  <c:v>0.53</c:v>
                </c:pt>
                <c:pt idx="7825">
                  <c:v>0.63800000000000001</c:v>
                </c:pt>
                <c:pt idx="7826">
                  <c:v>0.64500000000000002</c:v>
                </c:pt>
                <c:pt idx="7827">
                  <c:v>0.66400000000000003</c:v>
                </c:pt>
                <c:pt idx="7828">
                  <c:v>0.54200000000000004</c:v>
                </c:pt>
                <c:pt idx="7829">
                  <c:v>0.44500000000000001</c:v>
                </c:pt>
                <c:pt idx="7830">
                  <c:v>0.69</c:v>
                </c:pt>
                <c:pt idx="7831">
                  <c:v>0.57399999999999995</c:v>
                </c:pt>
                <c:pt idx="7832">
                  <c:v>0.54800000000000004</c:v>
                </c:pt>
                <c:pt idx="7833">
                  <c:v>0.48</c:v>
                </c:pt>
                <c:pt idx="7834">
                  <c:v>0.65700000000000003</c:v>
                </c:pt>
                <c:pt idx="7835">
                  <c:v>0.56399999999999995</c:v>
                </c:pt>
                <c:pt idx="7836">
                  <c:v>0.69599999999999995</c:v>
                </c:pt>
                <c:pt idx="7837">
                  <c:v>0.60599999999999998</c:v>
                </c:pt>
                <c:pt idx="7838">
                  <c:v>0.78500000000000003</c:v>
                </c:pt>
                <c:pt idx="7839">
                  <c:v>0.57199999999999995</c:v>
                </c:pt>
                <c:pt idx="7840">
                  <c:v>0.70399999999999996</c:v>
                </c:pt>
                <c:pt idx="7841">
                  <c:v>0.46400000000000002</c:v>
                </c:pt>
                <c:pt idx="7842">
                  <c:v>0.7</c:v>
                </c:pt>
                <c:pt idx="7843">
                  <c:v>0.52400000000000002</c:v>
                </c:pt>
                <c:pt idx="7844">
                  <c:v>0.46500000000000002</c:v>
                </c:pt>
                <c:pt idx="7845">
                  <c:v>0.64500000000000002</c:v>
                </c:pt>
                <c:pt idx="7846">
                  <c:v>0.47299999999999998</c:v>
                </c:pt>
                <c:pt idx="7847">
                  <c:v>0.745</c:v>
                </c:pt>
                <c:pt idx="7848">
                  <c:v>0.625</c:v>
                </c:pt>
                <c:pt idx="7849">
                  <c:v>0.60599999999999998</c:v>
                </c:pt>
                <c:pt idx="7850">
                  <c:v>0.83799999999999997</c:v>
                </c:pt>
                <c:pt idx="7851">
                  <c:v>0.46500000000000002</c:v>
                </c:pt>
                <c:pt idx="7852">
                  <c:v>0.622</c:v>
                </c:pt>
                <c:pt idx="7853">
                  <c:v>0.497</c:v>
                </c:pt>
                <c:pt idx="7854">
                  <c:v>0.51</c:v>
                </c:pt>
                <c:pt idx="7855">
                  <c:v>0.48</c:v>
                </c:pt>
                <c:pt idx="7856">
                  <c:v>0.64</c:v>
                </c:pt>
                <c:pt idx="7857">
                  <c:v>0.52100000000000002</c:v>
                </c:pt>
                <c:pt idx="7858">
                  <c:v>0.495</c:v>
                </c:pt>
                <c:pt idx="7859">
                  <c:v>0.45500000000000002</c:v>
                </c:pt>
                <c:pt idx="7860">
                  <c:v>0.45800000000000002</c:v>
                </c:pt>
                <c:pt idx="7861">
                  <c:v>0.63</c:v>
                </c:pt>
                <c:pt idx="7862">
                  <c:v>0.55200000000000005</c:v>
                </c:pt>
                <c:pt idx="7863">
                  <c:v>0.54700000000000004</c:v>
                </c:pt>
                <c:pt idx="7864">
                  <c:v>0.61499999999999999</c:v>
                </c:pt>
                <c:pt idx="7865">
                  <c:v>0.64700000000000002</c:v>
                </c:pt>
                <c:pt idx="7866">
                  <c:v>0.63700000000000001</c:v>
                </c:pt>
                <c:pt idx="7867">
                  <c:v>0.55400000000000005</c:v>
                </c:pt>
                <c:pt idx="7868">
                  <c:v>0.52500000000000002</c:v>
                </c:pt>
                <c:pt idx="7869">
                  <c:v>0.61199999999999999</c:v>
                </c:pt>
                <c:pt idx="7870">
                  <c:v>0.67600000000000005</c:v>
                </c:pt>
                <c:pt idx="7871">
                  <c:v>0.46</c:v>
                </c:pt>
                <c:pt idx="7872">
                  <c:v>0.64500000000000002</c:v>
                </c:pt>
                <c:pt idx="7873">
                  <c:v>0.48299999999999998</c:v>
                </c:pt>
                <c:pt idx="7874">
                  <c:v>0.67600000000000005</c:v>
                </c:pt>
                <c:pt idx="7875">
                  <c:v>0.47699999999999998</c:v>
                </c:pt>
                <c:pt idx="7876">
                  <c:v>0.51200000000000001</c:v>
                </c:pt>
                <c:pt idx="7877">
                  <c:v>0.621</c:v>
                </c:pt>
                <c:pt idx="7878">
                  <c:v>0.56599999999999995</c:v>
                </c:pt>
                <c:pt idx="7879">
                  <c:v>0.52</c:v>
                </c:pt>
                <c:pt idx="7880">
                  <c:v>0.51600000000000001</c:v>
                </c:pt>
                <c:pt idx="7881">
                  <c:v>0.623</c:v>
                </c:pt>
                <c:pt idx="7882">
                  <c:v>0.89400000000000002</c:v>
                </c:pt>
                <c:pt idx="7883">
                  <c:v>0.64700000000000002</c:v>
                </c:pt>
                <c:pt idx="7884">
                  <c:v>0.747</c:v>
                </c:pt>
                <c:pt idx="7885">
                  <c:v>0.47699999999999998</c:v>
                </c:pt>
                <c:pt idx="7886">
                  <c:v>0.73399999999999999</c:v>
                </c:pt>
                <c:pt idx="7887">
                  <c:v>0.58199999999999996</c:v>
                </c:pt>
                <c:pt idx="7888">
                  <c:v>0.58799999999999997</c:v>
                </c:pt>
                <c:pt idx="7889">
                  <c:v>0.751</c:v>
                </c:pt>
                <c:pt idx="7890">
                  <c:v>0.47899999999999998</c:v>
                </c:pt>
                <c:pt idx="7891">
                  <c:v>0.375</c:v>
                </c:pt>
                <c:pt idx="7892">
                  <c:v>0.5</c:v>
                </c:pt>
                <c:pt idx="7893">
                  <c:v>0.754</c:v>
                </c:pt>
                <c:pt idx="7894">
                  <c:v>0.47599999999999998</c:v>
                </c:pt>
                <c:pt idx="7895">
                  <c:v>0.84</c:v>
                </c:pt>
                <c:pt idx="7896">
                  <c:v>0.71299999999999997</c:v>
                </c:pt>
                <c:pt idx="7897">
                  <c:v>0.55100000000000005</c:v>
                </c:pt>
                <c:pt idx="7898">
                  <c:v>0.48199999999999998</c:v>
                </c:pt>
                <c:pt idx="7899">
                  <c:v>0.67100000000000004</c:v>
                </c:pt>
                <c:pt idx="7900">
                  <c:v>0.625</c:v>
                </c:pt>
                <c:pt idx="7901">
                  <c:v>0.68400000000000005</c:v>
                </c:pt>
                <c:pt idx="7902">
                  <c:v>0.64800000000000002</c:v>
                </c:pt>
                <c:pt idx="7903">
                  <c:v>0.64600000000000002</c:v>
                </c:pt>
                <c:pt idx="7904">
                  <c:v>0.435</c:v>
                </c:pt>
                <c:pt idx="7905">
                  <c:v>0.64200000000000002</c:v>
                </c:pt>
                <c:pt idx="7906">
                  <c:v>0.65800000000000003</c:v>
                </c:pt>
                <c:pt idx="7907">
                  <c:v>0.57599999999999996</c:v>
                </c:pt>
                <c:pt idx="7908">
                  <c:v>0.45700000000000002</c:v>
                </c:pt>
                <c:pt idx="7909">
                  <c:v>0.50700000000000001</c:v>
                </c:pt>
                <c:pt idx="7910">
                  <c:v>0.54100000000000004</c:v>
                </c:pt>
                <c:pt idx="7911">
                  <c:v>0.57799999999999996</c:v>
                </c:pt>
                <c:pt idx="7912">
                  <c:v>0.66800000000000004</c:v>
                </c:pt>
                <c:pt idx="7913">
                  <c:v>0.66200000000000003</c:v>
                </c:pt>
                <c:pt idx="7914">
                  <c:v>0.46800000000000003</c:v>
                </c:pt>
                <c:pt idx="7915">
                  <c:v>0.62</c:v>
                </c:pt>
                <c:pt idx="7916">
                  <c:v>0.55300000000000005</c:v>
                </c:pt>
                <c:pt idx="7917">
                  <c:v>0.73499999999999999</c:v>
                </c:pt>
                <c:pt idx="7918">
                  <c:v>0.432</c:v>
                </c:pt>
                <c:pt idx="7919">
                  <c:v>0.81</c:v>
                </c:pt>
                <c:pt idx="7920">
                  <c:v>0.56999999999999995</c:v>
                </c:pt>
                <c:pt idx="7921">
                  <c:v>0.49299999999999999</c:v>
                </c:pt>
                <c:pt idx="7922">
                  <c:v>0.63200000000000001</c:v>
                </c:pt>
                <c:pt idx="7923">
                  <c:v>0.53</c:v>
                </c:pt>
                <c:pt idx="7924">
                  <c:v>0.67100000000000004</c:v>
                </c:pt>
                <c:pt idx="7925">
                  <c:v>0.61099999999999999</c:v>
                </c:pt>
                <c:pt idx="7926">
                  <c:v>0.51100000000000001</c:v>
                </c:pt>
                <c:pt idx="7927">
                  <c:v>0.72099999999999997</c:v>
                </c:pt>
                <c:pt idx="7928">
                  <c:v>0.59399999999999997</c:v>
                </c:pt>
                <c:pt idx="7929">
                  <c:v>0.65300000000000002</c:v>
                </c:pt>
                <c:pt idx="7930">
                  <c:v>0.66400000000000003</c:v>
                </c:pt>
                <c:pt idx="7931">
                  <c:v>0.747</c:v>
                </c:pt>
                <c:pt idx="7932">
                  <c:v>0.57799999999999996</c:v>
                </c:pt>
                <c:pt idx="7933">
                  <c:v>0.80100000000000005</c:v>
                </c:pt>
                <c:pt idx="7934">
                  <c:v>0.69399999999999995</c:v>
                </c:pt>
                <c:pt idx="7935">
                  <c:v>0.747</c:v>
                </c:pt>
                <c:pt idx="7936">
                  <c:v>1.18</c:v>
                </c:pt>
                <c:pt idx="7937">
                  <c:v>0.61399999999999999</c:v>
                </c:pt>
                <c:pt idx="7938">
                  <c:v>0.53800000000000003</c:v>
                </c:pt>
                <c:pt idx="7939">
                  <c:v>0.64200000000000002</c:v>
                </c:pt>
                <c:pt idx="7940">
                  <c:v>0.63600000000000001</c:v>
                </c:pt>
                <c:pt idx="7941">
                  <c:v>0.60399999999999998</c:v>
                </c:pt>
                <c:pt idx="7942">
                  <c:v>0.84299999999999997</c:v>
                </c:pt>
                <c:pt idx="7943">
                  <c:v>0.621</c:v>
                </c:pt>
                <c:pt idx="7944">
                  <c:v>0.65400000000000003</c:v>
                </c:pt>
                <c:pt idx="7945">
                  <c:v>0.54300000000000004</c:v>
                </c:pt>
                <c:pt idx="7946">
                  <c:v>0.433</c:v>
                </c:pt>
                <c:pt idx="7947">
                  <c:v>0.61399999999999999</c:v>
                </c:pt>
                <c:pt idx="7948">
                  <c:v>0.42099999999999999</c:v>
                </c:pt>
                <c:pt idx="7949">
                  <c:v>0.51</c:v>
                </c:pt>
                <c:pt idx="7950">
                  <c:v>0.55800000000000005</c:v>
                </c:pt>
                <c:pt idx="7951">
                  <c:v>0.57099999999999995</c:v>
                </c:pt>
                <c:pt idx="7952">
                  <c:v>0.83299999999999996</c:v>
                </c:pt>
                <c:pt idx="7953">
                  <c:v>0.54400000000000004</c:v>
                </c:pt>
                <c:pt idx="7954">
                  <c:v>0.76600000000000001</c:v>
                </c:pt>
                <c:pt idx="7955">
                  <c:v>0.60199999999999998</c:v>
                </c:pt>
                <c:pt idx="7956">
                  <c:v>0.72199999999999998</c:v>
                </c:pt>
                <c:pt idx="7957">
                  <c:v>0.63600000000000001</c:v>
                </c:pt>
                <c:pt idx="7958">
                  <c:v>0.56899999999999995</c:v>
                </c:pt>
                <c:pt idx="7959">
                  <c:v>0.58799999999999997</c:v>
                </c:pt>
                <c:pt idx="7960">
                  <c:v>0.501</c:v>
                </c:pt>
                <c:pt idx="7961">
                  <c:v>0.44600000000000001</c:v>
                </c:pt>
                <c:pt idx="7962">
                  <c:v>0.60699999999999998</c:v>
                </c:pt>
                <c:pt idx="7963">
                  <c:v>0.51500000000000001</c:v>
                </c:pt>
                <c:pt idx="7964">
                  <c:v>0.47499999999999998</c:v>
                </c:pt>
                <c:pt idx="7965">
                  <c:v>0.44500000000000001</c:v>
                </c:pt>
                <c:pt idx="7966">
                  <c:v>0.49</c:v>
                </c:pt>
                <c:pt idx="7967">
                  <c:v>0.72</c:v>
                </c:pt>
                <c:pt idx="7968">
                  <c:v>0.60199999999999998</c:v>
                </c:pt>
                <c:pt idx="7969">
                  <c:v>0.65600000000000003</c:v>
                </c:pt>
                <c:pt idx="7970">
                  <c:v>0.627</c:v>
                </c:pt>
                <c:pt idx="7971">
                  <c:v>0.53300000000000003</c:v>
                </c:pt>
                <c:pt idx="7972">
                  <c:v>0.53300000000000003</c:v>
                </c:pt>
                <c:pt idx="7973">
                  <c:v>0.753</c:v>
                </c:pt>
                <c:pt idx="7974">
                  <c:v>0.53300000000000003</c:v>
                </c:pt>
                <c:pt idx="7975">
                  <c:v>0.44700000000000001</c:v>
                </c:pt>
                <c:pt idx="7976">
                  <c:v>0.56899999999999995</c:v>
                </c:pt>
                <c:pt idx="7977">
                  <c:v>0.60899999999999999</c:v>
                </c:pt>
                <c:pt idx="7978">
                  <c:v>0.81699999999999995</c:v>
                </c:pt>
                <c:pt idx="7979">
                  <c:v>0.75700000000000001</c:v>
                </c:pt>
                <c:pt idx="7980">
                  <c:v>0.498</c:v>
                </c:pt>
                <c:pt idx="7981">
                  <c:v>0.58399999999999996</c:v>
                </c:pt>
                <c:pt idx="7982">
                  <c:v>0.56399999999999995</c:v>
                </c:pt>
                <c:pt idx="7983">
                  <c:v>0.58099999999999996</c:v>
                </c:pt>
                <c:pt idx="7984">
                  <c:v>0.55600000000000005</c:v>
                </c:pt>
                <c:pt idx="7985">
                  <c:v>0.65500000000000003</c:v>
                </c:pt>
                <c:pt idx="7986">
                  <c:v>0.42199999999999999</c:v>
                </c:pt>
                <c:pt idx="7987">
                  <c:v>0.51800000000000002</c:v>
                </c:pt>
                <c:pt idx="7988">
                  <c:v>0.66900000000000004</c:v>
                </c:pt>
                <c:pt idx="7989">
                  <c:v>0.747</c:v>
                </c:pt>
                <c:pt idx="7990">
                  <c:v>0.73</c:v>
                </c:pt>
                <c:pt idx="7991">
                  <c:v>0.45600000000000002</c:v>
                </c:pt>
                <c:pt idx="7992">
                  <c:v>0.57399999999999995</c:v>
                </c:pt>
                <c:pt idx="7993">
                  <c:v>0.47599999999999998</c:v>
                </c:pt>
                <c:pt idx="7994">
                  <c:v>0.69199999999999995</c:v>
                </c:pt>
                <c:pt idx="7995">
                  <c:v>0.59299999999999997</c:v>
                </c:pt>
                <c:pt idx="7996">
                  <c:v>0.46100000000000002</c:v>
                </c:pt>
                <c:pt idx="7997">
                  <c:v>0.71</c:v>
                </c:pt>
                <c:pt idx="7998">
                  <c:v>0.49099999999999999</c:v>
                </c:pt>
                <c:pt idx="7999">
                  <c:v>0.63</c:v>
                </c:pt>
                <c:pt idx="8000">
                  <c:v>1.175</c:v>
                </c:pt>
                <c:pt idx="8001">
                  <c:v>0.52400000000000002</c:v>
                </c:pt>
                <c:pt idx="8002">
                  <c:v>0.58499999999999996</c:v>
                </c:pt>
                <c:pt idx="8003">
                  <c:v>0.59199999999999997</c:v>
                </c:pt>
                <c:pt idx="8004">
                  <c:v>0.54600000000000004</c:v>
                </c:pt>
                <c:pt idx="8005">
                  <c:v>0.52400000000000002</c:v>
                </c:pt>
                <c:pt idx="8006">
                  <c:v>0.80600000000000005</c:v>
                </c:pt>
                <c:pt idx="8007">
                  <c:v>0.60099999999999998</c:v>
                </c:pt>
                <c:pt idx="8008">
                  <c:v>0.58399999999999996</c:v>
                </c:pt>
                <c:pt idx="8009">
                  <c:v>0.52900000000000003</c:v>
                </c:pt>
                <c:pt idx="8010">
                  <c:v>0.73699999999999999</c:v>
                </c:pt>
                <c:pt idx="8011">
                  <c:v>0.79100000000000004</c:v>
                </c:pt>
                <c:pt idx="8012">
                  <c:v>0.55700000000000005</c:v>
                </c:pt>
                <c:pt idx="8013">
                  <c:v>0.57599999999999996</c:v>
                </c:pt>
                <c:pt idx="8014">
                  <c:v>0.69299999999999995</c:v>
                </c:pt>
                <c:pt idx="8015">
                  <c:v>0.72099999999999997</c:v>
                </c:pt>
                <c:pt idx="8016">
                  <c:v>0.54600000000000004</c:v>
                </c:pt>
                <c:pt idx="8017">
                  <c:v>0.70499999999999996</c:v>
                </c:pt>
                <c:pt idx="8018">
                  <c:v>0.623</c:v>
                </c:pt>
                <c:pt idx="8019">
                  <c:v>0.63700000000000001</c:v>
                </c:pt>
                <c:pt idx="8020">
                  <c:v>0.73099999999999998</c:v>
                </c:pt>
                <c:pt idx="8021">
                  <c:v>0.60099999999999998</c:v>
                </c:pt>
                <c:pt idx="8022">
                  <c:v>0.45500000000000002</c:v>
                </c:pt>
                <c:pt idx="8023">
                  <c:v>0.55100000000000005</c:v>
                </c:pt>
                <c:pt idx="8024">
                  <c:v>0.68400000000000005</c:v>
                </c:pt>
                <c:pt idx="8025">
                  <c:v>0.83</c:v>
                </c:pt>
                <c:pt idx="8026">
                  <c:v>0.45300000000000001</c:v>
                </c:pt>
                <c:pt idx="8027">
                  <c:v>0.55500000000000005</c:v>
                </c:pt>
                <c:pt idx="8028">
                  <c:v>0.57499999999999996</c:v>
                </c:pt>
                <c:pt idx="8029">
                  <c:v>0.74299999999999999</c:v>
                </c:pt>
                <c:pt idx="8030">
                  <c:v>0.49299999999999999</c:v>
                </c:pt>
                <c:pt idx="8031">
                  <c:v>0.59199999999999997</c:v>
                </c:pt>
                <c:pt idx="8032">
                  <c:v>0.53500000000000003</c:v>
                </c:pt>
                <c:pt idx="8033">
                  <c:v>0.68600000000000005</c:v>
                </c:pt>
                <c:pt idx="8034">
                  <c:v>0.49399999999999999</c:v>
                </c:pt>
                <c:pt idx="8035">
                  <c:v>0.7</c:v>
                </c:pt>
                <c:pt idx="8036">
                  <c:v>0.68600000000000005</c:v>
                </c:pt>
                <c:pt idx="8037">
                  <c:v>0.48799999999999999</c:v>
                </c:pt>
                <c:pt idx="8038">
                  <c:v>1</c:v>
                </c:pt>
                <c:pt idx="8039">
                  <c:v>0.72399999999999998</c:v>
                </c:pt>
                <c:pt idx="8040">
                  <c:v>0.50700000000000001</c:v>
                </c:pt>
                <c:pt idx="8041">
                  <c:v>0.60499999999999998</c:v>
                </c:pt>
                <c:pt idx="8042">
                  <c:v>0.72399999999999998</c:v>
                </c:pt>
                <c:pt idx="8043">
                  <c:v>0.74199999999999999</c:v>
                </c:pt>
                <c:pt idx="8044">
                  <c:v>0.57099999999999995</c:v>
                </c:pt>
                <c:pt idx="8045">
                  <c:v>0.80700000000000005</c:v>
                </c:pt>
                <c:pt idx="8046">
                  <c:v>0.51900000000000002</c:v>
                </c:pt>
                <c:pt idx="8047">
                  <c:v>0.67200000000000004</c:v>
                </c:pt>
                <c:pt idx="8048">
                  <c:v>0.65200000000000002</c:v>
                </c:pt>
                <c:pt idx="8049">
                  <c:v>0.75</c:v>
                </c:pt>
                <c:pt idx="8050">
                  <c:v>0.52500000000000002</c:v>
                </c:pt>
                <c:pt idx="8051">
                  <c:v>0.53500000000000003</c:v>
                </c:pt>
                <c:pt idx="8052">
                  <c:v>0.64200000000000002</c:v>
                </c:pt>
                <c:pt idx="8053">
                  <c:v>0.50600000000000001</c:v>
                </c:pt>
                <c:pt idx="8054">
                  <c:v>0.42199999999999999</c:v>
                </c:pt>
                <c:pt idx="8055">
                  <c:v>0.48499999999999999</c:v>
                </c:pt>
                <c:pt idx="8056">
                  <c:v>0.53100000000000003</c:v>
                </c:pt>
                <c:pt idx="8057">
                  <c:v>0.624</c:v>
                </c:pt>
                <c:pt idx="8058">
                  <c:v>0.78300000000000003</c:v>
                </c:pt>
                <c:pt idx="8059">
                  <c:v>0.53400000000000003</c:v>
                </c:pt>
                <c:pt idx="8060">
                  <c:v>0.59199999999999997</c:v>
                </c:pt>
                <c:pt idx="8061">
                  <c:v>0.56299999999999994</c:v>
                </c:pt>
                <c:pt idx="8062">
                  <c:v>0.41899999999999998</c:v>
                </c:pt>
                <c:pt idx="8063">
                  <c:v>0.68100000000000005</c:v>
                </c:pt>
                <c:pt idx="8064">
                  <c:v>0.68100000000000005</c:v>
                </c:pt>
                <c:pt idx="8065">
                  <c:v>0.56299999999999994</c:v>
                </c:pt>
                <c:pt idx="8066">
                  <c:v>0.53900000000000003</c:v>
                </c:pt>
                <c:pt idx="8067">
                  <c:v>0.6</c:v>
                </c:pt>
                <c:pt idx="8068">
                  <c:v>0.56799999999999995</c:v>
                </c:pt>
                <c:pt idx="8069">
                  <c:v>0.504</c:v>
                </c:pt>
                <c:pt idx="8070">
                  <c:v>0.52700000000000002</c:v>
                </c:pt>
                <c:pt idx="8071">
                  <c:v>0.57299999999999995</c:v>
                </c:pt>
                <c:pt idx="8072">
                  <c:v>0.56999999999999995</c:v>
                </c:pt>
                <c:pt idx="8073">
                  <c:v>0.50900000000000001</c:v>
                </c:pt>
                <c:pt idx="8074">
                  <c:v>0.54100000000000004</c:v>
                </c:pt>
                <c:pt idx="8075">
                  <c:v>0.85799999999999998</c:v>
                </c:pt>
                <c:pt idx="8076">
                  <c:v>0.99099999999999999</c:v>
                </c:pt>
                <c:pt idx="8077">
                  <c:v>0.53700000000000003</c:v>
                </c:pt>
                <c:pt idx="8078">
                  <c:v>0.69899999999999995</c:v>
                </c:pt>
                <c:pt idx="8079">
                  <c:v>0.66600000000000004</c:v>
                </c:pt>
                <c:pt idx="8080">
                  <c:v>0.58899999999999997</c:v>
                </c:pt>
                <c:pt idx="8081">
                  <c:v>0.59299999999999997</c:v>
                </c:pt>
                <c:pt idx="8082">
                  <c:v>0.55900000000000005</c:v>
                </c:pt>
                <c:pt idx="8083">
                  <c:v>0.63400000000000001</c:v>
                </c:pt>
                <c:pt idx="8084">
                  <c:v>0.57199999999999995</c:v>
                </c:pt>
                <c:pt idx="8085">
                  <c:v>0.67</c:v>
                </c:pt>
                <c:pt idx="8086">
                  <c:v>0.58199999999999996</c:v>
                </c:pt>
                <c:pt idx="8087">
                  <c:v>0.55000000000000004</c:v>
                </c:pt>
                <c:pt idx="8088">
                  <c:v>0.35699999999999998</c:v>
                </c:pt>
                <c:pt idx="8089">
                  <c:v>0.55600000000000005</c:v>
                </c:pt>
                <c:pt idx="8090">
                  <c:v>0.69199999999999995</c:v>
                </c:pt>
                <c:pt idx="8091">
                  <c:v>0.74299999999999999</c:v>
                </c:pt>
                <c:pt idx="8092">
                  <c:v>0.61799999999999999</c:v>
                </c:pt>
                <c:pt idx="8093">
                  <c:v>0.76</c:v>
                </c:pt>
                <c:pt idx="8094">
                  <c:v>0.58199999999999996</c:v>
                </c:pt>
                <c:pt idx="8095">
                  <c:v>0.59399999999999997</c:v>
                </c:pt>
                <c:pt idx="8096">
                  <c:v>0.46</c:v>
                </c:pt>
                <c:pt idx="8097">
                  <c:v>0.57899999999999996</c:v>
                </c:pt>
                <c:pt idx="8098">
                  <c:v>0.84</c:v>
                </c:pt>
                <c:pt idx="8099">
                  <c:v>0.66500000000000004</c:v>
                </c:pt>
                <c:pt idx="8100">
                  <c:v>0.57899999999999996</c:v>
                </c:pt>
                <c:pt idx="8101">
                  <c:v>0.4</c:v>
                </c:pt>
                <c:pt idx="8102">
                  <c:v>0.57099999999999995</c:v>
                </c:pt>
                <c:pt idx="8103">
                  <c:v>0.56499999999999995</c:v>
                </c:pt>
                <c:pt idx="8104">
                  <c:v>0.8</c:v>
                </c:pt>
                <c:pt idx="8105">
                  <c:v>0.66800000000000004</c:v>
                </c:pt>
                <c:pt idx="8106">
                  <c:v>0.442</c:v>
                </c:pt>
                <c:pt idx="8107">
                  <c:v>0.74</c:v>
                </c:pt>
                <c:pt idx="8108">
                  <c:v>0.59099999999999997</c:v>
                </c:pt>
                <c:pt idx="8109">
                  <c:v>0.56000000000000005</c:v>
                </c:pt>
                <c:pt idx="8110">
                  <c:v>0.57899999999999996</c:v>
                </c:pt>
                <c:pt idx="8111">
                  <c:v>0.60199999999999998</c:v>
                </c:pt>
                <c:pt idx="8112">
                  <c:v>0.47099999999999997</c:v>
                </c:pt>
                <c:pt idx="8113">
                  <c:v>0.74</c:v>
                </c:pt>
                <c:pt idx="8114">
                  <c:v>0.60199999999999998</c:v>
                </c:pt>
                <c:pt idx="8115">
                  <c:v>0.68600000000000005</c:v>
                </c:pt>
                <c:pt idx="8116">
                  <c:v>0.63600000000000001</c:v>
                </c:pt>
                <c:pt idx="8117">
                  <c:v>0.66100000000000003</c:v>
                </c:pt>
                <c:pt idx="8118">
                  <c:v>0.65500000000000003</c:v>
                </c:pt>
                <c:pt idx="8119">
                  <c:v>0.53100000000000003</c:v>
                </c:pt>
                <c:pt idx="8120">
                  <c:v>0.63900000000000001</c:v>
                </c:pt>
                <c:pt idx="8121">
                  <c:v>0.626</c:v>
                </c:pt>
                <c:pt idx="8122">
                  <c:v>0.58599999999999997</c:v>
                </c:pt>
                <c:pt idx="8123">
                  <c:v>0.73899999999999999</c:v>
                </c:pt>
                <c:pt idx="8124">
                  <c:v>0.54200000000000004</c:v>
                </c:pt>
                <c:pt idx="8125">
                  <c:v>0.46600000000000003</c:v>
                </c:pt>
                <c:pt idx="8126">
                  <c:v>0.436</c:v>
                </c:pt>
                <c:pt idx="8127">
                  <c:v>0.56299999999999994</c:v>
                </c:pt>
                <c:pt idx="8128">
                  <c:v>0.61</c:v>
                </c:pt>
                <c:pt idx="8129">
                  <c:v>0.51500000000000001</c:v>
                </c:pt>
                <c:pt idx="8130">
                  <c:v>0.52600000000000002</c:v>
                </c:pt>
                <c:pt idx="8131">
                  <c:v>0.502</c:v>
                </c:pt>
                <c:pt idx="8132">
                  <c:v>0.45500000000000002</c:v>
                </c:pt>
                <c:pt idx="8133">
                  <c:v>0.83899999999999997</c:v>
                </c:pt>
                <c:pt idx="8134">
                  <c:v>0.68</c:v>
                </c:pt>
                <c:pt idx="8135">
                  <c:v>0.63300000000000001</c:v>
                </c:pt>
                <c:pt idx="8136">
                  <c:v>0.90200000000000002</c:v>
                </c:pt>
                <c:pt idx="8137">
                  <c:v>0.64900000000000002</c:v>
                </c:pt>
                <c:pt idx="8138">
                  <c:v>0.63900000000000001</c:v>
                </c:pt>
                <c:pt idx="8139">
                  <c:v>0.48299999999999998</c:v>
                </c:pt>
                <c:pt idx="8140">
                  <c:v>0.53700000000000003</c:v>
                </c:pt>
                <c:pt idx="8141">
                  <c:v>0.46500000000000002</c:v>
                </c:pt>
                <c:pt idx="8142">
                  <c:v>0.70599999999999996</c:v>
                </c:pt>
                <c:pt idx="8143">
                  <c:v>0.72399999999999998</c:v>
                </c:pt>
                <c:pt idx="8144">
                  <c:v>0.81</c:v>
                </c:pt>
                <c:pt idx="8145">
                  <c:v>0.50900000000000001</c:v>
                </c:pt>
                <c:pt idx="8146">
                  <c:v>0.74299999999999999</c:v>
                </c:pt>
                <c:pt idx="8147">
                  <c:v>0.68400000000000005</c:v>
                </c:pt>
                <c:pt idx="8148">
                  <c:v>0.48399999999999999</c:v>
                </c:pt>
                <c:pt idx="8149">
                  <c:v>0.51700000000000002</c:v>
                </c:pt>
                <c:pt idx="8150">
                  <c:v>0.48399999999999999</c:v>
                </c:pt>
                <c:pt idx="8151">
                  <c:v>0.622</c:v>
                </c:pt>
                <c:pt idx="8152">
                  <c:v>0.73399999999999999</c:v>
                </c:pt>
                <c:pt idx="8153">
                  <c:v>0.57699999999999996</c:v>
                </c:pt>
                <c:pt idx="8154">
                  <c:v>0.68400000000000005</c:v>
                </c:pt>
                <c:pt idx="8155">
                  <c:v>0.52400000000000002</c:v>
                </c:pt>
                <c:pt idx="8156">
                  <c:v>0.56799999999999995</c:v>
                </c:pt>
                <c:pt idx="8157">
                  <c:v>0.67200000000000004</c:v>
                </c:pt>
                <c:pt idx="8158">
                  <c:v>0.63</c:v>
                </c:pt>
                <c:pt idx="8159">
                  <c:v>0.61</c:v>
                </c:pt>
                <c:pt idx="8160">
                  <c:v>0.624</c:v>
                </c:pt>
                <c:pt idx="8161">
                  <c:v>0.66800000000000004</c:v>
                </c:pt>
                <c:pt idx="8162">
                  <c:v>0.57899999999999996</c:v>
                </c:pt>
                <c:pt idx="8163">
                  <c:v>0.496</c:v>
                </c:pt>
                <c:pt idx="8164">
                  <c:v>0.70799999999999996</c:v>
                </c:pt>
                <c:pt idx="8165">
                  <c:v>0.58399999999999996</c:v>
                </c:pt>
                <c:pt idx="8166">
                  <c:v>0.64300000000000002</c:v>
                </c:pt>
                <c:pt idx="8167">
                  <c:v>0.59599999999999997</c:v>
                </c:pt>
                <c:pt idx="8168">
                  <c:v>0.78700000000000003</c:v>
                </c:pt>
                <c:pt idx="8169">
                  <c:v>0.73899999999999999</c:v>
                </c:pt>
                <c:pt idx="8170">
                  <c:v>0.53400000000000003</c:v>
                </c:pt>
                <c:pt idx="8171">
                  <c:v>0.81</c:v>
                </c:pt>
                <c:pt idx="8172">
                  <c:v>0.501</c:v>
                </c:pt>
                <c:pt idx="8173">
                  <c:v>0.65700000000000003</c:v>
                </c:pt>
                <c:pt idx="8174">
                  <c:v>0.57399999999999995</c:v>
                </c:pt>
                <c:pt idx="8175">
                  <c:v>0.54300000000000004</c:v>
                </c:pt>
                <c:pt idx="8176">
                  <c:v>0.56100000000000005</c:v>
                </c:pt>
                <c:pt idx="8177">
                  <c:v>0.71099999999999997</c:v>
                </c:pt>
                <c:pt idx="8178">
                  <c:v>0.58299999999999996</c:v>
                </c:pt>
                <c:pt idx="8179">
                  <c:v>0.65900000000000003</c:v>
                </c:pt>
                <c:pt idx="8180">
                  <c:v>0.625</c:v>
                </c:pt>
                <c:pt idx="8181">
                  <c:v>0.60699999999999998</c:v>
                </c:pt>
                <c:pt idx="8182">
                  <c:v>0.59499999999999997</c:v>
                </c:pt>
                <c:pt idx="8183">
                  <c:v>0.45300000000000001</c:v>
                </c:pt>
                <c:pt idx="8184">
                  <c:v>0.5</c:v>
                </c:pt>
                <c:pt idx="8185">
                  <c:v>0.59499999999999997</c:v>
                </c:pt>
                <c:pt idx="8186">
                  <c:v>0.51800000000000002</c:v>
                </c:pt>
                <c:pt idx="8187">
                  <c:v>0.53900000000000003</c:v>
                </c:pt>
                <c:pt idx="8188">
                  <c:v>0.53300000000000003</c:v>
                </c:pt>
                <c:pt idx="8189">
                  <c:v>0.45700000000000002</c:v>
                </c:pt>
                <c:pt idx="8190">
                  <c:v>0.61399999999999999</c:v>
                </c:pt>
                <c:pt idx="8191">
                  <c:v>0.55200000000000005</c:v>
                </c:pt>
                <c:pt idx="8192">
                  <c:v>0.64100000000000001</c:v>
                </c:pt>
                <c:pt idx="8193">
                  <c:v>0.57599999999999996</c:v>
                </c:pt>
                <c:pt idx="8194">
                  <c:v>0.53900000000000003</c:v>
                </c:pt>
                <c:pt idx="8195">
                  <c:v>0.46300000000000002</c:v>
                </c:pt>
                <c:pt idx="8196">
                  <c:v>0.66200000000000003</c:v>
                </c:pt>
                <c:pt idx="8197">
                  <c:v>0.58799999999999997</c:v>
                </c:pt>
                <c:pt idx="8198">
                  <c:v>0.625</c:v>
                </c:pt>
                <c:pt idx="8199">
                  <c:v>0.53700000000000003</c:v>
                </c:pt>
                <c:pt idx="8200">
                  <c:v>0.51300000000000001</c:v>
                </c:pt>
                <c:pt idx="8201">
                  <c:v>0.7</c:v>
                </c:pt>
                <c:pt idx="8202">
                  <c:v>0.53500000000000003</c:v>
                </c:pt>
                <c:pt idx="8203">
                  <c:v>0.76700000000000002</c:v>
                </c:pt>
                <c:pt idx="8204">
                  <c:v>0.626</c:v>
                </c:pt>
                <c:pt idx="8205">
                  <c:v>0.44</c:v>
                </c:pt>
                <c:pt idx="8206">
                  <c:v>0.56499999999999995</c:v>
                </c:pt>
                <c:pt idx="8207">
                  <c:v>0.55400000000000005</c:v>
                </c:pt>
                <c:pt idx="8208">
                  <c:v>0.70599999999999996</c:v>
                </c:pt>
                <c:pt idx="8209">
                  <c:v>0.58899999999999997</c:v>
                </c:pt>
                <c:pt idx="8210">
                  <c:v>0.46600000000000003</c:v>
                </c:pt>
                <c:pt idx="8211">
                  <c:v>0.66</c:v>
                </c:pt>
                <c:pt idx="8212">
                  <c:v>0.66</c:v>
                </c:pt>
                <c:pt idx="8213">
                  <c:v>0.53900000000000003</c:v>
                </c:pt>
                <c:pt idx="8214">
                  <c:v>0.55300000000000005</c:v>
                </c:pt>
                <c:pt idx="8215">
                  <c:v>0.46600000000000003</c:v>
                </c:pt>
                <c:pt idx="8216">
                  <c:v>0.60399999999999998</c:v>
                </c:pt>
                <c:pt idx="8217">
                  <c:v>0.46300000000000002</c:v>
                </c:pt>
                <c:pt idx="8218">
                  <c:v>0.56599999999999995</c:v>
                </c:pt>
                <c:pt idx="8219">
                  <c:v>0.59199999999999997</c:v>
                </c:pt>
                <c:pt idx="8220">
                  <c:v>0.40600000000000003</c:v>
                </c:pt>
                <c:pt idx="8221">
                  <c:v>0.67600000000000005</c:v>
                </c:pt>
                <c:pt idx="8222">
                  <c:v>0.48599999999999999</c:v>
                </c:pt>
                <c:pt idx="8223">
                  <c:v>0.47399999999999998</c:v>
                </c:pt>
                <c:pt idx="8224">
                  <c:v>0.48</c:v>
                </c:pt>
                <c:pt idx="8225">
                  <c:v>0.55100000000000005</c:v>
                </c:pt>
                <c:pt idx="8226">
                  <c:v>0.53300000000000003</c:v>
                </c:pt>
                <c:pt idx="8227">
                  <c:v>0.65600000000000003</c:v>
                </c:pt>
                <c:pt idx="8228">
                  <c:v>0.52400000000000002</c:v>
                </c:pt>
                <c:pt idx="8229">
                  <c:v>0.65900000000000003</c:v>
                </c:pt>
                <c:pt idx="8230">
                  <c:v>0.46600000000000003</c:v>
                </c:pt>
                <c:pt idx="8231">
                  <c:v>0.7</c:v>
                </c:pt>
                <c:pt idx="8232">
                  <c:v>0.65100000000000002</c:v>
                </c:pt>
                <c:pt idx="8233">
                  <c:v>0.63200000000000001</c:v>
                </c:pt>
                <c:pt idx="8234">
                  <c:v>0.505</c:v>
                </c:pt>
                <c:pt idx="8235">
                  <c:v>0.66200000000000003</c:v>
                </c:pt>
                <c:pt idx="8236">
                  <c:v>0.65400000000000003</c:v>
                </c:pt>
                <c:pt idx="8237">
                  <c:v>0.69499999999999995</c:v>
                </c:pt>
                <c:pt idx="8238">
                  <c:v>0.58899999999999997</c:v>
                </c:pt>
                <c:pt idx="8239">
                  <c:v>0.50800000000000001</c:v>
                </c:pt>
                <c:pt idx="8240">
                  <c:v>0.498</c:v>
                </c:pt>
                <c:pt idx="8241">
                  <c:v>0.755</c:v>
                </c:pt>
                <c:pt idx="8242">
                  <c:v>0.65</c:v>
                </c:pt>
                <c:pt idx="8243">
                  <c:v>0.499</c:v>
                </c:pt>
                <c:pt idx="8244">
                  <c:v>0.505</c:v>
                </c:pt>
                <c:pt idx="8245">
                  <c:v>0.54400000000000004</c:v>
                </c:pt>
                <c:pt idx="8246">
                  <c:v>0.67500000000000004</c:v>
                </c:pt>
                <c:pt idx="8247">
                  <c:v>0.48</c:v>
                </c:pt>
                <c:pt idx="8248">
                  <c:v>0.47199999999999998</c:v>
                </c:pt>
                <c:pt idx="8249">
                  <c:v>0.48099999999999998</c:v>
                </c:pt>
                <c:pt idx="8250">
                  <c:v>0.61</c:v>
                </c:pt>
                <c:pt idx="8251">
                  <c:v>0.71</c:v>
                </c:pt>
                <c:pt idx="8252">
                  <c:v>0.64200000000000002</c:v>
                </c:pt>
                <c:pt idx="8253">
                  <c:v>0.80400000000000005</c:v>
                </c:pt>
                <c:pt idx="8254">
                  <c:v>0.56599999999999995</c:v>
                </c:pt>
                <c:pt idx="8255">
                  <c:v>0.59</c:v>
                </c:pt>
                <c:pt idx="8256">
                  <c:v>0.57799999999999996</c:v>
                </c:pt>
                <c:pt idx="8257">
                  <c:v>0.52600000000000002</c:v>
                </c:pt>
                <c:pt idx="8258">
                  <c:v>0.49</c:v>
                </c:pt>
                <c:pt idx="8259">
                  <c:v>0.48699999999999999</c:v>
                </c:pt>
                <c:pt idx="8260">
                  <c:v>0.72</c:v>
                </c:pt>
                <c:pt idx="8261">
                  <c:v>0.6</c:v>
                </c:pt>
                <c:pt idx="8262">
                  <c:v>0.77</c:v>
                </c:pt>
                <c:pt idx="8263">
                  <c:v>0.47</c:v>
                </c:pt>
                <c:pt idx="8264">
                  <c:v>0.53600000000000003</c:v>
                </c:pt>
                <c:pt idx="8265">
                  <c:v>0.55100000000000005</c:v>
                </c:pt>
                <c:pt idx="8266">
                  <c:v>0.52400000000000002</c:v>
                </c:pt>
                <c:pt idx="8267">
                  <c:v>0.55600000000000005</c:v>
                </c:pt>
                <c:pt idx="8268">
                  <c:v>0.71199999999999997</c:v>
                </c:pt>
                <c:pt idx="8269">
                  <c:v>0.58399999999999996</c:v>
                </c:pt>
                <c:pt idx="8270">
                  <c:v>0.54900000000000004</c:v>
                </c:pt>
                <c:pt idx="8271">
                  <c:v>0.66200000000000003</c:v>
                </c:pt>
                <c:pt idx="8272">
                  <c:v>0.72399999999999998</c:v>
                </c:pt>
                <c:pt idx="8273">
                  <c:v>0.89500000000000002</c:v>
                </c:pt>
                <c:pt idx="8274">
                  <c:v>0.40699999999999997</c:v>
                </c:pt>
                <c:pt idx="8275">
                  <c:v>0.68500000000000005</c:v>
                </c:pt>
                <c:pt idx="8276">
                  <c:v>0.64900000000000002</c:v>
                </c:pt>
                <c:pt idx="8277">
                  <c:v>0.57599999999999996</c:v>
                </c:pt>
                <c:pt idx="8278">
                  <c:v>0.76</c:v>
                </c:pt>
                <c:pt idx="8279">
                  <c:v>0.624</c:v>
                </c:pt>
                <c:pt idx="8280">
                  <c:v>0.68200000000000005</c:v>
                </c:pt>
                <c:pt idx="8281">
                  <c:v>0.52400000000000002</c:v>
                </c:pt>
                <c:pt idx="8282">
                  <c:v>0.625</c:v>
                </c:pt>
                <c:pt idx="8283">
                  <c:v>0.58599999999999997</c:v>
                </c:pt>
                <c:pt idx="8284">
                  <c:v>0.51200000000000001</c:v>
                </c:pt>
                <c:pt idx="8285">
                  <c:v>0.46</c:v>
                </c:pt>
                <c:pt idx="8286">
                  <c:v>0.49099999999999999</c:v>
                </c:pt>
                <c:pt idx="8287">
                  <c:v>0.65600000000000003</c:v>
                </c:pt>
                <c:pt idx="8288">
                  <c:v>0.72699999999999998</c:v>
                </c:pt>
                <c:pt idx="8289">
                  <c:v>0.625</c:v>
                </c:pt>
                <c:pt idx="8290">
                  <c:v>0.57399999999999995</c:v>
                </c:pt>
                <c:pt idx="8291">
                  <c:v>0.47899999999999998</c:v>
                </c:pt>
                <c:pt idx="8292">
                  <c:v>0.80900000000000005</c:v>
                </c:pt>
                <c:pt idx="8293">
                  <c:v>0.56699999999999995</c:v>
                </c:pt>
                <c:pt idx="8294">
                  <c:v>0.56000000000000005</c:v>
                </c:pt>
                <c:pt idx="8295">
                  <c:v>0.54</c:v>
                </c:pt>
                <c:pt idx="8296">
                  <c:v>0.51600000000000001</c:v>
                </c:pt>
                <c:pt idx="8297">
                  <c:v>0.51500000000000001</c:v>
                </c:pt>
                <c:pt idx="8298">
                  <c:v>0.6</c:v>
                </c:pt>
                <c:pt idx="8299">
                  <c:v>0.54900000000000004</c:v>
                </c:pt>
                <c:pt idx="8300">
                  <c:v>0.874</c:v>
                </c:pt>
                <c:pt idx="8301">
                  <c:v>0.503</c:v>
                </c:pt>
                <c:pt idx="8302">
                  <c:v>0.498</c:v>
                </c:pt>
                <c:pt idx="8303">
                  <c:v>0.62</c:v>
                </c:pt>
                <c:pt idx="8304">
                  <c:v>0.69499999999999995</c:v>
                </c:pt>
                <c:pt idx="8305">
                  <c:v>0.47599999999999998</c:v>
                </c:pt>
                <c:pt idx="8306">
                  <c:v>0.56200000000000006</c:v>
                </c:pt>
                <c:pt idx="8307">
                  <c:v>0.55800000000000005</c:v>
                </c:pt>
                <c:pt idx="8308">
                  <c:v>0.47199999999999998</c:v>
                </c:pt>
                <c:pt idx="8309">
                  <c:v>0.55900000000000005</c:v>
                </c:pt>
                <c:pt idx="8310">
                  <c:v>0.57299999999999995</c:v>
                </c:pt>
                <c:pt idx="8311">
                  <c:v>0.45600000000000002</c:v>
                </c:pt>
                <c:pt idx="8312">
                  <c:v>0.60599999999999998</c:v>
                </c:pt>
                <c:pt idx="8313">
                  <c:v>0.57099999999999995</c:v>
                </c:pt>
                <c:pt idx="8314">
                  <c:v>0.53</c:v>
                </c:pt>
                <c:pt idx="8315">
                  <c:v>0.995</c:v>
                </c:pt>
                <c:pt idx="8316">
                  <c:v>0.54300000000000004</c:v>
                </c:pt>
                <c:pt idx="8317">
                  <c:v>0.69499999999999995</c:v>
                </c:pt>
                <c:pt idx="8318">
                  <c:v>0.53800000000000003</c:v>
                </c:pt>
                <c:pt idx="8319">
                  <c:v>0.56999999999999995</c:v>
                </c:pt>
                <c:pt idx="8320">
                  <c:v>0.59899999999999998</c:v>
                </c:pt>
                <c:pt idx="8321">
                  <c:v>0.52600000000000002</c:v>
                </c:pt>
                <c:pt idx="8322">
                  <c:v>0.60599999999999998</c:v>
                </c:pt>
                <c:pt idx="8323">
                  <c:v>0.5</c:v>
                </c:pt>
                <c:pt idx="8324">
                  <c:v>0.78</c:v>
                </c:pt>
                <c:pt idx="8325">
                  <c:v>0.495</c:v>
                </c:pt>
                <c:pt idx="8326">
                  <c:v>0.7</c:v>
                </c:pt>
                <c:pt idx="8327">
                  <c:v>0.67700000000000005</c:v>
                </c:pt>
                <c:pt idx="8328">
                  <c:v>0.65300000000000002</c:v>
                </c:pt>
                <c:pt idx="8329">
                  <c:v>0.66200000000000003</c:v>
                </c:pt>
                <c:pt idx="8330">
                  <c:v>0.495</c:v>
                </c:pt>
                <c:pt idx="8331">
                  <c:v>0.65200000000000002</c:v>
                </c:pt>
                <c:pt idx="8332">
                  <c:v>0.52900000000000003</c:v>
                </c:pt>
                <c:pt idx="8333">
                  <c:v>0.44500000000000001</c:v>
                </c:pt>
                <c:pt idx="8334">
                  <c:v>0.71599999999999997</c:v>
                </c:pt>
                <c:pt idx="8335">
                  <c:v>0.58799999999999997</c:v>
                </c:pt>
                <c:pt idx="8336">
                  <c:v>0.59</c:v>
                </c:pt>
                <c:pt idx="8337">
                  <c:v>0.76900000000000002</c:v>
                </c:pt>
                <c:pt idx="8338">
                  <c:v>0.47599999999999998</c:v>
                </c:pt>
                <c:pt idx="8339">
                  <c:v>0.57999999999999996</c:v>
                </c:pt>
                <c:pt idx="8340">
                  <c:v>0.496</c:v>
                </c:pt>
                <c:pt idx="8341">
                  <c:v>0.51</c:v>
                </c:pt>
                <c:pt idx="8342">
                  <c:v>0.48499999999999999</c:v>
                </c:pt>
                <c:pt idx="8343">
                  <c:v>0.64700000000000002</c:v>
                </c:pt>
                <c:pt idx="8344">
                  <c:v>0.52300000000000002</c:v>
                </c:pt>
                <c:pt idx="8345">
                  <c:v>0.52800000000000002</c:v>
                </c:pt>
                <c:pt idx="8346">
                  <c:v>0.66300000000000003</c:v>
                </c:pt>
                <c:pt idx="8347">
                  <c:v>0.66700000000000004</c:v>
                </c:pt>
                <c:pt idx="8348">
                  <c:v>0.58099999999999996</c:v>
                </c:pt>
                <c:pt idx="8349">
                  <c:v>0.55600000000000005</c:v>
                </c:pt>
                <c:pt idx="8350">
                  <c:v>0.66500000000000004</c:v>
                </c:pt>
                <c:pt idx="8351">
                  <c:v>0.41499999999999998</c:v>
                </c:pt>
                <c:pt idx="8352">
                  <c:v>0.63</c:v>
                </c:pt>
                <c:pt idx="8353">
                  <c:v>0.76</c:v>
                </c:pt>
                <c:pt idx="8354">
                  <c:v>0.58799999999999997</c:v>
                </c:pt>
                <c:pt idx="8355">
                  <c:v>0.64400000000000002</c:v>
                </c:pt>
                <c:pt idx="8356">
                  <c:v>0.49299999999999999</c:v>
                </c:pt>
                <c:pt idx="8357">
                  <c:v>0.57799999999999996</c:v>
                </c:pt>
                <c:pt idx="8358">
                  <c:v>0.503</c:v>
                </c:pt>
                <c:pt idx="8359">
                  <c:v>0.63400000000000001</c:v>
                </c:pt>
                <c:pt idx="8360">
                  <c:v>0.55200000000000005</c:v>
                </c:pt>
                <c:pt idx="8361">
                  <c:v>0.64400000000000002</c:v>
                </c:pt>
                <c:pt idx="8362">
                  <c:v>0.49</c:v>
                </c:pt>
                <c:pt idx="8363">
                  <c:v>0.51300000000000001</c:v>
                </c:pt>
                <c:pt idx="8364">
                  <c:v>0.67400000000000004</c:v>
                </c:pt>
                <c:pt idx="8365">
                  <c:v>0.57899999999999996</c:v>
                </c:pt>
                <c:pt idx="8366">
                  <c:v>0.58799999999999997</c:v>
                </c:pt>
                <c:pt idx="8367">
                  <c:v>0.6</c:v>
                </c:pt>
                <c:pt idx="8368">
                  <c:v>0.40500000000000003</c:v>
                </c:pt>
                <c:pt idx="8369">
                  <c:v>0.59499999999999997</c:v>
                </c:pt>
                <c:pt idx="8370">
                  <c:v>0.61799999999999999</c:v>
                </c:pt>
                <c:pt idx="8371">
                  <c:v>0.54900000000000004</c:v>
                </c:pt>
                <c:pt idx="8372">
                  <c:v>0.433</c:v>
                </c:pt>
                <c:pt idx="8373">
                  <c:v>0.63100000000000001</c:v>
                </c:pt>
                <c:pt idx="8374">
                  <c:v>0.78200000000000003</c:v>
                </c:pt>
                <c:pt idx="8375">
                  <c:v>0.48299999999999998</c:v>
                </c:pt>
                <c:pt idx="8376">
                  <c:v>0.66500000000000004</c:v>
                </c:pt>
                <c:pt idx="8377">
                  <c:v>0.64600000000000002</c:v>
                </c:pt>
                <c:pt idx="8378">
                  <c:v>0.60199999999999998</c:v>
                </c:pt>
                <c:pt idx="8379">
                  <c:v>0.60099999999999998</c:v>
                </c:pt>
                <c:pt idx="8380">
                  <c:v>0.56899999999999995</c:v>
                </c:pt>
                <c:pt idx="8381">
                  <c:v>0.77700000000000002</c:v>
                </c:pt>
                <c:pt idx="8382">
                  <c:v>0.498</c:v>
                </c:pt>
                <c:pt idx="8383">
                  <c:v>0.58699999999999997</c:v>
                </c:pt>
                <c:pt idx="8384">
                  <c:v>0.63</c:v>
                </c:pt>
                <c:pt idx="8385">
                  <c:v>0.68899999999999995</c:v>
                </c:pt>
                <c:pt idx="8386">
                  <c:v>0.55600000000000005</c:v>
                </c:pt>
                <c:pt idx="8387">
                  <c:v>0.54500000000000004</c:v>
                </c:pt>
                <c:pt idx="8388">
                  <c:v>0.66300000000000003</c:v>
                </c:pt>
                <c:pt idx="8389">
                  <c:v>0.98299999999999998</c:v>
                </c:pt>
                <c:pt idx="8390">
                  <c:v>0.58199999999999996</c:v>
                </c:pt>
                <c:pt idx="8391">
                  <c:v>0.74299999999999999</c:v>
                </c:pt>
                <c:pt idx="8392">
                  <c:v>0.497</c:v>
                </c:pt>
                <c:pt idx="8393">
                  <c:v>0.52</c:v>
                </c:pt>
                <c:pt idx="8394">
                  <c:v>1.032</c:v>
                </c:pt>
                <c:pt idx="8395">
                  <c:v>0.48799999999999999</c:v>
                </c:pt>
                <c:pt idx="8396">
                  <c:v>0.69899999999999995</c:v>
                </c:pt>
                <c:pt idx="8397">
                  <c:v>0.67600000000000005</c:v>
                </c:pt>
                <c:pt idx="8398">
                  <c:v>0.51800000000000002</c:v>
                </c:pt>
                <c:pt idx="8399">
                  <c:v>0.65800000000000003</c:v>
                </c:pt>
                <c:pt idx="8400">
                  <c:v>0.63</c:v>
                </c:pt>
                <c:pt idx="8401">
                  <c:v>0.56299999999999994</c:v>
                </c:pt>
                <c:pt idx="8402">
                  <c:v>0.626</c:v>
                </c:pt>
                <c:pt idx="8403">
                  <c:v>0.66500000000000004</c:v>
                </c:pt>
                <c:pt idx="8404">
                  <c:v>0.64</c:v>
                </c:pt>
                <c:pt idx="8405">
                  <c:v>0.52900000000000003</c:v>
                </c:pt>
                <c:pt idx="8406">
                  <c:v>0.55400000000000005</c:v>
                </c:pt>
                <c:pt idx="8407">
                  <c:v>0.38</c:v>
                </c:pt>
                <c:pt idx="8408">
                  <c:v>0.67800000000000005</c:v>
                </c:pt>
                <c:pt idx="8409">
                  <c:v>0.54300000000000004</c:v>
                </c:pt>
                <c:pt idx="8410">
                  <c:v>0.60899999999999999</c:v>
                </c:pt>
                <c:pt idx="8411">
                  <c:v>0.63800000000000001</c:v>
                </c:pt>
                <c:pt idx="8412">
                  <c:v>0.51600000000000001</c:v>
                </c:pt>
                <c:pt idx="8413">
                  <c:v>0.49299999999999999</c:v>
                </c:pt>
                <c:pt idx="8414">
                  <c:v>0.67100000000000004</c:v>
                </c:pt>
                <c:pt idx="8415">
                  <c:v>0.74</c:v>
                </c:pt>
                <c:pt idx="8416">
                  <c:v>0.79</c:v>
                </c:pt>
                <c:pt idx="8417">
                  <c:v>0.495</c:v>
                </c:pt>
                <c:pt idx="8418">
                  <c:v>0.9</c:v>
                </c:pt>
                <c:pt idx="8419">
                  <c:v>0.53300000000000003</c:v>
                </c:pt>
                <c:pt idx="8420">
                  <c:v>0.64100000000000001</c:v>
                </c:pt>
                <c:pt idx="8421">
                  <c:v>0.65600000000000003</c:v>
                </c:pt>
                <c:pt idx="8422">
                  <c:v>0.496</c:v>
                </c:pt>
                <c:pt idx="8423">
                  <c:v>0.66700000000000004</c:v>
                </c:pt>
                <c:pt idx="8424">
                  <c:v>0.64</c:v>
                </c:pt>
                <c:pt idx="8425">
                  <c:v>0.58699999999999997</c:v>
                </c:pt>
                <c:pt idx="8426">
                  <c:v>0.65300000000000002</c:v>
                </c:pt>
                <c:pt idx="8427">
                  <c:v>0.67</c:v>
                </c:pt>
                <c:pt idx="8428">
                  <c:v>0.64900000000000002</c:v>
                </c:pt>
                <c:pt idx="8429">
                  <c:v>0.65200000000000002</c:v>
                </c:pt>
                <c:pt idx="8430">
                  <c:v>0.61</c:v>
                </c:pt>
                <c:pt idx="8431">
                  <c:v>0.504</c:v>
                </c:pt>
                <c:pt idx="8432">
                  <c:v>0.54800000000000004</c:v>
                </c:pt>
                <c:pt idx="8433">
                  <c:v>0.745</c:v>
                </c:pt>
                <c:pt idx="8434">
                  <c:v>0.71599999999999997</c:v>
                </c:pt>
                <c:pt idx="8435">
                  <c:v>0.78500000000000003</c:v>
                </c:pt>
                <c:pt idx="8436">
                  <c:v>0.59</c:v>
                </c:pt>
                <c:pt idx="8437">
                  <c:v>0.503</c:v>
                </c:pt>
                <c:pt idx="8438">
                  <c:v>0.73799999999999999</c:v>
                </c:pt>
                <c:pt idx="8439">
                  <c:v>0.56999999999999995</c:v>
                </c:pt>
                <c:pt idx="8440">
                  <c:v>0.72699999999999998</c:v>
                </c:pt>
                <c:pt idx="8441">
                  <c:v>0.57799999999999996</c:v>
                </c:pt>
                <c:pt idx="8442">
                  <c:v>0.45600000000000002</c:v>
                </c:pt>
                <c:pt idx="8443">
                  <c:v>0.59</c:v>
                </c:pt>
                <c:pt idx="8444">
                  <c:v>0.58399999999999996</c:v>
                </c:pt>
                <c:pt idx="8445">
                  <c:v>0.52200000000000002</c:v>
                </c:pt>
                <c:pt idx="8446">
                  <c:v>0.60199999999999998</c:v>
                </c:pt>
                <c:pt idx="8447">
                  <c:v>0.76300000000000001</c:v>
                </c:pt>
                <c:pt idx="8448">
                  <c:v>0.59399999999999997</c:v>
                </c:pt>
                <c:pt idx="8449">
                  <c:v>0.51200000000000001</c:v>
                </c:pt>
                <c:pt idx="8450">
                  <c:v>0.56499999999999995</c:v>
                </c:pt>
                <c:pt idx="8451">
                  <c:v>0.60899999999999999</c:v>
                </c:pt>
                <c:pt idx="8452">
                  <c:v>0.57399999999999995</c:v>
                </c:pt>
                <c:pt idx="8453">
                  <c:v>0.56599999999999995</c:v>
                </c:pt>
                <c:pt idx="8454">
                  <c:v>0.49</c:v>
                </c:pt>
                <c:pt idx="8455">
                  <c:v>0.52800000000000002</c:v>
                </c:pt>
                <c:pt idx="8456">
                  <c:v>0.499</c:v>
                </c:pt>
                <c:pt idx="8457">
                  <c:v>0.57299999999999995</c:v>
                </c:pt>
                <c:pt idx="8458">
                  <c:v>0.60099999999999998</c:v>
                </c:pt>
                <c:pt idx="8459">
                  <c:v>0.82799999999999996</c:v>
                </c:pt>
                <c:pt idx="8460">
                  <c:v>0.61399999999999999</c:v>
                </c:pt>
                <c:pt idx="8461">
                  <c:v>1.0149999999999999</c:v>
                </c:pt>
                <c:pt idx="8462">
                  <c:v>0.85599999999999998</c:v>
                </c:pt>
                <c:pt idx="8463">
                  <c:v>0.73099999999999998</c:v>
                </c:pt>
                <c:pt idx="8464">
                  <c:v>0.97499999999999998</c:v>
                </c:pt>
                <c:pt idx="8465">
                  <c:v>0.59</c:v>
                </c:pt>
                <c:pt idx="8466">
                  <c:v>0.49099999999999999</c:v>
                </c:pt>
                <c:pt idx="8467">
                  <c:v>0.65</c:v>
                </c:pt>
                <c:pt idx="8468">
                  <c:v>0.66300000000000003</c:v>
                </c:pt>
                <c:pt idx="8469">
                  <c:v>0.498</c:v>
                </c:pt>
                <c:pt idx="8470">
                  <c:v>0.66100000000000003</c:v>
                </c:pt>
                <c:pt idx="8471">
                  <c:v>0.51500000000000001</c:v>
                </c:pt>
                <c:pt idx="8472">
                  <c:v>0.58699999999999997</c:v>
                </c:pt>
                <c:pt idx="8473">
                  <c:v>0.438</c:v>
                </c:pt>
                <c:pt idx="8474">
                  <c:v>0.74</c:v>
                </c:pt>
                <c:pt idx="8475">
                  <c:v>0.68500000000000005</c:v>
                </c:pt>
                <c:pt idx="8476">
                  <c:v>0.84499999999999997</c:v>
                </c:pt>
                <c:pt idx="8477">
                  <c:v>0.58499999999999996</c:v>
                </c:pt>
                <c:pt idx="8478">
                  <c:v>0.74</c:v>
                </c:pt>
                <c:pt idx="8479">
                  <c:v>0.39400000000000002</c:v>
                </c:pt>
                <c:pt idx="8480">
                  <c:v>0.65800000000000003</c:v>
                </c:pt>
                <c:pt idx="8481">
                  <c:v>0.68600000000000005</c:v>
                </c:pt>
                <c:pt idx="8482">
                  <c:v>0.65700000000000003</c:v>
                </c:pt>
                <c:pt idx="8483">
                  <c:v>0.44800000000000001</c:v>
                </c:pt>
                <c:pt idx="8484">
                  <c:v>0.505</c:v>
                </c:pt>
                <c:pt idx="8485">
                  <c:v>0.62</c:v>
                </c:pt>
                <c:pt idx="8486">
                  <c:v>0.51900000000000002</c:v>
                </c:pt>
                <c:pt idx="8487">
                  <c:v>0.47</c:v>
                </c:pt>
                <c:pt idx="8488">
                  <c:v>0.68600000000000005</c:v>
                </c:pt>
                <c:pt idx="8489">
                  <c:v>0.6</c:v>
                </c:pt>
                <c:pt idx="8490">
                  <c:v>0.70699999999999996</c:v>
                </c:pt>
                <c:pt idx="8491">
                  <c:v>0.66400000000000003</c:v>
                </c:pt>
                <c:pt idx="8492">
                  <c:v>0.69199999999999995</c:v>
                </c:pt>
                <c:pt idx="8493">
                  <c:v>0.55300000000000005</c:v>
                </c:pt>
                <c:pt idx="8494">
                  <c:v>0.56899999999999995</c:v>
                </c:pt>
                <c:pt idx="8495">
                  <c:v>0.64400000000000002</c:v>
                </c:pt>
                <c:pt idx="8496">
                  <c:v>0.41699999999999998</c:v>
                </c:pt>
                <c:pt idx="8497">
                  <c:v>0.97899999999999998</c:v>
                </c:pt>
                <c:pt idx="8498">
                  <c:v>0.47299999999999998</c:v>
                </c:pt>
                <c:pt idx="8499">
                  <c:v>0.63200000000000001</c:v>
                </c:pt>
                <c:pt idx="8500">
                  <c:v>0.58599999999999997</c:v>
                </c:pt>
                <c:pt idx="8501">
                  <c:v>0.65100000000000002</c:v>
                </c:pt>
                <c:pt idx="8502">
                  <c:v>0.496</c:v>
                </c:pt>
                <c:pt idx="8503">
                  <c:v>0.54400000000000004</c:v>
                </c:pt>
                <c:pt idx="8504">
                  <c:v>0.747</c:v>
                </c:pt>
                <c:pt idx="8505">
                  <c:v>0.55200000000000005</c:v>
                </c:pt>
                <c:pt idx="8506">
                  <c:v>0.54500000000000004</c:v>
                </c:pt>
                <c:pt idx="8507">
                  <c:v>0.47</c:v>
                </c:pt>
                <c:pt idx="8508">
                  <c:v>0.59199999999999997</c:v>
                </c:pt>
                <c:pt idx="8509">
                  <c:v>0.55900000000000005</c:v>
                </c:pt>
                <c:pt idx="8510">
                  <c:v>0.54500000000000004</c:v>
                </c:pt>
                <c:pt idx="8511">
                  <c:v>0.50800000000000001</c:v>
                </c:pt>
                <c:pt idx="8512">
                  <c:v>0.79600000000000004</c:v>
                </c:pt>
                <c:pt idx="8513">
                  <c:v>0.64100000000000001</c:v>
                </c:pt>
                <c:pt idx="8514">
                  <c:v>0.7</c:v>
                </c:pt>
                <c:pt idx="8515">
                  <c:v>0.60899999999999999</c:v>
                </c:pt>
                <c:pt idx="8516">
                  <c:v>0.56999999999999995</c:v>
                </c:pt>
                <c:pt idx="8517">
                  <c:v>0.755</c:v>
                </c:pt>
                <c:pt idx="8518">
                  <c:v>0.51700000000000002</c:v>
                </c:pt>
                <c:pt idx="8519">
                  <c:v>0.55900000000000005</c:v>
                </c:pt>
                <c:pt idx="8520">
                  <c:v>0.8</c:v>
                </c:pt>
                <c:pt idx="8521">
                  <c:v>0.40799999999999997</c:v>
                </c:pt>
                <c:pt idx="8522">
                  <c:v>0.58599999999999997</c:v>
                </c:pt>
                <c:pt idx="8523">
                  <c:v>0.63400000000000001</c:v>
                </c:pt>
                <c:pt idx="8524">
                  <c:v>0.54500000000000004</c:v>
                </c:pt>
                <c:pt idx="8525">
                  <c:v>0.501</c:v>
                </c:pt>
                <c:pt idx="8526">
                  <c:v>0.60499999999999998</c:v>
                </c:pt>
                <c:pt idx="8527">
                  <c:v>0.44900000000000001</c:v>
                </c:pt>
                <c:pt idx="8528">
                  <c:v>0.66900000000000004</c:v>
                </c:pt>
                <c:pt idx="8529">
                  <c:v>0.47799999999999998</c:v>
                </c:pt>
                <c:pt idx="8530">
                  <c:v>0.70499999999999996</c:v>
                </c:pt>
                <c:pt idx="8531">
                  <c:v>0.51500000000000001</c:v>
                </c:pt>
                <c:pt idx="8532">
                  <c:v>0.66</c:v>
                </c:pt>
                <c:pt idx="8533">
                  <c:v>0.76500000000000001</c:v>
                </c:pt>
                <c:pt idx="8534">
                  <c:v>0.46</c:v>
                </c:pt>
                <c:pt idx="8535">
                  <c:v>0.56599999999999995</c:v>
                </c:pt>
                <c:pt idx="8536">
                  <c:v>0.68200000000000005</c:v>
                </c:pt>
                <c:pt idx="8537">
                  <c:v>0.56100000000000005</c:v>
                </c:pt>
                <c:pt idx="8538">
                  <c:v>0.79</c:v>
                </c:pt>
                <c:pt idx="8539">
                  <c:v>0.6</c:v>
                </c:pt>
                <c:pt idx="8540">
                  <c:v>0.70099999999999996</c:v>
                </c:pt>
                <c:pt idx="8541">
                  <c:v>0.69</c:v>
                </c:pt>
                <c:pt idx="8542">
                  <c:v>0.628</c:v>
                </c:pt>
                <c:pt idx="8543">
                  <c:v>0.58299999999999996</c:v>
                </c:pt>
                <c:pt idx="8544">
                  <c:v>0.45</c:v>
                </c:pt>
                <c:pt idx="8545">
                  <c:v>0.56100000000000005</c:v>
                </c:pt>
                <c:pt idx="8546">
                  <c:v>0.65200000000000002</c:v>
                </c:pt>
                <c:pt idx="8547">
                  <c:v>0.629</c:v>
                </c:pt>
                <c:pt idx="8548">
                  <c:v>0.61</c:v>
                </c:pt>
                <c:pt idx="8549">
                  <c:v>0.50800000000000001</c:v>
                </c:pt>
                <c:pt idx="8550">
                  <c:v>0.46100000000000002</c:v>
                </c:pt>
                <c:pt idx="8551">
                  <c:v>0.44900000000000001</c:v>
                </c:pt>
                <c:pt idx="8552">
                  <c:v>0.59</c:v>
                </c:pt>
                <c:pt idx="8553">
                  <c:v>0.51500000000000001</c:v>
                </c:pt>
                <c:pt idx="8554">
                  <c:v>0.48899999999999999</c:v>
                </c:pt>
                <c:pt idx="8555">
                  <c:v>0.66600000000000004</c:v>
                </c:pt>
                <c:pt idx="8556">
                  <c:v>0.49099999999999999</c:v>
                </c:pt>
                <c:pt idx="8557">
                  <c:v>0.78</c:v>
                </c:pt>
                <c:pt idx="8558">
                  <c:v>0.56000000000000005</c:v>
                </c:pt>
                <c:pt idx="8559">
                  <c:v>0.74199999999999999</c:v>
                </c:pt>
                <c:pt idx="8560">
                  <c:v>0.54900000000000004</c:v>
                </c:pt>
                <c:pt idx="8561">
                  <c:v>0.74299999999999999</c:v>
                </c:pt>
                <c:pt idx="8562">
                  <c:v>0.45100000000000001</c:v>
                </c:pt>
                <c:pt idx="8563">
                  <c:v>0.80900000000000005</c:v>
                </c:pt>
                <c:pt idx="8564">
                  <c:v>0.70099999999999996</c:v>
                </c:pt>
                <c:pt idx="8565">
                  <c:v>0.53500000000000003</c:v>
                </c:pt>
                <c:pt idx="8566">
                  <c:v>0.81499999999999995</c:v>
                </c:pt>
                <c:pt idx="8567">
                  <c:v>0.629</c:v>
                </c:pt>
                <c:pt idx="8568">
                  <c:v>0.68500000000000005</c:v>
                </c:pt>
                <c:pt idx="8569">
                  <c:v>0.56000000000000005</c:v>
                </c:pt>
                <c:pt idx="8570">
                  <c:v>0.56100000000000005</c:v>
                </c:pt>
                <c:pt idx="8571">
                  <c:v>0.46300000000000002</c:v>
                </c:pt>
                <c:pt idx="8572">
                  <c:v>0.51200000000000001</c:v>
                </c:pt>
                <c:pt idx="8573">
                  <c:v>0.81799999999999995</c:v>
                </c:pt>
                <c:pt idx="8574">
                  <c:v>0.436</c:v>
                </c:pt>
                <c:pt idx="8575">
                  <c:v>0.74099999999999999</c:v>
                </c:pt>
                <c:pt idx="8576">
                  <c:v>0.49199999999999999</c:v>
                </c:pt>
                <c:pt idx="8577">
                  <c:v>0.47199999999999998</c:v>
                </c:pt>
                <c:pt idx="8578">
                  <c:v>0.58399999999999996</c:v>
                </c:pt>
                <c:pt idx="8579">
                  <c:v>0.51500000000000001</c:v>
                </c:pt>
                <c:pt idx="8580">
                  <c:v>0.68100000000000005</c:v>
                </c:pt>
                <c:pt idx="8581">
                  <c:v>0.5</c:v>
                </c:pt>
                <c:pt idx="8582">
                  <c:v>0.51200000000000001</c:v>
                </c:pt>
                <c:pt idx="8583">
                  <c:v>0.52100000000000002</c:v>
                </c:pt>
                <c:pt idx="8584">
                  <c:v>0.40899999999999997</c:v>
                </c:pt>
                <c:pt idx="8585">
                  <c:v>0.52300000000000002</c:v>
                </c:pt>
                <c:pt idx="8586">
                  <c:v>0.623</c:v>
                </c:pt>
                <c:pt idx="8587">
                  <c:v>0.61599999999999999</c:v>
                </c:pt>
                <c:pt idx="8588">
                  <c:v>0.56000000000000005</c:v>
                </c:pt>
                <c:pt idx="8589">
                  <c:v>0.64100000000000001</c:v>
                </c:pt>
                <c:pt idx="8590">
                  <c:v>0.58699999999999997</c:v>
                </c:pt>
                <c:pt idx="8591">
                  <c:v>0.7</c:v>
                </c:pt>
                <c:pt idx="8592">
                  <c:v>0.63100000000000001</c:v>
                </c:pt>
                <c:pt idx="8593">
                  <c:v>0.70099999999999996</c:v>
                </c:pt>
                <c:pt idx="8594">
                  <c:v>0.53600000000000003</c:v>
                </c:pt>
                <c:pt idx="8595">
                  <c:v>0.55900000000000005</c:v>
                </c:pt>
                <c:pt idx="8596">
                  <c:v>0.77700000000000002</c:v>
                </c:pt>
                <c:pt idx="8597">
                  <c:v>0.59</c:v>
                </c:pt>
                <c:pt idx="8598">
                  <c:v>0.72599999999999998</c:v>
                </c:pt>
                <c:pt idx="8599">
                  <c:v>0.56399999999999995</c:v>
                </c:pt>
                <c:pt idx="8600">
                  <c:v>0.63</c:v>
                </c:pt>
                <c:pt idx="8601">
                  <c:v>0.54400000000000004</c:v>
                </c:pt>
                <c:pt idx="8602">
                  <c:v>0.64</c:v>
                </c:pt>
                <c:pt idx="8603">
                  <c:v>0.71399999999999997</c:v>
                </c:pt>
                <c:pt idx="8604">
                  <c:v>0.57999999999999996</c:v>
                </c:pt>
                <c:pt idx="8605">
                  <c:v>0.60499999999999998</c:v>
                </c:pt>
                <c:pt idx="8606">
                  <c:v>0.55200000000000005</c:v>
                </c:pt>
                <c:pt idx="8607">
                  <c:v>0.48499999999999999</c:v>
                </c:pt>
                <c:pt idx="8608">
                  <c:v>0.65500000000000003</c:v>
                </c:pt>
                <c:pt idx="8609">
                  <c:v>0.47499999999999998</c:v>
                </c:pt>
                <c:pt idx="8610">
                  <c:v>0.67300000000000004</c:v>
                </c:pt>
                <c:pt idx="8611">
                  <c:v>0.63100000000000001</c:v>
                </c:pt>
                <c:pt idx="8612">
                  <c:v>0.82</c:v>
                </c:pt>
                <c:pt idx="8613">
                  <c:v>0.61599999999999999</c:v>
                </c:pt>
                <c:pt idx="8614">
                  <c:v>0.52</c:v>
                </c:pt>
                <c:pt idx="8615">
                  <c:v>0.628</c:v>
                </c:pt>
                <c:pt idx="8616">
                  <c:v>0.51</c:v>
                </c:pt>
                <c:pt idx="8617">
                  <c:v>0.51900000000000002</c:v>
                </c:pt>
                <c:pt idx="8618">
                  <c:v>0.57099999999999995</c:v>
                </c:pt>
                <c:pt idx="8619">
                  <c:v>0.54300000000000004</c:v>
                </c:pt>
                <c:pt idx="8620">
                  <c:v>0.44600000000000001</c:v>
                </c:pt>
                <c:pt idx="8621">
                  <c:v>0.623</c:v>
                </c:pt>
                <c:pt idx="8622">
                  <c:v>0.52</c:v>
                </c:pt>
                <c:pt idx="8623">
                  <c:v>0.5</c:v>
                </c:pt>
                <c:pt idx="8624">
                  <c:v>0.81399999999999995</c:v>
                </c:pt>
                <c:pt idx="8625">
                  <c:v>0.82699999999999996</c:v>
                </c:pt>
                <c:pt idx="8626">
                  <c:v>0.49199999999999999</c:v>
                </c:pt>
                <c:pt idx="8627">
                  <c:v>0.66</c:v>
                </c:pt>
                <c:pt idx="8628">
                  <c:v>0.54900000000000004</c:v>
                </c:pt>
                <c:pt idx="8629">
                  <c:v>0.65600000000000003</c:v>
                </c:pt>
                <c:pt idx="8630">
                  <c:v>0.56399999999999995</c:v>
                </c:pt>
                <c:pt idx="8631">
                  <c:v>0.58899999999999997</c:v>
                </c:pt>
                <c:pt idx="8632">
                  <c:v>0.60799999999999998</c:v>
                </c:pt>
                <c:pt idx="8633">
                  <c:v>0.752</c:v>
                </c:pt>
                <c:pt idx="8634">
                  <c:v>0.68200000000000005</c:v>
                </c:pt>
                <c:pt idx="8635">
                  <c:v>0.56899999999999995</c:v>
                </c:pt>
                <c:pt idx="8636">
                  <c:v>0.78600000000000003</c:v>
                </c:pt>
                <c:pt idx="8637">
                  <c:v>0.54100000000000004</c:v>
                </c:pt>
                <c:pt idx="8638">
                  <c:v>0.66900000000000004</c:v>
                </c:pt>
                <c:pt idx="8639">
                  <c:v>0.66700000000000004</c:v>
                </c:pt>
                <c:pt idx="8640">
                  <c:v>0.504</c:v>
                </c:pt>
                <c:pt idx="8641">
                  <c:v>0.66300000000000003</c:v>
                </c:pt>
                <c:pt idx="8642">
                  <c:v>0.68200000000000005</c:v>
                </c:pt>
                <c:pt idx="8643">
                  <c:v>0.77</c:v>
                </c:pt>
                <c:pt idx="8644">
                  <c:v>0.72299999999999998</c:v>
                </c:pt>
                <c:pt idx="8645">
                  <c:v>0.874</c:v>
                </c:pt>
                <c:pt idx="8646">
                  <c:v>0.33500000000000002</c:v>
                </c:pt>
                <c:pt idx="8647">
                  <c:v>0.53500000000000003</c:v>
                </c:pt>
                <c:pt idx="8648">
                  <c:v>0.66</c:v>
                </c:pt>
                <c:pt idx="8649">
                  <c:v>0.59399999999999997</c:v>
                </c:pt>
                <c:pt idx="8650">
                  <c:v>0.67300000000000004</c:v>
                </c:pt>
                <c:pt idx="8651">
                  <c:v>0.69899999999999995</c:v>
                </c:pt>
                <c:pt idx="8652">
                  <c:v>0.49399999999999999</c:v>
                </c:pt>
                <c:pt idx="8653">
                  <c:v>0.48</c:v>
                </c:pt>
                <c:pt idx="8654">
                  <c:v>0.66200000000000003</c:v>
                </c:pt>
                <c:pt idx="8655">
                  <c:v>0.62</c:v>
                </c:pt>
                <c:pt idx="8656">
                  <c:v>0.505</c:v>
                </c:pt>
                <c:pt idx="8657">
                  <c:v>0.67</c:v>
                </c:pt>
                <c:pt idx="8658">
                  <c:v>0.48399999999999999</c:v>
                </c:pt>
                <c:pt idx="8659">
                  <c:v>0.52400000000000002</c:v>
                </c:pt>
                <c:pt idx="8660">
                  <c:v>0.51900000000000002</c:v>
                </c:pt>
                <c:pt idx="8661">
                  <c:v>0.48299999999999998</c:v>
                </c:pt>
                <c:pt idx="8662">
                  <c:v>0.57599999999999996</c:v>
                </c:pt>
                <c:pt idx="8663">
                  <c:v>0.55200000000000005</c:v>
                </c:pt>
                <c:pt idx="8664">
                  <c:v>0.46500000000000002</c:v>
                </c:pt>
                <c:pt idx="8665">
                  <c:v>0.59399999999999997</c:v>
                </c:pt>
                <c:pt idx="8666">
                  <c:v>0.58899999999999997</c:v>
                </c:pt>
                <c:pt idx="8667">
                  <c:v>0.55300000000000005</c:v>
                </c:pt>
                <c:pt idx="8668">
                  <c:v>0.76</c:v>
                </c:pt>
                <c:pt idx="8669">
                  <c:v>0.57699999999999996</c:v>
                </c:pt>
                <c:pt idx="8670">
                  <c:v>0.64200000000000002</c:v>
                </c:pt>
                <c:pt idx="8671">
                  <c:v>0.55100000000000005</c:v>
                </c:pt>
                <c:pt idx="8672">
                  <c:v>0.65500000000000003</c:v>
                </c:pt>
                <c:pt idx="8673">
                  <c:v>0.63700000000000001</c:v>
                </c:pt>
                <c:pt idx="8674">
                  <c:v>0.43</c:v>
                </c:pt>
                <c:pt idx="8675">
                  <c:v>0.81699999999999995</c:v>
                </c:pt>
                <c:pt idx="8676">
                  <c:v>0.74</c:v>
                </c:pt>
                <c:pt idx="8677">
                  <c:v>0.57499999999999996</c:v>
                </c:pt>
                <c:pt idx="8678">
                  <c:v>0.62</c:v>
                </c:pt>
                <c:pt idx="8679">
                  <c:v>0.54800000000000004</c:v>
                </c:pt>
                <c:pt idx="8680">
                  <c:v>0.52300000000000002</c:v>
                </c:pt>
                <c:pt idx="8681">
                  <c:v>0.66900000000000004</c:v>
                </c:pt>
                <c:pt idx="8682">
                  <c:v>0.64100000000000001</c:v>
                </c:pt>
                <c:pt idx="8683">
                  <c:v>0.48199999999999998</c:v>
                </c:pt>
                <c:pt idx="8684">
                  <c:v>0.65200000000000002</c:v>
                </c:pt>
                <c:pt idx="8685">
                  <c:v>0.59399999999999997</c:v>
                </c:pt>
                <c:pt idx="8686">
                  <c:v>0.67900000000000005</c:v>
                </c:pt>
                <c:pt idx="8687">
                  <c:v>0.52800000000000002</c:v>
                </c:pt>
                <c:pt idx="8688">
                  <c:v>0.45600000000000002</c:v>
                </c:pt>
                <c:pt idx="8689">
                  <c:v>0.57399999999999995</c:v>
                </c:pt>
                <c:pt idx="8690">
                  <c:v>0.55100000000000005</c:v>
                </c:pt>
                <c:pt idx="8691">
                  <c:v>0.71699999999999997</c:v>
                </c:pt>
                <c:pt idx="8692">
                  <c:v>0.50900000000000001</c:v>
                </c:pt>
                <c:pt idx="8693">
                  <c:v>0.55200000000000005</c:v>
                </c:pt>
                <c:pt idx="8694">
                  <c:v>0.71599999999999997</c:v>
                </c:pt>
                <c:pt idx="8695">
                  <c:v>0.58599999999999997</c:v>
                </c:pt>
                <c:pt idx="8696">
                  <c:v>0.49199999999999999</c:v>
                </c:pt>
                <c:pt idx="8697">
                  <c:v>0.71</c:v>
                </c:pt>
                <c:pt idx="8698">
                  <c:v>0.65500000000000003</c:v>
                </c:pt>
                <c:pt idx="8699">
                  <c:v>0.6</c:v>
                </c:pt>
                <c:pt idx="8700">
                  <c:v>0.56999999999999995</c:v>
                </c:pt>
                <c:pt idx="8701">
                  <c:v>0.86699999999999999</c:v>
                </c:pt>
                <c:pt idx="8702">
                  <c:v>0.51500000000000001</c:v>
                </c:pt>
                <c:pt idx="8703">
                  <c:v>0.63800000000000001</c:v>
                </c:pt>
                <c:pt idx="8704">
                  <c:v>0.86099999999999999</c:v>
                </c:pt>
                <c:pt idx="8705">
                  <c:v>0.74299999999999999</c:v>
                </c:pt>
                <c:pt idx="8706">
                  <c:v>0.71699999999999997</c:v>
                </c:pt>
                <c:pt idx="8707">
                  <c:v>0.72599999999999998</c:v>
                </c:pt>
                <c:pt idx="8708">
                  <c:v>0.57999999999999996</c:v>
                </c:pt>
                <c:pt idx="8709">
                  <c:v>0.48199999999999998</c:v>
                </c:pt>
                <c:pt idx="8710">
                  <c:v>0.63400000000000001</c:v>
                </c:pt>
                <c:pt idx="8711">
                  <c:v>0.435</c:v>
                </c:pt>
                <c:pt idx="8712">
                  <c:v>0.871</c:v>
                </c:pt>
                <c:pt idx="8713">
                  <c:v>0.47399999999999998</c:v>
                </c:pt>
                <c:pt idx="8714">
                  <c:v>0.56100000000000005</c:v>
                </c:pt>
                <c:pt idx="8715">
                  <c:v>0.56699999999999995</c:v>
                </c:pt>
                <c:pt idx="8716">
                  <c:v>0.36399999999999999</c:v>
                </c:pt>
                <c:pt idx="8717">
                  <c:v>0.69</c:v>
                </c:pt>
                <c:pt idx="8718">
                  <c:v>0.6</c:v>
                </c:pt>
                <c:pt idx="8719">
                  <c:v>0.7</c:v>
                </c:pt>
                <c:pt idx="8720">
                  <c:v>0.65</c:v>
                </c:pt>
                <c:pt idx="8721">
                  <c:v>0.47499999999999998</c:v>
                </c:pt>
                <c:pt idx="8722">
                  <c:v>0.51</c:v>
                </c:pt>
                <c:pt idx="8723">
                  <c:v>0.63800000000000001</c:v>
                </c:pt>
                <c:pt idx="8724">
                  <c:v>0.52</c:v>
                </c:pt>
                <c:pt idx="8725">
                  <c:v>0.61699999999999999</c:v>
                </c:pt>
                <c:pt idx="8726">
                  <c:v>0.24</c:v>
                </c:pt>
                <c:pt idx="8727">
                  <c:v>0.38900000000000001</c:v>
                </c:pt>
                <c:pt idx="8728">
                  <c:v>0.85899999999999999</c:v>
                </c:pt>
                <c:pt idx="8729">
                  <c:v>0.75900000000000001</c:v>
                </c:pt>
                <c:pt idx="8730">
                  <c:v>0.67400000000000004</c:v>
                </c:pt>
                <c:pt idx="8731">
                  <c:v>0.57099999999999995</c:v>
                </c:pt>
                <c:pt idx="8732">
                  <c:v>0.45600000000000002</c:v>
                </c:pt>
                <c:pt idx="8733">
                  <c:v>0.66600000000000004</c:v>
                </c:pt>
                <c:pt idx="8734">
                  <c:v>0.66800000000000004</c:v>
                </c:pt>
                <c:pt idx="8735">
                  <c:v>0.47</c:v>
                </c:pt>
                <c:pt idx="8736">
                  <c:v>0.49099999999999999</c:v>
                </c:pt>
                <c:pt idx="8737">
                  <c:v>0.53400000000000003</c:v>
                </c:pt>
                <c:pt idx="8738">
                  <c:v>0.65300000000000002</c:v>
                </c:pt>
                <c:pt idx="8739">
                  <c:v>0.71599999999999997</c:v>
                </c:pt>
                <c:pt idx="8740">
                  <c:v>0.53</c:v>
                </c:pt>
                <c:pt idx="8741">
                  <c:v>0.60399999999999998</c:v>
                </c:pt>
                <c:pt idx="8742">
                  <c:v>0.57699999999999996</c:v>
                </c:pt>
                <c:pt idx="8743">
                  <c:v>0.45100000000000001</c:v>
                </c:pt>
                <c:pt idx="8744">
                  <c:v>0.48399999999999999</c:v>
                </c:pt>
                <c:pt idx="8745">
                  <c:v>0.52</c:v>
                </c:pt>
                <c:pt idx="8746">
                  <c:v>0.71599999999999997</c:v>
                </c:pt>
                <c:pt idx="8747">
                  <c:v>0.48899999999999999</c:v>
                </c:pt>
                <c:pt idx="8748">
                  <c:v>0.64200000000000002</c:v>
                </c:pt>
                <c:pt idx="8749">
                  <c:v>0.52</c:v>
                </c:pt>
                <c:pt idx="8750">
                  <c:v>0.53400000000000003</c:v>
                </c:pt>
                <c:pt idx="8751">
                  <c:v>0.61199999999999999</c:v>
                </c:pt>
                <c:pt idx="8752">
                  <c:v>0.45600000000000002</c:v>
                </c:pt>
                <c:pt idx="8753">
                  <c:v>0.52900000000000003</c:v>
                </c:pt>
                <c:pt idx="8754">
                  <c:v>0.54100000000000004</c:v>
                </c:pt>
                <c:pt idx="8755">
                  <c:v>0.52700000000000002</c:v>
                </c:pt>
                <c:pt idx="8756">
                  <c:v>0.59499999999999997</c:v>
                </c:pt>
                <c:pt idx="8757">
                  <c:v>0.44800000000000001</c:v>
                </c:pt>
                <c:pt idx="8758">
                  <c:v>0.77500000000000002</c:v>
                </c:pt>
                <c:pt idx="8759">
                  <c:v>0.495</c:v>
                </c:pt>
                <c:pt idx="8760">
                  <c:v>0.42799999999999999</c:v>
                </c:pt>
                <c:pt idx="8761">
                  <c:v>0.65700000000000003</c:v>
                </c:pt>
                <c:pt idx="8762">
                  <c:v>0.68799999999999994</c:v>
                </c:pt>
                <c:pt idx="8763">
                  <c:v>0.54900000000000004</c:v>
                </c:pt>
                <c:pt idx="8764">
                  <c:v>0.58099999999999996</c:v>
                </c:pt>
                <c:pt idx="8765">
                  <c:v>0.64</c:v>
                </c:pt>
                <c:pt idx="8766">
                  <c:v>0.72699999999999998</c:v>
                </c:pt>
                <c:pt idx="8767">
                  <c:v>0.56899999999999995</c:v>
                </c:pt>
                <c:pt idx="8768">
                  <c:v>0.52600000000000002</c:v>
                </c:pt>
                <c:pt idx="8769">
                  <c:v>0.46200000000000002</c:v>
                </c:pt>
                <c:pt idx="8770">
                  <c:v>0.63100000000000001</c:v>
                </c:pt>
                <c:pt idx="8771">
                  <c:v>0.60199999999999998</c:v>
                </c:pt>
                <c:pt idx="8772">
                  <c:v>0.53500000000000003</c:v>
                </c:pt>
                <c:pt idx="8773">
                  <c:v>0.67800000000000005</c:v>
                </c:pt>
                <c:pt idx="8774">
                  <c:v>0.52100000000000002</c:v>
                </c:pt>
                <c:pt idx="8775">
                  <c:v>0.63300000000000001</c:v>
                </c:pt>
                <c:pt idx="8776">
                  <c:v>0.46700000000000003</c:v>
                </c:pt>
                <c:pt idx="8777">
                  <c:v>0.77400000000000002</c:v>
                </c:pt>
                <c:pt idx="8778">
                  <c:v>0.64100000000000001</c:v>
                </c:pt>
                <c:pt idx="8779">
                  <c:v>0.496</c:v>
                </c:pt>
                <c:pt idx="8780">
                  <c:v>0.79200000000000004</c:v>
                </c:pt>
                <c:pt idx="8781">
                  <c:v>0.67600000000000005</c:v>
                </c:pt>
                <c:pt idx="8782">
                  <c:v>0.63100000000000001</c:v>
                </c:pt>
                <c:pt idx="8783">
                  <c:v>0.57199999999999995</c:v>
                </c:pt>
                <c:pt idx="8784">
                  <c:v>0.68300000000000005</c:v>
                </c:pt>
                <c:pt idx="8785">
                  <c:v>0.59199999999999997</c:v>
                </c:pt>
                <c:pt idx="8786">
                  <c:v>0.54200000000000004</c:v>
                </c:pt>
                <c:pt idx="8787">
                  <c:v>0.63100000000000001</c:v>
                </c:pt>
                <c:pt idx="8788">
                  <c:v>0.55500000000000005</c:v>
                </c:pt>
                <c:pt idx="8789">
                  <c:v>0.56799999999999995</c:v>
                </c:pt>
                <c:pt idx="8790">
                  <c:v>0.47599999999999998</c:v>
                </c:pt>
                <c:pt idx="8791">
                  <c:v>0.51900000000000002</c:v>
                </c:pt>
                <c:pt idx="8792">
                  <c:v>0.56699999999999995</c:v>
                </c:pt>
                <c:pt idx="8793">
                  <c:v>0.1</c:v>
                </c:pt>
                <c:pt idx="8794">
                  <c:v>0.52400000000000002</c:v>
                </c:pt>
                <c:pt idx="8795">
                  <c:v>0.54</c:v>
                </c:pt>
                <c:pt idx="8796">
                  <c:v>0.435</c:v>
                </c:pt>
                <c:pt idx="8797">
                  <c:v>0.56599999999999995</c:v>
                </c:pt>
                <c:pt idx="8798">
                  <c:v>0.55000000000000004</c:v>
                </c:pt>
                <c:pt idx="8799">
                  <c:v>0.69899999999999995</c:v>
                </c:pt>
                <c:pt idx="8800">
                  <c:v>0.55500000000000005</c:v>
                </c:pt>
                <c:pt idx="8801">
                  <c:v>0.54600000000000004</c:v>
                </c:pt>
                <c:pt idx="8802">
                  <c:v>0.45900000000000002</c:v>
                </c:pt>
                <c:pt idx="8803">
                  <c:v>0.51900000000000002</c:v>
                </c:pt>
                <c:pt idx="8804">
                  <c:v>0.71099999999999997</c:v>
                </c:pt>
                <c:pt idx="8805">
                  <c:v>0.62</c:v>
                </c:pt>
                <c:pt idx="8806">
                  <c:v>0.57899999999999996</c:v>
                </c:pt>
                <c:pt idx="8807">
                  <c:v>0.63600000000000001</c:v>
                </c:pt>
                <c:pt idx="8808">
                  <c:v>0.68600000000000005</c:v>
                </c:pt>
                <c:pt idx="8809">
                  <c:v>0.56599999999999995</c:v>
                </c:pt>
                <c:pt idx="8810">
                  <c:v>0.52400000000000002</c:v>
                </c:pt>
                <c:pt idx="8811">
                  <c:v>0.52</c:v>
                </c:pt>
                <c:pt idx="8812">
                  <c:v>0.72799999999999998</c:v>
                </c:pt>
                <c:pt idx="8813">
                  <c:v>0.59199999999999997</c:v>
                </c:pt>
                <c:pt idx="8814">
                  <c:v>0.8</c:v>
                </c:pt>
                <c:pt idx="8815">
                  <c:v>0.54</c:v>
                </c:pt>
                <c:pt idx="8816">
                  <c:v>0.56499999999999995</c:v>
                </c:pt>
                <c:pt idx="8817">
                  <c:v>0.68200000000000005</c:v>
                </c:pt>
                <c:pt idx="8818">
                  <c:v>0.51</c:v>
                </c:pt>
                <c:pt idx="8819">
                  <c:v>0.626</c:v>
                </c:pt>
                <c:pt idx="8820">
                  <c:v>0.70399999999999996</c:v>
                </c:pt>
                <c:pt idx="8821">
                  <c:v>0.49099999999999999</c:v>
                </c:pt>
                <c:pt idx="8822">
                  <c:v>0.54300000000000004</c:v>
                </c:pt>
                <c:pt idx="8823">
                  <c:v>0.66900000000000004</c:v>
                </c:pt>
                <c:pt idx="8824">
                  <c:v>0.42499999999999999</c:v>
                </c:pt>
                <c:pt idx="8825">
                  <c:v>0.80400000000000005</c:v>
                </c:pt>
                <c:pt idx="8826">
                  <c:v>0.57999999999999996</c:v>
                </c:pt>
                <c:pt idx="8827">
                  <c:v>0.52600000000000002</c:v>
                </c:pt>
                <c:pt idx="8828">
                  <c:v>0.71</c:v>
                </c:pt>
                <c:pt idx="8829">
                  <c:v>0.59499999999999997</c:v>
                </c:pt>
                <c:pt idx="8830">
                  <c:v>0.60299999999999998</c:v>
                </c:pt>
                <c:pt idx="8831">
                  <c:v>0.626</c:v>
                </c:pt>
                <c:pt idx="8832">
                  <c:v>0.75</c:v>
                </c:pt>
                <c:pt idx="8833">
                  <c:v>0.57599999999999996</c:v>
                </c:pt>
                <c:pt idx="8834">
                  <c:v>0.65800000000000003</c:v>
                </c:pt>
                <c:pt idx="8835">
                  <c:v>0.50800000000000001</c:v>
                </c:pt>
                <c:pt idx="8836">
                  <c:v>0.64400000000000002</c:v>
                </c:pt>
                <c:pt idx="8837">
                  <c:v>0.95199999999999996</c:v>
                </c:pt>
                <c:pt idx="8838">
                  <c:v>0.65500000000000003</c:v>
                </c:pt>
                <c:pt idx="8839">
                  <c:v>0.51600000000000001</c:v>
                </c:pt>
                <c:pt idx="8840">
                  <c:v>0.47</c:v>
                </c:pt>
                <c:pt idx="8841">
                  <c:v>0.48599999999999999</c:v>
                </c:pt>
                <c:pt idx="8842">
                  <c:v>0.61099999999999999</c:v>
                </c:pt>
                <c:pt idx="8843">
                  <c:v>0.57799999999999996</c:v>
                </c:pt>
                <c:pt idx="8844">
                  <c:v>0.58399999999999996</c:v>
                </c:pt>
                <c:pt idx="8845">
                  <c:v>0.70799999999999996</c:v>
                </c:pt>
                <c:pt idx="8846">
                  <c:v>0.61899999999999999</c:v>
                </c:pt>
                <c:pt idx="8847">
                  <c:v>0.40100000000000002</c:v>
                </c:pt>
                <c:pt idx="8848">
                  <c:v>0.41699999999999998</c:v>
                </c:pt>
                <c:pt idx="8849">
                  <c:v>0.76</c:v>
                </c:pt>
                <c:pt idx="8850">
                  <c:v>0.504</c:v>
                </c:pt>
                <c:pt idx="8851">
                  <c:v>0.51200000000000001</c:v>
                </c:pt>
                <c:pt idx="8852">
                  <c:v>0.51200000000000001</c:v>
                </c:pt>
                <c:pt idx="8853">
                  <c:v>0.54800000000000004</c:v>
                </c:pt>
                <c:pt idx="8854">
                  <c:v>0.60699999999999998</c:v>
                </c:pt>
                <c:pt idx="8855">
                  <c:v>0.69199999999999995</c:v>
                </c:pt>
                <c:pt idx="8856">
                  <c:v>0.65300000000000002</c:v>
                </c:pt>
                <c:pt idx="8857">
                  <c:v>0.628</c:v>
                </c:pt>
                <c:pt idx="8858">
                  <c:v>0.44500000000000001</c:v>
                </c:pt>
                <c:pt idx="8859">
                  <c:v>0.51900000000000002</c:v>
                </c:pt>
                <c:pt idx="8860">
                  <c:v>0.59199999999999997</c:v>
                </c:pt>
                <c:pt idx="8861">
                  <c:v>0.70099999999999996</c:v>
                </c:pt>
                <c:pt idx="8862">
                  <c:v>0.58499999999999996</c:v>
                </c:pt>
                <c:pt idx="8863">
                  <c:v>0.56200000000000006</c:v>
                </c:pt>
                <c:pt idx="8864">
                  <c:v>0.52700000000000002</c:v>
                </c:pt>
                <c:pt idx="8865">
                  <c:v>0.46100000000000002</c:v>
                </c:pt>
                <c:pt idx="8866">
                  <c:v>0.48599999999999999</c:v>
                </c:pt>
                <c:pt idx="8867">
                  <c:v>0.66100000000000003</c:v>
                </c:pt>
                <c:pt idx="8868">
                  <c:v>0.52600000000000002</c:v>
                </c:pt>
                <c:pt idx="8869">
                  <c:v>0.53</c:v>
                </c:pt>
                <c:pt idx="8870">
                  <c:v>0.46899999999999997</c:v>
                </c:pt>
                <c:pt idx="8871">
                  <c:v>0.73699999999999999</c:v>
                </c:pt>
                <c:pt idx="8872">
                  <c:v>0.68100000000000005</c:v>
                </c:pt>
                <c:pt idx="8873">
                  <c:v>0.74099999999999999</c:v>
                </c:pt>
                <c:pt idx="8874">
                  <c:v>0.58399999999999996</c:v>
                </c:pt>
                <c:pt idx="8875">
                  <c:v>0.79700000000000004</c:v>
                </c:pt>
                <c:pt idx="8876">
                  <c:v>0.7</c:v>
                </c:pt>
                <c:pt idx="8877">
                  <c:v>0.65100000000000002</c:v>
                </c:pt>
                <c:pt idx="8878">
                  <c:v>0.65900000000000003</c:v>
                </c:pt>
                <c:pt idx="8879">
                  <c:v>1.1240000000000001</c:v>
                </c:pt>
                <c:pt idx="8880">
                  <c:v>0.56299999999999994</c:v>
                </c:pt>
                <c:pt idx="8881">
                  <c:v>0.71499999999999997</c:v>
                </c:pt>
                <c:pt idx="8882">
                  <c:v>0.499</c:v>
                </c:pt>
                <c:pt idx="8883">
                  <c:v>0.60399999999999998</c:v>
                </c:pt>
                <c:pt idx="8884">
                  <c:v>0.8</c:v>
                </c:pt>
                <c:pt idx="8885">
                  <c:v>0.60499999999999998</c:v>
                </c:pt>
                <c:pt idx="8886">
                  <c:v>0.56399999999999995</c:v>
                </c:pt>
                <c:pt idx="8887">
                  <c:v>0.61</c:v>
                </c:pt>
                <c:pt idx="8888">
                  <c:v>0.53400000000000003</c:v>
                </c:pt>
                <c:pt idx="8889">
                  <c:v>0.59199999999999997</c:v>
                </c:pt>
                <c:pt idx="8890">
                  <c:v>0.66900000000000004</c:v>
                </c:pt>
                <c:pt idx="8891">
                  <c:v>0.75600000000000001</c:v>
                </c:pt>
                <c:pt idx="8892">
                  <c:v>0.52</c:v>
                </c:pt>
                <c:pt idx="8893">
                  <c:v>0.59799999999999998</c:v>
                </c:pt>
                <c:pt idx="8894">
                  <c:v>0.505</c:v>
                </c:pt>
                <c:pt idx="8895">
                  <c:v>0.72199999999999998</c:v>
                </c:pt>
                <c:pt idx="8896">
                  <c:v>0.57699999999999996</c:v>
                </c:pt>
                <c:pt idx="8897">
                  <c:v>0.59399999999999997</c:v>
                </c:pt>
                <c:pt idx="8898">
                  <c:v>0.44600000000000001</c:v>
                </c:pt>
                <c:pt idx="8899">
                  <c:v>0.84599999999999997</c:v>
                </c:pt>
                <c:pt idx="8900">
                  <c:v>0.60399999999999998</c:v>
                </c:pt>
                <c:pt idx="8901">
                  <c:v>0.67600000000000005</c:v>
                </c:pt>
                <c:pt idx="8902">
                  <c:v>0.60399999999999998</c:v>
                </c:pt>
                <c:pt idx="8903">
                  <c:v>0.56299999999999994</c:v>
                </c:pt>
                <c:pt idx="8904">
                  <c:v>0.56399999999999995</c:v>
                </c:pt>
                <c:pt idx="8905">
                  <c:v>0.624</c:v>
                </c:pt>
                <c:pt idx="8906">
                  <c:v>0.54600000000000004</c:v>
                </c:pt>
                <c:pt idx="8907">
                  <c:v>0.70199999999999996</c:v>
                </c:pt>
                <c:pt idx="8908">
                  <c:v>0.55900000000000005</c:v>
                </c:pt>
                <c:pt idx="8909">
                  <c:v>0.57499999999999996</c:v>
                </c:pt>
                <c:pt idx="8910">
                  <c:v>0.56599999999999995</c:v>
                </c:pt>
                <c:pt idx="8911">
                  <c:v>0.46800000000000003</c:v>
                </c:pt>
                <c:pt idx="8912">
                  <c:v>0.57299999999999995</c:v>
                </c:pt>
                <c:pt idx="8913">
                  <c:v>0.47099999999999997</c:v>
                </c:pt>
                <c:pt idx="8914">
                  <c:v>0.57699999999999996</c:v>
                </c:pt>
                <c:pt idx="8915">
                  <c:v>0.63400000000000001</c:v>
                </c:pt>
                <c:pt idx="8916">
                  <c:v>0.54</c:v>
                </c:pt>
                <c:pt idx="8917">
                  <c:v>0.71899999999999997</c:v>
                </c:pt>
                <c:pt idx="8918">
                  <c:v>0.58499999999999996</c:v>
                </c:pt>
                <c:pt idx="8919">
                  <c:v>0.52</c:v>
                </c:pt>
                <c:pt idx="8920">
                  <c:v>0.69799999999999995</c:v>
                </c:pt>
                <c:pt idx="8921">
                  <c:v>0.7</c:v>
                </c:pt>
                <c:pt idx="8922">
                  <c:v>0.54400000000000004</c:v>
                </c:pt>
                <c:pt idx="8923">
                  <c:v>0.45</c:v>
                </c:pt>
                <c:pt idx="8924">
                  <c:v>0.46100000000000002</c:v>
                </c:pt>
                <c:pt idx="8925">
                  <c:v>0.65500000000000003</c:v>
                </c:pt>
                <c:pt idx="8926">
                  <c:v>0.70199999999999996</c:v>
                </c:pt>
                <c:pt idx="8927">
                  <c:v>0.51200000000000001</c:v>
                </c:pt>
                <c:pt idx="8928">
                  <c:v>0.66800000000000004</c:v>
                </c:pt>
                <c:pt idx="8929">
                  <c:v>0.57999999999999996</c:v>
                </c:pt>
                <c:pt idx="8930">
                  <c:v>0.498</c:v>
                </c:pt>
                <c:pt idx="8931">
                  <c:v>0.78700000000000003</c:v>
                </c:pt>
                <c:pt idx="8932">
                  <c:v>0.69899999999999995</c:v>
                </c:pt>
                <c:pt idx="8933">
                  <c:v>0.57499999999999996</c:v>
                </c:pt>
                <c:pt idx="8934">
                  <c:v>0.48399999999999999</c:v>
                </c:pt>
                <c:pt idx="8935">
                  <c:v>0.52100000000000002</c:v>
                </c:pt>
                <c:pt idx="8936">
                  <c:v>0.59699999999999998</c:v>
                </c:pt>
                <c:pt idx="8937">
                  <c:v>0.64200000000000002</c:v>
                </c:pt>
                <c:pt idx="8938">
                  <c:v>0.51200000000000001</c:v>
                </c:pt>
                <c:pt idx="8939">
                  <c:v>0.57399999999999995</c:v>
                </c:pt>
                <c:pt idx="8940">
                  <c:v>0.51700000000000002</c:v>
                </c:pt>
                <c:pt idx="8941">
                  <c:v>0.64400000000000002</c:v>
                </c:pt>
                <c:pt idx="8942">
                  <c:v>0.70799999999999996</c:v>
                </c:pt>
                <c:pt idx="8943">
                  <c:v>0.51600000000000001</c:v>
                </c:pt>
                <c:pt idx="8944">
                  <c:v>0.87</c:v>
                </c:pt>
                <c:pt idx="8945">
                  <c:v>0.60799999999999998</c:v>
                </c:pt>
                <c:pt idx="8946">
                  <c:v>0.46100000000000002</c:v>
                </c:pt>
                <c:pt idx="8947">
                  <c:v>0.48299999999999998</c:v>
                </c:pt>
                <c:pt idx="8948">
                  <c:v>0.51100000000000001</c:v>
                </c:pt>
                <c:pt idx="8949">
                  <c:v>0.629</c:v>
                </c:pt>
                <c:pt idx="8950">
                  <c:v>0.45700000000000002</c:v>
                </c:pt>
                <c:pt idx="8951">
                  <c:v>0.59599999999999997</c:v>
                </c:pt>
                <c:pt idx="8952">
                  <c:v>0.65100000000000002</c:v>
                </c:pt>
                <c:pt idx="8953">
                  <c:v>0.63200000000000001</c:v>
                </c:pt>
                <c:pt idx="8954">
                  <c:v>0.59399999999999997</c:v>
                </c:pt>
                <c:pt idx="8955">
                  <c:v>0.68600000000000005</c:v>
                </c:pt>
                <c:pt idx="8956">
                  <c:v>0.60299999999999998</c:v>
                </c:pt>
                <c:pt idx="8957">
                  <c:v>0.48799999999999999</c:v>
                </c:pt>
                <c:pt idx="8958">
                  <c:v>0.67500000000000004</c:v>
                </c:pt>
                <c:pt idx="8959">
                  <c:v>0.67200000000000004</c:v>
                </c:pt>
                <c:pt idx="8960">
                  <c:v>0.44800000000000001</c:v>
                </c:pt>
                <c:pt idx="8961">
                  <c:v>0.64200000000000002</c:v>
                </c:pt>
                <c:pt idx="8962">
                  <c:v>0.54900000000000004</c:v>
                </c:pt>
                <c:pt idx="8963">
                  <c:v>0.67700000000000005</c:v>
                </c:pt>
                <c:pt idx="8964">
                  <c:v>0.65300000000000002</c:v>
                </c:pt>
                <c:pt idx="8965">
                  <c:v>0.71799999999999997</c:v>
                </c:pt>
                <c:pt idx="8966">
                  <c:v>0.63400000000000001</c:v>
                </c:pt>
                <c:pt idx="8967">
                  <c:v>0.78300000000000003</c:v>
                </c:pt>
                <c:pt idx="8968">
                  <c:v>0.72099999999999997</c:v>
                </c:pt>
                <c:pt idx="8969">
                  <c:v>0.57199999999999995</c:v>
                </c:pt>
                <c:pt idx="8970">
                  <c:v>0.86</c:v>
                </c:pt>
                <c:pt idx="8971">
                  <c:v>0.433</c:v>
                </c:pt>
                <c:pt idx="8972">
                  <c:v>0.62</c:v>
                </c:pt>
                <c:pt idx="8973">
                  <c:v>0.59399999999999997</c:v>
                </c:pt>
                <c:pt idx="8974">
                  <c:v>0.433</c:v>
                </c:pt>
                <c:pt idx="8975">
                  <c:v>0.51800000000000002</c:v>
                </c:pt>
                <c:pt idx="8976">
                  <c:v>0.7</c:v>
                </c:pt>
                <c:pt idx="8977">
                  <c:v>0.59899999999999998</c:v>
                </c:pt>
                <c:pt idx="8978">
                  <c:v>0.84899999999999998</c:v>
                </c:pt>
                <c:pt idx="8979">
                  <c:v>0.69699999999999995</c:v>
                </c:pt>
                <c:pt idx="8980">
                  <c:v>0.63200000000000001</c:v>
                </c:pt>
                <c:pt idx="8981">
                  <c:v>0.59599999999999997</c:v>
                </c:pt>
                <c:pt idx="8982">
                  <c:v>0.67800000000000005</c:v>
                </c:pt>
                <c:pt idx="8983">
                  <c:v>0.69099999999999995</c:v>
                </c:pt>
                <c:pt idx="8984">
                  <c:v>0.66700000000000004</c:v>
                </c:pt>
                <c:pt idx="8985">
                  <c:v>0.81200000000000006</c:v>
                </c:pt>
                <c:pt idx="8986">
                  <c:v>0.59299999999999997</c:v>
                </c:pt>
                <c:pt idx="8987">
                  <c:v>0.626</c:v>
                </c:pt>
                <c:pt idx="8988">
                  <c:v>0.66</c:v>
                </c:pt>
                <c:pt idx="8989">
                  <c:v>0.504</c:v>
                </c:pt>
                <c:pt idx="8990">
                  <c:v>0.503</c:v>
                </c:pt>
                <c:pt idx="8991">
                  <c:v>0.53600000000000003</c:v>
                </c:pt>
                <c:pt idx="8992">
                  <c:v>0.45800000000000002</c:v>
                </c:pt>
                <c:pt idx="8993">
                  <c:v>0.2</c:v>
                </c:pt>
                <c:pt idx="8994">
                  <c:v>0.54</c:v>
                </c:pt>
                <c:pt idx="8995">
                  <c:v>0.65100000000000002</c:v>
                </c:pt>
                <c:pt idx="8996">
                  <c:v>0.6</c:v>
                </c:pt>
                <c:pt idx="8997">
                  <c:v>0.71699999999999997</c:v>
                </c:pt>
                <c:pt idx="8998">
                  <c:v>0.45300000000000001</c:v>
                </c:pt>
                <c:pt idx="8999">
                  <c:v>0.72699999999999998</c:v>
                </c:pt>
                <c:pt idx="9000">
                  <c:v>0.621</c:v>
                </c:pt>
                <c:pt idx="9001">
                  <c:v>0.63400000000000001</c:v>
                </c:pt>
                <c:pt idx="9002">
                  <c:v>0.74199999999999999</c:v>
                </c:pt>
                <c:pt idx="9003">
                  <c:v>0.46400000000000002</c:v>
                </c:pt>
                <c:pt idx="9004">
                  <c:v>0.69</c:v>
                </c:pt>
                <c:pt idx="9005">
                  <c:v>0.51500000000000001</c:v>
                </c:pt>
                <c:pt idx="9006">
                  <c:v>0.66400000000000003</c:v>
                </c:pt>
                <c:pt idx="9007">
                  <c:v>0.60499999999999998</c:v>
                </c:pt>
                <c:pt idx="9008">
                  <c:v>0.51300000000000001</c:v>
                </c:pt>
                <c:pt idx="9009">
                  <c:v>0.80400000000000005</c:v>
                </c:pt>
                <c:pt idx="9010">
                  <c:v>0.45900000000000002</c:v>
                </c:pt>
                <c:pt idx="9011">
                  <c:v>0.51</c:v>
                </c:pt>
                <c:pt idx="9012">
                  <c:v>0.73799999999999999</c:v>
                </c:pt>
                <c:pt idx="9013">
                  <c:v>0.56299999999999994</c:v>
                </c:pt>
                <c:pt idx="9014">
                  <c:v>0.69699999999999995</c:v>
                </c:pt>
                <c:pt idx="9015">
                  <c:v>0.65400000000000003</c:v>
                </c:pt>
                <c:pt idx="9016">
                  <c:v>0.76200000000000001</c:v>
                </c:pt>
                <c:pt idx="9017">
                  <c:v>0.61899999999999999</c:v>
                </c:pt>
                <c:pt idx="9018">
                  <c:v>0.63400000000000001</c:v>
                </c:pt>
                <c:pt idx="9019">
                  <c:v>0.63</c:v>
                </c:pt>
                <c:pt idx="9020">
                  <c:v>0.53700000000000003</c:v>
                </c:pt>
                <c:pt idx="9021">
                  <c:v>0.96</c:v>
                </c:pt>
                <c:pt idx="9022">
                  <c:v>0.60199999999999998</c:v>
                </c:pt>
                <c:pt idx="9023">
                  <c:v>0.45</c:v>
                </c:pt>
                <c:pt idx="9024">
                  <c:v>0.59199999999999997</c:v>
                </c:pt>
                <c:pt idx="9025">
                  <c:v>0.53600000000000003</c:v>
                </c:pt>
                <c:pt idx="9026">
                  <c:v>0.46300000000000002</c:v>
                </c:pt>
                <c:pt idx="9027">
                  <c:v>0.61699999999999999</c:v>
                </c:pt>
                <c:pt idx="9028">
                  <c:v>0.64500000000000002</c:v>
                </c:pt>
                <c:pt idx="9029">
                  <c:v>0.434</c:v>
                </c:pt>
                <c:pt idx="9030">
                  <c:v>0.68100000000000005</c:v>
                </c:pt>
                <c:pt idx="9031">
                  <c:v>0.52800000000000002</c:v>
                </c:pt>
                <c:pt idx="9032">
                  <c:v>0.67300000000000004</c:v>
                </c:pt>
                <c:pt idx="9033">
                  <c:v>0.61399999999999999</c:v>
                </c:pt>
                <c:pt idx="9034">
                  <c:v>0.67500000000000004</c:v>
                </c:pt>
                <c:pt idx="9035">
                  <c:v>0.51100000000000001</c:v>
                </c:pt>
                <c:pt idx="9036">
                  <c:v>0.495</c:v>
                </c:pt>
                <c:pt idx="9037">
                  <c:v>0.45900000000000002</c:v>
                </c:pt>
                <c:pt idx="9038">
                  <c:v>0.58899999999999997</c:v>
                </c:pt>
                <c:pt idx="9039">
                  <c:v>0.57499999999999996</c:v>
                </c:pt>
                <c:pt idx="9040">
                  <c:v>0.56000000000000005</c:v>
                </c:pt>
                <c:pt idx="9041">
                  <c:v>0.876</c:v>
                </c:pt>
                <c:pt idx="9042">
                  <c:v>0.40600000000000003</c:v>
                </c:pt>
                <c:pt idx="9043">
                  <c:v>0.56699999999999995</c:v>
                </c:pt>
                <c:pt idx="9044">
                  <c:v>0.47199999999999998</c:v>
                </c:pt>
                <c:pt idx="9045">
                  <c:v>0.66</c:v>
                </c:pt>
                <c:pt idx="9046">
                  <c:v>0.54200000000000004</c:v>
                </c:pt>
                <c:pt idx="9047">
                  <c:v>0.623</c:v>
                </c:pt>
                <c:pt idx="9048">
                  <c:v>0.56100000000000005</c:v>
                </c:pt>
                <c:pt idx="9049">
                  <c:v>0.49</c:v>
                </c:pt>
                <c:pt idx="9050">
                  <c:v>0.58099999999999996</c:v>
                </c:pt>
                <c:pt idx="9051">
                  <c:v>0.50800000000000001</c:v>
                </c:pt>
                <c:pt idx="9052">
                  <c:v>0.82</c:v>
                </c:pt>
                <c:pt idx="9053">
                  <c:v>0.48799999999999999</c:v>
                </c:pt>
                <c:pt idx="9054">
                  <c:v>0.69799999999999995</c:v>
                </c:pt>
                <c:pt idx="9055">
                  <c:v>0.69699999999999995</c:v>
                </c:pt>
                <c:pt idx="9056">
                  <c:v>0.68</c:v>
                </c:pt>
                <c:pt idx="9057">
                  <c:v>0.57099999999999995</c:v>
                </c:pt>
                <c:pt idx="9058">
                  <c:v>0.46300000000000002</c:v>
                </c:pt>
                <c:pt idx="9059">
                  <c:v>0.498</c:v>
                </c:pt>
                <c:pt idx="9060">
                  <c:v>0.48699999999999999</c:v>
                </c:pt>
                <c:pt idx="9061">
                  <c:v>0.502</c:v>
                </c:pt>
                <c:pt idx="9062">
                  <c:v>0.62</c:v>
                </c:pt>
                <c:pt idx="9063">
                  <c:v>0.83399999999999996</c:v>
                </c:pt>
                <c:pt idx="9064">
                  <c:v>0.61599999999999999</c:v>
                </c:pt>
                <c:pt idx="9065">
                  <c:v>0.65500000000000003</c:v>
                </c:pt>
                <c:pt idx="9066">
                  <c:v>0.57399999999999995</c:v>
                </c:pt>
                <c:pt idx="9067">
                  <c:v>0.59799999999999998</c:v>
                </c:pt>
                <c:pt idx="9068">
                  <c:v>0.46200000000000002</c:v>
                </c:pt>
                <c:pt idx="9069">
                  <c:v>0.67300000000000004</c:v>
                </c:pt>
                <c:pt idx="9070">
                  <c:v>0.46500000000000002</c:v>
                </c:pt>
                <c:pt idx="9071">
                  <c:v>0.55600000000000005</c:v>
                </c:pt>
                <c:pt idx="9072">
                  <c:v>0.498</c:v>
                </c:pt>
                <c:pt idx="9073">
                  <c:v>0.52700000000000002</c:v>
                </c:pt>
                <c:pt idx="9074">
                  <c:v>0.55900000000000005</c:v>
                </c:pt>
                <c:pt idx="9075">
                  <c:v>0.433</c:v>
                </c:pt>
                <c:pt idx="9076">
                  <c:v>0.55500000000000005</c:v>
                </c:pt>
                <c:pt idx="9077">
                  <c:v>1.159</c:v>
                </c:pt>
                <c:pt idx="9078">
                  <c:v>0.56200000000000006</c:v>
                </c:pt>
                <c:pt idx="9079">
                  <c:v>0.59</c:v>
                </c:pt>
                <c:pt idx="9080">
                  <c:v>0.5</c:v>
                </c:pt>
                <c:pt idx="9081">
                  <c:v>0.628</c:v>
                </c:pt>
                <c:pt idx="9082">
                  <c:v>0.48099999999999998</c:v>
                </c:pt>
                <c:pt idx="9083">
                  <c:v>0.47</c:v>
                </c:pt>
                <c:pt idx="9084">
                  <c:v>0.63400000000000001</c:v>
                </c:pt>
                <c:pt idx="9085">
                  <c:v>0.56000000000000005</c:v>
                </c:pt>
                <c:pt idx="9086">
                  <c:v>0.65100000000000002</c:v>
                </c:pt>
                <c:pt idx="9087">
                  <c:v>0.59299999999999997</c:v>
                </c:pt>
                <c:pt idx="9088">
                  <c:v>0.51500000000000001</c:v>
                </c:pt>
                <c:pt idx="9089">
                  <c:v>0.53300000000000003</c:v>
                </c:pt>
                <c:pt idx="9090">
                  <c:v>0.60799999999999998</c:v>
                </c:pt>
                <c:pt idx="9091">
                  <c:v>0.59799999999999998</c:v>
                </c:pt>
                <c:pt idx="9092">
                  <c:v>0.501</c:v>
                </c:pt>
                <c:pt idx="9093">
                  <c:v>0.48899999999999999</c:v>
                </c:pt>
                <c:pt idx="9094">
                  <c:v>0.60299999999999998</c:v>
                </c:pt>
                <c:pt idx="9095">
                  <c:v>0.51300000000000001</c:v>
                </c:pt>
                <c:pt idx="9096">
                  <c:v>0.55800000000000005</c:v>
                </c:pt>
                <c:pt idx="9097">
                  <c:v>0.61499999999999999</c:v>
                </c:pt>
                <c:pt idx="9098">
                  <c:v>0.46300000000000002</c:v>
                </c:pt>
                <c:pt idx="9099">
                  <c:v>0.93899999999999995</c:v>
                </c:pt>
                <c:pt idx="9100">
                  <c:v>0.65</c:v>
                </c:pt>
                <c:pt idx="9101">
                  <c:v>0.53</c:v>
                </c:pt>
                <c:pt idx="9102">
                  <c:v>0.63200000000000001</c:v>
                </c:pt>
                <c:pt idx="9103">
                  <c:v>0.66400000000000003</c:v>
                </c:pt>
                <c:pt idx="9104">
                  <c:v>0.72099999999999997</c:v>
                </c:pt>
                <c:pt idx="9105">
                  <c:v>0.74399999999999999</c:v>
                </c:pt>
                <c:pt idx="9106">
                  <c:v>0.68</c:v>
                </c:pt>
                <c:pt idx="9107">
                  <c:v>0.55500000000000005</c:v>
                </c:pt>
                <c:pt idx="9108">
                  <c:v>0.57299999999999995</c:v>
                </c:pt>
                <c:pt idx="9109">
                  <c:v>0.51300000000000001</c:v>
                </c:pt>
                <c:pt idx="9110">
                  <c:v>0.64100000000000001</c:v>
                </c:pt>
                <c:pt idx="9111">
                  <c:v>0.56499999999999995</c:v>
                </c:pt>
                <c:pt idx="9112">
                  <c:v>0.55200000000000005</c:v>
                </c:pt>
                <c:pt idx="9113">
                  <c:v>0.5</c:v>
                </c:pt>
                <c:pt idx="9114">
                  <c:v>0.63400000000000001</c:v>
                </c:pt>
                <c:pt idx="9115">
                  <c:v>0.61399999999999999</c:v>
                </c:pt>
                <c:pt idx="9116">
                  <c:v>0.48399999999999999</c:v>
                </c:pt>
                <c:pt idx="9117">
                  <c:v>0.53100000000000003</c:v>
                </c:pt>
                <c:pt idx="9118">
                  <c:v>0.45800000000000002</c:v>
                </c:pt>
                <c:pt idx="9119">
                  <c:v>0.46600000000000003</c:v>
                </c:pt>
                <c:pt idx="9120">
                  <c:v>0.76500000000000001</c:v>
                </c:pt>
                <c:pt idx="9121">
                  <c:v>0.79500000000000004</c:v>
                </c:pt>
                <c:pt idx="9122">
                  <c:v>0.54600000000000004</c:v>
                </c:pt>
                <c:pt idx="9123">
                  <c:v>0.624</c:v>
                </c:pt>
                <c:pt idx="9124">
                  <c:v>0.69199999999999995</c:v>
                </c:pt>
                <c:pt idx="9125">
                  <c:v>0.55900000000000005</c:v>
                </c:pt>
                <c:pt idx="9126">
                  <c:v>0.505</c:v>
                </c:pt>
                <c:pt idx="9127">
                  <c:v>0.65900000000000003</c:v>
                </c:pt>
                <c:pt idx="9128">
                  <c:v>0.5</c:v>
                </c:pt>
                <c:pt idx="9129">
                  <c:v>0.59399999999999997</c:v>
                </c:pt>
                <c:pt idx="9130">
                  <c:v>0.39700000000000002</c:v>
                </c:pt>
                <c:pt idx="9131">
                  <c:v>0.59</c:v>
                </c:pt>
                <c:pt idx="9132">
                  <c:v>0.52700000000000002</c:v>
                </c:pt>
                <c:pt idx="9133">
                  <c:v>0.74</c:v>
                </c:pt>
                <c:pt idx="9134">
                  <c:v>0.47299999999999998</c:v>
                </c:pt>
                <c:pt idx="9135">
                  <c:v>0.61399999999999999</c:v>
                </c:pt>
                <c:pt idx="9136">
                  <c:v>0.41</c:v>
                </c:pt>
                <c:pt idx="9137">
                  <c:v>0.56299999999999994</c:v>
                </c:pt>
                <c:pt idx="9138">
                  <c:v>0.48</c:v>
                </c:pt>
                <c:pt idx="9139">
                  <c:v>0.59599999999999997</c:v>
                </c:pt>
                <c:pt idx="9140">
                  <c:v>0.48</c:v>
                </c:pt>
                <c:pt idx="9141">
                  <c:v>0.53400000000000003</c:v>
                </c:pt>
                <c:pt idx="9142">
                  <c:v>0.45300000000000001</c:v>
                </c:pt>
                <c:pt idx="9143">
                  <c:v>0.7</c:v>
                </c:pt>
                <c:pt idx="9144">
                  <c:v>0.38</c:v>
                </c:pt>
                <c:pt idx="9145">
                  <c:v>0.64300000000000002</c:v>
                </c:pt>
                <c:pt idx="9146">
                  <c:v>0.53200000000000003</c:v>
                </c:pt>
                <c:pt idx="9147">
                  <c:v>0.65600000000000003</c:v>
                </c:pt>
                <c:pt idx="9148">
                  <c:v>0.54100000000000004</c:v>
                </c:pt>
                <c:pt idx="9149">
                  <c:v>0.53500000000000003</c:v>
                </c:pt>
                <c:pt idx="9150">
                  <c:v>0.54600000000000004</c:v>
                </c:pt>
                <c:pt idx="9151">
                  <c:v>0.46800000000000003</c:v>
                </c:pt>
                <c:pt idx="9152">
                  <c:v>0.68799999999999994</c:v>
                </c:pt>
                <c:pt idx="9153">
                  <c:v>0.53400000000000003</c:v>
                </c:pt>
                <c:pt idx="9154">
                  <c:v>0.83</c:v>
                </c:pt>
                <c:pt idx="9155">
                  <c:v>0.56899999999999995</c:v>
                </c:pt>
                <c:pt idx="9156">
                  <c:v>0.64900000000000002</c:v>
                </c:pt>
                <c:pt idx="9157">
                  <c:v>0.64400000000000002</c:v>
                </c:pt>
                <c:pt idx="9158">
                  <c:v>0.54300000000000004</c:v>
                </c:pt>
                <c:pt idx="9159">
                  <c:v>0.58699999999999997</c:v>
                </c:pt>
                <c:pt idx="9160">
                  <c:v>0.55400000000000005</c:v>
                </c:pt>
                <c:pt idx="9161">
                  <c:v>0.61299999999999999</c:v>
                </c:pt>
                <c:pt idx="9162">
                  <c:v>0.68200000000000005</c:v>
                </c:pt>
                <c:pt idx="9163">
                  <c:v>0.51</c:v>
                </c:pt>
                <c:pt idx="9164">
                  <c:v>0.67900000000000005</c:v>
                </c:pt>
                <c:pt idx="9165">
                  <c:v>0.48299999999999998</c:v>
                </c:pt>
                <c:pt idx="9166">
                  <c:v>0.51500000000000001</c:v>
                </c:pt>
                <c:pt idx="9167">
                  <c:v>0.45600000000000002</c:v>
                </c:pt>
                <c:pt idx="9168">
                  <c:v>0.47</c:v>
                </c:pt>
                <c:pt idx="9169">
                  <c:v>0.50600000000000001</c:v>
                </c:pt>
                <c:pt idx="9170">
                  <c:v>0.504</c:v>
                </c:pt>
                <c:pt idx="9171">
                  <c:v>0.98899999999999999</c:v>
                </c:pt>
                <c:pt idx="9172">
                  <c:v>0.95199999999999996</c:v>
                </c:pt>
                <c:pt idx="9173">
                  <c:v>0.68400000000000005</c:v>
                </c:pt>
                <c:pt idx="9174">
                  <c:v>0.52900000000000003</c:v>
                </c:pt>
                <c:pt idx="9175">
                  <c:v>0.52</c:v>
                </c:pt>
                <c:pt idx="9176">
                  <c:v>0.69199999999999995</c:v>
                </c:pt>
                <c:pt idx="9177">
                  <c:v>1.077</c:v>
                </c:pt>
                <c:pt idx="9178">
                  <c:v>0.83</c:v>
                </c:pt>
                <c:pt idx="9179">
                  <c:v>0.53500000000000003</c:v>
                </c:pt>
                <c:pt idx="9180">
                  <c:v>0.60499999999999998</c:v>
                </c:pt>
                <c:pt idx="9181">
                  <c:v>0.70499999999999996</c:v>
                </c:pt>
                <c:pt idx="9182">
                  <c:v>0.53800000000000003</c:v>
                </c:pt>
                <c:pt idx="9183">
                  <c:v>0.54100000000000004</c:v>
                </c:pt>
                <c:pt idx="9184">
                  <c:v>0.76200000000000001</c:v>
                </c:pt>
                <c:pt idx="9185">
                  <c:v>0.48199999999999998</c:v>
                </c:pt>
                <c:pt idx="9186">
                  <c:v>0.63500000000000001</c:v>
                </c:pt>
                <c:pt idx="9187">
                  <c:v>0.54400000000000004</c:v>
                </c:pt>
                <c:pt idx="9188">
                  <c:v>0.73699999999999999</c:v>
                </c:pt>
                <c:pt idx="9189">
                  <c:v>0.435</c:v>
                </c:pt>
                <c:pt idx="9190">
                  <c:v>0.56200000000000006</c:v>
                </c:pt>
                <c:pt idx="9191">
                  <c:v>0.505</c:v>
                </c:pt>
                <c:pt idx="9192">
                  <c:v>0.73699999999999999</c:v>
                </c:pt>
                <c:pt idx="9193">
                  <c:v>0.73199999999999998</c:v>
                </c:pt>
                <c:pt idx="9194">
                  <c:v>0.54500000000000004</c:v>
                </c:pt>
                <c:pt idx="9195">
                  <c:v>0.61</c:v>
                </c:pt>
                <c:pt idx="9196">
                  <c:v>0.69499999999999995</c:v>
                </c:pt>
                <c:pt idx="9197">
                  <c:v>0.68200000000000005</c:v>
                </c:pt>
                <c:pt idx="9198">
                  <c:v>0.45400000000000001</c:v>
                </c:pt>
                <c:pt idx="9199">
                  <c:v>0.63700000000000001</c:v>
                </c:pt>
                <c:pt idx="9200">
                  <c:v>0.57199999999999995</c:v>
                </c:pt>
                <c:pt idx="9201">
                  <c:v>0.59499999999999997</c:v>
                </c:pt>
                <c:pt idx="9202">
                  <c:v>0.57399999999999995</c:v>
                </c:pt>
                <c:pt idx="9203">
                  <c:v>0.53400000000000003</c:v>
                </c:pt>
                <c:pt idx="9204">
                  <c:v>0.66</c:v>
                </c:pt>
                <c:pt idx="9205">
                  <c:v>0.46600000000000003</c:v>
                </c:pt>
                <c:pt idx="9206">
                  <c:v>0.49099999999999999</c:v>
                </c:pt>
                <c:pt idx="9207">
                  <c:v>0.83</c:v>
                </c:pt>
                <c:pt idx="9208">
                  <c:v>0.61199999999999999</c:v>
                </c:pt>
                <c:pt idx="9209">
                  <c:v>0.67</c:v>
                </c:pt>
                <c:pt idx="9210">
                  <c:v>0.628</c:v>
                </c:pt>
                <c:pt idx="9211">
                  <c:v>0.70299999999999996</c:v>
                </c:pt>
                <c:pt idx="9212">
                  <c:v>0.47099999999999997</c:v>
                </c:pt>
                <c:pt idx="9213">
                  <c:v>0.58899999999999997</c:v>
                </c:pt>
                <c:pt idx="9214">
                  <c:v>0.47599999999999998</c:v>
                </c:pt>
                <c:pt idx="9215">
                  <c:v>0.71899999999999997</c:v>
                </c:pt>
                <c:pt idx="9216">
                  <c:v>0.61199999999999999</c:v>
                </c:pt>
                <c:pt idx="9217">
                  <c:v>0.69599999999999995</c:v>
                </c:pt>
                <c:pt idx="9218">
                  <c:v>0.60599999999999998</c:v>
                </c:pt>
                <c:pt idx="9219">
                  <c:v>0.66</c:v>
                </c:pt>
                <c:pt idx="9220">
                  <c:v>0.66300000000000003</c:v>
                </c:pt>
                <c:pt idx="9221">
                  <c:v>0.82099999999999995</c:v>
                </c:pt>
                <c:pt idx="9222">
                  <c:v>0.626</c:v>
                </c:pt>
                <c:pt idx="9223">
                  <c:v>0.57399999999999995</c:v>
                </c:pt>
                <c:pt idx="9224">
                  <c:v>0.55000000000000004</c:v>
                </c:pt>
                <c:pt idx="9225">
                  <c:v>0.747</c:v>
                </c:pt>
                <c:pt idx="9226">
                  <c:v>0.45100000000000001</c:v>
                </c:pt>
                <c:pt idx="9227">
                  <c:v>0.63200000000000001</c:v>
                </c:pt>
                <c:pt idx="9228">
                  <c:v>0.58299999999999996</c:v>
                </c:pt>
                <c:pt idx="9229">
                  <c:v>0.46300000000000002</c:v>
                </c:pt>
                <c:pt idx="9230">
                  <c:v>0.76</c:v>
                </c:pt>
                <c:pt idx="9231">
                  <c:v>0.622</c:v>
                </c:pt>
                <c:pt idx="9232">
                  <c:v>0.60199999999999998</c:v>
                </c:pt>
                <c:pt idx="9233">
                  <c:v>0.55300000000000005</c:v>
                </c:pt>
                <c:pt idx="9234">
                  <c:v>0.72899999999999998</c:v>
                </c:pt>
                <c:pt idx="9235">
                  <c:v>0.52800000000000002</c:v>
                </c:pt>
                <c:pt idx="9236">
                  <c:v>0.59899999999999998</c:v>
                </c:pt>
                <c:pt idx="9237">
                  <c:v>0.57599999999999996</c:v>
                </c:pt>
                <c:pt idx="9238">
                  <c:v>0.59199999999999997</c:v>
                </c:pt>
                <c:pt idx="9239">
                  <c:v>0.58699999999999997</c:v>
                </c:pt>
                <c:pt idx="9240">
                  <c:v>0.67400000000000004</c:v>
                </c:pt>
                <c:pt idx="9241">
                  <c:v>0.53300000000000003</c:v>
                </c:pt>
                <c:pt idx="9242">
                  <c:v>0.53100000000000003</c:v>
                </c:pt>
                <c:pt idx="9243">
                  <c:v>0.60199999999999998</c:v>
                </c:pt>
                <c:pt idx="9244">
                  <c:v>0.52900000000000003</c:v>
                </c:pt>
                <c:pt idx="9245">
                  <c:v>0.66400000000000003</c:v>
                </c:pt>
                <c:pt idx="9246">
                  <c:v>0.56100000000000005</c:v>
                </c:pt>
                <c:pt idx="9247">
                  <c:v>0.59699999999999998</c:v>
                </c:pt>
                <c:pt idx="9248">
                  <c:v>0.51</c:v>
                </c:pt>
                <c:pt idx="9249">
                  <c:v>0.63700000000000001</c:v>
                </c:pt>
                <c:pt idx="9250">
                  <c:v>0.51600000000000001</c:v>
                </c:pt>
                <c:pt idx="9251">
                  <c:v>0.54100000000000004</c:v>
                </c:pt>
                <c:pt idx="9252">
                  <c:v>0.61099999999999999</c:v>
                </c:pt>
                <c:pt idx="9253">
                  <c:v>0.50600000000000001</c:v>
                </c:pt>
                <c:pt idx="9254">
                  <c:v>0.75600000000000001</c:v>
                </c:pt>
                <c:pt idx="9255">
                  <c:v>0.69499999999999995</c:v>
                </c:pt>
                <c:pt idx="9256">
                  <c:v>0.68899999999999995</c:v>
                </c:pt>
                <c:pt idx="9257">
                  <c:v>0.50600000000000001</c:v>
                </c:pt>
                <c:pt idx="9258">
                  <c:v>0.71599999999999997</c:v>
                </c:pt>
                <c:pt idx="9259">
                  <c:v>0.47399999999999998</c:v>
                </c:pt>
                <c:pt idx="9260">
                  <c:v>0.66600000000000004</c:v>
                </c:pt>
                <c:pt idx="9261">
                  <c:v>0.89200000000000002</c:v>
                </c:pt>
                <c:pt idx="9262">
                  <c:v>0.64900000000000002</c:v>
                </c:pt>
                <c:pt idx="9263">
                  <c:v>0.5</c:v>
                </c:pt>
                <c:pt idx="9264">
                  <c:v>0.59499999999999997</c:v>
                </c:pt>
                <c:pt idx="9265">
                  <c:v>0.47499999999999998</c:v>
                </c:pt>
                <c:pt idx="9266">
                  <c:v>0.51900000000000002</c:v>
                </c:pt>
                <c:pt idx="9267">
                  <c:v>0.495</c:v>
                </c:pt>
                <c:pt idx="9268">
                  <c:v>0.63900000000000001</c:v>
                </c:pt>
                <c:pt idx="9269">
                  <c:v>0.58599999999999997</c:v>
                </c:pt>
                <c:pt idx="9270">
                  <c:v>0.73399999999999999</c:v>
                </c:pt>
                <c:pt idx="9271">
                  <c:v>0.64600000000000002</c:v>
                </c:pt>
                <c:pt idx="9272">
                  <c:v>0.67100000000000004</c:v>
                </c:pt>
                <c:pt idx="9273">
                  <c:v>0.50800000000000001</c:v>
                </c:pt>
                <c:pt idx="9274">
                  <c:v>0.83099999999999996</c:v>
                </c:pt>
                <c:pt idx="9275">
                  <c:v>0.74</c:v>
                </c:pt>
                <c:pt idx="9276">
                  <c:v>0.54800000000000004</c:v>
                </c:pt>
                <c:pt idx="9277">
                  <c:v>0.48899999999999999</c:v>
                </c:pt>
                <c:pt idx="9278">
                  <c:v>0.624</c:v>
                </c:pt>
                <c:pt idx="9279">
                  <c:v>0.64500000000000002</c:v>
                </c:pt>
                <c:pt idx="9280">
                  <c:v>0.66500000000000004</c:v>
                </c:pt>
                <c:pt idx="9281">
                  <c:v>0.52900000000000003</c:v>
                </c:pt>
                <c:pt idx="9282">
                  <c:v>0.54600000000000004</c:v>
                </c:pt>
                <c:pt idx="9283">
                  <c:v>0.57799999999999996</c:v>
                </c:pt>
                <c:pt idx="9284">
                  <c:v>0.46300000000000002</c:v>
                </c:pt>
                <c:pt idx="9285">
                  <c:v>0.53100000000000003</c:v>
                </c:pt>
                <c:pt idx="9286">
                  <c:v>0.60499999999999998</c:v>
                </c:pt>
                <c:pt idx="9287">
                  <c:v>0.501</c:v>
                </c:pt>
                <c:pt idx="9288">
                  <c:v>0.74399999999999999</c:v>
                </c:pt>
                <c:pt idx="9289">
                  <c:v>0.52800000000000002</c:v>
                </c:pt>
                <c:pt idx="9290">
                  <c:v>0.50600000000000001</c:v>
                </c:pt>
                <c:pt idx="9291">
                  <c:v>0.54</c:v>
                </c:pt>
                <c:pt idx="9292">
                  <c:v>0.59599999999999997</c:v>
                </c:pt>
                <c:pt idx="9293">
                  <c:v>0.59299999999999997</c:v>
                </c:pt>
                <c:pt idx="9294">
                  <c:v>0.66100000000000003</c:v>
                </c:pt>
                <c:pt idx="9295">
                  <c:v>0.57299999999999995</c:v>
                </c:pt>
                <c:pt idx="9296">
                  <c:v>0.51900000000000002</c:v>
                </c:pt>
                <c:pt idx="9297">
                  <c:v>0.42399999999999999</c:v>
                </c:pt>
                <c:pt idx="9298">
                  <c:v>0.53300000000000003</c:v>
                </c:pt>
                <c:pt idx="9299">
                  <c:v>0.66800000000000004</c:v>
                </c:pt>
                <c:pt idx="9300">
                  <c:v>0.5</c:v>
                </c:pt>
                <c:pt idx="9301">
                  <c:v>0.60799999999999998</c:v>
                </c:pt>
                <c:pt idx="9302">
                  <c:v>0.49199999999999999</c:v>
                </c:pt>
                <c:pt idx="9303">
                  <c:v>0.64300000000000002</c:v>
                </c:pt>
                <c:pt idx="9304">
                  <c:v>0.61599999999999999</c:v>
                </c:pt>
                <c:pt idx="9305">
                  <c:v>0.66500000000000004</c:v>
                </c:pt>
                <c:pt idx="9306">
                  <c:v>0.58399999999999996</c:v>
                </c:pt>
                <c:pt idx="9307">
                  <c:v>0.69599999999999995</c:v>
                </c:pt>
                <c:pt idx="9308">
                  <c:v>0.68700000000000006</c:v>
                </c:pt>
                <c:pt idx="9309">
                  <c:v>0.53800000000000003</c:v>
                </c:pt>
                <c:pt idx="9310">
                  <c:v>0.47</c:v>
                </c:pt>
                <c:pt idx="9311">
                  <c:v>0.52</c:v>
                </c:pt>
                <c:pt idx="9312">
                  <c:v>0.55200000000000005</c:v>
                </c:pt>
                <c:pt idx="9313">
                  <c:v>0.54500000000000004</c:v>
                </c:pt>
                <c:pt idx="9314">
                  <c:v>0.55600000000000005</c:v>
                </c:pt>
                <c:pt idx="9315">
                  <c:v>0.8</c:v>
                </c:pt>
                <c:pt idx="9316">
                  <c:v>0.59599999999999997</c:v>
                </c:pt>
                <c:pt idx="9317">
                  <c:v>0.57399999999999995</c:v>
                </c:pt>
                <c:pt idx="9318">
                  <c:v>0.59299999999999997</c:v>
                </c:pt>
                <c:pt idx="9319">
                  <c:v>0.64500000000000002</c:v>
                </c:pt>
                <c:pt idx="9320">
                  <c:v>0.48399999999999999</c:v>
                </c:pt>
                <c:pt idx="9321">
                  <c:v>0.69799999999999995</c:v>
                </c:pt>
                <c:pt idx="9322">
                  <c:v>0.70699999999999996</c:v>
                </c:pt>
                <c:pt idx="9323">
                  <c:v>0.70499999999999996</c:v>
                </c:pt>
                <c:pt idx="9324">
                  <c:v>0.70599999999999996</c:v>
                </c:pt>
                <c:pt idx="9325">
                  <c:v>0.44500000000000001</c:v>
                </c:pt>
                <c:pt idx="9326">
                  <c:v>0.55500000000000005</c:v>
                </c:pt>
                <c:pt idx="9327">
                  <c:v>0.753</c:v>
                </c:pt>
                <c:pt idx="9328">
                  <c:v>0.495</c:v>
                </c:pt>
                <c:pt idx="9329">
                  <c:v>0.51</c:v>
                </c:pt>
                <c:pt idx="9330">
                  <c:v>0.57099999999999995</c:v>
                </c:pt>
                <c:pt idx="9331">
                  <c:v>0.622</c:v>
                </c:pt>
                <c:pt idx="9332">
                  <c:v>0.76</c:v>
                </c:pt>
                <c:pt idx="9333">
                  <c:v>0.59699999999999998</c:v>
                </c:pt>
                <c:pt idx="9334">
                  <c:v>0.59899999999999998</c:v>
                </c:pt>
                <c:pt idx="9335">
                  <c:v>0.63</c:v>
                </c:pt>
                <c:pt idx="9336">
                  <c:v>0.50900000000000001</c:v>
                </c:pt>
                <c:pt idx="9337">
                  <c:v>0.64100000000000001</c:v>
                </c:pt>
                <c:pt idx="9338">
                  <c:v>0.51300000000000001</c:v>
                </c:pt>
                <c:pt idx="9339">
                  <c:v>0.747</c:v>
                </c:pt>
                <c:pt idx="9340">
                  <c:v>0.52100000000000002</c:v>
                </c:pt>
                <c:pt idx="9341">
                  <c:v>0.56999999999999995</c:v>
                </c:pt>
                <c:pt idx="9342">
                  <c:v>0.622</c:v>
                </c:pt>
                <c:pt idx="9343">
                  <c:v>0.48699999999999999</c:v>
                </c:pt>
                <c:pt idx="9344">
                  <c:v>0.55700000000000005</c:v>
                </c:pt>
                <c:pt idx="9345">
                  <c:v>0.52</c:v>
                </c:pt>
                <c:pt idx="9346">
                  <c:v>0.58699999999999997</c:v>
                </c:pt>
                <c:pt idx="9347">
                  <c:v>0.498</c:v>
                </c:pt>
                <c:pt idx="9348">
                  <c:v>0.79</c:v>
                </c:pt>
                <c:pt idx="9349">
                  <c:v>0.47499999999999998</c:v>
                </c:pt>
                <c:pt idx="9350">
                  <c:v>0.69199999999999995</c:v>
                </c:pt>
                <c:pt idx="9351">
                  <c:v>0.78100000000000003</c:v>
                </c:pt>
                <c:pt idx="9352">
                  <c:v>0.46300000000000002</c:v>
                </c:pt>
                <c:pt idx="9353">
                  <c:v>0.55300000000000005</c:v>
                </c:pt>
                <c:pt idx="9354">
                  <c:v>0.68</c:v>
                </c:pt>
                <c:pt idx="9355">
                  <c:v>0.64400000000000002</c:v>
                </c:pt>
                <c:pt idx="9356">
                  <c:v>0.502</c:v>
                </c:pt>
                <c:pt idx="9357">
                  <c:v>0.43099999999999999</c:v>
                </c:pt>
                <c:pt idx="9358">
                  <c:v>0.68200000000000005</c:v>
                </c:pt>
                <c:pt idx="9359">
                  <c:v>0.56499999999999995</c:v>
                </c:pt>
                <c:pt idx="9360">
                  <c:v>0.41699999999999998</c:v>
                </c:pt>
                <c:pt idx="9361">
                  <c:v>0.53400000000000003</c:v>
                </c:pt>
                <c:pt idx="9362">
                  <c:v>0.53500000000000003</c:v>
                </c:pt>
                <c:pt idx="9363">
                  <c:v>0.51100000000000001</c:v>
                </c:pt>
                <c:pt idx="9364">
                  <c:v>0.71399999999999997</c:v>
                </c:pt>
                <c:pt idx="9365">
                  <c:v>0.54600000000000004</c:v>
                </c:pt>
                <c:pt idx="9366">
                  <c:v>1.252</c:v>
                </c:pt>
                <c:pt idx="9367">
                  <c:v>0.73399999999999999</c:v>
                </c:pt>
                <c:pt idx="9368">
                  <c:v>0.51800000000000002</c:v>
                </c:pt>
                <c:pt idx="9369">
                  <c:v>0.51800000000000002</c:v>
                </c:pt>
                <c:pt idx="9370">
                  <c:v>0.49299999999999999</c:v>
                </c:pt>
                <c:pt idx="9371">
                  <c:v>0.748</c:v>
                </c:pt>
                <c:pt idx="9372">
                  <c:v>0.61399999999999999</c:v>
                </c:pt>
                <c:pt idx="9373">
                  <c:v>0.626</c:v>
                </c:pt>
                <c:pt idx="9374">
                  <c:v>0.51200000000000001</c:v>
                </c:pt>
                <c:pt idx="9375">
                  <c:v>0.496</c:v>
                </c:pt>
                <c:pt idx="9376">
                  <c:v>0.61699999999999999</c:v>
                </c:pt>
                <c:pt idx="9377">
                  <c:v>0.53800000000000003</c:v>
                </c:pt>
                <c:pt idx="9378">
                  <c:v>0.67400000000000004</c:v>
                </c:pt>
                <c:pt idx="9379">
                  <c:v>0.61299999999999999</c:v>
                </c:pt>
                <c:pt idx="9380">
                  <c:v>0.54100000000000004</c:v>
                </c:pt>
                <c:pt idx="9381">
                  <c:v>0.85</c:v>
                </c:pt>
                <c:pt idx="9382">
                  <c:v>0.53200000000000003</c:v>
                </c:pt>
                <c:pt idx="9383">
                  <c:v>0.51400000000000001</c:v>
                </c:pt>
                <c:pt idx="9384">
                  <c:v>0.41399999999999998</c:v>
                </c:pt>
                <c:pt idx="9385">
                  <c:v>0.64500000000000002</c:v>
                </c:pt>
                <c:pt idx="9386">
                  <c:v>0.51600000000000001</c:v>
                </c:pt>
                <c:pt idx="9387">
                  <c:v>0.55700000000000005</c:v>
                </c:pt>
                <c:pt idx="9388">
                  <c:v>0.52100000000000002</c:v>
                </c:pt>
                <c:pt idx="9389">
                  <c:v>0.505</c:v>
                </c:pt>
                <c:pt idx="9390">
                  <c:v>0.54800000000000004</c:v>
                </c:pt>
                <c:pt idx="9391">
                  <c:v>0.503</c:v>
                </c:pt>
                <c:pt idx="9392">
                  <c:v>0.45500000000000002</c:v>
                </c:pt>
                <c:pt idx="9393">
                  <c:v>0.66400000000000003</c:v>
                </c:pt>
                <c:pt idx="9394">
                  <c:v>0.59699999999999998</c:v>
                </c:pt>
                <c:pt idx="9395">
                  <c:v>0.59399999999999997</c:v>
                </c:pt>
                <c:pt idx="9396">
                  <c:v>0.71799999999999997</c:v>
                </c:pt>
                <c:pt idx="9397">
                  <c:v>0.54400000000000004</c:v>
                </c:pt>
                <c:pt idx="9398">
                  <c:v>0.73899999999999999</c:v>
                </c:pt>
                <c:pt idx="9399">
                  <c:v>0.66900000000000004</c:v>
                </c:pt>
                <c:pt idx="9400">
                  <c:v>0.55100000000000005</c:v>
                </c:pt>
                <c:pt idx="9401">
                  <c:v>0.65700000000000003</c:v>
                </c:pt>
                <c:pt idx="9402">
                  <c:v>0.53200000000000003</c:v>
                </c:pt>
                <c:pt idx="9403">
                  <c:v>0.51100000000000001</c:v>
                </c:pt>
                <c:pt idx="9404">
                  <c:v>0.51800000000000002</c:v>
                </c:pt>
                <c:pt idx="9405">
                  <c:v>0.60199999999999998</c:v>
                </c:pt>
                <c:pt idx="9406">
                  <c:v>0.71099999999999997</c:v>
                </c:pt>
                <c:pt idx="9407">
                  <c:v>0.61799999999999999</c:v>
                </c:pt>
                <c:pt idx="9408">
                  <c:v>0.56200000000000006</c:v>
                </c:pt>
                <c:pt idx="9409">
                  <c:v>0.81399999999999995</c:v>
                </c:pt>
                <c:pt idx="9410">
                  <c:v>0.61399999999999999</c:v>
                </c:pt>
                <c:pt idx="9411">
                  <c:v>0.46100000000000002</c:v>
                </c:pt>
                <c:pt idx="9412">
                  <c:v>0.621</c:v>
                </c:pt>
                <c:pt idx="9413">
                  <c:v>0.63900000000000001</c:v>
                </c:pt>
                <c:pt idx="9414">
                  <c:v>0.63</c:v>
                </c:pt>
                <c:pt idx="9415">
                  <c:v>0.60199999999999998</c:v>
                </c:pt>
                <c:pt idx="9416">
                  <c:v>0.68500000000000005</c:v>
                </c:pt>
                <c:pt idx="9417">
                  <c:v>0.48</c:v>
                </c:pt>
                <c:pt idx="9418">
                  <c:v>0.56100000000000005</c:v>
                </c:pt>
                <c:pt idx="9419">
                  <c:v>0.50900000000000001</c:v>
                </c:pt>
                <c:pt idx="9420">
                  <c:v>0.59699999999999998</c:v>
                </c:pt>
                <c:pt idx="9421">
                  <c:v>0.68200000000000005</c:v>
                </c:pt>
                <c:pt idx="9422">
                  <c:v>0.63800000000000001</c:v>
                </c:pt>
                <c:pt idx="9423">
                  <c:v>0.46500000000000002</c:v>
                </c:pt>
                <c:pt idx="9424">
                  <c:v>0.41399999999999998</c:v>
                </c:pt>
                <c:pt idx="9425">
                  <c:v>0.60799999999999998</c:v>
                </c:pt>
                <c:pt idx="9426">
                  <c:v>0.71</c:v>
                </c:pt>
                <c:pt idx="9427">
                  <c:v>0.749</c:v>
                </c:pt>
                <c:pt idx="9428">
                  <c:v>0.77400000000000002</c:v>
                </c:pt>
                <c:pt idx="9429">
                  <c:v>0.54500000000000004</c:v>
                </c:pt>
                <c:pt idx="9430">
                  <c:v>0.49</c:v>
                </c:pt>
                <c:pt idx="9431">
                  <c:v>0.55800000000000005</c:v>
                </c:pt>
                <c:pt idx="9432">
                  <c:v>0.57599999999999996</c:v>
                </c:pt>
                <c:pt idx="9433">
                  <c:v>0.66300000000000003</c:v>
                </c:pt>
                <c:pt idx="9434">
                  <c:v>0.495</c:v>
                </c:pt>
                <c:pt idx="9435">
                  <c:v>0.6</c:v>
                </c:pt>
                <c:pt idx="9436">
                  <c:v>0.63900000000000001</c:v>
                </c:pt>
                <c:pt idx="9437">
                  <c:v>0.55900000000000005</c:v>
                </c:pt>
                <c:pt idx="9438">
                  <c:v>0.498</c:v>
                </c:pt>
                <c:pt idx="9439">
                  <c:v>0.55300000000000005</c:v>
                </c:pt>
                <c:pt idx="9440">
                  <c:v>0.46600000000000003</c:v>
                </c:pt>
                <c:pt idx="9441">
                  <c:v>0.88800000000000001</c:v>
                </c:pt>
                <c:pt idx="9442">
                  <c:v>0.53900000000000003</c:v>
                </c:pt>
                <c:pt idx="9443">
                  <c:v>0.56599999999999995</c:v>
                </c:pt>
                <c:pt idx="9444">
                  <c:v>0.65</c:v>
                </c:pt>
                <c:pt idx="9445">
                  <c:v>0.497</c:v>
                </c:pt>
                <c:pt idx="9446">
                  <c:v>0.70099999999999996</c:v>
                </c:pt>
                <c:pt idx="9447">
                  <c:v>0.64</c:v>
                </c:pt>
                <c:pt idx="9448">
                  <c:v>0.61399999999999999</c:v>
                </c:pt>
                <c:pt idx="9449">
                  <c:v>0.55900000000000005</c:v>
                </c:pt>
                <c:pt idx="9450">
                  <c:v>0.496</c:v>
                </c:pt>
                <c:pt idx="9451">
                  <c:v>0.58699999999999997</c:v>
                </c:pt>
                <c:pt idx="9452">
                  <c:v>0.58799999999999997</c:v>
                </c:pt>
                <c:pt idx="9453">
                  <c:v>0.55400000000000005</c:v>
                </c:pt>
                <c:pt idx="9454">
                  <c:v>0.48499999999999999</c:v>
                </c:pt>
                <c:pt idx="9455">
                  <c:v>0.78700000000000003</c:v>
                </c:pt>
                <c:pt idx="9456">
                  <c:v>0.58499999999999996</c:v>
                </c:pt>
                <c:pt idx="9457">
                  <c:v>0.66700000000000004</c:v>
                </c:pt>
                <c:pt idx="9458">
                  <c:v>0.52300000000000002</c:v>
                </c:pt>
                <c:pt idx="9459">
                  <c:v>0.53700000000000003</c:v>
                </c:pt>
                <c:pt idx="9460">
                  <c:v>0.60399999999999998</c:v>
                </c:pt>
                <c:pt idx="9461">
                  <c:v>0.57999999999999996</c:v>
                </c:pt>
                <c:pt idx="9462">
                  <c:v>0.56999999999999995</c:v>
                </c:pt>
                <c:pt idx="9463">
                  <c:v>0.54500000000000004</c:v>
                </c:pt>
                <c:pt idx="9464">
                  <c:v>0.51900000000000002</c:v>
                </c:pt>
                <c:pt idx="9465">
                  <c:v>0.69199999999999995</c:v>
                </c:pt>
                <c:pt idx="9466">
                  <c:v>0.42499999999999999</c:v>
                </c:pt>
                <c:pt idx="9467">
                  <c:v>0.72199999999999998</c:v>
                </c:pt>
                <c:pt idx="9468">
                  <c:v>0.73499999999999999</c:v>
                </c:pt>
                <c:pt idx="9469">
                  <c:v>0.51500000000000001</c:v>
                </c:pt>
                <c:pt idx="9470">
                  <c:v>0.65400000000000003</c:v>
                </c:pt>
                <c:pt idx="9471">
                  <c:v>0.72399999999999998</c:v>
                </c:pt>
                <c:pt idx="9472">
                  <c:v>0.94</c:v>
                </c:pt>
                <c:pt idx="9473">
                  <c:v>0.54900000000000004</c:v>
                </c:pt>
                <c:pt idx="9474">
                  <c:v>0.628</c:v>
                </c:pt>
                <c:pt idx="9475">
                  <c:v>0.75900000000000001</c:v>
                </c:pt>
                <c:pt idx="9476">
                  <c:v>0.58099999999999996</c:v>
                </c:pt>
                <c:pt idx="9477">
                  <c:v>0.502</c:v>
                </c:pt>
                <c:pt idx="9478">
                  <c:v>0.65200000000000002</c:v>
                </c:pt>
                <c:pt idx="9479">
                  <c:v>0.44500000000000001</c:v>
                </c:pt>
                <c:pt idx="9480">
                  <c:v>0.626</c:v>
                </c:pt>
                <c:pt idx="9481">
                  <c:v>0.61</c:v>
                </c:pt>
                <c:pt idx="9482">
                  <c:v>0.67</c:v>
                </c:pt>
                <c:pt idx="9483">
                  <c:v>0.53400000000000003</c:v>
                </c:pt>
                <c:pt idx="9484">
                  <c:v>0.69599999999999995</c:v>
                </c:pt>
                <c:pt idx="9485">
                  <c:v>0.43</c:v>
                </c:pt>
                <c:pt idx="9486">
                  <c:v>0.53900000000000003</c:v>
                </c:pt>
                <c:pt idx="9487">
                  <c:v>0.63700000000000001</c:v>
                </c:pt>
                <c:pt idx="9488">
                  <c:v>0.61599999999999999</c:v>
                </c:pt>
                <c:pt idx="9489">
                  <c:v>0.61299999999999999</c:v>
                </c:pt>
                <c:pt idx="9490">
                  <c:v>0.48799999999999999</c:v>
                </c:pt>
                <c:pt idx="9491">
                  <c:v>0.56299999999999994</c:v>
                </c:pt>
                <c:pt idx="9492">
                  <c:v>0.59199999999999997</c:v>
                </c:pt>
                <c:pt idx="9493">
                  <c:v>0.63800000000000001</c:v>
                </c:pt>
                <c:pt idx="9494">
                  <c:v>0.61399999999999999</c:v>
                </c:pt>
                <c:pt idx="9495">
                  <c:v>0.61499999999999999</c:v>
                </c:pt>
                <c:pt idx="9496">
                  <c:v>0.72799999999999998</c:v>
                </c:pt>
                <c:pt idx="9497">
                  <c:v>0.41599999999999998</c:v>
                </c:pt>
                <c:pt idx="9498">
                  <c:v>0.55200000000000005</c:v>
                </c:pt>
                <c:pt idx="9499">
                  <c:v>0.61699999999999999</c:v>
                </c:pt>
                <c:pt idx="9500">
                  <c:v>0.63200000000000001</c:v>
                </c:pt>
                <c:pt idx="9501">
                  <c:v>0.44600000000000001</c:v>
                </c:pt>
                <c:pt idx="9502">
                  <c:v>0.57099999999999995</c:v>
                </c:pt>
                <c:pt idx="9503">
                  <c:v>0.57799999999999996</c:v>
                </c:pt>
                <c:pt idx="9504">
                  <c:v>0.46300000000000002</c:v>
                </c:pt>
                <c:pt idx="9505">
                  <c:v>0.64700000000000002</c:v>
                </c:pt>
                <c:pt idx="9506">
                  <c:v>0.41499999999999998</c:v>
                </c:pt>
                <c:pt idx="9507">
                  <c:v>0.76500000000000001</c:v>
                </c:pt>
                <c:pt idx="9508">
                  <c:v>0.8</c:v>
                </c:pt>
                <c:pt idx="9509">
                  <c:v>0.65100000000000002</c:v>
                </c:pt>
                <c:pt idx="9510">
                  <c:v>0.51100000000000001</c:v>
                </c:pt>
                <c:pt idx="9511">
                  <c:v>0.51500000000000001</c:v>
                </c:pt>
                <c:pt idx="9512">
                  <c:v>0.69699999999999995</c:v>
                </c:pt>
                <c:pt idx="9513">
                  <c:v>0.85</c:v>
                </c:pt>
                <c:pt idx="9514">
                  <c:v>0.54100000000000004</c:v>
                </c:pt>
                <c:pt idx="9515">
                  <c:v>0.51</c:v>
                </c:pt>
                <c:pt idx="9516">
                  <c:v>0.502</c:v>
                </c:pt>
                <c:pt idx="9517">
                  <c:v>0.5</c:v>
                </c:pt>
                <c:pt idx="9518">
                  <c:v>0.61199999999999999</c:v>
                </c:pt>
                <c:pt idx="9519">
                  <c:v>0.46400000000000002</c:v>
                </c:pt>
                <c:pt idx="9520">
                  <c:v>0.80700000000000005</c:v>
                </c:pt>
                <c:pt idx="9521">
                  <c:v>0.54400000000000004</c:v>
                </c:pt>
                <c:pt idx="9522">
                  <c:v>0.501</c:v>
                </c:pt>
                <c:pt idx="9523">
                  <c:v>0.438</c:v>
                </c:pt>
                <c:pt idx="9524">
                  <c:v>0.52</c:v>
                </c:pt>
                <c:pt idx="9525">
                  <c:v>0.72299999999999998</c:v>
                </c:pt>
                <c:pt idx="9526">
                  <c:v>0.55500000000000005</c:v>
                </c:pt>
                <c:pt idx="9527">
                  <c:v>0.48499999999999999</c:v>
                </c:pt>
                <c:pt idx="9528">
                  <c:v>0.77</c:v>
                </c:pt>
                <c:pt idx="9529">
                  <c:v>0.93500000000000005</c:v>
                </c:pt>
                <c:pt idx="9530">
                  <c:v>0.38800000000000001</c:v>
                </c:pt>
                <c:pt idx="9531">
                  <c:v>0.72699999999999998</c:v>
                </c:pt>
                <c:pt idx="9532">
                  <c:v>0.60799999999999998</c:v>
                </c:pt>
                <c:pt idx="9533">
                  <c:v>0.66500000000000004</c:v>
                </c:pt>
                <c:pt idx="9534">
                  <c:v>0.8</c:v>
                </c:pt>
                <c:pt idx="9535">
                  <c:v>0.56000000000000005</c:v>
                </c:pt>
                <c:pt idx="9536">
                  <c:v>0.73299999999999998</c:v>
                </c:pt>
                <c:pt idx="9537">
                  <c:v>0.59399999999999997</c:v>
                </c:pt>
                <c:pt idx="9538">
                  <c:v>0.56999999999999995</c:v>
                </c:pt>
                <c:pt idx="9539">
                  <c:v>0.70299999999999996</c:v>
                </c:pt>
                <c:pt idx="9540">
                  <c:v>0.54300000000000004</c:v>
                </c:pt>
                <c:pt idx="9541">
                  <c:v>0.52100000000000002</c:v>
                </c:pt>
                <c:pt idx="9542">
                  <c:v>0.59499999999999997</c:v>
                </c:pt>
                <c:pt idx="9543">
                  <c:v>0.69399999999999995</c:v>
                </c:pt>
                <c:pt idx="9544">
                  <c:v>0.58899999999999997</c:v>
                </c:pt>
                <c:pt idx="9545">
                  <c:v>0.69699999999999995</c:v>
                </c:pt>
                <c:pt idx="9546">
                  <c:v>0.52100000000000002</c:v>
                </c:pt>
                <c:pt idx="9547">
                  <c:v>0.42799999999999999</c:v>
                </c:pt>
                <c:pt idx="9548">
                  <c:v>0.53200000000000003</c:v>
                </c:pt>
                <c:pt idx="9549">
                  <c:v>0.60299999999999998</c:v>
                </c:pt>
                <c:pt idx="9550">
                  <c:v>0.69599999999999995</c:v>
                </c:pt>
                <c:pt idx="9551">
                  <c:v>0.48399999999999999</c:v>
                </c:pt>
                <c:pt idx="9552">
                  <c:v>0.65900000000000003</c:v>
                </c:pt>
                <c:pt idx="9553">
                  <c:v>0.52900000000000003</c:v>
                </c:pt>
                <c:pt idx="9554">
                  <c:v>0.60499999999999998</c:v>
                </c:pt>
                <c:pt idx="9555">
                  <c:v>0.84699999999999998</c:v>
                </c:pt>
                <c:pt idx="9556">
                  <c:v>0.53600000000000003</c:v>
                </c:pt>
                <c:pt idx="9557">
                  <c:v>0.46700000000000003</c:v>
                </c:pt>
                <c:pt idx="9558">
                  <c:v>0.46600000000000003</c:v>
                </c:pt>
                <c:pt idx="9559">
                  <c:v>0.53</c:v>
                </c:pt>
                <c:pt idx="9560">
                  <c:v>0.55000000000000004</c:v>
                </c:pt>
                <c:pt idx="9561">
                  <c:v>0.69199999999999995</c:v>
                </c:pt>
                <c:pt idx="9562">
                  <c:v>0.52500000000000002</c:v>
                </c:pt>
                <c:pt idx="9563">
                  <c:v>0.47099999999999997</c:v>
                </c:pt>
                <c:pt idx="9564">
                  <c:v>0.60099999999999998</c:v>
                </c:pt>
                <c:pt idx="9565">
                  <c:v>0.74</c:v>
                </c:pt>
                <c:pt idx="9566">
                  <c:v>0.63500000000000001</c:v>
                </c:pt>
                <c:pt idx="9567">
                  <c:v>0.71</c:v>
                </c:pt>
                <c:pt idx="9568">
                  <c:v>0.63700000000000001</c:v>
                </c:pt>
                <c:pt idx="9569">
                  <c:v>0.61699999999999999</c:v>
                </c:pt>
                <c:pt idx="9570">
                  <c:v>0.54</c:v>
                </c:pt>
                <c:pt idx="9571">
                  <c:v>0.71</c:v>
                </c:pt>
                <c:pt idx="9572">
                  <c:v>0.84099999999999997</c:v>
                </c:pt>
                <c:pt idx="9573">
                  <c:v>0.63500000000000001</c:v>
                </c:pt>
                <c:pt idx="9574">
                  <c:v>0.48299999999999998</c:v>
                </c:pt>
                <c:pt idx="9575">
                  <c:v>0.64600000000000002</c:v>
                </c:pt>
                <c:pt idx="9576">
                  <c:v>0.5</c:v>
                </c:pt>
                <c:pt idx="9577">
                  <c:v>0.44800000000000001</c:v>
                </c:pt>
                <c:pt idx="9578">
                  <c:v>0.71</c:v>
                </c:pt>
                <c:pt idx="9579">
                  <c:v>0.55800000000000005</c:v>
                </c:pt>
                <c:pt idx="9580">
                  <c:v>0.55100000000000005</c:v>
                </c:pt>
                <c:pt idx="9581">
                  <c:v>0.59699999999999998</c:v>
                </c:pt>
                <c:pt idx="9582">
                  <c:v>0.71</c:v>
                </c:pt>
                <c:pt idx="9583">
                  <c:v>0.45100000000000001</c:v>
                </c:pt>
                <c:pt idx="9584">
                  <c:v>0.59299999999999997</c:v>
                </c:pt>
                <c:pt idx="9585">
                  <c:v>0.51900000000000002</c:v>
                </c:pt>
                <c:pt idx="9586">
                  <c:v>0.48499999999999999</c:v>
                </c:pt>
                <c:pt idx="9587">
                  <c:v>0.48799999999999999</c:v>
                </c:pt>
                <c:pt idx="9588">
                  <c:v>0.65500000000000003</c:v>
                </c:pt>
                <c:pt idx="9589">
                  <c:v>0.64</c:v>
                </c:pt>
                <c:pt idx="9590">
                  <c:v>0.372</c:v>
                </c:pt>
                <c:pt idx="9591">
                  <c:v>0.66900000000000004</c:v>
                </c:pt>
                <c:pt idx="9592">
                  <c:v>0.45500000000000002</c:v>
                </c:pt>
                <c:pt idx="9593">
                  <c:v>0.7</c:v>
                </c:pt>
                <c:pt idx="9594">
                  <c:v>0.57199999999999995</c:v>
                </c:pt>
                <c:pt idx="9595">
                  <c:v>0.64400000000000002</c:v>
                </c:pt>
                <c:pt idx="9596">
                  <c:v>0.44</c:v>
                </c:pt>
                <c:pt idx="9597">
                  <c:v>0.627</c:v>
                </c:pt>
                <c:pt idx="9598">
                  <c:v>0.68500000000000005</c:v>
                </c:pt>
                <c:pt idx="9599">
                  <c:v>0.64200000000000002</c:v>
                </c:pt>
                <c:pt idx="9600">
                  <c:v>0.54700000000000004</c:v>
                </c:pt>
                <c:pt idx="9601">
                  <c:v>0.625</c:v>
                </c:pt>
                <c:pt idx="9602">
                  <c:v>0.67400000000000004</c:v>
                </c:pt>
                <c:pt idx="9603">
                  <c:v>0.44800000000000001</c:v>
                </c:pt>
                <c:pt idx="9604">
                  <c:v>0.64600000000000002</c:v>
                </c:pt>
                <c:pt idx="9605">
                  <c:v>0.70699999999999996</c:v>
                </c:pt>
                <c:pt idx="9606">
                  <c:v>0.71599999999999997</c:v>
                </c:pt>
                <c:pt idx="9607">
                  <c:v>0.53600000000000003</c:v>
                </c:pt>
                <c:pt idx="9608">
                  <c:v>0.6</c:v>
                </c:pt>
                <c:pt idx="9609">
                  <c:v>0.41199999999999998</c:v>
                </c:pt>
                <c:pt idx="9610">
                  <c:v>0.72</c:v>
                </c:pt>
                <c:pt idx="9611">
                  <c:v>0.503</c:v>
                </c:pt>
                <c:pt idx="9612">
                  <c:v>0.67800000000000005</c:v>
                </c:pt>
                <c:pt idx="9613">
                  <c:v>0.47799999999999998</c:v>
                </c:pt>
                <c:pt idx="9614">
                  <c:v>0.45</c:v>
                </c:pt>
                <c:pt idx="9615">
                  <c:v>0.8</c:v>
                </c:pt>
                <c:pt idx="9616">
                  <c:v>0.46500000000000002</c:v>
                </c:pt>
                <c:pt idx="9617">
                  <c:v>0.46800000000000003</c:v>
                </c:pt>
                <c:pt idx="9618">
                  <c:v>0.77700000000000002</c:v>
                </c:pt>
                <c:pt idx="9619">
                  <c:v>0.55000000000000004</c:v>
                </c:pt>
                <c:pt idx="9620">
                  <c:v>0.56799999999999995</c:v>
                </c:pt>
                <c:pt idx="9621">
                  <c:v>0.61699999999999999</c:v>
                </c:pt>
                <c:pt idx="9622">
                  <c:v>0.443</c:v>
                </c:pt>
                <c:pt idx="9623">
                  <c:v>0.71399999999999997</c:v>
                </c:pt>
                <c:pt idx="9624">
                  <c:v>0.69499999999999995</c:v>
                </c:pt>
                <c:pt idx="9625">
                  <c:v>0.501</c:v>
                </c:pt>
                <c:pt idx="9626">
                  <c:v>0.56299999999999994</c:v>
                </c:pt>
                <c:pt idx="9627">
                  <c:v>0.54500000000000004</c:v>
                </c:pt>
                <c:pt idx="9628">
                  <c:v>0.65700000000000003</c:v>
                </c:pt>
                <c:pt idx="9629">
                  <c:v>0.504</c:v>
                </c:pt>
                <c:pt idx="9630">
                  <c:v>0.65100000000000002</c:v>
                </c:pt>
                <c:pt idx="9631">
                  <c:v>0.58099999999999996</c:v>
                </c:pt>
                <c:pt idx="9632">
                  <c:v>0.54</c:v>
                </c:pt>
                <c:pt idx="9633">
                  <c:v>0.629</c:v>
                </c:pt>
                <c:pt idx="9634">
                  <c:v>0.52500000000000002</c:v>
                </c:pt>
                <c:pt idx="9635">
                  <c:v>0.63100000000000001</c:v>
                </c:pt>
                <c:pt idx="9636">
                  <c:v>0.76400000000000001</c:v>
                </c:pt>
                <c:pt idx="9637">
                  <c:v>0.55700000000000005</c:v>
                </c:pt>
                <c:pt idx="9638">
                  <c:v>0.73499999999999999</c:v>
                </c:pt>
                <c:pt idx="9639">
                  <c:v>0.82199999999999995</c:v>
                </c:pt>
                <c:pt idx="9640">
                  <c:v>0.52900000000000003</c:v>
                </c:pt>
                <c:pt idx="9641">
                  <c:v>0.52800000000000002</c:v>
                </c:pt>
                <c:pt idx="9642">
                  <c:v>0.55800000000000005</c:v>
                </c:pt>
                <c:pt idx="9643">
                  <c:v>0.68500000000000005</c:v>
                </c:pt>
                <c:pt idx="9644">
                  <c:v>0.66500000000000004</c:v>
                </c:pt>
                <c:pt idx="9645">
                  <c:v>0.76800000000000002</c:v>
                </c:pt>
                <c:pt idx="9646">
                  <c:v>0.65100000000000002</c:v>
                </c:pt>
                <c:pt idx="9647">
                  <c:v>0.54200000000000004</c:v>
                </c:pt>
                <c:pt idx="9648">
                  <c:v>0.626</c:v>
                </c:pt>
                <c:pt idx="9649">
                  <c:v>0.76</c:v>
                </c:pt>
                <c:pt idx="9650">
                  <c:v>0.54400000000000004</c:v>
                </c:pt>
                <c:pt idx="9651">
                  <c:v>0.624</c:v>
                </c:pt>
                <c:pt idx="9652">
                  <c:v>0.64300000000000002</c:v>
                </c:pt>
                <c:pt idx="9653">
                  <c:v>0.59599999999999997</c:v>
                </c:pt>
                <c:pt idx="9654">
                  <c:v>0.53100000000000003</c:v>
                </c:pt>
                <c:pt idx="9655">
                  <c:v>0.55500000000000005</c:v>
                </c:pt>
                <c:pt idx="9656">
                  <c:v>0.48899999999999999</c:v>
                </c:pt>
                <c:pt idx="9657">
                  <c:v>0.495</c:v>
                </c:pt>
                <c:pt idx="9658">
                  <c:v>0.48299999999999998</c:v>
                </c:pt>
                <c:pt idx="9659">
                  <c:v>0.59799999999999998</c:v>
                </c:pt>
                <c:pt idx="9660">
                  <c:v>0.504</c:v>
                </c:pt>
                <c:pt idx="9661">
                  <c:v>0.67200000000000004</c:v>
                </c:pt>
                <c:pt idx="9662">
                  <c:v>0.499</c:v>
                </c:pt>
                <c:pt idx="9663">
                  <c:v>0.48599999999999999</c:v>
                </c:pt>
                <c:pt idx="9664">
                  <c:v>0.53900000000000003</c:v>
                </c:pt>
                <c:pt idx="9665">
                  <c:v>0.67700000000000005</c:v>
                </c:pt>
                <c:pt idx="9666">
                  <c:v>0.58699999999999997</c:v>
                </c:pt>
                <c:pt idx="9667">
                  <c:v>0.49099999999999999</c:v>
                </c:pt>
                <c:pt idx="9668">
                  <c:v>0.69199999999999995</c:v>
                </c:pt>
                <c:pt idx="9669">
                  <c:v>0.46100000000000002</c:v>
                </c:pt>
                <c:pt idx="9670">
                  <c:v>0.49199999999999999</c:v>
                </c:pt>
                <c:pt idx="9671">
                  <c:v>0.498</c:v>
                </c:pt>
                <c:pt idx="9672">
                  <c:v>0.44</c:v>
                </c:pt>
                <c:pt idx="9673">
                  <c:v>0.74399999999999999</c:v>
                </c:pt>
                <c:pt idx="9674">
                  <c:v>0.57999999999999996</c:v>
                </c:pt>
                <c:pt idx="9675">
                  <c:v>0.60499999999999998</c:v>
                </c:pt>
                <c:pt idx="9676">
                  <c:v>0.53400000000000003</c:v>
                </c:pt>
                <c:pt idx="9677">
                  <c:v>0.47599999999999998</c:v>
                </c:pt>
                <c:pt idx="9678">
                  <c:v>0.44800000000000001</c:v>
                </c:pt>
                <c:pt idx="9679">
                  <c:v>0.65100000000000002</c:v>
                </c:pt>
                <c:pt idx="9680">
                  <c:v>0.63</c:v>
                </c:pt>
                <c:pt idx="9681">
                  <c:v>0.86399999999999999</c:v>
                </c:pt>
                <c:pt idx="9682">
                  <c:v>0.3</c:v>
                </c:pt>
                <c:pt idx="9683">
                  <c:v>0.42599999999999999</c:v>
                </c:pt>
                <c:pt idx="9684">
                  <c:v>0.53600000000000003</c:v>
                </c:pt>
                <c:pt idx="9685">
                  <c:v>0.71099999999999997</c:v>
                </c:pt>
                <c:pt idx="9686">
                  <c:v>0.44800000000000001</c:v>
                </c:pt>
                <c:pt idx="9687">
                  <c:v>0.76</c:v>
                </c:pt>
                <c:pt idx="9688">
                  <c:v>0.49199999999999999</c:v>
                </c:pt>
                <c:pt idx="9689">
                  <c:v>0.60899999999999999</c:v>
                </c:pt>
                <c:pt idx="9690">
                  <c:v>0.46899999999999997</c:v>
                </c:pt>
                <c:pt idx="9691">
                  <c:v>0.58699999999999997</c:v>
                </c:pt>
                <c:pt idx="9692">
                  <c:v>0.65100000000000002</c:v>
                </c:pt>
                <c:pt idx="9693">
                  <c:v>0.61799999999999999</c:v>
                </c:pt>
                <c:pt idx="9694">
                  <c:v>0.55200000000000005</c:v>
                </c:pt>
                <c:pt idx="9695">
                  <c:v>0.436</c:v>
                </c:pt>
                <c:pt idx="9696">
                  <c:v>0.65500000000000003</c:v>
                </c:pt>
                <c:pt idx="9697">
                  <c:v>0.57199999999999995</c:v>
                </c:pt>
                <c:pt idx="9698">
                  <c:v>0.70899999999999996</c:v>
                </c:pt>
                <c:pt idx="9699">
                  <c:v>0.60199999999999998</c:v>
                </c:pt>
                <c:pt idx="9700">
                  <c:v>0.53300000000000003</c:v>
                </c:pt>
                <c:pt idx="9701">
                  <c:v>0.9</c:v>
                </c:pt>
                <c:pt idx="9702">
                  <c:v>0.61699999999999999</c:v>
                </c:pt>
                <c:pt idx="9703">
                  <c:v>0.67</c:v>
                </c:pt>
                <c:pt idx="9704">
                  <c:v>0.53800000000000003</c:v>
                </c:pt>
                <c:pt idx="9705">
                  <c:v>0.56000000000000005</c:v>
                </c:pt>
                <c:pt idx="9706">
                  <c:v>0.74099999999999999</c:v>
                </c:pt>
                <c:pt idx="9707">
                  <c:v>0.44500000000000001</c:v>
                </c:pt>
                <c:pt idx="9708">
                  <c:v>0.57499999999999996</c:v>
                </c:pt>
                <c:pt idx="9709">
                  <c:v>0.62</c:v>
                </c:pt>
                <c:pt idx="9710">
                  <c:v>0.623</c:v>
                </c:pt>
                <c:pt idx="9711">
                  <c:v>0.60299999999999998</c:v>
                </c:pt>
                <c:pt idx="9712">
                  <c:v>0.56499999999999995</c:v>
                </c:pt>
                <c:pt idx="9713">
                  <c:v>0.748</c:v>
                </c:pt>
                <c:pt idx="9714">
                  <c:v>0.51900000000000002</c:v>
                </c:pt>
                <c:pt idx="9715">
                  <c:v>0.57299999999999995</c:v>
                </c:pt>
                <c:pt idx="9716">
                  <c:v>0.61099999999999999</c:v>
                </c:pt>
                <c:pt idx="9717">
                  <c:v>0.443</c:v>
                </c:pt>
                <c:pt idx="9718">
                  <c:v>0.46800000000000003</c:v>
                </c:pt>
                <c:pt idx="9719">
                  <c:v>0.54900000000000004</c:v>
                </c:pt>
                <c:pt idx="9720">
                  <c:v>0.58699999999999997</c:v>
                </c:pt>
                <c:pt idx="9721">
                  <c:v>0.58099999999999996</c:v>
                </c:pt>
                <c:pt idx="9722">
                  <c:v>0.77100000000000002</c:v>
                </c:pt>
                <c:pt idx="9723">
                  <c:v>0.55800000000000005</c:v>
                </c:pt>
                <c:pt idx="9724">
                  <c:v>0.49399999999999999</c:v>
                </c:pt>
                <c:pt idx="9725">
                  <c:v>0.56499999999999995</c:v>
                </c:pt>
                <c:pt idx="9726">
                  <c:v>0.50600000000000001</c:v>
                </c:pt>
                <c:pt idx="9727">
                  <c:v>0.77</c:v>
                </c:pt>
                <c:pt idx="9728">
                  <c:v>0.46</c:v>
                </c:pt>
                <c:pt idx="9729">
                  <c:v>0.72399999999999998</c:v>
                </c:pt>
                <c:pt idx="9730">
                  <c:v>0.61099999999999999</c:v>
                </c:pt>
                <c:pt idx="9731">
                  <c:v>0.55800000000000005</c:v>
                </c:pt>
                <c:pt idx="9732">
                  <c:v>0.51</c:v>
                </c:pt>
                <c:pt idx="9733">
                  <c:v>0.59</c:v>
                </c:pt>
                <c:pt idx="9734">
                  <c:v>0.53700000000000003</c:v>
                </c:pt>
                <c:pt idx="9735">
                  <c:v>0.628</c:v>
                </c:pt>
                <c:pt idx="9736">
                  <c:v>0.45600000000000002</c:v>
                </c:pt>
                <c:pt idx="9737">
                  <c:v>0.58099999999999996</c:v>
                </c:pt>
                <c:pt idx="9738">
                  <c:v>0.47699999999999998</c:v>
                </c:pt>
                <c:pt idx="9739">
                  <c:v>0.33200000000000002</c:v>
                </c:pt>
                <c:pt idx="9740">
                  <c:v>0.623</c:v>
                </c:pt>
                <c:pt idx="9741">
                  <c:v>0.68899999999999995</c:v>
                </c:pt>
                <c:pt idx="9742">
                  <c:v>0.64200000000000002</c:v>
                </c:pt>
                <c:pt idx="9743">
                  <c:v>0.45400000000000001</c:v>
                </c:pt>
                <c:pt idx="9744">
                  <c:v>0.498</c:v>
                </c:pt>
                <c:pt idx="9745">
                  <c:v>0.63</c:v>
                </c:pt>
                <c:pt idx="9746">
                  <c:v>0.59299999999999997</c:v>
                </c:pt>
                <c:pt idx="9747">
                  <c:v>0.498</c:v>
                </c:pt>
                <c:pt idx="9748">
                  <c:v>0.77300000000000002</c:v>
                </c:pt>
                <c:pt idx="9749">
                  <c:v>0.74</c:v>
                </c:pt>
                <c:pt idx="9750">
                  <c:v>0.7</c:v>
                </c:pt>
                <c:pt idx="9751">
                  <c:v>0.54900000000000004</c:v>
                </c:pt>
                <c:pt idx="9752">
                  <c:v>0.999</c:v>
                </c:pt>
                <c:pt idx="9753">
                  <c:v>0.65700000000000003</c:v>
                </c:pt>
                <c:pt idx="9754">
                  <c:v>0.50600000000000001</c:v>
                </c:pt>
                <c:pt idx="9755">
                  <c:v>0.47699999999999998</c:v>
                </c:pt>
                <c:pt idx="9756">
                  <c:v>0.45900000000000002</c:v>
                </c:pt>
                <c:pt idx="9757">
                  <c:v>0.58099999999999996</c:v>
                </c:pt>
                <c:pt idx="9758">
                  <c:v>0.65300000000000002</c:v>
                </c:pt>
                <c:pt idx="9759">
                  <c:v>0.60299999999999998</c:v>
                </c:pt>
                <c:pt idx="9760">
                  <c:v>0.48499999999999999</c:v>
                </c:pt>
                <c:pt idx="9761">
                  <c:v>0.60099999999999998</c:v>
                </c:pt>
                <c:pt idx="9762">
                  <c:v>0.56699999999999995</c:v>
                </c:pt>
                <c:pt idx="9763">
                  <c:v>0.51300000000000001</c:v>
                </c:pt>
                <c:pt idx="9764">
                  <c:v>0.53600000000000003</c:v>
                </c:pt>
                <c:pt idx="9765">
                  <c:v>0.61799999999999999</c:v>
                </c:pt>
                <c:pt idx="9766">
                  <c:v>0.51100000000000001</c:v>
                </c:pt>
                <c:pt idx="9767">
                  <c:v>0.81100000000000005</c:v>
                </c:pt>
                <c:pt idx="9768">
                  <c:v>0.63500000000000001</c:v>
                </c:pt>
                <c:pt idx="9769">
                  <c:v>0.52800000000000002</c:v>
                </c:pt>
                <c:pt idx="9770">
                  <c:v>0.51100000000000001</c:v>
                </c:pt>
                <c:pt idx="9771">
                  <c:v>0.71799999999999997</c:v>
                </c:pt>
                <c:pt idx="9772">
                  <c:v>0.61</c:v>
                </c:pt>
                <c:pt idx="9773">
                  <c:v>0.47599999999999998</c:v>
                </c:pt>
                <c:pt idx="9774">
                  <c:v>0.57299999999999995</c:v>
                </c:pt>
                <c:pt idx="9775">
                  <c:v>0.56000000000000005</c:v>
                </c:pt>
                <c:pt idx="9776">
                  <c:v>0.54800000000000004</c:v>
                </c:pt>
                <c:pt idx="9777">
                  <c:v>0.57199999999999995</c:v>
                </c:pt>
                <c:pt idx="9778">
                  <c:v>0.76300000000000001</c:v>
                </c:pt>
                <c:pt idx="9779">
                  <c:v>0.69399999999999995</c:v>
                </c:pt>
                <c:pt idx="9780">
                  <c:v>0.61099999999999999</c:v>
                </c:pt>
                <c:pt idx="9781">
                  <c:v>0.54400000000000004</c:v>
                </c:pt>
                <c:pt idx="9782">
                  <c:v>0.60299999999999998</c:v>
                </c:pt>
                <c:pt idx="9783">
                  <c:v>0.628</c:v>
                </c:pt>
                <c:pt idx="9784">
                  <c:v>0.59899999999999998</c:v>
                </c:pt>
                <c:pt idx="9785">
                  <c:v>0.75800000000000001</c:v>
                </c:pt>
                <c:pt idx="9786">
                  <c:v>0.68200000000000005</c:v>
                </c:pt>
                <c:pt idx="9787">
                  <c:v>0.57399999999999995</c:v>
                </c:pt>
                <c:pt idx="9788">
                  <c:v>0.68899999999999995</c:v>
                </c:pt>
                <c:pt idx="9789">
                  <c:v>0.65</c:v>
                </c:pt>
                <c:pt idx="9790">
                  <c:v>0.68100000000000005</c:v>
                </c:pt>
                <c:pt idx="9791">
                  <c:v>0.58199999999999996</c:v>
                </c:pt>
                <c:pt idx="9792">
                  <c:v>0.65100000000000002</c:v>
                </c:pt>
                <c:pt idx="9793">
                  <c:v>0.44500000000000001</c:v>
                </c:pt>
                <c:pt idx="9794">
                  <c:v>0.7</c:v>
                </c:pt>
                <c:pt idx="9795">
                  <c:v>0.49199999999999999</c:v>
                </c:pt>
                <c:pt idx="9796">
                  <c:v>0.42699999999999999</c:v>
                </c:pt>
                <c:pt idx="9797">
                  <c:v>0.622</c:v>
                </c:pt>
                <c:pt idx="9798">
                  <c:v>0.65200000000000002</c:v>
                </c:pt>
                <c:pt idx="9799">
                  <c:v>0.49</c:v>
                </c:pt>
                <c:pt idx="9800">
                  <c:v>0.57599999999999996</c:v>
                </c:pt>
                <c:pt idx="9801">
                  <c:v>0.82599999999999996</c:v>
                </c:pt>
                <c:pt idx="9802">
                  <c:v>0.55900000000000005</c:v>
                </c:pt>
                <c:pt idx="9803">
                  <c:v>0.48099999999999998</c:v>
                </c:pt>
                <c:pt idx="9804">
                  <c:v>0.67400000000000004</c:v>
                </c:pt>
                <c:pt idx="9805">
                  <c:v>0.50900000000000001</c:v>
                </c:pt>
                <c:pt idx="9806">
                  <c:v>0.48199999999999998</c:v>
                </c:pt>
                <c:pt idx="9807">
                  <c:v>0.57499999999999996</c:v>
                </c:pt>
                <c:pt idx="9808">
                  <c:v>0.495</c:v>
                </c:pt>
                <c:pt idx="9809">
                  <c:v>0.67700000000000005</c:v>
                </c:pt>
                <c:pt idx="9810">
                  <c:v>0.59599999999999997</c:v>
                </c:pt>
                <c:pt idx="9811">
                  <c:v>0.45</c:v>
                </c:pt>
                <c:pt idx="9812">
                  <c:v>0.72599999999999998</c:v>
                </c:pt>
                <c:pt idx="9813">
                  <c:v>0.45</c:v>
                </c:pt>
                <c:pt idx="9814">
                  <c:v>0.60199999999999998</c:v>
                </c:pt>
                <c:pt idx="9815">
                  <c:v>0.38300000000000001</c:v>
                </c:pt>
                <c:pt idx="9816">
                  <c:v>0.61699999999999999</c:v>
                </c:pt>
                <c:pt idx="9817">
                  <c:v>0.46600000000000003</c:v>
                </c:pt>
                <c:pt idx="9818">
                  <c:v>0.59</c:v>
                </c:pt>
                <c:pt idx="9819">
                  <c:v>0.59699999999999998</c:v>
                </c:pt>
                <c:pt idx="9820">
                  <c:v>0.45</c:v>
                </c:pt>
                <c:pt idx="9821">
                  <c:v>0.51700000000000002</c:v>
                </c:pt>
                <c:pt idx="9822">
                  <c:v>0.47099999999999997</c:v>
                </c:pt>
                <c:pt idx="9823">
                  <c:v>0.52800000000000002</c:v>
                </c:pt>
                <c:pt idx="9824">
                  <c:v>0.50900000000000001</c:v>
                </c:pt>
                <c:pt idx="9825">
                  <c:v>0.49299999999999999</c:v>
                </c:pt>
                <c:pt idx="9826">
                  <c:v>0.51</c:v>
                </c:pt>
                <c:pt idx="9827">
                  <c:v>0.498</c:v>
                </c:pt>
                <c:pt idx="9828">
                  <c:v>0.5</c:v>
                </c:pt>
                <c:pt idx="9829">
                  <c:v>0.63300000000000001</c:v>
                </c:pt>
                <c:pt idx="9830">
                  <c:v>0.65100000000000002</c:v>
                </c:pt>
                <c:pt idx="9831">
                  <c:v>0.68500000000000005</c:v>
                </c:pt>
                <c:pt idx="9832">
                  <c:v>0.56799999999999995</c:v>
                </c:pt>
                <c:pt idx="9833">
                  <c:v>0.45</c:v>
                </c:pt>
                <c:pt idx="9834">
                  <c:v>0.623</c:v>
                </c:pt>
                <c:pt idx="9835">
                  <c:v>0.47599999999999998</c:v>
                </c:pt>
                <c:pt idx="9836">
                  <c:v>0.59799999999999998</c:v>
                </c:pt>
                <c:pt idx="9837">
                  <c:v>0.68400000000000005</c:v>
                </c:pt>
                <c:pt idx="9838">
                  <c:v>0.54900000000000004</c:v>
                </c:pt>
                <c:pt idx="9839">
                  <c:v>0.501</c:v>
                </c:pt>
                <c:pt idx="9840">
                  <c:v>0.52900000000000003</c:v>
                </c:pt>
                <c:pt idx="9841">
                  <c:v>0.48199999999999998</c:v>
                </c:pt>
                <c:pt idx="9842">
                  <c:v>0.64900000000000002</c:v>
                </c:pt>
                <c:pt idx="9843">
                  <c:v>0.46100000000000002</c:v>
                </c:pt>
                <c:pt idx="9844">
                  <c:v>0.49199999999999999</c:v>
                </c:pt>
                <c:pt idx="9845">
                  <c:v>0.72899999999999998</c:v>
                </c:pt>
                <c:pt idx="9846">
                  <c:v>0.68</c:v>
                </c:pt>
                <c:pt idx="9847">
                  <c:v>0.44500000000000001</c:v>
                </c:pt>
                <c:pt idx="9848">
                  <c:v>0.64900000000000002</c:v>
                </c:pt>
                <c:pt idx="9849">
                  <c:v>0.66400000000000003</c:v>
                </c:pt>
                <c:pt idx="9850">
                  <c:v>0.60199999999999998</c:v>
                </c:pt>
                <c:pt idx="9851">
                  <c:v>0.44</c:v>
                </c:pt>
                <c:pt idx="9852">
                  <c:v>0.53100000000000003</c:v>
                </c:pt>
                <c:pt idx="9853">
                  <c:v>0.48499999999999999</c:v>
                </c:pt>
                <c:pt idx="9854">
                  <c:v>0.51500000000000001</c:v>
                </c:pt>
                <c:pt idx="9855">
                  <c:v>0.61299999999999999</c:v>
                </c:pt>
                <c:pt idx="9856">
                  <c:v>0.74399999999999999</c:v>
                </c:pt>
                <c:pt idx="9857">
                  <c:v>0.48299999999999998</c:v>
                </c:pt>
                <c:pt idx="9858">
                  <c:v>0.47599999999999998</c:v>
                </c:pt>
                <c:pt idx="9859">
                  <c:v>0.73699999999999999</c:v>
                </c:pt>
                <c:pt idx="9860">
                  <c:v>0.65400000000000003</c:v>
                </c:pt>
                <c:pt idx="9861">
                  <c:v>0.41</c:v>
                </c:pt>
                <c:pt idx="9862">
                  <c:v>0.58099999999999996</c:v>
                </c:pt>
                <c:pt idx="9863">
                  <c:v>0.49299999999999999</c:v>
                </c:pt>
                <c:pt idx="9864">
                  <c:v>0.495</c:v>
                </c:pt>
                <c:pt idx="9865">
                  <c:v>0.46500000000000002</c:v>
                </c:pt>
                <c:pt idx="9866">
                  <c:v>0.68</c:v>
                </c:pt>
                <c:pt idx="9867">
                  <c:v>0.47799999999999998</c:v>
                </c:pt>
                <c:pt idx="9868">
                  <c:v>0.495</c:v>
                </c:pt>
                <c:pt idx="9869">
                  <c:v>0.63100000000000001</c:v>
                </c:pt>
                <c:pt idx="9870">
                  <c:v>0.47599999999999998</c:v>
                </c:pt>
                <c:pt idx="9871">
                  <c:v>0.61199999999999999</c:v>
                </c:pt>
                <c:pt idx="9872">
                  <c:v>0.46899999999999997</c:v>
                </c:pt>
                <c:pt idx="9873">
                  <c:v>0.48599999999999999</c:v>
                </c:pt>
                <c:pt idx="9874">
                  <c:v>0.498</c:v>
                </c:pt>
                <c:pt idx="9875">
                  <c:v>0.53800000000000003</c:v>
                </c:pt>
                <c:pt idx="9876">
                  <c:v>0.441</c:v>
                </c:pt>
                <c:pt idx="9877">
                  <c:v>0.57999999999999996</c:v>
                </c:pt>
                <c:pt idx="9878">
                  <c:v>0.496</c:v>
                </c:pt>
                <c:pt idx="9879">
                  <c:v>0.49</c:v>
                </c:pt>
                <c:pt idx="9880">
                  <c:v>0.56899999999999995</c:v>
                </c:pt>
                <c:pt idx="9881">
                  <c:v>0.52</c:v>
                </c:pt>
                <c:pt idx="9882">
                  <c:v>0.57899999999999996</c:v>
                </c:pt>
                <c:pt idx="9883">
                  <c:v>0.66700000000000004</c:v>
                </c:pt>
                <c:pt idx="9884">
                  <c:v>0.625</c:v>
                </c:pt>
                <c:pt idx="9885">
                  <c:v>0.64500000000000002</c:v>
                </c:pt>
                <c:pt idx="9886">
                  <c:v>0.55500000000000005</c:v>
                </c:pt>
                <c:pt idx="9887">
                  <c:v>0.47</c:v>
                </c:pt>
                <c:pt idx="9888">
                  <c:v>0.54400000000000004</c:v>
                </c:pt>
                <c:pt idx="9889">
                  <c:v>0.59</c:v>
                </c:pt>
                <c:pt idx="9890">
                  <c:v>0.63</c:v>
                </c:pt>
                <c:pt idx="9891">
                  <c:v>0.59299999999999997</c:v>
                </c:pt>
                <c:pt idx="9892">
                  <c:v>0.68</c:v>
                </c:pt>
                <c:pt idx="9893">
                  <c:v>0.55900000000000005</c:v>
                </c:pt>
                <c:pt idx="9894">
                  <c:v>0.43</c:v>
                </c:pt>
                <c:pt idx="9895">
                  <c:v>0.52300000000000002</c:v>
                </c:pt>
                <c:pt idx="9896">
                  <c:v>0.66</c:v>
                </c:pt>
                <c:pt idx="9897">
                  <c:v>0.51</c:v>
                </c:pt>
                <c:pt idx="9898">
                  <c:v>0.60399999999999998</c:v>
                </c:pt>
                <c:pt idx="9899">
                  <c:v>0.89700000000000002</c:v>
                </c:pt>
                <c:pt idx="9900">
                  <c:v>0.502</c:v>
                </c:pt>
                <c:pt idx="9901">
                  <c:v>0.67800000000000005</c:v>
                </c:pt>
                <c:pt idx="9902">
                  <c:v>0.41499999999999998</c:v>
                </c:pt>
                <c:pt idx="9903">
                  <c:v>0.61299999999999999</c:v>
                </c:pt>
                <c:pt idx="9904">
                  <c:v>0.55900000000000005</c:v>
                </c:pt>
                <c:pt idx="9905">
                  <c:v>0.48299999999999998</c:v>
                </c:pt>
                <c:pt idx="9906">
                  <c:v>0.41</c:v>
                </c:pt>
                <c:pt idx="9907">
                  <c:v>0.63</c:v>
                </c:pt>
                <c:pt idx="9908">
                  <c:v>0.6</c:v>
                </c:pt>
                <c:pt idx="9909">
                  <c:v>0.57999999999999996</c:v>
                </c:pt>
                <c:pt idx="9910">
                  <c:v>0.61499999999999999</c:v>
                </c:pt>
                <c:pt idx="9911">
                  <c:v>0.65700000000000003</c:v>
                </c:pt>
                <c:pt idx="9912">
                  <c:v>0.48599999999999999</c:v>
                </c:pt>
                <c:pt idx="9913">
                  <c:v>0.57099999999999995</c:v>
                </c:pt>
                <c:pt idx="9914">
                  <c:v>0.73499999999999999</c:v>
                </c:pt>
                <c:pt idx="9915">
                  <c:v>0.53100000000000003</c:v>
                </c:pt>
                <c:pt idx="9916">
                  <c:v>0.65500000000000003</c:v>
                </c:pt>
                <c:pt idx="9917">
                  <c:v>0.58199999999999996</c:v>
                </c:pt>
                <c:pt idx="9918">
                  <c:v>0.432</c:v>
                </c:pt>
                <c:pt idx="9919">
                  <c:v>0.45200000000000001</c:v>
                </c:pt>
                <c:pt idx="9920">
                  <c:v>0.496</c:v>
                </c:pt>
                <c:pt idx="9921">
                  <c:v>0.82899999999999996</c:v>
                </c:pt>
                <c:pt idx="9922">
                  <c:v>0.52900000000000003</c:v>
                </c:pt>
                <c:pt idx="9923">
                  <c:v>0.79700000000000004</c:v>
                </c:pt>
                <c:pt idx="9924">
                  <c:v>0.48399999999999999</c:v>
                </c:pt>
                <c:pt idx="9925">
                  <c:v>0.61199999999999999</c:v>
                </c:pt>
                <c:pt idx="9926">
                  <c:v>0.34200000000000003</c:v>
                </c:pt>
                <c:pt idx="9927">
                  <c:v>0.53400000000000003</c:v>
                </c:pt>
                <c:pt idx="9928">
                  <c:v>0.51</c:v>
                </c:pt>
                <c:pt idx="9929">
                  <c:v>0.56200000000000006</c:v>
                </c:pt>
                <c:pt idx="9930">
                  <c:v>0.67400000000000004</c:v>
                </c:pt>
                <c:pt idx="9931">
                  <c:v>0.68899999999999995</c:v>
                </c:pt>
                <c:pt idx="9932">
                  <c:v>0.59399999999999997</c:v>
                </c:pt>
                <c:pt idx="9933">
                  <c:v>0.58199999999999996</c:v>
                </c:pt>
                <c:pt idx="9934">
                  <c:v>0.58099999999999996</c:v>
                </c:pt>
                <c:pt idx="9935">
                  <c:v>0.50900000000000001</c:v>
                </c:pt>
                <c:pt idx="9936">
                  <c:v>0.86499999999999999</c:v>
                </c:pt>
                <c:pt idx="9937">
                  <c:v>0.58199999999999996</c:v>
                </c:pt>
                <c:pt idx="9938">
                  <c:v>0.53700000000000003</c:v>
                </c:pt>
                <c:pt idx="9939">
                  <c:v>0.51300000000000001</c:v>
                </c:pt>
                <c:pt idx="9940">
                  <c:v>0.69799999999999995</c:v>
                </c:pt>
                <c:pt idx="9941">
                  <c:v>0.54400000000000004</c:v>
                </c:pt>
                <c:pt idx="9942">
                  <c:v>0.504</c:v>
                </c:pt>
                <c:pt idx="9943">
                  <c:v>0.67500000000000004</c:v>
                </c:pt>
                <c:pt idx="9944">
                  <c:v>0.5</c:v>
                </c:pt>
                <c:pt idx="9945">
                  <c:v>0.61499999999999999</c:v>
                </c:pt>
                <c:pt idx="9946">
                  <c:v>0.65500000000000003</c:v>
                </c:pt>
                <c:pt idx="9947">
                  <c:v>0.53900000000000003</c:v>
                </c:pt>
                <c:pt idx="9948">
                  <c:v>0.53500000000000003</c:v>
                </c:pt>
                <c:pt idx="9949">
                  <c:v>0.59099999999999997</c:v>
                </c:pt>
                <c:pt idx="9950">
                  <c:v>0.67800000000000005</c:v>
                </c:pt>
                <c:pt idx="9951">
                  <c:v>0.623</c:v>
                </c:pt>
                <c:pt idx="9952">
                  <c:v>0.42899999999999999</c:v>
                </c:pt>
                <c:pt idx="9953">
                  <c:v>0.73699999999999999</c:v>
                </c:pt>
                <c:pt idx="9954">
                  <c:v>0.54</c:v>
                </c:pt>
                <c:pt idx="9955">
                  <c:v>0.52400000000000002</c:v>
                </c:pt>
                <c:pt idx="9956">
                  <c:v>0.72699999999999998</c:v>
                </c:pt>
                <c:pt idx="9957">
                  <c:v>0.69399999999999995</c:v>
                </c:pt>
                <c:pt idx="9958">
                  <c:v>0.67600000000000005</c:v>
                </c:pt>
                <c:pt idx="9959">
                  <c:v>0.55500000000000005</c:v>
                </c:pt>
                <c:pt idx="9960">
                  <c:v>0.74299999999999999</c:v>
                </c:pt>
                <c:pt idx="9961">
                  <c:v>0.66700000000000004</c:v>
                </c:pt>
                <c:pt idx="9962">
                  <c:v>0.42499999999999999</c:v>
                </c:pt>
                <c:pt idx="9963">
                  <c:v>0.54200000000000004</c:v>
                </c:pt>
                <c:pt idx="9964">
                  <c:v>0.53100000000000003</c:v>
                </c:pt>
                <c:pt idx="9965">
                  <c:v>0.52500000000000002</c:v>
                </c:pt>
                <c:pt idx="9966">
                  <c:v>0.58499999999999996</c:v>
                </c:pt>
                <c:pt idx="9967">
                  <c:v>0.63300000000000001</c:v>
                </c:pt>
                <c:pt idx="9968">
                  <c:v>0.62</c:v>
                </c:pt>
                <c:pt idx="9969">
                  <c:v>0.59</c:v>
                </c:pt>
                <c:pt idx="9970">
                  <c:v>0.48599999999999999</c:v>
                </c:pt>
                <c:pt idx="9971">
                  <c:v>0.47299999999999998</c:v>
                </c:pt>
                <c:pt idx="9972">
                  <c:v>0.47899999999999998</c:v>
                </c:pt>
                <c:pt idx="9973">
                  <c:v>0.56100000000000005</c:v>
                </c:pt>
                <c:pt idx="9974">
                  <c:v>0.62</c:v>
                </c:pt>
                <c:pt idx="9975">
                  <c:v>0.434</c:v>
                </c:pt>
                <c:pt idx="9976">
                  <c:v>0.44900000000000001</c:v>
                </c:pt>
                <c:pt idx="9977">
                  <c:v>0.48699999999999999</c:v>
                </c:pt>
                <c:pt idx="9978">
                  <c:v>0.55100000000000005</c:v>
                </c:pt>
                <c:pt idx="9979">
                  <c:v>0.68200000000000005</c:v>
                </c:pt>
                <c:pt idx="9980">
                  <c:v>0.77900000000000003</c:v>
                </c:pt>
                <c:pt idx="9981">
                  <c:v>0.50800000000000001</c:v>
                </c:pt>
                <c:pt idx="9982">
                  <c:v>0.60599999999999998</c:v>
                </c:pt>
                <c:pt idx="9983">
                  <c:v>0.61499999999999999</c:v>
                </c:pt>
                <c:pt idx="9984">
                  <c:v>0.57499999999999996</c:v>
                </c:pt>
                <c:pt idx="9985">
                  <c:v>0.65700000000000003</c:v>
                </c:pt>
                <c:pt idx="9986">
                  <c:v>0.622</c:v>
                </c:pt>
                <c:pt idx="9987">
                  <c:v>0.65</c:v>
                </c:pt>
                <c:pt idx="9988">
                  <c:v>0.82099999999999995</c:v>
                </c:pt>
                <c:pt idx="9989">
                  <c:v>0.49099999999999999</c:v>
                </c:pt>
                <c:pt idx="9990">
                  <c:v>0.81699999999999995</c:v>
                </c:pt>
                <c:pt idx="9991">
                  <c:v>0.67200000000000004</c:v>
                </c:pt>
                <c:pt idx="9992">
                  <c:v>0.63700000000000001</c:v>
                </c:pt>
                <c:pt idx="9993">
                  <c:v>0.55000000000000004</c:v>
                </c:pt>
                <c:pt idx="9994">
                  <c:v>0.63</c:v>
                </c:pt>
                <c:pt idx="9995">
                  <c:v>0.46100000000000002</c:v>
                </c:pt>
                <c:pt idx="9996">
                  <c:v>0.6</c:v>
                </c:pt>
                <c:pt idx="9997">
                  <c:v>0.624</c:v>
                </c:pt>
                <c:pt idx="9998">
                  <c:v>0.59099999999999997</c:v>
                </c:pt>
                <c:pt idx="9999">
                  <c:v>0.44800000000000001</c:v>
                </c:pt>
                <c:pt idx="10000">
                  <c:v>0.5</c:v>
                </c:pt>
                <c:pt idx="10001">
                  <c:v>0.57899999999999996</c:v>
                </c:pt>
                <c:pt idx="10002">
                  <c:v>0.50800000000000001</c:v>
                </c:pt>
                <c:pt idx="10003">
                  <c:v>0.48799999999999999</c:v>
                </c:pt>
                <c:pt idx="10004">
                  <c:v>0.59499999999999997</c:v>
                </c:pt>
                <c:pt idx="10005">
                  <c:v>0.79300000000000004</c:v>
                </c:pt>
                <c:pt idx="10006">
                  <c:v>0.53400000000000003</c:v>
                </c:pt>
                <c:pt idx="10007">
                  <c:v>0.46</c:v>
                </c:pt>
                <c:pt idx="10008">
                  <c:v>0.52100000000000002</c:v>
                </c:pt>
                <c:pt idx="10009">
                  <c:v>0.69699999999999995</c:v>
                </c:pt>
                <c:pt idx="10010">
                  <c:v>0.57399999999999995</c:v>
                </c:pt>
                <c:pt idx="10011">
                  <c:v>0.496</c:v>
                </c:pt>
                <c:pt idx="10012">
                  <c:v>0.52300000000000002</c:v>
                </c:pt>
                <c:pt idx="10013">
                  <c:v>0.42599999999999999</c:v>
                </c:pt>
                <c:pt idx="10014">
                  <c:v>0.67300000000000004</c:v>
                </c:pt>
                <c:pt idx="10015">
                  <c:v>0.56000000000000005</c:v>
                </c:pt>
                <c:pt idx="10016">
                  <c:v>0.7</c:v>
                </c:pt>
                <c:pt idx="10017">
                  <c:v>0.72399999999999998</c:v>
                </c:pt>
                <c:pt idx="10018">
                  <c:v>0.55300000000000005</c:v>
                </c:pt>
                <c:pt idx="10019">
                  <c:v>0.56000000000000005</c:v>
                </c:pt>
                <c:pt idx="10020">
                  <c:v>0.40100000000000002</c:v>
                </c:pt>
                <c:pt idx="10021">
                  <c:v>0.624</c:v>
                </c:pt>
                <c:pt idx="10022">
                  <c:v>0.54600000000000004</c:v>
                </c:pt>
                <c:pt idx="10023">
                  <c:v>0.94299999999999995</c:v>
                </c:pt>
                <c:pt idx="10024">
                  <c:v>0.81899999999999995</c:v>
                </c:pt>
                <c:pt idx="10025">
                  <c:v>0.48</c:v>
                </c:pt>
                <c:pt idx="10026">
                  <c:v>0.53200000000000003</c:v>
                </c:pt>
                <c:pt idx="10027">
                  <c:v>0.60199999999999998</c:v>
                </c:pt>
                <c:pt idx="10028">
                  <c:v>0.54300000000000004</c:v>
                </c:pt>
                <c:pt idx="10029">
                  <c:v>0.65400000000000003</c:v>
                </c:pt>
                <c:pt idx="10030">
                  <c:v>0.498</c:v>
                </c:pt>
                <c:pt idx="10031">
                  <c:v>0.59</c:v>
                </c:pt>
                <c:pt idx="10032">
                  <c:v>0.56499999999999995</c:v>
                </c:pt>
                <c:pt idx="10033">
                  <c:v>0.46600000000000003</c:v>
                </c:pt>
                <c:pt idx="10034">
                  <c:v>0.73199999999999998</c:v>
                </c:pt>
                <c:pt idx="10035">
                  <c:v>0.436</c:v>
                </c:pt>
                <c:pt idx="10036">
                  <c:v>0.72</c:v>
                </c:pt>
                <c:pt idx="10037">
                  <c:v>0.66900000000000004</c:v>
                </c:pt>
                <c:pt idx="10038">
                  <c:v>0.47399999999999998</c:v>
                </c:pt>
                <c:pt idx="10039">
                  <c:v>0.61099999999999999</c:v>
                </c:pt>
                <c:pt idx="10040">
                  <c:v>0.70499999999999996</c:v>
                </c:pt>
                <c:pt idx="10041">
                  <c:v>0.59599999999999997</c:v>
                </c:pt>
                <c:pt idx="10042">
                  <c:v>0.63500000000000001</c:v>
                </c:pt>
                <c:pt idx="10043">
                  <c:v>0.48499999999999999</c:v>
                </c:pt>
                <c:pt idx="10044">
                  <c:v>0.47799999999999998</c:v>
                </c:pt>
                <c:pt idx="10045">
                  <c:v>0.52900000000000003</c:v>
                </c:pt>
                <c:pt idx="10046">
                  <c:v>0.50600000000000001</c:v>
                </c:pt>
                <c:pt idx="10047">
                  <c:v>0.92700000000000005</c:v>
                </c:pt>
                <c:pt idx="10048">
                  <c:v>0.77400000000000002</c:v>
                </c:pt>
                <c:pt idx="10049">
                  <c:v>0.44</c:v>
                </c:pt>
                <c:pt idx="10050">
                  <c:v>0.58099999999999996</c:v>
                </c:pt>
                <c:pt idx="10051">
                  <c:v>0.52100000000000002</c:v>
                </c:pt>
                <c:pt idx="10052">
                  <c:v>0.71</c:v>
                </c:pt>
                <c:pt idx="10053">
                  <c:v>0.66200000000000003</c:v>
                </c:pt>
                <c:pt idx="10054">
                  <c:v>0.61799999999999999</c:v>
                </c:pt>
                <c:pt idx="10055">
                  <c:v>0.64500000000000002</c:v>
                </c:pt>
                <c:pt idx="10056">
                  <c:v>0.48499999999999999</c:v>
                </c:pt>
                <c:pt idx="10057">
                  <c:v>0.65100000000000002</c:v>
                </c:pt>
                <c:pt idx="10058">
                  <c:v>0.89700000000000002</c:v>
                </c:pt>
                <c:pt idx="10059">
                  <c:v>0.52200000000000002</c:v>
                </c:pt>
                <c:pt idx="10060">
                  <c:v>0.51300000000000001</c:v>
                </c:pt>
                <c:pt idx="10061">
                  <c:v>0.50900000000000001</c:v>
                </c:pt>
                <c:pt idx="10062">
                  <c:v>0.55700000000000005</c:v>
                </c:pt>
                <c:pt idx="10063">
                  <c:v>0.75</c:v>
                </c:pt>
                <c:pt idx="10064">
                  <c:v>0.56899999999999995</c:v>
                </c:pt>
                <c:pt idx="10065">
                  <c:v>0.55200000000000005</c:v>
                </c:pt>
                <c:pt idx="10066">
                  <c:v>0.54800000000000004</c:v>
                </c:pt>
                <c:pt idx="10067">
                  <c:v>0.749</c:v>
                </c:pt>
                <c:pt idx="10068">
                  <c:v>0.48799999999999999</c:v>
                </c:pt>
                <c:pt idx="10069">
                  <c:v>0.42699999999999999</c:v>
                </c:pt>
                <c:pt idx="10070">
                  <c:v>0.65200000000000002</c:v>
                </c:pt>
                <c:pt idx="10071">
                  <c:v>0.69499999999999995</c:v>
                </c:pt>
                <c:pt idx="10072">
                  <c:v>0.46700000000000003</c:v>
                </c:pt>
                <c:pt idx="10073">
                  <c:v>0.52600000000000002</c:v>
                </c:pt>
                <c:pt idx="10074">
                  <c:v>0.50900000000000001</c:v>
                </c:pt>
                <c:pt idx="10075">
                  <c:v>0.495</c:v>
                </c:pt>
                <c:pt idx="10076">
                  <c:v>0.49299999999999999</c:v>
                </c:pt>
                <c:pt idx="10077">
                  <c:v>0.50600000000000001</c:v>
                </c:pt>
                <c:pt idx="10078">
                  <c:v>0.39400000000000002</c:v>
                </c:pt>
                <c:pt idx="10079">
                  <c:v>0.749</c:v>
                </c:pt>
                <c:pt idx="10080">
                  <c:v>0.45</c:v>
                </c:pt>
                <c:pt idx="10081">
                  <c:v>0.59199999999999997</c:v>
                </c:pt>
                <c:pt idx="10082">
                  <c:v>0.72</c:v>
                </c:pt>
                <c:pt idx="10083">
                  <c:v>0.55900000000000005</c:v>
                </c:pt>
                <c:pt idx="10084">
                  <c:v>0.67</c:v>
                </c:pt>
                <c:pt idx="10085">
                  <c:v>0.67700000000000005</c:v>
                </c:pt>
                <c:pt idx="10086">
                  <c:v>0.47799999999999998</c:v>
                </c:pt>
                <c:pt idx="10087">
                  <c:v>0.83599999999999997</c:v>
                </c:pt>
                <c:pt idx="10088">
                  <c:v>0.70599999999999996</c:v>
                </c:pt>
                <c:pt idx="10089">
                  <c:v>0.72099999999999997</c:v>
                </c:pt>
                <c:pt idx="10090">
                  <c:v>0.76</c:v>
                </c:pt>
                <c:pt idx="10091">
                  <c:v>0.51400000000000001</c:v>
                </c:pt>
                <c:pt idx="10092">
                  <c:v>0.51800000000000002</c:v>
                </c:pt>
                <c:pt idx="10093">
                  <c:v>0.53300000000000003</c:v>
                </c:pt>
                <c:pt idx="10094">
                  <c:v>0.53300000000000003</c:v>
                </c:pt>
                <c:pt idx="10095">
                  <c:v>0.60099999999999998</c:v>
                </c:pt>
                <c:pt idx="10096">
                  <c:v>0.54100000000000004</c:v>
                </c:pt>
                <c:pt idx="10097">
                  <c:v>0.45400000000000001</c:v>
                </c:pt>
                <c:pt idx="10098">
                  <c:v>0.79600000000000004</c:v>
                </c:pt>
                <c:pt idx="10099">
                  <c:v>0.68899999999999995</c:v>
                </c:pt>
                <c:pt idx="10100">
                  <c:v>0.58099999999999996</c:v>
                </c:pt>
                <c:pt idx="10101">
                  <c:v>0.55800000000000005</c:v>
                </c:pt>
                <c:pt idx="10102">
                  <c:v>0.434</c:v>
                </c:pt>
                <c:pt idx="10103">
                  <c:v>0.57299999999999995</c:v>
                </c:pt>
                <c:pt idx="10104">
                  <c:v>0.69799999999999995</c:v>
                </c:pt>
                <c:pt idx="10105">
                  <c:v>0.76200000000000001</c:v>
                </c:pt>
                <c:pt idx="10106">
                  <c:v>0.48399999999999999</c:v>
                </c:pt>
                <c:pt idx="10107">
                  <c:v>0.58099999999999996</c:v>
                </c:pt>
                <c:pt idx="10108">
                  <c:v>0.624</c:v>
                </c:pt>
                <c:pt idx="10109">
                  <c:v>0.53</c:v>
                </c:pt>
                <c:pt idx="10110">
                  <c:v>0.48299999999999998</c:v>
                </c:pt>
                <c:pt idx="10111">
                  <c:v>0.54</c:v>
                </c:pt>
                <c:pt idx="10112">
                  <c:v>0.46500000000000002</c:v>
                </c:pt>
                <c:pt idx="10113">
                  <c:v>0.48599999999999999</c:v>
                </c:pt>
                <c:pt idx="10114">
                  <c:v>0.54300000000000004</c:v>
                </c:pt>
                <c:pt idx="10115">
                  <c:v>0.66800000000000004</c:v>
                </c:pt>
                <c:pt idx="10116">
                  <c:v>0.47599999999999998</c:v>
                </c:pt>
                <c:pt idx="10117">
                  <c:v>0.40100000000000002</c:v>
                </c:pt>
                <c:pt idx="10118">
                  <c:v>0.51400000000000001</c:v>
                </c:pt>
                <c:pt idx="10119">
                  <c:v>0.55500000000000005</c:v>
                </c:pt>
                <c:pt idx="10120">
                  <c:v>0.627</c:v>
                </c:pt>
                <c:pt idx="10121">
                  <c:v>0.61799999999999999</c:v>
                </c:pt>
                <c:pt idx="10122">
                  <c:v>0.59299999999999997</c:v>
                </c:pt>
                <c:pt idx="10123">
                  <c:v>0.53900000000000003</c:v>
                </c:pt>
                <c:pt idx="10124">
                  <c:v>0.47899999999999998</c:v>
                </c:pt>
                <c:pt idx="10125">
                  <c:v>0.60499999999999998</c:v>
                </c:pt>
                <c:pt idx="10126">
                  <c:v>0.56799999999999995</c:v>
                </c:pt>
                <c:pt idx="10127">
                  <c:v>0.52600000000000002</c:v>
                </c:pt>
                <c:pt idx="10128">
                  <c:v>0.72</c:v>
                </c:pt>
                <c:pt idx="10129">
                  <c:v>0.73</c:v>
                </c:pt>
                <c:pt idx="10130">
                  <c:v>0.7</c:v>
                </c:pt>
                <c:pt idx="10131">
                  <c:v>0.64900000000000002</c:v>
                </c:pt>
                <c:pt idx="10132">
                  <c:v>0.49099999999999999</c:v>
                </c:pt>
                <c:pt idx="10133">
                  <c:v>0.59899999999999998</c:v>
                </c:pt>
                <c:pt idx="10134">
                  <c:v>0.55400000000000005</c:v>
                </c:pt>
                <c:pt idx="10135">
                  <c:v>0.68700000000000006</c:v>
                </c:pt>
                <c:pt idx="10136">
                  <c:v>0.66100000000000003</c:v>
                </c:pt>
                <c:pt idx="10137">
                  <c:v>0.69199999999999995</c:v>
                </c:pt>
                <c:pt idx="10138">
                  <c:v>0.58699999999999997</c:v>
                </c:pt>
                <c:pt idx="10139">
                  <c:v>0.53500000000000003</c:v>
                </c:pt>
                <c:pt idx="10140">
                  <c:v>0.627</c:v>
                </c:pt>
                <c:pt idx="10141">
                  <c:v>0.61599999999999999</c:v>
                </c:pt>
                <c:pt idx="10142">
                  <c:v>0.77200000000000002</c:v>
                </c:pt>
                <c:pt idx="10143">
                  <c:v>0.53300000000000003</c:v>
                </c:pt>
                <c:pt idx="10144">
                  <c:v>0.57599999999999996</c:v>
                </c:pt>
                <c:pt idx="10145">
                  <c:v>0.73899999999999999</c:v>
                </c:pt>
                <c:pt idx="10146">
                  <c:v>0.56000000000000005</c:v>
                </c:pt>
                <c:pt idx="10147">
                  <c:v>0.79100000000000004</c:v>
                </c:pt>
                <c:pt idx="10148">
                  <c:v>0.876</c:v>
                </c:pt>
                <c:pt idx="10149">
                  <c:v>0.68500000000000005</c:v>
                </c:pt>
                <c:pt idx="10150">
                  <c:v>0.72399999999999998</c:v>
                </c:pt>
                <c:pt idx="10151">
                  <c:v>0.60399999999999998</c:v>
                </c:pt>
                <c:pt idx="10152">
                  <c:v>0.754</c:v>
                </c:pt>
                <c:pt idx="10153">
                  <c:v>0.51900000000000002</c:v>
                </c:pt>
                <c:pt idx="10154">
                  <c:v>0.57999999999999996</c:v>
                </c:pt>
                <c:pt idx="10155">
                  <c:v>0.59199999999999997</c:v>
                </c:pt>
                <c:pt idx="10156">
                  <c:v>0.46400000000000002</c:v>
                </c:pt>
                <c:pt idx="10157">
                  <c:v>0.66</c:v>
                </c:pt>
                <c:pt idx="10158">
                  <c:v>0.4</c:v>
                </c:pt>
                <c:pt idx="10159">
                  <c:v>0.59699999999999998</c:v>
                </c:pt>
                <c:pt idx="10160">
                  <c:v>0.57499999999999996</c:v>
                </c:pt>
                <c:pt idx="10161">
                  <c:v>0.52100000000000002</c:v>
                </c:pt>
                <c:pt idx="10162">
                  <c:v>0.54600000000000004</c:v>
                </c:pt>
                <c:pt idx="10163">
                  <c:v>0.68300000000000005</c:v>
                </c:pt>
                <c:pt idx="10164">
                  <c:v>0.52800000000000002</c:v>
                </c:pt>
                <c:pt idx="10165">
                  <c:v>0.47199999999999998</c:v>
                </c:pt>
                <c:pt idx="10166">
                  <c:v>0.53300000000000003</c:v>
                </c:pt>
                <c:pt idx="10167">
                  <c:v>0.503</c:v>
                </c:pt>
                <c:pt idx="10168">
                  <c:v>0.50700000000000001</c:v>
                </c:pt>
                <c:pt idx="10169">
                  <c:v>0.40200000000000002</c:v>
                </c:pt>
                <c:pt idx="10170">
                  <c:v>0.6</c:v>
                </c:pt>
                <c:pt idx="10171">
                  <c:v>0.435</c:v>
                </c:pt>
                <c:pt idx="10172">
                  <c:v>0.50700000000000001</c:v>
                </c:pt>
                <c:pt idx="10173">
                  <c:v>0.495</c:v>
                </c:pt>
                <c:pt idx="10174">
                  <c:v>0.58399999999999996</c:v>
                </c:pt>
                <c:pt idx="10175">
                  <c:v>0.60299999999999998</c:v>
                </c:pt>
                <c:pt idx="10176">
                  <c:v>0.64700000000000002</c:v>
                </c:pt>
                <c:pt idx="10177">
                  <c:v>0.68100000000000005</c:v>
                </c:pt>
                <c:pt idx="10178">
                  <c:v>0.52800000000000002</c:v>
                </c:pt>
                <c:pt idx="10179">
                  <c:v>0.54900000000000004</c:v>
                </c:pt>
                <c:pt idx="10180">
                  <c:v>0.54100000000000004</c:v>
                </c:pt>
                <c:pt idx="10181">
                  <c:v>0.61799999999999999</c:v>
                </c:pt>
                <c:pt idx="10182">
                  <c:v>0.45</c:v>
                </c:pt>
                <c:pt idx="10183">
                  <c:v>0.49</c:v>
                </c:pt>
                <c:pt idx="10184">
                  <c:v>0.60699999999999998</c:v>
                </c:pt>
                <c:pt idx="10185">
                  <c:v>0.495</c:v>
                </c:pt>
                <c:pt idx="10186">
                  <c:v>0.47599999999999998</c:v>
                </c:pt>
                <c:pt idx="10187">
                  <c:v>0.66100000000000003</c:v>
                </c:pt>
                <c:pt idx="10188">
                  <c:v>0.52400000000000002</c:v>
                </c:pt>
                <c:pt idx="10189">
                  <c:v>0.59299999999999997</c:v>
                </c:pt>
                <c:pt idx="10190">
                  <c:v>0.39100000000000001</c:v>
                </c:pt>
                <c:pt idx="10191">
                  <c:v>0.52200000000000002</c:v>
                </c:pt>
                <c:pt idx="10192">
                  <c:v>0.495</c:v>
                </c:pt>
                <c:pt idx="10193">
                  <c:v>0.76</c:v>
                </c:pt>
                <c:pt idx="10194">
                  <c:v>0.44900000000000001</c:v>
                </c:pt>
                <c:pt idx="10195">
                  <c:v>0.505</c:v>
                </c:pt>
                <c:pt idx="10196">
                  <c:v>0.58399999999999996</c:v>
                </c:pt>
                <c:pt idx="10197">
                  <c:v>0.61799999999999999</c:v>
                </c:pt>
                <c:pt idx="10198">
                  <c:v>0.53900000000000003</c:v>
                </c:pt>
                <c:pt idx="10199">
                  <c:v>0.66700000000000004</c:v>
                </c:pt>
                <c:pt idx="10200">
                  <c:v>0.496</c:v>
                </c:pt>
                <c:pt idx="10201">
                  <c:v>0.53900000000000003</c:v>
                </c:pt>
                <c:pt idx="10202">
                  <c:v>0.624</c:v>
                </c:pt>
                <c:pt idx="10203">
                  <c:v>0.78700000000000003</c:v>
                </c:pt>
                <c:pt idx="10204">
                  <c:v>0.71599999999999997</c:v>
                </c:pt>
                <c:pt idx="10205">
                  <c:v>0.626</c:v>
                </c:pt>
                <c:pt idx="10206">
                  <c:v>0.6</c:v>
                </c:pt>
                <c:pt idx="10207">
                  <c:v>0.68300000000000005</c:v>
                </c:pt>
                <c:pt idx="10208">
                  <c:v>0.505</c:v>
                </c:pt>
                <c:pt idx="10209">
                  <c:v>0.46500000000000002</c:v>
                </c:pt>
                <c:pt idx="10210">
                  <c:v>0.48899999999999999</c:v>
                </c:pt>
                <c:pt idx="10211">
                  <c:v>0.66600000000000004</c:v>
                </c:pt>
                <c:pt idx="10212">
                  <c:v>0.71399999999999997</c:v>
                </c:pt>
                <c:pt idx="10213">
                  <c:v>0.47099999999999997</c:v>
                </c:pt>
                <c:pt idx="10214">
                  <c:v>0.503</c:v>
                </c:pt>
                <c:pt idx="10215">
                  <c:v>0.71499999999999997</c:v>
                </c:pt>
                <c:pt idx="10216">
                  <c:v>0.41499999999999998</c:v>
                </c:pt>
                <c:pt idx="10217">
                  <c:v>0.48199999999999998</c:v>
                </c:pt>
                <c:pt idx="10218">
                  <c:v>0.64400000000000002</c:v>
                </c:pt>
                <c:pt idx="10219">
                  <c:v>0.48899999999999999</c:v>
                </c:pt>
                <c:pt idx="10220">
                  <c:v>0.53800000000000003</c:v>
                </c:pt>
                <c:pt idx="10221">
                  <c:v>0.59799999999999998</c:v>
                </c:pt>
                <c:pt idx="10222">
                  <c:v>0.51100000000000001</c:v>
                </c:pt>
                <c:pt idx="10223">
                  <c:v>0.67400000000000004</c:v>
                </c:pt>
                <c:pt idx="10224">
                  <c:v>0.45</c:v>
                </c:pt>
                <c:pt idx="10225">
                  <c:v>0.505</c:v>
                </c:pt>
                <c:pt idx="10226">
                  <c:v>0.52400000000000002</c:v>
                </c:pt>
                <c:pt idx="10227">
                  <c:v>0.50600000000000001</c:v>
                </c:pt>
                <c:pt idx="10228">
                  <c:v>0.51800000000000002</c:v>
                </c:pt>
                <c:pt idx="10229">
                  <c:v>0.56100000000000005</c:v>
                </c:pt>
                <c:pt idx="10230">
                  <c:v>0.54700000000000004</c:v>
                </c:pt>
                <c:pt idx="10231">
                  <c:v>0.53300000000000003</c:v>
                </c:pt>
                <c:pt idx="10232">
                  <c:v>0.60099999999999998</c:v>
                </c:pt>
                <c:pt idx="10233">
                  <c:v>0.65200000000000002</c:v>
                </c:pt>
                <c:pt idx="10234">
                  <c:v>0.68400000000000005</c:v>
                </c:pt>
                <c:pt idx="10235">
                  <c:v>0.59899999999999998</c:v>
                </c:pt>
                <c:pt idx="10236">
                  <c:v>0.495</c:v>
                </c:pt>
                <c:pt idx="10237">
                  <c:v>0.65700000000000003</c:v>
                </c:pt>
                <c:pt idx="10238">
                  <c:v>0.61499999999999999</c:v>
                </c:pt>
                <c:pt idx="10239">
                  <c:v>0.54</c:v>
                </c:pt>
                <c:pt idx="10240">
                  <c:v>0.504</c:v>
                </c:pt>
                <c:pt idx="10241">
                  <c:v>0.52400000000000002</c:v>
                </c:pt>
                <c:pt idx="10242">
                  <c:v>0.495</c:v>
                </c:pt>
                <c:pt idx="10243">
                  <c:v>0.54</c:v>
                </c:pt>
                <c:pt idx="10244">
                  <c:v>0.57099999999999995</c:v>
                </c:pt>
                <c:pt idx="10245">
                  <c:v>0.58699999999999997</c:v>
                </c:pt>
                <c:pt idx="10246">
                  <c:v>0.57999999999999996</c:v>
                </c:pt>
                <c:pt idx="10247">
                  <c:v>0.624</c:v>
                </c:pt>
                <c:pt idx="10248">
                  <c:v>0.47</c:v>
                </c:pt>
                <c:pt idx="10249">
                  <c:v>0.63</c:v>
                </c:pt>
                <c:pt idx="10250">
                  <c:v>0.46300000000000002</c:v>
                </c:pt>
                <c:pt idx="10251">
                  <c:v>0.52</c:v>
                </c:pt>
                <c:pt idx="10252">
                  <c:v>0.56699999999999995</c:v>
                </c:pt>
                <c:pt idx="10253">
                  <c:v>0.63800000000000001</c:v>
                </c:pt>
                <c:pt idx="10254">
                  <c:v>0.51</c:v>
                </c:pt>
                <c:pt idx="10255">
                  <c:v>0.80100000000000005</c:v>
                </c:pt>
                <c:pt idx="10256">
                  <c:v>0.52400000000000002</c:v>
                </c:pt>
                <c:pt idx="10257">
                  <c:v>0.72</c:v>
                </c:pt>
                <c:pt idx="10258">
                  <c:v>0.49099999999999999</c:v>
                </c:pt>
                <c:pt idx="10259">
                  <c:v>0.52</c:v>
                </c:pt>
                <c:pt idx="10260">
                  <c:v>0.60799999999999998</c:v>
                </c:pt>
                <c:pt idx="10261">
                  <c:v>0.44500000000000001</c:v>
                </c:pt>
                <c:pt idx="10262">
                  <c:v>0.76100000000000001</c:v>
                </c:pt>
                <c:pt idx="10263">
                  <c:v>0.72899999999999998</c:v>
                </c:pt>
                <c:pt idx="10264">
                  <c:v>0.64200000000000002</c:v>
                </c:pt>
                <c:pt idx="10265">
                  <c:v>0.48899999999999999</c:v>
                </c:pt>
                <c:pt idx="10266">
                  <c:v>0.46</c:v>
                </c:pt>
                <c:pt idx="10267">
                  <c:v>0.48799999999999999</c:v>
                </c:pt>
                <c:pt idx="10268">
                  <c:v>0.745</c:v>
                </c:pt>
                <c:pt idx="10269">
                  <c:v>0.435</c:v>
                </c:pt>
                <c:pt idx="10270">
                  <c:v>0.876</c:v>
                </c:pt>
                <c:pt idx="10271">
                  <c:v>0.47299999999999998</c:v>
                </c:pt>
                <c:pt idx="10272">
                  <c:v>0.60199999999999998</c:v>
                </c:pt>
                <c:pt idx="10273">
                  <c:v>0.63600000000000001</c:v>
                </c:pt>
                <c:pt idx="10274">
                  <c:v>0.51300000000000001</c:v>
                </c:pt>
                <c:pt idx="10275">
                  <c:v>0.622</c:v>
                </c:pt>
                <c:pt idx="10276">
                  <c:v>0.47</c:v>
                </c:pt>
                <c:pt idx="10277">
                  <c:v>0.55800000000000005</c:v>
                </c:pt>
                <c:pt idx="10278">
                  <c:v>0.64800000000000002</c:v>
                </c:pt>
                <c:pt idx="10279">
                  <c:v>0.52900000000000003</c:v>
                </c:pt>
                <c:pt idx="10280">
                  <c:v>0.622</c:v>
                </c:pt>
                <c:pt idx="10281">
                  <c:v>0.56599999999999995</c:v>
                </c:pt>
                <c:pt idx="10282">
                  <c:v>0.54400000000000004</c:v>
                </c:pt>
                <c:pt idx="10283">
                  <c:v>0.63</c:v>
                </c:pt>
                <c:pt idx="10284">
                  <c:v>0.57699999999999996</c:v>
                </c:pt>
                <c:pt idx="10285">
                  <c:v>0.50800000000000001</c:v>
                </c:pt>
                <c:pt idx="10286">
                  <c:v>0.58399999999999996</c:v>
                </c:pt>
                <c:pt idx="10287">
                  <c:v>0.76100000000000001</c:v>
                </c:pt>
                <c:pt idx="10288">
                  <c:v>0.58399999999999996</c:v>
                </c:pt>
                <c:pt idx="10289">
                  <c:v>0.6</c:v>
                </c:pt>
                <c:pt idx="10290">
                  <c:v>0.59499999999999997</c:v>
                </c:pt>
                <c:pt idx="10291">
                  <c:v>0.74099999999999999</c:v>
                </c:pt>
                <c:pt idx="10292">
                  <c:v>0.51800000000000002</c:v>
                </c:pt>
                <c:pt idx="10293">
                  <c:v>0.44600000000000001</c:v>
                </c:pt>
                <c:pt idx="10294">
                  <c:v>0.56299999999999994</c:v>
                </c:pt>
                <c:pt idx="10295">
                  <c:v>0.50600000000000001</c:v>
                </c:pt>
                <c:pt idx="10296">
                  <c:v>0.47499999999999998</c:v>
                </c:pt>
                <c:pt idx="10297">
                  <c:v>0.499</c:v>
                </c:pt>
                <c:pt idx="10298">
                  <c:v>0.52800000000000002</c:v>
                </c:pt>
                <c:pt idx="10299">
                  <c:v>0.47599999999999998</c:v>
                </c:pt>
                <c:pt idx="10300">
                  <c:v>0.69599999999999995</c:v>
                </c:pt>
                <c:pt idx="10301">
                  <c:v>0.435</c:v>
                </c:pt>
                <c:pt idx="10302">
                  <c:v>0.503</c:v>
                </c:pt>
                <c:pt idx="10303">
                  <c:v>0.63400000000000001</c:v>
                </c:pt>
                <c:pt idx="10304">
                  <c:v>0.627</c:v>
                </c:pt>
                <c:pt idx="10305">
                  <c:v>0.65400000000000003</c:v>
                </c:pt>
                <c:pt idx="10306">
                  <c:v>0.58499999999999996</c:v>
                </c:pt>
                <c:pt idx="10307">
                  <c:v>0.65400000000000003</c:v>
                </c:pt>
                <c:pt idx="10308">
                  <c:v>0.72699999999999998</c:v>
                </c:pt>
                <c:pt idx="10309">
                  <c:v>0.50800000000000001</c:v>
                </c:pt>
                <c:pt idx="10310">
                  <c:v>0.83299999999999996</c:v>
                </c:pt>
                <c:pt idx="10311">
                  <c:v>0.64</c:v>
                </c:pt>
                <c:pt idx="10312">
                  <c:v>0.52700000000000002</c:v>
                </c:pt>
                <c:pt idx="10313">
                  <c:v>0.72399999999999998</c:v>
                </c:pt>
                <c:pt idx="10314">
                  <c:v>0.53100000000000003</c:v>
                </c:pt>
                <c:pt idx="10315">
                  <c:v>0.54</c:v>
                </c:pt>
                <c:pt idx="10316">
                  <c:v>0.63800000000000001</c:v>
                </c:pt>
                <c:pt idx="10317">
                  <c:v>0.42899999999999999</c:v>
                </c:pt>
                <c:pt idx="10318">
                  <c:v>0.58899999999999997</c:v>
                </c:pt>
                <c:pt idx="10319">
                  <c:v>0.55700000000000005</c:v>
                </c:pt>
                <c:pt idx="10320">
                  <c:v>0.74</c:v>
                </c:pt>
                <c:pt idx="10321">
                  <c:v>0.73099999999999998</c:v>
                </c:pt>
                <c:pt idx="10322">
                  <c:v>0.43</c:v>
                </c:pt>
                <c:pt idx="10323">
                  <c:v>0.56999999999999995</c:v>
                </c:pt>
                <c:pt idx="10324">
                  <c:v>0.40799999999999997</c:v>
                </c:pt>
                <c:pt idx="10325">
                  <c:v>0.56999999999999995</c:v>
                </c:pt>
                <c:pt idx="10326">
                  <c:v>0.441</c:v>
                </c:pt>
                <c:pt idx="10327">
                  <c:v>0.57599999999999996</c:v>
                </c:pt>
                <c:pt idx="10328">
                  <c:v>0.59599999999999997</c:v>
                </c:pt>
                <c:pt idx="10329">
                  <c:v>0.995</c:v>
                </c:pt>
                <c:pt idx="10330">
                  <c:v>0.66400000000000003</c:v>
                </c:pt>
                <c:pt idx="10331">
                  <c:v>0.88900000000000001</c:v>
                </c:pt>
                <c:pt idx="10332">
                  <c:v>0.57999999999999996</c:v>
                </c:pt>
                <c:pt idx="10333">
                  <c:v>0.55000000000000004</c:v>
                </c:pt>
                <c:pt idx="10334">
                  <c:v>0.55100000000000005</c:v>
                </c:pt>
                <c:pt idx="10335">
                  <c:v>0.57099999999999995</c:v>
                </c:pt>
                <c:pt idx="10336">
                  <c:v>0.65100000000000002</c:v>
                </c:pt>
                <c:pt idx="10337">
                  <c:v>0.63500000000000001</c:v>
                </c:pt>
                <c:pt idx="10338">
                  <c:v>0.46600000000000003</c:v>
                </c:pt>
                <c:pt idx="10339">
                  <c:v>0.63800000000000001</c:v>
                </c:pt>
                <c:pt idx="10340">
                  <c:v>0.61</c:v>
                </c:pt>
                <c:pt idx="10341">
                  <c:v>0.55500000000000005</c:v>
                </c:pt>
                <c:pt idx="10342">
                  <c:v>0.69299999999999995</c:v>
                </c:pt>
                <c:pt idx="10343">
                  <c:v>0.56599999999999995</c:v>
                </c:pt>
                <c:pt idx="10344">
                  <c:v>0.59599999999999997</c:v>
                </c:pt>
                <c:pt idx="10345">
                  <c:v>0.621</c:v>
                </c:pt>
                <c:pt idx="10346">
                  <c:v>0.53900000000000003</c:v>
                </c:pt>
                <c:pt idx="10347">
                  <c:v>0.6</c:v>
                </c:pt>
                <c:pt idx="10348">
                  <c:v>0.58899999999999997</c:v>
                </c:pt>
                <c:pt idx="10349">
                  <c:v>0.498</c:v>
                </c:pt>
                <c:pt idx="10350">
                  <c:v>0.54300000000000004</c:v>
                </c:pt>
                <c:pt idx="10351">
                  <c:v>0.54600000000000004</c:v>
                </c:pt>
                <c:pt idx="10352">
                  <c:v>0.67</c:v>
                </c:pt>
                <c:pt idx="10353">
                  <c:v>0.437</c:v>
                </c:pt>
                <c:pt idx="10354">
                  <c:v>0.60899999999999999</c:v>
                </c:pt>
                <c:pt idx="10355">
                  <c:v>0.42799999999999999</c:v>
                </c:pt>
                <c:pt idx="10356">
                  <c:v>0.72099999999999997</c:v>
                </c:pt>
                <c:pt idx="10357">
                  <c:v>0.44</c:v>
                </c:pt>
                <c:pt idx="10358">
                  <c:v>0.50700000000000001</c:v>
                </c:pt>
                <c:pt idx="10359">
                  <c:v>0.41399999999999998</c:v>
                </c:pt>
                <c:pt idx="10360">
                  <c:v>0.47399999999999998</c:v>
                </c:pt>
                <c:pt idx="10361">
                  <c:v>0.70399999999999996</c:v>
                </c:pt>
                <c:pt idx="10362">
                  <c:v>0.57099999999999995</c:v>
                </c:pt>
                <c:pt idx="10363">
                  <c:v>0.79500000000000004</c:v>
                </c:pt>
                <c:pt idx="10364">
                  <c:v>0.63900000000000001</c:v>
                </c:pt>
                <c:pt idx="10365">
                  <c:v>0.61099999999999999</c:v>
                </c:pt>
                <c:pt idx="10366">
                  <c:v>0.78200000000000003</c:v>
                </c:pt>
                <c:pt idx="10367">
                  <c:v>0.69</c:v>
                </c:pt>
                <c:pt idx="10368">
                  <c:v>0.55700000000000005</c:v>
                </c:pt>
                <c:pt idx="10369">
                  <c:v>0.73599999999999999</c:v>
                </c:pt>
                <c:pt idx="10370">
                  <c:v>0.47</c:v>
                </c:pt>
                <c:pt idx="10371">
                  <c:v>0.51300000000000001</c:v>
                </c:pt>
                <c:pt idx="10372">
                  <c:v>0.49299999999999999</c:v>
                </c:pt>
                <c:pt idx="10373">
                  <c:v>0.48599999999999999</c:v>
                </c:pt>
                <c:pt idx="10374">
                  <c:v>0.68100000000000005</c:v>
                </c:pt>
                <c:pt idx="10375">
                  <c:v>0.54800000000000004</c:v>
                </c:pt>
                <c:pt idx="10376">
                  <c:v>0.76500000000000001</c:v>
                </c:pt>
                <c:pt idx="10377">
                  <c:v>0.42099999999999999</c:v>
                </c:pt>
                <c:pt idx="10378">
                  <c:v>0.7</c:v>
                </c:pt>
                <c:pt idx="10379">
                  <c:v>0.65300000000000002</c:v>
                </c:pt>
                <c:pt idx="10380">
                  <c:v>0.60699999999999998</c:v>
                </c:pt>
                <c:pt idx="10381">
                  <c:v>0.499</c:v>
                </c:pt>
                <c:pt idx="10382">
                  <c:v>0.57099999999999995</c:v>
                </c:pt>
                <c:pt idx="10383">
                  <c:v>0.436</c:v>
                </c:pt>
                <c:pt idx="10384">
                  <c:v>0.64</c:v>
                </c:pt>
                <c:pt idx="10385">
                  <c:v>0.79600000000000004</c:v>
                </c:pt>
                <c:pt idx="10386">
                  <c:v>0.504</c:v>
                </c:pt>
                <c:pt idx="10387">
                  <c:v>0.46</c:v>
                </c:pt>
                <c:pt idx="10388">
                  <c:v>0.49</c:v>
                </c:pt>
                <c:pt idx="10389">
                  <c:v>0.58799999999999997</c:v>
                </c:pt>
                <c:pt idx="10390">
                  <c:v>0.59299999999999997</c:v>
                </c:pt>
                <c:pt idx="10391">
                  <c:v>0.40899999999999997</c:v>
                </c:pt>
                <c:pt idx="10392">
                  <c:v>0.46</c:v>
                </c:pt>
                <c:pt idx="10393">
                  <c:v>0.55800000000000005</c:v>
                </c:pt>
                <c:pt idx="10394">
                  <c:v>0.54900000000000004</c:v>
                </c:pt>
                <c:pt idx="10395">
                  <c:v>0.61199999999999999</c:v>
                </c:pt>
                <c:pt idx="10396">
                  <c:v>0.57299999999999995</c:v>
                </c:pt>
                <c:pt idx="10397">
                  <c:v>0.52600000000000002</c:v>
                </c:pt>
                <c:pt idx="10398">
                  <c:v>0.55200000000000005</c:v>
                </c:pt>
                <c:pt idx="10399">
                  <c:v>0.71199999999999997</c:v>
                </c:pt>
                <c:pt idx="10400">
                  <c:v>0.61</c:v>
                </c:pt>
                <c:pt idx="10401">
                  <c:v>0.53600000000000003</c:v>
                </c:pt>
                <c:pt idx="10402">
                  <c:v>0.53600000000000003</c:v>
                </c:pt>
                <c:pt idx="10403">
                  <c:v>0.55900000000000005</c:v>
                </c:pt>
                <c:pt idx="10404">
                  <c:v>0.57899999999999996</c:v>
                </c:pt>
                <c:pt idx="10405">
                  <c:v>0.41199999999999998</c:v>
                </c:pt>
                <c:pt idx="10406">
                  <c:v>0.60399999999999998</c:v>
                </c:pt>
                <c:pt idx="10407">
                  <c:v>0.61199999999999999</c:v>
                </c:pt>
                <c:pt idx="10408">
                  <c:v>0.501</c:v>
                </c:pt>
                <c:pt idx="10409">
                  <c:v>0.68700000000000006</c:v>
                </c:pt>
                <c:pt idx="10410">
                  <c:v>0.62</c:v>
                </c:pt>
                <c:pt idx="10411">
                  <c:v>0.77</c:v>
                </c:pt>
                <c:pt idx="10412">
                  <c:v>0.81100000000000005</c:v>
                </c:pt>
                <c:pt idx="10413">
                  <c:v>0.55700000000000005</c:v>
                </c:pt>
                <c:pt idx="10414">
                  <c:v>0.56299999999999994</c:v>
                </c:pt>
                <c:pt idx="10415">
                  <c:v>0.53800000000000003</c:v>
                </c:pt>
                <c:pt idx="10416">
                  <c:v>0.55400000000000005</c:v>
                </c:pt>
                <c:pt idx="10417">
                  <c:v>0.53</c:v>
                </c:pt>
                <c:pt idx="10418">
                  <c:v>0.46100000000000002</c:v>
                </c:pt>
                <c:pt idx="10419">
                  <c:v>0.56699999999999995</c:v>
                </c:pt>
                <c:pt idx="10420">
                  <c:v>0.5</c:v>
                </c:pt>
                <c:pt idx="10421">
                  <c:v>0.60499999999999998</c:v>
                </c:pt>
                <c:pt idx="10422">
                  <c:v>0.42499999999999999</c:v>
                </c:pt>
                <c:pt idx="10423">
                  <c:v>0.55200000000000005</c:v>
                </c:pt>
                <c:pt idx="10424">
                  <c:v>0.47</c:v>
                </c:pt>
                <c:pt idx="10425">
                  <c:v>0.47599999999999998</c:v>
                </c:pt>
                <c:pt idx="10426">
                  <c:v>0.58299999999999996</c:v>
                </c:pt>
                <c:pt idx="10427">
                  <c:v>0.46800000000000003</c:v>
                </c:pt>
                <c:pt idx="10428">
                  <c:v>0.54800000000000004</c:v>
                </c:pt>
                <c:pt idx="10429">
                  <c:v>0.52100000000000002</c:v>
                </c:pt>
                <c:pt idx="10430">
                  <c:v>0.52200000000000002</c:v>
                </c:pt>
                <c:pt idx="10431">
                  <c:v>0.56699999999999995</c:v>
                </c:pt>
                <c:pt idx="10432">
                  <c:v>0.47599999999999998</c:v>
                </c:pt>
                <c:pt idx="10433">
                  <c:v>0.504</c:v>
                </c:pt>
                <c:pt idx="10434">
                  <c:v>0.443</c:v>
                </c:pt>
                <c:pt idx="10435">
                  <c:v>0.747</c:v>
                </c:pt>
                <c:pt idx="10436">
                  <c:v>0.63700000000000001</c:v>
                </c:pt>
                <c:pt idx="10437">
                  <c:v>0.61099999999999999</c:v>
                </c:pt>
                <c:pt idx="10438">
                  <c:v>0.504</c:v>
                </c:pt>
                <c:pt idx="10439">
                  <c:v>0.64900000000000002</c:v>
                </c:pt>
                <c:pt idx="10440">
                  <c:v>0.68400000000000005</c:v>
                </c:pt>
                <c:pt idx="10441">
                  <c:v>0.98199999999999998</c:v>
                </c:pt>
                <c:pt idx="10442">
                  <c:v>0.59599999999999997</c:v>
                </c:pt>
                <c:pt idx="10443">
                  <c:v>0.63</c:v>
                </c:pt>
                <c:pt idx="10444">
                  <c:v>0.47199999999999998</c:v>
                </c:pt>
                <c:pt idx="10445">
                  <c:v>0.51300000000000001</c:v>
                </c:pt>
                <c:pt idx="10446">
                  <c:v>0.53100000000000003</c:v>
                </c:pt>
                <c:pt idx="10447">
                  <c:v>0.51</c:v>
                </c:pt>
                <c:pt idx="10448">
                  <c:v>0.45700000000000002</c:v>
                </c:pt>
                <c:pt idx="10449">
                  <c:v>0.623</c:v>
                </c:pt>
                <c:pt idx="10450">
                  <c:v>0.48199999999999998</c:v>
                </c:pt>
                <c:pt idx="10451">
                  <c:v>0.66700000000000004</c:v>
                </c:pt>
                <c:pt idx="10452">
                  <c:v>0.47899999999999998</c:v>
                </c:pt>
                <c:pt idx="10453">
                  <c:v>0.52700000000000002</c:v>
                </c:pt>
                <c:pt idx="10454">
                  <c:v>0.78</c:v>
                </c:pt>
                <c:pt idx="10455">
                  <c:v>0.438</c:v>
                </c:pt>
                <c:pt idx="10456">
                  <c:v>0.51200000000000001</c:v>
                </c:pt>
                <c:pt idx="10457">
                  <c:v>0.52800000000000002</c:v>
                </c:pt>
                <c:pt idx="10458">
                  <c:v>0.71399999999999997</c:v>
                </c:pt>
                <c:pt idx="10459">
                  <c:v>0.59899999999999998</c:v>
                </c:pt>
                <c:pt idx="10460">
                  <c:v>0.64800000000000002</c:v>
                </c:pt>
                <c:pt idx="10461">
                  <c:v>0.56299999999999994</c:v>
                </c:pt>
                <c:pt idx="10462">
                  <c:v>0.53300000000000003</c:v>
                </c:pt>
                <c:pt idx="10463">
                  <c:v>0.49099999999999999</c:v>
                </c:pt>
                <c:pt idx="10464">
                  <c:v>0.41</c:v>
                </c:pt>
                <c:pt idx="10465">
                  <c:v>0.51700000000000002</c:v>
                </c:pt>
                <c:pt idx="10466">
                  <c:v>0.83</c:v>
                </c:pt>
                <c:pt idx="10467">
                  <c:v>0.54400000000000004</c:v>
                </c:pt>
                <c:pt idx="10468">
                  <c:v>0.52</c:v>
                </c:pt>
                <c:pt idx="10469">
                  <c:v>0.58399999999999996</c:v>
                </c:pt>
                <c:pt idx="10470">
                  <c:v>0.44800000000000001</c:v>
                </c:pt>
                <c:pt idx="10471">
                  <c:v>0.51800000000000002</c:v>
                </c:pt>
                <c:pt idx="10472">
                  <c:v>0.51300000000000001</c:v>
                </c:pt>
                <c:pt idx="10473">
                  <c:v>0.61</c:v>
                </c:pt>
                <c:pt idx="10474">
                  <c:v>0.60099999999999998</c:v>
                </c:pt>
                <c:pt idx="10475">
                  <c:v>0.437</c:v>
                </c:pt>
                <c:pt idx="10476">
                  <c:v>0.46</c:v>
                </c:pt>
                <c:pt idx="10477">
                  <c:v>0.48599999999999999</c:v>
                </c:pt>
                <c:pt idx="10478">
                  <c:v>0.505</c:v>
                </c:pt>
                <c:pt idx="10479">
                  <c:v>0.46200000000000002</c:v>
                </c:pt>
                <c:pt idx="10480">
                  <c:v>0.61899999999999999</c:v>
                </c:pt>
                <c:pt idx="10481">
                  <c:v>0.438</c:v>
                </c:pt>
                <c:pt idx="10482">
                  <c:v>0.42</c:v>
                </c:pt>
                <c:pt idx="10483">
                  <c:v>0.50700000000000001</c:v>
                </c:pt>
                <c:pt idx="10484">
                  <c:v>0.50600000000000001</c:v>
                </c:pt>
                <c:pt idx="10485">
                  <c:v>0.65900000000000003</c:v>
                </c:pt>
                <c:pt idx="10486">
                  <c:v>0.52100000000000002</c:v>
                </c:pt>
                <c:pt idx="10487">
                  <c:v>0.72199999999999998</c:v>
                </c:pt>
                <c:pt idx="10488">
                  <c:v>0.46899999999999997</c:v>
                </c:pt>
                <c:pt idx="10489">
                  <c:v>0.68899999999999995</c:v>
                </c:pt>
                <c:pt idx="10490">
                  <c:v>0.52300000000000002</c:v>
                </c:pt>
                <c:pt idx="10491">
                  <c:v>0.61599999999999999</c:v>
                </c:pt>
                <c:pt idx="10492">
                  <c:v>0.52</c:v>
                </c:pt>
                <c:pt idx="10493">
                  <c:v>0.441</c:v>
                </c:pt>
                <c:pt idx="10494">
                  <c:v>0.53900000000000003</c:v>
                </c:pt>
                <c:pt idx="10495">
                  <c:v>0.46899999999999997</c:v>
                </c:pt>
                <c:pt idx="10496">
                  <c:v>0.58099999999999996</c:v>
                </c:pt>
                <c:pt idx="10497">
                  <c:v>0.70299999999999996</c:v>
                </c:pt>
                <c:pt idx="10498">
                  <c:v>0.502</c:v>
                </c:pt>
                <c:pt idx="10499">
                  <c:v>0.46200000000000002</c:v>
                </c:pt>
                <c:pt idx="10500">
                  <c:v>0.43</c:v>
                </c:pt>
                <c:pt idx="10501">
                  <c:v>0.52600000000000002</c:v>
                </c:pt>
                <c:pt idx="10502">
                  <c:v>0.64900000000000002</c:v>
                </c:pt>
                <c:pt idx="10503">
                  <c:v>0.752</c:v>
                </c:pt>
                <c:pt idx="10504">
                  <c:v>0.5</c:v>
                </c:pt>
                <c:pt idx="10505">
                  <c:v>0.64600000000000002</c:v>
                </c:pt>
                <c:pt idx="10506">
                  <c:v>0.4</c:v>
                </c:pt>
                <c:pt idx="10507">
                  <c:v>0.56000000000000005</c:v>
                </c:pt>
                <c:pt idx="10508">
                  <c:v>0.56999999999999995</c:v>
                </c:pt>
                <c:pt idx="10509">
                  <c:v>0.42399999999999999</c:v>
                </c:pt>
                <c:pt idx="10510">
                  <c:v>0.52300000000000002</c:v>
                </c:pt>
                <c:pt idx="10511">
                  <c:v>0.47299999999999998</c:v>
                </c:pt>
                <c:pt idx="10512">
                  <c:v>0.6</c:v>
                </c:pt>
                <c:pt idx="10513">
                  <c:v>0.49399999999999999</c:v>
                </c:pt>
                <c:pt idx="10514">
                  <c:v>0.80700000000000005</c:v>
                </c:pt>
                <c:pt idx="10515">
                  <c:v>0.49099999999999999</c:v>
                </c:pt>
                <c:pt idx="10516">
                  <c:v>0.52</c:v>
                </c:pt>
                <c:pt idx="10517">
                  <c:v>0.79100000000000004</c:v>
                </c:pt>
                <c:pt idx="10518">
                  <c:v>0.61699999999999999</c:v>
                </c:pt>
                <c:pt idx="10519">
                  <c:v>0.57999999999999996</c:v>
                </c:pt>
                <c:pt idx="10520">
                  <c:v>0.52900000000000003</c:v>
                </c:pt>
                <c:pt idx="10521">
                  <c:v>0.49</c:v>
                </c:pt>
                <c:pt idx="10522">
                  <c:v>0.55200000000000005</c:v>
                </c:pt>
                <c:pt idx="10523">
                  <c:v>0.49399999999999999</c:v>
                </c:pt>
                <c:pt idx="10524">
                  <c:v>0.56799999999999995</c:v>
                </c:pt>
                <c:pt idx="10525">
                  <c:v>0.55100000000000005</c:v>
                </c:pt>
                <c:pt idx="10526">
                  <c:v>0.63200000000000001</c:v>
                </c:pt>
                <c:pt idx="10527">
                  <c:v>0.64600000000000002</c:v>
                </c:pt>
                <c:pt idx="10528">
                  <c:v>0.52900000000000003</c:v>
                </c:pt>
                <c:pt idx="10529">
                  <c:v>0.66500000000000004</c:v>
                </c:pt>
                <c:pt idx="10530">
                  <c:v>0.56499999999999995</c:v>
                </c:pt>
                <c:pt idx="10531">
                  <c:v>0.48699999999999999</c:v>
                </c:pt>
                <c:pt idx="10532">
                  <c:v>0.48199999999999998</c:v>
                </c:pt>
                <c:pt idx="10533">
                  <c:v>0.48099999999999998</c:v>
                </c:pt>
                <c:pt idx="10534">
                  <c:v>0.51800000000000002</c:v>
                </c:pt>
                <c:pt idx="10535">
                  <c:v>0.64</c:v>
                </c:pt>
                <c:pt idx="10536">
                  <c:v>0.61499999999999999</c:v>
                </c:pt>
                <c:pt idx="10537">
                  <c:v>0.68600000000000005</c:v>
                </c:pt>
                <c:pt idx="10538">
                  <c:v>0.43099999999999999</c:v>
                </c:pt>
                <c:pt idx="10539">
                  <c:v>0.60199999999999998</c:v>
                </c:pt>
                <c:pt idx="10540">
                  <c:v>0.78300000000000003</c:v>
                </c:pt>
                <c:pt idx="10541">
                  <c:v>0.54800000000000004</c:v>
                </c:pt>
                <c:pt idx="10542">
                  <c:v>0.68899999999999995</c:v>
                </c:pt>
                <c:pt idx="10543">
                  <c:v>0.54900000000000004</c:v>
                </c:pt>
                <c:pt idx="10544">
                  <c:v>0.54500000000000004</c:v>
                </c:pt>
                <c:pt idx="10545">
                  <c:v>0.47399999999999998</c:v>
                </c:pt>
                <c:pt idx="10546">
                  <c:v>0.51900000000000002</c:v>
                </c:pt>
                <c:pt idx="10547">
                  <c:v>0.81</c:v>
                </c:pt>
                <c:pt idx="10548">
                  <c:v>0.65</c:v>
                </c:pt>
                <c:pt idx="10549">
                  <c:v>0.54900000000000004</c:v>
                </c:pt>
                <c:pt idx="10550">
                  <c:v>0.52600000000000002</c:v>
                </c:pt>
                <c:pt idx="10551">
                  <c:v>0.504</c:v>
                </c:pt>
                <c:pt idx="10552">
                  <c:v>0.64200000000000002</c:v>
                </c:pt>
                <c:pt idx="10553">
                  <c:v>0.496</c:v>
                </c:pt>
                <c:pt idx="10554">
                  <c:v>0.40100000000000002</c:v>
                </c:pt>
                <c:pt idx="10555">
                  <c:v>0.505</c:v>
                </c:pt>
                <c:pt idx="10556">
                  <c:v>0.50600000000000001</c:v>
                </c:pt>
                <c:pt idx="10557">
                  <c:v>0.61299999999999999</c:v>
                </c:pt>
                <c:pt idx="10558">
                  <c:v>0.47599999999999998</c:v>
                </c:pt>
                <c:pt idx="10559">
                  <c:v>0.49</c:v>
                </c:pt>
                <c:pt idx="10560">
                  <c:v>0.54200000000000004</c:v>
                </c:pt>
                <c:pt idx="10561">
                  <c:v>0.67900000000000005</c:v>
                </c:pt>
                <c:pt idx="10562">
                  <c:v>0.57399999999999995</c:v>
                </c:pt>
                <c:pt idx="10563">
                  <c:v>0.61699999999999999</c:v>
                </c:pt>
                <c:pt idx="10564">
                  <c:v>0.71099999999999997</c:v>
                </c:pt>
                <c:pt idx="10565">
                  <c:v>0.48599999999999999</c:v>
                </c:pt>
                <c:pt idx="10566">
                  <c:v>0.52800000000000002</c:v>
                </c:pt>
                <c:pt idx="10567">
                  <c:v>0.49</c:v>
                </c:pt>
                <c:pt idx="10568">
                  <c:v>0.496</c:v>
                </c:pt>
                <c:pt idx="10569">
                  <c:v>0.625</c:v>
                </c:pt>
                <c:pt idx="10570">
                  <c:v>0.59599999999999997</c:v>
                </c:pt>
                <c:pt idx="10571">
                  <c:v>0.51900000000000002</c:v>
                </c:pt>
                <c:pt idx="10572">
                  <c:v>0.43</c:v>
                </c:pt>
                <c:pt idx="10573">
                  <c:v>0.5</c:v>
                </c:pt>
                <c:pt idx="10574">
                  <c:v>0.64</c:v>
                </c:pt>
                <c:pt idx="10575">
                  <c:v>0.61</c:v>
                </c:pt>
                <c:pt idx="10576">
                  <c:v>0.48299999999999998</c:v>
                </c:pt>
                <c:pt idx="10577">
                  <c:v>0.433</c:v>
                </c:pt>
                <c:pt idx="10578">
                  <c:v>0.70699999999999996</c:v>
                </c:pt>
                <c:pt idx="10579">
                  <c:v>0.46</c:v>
                </c:pt>
                <c:pt idx="10580">
                  <c:v>0.67</c:v>
                </c:pt>
                <c:pt idx="10581">
                  <c:v>0.49399999999999999</c:v>
                </c:pt>
                <c:pt idx="10582">
                  <c:v>0.56100000000000005</c:v>
                </c:pt>
                <c:pt idx="10583">
                  <c:v>0.77100000000000002</c:v>
                </c:pt>
                <c:pt idx="10584">
                  <c:v>0.69499999999999995</c:v>
                </c:pt>
                <c:pt idx="10585">
                  <c:v>0.42799999999999999</c:v>
                </c:pt>
                <c:pt idx="10586">
                  <c:v>0.47499999999999998</c:v>
                </c:pt>
                <c:pt idx="10587">
                  <c:v>0.753</c:v>
                </c:pt>
                <c:pt idx="10588">
                  <c:v>0.52800000000000002</c:v>
                </c:pt>
                <c:pt idx="10589">
                  <c:v>0.45400000000000001</c:v>
                </c:pt>
                <c:pt idx="10590">
                  <c:v>0.61399999999999999</c:v>
                </c:pt>
                <c:pt idx="10591">
                  <c:v>0.54500000000000004</c:v>
                </c:pt>
                <c:pt idx="10592">
                  <c:v>0.501</c:v>
                </c:pt>
                <c:pt idx="10593">
                  <c:v>0.53900000000000003</c:v>
                </c:pt>
                <c:pt idx="10594">
                  <c:v>0.59099999999999997</c:v>
                </c:pt>
                <c:pt idx="10595">
                  <c:v>0.60799999999999998</c:v>
                </c:pt>
                <c:pt idx="10596">
                  <c:v>0.57799999999999996</c:v>
                </c:pt>
                <c:pt idx="10597">
                  <c:v>0.48199999999999998</c:v>
                </c:pt>
                <c:pt idx="10598">
                  <c:v>0.64400000000000002</c:v>
                </c:pt>
                <c:pt idx="10599">
                  <c:v>0.70899999999999996</c:v>
                </c:pt>
                <c:pt idx="10600">
                  <c:v>0.68899999999999995</c:v>
                </c:pt>
                <c:pt idx="10601">
                  <c:v>0.52900000000000003</c:v>
                </c:pt>
                <c:pt idx="10602">
                  <c:v>0.52400000000000002</c:v>
                </c:pt>
                <c:pt idx="10603">
                  <c:v>0.498</c:v>
                </c:pt>
                <c:pt idx="10604">
                  <c:v>0.58399999999999996</c:v>
                </c:pt>
                <c:pt idx="10605">
                  <c:v>0.48</c:v>
                </c:pt>
                <c:pt idx="10606">
                  <c:v>0.54600000000000004</c:v>
                </c:pt>
                <c:pt idx="10607">
                  <c:v>0.46600000000000003</c:v>
                </c:pt>
                <c:pt idx="10608">
                  <c:v>0.48499999999999999</c:v>
                </c:pt>
                <c:pt idx="10609">
                  <c:v>0.69299999999999995</c:v>
                </c:pt>
                <c:pt idx="10610">
                  <c:v>0.53700000000000003</c:v>
                </c:pt>
                <c:pt idx="10611">
                  <c:v>0.53100000000000003</c:v>
                </c:pt>
                <c:pt idx="10612">
                  <c:v>0.56899999999999995</c:v>
                </c:pt>
                <c:pt idx="10613">
                  <c:v>0.63500000000000001</c:v>
                </c:pt>
                <c:pt idx="10614">
                  <c:v>0.879</c:v>
                </c:pt>
                <c:pt idx="10615">
                  <c:v>0.59099999999999997</c:v>
                </c:pt>
                <c:pt idx="10616">
                  <c:v>0.69199999999999995</c:v>
                </c:pt>
                <c:pt idx="10617">
                  <c:v>0.5</c:v>
                </c:pt>
                <c:pt idx="10618">
                  <c:v>0.79800000000000004</c:v>
                </c:pt>
                <c:pt idx="10619">
                  <c:v>0.70699999999999996</c:v>
                </c:pt>
                <c:pt idx="10620">
                  <c:v>0.59199999999999997</c:v>
                </c:pt>
                <c:pt idx="10621">
                  <c:v>0.46600000000000003</c:v>
                </c:pt>
                <c:pt idx="10622">
                  <c:v>0.65400000000000003</c:v>
                </c:pt>
                <c:pt idx="10623">
                  <c:v>0.59</c:v>
                </c:pt>
                <c:pt idx="10624">
                  <c:v>0.57399999999999995</c:v>
                </c:pt>
                <c:pt idx="10625">
                  <c:v>0.53300000000000003</c:v>
                </c:pt>
                <c:pt idx="10626">
                  <c:v>0.51</c:v>
                </c:pt>
                <c:pt idx="10627">
                  <c:v>0.69</c:v>
                </c:pt>
                <c:pt idx="10628">
                  <c:v>0.56599999999999995</c:v>
                </c:pt>
                <c:pt idx="10629">
                  <c:v>0.53800000000000003</c:v>
                </c:pt>
                <c:pt idx="10630">
                  <c:v>0.60599999999999998</c:v>
                </c:pt>
                <c:pt idx="10631">
                  <c:v>0.75</c:v>
                </c:pt>
                <c:pt idx="10632">
                  <c:v>0.499</c:v>
                </c:pt>
                <c:pt idx="10633">
                  <c:v>0.64</c:v>
                </c:pt>
                <c:pt idx="10634">
                  <c:v>0.43099999999999999</c:v>
                </c:pt>
                <c:pt idx="10635">
                  <c:v>0.45100000000000001</c:v>
                </c:pt>
                <c:pt idx="10636">
                  <c:v>0.6</c:v>
                </c:pt>
                <c:pt idx="10637">
                  <c:v>0.66700000000000004</c:v>
                </c:pt>
                <c:pt idx="10638">
                  <c:v>0.66300000000000003</c:v>
                </c:pt>
                <c:pt idx="10639">
                  <c:v>0.53100000000000003</c:v>
                </c:pt>
                <c:pt idx="10640">
                  <c:v>0.52300000000000002</c:v>
                </c:pt>
                <c:pt idx="10641">
                  <c:v>0.57399999999999995</c:v>
                </c:pt>
                <c:pt idx="10642">
                  <c:v>0.82</c:v>
                </c:pt>
                <c:pt idx="10643">
                  <c:v>0.49099999999999999</c:v>
                </c:pt>
                <c:pt idx="10644">
                  <c:v>0.70799999999999996</c:v>
                </c:pt>
                <c:pt idx="10645">
                  <c:v>0.51800000000000002</c:v>
                </c:pt>
                <c:pt idx="10646">
                  <c:v>0.46700000000000003</c:v>
                </c:pt>
                <c:pt idx="10647">
                  <c:v>0.70199999999999996</c:v>
                </c:pt>
                <c:pt idx="10648">
                  <c:v>0.50800000000000001</c:v>
                </c:pt>
                <c:pt idx="10649">
                  <c:v>0.51100000000000001</c:v>
                </c:pt>
                <c:pt idx="10650">
                  <c:v>0.57899999999999996</c:v>
                </c:pt>
                <c:pt idx="10651">
                  <c:v>0.53300000000000003</c:v>
                </c:pt>
                <c:pt idx="10652">
                  <c:v>0.38500000000000001</c:v>
                </c:pt>
                <c:pt idx="10653">
                  <c:v>0.39700000000000002</c:v>
                </c:pt>
                <c:pt idx="10654">
                  <c:v>0.47599999999999998</c:v>
                </c:pt>
                <c:pt idx="10655">
                  <c:v>0.50800000000000001</c:v>
                </c:pt>
                <c:pt idx="10656">
                  <c:v>0.70299999999999996</c:v>
                </c:pt>
                <c:pt idx="10657">
                  <c:v>0.60899999999999999</c:v>
                </c:pt>
                <c:pt idx="10658">
                  <c:v>0.72299999999999998</c:v>
                </c:pt>
                <c:pt idx="10659">
                  <c:v>0.47</c:v>
                </c:pt>
                <c:pt idx="10660">
                  <c:v>0.55400000000000005</c:v>
                </c:pt>
                <c:pt idx="10661">
                  <c:v>0.46200000000000002</c:v>
                </c:pt>
                <c:pt idx="10662">
                  <c:v>0.60499999999999998</c:v>
                </c:pt>
                <c:pt idx="10663">
                  <c:v>0.64100000000000001</c:v>
                </c:pt>
                <c:pt idx="10664">
                  <c:v>0.60199999999999998</c:v>
                </c:pt>
                <c:pt idx="10665">
                  <c:v>0.54600000000000004</c:v>
                </c:pt>
                <c:pt idx="10666">
                  <c:v>0.378</c:v>
                </c:pt>
                <c:pt idx="10667">
                  <c:v>0.6</c:v>
                </c:pt>
                <c:pt idx="10668">
                  <c:v>0.52700000000000002</c:v>
                </c:pt>
                <c:pt idx="10669">
                  <c:v>0.505</c:v>
                </c:pt>
                <c:pt idx="10670">
                  <c:v>0.65800000000000003</c:v>
                </c:pt>
                <c:pt idx="10671">
                  <c:v>0.45100000000000001</c:v>
                </c:pt>
                <c:pt idx="10672">
                  <c:v>0.68</c:v>
                </c:pt>
                <c:pt idx="10673">
                  <c:v>0.46</c:v>
                </c:pt>
                <c:pt idx="10674">
                  <c:v>0.70099999999999996</c:v>
                </c:pt>
                <c:pt idx="10675">
                  <c:v>0.46899999999999997</c:v>
                </c:pt>
                <c:pt idx="10676">
                  <c:v>0.67100000000000004</c:v>
                </c:pt>
                <c:pt idx="10677">
                  <c:v>0.66300000000000003</c:v>
                </c:pt>
                <c:pt idx="10678">
                  <c:v>0.61099999999999999</c:v>
                </c:pt>
                <c:pt idx="10679">
                  <c:v>0.54300000000000004</c:v>
                </c:pt>
                <c:pt idx="10680">
                  <c:v>0.52600000000000002</c:v>
                </c:pt>
                <c:pt idx="10681">
                  <c:v>0.64200000000000002</c:v>
                </c:pt>
                <c:pt idx="10682">
                  <c:v>0.65</c:v>
                </c:pt>
                <c:pt idx="10683">
                  <c:v>0.61</c:v>
                </c:pt>
                <c:pt idx="10684">
                  <c:v>0.626</c:v>
                </c:pt>
                <c:pt idx="10685">
                  <c:v>0.52400000000000002</c:v>
                </c:pt>
                <c:pt idx="10686">
                  <c:v>0.433</c:v>
                </c:pt>
                <c:pt idx="10687">
                  <c:v>0.53900000000000003</c:v>
                </c:pt>
                <c:pt idx="10688">
                  <c:v>0.52300000000000002</c:v>
                </c:pt>
                <c:pt idx="10689">
                  <c:v>0.57399999999999995</c:v>
                </c:pt>
                <c:pt idx="10690">
                  <c:v>0.66900000000000004</c:v>
                </c:pt>
                <c:pt idx="10691">
                  <c:v>0.53700000000000003</c:v>
                </c:pt>
                <c:pt idx="10692">
                  <c:v>0.61699999999999999</c:v>
                </c:pt>
                <c:pt idx="10693">
                  <c:v>0.60199999999999998</c:v>
                </c:pt>
                <c:pt idx="10694">
                  <c:v>0.76700000000000002</c:v>
                </c:pt>
                <c:pt idx="10695">
                  <c:v>0.81299999999999994</c:v>
                </c:pt>
                <c:pt idx="10696">
                  <c:v>0.46</c:v>
                </c:pt>
                <c:pt idx="10697">
                  <c:v>0.495</c:v>
                </c:pt>
                <c:pt idx="10698">
                  <c:v>0.63</c:v>
                </c:pt>
                <c:pt idx="10699">
                  <c:v>0.60199999999999998</c:v>
                </c:pt>
                <c:pt idx="10700">
                  <c:v>0.73699999999999999</c:v>
                </c:pt>
                <c:pt idx="10701">
                  <c:v>0.59799999999999998</c:v>
                </c:pt>
                <c:pt idx="10702">
                  <c:v>0.61</c:v>
                </c:pt>
                <c:pt idx="10703">
                  <c:v>0.57999999999999996</c:v>
                </c:pt>
                <c:pt idx="10704">
                  <c:v>0.56399999999999995</c:v>
                </c:pt>
                <c:pt idx="10705">
                  <c:v>0.55700000000000005</c:v>
                </c:pt>
                <c:pt idx="10706">
                  <c:v>0.502</c:v>
                </c:pt>
                <c:pt idx="10707">
                  <c:v>0.51</c:v>
                </c:pt>
                <c:pt idx="10708">
                  <c:v>0.59699999999999998</c:v>
                </c:pt>
                <c:pt idx="10709">
                  <c:v>0.57599999999999996</c:v>
                </c:pt>
                <c:pt idx="10710">
                  <c:v>0.53100000000000003</c:v>
                </c:pt>
                <c:pt idx="10711">
                  <c:v>0.57999999999999996</c:v>
                </c:pt>
                <c:pt idx="10712">
                  <c:v>0.51500000000000001</c:v>
                </c:pt>
                <c:pt idx="10713">
                  <c:v>0.8</c:v>
                </c:pt>
                <c:pt idx="10714">
                  <c:v>0.46</c:v>
                </c:pt>
                <c:pt idx="10715">
                  <c:v>0.70099999999999996</c:v>
                </c:pt>
                <c:pt idx="10716">
                  <c:v>0.46800000000000003</c:v>
                </c:pt>
                <c:pt idx="10717">
                  <c:v>0.46100000000000002</c:v>
                </c:pt>
                <c:pt idx="10718">
                  <c:v>0.60499999999999998</c:v>
                </c:pt>
                <c:pt idx="10719">
                  <c:v>0.498</c:v>
                </c:pt>
                <c:pt idx="10720">
                  <c:v>0.61599999999999999</c:v>
                </c:pt>
                <c:pt idx="10721">
                  <c:v>0.496</c:v>
                </c:pt>
                <c:pt idx="10722">
                  <c:v>0.54900000000000004</c:v>
                </c:pt>
                <c:pt idx="10723">
                  <c:v>0.5</c:v>
                </c:pt>
                <c:pt idx="10724">
                  <c:v>0.46</c:v>
                </c:pt>
                <c:pt idx="10725">
                  <c:v>0.80600000000000005</c:v>
                </c:pt>
                <c:pt idx="10726">
                  <c:v>0.44800000000000001</c:v>
                </c:pt>
                <c:pt idx="10727">
                  <c:v>0.47599999999999998</c:v>
                </c:pt>
                <c:pt idx="10728">
                  <c:v>0.499</c:v>
                </c:pt>
                <c:pt idx="10729">
                  <c:v>0.5</c:v>
                </c:pt>
                <c:pt idx="10730">
                  <c:v>0.48099999999999998</c:v>
                </c:pt>
                <c:pt idx="10731">
                  <c:v>0.66</c:v>
                </c:pt>
                <c:pt idx="10732">
                  <c:v>0.80500000000000005</c:v>
                </c:pt>
                <c:pt idx="10733">
                  <c:v>0.56699999999999995</c:v>
                </c:pt>
                <c:pt idx="10734">
                  <c:v>0.71299999999999997</c:v>
                </c:pt>
                <c:pt idx="10735">
                  <c:v>0.73399999999999999</c:v>
                </c:pt>
                <c:pt idx="10736">
                  <c:v>0.62</c:v>
                </c:pt>
                <c:pt idx="10737">
                  <c:v>0.70399999999999996</c:v>
                </c:pt>
                <c:pt idx="10738">
                  <c:v>0.65200000000000002</c:v>
                </c:pt>
                <c:pt idx="10739">
                  <c:v>0.80300000000000005</c:v>
                </c:pt>
                <c:pt idx="10740">
                  <c:v>0.55900000000000005</c:v>
                </c:pt>
                <c:pt idx="10741">
                  <c:v>0.65</c:v>
                </c:pt>
                <c:pt idx="10742">
                  <c:v>0.50600000000000001</c:v>
                </c:pt>
                <c:pt idx="10743">
                  <c:v>0.64800000000000002</c:v>
                </c:pt>
                <c:pt idx="10744">
                  <c:v>0.73699999999999999</c:v>
                </c:pt>
                <c:pt idx="10745">
                  <c:v>0.73699999999999999</c:v>
                </c:pt>
                <c:pt idx="10746">
                  <c:v>0.78300000000000003</c:v>
                </c:pt>
                <c:pt idx="10747">
                  <c:v>0.503</c:v>
                </c:pt>
                <c:pt idx="10748">
                  <c:v>0.51800000000000002</c:v>
                </c:pt>
                <c:pt idx="10749">
                  <c:v>0.45600000000000002</c:v>
                </c:pt>
                <c:pt idx="10750">
                  <c:v>0.7</c:v>
                </c:pt>
                <c:pt idx="10751">
                  <c:v>0.64</c:v>
                </c:pt>
                <c:pt idx="10752">
                  <c:v>0.59199999999999997</c:v>
                </c:pt>
                <c:pt idx="10753">
                  <c:v>0.64800000000000002</c:v>
                </c:pt>
                <c:pt idx="10754">
                  <c:v>0.504</c:v>
                </c:pt>
                <c:pt idx="10755">
                  <c:v>0.65200000000000002</c:v>
                </c:pt>
                <c:pt idx="10756">
                  <c:v>0.4</c:v>
                </c:pt>
                <c:pt idx="10757">
                  <c:v>0.56699999999999995</c:v>
                </c:pt>
                <c:pt idx="10758">
                  <c:v>0.47299999999999998</c:v>
                </c:pt>
                <c:pt idx="10759">
                  <c:v>0.49299999999999999</c:v>
                </c:pt>
                <c:pt idx="10760">
                  <c:v>0.61299999999999999</c:v>
                </c:pt>
                <c:pt idx="10761">
                  <c:v>0.76</c:v>
                </c:pt>
                <c:pt idx="10762">
                  <c:v>0.442</c:v>
                </c:pt>
                <c:pt idx="10763">
                  <c:v>0.48599999999999999</c:v>
                </c:pt>
                <c:pt idx="10764">
                  <c:v>0.59599999999999997</c:v>
                </c:pt>
                <c:pt idx="10765">
                  <c:v>0.69</c:v>
                </c:pt>
                <c:pt idx="10766">
                  <c:v>0.41499999999999998</c:v>
                </c:pt>
                <c:pt idx="10767">
                  <c:v>0.63500000000000001</c:v>
                </c:pt>
                <c:pt idx="10768">
                  <c:v>0.45100000000000001</c:v>
                </c:pt>
                <c:pt idx="10769">
                  <c:v>0.71699999999999997</c:v>
                </c:pt>
                <c:pt idx="10770">
                  <c:v>0.45</c:v>
                </c:pt>
                <c:pt idx="10771">
                  <c:v>0.36799999999999999</c:v>
                </c:pt>
                <c:pt idx="10772">
                  <c:v>0.64400000000000002</c:v>
                </c:pt>
                <c:pt idx="10773">
                  <c:v>0.502</c:v>
                </c:pt>
                <c:pt idx="10774">
                  <c:v>0.58899999999999997</c:v>
                </c:pt>
                <c:pt idx="10775">
                  <c:v>0.54400000000000004</c:v>
                </c:pt>
                <c:pt idx="10776">
                  <c:v>0.45500000000000002</c:v>
                </c:pt>
                <c:pt idx="10777">
                  <c:v>0.52900000000000003</c:v>
                </c:pt>
                <c:pt idx="10778">
                  <c:v>0.42599999999999999</c:v>
                </c:pt>
                <c:pt idx="10779">
                  <c:v>0.64500000000000002</c:v>
                </c:pt>
                <c:pt idx="10780">
                  <c:v>0.65300000000000002</c:v>
                </c:pt>
                <c:pt idx="10781">
                  <c:v>0.62</c:v>
                </c:pt>
                <c:pt idx="10782">
                  <c:v>0.57299999999999995</c:v>
                </c:pt>
                <c:pt idx="10783">
                  <c:v>0.56799999999999995</c:v>
                </c:pt>
                <c:pt idx="10784">
                  <c:v>0.44600000000000001</c:v>
                </c:pt>
                <c:pt idx="10785">
                  <c:v>0.45600000000000002</c:v>
                </c:pt>
                <c:pt idx="10786">
                  <c:v>0.5</c:v>
                </c:pt>
                <c:pt idx="10787">
                  <c:v>0.48</c:v>
                </c:pt>
                <c:pt idx="10788">
                  <c:v>0.68100000000000005</c:v>
                </c:pt>
                <c:pt idx="10789">
                  <c:v>0.83699999999999997</c:v>
                </c:pt>
                <c:pt idx="10790">
                  <c:v>0.63400000000000001</c:v>
                </c:pt>
                <c:pt idx="10791">
                  <c:v>0.49299999999999999</c:v>
                </c:pt>
                <c:pt idx="10792">
                  <c:v>0.59799999999999998</c:v>
                </c:pt>
                <c:pt idx="10793">
                  <c:v>0.45700000000000002</c:v>
                </c:pt>
                <c:pt idx="10794">
                  <c:v>0.49</c:v>
                </c:pt>
                <c:pt idx="10795">
                  <c:v>0.59799999999999998</c:v>
                </c:pt>
                <c:pt idx="10796">
                  <c:v>0.63500000000000001</c:v>
                </c:pt>
                <c:pt idx="10797">
                  <c:v>0.75700000000000001</c:v>
                </c:pt>
                <c:pt idx="10798">
                  <c:v>0.54600000000000004</c:v>
                </c:pt>
                <c:pt idx="10799">
                  <c:v>0.57499999999999996</c:v>
                </c:pt>
                <c:pt idx="10800">
                  <c:v>0.48</c:v>
                </c:pt>
                <c:pt idx="10801">
                  <c:v>0.52800000000000002</c:v>
                </c:pt>
                <c:pt idx="10802">
                  <c:v>0.57999999999999996</c:v>
                </c:pt>
                <c:pt idx="10803">
                  <c:v>0.504</c:v>
                </c:pt>
                <c:pt idx="10804">
                  <c:v>0.72</c:v>
                </c:pt>
                <c:pt idx="10805">
                  <c:v>0.67900000000000005</c:v>
                </c:pt>
                <c:pt idx="10806">
                  <c:v>0.51</c:v>
                </c:pt>
                <c:pt idx="10807">
                  <c:v>0.61499999999999999</c:v>
                </c:pt>
                <c:pt idx="10808">
                  <c:v>0.4</c:v>
                </c:pt>
                <c:pt idx="10809">
                  <c:v>0.56499999999999995</c:v>
                </c:pt>
                <c:pt idx="10810">
                  <c:v>0.56000000000000005</c:v>
                </c:pt>
                <c:pt idx="10811">
                  <c:v>0.51800000000000002</c:v>
                </c:pt>
                <c:pt idx="10812">
                  <c:v>0.47799999999999998</c:v>
                </c:pt>
                <c:pt idx="10813">
                  <c:v>0.51900000000000002</c:v>
                </c:pt>
                <c:pt idx="10814">
                  <c:v>0.436</c:v>
                </c:pt>
                <c:pt idx="10815">
                  <c:v>0.55800000000000005</c:v>
                </c:pt>
                <c:pt idx="10816">
                  <c:v>0.55500000000000005</c:v>
                </c:pt>
                <c:pt idx="10817">
                  <c:v>0.82299999999999995</c:v>
                </c:pt>
                <c:pt idx="10818">
                  <c:v>0.54100000000000004</c:v>
                </c:pt>
                <c:pt idx="10819">
                  <c:v>0.71199999999999997</c:v>
                </c:pt>
                <c:pt idx="10820">
                  <c:v>0.60899999999999999</c:v>
                </c:pt>
                <c:pt idx="10821">
                  <c:v>0.58299999999999996</c:v>
                </c:pt>
                <c:pt idx="10822">
                  <c:v>0.67600000000000005</c:v>
                </c:pt>
                <c:pt idx="10823">
                  <c:v>0.57099999999999995</c:v>
                </c:pt>
                <c:pt idx="10824">
                  <c:v>0.62</c:v>
                </c:pt>
                <c:pt idx="10825">
                  <c:v>0.67900000000000005</c:v>
                </c:pt>
                <c:pt idx="10826">
                  <c:v>0.435</c:v>
                </c:pt>
                <c:pt idx="10827">
                  <c:v>0.64700000000000002</c:v>
                </c:pt>
                <c:pt idx="10828">
                  <c:v>0.53700000000000003</c:v>
                </c:pt>
                <c:pt idx="10829">
                  <c:v>0.94699999999999995</c:v>
                </c:pt>
                <c:pt idx="10830">
                  <c:v>0.48699999999999999</c:v>
                </c:pt>
                <c:pt idx="10831">
                  <c:v>0.54</c:v>
                </c:pt>
                <c:pt idx="10832">
                  <c:v>0.52800000000000002</c:v>
                </c:pt>
                <c:pt idx="10833">
                  <c:v>0.67100000000000004</c:v>
                </c:pt>
                <c:pt idx="10834">
                  <c:v>0.3</c:v>
                </c:pt>
                <c:pt idx="10835">
                  <c:v>0.45700000000000002</c:v>
                </c:pt>
                <c:pt idx="10836">
                  <c:v>0.52300000000000002</c:v>
                </c:pt>
                <c:pt idx="10837">
                  <c:v>0.58099999999999996</c:v>
                </c:pt>
                <c:pt idx="10838">
                  <c:v>0.64</c:v>
                </c:pt>
                <c:pt idx="10839">
                  <c:v>0.9</c:v>
                </c:pt>
                <c:pt idx="10840">
                  <c:v>0.63900000000000001</c:v>
                </c:pt>
                <c:pt idx="10841">
                  <c:v>0.67300000000000004</c:v>
                </c:pt>
                <c:pt idx="10842">
                  <c:v>0.57399999999999995</c:v>
                </c:pt>
                <c:pt idx="10843">
                  <c:v>0.53200000000000003</c:v>
                </c:pt>
                <c:pt idx="10844">
                  <c:v>0.502</c:v>
                </c:pt>
                <c:pt idx="10845">
                  <c:v>0.55600000000000005</c:v>
                </c:pt>
                <c:pt idx="10846">
                  <c:v>0.745</c:v>
                </c:pt>
                <c:pt idx="10847">
                  <c:v>0.44600000000000001</c:v>
                </c:pt>
                <c:pt idx="10848">
                  <c:v>0.46</c:v>
                </c:pt>
                <c:pt idx="10849">
                  <c:v>0.51300000000000001</c:v>
                </c:pt>
                <c:pt idx="10850">
                  <c:v>0.54</c:v>
                </c:pt>
                <c:pt idx="10851">
                  <c:v>0.54200000000000004</c:v>
                </c:pt>
                <c:pt idx="10852">
                  <c:v>0.55200000000000005</c:v>
                </c:pt>
                <c:pt idx="10853">
                  <c:v>0.79700000000000004</c:v>
                </c:pt>
                <c:pt idx="10854">
                  <c:v>0.56699999999999995</c:v>
                </c:pt>
                <c:pt idx="10855">
                  <c:v>0.7</c:v>
                </c:pt>
                <c:pt idx="10856">
                  <c:v>0.53700000000000003</c:v>
                </c:pt>
                <c:pt idx="10857">
                  <c:v>0.57399999999999995</c:v>
                </c:pt>
                <c:pt idx="10858">
                  <c:v>0.63300000000000001</c:v>
                </c:pt>
                <c:pt idx="10859">
                  <c:v>0.63300000000000001</c:v>
                </c:pt>
                <c:pt idx="10860">
                  <c:v>0.51200000000000001</c:v>
                </c:pt>
                <c:pt idx="10861">
                  <c:v>0.56299999999999994</c:v>
                </c:pt>
                <c:pt idx="10862">
                  <c:v>0.60199999999999998</c:v>
                </c:pt>
                <c:pt idx="10863">
                  <c:v>0.54300000000000004</c:v>
                </c:pt>
                <c:pt idx="10864">
                  <c:v>0.55900000000000005</c:v>
                </c:pt>
                <c:pt idx="10865">
                  <c:v>0.433</c:v>
                </c:pt>
                <c:pt idx="10866">
                  <c:v>0.49399999999999999</c:v>
                </c:pt>
                <c:pt idx="10867">
                  <c:v>0.47599999999999998</c:v>
                </c:pt>
                <c:pt idx="10868">
                  <c:v>0.54800000000000004</c:v>
                </c:pt>
                <c:pt idx="10869">
                  <c:v>0.59099999999999997</c:v>
                </c:pt>
                <c:pt idx="10870">
                  <c:v>0.57899999999999996</c:v>
                </c:pt>
                <c:pt idx="10871">
                  <c:v>0.56200000000000006</c:v>
                </c:pt>
                <c:pt idx="10872">
                  <c:v>0.51400000000000001</c:v>
                </c:pt>
                <c:pt idx="10873">
                  <c:v>0.61199999999999999</c:v>
                </c:pt>
                <c:pt idx="10874">
                  <c:v>0.59599999999999997</c:v>
                </c:pt>
                <c:pt idx="10875">
                  <c:v>0.51</c:v>
                </c:pt>
                <c:pt idx="10876">
                  <c:v>0.68300000000000005</c:v>
                </c:pt>
                <c:pt idx="10877">
                  <c:v>0.55600000000000005</c:v>
                </c:pt>
                <c:pt idx="10878">
                  <c:v>0.56000000000000005</c:v>
                </c:pt>
                <c:pt idx="10879">
                  <c:v>0.57299999999999995</c:v>
                </c:pt>
                <c:pt idx="10880">
                  <c:v>0.43099999999999999</c:v>
                </c:pt>
                <c:pt idx="10881">
                  <c:v>0.505</c:v>
                </c:pt>
                <c:pt idx="10882">
                  <c:v>0.57499999999999996</c:v>
                </c:pt>
                <c:pt idx="10883">
                  <c:v>0.52600000000000002</c:v>
                </c:pt>
                <c:pt idx="10884">
                  <c:v>0.495</c:v>
                </c:pt>
                <c:pt idx="10885">
                  <c:v>0.433</c:v>
                </c:pt>
                <c:pt idx="10886">
                  <c:v>0.73199999999999998</c:v>
                </c:pt>
                <c:pt idx="10887">
                  <c:v>0.58799999999999997</c:v>
                </c:pt>
                <c:pt idx="10888">
                  <c:v>0.50600000000000001</c:v>
                </c:pt>
                <c:pt idx="10889">
                  <c:v>0.52800000000000002</c:v>
                </c:pt>
                <c:pt idx="10890">
                  <c:v>0.53</c:v>
                </c:pt>
                <c:pt idx="10891">
                  <c:v>0.54100000000000004</c:v>
                </c:pt>
                <c:pt idx="10892">
                  <c:v>0.45</c:v>
                </c:pt>
                <c:pt idx="10893">
                  <c:v>0.55200000000000005</c:v>
                </c:pt>
                <c:pt idx="10894">
                  <c:v>0.66500000000000004</c:v>
                </c:pt>
                <c:pt idx="10895">
                  <c:v>0.63</c:v>
                </c:pt>
                <c:pt idx="10896">
                  <c:v>0.73</c:v>
                </c:pt>
                <c:pt idx="10897">
                  <c:v>0.60199999999999998</c:v>
                </c:pt>
                <c:pt idx="10898">
                  <c:v>0.69299999999999995</c:v>
                </c:pt>
                <c:pt idx="10899">
                  <c:v>0.51400000000000001</c:v>
                </c:pt>
                <c:pt idx="10900">
                  <c:v>0.63</c:v>
                </c:pt>
                <c:pt idx="10901">
                  <c:v>0.53</c:v>
                </c:pt>
                <c:pt idx="10902">
                  <c:v>0.66500000000000004</c:v>
                </c:pt>
                <c:pt idx="10903">
                  <c:v>0.51300000000000001</c:v>
                </c:pt>
                <c:pt idx="10904">
                  <c:v>0.78200000000000003</c:v>
                </c:pt>
                <c:pt idx="10905">
                  <c:v>0.48499999999999999</c:v>
                </c:pt>
                <c:pt idx="10906">
                  <c:v>0.61</c:v>
                </c:pt>
                <c:pt idx="10907">
                  <c:v>0.54200000000000004</c:v>
                </c:pt>
                <c:pt idx="10908">
                  <c:v>0.51300000000000001</c:v>
                </c:pt>
                <c:pt idx="10909">
                  <c:v>0.58899999999999997</c:v>
                </c:pt>
                <c:pt idx="10910">
                  <c:v>0.751</c:v>
                </c:pt>
                <c:pt idx="10911">
                  <c:v>0.61599999999999999</c:v>
                </c:pt>
                <c:pt idx="10912">
                  <c:v>0.52100000000000002</c:v>
                </c:pt>
                <c:pt idx="10913">
                  <c:v>0.76</c:v>
                </c:pt>
                <c:pt idx="10914">
                  <c:v>0.45600000000000002</c:v>
                </c:pt>
                <c:pt idx="10915">
                  <c:v>0.42599999999999999</c:v>
                </c:pt>
                <c:pt idx="10916">
                  <c:v>0.41799999999999998</c:v>
                </c:pt>
                <c:pt idx="10917">
                  <c:v>0.53</c:v>
                </c:pt>
                <c:pt idx="10918">
                  <c:v>0.501</c:v>
                </c:pt>
                <c:pt idx="10919">
                  <c:v>0.49</c:v>
                </c:pt>
                <c:pt idx="10920">
                  <c:v>0.48699999999999999</c:v>
                </c:pt>
                <c:pt idx="10921">
                  <c:v>0.49</c:v>
                </c:pt>
                <c:pt idx="10922">
                  <c:v>0.52800000000000002</c:v>
                </c:pt>
                <c:pt idx="10923">
                  <c:v>0.438</c:v>
                </c:pt>
                <c:pt idx="10924">
                  <c:v>0.73</c:v>
                </c:pt>
                <c:pt idx="10925">
                  <c:v>0.51400000000000001</c:v>
                </c:pt>
                <c:pt idx="10926">
                  <c:v>0.56299999999999994</c:v>
                </c:pt>
                <c:pt idx="10927">
                  <c:v>0.68600000000000005</c:v>
                </c:pt>
                <c:pt idx="10928">
                  <c:v>0.56299999999999994</c:v>
                </c:pt>
                <c:pt idx="10929">
                  <c:v>0.59399999999999997</c:v>
                </c:pt>
                <c:pt idx="10930">
                  <c:v>0.47</c:v>
                </c:pt>
                <c:pt idx="10931">
                  <c:v>0.55300000000000005</c:v>
                </c:pt>
                <c:pt idx="10932">
                  <c:v>0.61799999999999999</c:v>
                </c:pt>
                <c:pt idx="10933">
                  <c:v>0.54100000000000004</c:v>
                </c:pt>
                <c:pt idx="10934">
                  <c:v>0.54800000000000004</c:v>
                </c:pt>
                <c:pt idx="10935">
                  <c:v>0.69</c:v>
                </c:pt>
                <c:pt idx="10936">
                  <c:v>0.52600000000000002</c:v>
                </c:pt>
                <c:pt idx="10937">
                  <c:v>0.55200000000000005</c:v>
                </c:pt>
                <c:pt idx="10938">
                  <c:v>0.59699999999999998</c:v>
                </c:pt>
                <c:pt idx="10939">
                  <c:v>0.67700000000000005</c:v>
                </c:pt>
                <c:pt idx="10940">
                  <c:v>0.66900000000000004</c:v>
                </c:pt>
                <c:pt idx="10941">
                  <c:v>0.502</c:v>
                </c:pt>
                <c:pt idx="10942">
                  <c:v>0.41899999999999998</c:v>
                </c:pt>
                <c:pt idx="10943">
                  <c:v>0.67300000000000004</c:v>
                </c:pt>
                <c:pt idx="10944">
                  <c:v>0.64900000000000002</c:v>
                </c:pt>
                <c:pt idx="10945">
                  <c:v>0.86699999999999999</c:v>
                </c:pt>
                <c:pt idx="10946">
                  <c:v>0.58499999999999996</c:v>
                </c:pt>
                <c:pt idx="10947">
                  <c:v>0.48</c:v>
                </c:pt>
                <c:pt idx="10948">
                  <c:v>0.56799999999999995</c:v>
                </c:pt>
                <c:pt idx="10949">
                  <c:v>0.67300000000000004</c:v>
                </c:pt>
                <c:pt idx="10950">
                  <c:v>0.69599999999999995</c:v>
                </c:pt>
                <c:pt idx="10951">
                  <c:v>0.50600000000000001</c:v>
                </c:pt>
                <c:pt idx="10952">
                  <c:v>0.66</c:v>
                </c:pt>
                <c:pt idx="10953">
                  <c:v>0.73299999999999998</c:v>
                </c:pt>
                <c:pt idx="10954">
                  <c:v>0.56799999999999995</c:v>
                </c:pt>
                <c:pt idx="10955">
                  <c:v>0.66</c:v>
                </c:pt>
                <c:pt idx="10956">
                  <c:v>0.49399999999999999</c:v>
                </c:pt>
                <c:pt idx="10957">
                  <c:v>0.42899999999999999</c:v>
                </c:pt>
                <c:pt idx="10958">
                  <c:v>0.46700000000000003</c:v>
                </c:pt>
                <c:pt idx="10959">
                  <c:v>0.52200000000000002</c:v>
                </c:pt>
                <c:pt idx="10960">
                  <c:v>0.43</c:v>
                </c:pt>
                <c:pt idx="10961">
                  <c:v>0.48</c:v>
                </c:pt>
                <c:pt idx="10962">
                  <c:v>0.52100000000000002</c:v>
                </c:pt>
                <c:pt idx="10963">
                  <c:v>0.58299999999999996</c:v>
                </c:pt>
                <c:pt idx="10964">
                  <c:v>0.80100000000000005</c:v>
                </c:pt>
                <c:pt idx="10965">
                  <c:v>0.46</c:v>
                </c:pt>
                <c:pt idx="10966">
                  <c:v>0.69599999999999995</c:v>
                </c:pt>
                <c:pt idx="10967">
                  <c:v>0.58599999999999997</c:v>
                </c:pt>
                <c:pt idx="10968">
                  <c:v>0.437</c:v>
                </c:pt>
                <c:pt idx="10969">
                  <c:v>0.47</c:v>
                </c:pt>
                <c:pt idx="10970">
                  <c:v>0.54600000000000004</c:v>
                </c:pt>
                <c:pt idx="10971">
                  <c:v>0.52200000000000002</c:v>
                </c:pt>
                <c:pt idx="10972">
                  <c:v>0.60199999999999998</c:v>
                </c:pt>
                <c:pt idx="10973">
                  <c:v>0.46600000000000003</c:v>
                </c:pt>
                <c:pt idx="10974">
                  <c:v>0.48</c:v>
                </c:pt>
                <c:pt idx="10975">
                  <c:v>0.56499999999999995</c:v>
                </c:pt>
                <c:pt idx="10976">
                  <c:v>0.5</c:v>
                </c:pt>
                <c:pt idx="10977">
                  <c:v>0.56000000000000005</c:v>
                </c:pt>
                <c:pt idx="10978">
                  <c:v>0.55200000000000005</c:v>
                </c:pt>
                <c:pt idx="10979">
                  <c:v>0.629</c:v>
                </c:pt>
                <c:pt idx="10980">
                  <c:v>0.60799999999999998</c:v>
                </c:pt>
                <c:pt idx="10981">
                  <c:v>0.46100000000000002</c:v>
                </c:pt>
                <c:pt idx="10982">
                  <c:v>0.4</c:v>
                </c:pt>
                <c:pt idx="10983">
                  <c:v>0.51600000000000001</c:v>
                </c:pt>
                <c:pt idx="10984">
                  <c:v>0.51500000000000001</c:v>
                </c:pt>
                <c:pt idx="10985">
                  <c:v>0.64700000000000002</c:v>
                </c:pt>
                <c:pt idx="10986">
                  <c:v>0.53300000000000003</c:v>
                </c:pt>
                <c:pt idx="10987">
                  <c:v>0.44800000000000001</c:v>
                </c:pt>
                <c:pt idx="10988">
                  <c:v>0.53300000000000003</c:v>
                </c:pt>
                <c:pt idx="10989">
                  <c:v>1.07</c:v>
                </c:pt>
                <c:pt idx="10990">
                  <c:v>0.57999999999999996</c:v>
                </c:pt>
                <c:pt idx="10991">
                  <c:v>0.51800000000000002</c:v>
                </c:pt>
                <c:pt idx="10992">
                  <c:v>0.63500000000000001</c:v>
                </c:pt>
                <c:pt idx="10993">
                  <c:v>0.443</c:v>
                </c:pt>
                <c:pt idx="10994">
                  <c:v>0.54100000000000004</c:v>
                </c:pt>
                <c:pt idx="10995">
                  <c:v>0.46300000000000002</c:v>
                </c:pt>
                <c:pt idx="10996">
                  <c:v>0.55100000000000005</c:v>
                </c:pt>
                <c:pt idx="10997">
                  <c:v>0.67800000000000005</c:v>
                </c:pt>
                <c:pt idx="10998">
                  <c:v>0.55200000000000005</c:v>
                </c:pt>
                <c:pt idx="10999">
                  <c:v>0.60199999999999998</c:v>
                </c:pt>
                <c:pt idx="11000">
                  <c:v>0.52800000000000002</c:v>
                </c:pt>
                <c:pt idx="11001">
                  <c:v>0.498</c:v>
                </c:pt>
                <c:pt idx="11002">
                  <c:v>0.49</c:v>
                </c:pt>
                <c:pt idx="11003">
                  <c:v>0.48</c:v>
                </c:pt>
                <c:pt idx="11004">
                  <c:v>0.53200000000000003</c:v>
                </c:pt>
                <c:pt idx="11005">
                  <c:v>0.77300000000000002</c:v>
                </c:pt>
                <c:pt idx="11006">
                  <c:v>0.51400000000000001</c:v>
                </c:pt>
                <c:pt idx="11007">
                  <c:v>0.44700000000000001</c:v>
                </c:pt>
                <c:pt idx="11008">
                  <c:v>0.44600000000000001</c:v>
                </c:pt>
                <c:pt idx="11009">
                  <c:v>0.56599999999999995</c:v>
                </c:pt>
                <c:pt idx="11010">
                  <c:v>0.433</c:v>
                </c:pt>
                <c:pt idx="11011">
                  <c:v>0.54500000000000004</c:v>
                </c:pt>
                <c:pt idx="11012">
                  <c:v>0.39900000000000002</c:v>
                </c:pt>
                <c:pt idx="11013">
                  <c:v>0.63800000000000001</c:v>
                </c:pt>
                <c:pt idx="11014">
                  <c:v>0.46400000000000002</c:v>
                </c:pt>
                <c:pt idx="11015">
                  <c:v>0.57399999999999995</c:v>
                </c:pt>
                <c:pt idx="11016">
                  <c:v>0.503</c:v>
                </c:pt>
                <c:pt idx="11017">
                  <c:v>0.64500000000000002</c:v>
                </c:pt>
                <c:pt idx="11018">
                  <c:v>0.51800000000000002</c:v>
                </c:pt>
                <c:pt idx="11019">
                  <c:v>0.496</c:v>
                </c:pt>
                <c:pt idx="11020">
                  <c:v>0.47499999999999998</c:v>
                </c:pt>
                <c:pt idx="11021">
                  <c:v>0.52</c:v>
                </c:pt>
                <c:pt idx="11022">
                  <c:v>0.51200000000000001</c:v>
                </c:pt>
                <c:pt idx="11023">
                  <c:v>0.502</c:v>
                </c:pt>
                <c:pt idx="11024">
                  <c:v>0.629</c:v>
                </c:pt>
                <c:pt idx="11025">
                  <c:v>0.51500000000000001</c:v>
                </c:pt>
                <c:pt idx="11026">
                  <c:v>0.52900000000000003</c:v>
                </c:pt>
                <c:pt idx="11027">
                  <c:v>0.51700000000000002</c:v>
                </c:pt>
                <c:pt idx="11028">
                  <c:v>0.49399999999999999</c:v>
                </c:pt>
                <c:pt idx="11029">
                  <c:v>0.59899999999999998</c:v>
                </c:pt>
                <c:pt idx="11030">
                  <c:v>0.94399999999999995</c:v>
                </c:pt>
                <c:pt idx="11031">
                  <c:v>0.8</c:v>
                </c:pt>
                <c:pt idx="11032">
                  <c:v>0.5</c:v>
                </c:pt>
                <c:pt idx="11033">
                  <c:v>0.54600000000000004</c:v>
                </c:pt>
                <c:pt idx="11034">
                  <c:v>0.52900000000000003</c:v>
                </c:pt>
                <c:pt idx="11035">
                  <c:v>0.64300000000000002</c:v>
                </c:pt>
                <c:pt idx="11036">
                  <c:v>0.74</c:v>
                </c:pt>
                <c:pt idx="11037">
                  <c:v>0.75800000000000001</c:v>
                </c:pt>
                <c:pt idx="11038">
                  <c:v>0.626</c:v>
                </c:pt>
                <c:pt idx="11039">
                  <c:v>0.80900000000000005</c:v>
                </c:pt>
                <c:pt idx="11040">
                  <c:v>0.55800000000000005</c:v>
                </c:pt>
                <c:pt idx="11041">
                  <c:v>0.66</c:v>
                </c:pt>
                <c:pt idx="11042">
                  <c:v>0.51300000000000001</c:v>
                </c:pt>
                <c:pt idx="11043">
                  <c:v>0.58299999999999996</c:v>
                </c:pt>
                <c:pt idx="11044">
                  <c:v>0.56899999999999995</c:v>
                </c:pt>
                <c:pt idx="11045">
                  <c:v>0.46500000000000002</c:v>
                </c:pt>
                <c:pt idx="11046">
                  <c:v>0.52900000000000003</c:v>
                </c:pt>
                <c:pt idx="11047">
                  <c:v>0.60399999999999998</c:v>
                </c:pt>
                <c:pt idx="11048">
                  <c:v>0.47899999999999998</c:v>
                </c:pt>
                <c:pt idx="11049">
                  <c:v>0.58499999999999996</c:v>
                </c:pt>
                <c:pt idx="11050">
                  <c:v>0.53700000000000003</c:v>
                </c:pt>
                <c:pt idx="11051">
                  <c:v>0.92900000000000005</c:v>
                </c:pt>
                <c:pt idx="11052">
                  <c:v>0.56000000000000005</c:v>
                </c:pt>
                <c:pt idx="11053">
                  <c:v>0.65900000000000003</c:v>
                </c:pt>
                <c:pt idx="11054">
                  <c:v>0.441</c:v>
                </c:pt>
                <c:pt idx="11055">
                  <c:v>0.76400000000000001</c:v>
                </c:pt>
                <c:pt idx="11056">
                  <c:v>0.498</c:v>
                </c:pt>
                <c:pt idx="11057">
                  <c:v>0.47899999999999998</c:v>
                </c:pt>
                <c:pt idx="11058">
                  <c:v>0.54100000000000004</c:v>
                </c:pt>
                <c:pt idx="11059">
                  <c:v>0.54400000000000004</c:v>
                </c:pt>
                <c:pt idx="11060">
                  <c:v>0.51500000000000001</c:v>
                </c:pt>
                <c:pt idx="11061">
                  <c:v>0.49099999999999999</c:v>
                </c:pt>
                <c:pt idx="11062">
                  <c:v>0.48</c:v>
                </c:pt>
                <c:pt idx="11063">
                  <c:v>0.48199999999999998</c:v>
                </c:pt>
                <c:pt idx="11064">
                  <c:v>0.49099999999999999</c:v>
                </c:pt>
                <c:pt idx="11065">
                  <c:v>0.66900000000000004</c:v>
                </c:pt>
                <c:pt idx="11066">
                  <c:v>0.40300000000000002</c:v>
                </c:pt>
                <c:pt idx="11067">
                  <c:v>0.40600000000000003</c:v>
                </c:pt>
                <c:pt idx="11068">
                  <c:v>0.56599999999999995</c:v>
                </c:pt>
                <c:pt idx="11069">
                  <c:v>0.495</c:v>
                </c:pt>
                <c:pt idx="11070">
                  <c:v>0.54800000000000004</c:v>
                </c:pt>
                <c:pt idx="11071">
                  <c:v>0.56000000000000005</c:v>
                </c:pt>
                <c:pt idx="11072">
                  <c:v>0.48399999999999999</c:v>
                </c:pt>
                <c:pt idx="11073">
                  <c:v>0.626</c:v>
                </c:pt>
                <c:pt idx="11074">
                  <c:v>0.63</c:v>
                </c:pt>
                <c:pt idx="11075">
                  <c:v>0.52700000000000002</c:v>
                </c:pt>
                <c:pt idx="11076">
                  <c:v>0.58199999999999996</c:v>
                </c:pt>
                <c:pt idx="11077">
                  <c:v>0.55300000000000005</c:v>
                </c:pt>
                <c:pt idx="11078">
                  <c:v>0.42299999999999999</c:v>
                </c:pt>
                <c:pt idx="11079">
                  <c:v>0.56699999999999995</c:v>
                </c:pt>
                <c:pt idx="11080">
                  <c:v>0.47699999999999998</c:v>
                </c:pt>
                <c:pt idx="11081">
                  <c:v>0.69799999999999995</c:v>
                </c:pt>
                <c:pt idx="11082">
                  <c:v>0.63600000000000001</c:v>
                </c:pt>
                <c:pt idx="11083">
                  <c:v>0.53400000000000003</c:v>
                </c:pt>
                <c:pt idx="11084">
                  <c:v>0.66</c:v>
                </c:pt>
                <c:pt idx="11085">
                  <c:v>0.69499999999999995</c:v>
                </c:pt>
                <c:pt idx="11086">
                  <c:v>0.46400000000000002</c:v>
                </c:pt>
                <c:pt idx="11087">
                  <c:v>0.68300000000000005</c:v>
                </c:pt>
                <c:pt idx="11088">
                  <c:v>0.50700000000000001</c:v>
                </c:pt>
                <c:pt idx="11089">
                  <c:v>0.53</c:v>
                </c:pt>
                <c:pt idx="11090">
                  <c:v>0.64100000000000001</c:v>
                </c:pt>
                <c:pt idx="11091">
                  <c:v>0.54600000000000004</c:v>
                </c:pt>
                <c:pt idx="11092">
                  <c:v>0.53900000000000003</c:v>
                </c:pt>
                <c:pt idx="11093">
                  <c:v>0.76</c:v>
                </c:pt>
                <c:pt idx="11094">
                  <c:v>0.78300000000000003</c:v>
                </c:pt>
                <c:pt idx="11095">
                  <c:v>0.60399999999999998</c:v>
                </c:pt>
                <c:pt idx="11096">
                  <c:v>0.51600000000000001</c:v>
                </c:pt>
                <c:pt idx="11097">
                  <c:v>0.72599999999999998</c:v>
                </c:pt>
                <c:pt idx="11098">
                  <c:v>0.51200000000000001</c:v>
                </c:pt>
                <c:pt idx="11099">
                  <c:v>0.41699999999999998</c:v>
                </c:pt>
                <c:pt idx="11100">
                  <c:v>0.73399999999999999</c:v>
                </c:pt>
                <c:pt idx="11101">
                  <c:v>0.629</c:v>
                </c:pt>
                <c:pt idx="11102">
                  <c:v>0.52300000000000002</c:v>
                </c:pt>
                <c:pt idx="11103">
                  <c:v>0.65300000000000002</c:v>
                </c:pt>
                <c:pt idx="11104">
                  <c:v>0.55000000000000004</c:v>
                </c:pt>
                <c:pt idx="11105">
                  <c:v>0.433</c:v>
                </c:pt>
                <c:pt idx="11106">
                  <c:v>0.78400000000000003</c:v>
                </c:pt>
                <c:pt idx="11107">
                  <c:v>0.54</c:v>
                </c:pt>
                <c:pt idx="11108">
                  <c:v>0.60899999999999999</c:v>
                </c:pt>
                <c:pt idx="11109">
                  <c:v>0.50600000000000001</c:v>
                </c:pt>
                <c:pt idx="11110">
                  <c:v>0.48499999999999999</c:v>
                </c:pt>
                <c:pt idx="11111">
                  <c:v>0.53</c:v>
                </c:pt>
                <c:pt idx="11112">
                  <c:v>0.44400000000000001</c:v>
                </c:pt>
                <c:pt idx="11113">
                  <c:v>0.48499999999999999</c:v>
                </c:pt>
                <c:pt idx="11114">
                  <c:v>0.49099999999999999</c:v>
                </c:pt>
                <c:pt idx="11115">
                  <c:v>0.56999999999999995</c:v>
                </c:pt>
                <c:pt idx="11116">
                  <c:v>0.433</c:v>
                </c:pt>
                <c:pt idx="11117">
                  <c:v>0.69199999999999995</c:v>
                </c:pt>
                <c:pt idx="11118">
                  <c:v>0.60599999999999998</c:v>
                </c:pt>
                <c:pt idx="11119">
                  <c:v>0.54100000000000004</c:v>
                </c:pt>
                <c:pt idx="11120">
                  <c:v>0.495</c:v>
                </c:pt>
                <c:pt idx="11121">
                  <c:v>0.56200000000000006</c:v>
                </c:pt>
                <c:pt idx="11122">
                  <c:v>0.48</c:v>
                </c:pt>
                <c:pt idx="11123">
                  <c:v>0.46700000000000003</c:v>
                </c:pt>
                <c:pt idx="11124">
                  <c:v>0.56599999999999995</c:v>
                </c:pt>
                <c:pt idx="11125">
                  <c:v>0.64600000000000002</c:v>
                </c:pt>
                <c:pt idx="11126">
                  <c:v>0.48499999999999999</c:v>
                </c:pt>
                <c:pt idx="11127">
                  <c:v>0.73599999999999999</c:v>
                </c:pt>
                <c:pt idx="11128">
                  <c:v>0.67200000000000004</c:v>
                </c:pt>
                <c:pt idx="11129">
                  <c:v>0.61599999999999999</c:v>
                </c:pt>
                <c:pt idx="11130">
                  <c:v>0.56000000000000005</c:v>
                </c:pt>
                <c:pt idx="11131">
                  <c:v>0.50600000000000001</c:v>
                </c:pt>
                <c:pt idx="11132">
                  <c:v>0.60699999999999998</c:v>
                </c:pt>
                <c:pt idx="11133">
                  <c:v>0.67200000000000004</c:v>
                </c:pt>
                <c:pt idx="11134">
                  <c:v>0.56999999999999995</c:v>
                </c:pt>
                <c:pt idx="11135">
                  <c:v>0.57399999999999995</c:v>
                </c:pt>
                <c:pt idx="11136">
                  <c:v>0.45900000000000002</c:v>
                </c:pt>
                <c:pt idx="11137">
                  <c:v>0.59099999999999997</c:v>
                </c:pt>
                <c:pt idx="11138">
                  <c:v>0.60899999999999999</c:v>
                </c:pt>
                <c:pt idx="11139">
                  <c:v>0.47799999999999998</c:v>
                </c:pt>
                <c:pt idx="11140">
                  <c:v>0.46100000000000002</c:v>
                </c:pt>
                <c:pt idx="11141">
                  <c:v>0.54</c:v>
                </c:pt>
                <c:pt idx="11142">
                  <c:v>0.77300000000000002</c:v>
                </c:pt>
                <c:pt idx="11143">
                  <c:v>0.748</c:v>
                </c:pt>
                <c:pt idx="11144">
                  <c:v>0.45500000000000002</c:v>
                </c:pt>
                <c:pt idx="11145">
                  <c:v>0.436</c:v>
                </c:pt>
                <c:pt idx="11146">
                  <c:v>0.39300000000000002</c:v>
                </c:pt>
                <c:pt idx="11147">
                  <c:v>0.60799999999999998</c:v>
                </c:pt>
                <c:pt idx="11148">
                  <c:v>0.55900000000000005</c:v>
                </c:pt>
                <c:pt idx="11149">
                  <c:v>0.624</c:v>
                </c:pt>
                <c:pt idx="11150">
                  <c:v>0.38700000000000001</c:v>
                </c:pt>
                <c:pt idx="11151">
                  <c:v>0.53100000000000003</c:v>
                </c:pt>
                <c:pt idx="11152">
                  <c:v>0.51500000000000001</c:v>
                </c:pt>
                <c:pt idx="11153">
                  <c:v>0.50800000000000001</c:v>
                </c:pt>
                <c:pt idx="11154">
                  <c:v>0.443</c:v>
                </c:pt>
                <c:pt idx="11155">
                  <c:v>0.80900000000000005</c:v>
                </c:pt>
                <c:pt idx="11156">
                  <c:v>0.48</c:v>
                </c:pt>
                <c:pt idx="11157">
                  <c:v>0.48199999999999998</c:v>
                </c:pt>
                <c:pt idx="11158">
                  <c:v>0.495</c:v>
                </c:pt>
                <c:pt idx="11159">
                  <c:v>0.49099999999999999</c:v>
                </c:pt>
                <c:pt idx="11160">
                  <c:v>0.623</c:v>
                </c:pt>
                <c:pt idx="11161">
                  <c:v>0.6</c:v>
                </c:pt>
                <c:pt idx="11162">
                  <c:v>0.71099999999999997</c:v>
                </c:pt>
                <c:pt idx="11163">
                  <c:v>0.5</c:v>
                </c:pt>
                <c:pt idx="11164">
                  <c:v>0.625</c:v>
                </c:pt>
                <c:pt idx="11165">
                  <c:v>0.54</c:v>
                </c:pt>
                <c:pt idx="11166">
                  <c:v>0.52800000000000002</c:v>
                </c:pt>
                <c:pt idx="11167">
                  <c:v>0.40100000000000002</c:v>
                </c:pt>
                <c:pt idx="11168">
                  <c:v>0.61799999999999999</c:v>
                </c:pt>
                <c:pt idx="11169">
                  <c:v>0.52500000000000002</c:v>
                </c:pt>
                <c:pt idx="11170">
                  <c:v>0.59899999999999998</c:v>
                </c:pt>
                <c:pt idx="11171">
                  <c:v>0.46899999999999997</c:v>
                </c:pt>
                <c:pt idx="11172">
                  <c:v>0.60799999999999998</c:v>
                </c:pt>
                <c:pt idx="11173">
                  <c:v>0.69399999999999995</c:v>
                </c:pt>
                <c:pt idx="11174">
                  <c:v>0.51800000000000002</c:v>
                </c:pt>
                <c:pt idx="11175">
                  <c:v>0.46800000000000003</c:v>
                </c:pt>
                <c:pt idx="11176">
                  <c:v>0.51200000000000001</c:v>
                </c:pt>
                <c:pt idx="11177">
                  <c:v>0.54300000000000004</c:v>
                </c:pt>
                <c:pt idx="11178">
                  <c:v>0.57699999999999996</c:v>
                </c:pt>
                <c:pt idx="11179">
                  <c:v>0.68300000000000005</c:v>
                </c:pt>
                <c:pt idx="11180">
                  <c:v>0.64100000000000001</c:v>
                </c:pt>
                <c:pt idx="11181">
                  <c:v>0.74199999999999999</c:v>
                </c:pt>
                <c:pt idx="11182">
                  <c:v>0.65800000000000003</c:v>
                </c:pt>
                <c:pt idx="11183">
                  <c:v>0.56699999999999995</c:v>
                </c:pt>
                <c:pt idx="11184">
                  <c:v>0.46600000000000003</c:v>
                </c:pt>
                <c:pt idx="11185">
                  <c:v>0.63900000000000001</c:v>
                </c:pt>
                <c:pt idx="11186">
                  <c:v>0.55800000000000005</c:v>
                </c:pt>
                <c:pt idx="11187">
                  <c:v>0.51900000000000002</c:v>
                </c:pt>
                <c:pt idx="11188">
                  <c:v>0.64600000000000002</c:v>
                </c:pt>
                <c:pt idx="11189">
                  <c:v>0.55800000000000005</c:v>
                </c:pt>
                <c:pt idx="11190">
                  <c:v>0.47099999999999997</c:v>
                </c:pt>
                <c:pt idx="11191">
                  <c:v>0.6</c:v>
                </c:pt>
                <c:pt idx="11192">
                  <c:v>0.66700000000000004</c:v>
                </c:pt>
                <c:pt idx="11193">
                  <c:v>0.68100000000000005</c:v>
                </c:pt>
                <c:pt idx="11194">
                  <c:v>0.497</c:v>
                </c:pt>
                <c:pt idx="11195">
                  <c:v>0.57299999999999995</c:v>
                </c:pt>
                <c:pt idx="11196">
                  <c:v>0.47499999999999998</c:v>
                </c:pt>
                <c:pt idx="11197">
                  <c:v>0.67400000000000004</c:v>
                </c:pt>
                <c:pt idx="11198">
                  <c:v>0.61699999999999999</c:v>
                </c:pt>
                <c:pt idx="11199">
                  <c:v>0.58399999999999996</c:v>
                </c:pt>
                <c:pt idx="11200">
                  <c:v>0.503</c:v>
                </c:pt>
                <c:pt idx="11201">
                  <c:v>0.52400000000000002</c:v>
                </c:pt>
                <c:pt idx="11202">
                  <c:v>0.54600000000000004</c:v>
                </c:pt>
                <c:pt idx="11203">
                  <c:v>0.46700000000000003</c:v>
                </c:pt>
                <c:pt idx="11204">
                  <c:v>0.38800000000000001</c:v>
                </c:pt>
                <c:pt idx="11205">
                  <c:v>0.6</c:v>
                </c:pt>
                <c:pt idx="11206">
                  <c:v>0.4</c:v>
                </c:pt>
                <c:pt idx="11207">
                  <c:v>0.46100000000000002</c:v>
                </c:pt>
                <c:pt idx="11208">
                  <c:v>0.71</c:v>
                </c:pt>
                <c:pt idx="11209">
                  <c:v>0.47799999999999998</c:v>
                </c:pt>
                <c:pt idx="11210">
                  <c:v>0.379</c:v>
                </c:pt>
                <c:pt idx="11211">
                  <c:v>0.57599999999999996</c:v>
                </c:pt>
                <c:pt idx="11212">
                  <c:v>0.65100000000000002</c:v>
                </c:pt>
                <c:pt idx="11213">
                  <c:v>0.57299999999999995</c:v>
                </c:pt>
                <c:pt idx="11214">
                  <c:v>0.40799999999999997</c:v>
                </c:pt>
                <c:pt idx="11215">
                  <c:v>0.42099999999999999</c:v>
                </c:pt>
                <c:pt idx="11216">
                  <c:v>0.65</c:v>
                </c:pt>
                <c:pt idx="11217">
                  <c:v>0.47099999999999997</c:v>
                </c:pt>
                <c:pt idx="11218">
                  <c:v>0.60199999999999998</c:v>
                </c:pt>
                <c:pt idx="11219">
                  <c:v>0.64200000000000002</c:v>
                </c:pt>
                <c:pt idx="11220">
                  <c:v>0.55000000000000004</c:v>
                </c:pt>
                <c:pt idx="11221">
                  <c:v>0.51500000000000001</c:v>
                </c:pt>
                <c:pt idx="11222">
                  <c:v>0.57299999999999995</c:v>
                </c:pt>
                <c:pt idx="11223">
                  <c:v>0.55200000000000005</c:v>
                </c:pt>
                <c:pt idx="11224">
                  <c:v>0.46899999999999997</c:v>
                </c:pt>
                <c:pt idx="11225">
                  <c:v>0.52300000000000002</c:v>
                </c:pt>
                <c:pt idx="11226">
                  <c:v>0.53900000000000003</c:v>
                </c:pt>
                <c:pt idx="11227">
                  <c:v>0.63100000000000001</c:v>
                </c:pt>
                <c:pt idx="11228">
                  <c:v>0.624</c:v>
                </c:pt>
                <c:pt idx="11229">
                  <c:v>0.61699999999999999</c:v>
                </c:pt>
                <c:pt idx="11230">
                  <c:v>0.42299999999999999</c:v>
                </c:pt>
                <c:pt idx="11231">
                  <c:v>0.55100000000000005</c:v>
                </c:pt>
                <c:pt idx="11232">
                  <c:v>0.56699999999999995</c:v>
                </c:pt>
                <c:pt idx="11233">
                  <c:v>0.39500000000000002</c:v>
                </c:pt>
                <c:pt idx="11234">
                  <c:v>0.53300000000000003</c:v>
                </c:pt>
                <c:pt idx="11235">
                  <c:v>0.59399999999999997</c:v>
                </c:pt>
                <c:pt idx="11236">
                  <c:v>0.63500000000000001</c:v>
                </c:pt>
                <c:pt idx="11237">
                  <c:v>0.51600000000000001</c:v>
                </c:pt>
                <c:pt idx="11238">
                  <c:v>0.69699999999999995</c:v>
                </c:pt>
                <c:pt idx="11239">
                  <c:v>0.49099999999999999</c:v>
                </c:pt>
                <c:pt idx="11240">
                  <c:v>0.74399999999999999</c:v>
                </c:pt>
                <c:pt idx="11241">
                  <c:v>0.60699999999999998</c:v>
                </c:pt>
                <c:pt idx="11242">
                  <c:v>0.69699999999999995</c:v>
                </c:pt>
                <c:pt idx="11243">
                  <c:v>0.65100000000000002</c:v>
                </c:pt>
                <c:pt idx="11244">
                  <c:v>0.747</c:v>
                </c:pt>
                <c:pt idx="11245">
                  <c:v>0.432</c:v>
                </c:pt>
                <c:pt idx="11246">
                  <c:v>0.52500000000000002</c:v>
                </c:pt>
                <c:pt idx="11247">
                  <c:v>0.47199999999999998</c:v>
                </c:pt>
                <c:pt idx="11248">
                  <c:v>0.82899999999999996</c:v>
                </c:pt>
                <c:pt idx="11249">
                  <c:v>0.45200000000000001</c:v>
                </c:pt>
                <c:pt idx="11250">
                  <c:v>0.58299999999999996</c:v>
                </c:pt>
                <c:pt idx="11251">
                  <c:v>0.66200000000000003</c:v>
                </c:pt>
                <c:pt idx="11252">
                  <c:v>0.65600000000000003</c:v>
                </c:pt>
                <c:pt idx="11253">
                  <c:v>0.57799999999999996</c:v>
                </c:pt>
                <c:pt idx="11254">
                  <c:v>0.52500000000000002</c:v>
                </c:pt>
                <c:pt idx="11255">
                  <c:v>0.64800000000000002</c:v>
                </c:pt>
                <c:pt idx="11256">
                  <c:v>0.86299999999999999</c:v>
                </c:pt>
                <c:pt idx="11257">
                  <c:v>0.57899999999999996</c:v>
                </c:pt>
                <c:pt idx="11258">
                  <c:v>0.56899999999999995</c:v>
                </c:pt>
                <c:pt idx="11259">
                  <c:v>0.67300000000000004</c:v>
                </c:pt>
                <c:pt idx="11260">
                  <c:v>0.504</c:v>
                </c:pt>
                <c:pt idx="11261">
                  <c:v>0.68700000000000006</c:v>
                </c:pt>
                <c:pt idx="11262">
                  <c:v>0.52</c:v>
                </c:pt>
                <c:pt idx="11263">
                  <c:v>0.68100000000000005</c:v>
                </c:pt>
                <c:pt idx="11264">
                  <c:v>0.54300000000000004</c:v>
                </c:pt>
                <c:pt idx="11265">
                  <c:v>0.46</c:v>
                </c:pt>
                <c:pt idx="11266">
                  <c:v>0.69599999999999995</c:v>
                </c:pt>
                <c:pt idx="11267">
                  <c:v>0.53400000000000003</c:v>
                </c:pt>
                <c:pt idx="11268">
                  <c:v>0.57999999999999996</c:v>
                </c:pt>
                <c:pt idx="11269">
                  <c:v>0.56999999999999995</c:v>
                </c:pt>
                <c:pt idx="11270">
                  <c:v>0.63800000000000001</c:v>
                </c:pt>
                <c:pt idx="11271">
                  <c:v>0.73499999999999999</c:v>
                </c:pt>
                <c:pt idx="11272">
                  <c:v>0.69799999999999995</c:v>
                </c:pt>
                <c:pt idx="11273">
                  <c:v>0.54400000000000004</c:v>
                </c:pt>
                <c:pt idx="11274">
                  <c:v>0.7</c:v>
                </c:pt>
                <c:pt idx="11275">
                  <c:v>0.67100000000000004</c:v>
                </c:pt>
                <c:pt idx="11276">
                  <c:v>0.67500000000000004</c:v>
                </c:pt>
                <c:pt idx="11277">
                  <c:v>0.54</c:v>
                </c:pt>
                <c:pt idx="11278">
                  <c:v>0.58099999999999996</c:v>
                </c:pt>
                <c:pt idx="11279">
                  <c:v>0.503</c:v>
                </c:pt>
                <c:pt idx="11280">
                  <c:v>0.41099999999999998</c:v>
                </c:pt>
                <c:pt idx="11281">
                  <c:v>0.49399999999999999</c:v>
                </c:pt>
                <c:pt idx="11282">
                  <c:v>0.45500000000000002</c:v>
                </c:pt>
                <c:pt idx="11283">
                  <c:v>0.45100000000000001</c:v>
                </c:pt>
                <c:pt idx="11284">
                  <c:v>0.53</c:v>
                </c:pt>
                <c:pt idx="11285">
                  <c:v>0.40100000000000002</c:v>
                </c:pt>
                <c:pt idx="11286">
                  <c:v>0.48099999999999998</c:v>
                </c:pt>
                <c:pt idx="11287">
                  <c:v>0.6</c:v>
                </c:pt>
                <c:pt idx="11288">
                  <c:v>0.51300000000000001</c:v>
                </c:pt>
                <c:pt idx="11289">
                  <c:v>0.63</c:v>
                </c:pt>
                <c:pt idx="11290">
                  <c:v>0.41</c:v>
                </c:pt>
                <c:pt idx="11291">
                  <c:v>0.61099999999999999</c:v>
                </c:pt>
                <c:pt idx="11292">
                  <c:v>0.60199999999999998</c:v>
                </c:pt>
                <c:pt idx="11293">
                  <c:v>0.59299999999999997</c:v>
                </c:pt>
                <c:pt idx="11294">
                  <c:v>0.747</c:v>
                </c:pt>
                <c:pt idx="11295">
                  <c:v>0.57599999999999996</c:v>
                </c:pt>
                <c:pt idx="11296">
                  <c:v>0.50700000000000001</c:v>
                </c:pt>
                <c:pt idx="11297">
                  <c:v>0.47099999999999997</c:v>
                </c:pt>
                <c:pt idx="11298">
                  <c:v>0.58899999999999997</c:v>
                </c:pt>
                <c:pt idx="11299">
                  <c:v>0.48599999999999999</c:v>
                </c:pt>
                <c:pt idx="11300">
                  <c:v>0.53900000000000003</c:v>
                </c:pt>
                <c:pt idx="11301">
                  <c:v>0.59</c:v>
                </c:pt>
                <c:pt idx="11302">
                  <c:v>0.47199999999999998</c:v>
                </c:pt>
                <c:pt idx="11303">
                  <c:v>0.628</c:v>
                </c:pt>
                <c:pt idx="11304">
                  <c:v>0.46400000000000002</c:v>
                </c:pt>
                <c:pt idx="11305">
                  <c:v>0.70399999999999996</c:v>
                </c:pt>
                <c:pt idx="11306">
                  <c:v>0.46300000000000002</c:v>
                </c:pt>
                <c:pt idx="11307">
                  <c:v>0.51100000000000001</c:v>
                </c:pt>
                <c:pt idx="11308">
                  <c:v>0.49199999999999999</c:v>
                </c:pt>
                <c:pt idx="11309">
                  <c:v>0.52100000000000002</c:v>
                </c:pt>
                <c:pt idx="11310">
                  <c:v>0.69199999999999995</c:v>
                </c:pt>
                <c:pt idx="11311">
                  <c:v>0.437</c:v>
                </c:pt>
                <c:pt idx="11312">
                  <c:v>0.56399999999999995</c:v>
                </c:pt>
                <c:pt idx="11313">
                  <c:v>0.61699999999999999</c:v>
                </c:pt>
                <c:pt idx="11314">
                  <c:v>0.47199999999999998</c:v>
                </c:pt>
                <c:pt idx="11315">
                  <c:v>0.47</c:v>
                </c:pt>
                <c:pt idx="11316">
                  <c:v>0.47</c:v>
                </c:pt>
                <c:pt idx="11317">
                  <c:v>0.5</c:v>
                </c:pt>
                <c:pt idx="11318">
                  <c:v>0.52400000000000002</c:v>
                </c:pt>
                <c:pt idx="11319">
                  <c:v>0.51900000000000002</c:v>
                </c:pt>
                <c:pt idx="11320">
                  <c:v>0.62</c:v>
                </c:pt>
                <c:pt idx="11321">
                  <c:v>0.67</c:v>
                </c:pt>
                <c:pt idx="11322">
                  <c:v>0.51300000000000001</c:v>
                </c:pt>
                <c:pt idx="11323">
                  <c:v>0.50800000000000001</c:v>
                </c:pt>
                <c:pt idx="11324">
                  <c:v>0.627</c:v>
                </c:pt>
                <c:pt idx="11325">
                  <c:v>0.55600000000000005</c:v>
                </c:pt>
                <c:pt idx="11326">
                  <c:v>0.67</c:v>
                </c:pt>
                <c:pt idx="11327">
                  <c:v>0.54300000000000004</c:v>
                </c:pt>
                <c:pt idx="11328">
                  <c:v>0.67</c:v>
                </c:pt>
                <c:pt idx="11329">
                  <c:v>0.51100000000000001</c:v>
                </c:pt>
                <c:pt idx="11330">
                  <c:v>0.438</c:v>
                </c:pt>
                <c:pt idx="11331">
                  <c:v>0.68600000000000005</c:v>
                </c:pt>
                <c:pt idx="11332">
                  <c:v>0.60199999999999998</c:v>
                </c:pt>
                <c:pt idx="11333">
                  <c:v>0.60799999999999998</c:v>
                </c:pt>
                <c:pt idx="11334">
                  <c:v>0.55200000000000005</c:v>
                </c:pt>
                <c:pt idx="11335">
                  <c:v>0.71899999999999997</c:v>
                </c:pt>
                <c:pt idx="11336">
                  <c:v>0.497</c:v>
                </c:pt>
                <c:pt idx="11337">
                  <c:v>0.69899999999999995</c:v>
                </c:pt>
                <c:pt idx="11338">
                  <c:v>0.44400000000000001</c:v>
                </c:pt>
                <c:pt idx="11339">
                  <c:v>0.622</c:v>
                </c:pt>
                <c:pt idx="11340">
                  <c:v>0.56999999999999995</c:v>
                </c:pt>
                <c:pt idx="11341">
                  <c:v>0.45500000000000002</c:v>
                </c:pt>
                <c:pt idx="11342">
                  <c:v>0.63100000000000001</c:v>
                </c:pt>
                <c:pt idx="11343">
                  <c:v>0.58699999999999997</c:v>
                </c:pt>
                <c:pt idx="11344">
                  <c:v>0.62</c:v>
                </c:pt>
                <c:pt idx="11345">
                  <c:v>0.67600000000000005</c:v>
                </c:pt>
                <c:pt idx="11346">
                  <c:v>0.44800000000000001</c:v>
                </c:pt>
                <c:pt idx="11347">
                  <c:v>0.629</c:v>
                </c:pt>
                <c:pt idx="11348">
                  <c:v>0.625</c:v>
                </c:pt>
                <c:pt idx="11349">
                  <c:v>0.6</c:v>
                </c:pt>
                <c:pt idx="11350">
                  <c:v>0.53500000000000003</c:v>
                </c:pt>
                <c:pt idx="11351">
                  <c:v>0.59299999999999997</c:v>
                </c:pt>
                <c:pt idx="11352">
                  <c:v>0.51300000000000001</c:v>
                </c:pt>
                <c:pt idx="11353">
                  <c:v>0.58599999999999997</c:v>
                </c:pt>
                <c:pt idx="11354">
                  <c:v>0.50600000000000001</c:v>
                </c:pt>
                <c:pt idx="11355">
                  <c:v>0.66200000000000003</c:v>
                </c:pt>
                <c:pt idx="11356">
                  <c:v>0.44600000000000001</c:v>
                </c:pt>
                <c:pt idx="11357">
                  <c:v>0.59599999999999997</c:v>
                </c:pt>
                <c:pt idx="11358">
                  <c:v>0.46600000000000003</c:v>
                </c:pt>
                <c:pt idx="11359">
                  <c:v>0.64</c:v>
                </c:pt>
                <c:pt idx="11360">
                  <c:v>0.51300000000000001</c:v>
                </c:pt>
                <c:pt idx="11361">
                  <c:v>0.59599999999999997</c:v>
                </c:pt>
                <c:pt idx="11362">
                  <c:v>0.47099999999999997</c:v>
                </c:pt>
                <c:pt idx="11363">
                  <c:v>0.52700000000000002</c:v>
                </c:pt>
                <c:pt idx="11364">
                  <c:v>0.48899999999999999</c:v>
                </c:pt>
                <c:pt idx="11365">
                  <c:v>0.41899999999999998</c:v>
                </c:pt>
                <c:pt idx="11366">
                  <c:v>0.52900000000000003</c:v>
                </c:pt>
                <c:pt idx="11367">
                  <c:v>0.61099999999999999</c:v>
                </c:pt>
                <c:pt idx="11368">
                  <c:v>0.57199999999999995</c:v>
                </c:pt>
                <c:pt idx="11369">
                  <c:v>0.57799999999999996</c:v>
                </c:pt>
                <c:pt idx="11370">
                  <c:v>0.56899999999999995</c:v>
                </c:pt>
                <c:pt idx="11371">
                  <c:v>0.52900000000000003</c:v>
                </c:pt>
                <c:pt idx="11372">
                  <c:v>0.51600000000000001</c:v>
                </c:pt>
                <c:pt idx="11373">
                  <c:v>0.68100000000000005</c:v>
                </c:pt>
                <c:pt idx="11374">
                  <c:v>0.77500000000000002</c:v>
                </c:pt>
                <c:pt idx="11375">
                  <c:v>0.57899999999999996</c:v>
                </c:pt>
                <c:pt idx="11376">
                  <c:v>0.71099999999999997</c:v>
                </c:pt>
                <c:pt idx="11377">
                  <c:v>0.69199999999999995</c:v>
                </c:pt>
                <c:pt idx="11378">
                  <c:v>0.47199999999999998</c:v>
                </c:pt>
                <c:pt idx="11379">
                  <c:v>0.53200000000000003</c:v>
                </c:pt>
                <c:pt idx="11380">
                  <c:v>0.63700000000000001</c:v>
                </c:pt>
                <c:pt idx="11381">
                  <c:v>0.71199999999999997</c:v>
                </c:pt>
                <c:pt idx="11382">
                  <c:v>0.53900000000000003</c:v>
                </c:pt>
                <c:pt idx="11383">
                  <c:v>0.71299999999999997</c:v>
                </c:pt>
                <c:pt idx="11384">
                  <c:v>0.59399999999999997</c:v>
                </c:pt>
                <c:pt idx="11385">
                  <c:v>0.495</c:v>
                </c:pt>
                <c:pt idx="11386">
                  <c:v>0.52</c:v>
                </c:pt>
                <c:pt idx="11387">
                  <c:v>0.46300000000000002</c:v>
                </c:pt>
                <c:pt idx="11388">
                  <c:v>0.55500000000000005</c:v>
                </c:pt>
                <c:pt idx="11389">
                  <c:v>0.54200000000000004</c:v>
                </c:pt>
                <c:pt idx="11390">
                  <c:v>0.498</c:v>
                </c:pt>
                <c:pt idx="11391">
                  <c:v>0.66700000000000004</c:v>
                </c:pt>
                <c:pt idx="11392">
                  <c:v>0.50900000000000001</c:v>
                </c:pt>
                <c:pt idx="11393">
                  <c:v>0.63</c:v>
                </c:pt>
                <c:pt idx="11394">
                  <c:v>0.61699999999999999</c:v>
                </c:pt>
                <c:pt idx="11395">
                  <c:v>0.75900000000000001</c:v>
                </c:pt>
                <c:pt idx="11396">
                  <c:v>0.52</c:v>
                </c:pt>
                <c:pt idx="11397">
                  <c:v>0.45300000000000001</c:v>
                </c:pt>
                <c:pt idx="11398">
                  <c:v>0.67300000000000004</c:v>
                </c:pt>
                <c:pt idx="11399">
                  <c:v>0.55800000000000005</c:v>
                </c:pt>
                <c:pt idx="11400">
                  <c:v>0.46200000000000002</c:v>
                </c:pt>
                <c:pt idx="11401">
                  <c:v>0.52100000000000002</c:v>
                </c:pt>
                <c:pt idx="11402">
                  <c:v>0.53800000000000003</c:v>
                </c:pt>
                <c:pt idx="11403">
                  <c:v>0.68</c:v>
                </c:pt>
                <c:pt idx="11404">
                  <c:v>0.88700000000000001</c:v>
                </c:pt>
                <c:pt idx="11405">
                  <c:v>0.497</c:v>
                </c:pt>
                <c:pt idx="11406">
                  <c:v>0.51700000000000002</c:v>
                </c:pt>
                <c:pt idx="11407">
                  <c:v>0.501</c:v>
                </c:pt>
                <c:pt idx="11408">
                  <c:v>0.45</c:v>
                </c:pt>
                <c:pt idx="11409">
                  <c:v>0.58799999999999997</c:v>
                </c:pt>
                <c:pt idx="11410">
                  <c:v>0.63300000000000001</c:v>
                </c:pt>
                <c:pt idx="11411">
                  <c:v>0.48799999999999999</c:v>
                </c:pt>
                <c:pt idx="11412">
                  <c:v>0.47</c:v>
                </c:pt>
                <c:pt idx="11413">
                  <c:v>0.41799999999999998</c:v>
                </c:pt>
                <c:pt idx="11414">
                  <c:v>0.47599999999999998</c:v>
                </c:pt>
                <c:pt idx="11415">
                  <c:v>0.59099999999999997</c:v>
                </c:pt>
                <c:pt idx="11416">
                  <c:v>0.89700000000000002</c:v>
                </c:pt>
                <c:pt idx="11417">
                  <c:v>0.54100000000000004</c:v>
                </c:pt>
                <c:pt idx="11418">
                  <c:v>0.45300000000000001</c:v>
                </c:pt>
                <c:pt idx="11419">
                  <c:v>0.66100000000000003</c:v>
                </c:pt>
                <c:pt idx="11420">
                  <c:v>0.50800000000000001</c:v>
                </c:pt>
                <c:pt idx="11421">
                  <c:v>0.621</c:v>
                </c:pt>
                <c:pt idx="11422">
                  <c:v>0.55800000000000005</c:v>
                </c:pt>
                <c:pt idx="11423">
                  <c:v>0.53100000000000003</c:v>
                </c:pt>
                <c:pt idx="11424">
                  <c:v>0.52</c:v>
                </c:pt>
                <c:pt idx="11425">
                  <c:v>0.61899999999999999</c:v>
                </c:pt>
                <c:pt idx="11426">
                  <c:v>0.68799999999999994</c:v>
                </c:pt>
                <c:pt idx="11427">
                  <c:v>0.59899999999999998</c:v>
                </c:pt>
                <c:pt idx="11428">
                  <c:v>0.53200000000000003</c:v>
                </c:pt>
                <c:pt idx="11429">
                  <c:v>0.48699999999999999</c:v>
                </c:pt>
                <c:pt idx="11430">
                  <c:v>0.70399999999999996</c:v>
                </c:pt>
                <c:pt idx="11431">
                  <c:v>0.50900000000000001</c:v>
                </c:pt>
                <c:pt idx="11432">
                  <c:v>0.47799999999999998</c:v>
                </c:pt>
                <c:pt idx="11433">
                  <c:v>0.60599999999999998</c:v>
                </c:pt>
                <c:pt idx="11434">
                  <c:v>0.58599999999999997</c:v>
                </c:pt>
                <c:pt idx="11435">
                  <c:v>0.67200000000000004</c:v>
                </c:pt>
                <c:pt idx="11436">
                  <c:v>0.47799999999999998</c:v>
                </c:pt>
                <c:pt idx="11437">
                  <c:v>0.62</c:v>
                </c:pt>
                <c:pt idx="11438">
                  <c:v>0.62</c:v>
                </c:pt>
                <c:pt idx="11439">
                  <c:v>0.57299999999999995</c:v>
                </c:pt>
                <c:pt idx="11440">
                  <c:v>0.46100000000000002</c:v>
                </c:pt>
                <c:pt idx="11441">
                  <c:v>0.49099999999999999</c:v>
                </c:pt>
                <c:pt idx="11442">
                  <c:v>0.51</c:v>
                </c:pt>
                <c:pt idx="11443">
                  <c:v>0.50900000000000001</c:v>
                </c:pt>
                <c:pt idx="11444">
                  <c:v>0.51900000000000002</c:v>
                </c:pt>
                <c:pt idx="11445">
                  <c:v>0.55500000000000005</c:v>
                </c:pt>
                <c:pt idx="11446">
                  <c:v>0.67700000000000005</c:v>
                </c:pt>
                <c:pt idx="11447">
                  <c:v>0.59799999999999998</c:v>
                </c:pt>
                <c:pt idx="11448">
                  <c:v>0.65300000000000002</c:v>
                </c:pt>
                <c:pt idx="11449">
                  <c:v>0.47499999999999998</c:v>
                </c:pt>
                <c:pt idx="11450">
                  <c:v>0.44800000000000001</c:v>
                </c:pt>
                <c:pt idx="11451">
                  <c:v>0.52700000000000002</c:v>
                </c:pt>
                <c:pt idx="11452">
                  <c:v>0.48</c:v>
                </c:pt>
                <c:pt idx="11453">
                  <c:v>0.57699999999999996</c:v>
                </c:pt>
                <c:pt idx="11454">
                  <c:v>0.56599999999999995</c:v>
                </c:pt>
                <c:pt idx="11455">
                  <c:v>0.437</c:v>
                </c:pt>
                <c:pt idx="11456">
                  <c:v>0.50800000000000001</c:v>
                </c:pt>
                <c:pt idx="11457">
                  <c:v>0.47299999999999998</c:v>
                </c:pt>
                <c:pt idx="11458">
                  <c:v>0.64500000000000002</c:v>
                </c:pt>
                <c:pt idx="11459">
                  <c:v>0.64</c:v>
                </c:pt>
                <c:pt idx="11460">
                  <c:v>0.51400000000000001</c:v>
                </c:pt>
                <c:pt idx="11461">
                  <c:v>0.53</c:v>
                </c:pt>
                <c:pt idx="11462">
                  <c:v>0.54700000000000004</c:v>
                </c:pt>
                <c:pt idx="11463">
                  <c:v>0.47699999999999998</c:v>
                </c:pt>
                <c:pt idx="11464">
                  <c:v>0.45300000000000001</c:v>
                </c:pt>
                <c:pt idx="11465">
                  <c:v>0.70099999999999996</c:v>
                </c:pt>
                <c:pt idx="11466">
                  <c:v>0.47599999999999998</c:v>
                </c:pt>
                <c:pt idx="11467">
                  <c:v>0.42299999999999999</c:v>
                </c:pt>
                <c:pt idx="11468">
                  <c:v>0.6</c:v>
                </c:pt>
                <c:pt idx="11469">
                  <c:v>0.64900000000000002</c:v>
                </c:pt>
                <c:pt idx="11470">
                  <c:v>0.7</c:v>
                </c:pt>
                <c:pt idx="11471">
                  <c:v>0.54600000000000004</c:v>
                </c:pt>
                <c:pt idx="11472">
                  <c:v>0.499</c:v>
                </c:pt>
                <c:pt idx="11473">
                  <c:v>0.42</c:v>
                </c:pt>
                <c:pt idx="11474">
                  <c:v>0.44600000000000001</c:v>
                </c:pt>
                <c:pt idx="11475">
                  <c:v>0.46</c:v>
                </c:pt>
                <c:pt idx="11476">
                  <c:v>0.42699999999999999</c:v>
                </c:pt>
                <c:pt idx="11477">
                  <c:v>0.54500000000000004</c:v>
                </c:pt>
                <c:pt idx="11478">
                  <c:v>0.78</c:v>
                </c:pt>
                <c:pt idx="11479">
                  <c:v>0.64500000000000002</c:v>
                </c:pt>
                <c:pt idx="11480">
                  <c:v>0.64300000000000002</c:v>
                </c:pt>
                <c:pt idx="11481">
                  <c:v>0.58099999999999996</c:v>
                </c:pt>
                <c:pt idx="11482">
                  <c:v>0.71899999999999997</c:v>
                </c:pt>
                <c:pt idx="11483">
                  <c:v>0.72699999999999998</c:v>
                </c:pt>
                <c:pt idx="11484">
                  <c:v>0.64300000000000002</c:v>
                </c:pt>
                <c:pt idx="11485">
                  <c:v>0.63500000000000001</c:v>
                </c:pt>
                <c:pt idx="11486">
                  <c:v>0.504</c:v>
                </c:pt>
                <c:pt idx="11487">
                  <c:v>0.61099999999999999</c:v>
                </c:pt>
                <c:pt idx="11488">
                  <c:v>0.54</c:v>
                </c:pt>
                <c:pt idx="11489">
                  <c:v>0.44600000000000001</c:v>
                </c:pt>
                <c:pt idx="11490">
                  <c:v>0.58899999999999997</c:v>
                </c:pt>
                <c:pt idx="11491">
                  <c:v>0.627</c:v>
                </c:pt>
                <c:pt idx="11492">
                  <c:v>0.56599999999999995</c:v>
                </c:pt>
                <c:pt idx="11493">
                  <c:v>0.46899999999999997</c:v>
                </c:pt>
                <c:pt idx="11494">
                  <c:v>0.46100000000000002</c:v>
                </c:pt>
                <c:pt idx="11495">
                  <c:v>0.54</c:v>
                </c:pt>
                <c:pt idx="11496">
                  <c:v>0.53400000000000003</c:v>
                </c:pt>
                <c:pt idx="11497">
                  <c:v>0.67600000000000005</c:v>
                </c:pt>
                <c:pt idx="11498">
                  <c:v>0.59599999999999997</c:v>
                </c:pt>
                <c:pt idx="11499">
                  <c:v>0.54900000000000004</c:v>
                </c:pt>
                <c:pt idx="11500">
                  <c:v>0.63700000000000001</c:v>
                </c:pt>
                <c:pt idx="11501">
                  <c:v>0.71799999999999997</c:v>
                </c:pt>
                <c:pt idx="11502">
                  <c:v>0.64700000000000002</c:v>
                </c:pt>
                <c:pt idx="11503">
                  <c:v>0.56699999999999995</c:v>
                </c:pt>
                <c:pt idx="11504">
                  <c:v>0.5</c:v>
                </c:pt>
                <c:pt idx="11505">
                  <c:v>0.56999999999999995</c:v>
                </c:pt>
                <c:pt idx="11506">
                  <c:v>0.50600000000000001</c:v>
                </c:pt>
                <c:pt idx="11507">
                  <c:v>0.56399999999999995</c:v>
                </c:pt>
                <c:pt idx="11508">
                  <c:v>0.51</c:v>
                </c:pt>
                <c:pt idx="11509">
                  <c:v>0.48399999999999999</c:v>
                </c:pt>
                <c:pt idx="11510">
                  <c:v>0.48</c:v>
                </c:pt>
                <c:pt idx="11511">
                  <c:v>0.58899999999999997</c:v>
                </c:pt>
                <c:pt idx="11512">
                  <c:v>0.87</c:v>
                </c:pt>
                <c:pt idx="11513">
                  <c:v>0.55300000000000005</c:v>
                </c:pt>
                <c:pt idx="11514">
                  <c:v>0.50800000000000001</c:v>
                </c:pt>
                <c:pt idx="11515">
                  <c:v>0.44900000000000001</c:v>
                </c:pt>
                <c:pt idx="11516">
                  <c:v>0.50600000000000001</c:v>
                </c:pt>
                <c:pt idx="11517">
                  <c:v>0.41899999999999998</c:v>
                </c:pt>
                <c:pt idx="11518">
                  <c:v>0.47699999999999998</c:v>
                </c:pt>
                <c:pt idx="11519">
                  <c:v>0.66900000000000004</c:v>
                </c:pt>
                <c:pt idx="11520">
                  <c:v>0.54400000000000004</c:v>
                </c:pt>
                <c:pt idx="11521">
                  <c:v>0.439</c:v>
                </c:pt>
                <c:pt idx="11522">
                  <c:v>0.41299999999999998</c:v>
                </c:pt>
                <c:pt idx="11523">
                  <c:v>0.47199999999999998</c:v>
                </c:pt>
                <c:pt idx="11524">
                  <c:v>0.63500000000000001</c:v>
                </c:pt>
                <c:pt idx="11525">
                  <c:v>0.59199999999999997</c:v>
                </c:pt>
                <c:pt idx="11526">
                  <c:v>0.48899999999999999</c:v>
                </c:pt>
                <c:pt idx="11527">
                  <c:v>0.48799999999999999</c:v>
                </c:pt>
                <c:pt idx="11528">
                  <c:v>0.52100000000000002</c:v>
                </c:pt>
                <c:pt idx="11529">
                  <c:v>0.69699999999999995</c:v>
                </c:pt>
                <c:pt idx="11530">
                  <c:v>0.54600000000000004</c:v>
                </c:pt>
                <c:pt idx="11531">
                  <c:v>0.86199999999999999</c:v>
                </c:pt>
                <c:pt idx="11532">
                  <c:v>0.57699999999999996</c:v>
                </c:pt>
                <c:pt idx="11533">
                  <c:v>0.4</c:v>
                </c:pt>
                <c:pt idx="11534">
                  <c:v>0.53900000000000003</c:v>
                </c:pt>
                <c:pt idx="11535">
                  <c:v>0.57399999999999995</c:v>
                </c:pt>
                <c:pt idx="11536">
                  <c:v>0.54300000000000004</c:v>
                </c:pt>
                <c:pt idx="11537">
                  <c:v>0.53700000000000003</c:v>
                </c:pt>
                <c:pt idx="11538">
                  <c:v>0.61599999999999999</c:v>
                </c:pt>
                <c:pt idx="11539">
                  <c:v>0.48299999999999998</c:v>
                </c:pt>
                <c:pt idx="11540">
                  <c:v>0.6</c:v>
                </c:pt>
                <c:pt idx="11541">
                  <c:v>0.495</c:v>
                </c:pt>
                <c:pt idx="11542">
                  <c:v>0.65</c:v>
                </c:pt>
                <c:pt idx="11543">
                  <c:v>0.57399999999999995</c:v>
                </c:pt>
                <c:pt idx="11544">
                  <c:v>0.54200000000000004</c:v>
                </c:pt>
                <c:pt idx="11545">
                  <c:v>0.53</c:v>
                </c:pt>
                <c:pt idx="11546">
                  <c:v>0.74399999999999999</c:v>
                </c:pt>
                <c:pt idx="11547">
                  <c:v>0.57799999999999996</c:v>
                </c:pt>
                <c:pt idx="11548">
                  <c:v>0.55600000000000005</c:v>
                </c:pt>
                <c:pt idx="11549">
                  <c:v>0.443</c:v>
                </c:pt>
                <c:pt idx="11550">
                  <c:v>0.51100000000000001</c:v>
                </c:pt>
                <c:pt idx="11551">
                  <c:v>0.54700000000000004</c:v>
                </c:pt>
                <c:pt idx="11552">
                  <c:v>0.63700000000000001</c:v>
                </c:pt>
                <c:pt idx="11553">
                  <c:v>0.505</c:v>
                </c:pt>
                <c:pt idx="11554">
                  <c:v>0.47799999999999998</c:v>
                </c:pt>
                <c:pt idx="11555">
                  <c:v>0.66</c:v>
                </c:pt>
                <c:pt idx="11556">
                  <c:v>0.63900000000000001</c:v>
                </c:pt>
                <c:pt idx="11557">
                  <c:v>0.50800000000000001</c:v>
                </c:pt>
                <c:pt idx="11558">
                  <c:v>0.755</c:v>
                </c:pt>
                <c:pt idx="11559">
                  <c:v>0.56899999999999995</c:v>
                </c:pt>
                <c:pt idx="11560">
                  <c:v>0.6</c:v>
                </c:pt>
                <c:pt idx="11561">
                  <c:v>0.72699999999999998</c:v>
                </c:pt>
                <c:pt idx="11562">
                  <c:v>0.52300000000000002</c:v>
                </c:pt>
                <c:pt idx="11563">
                  <c:v>0.626</c:v>
                </c:pt>
                <c:pt idx="11564">
                  <c:v>0.504</c:v>
                </c:pt>
                <c:pt idx="11565">
                  <c:v>0.52600000000000002</c:v>
                </c:pt>
                <c:pt idx="11566">
                  <c:v>0.61899999999999999</c:v>
                </c:pt>
                <c:pt idx="11567">
                  <c:v>0.77</c:v>
                </c:pt>
                <c:pt idx="11568">
                  <c:v>0.81100000000000005</c:v>
                </c:pt>
                <c:pt idx="11569">
                  <c:v>0.64500000000000002</c:v>
                </c:pt>
                <c:pt idx="11570">
                  <c:v>0.51100000000000001</c:v>
                </c:pt>
                <c:pt idx="11571">
                  <c:v>0.64900000000000002</c:v>
                </c:pt>
                <c:pt idx="11572">
                  <c:v>0.42</c:v>
                </c:pt>
                <c:pt idx="11573">
                  <c:v>0.57599999999999996</c:v>
                </c:pt>
                <c:pt idx="11574">
                  <c:v>0.47</c:v>
                </c:pt>
                <c:pt idx="11575">
                  <c:v>0.46800000000000003</c:v>
                </c:pt>
                <c:pt idx="11576">
                  <c:v>0.52100000000000002</c:v>
                </c:pt>
                <c:pt idx="11577">
                  <c:v>0.45</c:v>
                </c:pt>
                <c:pt idx="11578">
                  <c:v>0.54900000000000004</c:v>
                </c:pt>
                <c:pt idx="11579">
                  <c:v>0.54</c:v>
                </c:pt>
                <c:pt idx="11580">
                  <c:v>0.74</c:v>
                </c:pt>
                <c:pt idx="11581">
                  <c:v>0.69699999999999995</c:v>
                </c:pt>
                <c:pt idx="11582">
                  <c:v>0.53800000000000003</c:v>
                </c:pt>
                <c:pt idx="11583">
                  <c:v>0.53300000000000003</c:v>
                </c:pt>
                <c:pt idx="11584">
                  <c:v>0.53400000000000003</c:v>
                </c:pt>
                <c:pt idx="11585">
                  <c:v>0.45300000000000001</c:v>
                </c:pt>
                <c:pt idx="11586">
                  <c:v>0.51</c:v>
                </c:pt>
                <c:pt idx="11587">
                  <c:v>0.52900000000000003</c:v>
                </c:pt>
                <c:pt idx="11588">
                  <c:v>0.45800000000000002</c:v>
                </c:pt>
                <c:pt idx="11589">
                  <c:v>0.64200000000000002</c:v>
                </c:pt>
                <c:pt idx="11590">
                  <c:v>0.53200000000000003</c:v>
                </c:pt>
                <c:pt idx="11591">
                  <c:v>0.60499999999999998</c:v>
                </c:pt>
                <c:pt idx="11592">
                  <c:v>0.63200000000000001</c:v>
                </c:pt>
                <c:pt idx="11593">
                  <c:v>0.50800000000000001</c:v>
                </c:pt>
                <c:pt idx="11594">
                  <c:v>0.66500000000000004</c:v>
                </c:pt>
                <c:pt idx="11595">
                  <c:v>0.58499999999999996</c:v>
                </c:pt>
                <c:pt idx="11596">
                  <c:v>0.498</c:v>
                </c:pt>
                <c:pt idx="11597">
                  <c:v>0.57899999999999996</c:v>
                </c:pt>
                <c:pt idx="11598">
                  <c:v>0.54700000000000004</c:v>
                </c:pt>
                <c:pt idx="11599">
                  <c:v>0.76200000000000001</c:v>
                </c:pt>
                <c:pt idx="11600">
                  <c:v>0.46500000000000002</c:v>
                </c:pt>
                <c:pt idx="11601">
                  <c:v>0.67300000000000004</c:v>
                </c:pt>
                <c:pt idx="11602">
                  <c:v>0.54400000000000004</c:v>
                </c:pt>
                <c:pt idx="11603">
                  <c:v>0.53700000000000003</c:v>
                </c:pt>
                <c:pt idx="11604">
                  <c:v>0.56699999999999995</c:v>
                </c:pt>
                <c:pt idx="11605">
                  <c:v>0.48599999999999999</c:v>
                </c:pt>
                <c:pt idx="11606">
                  <c:v>0.76600000000000001</c:v>
                </c:pt>
                <c:pt idx="11607">
                  <c:v>0.49299999999999999</c:v>
                </c:pt>
                <c:pt idx="11608">
                  <c:v>0.51600000000000001</c:v>
                </c:pt>
                <c:pt idx="11609">
                  <c:v>0.63800000000000001</c:v>
                </c:pt>
                <c:pt idx="11610">
                  <c:v>0.79600000000000004</c:v>
                </c:pt>
                <c:pt idx="11611">
                  <c:v>0.64500000000000002</c:v>
                </c:pt>
                <c:pt idx="11612">
                  <c:v>0.66900000000000004</c:v>
                </c:pt>
                <c:pt idx="11613">
                  <c:v>0.52200000000000002</c:v>
                </c:pt>
                <c:pt idx="11614">
                  <c:v>0.59699999999999998</c:v>
                </c:pt>
                <c:pt idx="11615">
                  <c:v>0.50600000000000001</c:v>
                </c:pt>
                <c:pt idx="11616">
                  <c:v>0.46</c:v>
                </c:pt>
                <c:pt idx="11617">
                  <c:v>0.57099999999999995</c:v>
                </c:pt>
                <c:pt idx="11618">
                  <c:v>0.90900000000000003</c:v>
                </c:pt>
                <c:pt idx="11619">
                  <c:v>0.51600000000000001</c:v>
                </c:pt>
                <c:pt idx="11620">
                  <c:v>0.52600000000000002</c:v>
                </c:pt>
                <c:pt idx="11621">
                  <c:v>0.65</c:v>
                </c:pt>
                <c:pt idx="11622">
                  <c:v>0.66</c:v>
                </c:pt>
                <c:pt idx="11623">
                  <c:v>0.58799999999999997</c:v>
                </c:pt>
                <c:pt idx="11624">
                  <c:v>0.55900000000000005</c:v>
                </c:pt>
                <c:pt idx="11625">
                  <c:v>0.54600000000000004</c:v>
                </c:pt>
                <c:pt idx="11626">
                  <c:v>0.53500000000000003</c:v>
                </c:pt>
                <c:pt idx="11627">
                  <c:v>0.55200000000000005</c:v>
                </c:pt>
                <c:pt idx="11628">
                  <c:v>0.60499999999999998</c:v>
                </c:pt>
                <c:pt idx="11629">
                  <c:v>0.5</c:v>
                </c:pt>
                <c:pt idx="11630">
                  <c:v>0.52100000000000002</c:v>
                </c:pt>
                <c:pt idx="11631">
                  <c:v>0.63100000000000001</c:v>
                </c:pt>
                <c:pt idx="11632">
                  <c:v>0.62</c:v>
                </c:pt>
                <c:pt idx="11633">
                  <c:v>0.54600000000000004</c:v>
                </c:pt>
                <c:pt idx="11634">
                  <c:v>0.56000000000000005</c:v>
                </c:pt>
                <c:pt idx="11635">
                  <c:v>0.64100000000000001</c:v>
                </c:pt>
                <c:pt idx="11636">
                  <c:v>0.51300000000000001</c:v>
                </c:pt>
                <c:pt idx="11637">
                  <c:v>0.66</c:v>
                </c:pt>
                <c:pt idx="11638">
                  <c:v>0.498</c:v>
                </c:pt>
                <c:pt idx="11639">
                  <c:v>0.61299999999999999</c:v>
                </c:pt>
                <c:pt idx="11640">
                  <c:v>0.73899999999999999</c:v>
                </c:pt>
                <c:pt idx="11641">
                  <c:v>0.48399999999999999</c:v>
                </c:pt>
                <c:pt idx="11642">
                  <c:v>0.61599999999999999</c:v>
                </c:pt>
                <c:pt idx="11643">
                  <c:v>0.61399999999999999</c:v>
                </c:pt>
                <c:pt idx="11644">
                  <c:v>0.55900000000000005</c:v>
                </c:pt>
                <c:pt idx="11645">
                  <c:v>0.42499999999999999</c:v>
                </c:pt>
                <c:pt idx="11646">
                  <c:v>0.47899999999999998</c:v>
                </c:pt>
                <c:pt idx="11647">
                  <c:v>0.55000000000000004</c:v>
                </c:pt>
                <c:pt idx="11648">
                  <c:v>0.53800000000000003</c:v>
                </c:pt>
                <c:pt idx="11649">
                  <c:v>0.58399999999999996</c:v>
                </c:pt>
                <c:pt idx="11650">
                  <c:v>0.441</c:v>
                </c:pt>
                <c:pt idx="11651">
                  <c:v>0.56200000000000006</c:v>
                </c:pt>
                <c:pt idx="11652">
                  <c:v>0.64900000000000002</c:v>
                </c:pt>
                <c:pt idx="11653">
                  <c:v>0.81200000000000006</c:v>
                </c:pt>
                <c:pt idx="11654">
                  <c:v>0.623</c:v>
                </c:pt>
                <c:pt idx="11655">
                  <c:v>0.61</c:v>
                </c:pt>
                <c:pt idx="11656">
                  <c:v>0.58099999999999996</c:v>
                </c:pt>
                <c:pt idx="11657">
                  <c:v>0.57799999999999996</c:v>
                </c:pt>
                <c:pt idx="11658">
                  <c:v>0.71699999999999997</c:v>
                </c:pt>
                <c:pt idx="11659">
                  <c:v>0.53400000000000003</c:v>
                </c:pt>
                <c:pt idx="11660">
                  <c:v>0.55800000000000005</c:v>
                </c:pt>
                <c:pt idx="11661">
                  <c:v>0.41</c:v>
                </c:pt>
                <c:pt idx="11662">
                  <c:v>0.55800000000000005</c:v>
                </c:pt>
                <c:pt idx="11663">
                  <c:v>0.90300000000000002</c:v>
                </c:pt>
                <c:pt idx="11664">
                  <c:v>0.55700000000000005</c:v>
                </c:pt>
                <c:pt idx="11665">
                  <c:v>0.57799999999999996</c:v>
                </c:pt>
                <c:pt idx="11666">
                  <c:v>0.47499999999999998</c:v>
                </c:pt>
                <c:pt idx="11667">
                  <c:v>0.44400000000000001</c:v>
                </c:pt>
                <c:pt idx="11668">
                  <c:v>0.59699999999999998</c:v>
                </c:pt>
                <c:pt idx="11669">
                  <c:v>0.503</c:v>
                </c:pt>
                <c:pt idx="11670">
                  <c:v>0.52800000000000002</c:v>
                </c:pt>
                <c:pt idx="11671">
                  <c:v>0.47399999999999998</c:v>
                </c:pt>
                <c:pt idx="11672">
                  <c:v>0.41</c:v>
                </c:pt>
                <c:pt idx="11673">
                  <c:v>0.53</c:v>
                </c:pt>
                <c:pt idx="11674">
                  <c:v>0.4</c:v>
                </c:pt>
                <c:pt idx="11675">
                  <c:v>0.58199999999999996</c:v>
                </c:pt>
                <c:pt idx="11676">
                  <c:v>0.59499999999999997</c:v>
                </c:pt>
                <c:pt idx="11677">
                  <c:v>0.496</c:v>
                </c:pt>
                <c:pt idx="11678">
                  <c:v>0.54400000000000004</c:v>
                </c:pt>
                <c:pt idx="11679">
                  <c:v>0.48799999999999999</c:v>
                </c:pt>
                <c:pt idx="11680">
                  <c:v>0.63300000000000001</c:v>
                </c:pt>
                <c:pt idx="11681">
                  <c:v>0.49099999999999999</c:v>
                </c:pt>
                <c:pt idx="11682">
                  <c:v>0.46400000000000002</c:v>
                </c:pt>
                <c:pt idx="11683">
                  <c:v>0.64200000000000002</c:v>
                </c:pt>
                <c:pt idx="11684">
                  <c:v>0.74099999999999999</c:v>
                </c:pt>
                <c:pt idx="11685">
                  <c:v>0.502</c:v>
                </c:pt>
                <c:pt idx="11686">
                  <c:v>0.49099999999999999</c:v>
                </c:pt>
                <c:pt idx="11687">
                  <c:v>0.67900000000000005</c:v>
                </c:pt>
                <c:pt idx="11688">
                  <c:v>0.59099999999999997</c:v>
                </c:pt>
                <c:pt idx="11689">
                  <c:v>0.49099999999999999</c:v>
                </c:pt>
                <c:pt idx="11690">
                  <c:v>0.53100000000000003</c:v>
                </c:pt>
                <c:pt idx="11691">
                  <c:v>0.45300000000000001</c:v>
                </c:pt>
                <c:pt idx="11692">
                  <c:v>0.46200000000000002</c:v>
                </c:pt>
                <c:pt idx="11693">
                  <c:v>0.45100000000000001</c:v>
                </c:pt>
                <c:pt idx="11694">
                  <c:v>0.497</c:v>
                </c:pt>
                <c:pt idx="11695">
                  <c:v>0.44800000000000001</c:v>
                </c:pt>
                <c:pt idx="11696">
                  <c:v>0.44900000000000001</c:v>
                </c:pt>
                <c:pt idx="11697">
                  <c:v>0.72699999999999998</c:v>
                </c:pt>
                <c:pt idx="11698">
                  <c:v>0.63300000000000001</c:v>
                </c:pt>
                <c:pt idx="11699">
                  <c:v>0.50700000000000001</c:v>
                </c:pt>
                <c:pt idx="11700">
                  <c:v>0.46800000000000003</c:v>
                </c:pt>
                <c:pt idx="11701">
                  <c:v>0.63</c:v>
                </c:pt>
                <c:pt idx="11702">
                  <c:v>0.58499999999999996</c:v>
                </c:pt>
                <c:pt idx="11703">
                  <c:v>0.79</c:v>
                </c:pt>
                <c:pt idx="11704">
                  <c:v>0.52600000000000002</c:v>
                </c:pt>
                <c:pt idx="11705">
                  <c:v>0.68100000000000005</c:v>
                </c:pt>
                <c:pt idx="11706">
                  <c:v>0.67</c:v>
                </c:pt>
                <c:pt idx="11707">
                  <c:v>0.65300000000000002</c:v>
                </c:pt>
                <c:pt idx="11708">
                  <c:v>0.72399999999999998</c:v>
                </c:pt>
                <c:pt idx="11709">
                  <c:v>0.57699999999999996</c:v>
                </c:pt>
                <c:pt idx="11710">
                  <c:v>0.59</c:v>
                </c:pt>
                <c:pt idx="11711">
                  <c:v>0.69699999999999995</c:v>
                </c:pt>
                <c:pt idx="11712">
                  <c:v>0.62</c:v>
                </c:pt>
                <c:pt idx="11713">
                  <c:v>0.61</c:v>
                </c:pt>
                <c:pt idx="11714">
                  <c:v>0.61399999999999999</c:v>
                </c:pt>
                <c:pt idx="11715">
                  <c:v>0.73</c:v>
                </c:pt>
                <c:pt idx="11716">
                  <c:v>0.53400000000000003</c:v>
                </c:pt>
                <c:pt idx="11717">
                  <c:v>0.64900000000000002</c:v>
                </c:pt>
                <c:pt idx="11718">
                  <c:v>0.83099999999999996</c:v>
                </c:pt>
                <c:pt idx="11719">
                  <c:v>0.626</c:v>
                </c:pt>
                <c:pt idx="11720">
                  <c:v>0.52700000000000002</c:v>
                </c:pt>
                <c:pt idx="11721">
                  <c:v>0.48</c:v>
                </c:pt>
                <c:pt idx="11722">
                  <c:v>0.495</c:v>
                </c:pt>
                <c:pt idx="11723">
                  <c:v>0.63</c:v>
                </c:pt>
                <c:pt idx="11724">
                  <c:v>0.72399999999999998</c:v>
                </c:pt>
                <c:pt idx="11725">
                  <c:v>0.7</c:v>
                </c:pt>
                <c:pt idx="11726">
                  <c:v>0.50800000000000001</c:v>
                </c:pt>
                <c:pt idx="11727">
                  <c:v>0.66600000000000004</c:v>
                </c:pt>
                <c:pt idx="11728">
                  <c:v>0.72199999999999998</c:v>
                </c:pt>
                <c:pt idx="11729">
                  <c:v>0.71099999999999997</c:v>
                </c:pt>
                <c:pt idx="11730">
                  <c:v>0.60499999999999998</c:v>
                </c:pt>
                <c:pt idx="11731">
                  <c:v>0.438</c:v>
                </c:pt>
                <c:pt idx="11732">
                  <c:v>0.52100000000000002</c:v>
                </c:pt>
                <c:pt idx="11733">
                  <c:v>0.80500000000000005</c:v>
                </c:pt>
                <c:pt idx="11734">
                  <c:v>0.83</c:v>
                </c:pt>
                <c:pt idx="11735">
                  <c:v>0.47299999999999998</c:v>
                </c:pt>
                <c:pt idx="11736">
                  <c:v>0.65600000000000003</c:v>
                </c:pt>
                <c:pt idx="11737">
                  <c:v>0.49</c:v>
                </c:pt>
                <c:pt idx="11738">
                  <c:v>0.55100000000000005</c:v>
                </c:pt>
                <c:pt idx="11739">
                  <c:v>0.61</c:v>
                </c:pt>
                <c:pt idx="11740">
                  <c:v>0.63300000000000001</c:v>
                </c:pt>
                <c:pt idx="11741">
                  <c:v>0.67500000000000004</c:v>
                </c:pt>
                <c:pt idx="11742">
                  <c:v>0.46400000000000002</c:v>
                </c:pt>
                <c:pt idx="11743">
                  <c:v>0.69199999999999995</c:v>
                </c:pt>
                <c:pt idx="11744">
                  <c:v>0.66300000000000003</c:v>
                </c:pt>
                <c:pt idx="11745">
                  <c:v>0.52100000000000002</c:v>
                </c:pt>
                <c:pt idx="11746">
                  <c:v>0.56399999999999995</c:v>
                </c:pt>
                <c:pt idx="11747">
                  <c:v>0.71599999999999997</c:v>
                </c:pt>
                <c:pt idx="11748">
                  <c:v>0.68899999999999995</c:v>
                </c:pt>
                <c:pt idx="11749">
                  <c:v>0.48099999999999998</c:v>
                </c:pt>
                <c:pt idx="11750">
                  <c:v>0.75700000000000001</c:v>
                </c:pt>
                <c:pt idx="11751">
                  <c:v>0.72</c:v>
                </c:pt>
                <c:pt idx="11752">
                  <c:v>0.45700000000000002</c:v>
                </c:pt>
                <c:pt idx="11753">
                  <c:v>0.505</c:v>
                </c:pt>
                <c:pt idx="11754">
                  <c:v>0.39</c:v>
                </c:pt>
                <c:pt idx="11755">
                  <c:v>0.60099999999999998</c:v>
                </c:pt>
                <c:pt idx="11756">
                  <c:v>0.48799999999999999</c:v>
                </c:pt>
                <c:pt idx="11757">
                  <c:v>0.55200000000000005</c:v>
                </c:pt>
                <c:pt idx="11758">
                  <c:v>0.64800000000000002</c:v>
                </c:pt>
                <c:pt idx="11759">
                  <c:v>0.57399999999999995</c:v>
                </c:pt>
                <c:pt idx="11760">
                  <c:v>0.58899999999999997</c:v>
                </c:pt>
                <c:pt idx="11761">
                  <c:v>0.76400000000000001</c:v>
                </c:pt>
                <c:pt idx="11762">
                  <c:v>0.51600000000000001</c:v>
                </c:pt>
                <c:pt idx="11763">
                  <c:v>0.51600000000000001</c:v>
                </c:pt>
                <c:pt idx="11764">
                  <c:v>0.61399999999999999</c:v>
                </c:pt>
                <c:pt idx="11765">
                  <c:v>0.58299999999999996</c:v>
                </c:pt>
                <c:pt idx="11766">
                  <c:v>0.52900000000000003</c:v>
                </c:pt>
                <c:pt idx="11767">
                  <c:v>0.52300000000000002</c:v>
                </c:pt>
                <c:pt idx="11768">
                  <c:v>0.51900000000000002</c:v>
                </c:pt>
                <c:pt idx="11769">
                  <c:v>0.47299999999999998</c:v>
                </c:pt>
                <c:pt idx="11770">
                  <c:v>0.56599999999999995</c:v>
                </c:pt>
                <c:pt idx="11771">
                  <c:v>0.54600000000000004</c:v>
                </c:pt>
                <c:pt idx="11772">
                  <c:v>0.47</c:v>
                </c:pt>
                <c:pt idx="11773">
                  <c:v>0.56100000000000005</c:v>
                </c:pt>
                <c:pt idx="11774">
                  <c:v>0.6</c:v>
                </c:pt>
                <c:pt idx="11775">
                  <c:v>0.65</c:v>
                </c:pt>
                <c:pt idx="11776">
                  <c:v>0.61099999999999999</c:v>
                </c:pt>
                <c:pt idx="11777">
                  <c:v>0.59399999999999997</c:v>
                </c:pt>
                <c:pt idx="11778">
                  <c:v>0.67100000000000004</c:v>
                </c:pt>
                <c:pt idx="11779">
                  <c:v>0.45500000000000002</c:v>
                </c:pt>
                <c:pt idx="11780">
                  <c:v>0.65300000000000002</c:v>
                </c:pt>
                <c:pt idx="11781">
                  <c:v>0.58599999999999997</c:v>
                </c:pt>
                <c:pt idx="11782">
                  <c:v>0.51700000000000002</c:v>
                </c:pt>
                <c:pt idx="11783">
                  <c:v>0.57399999999999995</c:v>
                </c:pt>
                <c:pt idx="11784">
                  <c:v>0.51</c:v>
                </c:pt>
                <c:pt idx="11785">
                  <c:v>0.77100000000000002</c:v>
                </c:pt>
                <c:pt idx="11786">
                  <c:v>0.56200000000000006</c:v>
                </c:pt>
                <c:pt idx="11787">
                  <c:v>0.442</c:v>
                </c:pt>
                <c:pt idx="11788">
                  <c:v>0.68500000000000005</c:v>
                </c:pt>
                <c:pt idx="11789">
                  <c:v>0.56899999999999995</c:v>
                </c:pt>
                <c:pt idx="11790">
                  <c:v>0.53700000000000003</c:v>
                </c:pt>
                <c:pt idx="11791">
                  <c:v>0.77700000000000002</c:v>
                </c:pt>
                <c:pt idx="11792">
                  <c:v>0.59499999999999997</c:v>
                </c:pt>
                <c:pt idx="11793">
                  <c:v>0.41799999999999998</c:v>
                </c:pt>
                <c:pt idx="11794">
                  <c:v>0.58599999999999997</c:v>
                </c:pt>
                <c:pt idx="11795">
                  <c:v>0.66300000000000003</c:v>
                </c:pt>
                <c:pt idx="11796">
                  <c:v>0.56299999999999994</c:v>
                </c:pt>
                <c:pt idx="11797">
                  <c:v>0.37</c:v>
                </c:pt>
                <c:pt idx="11798">
                  <c:v>0.71399999999999997</c:v>
                </c:pt>
                <c:pt idx="11799">
                  <c:v>0.59399999999999997</c:v>
                </c:pt>
                <c:pt idx="11800">
                  <c:v>0.60599999999999998</c:v>
                </c:pt>
                <c:pt idx="11801">
                  <c:v>0.52600000000000002</c:v>
                </c:pt>
                <c:pt idx="11802">
                  <c:v>0.63</c:v>
                </c:pt>
                <c:pt idx="11803">
                  <c:v>0.61599999999999999</c:v>
                </c:pt>
                <c:pt idx="11804">
                  <c:v>0.51</c:v>
                </c:pt>
                <c:pt idx="11805">
                  <c:v>0.91500000000000004</c:v>
                </c:pt>
                <c:pt idx="11806">
                  <c:v>0.61099999999999999</c:v>
                </c:pt>
                <c:pt idx="11807">
                  <c:v>0.51800000000000002</c:v>
                </c:pt>
                <c:pt idx="11808">
                  <c:v>0.46899999999999997</c:v>
                </c:pt>
                <c:pt idx="11809">
                  <c:v>0.62</c:v>
                </c:pt>
                <c:pt idx="11810">
                  <c:v>0.70799999999999996</c:v>
                </c:pt>
                <c:pt idx="11811">
                  <c:v>0.41599999999999998</c:v>
                </c:pt>
                <c:pt idx="11812">
                  <c:v>0.53900000000000003</c:v>
                </c:pt>
                <c:pt idx="11813">
                  <c:v>0.51900000000000002</c:v>
                </c:pt>
                <c:pt idx="11814">
                  <c:v>0.63800000000000001</c:v>
                </c:pt>
                <c:pt idx="11815">
                  <c:v>0.77500000000000002</c:v>
                </c:pt>
                <c:pt idx="11816">
                  <c:v>0.625</c:v>
                </c:pt>
                <c:pt idx="11817">
                  <c:v>0.45900000000000002</c:v>
                </c:pt>
                <c:pt idx="11818">
                  <c:v>0.52400000000000002</c:v>
                </c:pt>
                <c:pt idx="11819">
                  <c:v>0.51600000000000001</c:v>
                </c:pt>
                <c:pt idx="11820">
                  <c:v>0.67400000000000004</c:v>
                </c:pt>
                <c:pt idx="11821">
                  <c:v>0.52200000000000002</c:v>
                </c:pt>
                <c:pt idx="11822">
                  <c:v>0.49199999999999999</c:v>
                </c:pt>
                <c:pt idx="11823">
                  <c:v>0.82299999999999995</c:v>
                </c:pt>
                <c:pt idx="11824">
                  <c:v>0.48499999999999999</c:v>
                </c:pt>
                <c:pt idx="11825">
                  <c:v>0.6</c:v>
                </c:pt>
                <c:pt idx="11826">
                  <c:v>0.65300000000000002</c:v>
                </c:pt>
                <c:pt idx="11827">
                  <c:v>0.46600000000000003</c:v>
                </c:pt>
                <c:pt idx="11828">
                  <c:v>0.67300000000000004</c:v>
                </c:pt>
                <c:pt idx="11829">
                  <c:v>0.72899999999999998</c:v>
                </c:pt>
                <c:pt idx="11830">
                  <c:v>0.48099999999999998</c:v>
                </c:pt>
                <c:pt idx="11831">
                  <c:v>0.437</c:v>
                </c:pt>
                <c:pt idx="11832">
                  <c:v>0.45100000000000001</c:v>
                </c:pt>
                <c:pt idx="11833">
                  <c:v>0.65100000000000002</c:v>
                </c:pt>
                <c:pt idx="11834">
                  <c:v>0.623</c:v>
                </c:pt>
                <c:pt idx="11835">
                  <c:v>0.56899999999999995</c:v>
                </c:pt>
                <c:pt idx="11836">
                  <c:v>0.48</c:v>
                </c:pt>
                <c:pt idx="11837">
                  <c:v>0.623</c:v>
                </c:pt>
                <c:pt idx="11838">
                  <c:v>0.51700000000000002</c:v>
                </c:pt>
                <c:pt idx="11839">
                  <c:v>0.60699999999999998</c:v>
                </c:pt>
                <c:pt idx="11840">
                  <c:v>0.63800000000000001</c:v>
                </c:pt>
                <c:pt idx="11841">
                  <c:v>0.624</c:v>
                </c:pt>
                <c:pt idx="11842">
                  <c:v>0.64100000000000001</c:v>
                </c:pt>
                <c:pt idx="11843">
                  <c:v>0.39900000000000002</c:v>
                </c:pt>
                <c:pt idx="11844">
                  <c:v>0.60299999999999998</c:v>
                </c:pt>
                <c:pt idx="11845">
                  <c:v>0.438</c:v>
                </c:pt>
                <c:pt idx="11846">
                  <c:v>0.5</c:v>
                </c:pt>
                <c:pt idx="11847">
                  <c:v>0.45800000000000002</c:v>
                </c:pt>
                <c:pt idx="11848">
                  <c:v>0.48699999999999999</c:v>
                </c:pt>
                <c:pt idx="11849">
                  <c:v>0.79900000000000004</c:v>
                </c:pt>
                <c:pt idx="11850">
                  <c:v>0.52400000000000002</c:v>
                </c:pt>
                <c:pt idx="11851">
                  <c:v>0.52500000000000002</c:v>
                </c:pt>
                <c:pt idx="11852">
                  <c:v>0.41699999999999998</c:v>
                </c:pt>
                <c:pt idx="11853">
                  <c:v>0.55900000000000005</c:v>
                </c:pt>
                <c:pt idx="11854">
                  <c:v>0.42199999999999999</c:v>
                </c:pt>
                <c:pt idx="11855">
                  <c:v>0.50600000000000001</c:v>
                </c:pt>
                <c:pt idx="11856">
                  <c:v>0.43099999999999999</c:v>
                </c:pt>
                <c:pt idx="11857">
                  <c:v>0.49399999999999999</c:v>
                </c:pt>
                <c:pt idx="11858">
                  <c:v>0.69</c:v>
                </c:pt>
                <c:pt idx="11859">
                  <c:v>0.54800000000000004</c:v>
                </c:pt>
                <c:pt idx="11860">
                  <c:v>0.56299999999999994</c:v>
                </c:pt>
                <c:pt idx="11861">
                  <c:v>0.57399999999999995</c:v>
                </c:pt>
                <c:pt idx="11862">
                  <c:v>0.55500000000000005</c:v>
                </c:pt>
                <c:pt idx="11863">
                  <c:v>0.70599999999999996</c:v>
                </c:pt>
                <c:pt idx="11864">
                  <c:v>0.55200000000000005</c:v>
                </c:pt>
                <c:pt idx="11865">
                  <c:v>0.47</c:v>
                </c:pt>
                <c:pt idx="11866">
                  <c:v>0.63900000000000001</c:v>
                </c:pt>
                <c:pt idx="11867">
                  <c:v>0.60399999999999998</c:v>
                </c:pt>
                <c:pt idx="11868">
                  <c:v>0.78900000000000003</c:v>
                </c:pt>
                <c:pt idx="11869">
                  <c:v>0.57999999999999996</c:v>
                </c:pt>
                <c:pt idx="11870">
                  <c:v>0.57299999999999995</c:v>
                </c:pt>
                <c:pt idx="11871">
                  <c:v>0.47899999999999998</c:v>
                </c:pt>
                <c:pt idx="11872">
                  <c:v>0.60899999999999999</c:v>
                </c:pt>
                <c:pt idx="11873">
                  <c:v>0.46400000000000002</c:v>
                </c:pt>
                <c:pt idx="11874">
                  <c:v>0.60399999999999998</c:v>
                </c:pt>
                <c:pt idx="11875">
                  <c:v>0.47199999999999998</c:v>
                </c:pt>
                <c:pt idx="11876">
                  <c:v>0.47299999999999998</c:v>
                </c:pt>
                <c:pt idx="11877">
                  <c:v>0.8</c:v>
                </c:pt>
                <c:pt idx="11878">
                  <c:v>0.55400000000000005</c:v>
                </c:pt>
                <c:pt idx="11879">
                  <c:v>0.379</c:v>
                </c:pt>
                <c:pt idx="11880">
                  <c:v>0.78700000000000003</c:v>
                </c:pt>
                <c:pt idx="11881">
                  <c:v>0.55400000000000005</c:v>
                </c:pt>
                <c:pt idx="11882">
                  <c:v>0.6</c:v>
                </c:pt>
                <c:pt idx="11883">
                  <c:v>0.51400000000000001</c:v>
                </c:pt>
                <c:pt idx="11884">
                  <c:v>0.57499999999999996</c:v>
                </c:pt>
                <c:pt idx="11885">
                  <c:v>0.505</c:v>
                </c:pt>
                <c:pt idx="11886">
                  <c:v>0.49</c:v>
                </c:pt>
                <c:pt idx="11887">
                  <c:v>0.45</c:v>
                </c:pt>
                <c:pt idx="11888">
                  <c:v>0.63900000000000001</c:v>
                </c:pt>
                <c:pt idx="11889">
                  <c:v>0.51100000000000001</c:v>
                </c:pt>
                <c:pt idx="11890">
                  <c:v>0.65300000000000002</c:v>
                </c:pt>
                <c:pt idx="11891">
                  <c:v>0.52400000000000002</c:v>
                </c:pt>
                <c:pt idx="11892">
                  <c:v>0.51500000000000001</c:v>
                </c:pt>
                <c:pt idx="11893">
                  <c:v>0.41299999999999998</c:v>
                </c:pt>
                <c:pt idx="11894">
                  <c:v>0.56000000000000005</c:v>
                </c:pt>
                <c:pt idx="11895">
                  <c:v>0.66700000000000004</c:v>
                </c:pt>
                <c:pt idx="11896">
                  <c:v>0.495</c:v>
                </c:pt>
                <c:pt idx="11897">
                  <c:v>0.71</c:v>
                </c:pt>
                <c:pt idx="11898">
                  <c:v>0.51</c:v>
                </c:pt>
                <c:pt idx="11899">
                  <c:v>0.48299999999999998</c:v>
                </c:pt>
                <c:pt idx="11900">
                  <c:v>0.43099999999999999</c:v>
                </c:pt>
                <c:pt idx="11901">
                  <c:v>0.68500000000000005</c:v>
                </c:pt>
                <c:pt idx="11902">
                  <c:v>0.52400000000000002</c:v>
                </c:pt>
                <c:pt idx="11903">
                  <c:v>0.61899999999999999</c:v>
                </c:pt>
                <c:pt idx="11904">
                  <c:v>0.56200000000000006</c:v>
                </c:pt>
                <c:pt idx="11905">
                  <c:v>0.45100000000000001</c:v>
                </c:pt>
                <c:pt idx="11906">
                  <c:v>0.48799999999999999</c:v>
                </c:pt>
                <c:pt idx="11907">
                  <c:v>0.53400000000000003</c:v>
                </c:pt>
                <c:pt idx="11908">
                  <c:v>0.60199999999999998</c:v>
                </c:pt>
                <c:pt idx="11909">
                  <c:v>0.64400000000000002</c:v>
                </c:pt>
                <c:pt idx="11910">
                  <c:v>0.435</c:v>
                </c:pt>
                <c:pt idx="11911">
                  <c:v>0.59899999999999998</c:v>
                </c:pt>
                <c:pt idx="11912">
                  <c:v>0.66400000000000003</c:v>
                </c:pt>
                <c:pt idx="11913">
                  <c:v>0.66500000000000004</c:v>
                </c:pt>
                <c:pt idx="11914">
                  <c:v>0.49399999999999999</c:v>
                </c:pt>
                <c:pt idx="11915">
                  <c:v>0.45400000000000001</c:v>
                </c:pt>
                <c:pt idx="11916">
                  <c:v>0.41099999999999998</c:v>
                </c:pt>
                <c:pt idx="11917">
                  <c:v>0.68500000000000005</c:v>
                </c:pt>
                <c:pt idx="11918">
                  <c:v>0.61699999999999999</c:v>
                </c:pt>
                <c:pt idx="11919">
                  <c:v>0.60899999999999999</c:v>
                </c:pt>
                <c:pt idx="11920">
                  <c:v>0.2</c:v>
                </c:pt>
                <c:pt idx="11921">
                  <c:v>0.497</c:v>
                </c:pt>
                <c:pt idx="11922">
                  <c:v>0.41799999999999998</c:v>
                </c:pt>
                <c:pt idx="11923">
                  <c:v>0.63</c:v>
                </c:pt>
                <c:pt idx="11924">
                  <c:v>0.627</c:v>
                </c:pt>
                <c:pt idx="11925">
                  <c:v>0.42799999999999999</c:v>
                </c:pt>
                <c:pt idx="11926">
                  <c:v>0.58199999999999996</c:v>
                </c:pt>
                <c:pt idx="11927">
                  <c:v>0.59399999999999997</c:v>
                </c:pt>
                <c:pt idx="11928">
                  <c:v>0.45600000000000002</c:v>
                </c:pt>
                <c:pt idx="11929">
                  <c:v>0.63800000000000001</c:v>
                </c:pt>
                <c:pt idx="11930">
                  <c:v>0.47599999999999998</c:v>
                </c:pt>
                <c:pt idx="11931">
                  <c:v>0.54400000000000004</c:v>
                </c:pt>
                <c:pt idx="11932">
                  <c:v>0.77</c:v>
                </c:pt>
                <c:pt idx="11933">
                  <c:v>0.502</c:v>
                </c:pt>
                <c:pt idx="11934">
                  <c:v>0.52</c:v>
                </c:pt>
                <c:pt idx="11935">
                  <c:v>0.68</c:v>
                </c:pt>
                <c:pt idx="11936">
                  <c:v>0.55900000000000005</c:v>
                </c:pt>
                <c:pt idx="11937">
                  <c:v>0.56299999999999994</c:v>
                </c:pt>
                <c:pt idx="11938">
                  <c:v>0.72399999999999998</c:v>
                </c:pt>
                <c:pt idx="11939">
                  <c:v>0.49199999999999999</c:v>
                </c:pt>
                <c:pt idx="11940">
                  <c:v>0.621</c:v>
                </c:pt>
                <c:pt idx="11941">
                  <c:v>0.51</c:v>
                </c:pt>
                <c:pt idx="11942">
                  <c:v>0.60499999999999998</c:v>
                </c:pt>
                <c:pt idx="11943">
                  <c:v>0.46</c:v>
                </c:pt>
                <c:pt idx="11944">
                  <c:v>0.48599999999999999</c:v>
                </c:pt>
                <c:pt idx="11945">
                  <c:v>0.45700000000000002</c:v>
                </c:pt>
                <c:pt idx="11946">
                  <c:v>0.66700000000000004</c:v>
                </c:pt>
                <c:pt idx="11947">
                  <c:v>0.53100000000000003</c:v>
                </c:pt>
                <c:pt idx="11948">
                  <c:v>0.44800000000000001</c:v>
                </c:pt>
                <c:pt idx="11949">
                  <c:v>0.54600000000000004</c:v>
                </c:pt>
                <c:pt idx="11950">
                  <c:v>0.48299999999999998</c:v>
                </c:pt>
                <c:pt idx="11951">
                  <c:v>0.64600000000000002</c:v>
                </c:pt>
                <c:pt idx="11952">
                  <c:v>0.39800000000000002</c:v>
                </c:pt>
                <c:pt idx="11953">
                  <c:v>0.53</c:v>
                </c:pt>
                <c:pt idx="11954">
                  <c:v>0.48299999999999998</c:v>
                </c:pt>
                <c:pt idx="11955">
                  <c:v>0.57199999999999995</c:v>
                </c:pt>
                <c:pt idx="11956">
                  <c:v>0.79600000000000004</c:v>
                </c:pt>
                <c:pt idx="11957">
                  <c:v>0.56000000000000005</c:v>
                </c:pt>
                <c:pt idx="11958">
                  <c:v>0.63900000000000001</c:v>
                </c:pt>
                <c:pt idx="11959">
                  <c:v>0.65300000000000002</c:v>
                </c:pt>
                <c:pt idx="11960">
                  <c:v>0.38700000000000001</c:v>
                </c:pt>
                <c:pt idx="11961">
                  <c:v>0.58499999999999996</c:v>
                </c:pt>
                <c:pt idx="11962">
                  <c:v>0.65200000000000002</c:v>
                </c:pt>
                <c:pt idx="11963">
                  <c:v>0.63</c:v>
                </c:pt>
                <c:pt idx="11964">
                  <c:v>0.78900000000000003</c:v>
                </c:pt>
                <c:pt idx="11965">
                  <c:v>0.38700000000000001</c:v>
                </c:pt>
                <c:pt idx="11966">
                  <c:v>0.67100000000000004</c:v>
                </c:pt>
                <c:pt idx="11967">
                  <c:v>0.51800000000000002</c:v>
                </c:pt>
                <c:pt idx="11968">
                  <c:v>0.65700000000000003</c:v>
                </c:pt>
                <c:pt idx="11969">
                  <c:v>0.78500000000000003</c:v>
                </c:pt>
                <c:pt idx="11970">
                  <c:v>0.61399999999999999</c:v>
                </c:pt>
                <c:pt idx="11971">
                  <c:v>0.73199999999999998</c:v>
                </c:pt>
                <c:pt idx="11972">
                  <c:v>0.72599999999999998</c:v>
                </c:pt>
                <c:pt idx="11973">
                  <c:v>0.74399999999999999</c:v>
                </c:pt>
                <c:pt idx="11974">
                  <c:v>0.64600000000000002</c:v>
                </c:pt>
                <c:pt idx="11975">
                  <c:v>0.51</c:v>
                </c:pt>
                <c:pt idx="11976">
                  <c:v>0.49299999999999999</c:v>
                </c:pt>
                <c:pt idx="11977">
                  <c:v>0.46500000000000002</c:v>
                </c:pt>
                <c:pt idx="11978">
                  <c:v>0.80100000000000005</c:v>
                </c:pt>
                <c:pt idx="11979">
                  <c:v>0.61899999999999999</c:v>
                </c:pt>
                <c:pt idx="11980">
                  <c:v>0.433</c:v>
                </c:pt>
                <c:pt idx="11981">
                  <c:v>0.46</c:v>
                </c:pt>
                <c:pt idx="11982">
                  <c:v>0.441</c:v>
                </c:pt>
                <c:pt idx="11983">
                  <c:v>0.67100000000000004</c:v>
                </c:pt>
                <c:pt idx="11984">
                  <c:v>0.46</c:v>
                </c:pt>
                <c:pt idx="11985">
                  <c:v>0.48299999999999998</c:v>
                </c:pt>
                <c:pt idx="11986">
                  <c:v>0.63900000000000001</c:v>
                </c:pt>
                <c:pt idx="11987">
                  <c:v>0.75900000000000001</c:v>
                </c:pt>
                <c:pt idx="11988">
                  <c:v>0.53900000000000003</c:v>
                </c:pt>
                <c:pt idx="11989">
                  <c:v>0.55100000000000005</c:v>
                </c:pt>
                <c:pt idx="11990">
                  <c:v>0.45600000000000002</c:v>
                </c:pt>
                <c:pt idx="11991">
                  <c:v>0.54600000000000004</c:v>
                </c:pt>
                <c:pt idx="11992">
                  <c:v>0.76200000000000001</c:v>
                </c:pt>
                <c:pt idx="11993">
                  <c:v>0.50900000000000001</c:v>
                </c:pt>
                <c:pt idx="11994">
                  <c:v>0.61699999999999999</c:v>
                </c:pt>
                <c:pt idx="11995">
                  <c:v>0.49399999999999999</c:v>
                </c:pt>
                <c:pt idx="11996">
                  <c:v>0.55500000000000005</c:v>
                </c:pt>
                <c:pt idx="11997">
                  <c:v>0.59199999999999997</c:v>
                </c:pt>
                <c:pt idx="11998">
                  <c:v>0.71499999999999997</c:v>
                </c:pt>
                <c:pt idx="11999">
                  <c:v>0.50900000000000001</c:v>
                </c:pt>
                <c:pt idx="12000">
                  <c:v>0.60799999999999998</c:v>
                </c:pt>
                <c:pt idx="12001">
                  <c:v>0.55100000000000005</c:v>
                </c:pt>
                <c:pt idx="12002">
                  <c:v>0.56000000000000005</c:v>
                </c:pt>
                <c:pt idx="12003">
                  <c:v>0.81399999999999995</c:v>
                </c:pt>
                <c:pt idx="12004">
                  <c:v>0.88900000000000001</c:v>
                </c:pt>
                <c:pt idx="12005">
                  <c:v>0.55400000000000005</c:v>
                </c:pt>
                <c:pt idx="12006">
                  <c:v>0.57799999999999996</c:v>
                </c:pt>
                <c:pt idx="12007">
                  <c:v>0.55200000000000005</c:v>
                </c:pt>
                <c:pt idx="12008">
                  <c:v>0.70399999999999996</c:v>
                </c:pt>
                <c:pt idx="12009">
                  <c:v>0.61099999999999999</c:v>
                </c:pt>
                <c:pt idx="12010">
                  <c:v>0.60899999999999999</c:v>
                </c:pt>
                <c:pt idx="12011">
                  <c:v>0.48799999999999999</c:v>
                </c:pt>
                <c:pt idx="12012">
                  <c:v>0.51300000000000001</c:v>
                </c:pt>
                <c:pt idx="12013">
                  <c:v>0.48699999999999999</c:v>
                </c:pt>
                <c:pt idx="12014">
                  <c:v>0.59199999999999997</c:v>
                </c:pt>
                <c:pt idx="12015">
                  <c:v>0.504</c:v>
                </c:pt>
                <c:pt idx="12016">
                  <c:v>0.61699999999999999</c:v>
                </c:pt>
                <c:pt idx="12017">
                  <c:v>0.505</c:v>
                </c:pt>
                <c:pt idx="12018">
                  <c:v>0.51500000000000001</c:v>
                </c:pt>
                <c:pt idx="12019">
                  <c:v>0.50800000000000001</c:v>
                </c:pt>
                <c:pt idx="12020">
                  <c:v>0.53200000000000003</c:v>
                </c:pt>
                <c:pt idx="12021">
                  <c:v>0.59199999999999997</c:v>
                </c:pt>
                <c:pt idx="12022">
                  <c:v>0.52900000000000003</c:v>
                </c:pt>
                <c:pt idx="12023">
                  <c:v>0.46400000000000002</c:v>
                </c:pt>
                <c:pt idx="12024">
                  <c:v>0.58799999999999997</c:v>
                </c:pt>
                <c:pt idx="12025">
                  <c:v>0.6</c:v>
                </c:pt>
                <c:pt idx="12026">
                  <c:v>0.39800000000000002</c:v>
                </c:pt>
                <c:pt idx="12027">
                  <c:v>0.495</c:v>
                </c:pt>
                <c:pt idx="12028">
                  <c:v>0.7</c:v>
                </c:pt>
                <c:pt idx="12029">
                  <c:v>0.60099999999999998</c:v>
                </c:pt>
                <c:pt idx="12030">
                  <c:v>0.54200000000000004</c:v>
                </c:pt>
                <c:pt idx="12031">
                  <c:v>0.59299999999999997</c:v>
                </c:pt>
                <c:pt idx="12032">
                  <c:v>0.44800000000000001</c:v>
                </c:pt>
                <c:pt idx="12033">
                  <c:v>0.69199999999999995</c:v>
                </c:pt>
                <c:pt idx="12034">
                  <c:v>0.52500000000000002</c:v>
                </c:pt>
                <c:pt idx="12035">
                  <c:v>0.43</c:v>
                </c:pt>
                <c:pt idx="12036">
                  <c:v>0.76500000000000001</c:v>
                </c:pt>
                <c:pt idx="12037">
                  <c:v>0.47599999999999998</c:v>
                </c:pt>
                <c:pt idx="12038">
                  <c:v>0.8</c:v>
                </c:pt>
                <c:pt idx="12039">
                  <c:v>0.64600000000000002</c:v>
                </c:pt>
                <c:pt idx="12040">
                  <c:v>0.52400000000000002</c:v>
                </c:pt>
                <c:pt idx="12041">
                  <c:v>0.51</c:v>
                </c:pt>
                <c:pt idx="12042">
                  <c:v>0.63500000000000001</c:v>
                </c:pt>
                <c:pt idx="12043">
                  <c:v>0.56999999999999995</c:v>
                </c:pt>
                <c:pt idx="12044">
                  <c:v>0.52</c:v>
                </c:pt>
                <c:pt idx="12045">
                  <c:v>0.86599999999999999</c:v>
                </c:pt>
                <c:pt idx="12046">
                  <c:v>0.59899999999999998</c:v>
                </c:pt>
                <c:pt idx="12047">
                  <c:v>0.435</c:v>
                </c:pt>
                <c:pt idx="12048">
                  <c:v>0.56399999999999995</c:v>
                </c:pt>
                <c:pt idx="12049">
                  <c:v>0.54600000000000004</c:v>
                </c:pt>
                <c:pt idx="12050">
                  <c:v>0.49299999999999999</c:v>
                </c:pt>
                <c:pt idx="12051">
                  <c:v>0.55100000000000005</c:v>
                </c:pt>
                <c:pt idx="12052">
                  <c:v>0.49299999999999999</c:v>
                </c:pt>
                <c:pt idx="12053">
                  <c:v>0.77800000000000002</c:v>
                </c:pt>
                <c:pt idx="12054">
                  <c:v>0.61099999999999999</c:v>
                </c:pt>
                <c:pt idx="12055">
                  <c:v>0.50600000000000001</c:v>
                </c:pt>
                <c:pt idx="12056">
                  <c:v>0.68</c:v>
                </c:pt>
                <c:pt idx="12057">
                  <c:v>0.51100000000000001</c:v>
                </c:pt>
                <c:pt idx="12058">
                  <c:v>0.76200000000000001</c:v>
                </c:pt>
                <c:pt idx="12059">
                  <c:v>0.52300000000000002</c:v>
                </c:pt>
                <c:pt idx="12060">
                  <c:v>0.503</c:v>
                </c:pt>
                <c:pt idx="12061">
                  <c:v>0.7</c:v>
                </c:pt>
                <c:pt idx="12062">
                  <c:v>0.69</c:v>
                </c:pt>
                <c:pt idx="12063">
                  <c:v>0.58599999999999997</c:v>
                </c:pt>
                <c:pt idx="12064">
                  <c:v>0.51</c:v>
                </c:pt>
                <c:pt idx="12065">
                  <c:v>0.626</c:v>
                </c:pt>
                <c:pt idx="12066">
                  <c:v>0.50700000000000001</c:v>
                </c:pt>
                <c:pt idx="12067">
                  <c:v>0.58099999999999996</c:v>
                </c:pt>
                <c:pt idx="12068">
                  <c:v>0.84299999999999997</c:v>
                </c:pt>
                <c:pt idx="12069">
                  <c:v>0.442</c:v>
                </c:pt>
                <c:pt idx="12070">
                  <c:v>0.41199999999999998</c:v>
                </c:pt>
                <c:pt idx="12071">
                  <c:v>0.51</c:v>
                </c:pt>
                <c:pt idx="12072">
                  <c:v>0.67</c:v>
                </c:pt>
                <c:pt idx="12073">
                  <c:v>0.54500000000000004</c:v>
                </c:pt>
                <c:pt idx="12074">
                  <c:v>0.48499999999999999</c:v>
                </c:pt>
                <c:pt idx="12075">
                  <c:v>0.503</c:v>
                </c:pt>
                <c:pt idx="12076">
                  <c:v>0.49299999999999999</c:v>
                </c:pt>
                <c:pt idx="12077">
                  <c:v>0.51500000000000001</c:v>
                </c:pt>
                <c:pt idx="12078">
                  <c:v>0.51900000000000002</c:v>
                </c:pt>
                <c:pt idx="12079">
                  <c:v>0.58499999999999996</c:v>
                </c:pt>
                <c:pt idx="12080">
                  <c:v>0.62</c:v>
                </c:pt>
                <c:pt idx="12081">
                  <c:v>0.58699999999999997</c:v>
                </c:pt>
                <c:pt idx="12082">
                  <c:v>0.495</c:v>
                </c:pt>
                <c:pt idx="12083">
                  <c:v>0.502</c:v>
                </c:pt>
                <c:pt idx="12084">
                  <c:v>0.67600000000000005</c:v>
                </c:pt>
                <c:pt idx="12085">
                  <c:v>0.60499999999999998</c:v>
                </c:pt>
                <c:pt idx="12086">
                  <c:v>0.61699999999999999</c:v>
                </c:pt>
                <c:pt idx="12087">
                  <c:v>0.66500000000000004</c:v>
                </c:pt>
                <c:pt idx="12088">
                  <c:v>0.63500000000000001</c:v>
                </c:pt>
                <c:pt idx="12089">
                  <c:v>0.58799999999999997</c:v>
                </c:pt>
                <c:pt idx="12090">
                  <c:v>0.58399999999999996</c:v>
                </c:pt>
                <c:pt idx="12091">
                  <c:v>0.60199999999999998</c:v>
                </c:pt>
                <c:pt idx="12092">
                  <c:v>0.56899999999999995</c:v>
                </c:pt>
                <c:pt idx="12093">
                  <c:v>0.60899999999999999</c:v>
                </c:pt>
                <c:pt idx="12094">
                  <c:v>0.52400000000000002</c:v>
                </c:pt>
                <c:pt idx="12095">
                  <c:v>0.7</c:v>
                </c:pt>
                <c:pt idx="12096">
                  <c:v>0.55800000000000005</c:v>
                </c:pt>
                <c:pt idx="12097">
                  <c:v>0.56899999999999995</c:v>
                </c:pt>
                <c:pt idx="12098">
                  <c:v>0.70299999999999996</c:v>
                </c:pt>
                <c:pt idx="12099">
                  <c:v>0.52800000000000002</c:v>
                </c:pt>
                <c:pt idx="12100">
                  <c:v>0.63700000000000001</c:v>
                </c:pt>
                <c:pt idx="12101">
                  <c:v>0.53600000000000003</c:v>
                </c:pt>
                <c:pt idx="12102">
                  <c:v>0.68200000000000005</c:v>
                </c:pt>
                <c:pt idx="12103">
                  <c:v>0.47799999999999998</c:v>
                </c:pt>
                <c:pt idx="12104">
                  <c:v>0.46600000000000003</c:v>
                </c:pt>
                <c:pt idx="12105">
                  <c:v>0.52500000000000002</c:v>
                </c:pt>
                <c:pt idx="12106">
                  <c:v>0.47</c:v>
                </c:pt>
                <c:pt idx="12107">
                  <c:v>0.51100000000000001</c:v>
                </c:pt>
                <c:pt idx="12108">
                  <c:v>0.53800000000000003</c:v>
                </c:pt>
                <c:pt idx="12109">
                  <c:v>0.64900000000000002</c:v>
                </c:pt>
                <c:pt idx="12110">
                  <c:v>0.626</c:v>
                </c:pt>
                <c:pt idx="12111">
                  <c:v>0.45500000000000002</c:v>
                </c:pt>
                <c:pt idx="12112">
                  <c:v>0.61099999999999999</c:v>
                </c:pt>
                <c:pt idx="12113">
                  <c:v>0.64800000000000002</c:v>
                </c:pt>
                <c:pt idx="12114">
                  <c:v>0.61099999999999999</c:v>
                </c:pt>
                <c:pt idx="12115">
                  <c:v>0.56899999999999995</c:v>
                </c:pt>
                <c:pt idx="12116">
                  <c:v>0.54500000000000004</c:v>
                </c:pt>
                <c:pt idx="12117">
                  <c:v>0.51</c:v>
                </c:pt>
                <c:pt idx="12118">
                  <c:v>0.53700000000000003</c:v>
                </c:pt>
                <c:pt idx="12119">
                  <c:v>0.65</c:v>
                </c:pt>
                <c:pt idx="12120">
                  <c:v>0.6</c:v>
                </c:pt>
                <c:pt idx="12121">
                  <c:v>0.52400000000000002</c:v>
                </c:pt>
                <c:pt idx="12122">
                  <c:v>0.65500000000000003</c:v>
                </c:pt>
                <c:pt idx="12123">
                  <c:v>0.79300000000000004</c:v>
                </c:pt>
                <c:pt idx="12124">
                  <c:v>0.60099999999999998</c:v>
                </c:pt>
                <c:pt idx="12125">
                  <c:v>0.39</c:v>
                </c:pt>
                <c:pt idx="12126">
                  <c:v>0.68300000000000005</c:v>
                </c:pt>
                <c:pt idx="12127">
                  <c:v>0.57399999999999995</c:v>
                </c:pt>
                <c:pt idx="12128">
                  <c:v>0.65500000000000003</c:v>
                </c:pt>
                <c:pt idx="12129">
                  <c:v>0.40799999999999997</c:v>
                </c:pt>
                <c:pt idx="12130">
                  <c:v>0.47899999999999998</c:v>
                </c:pt>
                <c:pt idx="12131">
                  <c:v>0.56899999999999995</c:v>
                </c:pt>
                <c:pt idx="12132">
                  <c:v>0.42499999999999999</c:v>
                </c:pt>
                <c:pt idx="12133">
                  <c:v>0.54800000000000004</c:v>
                </c:pt>
                <c:pt idx="12134">
                  <c:v>0.55400000000000005</c:v>
                </c:pt>
                <c:pt idx="12135">
                  <c:v>0.58399999999999996</c:v>
                </c:pt>
                <c:pt idx="12136">
                  <c:v>0.52800000000000002</c:v>
                </c:pt>
                <c:pt idx="12137">
                  <c:v>0.54</c:v>
                </c:pt>
                <c:pt idx="12138">
                  <c:v>0.42699999999999999</c:v>
                </c:pt>
                <c:pt idx="12139">
                  <c:v>0.55300000000000005</c:v>
                </c:pt>
                <c:pt idx="12140">
                  <c:v>0.57899999999999996</c:v>
                </c:pt>
                <c:pt idx="12141">
                  <c:v>0.6</c:v>
                </c:pt>
                <c:pt idx="12142">
                  <c:v>0.60599999999999998</c:v>
                </c:pt>
                <c:pt idx="12143">
                  <c:v>0.55200000000000005</c:v>
                </c:pt>
                <c:pt idx="12144">
                  <c:v>0.56899999999999995</c:v>
                </c:pt>
                <c:pt idx="12145">
                  <c:v>0.92100000000000004</c:v>
                </c:pt>
                <c:pt idx="12146">
                  <c:v>0.5</c:v>
                </c:pt>
                <c:pt idx="12147">
                  <c:v>0.47299999999999998</c:v>
                </c:pt>
                <c:pt idx="12148">
                  <c:v>0.60899999999999999</c:v>
                </c:pt>
                <c:pt idx="12149">
                  <c:v>0.61499999999999999</c:v>
                </c:pt>
                <c:pt idx="12150">
                  <c:v>0.52100000000000002</c:v>
                </c:pt>
                <c:pt idx="12151">
                  <c:v>0.52500000000000002</c:v>
                </c:pt>
                <c:pt idx="12152">
                  <c:v>0.45700000000000002</c:v>
                </c:pt>
                <c:pt idx="12153">
                  <c:v>0.53500000000000003</c:v>
                </c:pt>
                <c:pt idx="12154">
                  <c:v>0.72599999999999998</c:v>
                </c:pt>
                <c:pt idx="12155">
                  <c:v>0.46300000000000002</c:v>
                </c:pt>
                <c:pt idx="12156">
                  <c:v>0.48499999999999999</c:v>
                </c:pt>
                <c:pt idx="12157">
                  <c:v>0.85</c:v>
                </c:pt>
                <c:pt idx="12158">
                  <c:v>0.59899999999999998</c:v>
                </c:pt>
                <c:pt idx="12159">
                  <c:v>0.59</c:v>
                </c:pt>
                <c:pt idx="12160">
                  <c:v>0.47099999999999997</c:v>
                </c:pt>
                <c:pt idx="12161">
                  <c:v>0.46300000000000002</c:v>
                </c:pt>
                <c:pt idx="12162">
                  <c:v>0.55000000000000004</c:v>
                </c:pt>
                <c:pt idx="12163">
                  <c:v>0.59799999999999998</c:v>
                </c:pt>
                <c:pt idx="12164">
                  <c:v>0.48199999999999998</c:v>
                </c:pt>
                <c:pt idx="12165">
                  <c:v>0.52</c:v>
                </c:pt>
                <c:pt idx="12166">
                  <c:v>0.495</c:v>
                </c:pt>
                <c:pt idx="12167">
                  <c:v>0.54500000000000004</c:v>
                </c:pt>
                <c:pt idx="12168">
                  <c:v>0.52</c:v>
                </c:pt>
                <c:pt idx="12169">
                  <c:v>0.72299999999999998</c:v>
                </c:pt>
                <c:pt idx="12170">
                  <c:v>0.5</c:v>
                </c:pt>
                <c:pt idx="12171">
                  <c:v>0.56699999999999995</c:v>
                </c:pt>
                <c:pt idx="12172">
                  <c:v>0.52600000000000002</c:v>
                </c:pt>
                <c:pt idx="12173">
                  <c:v>0.48899999999999999</c:v>
                </c:pt>
                <c:pt idx="12174">
                  <c:v>0.51200000000000001</c:v>
                </c:pt>
                <c:pt idx="12175">
                  <c:v>0.59599999999999997</c:v>
                </c:pt>
                <c:pt idx="12176">
                  <c:v>0.64200000000000002</c:v>
                </c:pt>
                <c:pt idx="12177">
                  <c:v>0.59899999999999998</c:v>
                </c:pt>
                <c:pt idx="12178">
                  <c:v>0.57099999999999995</c:v>
                </c:pt>
                <c:pt idx="12179">
                  <c:v>0.42799999999999999</c:v>
                </c:pt>
                <c:pt idx="12180">
                  <c:v>0.54900000000000004</c:v>
                </c:pt>
                <c:pt idx="12181">
                  <c:v>0.79300000000000004</c:v>
                </c:pt>
                <c:pt idx="12182">
                  <c:v>0.56000000000000005</c:v>
                </c:pt>
                <c:pt idx="12183">
                  <c:v>0.56000000000000005</c:v>
                </c:pt>
                <c:pt idx="12184">
                  <c:v>0.49</c:v>
                </c:pt>
                <c:pt idx="12185">
                  <c:v>0.58499999999999996</c:v>
                </c:pt>
                <c:pt idx="12186">
                  <c:v>0.59899999999999998</c:v>
                </c:pt>
                <c:pt idx="12187">
                  <c:v>0.49199999999999999</c:v>
                </c:pt>
                <c:pt idx="12188">
                  <c:v>0.443</c:v>
                </c:pt>
                <c:pt idx="12189">
                  <c:v>0.56599999999999995</c:v>
                </c:pt>
                <c:pt idx="12190">
                  <c:v>0.47499999999999998</c:v>
                </c:pt>
                <c:pt idx="12191">
                  <c:v>0.46899999999999997</c:v>
                </c:pt>
                <c:pt idx="12192">
                  <c:v>0.45400000000000001</c:v>
                </c:pt>
                <c:pt idx="12193">
                  <c:v>0.58899999999999997</c:v>
                </c:pt>
                <c:pt idx="12194">
                  <c:v>0.66500000000000004</c:v>
                </c:pt>
                <c:pt idx="12195">
                  <c:v>0.45200000000000001</c:v>
                </c:pt>
                <c:pt idx="12196">
                  <c:v>0.69399999999999995</c:v>
                </c:pt>
                <c:pt idx="12197">
                  <c:v>0.47799999999999998</c:v>
                </c:pt>
                <c:pt idx="12198">
                  <c:v>0.58199999999999996</c:v>
                </c:pt>
                <c:pt idx="12199">
                  <c:v>0.46200000000000002</c:v>
                </c:pt>
                <c:pt idx="12200">
                  <c:v>0.46500000000000002</c:v>
                </c:pt>
                <c:pt idx="12201">
                  <c:v>0.55100000000000005</c:v>
                </c:pt>
                <c:pt idx="12202">
                  <c:v>0.65</c:v>
                </c:pt>
                <c:pt idx="12203">
                  <c:v>0.44600000000000001</c:v>
                </c:pt>
                <c:pt idx="12204">
                  <c:v>0.53700000000000003</c:v>
                </c:pt>
                <c:pt idx="12205">
                  <c:v>0.58699999999999997</c:v>
                </c:pt>
                <c:pt idx="12206">
                  <c:v>0.61</c:v>
                </c:pt>
                <c:pt idx="12207">
                  <c:v>0.63500000000000001</c:v>
                </c:pt>
                <c:pt idx="12208">
                  <c:v>0.46700000000000003</c:v>
                </c:pt>
                <c:pt idx="12209">
                  <c:v>0.62</c:v>
                </c:pt>
                <c:pt idx="12210">
                  <c:v>0.47499999999999998</c:v>
                </c:pt>
                <c:pt idx="12211">
                  <c:v>0.52100000000000002</c:v>
                </c:pt>
                <c:pt idx="12212">
                  <c:v>0.47</c:v>
                </c:pt>
                <c:pt idx="12213">
                  <c:v>0.52600000000000002</c:v>
                </c:pt>
                <c:pt idx="12214">
                  <c:v>0.59499999999999997</c:v>
                </c:pt>
                <c:pt idx="12215">
                  <c:v>0.59899999999999998</c:v>
                </c:pt>
                <c:pt idx="12216">
                  <c:v>0.44700000000000001</c:v>
                </c:pt>
                <c:pt idx="12217">
                  <c:v>0.47599999999999998</c:v>
                </c:pt>
                <c:pt idx="12218">
                  <c:v>0.61899999999999999</c:v>
                </c:pt>
                <c:pt idx="12219">
                  <c:v>0.57299999999999995</c:v>
                </c:pt>
                <c:pt idx="12220">
                  <c:v>0.43</c:v>
                </c:pt>
                <c:pt idx="12221">
                  <c:v>0.72</c:v>
                </c:pt>
                <c:pt idx="12222">
                  <c:v>0.46100000000000002</c:v>
                </c:pt>
                <c:pt idx="12223">
                  <c:v>0.60899999999999999</c:v>
                </c:pt>
                <c:pt idx="12224">
                  <c:v>0.47599999999999998</c:v>
                </c:pt>
                <c:pt idx="12225">
                  <c:v>0.71199999999999997</c:v>
                </c:pt>
                <c:pt idx="12226">
                  <c:v>0.434</c:v>
                </c:pt>
                <c:pt idx="12227">
                  <c:v>0.52600000000000002</c:v>
                </c:pt>
                <c:pt idx="12228">
                  <c:v>0.52</c:v>
                </c:pt>
                <c:pt idx="12229">
                  <c:v>0.45600000000000002</c:v>
                </c:pt>
                <c:pt idx="12230">
                  <c:v>0.56000000000000005</c:v>
                </c:pt>
                <c:pt idx="12231">
                  <c:v>0.78900000000000003</c:v>
                </c:pt>
                <c:pt idx="12232">
                  <c:v>0.6</c:v>
                </c:pt>
                <c:pt idx="12233">
                  <c:v>0.56699999999999995</c:v>
                </c:pt>
                <c:pt idx="12234">
                  <c:v>0.69499999999999995</c:v>
                </c:pt>
                <c:pt idx="12235">
                  <c:v>0.64400000000000002</c:v>
                </c:pt>
                <c:pt idx="12236">
                  <c:v>0.54</c:v>
                </c:pt>
                <c:pt idx="12237">
                  <c:v>0.63300000000000001</c:v>
                </c:pt>
                <c:pt idx="12238">
                  <c:v>0.55400000000000005</c:v>
                </c:pt>
                <c:pt idx="12239">
                  <c:v>0.73</c:v>
                </c:pt>
                <c:pt idx="12240">
                  <c:v>0.46899999999999997</c:v>
                </c:pt>
                <c:pt idx="12241">
                  <c:v>0.57299999999999995</c:v>
                </c:pt>
                <c:pt idx="12242">
                  <c:v>0.65100000000000002</c:v>
                </c:pt>
                <c:pt idx="12243">
                  <c:v>0.56599999999999995</c:v>
                </c:pt>
                <c:pt idx="12244">
                  <c:v>0.40300000000000002</c:v>
                </c:pt>
                <c:pt idx="12245">
                  <c:v>0.73699999999999999</c:v>
                </c:pt>
                <c:pt idx="12246">
                  <c:v>0.47299999999999998</c:v>
                </c:pt>
                <c:pt idx="12247">
                  <c:v>0.55500000000000005</c:v>
                </c:pt>
                <c:pt idx="12248">
                  <c:v>0.622</c:v>
                </c:pt>
                <c:pt idx="12249">
                  <c:v>0.36299999999999999</c:v>
                </c:pt>
                <c:pt idx="12250">
                  <c:v>0.55000000000000004</c:v>
                </c:pt>
                <c:pt idx="12251">
                  <c:v>0.61499999999999999</c:v>
                </c:pt>
                <c:pt idx="12252">
                  <c:v>0.51</c:v>
                </c:pt>
                <c:pt idx="12253">
                  <c:v>0.56499999999999995</c:v>
                </c:pt>
                <c:pt idx="12254">
                  <c:v>0.54600000000000004</c:v>
                </c:pt>
                <c:pt idx="12255">
                  <c:v>0.56499999999999995</c:v>
                </c:pt>
                <c:pt idx="12256">
                  <c:v>0.62</c:v>
                </c:pt>
                <c:pt idx="12257">
                  <c:v>0.48099999999999998</c:v>
                </c:pt>
                <c:pt idx="12258">
                  <c:v>0.61799999999999999</c:v>
                </c:pt>
                <c:pt idx="12259">
                  <c:v>0.498</c:v>
                </c:pt>
                <c:pt idx="12260">
                  <c:v>0.46</c:v>
                </c:pt>
                <c:pt idx="12261">
                  <c:v>0.60099999999999998</c:v>
                </c:pt>
                <c:pt idx="12262">
                  <c:v>0.496</c:v>
                </c:pt>
                <c:pt idx="12263">
                  <c:v>0.51100000000000001</c:v>
                </c:pt>
                <c:pt idx="12264">
                  <c:v>0.51700000000000002</c:v>
                </c:pt>
                <c:pt idx="12265">
                  <c:v>0.64100000000000001</c:v>
                </c:pt>
                <c:pt idx="12266">
                  <c:v>0.50800000000000001</c:v>
                </c:pt>
                <c:pt idx="12267">
                  <c:v>0.67</c:v>
                </c:pt>
                <c:pt idx="12268">
                  <c:v>0.441</c:v>
                </c:pt>
                <c:pt idx="12269">
                  <c:v>0.57599999999999996</c:v>
                </c:pt>
                <c:pt idx="12270">
                  <c:v>0.50600000000000001</c:v>
                </c:pt>
                <c:pt idx="12271">
                  <c:v>0.38700000000000001</c:v>
                </c:pt>
                <c:pt idx="12272">
                  <c:v>0.70199999999999996</c:v>
                </c:pt>
                <c:pt idx="12273">
                  <c:v>0.72399999999999998</c:v>
                </c:pt>
                <c:pt idx="12274">
                  <c:v>0.51700000000000002</c:v>
                </c:pt>
                <c:pt idx="12275">
                  <c:v>0.42699999999999999</c:v>
                </c:pt>
                <c:pt idx="12276">
                  <c:v>0.47499999999999998</c:v>
                </c:pt>
                <c:pt idx="12277">
                  <c:v>0.51500000000000001</c:v>
                </c:pt>
                <c:pt idx="12278">
                  <c:v>0.72</c:v>
                </c:pt>
                <c:pt idx="12279">
                  <c:v>0.55600000000000005</c:v>
                </c:pt>
                <c:pt idx="12280">
                  <c:v>0.41099999999999998</c:v>
                </c:pt>
                <c:pt idx="12281">
                  <c:v>0.49099999999999999</c:v>
                </c:pt>
                <c:pt idx="12282">
                  <c:v>0.68799999999999994</c:v>
                </c:pt>
                <c:pt idx="12283">
                  <c:v>0.54800000000000004</c:v>
                </c:pt>
                <c:pt idx="12284">
                  <c:v>0.68500000000000005</c:v>
                </c:pt>
                <c:pt idx="12285">
                  <c:v>0.57899999999999996</c:v>
                </c:pt>
                <c:pt idx="12286">
                  <c:v>0.63400000000000001</c:v>
                </c:pt>
                <c:pt idx="12287">
                  <c:v>0.54400000000000004</c:v>
                </c:pt>
                <c:pt idx="12288">
                  <c:v>0.52700000000000002</c:v>
                </c:pt>
                <c:pt idx="12289">
                  <c:v>0.48</c:v>
                </c:pt>
                <c:pt idx="12290">
                  <c:v>0.38</c:v>
                </c:pt>
                <c:pt idx="12291">
                  <c:v>0.63300000000000001</c:v>
                </c:pt>
                <c:pt idx="12292">
                  <c:v>0.47699999999999998</c:v>
                </c:pt>
                <c:pt idx="12293">
                  <c:v>0.46500000000000002</c:v>
                </c:pt>
                <c:pt idx="12294">
                  <c:v>0.54500000000000004</c:v>
                </c:pt>
                <c:pt idx="12295">
                  <c:v>0.54900000000000004</c:v>
                </c:pt>
                <c:pt idx="12296">
                  <c:v>0.65700000000000003</c:v>
                </c:pt>
                <c:pt idx="12297">
                  <c:v>0.71</c:v>
                </c:pt>
                <c:pt idx="12298">
                  <c:v>0.56699999999999995</c:v>
                </c:pt>
                <c:pt idx="12299">
                  <c:v>0.48</c:v>
                </c:pt>
                <c:pt idx="12300">
                  <c:v>0.64900000000000002</c:v>
                </c:pt>
                <c:pt idx="12301">
                  <c:v>0.81499999999999995</c:v>
                </c:pt>
                <c:pt idx="12302">
                  <c:v>0.49</c:v>
                </c:pt>
                <c:pt idx="12303">
                  <c:v>0.503</c:v>
                </c:pt>
                <c:pt idx="12304">
                  <c:v>0.59099999999999997</c:v>
                </c:pt>
                <c:pt idx="12305">
                  <c:v>1.0189999999999999</c:v>
                </c:pt>
                <c:pt idx="12306">
                  <c:v>0.66</c:v>
                </c:pt>
                <c:pt idx="12307">
                  <c:v>0.54900000000000004</c:v>
                </c:pt>
                <c:pt idx="12308">
                  <c:v>0.373</c:v>
                </c:pt>
                <c:pt idx="12309">
                  <c:v>0.70899999999999996</c:v>
                </c:pt>
                <c:pt idx="12310">
                  <c:v>0.57999999999999996</c:v>
                </c:pt>
                <c:pt idx="12311">
                  <c:v>0.48299999999999998</c:v>
                </c:pt>
                <c:pt idx="12312">
                  <c:v>0.47099999999999997</c:v>
                </c:pt>
                <c:pt idx="12313">
                  <c:v>0.63700000000000001</c:v>
                </c:pt>
                <c:pt idx="12314">
                  <c:v>0.443</c:v>
                </c:pt>
                <c:pt idx="12315">
                  <c:v>0.4</c:v>
                </c:pt>
                <c:pt idx="12316">
                  <c:v>0.624</c:v>
                </c:pt>
                <c:pt idx="12317">
                  <c:v>0.63600000000000001</c:v>
                </c:pt>
                <c:pt idx="12318">
                  <c:v>0.49</c:v>
                </c:pt>
                <c:pt idx="12319">
                  <c:v>0.46</c:v>
                </c:pt>
                <c:pt idx="12320">
                  <c:v>0.46800000000000003</c:v>
                </c:pt>
                <c:pt idx="12321">
                  <c:v>0.73299999999999998</c:v>
                </c:pt>
                <c:pt idx="12322">
                  <c:v>0.50800000000000001</c:v>
                </c:pt>
                <c:pt idx="12323">
                  <c:v>0.64500000000000002</c:v>
                </c:pt>
                <c:pt idx="12324">
                  <c:v>0.498</c:v>
                </c:pt>
                <c:pt idx="12325">
                  <c:v>0.6</c:v>
                </c:pt>
                <c:pt idx="12326">
                  <c:v>0.54</c:v>
                </c:pt>
                <c:pt idx="12327">
                  <c:v>0.53</c:v>
                </c:pt>
                <c:pt idx="12328">
                  <c:v>0.48199999999999998</c:v>
                </c:pt>
                <c:pt idx="12329">
                  <c:v>0.67700000000000005</c:v>
                </c:pt>
                <c:pt idx="12330">
                  <c:v>0.437</c:v>
                </c:pt>
                <c:pt idx="12331">
                  <c:v>0.51900000000000002</c:v>
                </c:pt>
                <c:pt idx="12332">
                  <c:v>0.51100000000000001</c:v>
                </c:pt>
                <c:pt idx="12333">
                  <c:v>0.66700000000000004</c:v>
                </c:pt>
                <c:pt idx="12334">
                  <c:v>0.48799999999999999</c:v>
                </c:pt>
                <c:pt idx="12335">
                  <c:v>0.49099999999999999</c:v>
                </c:pt>
                <c:pt idx="12336">
                  <c:v>0.49199999999999999</c:v>
                </c:pt>
                <c:pt idx="12337">
                  <c:v>0.54900000000000004</c:v>
                </c:pt>
                <c:pt idx="12338">
                  <c:v>0.50900000000000001</c:v>
                </c:pt>
                <c:pt idx="12339">
                  <c:v>0.67700000000000005</c:v>
                </c:pt>
                <c:pt idx="12340">
                  <c:v>0.46100000000000002</c:v>
                </c:pt>
                <c:pt idx="12341">
                  <c:v>0.59799999999999998</c:v>
                </c:pt>
                <c:pt idx="12342">
                  <c:v>0.48</c:v>
                </c:pt>
                <c:pt idx="12343">
                  <c:v>0.47299999999999998</c:v>
                </c:pt>
                <c:pt idx="12344">
                  <c:v>0.622</c:v>
                </c:pt>
                <c:pt idx="12345">
                  <c:v>0.57299999999999995</c:v>
                </c:pt>
                <c:pt idx="12346">
                  <c:v>0.42699999999999999</c:v>
                </c:pt>
                <c:pt idx="12347">
                  <c:v>0.57399999999999995</c:v>
                </c:pt>
                <c:pt idx="12348">
                  <c:v>0.53800000000000003</c:v>
                </c:pt>
                <c:pt idx="12349">
                  <c:v>0.55200000000000005</c:v>
                </c:pt>
                <c:pt idx="12350">
                  <c:v>0.79500000000000004</c:v>
                </c:pt>
                <c:pt idx="12351">
                  <c:v>0.63200000000000001</c:v>
                </c:pt>
                <c:pt idx="12352">
                  <c:v>0.503</c:v>
                </c:pt>
                <c:pt idx="12353">
                  <c:v>0.75600000000000001</c:v>
                </c:pt>
                <c:pt idx="12354">
                  <c:v>0.53300000000000003</c:v>
                </c:pt>
                <c:pt idx="12355">
                  <c:v>0.58599999999999997</c:v>
                </c:pt>
                <c:pt idx="12356">
                  <c:v>0.52900000000000003</c:v>
                </c:pt>
                <c:pt idx="12357">
                  <c:v>0.45600000000000002</c:v>
                </c:pt>
                <c:pt idx="12358">
                  <c:v>0.57899999999999996</c:v>
                </c:pt>
                <c:pt idx="12359">
                  <c:v>0.498</c:v>
                </c:pt>
                <c:pt idx="12360">
                  <c:v>0.60199999999999998</c:v>
                </c:pt>
                <c:pt idx="12361">
                  <c:v>0.57399999999999995</c:v>
                </c:pt>
                <c:pt idx="12362">
                  <c:v>0.64</c:v>
                </c:pt>
                <c:pt idx="12363">
                  <c:v>0.54600000000000004</c:v>
                </c:pt>
                <c:pt idx="12364">
                  <c:v>0.48899999999999999</c:v>
                </c:pt>
                <c:pt idx="12365">
                  <c:v>0.48599999999999999</c:v>
                </c:pt>
                <c:pt idx="12366">
                  <c:v>0.61099999999999999</c:v>
                </c:pt>
                <c:pt idx="12367">
                  <c:v>0.621</c:v>
                </c:pt>
                <c:pt idx="12368">
                  <c:v>0.53300000000000003</c:v>
                </c:pt>
                <c:pt idx="12369">
                  <c:v>0.70099999999999996</c:v>
                </c:pt>
                <c:pt idx="12370">
                  <c:v>0.66600000000000004</c:v>
                </c:pt>
                <c:pt idx="12371">
                  <c:v>0.58499999999999996</c:v>
                </c:pt>
                <c:pt idx="12372">
                  <c:v>0.65500000000000003</c:v>
                </c:pt>
                <c:pt idx="12373">
                  <c:v>0.79100000000000004</c:v>
                </c:pt>
                <c:pt idx="12374">
                  <c:v>0.57099999999999995</c:v>
                </c:pt>
                <c:pt idx="12375">
                  <c:v>0.495</c:v>
                </c:pt>
                <c:pt idx="12376">
                  <c:v>0.57399999999999995</c:v>
                </c:pt>
                <c:pt idx="12377">
                  <c:v>0.61499999999999999</c:v>
                </c:pt>
                <c:pt idx="12378">
                  <c:v>0.36699999999999999</c:v>
                </c:pt>
                <c:pt idx="12379">
                  <c:v>0.52500000000000002</c:v>
                </c:pt>
                <c:pt idx="12380">
                  <c:v>0.60799999999999998</c:v>
                </c:pt>
                <c:pt idx="12381">
                  <c:v>0.61499999999999999</c:v>
                </c:pt>
                <c:pt idx="12382">
                  <c:v>0.48499999999999999</c:v>
                </c:pt>
                <c:pt idx="12383">
                  <c:v>0.51700000000000002</c:v>
                </c:pt>
                <c:pt idx="12384">
                  <c:v>0.63</c:v>
                </c:pt>
                <c:pt idx="12385">
                  <c:v>0.49399999999999999</c:v>
                </c:pt>
                <c:pt idx="12386">
                  <c:v>0.42399999999999999</c:v>
                </c:pt>
                <c:pt idx="12387">
                  <c:v>0.56699999999999995</c:v>
                </c:pt>
                <c:pt idx="12388">
                  <c:v>0.56999999999999995</c:v>
                </c:pt>
                <c:pt idx="12389">
                  <c:v>0.84099999999999997</c:v>
                </c:pt>
                <c:pt idx="12390">
                  <c:v>0.49099999999999999</c:v>
                </c:pt>
                <c:pt idx="12391">
                  <c:v>0.72699999999999998</c:v>
                </c:pt>
                <c:pt idx="12392">
                  <c:v>0.49399999999999999</c:v>
                </c:pt>
                <c:pt idx="12393">
                  <c:v>0.626</c:v>
                </c:pt>
                <c:pt idx="12394">
                  <c:v>0.495</c:v>
                </c:pt>
                <c:pt idx="12395">
                  <c:v>0.44600000000000001</c:v>
                </c:pt>
                <c:pt idx="12396">
                  <c:v>0.57999999999999996</c:v>
                </c:pt>
                <c:pt idx="12397">
                  <c:v>0.54700000000000004</c:v>
                </c:pt>
                <c:pt idx="12398">
                  <c:v>0.68</c:v>
                </c:pt>
                <c:pt idx="12399">
                  <c:v>0.60299999999999998</c:v>
                </c:pt>
                <c:pt idx="12400">
                  <c:v>0.629</c:v>
                </c:pt>
                <c:pt idx="12401">
                  <c:v>0.57299999999999995</c:v>
                </c:pt>
                <c:pt idx="12402">
                  <c:v>0.57599999999999996</c:v>
                </c:pt>
                <c:pt idx="12403">
                  <c:v>0.64800000000000002</c:v>
                </c:pt>
                <c:pt idx="12404">
                  <c:v>0.52700000000000002</c:v>
                </c:pt>
                <c:pt idx="12405">
                  <c:v>0.495</c:v>
                </c:pt>
                <c:pt idx="12406">
                  <c:v>0.47</c:v>
                </c:pt>
                <c:pt idx="12407">
                  <c:v>0.56799999999999995</c:v>
                </c:pt>
                <c:pt idx="12408">
                  <c:v>0.49199999999999999</c:v>
                </c:pt>
                <c:pt idx="12409">
                  <c:v>0.79200000000000004</c:v>
                </c:pt>
                <c:pt idx="12410">
                  <c:v>0.59</c:v>
                </c:pt>
                <c:pt idx="12411">
                  <c:v>0.85899999999999999</c:v>
                </c:pt>
                <c:pt idx="12412">
                  <c:v>0.73</c:v>
                </c:pt>
                <c:pt idx="12413">
                  <c:v>0.52400000000000002</c:v>
                </c:pt>
                <c:pt idx="12414">
                  <c:v>0.63600000000000001</c:v>
                </c:pt>
                <c:pt idx="12415">
                  <c:v>0.47</c:v>
                </c:pt>
                <c:pt idx="12416">
                  <c:v>0.46300000000000002</c:v>
                </c:pt>
                <c:pt idx="12417">
                  <c:v>0.65700000000000003</c:v>
                </c:pt>
                <c:pt idx="12418">
                  <c:v>0.52400000000000002</c:v>
                </c:pt>
                <c:pt idx="12419">
                  <c:v>0.51500000000000001</c:v>
                </c:pt>
                <c:pt idx="12420">
                  <c:v>0.54200000000000004</c:v>
                </c:pt>
                <c:pt idx="12421">
                  <c:v>0.63</c:v>
                </c:pt>
                <c:pt idx="12422">
                  <c:v>0.44500000000000001</c:v>
                </c:pt>
                <c:pt idx="12423">
                  <c:v>0.55200000000000005</c:v>
                </c:pt>
                <c:pt idx="12424">
                  <c:v>0.64700000000000002</c:v>
                </c:pt>
                <c:pt idx="12425">
                  <c:v>0.51400000000000001</c:v>
                </c:pt>
                <c:pt idx="12426">
                  <c:v>0.442</c:v>
                </c:pt>
                <c:pt idx="12427">
                  <c:v>0.46500000000000002</c:v>
                </c:pt>
                <c:pt idx="12428">
                  <c:v>0.48399999999999999</c:v>
                </c:pt>
                <c:pt idx="12429">
                  <c:v>0.751</c:v>
                </c:pt>
                <c:pt idx="12430">
                  <c:v>0.55900000000000005</c:v>
                </c:pt>
                <c:pt idx="12431">
                  <c:v>0.51</c:v>
                </c:pt>
                <c:pt idx="12432">
                  <c:v>0.58499999999999996</c:v>
                </c:pt>
                <c:pt idx="12433">
                  <c:v>0.69899999999999995</c:v>
                </c:pt>
                <c:pt idx="12434">
                  <c:v>0.51300000000000001</c:v>
                </c:pt>
                <c:pt idx="12435">
                  <c:v>0.68700000000000006</c:v>
                </c:pt>
                <c:pt idx="12436">
                  <c:v>0.7</c:v>
                </c:pt>
                <c:pt idx="12437">
                  <c:v>0.67300000000000004</c:v>
                </c:pt>
                <c:pt idx="12438">
                  <c:v>0.51400000000000001</c:v>
                </c:pt>
                <c:pt idx="12439">
                  <c:v>0.441</c:v>
                </c:pt>
                <c:pt idx="12440">
                  <c:v>0.59699999999999998</c:v>
                </c:pt>
                <c:pt idx="12441">
                  <c:v>0.53300000000000003</c:v>
                </c:pt>
                <c:pt idx="12442">
                  <c:v>0.47</c:v>
                </c:pt>
                <c:pt idx="12443">
                  <c:v>0.54200000000000004</c:v>
                </c:pt>
                <c:pt idx="12444">
                  <c:v>0.59699999999999998</c:v>
                </c:pt>
                <c:pt idx="12445">
                  <c:v>0.50700000000000001</c:v>
                </c:pt>
                <c:pt idx="12446">
                  <c:v>0.41299999999999998</c:v>
                </c:pt>
                <c:pt idx="12447">
                  <c:v>0.6</c:v>
                </c:pt>
                <c:pt idx="12448">
                  <c:v>0.40500000000000003</c:v>
                </c:pt>
                <c:pt idx="12449">
                  <c:v>0.63400000000000001</c:v>
                </c:pt>
                <c:pt idx="12450">
                  <c:v>0.505</c:v>
                </c:pt>
                <c:pt idx="12451">
                  <c:v>0.58299999999999996</c:v>
                </c:pt>
                <c:pt idx="12452">
                  <c:v>0.67</c:v>
                </c:pt>
                <c:pt idx="12453">
                  <c:v>0.496</c:v>
                </c:pt>
                <c:pt idx="12454">
                  <c:v>0.83799999999999997</c:v>
                </c:pt>
                <c:pt idx="12455">
                  <c:v>0.45300000000000001</c:v>
                </c:pt>
                <c:pt idx="12456">
                  <c:v>0.46600000000000003</c:v>
                </c:pt>
                <c:pt idx="12457">
                  <c:v>0.51800000000000002</c:v>
                </c:pt>
                <c:pt idx="12458">
                  <c:v>0.627</c:v>
                </c:pt>
                <c:pt idx="12459">
                  <c:v>0.65100000000000002</c:v>
                </c:pt>
                <c:pt idx="12460">
                  <c:v>0.629</c:v>
                </c:pt>
                <c:pt idx="12461">
                  <c:v>0.49299999999999999</c:v>
                </c:pt>
                <c:pt idx="12462">
                  <c:v>0.45</c:v>
                </c:pt>
                <c:pt idx="12463">
                  <c:v>0.63100000000000001</c:v>
                </c:pt>
                <c:pt idx="12464">
                  <c:v>0.52100000000000002</c:v>
                </c:pt>
                <c:pt idx="12465">
                  <c:v>0.71399999999999997</c:v>
                </c:pt>
                <c:pt idx="12466">
                  <c:v>0.53400000000000003</c:v>
                </c:pt>
                <c:pt idx="12467">
                  <c:v>0.69699999999999995</c:v>
                </c:pt>
                <c:pt idx="12468">
                  <c:v>0.65400000000000003</c:v>
                </c:pt>
                <c:pt idx="12469">
                  <c:v>0.53</c:v>
                </c:pt>
                <c:pt idx="12470">
                  <c:v>0.52800000000000002</c:v>
                </c:pt>
                <c:pt idx="12471">
                  <c:v>0.73</c:v>
                </c:pt>
                <c:pt idx="12472">
                  <c:v>0.502</c:v>
                </c:pt>
                <c:pt idx="12473">
                  <c:v>0.65100000000000002</c:v>
                </c:pt>
                <c:pt idx="12474">
                  <c:v>0.57499999999999996</c:v>
                </c:pt>
                <c:pt idx="12475">
                  <c:v>0.49299999999999999</c:v>
                </c:pt>
                <c:pt idx="12476">
                  <c:v>0.66500000000000004</c:v>
                </c:pt>
                <c:pt idx="12477">
                  <c:v>0.63700000000000001</c:v>
                </c:pt>
                <c:pt idx="12478">
                  <c:v>0.47299999999999998</c:v>
                </c:pt>
                <c:pt idx="12479">
                  <c:v>0.64100000000000001</c:v>
                </c:pt>
                <c:pt idx="12480">
                  <c:v>0.54200000000000004</c:v>
                </c:pt>
                <c:pt idx="12481">
                  <c:v>0.626</c:v>
                </c:pt>
                <c:pt idx="12482">
                  <c:v>0.66500000000000004</c:v>
                </c:pt>
                <c:pt idx="12483">
                  <c:v>0.54300000000000004</c:v>
                </c:pt>
                <c:pt idx="12484">
                  <c:v>0.59099999999999997</c:v>
                </c:pt>
                <c:pt idx="12485">
                  <c:v>0.66700000000000004</c:v>
                </c:pt>
                <c:pt idx="12486">
                  <c:v>0.54800000000000004</c:v>
                </c:pt>
                <c:pt idx="12487">
                  <c:v>0.51</c:v>
                </c:pt>
                <c:pt idx="12488">
                  <c:v>0.434</c:v>
                </c:pt>
                <c:pt idx="12489">
                  <c:v>0.498</c:v>
                </c:pt>
                <c:pt idx="12490">
                  <c:v>0.55400000000000005</c:v>
                </c:pt>
                <c:pt idx="12491">
                  <c:v>0.61599999999999999</c:v>
                </c:pt>
                <c:pt idx="12492">
                  <c:v>0.51</c:v>
                </c:pt>
                <c:pt idx="12493">
                  <c:v>0.65</c:v>
                </c:pt>
                <c:pt idx="12494">
                  <c:v>0.6</c:v>
                </c:pt>
                <c:pt idx="12495">
                  <c:v>0.64200000000000002</c:v>
                </c:pt>
                <c:pt idx="12496">
                  <c:v>0.72399999999999998</c:v>
                </c:pt>
                <c:pt idx="12497">
                  <c:v>0.59</c:v>
                </c:pt>
                <c:pt idx="12498">
                  <c:v>0.7</c:v>
                </c:pt>
                <c:pt idx="12499">
                  <c:v>0.79300000000000004</c:v>
                </c:pt>
                <c:pt idx="12500">
                  <c:v>0.87</c:v>
                </c:pt>
                <c:pt idx="12501">
                  <c:v>0.61</c:v>
                </c:pt>
                <c:pt idx="12502">
                  <c:v>0.47599999999999998</c:v>
                </c:pt>
                <c:pt idx="12503">
                  <c:v>0.60799999999999998</c:v>
                </c:pt>
                <c:pt idx="12504">
                  <c:v>0.36299999999999999</c:v>
                </c:pt>
                <c:pt idx="12505">
                  <c:v>0.45600000000000002</c:v>
                </c:pt>
                <c:pt idx="12506">
                  <c:v>0.49099999999999999</c:v>
                </c:pt>
                <c:pt idx="12507">
                  <c:v>0.52100000000000002</c:v>
                </c:pt>
                <c:pt idx="12508">
                  <c:v>0.47099999999999997</c:v>
                </c:pt>
                <c:pt idx="12509">
                  <c:v>0.59599999999999997</c:v>
                </c:pt>
                <c:pt idx="12510">
                  <c:v>0.63100000000000001</c:v>
                </c:pt>
                <c:pt idx="12511">
                  <c:v>0.45900000000000002</c:v>
                </c:pt>
                <c:pt idx="12512">
                  <c:v>0.51300000000000001</c:v>
                </c:pt>
                <c:pt idx="12513">
                  <c:v>0.58599999999999997</c:v>
                </c:pt>
                <c:pt idx="12514">
                  <c:v>0.59</c:v>
                </c:pt>
                <c:pt idx="12515">
                  <c:v>0.68</c:v>
                </c:pt>
                <c:pt idx="12516">
                  <c:v>0.58199999999999996</c:v>
                </c:pt>
                <c:pt idx="12517">
                  <c:v>0.58699999999999997</c:v>
                </c:pt>
                <c:pt idx="12518">
                  <c:v>0.52300000000000002</c:v>
                </c:pt>
                <c:pt idx="12519">
                  <c:v>0.8</c:v>
                </c:pt>
                <c:pt idx="12520">
                  <c:v>0.54700000000000004</c:v>
                </c:pt>
                <c:pt idx="12521">
                  <c:v>0.55500000000000005</c:v>
                </c:pt>
                <c:pt idx="12522">
                  <c:v>0.628</c:v>
                </c:pt>
                <c:pt idx="12523">
                  <c:v>0.52</c:v>
                </c:pt>
                <c:pt idx="12524">
                  <c:v>0.44</c:v>
                </c:pt>
                <c:pt idx="12525">
                  <c:v>0.61399999999999999</c:v>
                </c:pt>
                <c:pt idx="12526">
                  <c:v>0.48</c:v>
                </c:pt>
                <c:pt idx="12527">
                  <c:v>0.44</c:v>
                </c:pt>
                <c:pt idx="12528">
                  <c:v>0.47599999999999998</c:v>
                </c:pt>
                <c:pt idx="12529">
                  <c:v>0.629</c:v>
                </c:pt>
                <c:pt idx="12530">
                  <c:v>0.50700000000000001</c:v>
                </c:pt>
                <c:pt idx="12531">
                  <c:v>0.44400000000000001</c:v>
                </c:pt>
                <c:pt idx="12532">
                  <c:v>0.47799999999999998</c:v>
                </c:pt>
                <c:pt idx="12533">
                  <c:v>0.62</c:v>
                </c:pt>
                <c:pt idx="12534">
                  <c:v>0.55200000000000005</c:v>
                </c:pt>
                <c:pt idx="12535">
                  <c:v>0.56000000000000005</c:v>
                </c:pt>
                <c:pt idx="12536">
                  <c:v>0.84199999999999997</c:v>
                </c:pt>
                <c:pt idx="12537">
                  <c:v>0.69199999999999995</c:v>
                </c:pt>
                <c:pt idx="12538">
                  <c:v>0.58099999999999996</c:v>
                </c:pt>
                <c:pt idx="12539">
                  <c:v>0.38900000000000001</c:v>
                </c:pt>
                <c:pt idx="12540">
                  <c:v>0.499</c:v>
                </c:pt>
                <c:pt idx="12541">
                  <c:v>0.58599999999999997</c:v>
                </c:pt>
                <c:pt idx="12542">
                  <c:v>0.504</c:v>
                </c:pt>
                <c:pt idx="12543">
                  <c:v>0.46800000000000003</c:v>
                </c:pt>
                <c:pt idx="12544">
                  <c:v>0.60899999999999999</c:v>
                </c:pt>
                <c:pt idx="12545">
                  <c:v>0.55600000000000005</c:v>
                </c:pt>
                <c:pt idx="12546">
                  <c:v>0.45400000000000001</c:v>
                </c:pt>
                <c:pt idx="12547">
                  <c:v>0.55800000000000005</c:v>
                </c:pt>
                <c:pt idx="12548">
                  <c:v>0.7</c:v>
                </c:pt>
                <c:pt idx="12549">
                  <c:v>0.65400000000000003</c:v>
                </c:pt>
                <c:pt idx="12550">
                  <c:v>0.64300000000000002</c:v>
                </c:pt>
                <c:pt idx="12551">
                  <c:v>0.47399999999999998</c:v>
                </c:pt>
                <c:pt idx="12552">
                  <c:v>0.64700000000000002</c:v>
                </c:pt>
                <c:pt idx="12553">
                  <c:v>0.53600000000000003</c:v>
                </c:pt>
                <c:pt idx="12554">
                  <c:v>0.46500000000000002</c:v>
                </c:pt>
                <c:pt idx="12555">
                  <c:v>0.53300000000000003</c:v>
                </c:pt>
                <c:pt idx="12556">
                  <c:v>0.65700000000000003</c:v>
                </c:pt>
                <c:pt idx="12557">
                  <c:v>0.499</c:v>
                </c:pt>
                <c:pt idx="12558">
                  <c:v>0.47299999999999998</c:v>
                </c:pt>
                <c:pt idx="12559">
                  <c:v>0.60499999999999998</c:v>
                </c:pt>
                <c:pt idx="12560">
                  <c:v>0.51300000000000001</c:v>
                </c:pt>
                <c:pt idx="12561">
                  <c:v>0.54500000000000004</c:v>
                </c:pt>
                <c:pt idx="12562">
                  <c:v>0.61399999999999999</c:v>
                </c:pt>
                <c:pt idx="12563">
                  <c:v>0.64400000000000002</c:v>
                </c:pt>
                <c:pt idx="12564">
                  <c:v>0.65700000000000003</c:v>
                </c:pt>
                <c:pt idx="12565">
                  <c:v>0.46300000000000002</c:v>
                </c:pt>
                <c:pt idx="12566">
                  <c:v>0.61599999999999999</c:v>
                </c:pt>
                <c:pt idx="12567">
                  <c:v>0.53700000000000003</c:v>
                </c:pt>
                <c:pt idx="12568">
                  <c:v>0.61499999999999999</c:v>
                </c:pt>
                <c:pt idx="12569">
                  <c:v>0.56799999999999995</c:v>
                </c:pt>
                <c:pt idx="12570">
                  <c:v>0.47</c:v>
                </c:pt>
                <c:pt idx="12571">
                  <c:v>0.33500000000000002</c:v>
                </c:pt>
                <c:pt idx="12572">
                  <c:v>0.57299999999999995</c:v>
                </c:pt>
                <c:pt idx="12573">
                  <c:v>0.57699999999999996</c:v>
                </c:pt>
                <c:pt idx="12574">
                  <c:v>0.6</c:v>
                </c:pt>
                <c:pt idx="12575">
                  <c:v>0.69199999999999995</c:v>
                </c:pt>
                <c:pt idx="12576">
                  <c:v>0.43</c:v>
                </c:pt>
                <c:pt idx="12577">
                  <c:v>0.52300000000000002</c:v>
                </c:pt>
                <c:pt idx="12578">
                  <c:v>0.58199999999999996</c:v>
                </c:pt>
                <c:pt idx="12579">
                  <c:v>0.52200000000000002</c:v>
                </c:pt>
                <c:pt idx="12580">
                  <c:v>0.47</c:v>
                </c:pt>
                <c:pt idx="12581">
                  <c:v>0.622</c:v>
                </c:pt>
                <c:pt idx="12582">
                  <c:v>0.57399999999999995</c:v>
                </c:pt>
                <c:pt idx="12583">
                  <c:v>0.56200000000000006</c:v>
                </c:pt>
                <c:pt idx="12584">
                  <c:v>0.67</c:v>
                </c:pt>
                <c:pt idx="12585">
                  <c:v>0.433</c:v>
                </c:pt>
                <c:pt idx="12586">
                  <c:v>0.56699999999999995</c:v>
                </c:pt>
                <c:pt idx="12587">
                  <c:v>0.64</c:v>
                </c:pt>
                <c:pt idx="12588">
                  <c:v>0.503</c:v>
                </c:pt>
                <c:pt idx="12589">
                  <c:v>0.73</c:v>
                </c:pt>
                <c:pt idx="12590">
                  <c:v>0.57999999999999996</c:v>
                </c:pt>
                <c:pt idx="12591">
                  <c:v>0.66100000000000003</c:v>
                </c:pt>
                <c:pt idx="12592">
                  <c:v>0.57999999999999996</c:v>
                </c:pt>
                <c:pt idx="12593">
                  <c:v>0.61899999999999999</c:v>
                </c:pt>
                <c:pt idx="12594">
                  <c:v>0.51500000000000001</c:v>
                </c:pt>
                <c:pt idx="12595">
                  <c:v>0.47899999999999998</c:v>
                </c:pt>
                <c:pt idx="12596">
                  <c:v>0.41199999999999998</c:v>
                </c:pt>
                <c:pt idx="12597">
                  <c:v>0.4</c:v>
                </c:pt>
                <c:pt idx="12598">
                  <c:v>0.70299999999999996</c:v>
                </c:pt>
                <c:pt idx="12599">
                  <c:v>0.59099999999999997</c:v>
                </c:pt>
                <c:pt idx="12600">
                  <c:v>0.496</c:v>
                </c:pt>
                <c:pt idx="12601">
                  <c:v>0.48399999999999999</c:v>
                </c:pt>
                <c:pt idx="12602">
                  <c:v>0.48599999999999999</c:v>
                </c:pt>
                <c:pt idx="12603">
                  <c:v>0.67</c:v>
                </c:pt>
                <c:pt idx="12604">
                  <c:v>0.43</c:v>
                </c:pt>
                <c:pt idx="12605">
                  <c:v>0.57899999999999996</c:v>
                </c:pt>
                <c:pt idx="12606">
                  <c:v>0.59</c:v>
                </c:pt>
                <c:pt idx="12607">
                  <c:v>0.69799999999999995</c:v>
                </c:pt>
                <c:pt idx="12608">
                  <c:v>0.56999999999999995</c:v>
                </c:pt>
                <c:pt idx="12609">
                  <c:v>0.53</c:v>
                </c:pt>
                <c:pt idx="12610">
                  <c:v>0.52500000000000002</c:v>
                </c:pt>
                <c:pt idx="12611">
                  <c:v>0.56000000000000005</c:v>
                </c:pt>
                <c:pt idx="12612">
                  <c:v>0.71199999999999997</c:v>
                </c:pt>
                <c:pt idx="12613">
                  <c:v>0.59599999999999997</c:v>
                </c:pt>
                <c:pt idx="12614">
                  <c:v>0.504</c:v>
                </c:pt>
                <c:pt idx="12615">
                  <c:v>0.80100000000000005</c:v>
                </c:pt>
                <c:pt idx="12616">
                  <c:v>0.63</c:v>
                </c:pt>
                <c:pt idx="12617">
                  <c:v>0.41899999999999998</c:v>
                </c:pt>
                <c:pt idx="12618">
                  <c:v>0.48599999999999999</c:v>
                </c:pt>
                <c:pt idx="12619">
                  <c:v>0.65200000000000002</c:v>
                </c:pt>
                <c:pt idx="12620">
                  <c:v>0.6</c:v>
                </c:pt>
                <c:pt idx="12621">
                  <c:v>0.51900000000000002</c:v>
                </c:pt>
                <c:pt idx="12622">
                  <c:v>0.64500000000000002</c:v>
                </c:pt>
                <c:pt idx="12623">
                  <c:v>0.45</c:v>
                </c:pt>
                <c:pt idx="12624">
                  <c:v>0.47499999999999998</c:v>
                </c:pt>
                <c:pt idx="12625">
                  <c:v>0.53</c:v>
                </c:pt>
                <c:pt idx="12626">
                  <c:v>0.62</c:v>
                </c:pt>
                <c:pt idx="12627">
                  <c:v>0.57399999999999995</c:v>
                </c:pt>
                <c:pt idx="12628">
                  <c:v>0.6</c:v>
                </c:pt>
                <c:pt idx="12629">
                  <c:v>0.61099999999999999</c:v>
                </c:pt>
                <c:pt idx="12630">
                  <c:v>0.63600000000000001</c:v>
                </c:pt>
                <c:pt idx="12631">
                  <c:v>0.627</c:v>
                </c:pt>
                <c:pt idx="12632">
                  <c:v>0.48</c:v>
                </c:pt>
                <c:pt idx="12633">
                  <c:v>0.78700000000000003</c:v>
                </c:pt>
                <c:pt idx="12634">
                  <c:v>0.53800000000000003</c:v>
                </c:pt>
                <c:pt idx="12635">
                  <c:v>0.57699999999999996</c:v>
                </c:pt>
                <c:pt idx="12636">
                  <c:v>0.52</c:v>
                </c:pt>
                <c:pt idx="12637">
                  <c:v>0.58199999999999996</c:v>
                </c:pt>
                <c:pt idx="12638">
                  <c:v>0.47599999999999998</c:v>
                </c:pt>
                <c:pt idx="12639">
                  <c:v>0.61799999999999999</c:v>
                </c:pt>
                <c:pt idx="12640">
                  <c:v>0.67</c:v>
                </c:pt>
                <c:pt idx="12641">
                  <c:v>0.44</c:v>
                </c:pt>
                <c:pt idx="12642">
                  <c:v>0.57599999999999996</c:v>
                </c:pt>
                <c:pt idx="12643">
                  <c:v>0.51200000000000001</c:v>
                </c:pt>
                <c:pt idx="12644">
                  <c:v>0.64400000000000002</c:v>
                </c:pt>
                <c:pt idx="12645">
                  <c:v>0.76</c:v>
                </c:pt>
                <c:pt idx="12646">
                  <c:v>0.53</c:v>
                </c:pt>
                <c:pt idx="12647">
                  <c:v>0.58699999999999997</c:v>
                </c:pt>
                <c:pt idx="12648">
                  <c:v>0.61499999999999999</c:v>
                </c:pt>
                <c:pt idx="12649">
                  <c:v>0.56699999999999995</c:v>
                </c:pt>
                <c:pt idx="12650">
                  <c:v>0.52300000000000002</c:v>
                </c:pt>
                <c:pt idx="12651">
                  <c:v>0.67100000000000004</c:v>
                </c:pt>
                <c:pt idx="12652">
                  <c:v>0.59299999999999997</c:v>
                </c:pt>
                <c:pt idx="12653">
                  <c:v>0.64300000000000002</c:v>
                </c:pt>
                <c:pt idx="12654">
                  <c:v>0.495</c:v>
                </c:pt>
                <c:pt idx="12655">
                  <c:v>0.47599999999999998</c:v>
                </c:pt>
                <c:pt idx="12656">
                  <c:v>0.47699999999999998</c:v>
                </c:pt>
                <c:pt idx="12657">
                  <c:v>0.49</c:v>
                </c:pt>
                <c:pt idx="12658">
                  <c:v>0.44</c:v>
                </c:pt>
                <c:pt idx="12659">
                  <c:v>0.48499999999999999</c:v>
                </c:pt>
                <c:pt idx="12660">
                  <c:v>0.48</c:v>
                </c:pt>
                <c:pt idx="12661">
                  <c:v>0.65200000000000002</c:v>
                </c:pt>
                <c:pt idx="12662">
                  <c:v>0.60799999999999998</c:v>
                </c:pt>
                <c:pt idx="12663">
                  <c:v>0.56100000000000005</c:v>
                </c:pt>
                <c:pt idx="12664">
                  <c:v>0.50600000000000001</c:v>
                </c:pt>
                <c:pt idx="12665">
                  <c:v>0.69799999999999995</c:v>
                </c:pt>
                <c:pt idx="12666">
                  <c:v>0.45600000000000002</c:v>
                </c:pt>
                <c:pt idx="12667">
                  <c:v>0.51200000000000001</c:v>
                </c:pt>
                <c:pt idx="12668">
                  <c:v>0.45</c:v>
                </c:pt>
                <c:pt idx="12669">
                  <c:v>0.54600000000000004</c:v>
                </c:pt>
                <c:pt idx="12670">
                  <c:v>0.71</c:v>
                </c:pt>
                <c:pt idx="12671">
                  <c:v>0.5</c:v>
                </c:pt>
                <c:pt idx="12672">
                  <c:v>0.56200000000000006</c:v>
                </c:pt>
                <c:pt idx="12673">
                  <c:v>0.752</c:v>
                </c:pt>
                <c:pt idx="12674">
                  <c:v>0.47899999999999998</c:v>
                </c:pt>
                <c:pt idx="12675">
                  <c:v>0.48599999999999999</c:v>
                </c:pt>
                <c:pt idx="12676">
                  <c:v>0.54500000000000004</c:v>
                </c:pt>
                <c:pt idx="12677">
                  <c:v>0.52800000000000002</c:v>
                </c:pt>
                <c:pt idx="12678">
                  <c:v>0.46899999999999997</c:v>
                </c:pt>
                <c:pt idx="12679">
                  <c:v>0.69499999999999995</c:v>
                </c:pt>
                <c:pt idx="12680">
                  <c:v>0.52200000000000002</c:v>
                </c:pt>
                <c:pt idx="12681">
                  <c:v>0.73899999999999999</c:v>
                </c:pt>
                <c:pt idx="12682">
                  <c:v>0.42599999999999999</c:v>
                </c:pt>
                <c:pt idx="12683">
                  <c:v>0.58599999999999997</c:v>
                </c:pt>
                <c:pt idx="12684">
                  <c:v>0.55500000000000005</c:v>
                </c:pt>
                <c:pt idx="12685">
                  <c:v>0.64</c:v>
                </c:pt>
                <c:pt idx="12686">
                  <c:v>0.66300000000000003</c:v>
                </c:pt>
                <c:pt idx="12687">
                  <c:v>0.504</c:v>
                </c:pt>
                <c:pt idx="12688">
                  <c:v>0.73</c:v>
                </c:pt>
                <c:pt idx="12689">
                  <c:v>0.505</c:v>
                </c:pt>
                <c:pt idx="12690">
                  <c:v>0.55200000000000005</c:v>
                </c:pt>
                <c:pt idx="12691">
                  <c:v>0.61</c:v>
                </c:pt>
                <c:pt idx="12692">
                  <c:v>0.47299999999999998</c:v>
                </c:pt>
                <c:pt idx="12693">
                  <c:v>0.5</c:v>
                </c:pt>
                <c:pt idx="12694">
                  <c:v>0.59399999999999997</c:v>
                </c:pt>
                <c:pt idx="12695">
                  <c:v>0.53300000000000003</c:v>
                </c:pt>
                <c:pt idx="12696">
                  <c:v>0.622</c:v>
                </c:pt>
                <c:pt idx="12697">
                  <c:v>0.437</c:v>
                </c:pt>
                <c:pt idx="12698">
                  <c:v>0.53700000000000003</c:v>
                </c:pt>
                <c:pt idx="12699">
                  <c:v>0.54400000000000004</c:v>
                </c:pt>
                <c:pt idx="12700">
                  <c:v>0.50600000000000001</c:v>
                </c:pt>
                <c:pt idx="12701">
                  <c:v>0.45500000000000002</c:v>
                </c:pt>
                <c:pt idx="12702">
                  <c:v>0.48</c:v>
                </c:pt>
                <c:pt idx="12703">
                  <c:v>0.58199999999999996</c:v>
                </c:pt>
                <c:pt idx="12704">
                  <c:v>0.67200000000000004</c:v>
                </c:pt>
                <c:pt idx="12705">
                  <c:v>0.39400000000000002</c:v>
                </c:pt>
                <c:pt idx="12706">
                  <c:v>0.56000000000000005</c:v>
                </c:pt>
                <c:pt idx="12707">
                  <c:v>0.53400000000000003</c:v>
                </c:pt>
                <c:pt idx="12708">
                  <c:v>0.80400000000000005</c:v>
                </c:pt>
                <c:pt idx="12709">
                  <c:v>0.69199999999999995</c:v>
                </c:pt>
                <c:pt idx="12710">
                  <c:v>0.47199999999999998</c:v>
                </c:pt>
                <c:pt idx="12711">
                  <c:v>0.67300000000000004</c:v>
                </c:pt>
                <c:pt idx="12712">
                  <c:v>0.61699999999999999</c:v>
                </c:pt>
                <c:pt idx="12713">
                  <c:v>0.54900000000000004</c:v>
                </c:pt>
                <c:pt idx="12714">
                  <c:v>0.47799999999999998</c:v>
                </c:pt>
                <c:pt idx="12715">
                  <c:v>0.63900000000000001</c:v>
                </c:pt>
                <c:pt idx="12716">
                  <c:v>0.51200000000000001</c:v>
                </c:pt>
                <c:pt idx="12717">
                  <c:v>0.58299999999999996</c:v>
                </c:pt>
                <c:pt idx="12718">
                  <c:v>0.53900000000000003</c:v>
                </c:pt>
                <c:pt idx="12719">
                  <c:v>0.57099999999999995</c:v>
                </c:pt>
                <c:pt idx="12720">
                  <c:v>0.435</c:v>
                </c:pt>
                <c:pt idx="12721">
                  <c:v>0.47299999999999998</c:v>
                </c:pt>
                <c:pt idx="12722">
                  <c:v>0.55000000000000004</c:v>
                </c:pt>
                <c:pt idx="12723">
                  <c:v>0.55300000000000005</c:v>
                </c:pt>
                <c:pt idx="12724">
                  <c:v>0.55200000000000005</c:v>
                </c:pt>
                <c:pt idx="12725">
                  <c:v>0.72199999999999998</c:v>
                </c:pt>
                <c:pt idx="12726">
                  <c:v>0.70099999999999996</c:v>
                </c:pt>
                <c:pt idx="12727">
                  <c:v>0.503</c:v>
                </c:pt>
                <c:pt idx="12728">
                  <c:v>0.42199999999999999</c:v>
                </c:pt>
                <c:pt idx="12729">
                  <c:v>0.627</c:v>
                </c:pt>
                <c:pt idx="12730">
                  <c:v>0.68799999999999994</c:v>
                </c:pt>
                <c:pt idx="12731">
                  <c:v>0.46</c:v>
                </c:pt>
                <c:pt idx="12732">
                  <c:v>0.58199999999999996</c:v>
                </c:pt>
                <c:pt idx="12733">
                  <c:v>0.68200000000000005</c:v>
                </c:pt>
                <c:pt idx="12734">
                  <c:v>0.47299999999999998</c:v>
                </c:pt>
                <c:pt idx="12735">
                  <c:v>0.47099999999999997</c:v>
                </c:pt>
                <c:pt idx="12736">
                  <c:v>0.38</c:v>
                </c:pt>
                <c:pt idx="12737">
                  <c:v>0.69299999999999995</c:v>
                </c:pt>
                <c:pt idx="12738">
                  <c:v>0.56100000000000005</c:v>
                </c:pt>
                <c:pt idx="12739">
                  <c:v>0.69499999999999995</c:v>
                </c:pt>
                <c:pt idx="12740">
                  <c:v>0.49</c:v>
                </c:pt>
                <c:pt idx="12741">
                  <c:v>0.626</c:v>
                </c:pt>
                <c:pt idx="12742">
                  <c:v>0.67600000000000005</c:v>
                </c:pt>
                <c:pt idx="12743">
                  <c:v>0.67700000000000005</c:v>
                </c:pt>
                <c:pt idx="12744">
                  <c:v>0.55000000000000004</c:v>
                </c:pt>
                <c:pt idx="12745">
                  <c:v>0.43099999999999999</c:v>
                </c:pt>
                <c:pt idx="12746">
                  <c:v>0.54400000000000004</c:v>
                </c:pt>
                <c:pt idx="12747">
                  <c:v>0.7</c:v>
                </c:pt>
                <c:pt idx="12748">
                  <c:v>0.71</c:v>
                </c:pt>
                <c:pt idx="12749">
                  <c:v>0.53400000000000003</c:v>
                </c:pt>
                <c:pt idx="12750">
                  <c:v>0.55500000000000005</c:v>
                </c:pt>
                <c:pt idx="12751">
                  <c:v>0.59399999999999997</c:v>
                </c:pt>
                <c:pt idx="12752">
                  <c:v>0.72699999999999998</c:v>
                </c:pt>
                <c:pt idx="12753">
                  <c:v>0.73299999999999998</c:v>
                </c:pt>
                <c:pt idx="12754">
                  <c:v>0.64800000000000002</c:v>
                </c:pt>
                <c:pt idx="12755">
                  <c:v>0.59299999999999997</c:v>
                </c:pt>
                <c:pt idx="12756">
                  <c:v>0.51700000000000002</c:v>
                </c:pt>
                <c:pt idx="12757">
                  <c:v>0.73</c:v>
                </c:pt>
                <c:pt idx="12758">
                  <c:v>0.59699999999999998</c:v>
                </c:pt>
                <c:pt idx="12759">
                  <c:v>0.63600000000000001</c:v>
                </c:pt>
                <c:pt idx="12760">
                  <c:v>0.626</c:v>
                </c:pt>
                <c:pt idx="12761">
                  <c:v>0.501</c:v>
                </c:pt>
                <c:pt idx="12762">
                  <c:v>0.56899999999999995</c:v>
                </c:pt>
                <c:pt idx="12763">
                  <c:v>0.49299999999999999</c:v>
                </c:pt>
                <c:pt idx="12764">
                  <c:v>0.55600000000000005</c:v>
                </c:pt>
                <c:pt idx="12765">
                  <c:v>0.44900000000000001</c:v>
                </c:pt>
                <c:pt idx="12766">
                  <c:v>0.57799999999999996</c:v>
                </c:pt>
                <c:pt idx="12767">
                  <c:v>0.56200000000000006</c:v>
                </c:pt>
                <c:pt idx="12768">
                  <c:v>0.50600000000000001</c:v>
                </c:pt>
                <c:pt idx="12769">
                  <c:v>0.65300000000000002</c:v>
                </c:pt>
                <c:pt idx="12770">
                  <c:v>0.63300000000000001</c:v>
                </c:pt>
                <c:pt idx="12771">
                  <c:v>0.54500000000000004</c:v>
                </c:pt>
                <c:pt idx="12772">
                  <c:v>0.83299999999999996</c:v>
                </c:pt>
                <c:pt idx="12773">
                  <c:v>0.64900000000000002</c:v>
                </c:pt>
                <c:pt idx="12774">
                  <c:v>0.42599999999999999</c:v>
                </c:pt>
                <c:pt idx="12775">
                  <c:v>0.73799999999999999</c:v>
                </c:pt>
                <c:pt idx="12776">
                  <c:v>0.504</c:v>
                </c:pt>
                <c:pt idx="12777">
                  <c:v>0.58499999999999996</c:v>
                </c:pt>
                <c:pt idx="12778">
                  <c:v>0.54400000000000004</c:v>
                </c:pt>
                <c:pt idx="12779">
                  <c:v>0.57199999999999995</c:v>
                </c:pt>
                <c:pt idx="12780">
                  <c:v>0.48399999999999999</c:v>
                </c:pt>
                <c:pt idx="12781">
                  <c:v>0.57099999999999995</c:v>
                </c:pt>
                <c:pt idx="12782">
                  <c:v>0.78300000000000003</c:v>
                </c:pt>
                <c:pt idx="12783">
                  <c:v>0.59</c:v>
                </c:pt>
                <c:pt idx="12784">
                  <c:v>0.73</c:v>
                </c:pt>
                <c:pt idx="12785">
                  <c:v>0.432</c:v>
                </c:pt>
                <c:pt idx="12786">
                  <c:v>0.75900000000000001</c:v>
                </c:pt>
                <c:pt idx="12787">
                  <c:v>0.84</c:v>
                </c:pt>
                <c:pt idx="12788">
                  <c:v>0.44400000000000001</c:v>
                </c:pt>
                <c:pt idx="12789">
                  <c:v>0.628</c:v>
                </c:pt>
                <c:pt idx="12790">
                  <c:v>0.61399999999999999</c:v>
                </c:pt>
                <c:pt idx="12791">
                  <c:v>0.52</c:v>
                </c:pt>
                <c:pt idx="12792">
                  <c:v>0.81100000000000005</c:v>
                </c:pt>
                <c:pt idx="12793">
                  <c:v>0.51100000000000001</c:v>
                </c:pt>
                <c:pt idx="12794">
                  <c:v>0.57799999999999996</c:v>
                </c:pt>
                <c:pt idx="12795">
                  <c:v>0.59499999999999997</c:v>
                </c:pt>
                <c:pt idx="12796">
                  <c:v>0.68400000000000005</c:v>
                </c:pt>
                <c:pt idx="12797">
                  <c:v>0.72099999999999997</c:v>
                </c:pt>
                <c:pt idx="12798">
                  <c:v>0.53700000000000003</c:v>
                </c:pt>
                <c:pt idx="12799">
                  <c:v>0.57399999999999995</c:v>
                </c:pt>
                <c:pt idx="12800">
                  <c:v>0.84599999999999997</c:v>
                </c:pt>
                <c:pt idx="12801">
                  <c:v>0.44700000000000001</c:v>
                </c:pt>
                <c:pt idx="12802">
                  <c:v>0.46300000000000002</c:v>
                </c:pt>
                <c:pt idx="12803">
                  <c:v>0.50700000000000001</c:v>
                </c:pt>
                <c:pt idx="12804">
                  <c:v>0.54200000000000004</c:v>
                </c:pt>
                <c:pt idx="12805">
                  <c:v>0.498</c:v>
                </c:pt>
                <c:pt idx="12806">
                  <c:v>0.58399999999999996</c:v>
                </c:pt>
                <c:pt idx="12807">
                  <c:v>0.46</c:v>
                </c:pt>
                <c:pt idx="12808">
                  <c:v>0.52800000000000002</c:v>
                </c:pt>
                <c:pt idx="12809">
                  <c:v>0.45300000000000001</c:v>
                </c:pt>
                <c:pt idx="12810">
                  <c:v>0.47599999999999998</c:v>
                </c:pt>
                <c:pt idx="12811">
                  <c:v>0.51700000000000002</c:v>
                </c:pt>
                <c:pt idx="12812">
                  <c:v>0.36399999999999999</c:v>
                </c:pt>
                <c:pt idx="12813">
                  <c:v>0.626</c:v>
                </c:pt>
                <c:pt idx="12814">
                  <c:v>0.76200000000000001</c:v>
                </c:pt>
                <c:pt idx="12815">
                  <c:v>0.57999999999999996</c:v>
                </c:pt>
                <c:pt idx="12816">
                  <c:v>0.42099999999999999</c:v>
                </c:pt>
                <c:pt idx="12817">
                  <c:v>0.502</c:v>
                </c:pt>
                <c:pt idx="12818">
                  <c:v>0.54</c:v>
                </c:pt>
                <c:pt idx="12819">
                  <c:v>0.47299999999999998</c:v>
                </c:pt>
                <c:pt idx="12820">
                  <c:v>0.505</c:v>
                </c:pt>
                <c:pt idx="12821">
                  <c:v>0.68899999999999995</c:v>
                </c:pt>
                <c:pt idx="12822">
                  <c:v>0.55000000000000004</c:v>
                </c:pt>
                <c:pt idx="12823">
                  <c:v>0.38600000000000001</c:v>
                </c:pt>
                <c:pt idx="12824">
                  <c:v>0.51400000000000001</c:v>
                </c:pt>
                <c:pt idx="12825">
                  <c:v>0.63900000000000001</c:v>
                </c:pt>
                <c:pt idx="12826">
                  <c:v>0.63400000000000001</c:v>
                </c:pt>
                <c:pt idx="12827">
                  <c:v>0.55900000000000005</c:v>
                </c:pt>
                <c:pt idx="12828">
                  <c:v>0.47699999999999998</c:v>
                </c:pt>
                <c:pt idx="12829">
                  <c:v>0.58699999999999997</c:v>
                </c:pt>
                <c:pt idx="12830">
                  <c:v>0.76600000000000001</c:v>
                </c:pt>
                <c:pt idx="12831">
                  <c:v>0.74399999999999999</c:v>
                </c:pt>
                <c:pt idx="12832">
                  <c:v>0.74</c:v>
                </c:pt>
                <c:pt idx="12833">
                  <c:v>0.443</c:v>
                </c:pt>
                <c:pt idx="12834">
                  <c:v>0.498</c:v>
                </c:pt>
                <c:pt idx="12835">
                  <c:v>0.59099999999999997</c:v>
                </c:pt>
                <c:pt idx="12836">
                  <c:v>0.63100000000000001</c:v>
                </c:pt>
                <c:pt idx="12837">
                  <c:v>0.69899999999999995</c:v>
                </c:pt>
                <c:pt idx="12838">
                  <c:v>0.63300000000000001</c:v>
                </c:pt>
                <c:pt idx="12839">
                  <c:v>0.57099999999999995</c:v>
                </c:pt>
                <c:pt idx="12840">
                  <c:v>0.51300000000000001</c:v>
                </c:pt>
                <c:pt idx="12841">
                  <c:v>0.72499999999999998</c:v>
                </c:pt>
                <c:pt idx="12842">
                  <c:v>0.51300000000000001</c:v>
                </c:pt>
                <c:pt idx="12843">
                  <c:v>0.57699999999999996</c:v>
                </c:pt>
                <c:pt idx="12844">
                  <c:v>0.63</c:v>
                </c:pt>
                <c:pt idx="12845">
                  <c:v>0.57299999999999995</c:v>
                </c:pt>
                <c:pt idx="12846">
                  <c:v>0.70099999999999996</c:v>
                </c:pt>
                <c:pt idx="12847">
                  <c:v>0.71399999999999997</c:v>
                </c:pt>
                <c:pt idx="12848">
                  <c:v>0.47599999999999998</c:v>
                </c:pt>
                <c:pt idx="12849">
                  <c:v>0.51800000000000002</c:v>
                </c:pt>
                <c:pt idx="12850">
                  <c:v>0.77900000000000003</c:v>
                </c:pt>
                <c:pt idx="12851">
                  <c:v>0.48199999999999998</c:v>
                </c:pt>
                <c:pt idx="12852">
                  <c:v>0.58499999999999996</c:v>
                </c:pt>
                <c:pt idx="12853">
                  <c:v>0.52500000000000002</c:v>
                </c:pt>
                <c:pt idx="12854">
                  <c:v>0.60799999999999998</c:v>
                </c:pt>
                <c:pt idx="12855">
                  <c:v>0.65500000000000003</c:v>
                </c:pt>
                <c:pt idx="12856">
                  <c:v>0.52700000000000002</c:v>
                </c:pt>
                <c:pt idx="12857">
                  <c:v>0.65100000000000002</c:v>
                </c:pt>
                <c:pt idx="12858">
                  <c:v>0.49099999999999999</c:v>
                </c:pt>
                <c:pt idx="12859">
                  <c:v>0.73499999999999999</c:v>
                </c:pt>
                <c:pt idx="12860">
                  <c:v>0.55000000000000004</c:v>
                </c:pt>
                <c:pt idx="12861">
                  <c:v>0.5</c:v>
                </c:pt>
                <c:pt idx="12862">
                  <c:v>0.4</c:v>
                </c:pt>
                <c:pt idx="12863">
                  <c:v>0.67700000000000005</c:v>
                </c:pt>
                <c:pt idx="12864">
                  <c:v>0.51600000000000001</c:v>
                </c:pt>
                <c:pt idx="12865">
                  <c:v>0.57799999999999996</c:v>
                </c:pt>
                <c:pt idx="12866">
                  <c:v>0.622</c:v>
                </c:pt>
                <c:pt idx="12867">
                  <c:v>0.47699999999999998</c:v>
                </c:pt>
                <c:pt idx="12868">
                  <c:v>0.52100000000000002</c:v>
                </c:pt>
                <c:pt idx="12869">
                  <c:v>0.81</c:v>
                </c:pt>
                <c:pt idx="12870">
                  <c:v>0.64200000000000002</c:v>
                </c:pt>
                <c:pt idx="12871">
                  <c:v>0.45800000000000002</c:v>
                </c:pt>
                <c:pt idx="12872">
                  <c:v>0.40100000000000002</c:v>
                </c:pt>
                <c:pt idx="12873">
                  <c:v>0.55900000000000005</c:v>
                </c:pt>
                <c:pt idx="12874">
                  <c:v>0.61699999999999999</c:v>
                </c:pt>
                <c:pt idx="12875">
                  <c:v>0.499</c:v>
                </c:pt>
                <c:pt idx="12876">
                  <c:v>0.77</c:v>
                </c:pt>
                <c:pt idx="12877">
                  <c:v>0.52500000000000002</c:v>
                </c:pt>
                <c:pt idx="12878">
                  <c:v>0.44800000000000001</c:v>
                </c:pt>
                <c:pt idx="12879">
                  <c:v>0.46700000000000003</c:v>
                </c:pt>
                <c:pt idx="12880">
                  <c:v>0.41399999999999998</c:v>
                </c:pt>
                <c:pt idx="12881">
                  <c:v>0.51600000000000001</c:v>
                </c:pt>
                <c:pt idx="12882">
                  <c:v>0.4</c:v>
                </c:pt>
                <c:pt idx="12883">
                  <c:v>0.55200000000000005</c:v>
                </c:pt>
                <c:pt idx="12884">
                  <c:v>0.74299999999999999</c:v>
                </c:pt>
                <c:pt idx="12885">
                  <c:v>0.58399999999999996</c:v>
                </c:pt>
                <c:pt idx="12886">
                  <c:v>0.70499999999999996</c:v>
                </c:pt>
                <c:pt idx="12887">
                  <c:v>0.67200000000000004</c:v>
                </c:pt>
                <c:pt idx="12888">
                  <c:v>0.52100000000000002</c:v>
                </c:pt>
                <c:pt idx="12889">
                  <c:v>0.48699999999999999</c:v>
                </c:pt>
                <c:pt idx="12890">
                  <c:v>0.78300000000000003</c:v>
                </c:pt>
                <c:pt idx="12891">
                  <c:v>0.54300000000000004</c:v>
                </c:pt>
                <c:pt idx="12892">
                  <c:v>0.68</c:v>
                </c:pt>
                <c:pt idx="12893">
                  <c:v>0.55300000000000005</c:v>
                </c:pt>
                <c:pt idx="12894">
                  <c:v>0.58599999999999997</c:v>
                </c:pt>
                <c:pt idx="12895">
                  <c:v>0.57099999999999995</c:v>
                </c:pt>
                <c:pt idx="12896">
                  <c:v>0.63300000000000001</c:v>
                </c:pt>
                <c:pt idx="12897">
                  <c:v>0.748</c:v>
                </c:pt>
                <c:pt idx="12898">
                  <c:v>0.79900000000000004</c:v>
                </c:pt>
                <c:pt idx="12899">
                  <c:v>0.53600000000000003</c:v>
                </c:pt>
                <c:pt idx="12900">
                  <c:v>0.51300000000000001</c:v>
                </c:pt>
                <c:pt idx="12901">
                  <c:v>0.433</c:v>
                </c:pt>
                <c:pt idx="12902">
                  <c:v>0.49</c:v>
                </c:pt>
                <c:pt idx="12903">
                  <c:v>0.86399999999999999</c:v>
                </c:pt>
                <c:pt idx="12904">
                  <c:v>0.54900000000000004</c:v>
                </c:pt>
                <c:pt idx="12905">
                  <c:v>0.753</c:v>
                </c:pt>
                <c:pt idx="12906">
                  <c:v>0.53100000000000003</c:v>
                </c:pt>
                <c:pt idx="12907">
                  <c:v>0.55200000000000005</c:v>
                </c:pt>
                <c:pt idx="12908">
                  <c:v>0.46500000000000002</c:v>
                </c:pt>
                <c:pt idx="12909">
                  <c:v>0.82099999999999995</c:v>
                </c:pt>
                <c:pt idx="12910">
                  <c:v>0.69099999999999995</c:v>
                </c:pt>
                <c:pt idx="12911">
                  <c:v>0.53</c:v>
                </c:pt>
                <c:pt idx="12912">
                  <c:v>0.56000000000000005</c:v>
                </c:pt>
                <c:pt idx="12913">
                  <c:v>0.75</c:v>
                </c:pt>
                <c:pt idx="12914">
                  <c:v>0.55900000000000005</c:v>
                </c:pt>
                <c:pt idx="12915">
                  <c:v>0.51100000000000001</c:v>
                </c:pt>
                <c:pt idx="12916">
                  <c:v>0.751</c:v>
                </c:pt>
                <c:pt idx="12917">
                  <c:v>0.72</c:v>
                </c:pt>
                <c:pt idx="12918">
                  <c:v>0.70299999999999996</c:v>
                </c:pt>
                <c:pt idx="12919">
                  <c:v>0.56799999999999995</c:v>
                </c:pt>
                <c:pt idx="12920">
                  <c:v>0.49299999999999999</c:v>
                </c:pt>
                <c:pt idx="12921">
                  <c:v>0.47399999999999998</c:v>
                </c:pt>
                <c:pt idx="12922">
                  <c:v>0.48099999999999998</c:v>
                </c:pt>
                <c:pt idx="12923">
                  <c:v>0.57999999999999996</c:v>
                </c:pt>
                <c:pt idx="12924">
                  <c:v>0.54700000000000004</c:v>
                </c:pt>
                <c:pt idx="12925">
                  <c:v>0.57799999999999996</c:v>
                </c:pt>
                <c:pt idx="12926">
                  <c:v>0.44800000000000001</c:v>
                </c:pt>
                <c:pt idx="12927">
                  <c:v>0.45800000000000002</c:v>
                </c:pt>
                <c:pt idx="12928">
                  <c:v>0.5</c:v>
                </c:pt>
                <c:pt idx="12929">
                  <c:v>0.54100000000000004</c:v>
                </c:pt>
                <c:pt idx="12930">
                  <c:v>0.50600000000000001</c:v>
                </c:pt>
                <c:pt idx="12931">
                  <c:v>0.42399999999999999</c:v>
                </c:pt>
                <c:pt idx="12932">
                  <c:v>0.48</c:v>
                </c:pt>
                <c:pt idx="12933">
                  <c:v>0.50700000000000001</c:v>
                </c:pt>
                <c:pt idx="12934">
                  <c:v>0.61599999999999999</c:v>
                </c:pt>
                <c:pt idx="12935">
                  <c:v>0.51300000000000001</c:v>
                </c:pt>
                <c:pt idx="12936">
                  <c:v>0.84499999999999997</c:v>
                </c:pt>
                <c:pt idx="12937">
                  <c:v>0.67600000000000005</c:v>
                </c:pt>
                <c:pt idx="12938">
                  <c:v>0.53200000000000003</c:v>
                </c:pt>
                <c:pt idx="12939">
                  <c:v>0.53700000000000003</c:v>
                </c:pt>
                <c:pt idx="12940">
                  <c:v>0.63900000000000001</c:v>
                </c:pt>
                <c:pt idx="12941">
                  <c:v>0.46700000000000003</c:v>
                </c:pt>
                <c:pt idx="12942">
                  <c:v>0.51500000000000001</c:v>
                </c:pt>
                <c:pt idx="12943">
                  <c:v>0.40100000000000002</c:v>
                </c:pt>
                <c:pt idx="12944">
                  <c:v>0.51200000000000001</c:v>
                </c:pt>
                <c:pt idx="12945">
                  <c:v>0.6</c:v>
                </c:pt>
                <c:pt idx="12946">
                  <c:v>0.503</c:v>
                </c:pt>
                <c:pt idx="12947">
                  <c:v>0.57399999999999995</c:v>
                </c:pt>
                <c:pt idx="12948">
                  <c:v>0.58399999999999996</c:v>
                </c:pt>
                <c:pt idx="12949">
                  <c:v>0.44700000000000001</c:v>
                </c:pt>
                <c:pt idx="12950">
                  <c:v>0.53100000000000003</c:v>
                </c:pt>
                <c:pt idx="12951">
                  <c:v>0.61</c:v>
                </c:pt>
                <c:pt idx="12952">
                  <c:v>0.36299999999999999</c:v>
                </c:pt>
                <c:pt idx="12953">
                  <c:v>0.58199999999999996</c:v>
                </c:pt>
                <c:pt idx="12954">
                  <c:v>0.505</c:v>
                </c:pt>
                <c:pt idx="12955">
                  <c:v>0.502</c:v>
                </c:pt>
                <c:pt idx="12956">
                  <c:v>0.53100000000000003</c:v>
                </c:pt>
                <c:pt idx="12957">
                  <c:v>0.57399999999999995</c:v>
                </c:pt>
                <c:pt idx="12958">
                  <c:v>0.48099999999999998</c:v>
                </c:pt>
                <c:pt idx="12959">
                  <c:v>0.73299999999999998</c:v>
                </c:pt>
                <c:pt idx="12960">
                  <c:v>0.49299999999999999</c:v>
                </c:pt>
                <c:pt idx="12961">
                  <c:v>0.501</c:v>
                </c:pt>
                <c:pt idx="12962">
                  <c:v>0.69099999999999995</c:v>
                </c:pt>
                <c:pt idx="12963">
                  <c:v>0.69899999999999995</c:v>
                </c:pt>
                <c:pt idx="12964">
                  <c:v>0.39800000000000002</c:v>
                </c:pt>
                <c:pt idx="12965">
                  <c:v>0.45300000000000001</c:v>
                </c:pt>
                <c:pt idx="12966">
                  <c:v>0.63200000000000001</c:v>
                </c:pt>
                <c:pt idx="12967">
                  <c:v>0.68100000000000005</c:v>
                </c:pt>
                <c:pt idx="12968">
                  <c:v>0.51800000000000002</c:v>
                </c:pt>
                <c:pt idx="12969">
                  <c:v>0.624</c:v>
                </c:pt>
                <c:pt idx="12970">
                  <c:v>0.66900000000000004</c:v>
                </c:pt>
                <c:pt idx="12971">
                  <c:v>0.498</c:v>
                </c:pt>
                <c:pt idx="12972">
                  <c:v>0.51</c:v>
                </c:pt>
                <c:pt idx="12973">
                  <c:v>0.56999999999999995</c:v>
                </c:pt>
                <c:pt idx="12974">
                  <c:v>0.47399999999999998</c:v>
                </c:pt>
                <c:pt idx="12975">
                  <c:v>0.38</c:v>
                </c:pt>
                <c:pt idx="12976">
                  <c:v>0.57699999999999996</c:v>
                </c:pt>
                <c:pt idx="12977">
                  <c:v>0.51800000000000002</c:v>
                </c:pt>
                <c:pt idx="12978">
                  <c:v>0.71799999999999997</c:v>
                </c:pt>
                <c:pt idx="12979">
                  <c:v>0.61</c:v>
                </c:pt>
                <c:pt idx="12980">
                  <c:v>0.57999999999999996</c:v>
                </c:pt>
                <c:pt idx="12981">
                  <c:v>0.73499999999999999</c:v>
                </c:pt>
                <c:pt idx="12982">
                  <c:v>0.55500000000000005</c:v>
                </c:pt>
                <c:pt idx="12983">
                  <c:v>0.54700000000000004</c:v>
                </c:pt>
                <c:pt idx="12984">
                  <c:v>0.77200000000000002</c:v>
                </c:pt>
                <c:pt idx="12985">
                  <c:v>0.45500000000000002</c:v>
                </c:pt>
                <c:pt idx="12986">
                  <c:v>0.66600000000000004</c:v>
                </c:pt>
                <c:pt idx="12987">
                  <c:v>0.56499999999999995</c:v>
                </c:pt>
                <c:pt idx="12988">
                  <c:v>0.495</c:v>
                </c:pt>
                <c:pt idx="12989">
                  <c:v>0.48399999999999999</c:v>
                </c:pt>
                <c:pt idx="12990">
                  <c:v>0.46300000000000002</c:v>
                </c:pt>
                <c:pt idx="12991">
                  <c:v>0.59</c:v>
                </c:pt>
                <c:pt idx="12992">
                  <c:v>0.42699999999999999</c:v>
                </c:pt>
                <c:pt idx="12993">
                  <c:v>0.53700000000000003</c:v>
                </c:pt>
                <c:pt idx="12994">
                  <c:v>0.56200000000000006</c:v>
                </c:pt>
                <c:pt idx="12995">
                  <c:v>1.0569999999999999</c:v>
                </c:pt>
                <c:pt idx="12996">
                  <c:v>0.61</c:v>
                </c:pt>
                <c:pt idx="12997">
                  <c:v>0.4</c:v>
                </c:pt>
                <c:pt idx="12998">
                  <c:v>0.628</c:v>
                </c:pt>
                <c:pt idx="12999">
                  <c:v>0.63500000000000001</c:v>
                </c:pt>
                <c:pt idx="13000">
                  <c:v>0.80300000000000005</c:v>
                </c:pt>
                <c:pt idx="13001">
                  <c:v>0.54300000000000004</c:v>
                </c:pt>
                <c:pt idx="13002">
                  <c:v>0.58299999999999996</c:v>
                </c:pt>
                <c:pt idx="13003">
                  <c:v>0.65600000000000003</c:v>
                </c:pt>
                <c:pt idx="13004">
                  <c:v>0.66900000000000004</c:v>
                </c:pt>
                <c:pt idx="13005">
                  <c:v>0.60799999999999998</c:v>
                </c:pt>
                <c:pt idx="13006">
                  <c:v>0.53600000000000003</c:v>
                </c:pt>
                <c:pt idx="13007">
                  <c:v>0.46700000000000003</c:v>
                </c:pt>
                <c:pt idx="13008">
                  <c:v>0.59699999999999998</c:v>
                </c:pt>
                <c:pt idx="13009">
                  <c:v>0.622</c:v>
                </c:pt>
                <c:pt idx="13010">
                  <c:v>0.63800000000000001</c:v>
                </c:pt>
                <c:pt idx="13011">
                  <c:v>0.46500000000000002</c:v>
                </c:pt>
                <c:pt idx="13012">
                  <c:v>0.54400000000000004</c:v>
                </c:pt>
                <c:pt idx="13013">
                  <c:v>0.50700000000000001</c:v>
                </c:pt>
                <c:pt idx="13014">
                  <c:v>0.70499999999999996</c:v>
                </c:pt>
                <c:pt idx="13015">
                  <c:v>0.42399999999999999</c:v>
                </c:pt>
                <c:pt idx="13016">
                  <c:v>0.51200000000000001</c:v>
                </c:pt>
                <c:pt idx="13017">
                  <c:v>0.57299999999999995</c:v>
                </c:pt>
                <c:pt idx="13018">
                  <c:v>0.68100000000000005</c:v>
                </c:pt>
                <c:pt idx="13019">
                  <c:v>0.53300000000000003</c:v>
                </c:pt>
                <c:pt idx="13020">
                  <c:v>0.52300000000000002</c:v>
                </c:pt>
                <c:pt idx="13021">
                  <c:v>0.496</c:v>
                </c:pt>
                <c:pt idx="13022">
                  <c:v>0.68600000000000005</c:v>
                </c:pt>
                <c:pt idx="13023">
                  <c:v>0.47099999999999997</c:v>
                </c:pt>
                <c:pt idx="13024">
                  <c:v>0.54400000000000004</c:v>
                </c:pt>
                <c:pt idx="13025">
                  <c:v>0.72199999999999998</c:v>
                </c:pt>
                <c:pt idx="13026">
                  <c:v>0.85799999999999998</c:v>
                </c:pt>
                <c:pt idx="13027">
                  <c:v>0.56000000000000005</c:v>
                </c:pt>
                <c:pt idx="13028">
                  <c:v>0.47099999999999997</c:v>
                </c:pt>
                <c:pt idx="13029">
                  <c:v>0.63900000000000001</c:v>
                </c:pt>
                <c:pt idx="13030">
                  <c:v>0.66</c:v>
                </c:pt>
                <c:pt idx="13031">
                  <c:v>0.52300000000000002</c:v>
                </c:pt>
                <c:pt idx="13032">
                  <c:v>0.47499999999999998</c:v>
                </c:pt>
                <c:pt idx="13033">
                  <c:v>0.623</c:v>
                </c:pt>
                <c:pt idx="13034">
                  <c:v>0.55400000000000005</c:v>
                </c:pt>
                <c:pt idx="13035">
                  <c:v>0.71</c:v>
                </c:pt>
                <c:pt idx="13036">
                  <c:v>0.47799999999999998</c:v>
                </c:pt>
                <c:pt idx="13037">
                  <c:v>0.42699999999999999</c:v>
                </c:pt>
                <c:pt idx="13038">
                  <c:v>0.58699999999999997</c:v>
                </c:pt>
                <c:pt idx="13039">
                  <c:v>0.68</c:v>
                </c:pt>
                <c:pt idx="13040">
                  <c:v>0.67900000000000005</c:v>
                </c:pt>
                <c:pt idx="13041">
                  <c:v>0.71</c:v>
                </c:pt>
                <c:pt idx="13042">
                  <c:v>0.497</c:v>
                </c:pt>
                <c:pt idx="13043">
                  <c:v>0.73</c:v>
                </c:pt>
                <c:pt idx="13044">
                  <c:v>0.56899999999999995</c:v>
                </c:pt>
                <c:pt idx="13045">
                  <c:v>0.49299999999999999</c:v>
                </c:pt>
                <c:pt idx="13046">
                  <c:v>0.626</c:v>
                </c:pt>
                <c:pt idx="13047">
                  <c:v>0.501</c:v>
                </c:pt>
                <c:pt idx="13048">
                  <c:v>0.54600000000000004</c:v>
                </c:pt>
                <c:pt idx="13049">
                  <c:v>0.56999999999999995</c:v>
                </c:pt>
                <c:pt idx="13050">
                  <c:v>0.57399999999999995</c:v>
                </c:pt>
                <c:pt idx="13051">
                  <c:v>0.78900000000000003</c:v>
                </c:pt>
                <c:pt idx="13052">
                  <c:v>0.81799999999999995</c:v>
                </c:pt>
                <c:pt idx="13053">
                  <c:v>0.78800000000000003</c:v>
                </c:pt>
                <c:pt idx="13054">
                  <c:v>0.51600000000000001</c:v>
                </c:pt>
                <c:pt idx="13055">
                  <c:v>0.66300000000000003</c:v>
                </c:pt>
                <c:pt idx="13056">
                  <c:v>0.45200000000000001</c:v>
                </c:pt>
                <c:pt idx="13057">
                  <c:v>0.66700000000000004</c:v>
                </c:pt>
                <c:pt idx="13058">
                  <c:v>0.59199999999999997</c:v>
                </c:pt>
                <c:pt idx="13059">
                  <c:v>0.44600000000000001</c:v>
                </c:pt>
                <c:pt idx="13060">
                  <c:v>0.438</c:v>
                </c:pt>
                <c:pt idx="13061">
                  <c:v>0.60399999999999998</c:v>
                </c:pt>
                <c:pt idx="13062">
                  <c:v>0.34799999999999998</c:v>
                </c:pt>
                <c:pt idx="13063">
                  <c:v>0.58699999999999997</c:v>
                </c:pt>
                <c:pt idx="13064">
                  <c:v>0.53</c:v>
                </c:pt>
                <c:pt idx="13065">
                  <c:v>0.56599999999999995</c:v>
                </c:pt>
                <c:pt idx="13066">
                  <c:v>0.43</c:v>
                </c:pt>
                <c:pt idx="13067">
                  <c:v>0.44</c:v>
                </c:pt>
                <c:pt idx="13068">
                  <c:v>0.433</c:v>
                </c:pt>
                <c:pt idx="13069">
                  <c:v>0.65100000000000002</c:v>
                </c:pt>
                <c:pt idx="13070">
                  <c:v>0.59199999999999997</c:v>
                </c:pt>
                <c:pt idx="13071">
                  <c:v>0.64300000000000002</c:v>
                </c:pt>
                <c:pt idx="13072">
                  <c:v>0.76800000000000002</c:v>
                </c:pt>
                <c:pt idx="13073">
                  <c:v>0.61499999999999999</c:v>
                </c:pt>
                <c:pt idx="13074">
                  <c:v>0.443</c:v>
                </c:pt>
                <c:pt idx="13075">
                  <c:v>0.76300000000000001</c:v>
                </c:pt>
                <c:pt idx="13076">
                  <c:v>0.43</c:v>
                </c:pt>
                <c:pt idx="13077">
                  <c:v>0.496</c:v>
                </c:pt>
                <c:pt idx="13078">
                  <c:v>0.46300000000000002</c:v>
                </c:pt>
                <c:pt idx="13079">
                  <c:v>0.55300000000000005</c:v>
                </c:pt>
                <c:pt idx="13080">
                  <c:v>0.57399999999999995</c:v>
                </c:pt>
                <c:pt idx="13081">
                  <c:v>0.58099999999999996</c:v>
                </c:pt>
                <c:pt idx="13082">
                  <c:v>0.47199999999999998</c:v>
                </c:pt>
                <c:pt idx="13083">
                  <c:v>0.63400000000000001</c:v>
                </c:pt>
                <c:pt idx="13084">
                  <c:v>0.47199999999999998</c:v>
                </c:pt>
                <c:pt idx="13085">
                  <c:v>0.61099999999999999</c:v>
                </c:pt>
                <c:pt idx="13086">
                  <c:v>0.51200000000000001</c:v>
                </c:pt>
                <c:pt idx="13087">
                  <c:v>0.748</c:v>
                </c:pt>
                <c:pt idx="13088">
                  <c:v>0.876</c:v>
                </c:pt>
                <c:pt idx="13089">
                  <c:v>0.54600000000000004</c:v>
                </c:pt>
                <c:pt idx="13090">
                  <c:v>0.72399999999999998</c:v>
                </c:pt>
                <c:pt idx="13091">
                  <c:v>0.65900000000000003</c:v>
                </c:pt>
                <c:pt idx="13092">
                  <c:v>0.77300000000000002</c:v>
                </c:pt>
                <c:pt idx="13093">
                  <c:v>0.66600000000000004</c:v>
                </c:pt>
                <c:pt idx="13094">
                  <c:v>0.51</c:v>
                </c:pt>
                <c:pt idx="13095">
                  <c:v>0.52</c:v>
                </c:pt>
                <c:pt idx="13096">
                  <c:v>0.65100000000000002</c:v>
                </c:pt>
                <c:pt idx="13097">
                  <c:v>0.6</c:v>
                </c:pt>
                <c:pt idx="13098">
                  <c:v>0.503</c:v>
                </c:pt>
                <c:pt idx="13099">
                  <c:v>0.60299999999999998</c:v>
                </c:pt>
                <c:pt idx="13100">
                  <c:v>0.51600000000000001</c:v>
                </c:pt>
                <c:pt idx="13101">
                  <c:v>0.53</c:v>
                </c:pt>
                <c:pt idx="13102">
                  <c:v>0.626</c:v>
                </c:pt>
                <c:pt idx="13103">
                  <c:v>0.61099999999999999</c:v>
                </c:pt>
                <c:pt idx="13104">
                  <c:v>0.60499999999999998</c:v>
                </c:pt>
                <c:pt idx="13105">
                  <c:v>0.55500000000000005</c:v>
                </c:pt>
                <c:pt idx="13106">
                  <c:v>0.46899999999999997</c:v>
                </c:pt>
                <c:pt idx="13107">
                  <c:v>0.56699999999999995</c:v>
                </c:pt>
                <c:pt idx="13108">
                  <c:v>0.65600000000000003</c:v>
                </c:pt>
                <c:pt idx="13109">
                  <c:v>0.51800000000000002</c:v>
                </c:pt>
                <c:pt idx="13110">
                  <c:v>0.48</c:v>
                </c:pt>
                <c:pt idx="13111">
                  <c:v>0.55600000000000005</c:v>
                </c:pt>
                <c:pt idx="13112">
                  <c:v>0.48599999999999999</c:v>
                </c:pt>
                <c:pt idx="13113">
                  <c:v>0.41</c:v>
                </c:pt>
                <c:pt idx="13114">
                  <c:v>0.53900000000000003</c:v>
                </c:pt>
                <c:pt idx="13115">
                  <c:v>0.37</c:v>
                </c:pt>
                <c:pt idx="13116">
                  <c:v>0.46500000000000002</c:v>
                </c:pt>
                <c:pt idx="13117">
                  <c:v>0.53900000000000003</c:v>
                </c:pt>
                <c:pt idx="13118">
                  <c:v>0.41799999999999998</c:v>
                </c:pt>
                <c:pt idx="13119">
                  <c:v>0.58199999999999996</c:v>
                </c:pt>
                <c:pt idx="13120">
                  <c:v>0.623</c:v>
                </c:pt>
                <c:pt idx="13121">
                  <c:v>0.59699999999999998</c:v>
                </c:pt>
                <c:pt idx="13122">
                  <c:v>0.76</c:v>
                </c:pt>
                <c:pt idx="13123">
                  <c:v>0.54900000000000004</c:v>
                </c:pt>
                <c:pt idx="13124">
                  <c:v>0.48899999999999999</c:v>
                </c:pt>
                <c:pt idx="13125">
                  <c:v>0.54500000000000004</c:v>
                </c:pt>
                <c:pt idx="13126">
                  <c:v>0.70299999999999996</c:v>
                </c:pt>
                <c:pt idx="13127">
                  <c:v>0.52600000000000002</c:v>
                </c:pt>
                <c:pt idx="13128">
                  <c:v>0.63900000000000001</c:v>
                </c:pt>
                <c:pt idx="13129">
                  <c:v>0.66300000000000003</c:v>
                </c:pt>
                <c:pt idx="13130">
                  <c:v>0.47599999999999998</c:v>
                </c:pt>
                <c:pt idx="13131">
                  <c:v>0.65700000000000003</c:v>
                </c:pt>
                <c:pt idx="13132">
                  <c:v>0.59399999999999997</c:v>
                </c:pt>
                <c:pt idx="13133">
                  <c:v>0.60799999999999998</c:v>
                </c:pt>
                <c:pt idx="13134">
                  <c:v>0.59199999999999997</c:v>
                </c:pt>
                <c:pt idx="13135">
                  <c:v>0.505</c:v>
                </c:pt>
                <c:pt idx="13136">
                  <c:v>0.39200000000000002</c:v>
                </c:pt>
                <c:pt idx="13137">
                  <c:v>0.60499999999999998</c:v>
                </c:pt>
                <c:pt idx="13138">
                  <c:v>0.52100000000000002</c:v>
                </c:pt>
                <c:pt idx="13139">
                  <c:v>0.45400000000000001</c:v>
                </c:pt>
                <c:pt idx="13140">
                  <c:v>0.47699999999999998</c:v>
                </c:pt>
                <c:pt idx="13141">
                  <c:v>0.48599999999999999</c:v>
                </c:pt>
                <c:pt idx="13142">
                  <c:v>0.40100000000000002</c:v>
                </c:pt>
                <c:pt idx="13143">
                  <c:v>0.42299999999999999</c:v>
                </c:pt>
                <c:pt idx="13144">
                  <c:v>0.55100000000000005</c:v>
                </c:pt>
                <c:pt idx="13145">
                  <c:v>0.61199999999999999</c:v>
                </c:pt>
                <c:pt idx="13146">
                  <c:v>0.59599999999999997</c:v>
                </c:pt>
                <c:pt idx="13147">
                  <c:v>0.59399999999999997</c:v>
                </c:pt>
                <c:pt idx="13148">
                  <c:v>0.54600000000000004</c:v>
                </c:pt>
                <c:pt idx="13149">
                  <c:v>0.49299999999999999</c:v>
                </c:pt>
                <c:pt idx="13150">
                  <c:v>0.41499999999999998</c:v>
                </c:pt>
                <c:pt idx="13151">
                  <c:v>0.71</c:v>
                </c:pt>
                <c:pt idx="13152">
                  <c:v>0.51800000000000002</c:v>
                </c:pt>
                <c:pt idx="13153">
                  <c:v>0.61099999999999999</c:v>
                </c:pt>
                <c:pt idx="13154">
                  <c:v>0.67400000000000004</c:v>
                </c:pt>
                <c:pt idx="13155">
                  <c:v>0.63200000000000001</c:v>
                </c:pt>
                <c:pt idx="13156">
                  <c:v>0.72699999999999998</c:v>
                </c:pt>
                <c:pt idx="13157">
                  <c:v>0.55300000000000005</c:v>
                </c:pt>
                <c:pt idx="13158">
                  <c:v>0.56399999999999995</c:v>
                </c:pt>
                <c:pt idx="13159">
                  <c:v>0.496</c:v>
                </c:pt>
                <c:pt idx="13160">
                  <c:v>0.627</c:v>
                </c:pt>
                <c:pt idx="13161">
                  <c:v>0.47399999999999998</c:v>
                </c:pt>
                <c:pt idx="13162">
                  <c:v>0.61599999999999999</c:v>
                </c:pt>
                <c:pt idx="13163">
                  <c:v>0.47399999999999998</c:v>
                </c:pt>
                <c:pt idx="13164">
                  <c:v>0.50600000000000001</c:v>
                </c:pt>
                <c:pt idx="13165">
                  <c:v>0.68500000000000005</c:v>
                </c:pt>
                <c:pt idx="13166">
                  <c:v>0.47</c:v>
                </c:pt>
                <c:pt idx="13167">
                  <c:v>0.41</c:v>
                </c:pt>
                <c:pt idx="13168">
                  <c:v>0.46899999999999997</c:v>
                </c:pt>
                <c:pt idx="13169">
                  <c:v>0.57099999999999995</c:v>
                </c:pt>
                <c:pt idx="13170">
                  <c:v>0.54500000000000004</c:v>
                </c:pt>
                <c:pt idx="13171">
                  <c:v>0.6</c:v>
                </c:pt>
                <c:pt idx="13172">
                  <c:v>0.61499999999999999</c:v>
                </c:pt>
                <c:pt idx="13173">
                  <c:v>0.68200000000000005</c:v>
                </c:pt>
                <c:pt idx="13174">
                  <c:v>0.54300000000000004</c:v>
                </c:pt>
                <c:pt idx="13175">
                  <c:v>0.57999999999999996</c:v>
                </c:pt>
                <c:pt idx="13176">
                  <c:v>0.499</c:v>
                </c:pt>
                <c:pt idx="13177">
                  <c:v>0.41499999999999998</c:v>
                </c:pt>
                <c:pt idx="13178">
                  <c:v>0.72099999999999997</c:v>
                </c:pt>
                <c:pt idx="13179">
                  <c:v>0.63300000000000001</c:v>
                </c:pt>
                <c:pt idx="13180">
                  <c:v>0.53400000000000003</c:v>
                </c:pt>
                <c:pt idx="13181">
                  <c:v>0.74299999999999999</c:v>
                </c:pt>
                <c:pt idx="13182">
                  <c:v>0.61199999999999999</c:v>
                </c:pt>
                <c:pt idx="13183">
                  <c:v>0.52900000000000003</c:v>
                </c:pt>
                <c:pt idx="13184">
                  <c:v>0.6</c:v>
                </c:pt>
                <c:pt idx="13185">
                  <c:v>0.496</c:v>
                </c:pt>
                <c:pt idx="13186">
                  <c:v>0.42</c:v>
                </c:pt>
                <c:pt idx="13187">
                  <c:v>0.50700000000000001</c:v>
                </c:pt>
                <c:pt idx="13188">
                  <c:v>0.66500000000000004</c:v>
                </c:pt>
                <c:pt idx="13189">
                  <c:v>0.503</c:v>
                </c:pt>
                <c:pt idx="13190">
                  <c:v>0.46700000000000003</c:v>
                </c:pt>
                <c:pt idx="13191">
                  <c:v>0.83699999999999997</c:v>
                </c:pt>
                <c:pt idx="13192">
                  <c:v>0.63400000000000001</c:v>
                </c:pt>
                <c:pt idx="13193">
                  <c:v>0.44</c:v>
                </c:pt>
                <c:pt idx="13194">
                  <c:v>0.51</c:v>
                </c:pt>
                <c:pt idx="13195">
                  <c:v>0.52</c:v>
                </c:pt>
                <c:pt idx="13196">
                  <c:v>0.7</c:v>
                </c:pt>
                <c:pt idx="13197">
                  <c:v>0.64200000000000002</c:v>
                </c:pt>
                <c:pt idx="13198">
                  <c:v>0.58799999999999997</c:v>
                </c:pt>
                <c:pt idx="13199">
                  <c:v>0.51600000000000001</c:v>
                </c:pt>
                <c:pt idx="13200">
                  <c:v>0.60199999999999998</c:v>
                </c:pt>
                <c:pt idx="13201">
                  <c:v>0.501</c:v>
                </c:pt>
                <c:pt idx="13202">
                  <c:v>0.53</c:v>
                </c:pt>
                <c:pt idx="13203">
                  <c:v>0.53700000000000003</c:v>
                </c:pt>
                <c:pt idx="13204">
                  <c:v>0.70299999999999996</c:v>
                </c:pt>
                <c:pt idx="13205">
                  <c:v>0.56599999999999995</c:v>
                </c:pt>
                <c:pt idx="13206">
                  <c:v>0.32300000000000001</c:v>
                </c:pt>
                <c:pt idx="13207">
                  <c:v>0.54900000000000004</c:v>
                </c:pt>
                <c:pt idx="13208">
                  <c:v>0.46</c:v>
                </c:pt>
                <c:pt idx="13209">
                  <c:v>0.69599999999999995</c:v>
                </c:pt>
                <c:pt idx="13210">
                  <c:v>0.44</c:v>
                </c:pt>
                <c:pt idx="13211">
                  <c:v>0.57499999999999996</c:v>
                </c:pt>
                <c:pt idx="13212">
                  <c:v>0.71599999999999997</c:v>
                </c:pt>
                <c:pt idx="13213">
                  <c:v>0.72299999999999998</c:v>
                </c:pt>
                <c:pt idx="13214">
                  <c:v>0.53800000000000003</c:v>
                </c:pt>
                <c:pt idx="13215">
                  <c:v>0.56399999999999995</c:v>
                </c:pt>
                <c:pt idx="13216">
                  <c:v>0.51200000000000001</c:v>
                </c:pt>
                <c:pt idx="13217">
                  <c:v>0.55300000000000005</c:v>
                </c:pt>
                <c:pt idx="13218">
                  <c:v>0.40699999999999997</c:v>
                </c:pt>
                <c:pt idx="13219">
                  <c:v>0.80900000000000005</c:v>
                </c:pt>
                <c:pt idx="13220">
                  <c:v>0.70699999999999996</c:v>
                </c:pt>
                <c:pt idx="13221">
                  <c:v>0.65700000000000003</c:v>
                </c:pt>
                <c:pt idx="13222">
                  <c:v>0.53</c:v>
                </c:pt>
                <c:pt idx="13223">
                  <c:v>0.56200000000000006</c:v>
                </c:pt>
                <c:pt idx="13224">
                  <c:v>0.48499999999999999</c:v>
                </c:pt>
                <c:pt idx="13225">
                  <c:v>0.47899999999999998</c:v>
                </c:pt>
                <c:pt idx="13226">
                  <c:v>0.73399999999999999</c:v>
                </c:pt>
                <c:pt idx="13227">
                  <c:v>0.56999999999999995</c:v>
                </c:pt>
                <c:pt idx="13228">
                  <c:v>0.59399999999999997</c:v>
                </c:pt>
                <c:pt idx="13229">
                  <c:v>0.48599999999999999</c:v>
                </c:pt>
                <c:pt idx="13230">
                  <c:v>0.54400000000000004</c:v>
                </c:pt>
                <c:pt idx="13231">
                  <c:v>0.443</c:v>
                </c:pt>
                <c:pt idx="13232">
                  <c:v>0.44600000000000001</c:v>
                </c:pt>
                <c:pt idx="13233">
                  <c:v>0.57899999999999996</c:v>
                </c:pt>
                <c:pt idx="13234">
                  <c:v>0.505</c:v>
                </c:pt>
                <c:pt idx="13235">
                  <c:v>0.52400000000000002</c:v>
                </c:pt>
                <c:pt idx="13236">
                  <c:v>0.52700000000000002</c:v>
                </c:pt>
                <c:pt idx="13237">
                  <c:v>0.54900000000000004</c:v>
                </c:pt>
                <c:pt idx="13238">
                  <c:v>0.64600000000000002</c:v>
                </c:pt>
                <c:pt idx="13239">
                  <c:v>0.52200000000000002</c:v>
                </c:pt>
                <c:pt idx="13240">
                  <c:v>0.68799999999999994</c:v>
                </c:pt>
                <c:pt idx="13241">
                  <c:v>0.51500000000000001</c:v>
                </c:pt>
                <c:pt idx="13242">
                  <c:v>0.52900000000000003</c:v>
                </c:pt>
                <c:pt idx="13243">
                  <c:v>0.69399999999999995</c:v>
                </c:pt>
                <c:pt idx="13244">
                  <c:v>0.52100000000000002</c:v>
                </c:pt>
                <c:pt idx="13245">
                  <c:v>0.38700000000000001</c:v>
                </c:pt>
                <c:pt idx="13246">
                  <c:v>0.47199999999999998</c:v>
                </c:pt>
                <c:pt idx="13247">
                  <c:v>0.59</c:v>
                </c:pt>
                <c:pt idx="13248">
                  <c:v>0.34</c:v>
                </c:pt>
                <c:pt idx="13249">
                  <c:v>0.45200000000000001</c:v>
                </c:pt>
                <c:pt idx="13250">
                  <c:v>0.45700000000000002</c:v>
                </c:pt>
                <c:pt idx="13251">
                  <c:v>0.48</c:v>
                </c:pt>
                <c:pt idx="13252">
                  <c:v>0.42899999999999999</c:v>
                </c:pt>
                <c:pt idx="13253">
                  <c:v>0.625</c:v>
                </c:pt>
                <c:pt idx="13254">
                  <c:v>0.52400000000000002</c:v>
                </c:pt>
                <c:pt idx="13255">
                  <c:v>0.503</c:v>
                </c:pt>
                <c:pt idx="13256">
                  <c:v>0.57099999999999995</c:v>
                </c:pt>
                <c:pt idx="13257">
                  <c:v>0.85399999999999998</c:v>
                </c:pt>
                <c:pt idx="13258">
                  <c:v>0.877</c:v>
                </c:pt>
                <c:pt idx="13259">
                  <c:v>0.52800000000000002</c:v>
                </c:pt>
                <c:pt idx="13260">
                  <c:v>0.57699999999999996</c:v>
                </c:pt>
                <c:pt idx="13261">
                  <c:v>0.53400000000000003</c:v>
                </c:pt>
                <c:pt idx="13262">
                  <c:v>0.55500000000000005</c:v>
                </c:pt>
                <c:pt idx="13263">
                  <c:v>0.41299999999999998</c:v>
                </c:pt>
                <c:pt idx="13264">
                  <c:v>0.51500000000000001</c:v>
                </c:pt>
                <c:pt idx="13265">
                  <c:v>0.53600000000000003</c:v>
                </c:pt>
                <c:pt idx="13266">
                  <c:v>0.60499999999999998</c:v>
                </c:pt>
                <c:pt idx="13267">
                  <c:v>0.50900000000000001</c:v>
                </c:pt>
                <c:pt idx="13268">
                  <c:v>0.53200000000000003</c:v>
                </c:pt>
                <c:pt idx="13269">
                  <c:v>0.46</c:v>
                </c:pt>
                <c:pt idx="13270">
                  <c:v>0.48</c:v>
                </c:pt>
                <c:pt idx="13271">
                  <c:v>0.47499999999999998</c:v>
                </c:pt>
                <c:pt idx="13272">
                  <c:v>0.47899999999999998</c:v>
                </c:pt>
                <c:pt idx="13273">
                  <c:v>0.51100000000000001</c:v>
                </c:pt>
                <c:pt idx="13274">
                  <c:v>0.46</c:v>
                </c:pt>
                <c:pt idx="13275">
                  <c:v>0.52900000000000003</c:v>
                </c:pt>
                <c:pt idx="13276">
                  <c:v>0.54</c:v>
                </c:pt>
                <c:pt idx="13277">
                  <c:v>0.45300000000000001</c:v>
                </c:pt>
                <c:pt idx="13278">
                  <c:v>0.55000000000000004</c:v>
                </c:pt>
                <c:pt idx="13279">
                  <c:v>0.64800000000000002</c:v>
                </c:pt>
                <c:pt idx="13280">
                  <c:v>0.39200000000000002</c:v>
                </c:pt>
                <c:pt idx="13281">
                  <c:v>0.57399999999999995</c:v>
                </c:pt>
                <c:pt idx="13282">
                  <c:v>0.36099999999999999</c:v>
                </c:pt>
                <c:pt idx="13283">
                  <c:v>0.77</c:v>
                </c:pt>
                <c:pt idx="13284">
                  <c:v>0.55800000000000005</c:v>
                </c:pt>
                <c:pt idx="13285">
                  <c:v>0.42799999999999999</c:v>
                </c:pt>
                <c:pt idx="13286">
                  <c:v>0.55100000000000005</c:v>
                </c:pt>
                <c:pt idx="13287">
                  <c:v>0.65100000000000002</c:v>
                </c:pt>
                <c:pt idx="13288">
                  <c:v>0.53200000000000003</c:v>
                </c:pt>
                <c:pt idx="13289">
                  <c:v>0.56000000000000005</c:v>
                </c:pt>
                <c:pt idx="13290">
                  <c:v>0.52200000000000002</c:v>
                </c:pt>
                <c:pt idx="13291">
                  <c:v>0.435</c:v>
                </c:pt>
                <c:pt idx="13292">
                  <c:v>0.46200000000000002</c:v>
                </c:pt>
                <c:pt idx="13293">
                  <c:v>0.51300000000000001</c:v>
                </c:pt>
                <c:pt idx="13294">
                  <c:v>0.45300000000000001</c:v>
                </c:pt>
                <c:pt idx="13295">
                  <c:v>0.65700000000000003</c:v>
                </c:pt>
                <c:pt idx="13296">
                  <c:v>0.64800000000000002</c:v>
                </c:pt>
                <c:pt idx="13297">
                  <c:v>0.56200000000000006</c:v>
                </c:pt>
                <c:pt idx="13298">
                  <c:v>0.48399999999999999</c:v>
                </c:pt>
                <c:pt idx="13299">
                  <c:v>0.77400000000000002</c:v>
                </c:pt>
                <c:pt idx="13300">
                  <c:v>0.56699999999999995</c:v>
                </c:pt>
                <c:pt idx="13301">
                  <c:v>0.45800000000000002</c:v>
                </c:pt>
                <c:pt idx="13302">
                  <c:v>0.72299999999999998</c:v>
                </c:pt>
                <c:pt idx="13303">
                  <c:v>0.84199999999999997</c:v>
                </c:pt>
                <c:pt idx="13304">
                  <c:v>0.46300000000000002</c:v>
                </c:pt>
                <c:pt idx="13305">
                  <c:v>0.46300000000000002</c:v>
                </c:pt>
                <c:pt idx="13306">
                  <c:v>0.60499999999999998</c:v>
                </c:pt>
                <c:pt idx="13307">
                  <c:v>0.876</c:v>
                </c:pt>
                <c:pt idx="13308">
                  <c:v>0.57799999999999996</c:v>
                </c:pt>
                <c:pt idx="13309">
                  <c:v>0.55000000000000004</c:v>
                </c:pt>
                <c:pt idx="13310">
                  <c:v>0.499</c:v>
                </c:pt>
                <c:pt idx="13311">
                  <c:v>0.69499999999999995</c:v>
                </c:pt>
                <c:pt idx="13312">
                  <c:v>0.59499999999999997</c:v>
                </c:pt>
                <c:pt idx="13313">
                  <c:v>0.69499999999999995</c:v>
                </c:pt>
                <c:pt idx="13314">
                  <c:v>0.42299999999999999</c:v>
                </c:pt>
                <c:pt idx="13315">
                  <c:v>0.52900000000000003</c:v>
                </c:pt>
                <c:pt idx="13316">
                  <c:v>0.80100000000000005</c:v>
                </c:pt>
                <c:pt idx="13317">
                  <c:v>0.60099999999999998</c:v>
                </c:pt>
                <c:pt idx="13318">
                  <c:v>0.60199999999999998</c:v>
                </c:pt>
                <c:pt idx="13319">
                  <c:v>0.499</c:v>
                </c:pt>
                <c:pt idx="13320">
                  <c:v>0.496</c:v>
                </c:pt>
                <c:pt idx="13321">
                  <c:v>0.57299999999999995</c:v>
                </c:pt>
                <c:pt idx="13322">
                  <c:v>0.51300000000000001</c:v>
                </c:pt>
                <c:pt idx="13323">
                  <c:v>0.48799999999999999</c:v>
                </c:pt>
                <c:pt idx="13324">
                  <c:v>0.51600000000000001</c:v>
                </c:pt>
                <c:pt idx="13325">
                  <c:v>0.45800000000000002</c:v>
                </c:pt>
                <c:pt idx="13326">
                  <c:v>0.53100000000000003</c:v>
                </c:pt>
                <c:pt idx="13327">
                  <c:v>0.48199999999999998</c:v>
                </c:pt>
                <c:pt idx="13328">
                  <c:v>0.53200000000000003</c:v>
                </c:pt>
                <c:pt idx="13329">
                  <c:v>0.49099999999999999</c:v>
                </c:pt>
                <c:pt idx="13330">
                  <c:v>0.50600000000000001</c:v>
                </c:pt>
                <c:pt idx="13331">
                  <c:v>0.58799999999999997</c:v>
                </c:pt>
                <c:pt idx="13332">
                  <c:v>0.67300000000000004</c:v>
                </c:pt>
                <c:pt idx="13333">
                  <c:v>0.56000000000000005</c:v>
                </c:pt>
                <c:pt idx="13334">
                  <c:v>0.42299999999999999</c:v>
                </c:pt>
                <c:pt idx="13335">
                  <c:v>0.41799999999999998</c:v>
                </c:pt>
                <c:pt idx="13336">
                  <c:v>0.54200000000000004</c:v>
                </c:pt>
                <c:pt idx="13337">
                  <c:v>0.59</c:v>
                </c:pt>
                <c:pt idx="13338">
                  <c:v>0.41299999999999998</c:v>
                </c:pt>
                <c:pt idx="13339">
                  <c:v>0.79800000000000004</c:v>
                </c:pt>
                <c:pt idx="13340">
                  <c:v>0.51900000000000002</c:v>
                </c:pt>
                <c:pt idx="13341">
                  <c:v>0.39200000000000002</c:v>
                </c:pt>
                <c:pt idx="13342">
                  <c:v>0.48299999999999998</c:v>
                </c:pt>
                <c:pt idx="13343">
                  <c:v>0.61</c:v>
                </c:pt>
                <c:pt idx="13344">
                  <c:v>0.503</c:v>
                </c:pt>
                <c:pt idx="13345">
                  <c:v>0.69</c:v>
                </c:pt>
                <c:pt idx="13346">
                  <c:v>0.53800000000000003</c:v>
                </c:pt>
                <c:pt idx="13347">
                  <c:v>0.44600000000000001</c:v>
                </c:pt>
                <c:pt idx="13348">
                  <c:v>0.495</c:v>
                </c:pt>
                <c:pt idx="13349">
                  <c:v>0.46600000000000003</c:v>
                </c:pt>
                <c:pt idx="13350">
                  <c:v>0.38800000000000001</c:v>
                </c:pt>
                <c:pt idx="13351">
                  <c:v>0.4</c:v>
                </c:pt>
                <c:pt idx="13352">
                  <c:v>0.48699999999999999</c:v>
                </c:pt>
                <c:pt idx="13353">
                  <c:v>0.627</c:v>
                </c:pt>
                <c:pt idx="13354">
                  <c:v>0.53700000000000003</c:v>
                </c:pt>
                <c:pt idx="13355">
                  <c:v>0.53</c:v>
                </c:pt>
                <c:pt idx="13356">
                  <c:v>0.49</c:v>
                </c:pt>
                <c:pt idx="13357">
                  <c:v>0.497</c:v>
                </c:pt>
                <c:pt idx="13358">
                  <c:v>0.70899999999999996</c:v>
                </c:pt>
                <c:pt idx="13359">
                  <c:v>0.56999999999999995</c:v>
                </c:pt>
                <c:pt idx="13360">
                  <c:v>0.52700000000000002</c:v>
                </c:pt>
                <c:pt idx="13361">
                  <c:v>0.59699999999999998</c:v>
                </c:pt>
                <c:pt idx="13362">
                  <c:v>0.67200000000000004</c:v>
                </c:pt>
                <c:pt idx="13363">
                  <c:v>0.57899999999999996</c:v>
                </c:pt>
                <c:pt idx="13364">
                  <c:v>0.57199999999999995</c:v>
                </c:pt>
                <c:pt idx="13365">
                  <c:v>0.56000000000000005</c:v>
                </c:pt>
                <c:pt idx="13366">
                  <c:v>0.51300000000000001</c:v>
                </c:pt>
                <c:pt idx="13367">
                  <c:v>0.38900000000000001</c:v>
                </c:pt>
                <c:pt idx="13368">
                  <c:v>0.55500000000000005</c:v>
                </c:pt>
                <c:pt idx="13369">
                  <c:v>0.68</c:v>
                </c:pt>
                <c:pt idx="13370">
                  <c:v>0.55800000000000005</c:v>
                </c:pt>
                <c:pt idx="13371">
                  <c:v>0.73799999999999999</c:v>
                </c:pt>
                <c:pt idx="13372">
                  <c:v>0.52500000000000002</c:v>
                </c:pt>
                <c:pt idx="13373">
                  <c:v>0.50600000000000001</c:v>
                </c:pt>
                <c:pt idx="13374">
                  <c:v>0.39300000000000002</c:v>
                </c:pt>
                <c:pt idx="13375">
                  <c:v>0.52700000000000002</c:v>
                </c:pt>
                <c:pt idx="13376">
                  <c:v>0.38500000000000001</c:v>
                </c:pt>
                <c:pt idx="13377">
                  <c:v>0.46899999999999997</c:v>
                </c:pt>
                <c:pt idx="13378">
                  <c:v>0.59099999999999997</c:v>
                </c:pt>
                <c:pt idx="13379">
                  <c:v>0.70299999999999996</c:v>
                </c:pt>
                <c:pt idx="13380">
                  <c:v>0.53100000000000003</c:v>
                </c:pt>
                <c:pt idx="13381">
                  <c:v>0.55400000000000005</c:v>
                </c:pt>
                <c:pt idx="13382">
                  <c:v>0.55400000000000005</c:v>
                </c:pt>
                <c:pt idx="13383">
                  <c:v>0.51800000000000002</c:v>
                </c:pt>
                <c:pt idx="13384">
                  <c:v>0.59299999999999997</c:v>
                </c:pt>
                <c:pt idx="13385">
                  <c:v>0.50800000000000001</c:v>
                </c:pt>
                <c:pt idx="13386">
                  <c:v>0.67800000000000005</c:v>
                </c:pt>
                <c:pt idx="13387">
                  <c:v>0.7</c:v>
                </c:pt>
                <c:pt idx="13388">
                  <c:v>0.36899999999999999</c:v>
                </c:pt>
                <c:pt idx="13389">
                  <c:v>0.74399999999999999</c:v>
                </c:pt>
                <c:pt idx="13390">
                  <c:v>0.60399999999999998</c:v>
                </c:pt>
                <c:pt idx="13391">
                  <c:v>0.56499999999999995</c:v>
                </c:pt>
                <c:pt idx="13392">
                  <c:v>0.56899999999999995</c:v>
                </c:pt>
                <c:pt idx="13393">
                  <c:v>0.503</c:v>
                </c:pt>
                <c:pt idx="13394">
                  <c:v>0.56299999999999994</c:v>
                </c:pt>
                <c:pt idx="13395">
                  <c:v>0.54800000000000004</c:v>
                </c:pt>
                <c:pt idx="13396">
                  <c:v>0.51600000000000001</c:v>
                </c:pt>
                <c:pt idx="13397">
                  <c:v>0.6</c:v>
                </c:pt>
                <c:pt idx="13398">
                  <c:v>0.499</c:v>
                </c:pt>
                <c:pt idx="13399">
                  <c:v>0.59399999999999997</c:v>
                </c:pt>
                <c:pt idx="13400">
                  <c:v>0.51700000000000002</c:v>
                </c:pt>
                <c:pt idx="13401">
                  <c:v>0.58399999999999996</c:v>
                </c:pt>
                <c:pt idx="13402">
                  <c:v>0.443</c:v>
                </c:pt>
                <c:pt idx="13403">
                  <c:v>0.74</c:v>
                </c:pt>
                <c:pt idx="13404">
                  <c:v>0.73899999999999999</c:v>
                </c:pt>
                <c:pt idx="13405">
                  <c:v>0.72499999999999998</c:v>
                </c:pt>
                <c:pt idx="13406">
                  <c:v>0.56699999999999995</c:v>
                </c:pt>
                <c:pt idx="13407">
                  <c:v>0.46400000000000002</c:v>
                </c:pt>
                <c:pt idx="13408">
                  <c:v>0.33700000000000002</c:v>
                </c:pt>
                <c:pt idx="13409">
                  <c:v>0.45500000000000002</c:v>
                </c:pt>
                <c:pt idx="13410">
                  <c:v>0.64400000000000002</c:v>
                </c:pt>
                <c:pt idx="13411">
                  <c:v>0.67</c:v>
                </c:pt>
                <c:pt idx="13412">
                  <c:v>0.503</c:v>
                </c:pt>
                <c:pt idx="13413">
                  <c:v>0.46300000000000002</c:v>
                </c:pt>
                <c:pt idx="13414">
                  <c:v>0.495</c:v>
                </c:pt>
                <c:pt idx="13415">
                  <c:v>0.56299999999999994</c:v>
                </c:pt>
                <c:pt idx="13416">
                  <c:v>0.74299999999999999</c:v>
                </c:pt>
                <c:pt idx="13417">
                  <c:v>0.75900000000000001</c:v>
                </c:pt>
                <c:pt idx="13418">
                  <c:v>0.498</c:v>
                </c:pt>
                <c:pt idx="13419">
                  <c:v>0.52200000000000002</c:v>
                </c:pt>
                <c:pt idx="13420">
                  <c:v>0.59199999999999997</c:v>
                </c:pt>
                <c:pt idx="13421">
                  <c:v>0.63500000000000001</c:v>
                </c:pt>
                <c:pt idx="13422">
                  <c:v>0.56299999999999994</c:v>
                </c:pt>
                <c:pt idx="13423">
                  <c:v>0.44600000000000001</c:v>
                </c:pt>
                <c:pt idx="13424">
                  <c:v>0.53</c:v>
                </c:pt>
                <c:pt idx="13425">
                  <c:v>0.45400000000000001</c:v>
                </c:pt>
                <c:pt idx="13426">
                  <c:v>0.78400000000000003</c:v>
                </c:pt>
                <c:pt idx="13427">
                  <c:v>0.57399999999999995</c:v>
                </c:pt>
                <c:pt idx="13428">
                  <c:v>0.63300000000000001</c:v>
                </c:pt>
                <c:pt idx="13429">
                  <c:v>0.47899999999999998</c:v>
                </c:pt>
                <c:pt idx="13430">
                  <c:v>0.59</c:v>
                </c:pt>
                <c:pt idx="13431">
                  <c:v>0.55900000000000005</c:v>
                </c:pt>
                <c:pt idx="13432">
                  <c:v>0.61599999999999999</c:v>
                </c:pt>
                <c:pt idx="13433">
                  <c:v>0.38500000000000001</c:v>
                </c:pt>
                <c:pt idx="13434">
                  <c:v>0.42199999999999999</c:v>
                </c:pt>
                <c:pt idx="13435">
                  <c:v>0.56000000000000005</c:v>
                </c:pt>
                <c:pt idx="13436">
                  <c:v>0.46700000000000003</c:v>
                </c:pt>
                <c:pt idx="13437">
                  <c:v>0.49099999999999999</c:v>
                </c:pt>
                <c:pt idx="13438">
                  <c:v>0.52300000000000002</c:v>
                </c:pt>
                <c:pt idx="13439">
                  <c:v>0.61699999999999999</c:v>
                </c:pt>
                <c:pt idx="13440">
                  <c:v>0.53700000000000003</c:v>
                </c:pt>
                <c:pt idx="13441">
                  <c:v>0.76</c:v>
                </c:pt>
                <c:pt idx="13442">
                  <c:v>0.54200000000000004</c:v>
                </c:pt>
                <c:pt idx="13443">
                  <c:v>0.58299999999999996</c:v>
                </c:pt>
                <c:pt idx="13444">
                  <c:v>0.48399999999999999</c:v>
                </c:pt>
                <c:pt idx="13445">
                  <c:v>0.373</c:v>
                </c:pt>
                <c:pt idx="13446">
                  <c:v>0.69</c:v>
                </c:pt>
                <c:pt idx="13447">
                  <c:v>0.63500000000000001</c:v>
                </c:pt>
                <c:pt idx="13448">
                  <c:v>0.70299999999999996</c:v>
                </c:pt>
                <c:pt idx="13449">
                  <c:v>0.57799999999999996</c:v>
                </c:pt>
                <c:pt idx="13450">
                  <c:v>0.505</c:v>
                </c:pt>
                <c:pt idx="13451">
                  <c:v>0.439</c:v>
                </c:pt>
                <c:pt idx="13452">
                  <c:v>0.45200000000000001</c:v>
                </c:pt>
                <c:pt idx="13453">
                  <c:v>0.55400000000000005</c:v>
                </c:pt>
                <c:pt idx="13454">
                  <c:v>0.48</c:v>
                </c:pt>
                <c:pt idx="13455">
                  <c:v>0.52100000000000002</c:v>
                </c:pt>
                <c:pt idx="13456">
                  <c:v>0.52200000000000002</c:v>
                </c:pt>
                <c:pt idx="13457">
                  <c:v>0.55700000000000005</c:v>
                </c:pt>
                <c:pt idx="13458">
                  <c:v>0.47</c:v>
                </c:pt>
                <c:pt idx="13459">
                  <c:v>0.63</c:v>
                </c:pt>
                <c:pt idx="13460">
                  <c:v>0.47</c:v>
                </c:pt>
                <c:pt idx="13461">
                  <c:v>0.47599999999999998</c:v>
                </c:pt>
                <c:pt idx="13462">
                  <c:v>0.60299999999999998</c:v>
                </c:pt>
                <c:pt idx="13463">
                  <c:v>0.45</c:v>
                </c:pt>
                <c:pt idx="13464">
                  <c:v>0.63</c:v>
                </c:pt>
                <c:pt idx="13465">
                  <c:v>0.79800000000000004</c:v>
                </c:pt>
                <c:pt idx="13466">
                  <c:v>0.48399999999999999</c:v>
                </c:pt>
                <c:pt idx="13467">
                  <c:v>0.51700000000000002</c:v>
                </c:pt>
                <c:pt idx="13468">
                  <c:v>0.59399999999999997</c:v>
                </c:pt>
                <c:pt idx="13469">
                  <c:v>0.52900000000000003</c:v>
                </c:pt>
                <c:pt idx="13470">
                  <c:v>0.61399999999999999</c:v>
                </c:pt>
                <c:pt idx="13471">
                  <c:v>0.436</c:v>
                </c:pt>
                <c:pt idx="13472">
                  <c:v>0.47299999999999998</c:v>
                </c:pt>
                <c:pt idx="13473">
                  <c:v>0.43</c:v>
                </c:pt>
                <c:pt idx="13474">
                  <c:v>0.64500000000000002</c:v>
                </c:pt>
                <c:pt idx="13475">
                  <c:v>0.61099999999999999</c:v>
                </c:pt>
                <c:pt idx="13476">
                  <c:v>0.51500000000000001</c:v>
                </c:pt>
                <c:pt idx="13477">
                  <c:v>0.41399999999999998</c:v>
                </c:pt>
                <c:pt idx="13478">
                  <c:v>0.44800000000000001</c:v>
                </c:pt>
                <c:pt idx="13479">
                  <c:v>0.627</c:v>
                </c:pt>
                <c:pt idx="13480">
                  <c:v>0.52800000000000002</c:v>
                </c:pt>
                <c:pt idx="13481">
                  <c:v>0.46700000000000003</c:v>
                </c:pt>
                <c:pt idx="13482">
                  <c:v>0.58499999999999996</c:v>
                </c:pt>
                <c:pt idx="13483">
                  <c:v>0.67800000000000005</c:v>
                </c:pt>
                <c:pt idx="13484">
                  <c:v>0.7</c:v>
                </c:pt>
                <c:pt idx="13485">
                  <c:v>0.53200000000000003</c:v>
                </c:pt>
                <c:pt idx="13486">
                  <c:v>0.56899999999999995</c:v>
                </c:pt>
                <c:pt idx="13487">
                  <c:v>0.77600000000000002</c:v>
                </c:pt>
                <c:pt idx="13488">
                  <c:v>0.48299999999999998</c:v>
                </c:pt>
                <c:pt idx="13489">
                  <c:v>0.59199999999999997</c:v>
                </c:pt>
                <c:pt idx="13490">
                  <c:v>0.51700000000000002</c:v>
                </c:pt>
                <c:pt idx="13491">
                  <c:v>0.64</c:v>
                </c:pt>
                <c:pt idx="13492">
                  <c:v>0.61399999999999999</c:v>
                </c:pt>
                <c:pt idx="13493">
                  <c:v>0.59199999999999997</c:v>
                </c:pt>
                <c:pt idx="13494">
                  <c:v>0.53500000000000003</c:v>
                </c:pt>
                <c:pt idx="13495">
                  <c:v>0.58699999999999997</c:v>
                </c:pt>
                <c:pt idx="13496">
                  <c:v>0.63400000000000001</c:v>
                </c:pt>
                <c:pt idx="13497">
                  <c:v>0.4</c:v>
                </c:pt>
                <c:pt idx="13498">
                  <c:v>0.52100000000000002</c:v>
                </c:pt>
                <c:pt idx="13499">
                  <c:v>0.63900000000000001</c:v>
                </c:pt>
                <c:pt idx="13500">
                  <c:v>0.50700000000000001</c:v>
                </c:pt>
                <c:pt idx="13501">
                  <c:v>0.58599999999999997</c:v>
                </c:pt>
                <c:pt idx="13502">
                  <c:v>0.56899999999999995</c:v>
                </c:pt>
                <c:pt idx="13503">
                  <c:v>0.44</c:v>
                </c:pt>
                <c:pt idx="13504">
                  <c:v>0.55700000000000005</c:v>
                </c:pt>
                <c:pt idx="13505">
                  <c:v>0.50600000000000001</c:v>
                </c:pt>
                <c:pt idx="13506">
                  <c:v>0.46600000000000003</c:v>
                </c:pt>
                <c:pt idx="13507">
                  <c:v>0.59799999999999998</c:v>
                </c:pt>
                <c:pt idx="13508">
                  <c:v>0.38</c:v>
                </c:pt>
                <c:pt idx="13509">
                  <c:v>0.503</c:v>
                </c:pt>
                <c:pt idx="13510">
                  <c:v>0.48799999999999999</c:v>
                </c:pt>
                <c:pt idx="13511">
                  <c:v>0.66200000000000003</c:v>
                </c:pt>
                <c:pt idx="13512">
                  <c:v>0.44600000000000001</c:v>
                </c:pt>
                <c:pt idx="13513">
                  <c:v>0.49299999999999999</c:v>
                </c:pt>
                <c:pt idx="13514">
                  <c:v>0.57899999999999996</c:v>
                </c:pt>
                <c:pt idx="13515">
                  <c:v>0.52600000000000002</c:v>
                </c:pt>
                <c:pt idx="13516">
                  <c:v>0.48299999999999998</c:v>
                </c:pt>
                <c:pt idx="13517">
                  <c:v>0.46600000000000003</c:v>
                </c:pt>
                <c:pt idx="13518">
                  <c:v>0.43</c:v>
                </c:pt>
                <c:pt idx="13519">
                  <c:v>0.64500000000000002</c:v>
                </c:pt>
                <c:pt idx="13520">
                  <c:v>0.61299999999999999</c:v>
                </c:pt>
                <c:pt idx="13521">
                  <c:v>0.58299999999999996</c:v>
                </c:pt>
                <c:pt idx="13522">
                  <c:v>0.53400000000000003</c:v>
                </c:pt>
                <c:pt idx="13523">
                  <c:v>0.42199999999999999</c:v>
                </c:pt>
                <c:pt idx="13524">
                  <c:v>0.44600000000000001</c:v>
                </c:pt>
                <c:pt idx="13525">
                  <c:v>0.72</c:v>
                </c:pt>
                <c:pt idx="13526">
                  <c:v>0.41899999999999998</c:v>
                </c:pt>
                <c:pt idx="13527">
                  <c:v>0.55700000000000005</c:v>
                </c:pt>
                <c:pt idx="13528">
                  <c:v>0.57599999999999996</c:v>
                </c:pt>
                <c:pt idx="13529">
                  <c:v>0.84799999999999998</c:v>
                </c:pt>
                <c:pt idx="13530">
                  <c:v>0.70699999999999996</c:v>
                </c:pt>
                <c:pt idx="13531">
                  <c:v>0.66300000000000003</c:v>
                </c:pt>
                <c:pt idx="13532">
                  <c:v>0.49099999999999999</c:v>
                </c:pt>
                <c:pt idx="13533">
                  <c:v>0.39400000000000002</c:v>
                </c:pt>
                <c:pt idx="13534">
                  <c:v>0.47499999999999998</c:v>
                </c:pt>
                <c:pt idx="13535">
                  <c:v>0.71099999999999997</c:v>
                </c:pt>
                <c:pt idx="13536">
                  <c:v>0.75900000000000001</c:v>
                </c:pt>
                <c:pt idx="13537">
                  <c:v>0.51700000000000002</c:v>
                </c:pt>
                <c:pt idx="13538">
                  <c:v>0.68600000000000005</c:v>
                </c:pt>
                <c:pt idx="13539">
                  <c:v>0.58599999999999997</c:v>
                </c:pt>
                <c:pt idx="13540">
                  <c:v>0.47499999999999998</c:v>
                </c:pt>
                <c:pt idx="13541">
                  <c:v>0.67300000000000004</c:v>
                </c:pt>
                <c:pt idx="13542">
                  <c:v>0.64200000000000002</c:v>
                </c:pt>
                <c:pt idx="13543">
                  <c:v>0.49199999999999999</c:v>
                </c:pt>
                <c:pt idx="13544">
                  <c:v>0.371</c:v>
                </c:pt>
                <c:pt idx="13545">
                  <c:v>0.748</c:v>
                </c:pt>
                <c:pt idx="13546">
                  <c:v>0.55900000000000005</c:v>
                </c:pt>
                <c:pt idx="13547">
                  <c:v>0.64100000000000001</c:v>
                </c:pt>
                <c:pt idx="13548">
                  <c:v>0.68200000000000005</c:v>
                </c:pt>
                <c:pt idx="13549">
                  <c:v>0.49</c:v>
                </c:pt>
                <c:pt idx="13550">
                  <c:v>0.50800000000000001</c:v>
                </c:pt>
                <c:pt idx="13551">
                  <c:v>0.53900000000000003</c:v>
                </c:pt>
                <c:pt idx="13552">
                  <c:v>0.63100000000000001</c:v>
                </c:pt>
                <c:pt idx="13553">
                  <c:v>0.59599999999999997</c:v>
                </c:pt>
                <c:pt idx="13554">
                  <c:v>0.2</c:v>
                </c:pt>
                <c:pt idx="13555">
                  <c:v>0.503</c:v>
                </c:pt>
                <c:pt idx="13556">
                  <c:v>0.61699999999999999</c:v>
                </c:pt>
                <c:pt idx="13557">
                  <c:v>0.55700000000000005</c:v>
                </c:pt>
                <c:pt idx="13558">
                  <c:v>0.48099999999999998</c:v>
                </c:pt>
                <c:pt idx="13559">
                  <c:v>0.60699999999999998</c:v>
                </c:pt>
                <c:pt idx="13560">
                  <c:v>0.56599999999999995</c:v>
                </c:pt>
                <c:pt idx="13561">
                  <c:v>0.52800000000000002</c:v>
                </c:pt>
                <c:pt idx="13562">
                  <c:v>0.73399999999999999</c:v>
                </c:pt>
                <c:pt idx="13563">
                  <c:v>0.627</c:v>
                </c:pt>
                <c:pt idx="13564">
                  <c:v>0.63300000000000001</c:v>
                </c:pt>
                <c:pt idx="13565">
                  <c:v>0.54</c:v>
                </c:pt>
                <c:pt idx="13566">
                  <c:v>0.60199999999999998</c:v>
                </c:pt>
                <c:pt idx="13567">
                  <c:v>0.432</c:v>
                </c:pt>
                <c:pt idx="13568">
                  <c:v>0.432</c:v>
                </c:pt>
                <c:pt idx="13569">
                  <c:v>0.71799999999999997</c:v>
                </c:pt>
                <c:pt idx="13570">
                  <c:v>0.61899999999999999</c:v>
                </c:pt>
                <c:pt idx="13571">
                  <c:v>0.46300000000000002</c:v>
                </c:pt>
                <c:pt idx="13572">
                  <c:v>0.47099999999999997</c:v>
                </c:pt>
                <c:pt idx="13573">
                  <c:v>0.6</c:v>
                </c:pt>
                <c:pt idx="13574">
                  <c:v>0.65300000000000002</c:v>
                </c:pt>
                <c:pt idx="13575">
                  <c:v>0.52300000000000002</c:v>
                </c:pt>
                <c:pt idx="13576">
                  <c:v>0.501</c:v>
                </c:pt>
                <c:pt idx="13577">
                  <c:v>0.45</c:v>
                </c:pt>
                <c:pt idx="13578">
                  <c:v>0.63500000000000001</c:v>
                </c:pt>
                <c:pt idx="13579">
                  <c:v>0.63900000000000001</c:v>
                </c:pt>
                <c:pt idx="13580">
                  <c:v>0.6</c:v>
                </c:pt>
                <c:pt idx="13581">
                  <c:v>0.73499999999999999</c:v>
                </c:pt>
                <c:pt idx="13582">
                  <c:v>0.53700000000000003</c:v>
                </c:pt>
                <c:pt idx="13583">
                  <c:v>0.38100000000000001</c:v>
                </c:pt>
                <c:pt idx="13584">
                  <c:v>0.53700000000000003</c:v>
                </c:pt>
                <c:pt idx="13585">
                  <c:v>0.50900000000000001</c:v>
                </c:pt>
                <c:pt idx="13586">
                  <c:v>0.60299999999999998</c:v>
                </c:pt>
                <c:pt idx="13587">
                  <c:v>0.441</c:v>
                </c:pt>
                <c:pt idx="13588">
                  <c:v>0.44</c:v>
                </c:pt>
                <c:pt idx="13589">
                  <c:v>0.74299999999999999</c:v>
                </c:pt>
                <c:pt idx="13590">
                  <c:v>0.65200000000000002</c:v>
                </c:pt>
                <c:pt idx="13591">
                  <c:v>0.78200000000000003</c:v>
                </c:pt>
                <c:pt idx="13592">
                  <c:v>0.5</c:v>
                </c:pt>
                <c:pt idx="13593">
                  <c:v>0.69799999999999995</c:v>
                </c:pt>
                <c:pt idx="13594">
                  <c:v>0.66100000000000003</c:v>
                </c:pt>
                <c:pt idx="13595">
                  <c:v>0.501</c:v>
                </c:pt>
                <c:pt idx="13596">
                  <c:v>0.68500000000000005</c:v>
                </c:pt>
                <c:pt idx="13597">
                  <c:v>0.54900000000000004</c:v>
                </c:pt>
                <c:pt idx="13598">
                  <c:v>0.40699999999999997</c:v>
                </c:pt>
                <c:pt idx="13599">
                  <c:v>0.49299999999999999</c:v>
                </c:pt>
                <c:pt idx="13600">
                  <c:v>0.51900000000000002</c:v>
                </c:pt>
                <c:pt idx="13601">
                  <c:v>0.45900000000000002</c:v>
                </c:pt>
                <c:pt idx="13602">
                  <c:v>0.58899999999999997</c:v>
                </c:pt>
                <c:pt idx="13603">
                  <c:v>0.504</c:v>
                </c:pt>
                <c:pt idx="13604">
                  <c:v>0.64800000000000002</c:v>
                </c:pt>
                <c:pt idx="13605">
                  <c:v>0.42099999999999999</c:v>
                </c:pt>
                <c:pt idx="13606">
                  <c:v>0.84799999999999998</c:v>
                </c:pt>
                <c:pt idx="13607">
                  <c:v>0.5</c:v>
                </c:pt>
                <c:pt idx="13608">
                  <c:v>0.52100000000000002</c:v>
                </c:pt>
                <c:pt idx="13609">
                  <c:v>0.6</c:v>
                </c:pt>
                <c:pt idx="13610">
                  <c:v>0.46899999999999997</c:v>
                </c:pt>
                <c:pt idx="13611">
                  <c:v>0.56100000000000005</c:v>
                </c:pt>
                <c:pt idx="13612">
                  <c:v>0.52900000000000003</c:v>
                </c:pt>
                <c:pt idx="13613">
                  <c:v>0.59699999999999998</c:v>
                </c:pt>
                <c:pt idx="13614">
                  <c:v>0.36399999999999999</c:v>
                </c:pt>
                <c:pt idx="13615">
                  <c:v>0.56699999999999995</c:v>
                </c:pt>
                <c:pt idx="13616">
                  <c:v>0.53400000000000003</c:v>
                </c:pt>
                <c:pt idx="13617">
                  <c:v>0.54</c:v>
                </c:pt>
                <c:pt idx="13618">
                  <c:v>0.6</c:v>
                </c:pt>
                <c:pt idx="13619">
                  <c:v>0.46300000000000002</c:v>
                </c:pt>
                <c:pt idx="13620">
                  <c:v>0.63500000000000001</c:v>
                </c:pt>
                <c:pt idx="13621">
                  <c:v>0.432</c:v>
                </c:pt>
                <c:pt idx="13622">
                  <c:v>0.44800000000000001</c:v>
                </c:pt>
                <c:pt idx="13623">
                  <c:v>0.51600000000000001</c:v>
                </c:pt>
                <c:pt idx="13624">
                  <c:v>0.56899999999999995</c:v>
                </c:pt>
                <c:pt idx="13625">
                  <c:v>0.57099999999999995</c:v>
                </c:pt>
                <c:pt idx="13626">
                  <c:v>0.45600000000000002</c:v>
                </c:pt>
                <c:pt idx="13627">
                  <c:v>0.39100000000000001</c:v>
                </c:pt>
                <c:pt idx="13628">
                  <c:v>0.61099999999999999</c:v>
                </c:pt>
                <c:pt idx="13629">
                  <c:v>0.435</c:v>
                </c:pt>
                <c:pt idx="13630">
                  <c:v>0.63700000000000001</c:v>
                </c:pt>
                <c:pt idx="13631">
                  <c:v>0.56399999999999995</c:v>
                </c:pt>
                <c:pt idx="13632">
                  <c:v>0.67100000000000004</c:v>
                </c:pt>
                <c:pt idx="13633">
                  <c:v>0.53700000000000003</c:v>
                </c:pt>
                <c:pt idx="13634">
                  <c:v>0.49</c:v>
                </c:pt>
                <c:pt idx="13635">
                  <c:v>0.35299999999999998</c:v>
                </c:pt>
                <c:pt idx="13636">
                  <c:v>0.55000000000000004</c:v>
                </c:pt>
                <c:pt idx="13637">
                  <c:v>0.68799999999999994</c:v>
                </c:pt>
                <c:pt idx="13638">
                  <c:v>0.42899999999999999</c:v>
                </c:pt>
                <c:pt idx="13639">
                  <c:v>0.59</c:v>
                </c:pt>
                <c:pt idx="13640">
                  <c:v>0.51300000000000001</c:v>
                </c:pt>
                <c:pt idx="13641">
                  <c:v>0.61199999999999999</c:v>
                </c:pt>
                <c:pt idx="13642">
                  <c:v>0.73499999999999999</c:v>
                </c:pt>
                <c:pt idx="13643">
                  <c:v>0.38300000000000001</c:v>
                </c:pt>
                <c:pt idx="13644">
                  <c:v>0.44900000000000001</c:v>
                </c:pt>
                <c:pt idx="13645">
                  <c:v>0.48799999999999999</c:v>
                </c:pt>
                <c:pt idx="13646">
                  <c:v>0.48099999999999998</c:v>
                </c:pt>
                <c:pt idx="13647">
                  <c:v>0.58899999999999997</c:v>
                </c:pt>
                <c:pt idx="13648">
                  <c:v>0.49299999999999999</c:v>
                </c:pt>
                <c:pt idx="13649">
                  <c:v>0.57299999999999995</c:v>
                </c:pt>
                <c:pt idx="13650">
                  <c:v>0.49299999999999999</c:v>
                </c:pt>
                <c:pt idx="13651">
                  <c:v>0.42399999999999999</c:v>
                </c:pt>
                <c:pt idx="13652">
                  <c:v>0.54600000000000004</c:v>
                </c:pt>
                <c:pt idx="13653">
                  <c:v>0.67800000000000005</c:v>
                </c:pt>
                <c:pt idx="13654">
                  <c:v>0.48</c:v>
                </c:pt>
                <c:pt idx="13655">
                  <c:v>0.623</c:v>
                </c:pt>
                <c:pt idx="13656">
                  <c:v>0.53800000000000003</c:v>
                </c:pt>
                <c:pt idx="13657">
                  <c:v>0.47599999999999998</c:v>
                </c:pt>
                <c:pt idx="13658">
                  <c:v>0.52600000000000002</c:v>
                </c:pt>
                <c:pt idx="13659">
                  <c:v>0.504</c:v>
                </c:pt>
                <c:pt idx="13660">
                  <c:v>0.60099999999999998</c:v>
                </c:pt>
                <c:pt idx="13661">
                  <c:v>0.53800000000000003</c:v>
                </c:pt>
                <c:pt idx="13662">
                  <c:v>0.54500000000000004</c:v>
                </c:pt>
                <c:pt idx="13663">
                  <c:v>0.49099999999999999</c:v>
                </c:pt>
                <c:pt idx="13664">
                  <c:v>0.61699999999999999</c:v>
                </c:pt>
                <c:pt idx="13665">
                  <c:v>0.48899999999999999</c:v>
                </c:pt>
                <c:pt idx="13666">
                  <c:v>0.55000000000000004</c:v>
                </c:pt>
                <c:pt idx="13667">
                  <c:v>0.53600000000000003</c:v>
                </c:pt>
                <c:pt idx="13668">
                  <c:v>0.7</c:v>
                </c:pt>
                <c:pt idx="13669">
                  <c:v>0.54300000000000004</c:v>
                </c:pt>
                <c:pt idx="13670">
                  <c:v>0.501</c:v>
                </c:pt>
                <c:pt idx="13671">
                  <c:v>0.44600000000000001</c:v>
                </c:pt>
                <c:pt idx="13672">
                  <c:v>0.83099999999999996</c:v>
                </c:pt>
                <c:pt idx="13673">
                  <c:v>0.443</c:v>
                </c:pt>
                <c:pt idx="13674">
                  <c:v>0.6</c:v>
                </c:pt>
                <c:pt idx="13675">
                  <c:v>0.626</c:v>
                </c:pt>
                <c:pt idx="13676">
                  <c:v>0.58699999999999997</c:v>
                </c:pt>
                <c:pt idx="13677">
                  <c:v>0.50800000000000001</c:v>
                </c:pt>
                <c:pt idx="13678">
                  <c:v>0.53100000000000003</c:v>
                </c:pt>
                <c:pt idx="13679">
                  <c:v>0.61899999999999999</c:v>
                </c:pt>
                <c:pt idx="13680">
                  <c:v>0.77400000000000002</c:v>
                </c:pt>
                <c:pt idx="13681">
                  <c:v>0.433</c:v>
                </c:pt>
                <c:pt idx="13682">
                  <c:v>0.53400000000000003</c:v>
                </c:pt>
                <c:pt idx="13683">
                  <c:v>0.55600000000000005</c:v>
                </c:pt>
                <c:pt idx="13684">
                  <c:v>0.61599999999999999</c:v>
                </c:pt>
                <c:pt idx="13685">
                  <c:v>0.61499999999999999</c:v>
                </c:pt>
                <c:pt idx="13686">
                  <c:v>0.52600000000000002</c:v>
                </c:pt>
                <c:pt idx="13687">
                  <c:v>0.61499999999999999</c:v>
                </c:pt>
                <c:pt idx="13688">
                  <c:v>0.67200000000000004</c:v>
                </c:pt>
                <c:pt idx="13689">
                  <c:v>0.56699999999999995</c:v>
                </c:pt>
                <c:pt idx="13690">
                  <c:v>0.64600000000000002</c:v>
                </c:pt>
                <c:pt idx="13691">
                  <c:v>0.65200000000000002</c:v>
                </c:pt>
                <c:pt idx="13692">
                  <c:v>0.45800000000000002</c:v>
                </c:pt>
                <c:pt idx="13693">
                  <c:v>0.63900000000000001</c:v>
                </c:pt>
                <c:pt idx="13694">
                  <c:v>0.47499999999999998</c:v>
                </c:pt>
                <c:pt idx="13695">
                  <c:v>0.42599999999999999</c:v>
                </c:pt>
                <c:pt idx="13696">
                  <c:v>0.53600000000000003</c:v>
                </c:pt>
                <c:pt idx="13697">
                  <c:v>0.52500000000000002</c:v>
                </c:pt>
                <c:pt idx="13698">
                  <c:v>0.82099999999999995</c:v>
                </c:pt>
                <c:pt idx="13699">
                  <c:v>0.47099999999999997</c:v>
                </c:pt>
                <c:pt idx="13700">
                  <c:v>0.72399999999999998</c:v>
                </c:pt>
                <c:pt idx="13701">
                  <c:v>0.44600000000000001</c:v>
                </c:pt>
                <c:pt idx="13702">
                  <c:v>0.53700000000000003</c:v>
                </c:pt>
                <c:pt idx="13703">
                  <c:v>0.54600000000000004</c:v>
                </c:pt>
                <c:pt idx="13704">
                  <c:v>0.56100000000000005</c:v>
                </c:pt>
                <c:pt idx="13705">
                  <c:v>0.64300000000000002</c:v>
                </c:pt>
                <c:pt idx="13706">
                  <c:v>0.58199999999999996</c:v>
                </c:pt>
                <c:pt idx="13707">
                  <c:v>0.70399999999999996</c:v>
                </c:pt>
                <c:pt idx="13708">
                  <c:v>0</c:v>
                </c:pt>
                <c:pt idx="13709">
                  <c:v>0.52800000000000002</c:v>
                </c:pt>
                <c:pt idx="13710">
                  <c:v>0.60399999999999998</c:v>
                </c:pt>
                <c:pt idx="13711">
                  <c:v>0.52100000000000002</c:v>
                </c:pt>
                <c:pt idx="13712">
                  <c:v>0.67</c:v>
                </c:pt>
                <c:pt idx="13713">
                  <c:v>0.82099999999999995</c:v>
                </c:pt>
                <c:pt idx="13714">
                  <c:v>0.76100000000000001</c:v>
                </c:pt>
                <c:pt idx="13715">
                  <c:v>0.54</c:v>
                </c:pt>
                <c:pt idx="13716">
                  <c:v>0.34200000000000003</c:v>
                </c:pt>
                <c:pt idx="13717">
                  <c:v>0.46700000000000003</c:v>
                </c:pt>
                <c:pt idx="13718">
                  <c:v>0.47</c:v>
                </c:pt>
                <c:pt idx="13719">
                  <c:v>0.51500000000000001</c:v>
                </c:pt>
                <c:pt idx="13720">
                  <c:v>0.68</c:v>
                </c:pt>
                <c:pt idx="13721">
                  <c:v>0.55000000000000004</c:v>
                </c:pt>
                <c:pt idx="13722">
                  <c:v>0.79700000000000004</c:v>
                </c:pt>
                <c:pt idx="13723">
                  <c:v>0.69199999999999995</c:v>
                </c:pt>
                <c:pt idx="13724">
                  <c:v>0.66</c:v>
                </c:pt>
                <c:pt idx="13725">
                  <c:v>0.80200000000000005</c:v>
                </c:pt>
                <c:pt idx="13726">
                  <c:v>0.61799999999999999</c:v>
                </c:pt>
                <c:pt idx="13727">
                  <c:v>0.56899999999999995</c:v>
                </c:pt>
                <c:pt idx="13728">
                  <c:v>0.46600000000000003</c:v>
                </c:pt>
                <c:pt idx="13729">
                  <c:v>0.621</c:v>
                </c:pt>
                <c:pt idx="13730">
                  <c:v>0.54800000000000004</c:v>
                </c:pt>
                <c:pt idx="13731">
                  <c:v>0.54600000000000004</c:v>
                </c:pt>
                <c:pt idx="13732">
                  <c:v>0.54400000000000004</c:v>
                </c:pt>
                <c:pt idx="13733">
                  <c:v>0.72399999999999998</c:v>
                </c:pt>
                <c:pt idx="13734">
                  <c:v>0.7</c:v>
                </c:pt>
                <c:pt idx="13735">
                  <c:v>0.57299999999999995</c:v>
                </c:pt>
                <c:pt idx="13736">
                  <c:v>0.318</c:v>
                </c:pt>
                <c:pt idx="13737">
                  <c:v>0.56799999999999995</c:v>
                </c:pt>
                <c:pt idx="13738">
                  <c:v>0.79300000000000004</c:v>
                </c:pt>
                <c:pt idx="13739">
                  <c:v>0.57699999999999996</c:v>
                </c:pt>
                <c:pt idx="13740">
                  <c:v>0.44900000000000001</c:v>
                </c:pt>
                <c:pt idx="13741">
                  <c:v>0.56799999999999995</c:v>
                </c:pt>
                <c:pt idx="13742">
                  <c:v>0.62</c:v>
                </c:pt>
                <c:pt idx="13743">
                  <c:v>0.63</c:v>
                </c:pt>
                <c:pt idx="13744">
                  <c:v>0.46</c:v>
                </c:pt>
                <c:pt idx="13745">
                  <c:v>0.437</c:v>
                </c:pt>
                <c:pt idx="13746">
                  <c:v>0.42699999999999999</c:v>
                </c:pt>
                <c:pt idx="13747">
                  <c:v>0.59199999999999997</c:v>
                </c:pt>
                <c:pt idx="13748">
                  <c:v>0.53900000000000003</c:v>
                </c:pt>
                <c:pt idx="13749">
                  <c:v>0.45</c:v>
                </c:pt>
                <c:pt idx="13750">
                  <c:v>0.62</c:v>
                </c:pt>
                <c:pt idx="13751">
                  <c:v>0.45700000000000002</c:v>
                </c:pt>
                <c:pt idx="13752">
                  <c:v>0.52900000000000003</c:v>
                </c:pt>
                <c:pt idx="13753">
                  <c:v>0.47899999999999998</c:v>
                </c:pt>
                <c:pt idx="13754">
                  <c:v>0.59699999999999998</c:v>
                </c:pt>
                <c:pt idx="13755">
                  <c:v>0.8</c:v>
                </c:pt>
                <c:pt idx="13756">
                  <c:v>0.45</c:v>
                </c:pt>
                <c:pt idx="13757">
                  <c:v>0.51400000000000001</c:v>
                </c:pt>
                <c:pt idx="13758">
                  <c:v>0.59099999999999997</c:v>
                </c:pt>
                <c:pt idx="13759">
                  <c:v>0.51100000000000001</c:v>
                </c:pt>
                <c:pt idx="13760">
                  <c:v>0.61799999999999999</c:v>
                </c:pt>
                <c:pt idx="13761">
                  <c:v>0.51300000000000001</c:v>
                </c:pt>
                <c:pt idx="13762">
                  <c:v>0.76500000000000001</c:v>
                </c:pt>
                <c:pt idx="13763">
                  <c:v>0.5</c:v>
                </c:pt>
                <c:pt idx="13764">
                  <c:v>0.60799999999999998</c:v>
                </c:pt>
                <c:pt idx="13765">
                  <c:v>0.8</c:v>
                </c:pt>
                <c:pt idx="13766">
                  <c:v>0.51800000000000002</c:v>
                </c:pt>
                <c:pt idx="13767">
                  <c:v>0.61599999999999999</c:v>
                </c:pt>
                <c:pt idx="13768">
                  <c:v>0.48199999999999998</c:v>
                </c:pt>
                <c:pt idx="13769">
                  <c:v>0.48599999999999999</c:v>
                </c:pt>
                <c:pt idx="13770">
                  <c:v>0.69199999999999995</c:v>
                </c:pt>
                <c:pt idx="13771">
                  <c:v>0.68400000000000005</c:v>
                </c:pt>
                <c:pt idx="13772">
                  <c:v>0.48699999999999999</c:v>
                </c:pt>
                <c:pt idx="13773">
                  <c:v>0.70699999999999996</c:v>
                </c:pt>
                <c:pt idx="13774">
                  <c:v>0.63</c:v>
                </c:pt>
                <c:pt idx="13775">
                  <c:v>0.497</c:v>
                </c:pt>
                <c:pt idx="13776">
                  <c:v>0.63100000000000001</c:v>
                </c:pt>
                <c:pt idx="13777">
                  <c:v>0.51900000000000002</c:v>
                </c:pt>
                <c:pt idx="13778">
                  <c:v>0.42099999999999999</c:v>
                </c:pt>
                <c:pt idx="13779">
                  <c:v>0.42099999999999999</c:v>
                </c:pt>
                <c:pt idx="13780">
                  <c:v>0.44600000000000001</c:v>
                </c:pt>
                <c:pt idx="13781">
                  <c:v>0.6</c:v>
                </c:pt>
                <c:pt idx="13782">
                  <c:v>0.53600000000000003</c:v>
                </c:pt>
                <c:pt idx="13783">
                  <c:v>0.54900000000000004</c:v>
                </c:pt>
                <c:pt idx="13784">
                  <c:v>0.63100000000000001</c:v>
                </c:pt>
                <c:pt idx="13785">
                  <c:v>0.47099999999999997</c:v>
                </c:pt>
                <c:pt idx="13786">
                  <c:v>0.57399999999999995</c:v>
                </c:pt>
                <c:pt idx="13787">
                  <c:v>0.5</c:v>
                </c:pt>
                <c:pt idx="13788">
                  <c:v>0.48499999999999999</c:v>
                </c:pt>
                <c:pt idx="13789">
                  <c:v>0.67500000000000004</c:v>
                </c:pt>
                <c:pt idx="13790">
                  <c:v>0.52</c:v>
                </c:pt>
                <c:pt idx="13791">
                  <c:v>0.48299999999999998</c:v>
                </c:pt>
                <c:pt idx="13792">
                  <c:v>0.57099999999999995</c:v>
                </c:pt>
                <c:pt idx="13793">
                  <c:v>0.433</c:v>
                </c:pt>
                <c:pt idx="13794">
                  <c:v>0.54</c:v>
                </c:pt>
                <c:pt idx="13795">
                  <c:v>0.47699999999999998</c:v>
                </c:pt>
                <c:pt idx="13796">
                  <c:v>0.40899999999999997</c:v>
                </c:pt>
                <c:pt idx="13797">
                  <c:v>0.74399999999999999</c:v>
                </c:pt>
                <c:pt idx="13798">
                  <c:v>0.501</c:v>
                </c:pt>
                <c:pt idx="13799">
                  <c:v>0.5</c:v>
                </c:pt>
                <c:pt idx="13800">
                  <c:v>0.55300000000000005</c:v>
                </c:pt>
                <c:pt idx="13801">
                  <c:v>0.624</c:v>
                </c:pt>
                <c:pt idx="13802">
                  <c:v>0.51500000000000001</c:v>
                </c:pt>
                <c:pt idx="13803">
                  <c:v>0.47099999999999997</c:v>
                </c:pt>
                <c:pt idx="13804">
                  <c:v>0.52600000000000002</c:v>
                </c:pt>
                <c:pt idx="13805">
                  <c:v>0.65600000000000003</c:v>
                </c:pt>
                <c:pt idx="13806">
                  <c:v>0.61899999999999999</c:v>
                </c:pt>
                <c:pt idx="13807">
                  <c:v>0.52600000000000002</c:v>
                </c:pt>
                <c:pt idx="13808">
                  <c:v>0.56799999999999995</c:v>
                </c:pt>
                <c:pt idx="13809">
                  <c:v>0.52700000000000002</c:v>
                </c:pt>
                <c:pt idx="13810">
                  <c:v>0.48499999999999999</c:v>
                </c:pt>
                <c:pt idx="13811">
                  <c:v>0.45600000000000002</c:v>
                </c:pt>
                <c:pt idx="13812">
                  <c:v>0.48</c:v>
                </c:pt>
                <c:pt idx="13813">
                  <c:v>0.61799999999999999</c:v>
                </c:pt>
                <c:pt idx="13814">
                  <c:v>0.437</c:v>
                </c:pt>
                <c:pt idx="13815">
                  <c:v>0.65</c:v>
                </c:pt>
                <c:pt idx="13816">
                  <c:v>0.439</c:v>
                </c:pt>
                <c:pt idx="13817">
                  <c:v>0.39500000000000002</c:v>
                </c:pt>
                <c:pt idx="13818">
                  <c:v>0.57099999999999995</c:v>
                </c:pt>
                <c:pt idx="13819">
                  <c:v>0.42699999999999999</c:v>
                </c:pt>
                <c:pt idx="13820">
                  <c:v>0.49299999999999999</c:v>
                </c:pt>
                <c:pt idx="13821">
                  <c:v>0.71</c:v>
                </c:pt>
                <c:pt idx="13822">
                  <c:v>0.435</c:v>
                </c:pt>
                <c:pt idx="13823">
                  <c:v>0.54900000000000004</c:v>
                </c:pt>
                <c:pt idx="13824">
                  <c:v>0.53100000000000003</c:v>
                </c:pt>
                <c:pt idx="13825">
                  <c:v>0.64</c:v>
                </c:pt>
                <c:pt idx="13826">
                  <c:v>0.64500000000000002</c:v>
                </c:pt>
                <c:pt idx="13827">
                  <c:v>0.47799999999999998</c:v>
                </c:pt>
                <c:pt idx="13828">
                  <c:v>0.58699999999999997</c:v>
                </c:pt>
                <c:pt idx="13829">
                  <c:v>0.52400000000000002</c:v>
                </c:pt>
                <c:pt idx="13830">
                  <c:v>0.443</c:v>
                </c:pt>
                <c:pt idx="13831">
                  <c:v>0.6</c:v>
                </c:pt>
                <c:pt idx="13832">
                  <c:v>0.54</c:v>
                </c:pt>
                <c:pt idx="13833">
                  <c:v>0.7</c:v>
                </c:pt>
                <c:pt idx="13834">
                  <c:v>0.46500000000000002</c:v>
                </c:pt>
                <c:pt idx="13835">
                  <c:v>0.51</c:v>
                </c:pt>
                <c:pt idx="13836">
                  <c:v>0.77100000000000002</c:v>
                </c:pt>
                <c:pt idx="13837">
                  <c:v>0.39500000000000002</c:v>
                </c:pt>
                <c:pt idx="13838">
                  <c:v>0.61299999999999999</c:v>
                </c:pt>
                <c:pt idx="13839">
                  <c:v>0.48099999999999998</c:v>
                </c:pt>
                <c:pt idx="13840">
                  <c:v>0.56000000000000005</c:v>
                </c:pt>
                <c:pt idx="13841">
                  <c:v>0.65400000000000003</c:v>
                </c:pt>
                <c:pt idx="13842">
                  <c:v>0.59299999999999997</c:v>
                </c:pt>
                <c:pt idx="13843">
                  <c:v>0.57399999999999995</c:v>
                </c:pt>
                <c:pt idx="13844">
                  <c:v>0.61</c:v>
                </c:pt>
                <c:pt idx="13845">
                  <c:v>0.73</c:v>
                </c:pt>
                <c:pt idx="13846">
                  <c:v>0.59499999999999997</c:v>
                </c:pt>
                <c:pt idx="13847">
                  <c:v>0.56299999999999994</c:v>
                </c:pt>
                <c:pt idx="13848">
                  <c:v>0.77300000000000002</c:v>
                </c:pt>
                <c:pt idx="13849">
                  <c:v>0.68500000000000005</c:v>
                </c:pt>
                <c:pt idx="13850">
                  <c:v>0.47099999999999997</c:v>
                </c:pt>
                <c:pt idx="13851">
                  <c:v>0.64700000000000002</c:v>
                </c:pt>
                <c:pt idx="13852">
                  <c:v>0.53500000000000003</c:v>
                </c:pt>
                <c:pt idx="13853">
                  <c:v>0.51800000000000002</c:v>
                </c:pt>
                <c:pt idx="13854">
                  <c:v>0.50600000000000001</c:v>
                </c:pt>
                <c:pt idx="13855">
                  <c:v>0.55000000000000004</c:v>
                </c:pt>
                <c:pt idx="13856">
                  <c:v>0.42799999999999999</c:v>
                </c:pt>
                <c:pt idx="13857">
                  <c:v>0.46300000000000002</c:v>
                </c:pt>
                <c:pt idx="13858">
                  <c:v>0.48799999999999999</c:v>
                </c:pt>
                <c:pt idx="13859">
                  <c:v>0.57399999999999995</c:v>
                </c:pt>
                <c:pt idx="13860">
                  <c:v>0.49099999999999999</c:v>
                </c:pt>
                <c:pt idx="13861">
                  <c:v>0.51900000000000002</c:v>
                </c:pt>
                <c:pt idx="13862">
                  <c:v>0.48899999999999999</c:v>
                </c:pt>
                <c:pt idx="13863">
                  <c:v>0.49299999999999999</c:v>
                </c:pt>
                <c:pt idx="13864">
                  <c:v>0.52900000000000003</c:v>
                </c:pt>
                <c:pt idx="13865">
                  <c:v>0.71599999999999997</c:v>
                </c:pt>
                <c:pt idx="13866">
                  <c:v>0.54900000000000004</c:v>
                </c:pt>
                <c:pt idx="13867">
                  <c:v>0.495</c:v>
                </c:pt>
                <c:pt idx="13868">
                  <c:v>0.49299999999999999</c:v>
                </c:pt>
                <c:pt idx="13869">
                  <c:v>0.65900000000000003</c:v>
                </c:pt>
                <c:pt idx="13870">
                  <c:v>0.747</c:v>
                </c:pt>
                <c:pt idx="13871">
                  <c:v>0.60099999999999998</c:v>
                </c:pt>
                <c:pt idx="13872">
                  <c:v>0.45200000000000001</c:v>
                </c:pt>
                <c:pt idx="13873">
                  <c:v>0.48599999999999999</c:v>
                </c:pt>
                <c:pt idx="13874">
                  <c:v>0.47699999999999998</c:v>
                </c:pt>
                <c:pt idx="13875">
                  <c:v>0.43</c:v>
                </c:pt>
                <c:pt idx="13876">
                  <c:v>0.495</c:v>
                </c:pt>
                <c:pt idx="13877">
                  <c:v>0.51800000000000002</c:v>
                </c:pt>
                <c:pt idx="13878">
                  <c:v>0.53800000000000003</c:v>
                </c:pt>
                <c:pt idx="13879">
                  <c:v>0.68500000000000005</c:v>
                </c:pt>
                <c:pt idx="13880">
                  <c:v>0.50600000000000001</c:v>
                </c:pt>
                <c:pt idx="13881">
                  <c:v>0.46600000000000003</c:v>
                </c:pt>
                <c:pt idx="13882">
                  <c:v>0.46</c:v>
                </c:pt>
                <c:pt idx="13883">
                  <c:v>0.51500000000000001</c:v>
                </c:pt>
                <c:pt idx="13884">
                  <c:v>0.58799999999999997</c:v>
                </c:pt>
                <c:pt idx="13885">
                  <c:v>0.56899999999999995</c:v>
                </c:pt>
                <c:pt idx="13886">
                  <c:v>0.54100000000000004</c:v>
                </c:pt>
                <c:pt idx="13887">
                  <c:v>0.77900000000000003</c:v>
                </c:pt>
                <c:pt idx="13888">
                  <c:v>0.71499999999999997</c:v>
                </c:pt>
                <c:pt idx="13889">
                  <c:v>0.33100000000000002</c:v>
                </c:pt>
                <c:pt idx="13890">
                  <c:v>0.42399999999999999</c:v>
                </c:pt>
                <c:pt idx="13891">
                  <c:v>0.78</c:v>
                </c:pt>
                <c:pt idx="13892">
                  <c:v>0.61899999999999999</c:v>
                </c:pt>
                <c:pt idx="13893">
                  <c:v>0.33300000000000002</c:v>
                </c:pt>
                <c:pt idx="13894">
                  <c:v>0.46899999999999997</c:v>
                </c:pt>
                <c:pt idx="13895">
                  <c:v>0.46700000000000003</c:v>
                </c:pt>
                <c:pt idx="13896">
                  <c:v>0.52900000000000003</c:v>
                </c:pt>
                <c:pt idx="13897">
                  <c:v>0.45200000000000001</c:v>
                </c:pt>
                <c:pt idx="13898">
                  <c:v>0.52</c:v>
                </c:pt>
                <c:pt idx="13899">
                  <c:v>0.623</c:v>
                </c:pt>
                <c:pt idx="13900">
                  <c:v>0.78600000000000003</c:v>
                </c:pt>
                <c:pt idx="13901">
                  <c:v>0.442</c:v>
                </c:pt>
                <c:pt idx="13902">
                  <c:v>0.82299999999999995</c:v>
                </c:pt>
                <c:pt idx="13903">
                  <c:v>0.54500000000000004</c:v>
                </c:pt>
                <c:pt idx="13904">
                  <c:v>0.5</c:v>
                </c:pt>
                <c:pt idx="13905">
                  <c:v>0.50600000000000001</c:v>
                </c:pt>
                <c:pt idx="13906">
                  <c:v>0.47099999999999997</c:v>
                </c:pt>
                <c:pt idx="13907">
                  <c:v>0.57699999999999996</c:v>
                </c:pt>
                <c:pt idx="13908">
                  <c:v>0.48599999999999999</c:v>
                </c:pt>
                <c:pt idx="13909">
                  <c:v>0.69799999999999995</c:v>
                </c:pt>
                <c:pt idx="13910">
                  <c:v>0.75</c:v>
                </c:pt>
                <c:pt idx="13911">
                  <c:v>0.47199999999999998</c:v>
                </c:pt>
                <c:pt idx="13912">
                  <c:v>0.46800000000000003</c:v>
                </c:pt>
                <c:pt idx="13913">
                  <c:v>0.44600000000000001</c:v>
                </c:pt>
                <c:pt idx="13914">
                  <c:v>0.59099999999999997</c:v>
                </c:pt>
                <c:pt idx="13915">
                  <c:v>0.755</c:v>
                </c:pt>
                <c:pt idx="13916">
                  <c:v>0.50800000000000001</c:v>
                </c:pt>
                <c:pt idx="13917">
                  <c:v>0.43</c:v>
                </c:pt>
                <c:pt idx="13918">
                  <c:v>0.50900000000000001</c:v>
                </c:pt>
                <c:pt idx="13919">
                  <c:v>0.46800000000000003</c:v>
                </c:pt>
                <c:pt idx="13920">
                  <c:v>0.50900000000000001</c:v>
                </c:pt>
                <c:pt idx="13921">
                  <c:v>0.50800000000000001</c:v>
                </c:pt>
                <c:pt idx="13922">
                  <c:v>0.376</c:v>
                </c:pt>
                <c:pt idx="13923">
                  <c:v>0.435</c:v>
                </c:pt>
                <c:pt idx="13924">
                  <c:v>0.51500000000000001</c:v>
                </c:pt>
                <c:pt idx="13925">
                  <c:v>0.54</c:v>
                </c:pt>
                <c:pt idx="13926">
                  <c:v>0.77700000000000002</c:v>
                </c:pt>
                <c:pt idx="13927">
                  <c:v>0.50600000000000001</c:v>
                </c:pt>
                <c:pt idx="13928">
                  <c:v>0.56000000000000005</c:v>
                </c:pt>
                <c:pt idx="13929">
                  <c:v>0.58199999999999996</c:v>
                </c:pt>
                <c:pt idx="13930">
                  <c:v>0.44600000000000001</c:v>
                </c:pt>
                <c:pt idx="13931">
                  <c:v>0.50600000000000001</c:v>
                </c:pt>
                <c:pt idx="13932">
                  <c:v>0.39500000000000002</c:v>
                </c:pt>
                <c:pt idx="13933">
                  <c:v>0.41199999999999998</c:v>
                </c:pt>
                <c:pt idx="13934">
                  <c:v>0.51800000000000002</c:v>
                </c:pt>
                <c:pt idx="13935">
                  <c:v>0.51</c:v>
                </c:pt>
                <c:pt idx="13936">
                  <c:v>0.495</c:v>
                </c:pt>
                <c:pt idx="13937">
                  <c:v>0.67</c:v>
                </c:pt>
                <c:pt idx="13938">
                  <c:v>0.60199999999999998</c:v>
                </c:pt>
                <c:pt idx="13939">
                  <c:v>0.60499999999999998</c:v>
                </c:pt>
                <c:pt idx="13940">
                  <c:v>0.78400000000000003</c:v>
                </c:pt>
                <c:pt idx="13941">
                  <c:v>0.54200000000000004</c:v>
                </c:pt>
                <c:pt idx="13942">
                  <c:v>0.57499999999999996</c:v>
                </c:pt>
                <c:pt idx="13943">
                  <c:v>0.59099999999999997</c:v>
                </c:pt>
                <c:pt idx="13944">
                  <c:v>0.51400000000000001</c:v>
                </c:pt>
                <c:pt idx="13945">
                  <c:v>0.502</c:v>
                </c:pt>
                <c:pt idx="13946">
                  <c:v>0.44400000000000001</c:v>
                </c:pt>
                <c:pt idx="13947">
                  <c:v>0.68500000000000005</c:v>
                </c:pt>
                <c:pt idx="13948">
                  <c:v>0.54600000000000004</c:v>
                </c:pt>
                <c:pt idx="13949">
                  <c:v>0.52100000000000002</c:v>
                </c:pt>
                <c:pt idx="13950">
                  <c:v>0.53200000000000003</c:v>
                </c:pt>
                <c:pt idx="13951">
                  <c:v>0.53100000000000003</c:v>
                </c:pt>
                <c:pt idx="13952">
                  <c:v>0.55000000000000004</c:v>
                </c:pt>
                <c:pt idx="13953">
                  <c:v>0.76300000000000001</c:v>
                </c:pt>
                <c:pt idx="13954">
                  <c:v>0.52300000000000002</c:v>
                </c:pt>
                <c:pt idx="13955">
                  <c:v>0.71</c:v>
                </c:pt>
                <c:pt idx="13956">
                  <c:v>0.442</c:v>
                </c:pt>
                <c:pt idx="13957">
                  <c:v>0.78</c:v>
                </c:pt>
                <c:pt idx="13958">
                  <c:v>0.52800000000000002</c:v>
                </c:pt>
                <c:pt idx="13959">
                  <c:v>0.67300000000000004</c:v>
                </c:pt>
                <c:pt idx="13960">
                  <c:v>0.81699999999999995</c:v>
                </c:pt>
                <c:pt idx="13961">
                  <c:v>0.73399999999999999</c:v>
                </c:pt>
                <c:pt idx="13962">
                  <c:v>0.443</c:v>
                </c:pt>
                <c:pt idx="13963">
                  <c:v>0.52100000000000002</c:v>
                </c:pt>
                <c:pt idx="13964">
                  <c:v>0.47399999999999998</c:v>
                </c:pt>
                <c:pt idx="13965">
                  <c:v>0.49299999999999999</c:v>
                </c:pt>
                <c:pt idx="13966">
                  <c:v>0.54100000000000004</c:v>
                </c:pt>
                <c:pt idx="13967">
                  <c:v>0.44600000000000001</c:v>
                </c:pt>
                <c:pt idx="13968">
                  <c:v>0.73699999999999999</c:v>
                </c:pt>
                <c:pt idx="13969">
                  <c:v>0.52500000000000002</c:v>
                </c:pt>
                <c:pt idx="13970">
                  <c:v>0.46300000000000002</c:v>
                </c:pt>
                <c:pt idx="13971">
                  <c:v>0.55100000000000005</c:v>
                </c:pt>
                <c:pt idx="13972">
                  <c:v>0.63900000000000001</c:v>
                </c:pt>
                <c:pt idx="13973">
                  <c:v>0.44400000000000001</c:v>
                </c:pt>
                <c:pt idx="13974">
                  <c:v>0.52200000000000002</c:v>
                </c:pt>
                <c:pt idx="13975">
                  <c:v>0.53700000000000003</c:v>
                </c:pt>
                <c:pt idx="13976">
                  <c:v>0.71599999999999997</c:v>
                </c:pt>
                <c:pt idx="13977">
                  <c:v>0.84599999999999997</c:v>
                </c:pt>
                <c:pt idx="13978">
                  <c:v>0.57899999999999996</c:v>
                </c:pt>
                <c:pt idx="13979">
                  <c:v>0.48899999999999999</c:v>
                </c:pt>
                <c:pt idx="13980">
                  <c:v>0.498</c:v>
                </c:pt>
                <c:pt idx="13981">
                  <c:v>0.51800000000000002</c:v>
                </c:pt>
                <c:pt idx="13982">
                  <c:v>0.56899999999999995</c:v>
                </c:pt>
                <c:pt idx="13983">
                  <c:v>0.45700000000000002</c:v>
                </c:pt>
                <c:pt idx="13984">
                  <c:v>0.51300000000000001</c:v>
                </c:pt>
                <c:pt idx="13985">
                  <c:v>0.51800000000000002</c:v>
                </c:pt>
                <c:pt idx="13986">
                  <c:v>0.42299999999999999</c:v>
                </c:pt>
                <c:pt idx="13987">
                  <c:v>0.501</c:v>
                </c:pt>
                <c:pt idx="13988">
                  <c:v>0.34399999999999997</c:v>
                </c:pt>
                <c:pt idx="13989">
                  <c:v>0.48299999999999998</c:v>
                </c:pt>
                <c:pt idx="13990">
                  <c:v>0.56000000000000005</c:v>
                </c:pt>
                <c:pt idx="13991">
                  <c:v>0.45600000000000002</c:v>
                </c:pt>
                <c:pt idx="13992">
                  <c:v>0.57199999999999995</c:v>
                </c:pt>
                <c:pt idx="13993">
                  <c:v>0.47199999999999998</c:v>
                </c:pt>
                <c:pt idx="13994">
                  <c:v>0.5</c:v>
                </c:pt>
                <c:pt idx="13995">
                  <c:v>0.53200000000000003</c:v>
                </c:pt>
                <c:pt idx="13996">
                  <c:v>0.89300000000000002</c:v>
                </c:pt>
                <c:pt idx="13997">
                  <c:v>0.52700000000000002</c:v>
                </c:pt>
                <c:pt idx="13998">
                  <c:v>0.59399999999999997</c:v>
                </c:pt>
                <c:pt idx="13999">
                  <c:v>0.50800000000000001</c:v>
                </c:pt>
                <c:pt idx="14000">
                  <c:v>0.46</c:v>
                </c:pt>
                <c:pt idx="14001">
                  <c:v>0.50700000000000001</c:v>
                </c:pt>
                <c:pt idx="14002">
                  <c:v>0.56599999999999995</c:v>
                </c:pt>
                <c:pt idx="14003">
                  <c:v>0.42799999999999999</c:v>
                </c:pt>
                <c:pt idx="14004">
                  <c:v>0.58899999999999997</c:v>
                </c:pt>
                <c:pt idx="14005">
                  <c:v>0.48899999999999999</c:v>
                </c:pt>
                <c:pt idx="14006">
                  <c:v>0.57999999999999996</c:v>
                </c:pt>
                <c:pt idx="14007">
                  <c:v>0.61</c:v>
                </c:pt>
                <c:pt idx="14008">
                  <c:v>0.6</c:v>
                </c:pt>
                <c:pt idx="14009">
                  <c:v>0.64400000000000002</c:v>
                </c:pt>
                <c:pt idx="14010">
                  <c:v>0.54900000000000004</c:v>
                </c:pt>
                <c:pt idx="14011">
                  <c:v>0.66700000000000004</c:v>
                </c:pt>
                <c:pt idx="14012">
                  <c:v>0.61399999999999999</c:v>
                </c:pt>
                <c:pt idx="14013">
                  <c:v>0.58299999999999996</c:v>
                </c:pt>
                <c:pt idx="14014">
                  <c:v>0.50600000000000001</c:v>
                </c:pt>
                <c:pt idx="14015">
                  <c:v>0.67900000000000005</c:v>
                </c:pt>
                <c:pt idx="14016">
                  <c:v>0.59499999999999997</c:v>
                </c:pt>
                <c:pt idx="14017">
                  <c:v>0.48</c:v>
                </c:pt>
                <c:pt idx="14018">
                  <c:v>0.48</c:v>
                </c:pt>
                <c:pt idx="14019">
                  <c:v>0.46300000000000002</c:v>
                </c:pt>
                <c:pt idx="14020">
                  <c:v>0.65200000000000002</c:v>
                </c:pt>
                <c:pt idx="14021">
                  <c:v>0.49299999999999999</c:v>
                </c:pt>
                <c:pt idx="14022">
                  <c:v>0.54500000000000004</c:v>
                </c:pt>
                <c:pt idx="14023">
                  <c:v>0.73199999999999998</c:v>
                </c:pt>
                <c:pt idx="14024">
                  <c:v>0.39400000000000002</c:v>
                </c:pt>
                <c:pt idx="14025">
                  <c:v>0.58199999999999996</c:v>
                </c:pt>
                <c:pt idx="14026">
                  <c:v>0.39200000000000002</c:v>
                </c:pt>
                <c:pt idx="14027">
                  <c:v>0.55000000000000004</c:v>
                </c:pt>
                <c:pt idx="14028">
                  <c:v>0.52900000000000003</c:v>
                </c:pt>
                <c:pt idx="14029">
                  <c:v>0.65100000000000002</c:v>
                </c:pt>
                <c:pt idx="14030">
                  <c:v>0.56699999999999995</c:v>
                </c:pt>
                <c:pt idx="14031">
                  <c:v>0.52700000000000002</c:v>
                </c:pt>
                <c:pt idx="14032">
                  <c:v>0.48299999999999998</c:v>
                </c:pt>
                <c:pt idx="14033">
                  <c:v>0.51</c:v>
                </c:pt>
                <c:pt idx="14034">
                  <c:v>0.438</c:v>
                </c:pt>
                <c:pt idx="14035">
                  <c:v>0.372</c:v>
                </c:pt>
                <c:pt idx="14036">
                  <c:v>0.70599999999999996</c:v>
                </c:pt>
                <c:pt idx="14037">
                  <c:v>0.436</c:v>
                </c:pt>
                <c:pt idx="14038">
                  <c:v>0.57799999999999996</c:v>
                </c:pt>
                <c:pt idx="14039">
                  <c:v>0.87</c:v>
                </c:pt>
                <c:pt idx="14040">
                  <c:v>0.59899999999999998</c:v>
                </c:pt>
                <c:pt idx="14041">
                  <c:v>0.63900000000000001</c:v>
                </c:pt>
                <c:pt idx="14042">
                  <c:v>0.52</c:v>
                </c:pt>
                <c:pt idx="14043">
                  <c:v>0.52300000000000002</c:v>
                </c:pt>
                <c:pt idx="14044">
                  <c:v>0.57899999999999996</c:v>
                </c:pt>
                <c:pt idx="14045">
                  <c:v>0.63500000000000001</c:v>
                </c:pt>
                <c:pt idx="14046">
                  <c:v>0.54600000000000004</c:v>
                </c:pt>
                <c:pt idx="14047">
                  <c:v>0.496</c:v>
                </c:pt>
                <c:pt idx="14048">
                  <c:v>0.42</c:v>
                </c:pt>
                <c:pt idx="14049">
                  <c:v>0.624</c:v>
                </c:pt>
                <c:pt idx="14050">
                  <c:v>0.46200000000000002</c:v>
                </c:pt>
                <c:pt idx="14051">
                  <c:v>0.56000000000000005</c:v>
                </c:pt>
                <c:pt idx="14052">
                  <c:v>0.93899999999999995</c:v>
                </c:pt>
                <c:pt idx="14053">
                  <c:v>0.84299999999999997</c:v>
                </c:pt>
                <c:pt idx="14054">
                  <c:v>0.57099999999999995</c:v>
                </c:pt>
                <c:pt idx="14055">
                  <c:v>0.74</c:v>
                </c:pt>
                <c:pt idx="14056">
                  <c:v>0.66</c:v>
                </c:pt>
                <c:pt idx="14057">
                  <c:v>0.54</c:v>
                </c:pt>
                <c:pt idx="14058">
                  <c:v>0.72899999999999998</c:v>
                </c:pt>
                <c:pt idx="14059">
                  <c:v>0.64200000000000002</c:v>
                </c:pt>
                <c:pt idx="14060">
                  <c:v>0.47499999999999998</c:v>
                </c:pt>
                <c:pt idx="14061">
                  <c:v>0.36199999999999999</c:v>
                </c:pt>
                <c:pt idx="14062">
                  <c:v>0.47199999999999998</c:v>
                </c:pt>
                <c:pt idx="14063">
                  <c:v>0.76100000000000001</c:v>
                </c:pt>
                <c:pt idx="14064">
                  <c:v>0.44800000000000001</c:v>
                </c:pt>
                <c:pt idx="14065">
                  <c:v>0.5</c:v>
                </c:pt>
                <c:pt idx="14066">
                  <c:v>0.56599999999999995</c:v>
                </c:pt>
                <c:pt idx="14067">
                  <c:v>0.495</c:v>
                </c:pt>
                <c:pt idx="14068">
                  <c:v>0.68700000000000006</c:v>
                </c:pt>
                <c:pt idx="14069">
                  <c:v>0.60099999999999998</c:v>
                </c:pt>
                <c:pt idx="14070">
                  <c:v>0.50800000000000001</c:v>
                </c:pt>
                <c:pt idx="14071">
                  <c:v>0.621</c:v>
                </c:pt>
                <c:pt idx="14072">
                  <c:v>0.56399999999999995</c:v>
                </c:pt>
                <c:pt idx="14073">
                  <c:v>0.51100000000000001</c:v>
                </c:pt>
                <c:pt idx="14074">
                  <c:v>0.54800000000000004</c:v>
                </c:pt>
                <c:pt idx="14075">
                  <c:v>0.50900000000000001</c:v>
                </c:pt>
                <c:pt idx="14076">
                  <c:v>0.46899999999999997</c:v>
                </c:pt>
                <c:pt idx="14077">
                  <c:v>0.46400000000000002</c:v>
                </c:pt>
                <c:pt idx="14078">
                  <c:v>0.751</c:v>
                </c:pt>
                <c:pt idx="14079">
                  <c:v>0.57999999999999996</c:v>
                </c:pt>
                <c:pt idx="14080">
                  <c:v>0.51500000000000001</c:v>
                </c:pt>
                <c:pt idx="14081">
                  <c:v>0.375</c:v>
                </c:pt>
                <c:pt idx="14082">
                  <c:v>0.78400000000000003</c:v>
                </c:pt>
                <c:pt idx="14083">
                  <c:v>0.54100000000000004</c:v>
                </c:pt>
                <c:pt idx="14084">
                  <c:v>0.46200000000000002</c:v>
                </c:pt>
                <c:pt idx="14085">
                  <c:v>0.53</c:v>
                </c:pt>
                <c:pt idx="14086">
                  <c:v>0.61499999999999999</c:v>
                </c:pt>
                <c:pt idx="14087">
                  <c:v>0.504</c:v>
                </c:pt>
                <c:pt idx="14088">
                  <c:v>0.55300000000000005</c:v>
                </c:pt>
                <c:pt idx="14089">
                  <c:v>0.63900000000000001</c:v>
                </c:pt>
                <c:pt idx="14090">
                  <c:v>0.376</c:v>
                </c:pt>
                <c:pt idx="14091">
                  <c:v>0.64800000000000002</c:v>
                </c:pt>
                <c:pt idx="14092">
                  <c:v>0.52500000000000002</c:v>
                </c:pt>
                <c:pt idx="14093">
                  <c:v>0.70499999999999996</c:v>
                </c:pt>
                <c:pt idx="14094">
                  <c:v>0.52800000000000002</c:v>
                </c:pt>
                <c:pt idx="14095">
                  <c:v>0.65700000000000003</c:v>
                </c:pt>
                <c:pt idx="14096">
                  <c:v>0.46100000000000002</c:v>
                </c:pt>
                <c:pt idx="14097">
                  <c:v>0.53200000000000003</c:v>
                </c:pt>
                <c:pt idx="14098">
                  <c:v>0.42799999999999999</c:v>
                </c:pt>
                <c:pt idx="14099">
                  <c:v>0.64200000000000002</c:v>
                </c:pt>
                <c:pt idx="14100">
                  <c:v>0.53800000000000003</c:v>
                </c:pt>
                <c:pt idx="14101">
                  <c:v>0.44700000000000001</c:v>
                </c:pt>
                <c:pt idx="14102">
                  <c:v>0.45900000000000002</c:v>
                </c:pt>
                <c:pt idx="14103">
                  <c:v>0.495</c:v>
                </c:pt>
                <c:pt idx="14104">
                  <c:v>0.48499999999999999</c:v>
                </c:pt>
                <c:pt idx="14105">
                  <c:v>0.499</c:v>
                </c:pt>
                <c:pt idx="14106">
                  <c:v>0.39</c:v>
                </c:pt>
                <c:pt idx="14107">
                  <c:v>0.52800000000000002</c:v>
                </c:pt>
                <c:pt idx="14108">
                  <c:v>0.47499999999999998</c:v>
                </c:pt>
                <c:pt idx="14109">
                  <c:v>0.45</c:v>
                </c:pt>
                <c:pt idx="14110">
                  <c:v>0.53500000000000003</c:v>
                </c:pt>
                <c:pt idx="14111">
                  <c:v>0.751</c:v>
                </c:pt>
                <c:pt idx="14112">
                  <c:v>0.53800000000000003</c:v>
                </c:pt>
                <c:pt idx="14113">
                  <c:v>0.63900000000000001</c:v>
                </c:pt>
                <c:pt idx="14114">
                  <c:v>0.60399999999999998</c:v>
                </c:pt>
                <c:pt idx="14115">
                  <c:v>0.63700000000000001</c:v>
                </c:pt>
                <c:pt idx="14116">
                  <c:v>0.6</c:v>
                </c:pt>
                <c:pt idx="14117">
                  <c:v>0.65700000000000003</c:v>
                </c:pt>
                <c:pt idx="14118">
                  <c:v>0.52900000000000003</c:v>
                </c:pt>
                <c:pt idx="14119">
                  <c:v>0.45700000000000002</c:v>
                </c:pt>
                <c:pt idx="14120">
                  <c:v>0.51200000000000001</c:v>
                </c:pt>
                <c:pt idx="14121">
                  <c:v>0.50900000000000001</c:v>
                </c:pt>
                <c:pt idx="14122">
                  <c:v>0.53</c:v>
                </c:pt>
                <c:pt idx="14123">
                  <c:v>0.439</c:v>
                </c:pt>
                <c:pt idx="14124">
                  <c:v>0.46300000000000002</c:v>
                </c:pt>
                <c:pt idx="14125">
                  <c:v>0.2</c:v>
                </c:pt>
                <c:pt idx="14126">
                  <c:v>0.75700000000000001</c:v>
                </c:pt>
                <c:pt idx="14127">
                  <c:v>0.51700000000000002</c:v>
                </c:pt>
                <c:pt idx="14128">
                  <c:v>0.44800000000000001</c:v>
                </c:pt>
                <c:pt idx="14129">
                  <c:v>0.65100000000000002</c:v>
                </c:pt>
                <c:pt idx="14130">
                  <c:v>0.55200000000000005</c:v>
                </c:pt>
                <c:pt idx="14131">
                  <c:v>0.43099999999999999</c:v>
                </c:pt>
                <c:pt idx="14132">
                  <c:v>0.56299999999999994</c:v>
                </c:pt>
                <c:pt idx="14133">
                  <c:v>0.504</c:v>
                </c:pt>
                <c:pt idx="14134">
                  <c:v>0.55600000000000005</c:v>
                </c:pt>
                <c:pt idx="14135">
                  <c:v>0.52900000000000003</c:v>
                </c:pt>
                <c:pt idx="14136">
                  <c:v>0.54</c:v>
                </c:pt>
                <c:pt idx="14137">
                  <c:v>0.46899999999999997</c:v>
                </c:pt>
                <c:pt idx="14138">
                  <c:v>0.61499999999999999</c:v>
                </c:pt>
                <c:pt idx="14139">
                  <c:v>0.51600000000000001</c:v>
                </c:pt>
                <c:pt idx="14140">
                  <c:v>0.46400000000000002</c:v>
                </c:pt>
                <c:pt idx="14141">
                  <c:v>0.46300000000000002</c:v>
                </c:pt>
                <c:pt idx="14142">
                  <c:v>0.49099999999999999</c:v>
                </c:pt>
                <c:pt idx="14143">
                  <c:v>0.46700000000000003</c:v>
                </c:pt>
                <c:pt idx="14144">
                  <c:v>0.48499999999999999</c:v>
                </c:pt>
                <c:pt idx="14145">
                  <c:v>0.54100000000000004</c:v>
                </c:pt>
                <c:pt idx="14146">
                  <c:v>0.499</c:v>
                </c:pt>
                <c:pt idx="14147">
                  <c:v>0.53300000000000003</c:v>
                </c:pt>
                <c:pt idx="14148">
                  <c:v>0.56999999999999995</c:v>
                </c:pt>
                <c:pt idx="14149">
                  <c:v>0.629</c:v>
                </c:pt>
                <c:pt idx="14150">
                  <c:v>0.54600000000000004</c:v>
                </c:pt>
                <c:pt idx="14151">
                  <c:v>0.57099999999999995</c:v>
                </c:pt>
                <c:pt idx="14152">
                  <c:v>0.496</c:v>
                </c:pt>
                <c:pt idx="14153">
                  <c:v>0.63400000000000001</c:v>
                </c:pt>
                <c:pt idx="14154">
                  <c:v>0.44</c:v>
                </c:pt>
                <c:pt idx="14155">
                  <c:v>0.61499999999999999</c:v>
                </c:pt>
                <c:pt idx="14156">
                  <c:v>0.63400000000000001</c:v>
                </c:pt>
                <c:pt idx="14157">
                  <c:v>0.65200000000000002</c:v>
                </c:pt>
                <c:pt idx="14158">
                  <c:v>0.46800000000000003</c:v>
                </c:pt>
                <c:pt idx="14159">
                  <c:v>0.45700000000000002</c:v>
                </c:pt>
                <c:pt idx="14160">
                  <c:v>0.54600000000000004</c:v>
                </c:pt>
                <c:pt idx="14161">
                  <c:v>0.59</c:v>
                </c:pt>
                <c:pt idx="14162">
                  <c:v>0.54600000000000004</c:v>
                </c:pt>
                <c:pt idx="14163">
                  <c:v>0.39600000000000002</c:v>
                </c:pt>
                <c:pt idx="14164">
                  <c:v>0.61</c:v>
                </c:pt>
                <c:pt idx="14165">
                  <c:v>0.55800000000000005</c:v>
                </c:pt>
                <c:pt idx="14166">
                  <c:v>0.60599999999999998</c:v>
                </c:pt>
                <c:pt idx="14167">
                  <c:v>0.50700000000000001</c:v>
                </c:pt>
                <c:pt idx="14168">
                  <c:v>0.46300000000000002</c:v>
                </c:pt>
                <c:pt idx="14169">
                  <c:v>0.45800000000000002</c:v>
                </c:pt>
                <c:pt idx="14170">
                  <c:v>0.49199999999999999</c:v>
                </c:pt>
                <c:pt idx="14171">
                  <c:v>0.65800000000000003</c:v>
                </c:pt>
                <c:pt idx="14172">
                  <c:v>0.63300000000000001</c:v>
                </c:pt>
                <c:pt idx="14173">
                  <c:v>0.61499999999999999</c:v>
                </c:pt>
                <c:pt idx="14174">
                  <c:v>0.65600000000000003</c:v>
                </c:pt>
                <c:pt idx="14175">
                  <c:v>0.88500000000000001</c:v>
                </c:pt>
                <c:pt idx="14176">
                  <c:v>0.49399999999999999</c:v>
                </c:pt>
                <c:pt idx="14177">
                  <c:v>0.34100000000000003</c:v>
                </c:pt>
                <c:pt idx="14178">
                  <c:v>0.63700000000000001</c:v>
                </c:pt>
                <c:pt idx="14179">
                  <c:v>0.65700000000000003</c:v>
                </c:pt>
                <c:pt idx="14180">
                  <c:v>0.65800000000000003</c:v>
                </c:pt>
                <c:pt idx="14181">
                  <c:v>0.67700000000000005</c:v>
                </c:pt>
                <c:pt idx="14182">
                  <c:v>0.45900000000000002</c:v>
                </c:pt>
                <c:pt idx="14183">
                  <c:v>0.59599999999999997</c:v>
                </c:pt>
                <c:pt idx="14184">
                  <c:v>0.41</c:v>
                </c:pt>
                <c:pt idx="14185">
                  <c:v>0.52900000000000003</c:v>
                </c:pt>
                <c:pt idx="14186">
                  <c:v>0.29399999999999998</c:v>
                </c:pt>
                <c:pt idx="14187">
                  <c:v>0.32300000000000001</c:v>
                </c:pt>
                <c:pt idx="14188">
                  <c:v>0.441</c:v>
                </c:pt>
                <c:pt idx="14189">
                  <c:v>0.66700000000000004</c:v>
                </c:pt>
                <c:pt idx="14190">
                  <c:v>0.58499999999999996</c:v>
                </c:pt>
                <c:pt idx="14191">
                  <c:v>0.49299999999999999</c:v>
                </c:pt>
                <c:pt idx="14192">
                  <c:v>0.61499999999999999</c:v>
                </c:pt>
                <c:pt idx="14193">
                  <c:v>0.625</c:v>
                </c:pt>
                <c:pt idx="14194">
                  <c:v>0.625</c:v>
                </c:pt>
                <c:pt idx="14195">
                  <c:v>0.621</c:v>
                </c:pt>
                <c:pt idx="14196">
                  <c:v>0.49</c:v>
                </c:pt>
                <c:pt idx="14197">
                  <c:v>0.54600000000000004</c:v>
                </c:pt>
                <c:pt idx="14198">
                  <c:v>0.58899999999999997</c:v>
                </c:pt>
                <c:pt idx="14199">
                  <c:v>0.55400000000000005</c:v>
                </c:pt>
                <c:pt idx="14200">
                  <c:v>0.54900000000000004</c:v>
                </c:pt>
                <c:pt idx="14201">
                  <c:v>0.39500000000000002</c:v>
                </c:pt>
                <c:pt idx="14202">
                  <c:v>0.57599999999999996</c:v>
                </c:pt>
                <c:pt idx="14203">
                  <c:v>0.441</c:v>
                </c:pt>
                <c:pt idx="14204">
                  <c:v>0.48799999999999999</c:v>
                </c:pt>
                <c:pt idx="14205">
                  <c:v>0.56799999999999995</c:v>
                </c:pt>
                <c:pt idx="14206">
                  <c:v>0.56000000000000005</c:v>
                </c:pt>
                <c:pt idx="14207">
                  <c:v>0.88700000000000001</c:v>
                </c:pt>
                <c:pt idx="14208">
                  <c:v>0.67700000000000005</c:v>
                </c:pt>
                <c:pt idx="14209">
                  <c:v>0.495</c:v>
                </c:pt>
                <c:pt idx="14210">
                  <c:v>0.61099999999999999</c:v>
                </c:pt>
                <c:pt idx="14211">
                  <c:v>0.42199999999999999</c:v>
                </c:pt>
                <c:pt idx="14212">
                  <c:v>0.36299999999999999</c:v>
                </c:pt>
                <c:pt idx="14213">
                  <c:v>0.59699999999999998</c:v>
                </c:pt>
                <c:pt idx="14214">
                  <c:v>0.47</c:v>
                </c:pt>
                <c:pt idx="14215">
                  <c:v>0.60599999999999998</c:v>
                </c:pt>
                <c:pt idx="14216">
                  <c:v>0.50600000000000001</c:v>
                </c:pt>
                <c:pt idx="14217">
                  <c:v>0.51300000000000001</c:v>
                </c:pt>
                <c:pt idx="14218">
                  <c:v>0.52400000000000002</c:v>
                </c:pt>
                <c:pt idx="14219">
                  <c:v>0.45800000000000002</c:v>
                </c:pt>
                <c:pt idx="14220">
                  <c:v>0.63600000000000001</c:v>
                </c:pt>
                <c:pt idx="14221">
                  <c:v>0.54</c:v>
                </c:pt>
                <c:pt idx="14222">
                  <c:v>0.64</c:v>
                </c:pt>
                <c:pt idx="14223">
                  <c:v>0.49099999999999999</c:v>
                </c:pt>
                <c:pt idx="14224">
                  <c:v>0.56299999999999994</c:v>
                </c:pt>
                <c:pt idx="14225">
                  <c:v>0.69</c:v>
                </c:pt>
                <c:pt idx="14226">
                  <c:v>0.57099999999999995</c:v>
                </c:pt>
                <c:pt idx="14227">
                  <c:v>0.51100000000000001</c:v>
                </c:pt>
                <c:pt idx="14228">
                  <c:v>0.496</c:v>
                </c:pt>
                <c:pt idx="14229">
                  <c:v>0.66200000000000003</c:v>
                </c:pt>
                <c:pt idx="14230">
                  <c:v>0.45500000000000002</c:v>
                </c:pt>
                <c:pt idx="14231">
                  <c:v>0.53500000000000003</c:v>
                </c:pt>
                <c:pt idx="14232">
                  <c:v>0.499</c:v>
                </c:pt>
                <c:pt idx="14233">
                  <c:v>0.56899999999999995</c:v>
                </c:pt>
                <c:pt idx="14234">
                  <c:v>0.64300000000000002</c:v>
                </c:pt>
                <c:pt idx="14235">
                  <c:v>0.48099999999999998</c:v>
                </c:pt>
                <c:pt idx="14236">
                  <c:v>0.629</c:v>
                </c:pt>
                <c:pt idx="14237">
                  <c:v>0.34</c:v>
                </c:pt>
                <c:pt idx="14238">
                  <c:v>0.50900000000000001</c:v>
                </c:pt>
                <c:pt idx="14239">
                  <c:v>0.61399999999999999</c:v>
                </c:pt>
                <c:pt idx="14240">
                  <c:v>0.64200000000000002</c:v>
                </c:pt>
                <c:pt idx="14241">
                  <c:v>0.59299999999999997</c:v>
                </c:pt>
                <c:pt idx="14242">
                  <c:v>0.42199999999999999</c:v>
                </c:pt>
                <c:pt idx="14243">
                  <c:v>0.55900000000000005</c:v>
                </c:pt>
                <c:pt idx="14244">
                  <c:v>0.58199999999999996</c:v>
                </c:pt>
                <c:pt idx="14245">
                  <c:v>0.505</c:v>
                </c:pt>
                <c:pt idx="14246">
                  <c:v>0.59699999999999998</c:v>
                </c:pt>
                <c:pt idx="14247">
                  <c:v>0.55000000000000004</c:v>
                </c:pt>
                <c:pt idx="14248">
                  <c:v>0.46700000000000003</c:v>
                </c:pt>
                <c:pt idx="14249">
                  <c:v>0.437</c:v>
                </c:pt>
                <c:pt idx="14250">
                  <c:v>0.50600000000000001</c:v>
                </c:pt>
                <c:pt idx="14251">
                  <c:v>0.65600000000000003</c:v>
                </c:pt>
                <c:pt idx="14252">
                  <c:v>0.67500000000000004</c:v>
                </c:pt>
                <c:pt idx="14253">
                  <c:v>0.47199999999999998</c:v>
                </c:pt>
                <c:pt idx="14254">
                  <c:v>0.48699999999999999</c:v>
                </c:pt>
                <c:pt idx="14255">
                  <c:v>0.72199999999999998</c:v>
                </c:pt>
                <c:pt idx="14256">
                  <c:v>0.61199999999999999</c:v>
                </c:pt>
                <c:pt idx="14257">
                  <c:v>0.52300000000000002</c:v>
                </c:pt>
                <c:pt idx="14258">
                  <c:v>0.48799999999999999</c:v>
                </c:pt>
                <c:pt idx="14259">
                  <c:v>0.44400000000000001</c:v>
                </c:pt>
                <c:pt idx="14260">
                  <c:v>0.52</c:v>
                </c:pt>
                <c:pt idx="14261">
                  <c:v>0.46600000000000003</c:v>
                </c:pt>
                <c:pt idx="14262">
                  <c:v>0.441</c:v>
                </c:pt>
                <c:pt idx="14263">
                  <c:v>0.48199999999999998</c:v>
                </c:pt>
                <c:pt idx="14264">
                  <c:v>0.53100000000000003</c:v>
                </c:pt>
                <c:pt idx="14265">
                  <c:v>0.51200000000000001</c:v>
                </c:pt>
                <c:pt idx="14266">
                  <c:v>0.45700000000000002</c:v>
                </c:pt>
                <c:pt idx="14267">
                  <c:v>0.38700000000000001</c:v>
                </c:pt>
                <c:pt idx="14268">
                  <c:v>0.73299999999999998</c:v>
                </c:pt>
                <c:pt idx="14269">
                  <c:v>0.65</c:v>
                </c:pt>
                <c:pt idx="14270">
                  <c:v>0.45900000000000002</c:v>
                </c:pt>
                <c:pt idx="14271">
                  <c:v>0.60199999999999998</c:v>
                </c:pt>
                <c:pt idx="14272">
                  <c:v>0.53200000000000003</c:v>
                </c:pt>
                <c:pt idx="14273">
                  <c:v>0.63</c:v>
                </c:pt>
                <c:pt idx="14274">
                  <c:v>0.53700000000000003</c:v>
                </c:pt>
                <c:pt idx="14275">
                  <c:v>0.54500000000000004</c:v>
                </c:pt>
                <c:pt idx="14276">
                  <c:v>0.72899999999999998</c:v>
                </c:pt>
                <c:pt idx="14277">
                  <c:v>0.41699999999999998</c:v>
                </c:pt>
                <c:pt idx="14278">
                  <c:v>0.56699999999999995</c:v>
                </c:pt>
                <c:pt idx="14279">
                  <c:v>0.61199999999999999</c:v>
                </c:pt>
                <c:pt idx="14280">
                  <c:v>0.49</c:v>
                </c:pt>
                <c:pt idx="14281">
                  <c:v>0.56100000000000005</c:v>
                </c:pt>
                <c:pt idx="14282">
                  <c:v>0.61099999999999999</c:v>
                </c:pt>
                <c:pt idx="14283">
                  <c:v>0.56699999999999995</c:v>
                </c:pt>
                <c:pt idx="14284">
                  <c:v>0.502</c:v>
                </c:pt>
                <c:pt idx="14285">
                  <c:v>0.56000000000000005</c:v>
                </c:pt>
                <c:pt idx="14286">
                  <c:v>0.65</c:v>
                </c:pt>
                <c:pt idx="14287">
                  <c:v>0.61599999999999999</c:v>
                </c:pt>
                <c:pt idx="14288">
                  <c:v>0.68600000000000005</c:v>
                </c:pt>
                <c:pt idx="14289">
                  <c:v>0.50600000000000001</c:v>
                </c:pt>
                <c:pt idx="14290">
                  <c:v>0.61699999999999999</c:v>
                </c:pt>
                <c:pt idx="14291">
                  <c:v>0.59599999999999997</c:v>
                </c:pt>
                <c:pt idx="14292">
                  <c:v>0.53600000000000003</c:v>
                </c:pt>
                <c:pt idx="14293">
                  <c:v>0.50700000000000001</c:v>
                </c:pt>
                <c:pt idx="14294">
                  <c:v>0.46100000000000002</c:v>
                </c:pt>
                <c:pt idx="14295">
                  <c:v>0.56499999999999995</c:v>
                </c:pt>
                <c:pt idx="14296">
                  <c:v>0.41799999999999998</c:v>
                </c:pt>
                <c:pt idx="14297">
                  <c:v>0.53200000000000003</c:v>
                </c:pt>
                <c:pt idx="14298">
                  <c:v>0.48099999999999998</c:v>
                </c:pt>
                <c:pt idx="14299">
                  <c:v>0.623</c:v>
                </c:pt>
                <c:pt idx="14300">
                  <c:v>0.63</c:v>
                </c:pt>
                <c:pt idx="14301">
                  <c:v>0.56699999999999995</c:v>
                </c:pt>
                <c:pt idx="14302">
                  <c:v>0.63600000000000001</c:v>
                </c:pt>
                <c:pt idx="14303">
                  <c:v>0.53</c:v>
                </c:pt>
                <c:pt idx="14304">
                  <c:v>0.46800000000000003</c:v>
                </c:pt>
                <c:pt idx="14305">
                  <c:v>0.55200000000000005</c:v>
                </c:pt>
                <c:pt idx="14306">
                  <c:v>0.49299999999999999</c:v>
                </c:pt>
                <c:pt idx="14307">
                  <c:v>0.48399999999999999</c:v>
                </c:pt>
                <c:pt idx="14308">
                  <c:v>0.72399999999999998</c:v>
                </c:pt>
                <c:pt idx="14309">
                  <c:v>0.46899999999999997</c:v>
                </c:pt>
                <c:pt idx="14310">
                  <c:v>0.57299999999999995</c:v>
                </c:pt>
                <c:pt idx="14311">
                  <c:v>0.51500000000000001</c:v>
                </c:pt>
                <c:pt idx="14312">
                  <c:v>0.503</c:v>
                </c:pt>
                <c:pt idx="14313">
                  <c:v>0.38800000000000001</c:v>
                </c:pt>
                <c:pt idx="14314">
                  <c:v>0.58099999999999996</c:v>
                </c:pt>
                <c:pt idx="14315">
                  <c:v>0.56799999999999995</c:v>
                </c:pt>
                <c:pt idx="14316">
                  <c:v>0.54400000000000004</c:v>
                </c:pt>
                <c:pt idx="14317">
                  <c:v>0.72599999999999998</c:v>
                </c:pt>
                <c:pt idx="14318">
                  <c:v>0.496</c:v>
                </c:pt>
                <c:pt idx="14319">
                  <c:v>0.76800000000000002</c:v>
                </c:pt>
                <c:pt idx="14320">
                  <c:v>0.51500000000000001</c:v>
                </c:pt>
                <c:pt idx="14321">
                  <c:v>0.34499999999999997</c:v>
                </c:pt>
                <c:pt idx="14322">
                  <c:v>0.47099999999999997</c:v>
                </c:pt>
                <c:pt idx="14323">
                  <c:v>0.441</c:v>
                </c:pt>
                <c:pt idx="14324">
                  <c:v>0.63</c:v>
                </c:pt>
                <c:pt idx="14325">
                  <c:v>0.504</c:v>
                </c:pt>
                <c:pt idx="14326">
                  <c:v>0.432</c:v>
                </c:pt>
                <c:pt idx="14327">
                  <c:v>0.56299999999999994</c:v>
                </c:pt>
                <c:pt idx="14328">
                  <c:v>0.58299999999999996</c:v>
                </c:pt>
                <c:pt idx="14329">
                  <c:v>0.42899999999999999</c:v>
                </c:pt>
                <c:pt idx="14330">
                  <c:v>0.51900000000000002</c:v>
                </c:pt>
                <c:pt idx="14331">
                  <c:v>0.63400000000000001</c:v>
                </c:pt>
                <c:pt idx="14332">
                  <c:v>0.46200000000000002</c:v>
                </c:pt>
                <c:pt idx="14333">
                  <c:v>0.58199999999999996</c:v>
                </c:pt>
                <c:pt idx="14334">
                  <c:v>0.66</c:v>
                </c:pt>
                <c:pt idx="14335">
                  <c:v>0.56799999999999995</c:v>
                </c:pt>
                <c:pt idx="14336">
                  <c:v>0.48299999999999998</c:v>
                </c:pt>
                <c:pt idx="14337">
                  <c:v>0.51900000000000002</c:v>
                </c:pt>
                <c:pt idx="14338">
                  <c:v>0.66700000000000004</c:v>
                </c:pt>
                <c:pt idx="14339">
                  <c:v>0.52800000000000002</c:v>
                </c:pt>
                <c:pt idx="14340">
                  <c:v>0.74199999999999999</c:v>
                </c:pt>
                <c:pt idx="14341">
                  <c:v>0.39900000000000002</c:v>
                </c:pt>
                <c:pt idx="14342">
                  <c:v>0.81899999999999995</c:v>
                </c:pt>
                <c:pt idx="14343">
                  <c:v>0.55500000000000005</c:v>
                </c:pt>
                <c:pt idx="14344">
                  <c:v>0.44700000000000001</c:v>
                </c:pt>
                <c:pt idx="14345">
                  <c:v>0.57399999999999995</c:v>
                </c:pt>
                <c:pt idx="14346">
                  <c:v>0.501</c:v>
                </c:pt>
                <c:pt idx="14347">
                  <c:v>0.51600000000000001</c:v>
                </c:pt>
                <c:pt idx="14348">
                  <c:v>0.54800000000000004</c:v>
                </c:pt>
                <c:pt idx="14349">
                  <c:v>0.497</c:v>
                </c:pt>
                <c:pt idx="14350">
                  <c:v>0.497</c:v>
                </c:pt>
                <c:pt idx="14351">
                  <c:v>0.497</c:v>
                </c:pt>
                <c:pt idx="14352">
                  <c:v>0.83799999999999997</c:v>
                </c:pt>
                <c:pt idx="14353">
                  <c:v>0.55800000000000005</c:v>
                </c:pt>
                <c:pt idx="14354">
                  <c:v>0.59</c:v>
                </c:pt>
                <c:pt idx="14355">
                  <c:v>0.58199999999999996</c:v>
                </c:pt>
                <c:pt idx="14356">
                  <c:v>0.64900000000000002</c:v>
                </c:pt>
                <c:pt idx="14357">
                  <c:v>0.55100000000000005</c:v>
                </c:pt>
                <c:pt idx="14358">
                  <c:v>0.314</c:v>
                </c:pt>
                <c:pt idx="14359">
                  <c:v>0.377</c:v>
                </c:pt>
                <c:pt idx="14360">
                  <c:v>0.53200000000000003</c:v>
                </c:pt>
                <c:pt idx="14361">
                  <c:v>0.54</c:v>
                </c:pt>
                <c:pt idx="14362">
                  <c:v>0.56799999999999995</c:v>
                </c:pt>
                <c:pt idx="14363">
                  <c:v>0.53600000000000003</c:v>
                </c:pt>
                <c:pt idx="14364">
                  <c:v>0.57099999999999995</c:v>
                </c:pt>
                <c:pt idx="14365">
                  <c:v>0.47499999999999998</c:v>
                </c:pt>
                <c:pt idx="14366">
                  <c:v>0.54900000000000004</c:v>
                </c:pt>
                <c:pt idx="14367">
                  <c:v>0.59099999999999997</c:v>
                </c:pt>
                <c:pt idx="14368">
                  <c:v>0.56699999999999995</c:v>
                </c:pt>
                <c:pt idx="14369">
                  <c:v>0.45600000000000002</c:v>
                </c:pt>
                <c:pt idx="14370">
                  <c:v>0.42</c:v>
                </c:pt>
                <c:pt idx="14371">
                  <c:v>0.66400000000000003</c:v>
                </c:pt>
                <c:pt idx="14372">
                  <c:v>0.438</c:v>
                </c:pt>
                <c:pt idx="14373">
                  <c:v>0.69399999999999995</c:v>
                </c:pt>
                <c:pt idx="14374">
                  <c:v>0.48699999999999999</c:v>
                </c:pt>
                <c:pt idx="14375">
                  <c:v>0.57199999999999995</c:v>
                </c:pt>
                <c:pt idx="14376">
                  <c:v>0.70399999999999996</c:v>
                </c:pt>
                <c:pt idx="14377">
                  <c:v>0.51200000000000001</c:v>
                </c:pt>
                <c:pt idx="14378">
                  <c:v>0.45300000000000001</c:v>
                </c:pt>
                <c:pt idx="14379">
                  <c:v>0.6</c:v>
                </c:pt>
                <c:pt idx="14380">
                  <c:v>0.42699999999999999</c:v>
                </c:pt>
                <c:pt idx="14381">
                  <c:v>0.51</c:v>
                </c:pt>
                <c:pt idx="14382">
                  <c:v>0.46100000000000002</c:v>
                </c:pt>
                <c:pt idx="14383">
                  <c:v>0.65600000000000003</c:v>
                </c:pt>
                <c:pt idx="14384">
                  <c:v>0.498</c:v>
                </c:pt>
                <c:pt idx="14385">
                  <c:v>0.58899999999999997</c:v>
                </c:pt>
                <c:pt idx="14386">
                  <c:v>0.624</c:v>
                </c:pt>
                <c:pt idx="14387">
                  <c:v>0.58099999999999996</c:v>
                </c:pt>
                <c:pt idx="14388">
                  <c:v>0.59399999999999997</c:v>
                </c:pt>
                <c:pt idx="14389">
                  <c:v>0.69</c:v>
                </c:pt>
                <c:pt idx="14390">
                  <c:v>0.51300000000000001</c:v>
                </c:pt>
                <c:pt idx="14391">
                  <c:v>0.53900000000000003</c:v>
                </c:pt>
                <c:pt idx="14392">
                  <c:v>0.64200000000000002</c:v>
                </c:pt>
                <c:pt idx="14393">
                  <c:v>0.47199999999999998</c:v>
                </c:pt>
                <c:pt idx="14394">
                  <c:v>0.46500000000000002</c:v>
                </c:pt>
                <c:pt idx="14395">
                  <c:v>0.46100000000000002</c:v>
                </c:pt>
                <c:pt idx="14396">
                  <c:v>0.44</c:v>
                </c:pt>
                <c:pt idx="14397">
                  <c:v>0.46600000000000003</c:v>
                </c:pt>
                <c:pt idx="14398">
                  <c:v>0.56299999999999994</c:v>
                </c:pt>
                <c:pt idx="14399">
                  <c:v>0.52300000000000002</c:v>
                </c:pt>
                <c:pt idx="14400">
                  <c:v>0.47599999999999998</c:v>
                </c:pt>
                <c:pt idx="14401">
                  <c:v>0.871</c:v>
                </c:pt>
                <c:pt idx="14402">
                  <c:v>0.36799999999999999</c:v>
                </c:pt>
                <c:pt idx="14403">
                  <c:v>0.63600000000000001</c:v>
                </c:pt>
                <c:pt idx="14404">
                  <c:v>0.60699999999999998</c:v>
                </c:pt>
                <c:pt idx="14405">
                  <c:v>0.64900000000000002</c:v>
                </c:pt>
                <c:pt idx="14406">
                  <c:v>0.54200000000000004</c:v>
                </c:pt>
                <c:pt idx="14407">
                  <c:v>0.38700000000000001</c:v>
                </c:pt>
                <c:pt idx="14408">
                  <c:v>0.48799999999999999</c:v>
                </c:pt>
                <c:pt idx="14409">
                  <c:v>0.59899999999999998</c:v>
                </c:pt>
                <c:pt idx="14410">
                  <c:v>0.66100000000000003</c:v>
                </c:pt>
                <c:pt idx="14411">
                  <c:v>0.48799999999999999</c:v>
                </c:pt>
                <c:pt idx="14412">
                  <c:v>0.59499999999999997</c:v>
                </c:pt>
                <c:pt idx="14413">
                  <c:v>0.47099999999999997</c:v>
                </c:pt>
                <c:pt idx="14414">
                  <c:v>0.57099999999999995</c:v>
                </c:pt>
                <c:pt idx="14415">
                  <c:v>0.40699999999999997</c:v>
                </c:pt>
                <c:pt idx="14416">
                  <c:v>0.46899999999999997</c:v>
                </c:pt>
                <c:pt idx="14417">
                  <c:v>0.46200000000000002</c:v>
                </c:pt>
                <c:pt idx="14418">
                  <c:v>0.5</c:v>
                </c:pt>
                <c:pt idx="14419">
                  <c:v>0.51400000000000001</c:v>
                </c:pt>
                <c:pt idx="14420">
                  <c:v>0.20799999999999999</c:v>
                </c:pt>
                <c:pt idx="14421">
                  <c:v>0.63400000000000001</c:v>
                </c:pt>
                <c:pt idx="14422">
                  <c:v>0.59199999999999997</c:v>
                </c:pt>
                <c:pt idx="14423">
                  <c:v>0.434</c:v>
                </c:pt>
                <c:pt idx="14424">
                  <c:v>0.49299999999999999</c:v>
                </c:pt>
                <c:pt idx="14425">
                  <c:v>0.52</c:v>
                </c:pt>
                <c:pt idx="14426">
                  <c:v>0.48599999999999999</c:v>
                </c:pt>
                <c:pt idx="14427">
                  <c:v>0.56000000000000005</c:v>
                </c:pt>
                <c:pt idx="14428">
                  <c:v>0.57399999999999995</c:v>
                </c:pt>
                <c:pt idx="14429">
                  <c:v>0.64200000000000002</c:v>
                </c:pt>
                <c:pt idx="14430">
                  <c:v>0.53700000000000003</c:v>
                </c:pt>
                <c:pt idx="14431">
                  <c:v>0.45700000000000002</c:v>
                </c:pt>
                <c:pt idx="14432">
                  <c:v>0.623</c:v>
                </c:pt>
                <c:pt idx="14433">
                  <c:v>0.54100000000000004</c:v>
                </c:pt>
                <c:pt idx="14434">
                  <c:v>0.52900000000000003</c:v>
                </c:pt>
                <c:pt idx="14435">
                  <c:v>0.63800000000000001</c:v>
                </c:pt>
                <c:pt idx="14436">
                  <c:v>0.61</c:v>
                </c:pt>
                <c:pt idx="14437">
                  <c:v>0.53500000000000003</c:v>
                </c:pt>
                <c:pt idx="14438">
                  <c:v>0.38600000000000001</c:v>
                </c:pt>
                <c:pt idx="14439">
                  <c:v>0.52100000000000002</c:v>
                </c:pt>
                <c:pt idx="14440">
                  <c:v>0.502</c:v>
                </c:pt>
                <c:pt idx="14441">
                  <c:v>0.68200000000000005</c:v>
                </c:pt>
                <c:pt idx="14442">
                  <c:v>0.55800000000000005</c:v>
                </c:pt>
                <c:pt idx="14443">
                  <c:v>0.48899999999999999</c:v>
                </c:pt>
                <c:pt idx="14444">
                  <c:v>0.66700000000000004</c:v>
                </c:pt>
                <c:pt idx="14445">
                  <c:v>0.56899999999999995</c:v>
                </c:pt>
                <c:pt idx="14446">
                  <c:v>0.48299999999999998</c:v>
                </c:pt>
                <c:pt idx="14447">
                  <c:v>0.51</c:v>
                </c:pt>
                <c:pt idx="14448">
                  <c:v>0.39400000000000002</c:v>
                </c:pt>
                <c:pt idx="14449">
                  <c:v>0.54300000000000004</c:v>
                </c:pt>
                <c:pt idx="14450">
                  <c:v>0.50800000000000001</c:v>
                </c:pt>
                <c:pt idx="14451">
                  <c:v>0.51400000000000001</c:v>
                </c:pt>
                <c:pt idx="14452">
                  <c:v>0.7</c:v>
                </c:pt>
                <c:pt idx="14453">
                  <c:v>0.52700000000000002</c:v>
                </c:pt>
                <c:pt idx="14454">
                  <c:v>0.57799999999999996</c:v>
                </c:pt>
                <c:pt idx="14455">
                  <c:v>0.55100000000000005</c:v>
                </c:pt>
                <c:pt idx="14456">
                  <c:v>0.56100000000000005</c:v>
                </c:pt>
                <c:pt idx="14457">
                  <c:v>0.44600000000000001</c:v>
                </c:pt>
                <c:pt idx="14458">
                  <c:v>0.627</c:v>
                </c:pt>
                <c:pt idx="14459">
                  <c:v>0.72299999999999998</c:v>
                </c:pt>
                <c:pt idx="14460">
                  <c:v>0.61</c:v>
                </c:pt>
                <c:pt idx="14461">
                  <c:v>0.56999999999999995</c:v>
                </c:pt>
                <c:pt idx="14462">
                  <c:v>0.49099999999999999</c:v>
                </c:pt>
                <c:pt idx="14463">
                  <c:v>0.51100000000000001</c:v>
                </c:pt>
                <c:pt idx="14464">
                  <c:v>0.39400000000000002</c:v>
                </c:pt>
                <c:pt idx="14465">
                  <c:v>0.70699999999999996</c:v>
                </c:pt>
                <c:pt idx="14466">
                  <c:v>0.66700000000000004</c:v>
                </c:pt>
                <c:pt idx="14467">
                  <c:v>0.57299999999999995</c:v>
                </c:pt>
                <c:pt idx="14468">
                  <c:v>0.44700000000000001</c:v>
                </c:pt>
                <c:pt idx="14469">
                  <c:v>0.48699999999999999</c:v>
                </c:pt>
                <c:pt idx="14470">
                  <c:v>0.81499999999999995</c:v>
                </c:pt>
                <c:pt idx="14471">
                  <c:v>0.49</c:v>
                </c:pt>
                <c:pt idx="14472">
                  <c:v>0.40899999999999997</c:v>
                </c:pt>
                <c:pt idx="14473">
                  <c:v>0.7</c:v>
                </c:pt>
                <c:pt idx="14474">
                  <c:v>0.47699999999999998</c:v>
                </c:pt>
                <c:pt idx="14475">
                  <c:v>0.625</c:v>
                </c:pt>
                <c:pt idx="14476">
                  <c:v>0.59899999999999998</c:v>
                </c:pt>
                <c:pt idx="14477">
                  <c:v>0.53400000000000003</c:v>
                </c:pt>
                <c:pt idx="14478">
                  <c:v>0.53900000000000003</c:v>
                </c:pt>
                <c:pt idx="14479">
                  <c:v>0.46600000000000003</c:v>
                </c:pt>
                <c:pt idx="14480">
                  <c:v>0.48599999999999999</c:v>
                </c:pt>
                <c:pt idx="14481">
                  <c:v>0.58099999999999996</c:v>
                </c:pt>
                <c:pt idx="14482">
                  <c:v>0.65100000000000002</c:v>
                </c:pt>
                <c:pt idx="14483">
                  <c:v>0.56100000000000005</c:v>
                </c:pt>
                <c:pt idx="14484">
                  <c:v>0.70099999999999996</c:v>
                </c:pt>
                <c:pt idx="14485">
                  <c:v>0.63300000000000001</c:v>
                </c:pt>
                <c:pt idx="14486">
                  <c:v>0.498</c:v>
                </c:pt>
                <c:pt idx="14487">
                  <c:v>0.53500000000000003</c:v>
                </c:pt>
                <c:pt idx="14488">
                  <c:v>0.49199999999999999</c:v>
                </c:pt>
                <c:pt idx="14489">
                  <c:v>0.57799999999999996</c:v>
                </c:pt>
                <c:pt idx="14490">
                  <c:v>0.47899999999999998</c:v>
                </c:pt>
                <c:pt idx="14491">
                  <c:v>0.51</c:v>
                </c:pt>
                <c:pt idx="14492">
                  <c:v>0.42699999999999999</c:v>
                </c:pt>
                <c:pt idx="14493">
                  <c:v>0.55600000000000005</c:v>
                </c:pt>
                <c:pt idx="14494">
                  <c:v>0.622</c:v>
                </c:pt>
                <c:pt idx="14495">
                  <c:v>0.6</c:v>
                </c:pt>
                <c:pt idx="14496">
                  <c:v>0.53800000000000003</c:v>
                </c:pt>
                <c:pt idx="14497">
                  <c:v>0.51</c:v>
                </c:pt>
                <c:pt idx="14498">
                  <c:v>0.53400000000000003</c:v>
                </c:pt>
                <c:pt idx="14499">
                  <c:v>0.60499999999999998</c:v>
                </c:pt>
                <c:pt idx="14500">
                  <c:v>0.55300000000000005</c:v>
                </c:pt>
                <c:pt idx="14501">
                  <c:v>0.47899999999999998</c:v>
                </c:pt>
                <c:pt idx="14502">
                  <c:v>0.58099999999999996</c:v>
                </c:pt>
                <c:pt idx="14503">
                  <c:v>0.435</c:v>
                </c:pt>
                <c:pt idx="14504">
                  <c:v>0.52</c:v>
                </c:pt>
                <c:pt idx="14505">
                  <c:v>0.50700000000000001</c:v>
                </c:pt>
                <c:pt idx="14506">
                  <c:v>0.63200000000000001</c:v>
                </c:pt>
                <c:pt idx="14507">
                  <c:v>0.55800000000000005</c:v>
                </c:pt>
                <c:pt idx="14508">
                  <c:v>0.78700000000000003</c:v>
                </c:pt>
                <c:pt idx="14509">
                  <c:v>0.64700000000000002</c:v>
                </c:pt>
                <c:pt idx="14510">
                  <c:v>0.51200000000000001</c:v>
                </c:pt>
                <c:pt idx="14511">
                  <c:v>0.56299999999999994</c:v>
                </c:pt>
                <c:pt idx="14512">
                  <c:v>0.55900000000000005</c:v>
                </c:pt>
                <c:pt idx="14513">
                  <c:v>0.36499999999999999</c:v>
                </c:pt>
                <c:pt idx="14514">
                  <c:v>0.48699999999999999</c:v>
                </c:pt>
                <c:pt idx="14515">
                  <c:v>0.67300000000000004</c:v>
                </c:pt>
                <c:pt idx="14516">
                  <c:v>0.625</c:v>
                </c:pt>
                <c:pt idx="14517">
                  <c:v>0.39900000000000002</c:v>
                </c:pt>
                <c:pt idx="14518">
                  <c:v>0.48799999999999999</c:v>
                </c:pt>
                <c:pt idx="14519">
                  <c:v>0.44600000000000001</c:v>
                </c:pt>
                <c:pt idx="14520">
                  <c:v>0.68</c:v>
                </c:pt>
                <c:pt idx="14521">
                  <c:v>0.63100000000000001</c:v>
                </c:pt>
                <c:pt idx="14522">
                  <c:v>0.69899999999999995</c:v>
                </c:pt>
                <c:pt idx="14523">
                  <c:v>0.59499999999999997</c:v>
                </c:pt>
                <c:pt idx="14524">
                  <c:v>0.51800000000000002</c:v>
                </c:pt>
                <c:pt idx="14525">
                  <c:v>0.57899999999999996</c:v>
                </c:pt>
                <c:pt idx="14526">
                  <c:v>0.6</c:v>
                </c:pt>
                <c:pt idx="14527">
                  <c:v>0.58399999999999996</c:v>
                </c:pt>
                <c:pt idx="14528">
                  <c:v>0.63500000000000001</c:v>
                </c:pt>
                <c:pt idx="14529">
                  <c:v>0.52600000000000002</c:v>
                </c:pt>
                <c:pt idx="14530">
                  <c:v>0.66400000000000003</c:v>
                </c:pt>
                <c:pt idx="14531">
                  <c:v>0.52800000000000002</c:v>
                </c:pt>
                <c:pt idx="14532">
                  <c:v>0.41799999999999998</c:v>
                </c:pt>
                <c:pt idx="14533">
                  <c:v>0.66500000000000004</c:v>
                </c:pt>
                <c:pt idx="14534">
                  <c:v>0.48299999999999998</c:v>
                </c:pt>
                <c:pt idx="14535">
                  <c:v>0.63300000000000001</c:v>
                </c:pt>
                <c:pt idx="14536">
                  <c:v>0.40300000000000002</c:v>
                </c:pt>
                <c:pt idx="14537">
                  <c:v>0.75600000000000001</c:v>
                </c:pt>
                <c:pt idx="14538">
                  <c:v>0.36199999999999999</c:v>
                </c:pt>
                <c:pt idx="14539">
                  <c:v>0.70699999999999996</c:v>
                </c:pt>
                <c:pt idx="14540">
                  <c:v>0.45400000000000001</c:v>
                </c:pt>
                <c:pt idx="14541">
                  <c:v>0.51200000000000001</c:v>
                </c:pt>
                <c:pt idx="14542">
                  <c:v>0.55800000000000005</c:v>
                </c:pt>
                <c:pt idx="14543">
                  <c:v>0.20499999999999999</c:v>
                </c:pt>
                <c:pt idx="14544">
                  <c:v>0.65900000000000003</c:v>
                </c:pt>
                <c:pt idx="14545">
                  <c:v>0.46500000000000002</c:v>
                </c:pt>
                <c:pt idx="14546">
                  <c:v>0.65200000000000002</c:v>
                </c:pt>
                <c:pt idx="14547">
                  <c:v>0.4</c:v>
                </c:pt>
                <c:pt idx="14548">
                  <c:v>0.68400000000000005</c:v>
                </c:pt>
                <c:pt idx="14549">
                  <c:v>0.61299999999999999</c:v>
                </c:pt>
                <c:pt idx="14550">
                  <c:v>0.64100000000000001</c:v>
                </c:pt>
                <c:pt idx="14551">
                  <c:v>0.48899999999999999</c:v>
                </c:pt>
                <c:pt idx="14552">
                  <c:v>0.47699999999999998</c:v>
                </c:pt>
                <c:pt idx="14553">
                  <c:v>0.51500000000000001</c:v>
                </c:pt>
                <c:pt idx="14554">
                  <c:v>0.56399999999999995</c:v>
                </c:pt>
                <c:pt idx="14555">
                  <c:v>0.54500000000000004</c:v>
                </c:pt>
                <c:pt idx="14556">
                  <c:v>0.499</c:v>
                </c:pt>
                <c:pt idx="14557">
                  <c:v>0.54900000000000004</c:v>
                </c:pt>
                <c:pt idx="14558">
                  <c:v>0.52</c:v>
                </c:pt>
                <c:pt idx="14559">
                  <c:v>0.46500000000000002</c:v>
                </c:pt>
                <c:pt idx="14560">
                  <c:v>0.57699999999999996</c:v>
                </c:pt>
                <c:pt idx="14561">
                  <c:v>0.441</c:v>
                </c:pt>
                <c:pt idx="14562">
                  <c:v>0.67900000000000005</c:v>
                </c:pt>
                <c:pt idx="14563">
                  <c:v>0.8</c:v>
                </c:pt>
                <c:pt idx="14564">
                  <c:v>0.61699999999999999</c:v>
                </c:pt>
                <c:pt idx="14565">
                  <c:v>0.65100000000000002</c:v>
                </c:pt>
                <c:pt idx="14566">
                  <c:v>0.54600000000000004</c:v>
                </c:pt>
                <c:pt idx="14567">
                  <c:v>0.51100000000000001</c:v>
                </c:pt>
                <c:pt idx="14568">
                  <c:v>0.55600000000000005</c:v>
                </c:pt>
                <c:pt idx="14569">
                  <c:v>0.53</c:v>
                </c:pt>
                <c:pt idx="14570">
                  <c:v>0.503</c:v>
                </c:pt>
                <c:pt idx="14571">
                  <c:v>0.627</c:v>
                </c:pt>
                <c:pt idx="14572">
                  <c:v>0.43099999999999999</c:v>
                </c:pt>
                <c:pt idx="14573">
                  <c:v>0.54800000000000004</c:v>
                </c:pt>
                <c:pt idx="14574">
                  <c:v>0.41799999999999998</c:v>
                </c:pt>
                <c:pt idx="14575">
                  <c:v>0.46800000000000003</c:v>
                </c:pt>
                <c:pt idx="14576">
                  <c:v>0.45600000000000002</c:v>
                </c:pt>
                <c:pt idx="14577">
                  <c:v>0.64500000000000002</c:v>
                </c:pt>
                <c:pt idx="14578">
                  <c:v>0.68400000000000005</c:v>
                </c:pt>
                <c:pt idx="14579">
                  <c:v>0.6</c:v>
                </c:pt>
                <c:pt idx="14580">
                  <c:v>0.57699999999999996</c:v>
                </c:pt>
                <c:pt idx="14581">
                  <c:v>0.52500000000000002</c:v>
                </c:pt>
                <c:pt idx="14582">
                  <c:v>0.53800000000000003</c:v>
                </c:pt>
                <c:pt idx="14583">
                  <c:v>0.81200000000000006</c:v>
                </c:pt>
                <c:pt idx="14584">
                  <c:v>0.51800000000000002</c:v>
                </c:pt>
                <c:pt idx="14585">
                  <c:v>0.56899999999999995</c:v>
                </c:pt>
                <c:pt idx="14586">
                  <c:v>0.61699999999999999</c:v>
                </c:pt>
                <c:pt idx="14587">
                  <c:v>0.65400000000000003</c:v>
                </c:pt>
                <c:pt idx="14588">
                  <c:v>0.47399999999999998</c:v>
                </c:pt>
                <c:pt idx="14589">
                  <c:v>0.53300000000000003</c:v>
                </c:pt>
                <c:pt idx="14590">
                  <c:v>0.55200000000000005</c:v>
                </c:pt>
                <c:pt idx="14591">
                  <c:v>0.55000000000000004</c:v>
                </c:pt>
                <c:pt idx="14592">
                  <c:v>0.52500000000000002</c:v>
                </c:pt>
                <c:pt idx="14593">
                  <c:v>0.46899999999999997</c:v>
                </c:pt>
                <c:pt idx="14594">
                  <c:v>0.71</c:v>
                </c:pt>
                <c:pt idx="14595">
                  <c:v>0.65</c:v>
                </c:pt>
                <c:pt idx="14596">
                  <c:v>0.48599999999999999</c:v>
                </c:pt>
                <c:pt idx="14597">
                  <c:v>0.58799999999999997</c:v>
                </c:pt>
                <c:pt idx="14598">
                  <c:v>0.71499999999999997</c:v>
                </c:pt>
                <c:pt idx="14599">
                  <c:v>0.60699999999999998</c:v>
                </c:pt>
                <c:pt idx="14600">
                  <c:v>0.66</c:v>
                </c:pt>
                <c:pt idx="14601">
                  <c:v>0.58399999999999996</c:v>
                </c:pt>
                <c:pt idx="14602">
                  <c:v>0.57299999999999995</c:v>
                </c:pt>
                <c:pt idx="14603">
                  <c:v>0.47699999999999998</c:v>
                </c:pt>
                <c:pt idx="14604">
                  <c:v>0.80600000000000005</c:v>
                </c:pt>
                <c:pt idx="14605">
                  <c:v>0.504</c:v>
                </c:pt>
                <c:pt idx="14606">
                  <c:v>0.57099999999999995</c:v>
                </c:pt>
                <c:pt idx="14607">
                  <c:v>0.46400000000000002</c:v>
                </c:pt>
                <c:pt idx="14608">
                  <c:v>0.443</c:v>
                </c:pt>
                <c:pt idx="14609">
                  <c:v>0.56299999999999994</c:v>
                </c:pt>
                <c:pt idx="14610">
                  <c:v>0.53900000000000003</c:v>
                </c:pt>
                <c:pt idx="14611">
                  <c:v>0.53200000000000003</c:v>
                </c:pt>
                <c:pt idx="14612">
                  <c:v>0.68100000000000005</c:v>
                </c:pt>
                <c:pt idx="14613">
                  <c:v>0.49</c:v>
                </c:pt>
                <c:pt idx="14614">
                  <c:v>0.49</c:v>
                </c:pt>
                <c:pt idx="14615">
                  <c:v>0.57799999999999996</c:v>
                </c:pt>
                <c:pt idx="14616">
                  <c:v>0.58599999999999997</c:v>
                </c:pt>
                <c:pt idx="14617">
                  <c:v>0.436</c:v>
                </c:pt>
                <c:pt idx="14618">
                  <c:v>0.49099999999999999</c:v>
                </c:pt>
                <c:pt idx="14619">
                  <c:v>0.59699999999999998</c:v>
                </c:pt>
                <c:pt idx="14620">
                  <c:v>0.54400000000000004</c:v>
                </c:pt>
                <c:pt idx="14621">
                  <c:v>0.56799999999999995</c:v>
                </c:pt>
                <c:pt idx="14622">
                  <c:v>0.59899999999999998</c:v>
                </c:pt>
                <c:pt idx="14623">
                  <c:v>0.56999999999999995</c:v>
                </c:pt>
                <c:pt idx="14624">
                  <c:v>0.69599999999999995</c:v>
                </c:pt>
                <c:pt idx="14625">
                  <c:v>0.47599999999999998</c:v>
                </c:pt>
                <c:pt idx="14626">
                  <c:v>0.56899999999999995</c:v>
                </c:pt>
                <c:pt idx="14627">
                  <c:v>0.68799999999999994</c:v>
                </c:pt>
                <c:pt idx="14628">
                  <c:v>0.56200000000000006</c:v>
                </c:pt>
                <c:pt idx="14629">
                  <c:v>0.68100000000000005</c:v>
                </c:pt>
                <c:pt idx="14630">
                  <c:v>0.47</c:v>
                </c:pt>
                <c:pt idx="14631">
                  <c:v>0.497</c:v>
                </c:pt>
                <c:pt idx="14632">
                  <c:v>0.65100000000000002</c:v>
                </c:pt>
                <c:pt idx="14633">
                  <c:v>0.47</c:v>
                </c:pt>
                <c:pt idx="14634">
                  <c:v>0.50800000000000001</c:v>
                </c:pt>
                <c:pt idx="14635">
                  <c:v>0.51</c:v>
                </c:pt>
                <c:pt idx="14636">
                  <c:v>0.49</c:v>
                </c:pt>
                <c:pt idx="14637">
                  <c:v>0.442</c:v>
                </c:pt>
                <c:pt idx="14638">
                  <c:v>0.51</c:v>
                </c:pt>
                <c:pt idx="14639">
                  <c:v>0.66700000000000004</c:v>
                </c:pt>
                <c:pt idx="14640">
                  <c:v>0.46100000000000002</c:v>
                </c:pt>
                <c:pt idx="14641">
                  <c:v>0.53800000000000003</c:v>
                </c:pt>
                <c:pt idx="14642">
                  <c:v>0.46899999999999997</c:v>
                </c:pt>
                <c:pt idx="14643">
                  <c:v>0.47</c:v>
                </c:pt>
                <c:pt idx="14644">
                  <c:v>0.42799999999999999</c:v>
                </c:pt>
                <c:pt idx="14645">
                  <c:v>0.61</c:v>
                </c:pt>
                <c:pt idx="14646">
                  <c:v>0.49099999999999999</c:v>
                </c:pt>
                <c:pt idx="14647">
                  <c:v>0.56699999999999995</c:v>
                </c:pt>
                <c:pt idx="14648">
                  <c:v>0.52100000000000002</c:v>
                </c:pt>
                <c:pt idx="14649">
                  <c:v>0.55700000000000005</c:v>
                </c:pt>
                <c:pt idx="14650">
                  <c:v>0.49</c:v>
                </c:pt>
                <c:pt idx="14651">
                  <c:v>0.499</c:v>
                </c:pt>
                <c:pt idx="14652">
                  <c:v>0.54900000000000004</c:v>
                </c:pt>
                <c:pt idx="14653">
                  <c:v>0.54</c:v>
                </c:pt>
                <c:pt idx="14654">
                  <c:v>0.42899999999999999</c:v>
                </c:pt>
                <c:pt idx="14655">
                  <c:v>0.63100000000000001</c:v>
                </c:pt>
                <c:pt idx="14656">
                  <c:v>0.42599999999999999</c:v>
                </c:pt>
                <c:pt idx="14657">
                  <c:v>0.58099999999999996</c:v>
                </c:pt>
                <c:pt idx="14658">
                  <c:v>0.68700000000000006</c:v>
                </c:pt>
                <c:pt idx="14659">
                  <c:v>0.63300000000000001</c:v>
                </c:pt>
                <c:pt idx="14660">
                  <c:v>0.66300000000000003</c:v>
                </c:pt>
                <c:pt idx="14661">
                  <c:v>0.56799999999999995</c:v>
                </c:pt>
                <c:pt idx="14662">
                  <c:v>0.58799999999999997</c:v>
                </c:pt>
                <c:pt idx="14663">
                  <c:v>0.73</c:v>
                </c:pt>
                <c:pt idx="14664">
                  <c:v>0.52900000000000003</c:v>
                </c:pt>
                <c:pt idx="14665">
                  <c:v>0.49199999999999999</c:v>
                </c:pt>
                <c:pt idx="14666">
                  <c:v>0.4</c:v>
                </c:pt>
                <c:pt idx="14667">
                  <c:v>0.67</c:v>
                </c:pt>
                <c:pt idx="14668">
                  <c:v>0.48299999999999998</c:v>
                </c:pt>
                <c:pt idx="14669">
                  <c:v>0.56699999999999995</c:v>
                </c:pt>
                <c:pt idx="14670">
                  <c:v>0.51100000000000001</c:v>
                </c:pt>
                <c:pt idx="14671">
                  <c:v>0.47399999999999998</c:v>
                </c:pt>
                <c:pt idx="14672">
                  <c:v>0.63400000000000001</c:v>
                </c:pt>
                <c:pt idx="14673">
                  <c:v>0.74299999999999999</c:v>
                </c:pt>
                <c:pt idx="14674">
                  <c:v>0.64400000000000002</c:v>
                </c:pt>
                <c:pt idx="14675">
                  <c:v>0.61</c:v>
                </c:pt>
                <c:pt idx="14676">
                  <c:v>0.48299999999999998</c:v>
                </c:pt>
                <c:pt idx="14677">
                  <c:v>0.7</c:v>
                </c:pt>
                <c:pt idx="14678">
                  <c:v>0.53200000000000003</c:v>
                </c:pt>
                <c:pt idx="14679">
                  <c:v>0.432</c:v>
                </c:pt>
                <c:pt idx="14680">
                  <c:v>0.60599999999999998</c:v>
                </c:pt>
                <c:pt idx="14681">
                  <c:v>0.55000000000000004</c:v>
                </c:pt>
                <c:pt idx="14682">
                  <c:v>0.51200000000000001</c:v>
                </c:pt>
                <c:pt idx="14683">
                  <c:v>0.503</c:v>
                </c:pt>
                <c:pt idx="14684">
                  <c:v>0.56000000000000005</c:v>
                </c:pt>
                <c:pt idx="14685">
                  <c:v>0.36199999999999999</c:v>
                </c:pt>
                <c:pt idx="14686">
                  <c:v>0.64900000000000002</c:v>
                </c:pt>
                <c:pt idx="14687">
                  <c:v>0.46200000000000002</c:v>
                </c:pt>
                <c:pt idx="14688">
                  <c:v>0.56200000000000006</c:v>
                </c:pt>
                <c:pt idx="14689">
                  <c:v>0.502</c:v>
                </c:pt>
                <c:pt idx="14690">
                  <c:v>0.64800000000000002</c:v>
                </c:pt>
                <c:pt idx="14691">
                  <c:v>0.58899999999999997</c:v>
                </c:pt>
                <c:pt idx="14692">
                  <c:v>0.67200000000000004</c:v>
                </c:pt>
                <c:pt idx="14693">
                  <c:v>0.52</c:v>
                </c:pt>
                <c:pt idx="14694">
                  <c:v>0.46899999999999997</c:v>
                </c:pt>
                <c:pt idx="14695">
                  <c:v>0.73099999999999998</c:v>
                </c:pt>
                <c:pt idx="14696">
                  <c:v>0.7</c:v>
                </c:pt>
                <c:pt idx="14697">
                  <c:v>0.49099999999999999</c:v>
                </c:pt>
                <c:pt idx="14698">
                  <c:v>0.432</c:v>
                </c:pt>
                <c:pt idx="14699">
                  <c:v>0.46200000000000002</c:v>
                </c:pt>
                <c:pt idx="14700">
                  <c:v>0.504</c:v>
                </c:pt>
                <c:pt idx="14701">
                  <c:v>0.498</c:v>
                </c:pt>
                <c:pt idx="14702">
                  <c:v>0.48699999999999999</c:v>
                </c:pt>
                <c:pt idx="14703">
                  <c:v>0.51700000000000002</c:v>
                </c:pt>
                <c:pt idx="14704">
                  <c:v>0.42</c:v>
                </c:pt>
                <c:pt idx="14705">
                  <c:v>0.498</c:v>
                </c:pt>
                <c:pt idx="14706">
                  <c:v>0.56599999999999995</c:v>
                </c:pt>
                <c:pt idx="14707">
                  <c:v>0.41299999999999998</c:v>
                </c:pt>
                <c:pt idx="14708">
                  <c:v>0.52600000000000002</c:v>
                </c:pt>
                <c:pt idx="14709">
                  <c:v>0.67800000000000005</c:v>
                </c:pt>
                <c:pt idx="14710">
                  <c:v>0.624</c:v>
                </c:pt>
                <c:pt idx="14711">
                  <c:v>0.60699999999999998</c:v>
                </c:pt>
                <c:pt idx="14712">
                  <c:v>0.57899999999999996</c:v>
                </c:pt>
                <c:pt idx="14713">
                  <c:v>0.56899999999999995</c:v>
                </c:pt>
                <c:pt idx="14714">
                  <c:v>0.55400000000000005</c:v>
                </c:pt>
                <c:pt idx="14715">
                  <c:v>0.60199999999999998</c:v>
                </c:pt>
                <c:pt idx="14716">
                  <c:v>0.46200000000000002</c:v>
                </c:pt>
                <c:pt idx="14717">
                  <c:v>0.7</c:v>
                </c:pt>
                <c:pt idx="14718">
                  <c:v>0.49</c:v>
                </c:pt>
                <c:pt idx="14719">
                  <c:v>0.75600000000000001</c:v>
                </c:pt>
                <c:pt idx="14720">
                  <c:v>0.624</c:v>
                </c:pt>
                <c:pt idx="14721">
                  <c:v>0.60799999999999998</c:v>
                </c:pt>
                <c:pt idx="14722">
                  <c:v>0.502</c:v>
                </c:pt>
                <c:pt idx="14723">
                  <c:v>0.58799999999999997</c:v>
                </c:pt>
                <c:pt idx="14724">
                  <c:v>0.32</c:v>
                </c:pt>
                <c:pt idx="14725">
                  <c:v>0.46600000000000003</c:v>
                </c:pt>
                <c:pt idx="14726">
                  <c:v>0.436</c:v>
                </c:pt>
                <c:pt idx="14727">
                  <c:v>0.63200000000000001</c:v>
                </c:pt>
                <c:pt idx="14728">
                  <c:v>0.72099999999999997</c:v>
                </c:pt>
                <c:pt idx="14729">
                  <c:v>0.505</c:v>
                </c:pt>
                <c:pt idx="14730">
                  <c:v>0.64300000000000002</c:v>
                </c:pt>
                <c:pt idx="14731">
                  <c:v>0.52600000000000002</c:v>
                </c:pt>
                <c:pt idx="14732">
                  <c:v>0.54500000000000004</c:v>
                </c:pt>
                <c:pt idx="14733">
                  <c:v>0.6</c:v>
                </c:pt>
                <c:pt idx="14734">
                  <c:v>0.64800000000000002</c:v>
                </c:pt>
                <c:pt idx="14735">
                  <c:v>0.433</c:v>
                </c:pt>
                <c:pt idx="14736">
                  <c:v>0.65700000000000003</c:v>
                </c:pt>
                <c:pt idx="14737">
                  <c:v>0.57199999999999995</c:v>
                </c:pt>
                <c:pt idx="14738">
                  <c:v>0.56000000000000005</c:v>
                </c:pt>
                <c:pt idx="14739">
                  <c:v>0.57699999999999996</c:v>
                </c:pt>
                <c:pt idx="14740">
                  <c:v>0.56399999999999995</c:v>
                </c:pt>
                <c:pt idx="14741">
                  <c:v>0.52</c:v>
                </c:pt>
                <c:pt idx="14742">
                  <c:v>0.51100000000000001</c:v>
                </c:pt>
                <c:pt idx="14743">
                  <c:v>0.67700000000000005</c:v>
                </c:pt>
                <c:pt idx="14744">
                  <c:v>0.48799999999999999</c:v>
                </c:pt>
                <c:pt idx="14745">
                  <c:v>0.55200000000000005</c:v>
                </c:pt>
                <c:pt idx="14746">
                  <c:v>0.55400000000000005</c:v>
                </c:pt>
                <c:pt idx="14747">
                  <c:v>0.69299999999999995</c:v>
                </c:pt>
                <c:pt idx="14748">
                  <c:v>0.48</c:v>
                </c:pt>
                <c:pt idx="14749">
                  <c:v>0.58499999999999996</c:v>
                </c:pt>
                <c:pt idx="14750">
                  <c:v>0.51600000000000001</c:v>
                </c:pt>
                <c:pt idx="14751">
                  <c:v>0.65100000000000002</c:v>
                </c:pt>
                <c:pt idx="14752">
                  <c:v>0.42899999999999999</c:v>
                </c:pt>
                <c:pt idx="14753">
                  <c:v>0.56699999999999995</c:v>
                </c:pt>
                <c:pt idx="14754">
                  <c:v>0.63500000000000001</c:v>
                </c:pt>
                <c:pt idx="14755">
                  <c:v>0.51100000000000001</c:v>
                </c:pt>
                <c:pt idx="14756">
                  <c:v>0.504</c:v>
                </c:pt>
                <c:pt idx="14757">
                  <c:v>0.75600000000000001</c:v>
                </c:pt>
                <c:pt idx="14758">
                  <c:v>0.42799999999999999</c:v>
                </c:pt>
                <c:pt idx="14759">
                  <c:v>0.41899999999999998</c:v>
                </c:pt>
                <c:pt idx="14760">
                  <c:v>0.50600000000000001</c:v>
                </c:pt>
                <c:pt idx="14761">
                  <c:v>0.53</c:v>
                </c:pt>
                <c:pt idx="14762">
                  <c:v>0.52400000000000002</c:v>
                </c:pt>
                <c:pt idx="14763">
                  <c:v>0.495</c:v>
                </c:pt>
                <c:pt idx="14764">
                  <c:v>0.50800000000000001</c:v>
                </c:pt>
                <c:pt idx="14765">
                  <c:v>0.61599999999999999</c:v>
                </c:pt>
                <c:pt idx="14766">
                  <c:v>0.55500000000000005</c:v>
                </c:pt>
                <c:pt idx="14767">
                  <c:v>0.44600000000000001</c:v>
                </c:pt>
                <c:pt idx="14768">
                  <c:v>0.46500000000000002</c:v>
                </c:pt>
                <c:pt idx="14769">
                  <c:v>0.52100000000000002</c:v>
                </c:pt>
                <c:pt idx="14770">
                  <c:v>0.53200000000000003</c:v>
                </c:pt>
                <c:pt idx="14771">
                  <c:v>0.747</c:v>
                </c:pt>
                <c:pt idx="14772">
                  <c:v>0.63900000000000001</c:v>
                </c:pt>
                <c:pt idx="14773">
                  <c:v>0.57899999999999996</c:v>
                </c:pt>
                <c:pt idx="14774">
                  <c:v>0.42</c:v>
                </c:pt>
                <c:pt idx="14775">
                  <c:v>0.61199999999999999</c:v>
                </c:pt>
                <c:pt idx="14776">
                  <c:v>0.498</c:v>
                </c:pt>
                <c:pt idx="14777">
                  <c:v>0.47299999999999998</c:v>
                </c:pt>
                <c:pt idx="14778">
                  <c:v>0.52</c:v>
                </c:pt>
                <c:pt idx="14779">
                  <c:v>0.50900000000000001</c:v>
                </c:pt>
                <c:pt idx="14780">
                  <c:v>0.69199999999999995</c:v>
                </c:pt>
                <c:pt idx="14781">
                  <c:v>0.34699999999999998</c:v>
                </c:pt>
                <c:pt idx="14782">
                  <c:v>0.53700000000000003</c:v>
                </c:pt>
                <c:pt idx="14783">
                  <c:v>0.46400000000000002</c:v>
                </c:pt>
                <c:pt idx="14784">
                  <c:v>0.47599999999999998</c:v>
                </c:pt>
                <c:pt idx="14785">
                  <c:v>0.64</c:v>
                </c:pt>
                <c:pt idx="14786">
                  <c:v>0.55600000000000005</c:v>
                </c:pt>
                <c:pt idx="14787">
                  <c:v>0.434</c:v>
                </c:pt>
                <c:pt idx="14788">
                  <c:v>0.53</c:v>
                </c:pt>
                <c:pt idx="14789">
                  <c:v>0.55600000000000005</c:v>
                </c:pt>
                <c:pt idx="14790">
                  <c:v>0.54500000000000004</c:v>
                </c:pt>
                <c:pt idx="14791">
                  <c:v>0.65200000000000002</c:v>
                </c:pt>
                <c:pt idx="14792">
                  <c:v>0.66900000000000004</c:v>
                </c:pt>
                <c:pt idx="14793">
                  <c:v>0.47599999999999998</c:v>
                </c:pt>
                <c:pt idx="14794">
                  <c:v>0.65700000000000003</c:v>
                </c:pt>
                <c:pt idx="14795">
                  <c:v>0.55900000000000005</c:v>
                </c:pt>
                <c:pt idx="14796">
                  <c:v>0.49</c:v>
                </c:pt>
                <c:pt idx="14797">
                  <c:v>0.60599999999999998</c:v>
                </c:pt>
                <c:pt idx="14798">
                  <c:v>0.53900000000000003</c:v>
                </c:pt>
                <c:pt idx="14799">
                  <c:v>0.42399999999999999</c:v>
                </c:pt>
                <c:pt idx="14800">
                  <c:v>0.69599999999999995</c:v>
                </c:pt>
                <c:pt idx="14801">
                  <c:v>0.56000000000000005</c:v>
                </c:pt>
                <c:pt idx="14802">
                  <c:v>0.52</c:v>
                </c:pt>
                <c:pt idx="14803">
                  <c:v>0.55900000000000005</c:v>
                </c:pt>
                <c:pt idx="14804">
                  <c:v>0.49299999999999999</c:v>
                </c:pt>
                <c:pt idx="14805">
                  <c:v>0.56699999999999995</c:v>
                </c:pt>
                <c:pt idx="14806">
                  <c:v>0.42499999999999999</c:v>
                </c:pt>
                <c:pt idx="14807">
                  <c:v>0.50800000000000001</c:v>
                </c:pt>
                <c:pt idx="14808">
                  <c:v>0.57999999999999996</c:v>
                </c:pt>
                <c:pt idx="14809">
                  <c:v>0.56899999999999995</c:v>
                </c:pt>
                <c:pt idx="14810">
                  <c:v>0.78700000000000003</c:v>
                </c:pt>
                <c:pt idx="14811">
                  <c:v>0.44700000000000001</c:v>
                </c:pt>
                <c:pt idx="14812">
                  <c:v>0.48199999999999998</c:v>
                </c:pt>
                <c:pt idx="14813">
                  <c:v>0.47699999999999998</c:v>
                </c:pt>
                <c:pt idx="14814">
                  <c:v>0.66</c:v>
                </c:pt>
                <c:pt idx="14815">
                  <c:v>0.501</c:v>
                </c:pt>
                <c:pt idx="14816">
                  <c:v>0.73399999999999999</c:v>
                </c:pt>
                <c:pt idx="14817">
                  <c:v>0.72499999999999998</c:v>
                </c:pt>
                <c:pt idx="14818">
                  <c:v>0.51700000000000002</c:v>
                </c:pt>
                <c:pt idx="14819">
                  <c:v>0.54</c:v>
                </c:pt>
                <c:pt idx="14820">
                  <c:v>0.47799999999999998</c:v>
                </c:pt>
                <c:pt idx="14821">
                  <c:v>0.46899999999999997</c:v>
                </c:pt>
                <c:pt idx="14822">
                  <c:v>0.435</c:v>
                </c:pt>
                <c:pt idx="14823">
                  <c:v>0.51900000000000002</c:v>
                </c:pt>
                <c:pt idx="14824">
                  <c:v>0.65200000000000002</c:v>
                </c:pt>
                <c:pt idx="14825">
                  <c:v>0.48399999999999999</c:v>
                </c:pt>
                <c:pt idx="14826">
                  <c:v>0.43</c:v>
                </c:pt>
                <c:pt idx="14827">
                  <c:v>0.60799999999999998</c:v>
                </c:pt>
                <c:pt idx="14828">
                  <c:v>0.5</c:v>
                </c:pt>
                <c:pt idx="14829">
                  <c:v>0.69599999999999995</c:v>
                </c:pt>
                <c:pt idx="14830">
                  <c:v>0.53100000000000003</c:v>
                </c:pt>
                <c:pt idx="14831">
                  <c:v>0.628</c:v>
                </c:pt>
                <c:pt idx="14832">
                  <c:v>0.52700000000000002</c:v>
                </c:pt>
                <c:pt idx="14833">
                  <c:v>0.56699999999999995</c:v>
                </c:pt>
                <c:pt idx="14834">
                  <c:v>0.59699999999999998</c:v>
                </c:pt>
                <c:pt idx="14835">
                  <c:v>0.57899999999999996</c:v>
                </c:pt>
                <c:pt idx="14836">
                  <c:v>0.59499999999999997</c:v>
                </c:pt>
                <c:pt idx="14837">
                  <c:v>0.51500000000000001</c:v>
                </c:pt>
                <c:pt idx="14838">
                  <c:v>0.41499999999999998</c:v>
                </c:pt>
                <c:pt idx="14839">
                  <c:v>0.45500000000000002</c:v>
                </c:pt>
                <c:pt idx="14840">
                  <c:v>0.75</c:v>
                </c:pt>
                <c:pt idx="14841">
                  <c:v>0.57699999999999996</c:v>
                </c:pt>
                <c:pt idx="14842">
                  <c:v>0.58899999999999997</c:v>
                </c:pt>
                <c:pt idx="14843">
                  <c:v>0.47199999999999998</c:v>
                </c:pt>
                <c:pt idx="14844">
                  <c:v>0.45600000000000002</c:v>
                </c:pt>
                <c:pt idx="14845">
                  <c:v>0.49299999999999999</c:v>
                </c:pt>
                <c:pt idx="14846">
                  <c:v>0.53</c:v>
                </c:pt>
                <c:pt idx="14847">
                  <c:v>0.57299999999999995</c:v>
                </c:pt>
                <c:pt idx="14848">
                  <c:v>0.52700000000000002</c:v>
                </c:pt>
                <c:pt idx="14849">
                  <c:v>0.66</c:v>
                </c:pt>
                <c:pt idx="14850">
                  <c:v>0.56899999999999995</c:v>
                </c:pt>
                <c:pt idx="14851">
                  <c:v>0.77400000000000002</c:v>
                </c:pt>
                <c:pt idx="14852">
                  <c:v>0.70599999999999996</c:v>
                </c:pt>
                <c:pt idx="14853">
                  <c:v>0.46899999999999997</c:v>
                </c:pt>
                <c:pt idx="14854">
                  <c:v>0.34</c:v>
                </c:pt>
                <c:pt idx="14855">
                  <c:v>0.41799999999999998</c:v>
                </c:pt>
                <c:pt idx="14856">
                  <c:v>0.8</c:v>
                </c:pt>
                <c:pt idx="14857">
                  <c:v>0.497</c:v>
                </c:pt>
                <c:pt idx="14858">
                  <c:v>0.56699999999999995</c:v>
                </c:pt>
                <c:pt idx="14859">
                  <c:v>0.502</c:v>
                </c:pt>
                <c:pt idx="14860">
                  <c:v>0.45600000000000002</c:v>
                </c:pt>
                <c:pt idx="14861">
                  <c:v>0.46700000000000003</c:v>
                </c:pt>
                <c:pt idx="14862">
                  <c:v>0.65800000000000003</c:v>
                </c:pt>
                <c:pt idx="14863">
                  <c:v>0.52100000000000002</c:v>
                </c:pt>
                <c:pt idx="14864">
                  <c:v>0.65700000000000003</c:v>
                </c:pt>
                <c:pt idx="14865">
                  <c:v>0.58699999999999997</c:v>
                </c:pt>
                <c:pt idx="14866">
                  <c:v>0.629</c:v>
                </c:pt>
                <c:pt idx="14867">
                  <c:v>0.44</c:v>
                </c:pt>
                <c:pt idx="14868">
                  <c:v>0.54</c:v>
                </c:pt>
                <c:pt idx="14869">
                  <c:v>0.53400000000000003</c:v>
                </c:pt>
                <c:pt idx="14870">
                  <c:v>0.67100000000000004</c:v>
                </c:pt>
                <c:pt idx="14871">
                  <c:v>0.437</c:v>
                </c:pt>
                <c:pt idx="14872">
                  <c:v>0.60899999999999999</c:v>
                </c:pt>
                <c:pt idx="14873">
                  <c:v>0.67600000000000005</c:v>
                </c:pt>
                <c:pt idx="14874">
                  <c:v>0.504</c:v>
                </c:pt>
                <c:pt idx="14875">
                  <c:v>0.441</c:v>
                </c:pt>
                <c:pt idx="14876">
                  <c:v>0.51600000000000001</c:v>
                </c:pt>
                <c:pt idx="14877">
                  <c:v>0.50600000000000001</c:v>
                </c:pt>
                <c:pt idx="14878">
                  <c:v>0.71399999999999997</c:v>
                </c:pt>
                <c:pt idx="14879">
                  <c:v>0.56000000000000005</c:v>
                </c:pt>
                <c:pt idx="14880">
                  <c:v>0.56100000000000005</c:v>
                </c:pt>
                <c:pt idx="14881">
                  <c:v>0.53300000000000003</c:v>
                </c:pt>
                <c:pt idx="14882">
                  <c:v>0.71499999999999997</c:v>
                </c:pt>
                <c:pt idx="14883">
                  <c:v>0.55200000000000005</c:v>
                </c:pt>
                <c:pt idx="14884">
                  <c:v>0.46600000000000003</c:v>
                </c:pt>
                <c:pt idx="14885">
                  <c:v>0.5</c:v>
                </c:pt>
                <c:pt idx="14886">
                  <c:v>0.60499999999999998</c:v>
                </c:pt>
                <c:pt idx="14887">
                  <c:v>0.41799999999999998</c:v>
                </c:pt>
                <c:pt idx="14888">
                  <c:v>0.44900000000000001</c:v>
                </c:pt>
                <c:pt idx="14889">
                  <c:v>0.52100000000000002</c:v>
                </c:pt>
                <c:pt idx="14890">
                  <c:v>0.63900000000000001</c:v>
                </c:pt>
                <c:pt idx="14891">
                  <c:v>0.58899999999999997</c:v>
                </c:pt>
                <c:pt idx="14892">
                  <c:v>0.52</c:v>
                </c:pt>
                <c:pt idx="14893">
                  <c:v>0.68799999999999994</c:v>
                </c:pt>
                <c:pt idx="14894">
                  <c:v>0.60899999999999999</c:v>
                </c:pt>
                <c:pt idx="14895">
                  <c:v>0.505</c:v>
                </c:pt>
                <c:pt idx="14896">
                  <c:v>0.49099999999999999</c:v>
                </c:pt>
                <c:pt idx="14897">
                  <c:v>0.38900000000000001</c:v>
                </c:pt>
                <c:pt idx="14898">
                  <c:v>0.53100000000000003</c:v>
                </c:pt>
                <c:pt idx="14899">
                  <c:v>0.73399999999999999</c:v>
                </c:pt>
                <c:pt idx="14900">
                  <c:v>0.81100000000000005</c:v>
                </c:pt>
                <c:pt idx="14901">
                  <c:v>0.63200000000000001</c:v>
                </c:pt>
                <c:pt idx="14902">
                  <c:v>0.64100000000000001</c:v>
                </c:pt>
                <c:pt idx="14903">
                  <c:v>0.5</c:v>
                </c:pt>
                <c:pt idx="14904">
                  <c:v>0.69799999999999995</c:v>
                </c:pt>
                <c:pt idx="14905">
                  <c:v>0.53700000000000003</c:v>
                </c:pt>
                <c:pt idx="14906">
                  <c:v>0.33200000000000002</c:v>
                </c:pt>
                <c:pt idx="14907">
                  <c:v>0.60799999999999998</c:v>
                </c:pt>
                <c:pt idx="14908">
                  <c:v>0.47399999999999998</c:v>
                </c:pt>
                <c:pt idx="14909">
                  <c:v>0.41899999999999998</c:v>
                </c:pt>
                <c:pt idx="14910">
                  <c:v>0.46600000000000003</c:v>
                </c:pt>
                <c:pt idx="14911">
                  <c:v>0.78300000000000003</c:v>
                </c:pt>
                <c:pt idx="14912">
                  <c:v>0.49199999999999999</c:v>
                </c:pt>
                <c:pt idx="14913">
                  <c:v>0.55600000000000005</c:v>
                </c:pt>
                <c:pt idx="14914">
                  <c:v>0.54100000000000004</c:v>
                </c:pt>
                <c:pt idx="14915">
                  <c:v>0.48499999999999999</c:v>
                </c:pt>
                <c:pt idx="14916">
                  <c:v>0.49099999999999999</c:v>
                </c:pt>
                <c:pt idx="14917">
                  <c:v>0.55400000000000005</c:v>
                </c:pt>
                <c:pt idx="14918">
                  <c:v>0.51700000000000002</c:v>
                </c:pt>
                <c:pt idx="14919">
                  <c:v>0.44</c:v>
                </c:pt>
                <c:pt idx="14920">
                  <c:v>0.55800000000000005</c:v>
                </c:pt>
                <c:pt idx="14921">
                  <c:v>0.51</c:v>
                </c:pt>
                <c:pt idx="14922">
                  <c:v>0.57799999999999996</c:v>
                </c:pt>
                <c:pt idx="14923">
                  <c:v>0.505</c:v>
                </c:pt>
                <c:pt idx="14924">
                  <c:v>0.60299999999999998</c:v>
                </c:pt>
                <c:pt idx="14925">
                  <c:v>0.68300000000000005</c:v>
                </c:pt>
                <c:pt idx="14926">
                  <c:v>0.746</c:v>
                </c:pt>
                <c:pt idx="14927">
                  <c:v>0.49199999999999999</c:v>
                </c:pt>
                <c:pt idx="14928">
                  <c:v>0.41499999999999998</c:v>
                </c:pt>
                <c:pt idx="14929">
                  <c:v>0.54200000000000004</c:v>
                </c:pt>
                <c:pt idx="14930">
                  <c:v>0.56499999999999995</c:v>
                </c:pt>
                <c:pt idx="14931">
                  <c:v>0.49199999999999999</c:v>
                </c:pt>
                <c:pt idx="14932">
                  <c:v>0.45200000000000001</c:v>
                </c:pt>
                <c:pt idx="14933">
                  <c:v>0.65600000000000003</c:v>
                </c:pt>
                <c:pt idx="14934">
                  <c:v>0.502</c:v>
                </c:pt>
                <c:pt idx="14935">
                  <c:v>0.51700000000000002</c:v>
                </c:pt>
                <c:pt idx="14936">
                  <c:v>0.49</c:v>
                </c:pt>
                <c:pt idx="14937">
                  <c:v>0.33700000000000002</c:v>
                </c:pt>
                <c:pt idx="14938">
                  <c:v>0.45600000000000002</c:v>
                </c:pt>
                <c:pt idx="14939">
                  <c:v>0.56899999999999995</c:v>
                </c:pt>
                <c:pt idx="14940">
                  <c:v>0.67</c:v>
                </c:pt>
                <c:pt idx="14941">
                  <c:v>0.45300000000000001</c:v>
                </c:pt>
                <c:pt idx="14942">
                  <c:v>0.53700000000000003</c:v>
                </c:pt>
                <c:pt idx="14943">
                  <c:v>0.49</c:v>
                </c:pt>
                <c:pt idx="14944">
                  <c:v>0.66100000000000003</c:v>
                </c:pt>
                <c:pt idx="14945">
                  <c:v>0.57699999999999996</c:v>
                </c:pt>
                <c:pt idx="14946">
                  <c:v>0.53400000000000003</c:v>
                </c:pt>
                <c:pt idx="14947">
                  <c:v>0.46600000000000003</c:v>
                </c:pt>
                <c:pt idx="14948">
                  <c:v>0.70499999999999996</c:v>
                </c:pt>
                <c:pt idx="14949">
                  <c:v>0.55900000000000005</c:v>
                </c:pt>
                <c:pt idx="14950">
                  <c:v>0.49399999999999999</c:v>
                </c:pt>
                <c:pt idx="14951">
                  <c:v>0.42599999999999999</c:v>
                </c:pt>
                <c:pt idx="14952">
                  <c:v>0.56999999999999995</c:v>
                </c:pt>
                <c:pt idx="14953">
                  <c:v>0.52400000000000002</c:v>
                </c:pt>
                <c:pt idx="14954">
                  <c:v>0.61399999999999999</c:v>
                </c:pt>
                <c:pt idx="14955">
                  <c:v>0.42399999999999999</c:v>
                </c:pt>
                <c:pt idx="14956">
                  <c:v>0.44500000000000001</c:v>
                </c:pt>
                <c:pt idx="14957">
                  <c:v>0.74</c:v>
                </c:pt>
                <c:pt idx="14958">
                  <c:v>0.435</c:v>
                </c:pt>
                <c:pt idx="14959">
                  <c:v>0.52400000000000002</c:v>
                </c:pt>
                <c:pt idx="14960">
                  <c:v>0.52300000000000002</c:v>
                </c:pt>
                <c:pt idx="14961">
                  <c:v>0.67400000000000004</c:v>
                </c:pt>
                <c:pt idx="14962">
                  <c:v>0.56200000000000006</c:v>
                </c:pt>
                <c:pt idx="14963">
                  <c:v>0.443</c:v>
                </c:pt>
                <c:pt idx="14964">
                  <c:v>0.49399999999999999</c:v>
                </c:pt>
                <c:pt idx="14965">
                  <c:v>0.53100000000000003</c:v>
                </c:pt>
                <c:pt idx="14966">
                  <c:v>0.495</c:v>
                </c:pt>
                <c:pt idx="14967">
                  <c:v>0.77900000000000003</c:v>
                </c:pt>
                <c:pt idx="14968">
                  <c:v>0.76700000000000002</c:v>
                </c:pt>
                <c:pt idx="14969">
                  <c:v>0.61599999999999999</c:v>
                </c:pt>
                <c:pt idx="14970">
                  <c:v>0.499</c:v>
                </c:pt>
                <c:pt idx="14971">
                  <c:v>0.496</c:v>
                </c:pt>
                <c:pt idx="14972">
                  <c:v>0.39700000000000002</c:v>
                </c:pt>
                <c:pt idx="14973">
                  <c:v>0.57399999999999995</c:v>
                </c:pt>
                <c:pt idx="14974">
                  <c:v>0.52300000000000002</c:v>
                </c:pt>
                <c:pt idx="14975">
                  <c:v>0.60899999999999999</c:v>
                </c:pt>
                <c:pt idx="14976">
                  <c:v>0.441</c:v>
                </c:pt>
                <c:pt idx="14977">
                  <c:v>0.7</c:v>
                </c:pt>
                <c:pt idx="14978">
                  <c:v>0.43</c:v>
                </c:pt>
                <c:pt idx="14979">
                  <c:v>0.55100000000000005</c:v>
                </c:pt>
                <c:pt idx="14980">
                  <c:v>0.54200000000000004</c:v>
                </c:pt>
                <c:pt idx="14981">
                  <c:v>0.42699999999999999</c:v>
                </c:pt>
                <c:pt idx="14982">
                  <c:v>0.50900000000000001</c:v>
                </c:pt>
                <c:pt idx="14983">
                  <c:v>0.53800000000000003</c:v>
                </c:pt>
                <c:pt idx="14984">
                  <c:v>0.46100000000000002</c:v>
                </c:pt>
                <c:pt idx="14985">
                  <c:v>0.36599999999999999</c:v>
                </c:pt>
                <c:pt idx="14986">
                  <c:v>0.45900000000000002</c:v>
                </c:pt>
                <c:pt idx="14987">
                  <c:v>0.47499999999999998</c:v>
                </c:pt>
                <c:pt idx="14988">
                  <c:v>0.52500000000000002</c:v>
                </c:pt>
                <c:pt idx="14989">
                  <c:v>0.47299999999999998</c:v>
                </c:pt>
                <c:pt idx="14990">
                  <c:v>0.38200000000000001</c:v>
                </c:pt>
                <c:pt idx="14991">
                  <c:v>0.3</c:v>
                </c:pt>
                <c:pt idx="14992">
                  <c:v>0.6</c:v>
                </c:pt>
                <c:pt idx="14993">
                  <c:v>0.76500000000000001</c:v>
                </c:pt>
                <c:pt idx="14994">
                  <c:v>0.56999999999999995</c:v>
                </c:pt>
                <c:pt idx="14995">
                  <c:v>0.39400000000000002</c:v>
                </c:pt>
                <c:pt idx="14996">
                  <c:v>0.51300000000000001</c:v>
                </c:pt>
                <c:pt idx="14997">
                  <c:v>0.66700000000000004</c:v>
                </c:pt>
                <c:pt idx="14998">
                  <c:v>0.47899999999999998</c:v>
                </c:pt>
                <c:pt idx="14999">
                  <c:v>0.51600000000000001</c:v>
                </c:pt>
                <c:pt idx="15000">
                  <c:v>0.49099999999999999</c:v>
                </c:pt>
                <c:pt idx="15001">
                  <c:v>0.57999999999999996</c:v>
                </c:pt>
                <c:pt idx="15002">
                  <c:v>0.66900000000000004</c:v>
                </c:pt>
                <c:pt idx="15003">
                  <c:v>0.54900000000000004</c:v>
                </c:pt>
                <c:pt idx="15004">
                  <c:v>0.58799999999999997</c:v>
                </c:pt>
                <c:pt idx="15005">
                  <c:v>0.66200000000000003</c:v>
                </c:pt>
                <c:pt idx="15006">
                  <c:v>0.60399999999999998</c:v>
                </c:pt>
                <c:pt idx="15007">
                  <c:v>0.46600000000000003</c:v>
                </c:pt>
                <c:pt idx="15008">
                  <c:v>0.1</c:v>
                </c:pt>
                <c:pt idx="15009">
                  <c:v>0.41699999999999998</c:v>
                </c:pt>
                <c:pt idx="15010">
                  <c:v>0.41599999999999998</c:v>
                </c:pt>
                <c:pt idx="15011">
                  <c:v>0.48499999999999999</c:v>
                </c:pt>
                <c:pt idx="15012">
                  <c:v>0.63</c:v>
                </c:pt>
                <c:pt idx="15013">
                  <c:v>0.441</c:v>
                </c:pt>
                <c:pt idx="15014">
                  <c:v>0.54400000000000004</c:v>
                </c:pt>
                <c:pt idx="15015">
                  <c:v>0.63300000000000001</c:v>
                </c:pt>
                <c:pt idx="15016">
                  <c:v>0.72099999999999997</c:v>
                </c:pt>
                <c:pt idx="15017">
                  <c:v>0.5</c:v>
                </c:pt>
                <c:pt idx="15018">
                  <c:v>0.49299999999999999</c:v>
                </c:pt>
                <c:pt idx="15019">
                  <c:v>0.60799999999999998</c:v>
                </c:pt>
                <c:pt idx="15020">
                  <c:v>0.51100000000000001</c:v>
                </c:pt>
                <c:pt idx="15021">
                  <c:v>0.498</c:v>
                </c:pt>
                <c:pt idx="15022">
                  <c:v>0.505</c:v>
                </c:pt>
                <c:pt idx="15023">
                  <c:v>0.77400000000000002</c:v>
                </c:pt>
                <c:pt idx="15024">
                  <c:v>0.49399999999999999</c:v>
                </c:pt>
                <c:pt idx="15025">
                  <c:v>0.51900000000000002</c:v>
                </c:pt>
                <c:pt idx="15026">
                  <c:v>0.82499999999999996</c:v>
                </c:pt>
                <c:pt idx="15027">
                  <c:v>0.499</c:v>
                </c:pt>
                <c:pt idx="15028">
                  <c:v>0.6</c:v>
                </c:pt>
                <c:pt idx="15029">
                  <c:v>0.44600000000000001</c:v>
                </c:pt>
                <c:pt idx="15030">
                  <c:v>0.503</c:v>
                </c:pt>
                <c:pt idx="15031">
                  <c:v>0.77700000000000002</c:v>
                </c:pt>
                <c:pt idx="15032">
                  <c:v>0.53300000000000003</c:v>
                </c:pt>
                <c:pt idx="15033">
                  <c:v>0.53600000000000003</c:v>
                </c:pt>
                <c:pt idx="15034">
                  <c:v>0.52800000000000002</c:v>
                </c:pt>
                <c:pt idx="15035">
                  <c:v>0.51</c:v>
                </c:pt>
                <c:pt idx="15036">
                  <c:v>0.53500000000000003</c:v>
                </c:pt>
                <c:pt idx="15037">
                  <c:v>0.49099999999999999</c:v>
                </c:pt>
                <c:pt idx="15038">
                  <c:v>0.46500000000000002</c:v>
                </c:pt>
                <c:pt idx="15039">
                  <c:v>0.48</c:v>
                </c:pt>
                <c:pt idx="15040">
                  <c:v>0.58299999999999996</c:v>
                </c:pt>
                <c:pt idx="15041">
                  <c:v>0.64</c:v>
                </c:pt>
                <c:pt idx="15042">
                  <c:v>0.62</c:v>
                </c:pt>
                <c:pt idx="15043">
                  <c:v>0.64800000000000002</c:v>
                </c:pt>
                <c:pt idx="15044">
                  <c:v>0.56599999999999995</c:v>
                </c:pt>
                <c:pt idx="15045">
                  <c:v>0.52600000000000002</c:v>
                </c:pt>
                <c:pt idx="15046">
                  <c:v>0.54</c:v>
                </c:pt>
                <c:pt idx="15047">
                  <c:v>0.71</c:v>
                </c:pt>
                <c:pt idx="15048">
                  <c:v>0.5</c:v>
                </c:pt>
                <c:pt idx="15049">
                  <c:v>0.55500000000000005</c:v>
                </c:pt>
                <c:pt idx="15050">
                  <c:v>0.55800000000000005</c:v>
                </c:pt>
                <c:pt idx="15051">
                  <c:v>0.56299999999999994</c:v>
                </c:pt>
                <c:pt idx="15052">
                  <c:v>0.35</c:v>
                </c:pt>
                <c:pt idx="15053">
                  <c:v>0.437</c:v>
                </c:pt>
                <c:pt idx="15054">
                  <c:v>0.64700000000000002</c:v>
                </c:pt>
                <c:pt idx="15055">
                  <c:v>0.80900000000000005</c:v>
                </c:pt>
                <c:pt idx="15056">
                  <c:v>0.51600000000000001</c:v>
                </c:pt>
                <c:pt idx="15057">
                  <c:v>0.54</c:v>
                </c:pt>
                <c:pt idx="15058">
                  <c:v>0.5</c:v>
                </c:pt>
                <c:pt idx="15059">
                  <c:v>0.51200000000000001</c:v>
                </c:pt>
                <c:pt idx="15060">
                  <c:v>0.53500000000000003</c:v>
                </c:pt>
                <c:pt idx="15061">
                  <c:v>0.44600000000000001</c:v>
                </c:pt>
                <c:pt idx="15062">
                  <c:v>0.54300000000000004</c:v>
                </c:pt>
                <c:pt idx="15063">
                  <c:v>0.45600000000000002</c:v>
                </c:pt>
                <c:pt idx="15064">
                  <c:v>0.48399999999999999</c:v>
                </c:pt>
                <c:pt idx="15065">
                  <c:v>0.40600000000000003</c:v>
                </c:pt>
                <c:pt idx="15066">
                  <c:v>0.45500000000000002</c:v>
                </c:pt>
                <c:pt idx="15067">
                  <c:v>0.56499999999999995</c:v>
                </c:pt>
                <c:pt idx="15068">
                  <c:v>0.65300000000000002</c:v>
                </c:pt>
                <c:pt idx="15069">
                  <c:v>0.48</c:v>
                </c:pt>
                <c:pt idx="15070">
                  <c:v>0.49</c:v>
                </c:pt>
                <c:pt idx="15071">
                  <c:v>0.55400000000000005</c:v>
                </c:pt>
                <c:pt idx="15072">
                  <c:v>0.53700000000000003</c:v>
                </c:pt>
                <c:pt idx="15073">
                  <c:v>0.53100000000000003</c:v>
                </c:pt>
                <c:pt idx="15074">
                  <c:v>0.54500000000000004</c:v>
                </c:pt>
                <c:pt idx="15075">
                  <c:v>0.71299999999999997</c:v>
                </c:pt>
                <c:pt idx="15076">
                  <c:v>0.45</c:v>
                </c:pt>
                <c:pt idx="15077">
                  <c:v>0.6</c:v>
                </c:pt>
                <c:pt idx="15078">
                  <c:v>0.65</c:v>
                </c:pt>
                <c:pt idx="15079">
                  <c:v>0.57999999999999996</c:v>
                </c:pt>
                <c:pt idx="15080">
                  <c:v>0.82399999999999995</c:v>
                </c:pt>
                <c:pt idx="15081">
                  <c:v>0.503</c:v>
                </c:pt>
                <c:pt idx="15082">
                  <c:v>0.54400000000000004</c:v>
                </c:pt>
                <c:pt idx="15083">
                  <c:v>0.48</c:v>
                </c:pt>
                <c:pt idx="15084">
                  <c:v>0.58099999999999996</c:v>
                </c:pt>
                <c:pt idx="15085">
                  <c:v>0.53200000000000003</c:v>
                </c:pt>
                <c:pt idx="15086">
                  <c:v>0.68</c:v>
                </c:pt>
                <c:pt idx="15087">
                  <c:v>0.61299999999999999</c:v>
                </c:pt>
                <c:pt idx="15088">
                  <c:v>0.55500000000000005</c:v>
                </c:pt>
                <c:pt idx="15089">
                  <c:v>0.59099999999999997</c:v>
                </c:pt>
                <c:pt idx="15090">
                  <c:v>0.71099999999999997</c:v>
                </c:pt>
                <c:pt idx="15091">
                  <c:v>0.65</c:v>
                </c:pt>
                <c:pt idx="15092">
                  <c:v>0.505</c:v>
                </c:pt>
                <c:pt idx="15093">
                  <c:v>0.55800000000000005</c:v>
                </c:pt>
                <c:pt idx="15094">
                  <c:v>0.34200000000000003</c:v>
                </c:pt>
                <c:pt idx="15095">
                  <c:v>0.57899999999999996</c:v>
                </c:pt>
                <c:pt idx="15096">
                  <c:v>0.48699999999999999</c:v>
                </c:pt>
                <c:pt idx="15097">
                  <c:v>0.52600000000000002</c:v>
                </c:pt>
                <c:pt idx="15098">
                  <c:v>0.51800000000000002</c:v>
                </c:pt>
                <c:pt idx="15099">
                  <c:v>0.56799999999999995</c:v>
                </c:pt>
                <c:pt idx="15100">
                  <c:v>0.44600000000000001</c:v>
                </c:pt>
                <c:pt idx="15101">
                  <c:v>0.45900000000000002</c:v>
                </c:pt>
                <c:pt idx="15102">
                  <c:v>0.439</c:v>
                </c:pt>
                <c:pt idx="15103">
                  <c:v>0.53800000000000003</c:v>
                </c:pt>
                <c:pt idx="15104">
                  <c:v>0.32</c:v>
                </c:pt>
                <c:pt idx="15105">
                  <c:v>0.46600000000000003</c:v>
                </c:pt>
                <c:pt idx="15106">
                  <c:v>0.47</c:v>
                </c:pt>
                <c:pt idx="15107">
                  <c:v>0.435</c:v>
                </c:pt>
                <c:pt idx="15108">
                  <c:v>0.56999999999999995</c:v>
                </c:pt>
                <c:pt idx="15109">
                  <c:v>0.58799999999999997</c:v>
                </c:pt>
                <c:pt idx="15110">
                  <c:v>0.65400000000000003</c:v>
                </c:pt>
                <c:pt idx="15111">
                  <c:v>0.45300000000000001</c:v>
                </c:pt>
                <c:pt idx="15112">
                  <c:v>0.74199999999999999</c:v>
                </c:pt>
                <c:pt idx="15113">
                  <c:v>0.60399999999999998</c:v>
                </c:pt>
                <c:pt idx="15114">
                  <c:v>0.71399999999999997</c:v>
                </c:pt>
                <c:pt idx="15115">
                  <c:v>0.5</c:v>
                </c:pt>
                <c:pt idx="15116">
                  <c:v>0.52300000000000002</c:v>
                </c:pt>
                <c:pt idx="15117">
                  <c:v>0.64</c:v>
                </c:pt>
                <c:pt idx="15118">
                  <c:v>0.49399999999999999</c:v>
                </c:pt>
                <c:pt idx="15119">
                  <c:v>0.72399999999999998</c:v>
                </c:pt>
                <c:pt idx="15120">
                  <c:v>0.53900000000000003</c:v>
                </c:pt>
                <c:pt idx="15121">
                  <c:v>0.51200000000000001</c:v>
                </c:pt>
                <c:pt idx="15122">
                  <c:v>0.443</c:v>
                </c:pt>
                <c:pt idx="15123">
                  <c:v>0.753</c:v>
                </c:pt>
                <c:pt idx="15124">
                  <c:v>0.63900000000000001</c:v>
                </c:pt>
                <c:pt idx="15125">
                  <c:v>0.44400000000000001</c:v>
                </c:pt>
                <c:pt idx="15126">
                  <c:v>0.55400000000000005</c:v>
                </c:pt>
                <c:pt idx="15127">
                  <c:v>0.71399999999999997</c:v>
                </c:pt>
                <c:pt idx="15128">
                  <c:v>0.54700000000000004</c:v>
                </c:pt>
                <c:pt idx="15129">
                  <c:v>0.70699999999999996</c:v>
                </c:pt>
                <c:pt idx="15130">
                  <c:v>0.67800000000000005</c:v>
                </c:pt>
                <c:pt idx="15131">
                  <c:v>0.46200000000000002</c:v>
                </c:pt>
                <c:pt idx="15132">
                  <c:v>0.48599999999999999</c:v>
                </c:pt>
                <c:pt idx="15133">
                  <c:v>0.499</c:v>
                </c:pt>
                <c:pt idx="15134">
                  <c:v>0.40300000000000002</c:v>
                </c:pt>
                <c:pt idx="15135">
                  <c:v>0.59799999999999998</c:v>
                </c:pt>
                <c:pt idx="15136">
                  <c:v>0.40799999999999997</c:v>
                </c:pt>
                <c:pt idx="15137">
                  <c:v>0.5</c:v>
                </c:pt>
                <c:pt idx="15138">
                  <c:v>0.64</c:v>
                </c:pt>
                <c:pt idx="15139">
                  <c:v>0.52600000000000002</c:v>
                </c:pt>
                <c:pt idx="15140">
                  <c:v>0.46</c:v>
                </c:pt>
                <c:pt idx="15141">
                  <c:v>0.53700000000000003</c:v>
                </c:pt>
                <c:pt idx="15142">
                  <c:v>0.65700000000000003</c:v>
                </c:pt>
                <c:pt idx="15143">
                  <c:v>0.57699999999999996</c:v>
                </c:pt>
                <c:pt idx="15144">
                  <c:v>0.69</c:v>
                </c:pt>
                <c:pt idx="15145">
                  <c:v>0.76400000000000001</c:v>
                </c:pt>
                <c:pt idx="15146">
                  <c:v>0.71</c:v>
                </c:pt>
                <c:pt idx="15147">
                  <c:v>0.53</c:v>
                </c:pt>
                <c:pt idx="15148">
                  <c:v>0.504</c:v>
                </c:pt>
                <c:pt idx="15149">
                  <c:v>0.59199999999999997</c:v>
                </c:pt>
                <c:pt idx="15150">
                  <c:v>0.52300000000000002</c:v>
                </c:pt>
                <c:pt idx="15151">
                  <c:v>0.52600000000000002</c:v>
                </c:pt>
                <c:pt idx="15152">
                  <c:v>0.55300000000000005</c:v>
                </c:pt>
                <c:pt idx="15153">
                  <c:v>0.47</c:v>
                </c:pt>
                <c:pt idx="15154">
                  <c:v>0.46400000000000002</c:v>
                </c:pt>
                <c:pt idx="15155">
                  <c:v>0.66</c:v>
                </c:pt>
                <c:pt idx="15156">
                  <c:v>0.7</c:v>
                </c:pt>
                <c:pt idx="15157">
                  <c:v>0.50600000000000001</c:v>
                </c:pt>
                <c:pt idx="15158">
                  <c:v>0.35099999999999998</c:v>
                </c:pt>
                <c:pt idx="15159">
                  <c:v>0.63</c:v>
                </c:pt>
                <c:pt idx="15160">
                  <c:v>0.437</c:v>
                </c:pt>
                <c:pt idx="15161">
                  <c:v>0.60299999999999998</c:v>
                </c:pt>
                <c:pt idx="15162">
                  <c:v>0.63400000000000001</c:v>
                </c:pt>
                <c:pt idx="15163">
                  <c:v>0.45</c:v>
                </c:pt>
                <c:pt idx="15164">
                  <c:v>0.50900000000000001</c:v>
                </c:pt>
                <c:pt idx="15165">
                  <c:v>0.42799999999999999</c:v>
                </c:pt>
                <c:pt idx="15166">
                  <c:v>0.66500000000000004</c:v>
                </c:pt>
                <c:pt idx="15167">
                  <c:v>0.46100000000000002</c:v>
                </c:pt>
                <c:pt idx="15168">
                  <c:v>0.68500000000000005</c:v>
                </c:pt>
                <c:pt idx="15169">
                  <c:v>0.49099999999999999</c:v>
                </c:pt>
                <c:pt idx="15170">
                  <c:v>0.51100000000000001</c:v>
                </c:pt>
                <c:pt idx="15171">
                  <c:v>0.56000000000000005</c:v>
                </c:pt>
                <c:pt idx="15172">
                  <c:v>0.64</c:v>
                </c:pt>
                <c:pt idx="15173">
                  <c:v>0.46800000000000003</c:v>
                </c:pt>
                <c:pt idx="15174">
                  <c:v>0.51700000000000002</c:v>
                </c:pt>
                <c:pt idx="15175">
                  <c:v>0.68500000000000005</c:v>
                </c:pt>
                <c:pt idx="15176">
                  <c:v>0.57899999999999996</c:v>
                </c:pt>
                <c:pt idx="15177">
                  <c:v>0.52500000000000002</c:v>
                </c:pt>
                <c:pt idx="15178">
                  <c:v>0.51800000000000002</c:v>
                </c:pt>
                <c:pt idx="15179">
                  <c:v>0.56699999999999995</c:v>
                </c:pt>
                <c:pt idx="15180">
                  <c:v>0.51300000000000001</c:v>
                </c:pt>
                <c:pt idx="15181">
                  <c:v>0.46200000000000002</c:v>
                </c:pt>
                <c:pt idx="15182">
                  <c:v>0.498</c:v>
                </c:pt>
                <c:pt idx="15183">
                  <c:v>0.53700000000000003</c:v>
                </c:pt>
                <c:pt idx="15184">
                  <c:v>0.54800000000000004</c:v>
                </c:pt>
                <c:pt idx="15185">
                  <c:v>0.61099999999999999</c:v>
                </c:pt>
                <c:pt idx="15186">
                  <c:v>0.496</c:v>
                </c:pt>
                <c:pt idx="15187">
                  <c:v>0.53400000000000003</c:v>
                </c:pt>
                <c:pt idx="15188">
                  <c:v>0.59</c:v>
                </c:pt>
                <c:pt idx="15189">
                  <c:v>0.52300000000000002</c:v>
                </c:pt>
                <c:pt idx="15190">
                  <c:v>0.56299999999999994</c:v>
                </c:pt>
                <c:pt idx="15191">
                  <c:v>0.5</c:v>
                </c:pt>
                <c:pt idx="15192">
                  <c:v>0.8</c:v>
                </c:pt>
                <c:pt idx="15193">
                  <c:v>0.35699999999999998</c:v>
                </c:pt>
                <c:pt idx="15194">
                  <c:v>0.63700000000000001</c:v>
                </c:pt>
                <c:pt idx="15195">
                  <c:v>0.60599999999999998</c:v>
                </c:pt>
                <c:pt idx="15196">
                  <c:v>0.501</c:v>
                </c:pt>
                <c:pt idx="15197">
                  <c:v>0.55300000000000005</c:v>
                </c:pt>
                <c:pt idx="15198">
                  <c:v>0.749</c:v>
                </c:pt>
                <c:pt idx="15199">
                  <c:v>0.48</c:v>
                </c:pt>
                <c:pt idx="15200">
                  <c:v>0.58899999999999997</c:v>
                </c:pt>
                <c:pt idx="15201">
                  <c:v>0.61099999999999999</c:v>
                </c:pt>
                <c:pt idx="15202">
                  <c:v>0.55700000000000005</c:v>
                </c:pt>
                <c:pt idx="15203">
                  <c:v>0.76900000000000002</c:v>
                </c:pt>
                <c:pt idx="15204">
                  <c:v>0.441</c:v>
                </c:pt>
                <c:pt idx="15205">
                  <c:v>0.53700000000000003</c:v>
                </c:pt>
                <c:pt idx="15206">
                  <c:v>0.60899999999999999</c:v>
                </c:pt>
                <c:pt idx="15207">
                  <c:v>0.55400000000000005</c:v>
                </c:pt>
                <c:pt idx="15208">
                  <c:v>0.46899999999999997</c:v>
                </c:pt>
                <c:pt idx="15209">
                  <c:v>0.745</c:v>
                </c:pt>
                <c:pt idx="15210">
                  <c:v>0.66100000000000003</c:v>
                </c:pt>
                <c:pt idx="15211">
                  <c:v>0.61399999999999999</c:v>
                </c:pt>
                <c:pt idx="15212">
                  <c:v>0.58499999999999996</c:v>
                </c:pt>
                <c:pt idx="15213">
                  <c:v>0.504</c:v>
                </c:pt>
                <c:pt idx="15214">
                  <c:v>0.48199999999999998</c:v>
                </c:pt>
                <c:pt idx="15215">
                  <c:v>0.45800000000000002</c:v>
                </c:pt>
                <c:pt idx="15216">
                  <c:v>0.60499999999999998</c:v>
                </c:pt>
                <c:pt idx="15217">
                  <c:v>0.59</c:v>
                </c:pt>
                <c:pt idx="15218">
                  <c:v>0.75600000000000001</c:v>
                </c:pt>
                <c:pt idx="15219">
                  <c:v>0.626</c:v>
                </c:pt>
                <c:pt idx="15220">
                  <c:v>0.48499999999999999</c:v>
                </c:pt>
                <c:pt idx="15221">
                  <c:v>0.51200000000000001</c:v>
                </c:pt>
                <c:pt idx="15222">
                  <c:v>0.48</c:v>
                </c:pt>
                <c:pt idx="15223">
                  <c:v>0.48099999999999998</c:v>
                </c:pt>
                <c:pt idx="15224">
                  <c:v>0.48699999999999999</c:v>
                </c:pt>
                <c:pt idx="15225">
                  <c:v>0.71</c:v>
                </c:pt>
                <c:pt idx="15226">
                  <c:v>0.43</c:v>
                </c:pt>
                <c:pt idx="15227">
                  <c:v>0.41399999999999998</c:v>
                </c:pt>
                <c:pt idx="15228">
                  <c:v>0.45200000000000001</c:v>
                </c:pt>
                <c:pt idx="15229">
                  <c:v>0.56899999999999995</c:v>
                </c:pt>
                <c:pt idx="15230">
                  <c:v>0.73</c:v>
                </c:pt>
                <c:pt idx="15231">
                  <c:v>0.42399999999999999</c:v>
                </c:pt>
                <c:pt idx="15232">
                  <c:v>0.47799999999999998</c:v>
                </c:pt>
                <c:pt idx="15233">
                  <c:v>0.57099999999999995</c:v>
                </c:pt>
                <c:pt idx="15234">
                  <c:v>0.55300000000000005</c:v>
                </c:pt>
                <c:pt idx="15235">
                  <c:v>0.56100000000000005</c:v>
                </c:pt>
                <c:pt idx="15236">
                  <c:v>0.41599999999999998</c:v>
                </c:pt>
                <c:pt idx="15237">
                  <c:v>0.51900000000000002</c:v>
                </c:pt>
                <c:pt idx="15238">
                  <c:v>0.54200000000000004</c:v>
                </c:pt>
                <c:pt idx="15239">
                  <c:v>0.53200000000000003</c:v>
                </c:pt>
                <c:pt idx="15240">
                  <c:v>0.47399999999999998</c:v>
                </c:pt>
                <c:pt idx="15241">
                  <c:v>0.68</c:v>
                </c:pt>
                <c:pt idx="15242">
                  <c:v>0.78600000000000003</c:v>
                </c:pt>
                <c:pt idx="15243">
                  <c:v>0.32100000000000001</c:v>
                </c:pt>
                <c:pt idx="15244">
                  <c:v>0.495</c:v>
                </c:pt>
                <c:pt idx="15245">
                  <c:v>0.496</c:v>
                </c:pt>
                <c:pt idx="15246">
                  <c:v>0.55900000000000005</c:v>
                </c:pt>
                <c:pt idx="15247">
                  <c:v>0.46</c:v>
                </c:pt>
                <c:pt idx="15248">
                  <c:v>0.41099999999999998</c:v>
                </c:pt>
                <c:pt idx="15249">
                  <c:v>0.64300000000000002</c:v>
                </c:pt>
                <c:pt idx="15250">
                  <c:v>0.54800000000000004</c:v>
                </c:pt>
                <c:pt idx="15251">
                  <c:v>0.51500000000000001</c:v>
                </c:pt>
                <c:pt idx="15252">
                  <c:v>0.51300000000000001</c:v>
                </c:pt>
                <c:pt idx="15253">
                  <c:v>0.56499999999999995</c:v>
                </c:pt>
                <c:pt idx="15254">
                  <c:v>0.57299999999999995</c:v>
                </c:pt>
                <c:pt idx="15255">
                  <c:v>0.56499999999999995</c:v>
                </c:pt>
                <c:pt idx="15256">
                  <c:v>0.58599999999999997</c:v>
                </c:pt>
                <c:pt idx="15257">
                  <c:v>0.42399999999999999</c:v>
                </c:pt>
                <c:pt idx="15258">
                  <c:v>0.56999999999999995</c:v>
                </c:pt>
                <c:pt idx="15259">
                  <c:v>0.59</c:v>
                </c:pt>
                <c:pt idx="15260">
                  <c:v>0.59099999999999997</c:v>
                </c:pt>
                <c:pt idx="15261">
                  <c:v>0.53200000000000003</c:v>
                </c:pt>
                <c:pt idx="15262">
                  <c:v>0.52600000000000002</c:v>
                </c:pt>
                <c:pt idx="15263">
                  <c:v>0.54800000000000004</c:v>
                </c:pt>
                <c:pt idx="15264">
                  <c:v>0.57699999999999996</c:v>
                </c:pt>
                <c:pt idx="15265">
                  <c:v>0.50600000000000001</c:v>
                </c:pt>
                <c:pt idx="15266">
                  <c:v>0.46700000000000003</c:v>
                </c:pt>
                <c:pt idx="15267">
                  <c:v>0.53700000000000003</c:v>
                </c:pt>
                <c:pt idx="15268">
                  <c:v>0.44600000000000001</c:v>
                </c:pt>
                <c:pt idx="15269">
                  <c:v>0.8</c:v>
                </c:pt>
                <c:pt idx="15270">
                  <c:v>0.49099999999999999</c:v>
                </c:pt>
                <c:pt idx="15271">
                  <c:v>0.66700000000000004</c:v>
                </c:pt>
                <c:pt idx="15272">
                  <c:v>0.47099999999999997</c:v>
                </c:pt>
                <c:pt idx="15273">
                  <c:v>0.72399999999999998</c:v>
                </c:pt>
                <c:pt idx="15274">
                  <c:v>0.56299999999999994</c:v>
                </c:pt>
                <c:pt idx="15275">
                  <c:v>0.54500000000000004</c:v>
                </c:pt>
                <c:pt idx="15276">
                  <c:v>0.74199999999999999</c:v>
                </c:pt>
                <c:pt idx="15277">
                  <c:v>0.376</c:v>
                </c:pt>
                <c:pt idx="15278">
                  <c:v>0.622</c:v>
                </c:pt>
                <c:pt idx="15279">
                  <c:v>0.55800000000000005</c:v>
                </c:pt>
                <c:pt idx="15280">
                  <c:v>0.627</c:v>
                </c:pt>
                <c:pt idx="15281">
                  <c:v>0.49</c:v>
                </c:pt>
                <c:pt idx="15282">
                  <c:v>0.626</c:v>
                </c:pt>
                <c:pt idx="15283">
                  <c:v>0.39</c:v>
                </c:pt>
                <c:pt idx="15284">
                  <c:v>0.46</c:v>
                </c:pt>
                <c:pt idx="15285">
                  <c:v>0.54500000000000004</c:v>
                </c:pt>
                <c:pt idx="15286">
                  <c:v>0.58799999999999997</c:v>
                </c:pt>
                <c:pt idx="15287">
                  <c:v>0.69499999999999995</c:v>
                </c:pt>
                <c:pt idx="15288">
                  <c:v>0.45300000000000001</c:v>
                </c:pt>
                <c:pt idx="15289">
                  <c:v>0.47099999999999997</c:v>
                </c:pt>
                <c:pt idx="15290">
                  <c:v>0.46600000000000003</c:v>
                </c:pt>
                <c:pt idx="15291">
                  <c:v>0.53400000000000003</c:v>
                </c:pt>
                <c:pt idx="15292">
                  <c:v>0.56799999999999995</c:v>
                </c:pt>
                <c:pt idx="15293">
                  <c:v>0.73199999999999998</c:v>
                </c:pt>
                <c:pt idx="15294">
                  <c:v>0.57999999999999996</c:v>
                </c:pt>
                <c:pt idx="15295">
                  <c:v>0.45300000000000001</c:v>
                </c:pt>
                <c:pt idx="15296">
                  <c:v>0.49299999999999999</c:v>
                </c:pt>
                <c:pt idx="15297">
                  <c:v>0.58699999999999997</c:v>
                </c:pt>
                <c:pt idx="15298">
                  <c:v>0.59699999999999998</c:v>
                </c:pt>
                <c:pt idx="15299">
                  <c:v>0.50900000000000001</c:v>
                </c:pt>
                <c:pt idx="15300">
                  <c:v>0.44</c:v>
                </c:pt>
                <c:pt idx="15301">
                  <c:v>0.503</c:v>
                </c:pt>
                <c:pt idx="15302">
                  <c:v>0.56899999999999995</c:v>
                </c:pt>
                <c:pt idx="15303">
                  <c:v>0.53</c:v>
                </c:pt>
                <c:pt idx="15304">
                  <c:v>0.46800000000000003</c:v>
                </c:pt>
                <c:pt idx="15305">
                  <c:v>0.56100000000000005</c:v>
                </c:pt>
                <c:pt idx="15306">
                  <c:v>0.45100000000000001</c:v>
                </c:pt>
                <c:pt idx="15307">
                  <c:v>0.61499999999999999</c:v>
                </c:pt>
                <c:pt idx="15308">
                  <c:v>0.70699999999999996</c:v>
                </c:pt>
                <c:pt idx="15309">
                  <c:v>0.50800000000000001</c:v>
                </c:pt>
                <c:pt idx="15310">
                  <c:v>0.72099999999999997</c:v>
                </c:pt>
                <c:pt idx="15311">
                  <c:v>0.629</c:v>
                </c:pt>
                <c:pt idx="15312">
                  <c:v>0.58299999999999996</c:v>
                </c:pt>
                <c:pt idx="15313">
                  <c:v>0.46400000000000002</c:v>
                </c:pt>
                <c:pt idx="15314">
                  <c:v>0.49399999999999999</c:v>
                </c:pt>
                <c:pt idx="15315">
                  <c:v>0.61799999999999999</c:v>
                </c:pt>
                <c:pt idx="15316">
                  <c:v>0.433</c:v>
                </c:pt>
                <c:pt idx="15317">
                  <c:v>0.40699999999999997</c:v>
                </c:pt>
                <c:pt idx="15318">
                  <c:v>0.41499999999999998</c:v>
                </c:pt>
                <c:pt idx="15319">
                  <c:v>0.51200000000000001</c:v>
                </c:pt>
                <c:pt idx="15320">
                  <c:v>0.53</c:v>
                </c:pt>
                <c:pt idx="15321">
                  <c:v>0.439</c:v>
                </c:pt>
                <c:pt idx="15322">
                  <c:v>0.54600000000000004</c:v>
                </c:pt>
                <c:pt idx="15323">
                  <c:v>0.57599999999999996</c:v>
                </c:pt>
                <c:pt idx="15324">
                  <c:v>0.67</c:v>
                </c:pt>
                <c:pt idx="15325">
                  <c:v>0.51500000000000001</c:v>
                </c:pt>
                <c:pt idx="15326">
                  <c:v>0.48799999999999999</c:v>
                </c:pt>
                <c:pt idx="15327">
                  <c:v>0.48099999999999998</c:v>
                </c:pt>
                <c:pt idx="15328">
                  <c:v>0.49</c:v>
                </c:pt>
                <c:pt idx="15329">
                  <c:v>0.48</c:v>
                </c:pt>
                <c:pt idx="15330">
                  <c:v>0.60499999999999998</c:v>
                </c:pt>
                <c:pt idx="15331">
                  <c:v>0.54600000000000004</c:v>
                </c:pt>
                <c:pt idx="15332">
                  <c:v>0.628</c:v>
                </c:pt>
                <c:pt idx="15333">
                  <c:v>0.66</c:v>
                </c:pt>
                <c:pt idx="15334">
                  <c:v>0.502</c:v>
                </c:pt>
                <c:pt idx="15335">
                  <c:v>0.52</c:v>
                </c:pt>
                <c:pt idx="15336">
                  <c:v>0.69399999999999995</c:v>
                </c:pt>
                <c:pt idx="15337">
                  <c:v>0.56200000000000006</c:v>
                </c:pt>
                <c:pt idx="15338">
                  <c:v>0.313</c:v>
                </c:pt>
                <c:pt idx="15339">
                  <c:v>0.66100000000000003</c:v>
                </c:pt>
                <c:pt idx="15340">
                  <c:v>0.58199999999999996</c:v>
                </c:pt>
                <c:pt idx="15341">
                  <c:v>0.496</c:v>
                </c:pt>
                <c:pt idx="15342">
                  <c:v>0.41499999999999998</c:v>
                </c:pt>
                <c:pt idx="15343">
                  <c:v>0.40400000000000003</c:v>
                </c:pt>
                <c:pt idx="15344">
                  <c:v>0.55000000000000004</c:v>
                </c:pt>
                <c:pt idx="15345">
                  <c:v>0.56299999999999994</c:v>
                </c:pt>
                <c:pt idx="15346">
                  <c:v>0.42299999999999999</c:v>
                </c:pt>
                <c:pt idx="15347">
                  <c:v>0.50900000000000001</c:v>
                </c:pt>
                <c:pt idx="15348">
                  <c:v>0.61599999999999999</c:v>
                </c:pt>
                <c:pt idx="15349">
                  <c:v>0.68799999999999994</c:v>
                </c:pt>
                <c:pt idx="15350">
                  <c:v>0.46600000000000003</c:v>
                </c:pt>
                <c:pt idx="15351">
                  <c:v>0.39900000000000002</c:v>
                </c:pt>
                <c:pt idx="15352">
                  <c:v>0.40200000000000002</c:v>
                </c:pt>
                <c:pt idx="15353">
                  <c:v>0.51100000000000001</c:v>
                </c:pt>
                <c:pt idx="15354">
                  <c:v>0.57599999999999996</c:v>
                </c:pt>
                <c:pt idx="15355">
                  <c:v>0.60399999999999998</c:v>
                </c:pt>
                <c:pt idx="15356">
                  <c:v>0.42199999999999999</c:v>
                </c:pt>
                <c:pt idx="15357">
                  <c:v>0.374</c:v>
                </c:pt>
                <c:pt idx="15358">
                  <c:v>0.49299999999999999</c:v>
                </c:pt>
                <c:pt idx="15359">
                  <c:v>0.64200000000000002</c:v>
                </c:pt>
                <c:pt idx="15360">
                  <c:v>0.62</c:v>
                </c:pt>
                <c:pt idx="15361">
                  <c:v>0.6</c:v>
                </c:pt>
                <c:pt idx="15362">
                  <c:v>0.56100000000000005</c:v>
                </c:pt>
                <c:pt idx="15363">
                  <c:v>0.434</c:v>
                </c:pt>
                <c:pt idx="15364">
                  <c:v>0.60199999999999998</c:v>
                </c:pt>
                <c:pt idx="15365">
                  <c:v>0.46400000000000002</c:v>
                </c:pt>
                <c:pt idx="15366">
                  <c:v>0.82</c:v>
                </c:pt>
                <c:pt idx="15367">
                  <c:v>0.66800000000000004</c:v>
                </c:pt>
                <c:pt idx="15368">
                  <c:v>0.46</c:v>
                </c:pt>
                <c:pt idx="15369">
                  <c:v>0.54200000000000004</c:v>
                </c:pt>
                <c:pt idx="15370">
                  <c:v>0.58699999999999997</c:v>
                </c:pt>
                <c:pt idx="15371">
                  <c:v>0.56599999999999995</c:v>
                </c:pt>
                <c:pt idx="15372">
                  <c:v>0.58899999999999997</c:v>
                </c:pt>
                <c:pt idx="15373">
                  <c:v>0.71299999999999997</c:v>
                </c:pt>
                <c:pt idx="15374">
                  <c:v>0.57399999999999995</c:v>
                </c:pt>
                <c:pt idx="15375">
                  <c:v>0.51</c:v>
                </c:pt>
                <c:pt idx="15376">
                  <c:v>0.72499999999999998</c:v>
                </c:pt>
                <c:pt idx="15377">
                  <c:v>0.54200000000000004</c:v>
                </c:pt>
                <c:pt idx="15378">
                  <c:v>0.40400000000000003</c:v>
                </c:pt>
                <c:pt idx="15379">
                  <c:v>0.67700000000000005</c:v>
                </c:pt>
                <c:pt idx="15380">
                  <c:v>0.46</c:v>
                </c:pt>
                <c:pt idx="15381">
                  <c:v>0.47</c:v>
                </c:pt>
                <c:pt idx="15382">
                  <c:v>0.379</c:v>
                </c:pt>
                <c:pt idx="15383">
                  <c:v>0.57399999999999995</c:v>
                </c:pt>
                <c:pt idx="15384">
                  <c:v>0.505</c:v>
                </c:pt>
                <c:pt idx="15385">
                  <c:v>0.60199999999999998</c:v>
                </c:pt>
                <c:pt idx="15386">
                  <c:v>0.48299999999999998</c:v>
                </c:pt>
                <c:pt idx="15387">
                  <c:v>0.59899999999999998</c:v>
                </c:pt>
                <c:pt idx="15388">
                  <c:v>0.625</c:v>
                </c:pt>
                <c:pt idx="15389">
                  <c:v>0.44800000000000001</c:v>
                </c:pt>
                <c:pt idx="15390">
                  <c:v>0.59699999999999998</c:v>
                </c:pt>
                <c:pt idx="15391">
                  <c:v>0.55100000000000005</c:v>
                </c:pt>
                <c:pt idx="15392">
                  <c:v>0.77200000000000002</c:v>
                </c:pt>
                <c:pt idx="15393">
                  <c:v>0.66</c:v>
                </c:pt>
                <c:pt idx="15394">
                  <c:v>0.62</c:v>
                </c:pt>
                <c:pt idx="15395">
                  <c:v>0.54</c:v>
                </c:pt>
                <c:pt idx="15396">
                  <c:v>0.63100000000000001</c:v>
                </c:pt>
                <c:pt idx="15397">
                  <c:v>0.58199999999999996</c:v>
                </c:pt>
                <c:pt idx="15398">
                  <c:v>0.41</c:v>
                </c:pt>
                <c:pt idx="15399">
                  <c:v>0.53</c:v>
                </c:pt>
                <c:pt idx="15400">
                  <c:v>0.496</c:v>
                </c:pt>
                <c:pt idx="15401">
                  <c:v>0.58599999999999997</c:v>
                </c:pt>
                <c:pt idx="15402">
                  <c:v>0.40799999999999997</c:v>
                </c:pt>
                <c:pt idx="15403">
                  <c:v>0.81200000000000006</c:v>
                </c:pt>
                <c:pt idx="15404">
                  <c:v>0.68799999999999994</c:v>
                </c:pt>
                <c:pt idx="15405">
                  <c:v>0.68400000000000005</c:v>
                </c:pt>
                <c:pt idx="15406">
                  <c:v>0.61799999999999999</c:v>
                </c:pt>
                <c:pt idx="15407">
                  <c:v>0.45700000000000002</c:v>
                </c:pt>
                <c:pt idx="15408">
                  <c:v>0.51800000000000002</c:v>
                </c:pt>
                <c:pt idx="15409">
                  <c:v>0.59499999999999997</c:v>
                </c:pt>
                <c:pt idx="15410">
                  <c:v>0.46899999999999997</c:v>
                </c:pt>
                <c:pt idx="15411">
                  <c:v>0.42</c:v>
                </c:pt>
                <c:pt idx="15412">
                  <c:v>0.58199999999999996</c:v>
                </c:pt>
                <c:pt idx="15413">
                  <c:v>0.438</c:v>
                </c:pt>
                <c:pt idx="15414">
                  <c:v>0.55500000000000005</c:v>
                </c:pt>
                <c:pt idx="15415">
                  <c:v>0.83</c:v>
                </c:pt>
                <c:pt idx="15416">
                  <c:v>0.44</c:v>
                </c:pt>
                <c:pt idx="15417">
                  <c:v>0.82199999999999995</c:v>
                </c:pt>
                <c:pt idx="15418">
                  <c:v>0.52800000000000002</c:v>
                </c:pt>
                <c:pt idx="15419">
                  <c:v>0.51200000000000001</c:v>
                </c:pt>
                <c:pt idx="15420">
                  <c:v>0.84</c:v>
                </c:pt>
                <c:pt idx="15421">
                  <c:v>0.66600000000000004</c:v>
                </c:pt>
                <c:pt idx="15422">
                  <c:v>0.45500000000000002</c:v>
                </c:pt>
                <c:pt idx="15423">
                  <c:v>0.45800000000000002</c:v>
                </c:pt>
                <c:pt idx="15424">
                  <c:v>0.53600000000000003</c:v>
                </c:pt>
                <c:pt idx="15425">
                  <c:v>0.61099999999999999</c:v>
                </c:pt>
                <c:pt idx="15426">
                  <c:v>0.45900000000000002</c:v>
                </c:pt>
                <c:pt idx="15427">
                  <c:v>0.64200000000000002</c:v>
                </c:pt>
                <c:pt idx="15428">
                  <c:v>0.4</c:v>
                </c:pt>
                <c:pt idx="15429">
                  <c:v>0.498</c:v>
                </c:pt>
                <c:pt idx="15430">
                  <c:v>0.54500000000000004</c:v>
                </c:pt>
                <c:pt idx="15431">
                  <c:v>0.45</c:v>
                </c:pt>
                <c:pt idx="15432">
                  <c:v>0.63400000000000001</c:v>
                </c:pt>
                <c:pt idx="15433">
                  <c:v>0.59599999999999997</c:v>
                </c:pt>
                <c:pt idx="15434">
                  <c:v>0.58899999999999997</c:v>
                </c:pt>
                <c:pt idx="15435">
                  <c:v>0.56000000000000005</c:v>
                </c:pt>
                <c:pt idx="15436">
                  <c:v>0.47599999999999998</c:v>
                </c:pt>
                <c:pt idx="15437">
                  <c:v>0.48799999999999999</c:v>
                </c:pt>
                <c:pt idx="15438">
                  <c:v>0.55400000000000005</c:v>
                </c:pt>
                <c:pt idx="15439">
                  <c:v>0.54800000000000004</c:v>
                </c:pt>
                <c:pt idx="15440">
                  <c:v>0.55200000000000005</c:v>
                </c:pt>
                <c:pt idx="15441">
                  <c:v>0.45200000000000001</c:v>
                </c:pt>
                <c:pt idx="15442">
                  <c:v>0.56299999999999994</c:v>
                </c:pt>
                <c:pt idx="15443">
                  <c:v>0.504</c:v>
                </c:pt>
                <c:pt idx="15444">
                  <c:v>0.48899999999999999</c:v>
                </c:pt>
                <c:pt idx="15445">
                  <c:v>0.52</c:v>
                </c:pt>
                <c:pt idx="15446">
                  <c:v>0.53</c:v>
                </c:pt>
                <c:pt idx="15447">
                  <c:v>0.41099999999999998</c:v>
                </c:pt>
                <c:pt idx="15448">
                  <c:v>0.54600000000000004</c:v>
                </c:pt>
                <c:pt idx="15449">
                  <c:v>0.626</c:v>
                </c:pt>
                <c:pt idx="15450">
                  <c:v>0.4</c:v>
                </c:pt>
                <c:pt idx="15451">
                  <c:v>0.55000000000000004</c:v>
                </c:pt>
                <c:pt idx="15452">
                  <c:v>0.48099999999999998</c:v>
                </c:pt>
                <c:pt idx="15453">
                  <c:v>0.75600000000000001</c:v>
                </c:pt>
                <c:pt idx="15454">
                  <c:v>0.443</c:v>
                </c:pt>
                <c:pt idx="15455">
                  <c:v>0.48</c:v>
                </c:pt>
                <c:pt idx="15456">
                  <c:v>0.36299999999999999</c:v>
                </c:pt>
                <c:pt idx="15457">
                  <c:v>0.36399999999999999</c:v>
                </c:pt>
                <c:pt idx="15458">
                  <c:v>0.42499999999999999</c:v>
                </c:pt>
                <c:pt idx="15459">
                  <c:v>0.40200000000000002</c:v>
                </c:pt>
                <c:pt idx="15460">
                  <c:v>0.51200000000000001</c:v>
                </c:pt>
                <c:pt idx="15461">
                  <c:v>0.56999999999999995</c:v>
                </c:pt>
                <c:pt idx="15462">
                  <c:v>0.51400000000000001</c:v>
                </c:pt>
                <c:pt idx="15463">
                  <c:v>0.74</c:v>
                </c:pt>
                <c:pt idx="15464">
                  <c:v>0.53300000000000003</c:v>
                </c:pt>
                <c:pt idx="15465">
                  <c:v>0.61699999999999999</c:v>
                </c:pt>
                <c:pt idx="15466">
                  <c:v>0.45800000000000002</c:v>
                </c:pt>
                <c:pt idx="15467">
                  <c:v>0.59</c:v>
                </c:pt>
                <c:pt idx="15468">
                  <c:v>0.70699999999999996</c:v>
                </c:pt>
                <c:pt idx="15469">
                  <c:v>0.52900000000000003</c:v>
                </c:pt>
                <c:pt idx="15470">
                  <c:v>0.69</c:v>
                </c:pt>
                <c:pt idx="15471">
                  <c:v>0.41299999999999998</c:v>
                </c:pt>
                <c:pt idx="15472">
                  <c:v>0.53900000000000003</c:v>
                </c:pt>
                <c:pt idx="15473">
                  <c:v>0.51</c:v>
                </c:pt>
                <c:pt idx="15474">
                  <c:v>0.58699999999999997</c:v>
                </c:pt>
                <c:pt idx="15475">
                  <c:v>0.55500000000000005</c:v>
                </c:pt>
                <c:pt idx="15476">
                  <c:v>0.45</c:v>
                </c:pt>
                <c:pt idx="15477">
                  <c:v>0.71099999999999997</c:v>
                </c:pt>
                <c:pt idx="15478">
                  <c:v>0.48699999999999999</c:v>
                </c:pt>
                <c:pt idx="15479">
                  <c:v>0.66100000000000003</c:v>
                </c:pt>
                <c:pt idx="15480">
                  <c:v>0.56200000000000006</c:v>
                </c:pt>
                <c:pt idx="15481">
                  <c:v>0.502</c:v>
                </c:pt>
                <c:pt idx="15482">
                  <c:v>0.56599999999999995</c:v>
                </c:pt>
                <c:pt idx="15483">
                  <c:v>0.45300000000000001</c:v>
                </c:pt>
                <c:pt idx="15484">
                  <c:v>0.54400000000000004</c:v>
                </c:pt>
                <c:pt idx="15485">
                  <c:v>0.504</c:v>
                </c:pt>
                <c:pt idx="15486">
                  <c:v>0.48699999999999999</c:v>
                </c:pt>
                <c:pt idx="15487">
                  <c:v>0.71399999999999997</c:v>
                </c:pt>
                <c:pt idx="15488">
                  <c:v>0.47</c:v>
                </c:pt>
                <c:pt idx="15489">
                  <c:v>0.56100000000000005</c:v>
                </c:pt>
                <c:pt idx="15490">
                  <c:v>0.48</c:v>
                </c:pt>
                <c:pt idx="15491">
                  <c:v>0.5</c:v>
                </c:pt>
                <c:pt idx="15492">
                  <c:v>0.40400000000000003</c:v>
                </c:pt>
                <c:pt idx="15493">
                  <c:v>0.48599999999999999</c:v>
                </c:pt>
                <c:pt idx="15494">
                  <c:v>0.52600000000000002</c:v>
                </c:pt>
                <c:pt idx="15495">
                  <c:v>0.63300000000000001</c:v>
                </c:pt>
                <c:pt idx="15496">
                  <c:v>0.52400000000000002</c:v>
                </c:pt>
                <c:pt idx="15497">
                  <c:v>0.60299999999999998</c:v>
                </c:pt>
                <c:pt idx="15498">
                  <c:v>0.51300000000000001</c:v>
                </c:pt>
                <c:pt idx="15499">
                  <c:v>0.47799999999999998</c:v>
                </c:pt>
                <c:pt idx="15500">
                  <c:v>0.48499999999999999</c:v>
                </c:pt>
                <c:pt idx="15501">
                  <c:v>0.57599999999999996</c:v>
                </c:pt>
                <c:pt idx="15502">
                  <c:v>0.51300000000000001</c:v>
                </c:pt>
                <c:pt idx="15503">
                  <c:v>0.495</c:v>
                </c:pt>
                <c:pt idx="15504">
                  <c:v>0.60899999999999999</c:v>
                </c:pt>
                <c:pt idx="15505">
                  <c:v>0.66500000000000004</c:v>
                </c:pt>
                <c:pt idx="15506">
                  <c:v>0.54900000000000004</c:v>
                </c:pt>
                <c:pt idx="15507">
                  <c:v>0.61499999999999999</c:v>
                </c:pt>
                <c:pt idx="15508">
                  <c:v>0.504</c:v>
                </c:pt>
                <c:pt idx="15509">
                  <c:v>0.66100000000000003</c:v>
                </c:pt>
                <c:pt idx="15510">
                  <c:v>0.58699999999999997</c:v>
                </c:pt>
                <c:pt idx="15511">
                  <c:v>0.57999999999999996</c:v>
                </c:pt>
                <c:pt idx="15512">
                  <c:v>0.44700000000000001</c:v>
                </c:pt>
                <c:pt idx="15513">
                  <c:v>0.432</c:v>
                </c:pt>
                <c:pt idx="15514">
                  <c:v>0.36499999999999999</c:v>
                </c:pt>
                <c:pt idx="15515">
                  <c:v>0.79200000000000004</c:v>
                </c:pt>
                <c:pt idx="15516">
                  <c:v>0.69399999999999995</c:v>
                </c:pt>
                <c:pt idx="15517">
                  <c:v>0.48299999999999998</c:v>
                </c:pt>
                <c:pt idx="15518">
                  <c:v>0.52800000000000002</c:v>
                </c:pt>
                <c:pt idx="15519">
                  <c:v>0.54100000000000004</c:v>
                </c:pt>
                <c:pt idx="15520">
                  <c:v>0.59099999999999997</c:v>
                </c:pt>
                <c:pt idx="15521">
                  <c:v>0.68</c:v>
                </c:pt>
                <c:pt idx="15522">
                  <c:v>0.39100000000000001</c:v>
                </c:pt>
                <c:pt idx="15523">
                  <c:v>0.77700000000000002</c:v>
                </c:pt>
                <c:pt idx="15524">
                  <c:v>0.56200000000000006</c:v>
                </c:pt>
                <c:pt idx="15525">
                  <c:v>0.38800000000000001</c:v>
                </c:pt>
                <c:pt idx="15526">
                  <c:v>0.64</c:v>
                </c:pt>
                <c:pt idx="15527">
                  <c:v>0.54</c:v>
                </c:pt>
                <c:pt idx="15528">
                  <c:v>0.51200000000000001</c:v>
                </c:pt>
                <c:pt idx="15529">
                  <c:v>0.625</c:v>
                </c:pt>
                <c:pt idx="15530">
                  <c:v>0.75900000000000001</c:v>
                </c:pt>
                <c:pt idx="15531">
                  <c:v>0.47499999999999998</c:v>
                </c:pt>
                <c:pt idx="15532">
                  <c:v>0.55600000000000005</c:v>
                </c:pt>
                <c:pt idx="15533">
                  <c:v>0.57399999999999995</c:v>
                </c:pt>
                <c:pt idx="15534">
                  <c:v>0.48299999999999998</c:v>
                </c:pt>
                <c:pt idx="15535">
                  <c:v>0.56000000000000005</c:v>
                </c:pt>
                <c:pt idx="15536">
                  <c:v>0.50600000000000001</c:v>
                </c:pt>
                <c:pt idx="15537">
                  <c:v>0.57299999999999995</c:v>
                </c:pt>
                <c:pt idx="15538">
                  <c:v>0.32</c:v>
                </c:pt>
                <c:pt idx="15539">
                  <c:v>0.32800000000000001</c:v>
                </c:pt>
                <c:pt idx="15540">
                  <c:v>0.52400000000000002</c:v>
                </c:pt>
                <c:pt idx="15541">
                  <c:v>0.56499999999999995</c:v>
                </c:pt>
                <c:pt idx="15542">
                  <c:v>0.49099999999999999</c:v>
                </c:pt>
                <c:pt idx="15543">
                  <c:v>0.46700000000000003</c:v>
                </c:pt>
                <c:pt idx="15544">
                  <c:v>0.58799999999999997</c:v>
                </c:pt>
                <c:pt idx="15545">
                  <c:v>0.44900000000000001</c:v>
                </c:pt>
                <c:pt idx="15546">
                  <c:v>0.501</c:v>
                </c:pt>
                <c:pt idx="15547">
                  <c:v>0.54400000000000004</c:v>
                </c:pt>
                <c:pt idx="15548">
                  <c:v>0.44</c:v>
                </c:pt>
                <c:pt idx="15549">
                  <c:v>0.46200000000000002</c:v>
                </c:pt>
                <c:pt idx="15550">
                  <c:v>0.42299999999999999</c:v>
                </c:pt>
                <c:pt idx="15551">
                  <c:v>0.433</c:v>
                </c:pt>
                <c:pt idx="15552">
                  <c:v>0.55800000000000005</c:v>
                </c:pt>
                <c:pt idx="15553">
                  <c:v>0.54800000000000004</c:v>
                </c:pt>
                <c:pt idx="15554">
                  <c:v>0.72499999999999998</c:v>
                </c:pt>
                <c:pt idx="15555">
                  <c:v>0.82</c:v>
                </c:pt>
                <c:pt idx="15556">
                  <c:v>0.376</c:v>
                </c:pt>
                <c:pt idx="15557">
                  <c:v>0.54200000000000004</c:v>
                </c:pt>
                <c:pt idx="15558">
                  <c:v>0.83</c:v>
                </c:pt>
                <c:pt idx="15559">
                  <c:v>0.48</c:v>
                </c:pt>
                <c:pt idx="15560">
                  <c:v>0.56499999999999995</c:v>
                </c:pt>
                <c:pt idx="15561">
                  <c:v>0.46600000000000003</c:v>
                </c:pt>
                <c:pt idx="15562">
                  <c:v>0.39700000000000002</c:v>
                </c:pt>
                <c:pt idx="15563">
                  <c:v>0.66100000000000003</c:v>
                </c:pt>
                <c:pt idx="15564">
                  <c:v>0.49299999999999999</c:v>
                </c:pt>
                <c:pt idx="15565">
                  <c:v>0.55300000000000005</c:v>
                </c:pt>
                <c:pt idx="15566">
                  <c:v>0.71899999999999997</c:v>
                </c:pt>
                <c:pt idx="15567">
                  <c:v>0.42399999999999999</c:v>
                </c:pt>
                <c:pt idx="15568">
                  <c:v>0.68</c:v>
                </c:pt>
                <c:pt idx="15569">
                  <c:v>0.59899999999999998</c:v>
                </c:pt>
                <c:pt idx="15570">
                  <c:v>0.58699999999999997</c:v>
                </c:pt>
                <c:pt idx="15571">
                  <c:v>0.64400000000000002</c:v>
                </c:pt>
                <c:pt idx="15572">
                  <c:v>0.32700000000000001</c:v>
                </c:pt>
                <c:pt idx="15573">
                  <c:v>0.52200000000000002</c:v>
                </c:pt>
                <c:pt idx="15574">
                  <c:v>0.40899999999999997</c:v>
                </c:pt>
                <c:pt idx="15575">
                  <c:v>0.498</c:v>
                </c:pt>
                <c:pt idx="15576">
                  <c:v>0.63200000000000001</c:v>
                </c:pt>
                <c:pt idx="15577">
                  <c:v>0.53400000000000003</c:v>
                </c:pt>
                <c:pt idx="15578">
                  <c:v>0.78100000000000003</c:v>
                </c:pt>
                <c:pt idx="15579">
                  <c:v>0.78</c:v>
                </c:pt>
                <c:pt idx="15580">
                  <c:v>0.52</c:v>
                </c:pt>
                <c:pt idx="15581">
                  <c:v>0.52100000000000002</c:v>
                </c:pt>
                <c:pt idx="15582">
                  <c:v>0.501</c:v>
                </c:pt>
                <c:pt idx="15583">
                  <c:v>0.63600000000000001</c:v>
                </c:pt>
                <c:pt idx="15584">
                  <c:v>0.73399999999999999</c:v>
                </c:pt>
                <c:pt idx="15585">
                  <c:v>0.52100000000000002</c:v>
                </c:pt>
                <c:pt idx="15586">
                  <c:v>0.45400000000000001</c:v>
                </c:pt>
                <c:pt idx="15587">
                  <c:v>0.65800000000000003</c:v>
                </c:pt>
                <c:pt idx="15588">
                  <c:v>0.63100000000000001</c:v>
                </c:pt>
                <c:pt idx="15589">
                  <c:v>0.51500000000000001</c:v>
                </c:pt>
                <c:pt idx="15590">
                  <c:v>0.755</c:v>
                </c:pt>
                <c:pt idx="15591">
                  <c:v>0.51500000000000001</c:v>
                </c:pt>
                <c:pt idx="15592">
                  <c:v>0.36599999999999999</c:v>
                </c:pt>
                <c:pt idx="15593">
                  <c:v>0.88200000000000001</c:v>
                </c:pt>
                <c:pt idx="15594">
                  <c:v>0.74299999999999999</c:v>
                </c:pt>
                <c:pt idx="15595">
                  <c:v>0.48899999999999999</c:v>
                </c:pt>
                <c:pt idx="15596">
                  <c:v>0.71699999999999997</c:v>
                </c:pt>
                <c:pt idx="15597">
                  <c:v>0.55000000000000004</c:v>
                </c:pt>
                <c:pt idx="15598">
                  <c:v>0.51</c:v>
                </c:pt>
                <c:pt idx="15599">
                  <c:v>0.443</c:v>
                </c:pt>
                <c:pt idx="15600">
                  <c:v>0.40100000000000002</c:v>
                </c:pt>
                <c:pt idx="15601">
                  <c:v>0.55400000000000005</c:v>
                </c:pt>
                <c:pt idx="15602">
                  <c:v>0.59899999999999998</c:v>
                </c:pt>
                <c:pt idx="15603">
                  <c:v>0.66400000000000003</c:v>
                </c:pt>
                <c:pt idx="15604">
                  <c:v>0.54400000000000004</c:v>
                </c:pt>
                <c:pt idx="15605">
                  <c:v>0.38300000000000001</c:v>
                </c:pt>
                <c:pt idx="15606">
                  <c:v>0.81499999999999995</c:v>
                </c:pt>
                <c:pt idx="15607">
                  <c:v>0.376</c:v>
                </c:pt>
                <c:pt idx="15608">
                  <c:v>0.58899999999999997</c:v>
                </c:pt>
                <c:pt idx="15609">
                  <c:v>0.47099999999999997</c:v>
                </c:pt>
                <c:pt idx="15610">
                  <c:v>0.36299999999999999</c:v>
                </c:pt>
                <c:pt idx="15611">
                  <c:v>0.54200000000000004</c:v>
                </c:pt>
                <c:pt idx="15612">
                  <c:v>0.56200000000000006</c:v>
                </c:pt>
                <c:pt idx="15613">
                  <c:v>0.58099999999999996</c:v>
                </c:pt>
                <c:pt idx="15614">
                  <c:v>0.59299999999999997</c:v>
                </c:pt>
                <c:pt idx="15615">
                  <c:v>0.79</c:v>
                </c:pt>
                <c:pt idx="15616">
                  <c:v>0.53700000000000003</c:v>
                </c:pt>
                <c:pt idx="15617">
                  <c:v>0.56899999999999995</c:v>
                </c:pt>
                <c:pt idx="15618">
                  <c:v>0.42499999999999999</c:v>
                </c:pt>
                <c:pt idx="15619">
                  <c:v>0.44</c:v>
                </c:pt>
                <c:pt idx="15620">
                  <c:v>0.495</c:v>
                </c:pt>
                <c:pt idx="15621">
                  <c:v>0.41699999999999998</c:v>
                </c:pt>
                <c:pt idx="15622">
                  <c:v>0.57899999999999996</c:v>
                </c:pt>
                <c:pt idx="15623">
                  <c:v>0.58899999999999997</c:v>
                </c:pt>
                <c:pt idx="15624">
                  <c:v>0.503</c:v>
                </c:pt>
                <c:pt idx="15625">
                  <c:v>0.49399999999999999</c:v>
                </c:pt>
                <c:pt idx="15626">
                  <c:v>0.52500000000000002</c:v>
                </c:pt>
                <c:pt idx="15627">
                  <c:v>0.56499999999999995</c:v>
                </c:pt>
                <c:pt idx="15628">
                  <c:v>0.82199999999999995</c:v>
                </c:pt>
                <c:pt idx="15629">
                  <c:v>0.58199999999999996</c:v>
                </c:pt>
                <c:pt idx="15630">
                  <c:v>0.55400000000000005</c:v>
                </c:pt>
                <c:pt idx="15631">
                  <c:v>0.51500000000000001</c:v>
                </c:pt>
                <c:pt idx="15632">
                  <c:v>0.51</c:v>
                </c:pt>
                <c:pt idx="15633">
                  <c:v>0.42399999999999999</c:v>
                </c:pt>
                <c:pt idx="15634">
                  <c:v>0.78</c:v>
                </c:pt>
                <c:pt idx="15635">
                  <c:v>0.63300000000000001</c:v>
                </c:pt>
                <c:pt idx="15636">
                  <c:v>0.50900000000000001</c:v>
                </c:pt>
                <c:pt idx="15637">
                  <c:v>0.627</c:v>
                </c:pt>
                <c:pt idx="15638">
                  <c:v>0.59199999999999997</c:v>
                </c:pt>
                <c:pt idx="15639">
                  <c:v>0.53100000000000003</c:v>
                </c:pt>
                <c:pt idx="15640">
                  <c:v>0.42699999999999999</c:v>
                </c:pt>
                <c:pt idx="15641">
                  <c:v>0.61199999999999999</c:v>
                </c:pt>
                <c:pt idx="15642">
                  <c:v>0.53200000000000003</c:v>
                </c:pt>
                <c:pt idx="15643">
                  <c:v>0.68600000000000005</c:v>
                </c:pt>
                <c:pt idx="15644">
                  <c:v>0.46600000000000003</c:v>
                </c:pt>
                <c:pt idx="15645">
                  <c:v>0.41199999999999998</c:v>
                </c:pt>
                <c:pt idx="15646">
                  <c:v>0.55500000000000005</c:v>
                </c:pt>
                <c:pt idx="15647">
                  <c:v>0.59699999999999998</c:v>
                </c:pt>
                <c:pt idx="15648">
                  <c:v>0.53900000000000003</c:v>
                </c:pt>
                <c:pt idx="15649">
                  <c:v>0.63</c:v>
                </c:pt>
                <c:pt idx="15650">
                  <c:v>0.56299999999999994</c:v>
                </c:pt>
                <c:pt idx="15651">
                  <c:v>0.46600000000000003</c:v>
                </c:pt>
                <c:pt idx="15652">
                  <c:v>0.54</c:v>
                </c:pt>
                <c:pt idx="15653">
                  <c:v>0.41799999999999998</c:v>
                </c:pt>
                <c:pt idx="15654">
                  <c:v>0.59799999999999998</c:v>
                </c:pt>
                <c:pt idx="15655">
                  <c:v>0.42699999999999999</c:v>
                </c:pt>
                <c:pt idx="15656">
                  <c:v>0.51800000000000002</c:v>
                </c:pt>
                <c:pt idx="15657">
                  <c:v>0.39600000000000002</c:v>
                </c:pt>
                <c:pt idx="15658">
                  <c:v>0.29399999999999998</c:v>
                </c:pt>
                <c:pt idx="15659">
                  <c:v>0.44400000000000001</c:v>
                </c:pt>
                <c:pt idx="15660">
                  <c:v>0.63600000000000001</c:v>
                </c:pt>
                <c:pt idx="15661">
                  <c:v>0.48399999999999999</c:v>
                </c:pt>
                <c:pt idx="15662">
                  <c:v>0.50600000000000001</c:v>
                </c:pt>
                <c:pt idx="15663">
                  <c:v>0.55000000000000004</c:v>
                </c:pt>
                <c:pt idx="15664">
                  <c:v>0.52600000000000002</c:v>
                </c:pt>
                <c:pt idx="15665">
                  <c:v>0.48599999999999999</c:v>
                </c:pt>
                <c:pt idx="15666">
                  <c:v>0.39400000000000002</c:v>
                </c:pt>
                <c:pt idx="15667">
                  <c:v>0.59399999999999997</c:v>
                </c:pt>
                <c:pt idx="15668">
                  <c:v>0.66700000000000004</c:v>
                </c:pt>
                <c:pt idx="15669">
                  <c:v>0.74</c:v>
                </c:pt>
                <c:pt idx="15670">
                  <c:v>0.54200000000000004</c:v>
                </c:pt>
                <c:pt idx="15671">
                  <c:v>0.41</c:v>
                </c:pt>
                <c:pt idx="15672">
                  <c:v>0.65100000000000002</c:v>
                </c:pt>
                <c:pt idx="15673">
                  <c:v>0.44800000000000001</c:v>
                </c:pt>
                <c:pt idx="15674">
                  <c:v>0.68700000000000006</c:v>
                </c:pt>
                <c:pt idx="15675">
                  <c:v>0.67600000000000005</c:v>
                </c:pt>
                <c:pt idx="15676">
                  <c:v>0.52600000000000002</c:v>
                </c:pt>
                <c:pt idx="15677">
                  <c:v>0.62</c:v>
                </c:pt>
                <c:pt idx="15678">
                  <c:v>0.47399999999999998</c:v>
                </c:pt>
                <c:pt idx="15679">
                  <c:v>0.53500000000000003</c:v>
                </c:pt>
                <c:pt idx="15680">
                  <c:v>0.45600000000000002</c:v>
                </c:pt>
                <c:pt idx="15681">
                  <c:v>0.56899999999999995</c:v>
                </c:pt>
                <c:pt idx="15682">
                  <c:v>0.59399999999999997</c:v>
                </c:pt>
                <c:pt idx="15683">
                  <c:v>0.58399999999999996</c:v>
                </c:pt>
                <c:pt idx="15684">
                  <c:v>0.68500000000000005</c:v>
                </c:pt>
                <c:pt idx="15685">
                  <c:v>0.73</c:v>
                </c:pt>
                <c:pt idx="15686">
                  <c:v>0.52600000000000002</c:v>
                </c:pt>
                <c:pt idx="15687">
                  <c:v>0.65700000000000003</c:v>
                </c:pt>
                <c:pt idx="15688">
                  <c:v>0.65500000000000003</c:v>
                </c:pt>
                <c:pt idx="15689">
                  <c:v>0.35099999999999998</c:v>
                </c:pt>
                <c:pt idx="15690">
                  <c:v>0.64800000000000002</c:v>
                </c:pt>
                <c:pt idx="15691">
                  <c:v>0.72099999999999997</c:v>
                </c:pt>
                <c:pt idx="15692">
                  <c:v>0.76</c:v>
                </c:pt>
                <c:pt idx="15693">
                  <c:v>0.626</c:v>
                </c:pt>
                <c:pt idx="15694">
                  <c:v>0.46800000000000003</c:v>
                </c:pt>
                <c:pt idx="15695">
                  <c:v>0.81299999999999994</c:v>
                </c:pt>
                <c:pt idx="15696">
                  <c:v>0.441</c:v>
                </c:pt>
                <c:pt idx="15697">
                  <c:v>0.45800000000000002</c:v>
                </c:pt>
                <c:pt idx="15698">
                  <c:v>0.37</c:v>
                </c:pt>
                <c:pt idx="15699">
                  <c:v>0.65200000000000002</c:v>
                </c:pt>
                <c:pt idx="15700">
                  <c:v>0.59699999999999998</c:v>
                </c:pt>
                <c:pt idx="15701">
                  <c:v>0.50800000000000001</c:v>
                </c:pt>
                <c:pt idx="15702">
                  <c:v>0.48499999999999999</c:v>
                </c:pt>
                <c:pt idx="15703">
                  <c:v>0.50800000000000001</c:v>
                </c:pt>
                <c:pt idx="15704">
                  <c:v>0.625</c:v>
                </c:pt>
                <c:pt idx="15705">
                  <c:v>0.5</c:v>
                </c:pt>
                <c:pt idx="15706">
                  <c:v>0.48599999999999999</c:v>
                </c:pt>
                <c:pt idx="15707">
                  <c:v>0.55600000000000005</c:v>
                </c:pt>
                <c:pt idx="15708">
                  <c:v>0.505</c:v>
                </c:pt>
                <c:pt idx="15709">
                  <c:v>0.61499999999999999</c:v>
                </c:pt>
                <c:pt idx="15710">
                  <c:v>0.45300000000000001</c:v>
                </c:pt>
                <c:pt idx="15711">
                  <c:v>0.46800000000000003</c:v>
                </c:pt>
                <c:pt idx="15712">
                  <c:v>0.46600000000000003</c:v>
                </c:pt>
                <c:pt idx="15713">
                  <c:v>0.59899999999999998</c:v>
                </c:pt>
                <c:pt idx="15714">
                  <c:v>0.55000000000000004</c:v>
                </c:pt>
                <c:pt idx="15715">
                  <c:v>0.48</c:v>
                </c:pt>
                <c:pt idx="15716">
                  <c:v>0.48099999999999998</c:v>
                </c:pt>
                <c:pt idx="15717">
                  <c:v>0.53700000000000003</c:v>
                </c:pt>
                <c:pt idx="15718">
                  <c:v>0.57299999999999995</c:v>
                </c:pt>
                <c:pt idx="15719">
                  <c:v>0.40200000000000002</c:v>
                </c:pt>
                <c:pt idx="15720">
                  <c:v>0.40899999999999997</c:v>
                </c:pt>
                <c:pt idx="15721">
                  <c:v>0.55500000000000005</c:v>
                </c:pt>
                <c:pt idx="15722">
                  <c:v>0.60399999999999998</c:v>
                </c:pt>
                <c:pt idx="15723">
                  <c:v>0.50800000000000001</c:v>
                </c:pt>
                <c:pt idx="15724">
                  <c:v>0.79</c:v>
                </c:pt>
                <c:pt idx="15725">
                  <c:v>0.41299999999999998</c:v>
                </c:pt>
                <c:pt idx="15726">
                  <c:v>0.504</c:v>
                </c:pt>
                <c:pt idx="15727">
                  <c:v>0.45600000000000002</c:v>
                </c:pt>
                <c:pt idx="15728">
                  <c:v>0.35399999999999998</c:v>
                </c:pt>
                <c:pt idx="15729">
                  <c:v>0.52800000000000002</c:v>
                </c:pt>
                <c:pt idx="15730">
                  <c:v>0.48599999999999999</c:v>
                </c:pt>
                <c:pt idx="15731">
                  <c:v>0.77500000000000002</c:v>
                </c:pt>
                <c:pt idx="15732">
                  <c:v>0.56000000000000005</c:v>
                </c:pt>
                <c:pt idx="15733">
                  <c:v>0.35299999999999998</c:v>
                </c:pt>
                <c:pt idx="15734">
                  <c:v>0.53600000000000003</c:v>
                </c:pt>
                <c:pt idx="15735">
                  <c:v>0.56899999999999995</c:v>
                </c:pt>
                <c:pt idx="15736">
                  <c:v>0.58499999999999996</c:v>
                </c:pt>
                <c:pt idx="15737">
                  <c:v>0.57299999999999995</c:v>
                </c:pt>
                <c:pt idx="15738">
                  <c:v>0.629</c:v>
                </c:pt>
                <c:pt idx="15739">
                  <c:v>0.53400000000000003</c:v>
                </c:pt>
                <c:pt idx="15740">
                  <c:v>0.48599999999999999</c:v>
                </c:pt>
                <c:pt idx="15741">
                  <c:v>0.55900000000000005</c:v>
                </c:pt>
                <c:pt idx="15742">
                  <c:v>0.61099999999999999</c:v>
                </c:pt>
                <c:pt idx="15743">
                  <c:v>0.499</c:v>
                </c:pt>
                <c:pt idx="15744">
                  <c:v>0.54</c:v>
                </c:pt>
                <c:pt idx="15745">
                  <c:v>0.57099999999999995</c:v>
                </c:pt>
                <c:pt idx="15746">
                  <c:v>0.49099999999999999</c:v>
                </c:pt>
                <c:pt idx="15747">
                  <c:v>0.42499999999999999</c:v>
                </c:pt>
                <c:pt idx="15748">
                  <c:v>0.56899999999999995</c:v>
                </c:pt>
                <c:pt idx="15749">
                  <c:v>0.59099999999999997</c:v>
                </c:pt>
                <c:pt idx="15750">
                  <c:v>0.443</c:v>
                </c:pt>
                <c:pt idx="15751">
                  <c:v>0.438</c:v>
                </c:pt>
                <c:pt idx="15752">
                  <c:v>0.55700000000000005</c:v>
                </c:pt>
                <c:pt idx="15753">
                  <c:v>0.55300000000000005</c:v>
                </c:pt>
                <c:pt idx="15754">
                  <c:v>0.54800000000000004</c:v>
                </c:pt>
                <c:pt idx="15755">
                  <c:v>0.623</c:v>
                </c:pt>
                <c:pt idx="15756">
                  <c:v>0.52700000000000002</c:v>
                </c:pt>
                <c:pt idx="15757">
                  <c:v>0.65600000000000003</c:v>
                </c:pt>
                <c:pt idx="15758">
                  <c:v>0.50800000000000001</c:v>
                </c:pt>
                <c:pt idx="15759">
                  <c:v>0.51</c:v>
                </c:pt>
                <c:pt idx="15760">
                  <c:v>0.498</c:v>
                </c:pt>
                <c:pt idx="15761">
                  <c:v>0.1</c:v>
                </c:pt>
                <c:pt idx="15762">
                  <c:v>0.67200000000000004</c:v>
                </c:pt>
                <c:pt idx="15763">
                  <c:v>0.56999999999999995</c:v>
                </c:pt>
                <c:pt idx="15764">
                  <c:v>0.443</c:v>
                </c:pt>
                <c:pt idx="15765">
                  <c:v>0.88</c:v>
                </c:pt>
                <c:pt idx="15766">
                  <c:v>0.51100000000000001</c:v>
                </c:pt>
                <c:pt idx="15767">
                  <c:v>0.82299999999999995</c:v>
                </c:pt>
                <c:pt idx="15768">
                  <c:v>0.64100000000000001</c:v>
                </c:pt>
                <c:pt idx="15769">
                  <c:v>0.40300000000000002</c:v>
                </c:pt>
                <c:pt idx="15770">
                  <c:v>0.44</c:v>
                </c:pt>
                <c:pt idx="15771">
                  <c:v>0.52400000000000002</c:v>
                </c:pt>
                <c:pt idx="15772">
                  <c:v>0.46500000000000002</c:v>
                </c:pt>
                <c:pt idx="15773">
                  <c:v>0.59399999999999997</c:v>
                </c:pt>
                <c:pt idx="15774">
                  <c:v>0.54</c:v>
                </c:pt>
                <c:pt idx="15775">
                  <c:v>0.68</c:v>
                </c:pt>
                <c:pt idx="15776">
                  <c:v>0.48599999999999999</c:v>
                </c:pt>
                <c:pt idx="15777">
                  <c:v>0.624</c:v>
                </c:pt>
                <c:pt idx="15778">
                  <c:v>0.58399999999999996</c:v>
                </c:pt>
                <c:pt idx="15779">
                  <c:v>0.44400000000000001</c:v>
                </c:pt>
                <c:pt idx="15780">
                  <c:v>0.51700000000000002</c:v>
                </c:pt>
                <c:pt idx="15781">
                  <c:v>0.60099999999999998</c:v>
                </c:pt>
                <c:pt idx="15782">
                  <c:v>0.54</c:v>
                </c:pt>
                <c:pt idx="15783">
                  <c:v>0.40600000000000003</c:v>
                </c:pt>
                <c:pt idx="15784">
                  <c:v>0.55200000000000005</c:v>
                </c:pt>
                <c:pt idx="15785">
                  <c:v>0.51800000000000002</c:v>
                </c:pt>
                <c:pt idx="15786">
                  <c:v>0.59</c:v>
                </c:pt>
                <c:pt idx="15787">
                  <c:v>0.39500000000000002</c:v>
                </c:pt>
                <c:pt idx="15788">
                  <c:v>0.5</c:v>
                </c:pt>
                <c:pt idx="15789">
                  <c:v>0.60199999999999998</c:v>
                </c:pt>
                <c:pt idx="15790">
                  <c:v>0.48299999999999998</c:v>
                </c:pt>
                <c:pt idx="15791">
                  <c:v>0.46300000000000002</c:v>
                </c:pt>
                <c:pt idx="15792">
                  <c:v>0.39900000000000002</c:v>
                </c:pt>
                <c:pt idx="15793">
                  <c:v>0.63600000000000001</c:v>
                </c:pt>
                <c:pt idx="15794">
                  <c:v>0.50700000000000001</c:v>
                </c:pt>
                <c:pt idx="15795">
                  <c:v>0.53700000000000003</c:v>
                </c:pt>
                <c:pt idx="15796">
                  <c:v>0.72</c:v>
                </c:pt>
                <c:pt idx="15797">
                  <c:v>0.64800000000000002</c:v>
                </c:pt>
                <c:pt idx="15798">
                  <c:v>0.6</c:v>
                </c:pt>
                <c:pt idx="15799">
                  <c:v>0.44800000000000001</c:v>
                </c:pt>
                <c:pt idx="15800">
                  <c:v>0.57399999999999995</c:v>
                </c:pt>
                <c:pt idx="15801">
                  <c:v>0.6</c:v>
                </c:pt>
                <c:pt idx="15802">
                  <c:v>0.501</c:v>
                </c:pt>
                <c:pt idx="15803">
                  <c:v>0.46400000000000002</c:v>
                </c:pt>
                <c:pt idx="15804">
                  <c:v>0.60499999999999998</c:v>
                </c:pt>
                <c:pt idx="15805">
                  <c:v>0.54600000000000004</c:v>
                </c:pt>
                <c:pt idx="15806">
                  <c:v>0.53400000000000003</c:v>
                </c:pt>
                <c:pt idx="15807">
                  <c:v>0.48</c:v>
                </c:pt>
                <c:pt idx="15808">
                  <c:v>0.45600000000000002</c:v>
                </c:pt>
                <c:pt idx="15809">
                  <c:v>0.64</c:v>
                </c:pt>
                <c:pt idx="15810">
                  <c:v>0.63400000000000001</c:v>
                </c:pt>
                <c:pt idx="15811">
                  <c:v>0.55500000000000005</c:v>
                </c:pt>
                <c:pt idx="15812">
                  <c:v>0.63200000000000001</c:v>
                </c:pt>
                <c:pt idx="15813">
                  <c:v>0.48799999999999999</c:v>
                </c:pt>
                <c:pt idx="15814">
                  <c:v>0.53100000000000003</c:v>
                </c:pt>
                <c:pt idx="15815">
                  <c:v>0.50900000000000001</c:v>
                </c:pt>
                <c:pt idx="15816">
                  <c:v>0.52</c:v>
                </c:pt>
                <c:pt idx="15817">
                  <c:v>0.68899999999999995</c:v>
                </c:pt>
                <c:pt idx="15818">
                  <c:v>0.60199999999999998</c:v>
                </c:pt>
                <c:pt idx="15819">
                  <c:v>0.72499999999999998</c:v>
                </c:pt>
                <c:pt idx="15820">
                  <c:v>0.56000000000000005</c:v>
                </c:pt>
                <c:pt idx="15821">
                  <c:v>0.502</c:v>
                </c:pt>
                <c:pt idx="15822">
                  <c:v>0.34899999999999998</c:v>
                </c:pt>
                <c:pt idx="15823">
                  <c:v>0.58699999999999997</c:v>
                </c:pt>
                <c:pt idx="15824">
                  <c:v>0.64100000000000001</c:v>
                </c:pt>
                <c:pt idx="15825">
                  <c:v>0.9</c:v>
                </c:pt>
                <c:pt idx="15826">
                  <c:v>0.67200000000000004</c:v>
                </c:pt>
                <c:pt idx="15827">
                  <c:v>0.47899999999999998</c:v>
                </c:pt>
                <c:pt idx="15828">
                  <c:v>0.54300000000000004</c:v>
                </c:pt>
                <c:pt idx="15829">
                  <c:v>0.55600000000000005</c:v>
                </c:pt>
                <c:pt idx="15830">
                  <c:v>0.52900000000000003</c:v>
                </c:pt>
                <c:pt idx="15831">
                  <c:v>0.58899999999999997</c:v>
                </c:pt>
                <c:pt idx="15832">
                  <c:v>0.54100000000000004</c:v>
                </c:pt>
                <c:pt idx="15833">
                  <c:v>0.42599999999999999</c:v>
                </c:pt>
                <c:pt idx="15834">
                  <c:v>0.48</c:v>
                </c:pt>
                <c:pt idx="15835">
                  <c:v>0.60499999999999998</c:v>
                </c:pt>
                <c:pt idx="15836">
                  <c:v>0.49</c:v>
                </c:pt>
                <c:pt idx="15837">
                  <c:v>0.38400000000000001</c:v>
                </c:pt>
                <c:pt idx="15838">
                  <c:v>0.71099999999999997</c:v>
                </c:pt>
                <c:pt idx="15839">
                  <c:v>0.60499999999999998</c:v>
                </c:pt>
                <c:pt idx="15840">
                  <c:v>0.57899999999999996</c:v>
                </c:pt>
                <c:pt idx="15841">
                  <c:v>0.45100000000000001</c:v>
                </c:pt>
                <c:pt idx="15842">
                  <c:v>0.47</c:v>
                </c:pt>
                <c:pt idx="15843">
                  <c:v>0.56299999999999994</c:v>
                </c:pt>
                <c:pt idx="15844">
                  <c:v>0.50900000000000001</c:v>
                </c:pt>
                <c:pt idx="15845">
                  <c:v>0.5</c:v>
                </c:pt>
                <c:pt idx="15846">
                  <c:v>0.48499999999999999</c:v>
                </c:pt>
                <c:pt idx="15847">
                  <c:v>0.48899999999999999</c:v>
                </c:pt>
                <c:pt idx="15848">
                  <c:v>0.73</c:v>
                </c:pt>
                <c:pt idx="15849">
                  <c:v>0.3</c:v>
                </c:pt>
                <c:pt idx="15850">
                  <c:v>0.48</c:v>
                </c:pt>
                <c:pt idx="15851">
                  <c:v>0.54900000000000004</c:v>
                </c:pt>
                <c:pt idx="15852">
                  <c:v>0.48</c:v>
                </c:pt>
                <c:pt idx="15853">
                  <c:v>0.501</c:v>
                </c:pt>
                <c:pt idx="15854">
                  <c:v>0.497</c:v>
                </c:pt>
                <c:pt idx="15855">
                  <c:v>0.67900000000000005</c:v>
                </c:pt>
                <c:pt idx="15856">
                  <c:v>0.45</c:v>
                </c:pt>
                <c:pt idx="15857">
                  <c:v>0.66400000000000003</c:v>
                </c:pt>
                <c:pt idx="15858">
                  <c:v>0.629</c:v>
                </c:pt>
                <c:pt idx="15859">
                  <c:v>0.49399999999999999</c:v>
                </c:pt>
                <c:pt idx="15860">
                  <c:v>0.56999999999999995</c:v>
                </c:pt>
                <c:pt idx="15861">
                  <c:v>0.44600000000000001</c:v>
                </c:pt>
                <c:pt idx="15862">
                  <c:v>0.502</c:v>
                </c:pt>
                <c:pt idx="15863">
                  <c:v>0.63</c:v>
                </c:pt>
                <c:pt idx="15864">
                  <c:v>0.501</c:v>
                </c:pt>
                <c:pt idx="15865">
                  <c:v>0.48899999999999999</c:v>
                </c:pt>
                <c:pt idx="15866">
                  <c:v>0.51500000000000001</c:v>
                </c:pt>
                <c:pt idx="15867">
                  <c:v>0.54500000000000004</c:v>
                </c:pt>
                <c:pt idx="15868">
                  <c:v>0.48</c:v>
                </c:pt>
                <c:pt idx="15869">
                  <c:v>0.56000000000000005</c:v>
                </c:pt>
                <c:pt idx="15870">
                  <c:v>0.38300000000000001</c:v>
                </c:pt>
                <c:pt idx="15871">
                  <c:v>0.47599999999999998</c:v>
                </c:pt>
                <c:pt idx="15872">
                  <c:v>0.56899999999999995</c:v>
                </c:pt>
                <c:pt idx="15873">
                  <c:v>0.51400000000000001</c:v>
                </c:pt>
                <c:pt idx="15874">
                  <c:v>0.51400000000000001</c:v>
                </c:pt>
                <c:pt idx="15875">
                  <c:v>0.36699999999999999</c:v>
                </c:pt>
                <c:pt idx="15876">
                  <c:v>0.378</c:v>
                </c:pt>
                <c:pt idx="15877">
                  <c:v>0.49</c:v>
                </c:pt>
                <c:pt idx="15878">
                  <c:v>0.46</c:v>
                </c:pt>
                <c:pt idx="15879">
                  <c:v>0.53</c:v>
                </c:pt>
                <c:pt idx="15880">
                  <c:v>0.44600000000000001</c:v>
                </c:pt>
                <c:pt idx="15881">
                  <c:v>0.70199999999999996</c:v>
                </c:pt>
                <c:pt idx="15882">
                  <c:v>0.47</c:v>
                </c:pt>
                <c:pt idx="15883">
                  <c:v>0.46800000000000003</c:v>
                </c:pt>
                <c:pt idx="15884">
                  <c:v>0.42399999999999999</c:v>
                </c:pt>
                <c:pt idx="15885">
                  <c:v>0.59</c:v>
                </c:pt>
                <c:pt idx="15886">
                  <c:v>0.49199999999999999</c:v>
                </c:pt>
                <c:pt idx="15887">
                  <c:v>0.40300000000000002</c:v>
                </c:pt>
                <c:pt idx="15888">
                  <c:v>0.47399999999999998</c:v>
                </c:pt>
                <c:pt idx="15889">
                  <c:v>0.52900000000000003</c:v>
                </c:pt>
                <c:pt idx="15890">
                  <c:v>0.503</c:v>
                </c:pt>
                <c:pt idx="15891">
                  <c:v>0.54600000000000004</c:v>
                </c:pt>
                <c:pt idx="15892">
                  <c:v>0.69</c:v>
                </c:pt>
                <c:pt idx="15893">
                  <c:v>0.501</c:v>
                </c:pt>
                <c:pt idx="15894">
                  <c:v>0.52600000000000002</c:v>
                </c:pt>
                <c:pt idx="15895">
                  <c:v>0.77100000000000002</c:v>
                </c:pt>
                <c:pt idx="15896">
                  <c:v>0.50600000000000001</c:v>
                </c:pt>
                <c:pt idx="15897">
                  <c:v>0.70199999999999996</c:v>
                </c:pt>
                <c:pt idx="15898">
                  <c:v>0.44900000000000001</c:v>
                </c:pt>
                <c:pt idx="15899">
                  <c:v>0.57599999999999996</c:v>
                </c:pt>
                <c:pt idx="15900">
                  <c:v>0.57999999999999996</c:v>
                </c:pt>
                <c:pt idx="15901">
                  <c:v>0.54300000000000004</c:v>
                </c:pt>
                <c:pt idx="15902">
                  <c:v>0.48</c:v>
                </c:pt>
                <c:pt idx="15903">
                  <c:v>0.48099999999999998</c:v>
                </c:pt>
                <c:pt idx="15904">
                  <c:v>0.5</c:v>
                </c:pt>
                <c:pt idx="15905">
                  <c:v>0.56699999999999995</c:v>
                </c:pt>
                <c:pt idx="15906">
                  <c:v>0.83199999999999996</c:v>
                </c:pt>
                <c:pt idx="15907">
                  <c:v>0.45700000000000002</c:v>
                </c:pt>
                <c:pt idx="15908">
                  <c:v>0.63600000000000001</c:v>
                </c:pt>
                <c:pt idx="15909">
                  <c:v>0.54</c:v>
                </c:pt>
                <c:pt idx="15910">
                  <c:v>0.49299999999999999</c:v>
                </c:pt>
                <c:pt idx="15911">
                  <c:v>0.45</c:v>
                </c:pt>
                <c:pt idx="15912">
                  <c:v>0.54900000000000004</c:v>
                </c:pt>
                <c:pt idx="15913">
                  <c:v>0.54</c:v>
                </c:pt>
                <c:pt idx="15914">
                  <c:v>0.51800000000000002</c:v>
                </c:pt>
                <c:pt idx="15915">
                  <c:v>0.55000000000000004</c:v>
                </c:pt>
                <c:pt idx="15916">
                  <c:v>0.46899999999999997</c:v>
                </c:pt>
                <c:pt idx="15917">
                  <c:v>0.55400000000000005</c:v>
                </c:pt>
                <c:pt idx="15918">
                  <c:v>0.45700000000000002</c:v>
                </c:pt>
                <c:pt idx="15919">
                  <c:v>0.48799999999999999</c:v>
                </c:pt>
                <c:pt idx="15920">
                  <c:v>0.45900000000000002</c:v>
                </c:pt>
                <c:pt idx="15921">
                  <c:v>0.48199999999999998</c:v>
                </c:pt>
                <c:pt idx="15922">
                  <c:v>0.63100000000000001</c:v>
                </c:pt>
                <c:pt idx="15923">
                  <c:v>0.5</c:v>
                </c:pt>
                <c:pt idx="15924">
                  <c:v>0.46300000000000002</c:v>
                </c:pt>
                <c:pt idx="15925">
                  <c:v>0.46300000000000002</c:v>
                </c:pt>
                <c:pt idx="15926">
                  <c:v>0.61399999999999999</c:v>
                </c:pt>
                <c:pt idx="15927">
                  <c:v>0.68200000000000005</c:v>
                </c:pt>
                <c:pt idx="15928">
                  <c:v>0.53</c:v>
                </c:pt>
                <c:pt idx="15929">
                  <c:v>0.52300000000000002</c:v>
                </c:pt>
                <c:pt idx="15930">
                  <c:v>0.67</c:v>
                </c:pt>
                <c:pt idx="15931">
                  <c:v>0.56999999999999995</c:v>
                </c:pt>
                <c:pt idx="15932">
                  <c:v>0.48499999999999999</c:v>
                </c:pt>
                <c:pt idx="15933">
                  <c:v>0.441</c:v>
                </c:pt>
                <c:pt idx="15934">
                  <c:v>0.439</c:v>
                </c:pt>
                <c:pt idx="15935">
                  <c:v>0.34799999999999998</c:v>
                </c:pt>
                <c:pt idx="15936">
                  <c:v>0.56999999999999995</c:v>
                </c:pt>
                <c:pt idx="15937">
                  <c:v>0.68500000000000005</c:v>
                </c:pt>
                <c:pt idx="15938">
                  <c:v>0.53800000000000003</c:v>
                </c:pt>
                <c:pt idx="15939">
                  <c:v>0.42099999999999999</c:v>
                </c:pt>
                <c:pt idx="15940">
                  <c:v>0.54800000000000004</c:v>
                </c:pt>
                <c:pt idx="15941">
                  <c:v>0.65300000000000002</c:v>
                </c:pt>
                <c:pt idx="15942">
                  <c:v>0.37</c:v>
                </c:pt>
                <c:pt idx="15943">
                  <c:v>0.67100000000000004</c:v>
                </c:pt>
                <c:pt idx="15944">
                  <c:v>0.58299999999999996</c:v>
                </c:pt>
                <c:pt idx="15945">
                  <c:v>0.52200000000000002</c:v>
                </c:pt>
                <c:pt idx="15946">
                  <c:v>0.49199999999999999</c:v>
                </c:pt>
                <c:pt idx="15947">
                  <c:v>0.55600000000000005</c:v>
                </c:pt>
                <c:pt idx="15948">
                  <c:v>0.51700000000000002</c:v>
                </c:pt>
                <c:pt idx="15949">
                  <c:v>0.49</c:v>
                </c:pt>
                <c:pt idx="15950">
                  <c:v>0.51</c:v>
                </c:pt>
                <c:pt idx="15951">
                  <c:v>0.47899999999999998</c:v>
                </c:pt>
                <c:pt idx="15952">
                  <c:v>0.46100000000000002</c:v>
                </c:pt>
                <c:pt idx="15953">
                  <c:v>0.503</c:v>
                </c:pt>
                <c:pt idx="15954">
                  <c:v>0.46</c:v>
                </c:pt>
                <c:pt idx="15955">
                  <c:v>0.52100000000000002</c:v>
                </c:pt>
                <c:pt idx="15956">
                  <c:v>0.63500000000000001</c:v>
                </c:pt>
                <c:pt idx="15957">
                  <c:v>0.57399999999999995</c:v>
                </c:pt>
                <c:pt idx="15958">
                  <c:v>0.65700000000000003</c:v>
                </c:pt>
                <c:pt idx="15959">
                  <c:v>0.41299999999999998</c:v>
                </c:pt>
                <c:pt idx="15960">
                  <c:v>0.55700000000000005</c:v>
                </c:pt>
                <c:pt idx="15961">
                  <c:v>0.59</c:v>
                </c:pt>
                <c:pt idx="15962">
                  <c:v>0.59099999999999997</c:v>
                </c:pt>
                <c:pt idx="15963">
                  <c:v>0.58699999999999997</c:v>
                </c:pt>
                <c:pt idx="15964">
                  <c:v>0.49399999999999999</c:v>
                </c:pt>
                <c:pt idx="15965">
                  <c:v>0.436</c:v>
                </c:pt>
                <c:pt idx="15966">
                  <c:v>0.56699999999999995</c:v>
                </c:pt>
                <c:pt idx="15967">
                  <c:v>0.45</c:v>
                </c:pt>
                <c:pt idx="15968">
                  <c:v>0.69499999999999995</c:v>
                </c:pt>
                <c:pt idx="15969">
                  <c:v>0.50900000000000001</c:v>
                </c:pt>
                <c:pt idx="15970">
                  <c:v>0.56000000000000005</c:v>
                </c:pt>
                <c:pt idx="15971">
                  <c:v>0.79500000000000004</c:v>
                </c:pt>
                <c:pt idx="15972">
                  <c:v>0.53600000000000003</c:v>
                </c:pt>
                <c:pt idx="15973">
                  <c:v>0.50800000000000001</c:v>
                </c:pt>
                <c:pt idx="15974">
                  <c:v>0.47499999999999998</c:v>
                </c:pt>
                <c:pt idx="15975">
                  <c:v>0.67300000000000004</c:v>
                </c:pt>
                <c:pt idx="15976">
                  <c:v>0.56200000000000006</c:v>
                </c:pt>
                <c:pt idx="15977">
                  <c:v>0.57399999999999995</c:v>
                </c:pt>
                <c:pt idx="15978">
                  <c:v>0.56999999999999995</c:v>
                </c:pt>
                <c:pt idx="15979">
                  <c:v>0.59199999999999997</c:v>
                </c:pt>
                <c:pt idx="15980">
                  <c:v>0.38700000000000001</c:v>
                </c:pt>
                <c:pt idx="15981">
                  <c:v>0.59</c:v>
                </c:pt>
                <c:pt idx="15982">
                  <c:v>0.55100000000000005</c:v>
                </c:pt>
                <c:pt idx="15983">
                  <c:v>0.63800000000000001</c:v>
                </c:pt>
                <c:pt idx="15984">
                  <c:v>0.61599999999999999</c:v>
                </c:pt>
                <c:pt idx="15985">
                  <c:v>0.5</c:v>
                </c:pt>
                <c:pt idx="15986">
                  <c:v>0.52100000000000002</c:v>
                </c:pt>
                <c:pt idx="15987">
                  <c:v>0.67300000000000004</c:v>
                </c:pt>
                <c:pt idx="15988">
                  <c:v>0.49399999999999999</c:v>
                </c:pt>
                <c:pt idx="15989">
                  <c:v>0.58899999999999997</c:v>
                </c:pt>
                <c:pt idx="15990">
                  <c:v>0.53</c:v>
                </c:pt>
                <c:pt idx="15991">
                  <c:v>0.53400000000000003</c:v>
                </c:pt>
                <c:pt idx="15992">
                  <c:v>0.75600000000000001</c:v>
                </c:pt>
                <c:pt idx="15993">
                  <c:v>0.48099999999999998</c:v>
                </c:pt>
                <c:pt idx="15994">
                  <c:v>0.73699999999999999</c:v>
                </c:pt>
                <c:pt idx="15995">
                  <c:v>0.51700000000000002</c:v>
                </c:pt>
                <c:pt idx="15996">
                  <c:v>0.53800000000000003</c:v>
                </c:pt>
                <c:pt idx="15997">
                  <c:v>0.55200000000000005</c:v>
                </c:pt>
                <c:pt idx="15998">
                  <c:v>0.52100000000000002</c:v>
                </c:pt>
                <c:pt idx="15999">
                  <c:v>0.40699999999999997</c:v>
                </c:pt>
                <c:pt idx="16000">
                  <c:v>0.57099999999999995</c:v>
                </c:pt>
                <c:pt idx="16001">
                  <c:v>0.63900000000000001</c:v>
                </c:pt>
                <c:pt idx="16002">
                  <c:v>0.50600000000000001</c:v>
                </c:pt>
                <c:pt idx="16003">
                  <c:v>0.45200000000000001</c:v>
                </c:pt>
                <c:pt idx="16004">
                  <c:v>0.313</c:v>
                </c:pt>
                <c:pt idx="16005">
                  <c:v>0.68700000000000006</c:v>
                </c:pt>
                <c:pt idx="16006">
                  <c:v>0.432</c:v>
                </c:pt>
                <c:pt idx="16007">
                  <c:v>0.52300000000000002</c:v>
                </c:pt>
                <c:pt idx="16008">
                  <c:v>0.54</c:v>
                </c:pt>
                <c:pt idx="16009">
                  <c:v>0.5</c:v>
                </c:pt>
                <c:pt idx="16010">
                  <c:v>0.54700000000000004</c:v>
                </c:pt>
                <c:pt idx="16011">
                  <c:v>0.75</c:v>
                </c:pt>
                <c:pt idx="16012">
                  <c:v>0.45700000000000002</c:v>
                </c:pt>
                <c:pt idx="16013">
                  <c:v>0.47</c:v>
                </c:pt>
                <c:pt idx="16014">
                  <c:v>0.72699999999999998</c:v>
                </c:pt>
                <c:pt idx="16015">
                  <c:v>0.51200000000000001</c:v>
                </c:pt>
                <c:pt idx="16016">
                  <c:v>0.76400000000000001</c:v>
                </c:pt>
                <c:pt idx="16017">
                  <c:v>0.67900000000000005</c:v>
                </c:pt>
                <c:pt idx="16018">
                  <c:v>0.52800000000000002</c:v>
                </c:pt>
                <c:pt idx="16019">
                  <c:v>0.60799999999999998</c:v>
                </c:pt>
                <c:pt idx="16020">
                  <c:v>0.505</c:v>
                </c:pt>
                <c:pt idx="16021">
                  <c:v>0.53100000000000003</c:v>
                </c:pt>
                <c:pt idx="16022">
                  <c:v>0.36599999999999999</c:v>
                </c:pt>
                <c:pt idx="16023">
                  <c:v>0.754</c:v>
                </c:pt>
                <c:pt idx="16024">
                  <c:v>0.64900000000000002</c:v>
                </c:pt>
                <c:pt idx="16025">
                  <c:v>0.39100000000000001</c:v>
                </c:pt>
                <c:pt idx="16026">
                  <c:v>0.60699999999999998</c:v>
                </c:pt>
                <c:pt idx="16027">
                  <c:v>0.51300000000000001</c:v>
                </c:pt>
                <c:pt idx="16028">
                  <c:v>0.55300000000000005</c:v>
                </c:pt>
                <c:pt idx="16029">
                  <c:v>0.53400000000000003</c:v>
                </c:pt>
                <c:pt idx="16030">
                  <c:v>0.32900000000000001</c:v>
                </c:pt>
                <c:pt idx="16031">
                  <c:v>0.67300000000000004</c:v>
                </c:pt>
                <c:pt idx="16032">
                  <c:v>0.56999999999999995</c:v>
                </c:pt>
                <c:pt idx="16033">
                  <c:v>0.52600000000000002</c:v>
                </c:pt>
                <c:pt idx="16034">
                  <c:v>0.63900000000000001</c:v>
                </c:pt>
                <c:pt idx="16035">
                  <c:v>0.59399999999999997</c:v>
                </c:pt>
                <c:pt idx="16036">
                  <c:v>0.48499999999999999</c:v>
                </c:pt>
                <c:pt idx="16037">
                  <c:v>0.36399999999999999</c:v>
                </c:pt>
                <c:pt idx="16038">
                  <c:v>0.38300000000000001</c:v>
                </c:pt>
                <c:pt idx="16039">
                  <c:v>0.55600000000000005</c:v>
                </c:pt>
                <c:pt idx="16040">
                  <c:v>0.51300000000000001</c:v>
                </c:pt>
                <c:pt idx="16041">
                  <c:v>0.441</c:v>
                </c:pt>
                <c:pt idx="16042">
                  <c:v>0.55500000000000005</c:v>
                </c:pt>
                <c:pt idx="16043">
                  <c:v>0.42799999999999999</c:v>
                </c:pt>
                <c:pt idx="16044">
                  <c:v>0.56000000000000005</c:v>
                </c:pt>
                <c:pt idx="16045">
                  <c:v>0.46899999999999997</c:v>
                </c:pt>
                <c:pt idx="16046">
                  <c:v>0.41299999999999998</c:v>
                </c:pt>
                <c:pt idx="16047">
                  <c:v>0.58899999999999997</c:v>
                </c:pt>
                <c:pt idx="16048">
                  <c:v>0.505</c:v>
                </c:pt>
                <c:pt idx="16049">
                  <c:v>0.56299999999999994</c:v>
                </c:pt>
                <c:pt idx="16050">
                  <c:v>0.40699999999999997</c:v>
                </c:pt>
                <c:pt idx="16051">
                  <c:v>0.52400000000000002</c:v>
                </c:pt>
                <c:pt idx="16052">
                  <c:v>0.72399999999999998</c:v>
                </c:pt>
                <c:pt idx="16053">
                  <c:v>0.59499999999999997</c:v>
                </c:pt>
                <c:pt idx="16054">
                  <c:v>0.69799999999999995</c:v>
                </c:pt>
                <c:pt idx="16055">
                  <c:v>0.40200000000000002</c:v>
                </c:pt>
                <c:pt idx="16056">
                  <c:v>0.48</c:v>
                </c:pt>
                <c:pt idx="16057">
                  <c:v>0.54300000000000004</c:v>
                </c:pt>
                <c:pt idx="16058">
                  <c:v>0.58599999999999997</c:v>
                </c:pt>
                <c:pt idx="16059">
                  <c:v>0.64200000000000002</c:v>
                </c:pt>
                <c:pt idx="16060">
                  <c:v>0.59499999999999997</c:v>
                </c:pt>
                <c:pt idx="16061">
                  <c:v>0.42099999999999999</c:v>
                </c:pt>
                <c:pt idx="16062">
                  <c:v>0.503</c:v>
                </c:pt>
                <c:pt idx="16063">
                  <c:v>0.52100000000000002</c:v>
                </c:pt>
                <c:pt idx="16064">
                  <c:v>0.42</c:v>
                </c:pt>
                <c:pt idx="16065">
                  <c:v>0.81</c:v>
                </c:pt>
                <c:pt idx="16066">
                  <c:v>0.46500000000000002</c:v>
                </c:pt>
                <c:pt idx="16067">
                  <c:v>0.59099999999999997</c:v>
                </c:pt>
                <c:pt idx="16068">
                  <c:v>0.60899999999999999</c:v>
                </c:pt>
                <c:pt idx="16069">
                  <c:v>0.48899999999999999</c:v>
                </c:pt>
                <c:pt idx="16070">
                  <c:v>0.35099999999999998</c:v>
                </c:pt>
                <c:pt idx="16071">
                  <c:v>0.58399999999999996</c:v>
                </c:pt>
                <c:pt idx="16072">
                  <c:v>0.51700000000000002</c:v>
                </c:pt>
                <c:pt idx="16073">
                  <c:v>0.56000000000000005</c:v>
                </c:pt>
                <c:pt idx="16074">
                  <c:v>0.376</c:v>
                </c:pt>
                <c:pt idx="16075">
                  <c:v>0.56200000000000006</c:v>
                </c:pt>
                <c:pt idx="16076">
                  <c:v>0.60899999999999999</c:v>
                </c:pt>
                <c:pt idx="16077">
                  <c:v>0.47599999999999998</c:v>
                </c:pt>
                <c:pt idx="16078">
                  <c:v>0.59</c:v>
                </c:pt>
                <c:pt idx="16079">
                  <c:v>0.57299999999999995</c:v>
                </c:pt>
                <c:pt idx="16080">
                  <c:v>0.68899999999999995</c:v>
                </c:pt>
                <c:pt idx="16081">
                  <c:v>0.82299999999999995</c:v>
                </c:pt>
                <c:pt idx="16082">
                  <c:v>0.56499999999999995</c:v>
                </c:pt>
                <c:pt idx="16083">
                  <c:v>0.48899999999999999</c:v>
                </c:pt>
                <c:pt idx="16084">
                  <c:v>0.56899999999999995</c:v>
                </c:pt>
                <c:pt idx="16085">
                  <c:v>0.60099999999999998</c:v>
                </c:pt>
                <c:pt idx="16086">
                  <c:v>0.47</c:v>
                </c:pt>
                <c:pt idx="16087">
                  <c:v>0.61199999999999999</c:v>
                </c:pt>
                <c:pt idx="16088">
                  <c:v>0.79800000000000004</c:v>
                </c:pt>
                <c:pt idx="16089">
                  <c:v>0.55300000000000005</c:v>
                </c:pt>
                <c:pt idx="16090">
                  <c:v>0.71</c:v>
                </c:pt>
                <c:pt idx="16091">
                  <c:v>0.61299999999999999</c:v>
                </c:pt>
                <c:pt idx="16092">
                  <c:v>0.49</c:v>
                </c:pt>
                <c:pt idx="16093">
                  <c:v>0.64400000000000002</c:v>
                </c:pt>
                <c:pt idx="16094">
                  <c:v>0.59</c:v>
                </c:pt>
                <c:pt idx="16095">
                  <c:v>0.47499999999999998</c:v>
                </c:pt>
                <c:pt idx="16096">
                  <c:v>0.65700000000000003</c:v>
                </c:pt>
                <c:pt idx="16097">
                  <c:v>0.57899999999999996</c:v>
                </c:pt>
                <c:pt idx="16098">
                  <c:v>0.58599999999999997</c:v>
                </c:pt>
                <c:pt idx="16099">
                  <c:v>0.44900000000000001</c:v>
                </c:pt>
                <c:pt idx="16100">
                  <c:v>0.78400000000000003</c:v>
                </c:pt>
                <c:pt idx="16101">
                  <c:v>0.42799999999999999</c:v>
                </c:pt>
                <c:pt idx="16102">
                  <c:v>0.57499999999999996</c:v>
                </c:pt>
                <c:pt idx="16103">
                  <c:v>0.55900000000000005</c:v>
                </c:pt>
                <c:pt idx="16104">
                  <c:v>0.54900000000000004</c:v>
                </c:pt>
                <c:pt idx="16105">
                  <c:v>0.40500000000000003</c:v>
                </c:pt>
                <c:pt idx="16106">
                  <c:v>0.50700000000000001</c:v>
                </c:pt>
                <c:pt idx="16107">
                  <c:v>0.39100000000000001</c:v>
                </c:pt>
                <c:pt idx="16108">
                  <c:v>0.35699999999999998</c:v>
                </c:pt>
                <c:pt idx="16109">
                  <c:v>0.46500000000000002</c:v>
                </c:pt>
                <c:pt idx="16110">
                  <c:v>0.47699999999999998</c:v>
                </c:pt>
                <c:pt idx="16111">
                  <c:v>0.45500000000000002</c:v>
                </c:pt>
                <c:pt idx="16112">
                  <c:v>0.50700000000000001</c:v>
                </c:pt>
                <c:pt idx="16113">
                  <c:v>0.44800000000000001</c:v>
                </c:pt>
                <c:pt idx="16114">
                  <c:v>0.49</c:v>
                </c:pt>
                <c:pt idx="16115">
                  <c:v>0.49299999999999999</c:v>
                </c:pt>
                <c:pt idx="16116">
                  <c:v>0.58099999999999996</c:v>
                </c:pt>
                <c:pt idx="16117">
                  <c:v>0.54900000000000004</c:v>
                </c:pt>
                <c:pt idx="16118">
                  <c:v>0.71</c:v>
                </c:pt>
                <c:pt idx="16119">
                  <c:v>0.58899999999999997</c:v>
                </c:pt>
                <c:pt idx="16120">
                  <c:v>0.5</c:v>
                </c:pt>
                <c:pt idx="16121">
                  <c:v>0.51700000000000002</c:v>
                </c:pt>
                <c:pt idx="16122">
                  <c:v>0.50800000000000001</c:v>
                </c:pt>
                <c:pt idx="16123">
                  <c:v>0.66700000000000004</c:v>
                </c:pt>
                <c:pt idx="16124">
                  <c:v>0.55300000000000005</c:v>
                </c:pt>
                <c:pt idx="16125">
                  <c:v>0.60899999999999999</c:v>
                </c:pt>
                <c:pt idx="16126">
                  <c:v>0.59</c:v>
                </c:pt>
                <c:pt idx="16127">
                  <c:v>0.47099999999999997</c:v>
                </c:pt>
                <c:pt idx="16128">
                  <c:v>0.51700000000000002</c:v>
                </c:pt>
                <c:pt idx="16129">
                  <c:v>0.51500000000000001</c:v>
                </c:pt>
                <c:pt idx="16130">
                  <c:v>0.53600000000000003</c:v>
                </c:pt>
                <c:pt idx="16131">
                  <c:v>0.60099999999999998</c:v>
                </c:pt>
                <c:pt idx="16132">
                  <c:v>0.63400000000000001</c:v>
                </c:pt>
                <c:pt idx="16133">
                  <c:v>0.72399999999999998</c:v>
                </c:pt>
                <c:pt idx="16134">
                  <c:v>0.57699999999999996</c:v>
                </c:pt>
                <c:pt idx="16135">
                  <c:v>0.64600000000000002</c:v>
                </c:pt>
                <c:pt idx="16136">
                  <c:v>0.55500000000000005</c:v>
                </c:pt>
                <c:pt idx="16137">
                  <c:v>0.42399999999999999</c:v>
                </c:pt>
                <c:pt idx="16138">
                  <c:v>0.47599999999999998</c:v>
                </c:pt>
                <c:pt idx="16139">
                  <c:v>0.81799999999999995</c:v>
                </c:pt>
                <c:pt idx="16140">
                  <c:v>0.44400000000000001</c:v>
                </c:pt>
                <c:pt idx="16141">
                  <c:v>0.50700000000000001</c:v>
                </c:pt>
                <c:pt idx="16142">
                  <c:v>0.503</c:v>
                </c:pt>
                <c:pt idx="16143">
                  <c:v>0.47599999999999998</c:v>
                </c:pt>
                <c:pt idx="16144">
                  <c:v>0.56299999999999994</c:v>
                </c:pt>
                <c:pt idx="16145">
                  <c:v>0.35899999999999999</c:v>
                </c:pt>
                <c:pt idx="16146">
                  <c:v>0.51400000000000001</c:v>
                </c:pt>
                <c:pt idx="16147">
                  <c:v>0.5</c:v>
                </c:pt>
                <c:pt idx="16148">
                  <c:v>0.58599999999999997</c:v>
                </c:pt>
                <c:pt idx="16149">
                  <c:v>0.51</c:v>
                </c:pt>
                <c:pt idx="16150">
                  <c:v>0.60099999999999998</c:v>
                </c:pt>
                <c:pt idx="16151">
                  <c:v>0.52700000000000002</c:v>
                </c:pt>
                <c:pt idx="16152">
                  <c:v>0.46700000000000003</c:v>
                </c:pt>
                <c:pt idx="16153">
                  <c:v>0.46899999999999997</c:v>
                </c:pt>
                <c:pt idx="16154">
                  <c:v>0.751</c:v>
                </c:pt>
                <c:pt idx="16155">
                  <c:v>0.57899999999999996</c:v>
                </c:pt>
                <c:pt idx="16156">
                  <c:v>0.58799999999999997</c:v>
                </c:pt>
                <c:pt idx="16157">
                  <c:v>0.67100000000000004</c:v>
                </c:pt>
                <c:pt idx="16158">
                  <c:v>0.42899999999999999</c:v>
                </c:pt>
                <c:pt idx="16159">
                  <c:v>0.54500000000000004</c:v>
                </c:pt>
                <c:pt idx="16160">
                  <c:v>0.40699999999999997</c:v>
                </c:pt>
                <c:pt idx="16161">
                  <c:v>0.46</c:v>
                </c:pt>
                <c:pt idx="16162">
                  <c:v>0.46200000000000002</c:v>
                </c:pt>
                <c:pt idx="16163">
                  <c:v>0.6</c:v>
                </c:pt>
                <c:pt idx="16164">
                  <c:v>0.53700000000000003</c:v>
                </c:pt>
                <c:pt idx="16165">
                  <c:v>0.45</c:v>
                </c:pt>
                <c:pt idx="16166">
                  <c:v>0.45300000000000001</c:v>
                </c:pt>
                <c:pt idx="16167">
                  <c:v>0.32200000000000001</c:v>
                </c:pt>
                <c:pt idx="16168">
                  <c:v>0.56000000000000005</c:v>
                </c:pt>
                <c:pt idx="16169">
                  <c:v>0.45300000000000001</c:v>
                </c:pt>
                <c:pt idx="16170">
                  <c:v>0.53100000000000003</c:v>
                </c:pt>
                <c:pt idx="16171">
                  <c:v>0.46500000000000002</c:v>
                </c:pt>
                <c:pt idx="16172">
                  <c:v>0.59299999999999997</c:v>
                </c:pt>
                <c:pt idx="16173">
                  <c:v>0.39200000000000002</c:v>
                </c:pt>
                <c:pt idx="16174">
                  <c:v>0.63500000000000001</c:v>
                </c:pt>
                <c:pt idx="16175">
                  <c:v>0.51200000000000001</c:v>
                </c:pt>
                <c:pt idx="16176">
                  <c:v>0.56699999999999995</c:v>
                </c:pt>
                <c:pt idx="16177">
                  <c:v>0.82299999999999995</c:v>
                </c:pt>
                <c:pt idx="16178">
                  <c:v>0.496</c:v>
                </c:pt>
                <c:pt idx="16179">
                  <c:v>0.79</c:v>
                </c:pt>
                <c:pt idx="16180">
                  <c:v>0.55100000000000005</c:v>
                </c:pt>
                <c:pt idx="16181">
                  <c:v>0.54400000000000004</c:v>
                </c:pt>
                <c:pt idx="16182">
                  <c:v>0.47</c:v>
                </c:pt>
                <c:pt idx="16183">
                  <c:v>0.56399999999999995</c:v>
                </c:pt>
                <c:pt idx="16184">
                  <c:v>0.73</c:v>
                </c:pt>
                <c:pt idx="16185">
                  <c:v>0.58499999999999996</c:v>
                </c:pt>
                <c:pt idx="16186">
                  <c:v>0.39</c:v>
                </c:pt>
                <c:pt idx="16187">
                  <c:v>0.51100000000000001</c:v>
                </c:pt>
                <c:pt idx="16188">
                  <c:v>0.40899999999999997</c:v>
                </c:pt>
                <c:pt idx="16189">
                  <c:v>0.75</c:v>
                </c:pt>
                <c:pt idx="16190">
                  <c:v>0.57699999999999996</c:v>
                </c:pt>
                <c:pt idx="16191">
                  <c:v>0.439</c:v>
                </c:pt>
                <c:pt idx="16192">
                  <c:v>0.54500000000000004</c:v>
                </c:pt>
                <c:pt idx="16193">
                  <c:v>0.48699999999999999</c:v>
                </c:pt>
                <c:pt idx="16194">
                  <c:v>0.58099999999999996</c:v>
                </c:pt>
                <c:pt idx="16195">
                  <c:v>0.82199999999999995</c:v>
                </c:pt>
                <c:pt idx="16196">
                  <c:v>0.54</c:v>
                </c:pt>
                <c:pt idx="16197">
                  <c:v>0.64800000000000002</c:v>
                </c:pt>
                <c:pt idx="16198">
                  <c:v>0.501</c:v>
                </c:pt>
                <c:pt idx="16199">
                  <c:v>0.502</c:v>
                </c:pt>
                <c:pt idx="16200">
                  <c:v>0.48099999999999998</c:v>
                </c:pt>
                <c:pt idx="16201">
                  <c:v>0.498</c:v>
                </c:pt>
                <c:pt idx="16202">
                  <c:v>0.40600000000000003</c:v>
                </c:pt>
                <c:pt idx="16203">
                  <c:v>0.68600000000000005</c:v>
                </c:pt>
                <c:pt idx="16204">
                  <c:v>0.503</c:v>
                </c:pt>
                <c:pt idx="16205">
                  <c:v>0.54</c:v>
                </c:pt>
                <c:pt idx="16206">
                  <c:v>0.59499999999999997</c:v>
                </c:pt>
                <c:pt idx="16207">
                  <c:v>0.44900000000000001</c:v>
                </c:pt>
                <c:pt idx="16208">
                  <c:v>0.51700000000000002</c:v>
                </c:pt>
                <c:pt idx="16209">
                  <c:v>0.52300000000000002</c:v>
                </c:pt>
                <c:pt idx="16210">
                  <c:v>0.65400000000000003</c:v>
                </c:pt>
                <c:pt idx="16211">
                  <c:v>0.51700000000000002</c:v>
                </c:pt>
                <c:pt idx="16212">
                  <c:v>0.51300000000000001</c:v>
                </c:pt>
                <c:pt idx="16213">
                  <c:v>0.52200000000000002</c:v>
                </c:pt>
                <c:pt idx="16214">
                  <c:v>0.55900000000000005</c:v>
                </c:pt>
                <c:pt idx="16215">
                  <c:v>0.54500000000000004</c:v>
                </c:pt>
                <c:pt idx="16216">
                  <c:v>0.40899999999999997</c:v>
                </c:pt>
                <c:pt idx="16217">
                  <c:v>0.58499999999999996</c:v>
                </c:pt>
                <c:pt idx="16218">
                  <c:v>0.42699999999999999</c:v>
                </c:pt>
                <c:pt idx="16219">
                  <c:v>0.59199999999999997</c:v>
                </c:pt>
                <c:pt idx="16220">
                  <c:v>0.503</c:v>
                </c:pt>
                <c:pt idx="16221">
                  <c:v>0.52100000000000002</c:v>
                </c:pt>
                <c:pt idx="16222">
                  <c:v>0.56100000000000005</c:v>
                </c:pt>
                <c:pt idx="16223">
                  <c:v>0.51</c:v>
                </c:pt>
                <c:pt idx="16224">
                  <c:v>0.57299999999999995</c:v>
                </c:pt>
                <c:pt idx="16225">
                  <c:v>0.65800000000000003</c:v>
                </c:pt>
                <c:pt idx="16226">
                  <c:v>0.53600000000000003</c:v>
                </c:pt>
                <c:pt idx="16227">
                  <c:v>0.67</c:v>
                </c:pt>
                <c:pt idx="16228">
                  <c:v>0.55300000000000005</c:v>
                </c:pt>
                <c:pt idx="16229">
                  <c:v>0.53100000000000003</c:v>
                </c:pt>
                <c:pt idx="16230">
                  <c:v>0.35399999999999998</c:v>
                </c:pt>
                <c:pt idx="16231">
                  <c:v>0.55400000000000005</c:v>
                </c:pt>
                <c:pt idx="16232">
                  <c:v>0.41</c:v>
                </c:pt>
                <c:pt idx="16233">
                  <c:v>0.53900000000000003</c:v>
                </c:pt>
                <c:pt idx="16234">
                  <c:v>0.69899999999999995</c:v>
                </c:pt>
                <c:pt idx="16235">
                  <c:v>0.66800000000000004</c:v>
                </c:pt>
                <c:pt idx="16236">
                  <c:v>0.58699999999999997</c:v>
                </c:pt>
                <c:pt idx="16237">
                  <c:v>0.52300000000000002</c:v>
                </c:pt>
                <c:pt idx="16238">
                  <c:v>0.42399999999999999</c:v>
                </c:pt>
                <c:pt idx="16239">
                  <c:v>0.30499999999999999</c:v>
                </c:pt>
                <c:pt idx="16240">
                  <c:v>0.53300000000000003</c:v>
                </c:pt>
                <c:pt idx="16241">
                  <c:v>0.624</c:v>
                </c:pt>
                <c:pt idx="16242">
                  <c:v>0.49</c:v>
                </c:pt>
                <c:pt idx="16243">
                  <c:v>0.56999999999999995</c:v>
                </c:pt>
                <c:pt idx="16244">
                  <c:v>0.55000000000000004</c:v>
                </c:pt>
                <c:pt idx="16245">
                  <c:v>0.504</c:v>
                </c:pt>
                <c:pt idx="16246">
                  <c:v>0.502</c:v>
                </c:pt>
                <c:pt idx="16247">
                  <c:v>0.65700000000000003</c:v>
                </c:pt>
                <c:pt idx="16248">
                  <c:v>0.77</c:v>
                </c:pt>
                <c:pt idx="16249">
                  <c:v>0.439</c:v>
                </c:pt>
                <c:pt idx="16250">
                  <c:v>0.505</c:v>
                </c:pt>
                <c:pt idx="16251">
                  <c:v>0.64200000000000002</c:v>
                </c:pt>
                <c:pt idx="16252">
                  <c:v>0.65</c:v>
                </c:pt>
                <c:pt idx="16253">
                  <c:v>0.51900000000000002</c:v>
                </c:pt>
                <c:pt idx="16254">
                  <c:v>0.51500000000000001</c:v>
                </c:pt>
                <c:pt idx="16255">
                  <c:v>0.432</c:v>
                </c:pt>
                <c:pt idx="16256">
                  <c:v>0.41899999999999998</c:v>
                </c:pt>
                <c:pt idx="16257">
                  <c:v>0.51300000000000001</c:v>
                </c:pt>
                <c:pt idx="16258">
                  <c:v>0.44900000000000001</c:v>
                </c:pt>
                <c:pt idx="16259">
                  <c:v>0.48399999999999999</c:v>
                </c:pt>
                <c:pt idx="16260">
                  <c:v>0.56599999999999995</c:v>
                </c:pt>
                <c:pt idx="16261">
                  <c:v>0.56399999999999995</c:v>
                </c:pt>
                <c:pt idx="16262">
                  <c:v>0.57599999999999996</c:v>
                </c:pt>
                <c:pt idx="16263">
                  <c:v>0.67400000000000004</c:v>
                </c:pt>
                <c:pt idx="16264">
                  <c:v>0.64500000000000002</c:v>
                </c:pt>
                <c:pt idx="16265">
                  <c:v>0.54100000000000004</c:v>
                </c:pt>
                <c:pt idx="16266">
                  <c:v>0.59</c:v>
                </c:pt>
                <c:pt idx="16267">
                  <c:v>0.44800000000000001</c:v>
                </c:pt>
                <c:pt idx="16268">
                  <c:v>0.53700000000000003</c:v>
                </c:pt>
                <c:pt idx="16269">
                  <c:v>0.42</c:v>
                </c:pt>
                <c:pt idx="16270">
                  <c:v>0.35799999999999998</c:v>
                </c:pt>
                <c:pt idx="16271">
                  <c:v>0.64500000000000002</c:v>
                </c:pt>
                <c:pt idx="16272">
                  <c:v>0.496</c:v>
                </c:pt>
                <c:pt idx="16273">
                  <c:v>0.52</c:v>
                </c:pt>
                <c:pt idx="16274">
                  <c:v>0.60199999999999998</c:v>
                </c:pt>
                <c:pt idx="16275">
                  <c:v>0.503</c:v>
                </c:pt>
                <c:pt idx="16276">
                  <c:v>0.51</c:v>
                </c:pt>
                <c:pt idx="16277">
                  <c:v>0.61099999999999999</c:v>
                </c:pt>
                <c:pt idx="16278">
                  <c:v>0.52900000000000003</c:v>
                </c:pt>
                <c:pt idx="16279">
                  <c:v>0.71499999999999997</c:v>
                </c:pt>
                <c:pt idx="16280">
                  <c:v>0.54600000000000004</c:v>
                </c:pt>
                <c:pt idx="16281">
                  <c:v>0.68200000000000005</c:v>
                </c:pt>
                <c:pt idx="16282">
                  <c:v>0.503</c:v>
                </c:pt>
                <c:pt idx="16283">
                  <c:v>0.55200000000000005</c:v>
                </c:pt>
                <c:pt idx="16284">
                  <c:v>0.56000000000000005</c:v>
                </c:pt>
                <c:pt idx="16285">
                  <c:v>0.50600000000000001</c:v>
                </c:pt>
                <c:pt idx="16286">
                  <c:v>0.42</c:v>
                </c:pt>
                <c:pt idx="16287">
                  <c:v>0.53200000000000003</c:v>
                </c:pt>
                <c:pt idx="16288">
                  <c:v>0.48599999999999999</c:v>
                </c:pt>
                <c:pt idx="16289">
                  <c:v>0.38400000000000001</c:v>
                </c:pt>
                <c:pt idx="16290">
                  <c:v>0.7</c:v>
                </c:pt>
                <c:pt idx="16291">
                  <c:v>0.68700000000000006</c:v>
                </c:pt>
                <c:pt idx="16292">
                  <c:v>0.70599999999999996</c:v>
                </c:pt>
                <c:pt idx="16293">
                  <c:v>0.49099999999999999</c:v>
                </c:pt>
                <c:pt idx="16294">
                  <c:v>0.53700000000000003</c:v>
                </c:pt>
                <c:pt idx="16295">
                  <c:v>0.56399999999999995</c:v>
                </c:pt>
                <c:pt idx="16296">
                  <c:v>0.48799999999999999</c:v>
                </c:pt>
                <c:pt idx="16297">
                  <c:v>0.51300000000000001</c:v>
                </c:pt>
                <c:pt idx="16298">
                  <c:v>0.61799999999999999</c:v>
                </c:pt>
                <c:pt idx="16299">
                  <c:v>0.41299999999999998</c:v>
                </c:pt>
                <c:pt idx="16300">
                  <c:v>0.67500000000000004</c:v>
                </c:pt>
                <c:pt idx="16301">
                  <c:v>0.48699999999999999</c:v>
                </c:pt>
                <c:pt idx="16302">
                  <c:v>0.47899999999999998</c:v>
                </c:pt>
                <c:pt idx="16303">
                  <c:v>0.41599999999999998</c:v>
                </c:pt>
                <c:pt idx="16304">
                  <c:v>0.51300000000000001</c:v>
                </c:pt>
                <c:pt idx="16305">
                  <c:v>0.54300000000000004</c:v>
                </c:pt>
                <c:pt idx="16306">
                  <c:v>0.42399999999999999</c:v>
                </c:pt>
                <c:pt idx="16307">
                  <c:v>0.46100000000000002</c:v>
                </c:pt>
                <c:pt idx="16308">
                  <c:v>0.56100000000000005</c:v>
                </c:pt>
                <c:pt idx="16309">
                  <c:v>0.64400000000000002</c:v>
                </c:pt>
                <c:pt idx="16310">
                  <c:v>0.46</c:v>
                </c:pt>
                <c:pt idx="16311">
                  <c:v>0.5</c:v>
                </c:pt>
                <c:pt idx="16312">
                  <c:v>0.436</c:v>
                </c:pt>
                <c:pt idx="16313">
                  <c:v>0.41899999999999998</c:v>
                </c:pt>
                <c:pt idx="16314">
                  <c:v>0.46500000000000002</c:v>
                </c:pt>
                <c:pt idx="16315">
                  <c:v>0.53400000000000003</c:v>
                </c:pt>
                <c:pt idx="16316">
                  <c:v>0.69</c:v>
                </c:pt>
                <c:pt idx="16317">
                  <c:v>0.66100000000000003</c:v>
                </c:pt>
                <c:pt idx="16318">
                  <c:v>0.433</c:v>
                </c:pt>
                <c:pt idx="16319">
                  <c:v>0.54</c:v>
                </c:pt>
                <c:pt idx="16320">
                  <c:v>0.52</c:v>
                </c:pt>
                <c:pt idx="16321">
                  <c:v>0.55800000000000005</c:v>
                </c:pt>
                <c:pt idx="16322">
                  <c:v>0.53400000000000003</c:v>
                </c:pt>
                <c:pt idx="16323">
                  <c:v>0.624</c:v>
                </c:pt>
                <c:pt idx="16324">
                  <c:v>0.50900000000000001</c:v>
                </c:pt>
                <c:pt idx="16325">
                  <c:v>0.876</c:v>
                </c:pt>
                <c:pt idx="16326">
                  <c:v>0.54700000000000004</c:v>
                </c:pt>
                <c:pt idx="16327">
                  <c:v>0.47599999999999998</c:v>
                </c:pt>
                <c:pt idx="16328">
                  <c:v>0.48199999999999998</c:v>
                </c:pt>
                <c:pt idx="16329">
                  <c:v>0.50800000000000001</c:v>
                </c:pt>
                <c:pt idx="16330">
                  <c:v>0.60099999999999998</c:v>
                </c:pt>
                <c:pt idx="16331">
                  <c:v>0.47299999999999998</c:v>
                </c:pt>
                <c:pt idx="16332">
                  <c:v>0.57699999999999996</c:v>
                </c:pt>
                <c:pt idx="16333">
                  <c:v>0.61199999999999999</c:v>
                </c:pt>
                <c:pt idx="16334">
                  <c:v>0.51</c:v>
                </c:pt>
                <c:pt idx="16335">
                  <c:v>0.47399999999999998</c:v>
                </c:pt>
                <c:pt idx="16336">
                  <c:v>0.65100000000000002</c:v>
                </c:pt>
                <c:pt idx="16337">
                  <c:v>0.84599999999999997</c:v>
                </c:pt>
                <c:pt idx="16338">
                  <c:v>0.443</c:v>
                </c:pt>
                <c:pt idx="16339">
                  <c:v>0.57199999999999995</c:v>
                </c:pt>
                <c:pt idx="16340">
                  <c:v>0.58799999999999997</c:v>
                </c:pt>
                <c:pt idx="16341">
                  <c:v>0.51200000000000001</c:v>
                </c:pt>
                <c:pt idx="16342">
                  <c:v>0.54</c:v>
                </c:pt>
                <c:pt idx="16343">
                  <c:v>0.42699999999999999</c:v>
                </c:pt>
                <c:pt idx="16344">
                  <c:v>0.27200000000000002</c:v>
                </c:pt>
                <c:pt idx="16345">
                  <c:v>0.51800000000000002</c:v>
                </c:pt>
                <c:pt idx="16346">
                  <c:v>0.55900000000000005</c:v>
                </c:pt>
                <c:pt idx="16347">
                  <c:v>0.48</c:v>
                </c:pt>
                <c:pt idx="16348">
                  <c:v>0.51600000000000001</c:v>
                </c:pt>
                <c:pt idx="16349">
                  <c:v>0.497</c:v>
                </c:pt>
                <c:pt idx="16350">
                  <c:v>0.5</c:v>
                </c:pt>
                <c:pt idx="16351">
                  <c:v>0.56000000000000005</c:v>
                </c:pt>
                <c:pt idx="16352">
                  <c:v>0.65900000000000003</c:v>
                </c:pt>
                <c:pt idx="16353">
                  <c:v>0.38700000000000001</c:v>
                </c:pt>
                <c:pt idx="16354">
                  <c:v>0.59399999999999997</c:v>
                </c:pt>
                <c:pt idx="16355">
                  <c:v>0.46100000000000002</c:v>
                </c:pt>
                <c:pt idx="16356">
                  <c:v>0.53300000000000003</c:v>
                </c:pt>
                <c:pt idx="16357">
                  <c:v>0.57099999999999995</c:v>
                </c:pt>
                <c:pt idx="16358">
                  <c:v>0.57099999999999995</c:v>
                </c:pt>
                <c:pt idx="16359">
                  <c:v>0.51900000000000002</c:v>
                </c:pt>
                <c:pt idx="16360">
                  <c:v>0.46899999999999997</c:v>
                </c:pt>
                <c:pt idx="16361">
                  <c:v>0.63</c:v>
                </c:pt>
                <c:pt idx="16362">
                  <c:v>0.54600000000000004</c:v>
                </c:pt>
                <c:pt idx="16363">
                  <c:v>0.46800000000000003</c:v>
                </c:pt>
                <c:pt idx="16364">
                  <c:v>0.44</c:v>
                </c:pt>
                <c:pt idx="16365">
                  <c:v>0.42</c:v>
                </c:pt>
                <c:pt idx="16366">
                  <c:v>0.83299999999999996</c:v>
                </c:pt>
                <c:pt idx="16367">
                  <c:v>0.65600000000000003</c:v>
                </c:pt>
                <c:pt idx="16368">
                  <c:v>0.56299999999999994</c:v>
                </c:pt>
                <c:pt idx="16369">
                  <c:v>0.57499999999999996</c:v>
                </c:pt>
                <c:pt idx="16370">
                  <c:v>0.48099999999999998</c:v>
                </c:pt>
                <c:pt idx="16371">
                  <c:v>0.57599999999999996</c:v>
                </c:pt>
                <c:pt idx="16372">
                  <c:v>0.52800000000000002</c:v>
                </c:pt>
                <c:pt idx="16373">
                  <c:v>0.495</c:v>
                </c:pt>
                <c:pt idx="16374">
                  <c:v>0.52</c:v>
                </c:pt>
                <c:pt idx="16375">
                  <c:v>0.39900000000000002</c:v>
                </c:pt>
                <c:pt idx="16376">
                  <c:v>0.70499999999999996</c:v>
                </c:pt>
                <c:pt idx="16377">
                  <c:v>0.51800000000000002</c:v>
                </c:pt>
                <c:pt idx="16378">
                  <c:v>0.752</c:v>
                </c:pt>
                <c:pt idx="16379">
                  <c:v>0.53100000000000003</c:v>
                </c:pt>
                <c:pt idx="16380">
                  <c:v>0.58199999999999996</c:v>
                </c:pt>
                <c:pt idx="16381">
                  <c:v>0.39300000000000002</c:v>
                </c:pt>
                <c:pt idx="16382">
                  <c:v>0.57299999999999995</c:v>
                </c:pt>
                <c:pt idx="16383">
                  <c:v>0.56699999999999995</c:v>
                </c:pt>
                <c:pt idx="16384">
                  <c:v>0.58799999999999997</c:v>
                </c:pt>
                <c:pt idx="16385">
                  <c:v>0.499</c:v>
                </c:pt>
                <c:pt idx="16386">
                  <c:v>0.55800000000000005</c:v>
                </c:pt>
                <c:pt idx="16387">
                  <c:v>0.57699999999999996</c:v>
                </c:pt>
                <c:pt idx="16388">
                  <c:v>0.52800000000000002</c:v>
                </c:pt>
                <c:pt idx="16389">
                  <c:v>0.58799999999999997</c:v>
                </c:pt>
                <c:pt idx="16390">
                  <c:v>0.40699999999999997</c:v>
                </c:pt>
                <c:pt idx="16391">
                  <c:v>0.53</c:v>
                </c:pt>
                <c:pt idx="16392">
                  <c:v>0.58599999999999997</c:v>
                </c:pt>
                <c:pt idx="16393">
                  <c:v>0.47799999999999998</c:v>
                </c:pt>
                <c:pt idx="16394">
                  <c:v>0.68700000000000006</c:v>
                </c:pt>
                <c:pt idx="16395">
                  <c:v>0.52800000000000002</c:v>
                </c:pt>
                <c:pt idx="16396">
                  <c:v>0.55000000000000004</c:v>
                </c:pt>
                <c:pt idx="16397">
                  <c:v>0.47099999999999997</c:v>
                </c:pt>
                <c:pt idx="16398">
                  <c:v>0.56999999999999995</c:v>
                </c:pt>
                <c:pt idx="16399">
                  <c:v>0.56699999999999995</c:v>
                </c:pt>
                <c:pt idx="16400">
                  <c:v>0.64700000000000002</c:v>
                </c:pt>
                <c:pt idx="16401">
                  <c:v>0.77300000000000002</c:v>
                </c:pt>
                <c:pt idx="16402">
                  <c:v>0.47899999999999998</c:v>
                </c:pt>
                <c:pt idx="16403">
                  <c:v>0.79400000000000004</c:v>
                </c:pt>
                <c:pt idx="16404">
                  <c:v>0.34100000000000003</c:v>
                </c:pt>
                <c:pt idx="16405">
                  <c:v>0.63400000000000001</c:v>
                </c:pt>
                <c:pt idx="16406">
                  <c:v>0.44500000000000001</c:v>
                </c:pt>
                <c:pt idx="16407">
                  <c:v>0.54400000000000004</c:v>
                </c:pt>
                <c:pt idx="16408">
                  <c:v>0.66800000000000004</c:v>
                </c:pt>
                <c:pt idx="16409">
                  <c:v>0.54800000000000004</c:v>
                </c:pt>
                <c:pt idx="16410">
                  <c:v>0.44400000000000001</c:v>
                </c:pt>
                <c:pt idx="16411">
                  <c:v>0.48199999999999998</c:v>
                </c:pt>
                <c:pt idx="16412">
                  <c:v>0.752</c:v>
                </c:pt>
                <c:pt idx="16413">
                  <c:v>0.59499999999999997</c:v>
                </c:pt>
                <c:pt idx="16414">
                  <c:v>0.46</c:v>
                </c:pt>
                <c:pt idx="16415">
                  <c:v>0.625</c:v>
                </c:pt>
                <c:pt idx="16416">
                  <c:v>0.65800000000000003</c:v>
                </c:pt>
                <c:pt idx="16417">
                  <c:v>0.56899999999999995</c:v>
                </c:pt>
                <c:pt idx="16418">
                  <c:v>0.45400000000000001</c:v>
                </c:pt>
                <c:pt idx="16419">
                  <c:v>0.55700000000000005</c:v>
                </c:pt>
                <c:pt idx="16420">
                  <c:v>0.50800000000000001</c:v>
                </c:pt>
                <c:pt idx="16421">
                  <c:v>0.58499999999999996</c:v>
                </c:pt>
                <c:pt idx="16422">
                  <c:v>0.47299999999999998</c:v>
                </c:pt>
                <c:pt idx="16423">
                  <c:v>0.436</c:v>
                </c:pt>
                <c:pt idx="16424">
                  <c:v>0.43</c:v>
                </c:pt>
                <c:pt idx="16425">
                  <c:v>0.40600000000000003</c:v>
                </c:pt>
                <c:pt idx="16426">
                  <c:v>0.73699999999999999</c:v>
                </c:pt>
                <c:pt idx="16427">
                  <c:v>0.57999999999999996</c:v>
                </c:pt>
                <c:pt idx="16428">
                  <c:v>0.60399999999999998</c:v>
                </c:pt>
                <c:pt idx="16429">
                  <c:v>0.52400000000000002</c:v>
                </c:pt>
                <c:pt idx="16430">
                  <c:v>0.6</c:v>
                </c:pt>
                <c:pt idx="16431">
                  <c:v>0.6</c:v>
                </c:pt>
                <c:pt idx="16432">
                  <c:v>0.7</c:v>
                </c:pt>
                <c:pt idx="16433">
                  <c:v>0.54400000000000004</c:v>
                </c:pt>
                <c:pt idx="16434">
                  <c:v>0.625</c:v>
                </c:pt>
                <c:pt idx="16435">
                  <c:v>0.50600000000000001</c:v>
                </c:pt>
                <c:pt idx="16436">
                  <c:v>0.50600000000000001</c:v>
                </c:pt>
                <c:pt idx="16437">
                  <c:v>0.51500000000000001</c:v>
                </c:pt>
                <c:pt idx="16438">
                  <c:v>0.52400000000000002</c:v>
                </c:pt>
                <c:pt idx="16439">
                  <c:v>0.436</c:v>
                </c:pt>
                <c:pt idx="16440">
                  <c:v>0.50900000000000001</c:v>
                </c:pt>
                <c:pt idx="16441">
                  <c:v>0.50700000000000001</c:v>
                </c:pt>
                <c:pt idx="16442">
                  <c:v>0.40400000000000003</c:v>
                </c:pt>
                <c:pt idx="16443">
                  <c:v>0.52</c:v>
                </c:pt>
                <c:pt idx="16444">
                  <c:v>0.45800000000000002</c:v>
                </c:pt>
                <c:pt idx="16445">
                  <c:v>0.51</c:v>
                </c:pt>
                <c:pt idx="16446">
                  <c:v>0.441</c:v>
                </c:pt>
                <c:pt idx="16447">
                  <c:v>0.57399999999999995</c:v>
                </c:pt>
                <c:pt idx="16448">
                  <c:v>0.50800000000000001</c:v>
                </c:pt>
                <c:pt idx="16449">
                  <c:v>0.36</c:v>
                </c:pt>
                <c:pt idx="16450">
                  <c:v>0.39100000000000001</c:v>
                </c:pt>
                <c:pt idx="16451">
                  <c:v>0.33400000000000002</c:v>
                </c:pt>
                <c:pt idx="16452">
                  <c:v>0.74299999999999999</c:v>
                </c:pt>
                <c:pt idx="16453">
                  <c:v>0.58099999999999996</c:v>
                </c:pt>
                <c:pt idx="16454">
                  <c:v>0.55400000000000005</c:v>
                </c:pt>
                <c:pt idx="16455">
                  <c:v>0.435</c:v>
                </c:pt>
                <c:pt idx="16456">
                  <c:v>0.70099999999999996</c:v>
                </c:pt>
                <c:pt idx="16457">
                  <c:v>0.435</c:v>
                </c:pt>
                <c:pt idx="16458">
                  <c:v>0.53400000000000003</c:v>
                </c:pt>
                <c:pt idx="16459">
                  <c:v>0.55500000000000005</c:v>
                </c:pt>
                <c:pt idx="16460">
                  <c:v>0.6</c:v>
                </c:pt>
                <c:pt idx="16461">
                  <c:v>0.41199999999999998</c:v>
                </c:pt>
                <c:pt idx="16462">
                  <c:v>0.53</c:v>
                </c:pt>
                <c:pt idx="16463">
                  <c:v>0.48799999999999999</c:v>
                </c:pt>
                <c:pt idx="16464">
                  <c:v>0.44700000000000001</c:v>
                </c:pt>
                <c:pt idx="16465">
                  <c:v>0.46100000000000002</c:v>
                </c:pt>
                <c:pt idx="16466">
                  <c:v>0.48</c:v>
                </c:pt>
                <c:pt idx="16467">
                  <c:v>0.67700000000000005</c:v>
                </c:pt>
                <c:pt idx="16468">
                  <c:v>0.42499999999999999</c:v>
                </c:pt>
                <c:pt idx="16469">
                  <c:v>0.501</c:v>
                </c:pt>
                <c:pt idx="16470">
                  <c:v>0.55800000000000005</c:v>
                </c:pt>
                <c:pt idx="16471">
                  <c:v>0.48399999999999999</c:v>
                </c:pt>
                <c:pt idx="16472">
                  <c:v>0.57799999999999996</c:v>
                </c:pt>
                <c:pt idx="16473">
                  <c:v>0.56999999999999995</c:v>
                </c:pt>
                <c:pt idx="16474">
                  <c:v>0.55600000000000005</c:v>
                </c:pt>
                <c:pt idx="16475">
                  <c:v>0.48199999999999998</c:v>
                </c:pt>
                <c:pt idx="16476">
                  <c:v>0.41899999999999998</c:v>
                </c:pt>
                <c:pt idx="16477">
                  <c:v>0.378</c:v>
                </c:pt>
                <c:pt idx="16478">
                  <c:v>0.63300000000000001</c:v>
                </c:pt>
                <c:pt idx="16479">
                  <c:v>0.61499999999999999</c:v>
                </c:pt>
                <c:pt idx="16480">
                  <c:v>0.58699999999999997</c:v>
                </c:pt>
                <c:pt idx="16481">
                  <c:v>0.442</c:v>
                </c:pt>
                <c:pt idx="16482">
                  <c:v>0.48199999999999998</c:v>
                </c:pt>
                <c:pt idx="16483">
                  <c:v>0.501</c:v>
                </c:pt>
                <c:pt idx="16484">
                  <c:v>0.53500000000000003</c:v>
                </c:pt>
                <c:pt idx="16485">
                  <c:v>0.51500000000000001</c:v>
                </c:pt>
                <c:pt idx="16486">
                  <c:v>0.44400000000000001</c:v>
                </c:pt>
                <c:pt idx="16487">
                  <c:v>0.309</c:v>
                </c:pt>
                <c:pt idx="16488">
                  <c:v>0.53200000000000003</c:v>
                </c:pt>
                <c:pt idx="16489">
                  <c:v>0.51100000000000001</c:v>
                </c:pt>
                <c:pt idx="16490">
                  <c:v>0.66800000000000004</c:v>
                </c:pt>
                <c:pt idx="16491">
                  <c:v>0.58499999999999996</c:v>
                </c:pt>
                <c:pt idx="16492">
                  <c:v>0.42299999999999999</c:v>
                </c:pt>
                <c:pt idx="16493">
                  <c:v>0.59899999999999998</c:v>
                </c:pt>
                <c:pt idx="16494">
                  <c:v>0.54900000000000004</c:v>
                </c:pt>
                <c:pt idx="16495">
                  <c:v>0.60799999999999998</c:v>
                </c:pt>
                <c:pt idx="16496">
                  <c:v>0.48799999999999999</c:v>
                </c:pt>
                <c:pt idx="16497">
                  <c:v>0.60799999999999998</c:v>
                </c:pt>
                <c:pt idx="16498">
                  <c:v>0.42299999999999999</c:v>
                </c:pt>
                <c:pt idx="16499">
                  <c:v>0.45900000000000002</c:v>
                </c:pt>
                <c:pt idx="16500">
                  <c:v>0.52700000000000002</c:v>
                </c:pt>
                <c:pt idx="16501">
                  <c:v>0.317</c:v>
                </c:pt>
                <c:pt idx="16502">
                  <c:v>0.52300000000000002</c:v>
                </c:pt>
                <c:pt idx="16503">
                  <c:v>0.45</c:v>
                </c:pt>
                <c:pt idx="16504">
                  <c:v>0.44900000000000001</c:v>
                </c:pt>
                <c:pt idx="16505">
                  <c:v>0.53</c:v>
                </c:pt>
                <c:pt idx="16506">
                  <c:v>0.55200000000000005</c:v>
                </c:pt>
                <c:pt idx="16507">
                  <c:v>0.52200000000000002</c:v>
                </c:pt>
                <c:pt idx="16508">
                  <c:v>0.44400000000000001</c:v>
                </c:pt>
                <c:pt idx="16509">
                  <c:v>0.437</c:v>
                </c:pt>
                <c:pt idx="16510">
                  <c:v>0.44800000000000001</c:v>
                </c:pt>
                <c:pt idx="16511">
                  <c:v>0.495</c:v>
                </c:pt>
                <c:pt idx="16512">
                  <c:v>0.626</c:v>
                </c:pt>
                <c:pt idx="16513">
                  <c:v>0.52900000000000003</c:v>
                </c:pt>
                <c:pt idx="16514">
                  <c:v>0.66700000000000004</c:v>
                </c:pt>
                <c:pt idx="16515">
                  <c:v>0.58399999999999996</c:v>
                </c:pt>
                <c:pt idx="16516">
                  <c:v>0.52800000000000002</c:v>
                </c:pt>
                <c:pt idx="16517">
                  <c:v>0.45600000000000002</c:v>
                </c:pt>
                <c:pt idx="16518">
                  <c:v>0.51500000000000001</c:v>
                </c:pt>
                <c:pt idx="16519">
                  <c:v>0.56599999999999995</c:v>
                </c:pt>
                <c:pt idx="16520">
                  <c:v>0.435</c:v>
                </c:pt>
                <c:pt idx="16521">
                  <c:v>0.58499999999999996</c:v>
                </c:pt>
                <c:pt idx="16522">
                  <c:v>0.58199999999999996</c:v>
                </c:pt>
                <c:pt idx="16523">
                  <c:v>0.56899999999999995</c:v>
                </c:pt>
                <c:pt idx="16524">
                  <c:v>0.73899999999999999</c:v>
                </c:pt>
                <c:pt idx="16525">
                  <c:v>0.48099999999999998</c:v>
                </c:pt>
                <c:pt idx="16526">
                  <c:v>0.44</c:v>
                </c:pt>
                <c:pt idx="16527">
                  <c:v>0.48299999999999998</c:v>
                </c:pt>
                <c:pt idx="16528">
                  <c:v>0.57099999999999995</c:v>
                </c:pt>
                <c:pt idx="16529">
                  <c:v>0.54</c:v>
                </c:pt>
                <c:pt idx="16530">
                  <c:v>0.54600000000000004</c:v>
                </c:pt>
                <c:pt idx="16531">
                  <c:v>0.70699999999999996</c:v>
                </c:pt>
                <c:pt idx="16532">
                  <c:v>0.497</c:v>
                </c:pt>
                <c:pt idx="16533">
                  <c:v>0.59</c:v>
                </c:pt>
                <c:pt idx="16534">
                  <c:v>0.76700000000000002</c:v>
                </c:pt>
                <c:pt idx="16535">
                  <c:v>0.64600000000000002</c:v>
                </c:pt>
                <c:pt idx="16536">
                  <c:v>0.44900000000000001</c:v>
                </c:pt>
                <c:pt idx="16537">
                  <c:v>0.47199999999999998</c:v>
                </c:pt>
                <c:pt idx="16538">
                  <c:v>0.81299999999999994</c:v>
                </c:pt>
                <c:pt idx="16539">
                  <c:v>0.373</c:v>
                </c:pt>
                <c:pt idx="16540">
                  <c:v>0.52800000000000002</c:v>
                </c:pt>
                <c:pt idx="16541">
                  <c:v>0.65400000000000003</c:v>
                </c:pt>
                <c:pt idx="16542">
                  <c:v>0.57399999999999995</c:v>
                </c:pt>
                <c:pt idx="16543">
                  <c:v>0.6</c:v>
                </c:pt>
                <c:pt idx="16544">
                  <c:v>0.51200000000000001</c:v>
                </c:pt>
                <c:pt idx="16545">
                  <c:v>0.42299999999999999</c:v>
                </c:pt>
                <c:pt idx="16546">
                  <c:v>0.53200000000000003</c:v>
                </c:pt>
                <c:pt idx="16547">
                  <c:v>0.49099999999999999</c:v>
                </c:pt>
                <c:pt idx="16548">
                  <c:v>0.56399999999999995</c:v>
                </c:pt>
                <c:pt idx="16549">
                  <c:v>0.46100000000000002</c:v>
                </c:pt>
                <c:pt idx="16550">
                  <c:v>0.58699999999999997</c:v>
                </c:pt>
                <c:pt idx="16551">
                  <c:v>0.58199999999999996</c:v>
                </c:pt>
                <c:pt idx="16552">
                  <c:v>0.61699999999999999</c:v>
                </c:pt>
                <c:pt idx="16553">
                  <c:v>0.59199999999999997</c:v>
                </c:pt>
                <c:pt idx="16554">
                  <c:v>0.49</c:v>
                </c:pt>
                <c:pt idx="16555">
                  <c:v>0.77700000000000002</c:v>
                </c:pt>
                <c:pt idx="16556">
                  <c:v>0.495</c:v>
                </c:pt>
                <c:pt idx="16557">
                  <c:v>0.60899999999999999</c:v>
                </c:pt>
                <c:pt idx="16558">
                  <c:v>0.64</c:v>
                </c:pt>
                <c:pt idx="16559">
                  <c:v>0.63100000000000001</c:v>
                </c:pt>
                <c:pt idx="16560">
                  <c:v>0.46899999999999997</c:v>
                </c:pt>
                <c:pt idx="16561">
                  <c:v>0.52500000000000002</c:v>
                </c:pt>
                <c:pt idx="16562">
                  <c:v>0.48599999999999999</c:v>
                </c:pt>
                <c:pt idx="16563">
                  <c:v>0.55800000000000005</c:v>
                </c:pt>
                <c:pt idx="16564">
                  <c:v>0.60699999999999998</c:v>
                </c:pt>
                <c:pt idx="16565">
                  <c:v>0.54200000000000004</c:v>
                </c:pt>
                <c:pt idx="16566">
                  <c:v>0.44500000000000001</c:v>
                </c:pt>
                <c:pt idx="16567">
                  <c:v>0.503</c:v>
                </c:pt>
                <c:pt idx="16568">
                  <c:v>0.44400000000000001</c:v>
                </c:pt>
                <c:pt idx="16569">
                  <c:v>0.36699999999999999</c:v>
                </c:pt>
                <c:pt idx="16570">
                  <c:v>0.44</c:v>
                </c:pt>
                <c:pt idx="16571">
                  <c:v>0.6</c:v>
                </c:pt>
                <c:pt idx="16572">
                  <c:v>0.54900000000000004</c:v>
                </c:pt>
                <c:pt idx="16573">
                  <c:v>0.44600000000000001</c:v>
                </c:pt>
                <c:pt idx="16574">
                  <c:v>0.45300000000000001</c:v>
                </c:pt>
                <c:pt idx="16575">
                  <c:v>0.55500000000000005</c:v>
                </c:pt>
                <c:pt idx="16576">
                  <c:v>0.52</c:v>
                </c:pt>
                <c:pt idx="16577">
                  <c:v>0.71399999999999997</c:v>
                </c:pt>
                <c:pt idx="16578">
                  <c:v>0.53900000000000003</c:v>
                </c:pt>
                <c:pt idx="16579">
                  <c:v>0.52500000000000002</c:v>
                </c:pt>
                <c:pt idx="16580">
                  <c:v>0.48</c:v>
                </c:pt>
                <c:pt idx="16581">
                  <c:v>0.60199999999999998</c:v>
                </c:pt>
                <c:pt idx="16582">
                  <c:v>0.59399999999999997</c:v>
                </c:pt>
                <c:pt idx="16583">
                  <c:v>0.51400000000000001</c:v>
                </c:pt>
                <c:pt idx="16584">
                  <c:v>0.436</c:v>
                </c:pt>
                <c:pt idx="16585">
                  <c:v>0.48</c:v>
                </c:pt>
                <c:pt idx="16586">
                  <c:v>0.55800000000000005</c:v>
                </c:pt>
                <c:pt idx="16587">
                  <c:v>0.54100000000000004</c:v>
                </c:pt>
                <c:pt idx="16588">
                  <c:v>0.40200000000000002</c:v>
                </c:pt>
                <c:pt idx="16589">
                  <c:v>0.45200000000000001</c:v>
                </c:pt>
                <c:pt idx="16590">
                  <c:v>0.443</c:v>
                </c:pt>
                <c:pt idx="16591">
                  <c:v>0.64</c:v>
                </c:pt>
                <c:pt idx="16592">
                  <c:v>0.42199999999999999</c:v>
                </c:pt>
                <c:pt idx="16593">
                  <c:v>0.52900000000000003</c:v>
                </c:pt>
                <c:pt idx="16594">
                  <c:v>0.51800000000000002</c:v>
                </c:pt>
                <c:pt idx="16595">
                  <c:v>0.49</c:v>
                </c:pt>
                <c:pt idx="16596">
                  <c:v>0.72499999999999998</c:v>
                </c:pt>
                <c:pt idx="16597">
                  <c:v>0.501</c:v>
                </c:pt>
                <c:pt idx="16598">
                  <c:v>0.55800000000000005</c:v>
                </c:pt>
                <c:pt idx="16599">
                  <c:v>0.42399999999999999</c:v>
                </c:pt>
                <c:pt idx="16600">
                  <c:v>0.42</c:v>
                </c:pt>
                <c:pt idx="16601">
                  <c:v>0.624</c:v>
                </c:pt>
                <c:pt idx="16602">
                  <c:v>0.51800000000000002</c:v>
                </c:pt>
                <c:pt idx="16603">
                  <c:v>0.57099999999999995</c:v>
                </c:pt>
                <c:pt idx="16604">
                  <c:v>0.57599999999999996</c:v>
                </c:pt>
                <c:pt idx="16605">
                  <c:v>0.47</c:v>
                </c:pt>
                <c:pt idx="16606">
                  <c:v>0.45200000000000001</c:v>
                </c:pt>
                <c:pt idx="16607">
                  <c:v>0.48</c:v>
                </c:pt>
                <c:pt idx="16608">
                  <c:v>0.45500000000000002</c:v>
                </c:pt>
                <c:pt idx="16609">
                  <c:v>0.621</c:v>
                </c:pt>
                <c:pt idx="16610">
                  <c:v>0.54600000000000004</c:v>
                </c:pt>
                <c:pt idx="16611">
                  <c:v>0.44800000000000001</c:v>
                </c:pt>
                <c:pt idx="16612">
                  <c:v>0.45300000000000001</c:v>
                </c:pt>
                <c:pt idx="16613">
                  <c:v>0.51500000000000001</c:v>
                </c:pt>
                <c:pt idx="16614">
                  <c:v>0.48399999999999999</c:v>
                </c:pt>
                <c:pt idx="16615">
                  <c:v>0.42</c:v>
                </c:pt>
                <c:pt idx="16616">
                  <c:v>0.63900000000000001</c:v>
                </c:pt>
                <c:pt idx="16617">
                  <c:v>0.51</c:v>
                </c:pt>
                <c:pt idx="16618">
                  <c:v>0.46</c:v>
                </c:pt>
                <c:pt idx="16619">
                  <c:v>0.36299999999999999</c:v>
                </c:pt>
                <c:pt idx="16620">
                  <c:v>0.54400000000000004</c:v>
                </c:pt>
                <c:pt idx="16621">
                  <c:v>0.57399999999999995</c:v>
                </c:pt>
                <c:pt idx="16622">
                  <c:v>0.68200000000000005</c:v>
                </c:pt>
                <c:pt idx="16623">
                  <c:v>0.371</c:v>
                </c:pt>
                <c:pt idx="16624">
                  <c:v>0.68500000000000005</c:v>
                </c:pt>
                <c:pt idx="16625">
                  <c:v>0.47</c:v>
                </c:pt>
                <c:pt idx="16626">
                  <c:v>0.55900000000000005</c:v>
                </c:pt>
                <c:pt idx="16627">
                  <c:v>0.55700000000000005</c:v>
                </c:pt>
                <c:pt idx="16628">
                  <c:v>0.504</c:v>
                </c:pt>
                <c:pt idx="16629">
                  <c:v>0.72199999999999998</c:v>
                </c:pt>
                <c:pt idx="16630">
                  <c:v>0.36499999999999999</c:v>
                </c:pt>
                <c:pt idx="16631">
                  <c:v>0.78600000000000003</c:v>
                </c:pt>
                <c:pt idx="16632">
                  <c:v>0.432</c:v>
                </c:pt>
                <c:pt idx="16633">
                  <c:v>0.80200000000000005</c:v>
                </c:pt>
                <c:pt idx="16634">
                  <c:v>0.46899999999999997</c:v>
                </c:pt>
                <c:pt idx="16635">
                  <c:v>0.33100000000000002</c:v>
                </c:pt>
                <c:pt idx="16636">
                  <c:v>0.67</c:v>
                </c:pt>
                <c:pt idx="16637">
                  <c:v>0.503</c:v>
                </c:pt>
                <c:pt idx="16638">
                  <c:v>0.52400000000000002</c:v>
                </c:pt>
                <c:pt idx="16639">
                  <c:v>0.61499999999999999</c:v>
                </c:pt>
                <c:pt idx="16640">
                  <c:v>0.56000000000000005</c:v>
                </c:pt>
                <c:pt idx="16641">
                  <c:v>0.42699999999999999</c:v>
                </c:pt>
                <c:pt idx="16642">
                  <c:v>0.60199999999999998</c:v>
                </c:pt>
                <c:pt idx="16643">
                  <c:v>0.51300000000000001</c:v>
                </c:pt>
                <c:pt idx="16644">
                  <c:v>0.54</c:v>
                </c:pt>
                <c:pt idx="16645">
                  <c:v>0.48599999999999999</c:v>
                </c:pt>
                <c:pt idx="16646">
                  <c:v>0.56299999999999994</c:v>
                </c:pt>
                <c:pt idx="16647">
                  <c:v>0.56999999999999995</c:v>
                </c:pt>
                <c:pt idx="16648">
                  <c:v>0.45400000000000001</c:v>
                </c:pt>
                <c:pt idx="16649">
                  <c:v>0.51700000000000002</c:v>
                </c:pt>
                <c:pt idx="16650">
                  <c:v>0.52700000000000002</c:v>
                </c:pt>
                <c:pt idx="16651">
                  <c:v>0.47</c:v>
                </c:pt>
                <c:pt idx="16652">
                  <c:v>0.64100000000000001</c:v>
                </c:pt>
                <c:pt idx="16653">
                  <c:v>0.63300000000000001</c:v>
                </c:pt>
                <c:pt idx="16654">
                  <c:v>0.76400000000000001</c:v>
                </c:pt>
                <c:pt idx="16655">
                  <c:v>0.78100000000000003</c:v>
                </c:pt>
                <c:pt idx="16656">
                  <c:v>0.76800000000000002</c:v>
                </c:pt>
                <c:pt idx="16657">
                  <c:v>0.41299999999999998</c:v>
                </c:pt>
                <c:pt idx="16658">
                  <c:v>0.48</c:v>
                </c:pt>
                <c:pt idx="16659">
                  <c:v>0.47599999999999998</c:v>
                </c:pt>
                <c:pt idx="16660">
                  <c:v>0.50700000000000001</c:v>
                </c:pt>
                <c:pt idx="16661">
                  <c:v>0.48299999999999998</c:v>
                </c:pt>
                <c:pt idx="16662">
                  <c:v>0.41399999999999998</c:v>
                </c:pt>
                <c:pt idx="16663">
                  <c:v>0.46899999999999997</c:v>
                </c:pt>
                <c:pt idx="16664">
                  <c:v>0.61499999999999999</c:v>
                </c:pt>
                <c:pt idx="16665">
                  <c:v>0.55800000000000005</c:v>
                </c:pt>
                <c:pt idx="16666">
                  <c:v>0.56100000000000005</c:v>
                </c:pt>
                <c:pt idx="16667">
                  <c:v>0.55300000000000005</c:v>
                </c:pt>
                <c:pt idx="16668">
                  <c:v>0.73299999999999998</c:v>
                </c:pt>
                <c:pt idx="16669">
                  <c:v>0.68400000000000005</c:v>
                </c:pt>
                <c:pt idx="16670">
                  <c:v>0.65200000000000002</c:v>
                </c:pt>
                <c:pt idx="16671">
                  <c:v>0.62</c:v>
                </c:pt>
                <c:pt idx="16672">
                  <c:v>0.59299999999999997</c:v>
                </c:pt>
                <c:pt idx="16673">
                  <c:v>0.52900000000000003</c:v>
                </c:pt>
                <c:pt idx="16674">
                  <c:v>0.38900000000000001</c:v>
                </c:pt>
                <c:pt idx="16675">
                  <c:v>0.54300000000000004</c:v>
                </c:pt>
                <c:pt idx="16676">
                  <c:v>0.64400000000000002</c:v>
                </c:pt>
                <c:pt idx="16677">
                  <c:v>0.46800000000000003</c:v>
                </c:pt>
                <c:pt idx="16678">
                  <c:v>0.46500000000000002</c:v>
                </c:pt>
                <c:pt idx="16679">
                  <c:v>0.43</c:v>
                </c:pt>
                <c:pt idx="16680">
                  <c:v>0.50900000000000001</c:v>
                </c:pt>
                <c:pt idx="16681">
                  <c:v>0.498</c:v>
                </c:pt>
                <c:pt idx="16682">
                  <c:v>0.56599999999999995</c:v>
                </c:pt>
                <c:pt idx="16683">
                  <c:v>0.66200000000000003</c:v>
                </c:pt>
                <c:pt idx="16684">
                  <c:v>0.44600000000000001</c:v>
                </c:pt>
                <c:pt idx="16685">
                  <c:v>0.76300000000000001</c:v>
                </c:pt>
                <c:pt idx="16686">
                  <c:v>0.505</c:v>
                </c:pt>
                <c:pt idx="16687">
                  <c:v>0.56499999999999995</c:v>
                </c:pt>
                <c:pt idx="16688">
                  <c:v>0.628</c:v>
                </c:pt>
                <c:pt idx="16689">
                  <c:v>0.55800000000000005</c:v>
                </c:pt>
                <c:pt idx="16690">
                  <c:v>0.51200000000000001</c:v>
                </c:pt>
                <c:pt idx="16691">
                  <c:v>0.62</c:v>
                </c:pt>
                <c:pt idx="16692">
                  <c:v>0.57999999999999996</c:v>
                </c:pt>
                <c:pt idx="16693">
                  <c:v>0.46500000000000002</c:v>
                </c:pt>
                <c:pt idx="16694">
                  <c:v>0.58099999999999996</c:v>
                </c:pt>
                <c:pt idx="16695">
                  <c:v>0.6</c:v>
                </c:pt>
                <c:pt idx="16696">
                  <c:v>0.56799999999999995</c:v>
                </c:pt>
                <c:pt idx="16697">
                  <c:v>0.46</c:v>
                </c:pt>
                <c:pt idx="16698">
                  <c:v>0.55300000000000005</c:v>
                </c:pt>
                <c:pt idx="16699">
                  <c:v>0.41</c:v>
                </c:pt>
                <c:pt idx="16700">
                  <c:v>0.53400000000000003</c:v>
                </c:pt>
                <c:pt idx="16701">
                  <c:v>0.56699999999999995</c:v>
                </c:pt>
                <c:pt idx="16702">
                  <c:v>0.42</c:v>
                </c:pt>
                <c:pt idx="16703">
                  <c:v>0.63900000000000001</c:v>
                </c:pt>
                <c:pt idx="16704">
                  <c:v>0.56899999999999995</c:v>
                </c:pt>
                <c:pt idx="16705">
                  <c:v>0.55600000000000005</c:v>
                </c:pt>
                <c:pt idx="16706">
                  <c:v>0.46300000000000002</c:v>
                </c:pt>
                <c:pt idx="16707">
                  <c:v>0.52200000000000002</c:v>
                </c:pt>
                <c:pt idx="16708">
                  <c:v>0.502</c:v>
                </c:pt>
                <c:pt idx="16709">
                  <c:v>0.46</c:v>
                </c:pt>
                <c:pt idx="16710">
                  <c:v>0.504</c:v>
                </c:pt>
                <c:pt idx="16711">
                  <c:v>0.52300000000000002</c:v>
                </c:pt>
                <c:pt idx="16712">
                  <c:v>0.73399999999999999</c:v>
                </c:pt>
                <c:pt idx="16713">
                  <c:v>0.46400000000000002</c:v>
                </c:pt>
                <c:pt idx="16714">
                  <c:v>0.48599999999999999</c:v>
                </c:pt>
                <c:pt idx="16715">
                  <c:v>0.47699999999999998</c:v>
                </c:pt>
                <c:pt idx="16716">
                  <c:v>0.39700000000000002</c:v>
                </c:pt>
                <c:pt idx="16717">
                  <c:v>0.55000000000000004</c:v>
                </c:pt>
                <c:pt idx="16718">
                  <c:v>0.56000000000000005</c:v>
                </c:pt>
                <c:pt idx="16719">
                  <c:v>0.82099999999999995</c:v>
                </c:pt>
                <c:pt idx="16720">
                  <c:v>0.63300000000000001</c:v>
                </c:pt>
                <c:pt idx="16721">
                  <c:v>0.60099999999999998</c:v>
                </c:pt>
                <c:pt idx="16722">
                  <c:v>0.52500000000000002</c:v>
                </c:pt>
                <c:pt idx="16723">
                  <c:v>0.62</c:v>
                </c:pt>
                <c:pt idx="16724">
                  <c:v>0.80900000000000005</c:v>
                </c:pt>
                <c:pt idx="16725">
                  <c:v>0.48199999999999998</c:v>
                </c:pt>
                <c:pt idx="16726">
                  <c:v>0.58199999999999996</c:v>
                </c:pt>
                <c:pt idx="16727">
                  <c:v>0.57399999999999995</c:v>
                </c:pt>
                <c:pt idx="16728">
                  <c:v>0.44600000000000001</c:v>
                </c:pt>
                <c:pt idx="16729">
                  <c:v>0.56200000000000006</c:v>
                </c:pt>
                <c:pt idx="16730">
                  <c:v>0.46600000000000003</c:v>
                </c:pt>
                <c:pt idx="16731">
                  <c:v>0.76</c:v>
                </c:pt>
                <c:pt idx="16732">
                  <c:v>0.71099999999999997</c:v>
                </c:pt>
                <c:pt idx="16733">
                  <c:v>0.45</c:v>
                </c:pt>
                <c:pt idx="16734">
                  <c:v>0.53500000000000003</c:v>
                </c:pt>
                <c:pt idx="16735">
                  <c:v>0.55000000000000004</c:v>
                </c:pt>
                <c:pt idx="16736">
                  <c:v>0.47499999999999998</c:v>
                </c:pt>
                <c:pt idx="16737">
                  <c:v>0.54100000000000004</c:v>
                </c:pt>
                <c:pt idx="16738">
                  <c:v>0.53400000000000003</c:v>
                </c:pt>
                <c:pt idx="16739">
                  <c:v>0.47899999999999998</c:v>
                </c:pt>
                <c:pt idx="16740">
                  <c:v>0.45800000000000002</c:v>
                </c:pt>
                <c:pt idx="16741">
                  <c:v>0.503</c:v>
                </c:pt>
                <c:pt idx="16742">
                  <c:v>0.61</c:v>
                </c:pt>
                <c:pt idx="16743">
                  <c:v>0.46899999999999997</c:v>
                </c:pt>
                <c:pt idx="16744">
                  <c:v>0.64400000000000002</c:v>
                </c:pt>
                <c:pt idx="16745">
                  <c:v>0.64</c:v>
                </c:pt>
                <c:pt idx="16746">
                  <c:v>0.49199999999999999</c:v>
                </c:pt>
                <c:pt idx="16747">
                  <c:v>0.58299999999999996</c:v>
                </c:pt>
                <c:pt idx="16748">
                  <c:v>0.49199999999999999</c:v>
                </c:pt>
                <c:pt idx="16749">
                  <c:v>0.48699999999999999</c:v>
                </c:pt>
                <c:pt idx="16750">
                  <c:v>0.61099999999999999</c:v>
                </c:pt>
                <c:pt idx="16751">
                  <c:v>0.53400000000000003</c:v>
                </c:pt>
                <c:pt idx="16752">
                  <c:v>0.502</c:v>
                </c:pt>
                <c:pt idx="16753">
                  <c:v>0.54600000000000004</c:v>
                </c:pt>
                <c:pt idx="16754">
                  <c:v>0.57999999999999996</c:v>
                </c:pt>
                <c:pt idx="16755">
                  <c:v>0.505</c:v>
                </c:pt>
                <c:pt idx="16756">
                  <c:v>0.56599999999999995</c:v>
                </c:pt>
                <c:pt idx="16757">
                  <c:v>0.56000000000000005</c:v>
                </c:pt>
                <c:pt idx="16758">
                  <c:v>0.375</c:v>
                </c:pt>
                <c:pt idx="16759">
                  <c:v>0.53700000000000003</c:v>
                </c:pt>
                <c:pt idx="16760">
                  <c:v>0.46700000000000003</c:v>
                </c:pt>
                <c:pt idx="16761">
                  <c:v>0.435</c:v>
                </c:pt>
                <c:pt idx="16762">
                  <c:v>0.27300000000000002</c:v>
                </c:pt>
                <c:pt idx="16763">
                  <c:v>0.41799999999999998</c:v>
                </c:pt>
                <c:pt idx="16764">
                  <c:v>0.53700000000000003</c:v>
                </c:pt>
                <c:pt idx="16765">
                  <c:v>0.64</c:v>
                </c:pt>
                <c:pt idx="16766">
                  <c:v>0.51600000000000001</c:v>
                </c:pt>
                <c:pt idx="16767">
                  <c:v>0.72899999999999998</c:v>
                </c:pt>
                <c:pt idx="16768">
                  <c:v>0.47599999999999998</c:v>
                </c:pt>
                <c:pt idx="16769">
                  <c:v>0.46500000000000002</c:v>
                </c:pt>
                <c:pt idx="16770">
                  <c:v>0.37</c:v>
                </c:pt>
                <c:pt idx="16771">
                  <c:v>0.51600000000000001</c:v>
                </c:pt>
                <c:pt idx="16772">
                  <c:v>0.45800000000000002</c:v>
                </c:pt>
                <c:pt idx="16773">
                  <c:v>0.505</c:v>
                </c:pt>
                <c:pt idx="16774">
                  <c:v>0.55600000000000005</c:v>
                </c:pt>
                <c:pt idx="16775">
                  <c:v>0.55100000000000005</c:v>
                </c:pt>
                <c:pt idx="16776">
                  <c:v>0.5</c:v>
                </c:pt>
                <c:pt idx="16777">
                  <c:v>0.64600000000000002</c:v>
                </c:pt>
                <c:pt idx="16778">
                  <c:v>0.55100000000000005</c:v>
                </c:pt>
                <c:pt idx="16779">
                  <c:v>0.55800000000000005</c:v>
                </c:pt>
                <c:pt idx="16780">
                  <c:v>0.48199999999999998</c:v>
                </c:pt>
                <c:pt idx="16781">
                  <c:v>0.33200000000000002</c:v>
                </c:pt>
                <c:pt idx="16782">
                  <c:v>0.34799999999999998</c:v>
                </c:pt>
                <c:pt idx="16783">
                  <c:v>0.55200000000000005</c:v>
                </c:pt>
                <c:pt idx="16784">
                  <c:v>0.495</c:v>
                </c:pt>
                <c:pt idx="16785">
                  <c:v>0.55400000000000005</c:v>
                </c:pt>
                <c:pt idx="16786">
                  <c:v>0.51400000000000001</c:v>
                </c:pt>
                <c:pt idx="16787">
                  <c:v>0.85199999999999998</c:v>
                </c:pt>
                <c:pt idx="16788">
                  <c:v>0.68799999999999994</c:v>
                </c:pt>
                <c:pt idx="16789">
                  <c:v>0.56299999999999994</c:v>
                </c:pt>
                <c:pt idx="16790">
                  <c:v>0.58899999999999997</c:v>
                </c:pt>
                <c:pt idx="16791">
                  <c:v>0.47199999999999998</c:v>
                </c:pt>
                <c:pt idx="16792">
                  <c:v>0.47499999999999998</c:v>
                </c:pt>
                <c:pt idx="16793">
                  <c:v>0.621</c:v>
                </c:pt>
                <c:pt idx="16794">
                  <c:v>0.53900000000000003</c:v>
                </c:pt>
                <c:pt idx="16795">
                  <c:v>0.6</c:v>
                </c:pt>
                <c:pt idx="16796">
                  <c:v>0.52900000000000003</c:v>
                </c:pt>
                <c:pt idx="16797">
                  <c:v>0.44400000000000001</c:v>
                </c:pt>
                <c:pt idx="16798">
                  <c:v>0.48299999999999998</c:v>
                </c:pt>
                <c:pt idx="16799">
                  <c:v>0.46899999999999997</c:v>
                </c:pt>
                <c:pt idx="16800">
                  <c:v>0.52900000000000003</c:v>
                </c:pt>
                <c:pt idx="16801">
                  <c:v>0.47299999999999998</c:v>
                </c:pt>
                <c:pt idx="16802">
                  <c:v>0.50700000000000001</c:v>
                </c:pt>
                <c:pt idx="16803">
                  <c:v>0.435</c:v>
                </c:pt>
                <c:pt idx="16804">
                  <c:v>0.51100000000000001</c:v>
                </c:pt>
                <c:pt idx="16805">
                  <c:v>0.66300000000000003</c:v>
                </c:pt>
                <c:pt idx="16806">
                  <c:v>0.47399999999999998</c:v>
                </c:pt>
                <c:pt idx="16807">
                  <c:v>0.434</c:v>
                </c:pt>
                <c:pt idx="16808">
                  <c:v>0.624</c:v>
                </c:pt>
                <c:pt idx="16809">
                  <c:v>0.51800000000000002</c:v>
                </c:pt>
                <c:pt idx="16810">
                  <c:v>0.48699999999999999</c:v>
                </c:pt>
                <c:pt idx="16811">
                  <c:v>0.49299999999999999</c:v>
                </c:pt>
                <c:pt idx="16812">
                  <c:v>0.54100000000000004</c:v>
                </c:pt>
                <c:pt idx="16813">
                  <c:v>0.48299999999999998</c:v>
                </c:pt>
                <c:pt idx="16814">
                  <c:v>0.47299999999999998</c:v>
                </c:pt>
                <c:pt idx="16815">
                  <c:v>0.45600000000000002</c:v>
                </c:pt>
                <c:pt idx="16816">
                  <c:v>0.51100000000000001</c:v>
                </c:pt>
                <c:pt idx="16817">
                  <c:v>0.46300000000000002</c:v>
                </c:pt>
                <c:pt idx="16818">
                  <c:v>0.45800000000000002</c:v>
                </c:pt>
                <c:pt idx="16819">
                  <c:v>0.69</c:v>
                </c:pt>
                <c:pt idx="16820">
                  <c:v>0.54</c:v>
                </c:pt>
                <c:pt idx="16821">
                  <c:v>0.51800000000000002</c:v>
                </c:pt>
                <c:pt idx="16822">
                  <c:v>0.54500000000000004</c:v>
                </c:pt>
                <c:pt idx="16823">
                  <c:v>0.65</c:v>
                </c:pt>
                <c:pt idx="16824">
                  <c:v>0.60399999999999998</c:v>
                </c:pt>
                <c:pt idx="16825">
                  <c:v>0.61799999999999999</c:v>
                </c:pt>
                <c:pt idx="16826">
                  <c:v>0.53500000000000003</c:v>
                </c:pt>
                <c:pt idx="16827">
                  <c:v>0.57299999999999995</c:v>
                </c:pt>
                <c:pt idx="16828">
                  <c:v>0.61099999999999999</c:v>
                </c:pt>
                <c:pt idx="16829">
                  <c:v>0.48499999999999999</c:v>
                </c:pt>
                <c:pt idx="16830">
                  <c:v>0.54400000000000004</c:v>
                </c:pt>
                <c:pt idx="16831">
                  <c:v>0.53500000000000003</c:v>
                </c:pt>
                <c:pt idx="16832">
                  <c:v>0.61099999999999999</c:v>
                </c:pt>
                <c:pt idx="16833">
                  <c:v>0.48499999999999999</c:v>
                </c:pt>
                <c:pt idx="16834">
                  <c:v>0.56699999999999995</c:v>
                </c:pt>
                <c:pt idx="16835">
                  <c:v>0.39300000000000002</c:v>
                </c:pt>
                <c:pt idx="16836">
                  <c:v>0.753</c:v>
                </c:pt>
                <c:pt idx="16837">
                  <c:v>0.56799999999999995</c:v>
                </c:pt>
                <c:pt idx="16838">
                  <c:v>0.68899999999999995</c:v>
                </c:pt>
                <c:pt idx="16839">
                  <c:v>0.39800000000000002</c:v>
                </c:pt>
                <c:pt idx="16840">
                  <c:v>0.53500000000000003</c:v>
                </c:pt>
                <c:pt idx="16841">
                  <c:v>0.42199999999999999</c:v>
                </c:pt>
                <c:pt idx="16842">
                  <c:v>0.49</c:v>
                </c:pt>
                <c:pt idx="16843">
                  <c:v>0.82499999999999996</c:v>
                </c:pt>
                <c:pt idx="16844">
                  <c:v>0.42399999999999999</c:v>
                </c:pt>
                <c:pt idx="16845">
                  <c:v>0.53100000000000003</c:v>
                </c:pt>
                <c:pt idx="16846">
                  <c:v>0.48699999999999999</c:v>
                </c:pt>
                <c:pt idx="16847">
                  <c:v>0.47599999999999998</c:v>
                </c:pt>
                <c:pt idx="16848">
                  <c:v>0.495</c:v>
                </c:pt>
                <c:pt idx="16849">
                  <c:v>0.53300000000000003</c:v>
                </c:pt>
                <c:pt idx="16850">
                  <c:v>0.51400000000000001</c:v>
                </c:pt>
                <c:pt idx="16851">
                  <c:v>0.49</c:v>
                </c:pt>
                <c:pt idx="16852">
                  <c:v>0.56000000000000005</c:v>
                </c:pt>
                <c:pt idx="16853">
                  <c:v>0.42099999999999999</c:v>
                </c:pt>
                <c:pt idx="16854">
                  <c:v>0.64400000000000002</c:v>
                </c:pt>
                <c:pt idx="16855">
                  <c:v>0.57899999999999996</c:v>
                </c:pt>
                <c:pt idx="16856">
                  <c:v>0.45700000000000002</c:v>
                </c:pt>
                <c:pt idx="16857">
                  <c:v>0.51300000000000001</c:v>
                </c:pt>
                <c:pt idx="16858">
                  <c:v>0.64100000000000001</c:v>
                </c:pt>
                <c:pt idx="16859">
                  <c:v>0.70899999999999996</c:v>
                </c:pt>
                <c:pt idx="16860">
                  <c:v>0.55300000000000005</c:v>
                </c:pt>
                <c:pt idx="16861">
                  <c:v>0.51600000000000001</c:v>
                </c:pt>
                <c:pt idx="16862">
                  <c:v>0.50800000000000001</c:v>
                </c:pt>
                <c:pt idx="16863">
                  <c:v>0.52</c:v>
                </c:pt>
                <c:pt idx="16864">
                  <c:v>0.371</c:v>
                </c:pt>
                <c:pt idx="16865">
                  <c:v>0.41</c:v>
                </c:pt>
                <c:pt idx="16866">
                  <c:v>0.59399999999999997</c:v>
                </c:pt>
                <c:pt idx="16867">
                  <c:v>0.5</c:v>
                </c:pt>
                <c:pt idx="16868">
                  <c:v>0.66</c:v>
                </c:pt>
                <c:pt idx="16869">
                  <c:v>0.495</c:v>
                </c:pt>
                <c:pt idx="16870">
                  <c:v>0.71099999999999997</c:v>
                </c:pt>
                <c:pt idx="16871">
                  <c:v>0.56499999999999995</c:v>
                </c:pt>
                <c:pt idx="16872">
                  <c:v>0.39</c:v>
                </c:pt>
                <c:pt idx="16873">
                  <c:v>0.61</c:v>
                </c:pt>
                <c:pt idx="16874">
                  <c:v>0.36399999999999999</c:v>
                </c:pt>
                <c:pt idx="16875">
                  <c:v>0.65200000000000002</c:v>
                </c:pt>
                <c:pt idx="16876">
                  <c:v>0.497</c:v>
                </c:pt>
                <c:pt idx="16877">
                  <c:v>0.51600000000000001</c:v>
                </c:pt>
                <c:pt idx="16878">
                  <c:v>0.57699999999999996</c:v>
                </c:pt>
                <c:pt idx="16879">
                  <c:v>0.52200000000000002</c:v>
                </c:pt>
                <c:pt idx="16880">
                  <c:v>0.68899999999999995</c:v>
                </c:pt>
                <c:pt idx="16881">
                  <c:v>0.47499999999999998</c:v>
                </c:pt>
                <c:pt idx="16882">
                  <c:v>0.32300000000000001</c:v>
                </c:pt>
                <c:pt idx="16883">
                  <c:v>0.48</c:v>
                </c:pt>
                <c:pt idx="16884">
                  <c:v>0.47799999999999998</c:v>
                </c:pt>
                <c:pt idx="16885">
                  <c:v>0.48199999999999998</c:v>
                </c:pt>
                <c:pt idx="16886">
                  <c:v>0.45500000000000002</c:v>
                </c:pt>
                <c:pt idx="16887">
                  <c:v>0.56699999999999995</c:v>
                </c:pt>
                <c:pt idx="16888">
                  <c:v>0.74299999999999999</c:v>
                </c:pt>
                <c:pt idx="16889">
                  <c:v>0.49</c:v>
                </c:pt>
                <c:pt idx="16890">
                  <c:v>0.53800000000000003</c:v>
                </c:pt>
                <c:pt idx="16891">
                  <c:v>0.52200000000000002</c:v>
                </c:pt>
                <c:pt idx="16892">
                  <c:v>0.40100000000000002</c:v>
                </c:pt>
                <c:pt idx="16893">
                  <c:v>0.54100000000000004</c:v>
                </c:pt>
                <c:pt idx="16894">
                  <c:v>0.58699999999999997</c:v>
                </c:pt>
                <c:pt idx="16895">
                  <c:v>0.68500000000000005</c:v>
                </c:pt>
                <c:pt idx="16896">
                  <c:v>0.67</c:v>
                </c:pt>
                <c:pt idx="16897">
                  <c:v>0.51800000000000002</c:v>
                </c:pt>
                <c:pt idx="16898">
                  <c:v>0.57299999999999995</c:v>
                </c:pt>
                <c:pt idx="16899">
                  <c:v>0.44600000000000001</c:v>
                </c:pt>
                <c:pt idx="16900">
                  <c:v>0.65900000000000003</c:v>
                </c:pt>
                <c:pt idx="16901">
                  <c:v>0.58799999999999997</c:v>
                </c:pt>
                <c:pt idx="16902">
                  <c:v>0.59</c:v>
                </c:pt>
                <c:pt idx="16903">
                  <c:v>0.56000000000000005</c:v>
                </c:pt>
                <c:pt idx="16904">
                  <c:v>0.45600000000000002</c:v>
                </c:pt>
                <c:pt idx="16905">
                  <c:v>0.50700000000000001</c:v>
                </c:pt>
                <c:pt idx="16906">
                  <c:v>0.57699999999999996</c:v>
                </c:pt>
                <c:pt idx="16907">
                  <c:v>0.60799999999999998</c:v>
                </c:pt>
                <c:pt idx="16908">
                  <c:v>0.42699999999999999</c:v>
                </c:pt>
                <c:pt idx="16909">
                  <c:v>0.63900000000000001</c:v>
                </c:pt>
                <c:pt idx="16910">
                  <c:v>0.52800000000000002</c:v>
                </c:pt>
                <c:pt idx="16911">
                  <c:v>0.48699999999999999</c:v>
                </c:pt>
                <c:pt idx="16912">
                  <c:v>0.59299999999999997</c:v>
                </c:pt>
                <c:pt idx="16913">
                  <c:v>0.54800000000000004</c:v>
                </c:pt>
                <c:pt idx="16914">
                  <c:v>0.377</c:v>
                </c:pt>
                <c:pt idx="16915">
                  <c:v>0.56899999999999995</c:v>
                </c:pt>
                <c:pt idx="16916">
                  <c:v>0.51800000000000002</c:v>
                </c:pt>
                <c:pt idx="16917">
                  <c:v>0.54900000000000004</c:v>
                </c:pt>
                <c:pt idx="16918">
                  <c:v>0.44600000000000001</c:v>
                </c:pt>
                <c:pt idx="16919">
                  <c:v>0.48099999999999998</c:v>
                </c:pt>
                <c:pt idx="16920">
                  <c:v>0.53600000000000003</c:v>
                </c:pt>
                <c:pt idx="16921">
                  <c:v>0.48699999999999999</c:v>
                </c:pt>
                <c:pt idx="16922">
                  <c:v>0.53600000000000003</c:v>
                </c:pt>
                <c:pt idx="16923">
                  <c:v>0.56399999999999995</c:v>
                </c:pt>
                <c:pt idx="16924">
                  <c:v>0.59299999999999997</c:v>
                </c:pt>
                <c:pt idx="16925">
                  <c:v>0.623</c:v>
                </c:pt>
                <c:pt idx="16926">
                  <c:v>0.46899999999999997</c:v>
                </c:pt>
                <c:pt idx="16927">
                  <c:v>0.51500000000000001</c:v>
                </c:pt>
                <c:pt idx="16928">
                  <c:v>0.58699999999999997</c:v>
                </c:pt>
                <c:pt idx="16929">
                  <c:v>0.48399999999999999</c:v>
                </c:pt>
                <c:pt idx="16930">
                  <c:v>0.498</c:v>
                </c:pt>
                <c:pt idx="16931">
                  <c:v>0.39</c:v>
                </c:pt>
                <c:pt idx="16932">
                  <c:v>0.51100000000000001</c:v>
                </c:pt>
                <c:pt idx="16933">
                  <c:v>0.53400000000000003</c:v>
                </c:pt>
                <c:pt idx="16934">
                  <c:v>0.53100000000000003</c:v>
                </c:pt>
                <c:pt idx="16935">
                  <c:v>0.71499999999999997</c:v>
                </c:pt>
                <c:pt idx="16936">
                  <c:v>0.69</c:v>
                </c:pt>
                <c:pt idx="16937">
                  <c:v>0.35199999999999998</c:v>
                </c:pt>
                <c:pt idx="16938">
                  <c:v>0.45200000000000001</c:v>
                </c:pt>
                <c:pt idx="16939">
                  <c:v>0.54800000000000004</c:v>
                </c:pt>
                <c:pt idx="16940">
                  <c:v>0.41699999999999998</c:v>
                </c:pt>
                <c:pt idx="16941">
                  <c:v>0.33500000000000002</c:v>
                </c:pt>
                <c:pt idx="16942">
                  <c:v>0.499</c:v>
                </c:pt>
                <c:pt idx="16943">
                  <c:v>0.41799999999999998</c:v>
                </c:pt>
                <c:pt idx="16944">
                  <c:v>0.57899999999999996</c:v>
                </c:pt>
                <c:pt idx="16945">
                  <c:v>0.36399999999999999</c:v>
                </c:pt>
                <c:pt idx="16946">
                  <c:v>0.52100000000000002</c:v>
                </c:pt>
                <c:pt idx="16947">
                  <c:v>0.46200000000000002</c:v>
                </c:pt>
                <c:pt idx="16948">
                  <c:v>0.51900000000000002</c:v>
                </c:pt>
                <c:pt idx="16949">
                  <c:v>0.39</c:v>
                </c:pt>
                <c:pt idx="16950">
                  <c:v>0.25</c:v>
                </c:pt>
                <c:pt idx="16951">
                  <c:v>0.51100000000000001</c:v>
                </c:pt>
                <c:pt idx="16952">
                  <c:v>0.54</c:v>
                </c:pt>
                <c:pt idx="16953">
                  <c:v>0.59399999999999997</c:v>
                </c:pt>
                <c:pt idx="16954">
                  <c:v>0.5</c:v>
                </c:pt>
                <c:pt idx="16955">
                  <c:v>0.63300000000000001</c:v>
                </c:pt>
                <c:pt idx="16956">
                  <c:v>0.48799999999999999</c:v>
                </c:pt>
                <c:pt idx="16957">
                  <c:v>0.43</c:v>
                </c:pt>
                <c:pt idx="16958">
                  <c:v>0.55200000000000005</c:v>
                </c:pt>
                <c:pt idx="16959">
                  <c:v>0.505</c:v>
                </c:pt>
                <c:pt idx="16960">
                  <c:v>0.55400000000000005</c:v>
                </c:pt>
                <c:pt idx="16961">
                  <c:v>0.57599999999999996</c:v>
                </c:pt>
                <c:pt idx="16962">
                  <c:v>0.50600000000000001</c:v>
                </c:pt>
                <c:pt idx="16963">
                  <c:v>0.62</c:v>
                </c:pt>
                <c:pt idx="16964">
                  <c:v>0.39</c:v>
                </c:pt>
                <c:pt idx="16965">
                  <c:v>0.76</c:v>
                </c:pt>
                <c:pt idx="16966">
                  <c:v>0.56699999999999995</c:v>
                </c:pt>
                <c:pt idx="16967">
                  <c:v>0.48199999999999998</c:v>
                </c:pt>
                <c:pt idx="16968">
                  <c:v>0.56100000000000005</c:v>
                </c:pt>
                <c:pt idx="16969">
                  <c:v>0.443</c:v>
                </c:pt>
                <c:pt idx="16970">
                  <c:v>0.53500000000000003</c:v>
                </c:pt>
                <c:pt idx="16971">
                  <c:v>0.60399999999999998</c:v>
                </c:pt>
                <c:pt idx="16972">
                  <c:v>0.52</c:v>
                </c:pt>
                <c:pt idx="16973">
                  <c:v>0.60799999999999998</c:v>
                </c:pt>
                <c:pt idx="16974">
                  <c:v>0.58599999999999997</c:v>
                </c:pt>
                <c:pt idx="16975">
                  <c:v>0.47299999999999998</c:v>
                </c:pt>
                <c:pt idx="16976">
                  <c:v>0.53400000000000003</c:v>
                </c:pt>
                <c:pt idx="16977">
                  <c:v>0.53100000000000003</c:v>
                </c:pt>
                <c:pt idx="16978">
                  <c:v>0.54300000000000004</c:v>
                </c:pt>
                <c:pt idx="16979">
                  <c:v>0.50600000000000001</c:v>
                </c:pt>
                <c:pt idx="16980">
                  <c:v>0.497</c:v>
                </c:pt>
                <c:pt idx="16981">
                  <c:v>0.51100000000000001</c:v>
                </c:pt>
                <c:pt idx="16982">
                  <c:v>0.441</c:v>
                </c:pt>
                <c:pt idx="16983">
                  <c:v>0.504</c:v>
                </c:pt>
                <c:pt idx="16984">
                  <c:v>0.46600000000000003</c:v>
                </c:pt>
                <c:pt idx="16985">
                  <c:v>0.47099999999999997</c:v>
                </c:pt>
                <c:pt idx="16986">
                  <c:v>0.60799999999999998</c:v>
                </c:pt>
                <c:pt idx="16987">
                  <c:v>0.45700000000000002</c:v>
                </c:pt>
                <c:pt idx="16988">
                  <c:v>0.74299999999999999</c:v>
                </c:pt>
                <c:pt idx="16989">
                  <c:v>0.56699999999999995</c:v>
                </c:pt>
                <c:pt idx="16990">
                  <c:v>0.626</c:v>
                </c:pt>
                <c:pt idx="16991">
                  <c:v>0.47</c:v>
                </c:pt>
                <c:pt idx="16992">
                  <c:v>0.435</c:v>
                </c:pt>
                <c:pt idx="16993">
                  <c:v>0.59</c:v>
                </c:pt>
                <c:pt idx="16994">
                  <c:v>0.46</c:v>
                </c:pt>
                <c:pt idx="16995">
                  <c:v>0.70899999999999996</c:v>
                </c:pt>
                <c:pt idx="16996">
                  <c:v>0.48599999999999999</c:v>
                </c:pt>
                <c:pt idx="16997">
                  <c:v>0.54500000000000004</c:v>
                </c:pt>
                <c:pt idx="16998">
                  <c:v>0.47499999999999998</c:v>
                </c:pt>
                <c:pt idx="16999">
                  <c:v>0.53</c:v>
                </c:pt>
                <c:pt idx="17000">
                  <c:v>0.60899999999999999</c:v>
                </c:pt>
                <c:pt idx="17001">
                  <c:v>0.40100000000000002</c:v>
                </c:pt>
                <c:pt idx="17002">
                  <c:v>0.68400000000000005</c:v>
                </c:pt>
                <c:pt idx="17003">
                  <c:v>0.52</c:v>
                </c:pt>
                <c:pt idx="17004">
                  <c:v>0.55100000000000005</c:v>
                </c:pt>
                <c:pt idx="17005">
                  <c:v>0.54</c:v>
                </c:pt>
                <c:pt idx="17006">
                  <c:v>0.52</c:v>
                </c:pt>
                <c:pt idx="17007">
                  <c:v>0.63500000000000001</c:v>
                </c:pt>
                <c:pt idx="17008">
                  <c:v>0.56899999999999995</c:v>
                </c:pt>
                <c:pt idx="17009">
                  <c:v>0.43</c:v>
                </c:pt>
                <c:pt idx="17010">
                  <c:v>0.52400000000000002</c:v>
                </c:pt>
                <c:pt idx="17011">
                  <c:v>0.55900000000000005</c:v>
                </c:pt>
                <c:pt idx="17012">
                  <c:v>0.46300000000000002</c:v>
                </c:pt>
                <c:pt idx="17013">
                  <c:v>0.45700000000000002</c:v>
                </c:pt>
                <c:pt idx="17014">
                  <c:v>0.53300000000000003</c:v>
                </c:pt>
                <c:pt idx="17015">
                  <c:v>0.48499999999999999</c:v>
                </c:pt>
                <c:pt idx="17016">
                  <c:v>0.49299999999999999</c:v>
                </c:pt>
                <c:pt idx="17017">
                  <c:v>0.56000000000000005</c:v>
                </c:pt>
                <c:pt idx="17018">
                  <c:v>0.58599999999999997</c:v>
                </c:pt>
                <c:pt idx="17019">
                  <c:v>0.56000000000000005</c:v>
                </c:pt>
                <c:pt idx="17020">
                  <c:v>0.41699999999999998</c:v>
                </c:pt>
                <c:pt idx="17021">
                  <c:v>0.40200000000000002</c:v>
                </c:pt>
                <c:pt idx="17022">
                  <c:v>0.64100000000000001</c:v>
                </c:pt>
                <c:pt idx="17023">
                  <c:v>0.42599999999999999</c:v>
                </c:pt>
                <c:pt idx="17024">
                  <c:v>0.52700000000000002</c:v>
                </c:pt>
                <c:pt idx="17025">
                  <c:v>0.60599999999999998</c:v>
                </c:pt>
                <c:pt idx="17026">
                  <c:v>0.53100000000000003</c:v>
                </c:pt>
                <c:pt idx="17027">
                  <c:v>0.56999999999999995</c:v>
                </c:pt>
                <c:pt idx="17028">
                  <c:v>0.46500000000000002</c:v>
                </c:pt>
                <c:pt idx="17029">
                  <c:v>0.46200000000000002</c:v>
                </c:pt>
                <c:pt idx="17030">
                  <c:v>0.52</c:v>
                </c:pt>
                <c:pt idx="17031">
                  <c:v>0.377</c:v>
                </c:pt>
                <c:pt idx="17032">
                  <c:v>0.71699999999999997</c:v>
                </c:pt>
                <c:pt idx="17033">
                  <c:v>0.36899999999999999</c:v>
                </c:pt>
                <c:pt idx="17034">
                  <c:v>0.57899999999999996</c:v>
                </c:pt>
                <c:pt idx="17035">
                  <c:v>0.52600000000000002</c:v>
                </c:pt>
                <c:pt idx="17036">
                  <c:v>0.50600000000000001</c:v>
                </c:pt>
                <c:pt idx="17037">
                  <c:v>0.55600000000000005</c:v>
                </c:pt>
                <c:pt idx="17038">
                  <c:v>0.61499999999999999</c:v>
                </c:pt>
                <c:pt idx="17039">
                  <c:v>0.47</c:v>
                </c:pt>
                <c:pt idx="17040">
                  <c:v>0.52200000000000002</c:v>
                </c:pt>
                <c:pt idx="17041">
                  <c:v>0.51</c:v>
                </c:pt>
                <c:pt idx="17042">
                  <c:v>0.371</c:v>
                </c:pt>
                <c:pt idx="17043">
                  <c:v>0.38100000000000001</c:v>
                </c:pt>
                <c:pt idx="17044">
                  <c:v>0.61499999999999999</c:v>
                </c:pt>
                <c:pt idx="17045">
                  <c:v>0.55300000000000005</c:v>
                </c:pt>
                <c:pt idx="17046">
                  <c:v>0.56100000000000005</c:v>
                </c:pt>
                <c:pt idx="17047">
                  <c:v>0.38</c:v>
                </c:pt>
                <c:pt idx="17048">
                  <c:v>0.432</c:v>
                </c:pt>
                <c:pt idx="17049">
                  <c:v>0.64800000000000002</c:v>
                </c:pt>
                <c:pt idx="17050">
                  <c:v>0.621</c:v>
                </c:pt>
                <c:pt idx="17051">
                  <c:v>0.52600000000000002</c:v>
                </c:pt>
                <c:pt idx="17052">
                  <c:v>0.56000000000000005</c:v>
                </c:pt>
                <c:pt idx="17053">
                  <c:v>0.435</c:v>
                </c:pt>
                <c:pt idx="17054">
                  <c:v>0.73599999999999999</c:v>
                </c:pt>
                <c:pt idx="17055">
                  <c:v>0.36199999999999999</c:v>
                </c:pt>
                <c:pt idx="17056">
                  <c:v>0.75</c:v>
                </c:pt>
                <c:pt idx="17057">
                  <c:v>0.69399999999999995</c:v>
                </c:pt>
                <c:pt idx="17058">
                  <c:v>0.54500000000000004</c:v>
                </c:pt>
                <c:pt idx="17059">
                  <c:v>0.49099999999999999</c:v>
                </c:pt>
                <c:pt idx="17060">
                  <c:v>0.58699999999999997</c:v>
                </c:pt>
                <c:pt idx="17061">
                  <c:v>0.42799999999999999</c:v>
                </c:pt>
                <c:pt idx="17062">
                  <c:v>0.39400000000000002</c:v>
                </c:pt>
                <c:pt idx="17063">
                  <c:v>0.51900000000000002</c:v>
                </c:pt>
                <c:pt idx="17064">
                  <c:v>0.56999999999999995</c:v>
                </c:pt>
                <c:pt idx="17065">
                  <c:v>0.60399999999999998</c:v>
                </c:pt>
                <c:pt idx="17066">
                  <c:v>0.54300000000000004</c:v>
                </c:pt>
                <c:pt idx="17067">
                  <c:v>0.54800000000000004</c:v>
                </c:pt>
                <c:pt idx="17068">
                  <c:v>0.55800000000000005</c:v>
                </c:pt>
                <c:pt idx="17069">
                  <c:v>0.44</c:v>
                </c:pt>
                <c:pt idx="17070">
                  <c:v>0.48199999999999998</c:v>
                </c:pt>
                <c:pt idx="17071">
                  <c:v>0.49199999999999999</c:v>
                </c:pt>
                <c:pt idx="17072">
                  <c:v>0.53700000000000003</c:v>
                </c:pt>
                <c:pt idx="17073">
                  <c:v>0.43099999999999999</c:v>
                </c:pt>
                <c:pt idx="17074">
                  <c:v>0.54</c:v>
                </c:pt>
                <c:pt idx="17075">
                  <c:v>0.82599999999999996</c:v>
                </c:pt>
                <c:pt idx="17076">
                  <c:v>0.54600000000000004</c:v>
                </c:pt>
                <c:pt idx="17077">
                  <c:v>0.58799999999999997</c:v>
                </c:pt>
                <c:pt idx="17078">
                  <c:v>0.49399999999999999</c:v>
                </c:pt>
                <c:pt idx="17079">
                  <c:v>0.51700000000000002</c:v>
                </c:pt>
                <c:pt idx="17080">
                  <c:v>0.54400000000000004</c:v>
                </c:pt>
                <c:pt idx="17081">
                  <c:v>0.63900000000000001</c:v>
                </c:pt>
                <c:pt idx="17082">
                  <c:v>0.57499999999999996</c:v>
                </c:pt>
                <c:pt idx="17083">
                  <c:v>0.60799999999999998</c:v>
                </c:pt>
                <c:pt idx="17084">
                  <c:v>0.61</c:v>
                </c:pt>
                <c:pt idx="17085">
                  <c:v>0.52500000000000002</c:v>
                </c:pt>
                <c:pt idx="17086">
                  <c:v>0.45500000000000002</c:v>
                </c:pt>
                <c:pt idx="17087">
                  <c:v>0.48299999999999998</c:v>
                </c:pt>
                <c:pt idx="17088">
                  <c:v>0.45100000000000001</c:v>
                </c:pt>
                <c:pt idx="17089">
                  <c:v>0.45</c:v>
                </c:pt>
                <c:pt idx="17090">
                  <c:v>0.52500000000000002</c:v>
                </c:pt>
                <c:pt idx="17091">
                  <c:v>0.53100000000000003</c:v>
                </c:pt>
                <c:pt idx="17092">
                  <c:v>0.46100000000000002</c:v>
                </c:pt>
                <c:pt idx="17093">
                  <c:v>0.623</c:v>
                </c:pt>
                <c:pt idx="17094">
                  <c:v>0.44</c:v>
                </c:pt>
                <c:pt idx="17095">
                  <c:v>0.51</c:v>
                </c:pt>
                <c:pt idx="17096">
                  <c:v>0.49099999999999999</c:v>
                </c:pt>
                <c:pt idx="17097">
                  <c:v>0.50600000000000001</c:v>
                </c:pt>
                <c:pt idx="17098">
                  <c:v>0.61499999999999999</c:v>
                </c:pt>
                <c:pt idx="17099">
                  <c:v>0.41599999999999998</c:v>
                </c:pt>
                <c:pt idx="17100">
                  <c:v>0.67</c:v>
                </c:pt>
                <c:pt idx="17101">
                  <c:v>0.50700000000000001</c:v>
                </c:pt>
                <c:pt idx="17102">
                  <c:v>0.59699999999999998</c:v>
                </c:pt>
                <c:pt idx="17103">
                  <c:v>0.45700000000000002</c:v>
                </c:pt>
                <c:pt idx="17104">
                  <c:v>0.65300000000000002</c:v>
                </c:pt>
                <c:pt idx="17105">
                  <c:v>0.496</c:v>
                </c:pt>
                <c:pt idx="17106">
                  <c:v>0.35899999999999999</c:v>
                </c:pt>
                <c:pt idx="17107">
                  <c:v>0.58099999999999996</c:v>
                </c:pt>
                <c:pt idx="17108">
                  <c:v>0.44900000000000001</c:v>
                </c:pt>
                <c:pt idx="17109">
                  <c:v>0.50600000000000001</c:v>
                </c:pt>
                <c:pt idx="17110">
                  <c:v>0.51100000000000001</c:v>
                </c:pt>
                <c:pt idx="17111">
                  <c:v>0.51100000000000001</c:v>
                </c:pt>
                <c:pt idx="17112">
                  <c:v>0.47599999999999998</c:v>
                </c:pt>
                <c:pt idx="17113">
                  <c:v>0.42399999999999999</c:v>
                </c:pt>
                <c:pt idx="17114">
                  <c:v>0.51500000000000001</c:v>
                </c:pt>
                <c:pt idx="17115">
                  <c:v>0.622</c:v>
                </c:pt>
                <c:pt idx="17116">
                  <c:v>0.45600000000000002</c:v>
                </c:pt>
                <c:pt idx="17117">
                  <c:v>0.42499999999999999</c:v>
                </c:pt>
                <c:pt idx="17118">
                  <c:v>0.45100000000000001</c:v>
                </c:pt>
                <c:pt idx="17119">
                  <c:v>0.32600000000000001</c:v>
                </c:pt>
                <c:pt idx="17120">
                  <c:v>0.71599999999999997</c:v>
                </c:pt>
                <c:pt idx="17121">
                  <c:v>0.76</c:v>
                </c:pt>
                <c:pt idx="17122">
                  <c:v>0.497</c:v>
                </c:pt>
                <c:pt idx="17123">
                  <c:v>0.45800000000000002</c:v>
                </c:pt>
                <c:pt idx="17124">
                  <c:v>0.56000000000000005</c:v>
                </c:pt>
                <c:pt idx="17125">
                  <c:v>0.56000000000000005</c:v>
                </c:pt>
                <c:pt idx="17126">
                  <c:v>0.57399999999999995</c:v>
                </c:pt>
                <c:pt idx="17127">
                  <c:v>0.52200000000000002</c:v>
                </c:pt>
                <c:pt idx="17128">
                  <c:v>0.61499999999999999</c:v>
                </c:pt>
              </c:numCache>
            </c:numRef>
          </c:xVal>
          <c:yVal>
            <c:numRef>
              <c:f>habcat_table!$K$2:$K$17130</c:f>
              <c:numCache>
                <c:formatCode>General</c:formatCode>
                <c:ptCount val="17129"/>
                <c:pt idx="0">
                  <c:v>13.502564082193766</c:v>
                </c:pt>
                <c:pt idx="1">
                  <c:v>11.941924384802038</c:v>
                </c:pt>
                <c:pt idx="2">
                  <c:v>8.7087759571222918</c:v>
                </c:pt>
                <c:pt idx="3">
                  <c:v>11.950806833383901</c:v>
                </c:pt>
                <c:pt idx="4">
                  <c:v>11.096353503254004</c:v>
                </c:pt>
                <c:pt idx="5">
                  <c:v>10.192446813542414</c:v>
                </c:pt>
                <c:pt idx="6">
                  <c:v>12.426832568798824</c:v>
                </c:pt>
                <c:pt idx="7">
                  <c:v>9.785622765795905</c:v>
                </c:pt>
                <c:pt idx="8">
                  <c:v>12.712145877889673</c:v>
                </c:pt>
                <c:pt idx="9">
                  <c:v>11.182228551933251</c:v>
                </c:pt>
                <c:pt idx="10">
                  <c:v>9.1941059729664136</c:v>
                </c:pt>
                <c:pt idx="11">
                  <c:v>9.3426140610914672</c:v>
                </c:pt>
                <c:pt idx="12">
                  <c:v>11.92865198689703</c:v>
                </c:pt>
                <c:pt idx="13">
                  <c:v>10.443257252274051</c:v>
                </c:pt>
                <c:pt idx="14">
                  <c:v>4.6206413091170493</c:v>
                </c:pt>
                <c:pt idx="15">
                  <c:v>12.387721592688335</c:v>
                </c:pt>
                <c:pt idx="16">
                  <c:v>9.0064210295609897</c:v>
                </c:pt>
                <c:pt idx="17">
                  <c:v>11.584075704837902</c:v>
                </c:pt>
                <c:pt idx="18">
                  <c:v>10.305620573116627</c:v>
                </c:pt>
                <c:pt idx="19">
                  <c:v>11.038217689196744</c:v>
                </c:pt>
                <c:pt idx="20">
                  <c:v>10.924309435784375</c:v>
                </c:pt>
                <c:pt idx="21">
                  <c:v>11.185559325902197</c:v>
                </c:pt>
                <c:pt idx="22">
                  <c:v>9.4908796826508137</c:v>
                </c:pt>
                <c:pt idx="23">
                  <c:v>10.353953883126511</c:v>
                </c:pt>
                <c:pt idx="24">
                  <c:v>6.3761720958161696</c:v>
                </c:pt>
                <c:pt idx="25">
                  <c:v>3.4519559580830719</c:v>
                </c:pt>
                <c:pt idx="26">
                  <c:v>8.6395198420396184</c:v>
                </c:pt>
                <c:pt idx="27">
                  <c:v>9.6383447028122138</c:v>
                </c:pt>
                <c:pt idx="28">
                  <c:v>12.818385325579186</c:v>
                </c:pt>
                <c:pt idx="29">
                  <c:v>8.1020194635893716</c:v>
                </c:pt>
                <c:pt idx="30">
                  <c:v>9.9107947562820122</c:v>
                </c:pt>
                <c:pt idx="31">
                  <c:v>9.7958801953301951</c:v>
                </c:pt>
                <c:pt idx="32">
                  <c:v>11.035293945340271</c:v>
                </c:pt>
                <c:pt idx="33">
                  <c:v>11.287938734593714</c:v>
                </c:pt>
                <c:pt idx="34">
                  <c:v>10.069878613438643</c:v>
                </c:pt>
                <c:pt idx="35">
                  <c:v>8.3259918340257446</c:v>
                </c:pt>
                <c:pt idx="36">
                  <c:v>11.817879848592518</c:v>
                </c:pt>
                <c:pt idx="37">
                  <c:v>4.6261125520552664</c:v>
                </c:pt>
                <c:pt idx="38">
                  <c:v>8.6579705258877731</c:v>
                </c:pt>
                <c:pt idx="39">
                  <c:v>5.0864900605776464</c:v>
                </c:pt>
                <c:pt idx="40">
                  <c:v>10.099444033426995</c:v>
                </c:pt>
                <c:pt idx="41">
                  <c:v>4.5593917642869606</c:v>
                </c:pt>
                <c:pt idx="42">
                  <c:v>12.784244365194038</c:v>
                </c:pt>
                <c:pt idx="43">
                  <c:v>6.8823559639883936</c:v>
                </c:pt>
                <c:pt idx="44">
                  <c:v>10.693952741371914</c:v>
                </c:pt>
                <c:pt idx="45">
                  <c:v>6.0017244438381532</c:v>
                </c:pt>
                <c:pt idx="46">
                  <c:v>11.144620871150174</c:v>
                </c:pt>
                <c:pt idx="47">
                  <c:v>10.029757091316384</c:v>
                </c:pt>
                <c:pt idx="48">
                  <c:v>10.271709668268031</c:v>
                </c:pt>
                <c:pt idx="49">
                  <c:v>4.4217096682680319</c:v>
                </c:pt>
                <c:pt idx="50">
                  <c:v>11.874302079760719</c:v>
                </c:pt>
                <c:pt idx="51">
                  <c:v>10.432998609829754</c:v>
                </c:pt>
                <c:pt idx="52">
                  <c:v>10.615320310755228</c:v>
                </c:pt>
                <c:pt idx="53">
                  <c:v>10.079804549281896</c:v>
                </c:pt>
                <c:pt idx="54">
                  <c:v>12.269141962674432</c:v>
                </c:pt>
                <c:pt idx="55">
                  <c:v>10.60399702255844</c:v>
                </c:pt>
                <c:pt idx="56">
                  <c:v>10.83296657010731</c:v>
                </c:pt>
                <c:pt idx="57">
                  <c:v>10.725540803229187</c:v>
                </c:pt>
                <c:pt idx="58">
                  <c:v>8.1504392349926214</c:v>
                </c:pt>
                <c:pt idx="59">
                  <c:v>10.179378168560802</c:v>
                </c:pt>
                <c:pt idx="60">
                  <c:v>9.3336883688701668</c:v>
                </c:pt>
                <c:pt idx="61">
                  <c:v>9.5478055781679423</c:v>
                </c:pt>
                <c:pt idx="62">
                  <c:v>6.4675178513250318</c:v>
                </c:pt>
                <c:pt idx="63">
                  <c:v>5.0480627896944519</c:v>
                </c:pt>
                <c:pt idx="64">
                  <c:v>9.9556374255285505</c:v>
                </c:pt>
                <c:pt idx="65">
                  <c:v>9.6718837989940152</c:v>
                </c:pt>
                <c:pt idx="66">
                  <c:v>6.9496727485947396</c:v>
                </c:pt>
                <c:pt idx="67">
                  <c:v>10.899230268224484</c:v>
                </c:pt>
                <c:pt idx="68">
                  <c:v>8.5787876976717392</c:v>
                </c:pt>
                <c:pt idx="69">
                  <c:v>10.620139493851475</c:v>
                </c:pt>
                <c:pt idx="70">
                  <c:v>9.1034108988975273</c:v>
                </c:pt>
                <c:pt idx="71">
                  <c:v>9.6316188852538254</c:v>
                </c:pt>
                <c:pt idx="72">
                  <c:v>11.449107150151125</c:v>
                </c:pt>
                <c:pt idx="73">
                  <c:v>8.8877418735204756</c:v>
                </c:pt>
                <c:pt idx="74">
                  <c:v>9.3870589131721758</c:v>
                </c:pt>
                <c:pt idx="75">
                  <c:v>3.9370174043671726</c:v>
                </c:pt>
                <c:pt idx="76">
                  <c:v>10.876101234261169</c:v>
                </c:pt>
                <c:pt idx="77">
                  <c:v>10.295451065685576</c:v>
                </c:pt>
                <c:pt idx="78">
                  <c:v>11.554058054362589</c:v>
                </c:pt>
                <c:pt idx="79">
                  <c:v>6.3808042151865685</c:v>
                </c:pt>
                <c:pt idx="80">
                  <c:v>10.247037782987364</c:v>
                </c:pt>
                <c:pt idx="81">
                  <c:v>8.326569591435419</c:v>
                </c:pt>
                <c:pt idx="82">
                  <c:v>11.28258588223396</c:v>
                </c:pt>
                <c:pt idx="83">
                  <c:v>11.502476697775464</c:v>
                </c:pt>
                <c:pt idx="84">
                  <c:v>11.290118964200168</c:v>
                </c:pt>
                <c:pt idx="85">
                  <c:v>8.8723202302895068</c:v>
                </c:pt>
                <c:pt idx="86">
                  <c:v>11.647078573613344</c:v>
                </c:pt>
                <c:pt idx="87">
                  <c:v>10.1167547868383</c:v>
                </c:pt>
                <c:pt idx="88">
                  <c:v>8.6653103483751615</c:v>
                </c:pt>
                <c:pt idx="89">
                  <c:v>6.153864948448585</c:v>
                </c:pt>
                <c:pt idx="90">
                  <c:v>5.6519362507225752</c:v>
                </c:pt>
                <c:pt idx="91">
                  <c:v>8.9916950430123013</c:v>
                </c:pt>
                <c:pt idx="92">
                  <c:v>7.4332358487947161</c:v>
                </c:pt>
                <c:pt idx="93">
                  <c:v>10.673531544524261</c:v>
                </c:pt>
                <c:pt idx="94">
                  <c:v>10.9958652308695</c:v>
                </c:pt>
                <c:pt idx="95">
                  <c:v>10.103893405617537</c:v>
                </c:pt>
                <c:pt idx="96">
                  <c:v>8.4999443753688588</c:v>
                </c:pt>
                <c:pt idx="97">
                  <c:v>11.525740646792816</c:v>
                </c:pt>
                <c:pt idx="98">
                  <c:v>6.805493115027426</c:v>
                </c:pt>
                <c:pt idx="99">
                  <c:v>11.583511844443338</c:v>
                </c:pt>
                <c:pt idx="100">
                  <c:v>9.9580540107681692</c:v>
                </c:pt>
                <c:pt idx="101">
                  <c:v>11.744076043254005</c:v>
                </c:pt>
                <c:pt idx="102">
                  <c:v>8.0018352299283269</c:v>
                </c:pt>
                <c:pt idx="103">
                  <c:v>11.52133695723006</c:v>
                </c:pt>
                <c:pt idx="104">
                  <c:v>9.6470970166465868</c:v>
                </c:pt>
                <c:pt idx="105">
                  <c:v>11.055348749617121</c:v>
                </c:pt>
                <c:pt idx="106">
                  <c:v>8.6715977167107781</c:v>
                </c:pt>
                <c:pt idx="107">
                  <c:v>10.879845014757263</c:v>
                </c:pt>
                <c:pt idx="108">
                  <c:v>9.2364238617434751</c:v>
                </c:pt>
                <c:pt idx="109">
                  <c:v>8.8093225674601605</c:v>
                </c:pt>
                <c:pt idx="110">
                  <c:v>3.4186268918900233</c:v>
                </c:pt>
                <c:pt idx="111">
                  <c:v>9.8476055031555187</c:v>
                </c:pt>
                <c:pt idx="112">
                  <c:v>9.3681072739541449</c:v>
                </c:pt>
                <c:pt idx="113">
                  <c:v>9.019586115565529</c:v>
                </c:pt>
                <c:pt idx="114">
                  <c:v>8.4141114229795591</c:v>
                </c:pt>
                <c:pt idx="115">
                  <c:v>11.522796096505569</c:v>
                </c:pt>
                <c:pt idx="116">
                  <c:v>5.9530378388554022</c:v>
                </c:pt>
                <c:pt idx="117">
                  <c:v>10.188582266171725</c:v>
                </c:pt>
                <c:pt idx="118">
                  <c:v>10.373765095922668</c:v>
                </c:pt>
                <c:pt idx="119">
                  <c:v>10.911888862161973</c:v>
                </c:pt>
                <c:pt idx="120">
                  <c:v>10.439474177081415</c:v>
                </c:pt>
                <c:pt idx="121">
                  <c:v>9.6673491425358513</c:v>
                </c:pt>
                <c:pt idx="122">
                  <c:v>10.305721352047692</c:v>
                </c:pt>
                <c:pt idx="123">
                  <c:v>7.2830056533326566</c:v>
                </c:pt>
                <c:pt idx="124">
                  <c:v>5.4700144567536473</c:v>
                </c:pt>
                <c:pt idx="125">
                  <c:v>10.975928900685751</c:v>
                </c:pt>
                <c:pt idx="126">
                  <c:v>9.5526549122637796</c:v>
                </c:pt>
                <c:pt idx="127">
                  <c:v>5.4512892921888882</c:v>
                </c:pt>
                <c:pt idx="128">
                  <c:v>8.3519802296500441</c:v>
                </c:pt>
                <c:pt idx="129">
                  <c:v>4.4506078777055382</c:v>
                </c:pt>
                <c:pt idx="130">
                  <c:v>6.6845592041301263</c:v>
                </c:pt>
                <c:pt idx="131">
                  <c:v>11.134367034443828</c:v>
                </c:pt>
                <c:pt idx="132">
                  <c:v>5.9043670344438288</c:v>
                </c:pt>
                <c:pt idx="133">
                  <c:v>9.8224208968234379</c:v>
                </c:pt>
                <c:pt idx="134">
                  <c:v>6.6290805976243021</c:v>
                </c:pt>
                <c:pt idx="135">
                  <c:v>6.6687488763201879</c:v>
                </c:pt>
                <c:pt idx="136">
                  <c:v>4.9859480602353665</c:v>
                </c:pt>
                <c:pt idx="137">
                  <c:v>7.8175238711768902</c:v>
                </c:pt>
                <c:pt idx="138">
                  <c:v>7.0832994893060146</c:v>
                </c:pt>
                <c:pt idx="139">
                  <c:v>5.283017571433561</c:v>
                </c:pt>
                <c:pt idx="140">
                  <c:v>9.2174554509446498</c:v>
                </c:pt>
                <c:pt idx="141">
                  <c:v>10.136887448741696</c:v>
                </c:pt>
                <c:pt idx="142">
                  <c:v>11.183191808480192</c:v>
                </c:pt>
                <c:pt idx="143">
                  <c:v>10.772907267772254</c:v>
                </c:pt>
                <c:pt idx="144">
                  <c:v>6.8714840046882601</c:v>
                </c:pt>
                <c:pt idx="145">
                  <c:v>9.4406295988501583</c:v>
                </c:pt>
                <c:pt idx="146">
                  <c:v>9.2360670812750953</c:v>
                </c:pt>
                <c:pt idx="147">
                  <c:v>6.2057662309212303</c:v>
                </c:pt>
                <c:pt idx="148">
                  <c:v>9.6277205385797195</c:v>
                </c:pt>
                <c:pt idx="149">
                  <c:v>9.1124090884973334</c:v>
                </c:pt>
                <c:pt idx="150">
                  <c:v>7.9412491138920149</c:v>
                </c:pt>
                <c:pt idx="151">
                  <c:v>8.3480559849823379</c:v>
                </c:pt>
                <c:pt idx="152">
                  <c:v>9.1031118951264425</c:v>
                </c:pt>
                <c:pt idx="153">
                  <c:v>7.7793235104409746</c:v>
                </c:pt>
                <c:pt idx="154">
                  <c:v>9.8846517917434795</c:v>
                </c:pt>
                <c:pt idx="155">
                  <c:v>2.5205557768220039</c:v>
                </c:pt>
                <c:pt idx="156">
                  <c:v>9.5326344338410181</c:v>
                </c:pt>
                <c:pt idx="157">
                  <c:v>7.171752498239842</c:v>
                </c:pt>
                <c:pt idx="158">
                  <c:v>11.329398917291897</c:v>
                </c:pt>
                <c:pt idx="159">
                  <c:v>11.128810123251004</c:v>
                </c:pt>
                <c:pt idx="160">
                  <c:v>4.6905501992218834</c:v>
                </c:pt>
                <c:pt idx="161">
                  <c:v>6.3740381451307355</c:v>
                </c:pt>
                <c:pt idx="162">
                  <c:v>11.303741678148295</c:v>
                </c:pt>
                <c:pt idx="163">
                  <c:v>8.3378038226312121</c:v>
                </c:pt>
                <c:pt idx="164">
                  <c:v>9.4969117422039382</c:v>
                </c:pt>
                <c:pt idx="165">
                  <c:v>3.603339751142939</c:v>
                </c:pt>
                <c:pt idx="166">
                  <c:v>10.520656896565187</c:v>
                </c:pt>
                <c:pt idx="167">
                  <c:v>10.300358596899972</c:v>
                </c:pt>
                <c:pt idx="168">
                  <c:v>10.527792863130268</c:v>
                </c:pt>
                <c:pt idx="169">
                  <c:v>10.512385209066704</c:v>
                </c:pt>
                <c:pt idx="170">
                  <c:v>10.418772610297212</c:v>
                </c:pt>
                <c:pt idx="171">
                  <c:v>11.275757513437465</c:v>
                </c:pt>
                <c:pt idx="172">
                  <c:v>9.7718316182962397</c:v>
                </c:pt>
                <c:pt idx="173">
                  <c:v>9.9545651115392779</c:v>
                </c:pt>
                <c:pt idx="174">
                  <c:v>9.1294032506227119</c:v>
                </c:pt>
                <c:pt idx="175">
                  <c:v>8.0881869097929719</c:v>
                </c:pt>
                <c:pt idx="176">
                  <c:v>4.7554476492593274</c:v>
                </c:pt>
                <c:pt idx="177">
                  <c:v>6.406597563243726</c:v>
                </c:pt>
                <c:pt idx="178">
                  <c:v>9.2347619989674641</c:v>
                </c:pt>
                <c:pt idx="179">
                  <c:v>8.4123121638075844</c:v>
                </c:pt>
                <c:pt idx="180">
                  <c:v>8.0601662884488441</c:v>
                </c:pt>
                <c:pt idx="181">
                  <c:v>10.474638566135392</c:v>
                </c:pt>
                <c:pt idx="182">
                  <c:v>11.323715909478418</c:v>
                </c:pt>
                <c:pt idx="183">
                  <c:v>11.250447901789919</c:v>
                </c:pt>
                <c:pt idx="184">
                  <c:v>7.1336281398661292</c:v>
                </c:pt>
                <c:pt idx="185">
                  <c:v>9.0908320522510024</c:v>
                </c:pt>
                <c:pt idx="186">
                  <c:v>7.1480323596225546</c:v>
                </c:pt>
                <c:pt idx="187">
                  <c:v>11.198032359622555</c:v>
                </c:pt>
                <c:pt idx="188">
                  <c:v>6.324917350611087</c:v>
                </c:pt>
                <c:pt idx="189">
                  <c:v>7.7677358262827676</c:v>
                </c:pt>
                <c:pt idx="190">
                  <c:v>9.5008442462037799</c:v>
                </c:pt>
                <c:pt idx="191">
                  <c:v>8.5470759634194664</c:v>
                </c:pt>
                <c:pt idx="192">
                  <c:v>10.653930724732973</c:v>
                </c:pt>
                <c:pt idx="193">
                  <c:v>8.6898350918432747</c:v>
                </c:pt>
                <c:pt idx="194">
                  <c:v>8.7922535686007723</c:v>
                </c:pt>
                <c:pt idx="195">
                  <c:v>11.368135831049489</c:v>
                </c:pt>
                <c:pt idx="196">
                  <c:v>10.194645482302878</c:v>
                </c:pt>
                <c:pt idx="197">
                  <c:v>5.5314675622134803</c:v>
                </c:pt>
                <c:pt idx="198">
                  <c:v>7.2282849844643629</c:v>
                </c:pt>
                <c:pt idx="199">
                  <c:v>6.2977492599787785</c:v>
                </c:pt>
                <c:pt idx="200">
                  <c:v>8.2226225704862941</c:v>
                </c:pt>
                <c:pt idx="201">
                  <c:v>10.644587808083429</c:v>
                </c:pt>
                <c:pt idx="202">
                  <c:v>8.799107138414012</c:v>
                </c:pt>
                <c:pt idx="203">
                  <c:v>10.474583235924602</c:v>
                </c:pt>
                <c:pt idx="204">
                  <c:v>10.617779661451785</c:v>
                </c:pt>
                <c:pt idx="205">
                  <c:v>11.091664224497048</c:v>
                </c:pt>
                <c:pt idx="206">
                  <c:v>8.0414594539999786</c:v>
                </c:pt>
                <c:pt idx="207">
                  <c:v>4.199880004859927</c:v>
                </c:pt>
                <c:pt idx="208">
                  <c:v>11.029216453316334</c:v>
                </c:pt>
                <c:pt idx="209">
                  <c:v>8.7842333430223185</c:v>
                </c:pt>
                <c:pt idx="210">
                  <c:v>4.5179049428409597</c:v>
                </c:pt>
                <c:pt idx="211">
                  <c:v>10.555902662930059</c:v>
                </c:pt>
                <c:pt idx="212">
                  <c:v>10.013230081165593</c:v>
                </c:pt>
                <c:pt idx="213">
                  <c:v>8.0812234840018462</c:v>
                </c:pt>
                <c:pt idx="214">
                  <c:v>6.7058634753327722</c:v>
                </c:pt>
                <c:pt idx="215">
                  <c:v>10.87981760857007</c:v>
                </c:pt>
                <c:pt idx="216">
                  <c:v>5.4191448053394309</c:v>
                </c:pt>
                <c:pt idx="217">
                  <c:v>5.0093656600166598</c:v>
                </c:pt>
                <c:pt idx="218">
                  <c:v>10.306321776380535</c:v>
                </c:pt>
                <c:pt idx="219">
                  <c:v>9.1953061995861951</c:v>
                </c:pt>
                <c:pt idx="220">
                  <c:v>10.28022117874044</c:v>
                </c:pt>
                <c:pt idx="221">
                  <c:v>9.9258045079971708</c:v>
                </c:pt>
                <c:pt idx="222">
                  <c:v>7.9347839992874576</c:v>
                </c:pt>
                <c:pt idx="223">
                  <c:v>9.5544437231119552</c:v>
                </c:pt>
                <c:pt idx="224">
                  <c:v>10.291719592399328</c:v>
                </c:pt>
                <c:pt idx="225">
                  <c:v>8.2377365356280752</c:v>
                </c:pt>
                <c:pt idx="226">
                  <c:v>7.9818718834078064</c:v>
                </c:pt>
                <c:pt idx="227">
                  <c:v>7.5808352985796956</c:v>
                </c:pt>
                <c:pt idx="228">
                  <c:v>10.344951952728431</c:v>
                </c:pt>
                <c:pt idx="229">
                  <c:v>8.3407893845345704</c:v>
                </c:pt>
                <c:pt idx="230">
                  <c:v>7.4687051043462196</c:v>
                </c:pt>
                <c:pt idx="231">
                  <c:v>6.8662709129044135</c:v>
                </c:pt>
                <c:pt idx="232">
                  <c:v>6.0362709129044134</c:v>
                </c:pt>
                <c:pt idx="233">
                  <c:v>11.085922948412119</c:v>
                </c:pt>
                <c:pt idx="234">
                  <c:v>10.403485634459994</c:v>
                </c:pt>
                <c:pt idx="235">
                  <c:v>9.5865067680655756</c:v>
                </c:pt>
                <c:pt idx="236">
                  <c:v>8.5412578595163211</c:v>
                </c:pt>
                <c:pt idx="237">
                  <c:v>6.0859962324943764</c:v>
                </c:pt>
                <c:pt idx="238">
                  <c:v>6.8359962324943764</c:v>
                </c:pt>
                <c:pt idx="239">
                  <c:v>9.2635364366383985</c:v>
                </c:pt>
                <c:pt idx="240">
                  <c:v>9.8303697421315253</c:v>
                </c:pt>
                <c:pt idx="241">
                  <c:v>9.5789608386533782</c:v>
                </c:pt>
                <c:pt idx="242">
                  <c:v>10.036845767957409</c:v>
                </c:pt>
                <c:pt idx="243">
                  <c:v>9.9843755788770832</c:v>
                </c:pt>
                <c:pt idx="244">
                  <c:v>9.4604881669014862</c:v>
                </c:pt>
                <c:pt idx="245">
                  <c:v>10.879072835315114</c:v>
                </c:pt>
                <c:pt idx="246">
                  <c:v>8.9073023725920759</c:v>
                </c:pt>
                <c:pt idx="247">
                  <c:v>8.0180726247341205</c:v>
                </c:pt>
                <c:pt idx="248">
                  <c:v>9.5262931667885056</c:v>
                </c:pt>
                <c:pt idx="249">
                  <c:v>7.5152247916577197</c:v>
                </c:pt>
                <c:pt idx="250">
                  <c:v>9.5745122494332744</c:v>
                </c:pt>
                <c:pt idx="251">
                  <c:v>6.2916597401107408</c:v>
                </c:pt>
                <c:pt idx="252">
                  <c:v>10.078088825953744</c:v>
                </c:pt>
                <c:pt idx="253">
                  <c:v>10.22272142005005</c:v>
                </c:pt>
                <c:pt idx="254">
                  <c:v>4.1509293324600813</c:v>
                </c:pt>
                <c:pt idx="255">
                  <c:v>10.970929332460081</c:v>
                </c:pt>
                <c:pt idx="256">
                  <c:v>12.004733639843083</c:v>
                </c:pt>
                <c:pt idx="257">
                  <c:v>9.6285836930481299</c:v>
                </c:pt>
                <c:pt idx="258">
                  <c:v>8.4051380004942224</c:v>
                </c:pt>
                <c:pt idx="259">
                  <c:v>6.2247734454006931</c:v>
                </c:pt>
                <c:pt idx="260">
                  <c:v>10.151124524344594</c:v>
                </c:pt>
                <c:pt idx="261">
                  <c:v>9.7911245243445943</c:v>
                </c:pt>
                <c:pt idx="262">
                  <c:v>9.1011245243445948</c:v>
                </c:pt>
                <c:pt idx="263">
                  <c:v>5.6256396201666732</c:v>
                </c:pt>
                <c:pt idx="264">
                  <c:v>6.335731744074927</c:v>
                </c:pt>
                <c:pt idx="265">
                  <c:v>9.7746280731949966</c:v>
                </c:pt>
                <c:pt idx="266">
                  <c:v>6.6627873742549752</c:v>
                </c:pt>
                <c:pt idx="267">
                  <c:v>10.620229070512082</c:v>
                </c:pt>
                <c:pt idx="268">
                  <c:v>8.0094880800904527</c:v>
                </c:pt>
                <c:pt idx="269">
                  <c:v>8.7691174900375835</c:v>
                </c:pt>
                <c:pt idx="270">
                  <c:v>9.1446654691864193</c:v>
                </c:pt>
                <c:pt idx="271">
                  <c:v>10.92349531899184</c:v>
                </c:pt>
                <c:pt idx="272">
                  <c:v>9.9286370188284909</c:v>
                </c:pt>
                <c:pt idx="273">
                  <c:v>4.5530177478340175</c:v>
                </c:pt>
                <c:pt idx="274">
                  <c:v>8.4622674118177343</c:v>
                </c:pt>
                <c:pt idx="275">
                  <c:v>9.0977599428209093</c:v>
                </c:pt>
                <c:pt idx="276">
                  <c:v>4.3232430979067811</c:v>
                </c:pt>
                <c:pt idx="277">
                  <c:v>9.8517353926495339</c:v>
                </c:pt>
                <c:pt idx="278">
                  <c:v>9.3483392234481535</c:v>
                </c:pt>
                <c:pt idx="279">
                  <c:v>4.1838027195498979</c:v>
                </c:pt>
                <c:pt idx="280">
                  <c:v>8.7608975842190446</c:v>
                </c:pt>
                <c:pt idx="281">
                  <c:v>8.5578499031439996</c:v>
                </c:pt>
                <c:pt idx="282">
                  <c:v>9.7770873140546808</c:v>
                </c:pt>
                <c:pt idx="283">
                  <c:v>4.6863244570612332</c:v>
                </c:pt>
                <c:pt idx="284">
                  <c:v>8.7544161412608386</c:v>
                </c:pt>
                <c:pt idx="285">
                  <c:v>7.1244161412608378</c:v>
                </c:pt>
                <c:pt idx="286">
                  <c:v>5.0225061469345853</c:v>
                </c:pt>
                <c:pt idx="287">
                  <c:v>7.6175322849548497</c:v>
                </c:pt>
                <c:pt idx="288">
                  <c:v>9.9306265364894912</c:v>
                </c:pt>
                <c:pt idx="289">
                  <c:v>4.8283197313049335</c:v>
                </c:pt>
                <c:pt idx="290">
                  <c:v>7.5875502513502067</c:v>
                </c:pt>
                <c:pt idx="291">
                  <c:v>10.554469601910627</c:v>
                </c:pt>
                <c:pt idx="292">
                  <c:v>9.9144696019106267</c:v>
                </c:pt>
                <c:pt idx="293">
                  <c:v>4.2233132306702785</c:v>
                </c:pt>
                <c:pt idx="294">
                  <c:v>5.2309986391459109</c:v>
                </c:pt>
                <c:pt idx="295">
                  <c:v>9.1335601125833019</c:v>
                </c:pt>
                <c:pt idx="296">
                  <c:v>10.132781807051845</c:v>
                </c:pt>
                <c:pt idx="297">
                  <c:v>7.460445215281001</c:v>
                </c:pt>
                <c:pt idx="298">
                  <c:v>9.1384961330125289</c:v>
                </c:pt>
                <c:pt idx="299">
                  <c:v>6.214983370192801</c:v>
                </c:pt>
                <c:pt idx="300">
                  <c:v>6.6426383673628324</c:v>
                </c:pt>
                <c:pt idx="301">
                  <c:v>6.2514649156133819</c:v>
                </c:pt>
                <c:pt idx="302">
                  <c:v>6.2763726175596668</c:v>
                </c:pt>
                <c:pt idx="303">
                  <c:v>5.476372617559667</c:v>
                </c:pt>
                <c:pt idx="304">
                  <c:v>5.3040182923458277</c:v>
                </c:pt>
                <c:pt idx="305">
                  <c:v>3.6804820115162213</c:v>
                </c:pt>
                <c:pt idx="306">
                  <c:v>3.8385149197887003</c:v>
                </c:pt>
                <c:pt idx="307">
                  <c:v>9.5953638618666091</c:v>
                </c:pt>
                <c:pt idx="308">
                  <c:v>8.3129975640557809</c:v>
                </c:pt>
                <c:pt idx="309">
                  <c:v>9.8582572185468855</c:v>
                </c:pt>
                <c:pt idx="310">
                  <c:v>11.067861722250459</c:v>
                </c:pt>
                <c:pt idx="311">
                  <c:v>9.3391425294789236</c:v>
                </c:pt>
                <c:pt idx="312">
                  <c:v>7.3547697689157303</c:v>
                </c:pt>
                <c:pt idx="313">
                  <c:v>7.4731774884341053</c:v>
                </c:pt>
                <c:pt idx="314">
                  <c:v>7.8511854945236434</c:v>
                </c:pt>
                <c:pt idx="315">
                  <c:v>3.7523989471278867</c:v>
                </c:pt>
                <c:pt idx="316">
                  <c:v>6.3687941779360138</c:v>
                </c:pt>
                <c:pt idx="317">
                  <c:v>10.617992304806695</c:v>
                </c:pt>
                <c:pt idx="318">
                  <c:v>6.5907620903260682</c:v>
                </c:pt>
                <c:pt idx="319">
                  <c:v>6.0491521014408116</c:v>
                </c:pt>
                <c:pt idx="320">
                  <c:v>9.0318923429382156</c:v>
                </c:pt>
                <c:pt idx="321">
                  <c:v>8.3286579764351778</c:v>
                </c:pt>
                <c:pt idx="322">
                  <c:v>8.8374438458978055</c:v>
                </c:pt>
                <c:pt idx="323">
                  <c:v>8.2233918342545689</c:v>
                </c:pt>
                <c:pt idx="324">
                  <c:v>6.6736360451328602</c:v>
                </c:pt>
                <c:pt idx="325">
                  <c:v>8.5332286012045593</c:v>
                </c:pt>
                <c:pt idx="326">
                  <c:v>7.5762903317998047</c:v>
                </c:pt>
                <c:pt idx="327">
                  <c:v>5.7750636267057853</c:v>
                </c:pt>
                <c:pt idx="328">
                  <c:v>7.1213793480039449</c:v>
                </c:pt>
                <c:pt idx="329">
                  <c:v>10.219329822217519</c:v>
                </c:pt>
                <c:pt idx="330">
                  <c:v>8.0793298222175203</c:v>
                </c:pt>
                <c:pt idx="331">
                  <c:v>7.9080991775773155</c:v>
                </c:pt>
                <c:pt idx="332">
                  <c:v>10.333991984354526</c:v>
                </c:pt>
                <c:pt idx="333">
                  <c:v>9.3478992885686161</c:v>
                </c:pt>
                <c:pt idx="334">
                  <c:v>4.5254128695074289</c:v>
                </c:pt>
                <c:pt idx="335">
                  <c:v>6.9225084443363709</c:v>
                </c:pt>
                <c:pt idx="336">
                  <c:v>7.0046053658338048</c:v>
                </c:pt>
                <c:pt idx="337">
                  <c:v>6.8778726888603492</c:v>
                </c:pt>
                <c:pt idx="338">
                  <c:v>5.7178726888603491</c:v>
                </c:pt>
                <c:pt idx="339">
                  <c:v>8.0657720091864924</c:v>
                </c:pt>
                <c:pt idx="340">
                  <c:v>9.3819856570335745</c:v>
                </c:pt>
                <c:pt idx="341">
                  <c:v>9.5294577494028943</c:v>
                </c:pt>
                <c:pt idx="342">
                  <c:v>9.1594577494028933</c:v>
                </c:pt>
                <c:pt idx="343">
                  <c:v>5.169036145205955</c:v>
                </c:pt>
                <c:pt idx="344">
                  <c:v>10.375660361534209</c:v>
                </c:pt>
                <c:pt idx="345">
                  <c:v>4.8343930884258652</c:v>
                </c:pt>
                <c:pt idx="346">
                  <c:v>6.3535478286216858</c:v>
                </c:pt>
                <c:pt idx="347">
                  <c:v>8.0388930092411268</c:v>
                </c:pt>
                <c:pt idx="348">
                  <c:v>8.2946526790330815</c:v>
                </c:pt>
                <c:pt idx="349">
                  <c:v>3.7229542257517183</c:v>
                </c:pt>
                <c:pt idx="350">
                  <c:v>8.6904040523411581</c:v>
                </c:pt>
                <c:pt idx="351">
                  <c:v>9.7848683808808907</c:v>
                </c:pt>
                <c:pt idx="352">
                  <c:v>8.4184634826885176</c:v>
                </c:pt>
                <c:pt idx="353">
                  <c:v>7.1376080671133355</c:v>
                </c:pt>
                <c:pt idx="354">
                  <c:v>4.6954680527393657</c:v>
                </c:pt>
                <c:pt idx="355">
                  <c:v>8.5803233970428376</c:v>
                </c:pt>
                <c:pt idx="356">
                  <c:v>9.1104286071791236</c:v>
                </c:pt>
                <c:pt idx="357">
                  <c:v>10.289566056061719</c:v>
                </c:pt>
                <c:pt idx="358">
                  <c:v>7.4082715866287412</c:v>
                </c:pt>
                <c:pt idx="359">
                  <c:v>9.087408178104635</c:v>
                </c:pt>
                <c:pt idx="360">
                  <c:v>8.7926532848929568</c:v>
                </c:pt>
                <c:pt idx="361">
                  <c:v>6.0313546867821843</c:v>
                </c:pt>
                <c:pt idx="362">
                  <c:v>9.8065865051069121</c:v>
                </c:pt>
                <c:pt idx="363">
                  <c:v>9.0096322240325257</c:v>
                </c:pt>
                <c:pt idx="364">
                  <c:v>7.8478901682555655</c:v>
                </c:pt>
                <c:pt idx="365">
                  <c:v>8.1835289046695863</c:v>
                </c:pt>
                <c:pt idx="366">
                  <c:v>10.268721375986617</c:v>
                </c:pt>
                <c:pt idx="367">
                  <c:v>8.7465326121590135</c:v>
                </c:pt>
                <c:pt idx="368">
                  <c:v>7.8434646316574197</c:v>
                </c:pt>
                <c:pt idx="369">
                  <c:v>10.066875755125926</c:v>
                </c:pt>
                <c:pt idx="370">
                  <c:v>4.0446750126556896</c:v>
                </c:pt>
                <c:pt idx="371">
                  <c:v>8.1129128113745459</c:v>
                </c:pt>
                <c:pt idx="372">
                  <c:v>10.017617610840773</c:v>
                </c:pt>
                <c:pt idx="373">
                  <c:v>7.9958496706580178</c:v>
                </c:pt>
                <c:pt idx="374">
                  <c:v>8.6423094662308912</c:v>
                </c:pt>
                <c:pt idx="375">
                  <c:v>6.4292070456875248</c:v>
                </c:pt>
                <c:pt idx="376">
                  <c:v>3.752544038282605</c:v>
                </c:pt>
                <c:pt idx="377">
                  <c:v>8.3912089798885585</c:v>
                </c:pt>
                <c:pt idx="378">
                  <c:v>6.3871988727294715</c:v>
                </c:pt>
                <c:pt idx="379">
                  <c:v>10.324521347840887</c:v>
                </c:pt>
                <c:pt idx="380">
                  <c:v>5.7731813463114667</c:v>
                </c:pt>
                <c:pt idx="381">
                  <c:v>7.5782609205776215</c:v>
                </c:pt>
                <c:pt idx="382">
                  <c:v>5.0864689069339208</c:v>
                </c:pt>
                <c:pt idx="383">
                  <c:v>8.3288363071265579</c:v>
                </c:pt>
                <c:pt idx="384">
                  <c:v>10.656586309609413</c:v>
                </c:pt>
                <c:pt idx="385">
                  <c:v>6.8252351911942482</c:v>
                </c:pt>
                <c:pt idx="386">
                  <c:v>8.31388323157217</c:v>
                </c:pt>
                <c:pt idx="387">
                  <c:v>9.0629814573027669</c:v>
                </c:pt>
                <c:pt idx="388">
                  <c:v>5.9916280933390356</c:v>
                </c:pt>
                <c:pt idx="389">
                  <c:v>8.8111767845128206</c:v>
                </c:pt>
                <c:pt idx="390">
                  <c:v>7.1084669600228203</c:v>
                </c:pt>
                <c:pt idx="391">
                  <c:v>6.3280149936543424</c:v>
                </c:pt>
                <c:pt idx="392">
                  <c:v>10.168014993654342</c:v>
                </c:pt>
                <c:pt idx="393">
                  <c:v>9.2966585298458284</c:v>
                </c:pt>
                <c:pt idx="394">
                  <c:v>8.183943057533412</c:v>
                </c:pt>
                <c:pt idx="395">
                  <c:v>10.167593718478948</c:v>
                </c:pt>
                <c:pt idx="396">
                  <c:v>7.2521366121693349</c:v>
                </c:pt>
                <c:pt idx="397">
                  <c:v>4.9103145248717253</c:v>
                </c:pt>
                <c:pt idx="398">
                  <c:v>5.928034763602466</c:v>
                </c:pt>
                <c:pt idx="399">
                  <c:v>9.2471221885062374</c:v>
                </c:pt>
                <c:pt idx="400">
                  <c:v>8.6820961585918006</c:v>
                </c:pt>
                <c:pt idx="401">
                  <c:v>10.248891708370424</c:v>
                </c:pt>
                <c:pt idx="402">
                  <c:v>7.9970584685743162</c:v>
                </c:pt>
                <c:pt idx="403">
                  <c:v>10.213846570077131</c:v>
                </c:pt>
                <c:pt idx="404">
                  <c:v>8.3315494447073863</c:v>
                </c:pt>
                <c:pt idx="405">
                  <c:v>8.7555655211911692</c:v>
                </c:pt>
                <c:pt idx="406">
                  <c:v>7.3046434522136119</c:v>
                </c:pt>
                <c:pt idx="407">
                  <c:v>7.8432596142000133</c:v>
                </c:pt>
                <c:pt idx="408">
                  <c:v>9.2727981388163787</c:v>
                </c:pt>
                <c:pt idx="409">
                  <c:v>8.972798138816378</c:v>
                </c:pt>
                <c:pt idx="410">
                  <c:v>9.972798138816378</c:v>
                </c:pt>
                <c:pt idx="411">
                  <c:v>6.1981779830106483</c:v>
                </c:pt>
                <c:pt idx="412">
                  <c:v>8.1763271647357918</c:v>
                </c:pt>
                <c:pt idx="413">
                  <c:v>4.8540114213047199</c:v>
                </c:pt>
                <c:pt idx="414">
                  <c:v>9.1770493364389125</c:v>
                </c:pt>
                <c:pt idx="415">
                  <c:v>6.5023955146629282</c:v>
                </c:pt>
                <c:pt idx="416">
                  <c:v>5.4400648582091602</c:v>
                </c:pt>
                <c:pt idx="417">
                  <c:v>7.6091318947535544</c:v>
                </c:pt>
                <c:pt idx="418">
                  <c:v>6.4453960273210829</c:v>
                </c:pt>
                <c:pt idx="419">
                  <c:v>6.734461055332682</c:v>
                </c:pt>
                <c:pt idx="420">
                  <c:v>7.671653721509843</c:v>
                </c:pt>
                <c:pt idx="421">
                  <c:v>9.0888427535968983</c:v>
                </c:pt>
                <c:pt idx="422">
                  <c:v>10.166497497499485</c:v>
                </c:pt>
                <c:pt idx="423">
                  <c:v>9.6055586853752573</c:v>
                </c:pt>
                <c:pt idx="424">
                  <c:v>4.3155586853752572</c:v>
                </c:pt>
                <c:pt idx="425">
                  <c:v>5.3741497057154524</c:v>
                </c:pt>
                <c:pt idx="426">
                  <c:v>7.7036798425935267</c:v>
                </c:pt>
                <c:pt idx="427">
                  <c:v>9.1427398112327332</c:v>
                </c:pt>
                <c:pt idx="428">
                  <c:v>10.698975611097039</c:v>
                </c:pt>
                <c:pt idx="429">
                  <c:v>6.5214275786106519</c:v>
                </c:pt>
                <c:pt idx="430">
                  <c:v>9.1595364638301042</c:v>
                </c:pt>
                <c:pt idx="431">
                  <c:v>4.6285902884732968</c:v>
                </c:pt>
                <c:pt idx="432">
                  <c:v>9.0381170461461515</c:v>
                </c:pt>
                <c:pt idx="433">
                  <c:v>9.2481170461461506</c:v>
                </c:pt>
                <c:pt idx="434">
                  <c:v>7.4376437006599136</c:v>
                </c:pt>
                <c:pt idx="435">
                  <c:v>6.2757492862239337</c:v>
                </c:pt>
                <c:pt idx="436">
                  <c:v>8.8091057902785241</c:v>
                </c:pt>
                <c:pt idx="437">
                  <c:v>8.468155058035002</c:v>
                </c:pt>
                <c:pt idx="438">
                  <c:v>9.0267281787308864</c:v>
                </c:pt>
                <c:pt idx="439">
                  <c:v>4.4938716042217841</c:v>
                </c:pt>
                <c:pt idx="440">
                  <c:v>7.7205341775319649</c:v>
                </c:pt>
                <c:pt idx="441">
                  <c:v>6.3167136840731297</c:v>
                </c:pt>
                <c:pt idx="442">
                  <c:v>7.8352792642855196</c:v>
                </c:pt>
                <c:pt idx="443">
                  <c:v>4.6543224577445867</c:v>
                </c:pt>
                <c:pt idx="444">
                  <c:v>6.9724075789524926</c:v>
                </c:pt>
                <c:pt idx="445">
                  <c:v>5.2590524724762622</c:v>
                </c:pt>
                <c:pt idx="446">
                  <c:v>5.1985727480935484</c:v>
                </c:pt>
                <c:pt idx="447">
                  <c:v>9.7276129812670877</c:v>
                </c:pt>
                <c:pt idx="448">
                  <c:v>10.056652790046705</c:v>
                </c:pt>
                <c:pt idx="449">
                  <c:v>8.2361725351714714</c:v>
                </c:pt>
                <c:pt idx="450">
                  <c:v>5.3442504528069721</c:v>
                </c:pt>
                <c:pt idx="451">
                  <c:v>9.5879919092164485</c:v>
                </c:pt>
                <c:pt idx="452">
                  <c:v>6.0941315128050242</c:v>
                </c:pt>
                <c:pt idx="453">
                  <c:v>6.5821987379471008</c:v>
                </c:pt>
                <c:pt idx="454">
                  <c:v>7.7421987379471009</c:v>
                </c:pt>
                <c:pt idx="455">
                  <c:v>5.3107480270082643</c:v>
                </c:pt>
                <c:pt idx="456">
                  <c:v>7.7683280196146782</c:v>
                </c:pt>
                <c:pt idx="457">
                  <c:v>8.7483280196146787</c:v>
                </c:pt>
                <c:pt idx="458">
                  <c:v>6.9978436943289593</c:v>
                </c:pt>
                <c:pt idx="459">
                  <c:v>10.637359260995213</c:v>
                </c:pt>
                <c:pt idx="460">
                  <c:v>8.5639651982596554</c:v>
                </c:pt>
                <c:pt idx="461">
                  <c:v>7.1171611162080817</c:v>
                </c:pt>
                <c:pt idx="462">
                  <c:v>7.935213170430881</c:v>
                </c:pt>
                <c:pt idx="463">
                  <c:v>7.0527757783133538</c:v>
                </c:pt>
                <c:pt idx="464">
                  <c:v>3.7703356472446732</c:v>
                </c:pt>
                <c:pt idx="465">
                  <c:v>9.5198472918148589</c:v>
                </c:pt>
                <c:pt idx="466">
                  <c:v>8.7993588265311633</c:v>
                </c:pt>
                <c:pt idx="467">
                  <c:v>6.538870251344151</c:v>
                </c:pt>
                <c:pt idx="468">
                  <c:v>4.9583815662043547</c:v>
                </c:pt>
                <c:pt idx="469">
                  <c:v>9.1154471435827755</c:v>
                </c:pt>
                <c:pt idx="470">
                  <c:v>8.9639784438923478</c:v>
                </c:pt>
                <c:pt idx="471">
                  <c:v>7.0725087501580592</c:v>
                </c:pt>
                <c:pt idx="472">
                  <c:v>8.2261285576770806</c:v>
                </c:pt>
                <c:pt idx="473">
                  <c:v>7.8951453236057123</c:v>
                </c:pt>
                <c:pt idx="474">
                  <c:v>7.2431775188407652</c:v>
                </c:pt>
                <c:pt idx="475">
                  <c:v>4.521207929218642</c:v>
                </c:pt>
                <c:pt idx="476">
                  <c:v>7.0392365514985711</c:v>
                </c:pt>
                <c:pt idx="477">
                  <c:v>8.3187434272976297</c:v>
                </c:pt>
                <c:pt idx="478">
                  <c:v>7.2687434272976299</c:v>
                </c:pt>
                <c:pt idx="479">
                  <c:v>6.5628171855219382</c:v>
                </c:pt>
                <c:pt idx="480">
                  <c:v>6.7528171855219377</c:v>
                </c:pt>
                <c:pt idx="481">
                  <c:v>8.4418279042248674</c:v>
                </c:pt>
                <c:pt idx="482">
                  <c:v>9.1413330945133673</c:v>
                </c:pt>
                <c:pt idx="483">
                  <c:v>8.6303431367075198</c:v>
                </c:pt>
                <c:pt idx="484">
                  <c:v>5.7229040324482625</c:v>
                </c:pt>
                <c:pt idx="485">
                  <c:v>7.3904186568656005</c:v>
                </c:pt>
                <c:pt idx="486">
                  <c:v>6.8504186568656014</c:v>
                </c:pt>
                <c:pt idx="487">
                  <c:v>7.3399212402079428</c:v>
                </c:pt>
                <c:pt idx="488">
                  <c:v>9.609423709581522</c:v>
                </c:pt>
                <c:pt idx="489">
                  <c:v>10.328926064934102</c:v>
                </c:pt>
                <c:pt idx="490">
                  <c:v>7.4644421235253766</c:v>
                </c:pt>
                <c:pt idx="491">
                  <c:v>10.332945416463586</c:v>
                </c:pt>
                <c:pt idx="492">
                  <c:v>8.4689491468111449</c:v>
                </c:pt>
                <c:pt idx="493">
                  <c:v>8.6674486475625532</c:v>
                </c:pt>
                <c:pt idx="494">
                  <c:v>7.0959471107438095</c:v>
                </c:pt>
                <c:pt idx="495">
                  <c:v>5.0304325755153627</c:v>
                </c:pt>
                <c:pt idx="496">
                  <c:v>8.7299305590041651</c:v>
                </c:pt>
                <c:pt idx="497">
                  <c:v>10.688926177668257</c:v>
                </c:pt>
                <c:pt idx="498">
                  <c:v>5.8579213315561507</c:v>
                </c:pt>
                <c:pt idx="499">
                  <c:v>9.9164131899910597</c:v>
                </c:pt>
                <c:pt idx="500">
                  <c:v>5.0644007038326313</c:v>
                </c:pt>
                <c:pt idx="501">
                  <c:v>7.2838972907297572</c:v>
                </c:pt>
                <c:pt idx="502">
                  <c:v>4.5433937608934114</c:v>
                </c:pt>
                <c:pt idx="503">
                  <c:v>9.0123863508036575</c:v>
                </c:pt>
                <c:pt idx="504">
                  <c:v>8.4708743588130009</c:v>
                </c:pt>
                <c:pt idx="505">
                  <c:v>7.6993613132916634</c:v>
                </c:pt>
                <c:pt idx="506">
                  <c:v>6.511780231195365</c:v>
                </c:pt>
                <c:pt idx="507">
                  <c:v>3.4602608335290492</c:v>
                </c:pt>
                <c:pt idx="508">
                  <c:v>9.8882333147920978</c:v>
                </c:pt>
                <c:pt idx="509">
                  <c:v>9.3672188450658602</c:v>
                </c:pt>
                <c:pt idx="510">
                  <c:v>6.5562039011775459</c:v>
                </c:pt>
                <c:pt idx="511">
                  <c:v>8.1341725891402525</c:v>
                </c:pt>
                <c:pt idx="512">
                  <c:v>4.9436644640859821</c:v>
                </c:pt>
                <c:pt idx="513">
                  <c:v>9.1631562201025005</c:v>
                </c:pt>
                <c:pt idx="514">
                  <c:v>4.9511220537621607</c:v>
                </c:pt>
                <c:pt idx="515">
                  <c:v>4.6206132142965606</c:v>
                </c:pt>
                <c:pt idx="516">
                  <c:v>7.0506132142965612</c:v>
                </c:pt>
                <c:pt idx="517">
                  <c:v>7.90010425556705</c:v>
                </c:pt>
                <c:pt idx="518">
                  <c:v>7.6665382003687448</c:v>
                </c:pt>
                <c:pt idx="519">
                  <c:v>6.7255182508856812</c:v>
                </c:pt>
                <c:pt idx="520">
                  <c:v>10.124497822103034</c:v>
                </c:pt>
                <c:pt idx="521">
                  <c:v>5.632966279256296</c:v>
                </c:pt>
                <c:pt idx="522">
                  <c:v>9.7819446502515586</c:v>
                </c:pt>
                <c:pt idx="523">
                  <c:v>7.8804113049533981</c:v>
                </c:pt>
                <c:pt idx="524">
                  <c:v>4.1304113049533981</c:v>
                </c:pt>
                <c:pt idx="525">
                  <c:v>4.4983651588330797</c:v>
                </c:pt>
                <c:pt idx="526">
                  <c:v>8.4378533209027147</c:v>
                </c:pt>
                <c:pt idx="527">
                  <c:v>8.3811884257345035</c:v>
                </c:pt>
                <c:pt idx="528">
                  <c:v>6.3781054071245382</c:v>
                </c:pt>
                <c:pt idx="529">
                  <c:v>8.7150180050743167</c:v>
                </c:pt>
                <c:pt idx="530">
                  <c:v>8.2129572956342383</c:v>
                </c:pt>
                <c:pt idx="531">
                  <c:v>6.7424418125672441</c:v>
                </c:pt>
                <c:pt idx="532">
                  <c:v>9.5814104791783414</c:v>
                </c:pt>
                <c:pt idx="533">
                  <c:v>9.5608946287401118</c:v>
                </c:pt>
                <c:pt idx="534">
                  <c:v>8.3667634076899589</c:v>
                </c:pt>
                <c:pt idx="535">
                  <c:v>8.6362464519895035</c:v>
                </c:pt>
                <c:pt idx="536">
                  <c:v>7.1646948460574515</c:v>
                </c:pt>
                <c:pt idx="537">
                  <c:v>9.653142130646625</c:v>
                </c:pt>
                <c:pt idx="538">
                  <c:v>9.2322419235585453</c:v>
                </c:pt>
                <c:pt idx="539">
                  <c:v>8.4612009492291556</c:v>
                </c:pt>
                <c:pt idx="540">
                  <c:v>5.3601594756314865</c:v>
                </c:pt>
                <c:pt idx="541">
                  <c:v>8.2370320544338878</c:v>
                </c:pt>
                <c:pt idx="542">
                  <c:v>6.524422424977252</c:v>
                </c:pt>
                <c:pt idx="543">
                  <c:v>8.4333776944256975</c:v>
                </c:pt>
                <c:pt idx="544">
                  <c:v>8.7633776944256994</c:v>
                </c:pt>
                <c:pt idx="545">
                  <c:v>7.1718096555493913</c:v>
                </c:pt>
                <c:pt idx="546">
                  <c:v>8.3797171741448651</c:v>
                </c:pt>
                <c:pt idx="547">
                  <c:v>6.6297171741448642</c:v>
                </c:pt>
                <c:pt idx="548">
                  <c:v>7.7570987336858828</c:v>
                </c:pt>
                <c:pt idx="549">
                  <c:v>4.3755261525118909</c:v>
                </c:pt>
                <c:pt idx="550">
                  <c:v>7.1850017056044937</c:v>
                </c:pt>
                <c:pt idx="551">
                  <c:v>6.6829026504294307</c:v>
                </c:pt>
                <c:pt idx="552">
                  <c:v>8.6623775694428282</c:v>
                </c:pt>
                <c:pt idx="553">
                  <c:v>6.1513270264085413</c:v>
                </c:pt>
                <c:pt idx="554">
                  <c:v>9.6608015642379144</c:v>
                </c:pt>
                <c:pt idx="555">
                  <c:v>7.807646118185664</c:v>
                </c:pt>
                <c:pt idx="556">
                  <c:v>5.0171197644297205</c:v>
                </c:pt>
                <c:pt idx="557">
                  <c:v>8.70711976442972</c:v>
                </c:pt>
                <c:pt idx="558">
                  <c:v>7.31553993721597</c:v>
                </c:pt>
                <c:pt idx="559">
                  <c:v>9.8639589597820851</c:v>
                </c:pt>
                <c:pt idx="560">
                  <c:v>7.3039589597820873</c:v>
                </c:pt>
                <c:pt idx="561">
                  <c:v>8.9939589597820877</c:v>
                </c:pt>
                <c:pt idx="562">
                  <c:v>5.6318491977414427</c:v>
                </c:pt>
                <c:pt idx="563">
                  <c:v>9.3018491977414435</c:v>
                </c:pt>
                <c:pt idx="564">
                  <c:v>8.8713214367935258</c:v>
                </c:pt>
                <c:pt idx="565">
                  <c:v>6.8402655299360955</c:v>
                </c:pt>
                <c:pt idx="566">
                  <c:v>6.1686807063093561</c:v>
                </c:pt>
                <c:pt idx="567">
                  <c:v>5.6276235142682616</c:v>
                </c:pt>
                <c:pt idx="568">
                  <c:v>4.7465658072772969</c:v>
                </c:pt>
                <c:pt idx="569">
                  <c:v>9.8844488464374223</c:v>
                </c:pt>
                <c:pt idx="570">
                  <c:v>7.3028597703258811</c:v>
                </c:pt>
                <c:pt idx="571">
                  <c:v>8.0423298197657118</c:v>
                </c:pt>
                <c:pt idx="572">
                  <c:v>8.2607391916324335</c:v>
                </c:pt>
                <c:pt idx="573">
                  <c:v>6.7486165400367089</c:v>
                </c:pt>
                <c:pt idx="574">
                  <c:v>4.9870231885579663</c:v>
                </c:pt>
                <c:pt idx="575">
                  <c:v>10.421703557260784</c:v>
                </c:pt>
                <c:pt idx="576">
                  <c:v>3.7563708620229379</c:v>
                </c:pt>
                <c:pt idx="577">
                  <c:v>7.5531649474501839</c:v>
                </c:pt>
                <c:pt idx="578">
                  <c:v>8.2315602134866346</c:v>
                </c:pt>
                <c:pt idx="579">
                  <c:v>8.6615602134866343</c:v>
                </c:pt>
                <c:pt idx="580">
                  <c:v>7.07102503852163</c:v>
                </c:pt>
                <c:pt idx="581">
                  <c:v>8.8762025191587135</c:v>
                </c:pt>
                <c:pt idx="582">
                  <c:v>8.8340557345948181</c:v>
                </c:pt>
                <c:pt idx="583">
                  <c:v>7.7008315730381032</c:v>
                </c:pt>
                <c:pt idx="584">
                  <c:v>7.8297557878243644</c:v>
                </c:pt>
                <c:pt idx="585">
                  <c:v>8.754908148037158</c:v>
                </c:pt>
                <c:pt idx="586">
                  <c:v>3.6538294235194364</c:v>
                </c:pt>
                <c:pt idx="587">
                  <c:v>7.3732898602393551</c:v>
                </c:pt>
                <c:pt idx="588">
                  <c:v>7.8922103313036143</c:v>
                </c:pt>
                <c:pt idx="589">
                  <c:v>8.4895091586583575</c:v>
                </c:pt>
                <c:pt idx="590">
                  <c:v>8.4473457986691933</c:v>
                </c:pt>
                <c:pt idx="591">
                  <c:v>7.766804621741902</c:v>
                </c:pt>
                <c:pt idx="592">
                  <c:v>7.2551802812526089</c:v>
                </c:pt>
                <c:pt idx="593">
                  <c:v>3.6124703440364048</c:v>
                </c:pt>
                <c:pt idx="594">
                  <c:v>8.6397570206676093</c:v>
                </c:pt>
                <c:pt idx="595">
                  <c:v>7.528670741300524</c:v>
                </c:pt>
                <c:pt idx="596">
                  <c:v>8.2075839182500498</c:v>
                </c:pt>
                <c:pt idx="597">
                  <c:v>6.7464965509716883</c:v>
                </c:pt>
                <c:pt idx="598">
                  <c:v>6.1954086389201155</c:v>
                </c:pt>
                <c:pt idx="599">
                  <c:v>8.9443201815491982</c:v>
                </c:pt>
                <c:pt idx="600">
                  <c:v>7.6132311783119722</c:v>
                </c:pt>
                <c:pt idx="601">
                  <c:v>9.2232311783119734</c:v>
                </c:pt>
                <c:pt idx="602">
                  <c:v>5.5005062784569532</c:v>
                </c:pt>
                <c:pt idx="603">
                  <c:v>8.5283238939420833</c:v>
                </c:pt>
                <c:pt idx="604">
                  <c:v>8.6283238939420848</c:v>
                </c:pt>
                <c:pt idx="605">
                  <c:v>9.6183238939420832</c:v>
                </c:pt>
                <c:pt idx="606">
                  <c:v>10.016685664962445</c:v>
                </c:pt>
                <c:pt idx="607">
                  <c:v>5.1955928252768144</c:v>
                </c:pt>
                <c:pt idx="608">
                  <c:v>8.3428583174107054</c:v>
                </c:pt>
                <c:pt idx="609">
                  <c:v>4.2806682290661895</c:v>
                </c:pt>
                <c:pt idx="610">
                  <c:v>5.8995723560126407</c:v>
                </c:pt>
                <c:pt idx="611">
                  <c:v>9.9662814146257084</c:v>
                </c:pt>
                <c:pt idx="612">
                  <c:v>3.1335351484072316</c:v>
                </c:pt>
                <c:pt idx="613">
                  <c:v>6.2535351484072308</c:v>
                </c:pt>
                <c:pt idx="614">
                  <c:v>6.3818857199879959</c:v>
                </c:pt>
                <c:pt idx="615">
                  <c:v>7.8107854045808622</c:v>
                </c:pt>
                <c:pt idx="616">
                  <c:v>6.8291338853661161</c:v>
                </c:pt>
                <c:pt idx="617">
                  <c:v>9.6674811091278698</c:v>
                </c:pt>
                <c:pt idx="618">
                  <c:v>6.6569299040457084</c:v>
                </c:pt>
                <c:pt idx="619">
                  <c:v>6.2363785590104968</c:v>
                </c:pt>
                <c:pt idx="620">
                  <c:v>6.3763785590104973</c:v>
                </c:pt>
                <c:pt idx="621">
                  <c:v>6.2547236834754161</c:v>
                </c:pt>
                <c:pt idx="622">
                  <c:v>8.0041717779165893</c:v>
                </c:pt>
                <c:pt idx="623">
                  <c:v>6.7130675458004898</c:v>
                </c:pt>
                <c:pt idx="624">
                  <c:v>9.6425152191004457</c:v>
                </c:pt>
                <c:pt idx="625">
                  <c:v>9.5025152191004452</c:v>
                </c:pt>
                <c:pt idx="626">
                  <c:v>5.8708573955745607</c:v>
                </c:pt>
                <c:pt idx="627">
                  <c:v>8.1403045063520914</c:v>
                </c:pt>
                <c:pt idx="628">
                  <c:v>9.0697514763199365</c:v>
                </c:pt>
                <c:pt idx="629">
                  <c:v>8.8258763173905113</c:v>
                </c:pt>
                <c:pt idx="630">
                  <c:v>8.0258763173905123</c:v>
                </c:pt>
                <c:pt idx="631">
                  <c:v>4.1153221582935879</c:v>
                </c:pt>
                <c:pt idx="632">
                  <c:v>9.1842134156555026</c:v>
                </c:pt>
                <c:pt idx="633">
                  <c:v>4.3036588319698108</c:v>
                </c:pt>
                <c:pt idx="634">
                  <c:v>9.7919942305778189</c:v>
                </c:pt>
                <c:pt idx="635">
                  <c:v>7.5814390797606528</c:v>
                </c:pt>
                <c:pt idx="636">
                  <c:v>4.7597727752336763</c:v>
                </c:pt>
                <c:pt idx="637">
                  <c:v>3.6697727752336764</c:v>
                </c:pt>
                <c:pt idx="638">
                  <c:v>4.919217056123923</c:v>
                </c:pt>
                <c:pt idx="639">
                  <c:v>5.7786611947591782</c:v>
                </c:pt>
                <c:pt idx="640">
                  <c:v>7.4475490449732717</c:v>
                </c:pt>
                <c:pt idx="641">
                  <c:v>3.5269927564062442</c:v>
                </c:pt>
                <c:pt idx="642">
                  <c:v>7.6669927564062448</c:v>
                </c:pt>
                <c:pt idx="643">
                  <c:v>7.734766175939928</c:v>
                </c:pt>
                <c:pt idx="644">
                  <c:v>9.7747661759399289</c:v>
                </c:pt>
                <c:pt idx="645">
                  <c:v>8.4936520289634512</c:v>
                </c:pt>
                <c:pt idx="646">
                  <c:v>5.8425373100429159</c:v>
                </c:pt>
                <c:pt idx="647">
                  <c:v>4.5608641579815723</c:v>
                </c:pt>
                <c:pt idx="648">
                  <c:v>10.000306154018713</c:v>
                </c:pt>
                <c:pt idx="649">
                  <c:v>8.8303061540187144</c:v>
                </c:pt>
                <c:pt idx="650">
                  <c:v>5.379189715737299</c:v>
                </c:pt>
                <c:pt idx="651">
                  <c:v>9.4586312812711846</c:v>
                </c:pt>
                <c:pt idx="652">
                  <c:v>7.2680727031563332</c:v>
                </c:pt>
                <c:pt idx="653">
                  <c:v>7.5969551156846657</c:v>
                </c:pt>
                <c:pt idx="654">
                  <c:v>8.1730390237134323</c:v>
                </c:pt>
                <c:pt idx="655">
                  <c:v>5.4119188418936384</c:v>
                </c:pt>
                <c:pt idx="656">
                  <c:v>2.680237484930414</c:v>
                </c:pt>
                <c:pt idx="657">
                  <c:v>7.3896767431817798</c:v>
                </c:pt>
                <c:pt idx="658">
                  <c:v>7.7191158565947742</c:v>
                </c:pt>
                <c:pt idx="659">
                  <c:v>7.2068708603653269</c:v>
                </c:pt>
                <c:pt idx="660">
                  <c:v>6.9057474912717192</c:v>
                </c:pt>
                <c:pt idx="661">
                  <c:v>7.6651855887172786</c:v>
                </c:pt>
                <c:pt idx="662">
                  <c:v>7.1306851261539652</c:v>
                </c:pt>
                <c:pt idx="663">
                  <c:v>9.7406851261539664</c:v>
                </c:pt>
                <c:pt idx="664">
                  <c:v>8.5595585515971724</c:v>
                </c:pt>
                <c:pt idx="665">
                  <c:v>5.528431392262485</c:v>
                </c:pt>
                <c:pt idx="666">
                  <c:v>6.2184313922624845</c:v>
                </c:pt>
                <c:pt idx="667">
                  <c:v>4.4073036475425038</c:v>
                </c:pt>
                <c:pt idx="668">
                  <c:v>9.3561753168288764</c:v>
                </c:pt>
                <c:pt idx="669">
                  <c:v>8.7861753168288761</c:v>
                </c:pt>
                <c:pt idx="670">
                  <c:v>6.0144817206872494</c:v>
                </c:pt>
                <c:pt idx="671">
                  <c:v>6.6239168949825382</c:v>
                </c:pt>
                <c:pt idx="672">
                  <c:v>7.8205248519972645</c:v>
                </c:pt>
                <c:pt idx="673">
                  <c:v>9.380524851997265</c:v>
                </c:pt>
                <c:pt idx="674">
                  <c:v>6.5859938698431133</c:v>
                </c:pt>
                <c:pt idx="675">
                  <c:v>5.3259938698431135</c:v>
                </c:pt>
                <c:pt idx="676">
                  <c:v>7.4459938698431127</c:v>
                </c:pt>
                <c:pt idx="677">
                  <c:v>5.0348596455240298</c:v>
                </c:pt>
                <c:pt idx="678">
                  <c:v>7.7537248284563853</c:v>
                </c:pt>
                <c:pt idx="679">
                  <c:v>4.422589418020312</c:v>
                </c:pt>
                <c:pt idx="680">
                  <c:v>6.5625894180203126</c:v>
                </c:pt>
                <c:pt idx="681">
                  <c:v>6.3125894180203126</c:v>
                </c:pt>
                <c:pt idx="682">
                  <c:v>9.0180418301602856</c:v>
                </c:pt>
                <c:pt idx="683">
                  <c:v>4.4174727114544963</c:v>
                </c:pt>
                <c:pt idx="684">
                  <c:v>5.8169034435499345</c:v>
                </c:pt>
                <c:pt idx="685">
                  <c:v>6.1457644598314438</c:v>
                </c:pt>
                <c:pt idx="686">
                  <c:v>5.4951947438608357</c:v>
                </c:pt>
                <c:pt idx="687">
                  <c:v>8.4134846985621827</c:v>
                </c:pt>
                <c:pt idx="688">
                  <c:v>4.6829143840718368</c:v>
                </c:pt>
                <c:pt idx="689">
                  <c:v>8.0194893480155187</c:v>
                </c:pt>
                <c:pt idx="690">
                  <c:v>5.4266310187762761</c:v>
                </c:pt>
                <c:pt idx="691">
                  <c:v>7.1360589011574955</c:v>
                </c:pt>
                <c:pt idx="692">
                  <c:v>9.1954866327632203</c:v>
                </c:pt>
                <c:pt idx="693">
                  <c:v>7.0743416433301434</c:v>
                </c:pt>
                <c:pt idx="694">
                  <c:v>7.7837689221321735</c:v>
                </c:pt>
                <c:pt idx="695">
                  <c:v>4.0131960498403618</c:v>
                </c:pt>
                <c:pt idx="696">
                  <c:v>4.6914765256041306</c:v>
                </c:pt>
                <c:pt idx="697">
                  <c:v>8.4614765256041302</c:v>
                </c:pt>
                <c:pt idx="698">
                  <c:v>8.5903294191804562</c:v>
                </c:pt>
                <c:pt idx="699">
                  <c:v>9.7591817064637194</c:v>
                </c:pt>
                <c:pt idx="700">
                  <c:v>9.8086076225451055</c:v>
                </c:pt>
                <c:pt idx="701">
                  <c:v>4.0974589991861263</c:v>
                </c:pt>
                <c:pt idx="702">
                  <c:v>8.776884459585073</c:v>
                </c:pt>
                <c:pt idx="703">
                  <c:v>8.3857349241376262</c:v>
                </c:pt>
                <c:pt idx="704">
                  <c:v>8.7445847798260345</c:v>
                </c:pt>
                <c:pt idx="705">
                  <c:v>3.6534340260049767</c:v>
                </c:pt>
                <c:pt idx="706">
                  <c:v>5.4322826620281006</c:v>
                </c:pt>
                <c:pt idx="707">
                  <c:v>8.9488249026835973</c:v>
                </c:pt>
                <c:pt idx="708">
                  <c:v>6.5359392246383052</c:v>
                </c:pt>
                <c:pt idx="709">
                  <c:v>6.8947838788225342</c:v>
                </c:pt>
                <c:pt idx="710">
                  <c:v>6.7142059753169239</c:v>
                </c:pt>
                <c:pt idx="711">
                  <c:v>9.873049706700936</c:v>
                </c:pt>
                <c:pt idx="712">
                  <c:v>9.1724713414266397</c:v>
                </c:pt>
                <c:pt idx="713">
                  <c:v>8.4007353207536131</c:v>
                </c:pt>
                <c:pt idx="714">
                  <c:v>8.0607353207536132</c:v>
                </c:pt>
                <c:pt idx="715">
                  <c:v>4.1201563386385942</c:v>
                </c:pt>
                <c:pt idx="716">
                  <c:v>6.2001563386385943</c:v>
                </c:pt>
                <c:pt idx="717">
                  <c:v>6.250156338638595</c:v>
                </c:pt>
                <c:pt idx="718">
                  <c:v>9.0178388651960937</c:v>
                </c:pt>
                <c:pt idx="719">
                  <c:v>6.4772591101774264</c:v>
                </c:pt>
                <c:pt idx="720">
                  <c:v>5.8972591101774263</c:v>
                </c:pt>
                <c:pt idx="721">
                  <c:v>5.2772591101774271</c:v>
                </c:pt>
                <c:pt idx="722">
                  <c:v>9.1149385409910249</c:v>
                </c:pt>
                <c:pt idx="723">
                  <c:v>6.7949385409910246</c:v>
                </c:pt>
                <c:pt idx="724">
                  <c:v>8.6237773257710977</c:v>
                </c:pt>
                <c:pt idx="725">
                  <c:v>7.7031964852140664</c:v>
                </c:pt>
                <c:pt idx="726">
                  <c:v>6.7120343377902785</c:v>
                </c:pt>
                <c:pt idx="727">
                  <c:v>7.5914530307570889</c:v>
                </c:pt>
                <c:pt idx="728">
                  <c:v>6.9308715680652977</c:v>
                </c:pt>
                <c:pt idx="729">
                  <c:v>7.8608715680652974</c:v>
                </c:pt>
                <c:pt idx="730">
                  <c:v>5.9202899496315231</c:v>
                </c:pt>
                <c:pt idx="731">
                  <c:v>5.7802899496315225</c:v>
                </c:pt>
                <c:pt idx="732">
                  <c:v>8.2397081753723125</c:v>
                </c:pt>
                <c:pt idx="733">
                  <c:v>5.6385441590434384</c:v>
                </c:pt>
                <c:pt idx="734">
                  <c:v>8.3173795184097195</c:v>
                </c:pt>
                <c:pt idx="735">
                  <c:v>8.4873795184097194</c:v>
                </c:pt>
                <c:pt idx="736">
                  <c:v>5.4256313854215588</c:v>
                </c:pt>
                <c:pt idx="737">
                  <c:v>6.5038818439737414</c:v>
                </c:pt>
                <c:pt idx="738">
                  <c:v>7.1732983501076708</c:v>
                </c:pt>
                <c:pt idx="739">
                  <c:v>9.572714699409488</c:v>
                </c:pt>
                <c:pt idx="740">
                  <c:v>5.0521308917948629</c:v>
                </c:pt>
                <c:pt idx="741">
                  <c:v>4.7103785266080207</c:v>
                </c:pt>
                <c:pt idx="742">
                  <c:v>9.0097940904829699</c:v>
                </c:pt>
                <c:pt idx="743">
                  <c:v>7.3780398377341214</c:v>
                </c:pt>
                <c:pt idx="744">
                  <c:v>8.1468695480752302</c:v>
                </c:pt>
                <c:pt idx="745">
                  <c:v>6.6451129301478193</c:v>
                </c:pt>
                <c:pt idx="746">
                  <c:v>3.3245270749143945</c:v>
                </c:pt>
                <c:pt idx="747">
                  <c:v>3.7715954254755584</c:v>
                </c:pt>
                <c:pt idx="748">
                  <c:v>7.3615954254755582</c:v>
                </c:pt>
                <c:pt idx="749">
                  <c:v>9.259247252865535</c:v>
                </c:pt>
                <c:pt idx="750">
                  <c:v>7.3392472528655341</c:v>
                </c:pt>
                <c:pt idx="751">
                  <c:v>9.5992472528655348</c:v>
                </c:pt>
                <c:pt idx="752">
                  <c:v>7.2186598127403458</c:v>
                </c:pt>
                <c:pt idx="753">
                  <c:v>7.9686598127403458</c:v>
                </c:pt>
                <c:pt idx="754">
                  <c:v>4.4668965382548942</c:v>
                </c:pt>
                <c:pt idx="755">
                  <c:v>8.1651318307953034</c:v>
                </c:pt>
                <c:pt idx="756">
                  <c:v>5.5715981076240571</c:v>
                </c:pt>
                <c:pt idx="757">
                  <c:v>7.6210085942745636</c:v>
                </c:pt>
                <c:pt idx="758">
                  <c:v>5.1904189208399805</c:v>
                </c:pt>
                <c:pt idx="759">
                  <c:v>4.2892390933675886</c:v>
                </c:pt>
                <c:pt idx="760">
                  <c:v>5.4356957598489481</c:v>
                </c:pt>
                <c:pt idx="761">
                  <c:v>5.3633303212604462</c:v>
                </c:pt>
                <c:pt idx="762">
                  <c:v>7.8003698948857343</c:v>
                </c:pt>
                <c:pt idx="763">
                  <c:v>8.9903698948857347</c:v>
                </c:pt>
                <c:pt idx="764">
                  <c:v>5.7868120474330382</c:v>
                </c:pt>
                <c:pt idx="765">
                  <c:v>4.3856248016902217</c:v>
                </c:pt>
                <c:pt idx="766">
                  <c:v>8.2832483610595844</c:v>
                </c:pt>
                <c:pt idx="767">
                  <c:v>7.9714643222823733</c:v>
                </c:pt>
                <c:pt idx="768">
                  <c:v>7.6208693168232422</c:v>
                </c:pt>
                <c:pt idx="769">
                  <c:v>8.5702741482818929</c:v>
                </c:pt>
                <c:pt idx="770">
                  <c:v>8.3796788165689069</c:v>
                </c:pt>
                <c:pt idx="771">
                  <c:v>2.9890833215947872</c:v>
                </c:pt>
                <c:pt idx="772">
                  <c:v>8.8784876632699685</c:v>
                </c:pt>
                <c:pt idx="773">
                  <c:v>6.8478918415048016</c:v>
                </c:pt>
                <c:pt idx="774">
                  <c:v>8.1778918415048025</c:v>
                </c:pt>
                <c:pt idx="775">
                  <c:v>6.8372958562095789</c:v>
                </c:pt>
                <c:pt idx="776">
                  <c:v>4.3355069182452803</c:v>
                </c:pt>
                <c:pt idx="777">
                  <c:v>6.2249102779311771</c:v>
                </c:pt>
                <c:pt idx="778">
                  <c:v>8.4331193727496512</c:v>
                </c:pt>
                <c:pt idx="779">
                  <c:v>9.6019246148600779</c:v>
                </c:pt>
                <c:pt idx="780">
                  <c:v>4.410729199245238</c:v>
                </c:pt>
                <c:pt idx="781">
                  <c:v>6.5577377779021715</c:v>
                </c:pt>
                <c:pt idx="782">
                  <c:v>7.0277377779021721</c:v>
                </c:pt>
                <c:pt idx="783">
                  <c:v>9.4159409450238769</c:v>
                </c:pt>
                <c:pt idx="784">
                  <c:v>8.575940945023877</c:v>
                </c:pt>
                <c:pt idx="785">
                  <c:v>7.8047422298901976</c:v>
                </c:pt>
                <c:pt idx="786">
                  <c:v>7.9711421090166272</c:v>
                </c:pt>
                <c:pt idx="787">
                  <c:v>5.0605415081527481</c:v>
                </c:pt>
                <c:pt idx="788">
                  <c:v>3.9505415081527486</c:v>
                </c:pt>
                <c:pt idx="789">
                  <c:v>5.0099407411245656</c:v>
                </c:pt>
                <c:pt idx="790">
                  <c:v>8.7981374421341325</c:v>
                </c:pt>
                <c:pt idx="791">
                  <c:v>5.1445263452772396</c:v>
                </c:pt>
                <c:pt idx="792">
                  <c:v>6.0545263452772389</c:v>
                </c:pt>
                <c:pt idx="793">
                  <c:v>8.663923911535127</c:v>
                </c:pt>
                <c:pt idx="794">
                  <c:v>8.8515125038364371</c:v>
                </c:pt>
                <c:pt idx="795">
                  <c:v>8.3409092332645578</c:v>
                </c:pt>
                <c:pt idx="796">
                  <c:v>7.0836568833798328</c:v>
                </c:pt>
                <c:pt idx="797">
                  <c:v>5.5436568833798319</c:v>
                </c:pt>
                <c:pt idx="798">
                  <c:v>5.7130514261308205</c:v>
                </c:pt>
                <c:pt idx="799">
                  <c:v>3.8030514261308204</c:v>
                </c:pt>
                <c:pt idx="800">
                  <c:v>8.3012340408305523</c:v>
                </c:pt>
                <c:pt idx="801">
                  <c:v>6.0512340408305523</c:v>
                </c:pt>
                <c:pt idx="802">
                  <c:v>9.238201681156772</c:v>
                </c:pt>
                <c:pt idx="803">
                  <c:v>7.6082016811567712</c:v>
                </c:pt>
                <c:pt idx="804">
                  <c:v>8.1469875506194001</c:v>
                </c:pt>
                <c:pt idx="805">
                  <c:v>7.595772740848127</c:v>
                </c:pt>
                <c:pt idx="806">
                  <c:v>7.1457727408481277</c:v>
                </c:pt>
                <c:pt idx="807">
                  <c:v>4.9045572510825446</c:v>
                </c:pt>
                <c:pt idx="808">
                  <c:v>6.4909066941966795</c:v>
                </c:pt>
                <c:pt idx="809">
                  <c:v>7.1802976709394226</c:v>
                </c:pt>
                <c:pt idx="810">
                  <c:v>3.6002976709394225</c:v>
                </c:pt>
                <c:pt idx="811">
                  <c:v>7.2096884768241853</c:v>
                </c:pt>
                <c:pt idx="812">
                  <c:v>4.049079111755078</c:v>
                </c:pt>
                <c:pt idx="813">
                  <c:v>8.8284695756361238</c:v>
                </c:pt>
                <c:pt idx="814">
                  <c:v>9.3060297187395307</c:v>
                </c:pt>
                <c:pt idx="815">
                  <c:v>7.5935871173464129</c:v>
                </c:pt>
                <c:pt idx="816">
                  <c:v>3.7811417652754704</c:v>
                </c:pt>
                <c:pt idx="817">
                  <c:v>4.1986936563244948</c:v>
                </c:pt>
                <c:pt idx="818">
                  <c:v>6.5774685660750656</c:v>
                </c:pt>
                <c:pt idx="819">
                  <c:v>6.7444028131875742</c:v>
                </c:pt>
                <c:pt idx="820">
                  <c:v>5.9019470906645921</c:v>
                </c:pt>
                <c:pt idx="821">
                  <c:v>4.3019470906645916</c:v>
                </c:pt>
                <c:pt idx="822">
                  <c:v>5.2519470906645918</c:v>
                </c:pt>
                <c:pt idx="823">
                  <c:v>5.2613327258537268</c:v>
                </c:pt>
                <c:pt idx="824">
                  <c:v>7.3657956066370893</c:v>
                </c:pt>
                <c:pt idx="825">
                  <c:v>3.4957956066370883</c:v>
                </c:pt>
                <c:pt idx="826">
                  <c:v>7.7851794987000531</c:v>
                </c:pt>
                <c:pt idx="827">
                  <c:v>6.6245632159062131</c:v>
                </c:pt>
                <c:pt idx="828">
                  <c:v>6.9233301253509207</c:v>
                </c:pt>
                <c:pt idx="829">
                  <c:v>4.2233301253509214</c:v>
                </c:pt>
                <c:pt idx="830">
                  <c:v>4.7614791756072128</c:v>
                </c:pt>
                <c:pt idx="831">
                  <c:v>8.3502443320086712</c:v>
                </c:pt>
                <c:pt idx="832">
                  <c:v>3.4846788294075131</c:v>
                </c:pt>
                <c:pt idx="833">
                  <c:v>8.2428204874802145</c:v>
                </c:pt>
                <c:pt idx="834">
                  <c:v>6.4228204874802142</c:v>
                </c:pt>
                <c:pt idx="835">
                  <c:v>9.2715807087371367</c:v>
                </c:pt>
                <c:pt idx="836">
                  <c:v>5.9303402217513792</c:v>
                </c:pt>
                <c:pt idx="837">
                  <c:v>6.0784781615462231</c:v>
                </c:pt>
                <c:pt idx="838">
                  <c:v>9.7653711751676617</c:v>
                </c:pt>
                <c:pt idx="839">
                  <c:v>8.215371175167661</c:v>
                </c:pt>
                <c:pt idx="840">
                  <c:v>5.2441271347958995</c:v>
                </c:pt>
                <c:pt idx="841">
                  <c:v>6.3641271347958996</c:v>
                </c:pt>
                <c:pt idx="842">
                  <c:v>8.8735048472405538</c:v>
                </c:pt>
                <c:pt idx="843">
                  <c:v>8.0235048472405559</c:v>
                </c:pt>
                <c:pt idx="844">
                  <c:v>9.7435048472405548</c:v>
                </c:pt>
                <c:pt idx="845">
                  <c:v>3.7322597368798824</c:v>
                </c:pt>
                <c:pt idx="846">
                  <c:v>7.9616369138698717</c:v>
                </c:pt>
                <c:pt idx="847">
                  <c:v>8.3710139121701417</c:v>
                </c:pt>
                <c:pt idx="848">
                  <c:v>3.9010139121701419</c:v>
                </c:pt>
                <c:pt idx="849">
                  <c:v>6.5603907316781278</c:v>
                </c:pt>
                <c:pt idx="850">
                  <c:v>5.0991438339065622</c:v>
                </c:pt>
                <c:pt idx="851">
                  <c:v>6.1666478883334701</c:v>
                </c:pt>
                <c:pt idx="852">
                  <c:v>7.5366478883334693</c:v>
                </c:pt>
                <c:pt idx="853">
                  <c:v>8.716023453416291</c:v>
                </c:pt>
                <c:pt idx="854">
                  <c:v>5.9353988388831445</c:v>
                </c:pt>
                <c:pt idx="855">
                  <c:v>5.4853988388831443</c:v>
                </c:pt>
                <c:pt idx="856">
                  <c:v>7.0747740446306624</c:v>
                </c:pt>
                <c:pt idx="857">
                  <c:v>4.3316473739543691</c:v>
                </c:pt>
                <c:pt idx="858">
                  <c:v>8.1097692082819837</c:v>
                </c:pt>
                <c:pt idx="859">
                  <c:v>9.0391427918894909</c:v>
                </c:pt>
                <c:pt idx="860">
                  <c:v>6.4278894167265461</c:v>
                </c:pt>
                <c:pt idx="861">
                  <c:v>6.0660079964706375</c:v>
                </c:pt>
                <c:pt idx="862">
                  <c:v>5.9953804939638839</c:v>
                </c:pt>
                <c:pt idx="863">
                  <c:v>4.0153804939638835</c:v>
                </c:pt>
                <c:pt idx="864">
                  <c:v>7.4341249446895192</c:v>
                </c:pt>
                <c:pt idx="865">
                  <c:v>6.3541249446895192</c:v>
                </c:pt>
                <c:pt idx="866">
                  <c:v>4.7634968977120344</c:v>
                </c:pt>
                <c:pt idx="867">
                  <c:v>4.4022402585510862</c:v>
                </c:pt>
                <c:pt idx="868">
                  <c:v>4.0422402585510859</c:v>
                </c:pt>
                <c:pt idx="869">
                  <c:v>5.7103539352158599</c:v>
                </c:pt>
                <c:pt idx="870">
                  <c:v>4.1465763655600485</c:v>
                </c:pt>
                <c:pt idx="871">
                  <c:v>7.2359461312182241</c:v>
                </c:pt>
                <c:pt idx="872">
                  <c:v>8.4527922128576503</c:v>
                </c:pt>
                <c:pt idx="873">
                  <c:v>7.7021608791100666</c:v>
                </c:pt>
                <c:pt idx="874">
                  <c:v>6.401529361755169</c:v>
                </c:pt>
                <c:pt idx="875">
                  <c:v>7.3015293617551675</c:v>
                </c:pt>
                <c:pt idx="876">
                  <c:v>6.4515293617551679</c:v>
                </c:pt>
                <c:pt idx="877">
                  <c:v>9.179633706977846</c:v>
                </c:pt>
                <c:pt idx="878">
                  <c:v>5.1264706002138531</c:v>
                </c:pt>
                <c:pt idx="879">
                  <c:v>9.2752040662558031</c:v>
                </c:pt>
                <c:pt idx="880">
                  <c:v>9.0452040662558026</c:v>
                </c:pt>
                <c:pt idx="881">
                  <c:v>5.9952040662558037</c:v>
                </c:pt>
                <c:pt idx="882">
                  <c:v>6.603936793147458</c:v>
                </c:pt>
                <c:pt idx="883">
                  <c:v>7.5501305302806765</c:v>
                </c:pt>
                <c:pt idx="884">
                  <c:v>7.5294955039829716</c:v>
                </c:pt>
                <c:pt idx="885">
                  <c:v>7.318860291923591</c:v>
                </c:pt>
                <c:pt idx="886">
                  <c:v>6.3682248939938129</c:v>
                </c:pt>
                <c:pt idx="887">
                  <c:v>7.9369535400877558</c:v>
                </c:pt>
                <c:pt idx="888">
                  <c:v>5.1950451124774268</c:v>
                </c:pt>
                <c:pt idx="889">
                  <c:v>5.3037718949624884</c:v>
                </c:pt>
                <c:pt idx="890">
                  <c:v>9.0437718949624895</c:v>
                </c:pt>
                <c:pt idx="891">
                  <c:v>5.3831350061444558</c:v>
                </c:pt>
                <c:pt idx="892">
                  <c:v>8.1518606678393866</c:v>
                </c:pt>
                <c:pt idx="893">
                  <c:v>9.5412232181329113</c:v>
                </c:pt>
                <c:pt idx="894">
                  <c:v>5.8112232181329109</c:v>
                </c:pt>
                <c:pt idx="895">
                  <c:v>8.4393097454790471</c:v>
                </c:pt>
                <c:pt idx="896">
                  <c:v>4.7473945852112758</c:v>
                </c:pt>
                <c:pt idx="897">
                  <c:v>4.1373945852112763</c:v>
                </c:pt>
                <c:pt idx="898">
                  <c:v>7.5167558229152984</c:v>
                </c:pt>
                <c:pt idx="899">
                  <c:v>6.4961168726651337</c:v>
                </c:pt>
                <c:pt idx="900">
                  <c:v>7.3848384078595757</c:v>
                </c:pt>
                <c:pt idx="901">
                  <c:v>5.9022792179233807</c:v>
                </c:pt>
                <c:pt idx="902">
                  <c:v>7.7116389488904318</c:v>
                </c:pt>
                <c:pt idx="903">
                  <c:v>9.1809984910154103</c:v>
                </c:pt>
                <c:pt idx="904">
                  <c:v>7.1703578441868911</c:v>
                </c:pt>
                <c:pt idx="905">
                  <c:v>6.6403578441868918</c:v>
                </c:pt>
                <c:pt idx="906">
                  <c:v>4.8890759832231518</c:v>
                </c:pt>
                <c:pt idx="907">
                  <c:v>8.4990759832231504</c:v>
                </c:pt>
                <c:pt idx="908">
                  <c:v>5.40715177183493</c:v>
                </c:pt>
                <c:pt idx="909">
                  <c:v>4.8571517718349302</c:v>
                </c:pt>
                <c:pt idx="910">
                  <c:v>6.9058680163086148</c:v>
                </c:pt>
                <c:pt idx="911">
                  <c:v>5.4545835013882735</c:v>
                </c:pt>
                <c:pt idx="912">
                  <c:v>4.6113688858352191</c:v>
                </c:pt>
                <c:pt idx="913">
                  <c:v>7.4907253912655323</c:v>
                </c:pt>
                <c:pt idx="914">
                  <c:v>6.0307253912655332</c:v>
                </c:pt>
                <c:pt idx="915">
                  <c:v>7.1607253912655322</c:v>
                </c:pt>
                <c:pt idx="916">
                  <c:v>6.459437829763524</c:v>
                </c:pt>
                <c:pt idx="917">
                  <c:v>8.1294378297635248</c:v>
                </c:pt>
                <c:pt idx="918">
                  <c:v>3.999437829763524</c:v>
                </c:pt>
                <c:pt idx="919">
                  <c:v>3.3887937626048599</c:v>
                </c:pt>
                <c:pt idx="920">
                  <c:v>4.156860414138059</c:v>
                </c:pt>
                <c:pt idx="921">
                  <c:v>5.6768604141380585</c:v>
                </c:pt>
                <c:pt idx="922">
                  <c:v>9.5862155819404435</c:v>
                </c:pt>
                <c:pt idx="923">
                  <c:v>7.5462155819404435</c:v>
                </c:pt>
                <c:pt idx="924">
                  <c:v>7.5549253427999785</c:v>
                </c:pt>
                <c:pt idx="925">
                  <c:v>7.6249253427999788</c:v>
                </c:pt>
                <c:pt idx="926">
                  <c:v>6.6242799356293736</c:v>
                </c:pt>
                <c:pt idx="927">
                  <c:v>7.6142799356293738</c:v>
                </c:pt>
                <c:pt idx="928">
                  <c:v>7.7936343365731791</c:v>
                </c:pt>
                <c:pt idx="929">
                  <c:v>9.213634336573179</c:v>
                </c:pt>
                <c:pt idx="930">
                  <c:v>5.6716963869492201</c:v>
                </c:pt>
                <c:pt idx="931">
                  <c:v>6.9097567062400618</c:v>
                </c:pt>
                <c:pt idx="932">
                  <c:v>8.6091097607833138</c:v>
                </c:pt>
                <c:pt idx="933">
                  <c:v>5.9078152913503343</c:v>
                </c:pt>
                <c:pt idx="934">
                  <c:v>5.4978152913503351</c:v>
                </c:pt>
                <c:pt idx="935">
                  <c:v>4.3465200497911942</c:v>
                </c:pt>
                <c:pt idx="936">
                  <c:v>3.6739272466061115</c:v>
                </c:pt>
                <c:pt idx="937">
                  <c:v>4.2939272466061116</c:v>
                </c:pt>
                <c:pt idx="938">
                  <c:v>8.511331343834895</c:v>
                </c:pt>
                <c:pt idx="939">
                  <c:v>5.3206818829628419</c:v>
                </c:pt>
                <c:pt idx="940">
                  <c:v>7.6387323340578224</c:v>
                </c:pt>
                <c:pt idx="941">
                  <c:v>7.1987323340578229</c:v>
                </c:pt>
                <c:pt idx="942">
                  <c:v>6.2087323340578227</c:v>
                </c:pt>
                <c:pt idx="943">
                  <c:v>6.3574316617161397</c:v>
                </c:pt>
                <c:pt idx="944">
                  <c:v>6.226781033273963</c:v>
                </c:pt>
                <c:pt idx="945">
                  <c:v>5.3061302098285061</c:v>
                </c:pt>
                <c:pt idx="946">
                  <c:v>5.2861302098285057</c:v>
                </c:pt>
                <c:pt idx="947">
                  <c:v>7.2554791912628396</c:v>
                </c:pt>
                <c:pt idx="948">
                  <c:v>9.314827977459931</c:v>
                </c:pt>
                <c:pt idx="949">
                  <c:v>3.6435249636737508</c:v>
                </c:pt>
                <c:pt idx="950">
                  <c:v>8.128958248195616</c:v>
                </c:pt>
                <c:pt idx="951">
                  <c:v>2.8350362620430207</c:v>
                </c:pt>
                <c:pt idx="952">
                  <c:v>7.3543819084417095</c:v>
                </c:pt>
                <c:pt idx="953">
                  <c:v>7.7237273575974115</c:v>
                </c:pt>
                <c:pt idx="954">
                  <c:v>5.033727357597412</c:v>
                </c:pt>
                <c:pt idx="955">
                  <c:v>8.9524176637039599</c:v>
                </c:pt>
                <c:pt idx="956">
                  <c:v>5.2124176637039605</c:v>
                </c:pt>
                <c:pt idx="957">
                  <c:v>4.8917625204165898</c:v>
                </c:pt>
                <c:pt idx="958">
                  <c:v>5.801762520416589</c:v>
                </c:pt>
                <c:pt idx="959">
                  <c:v>6.0397959037603419</c:v>
                </c:pt>
                <c:pt idx="960">
                  <c:v>8.607827504402545</c:v>
                </c:pt>
                <c:pt idx="961">
                  <c:v>7.5178275044025451</c:v>
                </c:pt>
                <c:pt idx="962">
                  <c:v>9.2952001932417225</c:v>
                </c:pt>
                <c:pt idx="963">
                  <c:v>5.564542868457071</c:v>
                </c:pt>
                <c:pt idx="964">
                  <c:v>4.7338853446338733</c:v>
                </c:pt>
                <c:pt idx="965">
                  <c:v>8.1638853446338739</c:v>
                </c:pt>
                <c:pt idx="966">
                  <c:v>7.4132276216515578</c:v>
                </c:pt>
                <c:pt idx="967">
                  <c:v>7.903227621651558</c:v>
                </c:pt>
                <c:pt idx="968">
                  <c:v>6.8719115777267188</c:v>
                </c:pt>
                <c:pt idx="969">
                  <c:v>8.2805947357157628</c:v>
                </c:pt>
                <c:pt idx="970">
                  <c:v>8.4592770946501421</c:v>
                </c:pt>
                <c:pt idx="971">
                  <c:v>5.9892770946501432</c:v>
                </c:pt>
                <c:pt idx="972">
                  <c:v>6.3592770946501425</c:v>
                </c:pt>
                <c:pt idx="973">
                  <c:v>6.7179586535595401</c:v>
                </c:pt>
                <c:pt idx="974">
                  <c:v>8.8453193674132731</c:v>
                </c:pt>
                <c:pt idx="975">
                  <c:v>7.0753193674132735</c:v>
                </c:pt>
                <c:pt idx="976">
                  <c:v>5.9753193674132739</c:v>
                </c:pt>
                <c:pt idx="977">
                  <c:v>8.6439985204081218</c:v>
                </c:pt>
                <c:pt idx="978">
                  <c:v>8.8539985204081209</c:v>
                </c:pt>
                <c:pt idx="979">
                  <c:v>9.8513544136466997</c:v>
                </c:pt>
                <c:pt idx="980">
                  <c:v>6.1613544136467002</c:v>
                </c:pt>
                <c:pt idx="981">
                  <c:v>6.7806928835853721</c:v>
                </c:pt>
                <c:pt idx="982">
                  <c:v>6.3800311519302397</c:v>
                </c:pt>
                <c:pt idx="983">
                  <c:v>8.9093692185583961</c:v>
                </c:pt>
                <c:pt idx="984">
                  <c:v>6.9393692185583946</c:v>
                </c:pt>
                <c:pt idx="985">
                  <c:v>4.4487070833468261</c:v>
                </c:pt>
                <c:pt idx="986">
                  <c:v>7.6187070833468251</c:v>
                </c:pt>
                <c:pt idx="987">
                  <c:v>5.5380447461724005</c:v>
                </c:pt>
                <c:pt idx="988">
                  <c:v>7.355393375379613</c:v>
                </c:pt>
                <c:pt idx="989">
                  <c:v>6.4953933753796136</c:v>
                </c:pt>
                <c:pt idx="990">
                  <c:v>6.6047300265400199</c:v>
                </c:pt>
                <c:pt idx="991">
                  <c:v>5.264730026540021</c:v>
                </c:pt>
                <c:pt idx="992">
                  <c:v>6.5647300265400208</c:v>
                </c:pt>
                <c:pt idx="993">
                  <c:v>6.9247300265400202</c:v>
                </c:pt>
                <c:pt idx="994">
                  <c:v>6.4847300265400207</c:v>
                </c:pt>
                <c:pt idx="995">
                  <c:v>7.5440664749964279</c:v>
                </c:pt>
                <c:pt idx="996">
                  <c:v>7.2034027206249096</c:v>
                </c:pt>
                <c:pt idx="997">
                  <c:v>5.613402720624908</c:v>
                </c:pt>
                <c:pt idx="998">
                  <c:v>4.0227387633014313</c:v>
                </c:pt>
                <c:pt idx="999">
                  <c:v>6.3720746029018454</c:v>
                </c:pt>
                <c:pt idx="1000">
                  <c:v>5.4014102393018888</c:v>
                </c:pt>
                <c:pt idx="1001">
                  <c:v>7.5507456723771877</c:v>
                </c:pt>
                <c:pt idx="1002">
                  <c:v>8.3107456723771875</c:v>
                </c:pt>
                <c:pt idx="1003">
                  <c:v>3.9000809020032463</c:v>
                </c:pt>
                <c:pt idx="1004">
                  <c:v>8.1494159280554648</c:v>
                </c:pt>
                <c:pt idx="1005">
                  <c:v>5.1580853689393749</c:v>
                </c:pt>
                <c:pt idx="1006">
                  <c:v>7.4680853689393754</c:v>
                </c:pt>
                <c:pt idx="1007">
                  <c:v>7.3874197835212856</c:v>
                </c:pt>
                <c:pt idx="1008">
                  <c:v>7.1947553998624532</c:v>
                </c:pt>
                <c:pt idx="1009">
                  <c:v>8.2140887928243664</c:v>
                </c:pt>
                <c:pt idx="1010">
                  <c:v>6.6414203164092678</c:v>
                </c:pt>
                <c:pt idx="1011">
                  <c:v>4.5100848474806341</c:v>
                </c:pt>
                <c:pt idx="1012">
                  <c:v>6.3794168048943725</c:v>
                </c:pt>
                <c:pt idx="1013">
                  <c:v>4.2394168048943719</c:v>
                </c:pt>
                <c:pt idx="1014">
                  <c:v>3.4480801028456876</c:v>
                </c:pt>
                <c:pt idx="1015">
                  <c:v>8.2880801028456883</c:v>
                </c:pt>
                <c:pt idx="1016">
                  <c:v>5.832054740050884</c:v>
                </c:pt>
                <c:pt idx="1017">
                  <c:v>7.202054740050885</c:v>
                </c:pt>
                <c:pt idx="1018">
                  <c:v>8.6820547400508854</c:v>
                </c:pt>
                <c:pt idx="1019">
                  <c:v>6.5013842220867737</c:v>
                </c:pt>
                <c:pt idx="1020">
                  <c:v>4.571384222086774</c:v>
                </c:pt>
                <c:pt idx="1021">
                  <c:v>7.1713842220867736</c:v>
                </c:pt>
                <c:pt idx="1022">
                  <c:v>8.8700425647011745</c:v>
                </c:pt>
                <c:pt idx="1023">
                  <c:v>3.0100425647011742</c:v>
                </c:pt>
                <c:pt idx="1024">
                  <c:v>4.7693714250235963</c:v>
                </c:pt>
                <c:pt idx="1025">
                  <c:v>3.4987000778519119</c:v>
                </c:pt>
                <c:pt idx="1026">
                  <c:v>7.948028523057781</c:v>
                </c:pt>
                <c:pt idx="1027">
                  <c:v>5.1473567605127428</c:v>
                </c:pt>
                <c:pt idx="1028">
                  <c:v>4.0760126116555151</c:v>
                </c:pt>
                <c:pt idx="1029">
                  <c:v>6.885340225085808</c:v>
                </c:pt>
                <c:pt idx="1030">
                  <c:v>8.1739948270195271</c:v>
                </c:pt>
                <c:pt idx="1031">
                  <c:v>7.1333218152647131</c:v>
                </c:pt>
                <c:pt idx="1032">
                  <c:v>7.3526485948564329</c:v>
                </c:pt>
                <c:pt idx="1033">
                  <c:v>4.7619751656652651</c:v>
                </c:pt>
                <c:pt idx="1034">
                  <c:v>6.641975165665265</c:v>
                </c:pt>
                <c:pt idx="1035">
                  <c:v>5.9006276804159956</c:v>
                </c:pt>
                <c:pt idx="1036">
                  <c:v>8.4306276804159967</c:v>
                </c:pt>
                <c:pt idx="1037">
                  <c:v>5.5679301988150529</c:v>
                </c:pt>
                <c:pt idx="1038">
                  <c:v>7.7959048863012042</c:v>
                </c:pt>
                <c:pt idx="1039">
                  <c:v>5.7452293621366293</c:v>
                </c:pt>
                <c:pt idx="1040">
                  <c:v>6.2945536277575904</c:v>
                </c:pt>
                <c:pt idx="1041">
                  <c:v>8.94252516202436</c:v>
                </c:pt>
                <c:pt idx="1042">
                  <c:v>7.0018485854775214</c:v>
                </c:pt>
                <c:pt idx="1043">
                  <c:v>6.4718485854775203</c:v>
                </c:pt>
                <c:pt idx="1044">
                  <c:v>8.4811717980606289</c:v>
                </c:pt>
                <c:pt idx="1045">
                  <c:v>8.0198175900906303</c:v>
                </c:pt>
                <c:pt idx="1046">
                  <c:v>8.5591401692741798</c:v>
                </c:pt>
                <c:pt idx="1047">
                  <c:v>3.5884625370609999</c:v>
                </c:pt>
                <c:pt idx="1048">
                  <c:v>8.1284625370610009</c:v>
                </c:pt>
                <c:pt idx="1049">
                  <c:v>5.4084625370610002</c:v>
                </c:pt>
                <c:pt idx="1050">
                  <c:v>7.2984625370609999</c:v>
                </c:pt>
                <c:pt idx="1051">
                  <c:v>3.4977846933191081</c:v>
                </c:pt>
                <c:pt idx="1052">
                  <c:v>9.1950712004205357</c:v>
                </c:pt>
                <c:pt idx="1053">
                  <c:v>6.5643922970510795</c:v>
                </c:pt>
                <c:pt idx="1054">
                  <c:v>5.7137131813584396</c:v>
                </c:pt>
                <c:pt idx="1055">
                  <c:v>4.1423543124720945</c:v>
                </c:pt>
                <c:pt idx="1056">
                  <c:v>7.9623543124720939</c:v>
                </c:pt>
                <c:pt idx="1057">
                  <c:v>9.0816745590123205</c:v>
                </c:pt>
                <c:pt idx="1058">
                  <c:v>8.6716745590123203</c:v>
                </c:pt>
                <c:pt idx="1059">
                  <c:v>3.8209945926972244</c:v>
                </c:pt>
                <c:pt idx="1060">
                  <c:v>8.2996340209675523</c:v>
                </c:pt>
                <c:pt idx="1061">
                  <c:v>6.3396340209675532</c:v>
                </c:pt>
                <c:pt idx="1062">
                  <c:v>5.3975915636203737</c:v>
                </c:pt>
                <c:pt idx="1063">
                  <c:v>8.4835008765528137</c:v>
                </c:pt>
                <c:pt idx="1064">
                  <c:v>3.3628183455368168</c:v>
                </c:pt>
                <c:pt idx="1065">
                  <c:v>6.3021355999221633</c:v>
                </c:pt>
                <c:pt idx="1066">
                  <c:v>4.8221355999221638</c:v>
                </c:pt>
                <c:pt idx="1067">
                  <c:v>6.5314526395738639</c:v>
                </c:pt>
                <c:pt idx="1068">
                  <c:v>4.9407694643568032</c:v>
                </c:pt>
                <c:pt idx="1069">
                  <c:v>4.4794024687752936</c:v>
                </c:pt>
                <c:pt idx="1070">
                  <c:v>8.9873503605020613</c:v>
                </c:pt>
                <c:pt idx="1071">
                  <c:v>6.5952963110887568</c:v>
                </c:pt>
                <c:pt idx="1072">
                  <c:v>7.8946111959515033</c:v>
                </c:pt>
                <c:pt idx="1073">
                  <c:v>5.4339258645872794</c:v>
                </c:pt>
                <c:pt idx="1074">
                  <c:v>6.9739258645872804</c:v>
                </c:pt>
                <c:pt idx="1075">
                  <c:v>7.7832403168595592</c:v>
                </c:pt>
                <c:pt idx="1076">
                  <c:v>7.0918685717668701</c:v>
                </c:pt>
                <c:pt idx="1077">
                  <c:v>4.1384354130920196</c:v>
                </c:pt>
                <c:pt idx="1078">
                  <c:v>4.2384354130920201</c:v>
                </c:pt>
                <c:pt idx="1079">
                  <c:v>5.2070606283613774</c:v>
                </c:pt>
                <c:pt idx="1080">
                  <c:v>7.5156849726869126</c:v>
                </c:pt>
                <c:pt idx="1081">
                  <c:v>7.3456849726869127</c:v>
                </c:pt>
                <c:pt idx="1082">
                  <c:v>8.5549968179007649</c:v>
                </c:pt>
                <c:pt idx="1083">
                  <c:v>7.1143084449644194</c:v>
                </c:pt>
                <c:pt idx="1084">
                  <c:v>6.1243084449644209</c:v>
                </c:pt>
                <c:pt idx="1085">
                  <c:v>5.40086330318272</c:v>
                </c:pt>
                <c:pt idx="1086">
                  <c:v>7.8808633031827204</c:v>
                </c:pt>
                <c:pt idx="1087">
                  <c:v>7.2408633031827199</c:v>
                </c:pt>
                <c:pt idx="1088">
                  <c:v>3.3108633031827202</c:v>
                </c:pt>
                <c:pt idx="1089">
                  <c:v>8.0501736184351351</c:v>
                </c:pt>
                <c:pt idx="1090">
                  <c:v>6.2687935914363395</c:v>
                </c:pt>
                <c:pt idx="1091">
                  <c:v>5.6381032489064395</c:v>
                </c:pt>
                <c:pt idx="1092">
                  <c:v>3.6681032489064389</c:v>
                </c:pt>
                <c:pt idx="1093">
                  <c:v>4.9774126868368516</c:v>
                </c:pt>
                <c:pt idx="1094">
                  <c:v>8.1874126868368506</c:v>
                </c:pt>
                <c:pt idx="1095">
                  <c:v>6.5646482403660738</c:v>
                </c:pt>
                <c:pt idx="1096">
                  <c:v>3.6339565785002126</c:v>
                </c:pt>
                <c:pt idx="1097">
                  <c:v>5.8532646962545885</c:v>
                </c:pt>
                <c:pt idx="1098">
                  <c:v>6.480494960662857</c:v>
                </c:pt>
                <c:pt idx="1099">
                  <c:v>8.5198019744085247</c:v>
                </c:pt>
                <c:pt idx="1100">
                  <c:v>7.0391087669295294</c:v>
                </c:pt>
                <c:pt idx="1101">
                  <c:v>5.6184153380845769</c:v>
                </c:pt>
                <c:pt idx="1102">
                  <c:v>9.1884153380845781</c:v>
                </c:pt>
                <c:pt idx="1103">
                  <c:v>6.2570278157309662</c:v>
                </c:pt>
                <c:pt idx="1104">
                  <c:v>3.7370278157309667</c:v>
                </c:pt>
                <c:pt idx="1105">
                  <c:v>5.3856394062146657</c:v>
                </c:pt>
                <c:pt idx="1106">
                  <c:v>6.694944868415841</c:v>
                </c:pt>
                <c:pt idx="1107">
                  <c:v>3.9342501084004695</c:v>
                </c:pt>
                <c:pt idx="1108">
                  <c:v>5.2742501084004694</c:v>
                </c:pt>
                <c:pt idx="1109">
                  <c:v>8.8335551260263117</c:v>
                </c:pt>
                <c:pt idx="1110">
                  <c:v>4.7021644936319937</c:v>
                </c:pt>
                <c:pt idx="1111">
                  <c:v>3.8493805542641146</c:v>
                </c:pt>
                <c:pt idx="1112">
                  <c:v>8.3486840113842007</c:v>
                </c:pt>
                <c:pt idx="1113">
                  <c:v>4.0686840113841996</c:v>
                </c:pt>
                <c:pt idx="1114">
                  <c:v>7.1679872450026334</c:v>
                </c:pt>
                <c:pt idx="1115">
                  <c:v>6.175197941588257</c:v>
                </c:pt>
                <c:pt idx="1116">
                  <c:v>5.5451979415882562</c:v>
                </c:pt>
                <c:pt idx="1117">
                  <c:v>6.0751979415882555</c:v>
                </c:pt>
                <c:pt idx="1118">
                  <c:v>5.3551979415882558</c:v>
                </c:pt>
                <c:pt idx="1119">
                  <c:v>8.654500055543517</c:v>
                </c:pt>
                <c:pt idx="1120">
                  <c:v>6.3617062662748722</c:v>
                </c:pt>
                <c:pt idx="1121">
                  <c:v>3.5489088779208284</c:v>
                </c:pt>
                <c:pt idx="1122">
                  <c:v>6.0982089673879312</c:v>
                </c:pt>
                <c:pt idx="1123">
                  <c:v>7.0482089673879305</c:v>
                </c:pt>
                <c:pt idx="1124">
                  <c:v>6.236808469171363</c:v>
                </c:pt>
                <c:pt idx="1125">
                  <c:v>8.6268084691713636</c:v>
                </c:pt>
                <c:pt idx="1126">
                  <c:v>5.9268084691713643</c:v>
                </c:pt>
                <c:pt idx="1127">
                  <c:v>5.8540047600542753</c:v>
                </c:pt>
                <c:pt idx="1128">
                  <c:v>6.6140047600542751</c:v>
                </c:pt>
                <c:pt idx="1129">
                  <c:v>5.4033032667806848</c:v>
                </c:pt>
                <c:pt idx="1130">
                  <c:v>9.0833032667806854</c:v>
                </c:pt>
                <c:pt idx="1131">
                  <c:v>8.2133032667806845</c:v>
                </c:pt>
                <c:pt idx="1132">
                  <c:v>7.2726015468167446</c:v>
                </c:pt>
                <c:pt idx="1133">
                  <c:v>6.3990895415072524</c:v>
                </c:pt>
                <c:pt idx="1134">
                  <c:v>7.6690895415072537</c:v>
                </c:pt>
                <c:pt idx="1135">
                  <c:v>4.4183864583184915</c:v>
                </c:pt>
                <c:pt idx="1136">
                  <c:v>4.3476831474104767</c:v>
                </c:pt>
                <c:pt idx="1137">
                  <c:v>5.0555718468945967</c:v>
                </c:pt>
                <c:pt idx="1138">
                  <c:v>3.7055718468945962</c:v>
                </c:pt>
                <c:pt idx="1139">
                  <c:v>5.8941631719120018</c:v>
                </c:pt>
                <c:pt idx="1140">
                  <c:v>3.5441631719120021</c:v>
                </c:pt>
                <c:pt idx="1141">
                  <c:v>7.1813430774772993</c:v>
                </c:pt>
                <c:pt idx="1142">
                  <c:v>6.9013430774772999</c:v>
                </c:pt>
                <c:pt idx="1143">
                  <c:v>6.1399316556469667</c:v>
                </c:pt>
                <c:pt idx="1144">
                  <c:v>9.0199316556469675</c:v>
                </c:pt>
                <c:pt idx="1145">
                  <c:v>6.3399316556469678</c:v>
                </c:pt>
                <c:pt idx="1146">
                  <c:v>7.7492256005571782</c:v>
                </c:pt>
                <c:pt idx="1147">
                  <c:v>3.7185193158186314</c:v>
                </c:pt>
                <c:pt idx="1148">
                  <c:v>4.2985193158186314</c:v>
                </c:pt>
                <c:pt idx="1149">
                  <c:v>3.7063990822153441</c:v>
                </c:pt>
                <c:pt idx="1150">
                  <c:v>7.8263990822153451</c:v>
                </c:pt>
                <c:pt idx="1151">
                  <c:v>5.514984442159113</c:v>
                </c:pt>
                <c:pt idx="1152">
                  <c:v>8.4649844421591123</c:v>
                </c:pt>
                <c:pt idx="1153">
                  <c:v>7.264984442159113</c:v>
                </c:pt>
                <c:pt idx="1154">
                  <c:v>5.9435688799124273</c:v>
                </c:pt>
                <c:pt idx="1155">
                  <c:v>5.5328607525917821</c:v>
                </c:pt>
                <c:pt idx="1156">
                  <c:v>8.2321523942721697</c:v>
                </c:pt>
                <c:pt idx="1157">
                  <c:v>6.6521523942721696</c:v>
                </c:pt>
                <c:pt idx="1158">
                  <c:v>5.970025931811211</c:v>
                </c:pt>
                <c:pt idx="1159">
                  <c:v>5.0893166479866734</c:v>
                </c:pt>
                <c:pt idx="1160">
                  <c:v>7.1586071324079015</c:v>
                </c:pt>
                <c:pt idx="1161">
                  <c:v>5.3878973849233933</c:v>
                </c:pt>
                <c:pt idx="1162">
                  <c:v>4.2371874053815066</c:v>
                </c:pt>
                <c:pt idx="1163">
                  <c:v>5.5871874053815072</c:v>
                </c:pt>
                <c:pt idx="1164">
                  <c:v>7.3364771936304445</c:v>
                </c:pt>
                <c:pt idx="1165">
                  <c:v>7.1957667495182607</c:v>
                </c:pt>
                <c:pt idx="1166">
                  <c:v>3.6150560728928651</c:v>
                </c:pt>
                <c:pt idx="1167">
                  <c:v>5.8943451636020123</c:v>
                </c:pt>
                <c:pt idx="1168">
                  <c:v>9.2043451636020102</c:v>
                </c:pt>
                <c:pt idx="1169">
                  <c:v>7.5036340214933093</c:v>
                </c:pt>
                <c:pt idx="1170">
                  <c:v>6.7529226464142145</c:v>
                </c:pt>
                <c:pt idx="1171">
                  <c:v>4.2022110382120355</c:v>
                </c:pt>
                <c:pt idx="1172">
                  <c:v>6.0600748133378151</c:v>
                </c:pt>
                <c:pt idx="1173">
                  <c:v>3.8893622711133675</c:v>
                </c:pt>
                <c:pt idx="1174">
                  <c:v>4.3386494950001193</c:v>
                </c:pt>
                <c:pt idx="1175">
                  <c:v>3.5279364848444708</c:v>
                </c:pt>
                <c:pt idx="1176">
                  <c:v>5.6079364848444699</c:v>
                </c:pt>
                <c:pt idx="1177">
                  <c:v>9.1065097617908357</c:v>
                </c:pt>
                <c:pt idx="1178">
                  <c:v>4.136509761790836</c:v>
                </c:pt>
                <c:pt idx="1179">
                  <c:v>5.1550821007206604</c:v>
                </c:pt>
                <c:pt idx="1180">
                  <c:v>7.3736535003997146</c:v>
                </c:pt>
                <c:pt idx="1181">
                  <c:v>8.5636535003997132</c:v>
                </c:pt>
                <c:pt idx="1182">
                  <c:v>7.1529388476338376</c:v>
                </c:pt>
                <c:pt idx="1183">
                  <c:v>4.421508836117213</c:v>
                </c:pt>
                <c:pt idx="1184">
                  <c:v>4.381508836117213</c:v>
                </c:pt>
                <c:pt idx="1185">
                  <c:v>6.240793477056382</c:v>
                </c:pt>
                <c:pt idx="1186">
                  <c:v>7.6693620515533176</c:v>
                </c:pt>
                <c:pt idx="1187">
                  <c:v>3.7979296818381112</c:v>
                </c:pt>
                <c:pt idx="1188">
                  <c:v>5.7472131425115247</c:v>
                </c:pt>
                <c:pt idx="1189">
                  <c:v>7.7772131425115241</c:v>
                </c:pt>
                <c:pt idx="1190">
                  <c:v>7.1964963666642783</c:v>
                </c:pt>
                <c:pt idx="1191">
                  <c:v>4.6664963666642789</c:v>
                </c:pt>
                <c:pt idx="1192">
                  <c:v>9.2543446184358391</c:v>
                </c:pt>
                <c:pt idx="1193">
                  <c:v>8.9043446184358395</c:v>
                </c:pt>
                <c:pt idx="1194">
                  <c:v>5.8929089341458445</c:v>
                </c:pt>
                <c:pt idx="1195">
                  <c:v>6.4429089341458434</c:v>
                </c:pt>
                <c:pt idx="1196">
                  <c:v>3.2814723000150332</c:v>
                </c:pt>
                <c:pt idx="1197">
                  <c:v>8.6514723000150333</c:v>
                </c:pt>
                <c:pt idx="1198">
                  <c:v>8.1600347147857519</c:v>
                </c:pt>
                <c:pt idx="1199">
                  <c:v>6.7100347147857526</c:v>
                </c:pt>
                <c:pt idx="1200">
                  <c:v>7.7493155651154879</c:v>
                </c:pt>
                <c:pt idx="1201">
                  <c:v>5.3593155651154882</c:v>
                </c:pt>
                <c:pt idx="1202">
                  <c:v>5.5485961771978554</c:v>
                </c:pt>
                <c:pt idx="1203">
                  <c:v>9.277876550874943</c:v>
                </c:pt>
                <c:pt idx="1204">
                  <c:v>5.3571566859886817</c:v>
                </c:pt>
                <c:pt idx="1205">
                  <c:v>7.1871566859886808</c:v>
                </c:pt>
                <c:pt idx="1206">
                  <c:v>5.9371566859886808</c:v>
                </c:pt>
                <c:pt idx="1207">
                  <c:v>8.9757162398930657</c:v>
                </c:pt>
                <c:pt idx="1208">
                  <c:v>8.1049956583667857</c:v>
                </c:pt>
                <c:pt idx="1209">
                  <c:v>6.9849956583667847</c:v>
                </c:pt>
                <c:pt idx="1210">
                  <c:v>5.0849956583667852</c:v>
                </c:pt>
                <c:pt idx="1211">
                  <c:v>5.2128324779692168</c:v>
                </c:pt>
                <c:pt idx="1212">
                  <c:v>6.952110938700403</c:v>
                </c:pt>
                <c:pt idx="1213">
                  <c:v>5.3413891595980232</c:v>
                </c:pt>
                <c:pt idx="1214">
                  <c:v>5.9006671405025877</c:v>
                </c:pt>
                <c:pt idx="1215">
                  <c:v>2.9199448812544473</c:v>
                </c:pt>
                <c:pt idx="1216">
                  <c:v>8.4892223816937911</c:v>
                </c:pt>
                <c:pt idx="1217">
                  <c:v>3.4184996416606541</c:v>
                </c:pt>
                <c:pt idx="1218">
                  <c:v>6.1670534395362573</c:v>
                </c:pt>
                <c:pt idx="1219">
                  <c:v>8.717053439536258</c:v>
                </c:pt>
                <c:pt idx="1220">
                  <c:v>6.4356062735983128</c:v>
                </c:pt>
                <c:pt idx="1221">
                  <c:v>7.4541581425613037</c:v>
                </c:pt>
                <c:pt idx="1222">
                  <c:v>4.8734337147282236</c:v>
                </c:pt>
                <c:pt idx="1223">
                  <c:v>6.8627090451371453</c:v>
                </c:pt>
                <c:pt idx="1224">
                  <c:v>7.3627090451371453</c:v>
                </c:pt>
                <c:pt idx="1225">
                  <c:v>8.3227090451371453</c:v>
                </c:pt>
                <c:pt idx="1226">
                  <c:v>2.6327090451371449</c:v>
                </c:pt>
                <c:pt idx="1227">
                  <c:v>5.2905335842009569</c:v>
                </c:pt>
                <c:pt idx="1228">
                  <c:v>7.5005335842009559</c:v>
                </c:pt>
                <c:pt idx="1229">
                  <c:v>3.9305335842009566</c:v>
                </c:pt>
                <c:pt idx="1230">
                  <c:v>7.8405335842009576</c:v>
                </c:pt>
                <c:pt idx="1231">
                  <c:v>7.4998079459621181</c:v>
                </c:pt>
                <c:pt idx="1232">
                  <c:v>7.5590820651565913</c:v>
                </c:pt>
                <c:pt idx="1233">
                  <c:v>6.7183559416221481</c:v>
                </c:pt>
                <c:pt idx="1234">
                  <c:v>8.8476295751964038</c:v>
                </c:pt>
                <c:pt idx="1235">
                  <c:v>7.7561761130206426</c:v>
                </c:pt>
                <c:pt idx="1236">
                  <c:v>5.2161761130206417</c:v>
                </c:pt>
                <c:pt idx="1237">
                  <c:v>8.6147216773269406</c:v>
                </c:pt>
                <c:pt idx="1238">
                  <c:v>8.2147216773269385</c:v>
                </c:pt>
                <c:pt idx="1239">
                  <c:v>6.2332662668103129</c:v>
                </c:pt>
                <c:pt idx="1240">
                  <c:v>8.3496234670807876</c:v>
                </c:pt>
                <c:pt idx="1241">
                  <c:v>7.4696234670807868</c:v>
                </c:pt>
                <c:pt idx="1242">
                  <c:v>4.7796234670807873</c:v>
                </c:pt>
                <c:pt idx="1243">
                  <c:v>6.718164634369205</c:v>
                </c:pt>
                <c:pt idx="1244">
                  <c:v>7.168164634369206</c:v>
                </c:pt>
                <c:pt idx="1245">
                  <c:v>7.7081646343692052</c:v>
                </c:pt>
                <c:pt idx="1246">
                  <c:v>5.8474348503228422</c:v>
                </c:pt>
                <c:pt idx="1247">
                  <c:v>8.397434850322842</c:v>
                </c:pt>
                <c:pt idx="1248">
                  <c:v>7.5774348503228426</c:v>
                </c:pt>
                <c:pt idx="1249">
                  <c:v>8.1274348503228424</c:v>
                </c:pt>
                <c:pt idx="1250">
                  <c:v>4.1867048209296769</c:v>
                </c:pt>
                <c:pt idx="1251">
                  <c:v>8.5367048209296765</c:v>
                </c:pt>
                <c:pt idx="1252">
                  <c:v>3.8367048209296764</c:v>
                </c:pt>
                <c:pt idx="1253">
                  <c:v>7.6167048209296766</c:v>
                </c:pt>
                <c:pt idx="1254">
                  <c:v>7.0359745460246899</c:v>
                </c:pt>
                <c:pt idx="1255">
                  <c:v>4.69597454602469</c:v>
                </c:pt>
                <c:pt idx="1256">
                  <c:v>5.5052440254426891</c:v>
                </c:pt>
                <c:pt idx="1257">
                  <c:v>4.9952440254426884</c:v>
                </c:pt>
                <c:pt idx="1258">
                  <c:v>7.6145132590183202</c:v>
                </c:pt>
                <c:pt idx="1259">
                  <c:v>6.5445132590183199</c:v>
                </c:pt>
                <c:pt idx="1260">
                  <c:v>4.9430509879802234</c:v>
                </c:pt>
                <c:pt idx="1261">
                  <c:v>5.8530509879802235</c:v>
                </c:pt>
                <c:pt idx="1262">
                  <c:v>8.6523194830349457</c:v>
                </c:pt>
                <c:pt idx="1263">
                  <c:v>5.1923194830349466</c:v>
                </c:pt>
                <c:pt idx="1264">
                  <c:v>5.7993909965364523</c:v>
                </c:pt>
                <c:pt idx="1265">
                  <c:v>6.6693909965364533</c:v>
                </c:pt>
                <c:pt idx="1266">
                  <c:v>8.349390996536453</c:v>
                </c:pt>
                <c:pt idx="1267">
                  <c:v>6.8986582574002551</c:v>
                </c:pt>
                <c:pt idx="1268">
                  <c:v>4.3779252709259477</c:v>
                </c:pt>
                <c:pt idx="1269">
                  <c:v>6.8764585552946924</c:v>
                </c:pt>
                <c:pt idx="1270">
                  <c:v>6.3849908483043674</c:v>
                </c:pt>
                <c:pt idx="1271">
                  <c:v>6.4742566226305875</c:v>
                </c:pt>
                <c:pt idx="1272">
                  <c:v>6.3442566226305885</c:v>
                </c:pt>
                <c:pt idx="1273">
                  <c:v>5.0442566226305887</c:v>
                </c:pt>
                <c:pt idx="1274">
                  <c:v>6.6742566226305886</c:v>
                </c:pt>
                <c:pt idx="1275">
                  <c:v>5.3735221486139411</c:v>
                </c:pt>
                <c:pt idx="1276">
                  <c:v>8.2027874260863705</c:v>
                </c:pt>
                <c:pt idx="1277">
                  <c:v>5.8105817657550212</c:v>
                </c:pt>
                <c:pt idx="1278">
                  <c:v>6.820581765755021</c:v>
                </c:pt>
                <c:pt idx="1279">
                  <c:v>6.1798460474997974</c:v>
                </c:pt>
                <c:pt idx="1280">
                  <c:v>7.4898460474997979</c:v>
                </c:pt>
                <c:pt idx="1281">
                  <c:v>4.699846047499797</c:v>
                </c:pt>
                <c:pt idx="1282">
                  <c:v>4.6854264956156024</c:v>
                </c:pt>
                <c:pt idx="1283">
                  <c:v>5.8854264956156017</c:v>
                </c:pt>
                <c:pt idx="1284">
                  <c:v>8.124689028327305</c:v>
                </c:pt>
                <c:pt idx="1285">
                  <c:v>3.7639513104980544</c:v>
                </c:pt>
                <c:pt idx="1286">
                  <c:v>5.0824751225353468</c:v>
                </c:pt>
                <c:pt idx="1287">
                  <c:v>8.1417366520607874</c:v>
                </c:pt>
                <c:pt idx="1288">
                  <c:v>5.6109979303630633</c:v>
                </c:pt>
                <c:pt idx="1289">
                  <c:v>6.7795197326140011</c:v>
                </c:pt>
                <c:pt idx="1290">
                  <c:v>5.029519732614002</c:v>
                </c:pt>
                <c:pt idx="1291">
                  <c:v>5.3280405279181657</c:v>
                </c:pt>
                <c:pt idx="1292">
                  <c:v>5.5080405279181655</c:v>
                </c:pt>
                <c:pt idx="1293">
                  <c:v>9.3780405279181647</c:v>
                </c:pt>
                <c:pt idx="1294">
                  <c:v>5.8180405279181659</c:v>
                </c:pt>
                <c:pt idx="1295">
                  <c:v>6.6780405279181654</c:v>
                </c:pt>
                <c:pt idx="1296">
                  <c:v>6.55730054753632</c:v>
                </c:pt>
                <c:pt idx="1297">
                  <c:v>3.4565603149027604</c:v>
                </c:pt>
                <c:pt idx="1298">
                  <c:v>5.2165603149027602</c:v>
                </c:pt>
                <c:pt idx="1299">
                  <c:v>6.4343381017705479</c:v>
                </c:pt>
                <c:pt idx="1300">
                  <c:v>7.1543381017705485</c:v>
                </c:pt>
                <c:pt idx="1301">
                  <c:v>8.964338101770549</c:v>
                </c:pt>
                <c:pt idx="1302">
                  <c:v>6.8543381017705478</c:v>
                </c:pt>
                <c:pt idx="1303">
                  <c:v>7.9535968584079928</c:v>
                </c:pt>
                <c:pt idx="1304">
                  <c:v>7.0335968584079929</c:v>
                </c:pt>
                <c:pt idx="1305">
                  <c:v>5.3928553619317725</c:v>
                </c:pt>
                <c:pt idx="1306">
                  <c:v>7.4921136121689607</c:v>
                </c:pt>
                <c:pt idx="1307">
                  <c:v>8.2713716089464597</c:v>
                </c:pt>
                <c:pt idx="1308">
                  <c:v>6.3406293520909962</c:v>
                </c:pt>
                <c:pt idx="1309">
                  <c:v>7.6591440767871823</c:v>
                </c:pt>
                <c:pt idx="1310">
                  <c:v>7.4384010579913884</c:v>
                </c:pt>
                <c:pt idx="1311">
                  <c:v>4.6669142572420919</c:v>
                </c:pt>
                <c:pt idx="1312">
                  <c:v>4.5954264377871628</c:v>
                </c:pt>
                <c:pt idx="1313">
                  <c:v>8.2431927954751636</c:v>
                </c:pt>
                <c:pt idx="1314">
                  <c:v>5.6524477371698572</c:v>
                </c:pt>
                <c:pt idx="1315">
                  <c:v>7.2317024231383371</c:v>
                </c:pt>
                <c:pt idx="1316">
                  <c:v>6.0217024231383363</c:v>
                </c:pt>
                <c:pt idx="1317">
                  <c:v>7.3117024231383372</c:v>
                </c:pt>
                <c:pt idx="1318">
                  <c:v>6.1117024231383361</c:v>
                </c:pt>
                <c:pt idx="1319">
                  <c:v>7.7117024231383375</c:v>
                </c:pt>
                <c:pt idx="1320">
                  <c:v>9.0209568532049964</c:v>
                </c:pt>
                <c:pt idx="1321">
                  <c:v>8.6309568532049976</c:v>
                </c:pt>
                <c:pt idx="1322">
                  <c:v>7.5579720109350017</c:v>
                </c:pt>
                <c:pt idx="1323">
                  <c:v>3.7979720109350019</c:v>
                </c:pt>
                <c:pt idx="1324">
                  <c:v>6.9072251588521389</c:v>
                </c:pt>
                <c:pt idx="1325">
                  <c:v>7.2964780498100144</c:v>
                </c:pt>
                <c:pt idx="1326">
                  <c:v>4.4764780498100141</c:v>
                </c:pt>
                <c:pt idx="1327">
                  <c:v>7.4957306836317477</c:v>
                </c:pt>
                <c:pt idx="1328">
                  <c:v>7.3257306836317477</c:v>
                </c:pt>
                <c:pt idx="1329">
                  <c:v>7.3734870405085857</c:v>
                </c:pt>
                <c:pt idx="1330">
                  <c:v>5.952738644013321</c:v>
                </c:pt>
                <c:pt idx="1331">
                  <c:v>7.9119899894947796</c:v>
                </c:pt>
                <c:pt idx="1332">
                  <c:v>7.1219899894947805</c:v>
                </c:pt>
                <c:pt idx="1333">
                  <c:v>7.3897424760188093</c:v>
                </c:pt>
                <c:pt idx="1334">
                  <c:v>3.8174926339150934</c:v>
                </c:pt>
                <c:pt idx="1335">
                  <c:v>6.275991443112467</c:v>
                </c:pt>
                <c:pt idx="1336">
                  <c:v>8.2852404583532895</c:v>
                </c:pt>
                <c:pt idx="1337">
                  <c:v>4.4244892137827394</c:v>
                </c:pt>
                <c:pt idx="1338">
                  <c:v>8.0044892137827386</c:v>
                </c:pt>
                <c:pt idx="1339">
                  <c:v>8.0044892137827386</c:v>
                </c:pt>
                <c:pt idx="1340">
                  <c:v>7.2437377092209854</c:v>
                </c:pt>
                <c:pt idx="1341">
                  <c:v>5.2937377092209861</c:v>
                </c:pt>
                <c:pt idx="1342">
                  <c:v>7.0529859444880074</c:v>
                </c:pt>
                <c:pt idx="1343">
                  <c:v>6.4822339194036021</c:v>
                </c:pt>
                <c:pt idx="1344">
                  <c:v>7.4014816337873768</c:v>
                </c:pt>
                <c:pt idx="1345">
                  <c:v>8.6307290874587519</c:v>
                </c:pt>
                <c:pt idx="1346">
                  <c:v>8.0999762802369588</c:v>
                </c:pt>
                <c:pt idx="1347">
                  <c:v>4.6999762802369576</c:v>
                </c:pt>
                <c:pt idx="1348">
                  <c:v>6.3699762802369575</c:v>
                </c:pt>
                <c:pt idx="1349">
                  <c:v>6.9592232119410395</c:v>
                </c:pt>
                <c:pt idx="1350">
                  <c:v>6.1369624387961537</c:v>
                </c:pt>
                <c:pt idx="1351">
                  <c:v>7.63469930945163</c:v>
                </c:pt>
                <c:pt idx="1352">
                  <c:v>8.1746993094516309</c:v>
                </c:pt>
                <c:pt idx="1353">
                  <c:v>5.9939444085542242</c:v>
                </c:pt>
                <c:pt idx="1354">
                  <c:v>7.9816781299597377</c:v>
                </c:pt>
                <c:pt idx="1355">
                  <c:v>6.4716781299597379</c:v>
                </c:pt>
                <c:pt idx="1356">
                  <c:v>8.3209221778513118</c:v>
                </c:pt>
                <c:pt idx="1357">
                  <c:v>8.220922177851314</c:v>
                </c:pt>
                <c:pt idx="1358">
                  <c:v>7.2886527412299928</c:v>
                </c:pt>
                <c:pt idx="1359">
                  <c:v>5.5586527412299924</c:v>
                </c:pt>
                <c:pt idx="1360">
                  <c:v>3.3671384647324221</c:v>
                </c:pt>
                <c:pt idx="1361">
                  <c:v>4.3856231315170433</c:v>
                </c:pt>
                <c:pt idx="1362">
                  <c:v>6.0541067401079927</c:v>
                </c:pt>
                <c:pt idx="1363">
                  <c:v>5.0041067401079928</c:v>
                </c:pt>
                <c:pt idx="1364">
                  <c:v>7.0641067401079924</c:v>
                </c:pt>
                <c:pt idx="1365">
                  <c:v>8.1741067401079945</c:v>
                </c:pt>
                <c:pt idx="1366">
                  <c:v>6.6933481471187877</c:v>
                </c:pt>
                <c:pt idx="1367">
                  <c:v>7.4525892890263137</c:v>
                </c:pt>
                <c:pt idx="1368">
                  <c:v>7.2318301656452135</c:v>
                </c:pt>
                <c:pt idx="1369">
                  <c:v>4.1018301656452145</c:v>
                </c:pt>
                <c:pt idx="1370">
                  <c:v>7.1218301656452141</c:v>
                </c:pt>
                <c:pt idx="1371">
                  <c:v>4.7903111222747565</c:v>
                </c:pt>
                <c:pt idx="1372">
                  <c:v>6.2287910155206827</c:v>
                </c:pt>
                <c:pt idx="1373">
                  <c:v>5.3980305629093337</c:v>
                </c:pt>
                <c:pt idx="1374">
                  <c:v>6.8765088582853817</c:v>
                </c:pt>
                <c:pt idx="1375">
                  <c:v>4.6365088582853824</c:v>
                </c:pt>
                <c:pt idx="1376">
                  <c:v>6.0857476058991402</c:v>
                </c:pt>
                <c:pt idx="1377">
                  <c:v>7.3449860865473005</c:v>
                </c:pt>
                <c:pt idx="1378">
                  <c:v>4.0234622461973846</c:v>
                </c:pt>
                <c:pt idx="1379">
                  <c:v>7.6234622461973842</c:v>
                </c:pt>
                <c:pt idx="1380">
                  <c:v>9.1226999248240936</c:v>
                </c:pt>
                <c:pt idx="1381">
                  <c:v>4.9319373357347747</c:v>
                </c:pt>
                <c:pt idx="1382">
                  <c:v>5.8719373357347742</c:v>
                </c:pt>
                <c:pt idx="1383">
                  <c:v>5.449647960288643</c:v>
                </c:pt>
                <c:pt idx="1384">
                  <c:v>4.7996479602886435</c:v>
                </c:pt>
                <c:pt idx="1385">
                  <c:v>6.7173561686146783</c:v>
                </c:pt>
                <c:pt idx="1386">
                  <c:v>5.8073561686146782</c:v>
                </c:pt>
                <c:pt idx="1387">
                  <c:v>7.7573561686146792</c:v>
                </c:pt>
                <c:pt idx="1388">
                  <c:v>7.1758269626292863</c:v>
                </c:pt>
                <c:pt idx="1389">
                  <c:v>4.8650619556072758</c:v>
                </c:pt>
                <c:pt idx="1390">
                  <c:v>4.7842966789792616</c:v>
                </c:pt>
                <c:pt idx="1391">
                  <c:v>4.6735311325551443</c:v>
                </c:pt>
                <c:pt idx="1392">
                  <c:v>5.3412328726021858</c:v>
                </c:pt>
                <c:pt idx="1393">
                  <c:v>7.1189321776214509</c:v>
                </c:pt>
                <c:pt idx="1394">
                  <c:v>5.1781647372849546</c:v>
                </c:pt>
                <c:pt idx="1395">
                  <c:v>5.8581647372849543</c:v>
                </c:pt>
                <c:pt idx="1396">
                  <c:v>4.2681647372849545</c:v>
                </c:pt>
                <c:pt idx="1397">
                  <c:v>4.0373970256243092</c:v>
                </c:pt>
                <c:pt idx="1398">
                  <c:v>8.9273970256243089</c:v>
                </c:pt>
                <c:pt idx="1399">
                  <c:v>5.3266290424475979</c:v>
                </c:pt>
                <c:pt idx="1400">
                  <c:v>7.2858607875626982</c:v>
                </c:pt>
                <c:pt idx="1401">
                  <c:v>7.9858607875626992</c:v>
                </c:pt>
                <c:pt idx="1402">
                  <c:v>6.234323461898831</c:v>
                </c:pt>
                <c:pt idx="1403">
                  <c:v>7.1135543907345964</c:v>
                </c:pt>
                <c:pt idx="1404">
                  <c:v>5.9335543907345967</c:v>
                </c:pt>
                <c:pt idx="1405">
                  <c:v>7.8412455415968054</c:v>
                </c:pt>
                <c:pt idx="1406">
                  <c:v>8.1504753793580136</c:v>
                </c:pt>
                <c:pt idx="1407">
                  <c:v>5.2704753793580119</c:v>
                </c:pt>
                <c:pt idx="1408">
                  <c:v>8.8597049438666886</c:v>
                </c:pt>
                <c:pt idx="1409">
                  <c:v>6.179704943866688</c:v>
                </c:pt>
                <c:pt idx="1410">
                  <c:v>4.4089342349288669</c:v>
                </c:pt>
                <c:pt idx="1411">
                  <c:v>5.6973919959368242</c:v>
                </c:pt>
                <c:pt idx="1412">
                  <c:v>4.4166204654936339</c:v>
                </c:pt>
                <c:pt idx="1413">
                  <c:v>5.8166204654936342</c:v>
                </c:pt>
                <c:pt idx="1414">
                  <c:v>8.2458486608260042</c:v>
                </c:pt>
                <c:pt idx="1415">
                  <c:v>8.8550765817389312</c:v>
                </c:pt>
                <c:pt idx="1416">
                  <c:v>4.8143042280372041</c:v>
                </c:pt>
                <c:pt idx="1417">
                  <c:v>5.8143042280372041</c:v>
                </c:pt>
                <c:pt idx="1418">
                  <c:v>4.5743042280372039</c:v>
                </c:pt>
                <c:pt idx="1419">
                  <c:v>6.2835315995253982</c:v>
                </c:pt>
                <c:pt idx="1420">
                  <c:v>6.0235315995253984</c:v>
                </c:pt>
                <c:pt idx="1421">
                  <c:v>5.2135315995253988</c:v>
                </c:pt>
                <c:pt idx="1422">
                  <c:v>6.701985517288839</c:v>
                </c:pt>
                <c:pt idx="1423">
                  <c:v>5.7181154888014314</c:v>
                </c:pt>
                <c:pt idx="1424">
                  <c:v>2.8573406547487794</c:v>
                </c:pt>
                <c:pt idx="1425">
                  <c:v>4.4373406547487795</c:v>
                </c:pt>
                <c:pt idx="1426">
                  <c:v>7.6065655441178404</c:v>
                </c:pt>
                <c:pt idx="1427">
                  <c:v>3.0750144923308111</c:v>
                </c:pt>
                <c:pt idx="1428">
                  <c:v>6.8450144923308107</c:v>
                </c:pt>
                <c:pt idx="1429">
                  <c:v>6.2050144923308119</c:v>
                </c:pt>
                <c:pt idx="1430">
                  <c:v>6.4834623318576359</c:v>
                </c:pt>
                <c:pt idx="1431">
                  <c:v>5.5426858353682196</c:v>
                </c:pt>
                <c:pt idx="1432">
                  <c:v>7.3211320088908156</c:v>
                </c:pt>
                <c:pt idx="1433">
                  <c:v>6.6003546785050249</c:v>
                </c:pt>
                <c:pt idx="1434">
                  <c:v>4.1695770697556176</c:v>
                </c:pt>
                <c:pt idx="1435">
                  <c:v>6.6880210163679887</c:v>
                </c:pt>
                <c:pt idx="1436">
                  <c:v>8.4480210163679885</c:v>
                </c:pt>
                <c:pt idx="1437">
                  <c:v>4.7080210163679883</c:v>
                </c:pt>
                <c:pt idx="1438">
                  <c:v>7.4764638471298595</c:v>
                </c:pt>
                <c:pt idx="1439">
                  <c:v>5.2856848435665214</c:v>
                </c:pt>
                <c:pt idx="1440">
                  <c:v>5.7049055604397241</c:v>
                </c:pt>
                <c:pt idx="1441">
                  <c:v>5.754905560439723</c:v>
                </c:pt>
                <c:pt idx="1442">
                  <c:v>7.5449055604397239</c:v>
                </c:pt>
                <c:pt idx="1443">
                  <c:v>7.7949055604397239</c:v>
                </c:pt>
                <c:pt idx="1444">
                  <c:v>3.9849055604397234</c:v>
                </c:pt>
                <c:pt idx="1445">
                  <c:v>4.0541259975487378</c:v>
                </c:pt>
                <c:pt idx="1446">
                  <c:v>7.7241259975487377</c:v>
                </c:pt>
                <c:pt idx="1447">
                  <c:v>8.1917856282801402</c:v>
                </c:pt>
                <c:pt idx="1448">
                  <c:v>6.4717856282801387</c:v>
                </c:pt>
                <c:pt idx="1449">
                  <c:v>8.0817856282801372</c:v>
                </c:pt>
                <c:pt idx="1450">
                  <c:v>5.6210049443207968</c:v>
                </c:pt>
                <c:pt idx="1451">
                  <c:v>7.7302239795903809</c:v>
                </c:pt>
                <c:pt idx="1452">
                  <c:v>8.5102239795903802</c:v>
                </c:pt>
                <c:pt idx="1453">
                  <c:v>6.4194427338868589</c:v>
                </c:pt>
                <c:pt idx="1454">
                  <c:v>6.2094427338868599</c:v>
                </c:pt>
                <c:pt idx="1455">
                  <c:v>4.8486612070079831</c:v>
                </c:pt>
                <c:pt idx="1456">
                  <c:v>9.2578793987512871</c:v>
                </c:pt>
                <c:pt idx="1457">
                  <c:v>3.7778793987512875</c:v>
                </c:pt>
                <c:pt idx="1458">
                  <c:v>4.5770973089140865</c:v>
                </c:pt>
                <c:pt idx="1459">
                  <c:v>5.8570973089140868</c:v>
                </c:pt>
                <c:pt idx="1460">
                  <c:v>7.2770973089140867</c:v>
                </c:pt>
                <c:pt idx="1461">
                  <c:v>7.2463149372934748</c:v>
                </c:pt>
                <c:pt idx="1462">
                  <c:v>4.994749347889309</c:v>
                </c:pt>
                <c:pt idx="1463">
                  <c:v>6.773966129698846</c:v>
                </c:pt>
                <c:pt idx="1464">
                  <c:v>4.5531826289111592</c:v>
                </c:pt>
                <c:pt idx="1465">
                  <c:v>4.7131826289111594</c:v>
                </c:pt>
                <c:pt idx="1466">
                  <c:v>2.6523988453222431</c:v>
                </c:pt>
                <c:pt idx="1467">
                  <c:v>5.7616147787278731</c:v>
                </c:pt>
                <c:pt idx="1468">
                  <c:v>7.7408304289236005</c:v>
                </c:pt>
                <c:pt idx="1469">
                  <c:v>4.4208304289236011</c:v>
                </c:pt>
                <c:pt idx="1470">
                  <c:v>7.3908304289236009</c:v>
                </c:pt>
                <c:pt idx="1471">
                  <c:v>5.3100457957047595</c:v>
                </c:pt>
                <c:pt idx="1472">
                  <c:v>6.5684756782035851</c:v>
                </c:pt>
                <c:pt idx="1473">
                  <c:v>7.1484756782035852</c:v>
                </c:pt>
                <c:pt idx="1474">
                  <c:v>4.7376901935108044</c:v>
                </c:pt>
                <c:pt idx="1475">
                  <c:v>5.6969044245825566</c:v>
                </c:pt>
                <c:pt idx="1476">
                  <c:v>8.5969044245825579</c:v>
                </c:pt>
                <c:pt idx="1477">
                  <c:v>6.8461183712130635</c:v>
                </c:pt>
                <c:pt idx="1478">
                  <c:v>5.4361183712130634</c:v>
                </c:pt>
                <c:pt idx="1479">
                  <c:v>9.2053320331963153</c:v>
                </c:pt>
                <c:pt idx="1480">
                  <c:v>6.3653320331963155</c:v>
                </c:pt>
                <c:pt idx="1481">
                  <c:v>6.6153320331963155</c:v>
                </c:pt>
                <c:pt idx="1482">
                  <c:v>8.0353320331963154</c:v>
                </c:pt>
                <c:pt idx="1483">
                  <c:v>3.1745454103260888</c:v>
                </c:pt>
                <c:pt idx="1484">
                  <c:v>7.872971309199154</c:v>
                </c:pt>
                <c:pt idx="1485">
                  <c:v>3.7229713091991536</c:v>
                </c:pt>
                <c:pt idx="1486">
                  <c:v>8.2521838305288693</c:v>
                </c:pt>
                <c:pt idx="1487">
                  <c:v>6.8821838305288683</c:v>
                </c:pt>
                <c:pt idx="1488">
                  <c:v>6.5813960661779412</c:v>
                </c:pt>
                <c:pt idx="1489">
                  <c:v>7.80139606617794</c:v>
                </c:pt>
                <c:pt idx="1490">
                  <c:v>3.8798196796045241</c:v>
                </c:pt>
                <c:pt idx="1491">
                  <c:v>3.639031056966652</c:v>
                </c:pt>
                <c:pt idx="1492">
                  <c:v>8.8790310569666513</c:v>
                </c:pt>
                <c:pt idx="1493">
                  <c:v>5.7890310569666514</c:v>
                </c:pt>
                <c:pt idx="1494">
                  <c:v>6.6190310569666515</c:v>
                </c:pt>
                <c:pt idx="1495">
                  <c:v>6.678242147817369</c:v>
                </c:pt>
                <c:pt idx="1496">
                  <c:v>4.4082421478173686</c:v>
                </c:pt>
                <c:pt idx="1497">
                  <c:v>8.4374529519484174</c:v>
                </c:pt>
                <c:pt idx="1498">
                  <c:v>7.9366634691513136</c:v>
                </c:pt>
                <c:pt idx="1499">
                  <c:v>3.6466634691513136</c:v>
                </c:pt>
                <c:pt idx="1500">
                  <c:v>4.5366634691513132</c:v>
                </c:pt>
                <c:pt idx="1501">
                  <c:v>6.6566634691513142</c:v>
                </c:pt>
                <c:pt idx="1502">
                  <c:v>3.8050836419375642</c:v>
                </c:pt>
                <c:pt idx="1503">
                  <c:v>7.1850836419375641</c:v>
                </c:pt>
                <c:pt idx="1504">
                  <c:v>7.0950836419375642</c:v>
                </c:pt>
                <c:pt idx="1505">
                  <c:v>6.4350836419375641</c:v>
                </c:pt>
                <c:pt idx="1506">
                  <c:v>4.1442932971028101</c:v>
                </c:pt>
                <c:pt idx="1507">
                  <c:v>6.2335026645036802</c:v>
                </c:pt>
                <c:pt idx="1508">
                  <c:v>5.9735026645036804</c:v>
                </c:pt>
                <c:pt idx="1509">
                  <c:v>5.6219205351735706</c:v>
                </c:pt>
                <c:pt idx="1510">
                  <c:v>4.4519205351735707</c:v>
                </c:pt>
                <c:pt idx="1511">
                  <c:v>7.121129038022648</c:v>
                </c:pt>
                <c:pt idx="1512">
                  <c:v>7.4379601612698067</c:v>
                </c:pt>
                <c:pt idx="1513">
                  <c:v>6.6079601612698067</c:v>
                </c:pt>
                <c:pt idx="1514">
                  <c:v>7.7371672189898568</c:v>
                </c:pt>
                <c:pt idx="1515">
                  <c:v>4.5163739870506188</c:v>
                </c:pt>
                <c:pt idx="1516">
                  <c:v>7.9063739870506193</c:v>
                </c:pt>
                <c:pt idx="1517">
                  <c:v>4.3555804652403936</c:v>
                </c:pt>
                <c:pt idx="1518">
                  <c:v>4.915580465240394</c:v>
                </c:pt>
                <c:pt idx="1519">
                  <c:v>5.1355804652403938</c:v>
                </c:pt>
                <c:pt idx="1520">
                  <c:v>7.5747866533472488</c:v>
                </c:pt>
                <c:pt idx="1521">
                  <c:v>5.1247866533472486</c:v>
                </c:pt>
                <c:pt idx="1522">
                  <c:v>4.8047866533472483</c:v>
                </c:pt>
                <c:pt idx="1523">
                  <c:v>7.183992551159017</c:v>
                </c:pt>
                <c:pt idx="1524">
                  <c:v>6.8739925511590165</c:v>
                </c:pt>
                <c:pt idx="1525">
                  <c:v>5.142403475047475</c:v>
                </c:pt>
                <c:pt idx="1526">
                  <c:v>7.0024034750474753</c:v>
                </c:pt>
                <c:pt idx="1527">
                  <c:v>7.4616085006986657</c:v>
                </c:pt>
                <c:pt idx="1528">
                  <c:v>5.3308132352037809</c:v>
                </c:pt>
                <c:pt idx="1529">
                  <c:v>9.080017678349483</c:v>
                </c:pt>
                <c:pt idx="1530">
                  <c:v>7.3192218299222072</c:v>
                </c:pt>
                <c:pt idx="1531">
                  <c:v>7.3392218299222067</c:v>
                </c:pt>
                <c:pt idx="1532">
                  <c:v>4.1484256897081488</c:v>
                </c:pt>
                <c:pt idx="1533">
                  <c:v>6.8984256897081497</c:v>
                </c:pt>
                <c:pt idx="1534">
                  <c:v>4.0776292574932738</c:v>
                </c:pt>
                <c:pt idx="1535">
                  <c:v>6.2976292574932726</c:v>
                </c:pt>
                <c:pt idx="1536">
                  <c:v>5.3376292574932735</c:v>
                </c:pt>
                <c:pt idx="1537">
                  <c:v>2.8276292574932738</c:v>
                </c:pt>
                <c:pt idx="1538">
                  <c:v>5.2768325330633061</c:v>
                </c:pt>
                <c:pt idx="1539">
                  <c:v>5.5168325330633063</c:v>
                </c:pt>
                <c:pt idx="1540">
                  <c:v>3.4668325330633065</c:v>
                </c:pt>
                <c:pt idx="1541">
                  <c:v>7.6236427088987879</c:v>
                </c:pt>
                <c:pt idx="1542">
                  <c:v>8.1728445201709938</c:v>
                </c:pt>
                <c:pt idx="1543">
                  <c:v>3.8628445201709942</c:v>
                </c:pt>
                <c:pt idx="1544">
                  <c:v>5.7328445201709943</c:v>
                </c:pt>
                <c:pt idx="1545">
                  <c:v>5.7012472619823766</c:v>
                </c:pt>
                <c:pt idx="1546">
                  <c:v>6.0212472619823769</c:v>
                </c:pt>
                <c:pt idx="1547">
                  <c:v>4.891247261982377</c:v>
                </c:pt>
                <c:pt idx="1548">
                  <c:v>5.0088491696243285</c:v>
                </c:pt>
                <c:pt idx="1549">
                  <c:v>6.3480492166185911</c:v>
                </c:pt>
                <c:pt idx="1550">
                  <c:v>4.4472489688079806</c:v>
                </c:pt>
                <c:pt idx="1551">
                  <c:v>8.4456475879024264</c:v>
                </c:pt>
                <c:pt idx="1552">
                  <c:v>5.7056475879024262</c:v>
                </c:pt>
                <c:pt idx="1553">
                  <c:v>5.3648464543720271</c:v>
                </c:pt>
                <c:pt idx="1554">
                  <c:v>7.4248464543720276</c:v>
                </c:pt>
                <c:pt idx="1555">
                  <c:v>3.3640450251658418</c:v>
                </c:pt>
                <c:pt idx="1556">
                  <c:v>5.932441278852532</c:v>
                </c:pt>
                <c:pt idx="1557">
                  <c:v>4.3316389613080215</c:v>
                </c:pt>
                <c:pt idx="1558">
                  <c:v>6.3108363472129412</c:v>
                </c:pt>
                <c:pt idx="1559">
                  <c:v>4.7708363472129411</c:v>
                </c:pt>
                <c:pt idx="1560">
                  <c:v>7.2408363472129409</c:v>
                </c:pt>
                <c:pt idx="1561">
                  <c:v>4.0400334363479908</c:v>
                </c:pt>
                <c:pt idx="1562">
                  <c:v>5.4300334363479905</c:v>
                </c:pt>
                <c:pt idx="1563">
                  <c:v>7.6100334363479902</c:v>
                </c:pt>
                <c:pt idx="1564">
                  <c:v>4.7600334363479906</c:v>
                </c:pt>
                <c:pt idx="1565">
                  <c:v>6.0992302284936262</c:v>
                </c:pt>
                <c:pt idx="1566">
                  <c:v>3.5792302284936266</c:v>
                </c:pt>
                <c:pt idx="1567">
                  <c:v>5.87842672343006</c:v>
                </c:pt>
                <c:pt idx="1568">
                  <c:v>4.1376229209372548</c:v>
                </c:pt>
                <c:pt idx="1569">
                  <c:v>4.3676229209372543</c:v>
                </c:pt>
                <c:pt idx="1570">
                  <c:v>5.3576229209372537</c:v>
                </c:pt>
                <c:pt idx="1571">
                  <c:v>5.0768188207949372</c:v>
                </c:pt>
                <c:pt idx="1572">
                  <c:v>3.5368188207949371</c:v>
                </c:pt>
                <c:pt idx="1573">
                  <c:v>5.4968188207949371</c:v>
                </c:pt>
                <c:pt idx="1574">
                  <c:v>5.1968188207949364</c:v>
                </c:pt>
                <c:pt idx="1575">
                  <c:v>9.2368188207949373</c:v>
                </c:pt>
                <c:pt idx="1576">
                  <c:v>5.8060144227825834</c:v>
                </c:pt>
                <c:pt idx="1577">
                  <c:v>5.6160144227825839</c:v>
                </c:pt>
                <c:pt idx="1578">
                  <c:v>6.6352097266794274</c:v>
                </c:pt>
                <c:pt idx="1579">
                  <c:v>5.4944047322644556</c:v>
                </c:pt>
                <c:pt idx="1580">
                  <c:v>4.8235994393164114</c:v>
                </c:pt>
                <c:pt idx="1581">
                  <c:v>4.7035994393164113</c:v>
                </c:pt>
                <c:pt idx="1582">
                  <c:v>8.043599439316413</c:v>
                </c:pt>
                <c:pt idx="1583">
                  <c:v>7.1827938476137874</c:v>
                </c:pt>
                <c:pt idx="1584">
                  <c:v>5.7127938476137885</c:v>
                </c:pt>
                <c:pt idx="1585">
                  <c:v>6.5819879569348343</c:v>
                </c:pt>
                <c:pt idx="1586">
                  <c:v>6.6211817670575526</c:v>
                </c:pt>
                <c:pt idx="1587">
                  <c:v>6.5603752777596966</c:v>
                </c:pt>
                <c:pt idx="1588">
                  <c:v>8.1587614000120396</c:v>
                </c:pt>
                <c:pt idx="1589">
                  <c:v>5.2679540111165082</c:v>
                </c:pt>
                <c:pt idx="1590">
                  <c:v>8.3179540111165089</c:v>
                </c:pt>
                <c:pt idx="1591">
                  <c:v>9.0579540111165091</c:v>
                </c:pt>
                <c:pt idx="1592">
                  <c:v>4.0071463219089383</c:v>
                </c:pt>
                <c:pt idx="1593">
                  <c:v>4.3363383321658429</c:v>
                </c:pt>
                <c:pt idx="1594">
                  <c:v>7.336338332165842</c:v>
                </c:pt>
                <c:pt idx="1595">
                  <c:v>2.7263383321658425</c:v>
                </c:pt>
                <c:pt idx="1596">
                  <c:v>9.0555300416634825</c:v>
                </c:pt>
                <c:pt idx="1597">
                  <c:v>7.3347214501778719</c:v>
                </c:pt>
                <c:pt idx="1598">
                  <c:v>7.1947214501778731</c:v>
                </c:pt>
                <c:pt idx="1599">
                  <c:v>6.9422938675779005</c:v>
                </c:pt>
                <c:pt idx="1600">
                  <c:v>6.141484069914398</c:v>
                </c:pt>
                <c:pt idx="1601">
                  <c:v>6.1314840699143982</c:v>
                </c:pt>
                <c:pt idx="1602">
                  <c:v>6.1214840699143984</c:v>
                </c:pt>
                <c:pt idx="1603">
                  <c:v>4.6398635680410454</c:v>
                </c:pt>
                <c:pt idx="1604">
                  <c:v>4.9790528633799509</c:v>
                </c:pt>
                <c:pt idx="1605">
                  <c:v>8.1790528633799511</c:v>
                </c:pt>
                <c:pt idx="1606">
                  <c:v>5.8274305454789275</c:v>
                </c:pt>
                <c:pt idx="1607">
                  <c:v>3.8774305454789282</c:v>
                </c:pt>
                <c:pt idx="1608">
                  <c:v>6.5066189317862353</c:v>
                </c:pt>
                <c:pt idx="1609">
                  <c:v>6.9066189317862356</c:v>
                </c:pt>
                <c:pt idx="1610">
                  <c:v>6.0458070146298279</c:v>
                </c:pt>
                <c:pt idx="1611">
                  <c:v>5.9658070146298279</c:v>
                </c:pt>
                <c:pt idx="1612">
                  <c:v>5.5858070146298271</c:v>
                </c:pt>
                <c:pt idx="1613">
                  <c:v>6.9249947937826857</c:v>
                </c:pt>
                <c:pt idx="1614">
                  <c:v>6.9633694401068649</c:v>
                </c:pt>
                <c:pt idx="1615">
                  <c:v>5.582556306822875</c:v>
                </c:pt>
                <c:pt idx="1616">
                  <c:v>3.7525563068228758</c:v>
                </c:pt>
                <c:pt idx="1617">
                  <c:v>7.4817428689375376</c:v>
                </c:pt>
                <c:pt idx="1618">
                  <c:v>6.8417428689375388</c:v>
                </c:pt>
                <c:pt idx="1619">
                  <c:v>8.0717428689375375</c:v>
                </c:pt>
                <c:pt idx="1620">
                  <c:v>4.1309291262225569</c:v>
                </c:pt>
                <c:pt idx="1621">
                  <c:v>5.4084860668129551</c:v>
                </c:pt>
                <c:pt idx="1622">
                  <c:v>6.7476711024913172</c:v>
                </c:pt>
                <c:pt idx="1623">
                  <c:v>4.3976711024913175</c:v>
                </c:pt>
                <c:pt idx="1624">
                  <c:v>4.4368558321947056</c:v>
                </c:pt>
                <c:pt idx="1625">
                  <c:v>5.2460402556932806</c:v>
                </c:pt>
                <c:pt idx="1626">
                  <c:v>6.4852243727569441</c:v>
                </c:pt>
                <c:pt idx="1627">
                  <c:v>4.2452243727569448</c:v>
                </c:pt>
                <c:pt idx="1628">
                  <c:v>5.4844081831553346</c:v>
                </c:pt>
                <c:pt idx="1629">
                  <c:v>6.2844081831553353</c:v>
                </c:pt>
                <c:pt idx="1630">
                  <c:v>7.4244081831553359</c:v>
                </c:pt>
                <c:pt idx="1631">
                  <c:v>3.443591686657836</c:v>
                </c:pt>
                <c:pt idx="1632">
                  <c:v>5.6727748830335667</c:v>
                </c:pt>
                <c:pt idx="1633">
                  <c:v>5.6527748830335653</c:v>
                </c:pt>
                <c:pt idx="1634">
                  <c:v>6.8219577720513875</c:v>
                </c:pt>
                <c:pt idx="1635">
                  <c:v>7.001957772051389</c:v>
                </c:pt>
                <c:pt idx="1636">
                  <c:v>6.9119577720513874</c:v>
                </c:pt>
                <c:pt idx="1637">
                  <c:v>4.5511403534798989</c:v>
                </c:pt>
                <c:pt idx="1638">
                  <c:v>7.7711403534798995</c:v>
                </c:pt>
                <c:pt idx="1639">
                  <c:v>5.1711403534798999</c:v>
                </c:pt>
                <c:pt idx="1640">
                  <c:v>3.7911403534798991</c:v>
                </c:pt>
                <c:pt idx="1641">
                  <c:v>6.8895045926420826</c:v>
                </c:pt>
                <c:pt idx="1642">
                  <c:v>8.6895045926420842</c:v>
                </c:pt>
                <c:pt idx="1643">
                  <c:v>3.8895045926420826</c:v>
                </c:pt>
                <c:pt idx="1644">
                  <c:v>6.5695045926420823</c:v>
                </c:pt>
                <c:pt idx="1645">
                  <c:v>7.5995045926420834</c:v>
                </c:pt>
                <c:pt idx="1646">
                  <c:v>6.6795045926420835</c:v>
                </c:pt>
                <c:pt idx="1647">
                  <c:v>8.8986862499116448</c:v>
                </c:pt>
                <c:pt idx="1648">
                  <c:v>4.7286862499116458</c:v>
                </c:pt>
                <c:pt idx="1649">
                  <c:v>6.1478675986636766</c:v>
                </c:pt>
                <c:pt idx="1650">
                  <c:v>8.747867598663678</c:v>
                </c:pt>
                <c:pt idx="1651">
                  <c:v>4.7870486386654676</c:v>
                </c:pt>
                <c:pt idx="1652">
                  <c:v>7.2354097914861537</c:v>
                </c:pt>
                <c:pt idx="1653">
                  <c:v>6.9554097914861543</c:v>
                </c:pt>
                <c:pt idx="1654">
                  <c:v>4.3754097914861543</c:v>
                </c:pt>
                <c:pt idx="1655">
                  <c:v>8.925409791486155</c:v>
                </c:pt>
                <c:pt idx="1656">
                  <c:v>7.8045899038383117</c:v>
                </c:pt>
                <c:pt idx="1657">
                  <c:v>3.8037697065067411</c:v>
                </c:pt>
                <c:pt idx="1658">
                  <c:v>8.0037697065067412</c:v>
                </c:pt>
                <c:pt idx="1659">
                  <c:v>5.2537697065067412</c:v>
                </c:pt>
                <c:pt idx="1660">
                  <c:v>6.5237697065067408</c:v>
                </c:pt>
                <c:pt idx="1661">
                  <c:v>7.9229491992574115</c:v>
                </c:pt>
                <c:pt idx="1662">
                  <c:v>6.6329491992574106</c:v>
                </c:pt>
                <c:pt idx="1663">
                  <c:v>4.9921283818560234</c:v>
                </c:pt>
                <c:pt idx="1664">
                  <c:v>4.8321283818560232</c:v>
                </c:pt>
                <c:pt idx="1665">
                  <c:v>8.2121283818560222</c:v>
                </c:pt>
                <c:pt idx="1666">
                  <c:v>4.740485815658551</c:v>
                </c:pt>
                <c:pt idx="1667">
                  <c:v>4.8696640663925415</c:v>
                </c:pt>
                <c:pt idx="1668">
                  <c:v>6.4696640663925411</c:v>
                </c:pt>
                <c:pt idx="1669">
                  <c:v>6.8888420060346194</c:v>
                </c:pt>
                <c:pt idx="1670">
                  <c:v>7.8088420060346193</c:v>
                </c:pt>
                <c:pt idx="1671">
                  <c:v>7.5688420060346209</c:v>
                </c:pt>
                <c:pt idx="1672">
                  <c:v>5.1288420060346196</c:v>
                </c:pt>
                <c:pt idx="1673">
                  <c:v>7.3371969511002488</c:v>
                </c:pt>
                <c:pt idx="1674">
                  <c:v>5.7271969511002476</c:v>
                </c:pt>
                <c:pt idx="1675">
                  <c:v>6.5671969511002493</c:v>
                </c:pt>
                <c:pt idx="1676">
                  <c:v>5.2171969511002478</c:v>
                </c:pt>
                <c:pt idx="1677">
                  <c:v>4.2071969511002481</c:v>
                </c:pt>
                <c:pt idx="1678">
                  <c:v>5.4363739560517326</c:v>
                </c:pt>
                <c:pt idx="1679">
                  <c:v>4.5163739560517326</c:v>
                </c:pt>
                <c:pt idx="1680">
                  <c:v>5.6239030977428275</c:v>
                </c:pt>
                <c:pt idx="1681">
                  <c:v>6.3839030977428273</c:v>
                </c:pt>
                <c:pt idx="1682">
                  <c:v>8.5630788531288253</c:v>
                </c:pt>
                <c:pt idx="1683">
                  <c:v>6.7222542955303393</c:v>
                </c:pt>
                <c:pt idx="1684">
                  <c:v>8.5814294247095901</c:v>
                </c:pt>
                <c:pt idx="1685">
                  <c:v>4.46142942470959</c:v>
                </c:pt>
                <c:pt idx="1686">
                  <c:v>4.5906042404285143</c:v>
                </c:pt>
                <c:pt idx="1687">
                  <c:v>4.2697787424487892</c:v>
                </c:pt>
                <c:pt idx="1688">
                  <c:v>5.3489529305318131</c:v>
                </c:pt>
                <c:pt idx="1689">
                  <c:v>8.1481268044387161</c:v>
                </c:pt>
                <c:pt idx="1690">
                  <c:v>4.948126804438715</c:v>
                </c:pt>
                <c:pt idx="1691">
                  <c:v>4.5448191535181142</c:v>
                </c:pt>
                <c:pt idx="1692">
                  <c:v>3.6548191535181136</c:v>
                </c:pt>
                <c:pt idx="1693">
                  <c:v>3.7448191535181143</c:v>
                </c:pt>
                <c:pt idx="1694">
                  <c:v>7.2348191535181146</c:v>
                </c:pt>
                <c:pt idx="1695">
                  <c:v>7.7539914529517677</c:v>
                </c:pt>
                <c:pt idx="1696">
                  <c:v>6.9931634367703275</c:v>
                </c:pt>
                <c:pt idx="1697">
                  <c:v>9.1123351047330026</c:v>
                </c:pt>
                <c:pt idx="1698">
                  <c:v>5.4523351047330015</c:v>
                </c:pt>
                <c:pt idx="1699">
                  <c:v>7.9815064565987281</c:v>
                </c:pt>
                <c:pt idx="1700">
                  <c:v>5.4215064565987277</c:v>
                </c:pt>
                <c:pt idx="1701">
                  <c:v>5.6190186131994047</c:v>
                </c:pt>
                <c:pt idx="1702">
                  <c:v>6.8190186131994057</c:v>
                </c:pt>
                <c:pt idx="1703">
                  <c:v>5.6373584660164662</c:v>
                </c:pt>
                <c:pt idx="1704">
                  <c:v>5.4365279162226274</c:v>
                </c:pt>
                <c:pt idx="1705">
                  <c:v>5.8956970486366282</c:v>
                </c:pt>
                <c:pt idx="1706">
                  <c:v>9.2656970486366284</c:v>
                </c:pt>
                <c:pt idx="1707">
                  <c:v>5.2548658630151817</c:v>
                </c:pt>
                <c:pt idx="1708">
                  <c:v>6.9340343591147224</c:v>
                </c:pt>
                <c:pt idx="1709">
                  <c:v>5.4032025366914054</c:v>
                </c:pt>
                <c:pt idx="1710">
                  <c:v>3.673202536691405</c:v>
                </c:pt>
                <c:pt idx="1711">
                  <c:v>6.7115379352994129</c:v>
                </c:pt>
                <c:pt idx="1712">
                  <c:v>6.8415379352994119</c:v>
                </c:pt>
                <c:pt idx="1713">
                  <c:v>3.8007051558416443</c:v>
                </c:pt>
                <c:pt idx="1714">
                  <c:v>8.2298720568828294</c:v>
                </c:pt>
                <c:pt idx="1715">
                  <c:v>6.6090386381777151</c:v>
                </c:pt>
                <c:pt idx="1716">
                  <c:v>5.7190386381777163</c:v>
                </c:pt>
                <c:pt idx="1717">
                  <c:v>5.5882048994807709</c:v>
                </c:pt>
                <c:pt idx="1718">
                  <c:v>7.3382048994807709</c:v>
                </c:pt>
                <c:pt idx="1719">
                  <c:v>6.8682048994807703</c:v>
                </c:pt>
                <c:pt idx="1720">
                  <c:v>5.1165364611278363</c:v>
                </c:pt>
                <c:pt idx="1721">
                  <c:v>3.8865364611278368</c:v>
                </c:pt>
                <c:pt idx="1722">
                  <c:v>8.5265364611278365</c:v>
                </c:pt>
                <c:pt idx="1723">
                  <c:v>5.7265364611278375</c:v>
                </c:pt>
                <c:pt idx="1724">
                  <c:v>5.685701760979363</c:v>
                </c:pt>
                <c:pt idx="1725">
                  <c:v>5.1948667398540893</c:v>
                </c:pt>
                <c:pt idx="1726">
                  <c:v>4.5848667398540899</c:v>
                </c:pt>
                <c:pt idx="1727">
                  <c:v>3.6140313975050633</c:v>
                </c:pt>
                <c:pt idx="1728">
                  <c:v>6.8431957336850449</c:v>
                </c:pt>
                <c:pt idx="1729">
                  <c:v>7.8331957336850451</c:v>
                </c:pt>
                <c:pt idx="1730">
                  <c:v>4.5715234406416583</c:v>
                </c:pt>
                <c:pt idx="1731">
                  <c:v>5.4515234406416591</c:v>
                </c:pt>
                <c:pt idx="1732">
                  <c:v>4.3298498587403067</c:v>
                </c:pt>
                <c:pt idx="1733">
                  <c:v>7.6490125838467575</c:v>
                </c:pt>
                <c:pt idx="1734">
                  <c:v>4.0590125838467577</c:v>
                </c:pt>
                <c:pt idx="1735">
                  <c:v>6.377337064929125</c:v>
                </c:pt>
                <c:pt idx="1736">
                  <c:v>7.5373370649291251</c:v>
                </c:pt>
                <c:pt idx="1737">
                  <c:v>6.6673370649291241</c:v>
                </c:pt>
                <c:pt idx="1738">
                  <c:v>5.9364988204062579</c:v>
                </c:pt>
                <c:pt idx="1739">
                  <c:v>4.9456602521743607</c:v>
                </c:pt>
                <c:pt idx="1740">
                  <c:v>5.5856602521743604</c:v>
                </c:pt>
                <c:pt idx="1741">
                  <c:v>8.0148213599833138</c:v>
                </c:pt>
                <c:pt idx="1742">
                  <c:v>3.6948213599833144</c:v>
                </c:pt>
                <c:pt idx="1743">
                  <c:v>5.4231426027218754</c:v>
                </c:pt>
                <c:pt idx="1744">
                  <c:v>5.6831426027218752</c:v>
                </c:pt>
                <c:pt idx="1745">
                  <c:v>7.6423027371498069</c:v>
                </c:pt>
                <c:pt idx="1746">
                  <c:v>6.8514625466152319</c:v>
                </c:pt>
                <c:pt idx="1747">
                  <c:v>6.681462546615232</c:v>
                </c:pt>
                <c:pt idx="1748">
                  <c:v>5.4806220308665861</c:v>
                </c:pt>
                <c:pt idx="1749">
                  <c:v>6.4297811896520072</c:v>
                </c:pt>
                <c:pt idx="1750">
                  <c:v>7.5397811896520084</c:v>
                </c:pt>
                <c:pt idx="1751">
                  <c:v>4.7097811896520083</c:v>
                </c:pt>
                <c:pt idx="1752">
                  <c:v>7.1089400227193451</c:v>
                </c:pt>
                <c:pt idx="1753">
                  <c:v>6.0372567106896877</c:v>
                </c:pt>
                <c:pt idx="1754">
                  <c:v>6.3564145650869222</c:v>
                </c:pt>
                <c:pt idx="1755">
                  <c:v>5.4664145650869216</c:v>
                </c:pt>
                <c:pt idx="1756">
                  <c:v>5.6355720927545239</c:v>
                </c:pt>
                <c:pt idx="1757">
                  <c:v>3.9355720927545237</c:v>
                </c:pt>
                <c:pt idx="1758">
                  <c:v>6.5247292934388739</c:v>
                </c:pt>
                <c:pt idx="1759">
                  <c:v>6.5047292934388725</c:v>
                </c:pt>
                <c:pt idx="1760">
                  <c:v>6.9138861668860496</c:v>
                </c:pt>
                <c:pt idx="1761">
                  <c:v>5.4638861668860503</c:v>
                </c:pt>
                <c:pt idx="1762">
                  <c:v>4.863042712841839</c:v>
                </c:pt>
                <c:pt idx="1763">
                  <c:v>8.2821989310517345</c:v>
                </c:pt>
                <c:pt idx="1764">
                  <c:v>8.0013548212609216</c:v>
                </c:pt>
                <c:pt idx="1765">
                  <c:v>8.2096656166564728</c:v>
                </c:pt>
                <c:pt idx="1766">
                  <c:v>5.419665616656471</c:v>
                </c:pt>
                <c:pt idx="1767">
                  <c:v>5.3596656166564722</c:v>
                </c:pt>
                <c:pt idx="1768">
                  <c:v>6.0096656166564726</c:v>
                </c:pt>
                <c:pt idx="1769">
                  <c:v>6.8788205213317308</c:v>
                </c:pt>
                <c:pt idx="1770">
                  <c:v>4.4379750969840783</c:v>
                </c:pt>
                <c:pt idx="1771">
                  <c:v>6.6379750969840785</c:v>
                </c:pt>
                <c:pt idx="1772">
                  <c:v>8.5979750969840794</c:v>
                </c:pt>
                <c:pt idx="1773">
                  <c:v>6.1062832601945498</c:v>
                </c:pt>
                <c:pt idx="1774">
                  <c:v>5.4962832601945486</c:v>
                </c:pt>
                <c:pt idx="1775">
                  <c:v>5.9362832601945499</c:v>
                </c:pt>
                <c:pt idx="1776">
                  <c:v>7.4462832601945497</c:v>
                </c:pt>
                <c:pt idx="1777">
                  <c:v>5.1054368472391767</c:v>
                </c:pt>
                <c:pt idx="1778">
                  <c:v>3.9554368472391763</c:v>
                </c:pt>
                <c:pt idx="1779">
                  <c:v>6.0437430309212203</c:v>
                </c:pt>
                <c:pt idx="1780">
                  <c:v>5.1037430309212208</c:v>
                </c:pt>
                <c:pt idx="1781">
                  <c:v>7.5220478923421483</c:v>
                </c:pt>
                <c:pt idx="1782">
                  <c:v>4.4711998265592481</c:v>
                </c:pt>
                <c:pt idx="1783">
                  <c:v>6.8211998265592477</c:v>
                </c:pt>
                <c:pt idx="1784">
                  <c:v>6.6403514294359267</c:v>
                </c:pt>
                <c:pt idx="1785">
                  <c:v>3.7803514294359273</c:v>
                </c:pt>
                <c:pt idx="1786">
                  <c:v>3.7195027007131749</c:v>
                </c:pt>
                <c:pt idx="1787">
                  <c:v>6.768653640131677</c:v>
                </c:pt>
                <c:pt idx="1788">
                  <c:v>3.9178042474318122</c:v>
                </c:pt>
                <c:pt idx="1789">
                  <c:v>5.0278042474318125</c:v>
                </c:pt>
                <c:pt idx="1790">
                  <c:v>4.1169545223536579</c:v>
                </c:pt>
                <c:pt idx="1791">
                  <c:v>4.1769545223536575</c:v>
                </c:pt>
                <c:pt idx="1792">
                  <c:v>5.0461044646369819</c:v>
                </c:pt>
                <c:pt idx="1793">
                  <c:v>3.6861044646369825</c:v>
                </c:pt>
                <c:pt idx="1794">
                  <c:v>5.5135522930489511</c:v>
                </c:pt>
                <c:pt idx="1795">
                  <c:v>3.643552293048951</c:v>
                </c:pt>
                <c:pt idx="1796">
                  <c:v>5.4627009021697761</c:v>
                </c:pt>
                <c:pt idx="1797">
                  <c:v>4.7027009021697763</c:v>
                </c:pt>
                <c:pt idx="1798">
                  <c:v>7.8127009021697758</c:v>
                </c:pt>
                <c:pt idx="1799">
                  <c:v>4.9927009021697764</c:v>
                </c:pt>
                <c:pt idx="1800">
                  <c:v>4.4127009021697763</c:v>
                </c:pt>
                <c:pt idx="1801">
                  <c:v>9.1118491773463379</c:v>
                </c:pt>
                <c:pt idx="1802">
                  <c:v>4.9118491773463377</c:v>
                </c:pt>
                <c:pt idx="1803">
                  <c:v>6.1809971183165651</c:v>
                </c:pt>
                <c:pt idx="1804">
                  <c:v>6.1109971183165648</c:v>
                </c:pt>
                <c:pt idx="1805">
                  <c:v>8.4509971183165646</c:v>
                </c:pt>
                <c:pt idx="1806">
                  <c:v>3.5909971183165643</c:v>
                </c:pt>
                <c:pt idx="1807">
                  <c:v>3.4301447248180752</c:v>
                </c:pt>
                <c:pt idx="1808">
                  <c:v>8.850144724818076</c:v>
                </c:pt>
                <c:pt idx="1809">
                  <c:v>7.4884389333638879</c:v>
                </c:pt>
                <c:pt idx="1810">
                  <c:v>8.3875855348818806</c:v>
                </c:pt>
                <c:pt idx="1811">
                  <c:v>4.1367318008785441</c:v>
                </c:pt>
                <c:pt idx="1812">
                  <c:v>4.0767318008785436</c:v>
                </c:pt>
                <c:pt idx="1813">
                  <c:v>6.2767318008785438</c:v>
                </c:pt>
                <c:pt idx="1814">
                  <c:v>8.646731800878543</c:v>
                </c:pt>
                <c:pt idx="1815">
                  <c:v>5.4050233252518476</c:v>
                </c:pt>
                <c:pt idx="1816">
                  <c:v>7.0750233252518475</c:v>
                </c:pt>
                <c:pt idx="1817">
                  <c:v>8.6350233252518471</c:v>
                </c:pt>
                <c:pt idx="1818">
                  <c:v>5.7041685830996904</c:v>
                </c:pt>
                <c:pt idx="1819">
                  <c:v>4.634168583099691</c:v>
                </c:pt>
                <c:pt idx="1820">
                  <c:v>4.3533135043686109</c:v>
                </c:pt>
                <c:pt idx="1821">
                  <c:v>5.7533135043686112</c:v>
                </c:pt>
                <c:pt idx="1822">
                  <c:v>8.64331350436861</c:v>
                </c:pt>
                <c:pt idx="1823">
                  <c:v>5.9733135043686101</c:v>
                </c:pt>
                <c:pt idx="1824">
                  <c:v>3.8707462460484745</c:v>
                </c:pt>
                <c:pt idx="1825">
                  <c:v>6.9707462460484741</c:v>
                </c:pt>
                <c:pt idx="1826">
                  <c:v>4.3998898183467743</c:v>
                </c:pt>
                <c:pt idx="1827">
                  <c:v>5.8198898183467751</c:v>
                </c:pt>
                <c:pt idx="1828">
                  <c:v>3.7890330527371123</c:v>
                </c:pt>
                <c:pt idx="1829">
                  <c:v>5.5381759489527393</c:v>
                </c:pt>
                <c:pt idx="1830">
                  <c:v>3.8981759489527397</c:v>
                </c:pt>
                <c:pt idx="1831">
                  <c:v>5.7573185067265875</c:v>
                </c:pt>
                <c:pt idx="1832">
                  <c:v>5.2773185067265871</c:v>
                </c:pt>
                <c:pt idx="1833">
                  <c:v>4.7764607257912708</c:v>
                </c:pt>
                <c:pt idx="1834">
                  <c:v>3.2556026058790906</c:v>
                </c:pt>
                <c:pt idx="1835">
                  <c:v>5.4947441467220246</c:v>
                </c:pt>
                <c:pt idx="1836">
                  <c:v>8.9138853480517373</c:v>
                </c:pt>
                <c:pt idx="1837">
                  <c:v>4.8138853480517367</c:v>
                </c:pt>
                <c:pt idx="1838">
                  <c:v>6.9230262095995734</c:v>
                </c:pt>
                <c:pt idx="1839">
                  <c:v>6.4921667310965603</c:v>
                </c:pt>
                <c:pt idx="1840">
                  <c:v>5.67216673109656</c:v>
                </c:pt>
                <c:pt idx="1841">
                  <c:v>4.2413069122734015</c:v>
                </c:pt>
                <c:pt idx="1842">
                  <c:v>6.6604467528604836</c:v>
                </c:pt>
                <c:pt idx="1843">
                  <c:v>4.8704467528604836</c:v>
                </c:pt>
                <c:pt idx="1844">
                  <c:v>5.2695862525878736</c:v>
                </c:pt>
                <c:pt idx="1845">
                  <c:v>5.0387254111853128</c:v>
                </c:pt>
                <c:pt idx="1846">
                  <c:v>4.0378642283822304</c:v>
                </c:pt>
                <c:pt idx="1847">
                  <c:v>7.6370027039077222</c:v>
                </c:pt>
                <c:pt idx="1848">
                  <c:v>5.357002703907721</c:v>
                </c:pt>
                <c:pt idx="1849">
                  <c:v>3.5152786288592184</c:v>
                </c:pt>
                <c:pt idx="1850">
                  <c:v>4.6852786288592183</c:v>
                </c:pt>
                <c:pt idx="1851">
                  <c:v>5.2152786288592194</c:v>
                </c:pt>
                <c:pt idx="1852">
                  <c:v>2.8944160777418135</c:v>
                </c:pt>
                <c:pt idx="1853">
                  <c:v>6.664416077741814</c:v>
                </c:pt>
                <c:pt idx="1854">
                  <c:v>5.9800981753257929</c:v>
                </c:pt>
                <c:pt idx="1855">
                  <c:v>3.8492335635646118</c:v>
                </c:pt>
                <c:pt idx="1856">
                  <c:v>6.7283686074051907</c:v>
                </c:pt>
                <c:pt idx="1857">
                  <c:v>6.2383686074051905</c:v>
                </c:pt>
                <c:pt idx="1858">
                  <c:v>8.6175033065730524</c:v>
                </c:pt>
                <c:pt idx="1859">
                  <c:v>6.5875033065730531</c:v>
                </c:pt>
                <c:pt idx="1860">
                  <c:v>6.8466376607933945</c:v>
                </c:pt>
                <c:pt idx="1861">
                  <c:v>7.3366376607933947</c:v>
                </c:pt>
                <c:pt idx="1862">
                  <c:v>5.4666376607933955</c:v>
                </c:pt>
                <c:pt idx="1863">
                  <c:v>6.7857716697910817</c:v>
                </c:pt>
                <c:pt idx="1864">
                  <c:v>3.0449053332906564</c:v>
                </c:pt>
                <c:pt idx="1865">
                  <c:v>4.0449053332906564</c:v>
                </c:pt>
                <c:pt idx="1866">
                  <c:v>7.0931716226919601</c:v>
                </c:pt>
                <c:pt idx="1867">
                  <c:v>5.383171622691961</c:v>
                </c:pt>
                <c:pt idx="1868">
                  <c:v>4.4631716226919602</c:v>
                </c:pt>
                <c:pt idx="1869">
                  <c:v>8.9731716226919609</c:v>
                </c:pt>
                <c:pt idx="1870">
                  <c:v>5.8323042480411171</c:v>
                </c:pt>
                <c:pt idx="1871">
                  <c:v>3.3514365267870057</c:v>
                </c:pt>
                <c:pt idx="1872">
                  <c:v>7.8805684586525135</c:v>
                </c:pt>
                <c:pt idx="1873">
                  <c:v>5.4297000433601887</c:v>
                </c:pt>
                <c:pt idx="1874">
                  <c:v>5.4497000433601901</c:v>
                </c:pt>
                <c:pt idx="1875">
                  <c:v>5.6588312806322509</c:v>
                </c:pt>
                <c:pt idx="1876">
                  <c:v>7.0388312806322517</c:v>
                </c:pt>
                <c:pt idx="1877">
                  <c:v>3.2888312806322508</c:v>
                </c:pt>
                <c:pt idx="1878">
                  <c:v>6.5288312806322502</c:v>
                </c:pt>
                <c:pt idx="1879">
                  <c:v>7.6779621701905825</c:v>
                </c:pt>
                <c:pt idx="1880">
                  <c:v>5.817962170190583</c:v>
                </c:pt>
                <c:pt idx="1881">
                  <c:v>3.7979621701905826</c:v>
                </c:pt>
                <c:pt idx="1882">
                  <c:v>5.817962170190583</c:v>
                </c:pt>
                <c:pt idx="1883">
                  <c:v>5.2870927117567383</c:v>
                </c:pt>
                <c:pt idx="1884">
                  <c:v>5.4270927117567371</c:v>
                </c:pt>
                <c:pt idx="1885">
                  <c:v>7.3962229050519319</c:v>
                </c:pt>
                <c:pt idx="1886">
                  <c:v>5.2253527497970431</c:v>
                </c:pt>
                <c:pt idx="1887">
                  <c:v>6.4244822457126176</c:v>
                </c:pt>
                <c:pt idx="1888">
                  <c:v>7.0327401899356605</c:v>
                </c:pt>
                <c:pt idx="1889">
                  <c:v>6.3827401899356602</c:v>
                </c:pt>
                <c:pt idx="1890">
                  <c:v>5.4609967354786821</c:v>
                </c:pt>
                <c:pt idx="1891">
                  <c:v>8.2609967354786811</c:v>
                </c:pt>
                <c:pt idx="1892">
                  <c:v>4.800996735478682</c:v>
                </c:pt>
                <c:pt idx="1893">
                  <c:v>6.5209967354786809</c:v>
                </c:pt>
                <c:pt idx="1894">
                  <c:v>7.6509967354786816</c:v>
                </c:pt>
                <c:pt idx="1895">
                  <c:v>8.8109967354786818</c:v>
                </c:pt>
                <c:pt idx="1896">
                  <c:v>6.8601244830429682</c:v>
                </c:pt>
                <c:pt idx="1897">
                  <c:v>6.0701244830429673</c:v>
                </c:pt>
                <c:pt idx="1898">
                  <c:v>8.4083789263496804</c:v>
                </c:pt>
                <c:pt idx="1899">
                  <c:v>7.6875056215281301</c:v>
                </c:pt>
                <c:pt idx="1900">
                  <c:v>7.7175056215281295</c:v>
                </c:pt>
                <c:pt idx="1901">
                  <c:v>6.6766319653467541</c:v>
                </c:pt>
                <c:pt idx="1902">
                  <c:v>7.5766319653467544</c:v>
                </c:pt>
                <c:pt idx="1903">
                  <c:v>8.4857579575227131</c:v>
                </c:pt>
                <c:pt idx="1904">
                  <c:v>5.3357579575227128</c:v>
                </c:pt>
                <c:pt idx="1905">
                  <c:v>7.1348835977728218</c:v>
                </c:pt>
                <c:pt idx="1906">
                  <c:v>8.8740088858135557</c:v>
                </c:pt>
                <c:pt idx="1907">
                  <c:v>7.3331338213610451</c:v>
                </c:pt>
                <c:pt idx="1908">
                  <c:v>5.0431338213610459</c:v>
                </c:pt>
                <c:pt idx="1909">
                  <c:v>3.873133821361046</c:v>
                </c:pt>
                <c:pt idx="1910">
                  <c:v>4.6131338213610453</c:v>
                </c:pt>
                <c:pt idx="1911">
                  <c:v>5.0431338213610459</c:v>
                </c:pt>
                <c:pt idx="1912">
                  <c:v>4.082258404131081</c:v>
                </c:pt>
                <c:pt idx="1913">
                  <c:v>6.0922584041310799</c:v>
                </c:pt>
                <c:pt idx="1914">
                  <c:v>6.1613826338391071</c:v>
                </c:pt>
                <c:pt idx="1915">
                  <c:v>7.0705065102002234</c:v>
                </c:pt>
                <c:pt idx="1916">
                  <c:v>6.7987532017404018</c:v>
                </c:pt>
                <c:pt idx="1917">
                  <c:v>3.4169984764655092</c:v>
                </c:pt>
                <c:pt idx="1918">
                  <c:v>7.1861205818064864</c:v>
                </c:pt>
                <c:pt idx="1919">
                  <c:v>8.3652423320838913</c:v>
                </c:pt>
                <c:pt idx="1920">
                  <c:v>6.0443637270103974</c:v>
                </c:pt>
                <c:pt idx="1921">
                  <c:v>5.1643637270103966</c:v>
                </c:pt>
                <c:pt idx="1922">
                  <c:v>7.2434847662983284</c:v>
                </c:pt>
                <c:pt idx="1923">
                  <c:v>7.5134847662983297</c:v>
                </c:pt>
                <c:pt idx="1924">
                  <c:v>4.0934847662983289</c:v>
                </c:pt>
                <c:pt idx="1925">
                  <c:v>7.6734847662983299</c:v>
                </c:pt>
                <c:pt idx="1926">
                  <c:v>5.6826054496596612</c:v>
                </c:pt>
                <c:pt idx="1927">
                  <c:v>7.8926054496596603</c:v>
                </c:pt>
                <c:pt idx="1928">
                  <c:v>4.5317257768060202</c:v>
                </c:pt>
                <c:pt idx="1929">
                  <c:v>3.7208457474486796</c:v>
                </c:pt>
                <c:pt idx="1930">
                  <c:v>7.7999653612985629</c:v>
                </c:pt>
                <c:pt idx="1931">
                  <c:v>5.4999653612985622</c:v>
                </c:pt>
                <c:pt idx="1932">
                  <c:v>4.4390846180662447</c:v>
                </c:pt>
                <c:pt idx="1933">
                  <c:v>3.9790846180662438</c:v>
                </c:pt>
                <c:pt idx="1934">
                  <c:v>5.5973220591955162</c:v>
                </c:pt>
                <c:pt idx="1935">
                  <c:v>8.8073220591955153</c:v>
                </c:pt>
                <c:pt idx="1936">
                  <c:v>5.5264402429764878</c:v>
                </c:pt>
                <c:pt idx="1937">
                  <c:v>3.7255580685140117</c:v>
                </c:pt>
                <c:pt idx="1938">
                  <c:v>8.8955580685140117</c:v>
                </c:pt>
                <c:pt idx="1939">
                  <c:v>6.1646755355168956</c:v>
                </c:pt>
                <c:pt idx="1940">
                  <c:v>4.694675535516895</c:v>
                </c:pt>
                <c:pt idx="1941">
                  <c:v>8.5846755355168956</c:v>
                </c:pt>
                <c:pt idx="1942">
                  <c:v>5.8229093927521749</c:v>
                </c:pt>
                <c:pt idx="1943">
                  <c:v>4.7829093927521757</c:v>
                </c:pt>
                <c:pt idx="1944">
                  <c:v>5.4120257824004057</c:v>
                </c:pt>
                <c:pt idx="1945">
                  <c:v>6.3811418123456498</c:v>
                </c:pt>
                <c:pt idx="1946">
                  <c:v>3.6711418123456498</c:v>
                </c:pt>
                <c:pt idx="1947">
                  <c:v>4.04114181234565</c:v>
                </c:pt>
                <c:pt idx="1948">
                  <c:v>5.0502574822949367</c:v>
                </c:pt>
                <c:pt idx="1949">
                  <c:v>5.5702574822949362</c:v>
                </c:pt>
                <c:pt idx="1950">
                  <c:v>5.0002574822949377</c:v>
                </c:pt>
                <c:pt idx="1951">
                  <c:v>8.859372791954927</c:v>
                </c:pt>
                <c:pt idx="1952">
                  <c:v>4.3893727919549272</c:v>
                </c:pt>
                <c:pt idx="1953">
                  <c:v>5.109372791954927</c:v>
                </c:pt>
                <c:pt idx="1954">
                  <c:v>6.3793727919549266</c:v>
                </c:pt>
                <c:pt idx="1955">
                  <c:v>8.1193727919549268</c:v>
                </c:pt>
                <c:pt idx="1956">
                  <c:v>3.7884877410319291</c:v>
                </c:pt>
                <c:pt idx="1957">
                  <c:v>6.4484877410319292</c:v>
                </c:pt>
                <c:pt idx="1958">
                  <c:v>5.067602329231887</c:v>
                </c:pt>
                <c:pt idx="1959">
                  <c:v>6.1976023292318878</c:v>
                </c:pt>
                <c:pt idx="1960">
                  <c:v>5.3567165562603893</c:v>
                </c:pt>
                <c:pt idx="1961">
                  <c:v>5.3667165562603891</c:v>
                </c:pt>
                <c:pt idx="1962">
                  <c:v>8.15671655626039</c:v>
                </c:pt>
                <c:pt idx="1963">
                  <c:v>3.1258304218226609</c:v>
                </c:pt>
                <c:pt idx="1964">
                  <c:v>7.07494392562357</c:v>
                </c:pt>
                <c:pt idx="1965">
                  <c:v>3.7349439256235692</c:v>
                </c:pt>
                <c:pt idx="1966">
                  <c:v>6.1949439256235692</c:v>
                </c:pt>
                <c:pt idx="1967">
                  <c:v>8.5149439256235695</c:v>
                </c:pt>
                <c:pt idx="1968">
                  <c:v>7.4949439256235699</c:v>
                </c:pt>
                <c:pt idx="1969">
                  <c:v>3.574057067367618</c:v>
                </c:pt>
                <c:pt idx="1970">
                  <c:v>7.6740570673676185</c:v>
                </c:pt>
                <c:pt idx="1971">
                  <c:v>7.8831698467589444</c:v>
                </c:pt>
                <c:pt idx="1972">
                  <c:v>7.4031698467589457</c:v>
                </c:pt>
                <c:pt idx="1973">
                  <c:v>7.7213943172981949</c:v>
                </c:pt>
                <c:pt idx="1974">
                  <c:v>5.3913943172981948</c:v>
                </c:pt>
                <c:pt idx="1975">
                  <c:v>5.0613943172981948</c:v>
                </c:pt>
                <c:pt idx="1976">
                  <c:v>6.1913943172981956</c:v>
                </c:pt>
                <c:pt idx="1977">
                  <c:v>7.3613943172981955</c:v>
                </c:pt>
                <c:pt idx="1978">
                  <c:v>4.7905060078525832</c:v>
                </c:pt>
                <c:pt idx="1979">
                  <c:v>8.0605060078525828</c:v>
                </c:pt>
                <c:pt idx="1980">
                  <c:v>6.670506007852584</c:v>
                </c:pt>
                <c:pt idx="1981">
                  <c:v>6.8505060078525837</c:v>
                </c:pt>
                <c:pt idx="1982">
                  <c:v>7.6096173348671829</c:v>
                </c:pt>
                <c:pt idx="1983">
                  <c:v>7.1887282980443192</c:v>
                </c:pt>
                <c:pt idx="1984">
                  <c:v>7.6787282980443194</c:v>
                </c:pt>
                <c:pt idx="1985">
                  <c:v>5.8887282980443185</c:v>
                </c:pt>
                <c:pt idx="1986">
                  <c:v>8.1787282980443194</c:v>
                </c:pt>
                <c:pt idx="1987">
                  <c:v>4.7587282980443195</c:v>
                </c:pt>
                <c:pt idx="1988">
                  <c:v>6.5560590015686522</c:v>
                </c:pt>
                <c:pt idx="1989">
                  <c:v>4.9551685064118143</c:v>
                </c:pt>
                <c:pt idx="1990">
                  <c:v>4.7142776459236222</c:v>
                </c:pt>
                <c:pt idx="1991">
                  <c:v>6.7442776459236224</c:v>
                </c:pt>
                <c:pt idx="1992">
                  <c:v>5.3033864198041876</c:v>
                </c:pt>
                <c:pt idx="1993">
                  <c:v>5.5633864198041891</c:v>
                </c:pt>
                <c:pt idx="1994">
                  <c:v>6.3524948277532669</c:v>
                </c:pt>
                <c:pt idx="1995">
                  <c:v>8.0824948277532673</c:v>
                </c:pt>
                <c:pt idx="1996">
                  <c:v>5.8216028694702313</c:v>
                </c:pt>
                <c:pt idx="1997">
                  <c:v>6.2116028694702301</c:v>
                </c:pt>
                <c:pt idx="1998">
                  <c:v>4.5607105446540919</c:v>
                </c:pt>
                <c:pt idx="1999">
                  <c:v>8.4798178530034871</c:v>
                </c:pt>
                <c:pt idx="2000">
                  <c:v>5.8598178530034861</c:v>
                </c:pt>
                <c:pt idx="2001">
                  <c:v>4.2698178530034863</c:v>
                </c:pt>
                <c:pt idx="2002">
                  <c:v>8.2180313679915606</c:v>
                </c:pt>
                <c:pt idx="2003">
                  <c:v>6.9580313679915609</c:v>
                </c:pt>
                <c:pt idx="2004">
                  <c:v>7.9171375740256522</c:v>
                </c:pt>
                <c:pt idx="2005">
                  <c:v>7.6871375740256518</c:v>
                </c:pt>
                <c:pt idx="2006">
                  <c:v>5.9471375740256516</c:v>
                </c:pt>
                <c:pt idx="2007">
                  <c:v>7.177137574025652</c:v>
                </c:pt>
                <c:pt idx="2008">
                  <c:v>4.6062434120160987</c:v>
                </c:pt>
                <c:pt idx="2009">
                  <c:v>5.9862434120160994</c:v>
                </c:pt>
                <c:pt idx="2010">
                  <c:v>5.4253488816596747</c:v>
                </c:pt>
                <c:pt idx="2011">
                  <c:v>6.3144539826527719</c:v>
                </c:pt>
                <c:pt idx="2012">
                  <c:v>8.0944539826527713</c:v>
                </c:pt>
                <c:pt idx="2013">
                  <c:v>6.2935587146914109</c:v>
                </c:pt>
                <c:pt idx="2014">
                  <c:v>5.5517670706875322</c:v>
                </c:pt>
                <c:pt idx="2015">
                  <c:v>6.0917670706875313</c:v>
                </c:pt>
                <c:pt idx="2016">
                  <c:v>5.3417670706875313</c:v>
                </c:pt>
                <c:pt idx="2017">
                  <c:v>4.1217670706875316</c:v>
                </c:pt>
                <c:pt idx="2018">
                  <c:v>6.8508706940351676</c:v>
                </c:pt>
                <c:pt idx="2019">
                  <c:v>6.8708706940351671</c:v>
                </c:pt>
                <c:pt idx="2020">
                  <c:v>7.960870694035167</c:v>
                </c:pt>
                <c:pt idx="2021">
                  <c:v>2.8999739472086645</c:v>
                </c:pt>
                <c:pt idx="2022">
                  <c:v>3.9899739472086644</c:v>
                </c:pt>
                <c:pt idx="2023">
                  <c:v>4.4781793418093985</c:v>
                </c:pt>
                <c:pt idx="2024">
                  <c:v>5.8681793418093982</c:v>
                </c:pt>
                <c:pt idx="2025">
                  <c:v>5.8372814826237658</c:v>
                </c:pt>
                <c:pt idx="2026">
                  <c:v>6.2054846497454701</c:v>
                </c:pt>
                <c:pt idx="2027">
                  <c:v>6.9354846497454705</c:v>
                </c:pt>
                <c:pt idx="2028">
                  <c:v>4.4454846497454712</c:v>
                </c:pt>
                <c:pt idx="2029">
                  <c:v>6.3336863288066514</c:v>
                </c:pt>
                <c:pt idx="2030">
                  <c:v>6.053686328806652</c:v>
                </c:pt>
                <c:pt idx="2031">
                  <c:v>6.0136863288066511</c:v>
                </c:pt>
                <c:pt idx="2032">
                  <c:v>8.2936863288066522</c:v>
                </c:pt>
                <c:pt idx="2033">
                  <c:v>5.6436863288066519</c:v>
                </c:pt>
                <c:pt idx="2034">
                  <c:v>7.4127866095439288</c:v>
                </c:pt>
                <c:pt idx="2035">
                  <c:v>8.2727866095439282</c:v>
                </c:pt>
                <c:pt idx="2036">
                  <c:v>4.7127866095439286</c:v>
                </c:pt>
                <c:pt idx="2037">
                  <c:v>8.2718865173405689</c:v>
                </c:pt>
                <c:pt idx="2038">
                  <c:v>3.5918865173405692</c:v>
                </c:pt>
                <c:pt idx="2039">
                  <c:v>6.22188651734057</c:v>
                </c:pt>
                <c:pt idx="2040">
                  <c:v>5.0618865173405698</c:v>
                </c:pt>
                <c:pt idx="2041">
                  <c:v>4.3918865173405699</c:v>
                </c:pt>
                <c:pt idx="2042">
                  <c:v>6.3509860518872667</c:v>
                </c:pt>
                <c:pt idx="2043">
                  <c:v>5.290986051887268</c:v>
                </c:pt>
                <c:pt idx="2044">
                  <c:v>8.3009860518872678</c:v>
                </c:pt>
                <c:pt idx="2045">
                  <c:v>7.2509860518872671</c:v>
                </c:pt>
                <c:pt idx="2046">
                  <c:v>7.9809860518872675</c:v>
                </c:pt>
                <c:pt idx="2047">
                  <c:v>3.2691839999917169</c:v>
                </c:pt>
                <c:pt idx="2048">
                  <c:v>5.019183999991716</c:v>
                </c:pt>
                <c:pt idx="2049">
                  <c:v>8.6091839999917159</c:v>
                </c:pt>
                <c:pt idx="2050">
                  <c:v>6.5382824129289343</c:v>
                </c:pt>
                <c:pt idx="2051">
                  <c:v>7.3182824129289337</c:v>
                </c:pt>
                <c:pt idx="2052">
                  <c:v>6.7273804513751507</c:v>
                </c:pt>
                <c:pt idx="2053">
                  <c:v>6.9573804513751512</c:v>
                </c:pt>
                <c:pt idx="2054">
                  <c:v>5.8173804513751506</c:v>
                </c:pt>
                <c:pt idx="2055">
                  <c:v>2.6664781150191281</c:v>
                </c:pt>
                <c:pt idx="2056">
                  <c:v>7.9455754035492525</c:v>
                </c:pt>
                <c:pt idx="2057">
                  <c:v>5.4055754035492534</c:v>
                </c:pt>
                <c:pt idx="2058">
                  <c:v>6.0046723166535099</c:v>
                </c:pt>
                <c:pt idx="2059">
                  <c:v>7.9346723166535096</c:v>
                </c:pt>
                <c:pt idx="2060">
                  <c:v>5.6346723166535106</c:v>
                </c:pt>
                <c:pt idx="2061">
                  <c:v>6.112865015334437</c:v>
                </c:pt>
                <c:pt idx="2062">
                  <c:v>7.7528650153344358</c:v>
                </c:pt>
                <c:pt idx="2063">
                  <c:v>7.9028650153344362</c:v>
                </c:pt>
                <c:pt idx="2064">
                  <c:v>5.6519608002851367</c:v>
                </c:pt>
                <c:pt idx="2065">
                  <c:v>6.8610562085580309</c:v>
                </c:pt>
                <c:pt idx="2066">
                  <c:v>7.4601512398391527</c:v>
                </c:pt>
                <c:pt idx="2067">
                  <c:v>4.7901512398391519</c:v>
                </c:pt>
                <c:pt idx="2068">
                  <c:v>3.8492458938141505</c:v>
                </c:pt>
                <c:pt idx="2069">
                  <c:v>5.7292458938141504</c:v>
                </c:pt>
                <c:pt idx="2070">
                  <c:v>7.8892458938141505</c:v>
                </c:pt>
                <c:pt idx="2071">
                  <c:v>5.2983401701682684</c:v>
                </c:pt>
                <c:pt idx="2072">
                  <c:v>4.7283401701682681</c:v>
                </c:pt>
                <c:pt idx="2073">
                  <c:v>7.1183401701682687</c:v>
                </c:pt>
                <c:pt idx="2074">
                  <c:v>6.9574340685863696</c:v>
                </c:pt>
                <c:pt idx="2075">
                  <c:v>3.9465275887529101</c:v>
                </c:pt>
                <c:pt idx="2076">
                  <c:v>3.1565275887529101</c:v>
                </c:pt>
                <c:pt idx="2077">
                  <c:v>4.9856207303519593</c:v>
                </c:pt>
                <c:pt idx="2078">
                  <c:v>6.9038058765818668</c:v>
                </c:pt>
                <c:pt idx="2079">
                  <c:v>4.4219895047406892</c:v>
                </c:pt>
                <c:pt idx="2080">
                  <c:v>4.9219895047406883</c:v>
                </c:pt>
                <c:pt idx="2081">
                  <c:v>4.0610807487493901</c:v>
                </c:pt>
                <c:pt idx="2082">
                  <c:v>4.7801716122866571</c:v>
                </c:pt>
                <c:pt idx="2083">
                  <c:v>6.4401716122866581</c:v>
                </c:pt>
                <c:pt idx="2084">
                  <c:v>4.8701716122866578</c:v>
                </c:pt>
                <c:pt idx="2085">
                  <c:v>4.4092620950337729</c:v>
                </c:pt>
                <c:pt idx="2086">
                  <c:v>6.4183521966716146</c:v>
                </c:pt>
                <c:pt idx="2087">
                  <c:v>7.8583521966716159</c:v>
                </c:pt>
                <c:pt idx="2088">
                  <c:v>7.5883521966716145</c:v>
                </c:pt>
                <c:pt idx="2089">
                  <c:v>3.7683521966716151</c:v>
                </c:pt>
                <c:pt idx="2090">
                  <c:v>3.3674419168806633</c:v>
                </c:pt>
                <c:pt idx="2091">
                  <c:v>5.5365312553409947</c:v>
                </c:pt>
                <c:pt idx="2092">
                  <c:v>6.3865312553409943</c:v>
                </c:pt>
                <c:pt idx="2093">
                  <c:v>4.6865312553409941</c:v>
                </c:pt>
                <c:pt idx="2094">
                  <c:v>6.7065312553409946</c:v>
                </c:pt>
                <c:pt idx="2095">
                  <c:v>7.2465312553409937</c:v>
                </c:pt>
                <c:pt idx="2096">
                  <c:v>3.3965312553409941</c:v>
                </c:pt>
                <c:pt idx="2097">
                  <c:v>3.6447087857337923</c:v>
                </c:pt>
                <c:pt idx="2098">
                  <c:v>5.8747087857337927</c:v>
                </c:pt>
                <c:pt idx="2099">
                  <c:v>4.8837969770243994</c:v>
                </c:pt>
                <c:pt idx="2100">
                  <c:v>4.3537969770243992</c:v>
                </c:pt>
                <c:pt idx="2101">
                  <c:v>6.9237969770243986</c:v>
                </c:pt>
                <c:pt idx="2102">
                  <c:v>7.8128847852825594</c:v>
                </c:pt>
                <c:pt idx="2103">
                  <c:v>8.4919722101863311</c:v>
                </c:pt>
                <c:pt idx="2104">
                  <c:v>4.491972210186332</c:v>
                </c:pt>
                <c:pt idx="2105">
                  <c:v>5.071059251413363</c:v>
                </c:pt>
                <c:pt idx="2106">
                  <c:v>4.1510592514133631</c:v>
                </c:pt>
                <c:pt idx="2107">
                  <c:v>6.4901459086409012</c:v>
                </c:pt>
                <c:pt idx="2108">
                  <c:v>4.0301459086409022</c:v>
                </c:pt>
                <c:pt idx="2109">
                  <c:v>3.8392321815457811</c:v>
                </c:pt>
                <c:pt idx="2110">
                  <c:v>7.4783180698044269</c:v>
                </c:pt>
                <c:pt idx="2111">
                  <c:v>3.3283180698044275</c:v>
                </c:pt>
                <c:pt idx="2112">
                  <c:v>6.9683180698044271</c:v>
                </c:pt>
                <c:pt idx="2113">
                  <c:v>4.4974035730928614</c:v>
                </c:pt>
                <c:pt idx="2114">
                  <c:v>5.0674035730928608</c:v>
                </c:pt>
                <c:pt idx="2115">
                  <c:v>6.7574035730928621</c:v>
                </c:pt>
                <c:pt idx="2116">
                  <c:v>4.2374035730928616</c:v>
                </c:pt>
                <c:pt idx="2117">
                  <c:v>4.9664886910866954</c:v>
                </c:pt>
                <c:pt idx="2118">
                  <c:v>6.3064886910866953</c:v>
                </c:pt>
                <c:pt idx="2119">
                  <c:v>3.9964886910866957</c:v>
                </c:pt>
                <c:pt idx="2120">
                  <c:v>7.1364886910866954</c:v>
                </c:pt>
                <c:pt idx="2121">
                  <c:v>5.7855734234611251</c:v>
                </c:pt>
                <c:pt idx="2122">
                  <c:v>7.4246577698909419</c:v>
                </c:pt>
                <c:pt idx="2123">
                  <c:v>8.5137417300505192</c:v>
                </c:pt>
                <c:pt idx="2124">
                  <c:v>5.6737417300505193</c:v>
                </c:pt>
                <c:pt idx="2125">
                  <c:v>4.3637417300505188</c:v>
                </c:pt>
                <c:pt idx="2126">
                  <c:v>5.2728253036138266</c:v>
                </c:pt>
                <c:pt idx="2127">
                  <c:v>7.0428253036138262</c:v>
                </c:pt>
                <c:pt idx="2128">
                  <c:v>4.7828253036138264</c:v>
                </c:pt>
                <c:pt idx="2129">
                  <c:v>3.6819084902544104</c:v>
                </c:pt>
                <c:pt idx="2130">
                  <c:v>3.8219084902544109</c:v>
                </c:pt>
                <c:pt idx="2131">
                  <c:v>7.4809912896454129</c:v>
                </c:pt>
                <c:pt idx="2132">
                  <c:v>7.8409912896454141</c:v>
                </c:pt>
                <c:pt idx="2133">
                  <c:v>5.9809912896454129</c:v>
                </c:pt>
                <c:pt idx="2134">
                  <c:v>5.0500737014595583</c:v>
                </c:pt>
                <c:pt idx="2135">
                  <c:v>6.5482373610460893</c:v>
                </c:pt>
                <c:pt idx="2136">
                  <c:v>5.59823736104609</c:v>
                </c:pt>
                <c:pt idx="2137">
                  <c:v>6.8182373610460889</c:v>
                </c:pt>
                <c:pt idx="2138">
                  <c:v>7.5973186081618458</c:v>
                </c:pt>
                <c:pt idx="2139">
                  <c:v>6.3773186081618451</c:v>
                </c:pt>
                <c:pt idx="2140">
                  <c:v>7.8363994663874816</c:v>
                </c:pt>
                <c:pt idx="2141">
                  <c:v>4.0054799353936348</c:v>
                </c:pt>
                <c:pt idx="2142">
                  <c:v>5.035479935393635</c:v>
                </c:pt>
                <c:pt idx="2143">
                  <c:v>7.2254799353936345</c:v>
                </c:pt>
                <c:pt idx="2144">
                  <c:v>6.2245600148505318</c:v>
                </c:pt>
                <c:pt idx="2145">
                  <c:v>4.0636397044279784</c:v>
                </c:pt>
                <c:pt idx="2146">
                  <c:v>3.7436397044279781</c:v>
                </c:pt>
                <c:pt idx="2147">
                  <c:v>7.3536397044279784</c:v>
                </c:pt>
                <c:pt idx="2148">
                  <c:v>3.9736397044279785</c:v>
                </c:pt>
                <c:pt idx="2149">
                  <c:v>4.4336397044279785</c:v>
                </c:pt>
                <c:pt idx="2150">
                  <c:v>4.1327190037953514</c:v>
                </c:pt>
                <c:pt idx="2151">
                  <c:v>7.3517979126216186</c:v>
                </c:pt>
                <c:pt idx="2152">
                  <c:v>4.4617979126216181</c:v>
                </c:pt>
                <c:pt idx="2153">
                  <c:v>2.881797912621618</c:v>
                </c:pt>
                <c:pt idx="2154">
                  <c:v>6.3108764305753198</c:v>
                </c:pt>
                <c:pt idx="2155">
                  <c:v>5.6899545573245742</c:v>
                </c:pt>
                <c:pt idx="2156">
                  <c:v>5.4690322925370793</c:v>
                </c:pt>
                <c:pt idx="2157">
                  <c:v>4.7890322925370796</c:v>
                </c:pt>
                <c:pt idx="2158">
                  <c:v>5.3890322925370793</c:v>
                </c:pt>
                <c:pt idx="2159">
                  <c:v>5.5081096358801069</c:v>
                </c:pt>
                <c:pt idx="2160">
                  <c:v>6.8871865870205031</c:v>
                </c:pt>
                <c:pt idx="2161">
                  <c:v>8.1671865870205043</c:v>
                </c:pt>
                <c:pt idx="2162">
                  <c:v>5.8271865870205044</c:v>
                </c:pt>
                <c:pt idx="2163">
                  <c:v>4.347186587020504</c:v>
                </c:pt>
                <c:pt idx="2164">
                  <c:v>3.7862631456246962</c:v>
                </c:pt>
                <c:pt idx="2165">
                  <c:v>8.8262631456246972</c:v>
                </c:pt>
                <c:pt idx="2166">
                  <c:v>6.124415083888028</c:v>
                </c:pt>
                <c:pt idx="2167">
                  <c:v>5.794415083888028</c:v>
                </c:pt>
                <c:pt idx="2168">
                  <c:v>4.2534904628778847</c:v>
                </c:pt>
                <c:pt idx="2169">
                  <c:v>4.9925654479929644</c:v>
                </c:pt>
                <c:pt idx="2170">
                  <c:v>6.1125654479929636</c:v>
                </c:pt>
                <c:pt idx="2171">
                  <c:v>5.0325654479929636</c:v>
                </c:pt>
                <c:pt idx="2172">
                  <c:v>6.9525654479929635</c:v>
                </c:pt>
                <c:pt idx="2173">
                  <c:v>4.472565447992964</c:v>
                </c:pt>
                <c:pt idx="2174">
                  <c:v>4.0425654479929642</c:v>
                </c:pt>
                <c:pt idx="2175">
                  <c:v>8.0825654479929643</c:v>
                </c:pt>
                <c:pt idx="2176">
                  <c:v>3.8816400388975518</c:v>
                </c:pt>
                <c:pt idx="2177">
                  <c:v>6.4907142352555116</c:v>
                </c:pt>
                <c:pt idx="2178">
                  <c:v>4.2097880367302656</c:v>
                </c:pt>
                <c:pt idx="2179">
                  <c:v>5.4188614429848148</c:v>
                </c:pt>
                <c:pt idx="2180">
                  <c:v>5.788861442984814</c:v>
                </c:pt>
                <c:pt idx="2181">
                  <c:v>7.6288614429848138</c:v>
                </c:pt>
                <c:pt idx="2182">
                  <c:v>4.9388614429848143</c:v>
                </c:pt>
                <c:pt idx="2183">
                  <c:v>5.868861442984814</c:v>
                </c:pt>
                <c:pt idx="2184">
                  <c:v>8.0088614429848146</c:v>
                </c:pt>
                <c:pt idx="2185">
                  <c:v>5.1488614429848152</c:v>
                </c:pt>
                <c:pt idx="2186">
                  <c:v>4.0579344536817219</c:v>
                </c:pt>
                <c:pt idx="2187">
                  <c:v>4.2270070684831227</c:v>
                </c:pt>
                <c:pt idx="2188">
                  <c:v>4.7760792870507132</c:v>
                </c:pt>
                <c:pt idx="2189">
                  <c:v>6.2560792870507136</c:v>
                </c:pt>
                <c:pt idx="2190">
                  <c:v>5.3451511090457657</c:v>
                </c:pt>
                <c:pt idx="2191">
                  <c:v>7.874222534129105</c:v>
                </c:pt>
                <c:pt idx="2192">
                  <c:v>4.8442225341291056</c:v>
                </c:pt>
                <c:pt idx="2193">
                  <c:v>7.6542225341291061</c:v>
                </c:pt>
                <c:pt idx="2194">
                  <c:v>7.7142225341291049</c:v>
                </c:pt>
                <c:pt idx="2195">
                  <c:v>4.5832935619611348</c:v>
                </c:pt>
                <c:pt idx="2196">
                  <c:v>7.3732935619611339</c:v>
                </c:pt>
                <c:pt idx="2197">
                  <c:v>5.2232935619611354</c:v>
                </c:pt>
                <c:pt idx="2198">
                  <c:v>5.0723641922018103</c:v>
                </c:pt>
                <c:pt idx="2199">
                  <c:v>5.9523641922018093</c:v>
                </c:pt>
                <c:pt idx="2200">
                  <c:v>7.7123641922018091</c:v>
                </c:pt>
                <c:pt idx="2201">
                  <c:v>6.3123641922018106</c:v>
                </c:pt>
                <c:pt idx="2202">
                  <c:v>7.3914344245106562</c:v>
                </c:pt>
                <c:pt idx="2203">
                  <c:v>7.7295736939687636</c:v>
                </c:pt>
                <c:pt idx="2204">
                  <c:v>5.5086427304348824</c:v>
                </c:pt>
                <c:pt idx="2205">
                  <c:v>6.0277113676028833</c:v>
                </c:pt>
                <c:pt idx="2206">
                  <c:v>4.9077113676028841</c:v>
                </c:pt>
                <c:pt idx="2207">
                  <c:v>7.3467796051300951</c:v>
                </c:pt>
                <c:pt idx="2208">
                  <c:v>3.9867796051300957</c:v>
                </c:pt>
                <c:pt idx="2209">
                  <c:v>5.8467796051300951</c:v>
                </c:pt>
                <c:pt idx="2210">
                  <c:v>7.4267796051300952</c:v>
                </c:pt>
                <c:pt idx="2211">
                  <c:v>5.9558474426734023</c:v>
                </c:pt>
                <c:pt idx="2212">
                  <c:v>5.4858474426734034</c:v>
                </c:pt>
                <c:pt idx="2213">
                  <c:v>6.3158474426734035</c:v>
                </c:pt>
                <c:pt idx="2214">
                  <c:v>7.3558474426734026</c:v>
                </c:pt>
                <c:pt idx="2215">
                  <c:v>7.7049148798892535</c:v>
                </c:pt>
                <c:pt idx="2216">
                  <c:v>6.0349148798892536</c:v>
                </c:pt>
                <c:pt idx="2217">
                  <c:v>6.1630485519621487</c:v>
                </c:pt>
                <c:pt idx="2218">
                  <c:v>2.6111806185914661</c:v>
                </c:pt>
                <c:pt idx="2219">
                  <c:v>4.8911806185914664</c:v>
                </c:pt>
                <c:pt idx="2220">
                  <c:v>4.9811806185914662</c:v>
                </c:pt>
                <c:pt idx="2221">
                  <c:v>7.9611806185914666</c:v>
                </c:pt>
                <c:pt idx="2222">
                  <c:v>5.6502460490011774</c:v>
                </c:pt>
                <c:pt idx="2223">
                  <c:v>3.5202460490011775</c:v>
                </c:pt>
                <c:pt idx="2224">
                  <c:v>6.4793110770127758</c:v>
                </c:pt>
                <c:pt idx="2225">
                  <c:v>3.9193110770127753</c:v>
                </c:pt>
                <c:pt idx="2226">
                  <c:v>5.179311077012775</c:v>
                </c:pt>
                <c:pt idx="2227">
                  <c:v>4.3183757022795888</c:v>
                </c:pt>
                <c:pt idx="2228">
                  <c:v>5.2183757022795891</c:v>
                </c:pt>
                <c:pt idx="2229">
                  <c:v>8.4183757022795884</c:v>
                </c:pt>
                <c:pt idx="2230">
                  <c:v>5.9483757022795878</c:v>
                </c:pt>
                <c:pt idx="2231">
                  <c:v>4.9674399244544993</c:v>
                </c:pt>
                <c:pt idx="2232">
                  <c:v>5.1665037431899368</c:v>
                </c:pt>
                <c:pt idx="2233">
                  <c:v>4.7765037431899371</c:v>
                </c:pt>
                <c:pt idx="2234">
                  <c:v>3.2165037431899366</c:v>
                </c:pt>
                <c:pt idx="2235">
                  <c:v>4.1455671581378866</c:v>
                </c:pt>
                <c:pt idx="2236">
                  <c:v>3.7255671581378866</c:v>
                </c:pt>
                <c:pt idx="2237">
                  <c:v>3.5655671581378865</c:v>
                </c:pt>
                <c:pt idx="2238">
                  <c:v>6.875567158137887</c:v>
                </c:pt>
                <c:pt idx="2239">
                  <c:v>6.2655671581378858</c:v>
                </c:pt>
                <c:pt idx="2240">
                  <c:v>5.5755671581378863</c:v>
                </c:pt>
                <c:pt idx="2241">
                  <c:v>7.7446301689498771</c:v>
                </c:pt>
                <c:pt idx="2242">
                  <c:v>4.2546301689498769</c:v>
                </c:pt>
                <c:pt idx="2243">
                  <c:v>5.0436927752769929</c:v>
                </c:pt>
                <c:pt idx="2244">
                  <c:v>3.9227549767698591</c:v>
                </c:pt>
                <c:pt idx="2245">
                  <c:v>5.6227549767698601</c:v>
                </c:pt>
                <c:pt idx="2246">
                  <c:v>7.6227549767698601</c:v>
                </c:pt>
                <c:pt idx="2247">
                  <c:v>4.7608781638530973</c:v>
                </c:pt>
                <c:pt idx="2248">
                  <c:v>7.2008781638530976</c:v>
                </c:pt>
                <c:pt idx="2249">
                  <c:v>5.7199391487424585</c:v>
                </c:pt>
                <c:pt idx="2250">
                  <c:v>7.7189997273955466</c:v>
                </c:pt>
                <c:pt idx="2251">
                  <c:v>5.9080598994607225</c:v>
                </c:pt>
                <c:pt idx="2252">
                  <c:v>5.5480598994607231</c:v>
                </c:pt>
                <c:pt idx="2253">
                  <c:v>3.968059899460723</c:v>
                </c:pt>
                <c:pt idx="2254">
                  <c:v>5.5971196645858807</c:v>
                </c:pt>
                <c:pt idx="2255">
                  <c:v>4.6771196645858817</c:v>
                </c:pt>
                <c:pt idx="2256">
                  <c:v>4.4271196645858817</c:v>
                </c:pt>
                <c:pt idx="2257">
                  <c:v>8.0061790224184683</c:v>
                </c:pt>
                <c:pt idx="2258">
                  <c:v>6.9352379726054654</c:v>
                </c:pt>
                <c:pt idx="2259">
                  <c:v>6.0652379726054662</c:v>
                </c:pt>
                <c:pt idx="2260">
                  <c:v>4.0152379726054663</c:v>
                </c:pt>
                <c:pt idx="2261">
                  <c:v>4.8842965147934017</c:v>
                </c:pt>
                <c:pt idx="2262">
                  <c:v>6.7942965147934018</c:v>
                </c:pt>
                <c:pt idx="2263">
                  <c:v>4.8842965147934017</c:v>
                </c:pt>
                <c:pt idx="2264">
                  <c:v>4.4742965147934015</c:v>
                </c:pt>
                <c:pt idx="2265">
                  <c:v>6.8733546486283359</c:v>
                </c:pt>
                <c:pt idx="2266">
                  <c:v>4.2433546486283351</c:v>
                </c:pt>
                <c:pt idx="2267">
                  <c:v>8.2433546486283351</c:v>
                </c:pt>
                <c:pt idx="2268">
                  <c:v>5.842412373755872</c:v>
                </c:pt>
                <c:pt idx="2269">
                  <c:v>4.8624123737558733</c:v>
                </c:pt>
                <c:pt idx="2270">
                  <c:v>7.6914696898211563</c:v>
                </c:pt>
                <c:pt idx="2271">
                  <c:v>7.671469689821155</c:v>
                </c:pt>
                <c:pt idx="2272">
                  <c:v>7.4814696898211555</c:v>
                </c:pt>
                <c:pt idx="2273">
                  <c:v>4.7005265964688645</c:v>
                </c:pt>
                <c:pt idx="2274">
                  <c:v>4.300526596468865</c:v>
                </c:pt>
                <c:pt idx="2275">
                  <c:v>7.4105265964688645</c:v>
                </c:pt>
                <c:pt idx="2276">
                  <c:v>7.7305265964688648</c:v>
                </c:pt>
                <c:pt idx="2277">
                  <c:v>7.4295830933432168</c:v>
                </c:pt>
                <c:pt idx="2278">
                  <c:v>6.289583093343218</c:v>
                </c:pt>
                <c:pt idx="2279">
                  <c:v>5.7295830933432175</c:v>
                </c:pt>
                <c:pt idx="2280">
                  <c:v>4.3995830933432174</c:v>
                </c:pt>
                <c:pt idx="2281">
                  <c:v>3.5186391800879635</c:v>
                </c:pt>
                <c:pt idx="2282">
                  <c:v>4.3476948563463944</c:v>
                </c:pt>
                <c:pt idx="2283">
                  <c:v>9.2367501217613324</c:v>
                </c:pt>
                <c:pt idx="2284">
                  <c:v>6.9767501217613326</c:v>
                </c:pt>
                <c:pt idx="2285">
                  <c:v>6.4667501217613328</c:v>
                </c:pt>
                <c:pt idx="2286">
                  <c:v>6.2867501217613331</c:v>
                </c:pt>
                <c:pt idx="2287">
                  <c:v>3.7567501217613328</c:v>
                </c:pt>
                <c:pt idx="2288">
                  <c:v>7.7058049759751306</c:v>
                </c:pt>
                <c:pt idx="2289">
                  <c:v>5.3258049759751298</c:v>
                </c:pt>
                <c:pt idx="2290">
                  <c:v>4.2858049759751307</c:v>
                </c:pt>
                <c:pt idx="2291">
                  <c:v>5.7658049759751311</c:v>
                </c:pt>
                <c:pt idx="2292">
                  <c:v>5.6048594186296796</c:v>
                </c:pt>
                <c:pt idx="2293">
                  <c:v>6.2239134493663997</c:v>
                </c:pt>
                <c:pt idx="2294">
                  <c:v>5.2639134493664006</c:v>
                </c:pt>
                <c:pt idx="2295">
                  <c:v>6.0539134493663997</c:v>
                </c:pt>
                <c:pt idx="2296">
                  <c:v>7.3129670678262446</c:v>
                </c:pt>
                <c:pt idx="2297">
                  <c:v>6.0329670678262453</c:v>
                </c:pt>
                <c:pt idx="2298">
                  <c:v>9.292020273649694</c:v>
                </c:pt>
                <c:pt idx="2299">
                  <c:v>4.8120202736496935</c:v>
                </c:pt>
                <c:pt idx="2300">
                  <c:v>6.3420202736496929</c:v>
                </c:pt>
                <c:pt idx="2301">
                  <c:v>2.6910730664767621</c:v>
                </c:pt>
                <c:pt idx="2302">
                  <c:v>7.4710730664767624</c:v>
                </c:pt>
                <c:pt idx="2303">
                  <c:v>7.0301254459469877</c:v>
                </c:pt>
                <c:pt idx="2304">
                  <c:v>8.1301254459469874</c:v>
                </c:pt>
                <c:pt idx="2305">
                  <c:v>4.9601254459469875</c:v>
                </c:pt>
                <c:pt idx="2306">
                  <c:v>5.3691774116994395</c:v>
                </c:pt>
                <c:pt idx="2307">
                  <c:v>7.0691774116994388</c:v>
                </c:pt>
                <c:pt idx="2308">
                  <c:v>7.4082289633727143</c:v>
                </c:pt>
                <c:pt idx="2309">
                  <c:v>3.8182289633727144</c:v>
                </c:pt>
                <c:pt idx="2310">
                  <c:v>4.7472801006049332</c:v>
                </c:pt>
                <c:pt idx="2311">
                  <c:v>4.1663308230337419</c:v>
                </c:pt>
                <c:pt idx="2312">
                  <c:v>5.2363308230337413</c:v>
                </c:pt>
                <c:pt idx="2313">
                  <c:v>4.4663308230337417</c:v>
                </c:pt>
                <c:pt idx="2314">
                  <c:v>5.7953811302963132</c:v>
                </c:pt>
                <c:pt idx="2315">
                  <c:v>7.4653811302963131</c:v>
                </c:pt>
                <c:pt idx="2316">
                  <c:v>5.624431022029345</c:v>
                </c:pt>
                <c:pt idx="2317">
                  <c:v>5.7744310220293453</c:v>
                </c:pt>
                <c:pt idx="2318">
                  <c:v>4.624431022029345</c:v>
                </c:pt>
                <c:pt idx="2319">
                  <c:v>5.4444310220293453</c:v>
                </c:pt>
                <c:pt idx="2320">
                  <c:v>7.1134804978690518</c:v>
                </c:pt>
                <c:pt idx="2321">
                  <c:v>5.4025295574511745</c:v>
                </c:pt>
                <c:pt idx="2322">
                  <c:v>3.5625295574511746</c:v>
                </c:pt>
                <c:pt idx="2323">
                  <c:v>6.1125295574511753</c:v>
                </c:pt>
                <c:pt idx="2324">
                  <c:v>5.9515782004109798</c:v>
                </c:pt>
                <c:pt idx="2325">
                  <c:v>4.5615782004109793</c:v>
                </c:pt>
                <c:pt idx="2326">
                  <c:v>3.4315782004109794</c:v>
                </c:pt>
                <c:pt idx="2327">
                  <c:v>6.7215782004109794</c:v>
                </c:pt>
                <c:pt idx="2328">
                  <c:v>3.9706264263832427</c:v>
                </c:pt>
                <c:pt idx="2329">
                  <c:v>6.8506264263832435</c:v>
                </c:pt>
                <c:pt idx="2330">
                  <c:v>3.6106264263832433</c:v>
                </c:pt>
                <c:pt idx="2331">
                  <c:v>5.8606264263832433</c:v>
                </c:pt>
                <c:pt idx="2332">
                  <c:v>4.7796742350022683</c:v>
                </c:pt>
                <c:pt idx="2333">
                  <c:v>5.959674235002268</c:v>
                </c:pt>
                <c:pt idx="2334">
                  <c:v>3.5196742350022685</c:v>
                </c:pt>
                <c:pt idx="2335">
                  <c:v>3.2287216259018789</c:v>
                </c:pt>
                <c:pt idx="2336">
                  <c:v>6.5287216259018788</c:v>
                </c:pt>
                <c:pt idx="2337">
                  <c:v>5.4287216259018791</c:v>
                </c:pt>
                <c:pt idx="2338">
                  <c:v>4.7877685987154077</c:v>
                </c:pt>
                <c:pt idx="2339">
                  <c:v>4.8677685987154078</c:v>
                </c:pt>
                <c:pt idx="2340">
                  <c:v>6.1268151530757144</c:v>
                </c:pt>
                <c:pt idx="2341">
                  <c:v>5.066815153075714</c:v>
                </c:pt>
                <c:pt idx="2342">
                  <c:v>6.8368151530757153</c:v>
                </c:pt>
                <c:pt idx="2343">
                  <c:v>6.5468151530757144</c:v>
                </c:pt>
                <c:pt idx="2344">
                  <c:v>5.5249070049656552</c:v>
                </c:pt>
                <c:pt idx="2345">
                  <c:v>3.8529971786248538</c:v>
                </c:pt>
                <c:pt idx="2346">
                  <c:v>4.2529971786248533</c:v>
                </c:pt>
                <c:pt idx="2347">
                  <c:v>5.2120416351949057</c:v>
                </c:pt>
                <c:pt idx="2348">
                  <c:v>3.072041635194906</c:v>
                </c:pt>
                <c:pt idx="2349">
                  <c:v>3.8120416351949062</c:v>
                </c:pt>
                <c:pt idx="2350">
                  <c:v>5.7120416351949057</c:v>
                </c:pt>
                <c:pt idx="2351">
                  <c:v>7.0520416351949056</c:v>
                </c:pt>
                <c:pt idx="2352">
                  <c:v>3.2720416351949062</c:v>
                </c:pt>
                <c:pt idx="2353">
                  <c:v>6.9420416351949061</c:v>
                </c:pt>
                <c:pt idx="2354">
                  <c:v>5.6210856710986761</c:v>
                </c:pt>
                <c:pt idx="2355">
                  <c:v>4.291085671098676</c:v>
                </c:pt>
                <c:pt idx="2356">
                  <c:v>7.5910856710986767</c:v>
                </c:pt>
                <c:pt idx="2357">
                  <c:v>7.0310856710986762</c:v>
                </c:pt>
                <c:pt idx="2358">
                  <c:v>7.161085671098677</c:v>
                </c:pt>
                <c:pt idx="2359">
                  <c:v>3.2010856710986761</c:v>
                </c:pt>
                <c:pt idx="2360">
                  <c:v>3.6810856710986766</c:v>
                </c:pt>
                <c:pt idx="2361">
                  <c:v>4.6601292859656143</c:v>
                </c:pt>
                <c:pt idx="2362">
                  <c:v>3.6901292859656145</c:v>
                </c:pt>
                <c:pt idx="2363">
                  <c:v>4.8401292859656149</c:v>
                </c:pt>
                <c:pt idx="2364">
                  <c:v>5.3901292859656138</c:v>
                </c:pt>
                <c:pt idx="2365">
                  <c:v>4.9391724794246805</c:v>
                </c:pt>
                <c:pt idx="2366">
                  <c:v>5.0191724794246806</c:v>
                </c:pt>
                <c:pt idx="2367">
                  <c:v>5.3891724794246798</c:v>
                </c:pt>
                <c:pt idx="2368">
                  <c:v>5.1682152511043462</c:v>
                </c:pt>
                <c:pt idx="2369">
                  <c:v>8.178215251104346</c:v>
                </c:pt>
                <c:pt idx="2370">
                  <c:v>3.9982152511043454</c:v>
                </c:pt>
                <c:pt idx="2371">
                  <c:v>7.4272576006325881</c:v>
                </c:pt>
                <c:pt idx="2372">
                  <c:v>9.0262995276368923</c:v>
                </c:pt>
                <c:pt idx="2373">
                  <c:v>6.1862995276368924</c:v>
                </c:pt>
                <c:pt idx="2374">
                  <c:v>5.7462995276368929</c:v>
                </c:pt>
                <c:pt idx="2375">
                  <c:v>5.4553410317442523</c:v>
                </c:pt>
                <c:pt idx="2376">
                  <c:v>3.6453410317442527</c:v>
                </c:pt>
                <c:pt idx="2377">
                  <c:v>3.2353410317442526</c:v>
                </c:pt>
                <c:pt idx="2378">
                  <c:v>5.2053410317442523</c:v>
                </c:pt>
                <c:pt idx="2379">
                  <c:v>6.425341031744253</c:v>
                </c:pt>
                <c:pt idx="2380">
                  <c:v>4.9353410317442528</c:v>
                </c:pt>
                <c:pt idx="2381">
                  <c:v>4.5043821125811689</c:v>
                </c:pt>
                <c:pt idx="2382">
                  <c:v>5.0734227697736429</c:v>
                </c:pt>
                <c:pt idx="2383">
                  <c:v>6.3934227697736414</c:v>
                </c:pt>
                <c:pt idx="2384">
                  <c:v>6.9615028117267972</c:v>
                </c:pt>
                <c:pt idx="2385">
                  <c:v>8.221502811726797</c:v>
                </c:pt>
                <c:pt idx="2386">
                  <c:v>7.0605421957370034</c:v>
                </c:pt>
                <c:pt idx="2387">
                  <c:v>7.3605421957370041</c:v>
                </c:pt>
                <c:pt idx="2388">
                  <c:v>5.1695811546018149</c:v>
                </c:pt>
                <c:pt idx="2389">
                  <c:v>6.3395811546018148</c:v>
                </c:pt>
                <c:pt idx="2390">
                  <c:v>5.5295811546018143</c:v>
                </c:pt>
                <c:pt idx="2391">
                  <c:v>5.518619687944744</c:v>
                </c:pt>
                <c:pt idx="2392">
                  <c:v>7.3586196879447439</c:v>
                </c:pt>
                <c:pt idx="2393">
                  <c:v>7.5676577953888113</c:v>
                </c:pt>
                <c:pt idx="2394">
                  <c:v>5.7776577953888104</c:v>
                </c:pt>
                <c:pt idx="2395">
                  <c:v>5.2266954765565252</c:v>
                </c:pt>
                <c:pt idx="2396">
                  <c:v>6.8657327310698957</c:v>
                </c:pt>
                <c:pt idx="2397">
                  <c:v>8.0647695585504398</c:v>
                </c:pt>
                <c:pt idx="2398">
                  <c:v>5.3747695585504385</c:v>
                </c:pt>
                <c:pt idx="2399">
                  <c:v>5.3538059586191551</c:v>
                </c:pt>
                <c:pt idx="2400">
                  <c:v>8.4138059586191556</c:v>
                </c:pt>
                <c:pt idx="2401">
                  <c:v>6.5628419308965427</c:v>
                </c:pt>
                <c:pt idx="2402">
                  <c:v>3.6628419308965423</c:v>
                </c:pt>
                <c:pt idx="2403">
                  <c:v>6.0828419308965422</c:v>
                </c:pt>
                <c:pt idx="2404">
                  <c:v>7.762841930896542</c:v>
                </c:pt>
                <c:pt idx="2405">
                  <c:v>4.5728419308965416</c:v>
                </c:pt>
                <c:pt idx="2406">
                  <c:v>5.9328419308965419</c:v>
                </c:pt>
                <c:pt idx="2407">
                  <c:v>5.3818774750025984</c:v>
                </c:pt>
                <c:pt idx="2408">
                  <c:v>5.710912590556811</c:v>
                </c:pt>
                <c:pt idx="2409">
                  <c:v>6.6799472771781616</c:v>
                </c:pt>
                <c:pt idx="2410">
                  <c:v>5.409947277178162</c:v>
                </c:pt>
                <c:pt idx="2411">
                  <c:v>3.7499472771781619</c:v>
                </c:pt>
                <c:pt idx="2412">
                  <c:v>4.4080153620956448</c:v>
                </c:pt>
                <c:pt idx="2413">
                  <c:v>2.727048759627194</c:v>
                </c:pt>
                <c:pt idx="2414">
                  <c:v>4.7770487596271938</c:v>
                </c:pt>
                <c:pt idx="2415">
                  <c:v>5.8370487596271943</c:v>
                </c:pt>
                <c:pt idx="2416">
                  <c:v>5.1770487596271941</c:v>
                </c:pt>
                <c:pt idx="2417">
                  <c:v>5.0160817266967097</c:v>
                </c:pt>
                <c:pt idx="2418">
                  <c:v>7.6760817266967099</c:v>
                </c:pt>
                <c:pt idx="2419">
                  <c:v>5.83608172669671</c:v>
                </c:pt>
                <c:pt idx="2420">
                  <c:v>3.1760817266967099</c:v>
                </c:pt>
                <c:pt idx="2421">
                  <c:v>6.2660817266967097</c:v>
                </c:pt>
                <c:pt idx="2422">
                  <c:v>6.1160817266967094</c:v>
                </c:pt>
                <c:pt idx="2423">
                  <c:v>7.97511426292062</c:v>
                </c:pt>
                <c:pt idx="2424">
                  <c:v>3.7751142629206189</c:v>
                </c:pt>
                <c:pt idx="2425">
                  <c:v>6.1651142629206195</c:v>
                </c:pt>
                <c:pt idx="2426">
                  <c:v>4.3151142629206189</c:v>
                </c:pt>
                <c:pt idx="2427">
                  <c:v>5.6641463679148387</c:v>
                </c:pt>
                <c:pt idx="2428">
                  <c:v>3.9041463679148389</c:v>
                </c:pt>
                <c:pt idx="2429">
                  <c:v>5.9941463679148388</c:v>
                </c:pt>
                <c:pt idx="2430">
                  <c:v>5.4241463679148385</c:v>
                </c:pt>
                <c:pt idx="2431">
                  <c:v>4.1541463679148389</c:v>
                </c:pt>
                <c:pt idx="2432">
                  <c:v>5.7231780412947728</c:v>
                </c:pt>
                <c:pt idx="2433">
                  <c:v>6.4722092826753066</c:v>
                </c:pt>
                <c:pt idx="2434">
                  <c:v>7.2312400916708146</c:v>
                </c:pt>
                <c:pt idx="2435">
                  <c:v>3.5212400916708138</c:v>
                </c:pt>
                <c:pt idx="2436">
                  <c:v>6.7012400916708135</c:v>
                </c:pt>
                <c:pt idx="2437">
                  <c:v>5.6812400916708139</c:v>
                </c:pt>
                <c:pt idx="2438">
                  <c:v>5.7102704678951532</c:v>
                </c:pt>
                <c:pt idx="2439">
                  <c:v>5.600270467895152</c:v>
                </c:pt>
                <c:pt idx="2440">
                  <c:v>4.0193004109616552</c:v>
                </c:pt>
                <c:pt idx="2441">
                  <c:v>5.9083299204831476</c:v>
                </c:pt>
                <c:pt idx="2442">
                  <c:v>6.7183299204831481</c:v>
                </c:pt>
                <c:pt idx="2443">
                  <c:v>5.7283299204831479</c:v>
                </c:pt>
                <c:pt idx="2444">
                  <c:v>4.1983299204831477</c:v>
                </c:pt>
                <c:pt idx="2445">
                  <c:v>6.6273589960719281</c:v>
                </c:pt>
                <c:pt idx="2446">
                  <c:v>3.807358996071927</c:v>
                </c:pt>
                <c:pt idx="2447">
                  <c:v>6.8073589960719278</c:v>
                </c:pt>
                <c:pt idx="2448">
                  <c:v>5.3273589960719274</c:v>
                </c:pt>
                <c:pt idx="2449">
                  <c:v>4.0273589960719276</c:v>
                </c:pt>
                <c:pt idx="2450">
                  <c:v>5.4363876373397755</c:v>
                </c:pt>
                <c:pt idx="2451">
                  <c:v>3.9154158438979518</c:v>
                </c:pt>
                <c:pt idx="2452">
                  <c:v>5.0654158438979522</c:v>
                </c:pt>
                <c:pt idx="2453">
                  <c:v>5.1954158438979512</c:v>
                </c:pt>
                <c:pt idx="2454">
                  <c:v>6.4754158438979523</c:v>
                </c:pt>
                <c:pt idx="2455">
                  <c:v>5.8954158438979523</c:v>
                </c:pt>
                <c:pt idx="2456">
                  <c:v>5.5744436153571897</c:v>
                </c:pt>
                <c:pt idx="2457">
                  <c:v>6.7934709513277056</c:v>
                </c:pt>
                <c:pt idx="2458">
                  <c:v>6.9034709513277051</c:v>
                </c:pt>
                <c:pt idx="2459">
                  <c:v>4.4034709513277051</c:v>
                </c:pt>
                <c:pt idx="2460">
                  <c:v>4.9134709513277048</c:v>
                </c:pt>
                <c:pt idx="2461">
                  <c:v>8.5534709513277054</c:v>
                </c:pt>
                <c:pt idx="2462">
                  <c:v>6.7624978514191874</c:v>
                </c:pt>
                <c:pt idx="2463">
                  <c:v>4.1524978514191879</c:v>
                </c:pt>
                <c:pt idx="2464">
                  <c:v>6.6815243152408019</c:v>
                </c:pt>
                <c:pt idx="2465">
                  <c:v>5.0015243152408022</c:v>
                </c:pt>
                <c:pt idx="2466">
                  <c:v>3.6615243152408024</c:v>
                </c:pt>
                <c:pt idx="2467">
                  <c:v>4.3305503424011889</c:v>
                </c:pt>
                <c:pt idx="2468">
                  <c:v>4.7205503424011894</c:v>
                </c:pt>
                <c:pt idx="2469">
                  <c:v>4.6705503424011887</c:v>
                </c:pt>
                <c:pt idx="2470">
                  <c:v>5.6005503424011884</c:v>
                </c:pt>
                <c:pt idx="2471">
                  <c:v>4.1195759325084564</c:v>
                </c:pt>
                <c:pt idx="2472">
                  <c:v>5.1495759325084567</c:v>
                </c:pt>
                <c:pt idx="2473">
                  <c:v>4.2695759325084568</c:v>
                </c:pt>
                <c:pt idx="2474">
                  <c:v>5.6486010851701902</c:v>
                </c:pt>
                <c:pt idx="2475">
                  <c:v>5.5286010851701892</c:v>
                </c:pt>
                <c:pt idx="2476">
                  <c:v>4.0986010851701904</c:v>
                </c:pt>
                <c:pt idx="2477">
                  <c:v>4.90860108517019</c:v>
                </c:pt>
                <c:pt idx="2478">
                  <c:v>6.5386010851701908</c:v>
                </c:pt>
                <c:pt idx="2479">
                  <c:v>7.2686010851701894</c:v>
                </c:pt>
                <c:pt idx="2480">
                  <c:v>8.6186010851701909</c:v>
                </c:pt>
                <c:pt idx="2481">
                  <c:v>7.8876257999934474</c:v>
                </c:pt>
                <c:pt idx="2482">
                  <c:v>5.1176257999934478</c:v>
                </c:pt>
                <c:pt idx="2483">
                  <c:v>4.6166500765847518</c:v>
                </c:pt>
                <c:pt idx="2484">
                  <c:v>4.2356739145500981</c:v>
                </c:pt>
                <c:pt idx="2485">
                  <c:v>5.325673914550098</c:v>
                </c:pt>
                <c:pt idx="2486">
                  <c:v>2.8456739145500984</c:v>
                </c:pt>
                <c:pt idx="2487">
                  <c:v>7.5656739145500982</c:v>
                </c:pt>
                <c:pt idx="2488">
                  <c:v>4.7556739145500977</c:v>
                </c:pt>
                <c:pt idx="2489">
                  <c:v>3.6446973134949534</c:v>
                </c:pt>
                <c:pt idx="2490">
                  <c:v>3.0246973134949533</c:v>
                </c:pt>
                <c:pt idx="2491">
                  <c:v>3.954697313494953</c:v>
                </c:pt>
                <c:pt idx="2492">
                  <c:v>4.0437202730242428</c:v>
                </c:pt>
                <c:pt idx="2493">
                  <c:v>6.4737202730242434</c:v>
                </c:pt>
                <c:pt idx="2494">
                  <c:v>4.9527427927423702</c:v>
                </c:pt>
                <c:pt idx="2495">
                  <c:v>5.5227427927423687</c:v>
                </c:pt>
                <c:pt idx="2496">
                  <c:v>6.5027427927423691</c:v>
                </c:pt>
                <c:pt idx="2497">
                  <c:v>5.8617648722531932</c:v>
                </c:pt>
                <c:pt idx="2498">
                  <c:v>8.4817648722531924</c:v>
                </c:pt>
                <c:pt idx="2499">
                  <c:v>6.9517648722531931</c:v>
                </c:pt>
                <c:pt idx="2500">
                  <c:v>6.3317648722531921</c:v>
                </c:pt>
                <c:pt idx="2501">
                  <c:v>3.0117648722531927</c:v>
                </c:pt>
                <c:pt idx="2502">
                  <c:v>5.1917648722531933</c:v>
                </c:pt>
                <c:pt idx="2503">
                  <c:v>4.2117648722531928</c:v>
                </c:pt>
                <c:pt idx="2504">
                  <c:v>6.2707865111600416</c:v>
                </c:pt>
                <c:pt idx="2505">
                  <c:v>4.6107865111600423</c:v>
                </c:pt>
                <c:pt idx="2506">
                  <c:v>5.2098077090657071</c:v>
                </c:pt>
                <c:pt idx="2507">
                  <c:v>8.2198077090657069</c:v>
                </c:pt>
                <c:pt idx="2508">
                  <c:v>5.4398077090657075</c:v>
                </c:pt>
                <c:pt idx="2509">
                  <c:v>8.4598077090657071</c:v>
                </c:pt>
                <c:pt idx="2510">
                  <c:v>6.2298077090657067</c:v>
                </c:pt>
                <c:pt idx="2511">
                  <c:v>5.1498077090657066</c:v>
                </c:pt>
                <c:pt idx="2512">
                  <c:v>4.4098077090657064</c:v>
                </c:pt>
                <c:pt idx="2513">
                  <c:v>5.6988284655724417</c:v>
                </c:pt>
                <c:pt idx="2514">
                  <c:v>4.8788284655724414</c:v>
                </c:pt>
                <c:pt idx="2515">
                  <c:v>3.4288284655724413</c:v>
                </c:pt>
                <c:pt idx="2516">
                  <c:v>6.7988284655724414</c:v>
                </c:pt>
                <c:pt idx="2517">
                  <c:v>7.6388284655724412</c:v>
                </c:pt>
                <c:pt idx="2518">
                  <c:v>3.108828465572441</c:v>
                </c:pt>
                <c:pt idx="2519">
                  <c:v>3.8578487802819614</c:v>
                </c:pt>
                <c:pt idx="2520">
                  <c:v>5.417848780281961</c:v>
                </c:pt>
                <c:pt idx="2521">
                  <c:v>4.0878487802819619</c:v>
                </c:pt>
                <c:pt idx="2522">
                  <c:v>7.037848780281962</c:v>
                </c:pt>
                <c:pt idx="2523">
                  <c:v>4.3778487802819619</c:v>
                </c:pt>
                <c:pt idx="2524">
                  <c:v>5.4478487802819622</c:v>
                </c:pt>
                <c:pt idx="2525">
                  <c:v>4.5068686527954425</c:v>
                </c:pt>
                <c:pt idx="2526">
                  <c:v>4.3168686527954421</c:v>
                </c:pt>
                <c:pt idx="2527">
                  <c:v>7.4958880827135204</c:v>
                </c:pt>
                <c:pt idx="2528">
                  <c:v>5.0258880827135215</c:v>
                </c:pt>
                <c:pt idx="2529">
                  <c:v>6.8558880827135216</c:v>
                </c:pt>
                <c:pt idx="2530">
                  <c:v>4.4349070696362896</c:v>
                </c:pt>
                <c:pt idx="2531">
                  <c:v>7.6649070696362891</c:v>
                </c:pt>
                <c:pt idx="2532">
                  <c:v>8.3649070696362902</c:v>
                </c:pt>
                <c:pt idx="2533">
                  <c:v>3.8349070696362899</c:v>
                </c:pt>
                <c:pt idx="2534">
                  <c:v>6.8529437128935715</c:v>
                </c:pt>
                <c:pt idx="2535">
                  <c:v>5.8229437128935704</c:v>
                </c:pt>
                <c:pt idx="2536">
                  <c:v>3.3929437128935707</c:v>
                </c:pt>
                <c:pt idx="2537">
                  <c:v>4.4629437128935709</c:v>
                </c:pt>
                <c:pt idx="2538">
                  <c:v>6.4319613684255543</c:v>
                </c:pt>
                <c:pt idx="2539">
                  <c:v>4.7319613684255533</c:v>
                </c:pt>
                <c:pt idx="2540">
                  <c:v>4.8509785793571751</c:v>
                </c:pt>
                <c:pt idx="2541">
                  <c:v>2.8709785793571747</c:v>
                </c:pt>
                <c:pt idx="2542">
                  <c:v>4.1909785793571741</c:v>
                </c:pt>
                <c:pt idx="2543">
                  <c:v>4.4109785793571747</c:v>
                </c:pt>
                <c:pt idx="2544">
                  <c:v>4.1809785793571743</c:v>
                </c:pt>
                <c:pt idx="2545">
                  <c:v>3.8199953452858058</c:v>
                </c:pt>
                <c:pt idx="2546">
                  <c:v>6.9099953452858056</c:v>
                </c:pt>
                <c:pt idx="2547">
                  <c:v>5.6599953452858056</c:v>
                </c:pt>
                <c:pt idx="2548">
                  <c:v>7.4790116658082759</c:v>
                </c:pt>
                <c:pt idx="2549">
                  <c:v>5.2190116658082761</c:v>
                </c:pt>
                <c:pt idx="2550">
                  <c:v>5.4190116658082754</c:v>
                </c:pt>
                <c:pt idx="2551">
                  <c:v>6.1990116658082766</c:v>
                </c:pt>
                <c:pt idx="2552">
                  <c:v>7.4690116658082761</c:v>
                </c:pt>
                <c:pt idx="2553">
                  <c:v>7.2990116658082762</c:v>
                </c:pt>
                <c:pt idx="2554">
                  <c:v>7.3580275405208599</c:v>
                </c:pt>
                <c:pt idx="2555">
                  <c:v>5.9680275405208594</c:v>
                </c:pt>
                <c:pt idx="2556">
                  <c:v>7.0070429690192864</c:v>
                </c:pt>
                <c:pt idx="2557">
                  <c:v>7.1770429690192881</c:v>
                </c:pt>
                <c:pt idx="2558">
                  <c:v>4.0070429690192872</c:v>
                </c:pt>
                <c:pt idx="2559">
                  <c:v>6.5560579508987367</c:v>
                </c:pt>
                <c:pt idx="2560">
                  <c:v>3.8960579508987365</c:v>
                </c:pt>
                <c:pt idx="2561">
                  <c:v>6.4960579508987362</c:v>
                </c:pt>
                <c:pt idx="2562">
                  <c:v>6.6350724857538381</c:v>
                </c:pt>
                <c:pt idx="2563">
                  <c:v>3.6140865731786658</c:v>
                </c:pt>
                <c:pt idx="2564">
                  <c:v>8.234086573178665</c:v>
                </c:pt>
                <c:pt idx="2565">
                  <c:v>4.4531002127667403</c:v>
                </c:pt>
                <c:pt idx="2566">
                  <c:v>7.6531002127667396</c:v>
                </c:pt>
                <c:pt idx="2567">
                  <c:v>6.7431002127667394</c:v>
                </c:pt>
                <c:pt idx="2568">
                  <c:v>6.3231002127667395</c:v>
                </c:pt>
                <c:pt idx="2569">
                  <c:v>7.7731002127667406</c:v>
                </c:pt>
                <c:pt idx="2570">
                  <c:v>5.471126146803952</c:v>
                </c:pt>
                <c:pt idx="2571">
                  <c:v>4.721126146803952</c:v>
                </c:pt>
                <c:pt idx="2572">
                  <c:v>2.7401384404373585</c:v>
                </c:pt>
                <c:pt idx="2573">
                  <c:v>8.1891502846025528</c:v>
                </c:pt>
                <c:pt idx="2574">
                  <c:v>4.3191502846025527</c:v>
                </c:pt>
                <c:pt idx="2575">
                  <c:v>5.9591502846025524</c:v>
                </c:pt>
                <c:pt idx="2576">
                  <c:v>3.3191502846025527</c:v>
                </c:pt>
                <c:pt idx="2577">
                  <c:v>4.8381616788902715</c:v>
                </c:pt>
                <c:pt idx="2578">
                  <c:v>3.8681616788902708</c:v>
                </c:pt>
                <c:pt idx="2579">
                  <c:v>4.0461831161934612</c:v>
                </c:pt>
                <c:pt idx="2580">
                  <c:v>5.4161831161934622</c:v>
                </c:pt>
                <c:pt idx="2581">
                  <c:v>3.4561831161934613</c:v>
                </c:pt>
                <c:pt idx="2582">
                  <c:v>3.0661831161934616</c:v>
                </c:pt>
                <c:pt idx="2583">
                  <c:v>7.7651931583876159</c:v>
                </c:pt>
                <c:pt idx="2584">
                  <c:v>5.1751931583876161</c:v>
                </c:pt>
                <c:pt idx="2585">
                  <c:v>6.7851931583876155</c:v>
                </c:pt>
                <c:pt idx="2586">
                  <c:v>5.7542027490616583</c:v>
                </c:pt>
                <c:pt idx="2587">
                  <c:v>4.7142027490616574</c:v>
                </c:pt>
                <c:pt idx="2588">
                  <c:v>7.2932118878035261</c:v>
                </c:pt>
                <c:pt idx="2589">
                  <c:v>5.1532118878035256</c:v>
                </c:pt>
                <c:pt idx="2590">
                  <c:v>6.7222205742005912</c:v>
                </c:pt>
                <c:pt idx="2591">
                  <c:v>3.5512288078396583</c:v>
                </c:pt>
                <c:pt idx="2592">
                  <c:v>4.6212288078396586</c:v>
                </c:pt>
                <c:pt idx="2593">
                  <c:v>3.5202365883069664</c:v>
                </c:pt>
                <c:pt idx="2594">
                  <c:v>5.6292439151881855</c:v>
                </c:pt>
                <c:pt idx="2595">
                  <c:v>6.7172572065322029</c:v>
                </c:pt>
                <c:pt idx="2596">
                  <c:v>6.0362631701634974</c:v>
                </c:pt>
                <c:pt idx="2597">
                  <c:v>4.3762631701634973</c:v>
                </c:pt>
                <c:pt idx="2598">
                  <c:v>7.1752686785456969</c:v>
                </c:pt>
                <c:pt idx="2599">
                  <c:v>4.0152686785456968</c:v>
                </c:pt>
                <c:pt idx="2600">
                  <c:v>5.4952686785456972</c:v>
                </c:pt>
                <c:pt idx="2601">
                  <c:v>7.7542737312616161</c:v>
                </c:pt>
                <c:pt idx="2602">
                  <c:v>3.2642737312616159</c:v>
                </c:pt>
                <c:pt idx="2603">
                  <c:v>6.4832783278935011</c:v>
                </c:pt>
                <c:pt idx="2604">
                  <c:v>5.2832783278935018</c:v>
                </c:pt>
                <c:pt idx="2605">
                  <c:v>7.3332783278935025</c:v>
                </c:pt>
                <c:pt idx="2606">
                  <c:v>7.9922824680230242</c:v>
                </c:pt>
                <c:pt idx="2607">
                  <c:v>5.252282468023024</c:v>
                </c:pt>
                <c:pt idx="2608">
                  <c:v>5.1812861512312782</c:v>
                </c:pt>
                <c:pt idx="2609">
                  <c:v>5.4212861512312784</c:v>
                </c:pt>
                <c:pt idx="2610">
                  <c:v>4.0192921452054708</c:v>
                </c:pt>
                <c:pt idx="2611">
                  <c:v>4.72829445513071</c:v>
                </c:pt>
                <c:pt idx="2612">
                  <c:v>6.7972963064532799</c:v>
                </c:pt>
                <c:pt idx="2613">
                  <c:v>4.6872963064532804</c:v>
                </c:pt>
                <c:pt idx="2614">
                  <c:v>5.7972963064532799</c:v>
                </c:pt>
                <c:pt idx="2615">
                  <c:v>5.7972963064532799</c:v>
                </c:pt>
                <c:pt idx="2616">
                  <c:v>8.7872963064532801</c:v>
                </c:pt>
                <c:pt idx="2617">
                  <c:v>4.866297698751378</c:v>
                </c:pt>
                <c:pt idx="2618">
                  <c:v>7.2752986316026238</c:v>
                </c:pt>
                <c:pt idx="2619">
                  <c:v>5.5752986316026245</c:v>
                </c:pt>
                <c:pt idx="2620">
                  <c:v>6.6052986316026239</c:v>
                </c:pt>
                <c:pt idx="2621">
                  <c:v>7.9552986316026235</c:v>
                </c:pt>
                <c:pt idx="2622">
                  <c:v>5.7942991045840468</c:v>
                </c:pt>
                <c:pt idx="2623">
                  <c:v>5.3042991045840466</c:v>
                </c:pt>
                <c:pt idx="2624">
                  <c:v>5.6332991172720988</c:v>
                </c:pt>
                <c:pt idx="2625">
                  <c:v>5.4932991172721</c:v>
                </c:pt>
                <c:pt idx="2626">
                  <c:v>8.2222986692426474</c:v>
                </c:pt>
                <c:pt idx="2627">
                  <c:v>7.692298669242648</c:v>
                </c:pt>
                <c:pt idx="2628">
                  <c:v>3.442298669242648</c:v>
                </c:pt>
                <c:pt idx="2629">
                  <c:v>6.091297760070967</c:v>
                </c:pt>
                <c:pt idx="2630">
                  <c:v>6.5812977600709672</c:v>
                </c:pt>
                <c:pt idx="2631">
                  <c:v>4.8402963893317477</c:v>
                </c:pt>
                <c:pt idx="2632">
                  <c:v>7.6602963893317479</c:v>
                </c:pt>
                <c:pt idx="2633">
                  <c:v>5.9002963893317482</c:v>
                </c:pt>
                <c:pt idx="2634">
                  <c:v>4.9892945565990914</c:v>
                </c:pt>
                <c:pt idx="2635">
                  <c:v>7.71929455659909</c:v>
                </c:pt>
                <c:pt idx="2636">
                  <c:v>8.4592945565990902</c:v>
                </c:pt>
                <c:pt idx="2637">
                  <c:v>4.7282922614465086</c:v>
                </c:pt>
                <c:pt idx="2638">
                  <c:v>7.5182922614465078</c:v>
                </c:pt>
                <c:pt idx="2639">
                  <c:v>5.5782922614465082</c:v>
                </c:pt>
                <c:pt idx="2640">
                  <c:v>4.838292261446508</c:v>
                </c:pt>
                <c:pt idx="2641">
                  <c:v>4.7172895034469189</c:v>
                </c:pt>
                <c:pt idx="2642">
                  <c:v>3.836286282172658</c:v>
                </c:pt>
                <c:pt idx="2643">
                  <c:v>8.9462862821726574</c:v>
                </c:pt>
                <c:pt idx="2644">
                  <c:v>5.6252825971954561</c:v>
                </c:pt>
                <c:pt idx="2645">
                  <c:v>6.4052825971954572</c:v>
                </c:pt>
                <c:pt idx="2646">
                  <c:v>4.8252825971954572</c:v>
                </c:pt>
                <c:pt idx="2647">
                  <c:v>8.6552825971954572</c:v>
                </c:pt>
                <c:pt idx="2648">
                  <c:v>3.334278448086458</c:v>
                </c:pt>
                <c:pt idx="2649">
                  <c:v>4.0042784480864579</c:v>
                </c:pt>
                <c:pt idx="2650">
                  <c:v>3.2742784480864575</c:v>
                </c:pt>
                <c:pt idx="2651">
                  <c:v>3.9142784480864581</c:v>
                </c:pt>
                <c:pt idx="2652">
                  <c:v>5.6232738344162065</c:v>
                </c:pt>
                <c:pt idx="2653">
                  <c:v>3.5712632116711553</c:v>
                </c:pt>
                <c:pt idx="2654">
                  <c:v>6.1112632116711545</c:v>
                </c:pt>
                <c:pt idx="2655">
                  <c:v>5.8212632116711553</c:v>
                </c:pt>
                <c:pt idx="2656">
                  <c:v>7.1912632116711546</c:v>
                </c:pt>
                <c:pt idx="2657">
                  <c:v>7.1612632116711552</c:v>
                </c:pt>
                <c:pt idx="2658">
                  <c:v>6.921263211671155</c:v>
                </c:pt>
                <c:pt idx="2659">
                  <c:v>5.171263211671155</c:v>
                </c:pt>
                <c:pt idx="2660">
                  <c:v>3.4712632116711548</c:v>
                </c:pt>
                <c:pt idx="2661">
                  <c:v>5.769250725512725</c:v>
                </c:pt>
                <c:pt idx="2662">
                  <c:v>4.4392507255127249</c:v>
                </c:pt>
                <c:pt idx="2663">
                  <c:v>3.4192507255127254</c:v>
                </c:pt>
                <c:pt idx="2664">
                  <c:v>8.3982437825735055</c:v>
                </c:pt>
                <c:pt idx="2665">
                  <c:v>4.8582437825735045</c:v>
                </c:pt>
                <c:pt idx="2666">
                  <c:v>7.1672363724837531</c:v>
                </c:pt>
                <c:pt idx="2667">
                  <c:v>4.337236372483753</c:v>
                </c:pt>
                <c:pt idx="2668">
                  <c:v>6.087236372483753</c:v>
                </c:pt>
                <c:pt idx="2669">
                  <c:v>5.116228494809814</c:v>
                </c:pt>
                <c:pt idx="2670">
                  <c:v>3.5752201491174365</c:v>
                </c:pt>
                <c:pt idx="2671">
                  <c:v>4.5752201491174365</c:v>
                </c:pt>
                <c:pt idx="2672">
                  <c:v>4.2842113349717588</c:v>
                </c:pt>
                <c:pt idx="2673">
                  <c:v>7.2842113349717579</c:v>
                </c:pt>
                <c:pt idx="2674">
                  <c:v>6.5832020519373131</c:v>
                </c:pt>
                <c:pt idx="2675">
                  <c:v>4.8132020519373135</c:v>
                </c:pt>
                <c:pt idx="2676">
                  <c:v>4.4932020519373133</c:v>
                </c:pt>
                <c:pt idx="2677">
                  <c:v>6.1221922995780282</c:v>
                </c:pt>
                <c:pt idx="2678">
                  <c:v>4.1621922995780274</c:v>
                </c:pt>
                <c:pt idx="2679">
                  <c:v>3.7211820774572155</c:v>
                </c:pt>
                <c:pt idx="2680">
                  <c:v>5.9611820774572166</c:v>
                </c:pt>
                <c:pt idx="2681">
                  <c:v>6.9501713851375886</c:v>
                </c:pt>
                <c:pt idx="2682">
                  <c:v>3.6101713851375896</c:v>
                </c:pt>
                <c:pt idx="2683">
                  <c:v>5.9891602221812423</c:v>
                </c:pt>
                <c:pt idx="2684">
                  <c:v>6.5591602221812426</c:v>
                </c:pt>
                <c:pt idx="2685">
                  <c:v>6.209160222181243</c:v>
                </c:pt>
                <c:pt idx="2686">
                  <c:v>4.3781485881496609</c:v>
                </c:pt>
                <c:pt idx="2687">
                  <c:v>4.477136482603715</c:v>
                </c:pt>
                <c:pt idx="2688">
                  <c:v>5.227136482603715</c:v>
                </c:pt>
                <c:pt idx="2689">
                  <c:v>4.3451108552091435</c:v>
                </c:pt>
                <c:pt idx="2690">
                  <c:v>5.314097332479184</c:v>
                </c:pt>
                <c:pt idx="2691">
                  <c:v>7.2730833364721921</c:v>
                </c:pt>
                <c:pt idx="2692">
                  <c:v>8.1630833364721926</c:v>
                </c:pt>
                <c:pt idx="2693">
                  <c:v>4.4930833364721927</c:v>
                </c:pt>
                <c:pt idx="2694">
                  <c:v>5.6130833364721937</c:v>
                </c:pt>
                <c:pt idx="2695">
                  <c:v>8.1330833364721933</c:v>
                </c:pt>
                <c:pt idx="2696">
                  <c:v>5.5230833364721921</c:v>
                </c:pt>
                <c:pt idx="2697">
                  <c:v>4.9630833364721934</c:v>
                </c:pt>
                <c:pt idx="2698">
                  <c:v>4.8630833364721937</c:v>
                </c:pt>
                <c:pt idx="2699">
                  <c:v>6.9320688667459525</c:v>
                </c:pt>
                <c:pt idx="2700">
                  <c:v>6.3710539228576408</c:v>
                </c:pt>
                <c:pt idx="2701">
                  <c:v>4.861053922857641</c:v>
                </c:pt>
                <c:pt idx="2702">
                  <c:v>4.5100385043637958</c:v>
                </c:pt>
                <c:pt idx="2703">
                  <c:v>4.9400385043637947</c:v>
                </c:pt>
                <c:pt idx="2704">
                  <c:v>6.189022610820345</c:v>
                </c:pt>
                <c:pt idx="2705">
                  <c:v>8.3490226108203451</c:v>
                </c:pt>
                <c:pt idx="2706">
                  <c:v>4.8290226108203456</c:v>
                </c:pt>
                <c:pt idx="2707">
                  <c:v>5.4490226108203466</c:v>
                </c:pt>
                <c:pt idx="2708">
                  <c:v>4.3680062417825924</c:v>
                </c:pt>
                <c:pt idx="2709">
                  <c:v>4.468006241782593</c:v>
                </c:pt>
                <c:pt idx="2710">
                  <c:v>7.348006241782592</c:v>
                </c:pt>
                <c:pt idx="2711">
                  <c:v>7.2980062417825931</c:v>
                </c:pt>
                <c:pt idx="2712">
                  <c:v>3.4380062417825927</c:v>
                </c:pt>
                <c:pt idx="2713">
                  <c:v>4.7080062417825932</c:v>
                </c:pt>
                <c:pt idx="2714">
                  <c:v>6.8469893968052133</c:v>
                </c:pt>
                <c:pt idx="2715">
                  <c:v>5.4969893968052137</c:v>
                </c:pt>
                <c:pt idx="2716">
                  <c:v>4.9169893968052136</c:v>
                </c:pt>
                <c:pt idx="2717">
                  <c:v>6.7959720754422559</c:v>
                </c:pt>
                <c:pt idx="2718">
                  <c:v>4.4959720754422552</c:v>
                </c:pt>
                <c:pt idx="2719">
                  <c:v>4.7159720754422558</c:v>
                </c:pt>
                <c:pt idx="2720">
                  <c:v>4.794954277247145</c:v>
                </c:pt>
                <c:pt idx="2721">
                  <c:v>3.6649542772471442</c:v>
                </c:pt>
                <c:pt idx="2722">
                  <c:v>6.1949542772471453</c:v>
                </c:pt>
                <c:pt idx="2723">
                  <c:v>6.6829172485710089</c:v>
                </c:pt>
                <c:pt idx="2724">
                  <c:v>5.0429172485710101</c:v>
                </c:pt>
                <c:pt idx="2725">
                  <c:v>5.7018980171936882</c:v>
                </c:pt>
                <c:pt idx="2726">
                  <c:v>6.2818980171936882</c:v>
                </c:pt>
                <c:pt idx="2727">
                  <c:v>6.8218980171936874</c:v>
                </c:pt>
                <c:pt idx="2728">
                  <c:v>6.6408783071916115</c:v>
                </c:pt>
                <c:pt idx="2729">
                  <c:v>5.6608783071916111</c:v>
                </c:pt>
                <c:pt idx="2730">
                  <c:v>8.5908783071916108</c:v>
                </c:pt>
                <c:pt idx="2731">
                  <c:v>3.9508783071916111</c:v>
                </c:pt>
                <c:pt idx="2732">
                  <c:v>5.6808783071916107</c:v>
                </c:pt>
                <c:pt idx="2733">
                  <c:v>3.1998581181150518</c:v>
                </c:pt>
                <c:pt idx="2734">
                  <c:v>6.9498581181150527</c:v>
                </c:pt>
                <c:pt idx="2735">
                  <c:v>4.6998581181150527</c:v>
                </c:pt>
                <c:pt idx="2736">
                  <c:v>4.4178163009363898</c:v>
                </c:pt>
                <c:pt idx="2737">
                  <c:v>7.1778163009363887</c:v>
                </c:pt>
                <c:pt idx="2738">
                  <c:v>3.9378163009363893</c:v>
                </c:pt>
                <c:pt idx="2739">
                  <c:v>8.2578163009363887</c:v>
                </c:pt>
                <c:pt idx="2740">
                  <c:v>3.3578163009363893</c:v>
                </c:pt>
                <c:pt idx="2741">
                  <c:v>5.1878163009363902</c:v>
                </c:pt>
                <c:pt idx="2742">
                  <c:v>7.4667946719316518</c:v>
                </c:pt>
                <c:pt idx="2743">
                  <c:v>6.2157725620471584</c:v>
                </c:pt>
                <c:pt idx="2744">
                  <c:v>6.7457725620471578</c:v>
                </c:pt>
                <c:pt idx="2745">
                  <c:v>6.1357725620471584</c:v>
                </c:pt>
                <c:pt idx="2746">
                  <c:v>4.2857725620471587</c:v>
                </c:pt>
                <c:pt idx="2747">
                  <c:v>5.0047499708299927</c:v>
                </c:pt>
                <c:pt idx="2748">
                  <c:v>5.8547499708299942</c:v>
                </c:pt>
                <c:pt idx="2749">
                  <c:v>4.5247499708299932</c:v>
                </c:pt>
                <c:pt idx="2750">
                  <c:v>6.3547499708299942</c:v>
                </c:pt>
                <c:pt idx="2751">
                  <c:v>5.4637268978266089</c:v>
                </c:pt>
                <c:pt idx="2752">
                  <c:v>4.1937268978266085</c:v>
                </c:pt>
                <c:pt idx="2753">
                  <c:v>5.0137268978266096</c:v>
                </c:pt>
                <c:pt idx="2754">
                  <c:v>4.4437268978266085</c:v>
                </c:pt>
                <c:pt idx="2755">
                  <c:v>4.0116793046437573</c:v>
                </c:pt>
                <c:pt idx="2756">
                  <c:v>7.3216793046437569</c:v>
                </c:pt>
                <c:pt idx="2757">
                  <c:v>5.8816793046437574</c:v>
                </c:pt>
                <c:pt idx="2758">
                  <c:v>3.2216793046437573</c:v>
                </c:pt>
                <c:pt idx="2759">
                  <c:v>5.4816793046437571</c:v>
                </c:pt>
                <c:pt idx="2760">
                  <c:v>5.5016793046437567</c:v>
                </c:pt>
                <c:pt idx="2761">
                  <c:v>7.3416793046437583</c:v>
                </c:pt>
                <c:pt idx="2762">
                  <c:v>4.6806547835539742</c:v>
                </c:pt>
                <c:pt idx="2763">
                  <c:v>6.6306547835539735</c:v>
                </c:pt>
                <c:pt idx="2764">
                  <c:v>6.2706547835539741</c:v>
                </c:pt>
                <c:pt idx="2765">
                  <c:v>4.2806547835539739</c:v>
                </c:pt>
                <c:pt idx="2766">
                  <c:v>6.6006547835539742</c:v>
                </c:pt>
                <c:pt idx="2767">
                  <c:v>7.7796297788573323</c:v>
                </c:pt>
                <c:pt idx="2768">
                  <c:v>6.3396297788573328</c:v>
                </c:pt>
                <c:pt idx="2769">
                  <c:v>3.5596297788573317</c:v>
                </c:pt>
                <c:pt idx="2770">
                  <c:v>6.5786042900970596</c:v>
                </c:pt>
                <c:pt idx="2771">
                  <c:v>4.30860429009706</c:v>
                </c:pt>
                <c:pt idx="2772">
                  <c:v>4.477578316815741</c:v>
                </c:pt>
                <c:pt idx="2773">
                  <c:v>3.8375783168157414</c:v>
                </c:pt>
                <c:pt idx="2774">
                  <c:v>5.546551858555306</c:v>
                </c:pt>
                <c:pt idx="2775">
                  <c:v>4.0165518585553057</c:v>
                </c:pt>
                <c:pt idx="2776">
                  <c:v>6.7365518585553055</c:v>
                </c:pt>
                <c:pt idx="2777">
                  <c:v>6.995524914857036</c:v>
                </c:pt>
                <c:pt idx="2778">
                  <c:v>5.6055249148570372</c:v>
                </c:pt>
                <c:pt idx="2779">
                  <c:v>6.1455249148570363</c:v>
                </c:pt>
                <c:pt idx="2780">
                  <c:v>4.615524914857037</c:v>
                </c:pt>
                <c:pt idx="2781">
                  <c:v>5.995524914857036</c:v>
                </c:pt>
                <c:pt idx="2782">
                  <c:v>7.2344974852615671</c:v>
                </c:pt>
                <c:pt idx="2783">
                  <c:v>4.2144974852615675</c:v>
                </c:pt>
                <c:pt idx="2784">
                  <c:v>3.8834695693088737</c:v>
                </c:pt>
                <c:pt idx="2785">
                  <c:v>5.2734695693088742</c:v>
                </c:pt>
                <c:pt idx="2786">
                  <c:v>6.5724411665382814</c:v>
                </c:pt>
                <c:pt idx="2787">
                  <c:v>6.1624411665382812</c:v>
                </c:pt>
                <c:pt idx="2788">
                  <c:v>5.8624411665382823</c:v>
                </c:pt>
                <c:pt idx="2789">
                  <c:v>3.292441166538282</c:v>
                </c:pt>
                <c:pt idx="2790">
                  <c:v>4.8814122764884633</c:v>
                </c:pt>
                <c:pt idx="2791">
                  <c:v>5.0114122764884641</c:v>
                </c:pt>
                <c:pt idx="2792">
                  <c:v>6.8814122764884633</c:v>
                </c:pt>
                <c:pt idx="2793">
                  <c:v>6.3914122764884631</c:v>
                </c:pt>
                <c:pt idx="2794">
                  <c:v>5.2803828986974324</c:v>
                </c:pt>
                <c:pt idx="2795">
                  <c:v>5.3603828986974325</c:v>
                </c:pt>
                <c:pt idx="2796">
                  <c:v>7.1603828986974314</c:v>
                </c:pt>
                <c:pt idx="2797">
                  <c:v>2.8703828986974322</c:v>
                </c:pt>
                <c:pt idx="2798">
                  <c:v>4.340382898697432</c:v>
                </c:pt>
                <c:pt idx="2799">
                  <c:v>5.630382898697432</c:v>
                </c:pt>
                <c:pt idx="2800">
                  <c:v>7.0893530327025456</c:v>
                </c:pt>
                <c:pt idx="2801">
                  <c:v>5.6193530327025449</c:v>
                </c:pt>
                <c:pt idx="2802">
                  <c:v>7.0793530327025458</c:v>
                </c:pt>
                <c:pt idx="2803">
                  <c:v>4.6793530327025454</c:v>
                </c:pt>
                <c:pt idx="2804">
                  <c:v>5.9793530327025444</c:v>
                </c:pt>
                <c:pt idx="2805">
                  <c:v>4.498322678040501</c:v>
                </c:pt>
                <c:pt idx="2806">
                  <c:v>7.3572918342473397</c:v>
                </c:pt>
                <c:pt idx="2807">
                  <c:v>5.2072918342473393</c:v>
                </c:pt>
                <c:pt idx="2808">
                  <c:v>6.3372918342473401</c:v>
                </c:pt>
                <c:pt idx="2809">
                  <c:v>5.8472918342473399</c:v>
                </c:pt>
                <c:pt idx="2810">
                  <c:v>4.6272918342473393</c:v>
                </c:pt>
                <c:pt idx="2811">
                  <c:v>8.4572918342473393</c:v>
                </c:pt>
                <c:pt idx="2812">
                  <c:v>5.586260500858435</c:v>
                </c:pt>
                <c:pt idx="2813">
                  <c:v>5.6062605008584345</c:v>
                </c:pt>
                <c:pt idx="2814">
                  <c:v>6.3252286774085071</c:v>
                </c:pt>
                <c:pt idx="2815">
                  <c:v>5.045228677408506</c:v>
                </c:pt>
                <c:pt idx="2816">
                  <c:v>3.9552286774085061</c:v>
                </c:pt>
                <c:pt idx="2817">
                  <c:v>7.3452286774085067</c:v>
                </c:pt>
                <c:pt idx="2818">
                  <c:v>5.3041963634316058</c:v>
                </c:pt>
                <c:pt idx="2819">
                  <c:v>6.3041963634316058</c:v>
                </c:pt>
                <c:pt idx="2820">
                  <c:v>4.5231635584611176</c:v>
                </c:pt>
                <c:pt idx="2821">
                  <c:v>7.8431635584611179</c:v>
                </c:pt>
                <c:pt idx="2822">
                  <c:v>7.3131635584611168</c:v>
                </c:pt>
                <c:pt idx="2823">
                  <c:v>4.0231635584611176</c:v>
                </c:pt>
                <c:pt idx="2824">
                  <c:v>7.192130262029762</c:v>
                </c:pt>
                <c:pt idx="2825">
                  <c:v>8.0921302620297624</c:v>
                </c:pt>
                <c:pt idx="2826">
                  <c:v>4.2521302620297616</c:v>
                </c:pt>
                <c:pt idx="2827">
                  <c:v>5.8021302620297615</c:v>
                </c:pt>
                <c:pt idx="2828">
                  <c:v>4.8821302620297615</c:v>
                </c:pt>
                <c:pt idx="2829">
                  <c:v>8.9821302620297612</c:v>
                </c:pt>
                <c:pt idx="2830">
                  <c:v>5.6621302620297627</c:v>
                </c:pt>
                <c:pt idx="2831">
                  <c:v>7.8510964736695961</c:v>
                </c:pt>
                <c:pt idx="2832">
                  <c:v>6.0810964736695965</c:v>
                </c:pt>
                <c:pt idx="2833">
                  <c:v>4.8110964736695951</c:v>
                </c:pt>
                <c:pt idx="2834">
                  <c:v>3.5600621929120022</c:v>
                </c:pt>
                <c:pt idx="2835">
                  <c:v>4.6500621929120012</c:v>
                </c:pt>
                <c:pt idx="2836">
                  <c:v>4.5500621929120024</c:v>
                </c:pt>
                <c:pt idx="2837">
                  <c:v>7.610062192912002</c:v>
                </c:pt>
                <c:pt idx="2838">
                  <c:v>4.2100621929120017</c:v>
                </c:pt>
                <c:pt idx="2839">
                  <c:v>5.999027419287696</c:v>
                </c:pt>
                <c:pt idx="2840">
                  <c:v>4.4490274192876953</c:v>
                </c:pt>
                <c:pt idx="2841">
                  <c:v>5.7290274192876947</c:v>
                </c:pt>
                <c:pt idx="2842">
                  <c:v>5.2190274192876949</c:v>
                </c:pt>
                <c:pt idx="2843">
                  <c:v>4.5590274192876956</c:v>
                </c:pt>
                <c:pt idx="2844">
                  <c:v>7.1779921523267198</c:v>
                </c:pt>
                <c:pt idx="2845">
                  <c:v>4.5779921523267193</c:v>
                </c:pt>
                <c:pt idx="2846">
                  <c:v>7.0979921523267198</c:v>
                </c:pt>
                <c:pt idx="2847">
                  <c:v>4.4579921523267192</c:v>
                </c:pt>
                <c:pt idx="2848">
                  <c:v>3.7269563915584447</c:v>
                </c:pt>
                <c:pt idx="2849">
                  <c:v>3.2469563915584443</c:v>
                </c:pt>
                <c:pt idx="2850">
                  <c:v>6.9759201365115704</c:v>
                </c:pt>
                <c:pt idx="2851">
                  <c:v>3.4159201365115708</c:v>
                </c:pt>
                <c:pt idx="2852">
                  <c:v>8.115920136511571</c:v>
                </c:pt>
                <c:pt idx="2853">
                  <c:v>4.1848833867141177</c:v>
                </c:pt>
                <c:pt idx="2854">
                  <c:v>5.5748833867141183</c:v>
                </c:pt>
                <c:pt idx="2855">
                  <c:v>4.2138461416934332</c:v>
                </c:pt>
                <c:pt idx="2856">
                  <c:v>6.122808400976183</c:v>
                </c:pt>
                <c:pt idx="2857">
                  <c:v>3.3417701640883593</c:v>
                </c:pt>
                <c:pt idx="2858">
                  <c:v>5.2517701640883594</c:v>
                </c:pt>
                <c:pt idx="2859">
                  <c:v>6.3117701640883599</c:v>
                </c:pt>
                <c:pt idx="2860">
                  <c:v>7.0717701640883597</c:v>
                </c:pt>
                <c:pt idx="2861">
                  <c:v>7.1317701640883584</c:v>
                </c:pt>
                <c:pt idx="2862">
                  <c:v>7.2607314305552695</c:v>
                </c:pt>
                <c:pt idx="2863">
                  <c:v>5.2807314305552691</c:v>
                </c:pt>
                <c:pt idx="2864">
                  <c:v>6.9607314305552688</c:v>
                </c:pt>
                <c:pt idx="2865">
                  <c:v>4.2907314305552697</c:v>
                </c:pt>
                <c:pt idx="2866">
                  <c:v>6.5907314305552696</c:v>
                </c:pt>
                <c:pt idx="2867">
                  <c:v>3.7807314305552691</c:v>
                </c:pt>
                <c:pt idx="2868">
                  <c:v>7.5807314305552698</c:v>
                </c:pt>
                <c:pt idx="2869">
                  <c:v>3.8107314305552693</c:v>
                </c:pt>
                <c:pt idx="2870">
                  <c:v>6.6296921999015428</c:v>
                </c:pt>
                <c:pt idx="2871">
                  <c:v>5.1796921999015435</c:v>
                </c:pt>
                <c:pt idx="2872">
                  <c:v>7.0296921999015431</c:v>
                </c:pt>
                <c:pt idx="2873">
                  <c:v>4.9086524716511235</c:v>
                </c:pt>
                <c:pt idx="2874">
                  <c:v>3.5086524716511232</c:v>
                </c:pt>
                <c:pt idx="2875">
                  <c:v>4.98761224532727</c:v>
                </c:pt>
                <c:pt idx="2876">
                  <c:v>4.4276122453272695</c:v>
                </c:pt>
                <c:pt idx="2877">
                  <c:v>6.4776122453272702</c:v>
                </c:pt>
                <c:pt idx="2878">
                  <c:v>5.5665715204525608</c:v>
                </c:pt>
                <c:pt idx="2879">
                  <c:v>3.5665715204525599</c:v>
                </c:pt>
                <c:pt idx="2880">
                  <c:v>7.1555302965488821</c:v>
                </c:pt>
                <c:pt idx="2881">
                  <c:v>5.2755302965488813</c:v>
                </c:pt>
                <c:pt idx="2882">
                  <c:v>4.9155302965488819</c:v>
                </c:pt>
                <c:pt idx="2883">
                  <c:v>6.3044885731374354</c:v>
                </c:pt>
                <c:pt idx="2884">
                  <c:v>4.7444885731374349</c:v>
                </c:pt>
                <c:pt idx="2885">
                  <c:v>4.0944885731374345</c:v>
                </c:pt>
                <c:pt idx="2886">
                  <c:v>4.8444885731374345</c:v>
                </c:pt>
                <c:pt idx="2887">
                  <c:v>5.5544885731374354</c:v>
                </c:pt>
                <c:pt idx="2888">
                  <c:v>5.7544885731374347</c:v>
                </c:pt>
                <c:pt idx="2889">
                  <c:v>5.1934463497387284</c:v>
                </c:pt>
                <c:pt idx="2890">
                  <c:v>6.213446349738728</c:v>
                </c:pt>
                <c:pt idx="2891">
                  <c:v>4.7434463497387291</c:v>
                </c:pt>
                <c:pt idx="2892">
                  <c:v>7.1534463497387293</c:v>
                </c:pt>
                <c:pt idx="2893">
                  <c:v>4.8534463497387286</c:v>
                </c:pt>
                <c:pt idx="2894">
                  <c:v>4.4424036258725863</c:v>
                </c:pt>
                <c:pt idx="2895">
                  <c:v>4.9524036258725861</c:v>
                </c:pt>
                <c:pt idx="2896">
                  <c:v>6.5824036258725869</c:v>
                </c:pt>
                <c:pt idx="2897">
                  <c:v>4.872403625872586</c:v>
                </c:pt>
                <c:pt idx="2898">
                  <c:v>6.1513604010581364</c:v>
                </c:pt>
                <c:pt idx="2899">
                  <c:v>5.7713604010581356</c:v>
                </c:pt>
                <c:pt idx="2900">
                  <c:v>7.9392724466573465</c:v>
                </c:pt>
                <c:pt idx="2901">
                  <c:v>7.8392724466573469</c:v>
                </c:pt>
                <c:pt idx="2902">
                  <c:v>5.8982277161057937</c:v>
                </c:pt>
                <c:pt idx="2903">
                  <c:v>3.9782277161057928</c:v>
                </c:pt>
                <c:pt idx="2904">
                  <c:v>4.678227716105793</c:v>
                </c:pt>
                <c:pt idx="2905">
                  <c:v>5.8282277161057934</c:v>
                </c:pt>
                <c:pt idx="2906">
                  <c:v>4.9582277161057924</c:v>
                </c:pt>
                <c:pt idx="2907">
                  <c:v>6.6171824826754939</c:v>
                </c:pt>
                <c:pt idx="2908">
                  <c:v>5.8671824826754939</c:v>
                </c:pt>
                <c:pt idx="2909">
                  <c:v>5.1361367458821015</c:v>
                </c:pt>
                <c:pt idx="2910">
                  <c:v>6.7850905052405572</c:v>
                </c:pt>
                <c:pt idx="2911">
                  <c:v>5.0850905052405579</c:v>
                </c:pt>
                <c:pt idx="2912">
                  <c:v>5.2850905052405572</c:v>
                </c:pt>
                <c:pt idx="2913">
                  <c:v>5.404043760265111</c:v>
                </c:pt>
                <c:pt idx="2914">
                  <c:v>7.7940437602651116</c:v>
                </c:pt>
                <c:pt idx="2915">
                  <c:v>3.3940437602651103</c:v>
                </c:pt>
                <c:pt idx="2916">
                  <c:v>6.5629965104693042</c:v>
                </c:pt>
                <c:pt idx="2917">
                  <c:v>6.2329965104693041</c:v>
                </c:pt>
                <c:pt idx="2918">
                  <c:v>5.6429965104693043</c:v>
                </c:pt>
                <c:pt idx="2919">
                  <c:v>8.2529965104693037</c:v>
                </c:pt>
                <c:pt idx="2920">
                  <c:v>7.4329965104693034</c:v>
                </c:pt>
                <c:pt idx="2921">
                  <c:v>3.521948755365977</c:v>
                </c:pt>
                <c:pt idx="2922">
                  <c:v>4.0519487553659763</c:v>
                </c:pt>
                <c:pt idx="2923">
                  <c:v>6.5009004944672633</c:v>
                </c:pt>
                <c:pt idx="2924">
                  <c:v>3.3109004944672638</c:v>
                </c:pt>
                <c:pt idx="2925">
                  <c:v>7.7598517272845893</c:v>
                </c:pt>
                <c:pt idx="2926">
                  <c:v>4.9488024533286712</c:v>
                </c:pt>
                <c:pt idx="2927">
                  <c:v>3.5988024533286715</c:v>
                </c:pt>
                <c:pt idx="2928">
                  <c:v>5.7188024533286725</c:v>
                </c:pt>
                <c:pt idx="2929">
                  <c:v>4.7477526721095256</c:v>
                </c:pt>
                <c:pt idx="2930">
                  <c:v>3.7077526721095255</c:v>
                </c:pt>
                <c:pt idx="2931">
                  <c:v>8.2977526721095263</c:v>
                </c:pt>
                <c:pt idx="2932">
                  <c:v>7.727752672109526</c:v>
                </c:pt>
                <c:pt idx="2933">
                  <c:v>6.2177526721095262</c:v>
                </c:pt>
                <c:pt idx="2934">
                  <c:v>3.4767023831364412</c:v>
                </c:pt>
                <c:pt idx="2935">
                  <c:v>6.9767023831364412</c:v>
                </c:pt>
                <c:pt idx="2936">
                  <c:v>4.61670238313644</c:v>
                </c:pt>
                <c:pt idx="2937">
                  <c:v>6.1956515859180072</c:v>
                </c:pt>
                <c:pt idx="2938">
                  <c:v>3.8856515859180076</c:v>
                </c:pt>
                <c:pt idx="2939">
                  <c:v>5.6156515859180072</c:v>
                </c:pt>
                <c:pt idx="2940">
                  <c:v>7.2446002799620999</c:v>
                </c:pt>
                <c:pt idx="2941">
                  <c:v>5.5646002799621002</c:v>
                </c:pt>
                <c:pt idx="2942">
                  <c:v>6.7846002799621008</c:v>
                </c:pt>
                <c:pt idx="2943">
                  <c:v>3.6746002799620996</c:v>
                </c:pt>
                <c:pt idx="2944">
                  <c:v>4.9235484647758678</c:v>
                </c:pt>
                <c:pt idx="2945">
                  <c:v>3.6324961398657569</c:v>
                </c:pt>
                <c:pt idx="2946">
                  <c:v>3.4524961398657572</c:v>
                </c:pt>
                <c:pt idx="2947">
                  <c:v>3.6924961398657574</c:v>
                </c:pt>
                <c:pt idx="2948">
                  <c:v>5.9124961398657572</c:v>
                </c:pt>
                <c:pt idx="2949">
                  <c:v>6.1424961398657576</c:v>
                </c:pt>
                <c:pt idx="2950">
                  <c:v>5.0914433047374885</c:v>
                </c:pt>
                <c:pt idx="2951">
                  <c:v>5.0514433047374894</c:v>
                </c:pt>
                <c:pt idx="2952">
                  <c:v>3.1503899588960653</c:v>
                </c:pt>
                <c:pt idx="2953">
                  <c:v>4.330389958896065</c:v>
                </c:pt>
                <c:pt idx="2954">
                  <c:v>4.5603899588960655</c:v>
                </c:pt>
                <c:pt idx="2955">
                  <c:v>6.080389958896065</c:v>
                </c:pt>
                <c:pt idx="2956">
                  <c:v>5.700389958896066</c:v>
                </c:pt>
                <c:pt idx="2957">
                  <c:v>5.0293361018457681</c:v>
                </c:pt>
                <c:pt idx="2958">
                  <c:v>7.079336101845767</c:v>
                </c:pt>
                <c:pt idx="2959">
                  <c:v>7.4593361018457678</c:v>
                </c:pt>
                <c:pt idx="2960">
                  <c:v>7.2293361018457674</c:v>
                </c:pt>
                <c:pt idx="2961">
                  <c:v>6.2293361018457674</c:v>
                </c:pt>
                <c:pt idx="2962">
                  <c:v>2.9682817330901567</c:v>
                </c:pt>
                <c:pt idx="2963">
                  <c:v>5.7182817330901567</c:v>
                </c:pt>
                <c:pt idx="2964">
                  <c:v>3.5972268521320716</c:v>
                </c:pt>
                <c:pt idx="2965">
                  <c:v>4.9572268521320719</c:v>
                </c:pt>
                <c:pt idx="2966">
                  <c:v>6.9072268521320712</c:v>
                </c:pt>
                <c:pt idx="2967">
                  <c:v>5.1172268521320721</c:v>
                </c:pt>
                <c:pt idx="2968">
                  <c:v>6.3072268521320716</c:v>
                </c:pt>
                <c:pt idx="2969">
                  <c:v>5.1772268521320708</c:v>
                </c:pt>
                <c:pt idx="2970">
                  <c:v>7.6772268521320708</c:v>
                </c:pt>
                <c:pt idx="2971">
                  <c:v>6.4461714584736196</c:v>
                </c:pt>
                <c:pt idx="2972">
                  <c:v>4.7561714584736183</c:v>
                </c:pt>
                <c:pt idx="2973">
                  <c:v>5.2251155516161916</c:v>
                </c:pt>
                <c:pt idx="2974">
                  <c:v>7.0551155516161916</c:v>
                </c:pt>
                <c:pt idx="2975">
                  <c:v>5.1740591310604387</c:v>
                </c:pt>
                <c:pt idx="2976">
                  <c:v>8.2940591310604397</c:v>
                </c:pt>
                <c:pt idx="2977">
                  <c:v>6.4040591310604391</c:v>
                </c:pt>
                <c:pt idx="2978">
                  <c:v>6.4740591310604394</c:v>
                </c:pt>
                <c:pt idx="2979">
                  <c:v>6.1230021963062971</c:v>
                </c:pt>
                <c:pt idx="2980">
                  <c:v>7.9930021963062963</c:v>
                </c:pt>
                <c:pt idx="2981">
                  <c:v>3.6230021963062962</c:v>
                </c:pt>
                <c:pt idx="2982">
                  <c:v>5.8130021963062966</c:v>
                </c:pt>
                <c:pt idx="2983">
                  <c:v>5.8230021963062963</c:v>
                </c:pt>
                <c:pt idx="2984">
                  <c:v>4.3630021963062964</c:v>
                </c:pt>
                <c:pt idx="2985">
                  <c:v>3.4130021963062962</c:v>
                </c:pt>
                <c:pt idx="2986">
                  <c:v>6.9519447468529592</c:v>
                </c:pt>
                <c:pt idx="2987">
                  <c:v>5.4208867821988935</c:v>
                </c:pt>
                <c:pt idx="2988">
                  <c:v>5.1598283018418307</c:v>
                </c:pt>
                <c:pt idx="2989">
                  <c:v>5.8187693052787708</c:v>
                </c:pt>
                <c:pt idx="2990">
                  <c:v>4.9987693052787705</c:v>
                </c:pt>
                <c:pt idx="2991">
                  <c:v>4.3187693052787708</c:v>
                </c:pt>
                <c:pt idx="2992">
                  <c:v>7.3977097920059744</c:v>
                </c:pt>
                <c:pt idx="2993">
                  <c:v>5.1477097920059744</c:v>
                </c:pt>
                <c:pt idx="2994">
                  <c:v>3.7566497615189656</c:v>
                </c:pt>
                <c:pt idx="2995">
                  <c:v>6.5255892133125286</c:v>
                </c:pt>
                <c:pt idx="2996">
                  <c:v>7.0255892133125286</c:v>
                </c:pt>
                <c:pt idx="2997">
                  <c:v>7.6855892133125288</c:v>
                </c:pt>
                <c:pt idx="2998">
                  <c:v>7.4755892133125279</c:v>
                </c:pt>
                <c:pt idx="2999">
                  <c:v>6.0955892133125271</c:v>
                </c:pt>
                <c:pt idx="3000">
                  <c:v>6.5055892133125273</c:v>
                </c:pt>
                <c:pt idx="3001">
                  <c:v>5.3845281468807062</c:v>
                </c:pt>
                <c:pt idx="3002">
                  <c:v>4.4845281468807059</c:v>
                </c:pt>
                <c:pt idx="3003">
                  <c:v>6.6345281468807062</c:v>
                </c:pt>
                <c:pt idx="3004">
                  <c:v>5.3245281468807057</c:v>
                </c:pt>
                <c:pt idx="3005">
                  <c:v>4.4845281468807059</c:v>
                </c:pt>
                <c:pt idx="3006">
                  <c:v>4.1234665617168034</c:v>
                </c:pt>
                <c:pt idx="3007">
                  <c:v>5.9534665617168034</c:v>
                </c:pt>
                <c:pt idx="3008">
                  <c:v>5.4134665617168025</c:v>
                </c:pt>
                <c:pt idx="3009">
                  <c:v>4.2124044573133759</c:v>
                </c:pt>
                <c:pt idx="3010">
                  <c:v>4.0324044573133762</c:v>
                </c:pt>
                <c:pt idx="3011">
                  <c:v>6.0324044573133762</c:v>
                </c:pt>
                <c:pt idx="3012">
                  <c:v>5.3924044573133756</c:v>
                </c:pt>
                <c:pt idx="3013">
                  <c:v>4.4413418331622365</c:v>
                </c:pt>
                <c:pt idx="3014">
                  <c:v>5.5613418331622366</c:v>
                </c:pt>
                <c:pt idx="3015">
                  <c:v>4.2313418331622366</c:v>
                </c:pt>
                <c:pt idx="3016">
                  <c:v>5.6913418331622374</c:v>
                </c:pt>
                <c:pt idx="3017">
                  <c:v>4.4302786887544565</c:v>
                </c:pt>
                <c:pt idx="3018">
                  <c:v>6.5002786887544559</c:v>
                </c:pt>
                <c:pt idx="3019">
                  <c:v>5.1692150235803513</c:v>
                </c:pt>
                <c:pt idx="3020">
                  <c:v>3.4492150235803525</c:v>
                </c:pt>
                <c:pt idx="3021">
                  <c:v>4.9892150235803516</c:v>
                </c:pt>
                <c:pt idx="3022">
                  <c:v>3.0492150235803521</c:v>
                </c:pt>
                <c:pt idx="3023">
                  <c:v>5.2581508371294952</c:v>
                </c:pt>
                <c:pt idx="3024">
                  <c:v>5.5881508371294935</c:v>
                </c:pt>
                <c:pt idx="3025">
                  <c:v>5.2781508371294947</c:v>
                </c:pt>
                <c:pt idx="3026">
                  <c:v>6.2381508371294938</c:v>
                </c:pt>
                <c:pt idx="3027">
                  <c:v>5.9881508371294938</c:v>
                </c:pt>
                <c:pt idx="3028">
                  <c:v>4.648150837129494</c:v>
                </c:pt>
                <c:pt idx="3029">
                  <c:v>5.0170861288907016</c:v>
                </c:pt>
                <c:pt idx="3030">
                  <c:v>6.2070861288907011</c:v>
                </c:pt>
                <c:pt idx="3031">
                  <c:v>3.5760208983520387</c:v>
                </c:pt>
                <c:pt idx="3032">
                  <c:v>3.6249551450008202</c:v>
                </c:pt>
                <c:pt idx="3033">
                  <c:v>5.9638888683236058</c:v>
                </c:pt>
                <c:pt idx="3034">
                  <c:v>6.0038888683236067</c:v>
                </c:pt>
                <c:pt idx="3035">
                  <c:v>4.2428220678061939</c:v>
                </c:pt>
                <c:pt idx="3036">
                  <c:v>5.3428220678061944</c:v>
                </c:pt>
                <c:pt idx="3037">
                  <c:v>3.6728220678061936</c:v>
                </c:pt>
                <c:pt idx="3038">
                  <c:v>6.561754742933628</c:v>
                </c:pt>
                <c:pt idx="3039">
                  <c:v>5.1717547429336292</c:v>
                </c:pt>
                <c:pt idx="3040">
                  <c:v>4.2717547429336289</c:v>
                </c:pt>
                <c:pt idx="3041">
                  <c:v>6.2306868931901924</c:v>
                </c:pt>
                <c:pt idx="3042">
                  <c:v>5.3306868931901921</c:v>
                </c:pt>
                <c:pt idx="3043">
                  <c:v>4.8206868931901923</c:v>
                </c:pt>
                <c:pt idx="3044">
                  <c:v>5.0396185180594077</c:v>
                </c:pt>
                <c:pt idx="3045">
                  <c:v>3.8096185180594073</c:v>
                </c:pt>
                <c:pt idx="3046">
                  <c:v>7.4696185180594075</c:v>
                </c:pt>
                <c:pt idx="3047">
                  <c:v>7.0596185180594073</c:v>
                </c:pt>
                <c:pt idx="3048">
                  <c:v>4.8296185180594069</c:v>
                </c:pt>
                <c:pt idx="3049">
                  <c:v>8.1785496170240339</c:v>
                </c:pt>
                <c:pt idx="3050">
                  <c:v>6.5774801895660637</c:v>
                </c:pt>
                <c:pt idx="3051">
                  <c:v>4.7474801895660654</c:v>
                </c:pt>
                <c:pt idx="3052">
                  <c:v>6.2474801895660654</c:v>
                </c:pt>
                <c:pt idx="3053">
                  <c:v>5.4964102351667314</c:v>
                </c:pt>
                <c:pt idx="3054">
                  <c:v>2.516410235166731</c:v>
                </c:pt>
                <c:pt idx="3055">
                  <c:v>5.1864102351667309</c:v>
                </c:pt>
                <c:pt idx="3056">
                  <c:v>5.0664102351667299</c:v>
                </c:pt>
                <c:pt idx="3057">
                  <c:v>4.7964102351667304</c:v>
                </c:pt>
                <c:pt idx="3058">
                  <c:v>6.4553397533064913</c:v>
                </c:pt>
                <c:pt idx="3059">
                  <c:v>3.5353397533064914</c:v>
                </c:pt>
                <c:pt idx="3060">
                  <c:v>3.9153397533064913</c:v>
                </c:pt>
                <c:pt idx="3061">
                  <c:v>6.6453397533064908</c:v>
                </c:pt>
                <c:pt idx="3062">
                  <c:v>6.2642687434650437</c:v>
                </c:pt>
                <c:pt idx="3063">
                  <c:v>5.9342687434650436</c:v>
                </c:pt>
                <c:pt idx="3064">
                  <c:v>4.714268743465043</c:v>
                </c:pt>
                <c:pt idx="3065">
                  <c:v>4.504268743465043</c:v>
                </c:pt>
                <c:pt idx="3066">
                  <c:v>5.3131972051213072</c:v>
                </c:pt>
                <c:pt idx="3067">
                  <c:v>5.2031972051213078</c:v>
                </c:pt>
                <c:pt idx="3068">
                  <c:v>5.7531972051213085</c:v>
                </c:pt>
                <c:pt idx="3069">
                  <c:v>4.3621251377534378</c:v>
                </c:pt>
                <c:pt idx="3070">
                  <c:v>7.4021251377534369</c:v>
                </c:pt>
                <c:pt idx="3071">
                  <c:v>5.3421251377534382</c:v>
                </c:pt>
                <c:pt idx="3072">
                  <c:v>7.8921251377534372</c:v>
                </c:pt>
                <c:pt idx="3073">
                  <c:v>3.5821251377534375</c:v>
                </c:pt>
                <c:pt idx="3074">
                  <c:v>5.5110525408388078</c:v>
                </c:pt>
                <c:pt idx="3075">
                  <c:v>7.381052540838807</c:v>
                </c:pt>
                <c:pt idx="3076">
                  <c:v>5.9699794138540234</c:v>
                </c:pt>
                <c:pt idx="3077">
                  <c:v>4.8099794138540233</c:v>
                </c:pt>
                <c:pt idx="3078">
                  <c:v>6.4099794138540247</c:v>
                </c:pt>
                <c:pt idx="3079">
                  <c:v>5.118905756274911</c:v>
                </c:pt>
                <c:pt idx="3080">
                  <c:v>4.4689057562749115</c:v>
                </c:pt>
                <c:pt idx="3081">
                  <c:v>3.6889057562749112</c:v>
                </c:pt>
                <c:pt idx="3082">
                  <c:v>5.4189057562749117</c:v>
                </c:pt>
                <c:pt idx="3083">
                  <c:v>6.0089057562749115</c:v>
                </c:pt>
                <c:pt idx="3084">
                  <c:v>6.1089057562749112</c:v>
                </c:pt>
                <c:pt idx="3085">
                  <c:v>5.3878315675765194</c:v>
                </c:pt>
                <c:pt idx="3086">
                  <c:v>5.3267568472331188</c:v>
                </c:pt>
                <c:pt idx="3087">
                  <c:v>3.616756847233118</c:v>
                </c:pt>
                <c:pt idx="3088">
                  <c:v>6.696756847233118</c:v>
                </c:pt>
                <c:pt idx="3089">
                  <c:v>8.5246058095044592</c:v>
                </c:pt>
                <c:pt idx="3090">
                  <c:v>5.3646058095044591</c:v>
                </c:pt>
                <c:pt idx="3091">
                  <c:v>4.0435294910638273</c:v>
                </c:pt>
                <c:pt idx="3092">
                  <c:v>3.1735294910638281</c:v>
                </c:pt>
                <c:pt idx="3093">
                  <c:v>5.6135294910638276</c:v>
                </c:pt>
                <c:pt idx="3094">
                  <c:v>3.4935294910638275</c:v>
                </c:pt>
                <c:pt idx="3095">
                  <c:v>5.4924526388674391</c:v>
                </c:pt>
                <c:pt idx="3096">
                  <c:v>7.2013752523856418</c:v>
                </c:pt>
                <c:pt idx="3097">
                  <c:v>3.9502973310879952</c:v>
                </c:pt>
                <c:pt idx="3098">
                  <c:v>6.2702973310879955</c:v>
                </c:pt>
                <c:pt idx="3099">
                  <c:v>6.5902973310879958</c:v>
                </c:pt>
                <c:pt idx="3100">
                  <c:v>3.6302973310879958</c:v>
                </c:pt>
                <c:pt idx="3101">
                  <c:v>3.8902973310879956</c:v>
                </c:pt>
                <c:pt idx="3102">
                  <c:v>7.9992188744432724</c:v>
                </c:pt>
                <c:pt idx="3103">
                  <c:v>6.3292188744432725</c:v>
                </c:pt>
                <c:pt idx="3104">
                  <c:v>6.8592188744432718</c:v>
                </c:pt>
                <c:pt idx="3105">
                  <c:v>5.3792188744432714</c:v>
                </c:pt>
                <c:pt idx="3106">
                  <c:v>6.4481398819194489</c:v>
                </c:pt>
                <c:pt idx="3107">
                  <c:v>3.6381398819194493</c:v>
                </c:pt>
                <c:pt idx="3108">
                  <c:v>7.2981398819194485</c:v>
                </c:pt>
                <c:pt idx="3109">
                  <c:v>2.898139881919449</c:v>
                </c:pt>
                <c:pt idx="3110">
                  <c:v>6.8181398819194499</c:v>
                </c:pt>
                <c:pt idx="3111">
                  <c:v>4.7170603529837098</c:v>
                </c:pt>
                <c:pt idx="3112">
                  <c:v>5.9270603529837107</c:v>
                </c:pt>
                <c:pt idx="3113">
                  <c:v>6.9670603529837098</c:v>
                </c:pt>
                <c:pt idx="3114">
                  <c:v>5.1559802871024445</c:v>
                </c:pt>
                <c:pt idx="3115">
                  <c:v>6.8959802871024447</c:v>
                </c:pt>
                <c:pt idx="3116">
                  <c:v>6.0359802871024435</c:v>
                </c:pt>
                <c:pt idx="3117">
                  <c:v>3.9459802871024436</c:v>
                </c:pt>
                <c:pt idx="3118">
                  <c:v>5.6048996837412446</c:v>
                </c:pt>
                <c:pt idx="3119">
                  <c:v>6.0648996837412454</c:v>
                </c:pt>
                <c:pt idx="3120">
                  <c:v>5.5648996837412454</c:v>
                </c:pt>
                <c:pt idx="3121">
                  <c:v>7.2048996837412442</c:v>
                </c:pt>
                <c:pt idx="3122">
                  <c:v>5.5448996837412441</c:v>
                </c:pt>
                <c:pt idx="3123">
                  <c:v>3.9548996837412451</c:v>
                </c:pt>
                <c:pt idx="3124">
                  <c:v>5.683818542364909</c:v>
                </c:pt>
                <c:pt idx="3125">
                  <c:v>7.2238185423649099</c:v>
                </c:pt>
                <c:pt idx="3126">
                  <c:v>6.6638185423649094</c:v>
                </c:pt>
                <c:pt idx="3127">
                  <c:v>5.2627368624374284</c:v>
                </c:pt>
                <c:pt idx="3128">
                  <c:v>5.3527368624374283</c:v>
                </c:pt>
                <c:pt idx="3129">
                  <c:v>3.032736862437428</c:v>
                </c:pt>
                <c:pt idx="3130">
                  <c:v>6.4916546434219971</c:v>
                </c:pt>
                <c:pt idx="3131">
                  <c:v>3.5616546434219964</c:v>
                </c:pt>
                <c:pt idx="3132">
                  <c:v>5.0916546434219967</c:v>
                </c:pt>
                <c:pt idx="3133">
                  <c:v>5.3716546434219961</c:v>
                </c:pt>
                <c:pt idx="3134">
                  <c:v>6.1016546434219965</c:v>
                </c:pt>
                <c:pt idx="3135">
                  <c:v>6.860571884781006</c:v>
                </c:pt>
                <c:pt idx="3136">
                  <c:v>6.7705718847810061</c:v>
                </c:pt>
                <c:pt idx="3137">
                  <c:v>6.8505718847810062</c:v>
                </c:pt>
                <c:pt idx="3138">
                  <c:v>3.820571884781006</c:v>
                </c:pt>
                <c:pt idx="3139">
                  <c:v>4.5894885859760404</c:v>
                </c:pt>
                <c:pt idx="3140">
                  <c:v>5.0394885859760397</c:v>
                </c:pt>
                <c:pt idx="3141">
                  <c:v>2.6884047464678797</c:v>
                </c:pt>
                <c:pt idx="3142">
                  <c:v>4.2984047464678801</c:v>
                </c:pt>
                <c:pt idx="3143">
                  <c:v>5.3584047464678797</c:v>
                </c:pt>
                <c:pt idx="3144">
                  <c:v>5.2284047464678807</c:v>
                </c:pt>
                <c:pt idx="3145">
                  <c:v>4.4773203657164986</c:v>
                </c:pt>
                <c:pt idx="3146">
                  <c:v>4.8173203657164994</c:v>
                </c:pt>
                <c:pt idx="3147">
                  <c:v>5.5773203657164991</c:v>
                </c:pt>
                <c:pt idx="3148">
                  <c:v>3.3562354431810579</c:v>
                </c:pt>
                <c:pt idx="3149">
                  <c:v>5.6362354431810591</c:v>
                </c:pt>
                <c:pt idx="3150">
                  <c:v>6.0762354431810586</c:v>
                </c:pt>
                <c:pt idx="3151">
                  <c:v>8.1462354431810589</c:v>
                </c:pt>
                <c:pt idx="3152">
                  <c:v>6.306235443181059</c:v>
                </c:pt>
                <c:pt idx="3153">
                  <c:v>7.2462354431810585</c:v>
                </c:pt>
                <c:pt idx="3154">
                  <c:v>5.5762354431810586</c:v>
                </c:pt>
                <c:pt idx="3155">
                  <c:v>5.3151499783199068</c:v>
                </c:pt>
                <c:pt idx="3156">
                  <c:v>4.8451499783199061</c:v>
                </c:pt>
                <c:pt idx="3157">
                  <c:v>6.2440639705905845</c:v>
                </c:pt>
                <c:pt idx="3158">
                  <c:v>4.9840639705905847</c:v>
                </c:pt>
                <c:pt idx="3159">
                  <c:v>5.8440639705905841</c:v>
                </c:pt>
                <c:pt idx="3160">
                  <c:v>6.2840639705905836</c:v>
                </c:pt>
                <c:pt idx="3161">
                  <c:v>4.7029774194498177</c:v>
                </c:pt>
                <c:pt idx="3162">
                  <c:v>3.6029774194498181</c:v>
                </c:pt>
                <c:pt idx="3163">
                  <c:v>3.7418903243535127</c:v>
                </c:pt>
                <c:pt idx="3164">
                  <c:v>6.1918903243535119</c:v>
                </c:pt>
                <c:pt idx="3165">
                  <c:v>7.6918903243535119</c:v>
                </c:pt>
                <c:pt idx="3166">
                  <c:v>5.3318903243535125</c:v>
                </c:pt>
                <c:pt idx="3167">
                  <c:v>4.2508026847567617</c:v>
                </c:pt>
                <c:pt idx="3168">
                  <c:v>6.4908026847567619</c:v>
                </c:pt>
                <c:pt idx="3169">
                  <c:v>4.3108026847567613</c:v>
                </c:pt>
                <c:pt idx="3170">
                  <c:v>3.909714500113834</c:v>
                </c:pt>
                <c:pt idx="3171">
                  <c:v>5.4586257698781857</c:v>
                </c:pt>
                <c:pt idx="3172">
                  <c:v>3.5886257698781847</c:v>
                </c:pt>
                <c:pt idx="3173">
                  <c:v>5.8086257698781854</c:v>
                </c:pt>
                <c:pt idx="3174">
                  <c:v>4.9786257698781853</c:v>
                </c:pt>
                <c:pt idx="3175">
                  <c:v>6.6786257698781846</c:v>
                </c:pt>
                <c:pt idx="3176">
                  <c:v>5.2186257698781855</c:v>
                </c:pt>
                <c:pt idx="3177">
                  <c:v>5.7386257698781851</c:v>
                </c:pt>
                <c:pt idx="3178">
                  <c:v>6.2186257698781855</c:v>
                </c:pt>
                <c:pt idx="3179">
                  <c:v>7.5275364935024367</c:v>
                </c:pt>
                <c:pt idx="3180">
                  <c:v>5.1175364935024366</c:v>
                </c:pt>
                <c:pt idx="3181">
                  <c:v>4.8375364935024372</c:v>
                </c:pt>
                <c:pt idx="3182">
                  <c:v>6.1475364935024377</c:v>
                </c:pt>
                <c:pt idx="3183">
                  <c:v>3.4575364935024373</c:v>
                </c:pt>
                <c:pt idx="3184">
                  <c:v>5.0964466704383984</c:v>
                </c:pt>
                <c:pt idx="3185">
                  <c:v>4.3664466704383988</c:v>
                </c:pt>
                <c:pt idx="3186">
                  <c:v>4.276446670438399</c:v>
                </c:pt>
                <c:pt idx="3187">
                  <c:v>5.8564466704383982</c:v>
                </c:pt>
                <c:pt idx="3188">
                  <c:v>8.2864466704383979</c:v>
                </c:pt>
                <c:pt idx="3189">
                  <c:v>3.7064466704383987</c:v>
                </c:pt>
                <c:pt idx="3190">
                  <c:v>5.4653563001370475</c:v>
                </c:pt>
                <c:pt idx="3191">
                  <c:v>4.0042653820485334</c:v>
                </c:pt>
                <c:pt idx="3192">
                  <c:v>5.1831739156221772</c:v>
                </c:pt>
                <c:pt idx="3193">
                  <c:v>7.2631739156221773</c:v>
                </c:pt>
                <c:pt idx="3194">
                  <c:v>4.0320819003064718</c:v>
                </c:pt>
                <c:pt idx="3195">
                  <c:v>4.8220819003064719</c:v>
                </c:pt>
                <c:pt idx="3196">
                  <c:v>6.5820819003064717</c:v>
                </c:pt>
                <c:pt idx="3197">
                  <c:v>6.8920819003064722</c:v>
                </c:pt>
                <c:pt idx="3198">
                  <c:v>6.4420819003064711</c:v>
                </c:pt>
                <c:pt idx="3199">
                  <c:v>8.1509893355490757</c:v>
                </c:pt>
                <c:pt idx="3200">
                  <c:v>5.8309893355490754</c:v>
                </c:pt>
                <c:pt idx="3201">
                  <c:v>6.4498962207968127</c:v>
                </c:pt>
                <c:pt idx="3202">
                  <c:v>5.1598962207968118</c:v>
                </c:pt>
                <c:pt idx="3203">
                  <c:v>4.8298962207968117</c:v>
                </c:pt>
                <c:pt idx="3204">
                  <c:v>6.2098962207968125</c:v>
                </c:pt>
                <c:pt idx="3205">
                  <c:v>7.3088025554956708</c:v>
                </c:pt>
                <c:pt idx="3206">
                  <c:v>3.8088025554956708</c:v>
                </c:pt>
                <c:pt idx="3207">
                  <c:v>3.468802555495671</c:v>
                </c:pt>
                <c:pt idx="3208">
                  <c:v>5.0477083390907982</c:v>
                </c:pt>
                <c:pt idx="3209">
                  <c:v>2.887708339090798</c:v>
                </c:pt>
                <c:pt idx="3210">
                  <c:v>5.5877083390907973</c:v>
                </c:pt>
                <c:pt idx="3211">
                  <c:v>7.937708339090797</c:v>
                </c:pt>
                <c:pt idx="3212">
                  <c:v>5.2777083390907968</c:v>
                </c:pt>
                <c:pt idx="3213">
                  <c:v>7.6477083390907978</c:v>
                </c:pt>
                <c:pt idx="3214">
                  <c:v>6.9466135710265142</c:v>
                </c:pt>
                <c:pt idx="3215">
                  <c:v>4.1766135710265138</c:v>
                </c:pt>
                <c:pt idx="3216">
                  <c:v>5.1666135710265131</c:v>
                </c:pt>
                <c:pt idx="3217">
                  <c:v>6.195518250746284</c:v>
                </c:pt>
                <c:pt idx="3218">
                  <c:v>3.2155182507462836</c:v>
                </c:pt>
                <c:pt idx="3219">
                  <c:v>4.1455182507462833</c:v>
                </c:pt>
                <c:pt idx="3220">
                  <c:v>4.7955182507462837</c:v>
                </c:pt>
                <c:pt idx="3221">
                  <c:v>6.2855182507462839</c:v>
                </c:pt>
                <c:pt idx="3222">
                  <c:v>4.2055182507462829</c:v>
                </c:pt>
                <c:pt idx="3223">
                  <c:v>4.4655182507462836</c:v>
                </c:pt>
                <c:pt idx="3224">
                  <c:v>3.9055182507462831</c:v>
                </c:pt>
                <c:pt idx="3225">
                  <c:v>6.6555182507462831</c:v>
                </c:pt>
                <c:pt idx="3226">
                  <c:v>3.5955182507462835</c:v>
                </c:pt>
                <c:pt idx="3227">
                  <c:v>3.614422377692736</c:v>
                </c:pt>
                <c:pt idx="3228">
                  <c:v>5.0244223776927353</c:v>
                </c:pt>
                <c:pt idx="3229">
                  <c:v>5.0244223776927353</c:v>
                </c:pt>
                <c:pt idx="3230">
                  <c:v>4.4544223776927359</c:v>
                </c:pt>
                <c:pt idx="3231">
                  <c:v>5.2033259513076562</c:v>
                </c:pt>
                <c:pt idx="3232">
                  <c:v>6.7833259513076563</c:v>
                </c:pt>
                <c:pt idx="3233">
                  <c:v>3.9033259513076555</c:v>
                </c:pt>
                <c:pt idx="3234">
                  <c:v>7.1622289710319809</c:v>
                </c:pt>
                <c:pt idx="3235">
                  <c:v>6.2522289710319807</c:v>
                </c:pt>
                <c:pt idx="3236">
                  <c:v>4.2111314363058021</c:v>
                </c:pt>
                <c:pt idx="3237">
                  <c:v>4.3400333465683625</c:v>
                </c:pt>
                <c:pt idx="3238">
                  <c:v>8.0500333465683624</c:v>
                </c:pt>
                <c:pt idx="3239">
                  <c:v>4.030033346568362</c:v>
                </c:pt>
                <c:pt idx="3240">
                  <c:v>3.5200333465683622</c:v>
                </c:pt>
                <c:pt idx="3241">
                  <c:v>6.2100333465683626</c:v>
                </c:pt>
                <c:pt idx="3242">
                  <c:v>3.7200333465683624</c:v>
                </c:pt>
                <c:pt idx="3243">
                  <c:v>6.9289347012580453</c:v>
                </c:pt>
                <c:pt idx="3244">
                  <c:v>6.7489347012580456</c:v>
                </c:pt>
                <c:pt idx="3245">
                  <c:v>4.2189347012580463</c:v>
                </c:pt>
                <c:pt idx="3246">
                  <c:v>3.9878354998123946</c:v>
                </c:pt>
                <c:pt idx="3247">
                  <c:v>4.597835499812394</c:v>
                </c:pt>
                <c:pt idx="3248">
                  <c:v>4.6178354998123954</c:v>
                </c:pt>
                <c:pt idx="3249">
                  <c:v>5.1278354998123952</c:v>
                </c:pt>
                <c:pt idx="3250">
                  <c:v>3.5378354998123944</c:v>
                </c:pt>
                <c:pt idx="3251">
                  <c:v>3.81673574166809</c:v>
                </c:pt>
                <c:pt idx="3252">
                  <c:v>8.23673574166809</c:v>
                </c:pt>
                <c:pt idx="3253">
                  <c:v>4.4156354262609563</c:v>
                </c:pt>
                <c:pt idx="3254">
                  <c:v>5.5756354262609555</c:v>
                </c:pt>
                <c:pt idx="3255">
                  <c:v>3.9856354262609557</c:v>
                </c:pt>
                <c:pt idx="3256">
                  <c:v>4.6556354262609556</c:v>
                </c:pt>
                <c:pt idx="3257">
                  <c:v>3.1056354262609558</c:v>
                </c:pt>
                <c:pt idx="3258">
                  <c:v>4.8845345530259632</c:v>
                </c:pt>
                <c:pt idx="3259">
                  <c:v>6.2145345530259632</c:v>
                </c:pt>
                <c:pt idx="3260">
                  <c:v>5.4545345530259635</c:v>
                </c:pt>
                <c:pt idx="3261">
                  <c:v>4.9334331213972167</c:v>
                </c:pt>
                <c:pt idx="3262">
                  <c:v>4.3534331213972157</c:v>
                </c:pt>
                <c:pt idx="3263">
                  <c:v>6.4123311308079636</c:v>
                </c:pt>
                <c:pt idx="3264">
                  <c:v>4.9723311308079641</c:v>
                </c:pt>
                <c:pt idx="3265">
                  <c:v>4.642331130807964</c:v>
                </c:pt>
                <c:pt idx="3266">
                  <c:v>5.5323311308079646</c:v>
                </c:pt>
                <c:pt idx="3267">
                  <c:v>7.2523311308079634</c:v>
                </c:pt>
                <c:pt idx="3268">
                  <c:v>7.2612285806905899</c:v>
                </c:pt>
                <c:pt idx="3269">
                  <c:v>5.9512285806905911</c:v>
                </c:pt>
                <c:pt idx="3270">
                  <c:v>4.2501254704766138</c:v>
                </c:pt>
                <c:pt idx="3271">
                  <c:v>4.2701254704766134</c:v>
                </c:pt>
                <c:pt idx="3272">
                  <c:v>3.1690217995966838</c:v>
                </c:pt>
                <c:pt idx="3273">
                  <c:v>6.1590217995966832</c:v>
                </c:pt>
                <c:pt idx="3274">
                  <c:v>5.8990217995966834</c:v>
                </c:pt>
                <c:pt idx="3275">
                  <c:v>6.7890217995966839</c:v>
                </c:pt>
                <c:pt idx="3276">
                  <c:v>4.0190217995966835</c:v>
                </c:pt>
                <c:pt idx="3277">
                  <c:v>6.0490217995966837</c:v>
                </c:pt>
                <c:pt idx="3278">
                  <c:v>7.9790217995966835</c:v>
                </c:pt>
                <c:pt idx="3279">
                  <c:v>7.137917567480585</c:v>
                </c:pt>
                <c:pt idx="3280">
                  <c:v>5.8268127735572275</c:v>
                </c:pt>
                <c:pt idx="3281">
                  <c:v>6.7668127735572288</c:v>
                </c:pt>
                <c:pt idx="3282">
                  <c:v>5.8068127735572279</c:v>
                </c:pt>
                <c:pt idx="3283">
                  <c:v>4.9457074172546545</c:v>
                </c:pt>
                <c:pt idx="3284">
                  <c:v>3.194601498000031</c:v>
                </c:pt>
                <c:pt idx="3285">
                  <c:v>3.2746014980000302</c:v>
                </c:pt>
                <c:pt idx="3286">
                  <c:v>5.3446014980000314</c:v>
                </c:pt>
                <c:pt idx="3287">
                  <c:v>5.27349501521965</c:v>
                </c:pt>
                <c:pt idx="3288">
                  <c:v>4.0734950152196499</c:v>
                </c:pt>
                <c:pt idx="3289">
                  <c:v>4.5634950152196492</c:v>
                </c:pt>
                <c:pt idx="3290">
                  <c:v>6.5334950152196498</c:v>
                </c:pt>
                <c:pt idx="3291">
                  <c:v>4.1023879683389195</c:v>
                </c:pt>
                <c:pt idx="3292">
                  <c:v>5.4723879683389196</c:v>
                </c:pt>
                <c:pt idx="3293">
                  <c:v>4.9923879683389192</c:v>
                </c:pt>
                <c:pt idx="3294">
                  <c:v>5.2423879683389192</c:v>
                </c:pt>
                <c:pt idx="3295">
                  <c:v>5.5312803567823803</c:v>
                </c:pt>
                <c:pt idx="3296">
                  <c:v>4.3012803567823799</c:v>
                </c:pt>
                <c:pt idx="3297">
                  <c:v>4.6812803567823806</c:v>
                </c:pt>
                <c:pt idx="3298">
                  <c:v>4.8412803567823808</c:v>
                </c:pt>
                <c:pt idx="3299">
                  <c:v>4.8501721799736828</c:v>
                </c:pt>
                <c:pt idx="3300">
                  <c:v>5.2601721799736829</c:v>
                </c:pt>
                <c:pt idx="3301">
                  <c:v>6.8201721799736816</c:v>
                </c:pt>
                <c:pt idx="3302">
                  <c:v>4.8690634373355941</c:v>
                </c:pt>
                <c:pt idx="3303">
                  <c:v>5.459063437335594</c:v>
                </c:pt>
                <c:pt idx="3304">
                  <c:v>6.0890634373355947</c:v>
                </c:pt>
                <c:pt idx="3305">
                  <c:v>4.6690634373355948</c:v>
                </c:pt>
                <c:pt idx="3306">
                  <c:v>5.1390634373355937</c:v>
                </c:pt>
                <c:pt idx="3307">
                  <c:v>4.8390634373355947</c:v>
                </c:pt>
                <c:pt idx="3308">
                  <c:v>3.887954128290005</c:v>
                </c:pt>
                <c:pt idx="3309">
                  <c:v>3.8368442522579125</c:v>
                </c:pt>
                <c:pt idx="3310">
                  <c:v>3.7168442522579124</c:v>
                </c:pt>
                <c:pt idx="3311">
                  <c:v>5.566844252257912</c:v>
                </c:pt>
                <c:pt idx="3312">
                  <c:v>4.0668442522579129</c:v>
                </c:pt>
                <c:pt idx="3313">
                  <c:v>3.3268442522579127</c:v>
                </c:pt>
                <c:pt idx="3314">
                  <c:v>5.8368442522579134</c:v>
                </c:pt>
                <c:pt idx="3315">
                  <c:v>3.6768442522579123</c:v>
                </c:pt>
                <c:pt idx="3316">
                  <c:v>7.7757338086594281</c:v>
                </c:pt>
                <c:pt idx="3317">
                  <c:v>6.9757338086594274</c:v>
                </c:pt>
                <c:pt idx="3318">
                  <c:v>3.4946227969137711</c:v>
                </c:pt>
                <c:pt idx="3319">
                  <c:v>7.0446227969137709</c:v>
                </c:pt>
                <c:pt idx="3320">
                  <c:v>3.9546227969137711</c:v>
                </c:pt>
                <c:pt idx="3321">
                  <c:v>6.1735112164392714</c:v>
                </c:pt>
                <c:pt idx="3322">
                  <c:v>7.0635112164392702</c:v>
                </c:pt>
                <c:pt idx="3323">
                  <c:v>5.2435112164392699</c:v>
                </c:pt>
                <c:pt idx="3324">
                  <c:v>3.6123990666533654</c:v>
                </c:pt>
                <c:pt idx="3325">
                  <c:v>4.9623990666533651</c:v>
                </c:pt>
                <c:pt idx="3326">
                  <c:v>5.7023990666533653</c:v>
                </c:pt>
                <c:pt idx="3327">
                  <c:v>4.5623990666533647</c:v>
                </c:pt>
                <c:pt idx="3328">
                  <c:v>7.5423990666533651</c:v>
                </c:pt>
                <c:pt idx="3329">
                  <c:v>5.1723990666533659</c:v>
                </c:pt>
                <c:pt idx="3330">
                  <c:v>3.4712863469725903</c:v>
                </c:pt>
                <c:pt idx="3331">
                  <c:v>4.2612863469725903</c:v>
                </c:pt>
                <c:pt idx="3332">
                  <c:v>4.4612863469725905</c:v>
                </c:pt>
                <c:pt idx="3333">
                  <c:v>3.6712863469725905</c:v>
                </c:pt>
                <c:pt idx="3334">
                  <c:v>5.5101730568125902</c:v>
                </c:pt>
                <c:pt idx="3335">
                  <c:v>5.5101730568125902</c:v>
                </c:pt>
                <c:pt idx="3336">
                  <c:v>5.0301730568125897</c:v>
                </c:pt>
                <c:pt idx="3337">
                  <c:v>4.6801730568125901</c:v>
                </c:pt>
                <c:pt idx="3338">
                  <c:v>3.2790591955881077</c:v>
                </c:pt>
                <c:pt idx="3339">
                  <c:v>3.3390591955881073</c:v>
                </c:pt>
                <c:pt idx="3340">
                  <c:v>5.2879447627129839</c:v>
                </c:pt>
                <c:pt idx="3341">
                  <c:v>7.9279447627129844</c:v>
                </c:pt>
                <c:pt idx="3342">
                  <c:v>3.5368297576001577</c:v>
                </c:pt>
                <c:pt idx="3343">
                  <c:v>7.8868297576001574</c:v>
                </c:pt>
                <c:pt idx="3344">
                  <c:v>4.2368297576001579</c:v>
                </c:pt>
                <c:pt idx="3345">
                  <c:v>6.356829757600158</c:v>
                </c:pt>
                <c:pt idx="3346">
                  <c:v>7.6568297576001587</c:v>
                </c:pt>
                <c:pt idx="3347">
                  <c:v>7.015714179661666</c:v>
                </c:pt>
                <c:pt idx="3348">
                  <c:v>3.7457141796616655</c:v>
                </c:pt>
                <c:pt idx="3349">
                  <c:v>6.145714179661665</c:v>
                </c:pt>
                <c:pt idx="3350">
                  <c:v>5.8457141796616661</c:v>
                </c:pt>
                <c:pt idx="3351">
                  <c:v>4.2145980283086324</c:v>
                </c:pt>
                <c:pt idx="3352">
                  <c:v>3.3045980283086331</c:v>
                </c:pt>
                <c:pt idx="3353">
                  <c:v>3.644598028308633</c:v>
                </c:pt>
                <c:pt idx="3354">
                  <c:v>4.2034813029512801</c:v>
                </c:pt>
                <c:pt idx="3355">
                  <c:v>6.2734813029512804</c:v>
                </c:pt>
                <c:pt idx="3356">
                  <c:v>5.0234813029512804</c:v>
                </c:pt>
                <c:pt idx="3357">
                  <c:v>4.0423640029989123</c:v>
                </c:pt>
                <c:pt idx="3358">
                  <c:v>4.472364002998912</c:v>
                </c:pt>
                <c:pt idx="3359">
                  <c:v>4.1623640029989124</c:v>
                </c:pt>
                <c:pt idx="3360">
                  <c:v>3.7623640029989129</c:v>
                </c:pt>
                <c:pt idx="3361">
                  <c:v>4.1812461278599304</c:v>
                </c:pt>
                <c:pt idx="3362">
                  <c:v>4.3212461278599301</c:v>
                </c:pt>
                <c:pt idx="3363">
                  <c:v>3.7901276769418129</c:v>
                </c:pt>
                <c:pt idx="3364">
                  <c:v>8.7701276769418133</c:v>
                </c:pt>
                <c:pt idx="3365">
                  <c:v>5.1490086496511314</c:v>
                </c:pt>
                <c:pt idx="3366">
                  <c:v>7.1490086496511314</c:v>
                </c:pt>
                <c:pt idx="3367">
                  <c:v>4.6178890453935271</c:v>
                </c:pt>
                <c:pt idx="3368">
                  <c:v>5.8178890453935281</c:v>
                </c:pt>
                <c:pt idx="3369">
                  <c:v>4.6278890453935269</c:v>
                </c:pt>
                <c:pt idx="3370">
                  <c:v>6.3678890453935271</c:v>
                </c:pt>
                <c:pt idx="3371">
                  <c:v>6.4767688635737315</c:v>
                </c:pt>
                <c:pt idx="3372">
                  <c:v>4.1367688635737325</c:v>
                </c:pt>
                <c:pt idx="3373">
                  <c:v>5.3367688635737327</c:v>
                </c:pt>
                <c:pt idx="3374">
                  <c:v>4.9156481035955544</c:v>
                </c:pt>
                <c:pt idx="3375">
                  <c:v>6.1256481035955535</c:v>
                </c:pt>
                <c:pt idx="3376">
                  <c:v>5.3656481035955537</c:v>
                </c:pt>
                <c:pt idx="3377">
                  <c:v>6.8756481035955535</c:v>
                </c:pt>
                <c:pt idx="3378">
                  <c:v>2.9745267648618752</c:v>
                </c:pt>
                <c:pt idx="3379">
                  <c:v>5.4345267648618751</c:v>
                </c:pt>
                <c:pt idx="3380">
                  <c:v>5.8145267648618759</c:v>
                </c:pt>
                <c:pt idx="3381">
                  <c:v>7.1945267648618749</c:v>
                </c:pt>
                <c:pt idx="3382">
                  <c:v>6.4234048467746501</c:v>
                </c:pt>
                <c:pt idx="3383">
                  <c:v>4.13340484677465</c:v>
                </c:pt>
                <c:pt idx="3384">
                  <c:v>5.0034048467746501</c:v>
                </c:pt>
                <c:pt idx="3385">
                  <c:v>6.9134048467746503</c:v>
                </c:pt>
                <c:pt idx="3386">
                  <c:v>6.473404846774649</c:v>
                </c:pt>
                <c:pt idx="3387">
                  <c:v>4.3522823487349154</c:v>
                </c:pt>
                <c:pt idx="3388">
                  <c:v>6.6411592701427651</c:v>
                </c:pt>
                <c:pt idx="3389">
                  <c:v>7.7311592701427649</c:v>
                </c:pt>
                <c:pt idx="3390">
                  <c:v>3.5711592701427639</c:v>
                </c:pt>
                <c:pt idx="3391">
                  <c:v>4.0011592701427645</c:v>
                </c:pt>
                <c:pt idx="3392">
                  <c:v>6.4011592701427649</c:v>
                </c:pt>
                <c:pt idx="3393">
                  <c:v>3.9600356103973722</c:v>
                </c:pt>
                <c:pt idx="3394">
                  <c:v>4.2500356103973722</c:v>
                </c:pt>
                <c:pt idx="3395">
                  <c:v>3.6800356103973719</c:v>
                </c:pt>
                <c:pt idx="3396">
                  <c:v>3.970035610397372</c:v>
                </c:pt>
                <c:pt idx="3397">
                  <c:v>5.0589113688969736</c:v>
                </c:pt>
                <c:pt idx="3398">
                  <c:v>8.0989113688969727</c:v>
                </c:pt>
                <c:pt idx="3399">
                  <c:v>5.9689113688969719</c:v>
                </c:pt>
                <c:pt idx="3400">
                  <c:v>4.4989113688969731</c:v>
                </c:pt>
                <c:pt idx="3401">
                  <c:v>4.5277865450388699</c:v>
                </c:pt>
                <c:pt idx="3402">
                  <c:v>7.7177865450388694</c:v>
                </c:pt>
                <c:pt idx="3403">
                  <c:v>3.5066611382194228</c:v>
                </c:pt>
                <c:pt idx="3404">
                  <c:v>5.1166611382194223</c:v>
                </c:pt>
                <c:pt idx="3405">
                  <c:v>6.3166611382194233</c:v>
                </c:pt>
                <c:pt idx="3406">
                  <c:v>3.5666611382194224</c:v>
                </c:pt>
                <c:pt idx="3407">
                  <c:v>6.3655351478340592</c:v>
                </c:pt>
                <c:pt idx="3408">
                  <c:v>3.03553514783406</c:v>
                </c:pt>
                <c:pt idx="3409">
                  <c:v>6.3555351478340594</c:v>
                </c:pt>
                <c:pt idx="3410">
                  <c:v>3.8155351478340593</c:v>
                </c:pt>
                <c:pt idx="3411">
                  <c:v>4.1855351478340594</c:v>
                </c:pt>
                <c:pt idx="3412">
                  <c:v>3.4744085732772652</c:v>
                </c:pt>
                <c:pt idx="3413">
                  <c:v>6.0644085732772659</c:v>
                </c:pt>
                <c:pt idx="3414">
                  <c:v>3.8844085732772653</c:v>
                </c:pt>
                <c:pt idx="3415">
                  <c:v>4.854408573277265</c:v>
                </c:pt>
                <c:pt idx="3416">
                  <c:v>7.4544085732772647</c:v>
                </c:pt>
                <c:pt idx="3417">
                  <c:v>6.224408573277266</c:v>
                </c:pt>
                <c:pt idx="3418">
                  <c:v>5.1432814139425798</c:v>
                </c:pt>
                <c:pt idx="3419">
                  <c:v>7.3932814139425798</c:v>
                </c:pt>
                <c:pt idx="3420">
                  <c:v>4.4232814139425791</c:v>
                </c:pt>
                <c:pt idx="3421">
                  <c:v>4.013281413942579</c:v>
                </c:pt>
                <c:pt idx="3422">
                  <c:v>4.8432814139425791</c:v>
                </c:pt>
                <c:pt idx="3423">
                  <c:v>3.5832814139425793</c:v>
                </c:pt>
                <c:pt idx="3424">
                  <c:v>6.1821536692225969</c:v>
                </c:pt>
                <c:pt idx="3425">
                  <c:v>7.4210253385089704</c:v>
                </c:pt>
                <c:pt idx="3426">
                  <c:v>3.6710253385089704</c:v>
                </c:pt>
                <c:pt idx="3427">
                  <c:v>3.9010253385089708</c:v>
                </c:pt>
                <c:pt idx="3428">
                  <c:v>6.6110253385089699</c:v>
                </c:pt>
                <c:pt idx="3429">
                  <c:v>5.311025338508971</c:v>
                </c:pt>
                <c:pt idx="3430">
                  <c:v>4.4810253385089709</c:v>
                </c:pt>
                <c:pt idx="3431">
                  <c:v>5.7310253385089709</c:v>
                </c:pt>
                <c:pt idx="3432">
                  <c:v>6.2810253385089698</c:v>
                </c:pt>
                <c:pt idx="3433">
                  <c:v>7.0910253385089703</c:v>
                </c:pt>
                <c:pt idx="3434">
                  <c:v>4.6810253385089702</c:v>
                </c:pt>
                <c:pt idx="3435">
                  <c:v>6.0298964211923991</c:v>
                </c:pt>
                <c:pt idx="3436">
                  <c:v>4.6687669166626335</c:v>
                </c:pt>
                <c:pt idx="3437">
                  <c:v>6.6887669166626331</c:v>
                </c:pt>
                <c:pt idx="3438">
                  <c:v>4.0987669166626333</c:v>
                </c:pt>
                <c:pt idx="3439">
                  <c:v>5.3587669166626331</c:v>
                </c:pt>
                <c:pt idx="3440">
                  <c:v>4.5687669166626339</c:v>
                </c:pt>
                <c:pt idx="3441">
                  <c:v>4.5887669166626335</c:v>
                </c:pt>
                <c:pt idx="3442">
                  <c:v>4.9087669166626338</c:v>
                </c:pt>
                <c:pt idx="3443">
                  <c:v>4.8487669166626333</c:v>
                </c:pt>
                <c:pt idx="3444">
                  <c:v>5.6187669166626328</c:v>
                </c:pt>
                <c:pt idx="3445">
                  <c:v>4.8876368243084691</c:v>
                </c:pt>
                <c:pt idx="3446">
                  <c:v>3.6576368243084687</c:v>
                </c:pt>
                <c:pt idx="3447">
                  <c:v>5.5776368243084686</c:v>
                </c:pt>
                <c:pt idx="3448">
                  <c:v>5.0665061435177492</c:v>
                </c:pt>
                <c:pt idx="3449">
                  <c:v>4.6365061435177495</c:v>
                </c:pt>
                <c:pt idx="3450">
                  <c:v>3.576506143517749</c:v>
                </c:pt>
                <c:pt idx="3451">
                  <c:v>6.3965061435177493</c:v>
                </c:pt>
                <c:pt idx="3452">
                  <c:v>3.9353748736773575</c:v>
                </c:pt>
                <c:pt idx="3453">
                  <c:v>3.8553748736773583</c:v>
                </c:pt>
                <c:pt idx="3454">
                  <c:v>3.9442430141732236</c:v>
                </c:pt>
                <c:pt idx="3455">
                  <c:v>5.5831105643903136</c:v>
                </c:pt>
                <c:pt idx="3456">
                  <c:v>6.2031105643903128</c:v>
                </c:pt>
                <c:pt idx="3457">
                  <c:v>4.5331105643903129</c:v>
                </c:pt>
                <c:pt idx="3458">
                  <c:v>4.063110564390314</c:v>
                </c:pt>
                <c:pt idx="3459">
                  <c:v>6.1819775237126269</c:v>
                </c:pt>
                <c:pt idx="3460">
                  <c:v>2.591977523712627</c:v>
                </c:pt>
                <c:pt idx="3461">
                  <c:v>7.4008438915232073</c:v>
                </c:pt>
                <c:pt idx="3462">
                  <c:v>3.9808438915232074</c:v>
                </c:pt>
                <c:pt idx="3463">
                  <c:v>5.6808438915232067</c:v>
                </c:pt>
                <c:pt idx="3464">
                  <c:v>7.080843891523207</c:v>
                </c:pt>
                <c:pt idx="3465">
                  <c:v>4.5508438915232077</c:v>
                </c:pt>
                <c:pt idx="3466">
                  <c:v>4.2597096672041239</c:v>
                </c:pt>
                <c:pt idx="3467">
                  <c:v>7.7185748501364788</c:v>
                </c:pt>
                <c:pt idx="3468">
                  <c:v>3.838574850136478</c:v>
                </c:pt>
                <c:pt idx="3469">
                  <c:v>5.3685748501364792</c:v>
                </c:pt>
                <c:pt idx="3470">
                  <c:v>5.2785748501364775</c:v>
                </c:pt>
                <c:pt idx="3471">
                  <c:v>4.4485748501364775</c:v>
                </c:pt>
                <c:pt idx="3472">
                  <c:v>5.588574850136478</c:v>
                </c:pt>
                <c:pt idx="3473">
                  <c:v>5.3274394397004059</c:v>
                </c:pt>
                <c:pt idx="3474">
                  <c:v>4.3874394397004064</c:v>
                </c:pt>
                <c:pt idx="3475">
                  <c:v>4.197439439700406</c:v>
                </c:pt>
                <c:pt idx="3476">
                  <c:v>4.5874394397004057</c:v>
                </c:pt>
                <c:pt idx="3477">
                  <c:v>6.737439439700406</c:v>
                </c:pt>
                <c:pt idx="3478">
                  <c:v>5.2063034352750659</c:v>
                </c:pt>
                <c:pt idx="3479">
                  <c:v>5.246303435275065</c:v>
                </c:pt>
                <c:pt idx="3480">
                  <c:v>4.616303435275066</c:v>
                </c:pt>
                <c:pt idx="3481">
                  <c:v>6.3363034352750649</c:v>
                </c:pt>
                <c:pt idx="3482">
                  <c:v>7.6963034352750643</c:v>
                </c:pt>
                <c:pt idx="3483">
                  <c:v>3.6451668362386389</c:v>
                </c:pt>
                <c:pt idx="3484">
                  <c:v>6.975166836238639</c:v>
                </c:pt>
                <c:pt idx="3485">
                  <c:v>5.0351668362386395</c:v>
                </c:pt>
                <c:pt idx="3486">
                  <c:v>3.8751668362386384</c:v>
                </c:pt>
                <c:pt idx="3487">
                  <c:v>5.4151668362386385</c:v>
                </c:pt>
                <c:pt idx="3488">
                  <c:v>3.5440296419683337</c:v>
                </c:pt>
                <c:pt idx="3489">
                  <c:v>4.6240296419683347</c:v>
                </c:pt>
                <c:pt idx="3490">
                  <c:v>4.114029641968334</c:v>
                </c:pt>
                <c:pt idx="3491">
                  <c:v>4.2240296419683343</c:v>
                </c:pt>
                <c:pt idx="3492">
                  <c:v>3.6340296419683344</c:v>
                </c:pt>
                <c:pt idx="3493">
                  <c:v>6.8428918518403812</c:v>
                </c:pt>
                <c:pt idx="3494">
                  <c:v>6.6228918518403823</c:v>
                </c:pt>
                <c:pt idx="3495">
                  <c:v>4.5728918518403816</c:v>
                </c:pt>
                <c:pt idx="3496">
                  <c:v>8.0428918518403822</c:v>
                </c:pt>
                <c:pt idx="3497">
                  <c:v>4.6617534652300279</c:v>
                </c:pt>
                <c:pt idx="3498">
                  <c:v>7.1917534652300272</c:v>
                </c:pt>
                <c:pt idx="3499">
                  <c:v>6.0617534652300282</c:v>
                </c:pt>
                <c:pt idx="3500">
                  <c:v>5.8017534652300284</c:v>
                </c:pt>
                <c:pt idx="3501">
                  <c:v>6.0506144815115377</c:v>
                </c:pt>
                <c:pt idx="3502">
                  <c:v>3.5906144815115377</c:v>
                </c:pt>
                <c:pt idx="3503">
                  <c:v>4.659474900058191</c:v>
                </c:pt>
                <c:pt idx="3504">
                  <c:v>3.949474900058191</c:v>
                </c:pt>
                <c:pt idx="3505">
                  <c:v>4.6894749000581903</c:v>
                </c:pt>
                <c:pt idx="3506">
                  <c:v>3.7294749000581913</c:v>
                </c:pt>
                <c:pt idx="3507">
                  <c:v>7.279474900058192</c:v>
                </c:pt>
                <c:pt idx="3508">
                  <c:v>7.2183347202422787</c:v>
                </c:pt>
                <c:pt idx="3509">
                  <c:v>4.4583347202422789</c:v>
                </c:pt>
                <c:pt idx="3510">
                  <c:v>3.8671939414351018</c:v>
                </c:pt>
                <c:pt idx="3511">
                  <c:v>6.0071939414351014</c:v>
                </c:pt>
                <c:pt idx="3512">
                  <c:v>4.647193941435102</c:v>
                </c:pt>
                <c:pt idx="3513">
                  <c:v>3.6671939414351016</c:v>
                </c:pt>
                <c:pt idx="3514">
                  <c:v>3.6371939414351022</c:v>
                </c:pt>
                <c:pt idx="3515">
                  <c:v>6.2971939414351024</c:v>
                </c:pt>
                <c:pt idx="3516">
                  <c:v>6.7071939414351025</c:v>
                </c:pt>
                <c:pt idx="3517">
                  <c:v>4.7660525630069746</c:v>
                </c:pt>
                <c:pt idx="3518">
                  <c:v>5.3449105843272147</c:v>
                </c:pt>
                <c:pt idx="3519">
                  <c:v>6.5337680047641467</c:v>
                </c:pt>
                <c:pt idx="3520">
                  <c:v>5.6237680047641465</c:v>
                </c:pt>
                <c:pt idx="3521">
                  <c:v>3.8437680047641463</c:v>
                </c:pt>
                <c:pt idx="3522">
                  <c:v>3.8837680047641463</c:v>
                </c:pt>
                <c:pt idx="3523">
                  <c:v>4.6337680047641463</c:v>
                </c:pt>
                <c:pt idx="3524">
                  <c:v>7.9737680047641462</c:v>
                </c:pt>
                <c:pt idx="3525">
                  <c:v>4.3626248236850875</c:v>
                </c:pt>
                <c:pt idx="3526">
                  <c:v>4.0326248236850875</c:v>
                </c:pt>
                <c:pt idx="3527">
                  <c:v>3.882624823685088</c:v>
                </c:pt>
                <c:pt idx="3528">
                  <c:v>6.4326248236850869</c:v>
                </c:pt>
                <c:pt idx="3529">
                  <c:v>5.8326248236850873</c:v>
                </c:pt>
                <c:pt idx="3530">
                  <c:v>4.3126248236850877</c:v>
                </c:pt>
                <c:pt idx="3531">
                  <c:v>4.5226248236850886</c:v>
                </c:pt>
                <c:pt idx="3532">
                  <c:v>5.2926248236850881</c:v>
                </c:pt>
                <c:pt idx="3533">
                  <c:v>8.0714810404563693</c:v>
                </c:pt>
                <c:pt idx="3534">
                  <c:v>6.1814810404563687</c:v>
                </c:pt>
                <c:pt idx="3535">
                  <c:v>6.5714810404563693</c:v>
                </c:pt>
                <c:pt idx="3536">
                  <c:v>3.2814810404563692</c:v>
                </c:pt>
                <c:pt idx="3537">
                  <c:v>3.7314810404563694</c:v>
                </c:pt>
                <c:pt idx="3538">
                  <c:v>5.9414810404563703</c:v>
                </c:pt>
                <c:pt idx="3539">
                  <c:v>3.5514810404563697</c:v>
                </c:pt>
                <c:pt idx="3540">
                  <c:v>4.4414810404563703</c:v>
                </c:pt>
                <c:pt idx="3541">
                  <c:v>3.8603366544433131</c:v>
                </c:pt>
                <c:pt idx="3542">
                  <c:v>3.6303366544433135</c:v>
                </c:pt>
                <c:pt idx="3543">
                  <c:v>3.9203366544433136</c:v>
                </c:pt>
                <c:pt idx="3544">
                  <c:v>3.3591916650102371</c:v>
                </c:pt>
                <c:pt idx="3545">
                  <c:v>5.6991916650102379</c:v>
                </c:pt>
                <c:pt idx="3546">
                  <c:v>4.5080460715204556</c:v>
                </c:pt>
                <c:pt idx="3547">
                  <c:v>3.738046071520456</c:v>
                </c:pt>
                <c:pt idx="3548">
                  <c:v>5.5780460715204558</c:v>
                </c:pt>
                <c:pt idx="3549">
                  <c:v>3.2180460715204564</c:v>
                </c:pt>
                <c:pt idx="3550">
                  <c:v>4.438046071520457</c:v>
                </c:pt>
                <c:pt idx="3551">
                  <c:v>3.4968998733362744</c:v>
                </c:pt>
                <c:pt idx="3552">
                  <c:v>4.6068998733362747</c:v>
                </c:pt>
                <c:pt idx="3553">
                  <c:v>5.0368998733362744</c:v>
                </c:pt>
                <c:pt idx="3554">
                  <c:v>4.806899873336274</c:v>
                </c:pt>
                <c:pt idx="3555">
                  <c:v>5.7468998733362735</c:v>
                </c:pt>
                <c:pt idx="3556">
                  <c:v>4.2868998733362744</c:v>
                </c:pt>
                <c:pt idx="3557">
                  <c:v>6.4368998733362748</c:v>
                </c:pt>
                <c:pt idx="3558">
                  <c:v>6.3257530698189832</c:v>
                </c:pt>
                <c:pt idx="3559">
                  <c:v>6.4657530698189838</c:v>
                </c:pt>
                <c:pt idx="3560">
                  <c:v>4.6957530698189842</c:v>
                </c:pt>
                <c:pt idx="3561">
                  <c:v>4.245753069818984</c:v>
                </c:pt>
                <c:pt idx="3562">
                  <c:v>5.7546056603288687</c:v>
                </c:pt>
                <c:pt idx="3563">
                  <c:v>7.8734576442251996</c:v>
                </c:pt>
                <c:pt idx="3564">
                  <c:v>4.9034576442251989</c:v>
                </c:pt>
                <c:pt idx="3565">
                  <c:v>5.1034576442252</c:v>
                </c:pt>
                <c:pt idx="3566">
                  <c:v>5.9923090208662195</c:v>
                </c:pt>
                <c:pt idx="3567">
                  <c:v>4.5623090208662198</c:v>
                </c:pt>
                <c:pt idx="3568">
                  <c:v>3.8623090208662205</c:v>
                </c:pt>
                <c:pt idx="3569">
                  <c:v>4.1923090208662197</c:v>
                </c:pt>
                <c:pt idx="3570">
                  <c:v>3.9323090208662199</c:v>
                </c:pt>
                <c:pt idx="3571">
                  <c:v>3.1823090208662199</c:v>
                </c:pt>
                <c:pt idx="3572">
                  <c:v>4.3623090208662205</c:v>
                </c:pt>
                <c:pt idx="3573">
                  <c:v>4.1623090208662203</c:v>
                </c:pt>
                <c:pt idx="3574">
                  <c:v>4.3123090208662198</c:v>
                </c:pt>
                <c:pt idx="3575">
                  <c:v>5.2111597896091677</c:v>
                </c:pt>
                <c:pt idx="3576">
                  <c:v>4.5911597896091685</c:v>
                </c:pt>
                <c:pt idx="3577">
                  <c:v>3.9311597896091675</c:v>
                </c:pt>
                <c:pt idx="3578">
                  <c:v>4.7900099498102513</c:v>
                </c:pt>
                <c:pt idx="3579">
                  <c:v>3.3600099498102516</c:v>
                </c:pt>
                <c:pt idx="3580">
                  <c:v>6.0700099498102507</c:v>
                </c:pt>
                <c:pt idx="3581">
                  <c:v>3.4100099498102514</c:v>
                </c:pt>
                <c:pt idx="3582">
                  <c:v>3.8188595008246571</c:v>
                </c:pt>
                <c:pt idx="3583">
                  <c:v>3.7588595008246566</c:v>
                </c:pt>
                <c:pt idx="3584">
                  <c:v>6.8788595008246567</c:v>
                </c:pt>
                <c:pt idx="3585">
                  <c:v>3.8577084420065475</c:v>
                </c:pt>
                <c:pt idx="3586">
                  <c:v>6.5577084420065468</c:v>
                </c:pt>
                <c:pt idx="3587">
                  <c:v>3.7477084420065472</c:v>
                </c:pt>
                <c:pt idx="3588">
                  <c:v>4.1977084420065474</c:v>
                </c:pt>
                <c:pt idx="3589">
                  <c:v>4.7877084420065472</c:v>
                </c:pt>
                <c:pt idx="3590">
                  <c:v>8.016556772709059</c:v>
                </c:pt>
                <c:pt idx="3591">
                  <c:v>4.8065567727090581</c:v>
                </c:pt>
                <c:pt idx="3592">
                  <c:v>4.2665567727090581</c:v>
                </c:pt>
                <c:pt idx="3593">
                  <c:v>5.2765567727090588</c:v>
                </c:pt>
                <c:pt idx="3594">
                  <c:v>5.2865567727090585</c:v>
                </c:pt>
                <c:pt idx="3595">
                  <c:v>5.346556772709059</c:v>
                </c:pt>
                <c:pt idx="3596">
                  <c:v>4.0665567727090588</c:v>
                </c:pt>
                <c:pt idx="3597">
                  <c:v>3.4454044922842932</c:v>
                </c:pt>
                <c:pt idx="3598">
                  <c:v>2.9754044922842926</c:v>
                </c:pt>
                <c:pt idx="3599">
                  <c:v>3.5054044922842929</c:v>
                </c:pt>
                <c:pt idx="3600">
                  <c:v>3.2854044922842931</c:v>
                </c:pt>
                <c:pt idx="3601">
                  <c:v>3.8842516000833243</c:v>
                </c:pt>
                <c:pt idx="3602">
                  <c:v>4.3042516000833242</c:v>
                </c:pt>
                <c:pt idx="3603">
                  <c:v>4.7842516000833246</c:v>
                </c:pt>
                <c:pt idx="3604">
                  <c:v>4.8442516000833251</c:v>
                </c:pt>
                <c:pt idx="3605">
                  <c:v>4.7342516000833239</c:v>
                </c:pt>
                <c:pt idx="3606">
                  <c:v>4.053098095456189</c:v>
                </c:pt>
                <c:pt idx="3607">
                  <c:v>5.5730980954561886</c:v>
                </c:pt>
                <c:pt idx="3608">
                  <c:v>6.0419439777518935</c:v>
                </c:pt>
                <c:pt idx="3609">
                  <c:v>3.8819439777518934</c:v>
                </c:pt>
                <c:pt idx="3610">
                  <c:v>7.7219439777518932</c:v>
                </c:pt>
                <c:pt idx="3611">
                  <c:v>5.4319439777518941</c:v>
                </c:pt>
                <c:pt idx="3612">
                  <c:v>8.6807892463183993</c:v>
                </c:pt>
                <c:pt idx="3613">
                  <c:v>4.6907892463183991</c:v>
                </c:pt>
                <c:pt idx="3614">
                  <c:v>4.7907892463183988</c:v>
                </c:pt>
                <c:pt idx="3615">
                  <c:v>4.2307892463183991</c:v>
                </c:pt>
                <c:pt idx="3616">
                  <c:v>4.559633900502627</c:v>
                </c:pt>
                <c:pt idx="3617">
                  <c:v>5.4896339005026267</c:v>
                </c:pt>
                <c:pt idx="3618">
                  <c:v>3.6484779396504612</c:v>
                </c:pt>
                <c:pt idx="3619">
                  <c:v>4.2284779396504613</c:v>
                </c:pt>
                <c:pt idx="3620">
                  <c:v>5.1384779396504605</c:v>
                </c:pt>
                <c:pt idx="3621">
                  <c:v>3.8984779396504612</c:v>
                </c:pt>
                <c:pt idx="3622">
                  <c:v>3.2284779396504613</c:v>
                </c:pt>
                <c:pt idx="3623">
                  <c:v>5.697321363106731</c:v>
                </c:pt>
                <c:pt idx="3624">
                  <c:v>7.7161641702152277</c:v>
                </c:pt>
                <c:pt idx="3625">
                  <c:v>6.2661641702152284</c:v>
                </c:pt>
                <c:pt idx="3626">
                  <c:v>5.1861641702152284</c:v>
                </c:pt>
                <c:pt idx="3627">
                  <c:v>5.9861641702152273</c:v>
                </c:pt>
                <c:pt idx="3628">
                  <c:v>7.2750063603186881</c:v>
                </c:pt>
                <c:pt idx="3629">
                  <c:v>3.0150063603186883</c:v>
                </c:pt>
                <c:pt idx="3630">
                  <c:v>5.3650063603186879</c:v>
                </c:pt>
                <c:pt idx="3631">
                  <c:v>2.8050063603186883</c:v>
                </c:pt>
                <c:pt idx="3632">
                  <c:v>4.7850063603186879</c:v>
                </c:pt>
                <c:pt idx="3633">
                  <c:v>6.8050063603186874</c:v>
                </c:pt>
                <c:pt idx="3634">
                  <c:v>5.5638479327587973</c:v>
                </c:pt>
                <c:pt idx="3635">
                  <c:v>4.1738479327587976</c:v>
                </c:pt>
                <c:pt idx="3636">
                  <c:v>4.2838479327587979</c:v>
                </c:pt>
                <c:pt idx="3637">
                  <c:v>4.613847932758798</c:v>
                </c:pt>
                <c:pt idx="3638">
                  <c:v>8.3326888868761877</c:v>
                </c:pt>
                <c:pt idx="3639">
                  <c:v>7.0615292220104315</c:v>
                </c:pt>
                <c:pt idx="3640">
                  <c:v>4.4515292220104321</c:v>
                </c:pt>
                <c:pt idx="3641">
                  <c:v>6.7315292220104315</c:v>
                </c:pt>
                <c:pt idx="3642">
                  <c:v>3.2515292220104319</c:v>
                </c:pt>
                <c:pt idx="3643">
                  <c:v>3.7715292220104324</c:v>
                </c:pt>
                <c:pt idx="3644">
                  <c:v>4.5903689375000489</c:v>
                </c:pt>
                <c:pt idx="3645">
                  <c:v>6.0603689375000478</c:v>
                </c:pt>
                <c:pt idx="3646">
                  <c:v>4.4803689375000477</c:v>
                </c:pt>
                <c:pt idx="3647">
                  <c:v>7.4192080326824961</c:v>
                </c:pt>
                <c:pt idx="3648">
                  <c:v>6.5092080326824959</c:v>
                </c:pt>
                <c:pt idx="3649">
                  <c:v>5.6292080326824951</c:v>
                </c:pt>
                <c:pt idx="3650">
                  <c:v>4.4792080326824948</c:v>
                </c:pt>
                <c:pt idx="3651">
                  <c:v>3.8180465068941603</c:v>
                </c:pt>
                <c:pt idx="3652">
                  <c:v>5.1880465068941604</c:v>
                </c:pt>
                <c:pt idx="3653">
                  <c:v>7.4480465068941601</c:v>
                </c:pt>
                <c:pt idx="3654">
                  <c:v>5.1780465068941606</c:v>
                </c:pt>
                <c:pt idx="3655">
                  <c:v>6.1780465068941606</c:v>
                </c:pt>
                <c:pt idx="3656">
                  <c:v>6.2468843594703731</c:v>
                </c:pt>
                <c:pt idx="3657">
                  <c:v>4.5368843594703723</c:v>
                </c:pt>
                <c:pt idx="3658">
                  <c:v>3.6068843594703726</c:v>
                </c:pt>
                <c:pt idx="3659">
                  <c:v>6.1857215897453912</c:v>
                </c:pt>
                <c:pt idx="3660">
                  <c:v>5.6057215897453911</c:v>
                </c:pt>
                <c:pt idx="3661">
                  <c:v>4.8857215897453905</c:v>
                </c:pt>
                <c:pt idx="3662">
                  <c:v>6.6445581970524046</c:v>
                </c:pt>
                <c:pt idx="3663">
                  <c:v>3.8245581970524052</c:v>
                </c:pt>
                <c:pt idx="3664">
                  <c:v>4.3733941807235315</c:v>
                </c:pt>
                <c:pt idx="3665">
                  <c:v>4.5333941807235316</c:v>
                </c:pt>
                <c:pt idx="3666">
                  <c:v>5.7233941807235311</c:v>
                </c:pt>
                <c:pt idx="3667">
                  <c:v>5.1333941807235313</c:v>
                </c:pt>
                <c:pt idx="3668">
                  <c:v>3.1322295400898126</c:v>
                </c:pt>
                <c:pt idx="3669">
                  <c:v>4.1122295400898121</c:v>
                </c:pt>
                <c:pt idx="3670">
                  <c:v>4.9322295400898124</c:v>
                </c:pt>
                <c:pt idx="3671">
                  <c:v>2.9622295400898127</c:v>
                </c:pt>
                <c:pt idx="3672">
                  <c:v>5.822229540089813</c:v>
                </c:pt>
                <c:pt idx="3673">
                  <c:v>3.6222295400898119</c:v>
                </c:pt>
                <c:pt idx="3674">
                  <c:v>4.6922295400898122</c:v>
                </c:pt>
                <c:pt idx="3675">
                  <c:v>5.6810642744812139</c:v>
                </c:pt>
                <c:pt idx="3676">
                  <c:v>5.8010642744812131</c:v>
                </c:pt>
                <c:pt idx="3677">
                  <c:v>3.1910642744812137</c:v>
                </c:pt>
                <c:pt idx="3678">
                  <c:v>7.0510642744812131</c:v>
                </c:pt>
                <c:pt idx="3679">
                  <c:v>4.8610642744812136</c:v>
                </c:pt>
                <c:pt idx="3680">
                  <c:v>5.7898983832266193</c:v>
                </c:pt>
                <c:pt idx="3681">
                  <c:v>4.9398983832266197</c:v>
                </c:pt>
                <c:pt idx="3682">
                  <c:v>4.9398983832266197</c:v>
                </c:pt>
                <c:pt idx="3683">
                  <c:v>4.2298983832266197</c:v>
                </c:pt>
                <c:pt idx="3684">
                  <c:v>3.04989838322662</c:v>
                </c:pt>
                <c:pt idx="3685">
                  <c:v>4.3998983832266205</c:v>
                </c:pt>
                <c:pt idx="3686">
                  <c:v>4.4787318656538364</c:v>
                </c:pt>
                <c:pt idx="3687">
                  <c:v>7.7287318656538364</c:v>
                </c:pt>
                <c:pt idx="3688">
                  <c:v>5.0587318656538365</c:v>
                </c:pt>
                <c:pt idx="3689">
                  <c:v>4.5775647210895816</c:v>
                </c:pt>
                <c:pt idx="3690">
                  <c:v>5.8575647210895809</c:v>
                </c:pt>
                <c:pt idx="3691">
                  <c:v>5.3175647210895818</c:v>
                </c:pt>
                <c:pt idx="3692">
                  <c:v>6.0175647210895811</c:v>
                </c:pt>
                <c:pt idx="3693">
                  <c:v>5.3175647210895818</c:v>
                </c:pt>
                <c:pt idx="3694">
                  <c:v>4.3675647210895807</c:v>
                </c:pt>
                <c:pt idx="3695">
                  <c:v>7.8263969488594931</c:v>
                </c:pt>
                <c:pt idx="3696">
                  <c:v>3.3963969488594925</c:v>
                </c:pt>
                <c:pt idx="3697">
                  <c:v>4.5063969488594928</c:v>
                </c:pt>
                <c:pt idx="3698">
                  <c:v>3.8552285482881139</c:v>
                </c:pt>
                <c:pt idx="3699">
                  <c:v>4.9052285482881146</c:v>
                </c:pt>
                <c:pt idx="3700">
                  <c:v>3.475228548288114</c:v>
                </c:pt>
                <c:pt idx="3701">
                  <c:v>5.9652285482881133</c:v>
                </c:pt>
                <c:pt idx="3702">
                  <c:v>4.2752285482881138</c:v>
                </c:pt>
                <c:pt idx="3703">
                  <c:v>4.5652285482881148</c:v>
                </c:pt>
                <c:pt idx="3704">
                  <c:v>5.1640595186989025</c:v>
                </c:pt>
                <c:pt idx="3705">
                  <c:v>3.8640595186989017</c:v>
                </c:pt>
                <c:pt idx="3706">
                  <c:v>4.0140595186989021</c:v>
                </c:pt>
                <c:pt idx="3707">
                  <c:v>4.554059518698903</c:v>
                </c:pt>
                <c:pt idx="3708">
                  <c:v>3.3740595186989024</c:v>
                </c:pt>
                <c:pt idx="3709">
                  <c:v>5.8240595186989026</c:v>
                </c:pt>
                <c:pt idx="3710">
                  <c:v>5.4328898594142156</c:v>
                </c:pt>
                <c:pt idx="3711">
                  <c:v>3.5528898594142158</c:v>
                </c:pt>
                <c:pt idx="3712">
                  <c:v>7.4728898594142166</c:v>
                </c:pt>
                <c:pt idx="3713">
                  <c:v>4.4328898594142156</c:v>
                </c:pt>
                <c:pt idx="3714">
                  <c:v>3.9328898594142156</c:v>
                </c:pt>
                <c:pt idx="3715">
                  <c:v>2.9828898594142155</c:v>
                </c:pt>
                <c:pt idx="3716">
                  <c:v>3.9828898594142155</c:v>
                </c:pt>
                <c:pt idx="3717">
                  <c:v>7.8317195697553235</c:v>
                </c:pt>
                <c:pt idx="3718">
                  <c:v>4.8017195697553241</c:v>
                </c:pt>
                <c:pt idx="3719">
                  <c:v>5.3817195697553224</c:v>
                </c:pt>
                <c:pt idx="3720">
                  <c:v>4.0517195697553232</c:v>
                </c:pt>
                <c:pt idx="3721">
                  <c:v>6.6717195697553233</c:v>
                </c:pt>
                <c:pt idx="3722">
                  <c:v>4.2417195697553236</c:v>
                </c:pt>
                <c:pt idx="3723">
                  <c:v>5.3017195697553241</c:v>
                </c:pt>
                <c:pt idx="3724">
                  <c:v>4.3617195697553228</c:v>
                </c:pt>
                <c:pt idx="3725">
                  <c:v>5.480548649042392</c:v>
                </c:pt>
                <c:pt idx="3726">
                  <c:v>5.2993770965944886</c:v>
                </c:pt>
                <c:pt idx="3727">
                  <c:v>4.1093770965944874</c:v>
                </c:pt>
                <c:pt idx="3728">
                  <c:v>5.0393770965944871</c:v>
                </c:pt>
                <c:pt idx="3729">
                  <c:v>3.6593770965944881</c:v>
                </c:pt>
                <c:pt idx="3730">
                  <c:v>3.8193770965944882</c:v>
                </c:pt>
                <c:pt idx="3731">
                  <c:v>6.209377096594487</c:v>
                </c:pt>
                <c:pt idx="3732">
                  <c:v>4.4482049117295777</c:v>
                </c:pt>
                <c:pt idx="3733">
                  <c:v>3.9382049117295779</c:v>
                </c:pt>
                <c:pt idx="3734">
                  <c:v>2.598204911729578</c:v>
                </c:pt>
                <c:pt idx="3735">
                  <c:v>3.8982049117295778</c:v>
                </c:pt>
                <c:pt idx="3736">
                  <c:v>4.93703209376452</c:v>
                </c:pt>
                <c:pt idx="3737">
                  <c:v>7.2670320937645201</c:v>
                </c:pt>
                <c:pt idx="3738">
                  <c:v>7.18703209376452</c:v>
                </c:pt>
                <c:pt idx="3739">
                  <c:v>5.1758586420150685</c:v>
                </c:pt>
                <c:pt idx="3740">
                  <c:v>6.0546845557958662</c:v>
                </c:pt>
                <c:pt idx="3741">
                  <c:v>3.9846845557958659</c:v>
                </c:pt>
                <c:pt idx="3742">
                  <c:v>3.4635098344204396</c:v>
                </c:pt>
                <c:pt idx="3743">
                  <c:v>4.572334477201208</c:v>
                </c:pt>
                <c:pt idx="3744">
                  <c:v>4.7723344772012073</c:v>
                </c:pt>
                <c:pt idx="3745">
                  <c:v>4.8523344772012074</c:v>
                </c:pt>
                <c:pt idx="3746">
                  <c:v>6.822334477201208</c:v>
                </c:pt>
                <c:pt idx="3747">
                  <c:v>4.5211584834494651</c:v>
                </c:pt>
                <c:pt idx="3748">
                  <c:v>5.9711584834494662</c:v>
                </c:pt>
                <c:pt idx="3749">
                  <c:v>3.941158483449466</c:v>
                </c:pt>
                <c:pt idx="3750">
                  <c:v>6.5811584834494656</c:v>
                </c:pt>
                <c:pt idx="3751">
                  <c:v>4.049981852475395</c:v>
                </c:pt>
                <c:pt idx="3752">
                  <c:v>3.509981852475395</c:v>
                </c:pt>
                <c:pt idx="3753">
                  <c:v>5.5799818524753952</c:v>
                </c:pt>
                <c:pt idx="3754">
                  <c:v>5.3288045835880524</c:v>
                </c:pt>
                <c:pt idx="3755">
                  <c:v>5.9588045835880532</c:v>
                </c:pt>
                <c:pt idx="3756">
                  <c:v>4.8188045835880526</c:v>
                </c:pt>
                <c:pt idx="3757">
                  <c:v>3.7488045835880524</c:v>
                </c:pt>
                <c:pt idx="3758">
                  <c:v>4.1088045835880527</c:v>
                </c:pt>
                <c:pt idx="3759">
                  <c:v>4.0676266760953688</c:v>
                </c:pt>
                <c:pt idx="3760">
                  <c:v>4.807626676095369</c:v>
                </c:pt>
                <c:pt idx="3761">
                  <c:v>6.0776266760953686</c:v>
                </c:pt>
                <c:pt idx="3762">
                  <c:v>5.4476266760953678</c:v>
                </c:pt>
                <c:pt idx="3763">
                  <c:v>3.9576266760953684</c:v>
                </c:pt>
                <c:pt idx="3764">
                  <c:v>4.7676266760953681</c:v>
                </c:pt>
                <c:pt idx="3765">
                  <c:v>6.0364481293041514</c:v>
                </c:pt>
                <c:pt idx="3766">
                  <c:v>3.7264481293041509</c:v>
                </c:pt>
                <c:pt idx="3767">
                  <c:v>4.9264481293041502</c:v>
                </c:pt>
                <c:pt idx="3768">
                  <c:v>6.2164481293041511</c:v>
                </c:pt>
                <c:pt idx="3769">
                  <c:v>6.3664481293041497</c:v>
                </c:pt>
                <c:pt idx="3770">
                  <c:v>4.6264481293041513</c:v>
                </c:pt>
                <c:pt idx="3771">
                  <c:v>7.1352689425200744</c:v>
                </c:pt>
                <c:pt idx="3772">
                  <c:v>5.1252689425200746</c:v>
                </c:pt>
                <c:pt idx="3773">
                  <c:v>4.2052689425200738</c:v>
                </c:pt>
                <c:pt idx="3774">
                  <c:v>5.4440891150476816</c:v>
                </c:pt>
                <c:pt idx="3775">
                  <c:v>5.2840891150476832</c:v>
                </c:pt>
                <c:pt idx="3776">
                  <c:v>6.5140891150476818</c:v>
                </c:pt>
                <c:pt idx="3777">
                  <c:v>5.132908646190387</c:v>
                </c:pt>
                <c:pt idx="3778">
                  <c:v>6.6829086461903859</c:v>
                </c:pt>
                <c:pt idx="3779">
                  <c:v>3.0729086461903865</c:v>
                </c:pt>
                <c:pt idx="3780">
                  <c:v>5.7917275352504625</c:v>
                </c:pt>
                <c:pt idx="3781">
                  <c:v>6.0717275352504618</c:v>
                </c:pt>
                <c:pt idx="3782">
                  <c:v>2.8617275352504619</c:v>
                </c:pt>
                <c:pt idx="3783">
                  <c:v>4.4017275352504619</c:v>
                </c:pt>
                <c:pt idx="3784">
                  <c:v>5.5805457815290413</c:v>
                </c:pt>
                <c:pt idx="3785">
                  <c:v>6.2305457815290417</c:v>
                </c:pt>
                <c:pt idx="3786">
                  <c:v>4.0305457815290415</c:v>
                </c:pt>
                <c:pt idx="3787">
                  <c:v>6.2593633843261163</c:v>
                </c:pt>
                <c:pt idx="3788">
                  <c:v>3.519363384326117</c:v>
                </c:pt>
                <c:pt idx="3789">
                  <c:v>5.1393633843261171</c:v>
                </c:pt>
                <c:pt idx="3790">
                  <c:v>6.9793633843261169</c:v>
                </c:pt>
                <c:pt idx="3791">
                  <c:v>3.3181803429405399</c:v>
                </c:pt>
                <c:pt idx="3792">
                  <c:v>5.7181803429405402</c:v>
                </c:pt>
                <c:pt idx="3793">
                  <c:v>4.4669966566700108</c:v>
                </c:pt>
                <c:pt idx="3794">
                  <c:v>4.7769966566700113</c:v>
                </c:pt>
                <c:pt idx="3795">
                  <c:v>4.7369966566700104</c:v>
                </c:pt>
                <c:pt idx="3796">
                  <c:v>4.7769966566700113</c:v>
                </c:pt>
                <c:pt idx="3797">
                  <c:v>3.83699665667001</c:v>
                </c:pt>
                <c:pt idx="3798">
                  <c:v>3.3269966566700102</c:v>
                </c:pt>
                <c:pt idx="3799">
                  <c:v>6.7658123248110833</c:v>
                </c:pt>
                <c:pt idx="3800">
                  <c:v>5.0758123248110838</c:v>
                </c:pt>
                <c:pt idx="3801">
                  <c:v>3.274627346659158</c:v>
                </c:pt>
                <c:pt idx="3802">
                  <c:v>4.0746273466591578</c:v>
                </c:pt>
                <c:pt idx="3803">
                  <c:v>7.8546273466591572</c:v>
                </c:pt>
                <c:pt idx="3804">
                  <c:v>3.4534417215084821</c:v>
                </c:pt>
                <c:pt idx="3805">
                  <c:v>5.1134417215084831</c:v>
                </c:pt>
                <c:pt idx="3806">
                  <c:v>3.7834417215084821</c:v>
                </c:pt>
                <c:pt idx="3807">
                  <c:v>4.3634417215084831</c:v>
                </c:pt>
                <c:pt idx="3808">
                  <c:v>5.6134417215084831</c:v>
                </c:pt>
                <c:pt idx="3809">
                  <c:v>4.7322554486521469</c:v>
                </c:pt>
                <c:pt idx="3810">
                  <c:v>6.0410685273820839</c:v>
                </c:pt>
                <c:pt idx="3811">
                  <c:v>5.6710685273820829</c:v>
                </c:pt>
                <c:pt idx="3812">
                  <c:v>4.4610685273820838</c:v>
                </c:pt>
                <c:pt idx="3813">
                  <c:v>4.7810685273820841</c:v>
                </c:pt>
                <c:pt idx="3814">
                  <c:v>6.879880956989064</c:v>
                </c:pt>
                <c:pt idx="3815">
                  <c:v>6.5498809569890639</c:v>
                </c:pt>
                <c:pt idx="3816">
                  <c:v>3.5398809569890641</c:v>
                </c:pt>
                <c:pt idx="3817">
                  <c:v>3.3998809569890636</c:v>
                </c:pt>
                <c:pt idx="3818">
                  <c:v>5.6586927367626885</c:v>
                </c:pt>
                <c:pt idx="3819">
                  <c:v>3.6786927367626889</c:v>
                </c:pt>
                <c:pt idx="3820">
                  <c:v>4.5186927367626897</c:v>
                </c:pt>
                <c:pt idx="3821">
                  <c:v>6.0775038659913996</c:v>
                </c:pt>
                <c:pt idx="3822">
                  <c:v>3.0363143439624682</c:v>
                </c:pt>
                <c:pt idx="3823">
                  <c:v>4.0051241699619871</c:v>
                </c:pt>
                <c:pt idx="3824">
                  <c:v>5.8651241699619874</c:v>
                </c:pt>
                <c:pt idx="3825">
                  <c:v>5.6039333432748819</c:v>
                </c:pt>
                <c:pt idx="3826">
                  <c:v>6.1039333432748819</c:v>
                </c:pt>
                <c:pt idx="3827">
                  <c:v>4.0227418631848968</c:v>
                </c:pt>
                <c:pt idx="3828">
                  <c:v>3.5427418631848973</c:v>
                </c:pt>
                <c:pt idx="3829">
                  <c:v>6.8427418631848962</c:v>
                </c:pt>
                <c:pt idx="3830">
                  <c:v>3.9627418631848972</c:v>
                </c:pt>
                <c:pt idx="3831">
                  <c:v>5.6727418631848963</c:v>
                </c:pt>
                <c:pt idx="3832">
                  <c:v>4.1227418631848973</c:v>
                </c:pt>
                <c:pt idx="3833">
                  <c:v>4.0327418631848975</c:v>
                </c:pt>
                <c:pt idx="3834">
                  <c:v>6.6327418631848971</c:v>
                </c:pt>
                <c:pt idx="3835">
                  <c:v>5.2915497289745996</c:v>
                </c:pt>
                <c:pt idx="3836">
                  <c:v>6.5515497289745994</c:v>
                </c:pt>
                <c:pt idx="3837">
                  <c:v>3.5515497289745994</c:v>
                </c:pt>
                <c:pt idx="3838">
                  <c:v>5.8515497289746001</c:v>
                </c:pt>
                <c:pt idx="3839">
                  <c:v>4.0815497289745997</c:v>
                </c:pt>
                <c:pt idx="3840">
                  <c:v>5.1103569399253743</c:v>
                </c:pt>
                <c:pt idx="3841">
                  <c:v>5.5203569399253745</c:v>
                </c:pt>
                <c:pt idx="3842">
                  <c:v>4.8803569399253739</c:v>
                </c:pt>
                <c:pt idx="3843">
                  <c:v>3.1891634953174171</c:v>
                </c:pt>
                <c:pt idx="3844">
                  <c:v>4.5891634953174165</c:v>
                </c:pt>
                <c:pt idx="3845">
                  <c:v>5.4091634953174168</c:v>
                </c:pt>
                <c:pt idx="3846">
                  <c:v>4.6991634953174177</c:v>
                </c:pt>
                <c:pt idx="3847">
                  <c:v>3.0191634953174171</c:v>
                </c:pt>
                <c:pt idx="3848">
                  <c:v>4.7479693944297416</c:v>
                </c:pt>
                <c:pt idx="3849">
                  <c:v>5.7079693944297425</c:v>
                </c:pt>
                <c:pt idx="3850">
                  <c:v>4.2379693944297427</c:v>
                </c:pt>
                <c:pt idx="3851">
                  <c:v>4.3479693944297431</c:v>
                </c:pt>
                <c:pt idx="3852">
                  <c:v>4.7279693944297421</c:v>
                </c:pt>
                <c:pt idx="3853">
                  <c:v>6.2967746365401727</c:v>
                </c:pt>
                <c:pt idx="3854">
                  <c:v>3.7167746365401726</c:v>
                </c:pt>
                <c:pt idx="3855">
                  <c:v>4.5467746365401727</c:v>
                </c:pt>
                <c:pt idx="3856">
                  <c:v>4.1355792209253313</c:v>
                </c:pt>
                <c:pt idx="3857">
                  <c:v>4.9455792209253318</c:v>
                </c:pt>
                <c:pt idx="3858">
                  <c:v>3.9355792209253311</c:v>
                </c:pt>
                <c:pt idx="3859">
                  <c:v>4.204383146860657</c:v>
                </c:pt>
                <c:pt idx="3860">
                  <c:v>5.5543831468606566</c:v>
                </c:pt>
                <c:pt idx="3861">
                  <c:v>4.2243831468606565</c:v>
                </c:pt>
                <c:pt idx="3862">
                  <c:v>3.2943831468606568</c:v>
                </c:pt>
                <c:pt idx="3863">
                  <c:v>4.0143831468606566</c:v>
                </c:pt>
                <c:pt idx="3864">
                  <c:v>4.0443831468606568</c:v>
                </c:pt>
                <c:pt idx="3865">
                  <c:v>5.9931864136203821</c:v>
                </c:pt>
                <c:pt idx="3866">
                  <c:v>8.2031864136203829</c:v>
                </c:pt>
                <c:pt idx="3867">
                  <c:v>5.7031864136203829</c:v>
                </c:pt>
                <c:pt idx="3868">
                  <c:v>3.7931864136203828</c:v>
                </c:pt>
                <c:pt idx="3869">
                  <c:v>4.1331864136203826</c:v>
                </c:pt>
                <c:pt idx="3870">
                  <c:v>6.4931864136203821</c:v>
                </c:pt>
                <c:pt idx="3871">
                  <c:v>5.0519890204775422</c:v>
                </c:pt>
                <c:pt idx="3872">
                  <c:v>8.0419890204775424</c:v>
                </c:pt>
                <c:pt idx="3873">
                  <c:v>4.4019890204775418</c:v>
                </c:pt>
                <c:pt idx="3874">
                  <c:v>5.0519890204775422</c:v>
                </c:pt>
                <c:pt idx="3875">
                  <c:v>5.2119890204775423</c:v>
                </c:pt>
                <c:pt idx="3876">
                  <c:v>4.2319890204775428</c:v>
                </c:pt>
                <c:pt idx="3877">
                  <c:v>4.9807909667039709</c:v>
                </c:pt>
                <c:pt idx="3878">
                  <c:v>4.4107909667039706</c:v>
                </c:pt>
                <c:pt idx="3879">
                  <c:v>2.5195922515702929</c:v>
                </c:pt>
                <c:pt idx="3880">
                  <c:v>4.3695922515702925</c:v>
                </c:pt>
                <c:pt idx="3881">
                  <c:v>4.809592251570292</c:v>
                </c:pt>
                <c:pt idx="3882">
                  <c:v>4.4495922515702926</c:v>
                </c:pt>
                <c:pt idx="3883">
                  <c:v>4.6395922515702921</c:v>
                </c:pt>
                <c:pt idx="3884">
                  <c:v>5.7883928743459236</c:v>
                </c:pt>
                <c:pt idx="3885">
                  <c:v>4.4583928743459236</c:v>
                </c:pt>
                <c:pt idx="3886">
                  <c:v>3.6983928743459238</c:v>
                </c:pt>
                <c:pt idx="3887">
                  <c:v>4.1683928743459235</c:v>
                </c:pt>
                <c:pt idx="3888">
                  <c:v>6.4783928743459231</c:v>
                </c:pt>
                <c:pt idx="3889">
                  <c:v>4.9971928342990708</c:v>
                </c:pt>
                <c:pt idx="3890">
                  <c:v>4.8371928342990707</c:v>
                </c:pt>
                <c:pt idx="3891">
                  <c:v>7.4459921306967232</c:v>
                </c:pt>
                <c:pt idx="3892">
                  <c:v>5.0659921306967224</c:v>
                </c:pt>
                <c:pt idx="3893">
                  <c:v>3.6547907628046596</c:v>
                </c:pt>
                <c:pt idx="3894">
                  <c:v>4.6347907628046592</c:v>
                </c:pt>
                <c:pt idx="3895">
                  <c:v>7.1847907628046599</c:v>
                </c:pt>
                <c:pt idx="3896">
                  <c:v>3.5635887298874342</c:v>
                </c:pt>
                <c:pt idx="3897">
                  <c:v>5.033588729887434</c:v>
                </c:pt>
                <c:pt idx="3898">
                  <c:v>4.3035887298874336</c:v>
                </c:pt>
                <c:pt idx="3899">
                  <c:v>5.4635887298874337</c:v>
                </c:pt>
                <c:pt idx="3900">
                  <c:v>5.4723860312083836</c:v>
                </c:pt>
                <c:pt idx="3901">
                  <c:v>3.5723860312083842</c:v>
                </c:pt>
                <c:pt idx="3902">
                  <c:v>4.9823860312083834</c:v>
                </c:pt>
                <c:pt idx="3903">
                  <c:v>5.6323860312083838</c:v>
                </c:pt>
                <c:pt idx="3904">
                  <c:v>4.6823860312083845</c:v>
                </c:pt>
                <c:pt idx="3905">
                  <c:v>6.2623860312083846</c:v>
                </c:pt>
                <c:pt idx="3906">
                  <c:v>3.5711826660296149</c:v>
                </c:pt>
                <c:pt idx="3907">
                  <c:v>4.6311826660296145</c:v>
                </c:pt>
                <c:pt idx="3908">
                  <c:v>6.7611826660296153</c:v>
                </c:pt>
                <c:pt idx="3909">
                  <c:v>3.9611826660296146</c:v>
                </c:pt>
                <c:pt idx="3910">
                  <c:v>4.9199786336120113</c:v>
                </c:pt>
                <c:pt idx="3911">
                  <c:v>3.1699786336120104</c:v>
                </c:pt>
                <c:pt idx="3912">
                  <c:v>5.6399786336120101</c:v>
                </c:pt>
                <c:pt idx="3913">
                  <c:v>7.6599786336120115</c:v>
                </c:pt>
                <c:pt idx="3914">
                  <c:v>5.9987739332152206</c:v>
                </c:pt>
                <c:pt idx="3915">
                  <c:v>4.3987739332152191</c:v>
                </c:pt>
                <c:pt idx="3916">
                  <c:v>7.3187739332152191</c:v>
                </c:pt>
                <c:pt idx="3917">
                  <c:v>5.1787739332152203</c:v>
                </c:pt>
                <c:pt idx="3918">
                  <c:v>3.6287739332152196</c:v>
                </c:pt>
                <c:pt idx="3919">
                  <c:v>4.0587739332152202</c:v>
                </c:pt>
                <c:pt idx="3920">
                  <c:v>6.3787739332152196</c:v>
                </c:pt>
                <c:pt idx="3921">
                  <c:v>4.9175685640976674</c:v>
                </c:pt>
                <c:pt idx="3922">
                  <c:v>3.7575685640976673</c:v>
                </c:pt>
                <c:pt idx="3923">
                  <c:v>4.9875685640976677</c:v>
                </c:pt>
                <c:pt idx="3924">
                  <c:v>6.8975685640976661</c:v>
                </c:pt>
                <c:pt idx="3925">
                  <c:v>5.6963625255165304</c:v>
                </c:pt>
                <c:pt idx="3926">
                  <c:v>4.9063625255165313</c:v>
                </c:pt>
                <c:pt idx="3927">
                  <c:v>3.1363625255165308</c:v>
                </c:pt>
                <c:pt idx="3928">
                  <c:v>4.0051558167277577</c:v>
                </c:pt>
                <c:pt idx="3929">
                  <c:v>6.3051558167277566</c:v>
                </c:pt>
                <c:pt idx="3930">
                  <c:v>3.5151558167277575</c:v>
                </c:pt>
                <c:pt idx="3931">
                  <c:v>3.0151558167277575</c:v>
                </c:pt>
                <c:pt idx="3932">
                  <c:v>5.4139484369860504</c:v>
                </c:pt>
                <c:pt idx="3933">
                  <c:v>2.8039484369860501</c:v>
                </c:pt>
                <c:pt idx="3934">
                  <c:v>2.8839484369860502</c:v>
                </c:pt>
                <c:pt idx="3935">
                  <c:v>3.97394843698605</c:v>
                </c:pt>
                <c:pt idx="3936">
                  <c:v>4.0539484369860501</c:v>
                </c:pt>
                <c:pt idx="3937">
                  <c:v>6.4039484369860507</c:v>
                </c:pt>
                <c:pt idx="3938">
                  <c:v>4.1627403855448692</c:v>
                </c:pt>
                <c:pt idx="3939">
                  <c:v>5.4927403855448702</c:v>
                </c:pt>
                <c:pt idx="3940">
                  <c:v>7.3327403855448701</c:v>
                </c:pt>
                <c:pt idx="3941">
                  <c:v>3.8015316616564272</c:v>
                </c:pt>
                <c:pt idx="3942">
                  <c:v>3.8615316616564268</c:v>
                </c:pt>
                <c:pt idx="3943">
                  <c:v>3.4303222645716893</c:v>
                </c:pt>
                <c:pt idx="3944">
                  <c:v>5.5903222645716895</c:v>
                </c:pt>
                <c:pt idx="3945">
                  <c:v>5.4591121935403653</c:v>
                </c:pt>
                <c:pt idx="3946">
                  <c:v>2.8191121935403656</c:v>
                </c:pt>
                <c:pt idx="3947">
                  <c:v>4.6379014478109131</c:v>
                </c:pt>
                <c:pt idx="3948">
                  <c:v>4.2279014478109138</c:v>
                </c:pt>
                <c:pt idx="3949">
                  <c:v>5.9079014478109144</c:v>
                </c:pt>
                <c:pt idx="3950">
                  <c:v>4.1179014478109135</c:v>
                </c:pt>
                <c:pt idx="3951">
                  <c:v>4.7079014478109134</c:v>
                </c:pt>
                <c:pt idx="3952">
                  <c:v>2.5266900266305328</c:v>
                </c:pt>
                <c:pt idx="3953">
                  <c:v>6.2354779292451585</c:v>
                </c:pt>
                <c:pt idx="3954">
                  <c:v>4.7554779292451581</c:v>
                </c:pt>
                <c:pt idx="3955">
                  <c:v>5.6854779292451578</c:v>
                </c:pt>
                <c:pt idx="3956">
                  <c:v>2.635477929245158</c:v>
                </c:pt>
                <c:pt idx="3957">
                  <c:v>7.2442651548994661</c:v>
                </c:pt>
                <c:pt idx="3958">
                  <c:v>5.5042651548994659</c:v>
                </c:pt>
                <c:pt idx="3959">
                  <c:v>7.3742651548994651</c:v>
                </c:pt>
                <c:pt idx="3960">
                  <c:v>5.414265154899466</c:v>
                </c:pt>
                <c:pt idx="3961">
                  <c:v>4.6442651548994665</c:v>
                </c:pt>
                <c:pt idx="3962">
                  <c:v>3.8330517028368654</c:v>
                </c:pt>
                <c:pt idx="3963">
                  <c:v>5.0130517028368651</c:v>
                </c:pt>
                <c:pt idx="3964">
                  <c:v>5.433051702836865</c:v>
                </c:pt>
                <c:pt idx="3965">
                  <c:v>4.8930517028368659</c:v>
                </c:pt>
                <c:pt idx="3966">
                  <c:v>4.041837572299495</c:v>
                </c:pt>
                <c:pt idx="3967">
                  <c:v>3.8518375722994946</c:v>
                </c:pt>
                <c:pt idx="3968">
                  <c:v>5.5906227625282217</c:v>
                </c:pt>
                <c:pt idx="3969">
                  <c:v>5.4206227625282217</c:v>
                </c:pt>
                <c:pt idx="3970">
                  <c:v>6.1506227625282222</c:v>
                </c:pt>
                <c:pt idx="3971">
                  <c:v>5.9806227625282222</c:v>
                </c:pt>
                <c:pt idx="3972">
                  <c:v>5.620622762528221</c:v>
                </c:pt>
                <c:pt idx="3973">
                  <c:v>3.7806227625282212</c:v>
                </c:pt>
                <c:pt idx="3974">
                  <c:v>5.1706227625282217</c:v>
                </c:pt>
                <c:pt idx="3975">
                  <c:v>6.2794072727626382</c:v>
                </c:pt>
                <c:pt idx="3976">
                  <c:v>5.5294072727626382</c:v>
                </c:pt>
                <c:pt idx="3977">
                  <c:v>4.9694072727626395</c:v>
                </c:pt>
                <c:pt idx="3978">
                  <c:v>4.2094072727626388</c:v>
                </c:pt>
                <c:pt idx="3979">
                  <c:v>5.5194072727626384</c:v>
                </c:pt>
                <c:pt idx="3980">
                  <c:v>5.9194072727626388</c:v>
                </c:pt>
                <c:pt idx="3981">
                  <c:v>7.1494072727626392</c:v>
                </c:pt>
                <c:pt idx="3982">
                  <c:v>5.7594072727626386</c:v>
                </c:pt>
                <c:pt idx="3983">
                  <c:v>7.7594072727626386</c:v>
                </c:pt>
                <c:pt idx="3984">
                  <c:v>7.0381911022410595</c:v>
                </c:pt>
                <c:pt idx="3985">
                  <c:v>3.8681911022410604</c:v>
                </c:pt>
                <c:pt idx="3986">
                  <c:v>5.7881911022410595</c:v>
                </c:pt>
                <c:pt idx="3987">
                  <c:v>6.3081911022410608</c:v>
                </c:pt>
                <c:pt idx="3988">
                  <c:v>7.1281911022410593</c:v>
                </c:pt>
                <c:pt idx="3989">
                  <c:v>3.5181911022410599</c:v>
                </c:pt>
                <c:pt idx="3990">
                  <c:v>4.8881911022410609</c:v>
                </c:pt>
                <c:pt idx="3991">
                  <c:v>7.2569742502005212</c:v>
                </c:pt>
                <c:pt idx="3992">
                  <c:v>4.0269742502005208</c:v>
                </c:pt>
                <c:pt idx="3993">
                  <c:v>7.2769742502005208</c:v>
                </c:pt>
                <c:pt idx="3994">
                  <c:v>3.9269742502005212</c:v>
                </c:pt>
                <c:pt idx="3995">
                  <c:v>3.6669742502005214</c:v>
                </c:pt>
                <c:pt idx="3996">
                  <c:v>4.766974250200521</c:v>
                </c:pt>
                <c:pt idx="3997">
                  <c:v>3.6145384985042801</c:v>
                </c:pt>
                <c:pt idx="3998">
                  <c:v>7.3945384985042804</c:v>
                </c:pt>
                <c:pt idx="3999">
                  <c:v>2.9345384985042795</c:v>
                </c:pt>
                <c:pt idx="4000">
                  <c:v>4.2033195973162174</c:v>
                </c:pt>
                <c:pt idx="4001">
                  <c:v>7.0533195973162179</c:v>
                </c:pt>
                <c:pt idx="4002">
                  <c:v>4.9121000115444708</c:v>
                </c:pt>
                <c:pt idx="4003">
                  <c:v>3.9421000115444711</c:v>
                </c:pt>
                <c:pt idx="4004">
                  <c:v>3.7121000115444707</c:v>
                </c:pt>
                <c:pt idx="4005">
                  <c:v>6.6521000115444711</c:v>
                </c:pt>
                <c:pt idx="4006">
                  <c:v>4.5321000115444701</c:v>
                </c:pt>
                <c:pt idx="4007">
                  <c:v>4.6821000115444704</c:v>
                </c:pt>
                <c:pt idx="4008">
                  <c:v>6.1221000115444699</c:v>
                </c:pt>
                <c:pt idx="4009">
                  <c:v>5.060879740419626</c:v>
                </c:pt>
                <c:pt idx="4010">
                  <c:v>6.4108797404196256</c:v>
                </c:pt>
                <c:pt idx="4011">
                  <c:v>4.6008797404196251</c:v>
                </c:pt>
                <c:pt idx="4012">
                  <c:v>4.5508797404196262</c:v>
                </c:pt>
                <c:pt idx="4013">
                  <c:v>5.6208797404196247</c:v>
                </c:pt>
                <c:pt idx="4014">
                  <c:v>4.0296587831709756</c:v>
                </c:pt>
                <c:pt idx="4015">
                  <c:v>5.978437139026509</c:v>
                </c:pt>
                <c:pt idx="4016">
                  <c:v>7.8072148072129117</c:v>
                </c:pt>
                <c:pt idx="4017">
                  <c:v>5.4072148072129114</c:v>
                </c:pt>
                <c:pt idx="4018">
                  <c:v>7.0472148072129119</c:v>
                </c:pt>
                <c:pt idx="4019">
                  <c:v>5.9472148072129105</c:v>
                </c:pt>
                <c:pt idx="4020">
                  <c:v>5.7172148072129119</c:v>
                </c:pt>
                <c:pt idx="4021">
                  <c:v>4.9272148072129109</c:v>
                </c:pt>
                <c:pt idx="4022">
                  <c:v>5.575991786955564</c:v>
                </c:pt>
                <c:pt idx="4023">
                  <c:v>3.9459917869555641</c:v>
                </c:pt>
                <c:pt idx="4024">
                  <c:v>4.5859917869555638</c:v>
                </c:pt>
                <c:pt idx="4025">
                  <c:v>4.1259917869555638</c:v>
                </c:pt>
                <c:pt idx="4026">
                  <c:v>7.655991786955564</c:v>
                </c:pt>
                <c:pt idx="4027">
                  <c:v>4.5459917869555646</c:v>
                </c:pt>
                <c:pt idx="4028">
                  <c:v>5.825991786955564</c:v>
                </c:pt>
                <c:pt idx="4029">
                  <c:v>5.1459917869555643</c:v>
                </c:pt>
                <c:pt idx="4030">
                  <c:v>4.2959917869555646</c:v>
                </c:pt>
                <c:pt idx="4031">
                  <c:v>5.8847680774785385</c:v>
                </c:pt>
                <c:pt idx="4032">
                  <c:v>5.0047680774785377</c:v>
                </c:pt>
                <c:pt idx="4033">
                  <c:v>2.8347680774785378</c:v>
                </c:pt>
                <c:pt idx="4034">
                  <c:v>4.4547680774785388</c:v>
                </c:pt>
                <c:pt idx="4035">
                  <c:v>6.2847680774785371</c:v>
                </c:pt>
                <c:pt idx="4036">
                  <c:v>5.9235436780045898</c:v>
                </c:pt>
                <c:pt idx="4037">
                  <c:v>3.8223185877551611</c:v>
                </c:pt>
                <c:pt idx="4038">
                  <c:v>5.9723185877551614</c:v>
                </c:pt>
                <c:pt idx="4039">
                  <c:v>6.7623185877551606</c:v>
                </c:pt>
                <c:pt idx="4040">
                  <c:v>4.1323185877551607</c:v>
                </c:pt>
                <c:pt idx="4041">
                  <c:v>5.492318587755161</c:v>
                </c:pt>
                <c:pt idx="4042">
                  <c:v>4.8623185877551602</c:v>
                </c:pt>
                <c:pt idx="4043">
                  <c:v>5.4310928059503727</c:v>
                </c:pt>
                <c:pt idx="4044">
                  <c:v>3.8810928059503729</c:v>
                </c:pt>
                <c:pt idx="4045">
                  <c:v>3.8010928059503728</c:v>
                </c:pt>
                <c:pt idx="4046">
                  <c:v>5.5198663318090322</c:v>
                </c:pt>
                <c:pt idx="4047">
                  <c:v>3.9698663318090333</c:v>
                </c:pt>
                <c:pt idx="4048">
                  <c:v>7.1586391645486156</c:v>
                </c:pt>
                <c:pt idx="4049">
                  <c:v>5.2586391645486152</c:v>
                </c:pt>
                <c:pt idx="4050">
                  <c:v>4.9086391645486156</c:v>
                </c:pt>
                <c:pt idx="4051">
                  <c:v>5.688639164548615</c:v>
                </c:pt>
                <c:pt idx="4052">
                  <c:v>4.8186391645486157</c:v>
                </c:pt>
                <c:pt idx="4053">
                  <c:v>3.3386391645486153</c:v>
                </c:pt>
                <c:pt idx="4054">
                  <c:v>5.7774113033852714</c:v>
                </c:pt>
                <c:pt idx="4055">
                  <c:v>7.1174113033852731</c:v>
                </c:pt>
                <c:pt idx="4056">
                  <c:v>3.6161827475338209</c:v>
                </c:pt>
                <c:pt idx="4057">
                  <c:v>3.1661827475338207</c:v>
                </c:pt>
                <c:pt idx="4058">
                  <c:v>6.0261827475338201</c:v>
                </c:pt>
                <c:pt idx="4059">
                  <c:v>7.3749534962077501</c:v>
                </c:pt>
                <c:pt idx="4060">
                  <c:v>4.0049534962077491</c:v>
                </c:pt>
                <c:pt idx="4061">
                  <c:v>3.5449534962077491</c:v>
                </c:pt>
                <c:pt idx="4062">
                  <c:v>5.8837235486192068</c:v>
                </c:pt>
                <c:pt idx="4063">
                  <c:v>7.2937235486192069</c:v>
                </c:pt>
                <c:pt idx="4064">
                  <c:v>5.1437235486192066</c:v>
                </c:pt>
                <c:pt idx="4065">
                  <c:v>5.2137235486192068</c:v>
                </c:pt>
                <c:pt idx="4066">
                  <c:v>5.4137235486192061</c:v>
                </c:pt>
                <c:pt idx="4067">
                  <c:v>6.3124929039790043</c:v>
                </c:pt>
                <c:pt idx="4068">
                  <c:v>3.7924929039790038</c:v>
                </c:pt>
                <c:pt idx="4069">
                  <c:v>4.5224929039790034</c:v>
                </c:pt>
                <c:pt idx="4070">
                  <c:v>2.992492903979004</c:v>
                </c:pt>
                <c:pt idx="4071">
                  <c:v>6.5824929039790039</c:v>
                </c:pt>
                <c:pt idx="4072">
                  <c:v>3.7624929039790045</c:v>
                </c:pt>
                <c:pt idx="4073">
                  <c:v>6.3412615614966086</c:v>
                </c:pt>
                <c:pt idx="4074">
                  <c:v>4.9312615614966084</c:v>
                </c:pt>
                <c:pt idx="4075">
                  <c:v>5.9912615614966089</c:v>
                </c:pt>
                <c:pt idx="4076">
                  <c:v>7.8100295203801462</c:v>
                </c:pt>
                <c:pt idx="4077">
                  <c:v>3.6500295203801461</c:v>
                </c:pt>
                <c:pt idx="4078">
                  <c:v>4.5287967798363855</c:v>
                </c:pt>
                <c:pt idx="4079">
                  <c:v>5.0787967798363844</c:v>
                </c:pt>
                <c:pt idx="4080">
                  <c:v>4.6687967798363843</c:v>
                </c:pt>
                <c:pt idx="4081">
                  <c:v>4.3775633390707505</c:v>
                </c:pt>
                <c:pt idx="4082">
                  <c:v>4.9875633390707499</c:v>
                </c:pt>
                <c:pt idx="4083">
                  <c:v>5.9675633390707503</c:v>
                </c:pt>
                <c:pt idx="4084">
                  <c:v>7.3263291972873059</c:v>
                </c:pt>
                <c:pt idx="4085">
                  <c:v>4.8350943536887634</c:v>
                </c:pt>
                <c:pt idx="4086">
                  <c:v>4.725094353688764</c:v>
                </c:pt>
                <c:pt idx="4087">
                  <c:v>5.4638588074764751</c:v>
                </c:pt>
                <c:pt idx="4088">
                  <c:v>5.4138588074764744</c:v>
                </c:pt>
                <c:pt idx="4089">
                  <c:v>3.6038588074764748</c:v>
                </c:pt>
                <c:pt idx="4090">
                  <c:v>4.2638588074764741</c:v>
                </c:pt>
                <c:pt idx="4091">
                  <c:v>5.7838588074764754</c:v>
                </c:pt>
                <c:pt idx="4092">
                  <c:v>4.3338588074764743</c:v>
                </c:pt>
                <c:pt idx="4093">
                  <c:v>7.0738588074764746</c:v>
                </c:pt>
                <c:pt idx="4094">
                  <c:v>8.3538588074764757</c:v>
                </c:pt>
                <c:pt idx="4095">
                  <c:v>4.7426225578504191</c:v>
                </c:pt>
                <c:pt idx="4096">
                  <c:v>6.1426225578504194</c:v>
                </c:pt>
                <c:pt idx="4097">
                  <c:v>4.0126225578504195</c:v>
                </c:pt>
                <c:pt idx="4098">
                  <c:v>6.3626225578504201</c:v>
                </c:pt>
                <c:pt idx="4099">
                  <c:v>5.1426225578504194</c:v>
                </c:pt>
                <c:pt idx="4100">
                  <c:v>6.1013856040092147</c:v>
                </c:pt>
                <c:pt idx="4101">
                  <c:v>4.9113856040092134</c:v>
                </c:pt>
                <c:pt idx="4102">
                  <c:v>6.1413856040092138</c:v>
                </c:pt>
                <c:pt idx="4103">
                  <c:v>3.4913856040092135</c:v>
                </c:pt>
                <c:pt idx="4104">
                  <c:v>7.4113856040092134</c:v>
                </c:pt>
                <c:pt idx="4105">
                  <c:v>3.5901479451501084</c:v>
                </c:pt>
                <c:pt idx="4106">
                  <c:v>3.5801479451501086</c:v>
                </c:pt>
                <c:pt idx="4107">
                  <c:v>4.770147945150109</c:v>
                </c:pt>
                <c:pt idx="4108">
                  <c:v>4.270147945150109</c:v>
                </c:pt>
                <c:pt idx="4109">
                  <c:v>4.8689095804689764</c:v>
                </c:pt>
                <c:pt idx="4110">
                  <c:v>6.2989095804689761</c:v>
                </c:pt>
                <c:pt idx="4111">
                  <c:v>3.6976705091603108</c:v>
                </c:pt>
                <c:pt idx="4112">
                  <c:v>4.81767050916031</c:v>
                </c:pt>
                <c:pt idx="4113">
                  <c:v>4.4976705091603097</c:v>
                </c:pt>
                <c:pt idx="4114">
                  <c:v>4.9276705091603112</c:v>
                </c:pt>
                <c:pt idx="4115">
                  <c:v>6.2176705091603104</c:v>
                </c:pt>
                <c:pt idx="4116">
                  <c:v>6.1176705091603107</c:v>
                </c:pt>
                <c:pt idx="4117">
                  <c:v>5.0576705091603102</c:v>
                </c:pt>
                <c:pt idx="4118">
                  <c:v>3.6164307304172301</c:v>
                </c:pt>
                <c:pt idx="4119">
                  <c:v>2.8764307304172299</c:v>
                </c:pt>
                <c:pt idx="4120">
                  <c:v>6.2164307304172297</c:v>
                </c:pt>
                <c:pt idx="4121">
                  <c:v>7.8464307304172305</c:v>
                </c:pt>
                <c:pt idx="4122">
                  <c:v>5.2851902434314724</c:v>
                </c:pt>
                <c:pt idx="4123">
                  <c:v>5.4051902434314716</c:v>
                </c:pt>
                <c:pt idx="4124">
                  <c:v>5.6451902434314718</c:v>
                </c:pt>
                <c:pt idx="4125">
                  <c:v>5.3739490473933831</c:v>
                </c:pt>
                <c:pt idx="4126">
                  <c:v>4.5239490473933834</c:v>
                </c:pt>
                <c:pt idx="4127">
                  <c:v>5.7439490473933823</c:v>
                </c:pt>
                <c:pt idx="4128">
                  <c:v>3.7427071414919206</c:v>
                </c:pt>
                <c:pt idx="4129">
                  <c:v>4.432707141491921</c:v>
                </c:pt>
                <c:pt idx="4130">
                  <c:v>4.3427071414919212</c:v>
                </c:pt>
                <c:pt idx="4131">
                  <c:v>3.9227071414919203</c:v>
                </c:pt>
                <c:pt idx="4132">
                  <c:v>5.06270714149192</c:v>
                </c:pt>
                <c:pt idx="4133">
                  <c:v>4.8227071414919198</c:v>
                </c:pt>
                <c:pt idx="4134">
                  <c:v>6.8114645249146548</c:v>
                </c:pt>
                <c:pt idx="4135">
                  <c:v>6.1314645249146551</c:v>
                </c:pt>
                <c:pt idx="4136">
                  <c:v>4.1614645249146553</c:v>
                </c:pt>
                <c:pt idx="4137">
                  <c:v>3.7602211968477546</c:v>
                </c:pt>
                <c:pt idx="4138">
                  <c:v>5.3402211968477555</c:v>
                </c:pt>
                <c:pt idx="4139">
                  <c:v>3.8302211968477549</c:v>
                </c:pt>
                <c:pt idx="4140">
                  <c:v>5.4589771564759939</c:v>
                </c:pt>
                <c:pt idx="4141">
                  <c:v>3.5689771564759942</c:v>
                </c:pt>
                <c:pt idx="4142">
                  <c:v>3.9089771564759941</c:v>
                </c:pt>
                <c:pt idx="4143">
                  <c:v>3.9789771564759935</c:v>
                </c:pt>
                <c:pt idx="4144">
                  <c:v>5.6289771564759938</c:v>
                </c:pt>
                <c:pt idx="4145">
                  <c:v>3.7789771564759942</c:v>
                </c:pt>
                <c:pt idx="4146">
                  <c:v>3.5277324029827426</c:v>
                </c:pt>
                <c:pt idx="4147">
                  <c:v>4.9177324029827432</c:v>
                </c:pt>
                <c:pt idx="4148">
                  <c:v>7.0964869355499669</c:v>
                </c:pt>
                <c:pt idx="4149">
                  <c:v>4.3264869355499656</c:v>
                </c:pt>
                <c:pt idx="4150">
                  <c:v>4.756486935549967</c:v>
                </c:pt>
                <c:pt idx="4151">
                  <c:v>6.0464869355499662</c:v>
                </c:pt>
                <c:pt idx="4152">
                  <c:v>2.785240753358222</c:v>
                </c:pt>
                <c:pt idx="4153">
                  <c:v>6.2052407533582219</c:v>
                </c:pt>
                <c:pt idx="4154">
                  <c:v>7.9939938555866554</c:v>
                </c:pt>
                <c:pt idx="4155">
                  <c:v>4.9839938555866556</c:v>
                </c:pt>
                <c:pt idx="4156">
                  <c:v>4.3039938555866559</c:v>
                </c:pt>
                <c:pt idx="4157">
                  <c:v>5.1939938555866565</c:v>
                </c:pt>
                <c:pt idx="4158">
                  <c:v>4.8439938555866568</c:v>
                </c:pt>
                <c:pt idx="4159">
                  <c:v>4.2727462414129995</c:v>
                </c:pt>
                <c:pt idx="4160">
                  <c:v>2.9527462414129992</c:v>
                </c:pt>
                <c:pt idx="4161">
                  <c:v>5.5427462414129991</c:v>
                </c:pt>
                <c:pt idx="4162">
                  <c:v>6.6927462414129995</c:v>
                </c:pt>
                <c:pt idx="4163">
                  <c:v>4.2727462414129995</c:v>
                </c:pt>
                <c:pt idx="4164">
                  <c:v>6.5327462414129993</c:v>
                </c:pt>
                <c:pt idx="4165">
                  <c:v>4.2427462414129984</c:v>
                </c:pt>
                <c:pt idx="4166">
                  <c:v>5.8727462414129992</c:v>
                </c:pt>
                <c:pt idx="4167">
                  <c:v>5.252746241413</c:v>
                </c:pt>
                <c:pt idx="4168">
                  <c:v>5.0214979100135633</c:v>
                </c:pt>
                <c:pt idx="4169">
                  <c:v>4.4814979100135623</c:v>
                </c:pt>
                <c:pt idx="4170">
                  <c:v>3.8114979100135633</c:v>
                </c:pt>
                <c:pt idx="4171">
                  <c:v>4.7414979100135621</c:v>
                </c:pt>
                <c:pt idx="4172">
                  <c:v>6.9814979100135623</c:v>
                </c:pt>
                <c:pt idx="4173">
                  <c:v>5.8814979100135627</c:v>
                </c:pt>
                <c:pt idx="4174">
                  <c:v>4.9502488605632387</c:v>
                </c:pt>
                <c:pt idx="4175">
                  <c:v>2.640248860563239</c:v>
                </c:pt>
                <c:pt idx="4176">
                  <c:v>5.3389990922354933</c:v>
                </c:pt>
                <c:pt idx="4177">
                  <c:v>5.3089990922354922</c:v>
                </c:pt>
                <c:pt idx="4178">
                  <c:v>3.6589990922354927</c:v>
                </c:pt>
                <c:pt idx="4179">
                  <c:v>7.9789990922354921</c:v>
                </c:pt>
                <c:pt idx="4180">
                  <c:v>5.9377486042023655</c:v>
                </c:pt>
                <c:pt idx="4181">
                  <c:v>3.1477486042023655</c:v>
                </c:pt>
                <c:pt idx="4182">
                  <c:v>5.6977486042023653</c:v>
                </c:pt>
                <c:pt idx="4183">
                  <c:v>2.5277486042023654</c:v>
                </c:pt>
                <c:pt idx="4184">
                  <c:v>5.627748604202365</c:v>
                </c:pt>
                <c:pt idx="4185">
                  <c:v>4.0777486042023652</c:v>
                </c:pt>
                <c:pt idx="4186">
                  <c:v>4.9477486042023653</c:v>
                </c:pt>
                <c:pt idx="4187">
                  <c:v>6.9564973956344627</c:v>
                </c:pt>
                <c:pt idx="4188">
                  <c:v>3.1964973956344629</c:v>
                </c:pt>
                <c:pt idx="4189">
                  <c:v>5.106497395634463</c:v>
                </c:pt>
                <c:pt idx="4190">
                  <c:v>4.1764973956344633</c:v>
                </c:pt>
                <c:pt idx="4191">
                  <c:v>2.8352454657009565</c:v>
                </c:pt>
                <c:pt idx="4192">
                  <c:v>4.0352454657009567</c:v>
                </c:pt>
                <c:pt idx="4193">
                  <c:v>5.0452454657009564</c:v>
                </c:pt>
                <c:pt idx="4194">
                  <c:v>6.3252454657009576</c:v>
                </c:pt>
                <c:pt idx="4195">
                  <c:v>4.565245465700956</c:v>
                </c:pt>
                <c:pt idx="4196">
                  <c:v>3.9839928135695848</c:v>
                </c:pt>
                <c:pt idx="4197">
                  <c:v>7.263992813569585</c:v>
                </c:pt>
                <c:pt idx="4198">
                  <c:v>4.8727394384066383</c:v>
                </c:pt>
                <c:pt idx="4199">
                  <c:v>4.2227394384066379</c:v>
                </c:pt>
                <c:pt idx="4200">
                  <c:v>4.9627394384066381</c:v>
                </c:pt>
                <c:pt idx="4201">
                  <c:v>5.9027394384066394</c:v>
                </c:pt>
                <c:pt idx="4202">
                  <c:v>6.9327394384066388</c:v>
                </c:pt>
                <c:pt idx="4203">
                  <c:v>3.4127394384066383</c:v>
                </c:pt>
                <c:pt idx="4204">
                  <c:v>4.2327394384066377</c:v>
                </c:pt>
                <c:pt idx="4205">
                  <c:v>4.4414853393769693</c:v>
                </c:pt>
                <c:pt idx="4206">
                  <c:v>5.0814853393769699</c:v>
                </c:pt>
                <c:pt idx="4207">
                  <c:v>3.9614853393769689</c:v>
                </c:pt>
                <c:pt idx="4208">
                  <c:v>4.3914853393769686</c:v>
                </c:pt>
                <c:pt idx="4209">
                  <c:v>6.2002305156439768</c:v>
                </c:pt>
                <c:pt idx="4210">
                  <c:v>4.4602305156439765</c:v>
                </c:pt>
                <c:pt idx="4211">
                  <c:v>7.2502305156439775</c:v>
                </c:pt>
                <c:pt idx="4212">
                  <c:v>5.5002305156439775</c:v>
                </c:pt>
                <c:pt idx="4213">
                  <c:v>4.7102305156439765</c:v>
                </c:pt>
                <c:pt idx="4214">
                  <c:v>4.9202305156439774</c:v>
                </c:pt>
                <c:pt idx="4215">
                  <c:v>2.6602305156439767</c:v>
                </c:pt>
                <c:pt idx="4216">
                  <c:v>4.2989749663696113</c:v>
                </c:pt>
                <c:pt idx="4217">
                  <c:v>5.6689749663696123</c:v>
                </c:pt>
                <c:pt idx="4218">
                  <c:v>6.598974966369612</c:v>
                </c:pt>
                <c:pt idx="4219">
                  <c:v>5.4089749663696125</c:v>
                </c:pt>
                <c:pt idx="4220">
                  <c:v>5.7577186907143734</c:v>
                </c:pt>
                <c:pt idx="4221">
                  <c:v>3.8477186907143732</c:v>
                </c:pt>
                <c:pt idx="4222">
                  <c:v>4.9677186907143724</c:v>
                </c:pt>
                <c:pt idx="4223">
                  <c:v>3.8877186907143733</c:v>
                </c:pt>
                <c:pt idx="4224">
                  <c:v>5.196461687837294</c:v>
                </c:pt>
                <c:pt idx="4225">
                  <c:v>4.3564616878372941</c:v>
                </c:pt>
                <c:pt idx="4226">
                  <c:v>6.2952039568959535</c:v>
                </c:pt>
                <c:pt idx="4227">
                  <c:v>4.1352039568959542</c:v>
                </c:pt>
                <c:pt idx="4228">
                  <c:v>6.1252039568959535</c:v>
                </c:pt>
                <c:pt idx="4229">
                  <c:v>4.9652039568959534</c:v>
                </c:pt>
                <c:pt idx="4230">
                  <c:v>6.0352039568959537</c:v>
                </c:pt>
                <c:pt idx="4231">
                  <c:v>3.4239454970464642</c:v>
                </c:pt>
                <c:pt idx="4232">
                  <c:v>5.1239454970464635</c:v>
                </c:pt>
                <c:pt idx="4233">
                  <c:v>5.3239454970464646</c:v>
                </c:pt>
                <c:pt idx="4234">
                  <c:v>7.3339454970464644</c:v>
                </c:pt>
                <c:pt idx="4235">
                  <c:v>3.9139454970464644</c:v>
                </c:pt>
                <c:pt idx="4236">
                  <c:v>4.5739454970464646</c:v>
                </c:pt>
                <c:pt idx="4237">
                  <c:v>2.9039454970464638</c:v>
                </c:pt>
                <c:pt idx="4238">
                  <c:v>8.0326863074434698</c:v>
                </c:pt>
                <c:pt idx="4239">
                  <c:v>3.8414263872401442</c:v>
                </c:pt>
                <c:pt idx="4240">
                  <c:v>5.9301657355881794</c:v>
                </c:pt>
                <c:pt idx="4241">
                  <c:v>6.3401657355881795</c:v>
                </c:pt>
                <c:pt idx="4242">
                  <c:v>6.9901657355881799</c:v>
                </c:pt>
                <c:pt idx="4243">
                  <c:v>6.3889043516378017</c:v>
                </c:pt>
                <c:pt idx="4244">
                  <c:v>4.9289043516378008</c:v>
                </c:pt>
                <c:pt idx="4245">
                  <c:v>5.3489043516378008</c:v>
                </c:pt>
                <c:pt idx="4246">
                  <c:v>5.4889043516378013</c:v>
                </c:pt>
                <c:pt idx="4247">
                  <c:v>4.1276422345377446</c:v>
                </c:pt>
                <c:pt idx="4248">
                  <c:v>4.8076422345377452</c:v>
                </c:pt>
                <c:pt idx="4249">
                  <c:v>8.0576422345377452</c:v>
                </c:pt>
                <c:pt idx="4250">
                  <c:v>3.6676422345377446</c:v>
                </c:pt>
                <c:pt idx="4251">
                  <c:v>6.2076422345377438</c:v>
                </c:pt>
                <c:pt idx="4252">
                  <c:v>6.3676422345377439</c:v>
                </c:pt>
                <c:pt idx="4253">
                  <c:v>4.7076422345377438</c:v>
                </c:pt>
                <c:pt idx="4254">
                  <c:v>5.4663793834352603</c:v>
                </c:pt>
                <c:pt idx="4255">
                  <c:v>4.8263793834352615</c:v>
                </c:pt>
                <c:pt idx="4256">
                  <c:v>4.8963793834352618</c:v>
                </c:pt>
                <c:pt idx="4257">
                  <c:v>6.7763793834352608</c:v>
                </c:pt>
                <c:pt idx="4258">
                  <c:v>3.5263793834352608</c:v>
                </c:pt>
                <c:pt idx="4259">
                  <c:v>2.7463793834352614</c:v>
                </c:pt>
                <c:pt idx="4260">
                  <c:v>3.9563793834352614</c:v>
                </c:pt>
                <c:pt idx="4261">
                  <c:v>5.2563793834352612</c:v>
                </c:pt>
                <c:pt idx="4262">
                  <c:v>7.7363793834352617</c:v>
                </c:pt>
                <c:pt idx="4263">
                  <c:v>4.4051157974761175</c:v>
                </c:pt>
                <c:pt idx="4264">
                  <c:v>6.5551157974761178</c:v>
                </c:pt>
                <c:pt idx="4265">
                  <c:v>5.3151157974761176</c:v>
                </c:pt>
                <c:pt idx="4266">
                  <c:v>5.8238514758045827</c:v>
                </c:pt>
                <c:pt idx="4267">
                  <c:v>6.0738514758045827</c:v>
                </c:pt>
                <c:pt idx="4268">
                  <c:v>6.023851475804582</c:v>
                </c:pt>
                <c:pt idx="4269">
                  <c:v>3.8438514758045823</c:v>
                </c:pt>
                <c:pt idx="4270">
                  <c:v>4.4638514758045815</c:v>
                </c:pt>
                <c:pt idx="4271">
                  <c:v>4.862586417563433</c:v>
                </c:pt>
                <c:pt idx="4272">
                  <c:v>6.2625864175634334</c:v>
                </c:pt>
                <c:pt idx="4273">
                  <c:v>2.8925864175634333</c:v>
                </c:pt>
                <c:pt idx="4274">
                  <c:v>7.2225864175634342</c:v>
                </c:pt>
                <c:pt idx="4275">
                  <c:v>6.4225864175634335</c:v>
                </c:pt>
                <c:pt idx="4276">
                  <c:v>5.0325864175634329</c:v>
                </c:pt>
                <c:pt idx="4277">
                  <c:v>3.7713206218939455</c:v>
                </c:pt>
                <c:pt idx="4278">
                  <c:v>6.7413206218939461</c:v>
                </c:pt>
                <c:pt idx="4279">
                  <c:v>5.8713206218939451</c:v>
                </c:pt>
                <c:pt idx="4280">
                  <c:v>4.8500540879358969</c:v>
                </c:pt>
                <c:pt idx="4281">
                  <c:v>5.0300540879358966</c:v>
                </c:pt>
                <c:pt idx="4282">
                  <c:v>4.1500540879358976</c:v>
                </c:pt>
                <c:pt idx="4283">
                  <c:v>4.6800540879358969</c:v>
                </c:pt>
                <c:pt idx="4284">
                  <c:v>4.5400540879358964</c:v>
                </c:pt>
                <c:pt idx="4285">
                  <c:v>5.9287868148275518</c:v>
                </c:pt>
                <c:pt idx="4286">
                  <c:v>5.5287868148275514</c:v>
                </c:pt>
                <c:pt idx="4287">
                  <c:v>3.5887868148275519</c:v>
                </c:pt>
                <c:pt idx="4288">
                  <c:v>4.4287868148275518</c:v>
                </c:pt>
                <c:pt idx="4289">
                  <c:v>4.0087868148275518</c:v>
                </c:pt>
                <c:pt idx="4290">
                  <c:v>5.747518801705672</c:v>
                </c:pt>
                <c:pt idx="4291">
                  <c:v>4.0475188017056718</c:v>
                </c:pt>
                <c:pt idx="4292">
                  <c:v>5.2075188017056711</c:v>
                </c:pt>
                <c:pt idx="4293">
                  <c:v>5.3362500477055015</c:v>
                </c:pt>
                <c:pt idx="4294">
                  <c:v>3.8662500477055017</c:v>
                </c:pt>
                <c:pt idx="4295">
                  <c:v>6.8462500477055013</c:v>
                </c:pt>
                <c:pt idx="4296">
                  <c:v>6.5849805519607685</c:v>
                </c:pt>
                <c:pt idx="4297">
                  <c:v>4.3349805519607685</c:v>
                </c:pt>
                <c:pt idx="4298">
                  <c:v>3.3749805519607685</c:v>
                </c:pt>
                <c:pt idx="4299">
                  <c:v>4.2049805519607677</c:v>
                </c:pt>
                <c:pt idx="4300">
                  <c:v>4.974980551960769</c:v>
                </c:pt>
                <c:pt idx="4301">
                  <c:v>3.0249805519607689</c:v>
                </c:pt>
                <c:pt idx="4302">
                  <c:v>3.5337103136036836</c:v>
                </c:pt>
                <c:pt idx="4303">
                  <c:v>5.0937103136036832</c:v>
                </c:pt>
                <c:pt idx="4304">
                  <c:v>4.0737103136036836</c:v>
                </c:pt>
                <c:pt idx="4305">
                  <c:v>4.5037103136036833</c:v>
                </c:pt>
                <c:pt idx="4306">
                  <c:v>5.4237103136036833</c:v>
                </c:pt>
                <c:pt idx="4307">
                  <c:v>4.5737103136036836</c:v>
                </c:pt>
                <c:pt idx="4308">
                  <c:v>5.0024393317649309</c:v>
                </c:pt>
                <c:pt idx="4309">
                  <c:v>3.3424393317649308</c:v>
                </c:pt>
                <c:pt idx="4310">
                  <c:v>5.9424393317649304</c:v>
                </c:pt>
                <c:pt idx="4311">
                  <c:v>4.6724393317649309</c:v>
                </c:pt>
                <c:pt idx="4312">
                  <c:v>5.2624393317649307</c:v>
                </c:pt>
                <c:pt idx="4313">
                  <c:v>3.1824393317649307</c:v>
                </c:pt>
                <c:pt idx="4314">
                  <c:v>4.5524393317649317</c:v>
                </c:pt>
                <c:pt idx="4315">
                  <c:v>7.5511676055736672</c:v>
                </c:pt>
                <c:pt idx="4316">
                  <c:v>3.3211676055736667</c:v>
                </c:pt>
                <c:pt idx="4317">
                  <c:v>3.9211676055736664</c:v>
                </c:pt>
                <c:pt idx="4318">
                  <c:v>3.0411676055736665</c:v>
                </c:pt>
                <c:pt idx="4319">
                  <c:v>4.7698951341575206</c:v>
                </c:pt>
                <c:pt idx="4320">
                  <c:v>3.419895134157521</c:v>
                </c:pt>
                <c:pt idx="4321">
                  <c:v>6.169895134157521</c:v>
                </c:pt>
                <c:pt idx="4322">
                  <c:v>4.539895134157522</c:v>
                </c:pt>
                <c:pt idx="4323">
                  <c:v>6.1198951341575221</c:v>
                </c:pt>
                <c:pt idx="4324">
                  <c:v>5.548621916642583</c:v>
                </c:pt>
                <c:pt idx="4325">
                  <c:v>4.378621916642583</c:v>
                </c:pt>
                <c:pt idx="4326">
                  <c:v>6.4773479521534068</c:v>
                </c:pt>
                <c:pt idx="4327">
                  <c:v>3.876073239813004</c:v>
                </c:pt>
                <c:pt idx="4328">
                  <c:v>4.336073239813004</c:v>
                </c:pt>
                <c:pt idx="4329">
                  <c:v>6.4860732398130043</c:v>
                </c:pt>
                <c:pt idx="4330">
                  <c:v>3.5847977787428444</c:v>
                </c:pt>
                <c:pt idx="4331">
                  <c:v>6.0147977787428442</c:v>
                </c:pt>
                <c:pt idx="4332">
                  <c:v>3.8647977787428447</c:v>
                </c:pt>
                <c:pt idx="4333">
                  <c:v>7.8935215680628463</c:v>
                </c:pt>
                <c:pt idx="4334">
                  <c:v>5.0935215680628456</c:v>
                </c:pt>
                <c:pt idx="4335">
                  <c:v>4.7235215680628464</c:v>
                </c:pt>
                <c:pt idx="4336">
                  <c:v>7.1735215680628457</c:v>
                </c:pt>
                <c:pt idx="4337">
                  <c:v>4.4922446068913686</c:v>
                </c:pt>
                <c:pt idx="4338">
                  <c:v>6.5822446068913685</c:v>
                </c:pt>
                <c:pt idx="4339">
                  <c:v>2.9922446068913686</c:v>
                </c:pt>
                <c:pt idx="4340">
                  <c:v>5.2922446068913693</c:v>
                </c:pt>
                <c:pt idx="4341">
                  <c:v>5.0322446068913695</c:v>
                </c:pt>
                <c:pt idx="4342">
                  <c:v>4.3522446068913681</c:v>
                </c:pt>
                <c:pt idx="4343">
                  <c:v>3.8122446068913689</c:v>
                </c:pt>
                <c:pt idx="4344">
                  <c:v>5.8722446068913694</c:v>
                </c:pt>
                <c:pt idx="4345">
                  <c:v>4.0422446068913684</c:v>
                </c:pt>
                <c:pt idx="4346">
                  <c:v>6.0609668943452277</c:v>
                </c:pt>
                <c:pt idx="4347">
                  <c:v>5.0809668943452273</c:v>
                </c:pt>
                <c:pt idx="4348">
                  <c:v>7.149688429539669</c:v>
                </c:pt>
                <c:pt idx="4349">
                  <c:v>5.0896884295396685</c:v>
                </c:pt>
                <c:pt idx="4350">
                  <c:v>4.2196884295396693</c:v>
                </c:pt>
                <c:pt idx="4351">
                  <c:v>6.9296884295396683</c:v>
                </c:pt>
                <c:pt idx="4352">
                  <c:v>5.9896884295396688</c:v>
                </c:pt>
                <c:pt idx="4353">
                  <c:v>4.2596884295396684</c:v>
                </c:pt>
                <c:pt idx="4354">
                  <c:v>4.8196884295396689</c:v>
                </c:pt>
                <c:pt idx="4355">
                  <c:v>5.3196884295396689</c:v>
                </c:pt>
                <c:pt idx="4356">
                  <c:v>5.4784092115883798</c:v>
                </c:pt>
                <c:pt idx="4357">
                  <c:v>6.098409211588379</c:v>
                </c:pt>
                <c:pt idx="4358">
                  <c:v>5.2084092115883802</c:v>
                </c:pt>
                <c:pt idx="4359">
                  <c:v>4.8084092115883799</c:v>
                </c:pt>
                <c:pt idx="4360">
                  <c:v>6.4084092115883795</c:v>
                </c:pt>
                <c:pt idx="4361">
                  <c:v>4.3384092115883792</c:v>
                </c:pt>
                <c:pt idx="4362">
                  <c:v>2.5384092115883794</c:v>
                </c:pt>
                <c:pt idx="4363">
                  <c:v>3.5771292396034742</c:v>
                </c:pt>
                <c:pt idx="4364">
                  <c:v>5.4271292396034738</c:v>
                </c:pt>
                <c:pt idx="4365">
                  <c:v>3.7758485126955046</c:v>
                </c:pt>
                <c:pt idx="4366">
                  <c:v>4.9358485126955038</c:v>
                </c:pt>
                <c:pt idx="4367">
                  <c:v>3.3958485126955047</c:v>
                </c:pt>
                <c:pt idx="4368">
                  <c:v>7.1258485126955051</c:v>
                </c:pt>
                <c:pt idx="4369">
                  <c:v>7.6858485126955038</c:v>
                </c:pt>
                <c:pt idx="4370">
                  <c:v>4.224567029973441</c:v>
                </c:pt>
                <c:pt idx="4371">
                  <c:v>2.7345670299734408</c:v>
                </c:pt>
                <c:pt idx="4372">
                  <c:v>4.5245670299734417</c:v>
                </c:pt>
                <c:pt idx="4373">
                  <c:v>5.0245670299734417</c:v>
                </c:pt>
                <c:pt idx="4374">
                  <c:v>6.5032847905446758</c:v>
                </c:pt>
                <c:pt idx="4375">
                  <c:v>4.743284790544676</c:v>
                </c:pt>
                <c:pt idx="4376">
                  <c:v>5.0132847905446756</c:v>
                </c:pt>
                <c:pt idx="4377">
                  <c:v>4.4432847905446771</c:v>
                </c:pt>
                <c:pt idx="4378">
                  <c:v>4.7132847905446766</c:v>
                </c:pt>
                <c:pt idx="4379">
                  <c:v>5.3232847905446761</c:v>
                </c:pt>
                <c:pt idx="4380">
                  <c:v>6.1920017935150256</c:v>
                </c:pt>
                <c:pt idx="4381">
                  <c:v>6.4820017935150247</c:v>
                </c:pt>
                <c:pt idx="4382">
                  <c:v>4.5220017935150256</c:v>
                </c:pt>
                <c:pt idx="4383">
                  <c:v>5.2220017935150249</c:v>
                </c:pt>
                <c:pt idx="4384">
                  <c:v>6.4520017935150253</c:v>
                </c:pt>
                <c:pt idx="4385">
                  <c:v>3.4720017935150249</c:v>
                </c:pt>
                <c:pt idx="4386">
                  <c:v>5.0320017935150254</c:v>
                </c:pt>
                <c:pt idx="4387">
                  <c:v>3.342001793515025</c:v>
                </c:pt>
                <c:pt idx="4388">
                  <c:v>6.3107180379887087</c:v>
                </c:pt>
                <c:pt idx="4389">
                  <c:v>4.3207180379887085</c:v>
                </c:pt>
                <c:pt idx="4390">
                  <c:v>4.5307180379887093</c:v>
                </c:pt>
                <c:pt idx="4391">
                  <c:v>3.4707180379887088</c:v>
                </c:pt>
                <c:pt idx="4392">
                  <c:v>3.6807180379887088</c:v>
                </c:pt>
                <c:pt idx="4393">
                  <c:v>3.6507180379887085</c:v>
                </c:pt>
                <c:pt idx="4394">
                  <c:v>5.7307180379887086</c:v>
                </c:pt>
                <c:pt idx="4395">
                  <c:v>3.460718037988709</c:v>
                </c:pt>
                <c:pt idx="4396">
                  <c:v>5.4007180379887085</c:v>
                </c:pt>
                <c:pt idx="4397">
                  <c:v>5.0094335230683669</c:v>
                </c:pt>
                <c:pt idx="4398">
                  <c:v>3.4394335230683675</c:v>
                </c:pt>
                <c:pt idx="4399">
                  <c:v>3.7994335230683678</c:v>
                </c:pt>
                <c:pt idx="4400">
                  <c:v>4.2694335230683684</c:v>
                </c:pt>
                <c:pt idx="4401">
                  <c:v>3.7994335230683678</c:v>
                </c:pt>
                <c:pt idx="4402">
                  <c:v>5.1194335230683681</c:v>
                </c:pt>
                <c:pt idx="4403">
                  <c:v>4.8094335230683676</c:v>
                </c:pt>
                <c:pt idx="4404">
                  <c:v>6.9094335230683672</c:v>
                </c:pt>
                <c:pt idx="4405">
                  <c:v>2.6281482478550426</c:v>
                </c:pt>
                <c:pt idx="4406">
                  <c:v>4.7181482478550425</c:v>
                </c:pt>
                <c:pt idx="4407">
                  <c:v>5.2181482478550425</c:v>
                </c:pt>
                <c:pt idx="4408">
                  <c:v>7.5881482478550417</c:v>
                </c:pt>
                <c:pt idx="4409">
                  <c:v>4.6881482478550431</c:v>
                </c:pt>
                <c:pt idx="4410">
                  <c:v>4.1081482478550422</c:v>
                </c:pt>
                <c:pt idx="4411">
                  <c:v>4.8968622114481803</c:v>
                </c:pt>
                <c:pt idx="4412">
                  <c:v>6.5868622114481798</c:v>
                </c:pt>
                <c:pt idx="4413">
                  <c:v>5.0255754129456278</c:v>
                </c:pt>
                <c:pt idx="4414">
                  <c:v>5.315575412945627</c:v>
                </c:pt>
                <c:pt idx="4415">
                  <c:v>5.0755754129456268</c:v>
                </c:pt>
                <c:pt idx="4416">
                  <c:v>4.744287851443616</c:v>
                </c:pt>
                <c:pt idx="4417">
                  <c:v>3.6742878514436166</c:v>
                </c:pt>
                <c:pt idx="4418">
                  <c:v>6.5442878514436167</c:v>
                </c:pt>
                <c:pt idx="4419">
                  <c:v>6.5642878514436163</c:v>
                </c:pt>
                <c:pt idx="4420">
                  <c:v>6.7942878514436167</c:v>
                </c:pt>
                <c:pt idx="4421">
                  <c:v>5.3742878514436168</c:v>
                </c:pt>
                <c:pt idx="4422">
                  <c:v>3.9942878514436169</c:v>
                </c:pt>
                <c:pt idx="4423">
                  <c:v>3.9642878514436166</c:v>
                </c:pt>
                <c:pt idx="4424">
                  <c:v>5.3929995260367871</c:v>
                </c:pt>
                <c:pt idx="4425">
                  <c:v>5.6529995260367869</c:v>
                </c:pt>
                <c:pt idx="4426">
                  <c:v>7.0229995260367879</c:v>
                </c:pt>
                <c:pt idx="4427">
                  <c:v>5.5729995260367868</c:v>
                </c:pt>
                <c:pt idx="4428">
                  <c:v>3.6929995260367869</c:v>
                </c:pt>
                <c:pt idx="4429">
                  <c:v>4.7229995260367872</c:v>
                </c:pt>
                <c:pt idx="4430">
                  <c:v>5.3329995260367866</c:v>
                </c:pt>
                <c:pt idx="4431">
                  <c:v>4.1529995260367869</c:v>
                </c:pt>
                <c:pt idx="4432">
                  <c:v>4.3629995260367878</c:v>
                </c:pt>
                <c:pt idx="4433">
                  <c:v>4.2817104358181535</c:v>
                </c:pt>
                <c:pt idx="4434">
                  <c:v>5.3117104358181528</c:v>
                </c:pt>
                <c:pt idx="4435">
                  <c:v>4.5317104358181535</c:v>
                </c:pt>
                <c:pt idx="4436">
                  <c:v>3.6817104358181529</c:v>
                </c:pt>
                <c:pt idx="4437">
                  <c:v>4.7117104358181532</c:v>
                </c:pt>
                <c:pt idx="4438">
                  <c:v>4.5204205798791186</c:v>
                </c:pt>
                <c:pt idx="4439">
                  <c:v>5.1504205798791176</c:v>
                </c:pt>
                <c:pt idx="4440">
                  <c:v>5.5604205798791178</c:v>
                </c:pt>
                <c:pt idx="4441">
                  <c:v>4.3091299573094659</c:v>
                </c:pt>
                <c:pt idx="4442">
                  <c:v>5.2391299573094656</c:v>
                </c:pt>
                <c:pt idx="4443">
                  <c:v>3.4391299573094658</c:v>
                </c:pt>
                <c:pt idx="4444">
                  <c:v>3.8591299573094666</c:v>
                </c:pt>
                <c:pt idx="4445">
                  <c:v>3.6091299573094666</c:v>
                </c:pt>
                <c:pt idx="4446">
                  <c:v>5.1091299573094666</c:v>
                </c:pt>
                <c:pt idx="4447">
                  <c:v>3.9078385671973548</c:v>
                </c:pt>
                <c:pt idx="4448">
                  <c:v>4.7878385671973547</c:v>
                </c:pt>
                <c:pt idx="4449">
                  <c:v>6.9278385671973552</c:v>
                </c:pt>
                <c:pt idx="4450">
                  <c:v>4.2178385671973544</c:v>
                </c:pt>
                <c:pt idx="4451">
                  <c:v>6.2278385671973542</c:v>
                </c:pt>
                <c:pt idx="4452">
                  <c:v>4.7878385671973547</c:v>
                </c:pt>
                <c:pt idx="4453">
                  <c:v>3.8778385671973545</c:v>
                </c:pt>
                <c:pt idx="4454">
                  <c:v>5.3878385671973543</c:v>
                </c:pt>
                <c:pt idx="4455">
                  <c:v>3.4365464086293143</c:v>
                </c:pt>
                <c:pt idx="4456">
                  <c:v>3.9765464086293143</c:v>
                </c:pt>
                <c:pt idx="4457">
                  <c:v>5.7265464086293143</c:v>
                </c:pt>
                <c:pt idx="4458">
                  <c:v>3.8065464086293144</c:v>
                </c:pt>
                <c:pt idx="4459">
                  <c:v>4.5765464086293139</c:v>
                </c:pt>
                <c:pt idx="4460">
                  <c:v>5.2465464086293139</c:v>
                </c:pt>
                <c:pt idx="4461">
                  <c:v>4.1465464086293142</c:v>
                </c:pt>
                <c:pt idx="4462">
                  <c:v>5.0065464086293154</c:v>
                </c:pt>
                <c:pt idx="4463">
                  <c:v>5.7365464086293141</c:v>
                </c:pt>
                <c:pt idx="4464">
                  <c:v>4.7252534806902435</c:v>
                </c:pt>
                <c:pt idx="4465">
                  <c:v>3.0052534806902438</c:v>
                </c:pt>
                <c:pt idx="4466">
                  <c:v>6.8839597824634069</c:v>
                </c:pt>
                <c:pt idx="4467">
                  <c:v>7.6526653130304272</c:v>
                </c:pt>
                <c:pt idx="4468">
                  <c:v>5.8326653130304287</c:v>
                </c:pt>
                <c:pt idx="4469">
                  <c:v>6.2913700714712881</c:v>
                </c:pt>
                <c:pt idx="4470">
                  <c:v>4.9413700714712885</c:v>
                </c:pt>
                <c:pt idx="4471">
                  <c:v>4.7913700714712881</c:v>
                </c:pt>
                <c:pt idx="4472">
                  <c:v>3.9113700714712882</c:v>
                </c:pt>
                <c:pt idx="4473">
                  <c:v>4.1713700714712889</c:v>
                </c:pt>
                <c:pt idx="4474">
                  <c:v>4.3913700714712878</c:v>
                </c:pt>
                <c:pt idx="4475">
                  <c:v>6.0600740568643197</c:v>
                </c:pt>
                <c:pt idx="4476">
                  <c:v>5.21007405686432</c:v>
                </c:pt>
                <c:pt idx="4477">
                  <c:v>4.2800740568643203</c:v>
                </c:pt>
                <c:pt idx="4478">
                  <c:v>3.5300740568643203</c:v>
                </c:pt>
                <c:pt idx="4479">
                  <c:v>6.3500740568643206</c:v>
                </c:pt>
                <c:pt idx="4480">
                  <c:v>4.1900740568643204</c:v>
                </c:pt>
                <c:pt idx="4481">
                  <c:v>4.2387772682862046</c:v>
                </c:pt>
                <c:pt idx="4482">
                  <c:v>3.468777268286205</c:v>
                </c:pt>
                <c:pt idx="4483">
                  <c:v>4.6587772682862045</c:v>
                </c:pt>
                <c:pt idx="4484">
                  <c:v>5.3374797048119724</c:v>
                </c:pt>
                <c:pt idx="4485">
                  <c:v>3.8374797048119715</c:v>
                </c:pt>
                <c:pt idx="4486">
                  <c:v>4.7774797048119719</c:v>
                </c:pt>
                <c:pt idx="4487">
                  <c:v>4.2961813655149879</c:v>
                </c:pt>
                <c:pt idx="4488">
                  <c:v>7.3861813655149877</c:v>
                </c:pt>
                <c:pt idx="4489">
                  <c:v>5.2861813655149881</c:v>
                </c:pt>
                <c:pt idx="4490">
                  <c:v>7.1861813655149884</c:v>
                </c:pt>
                <c:pt idx="4491">
                  <c:v>4.0161813655149885</c:v>
                </c:pt>
                <c:pt idx="4492">
                  <c:v>3.6461813655149884</c:v>
                </c:pt>
                <c:pt idx="4493">
                  <c:v>4.4748822494669565</c:v>
                </c:pt>
                <c:pt idx="4494">
                  <c:v>3.3948822494669573</c:v>
                </c:pt>
                <c:pt idx="4495">
                  <c:v>5.1848822494669573</c:v>
                </c:pt>
                <c:pt idx="4496">
                  <c:v>4.4248822494669575</c:v>
                </c:pt>
                <c:pt idx="4497">
                  <c:v>5.1648822494669577</c:v>
                </c:pt>
                <c:pt idx="4498">
                  <c:v>5.7748822494669572</c:v>
                </c:pt>
                <c:pt idx="4499">
                  <c:v>6.9835823557379157</c:v>
                </c:pt>
                <c:pt idx="4500">
                  <c:v>6.9435823557379166</c:v>
                </c:pt>
                <c:pt idx="4501">
                  <c:v>4.1035823557379167</c:v>
                </c:pt>
                <c:pt idx="4502">
                  <c:v>4.1535823557379157</c:v>
                </c:pt>
                <c:pt idx="4503">
                  <c:v>5.6135823557379165</c:v>
                </c:pt>
                <c:pt idx="4504">
                  <c:v>2.8835823557379161</c:v>
                </c:pt>
                <c:pt idx="4505">
                  <c:v>4.2935823557379162</c:v>
                </c:pt>
                <c:pt idx="4506">
                  <c:v>5.3522816833962334</c:v>
                </c:pt>
                <c:pt idx="4507">
                  <c:v>4.5522816833962327</c:v>
                </c:pt>
                <c:pt idx="4508">
                  <c:v>4.1422816833962326</c:v>
                </c:pt>
                <c:pt idx="4509">
                  <c:v>3.3822816833962328</c:v>
                </c:pt>
                <c:pt idx="4510">
                  <c:v>3.6409802315085988</c:v>
                </c:pt>
                <c:pt idx="4511">
                  <c:v>5.8609802315085986</c:v>
                </c:pt>
                <c:pt idx="4512">
                  <c:v>4.2909802315085983</c:v>
                </c:pt>
                <c:pt idx="4513">
                  <c:v>5.090980231508599</c:v>
                </c:pt>
                <c:pt idx="4514">
                  <c:v>4.2096779991400251</c:v>
                </c:pt>
                <c:pt idx="4515">
                  <c:v>4.379677999140025</c:v>
                </c:pt>
                <c:pt idx="4516">
                  <c:v>4.7596779991400258</c:v>
                </c:pt>
                <c:pt idx="4517">
                  <c:v>3.5596779991400256</c:v>
                </c:pt>
                <c:pt idx="4518">
                  <c:v>4.9296779991400257</c:v>
                </c:pt>
                <c:pt idx="4519">
                  <c:v>8.2196779991400248</c:v>
                </c:pt>
                <c:pt idx="4520">
                  <c:v>3.1796779991400257</c:v>
                </c:pt>
                <c:pt idx="4521">
                  <c:v>4.5783749853538449</c:v>
                </c:pt>
                <c:pt idx="4522">
                  <c:v>3.2983749853538447</c:v>
                </c:pt>
                <c:pt idx="4523">
                  <c:v>4.2983749853538438</c:v>
                </c:pt>
                <c:pt idx="4524">
                  <c:v>5.7083749853538439</c:v>
                </c:pt>
                <c:pt idx="4525">
                  <c:v>5.4670711892116923</c:v>
                </c:pt>
                <c:pt idx="4526">
                  <c:v>5.8770711892116925</c:v>
                </c:pt>
                <c:pt idx="4527">
                  <c:v>3.4970711892116926</c:v>
                </c:pt>
                <c:pt idx="4528">
                  <c:v>4.3070711892116922</c:v>
                </c:pt>
                <c:pt idx="4529">
                  <c:v>5.8170711892116937</c:v>
                </c:pt>
                <c:pt idx="4530">
                  <c:v>6.2157666097735245</c:v>
                </c:pt>
                <c:pt idx="4531">
                  <c:v>3.7257666097735251</c:v>
                </c:pt>
                <c:pt idx="4532">
                  <c:v>5.1357666097735244</c:v>
                </c:pt>
                <c:pt idx="4533">
                  <c:v>5.2257666097735243</c:v>
                </c:pt>
                <c:pt idx="4534">
                  <c:v>5.4957666097735256</c:v>
                </c:pt>
                <c:pt idx="4535">
                  <c:v>5.0657666097735259</c:v>
                </c:pt>
                <c:pt idx="4536">
                  <c:v>4.6757666097735253</c:v>
                </c:pt>
                <c:pt idx="4537">
                  <c:v>2.5844612460975966</c:v>
                </c:pt>
                <c:pt idx="4538">
                  <c:v>6.3744612460975958</c:v>
                </c:pt>
                <c:pt idx="4539">
                  <c:v>3.1644612460975958</c:v>
                </c:pt>
                <c:pt idx="4540">
                  <c:v>7.3044612460975955</c:v>
                </c:pt>
                <c:pt idx="4541">
                  <c:v>4.2031550972404617</c:v>
                </c:pt>
                <c:pt idx="4542">
                  <c:v>5.2231550972404612</c:v>
                </c:pt>
                <c:pt idx="4543">
                  <c:v>5.2331550972404628</c:v>
                </c:pt>
                <c:pt idx="4544">
                  <c:v>4.2931550972404615</c:v>
                </c:pt>
                <c:pt idx="4545">
                  <c:v>6.9518481622569723</c:v>
                </c:pt>
                <c:pt idx="4546">
                  <c:v>5.1818481622569728</c:v>
                </c:pt>
                <c:pt idx="4547">
                  <c:v>5.1518481622569734</c:v>
                </c:pt>
                <c:pt idx="4548">
                  <c:v>5.470540440200276</c:v>
                </c:pt>
                <c:pt idx="4549">
                  <c:v>3.8105404402002767</c:v>
                </c:pt>
                <c:pt idx="4550">
                  <c:v>4.7705404402002767</c:v>
                </c:pt>
                <c:pt idx="4551">
                  <c:v>5.6205404402002763</c:v>
                </c:pt>
                <c:pt idx="4552">
                  <c:v>3.4405404402002766</c:v>
                </c:pt>
                <c:pt idx="4553">
                  <c:v>6.0305404402002765</c:v>
                </c:pt>
                <c:pt idx="4554">
                  <c:v>4.1992319301218028</c:v>
                </c:pt>
                <c:pt idx="4555">
                  <c:v>6.5192319301218031</c:v>
                </c:pt>
                <c:pt idx="4556">
                  <c:v>3.6292319301218035</c:v>
                </c:pt>
                <c:pt idx="4557">
                  <c:v>2.7592319301218033</c:v>
                </c:pt>
                <c:pt idx="4558">
                  <c:v>5.8092319301218041</c:v>
                </c:pt>
                <c:pt idx="4559">
                  <c:v>3.9492319301218028</c:v>
                </c:pt>
                <c:pt idx="4560">
                  <c:v>3.3692319301218028</c:v>
                </c:pt>
                <c:pt idx="4561">
                  <c:v>4.3279226310712744</c:v>
                </c:pt>
                <c:pt idx="4562">
                  <c:v>4.3679226310712735</c:v>
                </c:pt>
                <c:pt idx="4563">
                  <c:v>3.5879226310712742</c:v>
                </c:pt>
                <c:pt idx="4564">
                  <c:v>7.0279226310712737</c:v>
                </c:pt>
                <c:pt idx="4565">
                  <c:v>4.4979226310712743</c:v>
                </c:pt>
                <c:pt idx="4566">
                  <c:v>3.9879226310712736</c:v>
                </c:pt>
                <c:pt idx="4567">
                  <c:v>5.7779226310712737</c:v>
                </c:pt>
                <c:pt idx="4568">
                  <c:v>4.0379226310712744</c:v>
                </c:pt>
                <c:pt idx="4569">
                  <c:v>6.2279226310712748</c:v>
                </c:pt>
                <c:pt idx="4570">
                  <c:v>6.1266125420966819</c:v>
                </c:pt>
                <c:pt idx="4571">
                  <c:v>5.1166125420966821</c:v>
                </c:pt>
                <c:pt idx="4572">
                  <c:v>3.3566125420966824</c:v>
                </c:pt>
                <c:pt idx="4573">
                  <c:v>4.6166125420966821</c:v>
                </c:pt>
                <c:pt idx="4574">
                  <c:v>4.4066125420966831</c:v>
                </c:pt>
                <c:pt idx="4575">
                  <c:v>3.3966125420966824</c:v>
                </c:pt>
                <c:pt idx="4576">
                  <c:v>7.1653016622443069</c:v>
                </c:pt>
                <c:pt idx="4577">
                  <c:v>5.6853016622443064</c:v>
                </c:pt>
                <c:pt idx="4578">
                  <c:v>7.1853016622443064</c:v>
                </c:pt>
                <c:pt idx="4579">
                  <c:v>5.2553016622443067</c:v>
                </c:pt>
                <c:pt idx="4580">
                  <c:v>4.9753016622443074</c:v>
                </c:pt>
                <c:pt idx="4581">
                  <c:v>5.0653016622443072</c:v>
                </c:pt>
                <c:pt idx="4582">
                  <c:v>2.9239899905586881</c:v>
                </c:pt>
                <c:pt idx="4583">
                  <c:v>3.6539899905586877</c:v>
                </c:pt>
                <c:pt idx="4584">
                  <c:v>3.013989990558688</c:v>
                </c:pt>
                <c:pt idx="4585">
                  <c:v>4.9339899905586879</c:v>
                </c:pt>
                <c:pt idx="4586">
                  <c:v>3.8126775260826387</c:v>
                </c:pt>
                <c:pt idx="4587">
                  <c:v>5.1926775260826386</c:v>
                </c:pt>
                <c:pt idx="4588">
                  <c:v>4.6026775260826387</c:v>
                </c:pt>
                <c:pt idx="4589">
                  <c:v>3.5726775260826393</c:v>
                </c:pt>
                <c:pt idx="4590">
                  <c:v>3.1213642678572375</c:v>
                </c:pt>
                <c:pt idx="4591">
                  <c:v>3.2813642678572377</c:v>
                </c:pt>
                <c:pt idx="4592">
                  <c:v>4.6913642678572369</c:v>
                </c:pt>
                <c:pt idx="4593">
                  <c:v>5.8313642678572375</c:v>
                </c:pt>
                <c:pt idx="4594">
                  <c:v>3.6813642678572371</c:v>
                </c:pt>
                <c:pt idx="4595">
                  <c:v>5.7413642678572376</c:v>
                </c:pt>
                <c:pt idx="4596">
                  <c:v>5.5700502149218174</c:v>
                </c:pt>
                <c:pt idx="4597">
                  <c:v>4.5600502149218176</c:v>
                </c:pt>
                <c:pt idx="4598">
                  <c:v>4.8600502149218165</c:v>
                </c:pt>
                <c:pt idx="4599">
                  <c:v>3.8100502149218167</c:v>
                </c:pt>
                <c:pt idx="4600">
                  <c:v>4.0000502149218171</c:v>
                </c:pt>
                <c:pt idx="4601">
                  <c:v>5.0000502149218171</c:v>
                </c:pt>
                <c:pt idx="4602">
                  <c:v>3.5787353663139694</c:v>
                </c:pt>
                <c:pt idx="4603">
                  <c:v>5.0387353663139685</c:v>
                </c:pt>
                <c:pt idx="4604">
                  <c:v>3.2287353663139688</c:v>
                </c:pt>
                <c:pt idx="4605">
                  <c:v>3.9074197210695321</c:v>
                </c:pt>
                <c:pt idx="4606">
                  <c:v>3.6574197210695321</c:v>
                </c:pt>
                <c:pt idx="4607">
                  <c:v>4.4674197210695326</c:v>
                </c:pt>
                <c:pt idx="4608">
                  <c:v>4.1274197210695309</c:v>
                </c:pt>
                <c:pt idx="4609">
                  <c:v>3.6461032782225926</c:v>
                </c:pt>
                <c:pt idx="4610">
                  <c:v>3.4961032782225931</c:v>
                </c:pt>
                <c:pt idx="4611">
                  <c:v>3.9661032782225929</c:v>
                </c:pt>
                <c:pt idx="4612">
                  <c:v>4.6961032782225924</c:v>
                </c:pt>
                <c:pt idx="4613">
                  <c:v>4.2261032782225936</c:v>
                </c:pt>
                <c:pt idx="4614">
                  <c:v>5.2461032782225931</c:v>
                </c:pt>
                <c:pt idx="4615">
                  <c:v>5.1047860368054856</c:v>
                </c:pt>
                <c:pt idx="4616">
                  <c:v>5.5447860368054869</c:v>
                </c:pt>
                <c:pt idx="4617">
                  <c:v>5.3747860368054852</c:v>
                </c:pt>
                <c:pt idx="4618">
                  <c:v>3.4147860368054861</c:v>
                </c:pt>
                <c:pt idx="4619">
                  <c:v>5.5134679958487709</c:v>
                </c:pt>
                <c:pt idx="4620">
                  <c:v>3.7034679958487713</c:v>
                </c:pt>
                <c:pt idx="4621">
                  <c:v>4.343467995848771</c:v>
                </c:pt>
                <c:pt idx="4622">
                  <c:v>2.522149154381256</c:v>
                </c:pt>
                <c:pt idx="4623">
                  <c:v>3.9221491543812554</c:v>
                </c:pt>
                <c:pt idx="4624">
                  <c:v>4.6821491543812552</c:v>
                </c:pt>
                <c:pt idx="4625">
                  <c:v>3.8021491543812553</c:v>
                </c:pt>
                <c:pt idx="4626">
                  <c:v>4.4908295114299648</c:v>
                </c:pt>
                <c:pt idx="4627">
                  <c:v>2.7108295114299645</c:v>
                </c:pt>
                <c:pt idx="4628">
                  <c:v>4.730829511429965</c:v>
                </c:pt>
                <c:pt idx="4629">
                  <c:v>4.6608295114299647</c:v>
                </c:pt>
                <c:pt idx="4630">
                  <c:v>2.9295090660201577</c:v>
                </c:pt>
                <c:pt idx="4631">
                  <c:v>4.0295090660201582</c:v>
                </c:pt>
                <c:pt idx="4632">
                  <c:v>3.6195090660201581</c:v>
                </c:pt>
                <c:pt idx="4633">
                  <c:v>4.3995090660201583</c:v>
                </c:pt>
                <c:pt idx="4634">
                  <c:v>7.0195090660201576</c:v>
                </c:pt>
                <c:pt idx="4635">
                  <c:v>7.8895090660201586</c:v>
                </c:pt>
                <c:pt idx="4636">
                  <c:v>4.0081878171753083</c:v>
                </c:pt>
                <c:pt idx="4637">
                  <c:v>6.3981878171753088</c:v>
                </c:pt>
                <c:pt idx="4638">
                  <c:v>3.6381878171753081</c:v>
                </c:pt>
                <c:pt idx="4639">
                  <c:v>3.5068657639171086</c:v>
                </c:pt>
                <c:pt idx="4640">
                  <c:v>3.696865763917109</c:v>
                </c:pt>
                <c:pt idx="4641">
                  <c:v>5.0968657639171084</c:v>
                </c:pt>
                <c:pt idx="4642">
                  <c:v>5.3268657639171089</c:v>
                </c:pt>
                <c:pt idx="4643">
                  <c:v>2.8268657639171089</c:v>
                </c:pt>
                <c:pt idx="4644">
                  <c:v>6.9955429052654665</c:v>
                </c:pt>
                <c:pt idx="4645">
                  <c:v>5.5755429052654666</c:v>
                </c:pt>
                <c:pt idx="4646">
                  <c:v>5.055542905265467</c:v>
                </c:pt>
                <c:pt idx="4647">
                  <c:v>2.9055429052654667</c:v>
                </c:pt>
                <c:pt idx="4648">
                  <c:v>5.7455429052654665</c:v>
                </c:pt>
                <c:pt idx="4649">
                  <c:v>4.0442192402384878</c:v>
                </c:pt>
                <c:pt idx="4650">
                  <c:v>4.0042192402384877</c:v>
                </c:pt>
                <c:pt idx="4651">
                  <c:v>3.8842192402384876</c:v>
                </c:pt>
                <c:pt idx="4652">
                  <c:v>5.8928947678524963</c:v>
                </c:pt>
                <c:pt idx="4653">
                  <c:v>4.6928947678524953</c:v>
                </c:pt>
                <c:pt idx="4654">
                  <c:v>6.6228947678524968</c:v>
                </c:pt>
                <c:pt idx="4655">
                  <c:v>3.781569487121998</c:v>
                </c:pt>
                <c:pt idx="4656">
                  <c:v>3.5415694871219978</c:v>
                </c:pt>
                <c:pt idx="4657">
                  <c:v>5.8215694871219981</c:v>
                </c:pt>
                <c:pt idx="4658">
                  <c:v>3.6402433970597077</c:v>
                </c:pt>
                <c:pt idx="4659">
                  <c:v>4.6102433970597065</c:v>
                </c:pt>
                <c:pt idx="4660">
                  <c:v>3.840243397059707</c:v>
                </c:pt>
                <c:pt idx="4661">
                  <c:v>4.5302433970597082</c:v>
                </c:pt>
                <c:pt idx="4662">
                  <c:v>4.0202433970597076</c:v>
                </c:pt>
                <c:pt idx="4663">
                  <c:v>4.3889164966765204</c:v>
                </c:pt>
                <c:pt idx="4664">
                  <c:v>4.3289164966765199</c:v>
                </c:pt>
                <c:pt idx="4665">
                  <c:v>6.5989164966765195</c:v>
                </c:pt>
                <c:pt idx="4666">
                  <c:v>6.1289164966765206</c:v>
                </c:pt>
                <c:pt idx="4667">
                  <c:v>4.8489164966765195</c:v>
                </c:pt>
                <c:pt idx="4668">
                  <c:v>3.8189164966765201</c:v>
                </c:pt>
                <c:pt idx="4669">
                  <c:v>4.5889164966765197</c:v>
                </c:pt>
                <c:pt idx="4670">
                  <c:v>3.4975887849815237</c:v>
                </c:pt>
                <c:pt idx="4671">
                  <c:v>4.2475887849815237</c:v>
                </c:pt>
                <c:pt idx="4672">
                  <c:v>5.6975887849815248</c:v>
                </c:pt>
                <c:pt idx="4673">
                  <c:v>4.5775887849815238</c:v>
                </c:pt>
                <c:pt idx="4674">
                  <c:v>4.0662602609819842</c:v>
                </c:pt>
                <c:pt idx="4675">
                  <c:v>2.8162602609819842</c:v>
                </c:pt>
                <c:pt idx="4676">
                  <c:v>6.7249309236833401</c:v>
                </c:pt>
                <c:pt idx="4677">
                  <c:v>6.3649309236833407</c:v>
                </c:pt>
                <c:pt idx="4678">
                  <c:v>6.0449309236833404</c:v>
                </c:pt>
                <c:pt idx="4679">
                  <c:v>3.7349309236833399</c:v>
                </c:pt>
                <c:pt idx="4680">
                  <c:v>3.9349309236833401</c:v>
                </c:pt>
                <c:pt idx="4681">
                  <c:v>5.7449309236833397</c:v>
                </c:pt>
                <c:pt idx="4682">
                  <c:v>5.1149309236833407</c:v>
                </c:pt>
                <c:pt idx="4683">
                  <c:v>5.5536007720892115</c:v>
                </c:pt>
                <c:pt idx="4684">
                  <c:v>4.8236007720892111</c:v>
                </c:pt>
                <c:pt idx="4685">
                  <c:v>3.5736007720892111</c:v>
                </c:pt>
                <c:pt idx="4686">
                  <c:v>7.3236007720892111</c:v>
                </c:pt>
                <c:pt idx="4687">
                  <c:v>4.863600772089212</c:v>
                </c:pt>
                <c:pt idx="4688">
                  <c:v>4.3236007720892111</c:v>
                </c:pt>
                <c:pt idx="4689">
                  <c:v>4.2136007720892117</c:v>
                </c:pt>
                <c:pt idx="4690">
                  <c:v>4.0322698052013779</c:v>
                </c:pt>
                <c:pt idx="4691">
                  <c:v>3.6322698052013784</c:v>
                </c:pt>
                <c:pt idx="4692">
                  <c:v>7.1122698052013789</c:v>
                </c:pt>
                <c:pt idx="4693">
                  <c:v>5.4322698052013774</c:v>
                </c:pt>
                <c:pt idx="4694">
                  <c:v>6.5722698052013779</c:v>
                </c:pt>
                <c:pt idx="4695">
                  <c:v>3.9922698052013779</c:v>
                </c:pt>
                <c:pt idx="4696">
                  <c:v>5.8522698052013773</c:v>
                </c:pt>
                <c:pt idx="4697">
                  <c:v>3.5322698052013779</c:v>
                </c:pt>
                <c:pt idx="4698">
                  <c:v>5.1622698052013778</c:v>
                </c:pt>
                <c:pt idx="4699">
                  <c:v>4.652269805201378</c:v>
                </c:pt>
                <c:pt idx="4700">
                  <c:v>5.1422698052013782</c:v>
                </c:pt>
                <c:pt idx="4701">
                  <c:v>4.220938022019789</c:v>
                </c:pt>
                <c:pt idx="4702">
                  <c:v>3.1309380220197891</c:v>
                </c:pt>
                <c:pt idx="4703">
                  <c:v>2.9509380220197885</c:v>
                </c:pt>
                <c:pt idx="4704">
                  <c:v>4.9509380220197894</c:v>
                </c:pt>
                <c:pt idx="4705">
                  <c:v>3.0596054215425461</c:v>
                </c:pt>
                <c:pt idx="4706">
                  <c:v>4.7996054215425463</c:v>
                </c:pt>
                <c:pt idx="4707">
                  <c:v>4.0482720027659127</c:v>
                </c:pt>
                <c:pt idx="4708">
                  <c:v>6.1382720027659126</c:v>
                </c:pt>
                <c:pt idx="4709">
                  <c:v>5.2582720027659118</c:v>
                </c:pt>
                <c:pt idx="4710">
                  <c:v>4.868272002765913</c:v>
                </c:pt>
                <c:pt idx="4711">
                  <c:v>5.2782720027659131</c:v>
                </c:pt>
                <c:pt idx="4712">
                  <c:v>5.3782720027659128</c:v>
                </c:pt>
                <c:pt idx="4713">
                  <c:v>3.9882720027659122</c:v>
                </c:pt>
                <c:pt idx="4714">
                  <c:v>3.6882720027659124</c:v>
                </c:pt>
                <c:pt idx="4715">
                  <c:v>3.7082720027659128</c:v>
                </c:pt>
                <c:pt idx="4716">
                  <c:v>5.1282720027659128</c:v>
                </c:pt>
                <c:pt idx="4717">
                  <c:v>4.4382720027659133</c:v>
                </c:pt>
                <c:pt idx="4718">
                  <c:v>7.6069377646842948</c:v>
                </c:pt>
                <c:pt idx="4719">
                  <c:v>3.7369377646842938</c:v>
                </c:pt>
                <c:pt idx="4720">
                  <c:v>5.9069377646842938</c:v>
                </c:pt>
                <c:pt idx="4721">
                  <c:v>5.5569377646842941</c:v>
                </c:pt>
                <c:pt idx="4722">
                  <c:v>3.7069377646842945</c:v>
                </c:pt>
                <c:pt idx="4723">
                  <c:v>4.4669377646842943</c:v>
                </c:pt>
                <c:pt idx="4724">
                  <c:v>4.4669377646842943</c:v>
                </c:pt>
                <c:pt idx="4725">
                  <c:v>4.5756027062902476</c:v>
                </c:pt>
                <c:pt idx="4726">
                  <c:v>4.6156027062902485</c:v>
                </c:pt>
                <c:pt idx="4727">
                  <c:v>4.8956027062902479</c:v>
                </c:pt>
                <c:pt idx="4728">
                  <c:v>5.5842668265744653</c:v>
                </c:pt>
                <c:pt idx="4729">
                  <c:v>3.7442668265744663</c:v>
                </c:pt>
                <c:pt idx="4730">
                  <c:v>4.0742668265744655</c:v>
                </c:pt>
                <c:pt idx="4731">
                  <c:v>3.2342668265744656</c:v>
                </c:pt>
                <c:pt idx="4732">
                  <c:v>3.7442668265744663</c:v>
                </c:pt>
                <c:pt idx="4733">
                  <c:v>4.3742668265744662</c:v>
                </c:pt>
                <c:pt idx="4734">
                  <c:v>3.1442668265744658</c:v>
                </c:pt>
                <c:pt idx="4735">
                  <c:v>4.1429301245257832</c:v>
                </c:pt>
                <c:pt idx="4736">
                  <c:v>3.7529301245257836</c:v>
                </c:pt>
                <c:pt idx="4737">
                  <c:v>6.022930124525784</c:v>
                </c:pt>
                <c:pt idx="4738">
                  <c:v>4.322930124525783</c:v>
                </c:pt>
                <c:pt idx="4739">
                  <c:v>5.1129301245257839</c:v>
                </c:pt>
                <c:pt idx="4740">
                  <c:v>3.2915925991311585</c:v>
                </c:pt>
                <c:pt idx="4741">
                  <c:v>4.7115925991311585</c:v>
                </c:pt>
                <c:pt idx="4742">
                  <c:v>5.3115925991311581</c:v>
                </c:pt>
                <c:pt idx="4743">
                  <c:v>5.3115925991311581</c:v>
                </c:pt>
                <c:pt idx="4744">
                  <c:v>5.8615925991311588</c:v>
                </c:pt>
                <c:pt idx="4745">
                  <c:v>4.3302542493756864</c:v>
                </c:pt>
                <c:pt idx="4746">
                  <c:v>5.4702542493756869</c:v>
                </c:pt>
                <c:pt idx="4747">
                  <c:v>3.7302542493756867</c:v>
                </c:pt>
                <c:pt idx="4748">
                  <c:v>5.6402542493756869</c:v>
                </c:pt>
                <c:pt idx="4749">
                  <c:v>4.2989150742425739</c:v>
                </c:pt>
                <c:pt idx="4750">
                  <c:v>3.7089150742425741</c:v>
                </c:pt>
                <c:pt idx="4751">
                  <c:v>6.6689150742425731</c:v>
                </c:pt>
                <c:pt idx="4752">
                  <c:v>4.9489150742425743</c:v>
                </c:pt>
                <c:pt idx="4753">
                  <c:v>3.168915074242574</c:v>
                </c:pt>
                <c:pt idx="4754">
                  <c:v>5.0875750727131539</c:v>
                </c:pt>
                <c:pt idx="4755">
                  <c:v>4.7575750727131556</c:v>
                </c:pt>
                <c:pt idx="4756">
                  <c:v>6.6375750727131546</c:v>
                </c:pt>
                <c:pt idx="4757">
                  <c:v>5.8075750727131545</c:v>
                </c:pt>
                <c:pt idx="4758">
                  <c:v>3.4362342437668696</c:v>
                </c:pt>
                <c:pt idx="4759">
                  <c:v>4.5662342437668695</c:v>
                </c:pt>
                <c:pt idx="4760">
                  <c:v>6.5462342437668699</c:v>
                </c:pt>
                <c:pt idx="4761">
                  <c:v>2.8962342437668696</c:v>
                </c:pt>
                <c:pt idx="4762">
                  <c:v>6.1062342437668704</c:v>
                </c:pt>
                <c:pt idx="4763">
                  <c:v>3.5962342437668697</c:v>
                </c:pt>
                <c:pt idx="4764">
                  <c:v>4.9962342437668692</c:v>
                </c:pt>
                <c:pt idx="4765">
                  <c:v>4.874892586381268</c:v>
                </c:pt>
                <c:pt idx="4766">
                  <c:v>4.0648925863812675</c:v>
                </c:pt>
                <c:pt idx="4767">
                  <c:v>3.3248925863812682</c:v>
                </c:pt>
                <c:pt idx="4768">
                  <c:v>5.5348925863812681</c:v>
                </c:pt>
                <c:pt idx="4769">
                  <c:v>4.5248925863812683</c:v>
                </c:pt>
                <c:pt idx="4770">
                  <c:v>4.5348925863812681</c:v>
                </c:pt>
                <c:pt idx="4771">
                  <c:v>3.7648925863812677</c:v>
                </c:pt>
                <c:pt idx="4772">
                  <c:v>4.1448925863812676</c:v>
                </c:pt>
                <c:pt idx="4773">
                  <c:v>5.5335500995320057</c:v>
                </c:pt>
                <c:pt idx="4774">
                  <c:v>2.9835500995320059</c:v>
                </c:pt>
                <c:pt idx="4775">
                  <c:v>4.7935500995320055</c:v>
                </c:pt>
                <c:pt idx="4776">
                  <c:v>4.5435500995320055</c:v>
                </c:pt>
                <c:pt idx="4777">
                  <c:v>4.0135500995320053</c:v>
                </c:pt>
                <c:pt idx="4778">
                  <c:v>5.2935500995320055</c:v>
                </c:pt>
                <c:pt idx="4779">
                  <c:v>4.2535500995320064</c:v>
                </c:pt>
                <c:pt idx="4780">
                  <c:v>8.0222067821928373</c:v>
                </c:pt>
                <c:pt idx="4781">
                  <c:v>3.8522067821928365</c:v>
                </c:pt>
                <c:pt idx="4782">
                  <c:v>5.4322067821928375</c:v>
                </c:pt>
                <c:pt idx="4783">
                  <c:v>5.5622067821928365</c:v>
                </c:pt>
                <c:pt idx="4784">
                  <c:v>5.0222067821928373</c:v>
                </c:pt>
                <c:pt idx="4785">
                  <c:v>5.0022067821928378</c:v>
                </c:pt>
                <c:pt idx="4786">
                  <c:v>4.1122067821928372</c:v>
                </c:pt>
                <c:pt idx="4787">
                  <c:v>3.8222067821928372</c:v>
                </c:pt>
                <c:pt idx="4788">
                  <c:v>5.9708626333356083</c:v>
                </c:pt>
                <c:pt idx="4789">
                  <c:v>3.2108626333356085</c:v>
                </c:pt>
                <c:pt idx="4790">
                  <c:v>4.5308626333356088</c:v>
                </c:pt>
                <c:pt idx="4791">
                  <c:v>3.8008626333356084</c:v>
                </c:pt>
                <c:pt idx="4792">
                  <c:v>3.2295176519302595</c:v>
                </c:pt>
                <c:pt idx="4793">
                  <c:v>5.2195176519302589</c:v>
                </c:pt>
                <c:pt idx="4794">
                  <c:v>4.5595176519302587</c:v>
                </c:pt>
                <c:pt idx="4795">
                  <c:v>5.7695176519302596</c:v>
                </c:pt>
                <c:pt idx="4796">
                  <c:v>4.2581718369448094</c:v>
                </c:pt>
                <c:pt idx="4797">
                  <c:v>5.0481718369448085</c:v>
                </c:pt>
                <c:pt idx="4798">
                  <c:v>4.0781718369448079</c:v>
                </c:pt>
                <c:pt idx="4799">
                  <c:v>2.778171836944809</c:v>
                </c:pt>
                <c:pt idx="4800">
                  <c:v>4.108171836944809</c:v>
                </c:pt>
                <c:pt idx="4801">
                  <c:v>2.956825187345359</c:v>
                </c:pt>
                <c:pt idx="4802">
                  <c:v>5.7268251873453586</c:v>
                </c:pt>
                <c:pt idx="4803">
                  <c:v>4.3668251873453592</c:v>
                </c:pt>
                <c:pt idx="4804">
                  <c:v>4.1768251873453597</c:v>
                </c:pt>
                <c:pt idx="4805">
                  <c:v>4.2168251873453588</c:v>
                </c:pt>
                <c:pt idx="4806">
                  <c:v>5.2168251873453588</c:v>
                </c:pt>
                <c:pt idx="4807">
                  <c:v>3.7868251873453591</c:v>
                </c:pt>
                <c:pt idx="4808">
                  <c:v>4.1054777020960902</c:v>
                </c:pt>
                <c:pt idx="4809">
                  <c:v>4.6954777020960901</c:v>
                </c:pt>
                <c:pt idx="4810">
                  <c:v>4.3754777020960898</c:v>
                </c:pt>
                <c:pt idx="4811">
                  <c:v>3.6654777020960898</c:v>
                </c:pt>
                <c:pt idx="4812">
                  <c:v>4.6954777020960901</c:v>
                </c:pt>
                <c:pt idx="4813">
                  <c:v>6.3254777020960891</c:v>
                </c:pt>
                <c:pt idx="4814">
                  <c:v>3.1854777020960903</c:v>
                </c:pt>
                <c:pt idx="4815">
                  <c:v>5.9254777020960905</c:v>
                </c:pt>
                <c:pt idx="4816">
                  <c:v>3.8854777020960896</c:v>
                </c:pt>
                <c:pt idx="4817">
                  <c:v>6.4341293801592485</c:v>
                </c:pt>
                <c:pt idx="4818">
                  <c:v>4.124129380159248</c:v>
                </c:pt>
                <c:pt idx="4819">
                  <c:v>8.1941293801592483</c:v>
                </c:pt>
                <c:pt idx="4820">
                  <c:v>3.0141293801592486</c:v>
                </c:pt>
                <c:pt idx="4821">
                  <c:v>5.5441293801592479</c:v>
                </c:pt>
                <c:pt idx="4822">
                  <c:v>5.1941293801592483</c:v>
                </c:pt>
                <c:pt idx="4823">
                  <c:v>6.7941293801592479</c:v>
                </c:pt>
                <c:pt idx="4824">
                  <c:v>3.6841293801592485</c:v>
                </c:pt>
                <c:pt idx="4825">
                  <c:v>4.4141293801592489</c:v>
                </c:pt>
                <c:pt idx="4826">
                  <c:v>4.4241293801592487</c:v>
                </c:pt>
                <c:pt idx="4827">
                  <c:v>4.7241293801592477</c:v>
                </c:pt>
                <c:pt idx="4828">
                  <c:v>6.0741293801592473</c:v>
                </c:pt>
                <c:pt idx="4829">
                  <c:v>5.744129380159249</c:v>
                </c:pt>
                <c:pt idx="4830">
                  <c:v>4.372780220495148</c:v>
                </c:pt>
                <c:pt idx="4831">
                  <c:v>5.0627802204951475</c:v>
                </c:pt>
                <c:pt idx="4832">
                  <c:v>5.5927802204951487</c:v>
                </c:pt>
                <c:pt idx="4833">
                  <c:v>3.9927802204951481</c:v>
                </c:pt>
                <c:pt idx="4834">
                  <c:v>4.5014302220621634</c:v>
                </c:pt>
                <c:pt idx="4835">
                  <c:v>5.9314302220621631</c:v>
                </c:pt>
                <c:pt idx="4836">
                  <c:v>7.6314302220621624</c:v>
                </c:pt>
                <c:pt idx="4837">
                  <c:v>3.6614302220621626</c:v>
                </c:pt>
                <c:pt idx="4838">
                  <c:v>4.8814302220621624</c:v>
                </c:pt>
                <c:pt idx="4839">
                  <c:v>4.9314302220621631</c:v>
                </c:pt>
                <c:pt idx="4840">
                  <c:v>3.0214302220621629</c:v>
                </c:pt>
                <c:pt idx="4841">
                  <c:v>4.2200793838167225</c:v>
                </c:pt>
                <c:pt idx="4842">
                  <c:v>4.8700793838167229</c:v>
                </c:pt>
                <c:pt idx="4843">
                  <c:v>5.3100793838167224</c:v>
                </c:pt>
                <c:pt idx="4844">
                  <c:v>4.1700793838167236</c:v>
                </c:pt>
                <c:pt idx="4845">
                  <c:v>2.8687277047133097</c:v>
                </c:pt>
                <c:pt idx="4846">
                  <c:v>5.4887277047133107</c:v>
                </c:pt>
                <c:pt idx="4847">
                  <c:v>3.9787277047133101</c:v>
                </c:pt>
                <c:pt idx="4848">
                  <c:v>5.1573751837044544</c:v>
                </c:pt>
                <c:pt idx="4849">
                  <c:v>3.7873751837044534</c:v>
                </c:pt>
                <c:pt idx="4850">
                  <c:v>4.9173751837044541</c:v>
                </c:pt>
                <c:pt idx="4851">
                  <c:v>3.3560218197407234</c:v>
                </c:pt>
                <c:pt idx="4852">
                  <c:v>3.5960218197407237</c:v>
                </c:pt>
                <c:pt idx="4853">
                  <c:v>6.3260218197407241</c:v>
                </c:pt>
                <c:pt idx="4854">
                  <c:v>6.7760218197407234</c:v>
                </c:pt>
                <c:pt idx="4855">
                  <c:v>7.1360218197407228</c:v>
                </c:pt>
                <c:pt idx="4856">
                  <c:v>6.3346676117707243</c:v>
                </c:pt>
                <c:pt idx="4857">
                  <c:v>3.6046676117707239</c:v>
                </c:pt>
                <c:pt idx="4858">
                  <c:v>4.9746676117707231</c:v>
                </c:pt>
                <c:pt idx="4859">
                  <c:v>3.8646676117707237</c:v>
                </c:pt>
                <c:pt idx="4860">
                  <c:v>3.9846676117707238</c:v>
                </c:pt>
                <c:pt idx="4861">
                  <c:v>2.7033125587410929</c:v>
                </c:pt>
                <c:pt idx="4862">
                  <c:v>4.4633125587410927</c:v>
                </c:pt>
                <c:pt idx="4863">
                  <c:v>3.5833125587410928</c:v>
                </c:pt>
                <c:pt idx="4864">
                  <c:v>4.403312558741094</c:v>
                </c:pt>
                <c:pt idx="4865">
                  <c:v>6.6333125587410926</c:v>
                </c:pt>
                <c:pt idx="4866">
                  <c:v>5.3919566595964987</c:v>
                </c:pt>
                <c:pt idx="4867">
                  <c:v>4.6819566595964996</c:v>
                </c:pt>
                <c:pt idx="4868">
                  <c:v>3.3419566595964998</c:v>
                </c:pt>
                <c:pt idx="4869">
                  <c:v>5.0719566595965002</c:v>
                </c:pt>
                <c:pt idx="4870">
                  <c:v>4.211956659596499</c:v>
                </c:pt>
                <c:pt idx="4871">
                  <c:v>4.3919566595964987</c:v>
                </c:pt>
                <c:pt idx="4872">
                  <c:v>4.2319566595965004</c:v>
                </c:pt>
                <c:pt idx="4873">
                  <c:v>5.3819566595964989</c:v>
                </c:pt>
                <c:pt idx="4874">
                  <c:v>4.7919566595964991</c:v>
                </c:pt>
                <c:pt idx="4875">
                  <c:v>3.7819566595964993</c:v>
                </c:pt>
                <c:pt idx="4876">
                  <c:v>4.9005999132796241</c:v>
                </c:pt>
                <c:pt idx="4877">
                  <c:v>3.4405999132796232</c:v>
                </c:pt>
                <c:pt idx="4878">
                  <c:v>3.7305999132796233</c:v>
                </c:pt>
                <c:pt idx="4879">
                  <c:v>3.9692423187311734</c:v>
                </c:pt>
                <c:pt idx="4880">
                  <c:v>5.2392423187311739</c:v>
                </c:pt>
                <c:pt idx="4881">
                  <c:v>5.7492423187311736</c:v>
                </c:pt>
                <c:pt idx="4882">
                  <c:v>5.2492423187311736</c:v>
                </c:pt>
                <c:pt idx="4883">
                  <c:v>5.7392423187311739</c:v>
                </c:pt>
                <c:pt idx="4884">
                  <c:v>4.4878838748898637</c:v>
                </c:pt>
                <c:pt idx="4885">
                  <c:v>3.3078838748898631</c:v>
                </c:pt>
                <c:pt idx="4886">
                  <c:v>5.0278838748898629</c:v>
                </c:pt>
                <c:pt idx="4887">
                  <c:v>5.6265245806924149</c:v>
                </c:pt>
                <c:pt idx="4888">
                  <c:v>4.6165245806924151</c:v>
                </c:pt>
                <c:pt idx="4889">
                  <c:v>4.2565245806924157</c:v>
                </c:pt>
                <c:pt idx="4890">
                  <c:v>3.5765245806924151</c:v>
                </c:pt>
                <c:pt idx="4891">
                  <c:v>4.7265245806924163</c:v>
                </c:pt>
                <c:pt idx="4892">
                  <c:v>5.6865245806924154</c:v>
                </c:pt>
                <c:pt idx="4893">
                  <c:v>4.1151644350735523</c:v>
                </c:pt>
                <c:pt idx="4894">
                  <c:v>4.215164435073552</c:v>
                </c:pt>
                <c:pt idx="4895">
                  <c:v>5.3451644350735528</c:v>
                </c:pt>
                <c:pt idx="4896">
                  <c:v>3.6651644350735531</c:v>
                </c:pt>
                <c:pt idx="4897">
                  <c:v>5.9551644350735522</c:v>
                </c:pt>
                <c:pt idx="4898">
                  <c:v>4.8751644350735521</c:v>
                </c:pt>
                <c:pt idx="4899">
                  <c:v>5.2351644350735533</c:v>
                </c:pt>
                <c:pt idx="4900">
                  <c:v>3.3638034369660001</c:v>
                </c:pt>
                <c:pt idx="4901">
                  <c:v>4.5238034369660003</c:v>
                </c:pt>
                <c:pt idx="4902">
                  <c:v>4.1938034369660002</c:v>
                </c:pt>
                <c:pt idx="4903">
                  <c:v>3.4638034369660007</c:v>
                </c:pt>
                <c:pt idx="4904">
                  <c:v>3.8638034369660001</c:v>
                </c:pt>
                <c:pt idx="4905">
                  <c:v>4.2438034369660009</c:v>
                </c:pt>
                <c:pt idx="4906">
                  <c:v>6.6538034369660011</c:v>
                </c:pt>
                <c:pt idx="4907">
                  <c:v>6.1538034369660011</c:v>
                </c:pt>
                <c:pt idx="4908">
                  <c:v>6.3724415853004679</c:v>
                </c:pt>
                <c:pt idx="4909">
                  <c:v>4.702441585300468</c:v>
                </c:pt>
                <c:pt idx="4910">
                  <c:v>3.1424415853004684</c:v>
                </c:pt>
                <c:pt idx="4911">
                  <c:v>4.4224415853004686</c:v>
                </c:pt>
                <c:pt idx="4912">
                  <c:v>4.1210788790056583</c:v>
                </c:pt>
                <c:pt idx="4913">
                  <c:v>3.5710788790056585</c:v>
                </c:pt>
                <c:pt idx="4914">
                  <c:v>4.801078879005658</c:v>
                </c:pt>
                <c:pt idx="4915">
                  <c:v>5.0010788790056591</c:v>
                </c:pt>
                <c:pt idx="4916">
                  <c:v>4.5810788790056591</c:v>
                </c:pt>
                <c:pt idx="4917">
                  <c:v>5.7810788790056584</c:v>
                </c:pt>
                <c:pt idx="4918">
                  <c:v>3.5910788790056589</c:v>
                </c:pt>
                <c:pt idx="4919">
                  <c:v>3.869715317008251</c:v>
                </c:pt>
                <c:pt idx="4920">
                  <c:v>4.829715317008251</c:v>
                </c:pt>
                <c:pt idx="4921">
                  <c:v>4.329715317008251</c:v>
                </c:pt>
                <c:pt idx="4922">
                  <c:v>5.5997153170082505</c:v>
                </c:pt>
                <c:pt idx="4923">
                  <c:v>4.0783508982329089</c:v>
                </c:pt>
                <c:pt idx="4924">
                  <c:v>4.618350898232908</c:v>
                </c:pt>
                <c:pt idx="4925">
                  <c:v>3.9983508982329088</c:v>
                </c:pt>
                <c:pt idx="4926">
                  <c:v>5.8569856216022576</c:v>
                </c:pt>
                <c:pt idx="4927">
                  <c:v>3.4269856216022578</c:v>
                </c:pt>
                <c:pt idx="4928">
                  <c:v>4.1069856216022576</c:v>
                </c:pt>
                <c:pt idx="4929">
                  <c:v>4.7969856216022571</c:v>
                </c:pt>
                <c:pt idx="4930">
                  <c:v>5.1369856216022587</c:v>
                </c:pt>
                <c:pt idx="4931">
                  <c:v>4.0669856216022584</c:v>
                </c:pt>
                <c:pt idx="4932">
                  <c:v>6.6469856216022585</c:v>
                </c:pt>
                <c:pt idx="4933">
                  <c:v>3.086985621602258</c:v>
                </c:pt>
                <c:pt idx="4934">
                  <c:v>3.8869856216022578</c:v>
                </c:pt>
                <c:pt idx="4935">
                  <c:v>4.8956194860368996</c:v>
                </c:pt>
                <c:pt idx="4936">
                  <c:v>3.7356194860368994</c:v>
                </c:pt>
                <c:pt idx="4937">
                  <c:v>3.5756194860368993</c:v>
                </c:pt>
                <c:pt idx="4938">
                  <c:v>5.7956194860368981</c:v>
                </c:pt>
                <c:pt idx="4939">
                  <c:v>4.1156194860368984</c:v>
                </c:pt>
                <c:pt idx="4940">
                  <c:v>3.715619486036899</c:v>
                </c:pt>
                <c:pt idx="4941">
                  <c:v>4.984252490455388</c:v>
                </c:pt>
                <c:pt idx="4942">
                  <c:v>4.9742524904553882</c:v>
                </c:pt>
                <c:pt idx="4943">
                  <c:v>3.6742524904553875</c:v>
                </c:pt>
                <c:pt idx="4944">
                  <c:v>3.8242524904553878</c:v>
                </c:pt>
                <c:pt idx="4945">
                  <c:v>4.0342524904553869</c:v>
                </c:pt>
                <c:pt idx="4946">
                  <c:v>6.734252490455388</c:v>
                </c:pt>
                <c:pt idx="4947">
                  <c:v>5.1428846337742424</c:v>
                </c:pt>
                <c:pt idx="4948">
                  <c:v>4.4928846337742421</c:v>
                </c:pt>
                <c:pt idx="4949">
                  <c:v>4.5528846337742426</c:v>
                </c:pt>
                <c:pt idx="4950">
                  <c:v>4.662884633774242</c:v>
                </c:pt>
                <c:pt idx="4951">
                  <c:v>3.8828846337742418</c:v>
                </c:pt>
                <c:pt idx="4952">
                  <c:v>3.7828846337742421</c:v>
                </c:pt>
                <c:pt idx="4953">
                  <c:v>2.8615159149079252</c:v>
                </c:pt>
                <c:pt idx="4954">
                  <c:v>5.3415159149079248</c:v>
                </c:pt>
                <c:pt idx="4955">
                  <c:v>4.8215159149079252</c:v>
                </c:pt>
                <c:pt idx="4956">
                  <c:v>3.1715159149079248</c:v>
                </c:pt>
                <c:pt idx="4957">
                  <c:v>3.9101463327688517</c:v>
                </c:pt>
                <c:pt idx="4958">
                  <c:v>4.860146332768851</c:v>
                </c:pt>
                <c:pt idx="4959">
                  <c:v>3.3801463327688515</c:v>
                </c:pt>
                <c:pt idx="4960">
                  <c:v>3.6487758862673747</c:v>
                </c:pt>
                <c:pt idx="4961">
                  <c:v>5.8087758862673748</c:v>
                </c:pt>
                <c:pt idx="4962">
                  <c:v>4.3287758862673744</c:v>
                </c:pt>
                <c:pt idx="4963">
                  <c:v>7.0587758862673748</c:v>
                </c:pt>
                <c:pt idx="4964">
                  <c:v>5.1387758862673749</c:v>
                </c:pt>
                <c:pt idx="4965">
                  <c:v>5.9787758862673748</c:v>
                </c:pt>
                <c:pt idx="4966">
                  <c:v>5.2887758862673735</c:v>
                </c:pt>
                <c:pt idx="4967">
                  <c:v>3.5487758862673742</c:v>
                </c:pt>
                <c:pt idx="4968">
                  <c:v>4.2974045743117806</c:v>
                </c:pt>
                <c:pt idx="4969">
                  <c:v>3.2774045743117801</c:v>
                </c:pt>
                <c:pt idx="4970">
                  <c:v>4.7660323958082884</c:v>
                </c:pt>
                <c:pt idx="4971">
                  <c:v>3.6860323958082892</c:v>
                </c:pt>
                <c:pt idx="4972">
                  <c:v>5.9160323958082888</c:v>
                </c:pt>
                <c:pt idx="4973">
                  <c:v>4.8760323958082896</c:v>
                </c:pt>
                <c:pt idx="4974">
                  <c:v>2.9760323958082893</c:v>
                </c:pt>
                <c:pt idx="4975">
                  <c:v>4.3260323958082889</c:v>
                </c:pt>
                <c:pt idx="4976">
                  <c:v>3.2760323958082891</c:v>
                </c:pt>
                <c:pt idx="4977">
                  <c:v>4.0460323958082896</c:v>
                </c:pt>
                <c:pt idx="4978">
                  <c:v>3.1160323958082889</c:v>
                </c:pt>
                <c:pt idx="4979">
                  <c:v>4.9646593496610461</c:v>
                </c:pt>
                <c:pt idx="4980">
                  <c:v>4.4046593496610456</c:v>
                </c:pt>
                <c:pt idx="4981">
                  <c:v>5.2246593496610458</c:v>
                </c:pt>
                <c:pt idx="4982">
                  <c:v>6.5846593496610453</c:v>
                </c:pt>
                <c:pt idx="4983">
                  <c:v>6.1246593496610462</c:v>
                </c:pt>
                <c:pt idx="4984">
                  <c:v>4.643285434772114</c:v>
                </c:pt>
                <c:pt idx="4985">
                  <c:v>6.1532854347721138</c:v>
                </c:pt>
                <c:pt idx="4986">
                  <c:v>3.8132854347721139</c:v>
                </c:pt>
                <c:pt idx="4987">
                  <c:v>6.4332854347721131</c:v>
                </c:pt>
                <c:pt idx="4988">
                  <c:v>3.6132854347721137</c:v>
                </c:pt>
                <c:pt idx="4989">
                  <c:v>6.17191065004147</c:v>
                </c:pt>
                <c:pt idx="4990">
                  <c:v>4.9819106500414705</c:v>
                </c:pt>
                <c:pt idx="4991">
                  <c:v>3.0619106500414706</c:v>
                </c:pt>
                <c:pt idx="4992">
                  <c:v>4.7019106500414711</c:v>
                </c:pt>
                <c:pt idx="4993">
                  <c:v>6.8219106500414703</c:v>
                </c:pt>
                <c:pt idx="4994">
                  <c:v>5.1419106500414706</c:v>
                </c:pt>
                <c:pt idx="4995">
                  <c:v>6.5305349943670059</c:v>
                </c:pt>
                <c:pt idx="4996">
                  <c:v>6.5205349943670061</c:v>
                </c:pt>
                <c:pt idx="4997">
                  <c:v>7.1205349943670075</c:v>
                </c:pt>
                <c:pt idx="4998">
                  <c:v>3.5505349943670064</c:v>
                </c:pt>
                <c:pt idx="4999">
                  <c:v>4.0405349943670075</c:v>
                </c:pt>
                <c:pt idx="5000">
                  <c:v>4.3791584666445154</c:v>
                </c:pt>
                <c:pt idx="5001">
                  <c:v>3.979158466644515</c:v>
                </c:pt>
                <c:pt idx="5002">
                  <c:v>6.0591584666445151</c:v>
                </c:pt>
                <c:pt idx="5003">
                  <c:v>4.9291584666445143</c:v>
                </c:pt>
                <c:pt idx="5004">
                  <c:v>6.6677810657676826</c:v>
                </c:pt>
                <c:pt idx="5005">
                  <c:v>4.0477810657676834</c:v>
                </c:pt>
                <c:pt idx="5006">
                  <c:v>4.7877810657676836</c:v>
                </c:pt>
                <c:pt idx="5007">
                  <c:v>4.647781065767683</c:v>
                </c:pt>
                <c:pt idx="5008">
                  <c:v>3.0177810657676831</c:v>
                </c:pt>
                <c:pt idx="5009">
                  <c:v>5.8077810657676832</c:v>
                </c:pt>
                <c:pt idx="5010">
                  <c:v>5.6564027906280963</c:v>
                </c:pt>
                <c:pt idx="5011">
                  <c:v>3.6864027906280965</c:v>
                </c:pt>
                <c:pt idx="5012">
                  <c:v>3.8964027906280965</c:v>
                </c:pt>
                <c:pt idx="5013">
                  <c:v>3.836402790628096</c:v>
                </c:pt>
                <c:pt idx="5014">
                  <c:v>3.876402790628096</c:v>
                </c:pt>
                <c:pt idx="5015">
                  <c:v>5.1464027906280965</c:v>
                </c:pt>
                <c:pt idx="5016">
                  <c:v>6.5450236401152289</c:v>
                </c:pt>
                <c:pt idx="5017">
                  <c:v>5.5650236401152284</c:v>
                </c:pt>
                <c:pt idx="5018">
                  <c:v>4.9450236401152292</c:v>
                </c:pt>
                <c:pt idx="5019">
                  <c:v>4.8750236401152289</c:v>
                </c:pt>
                <c:pt idx="5020">
                  <c:v>4.1850236401152276</c:v>
                </c:pt>
                <c:pt idx="5021">
                  <c:v>4.2336436131164348</c:v>
                </c:pt>
                <c:pt idx="5022">
                  <c:v>3.4036436131164347</c:v>
                </c:pt>
                <c:pt idx="5023">
                  <c:v>5.603643613116434</c:v>
                </c:pt>
                <c:pt idx="5024">
                  <c:v>3.7336436131164348</c:v>
                </c:pt>
                <c:pt idx="5025">
                  <c:v>4.473643613116435</c:v>
                </c:pt>
                <c:pt idx="5026">
                  <c:v>4.7036436131164354</c:v>
                </c:pt>
                <c:pt idx="5027">
                  <c:v>2.9122627085169448</c:v>
                </c:pt>
                <c:pt idx="5028">
                  <c:v>4.5422627085169456</c:v>
                </c:pt>
                <c:pt idx="5029">
                  <c:v>4.3822627085169454</c:v>
                </c:pt>
                <c:pt idx="5030">
                  <c:v>4.5322627085169458</c:v>
                </c:pt>
                <c:pt idx="5031">
                  <c:v>4.4422627085169459</c:v>
                </c:pt>
                <c:pt idx="5032">
                  <c:v>5.5808809251998657</c:v>
                </c:pt>
                <c:pt idx="5033">
                  <c:v>3.8508809251998661</c:v>
                </c:pt>
                <c:pt idx="5034">
                  <c:v>4.150880925199866</c:v>
                </c:pt>
                <c:pt idx="5035">
                  <c:v>4.2408809251998658</c:v>
                </c:pt>
                <c:pt idx="5036">
                  <c:v>4.980880925199866</c:v>
                </c:pt>
                <c:pt idx="5037">
                  <c:v>5.3608809251998668</c:v>
                </c:pt>
                <c:pt idx="5038">
                  <c:v>4.2608809251998654</c:v>
                </c:pt>
                <c:pt idx="5039">
                  <c:v>3.6594982620461689</c:v>
                </c:pt>
                <c:pt idx="5040">
                  <c:v>3.5494982620461695</c:v>
                </c:pt>
                <c:pt idx="5041">
                  <c:v>3.8594982620461691</c:v>
                </c:pt>
                <c:pt idx="5042">
                  <c:v>4.489498262046169</c:v>
                </c:pt>
                <c:pt idx="5043">
                  <c:v>4.0594982620461693</c:v>
                </c:pt>
                <c:pt idx="5044">
                  <c:v>3.9294982620461694</c:v>
                </c:pt>
                <c:pt idx="5045">
                  <c:v>4.3694982620461698</c:v>
                </c:pt>
                <c:pt idx="5046">
                  <c:v>4.9981147179346834</c:v>
                </c:pt>
                <c:pt idx="5047">
                  <c:v>5.3381147179346833</c:v>
                </c:pt>
                <c:pt idx="5048">
                  <c:v>5.2381147179346836</c:v>
                </c:pt>
                <c:pt idx="5049">
                  <c:v>5.6781147179346831</c:v>
                </c:pt>
                <c:pt idx="5050">
                  <c:v>4.7481147179346834</c:v>
                </c:pt>
                <c:pt idx="5051">
                  <c:v>3.678114717934684</c:v>
                </c:pt>
                <c:pt idx="5052">
                  <c:v>6.4881147179346836</c:v>
                </c:pt>
                <c:pt idx="5053">
                  <c:v>6.2267302917420988</c:v>
                </c:pt>
                <c:pt idx="5054">
                  <c:v>5.5767302917420984</c:v>
                </c:pt>
                <c:pt idx="5055">
                  <c:v>4.1453449823429498</c:v>
                </c:pt>
                <c:pt idx="5056">
                  <c:v>5.5253449823429506</c:v>
                </c:pt>
                <c:pt idx="5057">
                  <c:v>4.7053449823429503</c:v>
                </c:pt>
                <c:pt idx="5058">
                  <c:v>3.59534498234295</c:v>
                </c:pt>
                <c:pt idx="5059">
                  <c:v>3.5253449823429497</c:v>
                </c:pt>
                <c:pt idx="5060">
                  <c:v>4.015344982342949</c:v>
                </c:pt>
                <c:pt idx="5061">
                  <c:v>3.8153449823429497</c:v>
                </c:pt>
                <c:pt idx="5062">
                  <c:v>3.8753449823429502</c:v>
                </c:pt>
                <c:pt idx="5063">
                  <c:v>4.5939587886096227</c:v>
                </c:pt>
                <c:pt idx="5064">
                  <c:v>6.033958788609624</c:v>
                </c:pt>
                <c:pt idx="5065">
                  <c:v>5.5239587886096242</c:v>
                </c:pt>
                <c:pt idx="5066">
                  <c:v>6.3025717094123372</c:v>
                </c:pt>
                <c:pt idx="5067">
                  <c:v>4.7025717094123376</c:v>
                </c:pt>
                <c:pt idx="5068">
                  <c:v>5.562571709412337</c:v>
                </c:pt>
                <c:pt idx="5069">
                  <c:v>3.8325717094123375</c:v>
                </c:pt>
                <c:pt idx="5070">
                  <c:v>4.3211837436191463</c:v>
                </c:pt>
                <c:pt idx="5071">
                  <c:v>4.7911837436191469</c:v>
                </c:pt>
                <c:pt idx="5072">
                  <c:v>5.331183743619146</c:v>
                </c:pt>
                <c:pt idx="5073">
                  <c:v>4.951183743619147</c:v>
                </c:pt>
                <c:pt idx="5074">
                  <c:v>5.3211837436191463</c:v>
                </c:pt>
                <c:pt idx="5075">
                  <c:v>4.6597948900959327</c:v>
                </c:pt>
                <c:pt idx="5076">
                  <c:v>5.7097948900959334</c:v>
                </c:pt>
                <c:pt idx="5077">
                  <c:v>4.6597948900959327</c:v>
                </c:pt>
                <c:pt idx="5078">
                  <c:v>5.7697948900959339</c:v>
                </c:pt>
                <c:pt idx="5079">
                  <c:v>5.1897948900959339</c:v>
                </c:pt>
                <c:pt idx="5080">
                  <c:v>7.9497948900959337</c:v>
                </c:pt>
                <c:pt idx="5081">
                  <c:v>7.8197948900959329</c:v>
                </c:pt>
                <c:pt idx="5082">
                  <c:v>4.8784051477064079</c:v>
                </c:pt>
                <c:pt idx="5083">
                  <c:v>3.4084051477064081</c:v>
                </c:pt>
                <c:pt idx="5084">
                  <c:v>4.4084051477064072</c:v>
                </c:pt>
                <c:pt idx="5085">
                  <c:v>5.3084051477064076</c:v>
                </c:pt>
                <c:pt idx="5086">
                  <c:v>4.9684051477064077</c:v>
                </c:pt>
                <c:pt idx="5087">
                  <c:v>5.4984051477064071</c:v>
                </c:pt>
                <c:pt idx="5088">
                  <c:v>4.8484051477064085</c:v>
                </c:pt>
                <c:pt idx="5089">
                  <c:v>2.8084051477064076</c:v>
                </c:pt>
                <c:pt idx="5090">
                  <c:v>5.338405147706407</c:v>
                </c:pt>
                <c:pt idx="5091">
                  <c:v>5.6484051477064074</c:v>
                </c:pt>
                <c:pt idx="5092">
                  <c:v>7.6284051477064079</c:v>
                </c:pt>
                <c:pt idx="5093">
                  <c:v>3.9770145153120868</c:v>
                </c:pt>
                <c:pt idx="5094">
                  <c:v>4.6070145153120876</c:v>
                </c:pt>
                <c:pt idx="5095">
                  <c:v>5.6970145153120875</c:v>
                </c:pt>
                <c:pt idx="5096">
                  <c:v>3.7370145153120866</c:v>
                </c:pt>
                <c:pt idx="5097">
                  <c:v>5.7870145153120873</c:v>
                </c:pt>
                <c:pt idx="5098">
                  <c:v>4.355622991772309</c:v>
                </c:pt>
                <c:pt idx="5099">
                  <c:v>3.3956229917723082</c:v>
                </c:pt>
                <c:pt idx="5100">
                  <c:v>5.655622991772308</c:v>
                </c:pt>
                <c:pt idx="5101">
                  <c:v>4.855622991772309</c:v>
                </c:pt>
                <c:pt idx="5102">
                  <c:v>5.5742305759442079</c:v>
                </c:pt>
                <c:pt idx="5103">
                  <c:v>3.2242305759442083</c:v>
                </c:pt>
                <c:pt idx="5104">
                  <c:v>4.6642305759442078</c:v>
                </c:pt>
                <c:pt idx="5105">
                  <c:v>5.7642305759442092</c:v>
                </c:pt>
                <c:pt idx="5106">
                  <c:v>3.6442305759442082</c:v>
                </c:pt>
                <c:pt idx="5107">
                  <c:v>3.3128372666827275</c:v>
                </c:pt>
                <c:pt idx="5108">
                  <c:v>4.8328372666827271</c:v>
                </c:pt>
                <c:pt idx="5109">
                  <c:v>6.5628372666827275</c:v>
                </c:pt>
                <c:pt idx="5110">
                  <c:v>4.9028372666827273</c:v>
                </c:pt>
                <c:pt idx="5111">
                  <c:v>4.4314430628406019</c:v>
                </c:pt>
                <c:pt idx="5112">
                  <c:v>4.4614430628406012</c:v>
                </c:pt>
                <c:pt idx="5113">
                  <c:v>4.6614430628406005</c:v>
                </c:pt>
                <c:pt idx="5114">
                  <c:v>3.8914430628406009</c:v>
                </c:pt>
                <c:pt idx="5115">
                  <c:v>5.8914430628406009</c:v>
                </c:pt>
                <c:pt idx="5116">
                  <c:v>5.1414430628406009</c:v>
                </c:pt>
                <c:pt idx="5117">
                  <c:v>4.0614430628406009</c:v>
                </c:pt>
                <c:pt idx="5118">
                  <c:v>4.6100479632683502</c:v>
                </c:pt>
                <c:pt idx="5119">
                  <c:v>5.8500479632683504</c:v>
                </c:pt>
                <c:pt idx="5120">
                  <c:v>4.4400479632683503</c:v>
                </c:pt>
                <c:pt idx="5121">
                  <c:v>4.3500479632683504</c:v>
                </c:pt>
                <c:pt idx="5122">
                  <c:v>3.4486519668142819</c:v>
                </c:pt>
                <c:pt idx="5123">
                  <c:v>4.3986519668142812</c:v>
                </c:pt>
                <c:pt idx="5124">
                  <c:v>5.358651966814282</c:v>
                </c:pt>
                <c:pt idx="5125">
                  <c:v>3.8286519668142818</c:v>
                </c:pt>
                <c:pt idx="5126">
                  <c:v>4.908651966814281</c:v>
                </c:pt>
                <c:pt idx="5127">
                  <c:v>5.127255072324477</c:v>
                </c:pt>
                <c:pt idx="5128">
                  <c:v>5.6772550723244777</c:v>
                </c:pt>
                <c:pt idx="5129">
                  <c:v>5.5272550723244773</c:v>
                </c:pt>
                <c:pt idx="5130">
                  <c:v>6.4272550723244777</c:v>
                </c:pt>
                <c:pt idx="5131">
                  <c:v>5.2458572786427915</c:v>
                </c:pt>
                <c:pt idx="5132">
                  <c:v>5.0258572786427926</c:v>
                </c:pt>
                <c:pt idx="5133">
                  <c:v>4.2058572786427924</c:v>
                </c:pt>
                <c:pt idx="5134">
                  <c:v>4.0658572786427918</c:v>
                </c:pt>
                <c:pt idx="5135">
                  <c:v>6.8558572786427927</c:v>
                </c:pt>
                <c:pt idx="5136">
                  <c:v>3.8044585846108472</c:v>
                </c:pt>
                <c:pt idx="5137">
                  <c:v>6.1744585846108482</c:v>
                </c:pt>
                <c:pt idx="5138">
                  <c:v>5.7944585846108474</c:v>
                </c:pt>
                <c:pt idx="5139">
                  <c:v>5.4744585846108471</c:v>
                </c:pt>
                <c:pt idx="5140">
                  <c:v>3.6344585846108473</c:v>
                </c:pt>
                <c:pt idx="5141">
                  <c:v>4.2330589890680237</c:v>
                </c:pt>
                <c:pt idx="5142">
                  <c:v>4.6630589890680252</c:v>
                </c:pt>
                <c:pt idx="5143">
                  <c:v>5.2730589890680246</c:v>
                </c:pt>
                <c:pt idx="5144">
                  <c:v>4.303058989068024</c:v>
                </c:pt>
                <c:pt idx="5145">
                  <c:v>3.6716584908514571</c:v>
                </c:pt>
                <c:pt idx="5146">
                  <c:v>2.7116584908514572</c:v>
                </c:pt>
                <c:pt idx="5147">
                  <c:v>4.7516584908514581</c:v>
                </c:pt>
                <c:pt idx="5148">
                  <c:v>6.9302570887960311</c:v>
                </c:pt>
                <c:pt idx="5149">
                  <c:v>4.5602570887960301</c:v>
                </c:pt>
                <c:pt idx="5150">
                  <c:v>3.9502570887960307</c:v>
                </c:pt>
                <c:pt idx="5151">
                  <c:v>3.3402570887960303</c:v>
                </c:pt>
                <c:pt idx="5152">
                  <c:v>7.5402570887960305</c:v>
                </c:pt>
                <c:pt idx="5153">
                  <c:v>3.9988547817343694</c:v>
                </c:pt>
                <c:pt idx="5154">
                  <c:v>6.7588547817343692</c:v>
                </c:pt>
                <c:pt idx="5155">
                  <c:v>5.6888547817343689</c:v>
                </c:pt>
                <c:pt idx="5156">
                  <c:v>4.9588547817343684</c:v>
                </c:pt>
                <c:pt idx="5157">
                  <c:v>4.348854781734369</c:v>
                </c:pt>
                <c:pt idx="5158">
                  <c:v>3.6688547817343684</c:v>
                </c:pt>
                <c:pt idx="5159">
                  <c:v>5.8974515684968374</c:v>
                </c:pt>
                <c:pt idx="5160">
                  <c:v>5.6674515684968387</c:v>
                </c:pt>
                <c:pt idx="5161">
                  <c:v>2.9374515684968383</c:v>
                </c:pt>
                <c:pt idx="5162">
                  <c:v>4.6674515684968387</c:v>
                </c:pt>
                <c:pt idx="5163">
                  <c:v>6.0074515684968386</c:v>
                </c:pt>
                <c:pt idx="5164">
                  <c:v>4.2174515684968377</c:v>
                </c:pt>
                <c:pt idx="5165">
                  <c:v>4.4574515684968379</c:v>
                </c:pt>
                <c:pt idx="5166">
                  <c:v>7.037451568496838</c:v>
                </c:pt>
                <c:pt idx="5167">
                  <c:v>3.6974515684968381</c:v>
                </c:pt>
                <c:pt idx="5168">
                  <c:v>5.0660474479115312</c:v>
                </c:pt>
                <c:pt idx="5169">
                  <c:v>3.4460474479115319</c:v>
                </c:pt>
                <c:pt idx="5170">
                  <c:v>5.6360474479115314</c:v>
                </c:pt>
                <c:pt idx="5171">
                  <c:v>4.7860474479115318</c:v>
                </c:pt>
                <c:pt idx="5172">
                  <c:v>4.2260474479115313</c:v>
                </c:pt>
                <c:pt idx="5173">
                  <c:v>4.2660474479115322</c:v>
                </c:pt>
                <c:pt idx="5174">
                  <c:v>6.0646424188042669</c:v>
                </c:pt>
                <c:pt idx="5175">
                  <c:v>4.264642418804268</c:v>
                </c:pt>
                <c:pt idx="5176">
                  <c:v>4.5646424188042669</c:v>
                </c:pt>
                <c:pt idx="5177">
                  <c:v>3.7046424188042675</c:v>
                </c:pt>
                <c:pt idx="5178">
                  <c:v>5.0446424188042673</c:v>
                </c:pt>
                <c:pt idx="5179">
                  <c:v>5.243236479998588</c:v>
                </c:pt>
                <c:pt idx="5180">
                  <c:v>3.7832364799985871</c:v>
                </c:pt>
                <c:pt idx="5181">
                  <c:v>5.0332364799985871</c:v>
                </c:pt>
                <c:pt idx="5182">
                  <c:v>3.4532364799985871</c:v>
                </c:pt>
                <c:pt idx="5183">
                  <c:v>6.7832364799985871</c:v>
                </c:pt>
                <c:pt idx="5184">
                  <c:v>4.0532364799985867</c:v>
                </c:pt>
                <c:pt idx="5185">
                  <c:v>4.0132364799985876</c:v>
                </c:pt>
                <c:pt idx="5186">
                  <c:v>5.1932364799985873</c:v>
                </c:pt>
                <c:pt idx="5187">
                  <c:v>4.6932364799985873</c:v>
                </c:pt>
                <c:pt idx="5188">
                  <c:v>4.3718296303157409</c:v>
                </c:pt>
                <c:pt idx="5189">
                  <c:v>2.7318296303157412</c:v>
                </c:pt>
                <c:pt idx="5190">
                  <c:v>4.3518296303157413</c:v>
                </c:pt>
                <c:pt idx="5191">
                  <c:v>5.0218296303157413</c:v>
                </c:pt>
                <c:pt idx="5192">
                  <c:v>6.451829630315741</c:v>
                </c:pt>
                <c:pt idx="5193">
                  <c:v>5.7118296303157408</c:v>
                </c:pt>
                <c:pt idx="5194">
                  <c:v>3.7218296303157414</c:v>
                </c:pt>
                <c:pt idx="5195">
                  <c:v>5.1218296303157409</c:v>
                </c:pt>
                <c:pt idx="5196">
                  <c:v>3.980421868574691</c:v>
                </c:pt>
                <c:pt idx="5197">
                  <c:v>4.8304218685746925</c:v>
                </c:pt>
                <c:pt idx="5198">
                  <c:v>5.4304218685746921</c:v>
                </c:pt>
                <c:pt idx="5199">
                  <c:v>3.1790131935920964</c:v>
                </c:pt>
                <c:pt idx="5200">
                  <c:v>3.9290131935920964</c:v>
                </c:pt>
                <c:pt idx="5201">
                  <c:v>4.6290131935920957</c:v>
                </c:pt>
                <c:pt idx="5202">
                  <c:v>5.7790131935920961</c:v>
                </c:pt>
                <c:pt idx="5203">
                  <c:v>5.7890131935920959</c:v>
                </c:pt>
                <c:pt idx="5204">
                  <c:v>3.9590131935920958</c:v>
                </c:pt>
                <c:pt idx="5205">
                  <c:v>3.7990131935920965</c:v>
                </c:pt>
                <c:pt idx="5206">
                  <c:v>4.6176036041823156</c:v>
                </c:pt>
                <c:pt idx="5207">
                  <c:v>4.0976036041823161</c:v>
                </c:pt>
                <c:pt idx="5208">
                  <c:v>5.7976036041823154</c:v>
                </c:pt>
                <c:pt idx="5209">
                  <c:v>4.4976036041823164</c:v>
                </c:pt>
                <c:pt idx="5210">
                  <c:v>3.9776036041823151</c:v>
                </c:pt>
                <c:pt idx="5211">
                  <c:v>5.3461930991573947</c:v>
                </c:pt>
                <c:pt idx="5212">
                  <c:v>4.0061930991573949</c:v>
                </c:pt>
                <c:pt idx="5213">
                  <c:v>4.4361930991573946</c:v>
                </c:pt>
                <c:pt idx="5214">
                  <c:v>3.1861930991573946</c:v>
                </c:pt>
                <c:pt idx="5215">
                  <c:v>6.0861930991573949</c:v>
                </c:pt>
                <c:pt idx="5216">
                  <c:v>4.1461930991573954</c:v>
                </c:pt>
                <c:pt idx="5217">
                  <c:v>4.8361930991573949</c:v>
                </c:pt>
                <c:pt idx="5218">
                  <c:v>6.6761930991573948</c:v>
                </c:pt>
                <c:pt idx="5219">
                  <c:v>6.024781677327061</c:v>
                </c:pt>
                <c:pt idx="5220">
                  <c:v>7.0947816773270613</c:v>
                </c:pt>
                <c:pt idx="5221">
                  <c:v>5.0147816773270613</c:v>
                </c:pt>
                <c:pt idx="5222">
                  <c:v>5.0047816773270615</c:v>
                </c:pt>
                <c:pt idx="5223">
                  <c:v>2.9647816773270614</c:v>
                </c:pt>
                <c:pt idx="5224">
                  <c:v>3.5347816773270608</c:v>
                </c:pt>
                <c:pt idx="5225">
                  <c:v>4.2133693374987242</c:v>
                </c:pt>
                <c:pt idx="5226">
                  <c:v>3.7133693374987251</c:v>
                </c:pt>
                <c:pt idx="5227">
                  <c:v>3.5733693374987245</c:v>
                </c:pt>
                <c:pt idx="5228">
                  <c:v>4.9433693374987246</c:v>
                </c:pt>
                <c:pt idx="5229">
                  <c:v>5.3133693374987256</c:v>
                </c:pt>
                <c:pt idx="5230">
                  <c:v>4.0733693374987254</c:v>
                </c:pt>
                <c:pt idx="5231">
                  <c:v>3.7533693374987251</c:v>
                </c:pt>
                <c:pt idx="5232">
                  <c:v>5.1533693374987255</c:v>
                </c:pt>
                <c:pt idx="5233">
                  <c:v>3.553369337498725</c:v>
                </c:pt>
                <c:pt idx="5234">
                  <c:v>5.2133693374987242</c:v>
                </c:pt>
                <c:pt idx="5235">
                  <c:v>4.0819560784774662</c:v>
                </c:pt>
                <c:pt idx="5236">
                  <c:v>5.091956078477466</c:v>
                </c:pt>
                <c:pt idx="5237">
                  <c:v>4.4419560784774657</c:v>
                </c:pt>
                <c:pt idx="5238">
                  <c:v>5.0319560784774655</c:v>
                </c:pt>
                <c:pt idx="5239">
                  <c:v>2.8105418990660267</c:v>
                </c:pt>
                <c:pt idx="5240">
                  <c:v>3.5005418990660271</c:v>
                </c:pt>
                <c:pt idx="5241">
                  <c:v>3.8205418990660265</c:v>
                </c:pt>
                <c:pt idx="5242">
                  <c:v>4.8605418990660265</c:v>
                </c:pt>
                <c:pt idx="5243">
                  <c:v>3.4905418990660264</c:v>
                </c:pt>
                <c:pt idx="5244">
                  <c:v>5.9805418990660275</c:v>
                </c:pt>
                <c:pt idx="5245">
                  <c:v>4.050541899066026</c:v>
                </c:pt>
                <c:pt idx="5246">
                  <c:v>3.8005418990660269</c:v>
                </c:pt>
                <c:pt idx="5247">
                  <c:v>5.4291267980648108</c:v>
                </c:pt>
                <c:pt idx="5248">
                  <c:v>3.6491267980648106</c:v>
                </c:pt>
                <c:pt idx="5249">
                  <c:v>5.2491267980648111</c:v>
                </c:pt>
                <c:pt idx="5250">
                  <c:v>4.5891267980648109</c:v>
                </c:pt>
                <c:pt idx="5251">
                  <c:v>5.1777107742718762</c:v>
                </c:pt>
                <c:pt idx="5252">
                  <c:v>3.4477107742718758</c:v>
                </c:pt>
                <c:pt idx="5253">
                  <c:v>5.1177107742718757</c:v>
                </c:pt>
                <c:pt idx="5254">
                  <c:v>4.807710774271877</c:v>
                </c:pt>
                <c:pt idx="5255">
                  <c:v>4.6562938264829263</c:v>
                </c:pt>
                <c:pt idx="5256">
                  <c:v>7.4662938264829251</c:v>
                </c:pt>
                <c:pt idx="5257">
                  <c:v>5.0562938264829267</c:v>
                </c:pt>
                <c:pt idx="5258">
                  <c:v>4.5962938264829258</c:v>
                </c:pt>
                <c:pt idx="5259">
                  <c:v>5.2962938264829251</c:v>
                </c:pt>
                <c:pt idx="5260">
                  <c:v>5.3362938264829261</c:v>
                </c:pt>
                <c:pt idx="5261">
                  <c:v>5.9348759534913054</c:v>
                </c:pt>
                <c:pt idx="5262">
                  <c:v>3.5848759534913057</c:v>
                </c:pt>
                <c:pt idx="5263">
                  <c:v>4.1948759534913052</c:v>
                </c:pt>
                <c:pt idx="5264">
                  <c:v>3.8548759534913053</c:v>
                </c:pt>
                <c:pt idx="5265">
                  <c:v>5.5148759534913054</c:v>
                </c:pt>
                <c:pt idx="5266">
                  <c:v>4.3048759534913064</c:v>
                </c:pt>
                <c:pt idx="5267">
                  <c:v>4.6948759534913052</c:v>
                </c:pt>
                <c:pt idx="5268">
                  <c:v>4.3834571540879956</c:v>
                </c:pt>
                <c:pt idx="5269">
                  <c:v>3.8334571540879949</c:v>
                </c:pt>
                <c:pt idx="5270">
                  <c:v>5.2534571540879949</c:v>
                </c:pt>
                <c:pt idx="5271">
                  <c:v>4.3234571540879951</c:v>
                </c:pt>
                <c:pt idx="5272">
                  <c:v>3.8334571540879949</c:v>
                </c:pt>
                <c:pt idx="5273">
                  <c:v>4.2634571540879946</c:v>
                </c:pt>
                <c:pt idx="5274">
                  <c:v>4.7334571540879953</c:v>
                </c:pt>
                <c:pt idx="5275">
                  <c:v>3.5134571540879946</c:v>
                </c:pt>
                <c:pt idx="5276">
                  <c:v>5.9534571540879941</c:v>
                </c:pt>
                <c:pt idx="5277">
                  <c:v>5.8234571540879951</c:v>
                </c:pt>
                <c:pt idx="5278">
                  <c:v>5.212037427061599</c:v>
                </c:pt>
                <c:pt idx="5279">
                  <c:v>4.2320374270616004</c:v>
                </c:pt>
                <c:pt idx="5280">
                  <c:v>5.3020374270616006</c:v>
                </c:pt>
                <c:pt idx="5281">
                  <c:v>4.5920374270615998</c:v>
                </c:pt>
                <c:pt idx="5282">
                  <c:v>3.9920374270616001</c:v>
                </c:pt>
                <c:pt idx="5283">
                  <c:v>5.4120374270616001</c:v>
                </c:pt>
                <c:pt idx="5284">
                  <c:v>4.7406167711983542</c:v>
                </c:pt>
                <c:pt idx="5285">
                  <c:v>4.4406167711983535</c:v>
                </c:pt>
                <c:pt idx="5286">
                  <c:v>6.6206167711983532</c:v>
                </c:pt>
                <c:pt idx="5287">
                  <c:v>3.500616771198354</c:v>
                </c:pt>
                <c:pt idx="5288">
                  <c:v>5.3506167711983537</c:v>
                </c:pt>
                <c:pt idx="5289">
                  <c:v>3.8106167711983536</c:v>
                </c:pt>
                <c:pt idx="5290">
                  <c:v>5.0606167711983545</c:v>
                </c:pt>
                <c:pt idx="5291">
                  <c:v>5.1806167711983537</c:v>
                </c:pt>
                <c:pt idx="5292">
                  <c:v>4.5491951852821071</c:v>
                </c:pt>
                <c:pt idx="5293">
                  <c:v>6.0791951852821065</c:v>
                </c:pt>
                <c:pt idx="5294">
                  <c:v>3.6091951852821067</c:v>
                </c:pt>
                <c:pt idx="5295">
                  <c:v>3.1291951852821063</c:v>
                </c:pt>
                <c:pt idx="5296">
                  <c:v>3.559195185282106</c:v>
                </c:pt>
                <c:pt idx="5297">
                  <c:v>6.4791951852821068</c:v>
                </c:pt>
                <c:pt idx="5298">
                  <c:v>3.6977726680943084</c:v>
                </c:pt>
                <c:pt idx="5299">
                  <c:v>3.6077726680943085</c:v>
                </c:pt>
                <c:pt idx="5300">
                  <c:v>5.1677726680943081</c:v>
                </c:pt>
                <c:pt idx="5301">
                  <c:v>4.7977726680943089</c:v>
                </c:pt>
                <c:pt idx="5302">
                  <c:v>2.6377726680943079</c:v>
                </c:pt>
                <c:pt idx="5303">
                  <c:v>4.9077726680943083</c:v>
                </c:pt>
                <c:pt idx="5304">
                  <c:v>4.1163492184140225</c:v>
                </c:pt>
                <c:pt idx="5305">
                  <c:v>3.4063492184140234</c:v>
                </c:pt>
                <c:pt idx="5306">
                  <c:v>3.9563492184140223</c:v>
                </c:pt>
                <c:pt idx="5307">
                  <c:v>5.8563492184140227</c:v>
                </c:pt>
                <c:pt idx="5308">
                  <c:v>4.4449248350179076</c:v>
                </c:pt>
                <c:pt idx="5309">
                  <c:v>5.1349248350179089</c:v>
                </c:pt>
                <c:pt idx="5310">
                  <c:v>4.6649248350179082</c:v>
                </c:pt>
                <c:pt idx="5311">
                  <c:v>6.5649248350179086</c:v>
                </c:pt>
                <c:pt idx="5312">
                  <c:v>3.5449248350179081</c:v>
                </c:pt>
                <c:pt idx="5313">
                  <c:v>4.1549248350179084</c:v>
                </c:pt>
                <c:pt idx="5314">
                  <c:v>3.464924835017908</c:v>
                </c:pt>
                <c:pt idx="5315">
                  <c:v>7.9534995166802123</c:v>
                </c:pt>
                <c:pt idx="5316">
                  <c:v>5.253499516680213</c:v>
                </c:pt>
                <c:pt idx="5317">
                  <c:v>3.8434995166802128</c:v>
                </c:pt>
                <c:pt idx="5318">
                  <c:v>4.1634995166802131</c:v>
                </c:pt>
                <c:pt idx="5319">
                  <c:v>4.4034995166802133</c:v>
                </c:pt>
                <c:pt idx="5320">
                  <c:v>2.9634995166802129</c:v>
                </c:pt>
                <c:pt idx="5321">
                  <c:v>4.5534995166802137</c:v>
                </c:pt>
                <c:pt idx="5322">
                  <c:v>3.5320732621727702</c:v>
                </c:pt>
                <c:pt idx="5323">
                  <c:v>4.2320732621727704</c:v>
                </c:pt>
                <c:pt idx="5324">
                  <c:v>5.0720732621727702</c:v>
                </c:pt>
                <c:pt idx="5325">
                  <c:v>3.5920732621727698</c:v>
                </c:pt>
                <c:pt idx="5326">
                  <c:v>4.2106460702649926</c:v>
                </c:pt>
                <c:pt idx="5327">
                  <c:v>4.6606460702649919</c:v>
                </c:pt>
                <c:pt idx="5328">
                  <c:v>6.6806460702649915</c:v>
                </c:pt>
                <c:pt idx="5329">
                  <c:v>4.9706460702649924</c:v>
                </c:pt>
                <c:pt idx="5330">
                  <c:v>4.8006460702649925</c:v>
                </c:pt>
                <c:pt idx="5331">
                  <c:v>2.8506460702649923</c:v>
                </c:pt>
                <c:pt idx="5332">
                  <c:v>6.5406460702649927</c:v>
                </c:pt>
                <c:pt idx="5333">
                  <c:v>7.0306460702649911</c:v>
                </c:pt>
                <c:pt idx="5334">
                  <c:v>4.129217939723862</c:v>
                </c:pt>
                <c:pt idx="5335">
                  <c:v>3.9192179397238611</c:v>
                </c:pt>
                <c:pt idx="5336">
                  <c:v>4.209217939723862</c:v>
                </c:pt>
                <c:pt idx="5337">
                  <c:v>4.0892179397238611</c:v>
                </c:pt>
                <c:pt idx="5338">
                  <c:v>6.8592179397238606</c:v>
                </c:pt>
                <c:pt idx="5339">
                  <c:v>7.2392179397238614</c:v>
                </c:pt>
                <c:pt idx="5340">
                  <c:v>4.9292179397238609</c:v>
                </c:pt>
                <c:pt idx="5341">
                  <c:v>5.1092179397238606</c:v>
                </c:pt>
                <c:pt idx="5342">
                  <c:v>4.0292179397238606</c:v>
                </c:pt>
                <c:pt idx="5343">
                  <c:v>5.1992179397238605</c:v>
                </c:pt>
                <c:pt idx="5344">
                  <c:v>3.549217939723861</c:v>
                </c:pt>
                <c:pt idx="5345">
                  <c:v>7.1792179397238609</c:v>
                </c:pt>
                <c:pt idx="5346">
                  <c:v>4.1192179397238622</c:v>
                </c:pt>
                <c:pt idx="5347">
                  <c:v>3.6692179397238611</c:v>
                </c:pt>
                <c:pt idx="5348">
                  <c:v>4.3292179397238613</c:v>
                </c:pt>
                <c:pt idx="5349">
                  <c:v>5.247788869313931</c:v>
                </c:pt>
                <c:pt idx="5350">
                  <c:v>5.1077888693139304</c:v>
                </c:pt>
                <c:pt idx="5351">
                  <c:v>4.2277888693139314</c:v>
                </c:pt>
                <c:pt idx="5352">
                  <c:v>4.1677888693139309</c:v>
                </c:pt>
                <c:pt idx="5353">
                  <c:v>6.0177888693139305</c:v>
                </c:pt>
                <c:pt idx="5354">
                  <c:v>4.5977888693139306</c:v>
                </c:pt>
                <c:pt idx="5355">
                  <c:v>3.9177888693139309</c:v>
                </c:pt>
                <c:pt idx="5356">
                  <c:v>5.5577888693139315</c:v>
                </c:pt>
                <c:pt idx="5357">
                  <c:v>5.1063588577973071</c:v>
                </c:pt>
                <c:pt idx="5358">
                  <c:v>3.5163588577973082</c:v>
                </c:pt>
                <c:pt idx="5359">
                  <c:v>6.4663588577973083</c:v>
                </c:pt>
                <c:pt idx="5360">
                  <c:v>3.7963588577973075</c:v>
                </c:pt>
                <c:pt idx="5361">
                  <c:v>4.4563588577973086</c:v>
                </c:pt>
                <c:pt idx="5362">
                  <c:v>5.2463588577973077</c:v>
                </c:pt>
                <c:pt idx="5363">
                  <c:v>5.1363588577973083</c:v>
                </c:pt>
                <c:pt idx="5364">
                  <c:v>4.0163588577973073</c:v>
                </c:pt>
                <c:pt idx="5365">
                  <c:v>3.6449279039336524</c:v>
                </c:pt>
                <c:pt idx="5366">
                  <c:v>4.0049279039336518</c:v>
                </c:pt>
                <c:pt idx="5367">
                  <c:v>5.3749279039336528</c:v>
                </c:pt>
                <c:pt idx="5368">
                  <c:v>3.6549279039336522</c:v>
                </c:pt>
                <c:pt idx="5369">
                  <c:v>7.5434960064801739</c:v>
                </c:pt>
                <c:pt idx="5370">
                  <c:v>3.9134960064801732</c:v>
                </c:pt>
                <c:pt idx="5371">
                  <c:v>5.1534960064801734</c:v>
                </c:pt>
                <c:pt idx="5372">
                  <c:v>3.6634960064801732</c:v>
                </c:pt>
                <c:pt idx="5373">
                  <c:v>4.4934960064801732</c:v>
                </c:pt>
                <c:pt idx="5374">
                  <c:v>6.4934960064801732</c:v>
                </c:pt>
                <c:pt idx="5375">
                  <c:v>4.2920631641916192</c:v>
                </c:pt>
                <c:pt idx="5376">
                  <c:v>2.632063164191619</c:v>
                </c:pt>
                <c:pt idx="5377">
                  <c:v>4.1920631641916177</c:v>
                </c:pt>
                <c:pt idx="5378">
                  <c:v>6.0920631641916181</c:v>
                </c:pt>
                <c:pt idx="5379">
                  <c:v>3.5320631641916185</c:v>
                </c:pt>
                <c:pt idx="5380">
                  <c:v>4.2720631641916178</c:v>
                </c:pt>
                <c:pt idx="5381">
                  <c:v>4.3520631641916179</c:v>
                </c:pt>
                <c:pt idx="5382">
                  <c:v>4.3520631641916179</c:v>
                </c:pt>
                <c:pt idx="5383">
                  <c:v>4.1220631641916192</c:v>
                </c:pt>
                <c:pt idx="5384">
                  <c:v>5.5320631641916194</c:v>
                </c:pt>
                <c:pt idx="5385">
                  <c:v>5.2206293758202698</c:v>
                </c:pt>
                <c:pt idx="5386">
                  <c:v>5.4006293758202695</c:v>
                </c:pt>
                <c:pt idx="5387">
                  <c:v>6.8706293758202701</c:v>
                </c:pt>
                <c:pt idx="5388">
                  <c:v>4.2806293758202703</c:v>
                </c:pt>
                <c:pt idx="5389">
                  <c:v>4.109194640115934</c:v>
                </c:pt>
                <c:pt idx="5390">
                  <c:v>4.5891946401159327</c:v>
                </c:pt>
                <c:pt idx="5391">
                  <c:v>6.4991946401159328</c:v>
                </c:pt>
                <c:pt idx="5392">
                  <c:v>4.029194640115934</c:v>
                </c:pt>
                <c:pt idx="5393">
                  <c:v>5.0691946401159331</c:v>
                </c:pt>
                <c:pt idx="5394">
                  <c:v>5.8991946401159332</c:v>
                </c:pt>
                <c:pt idx="5395">
                  <c:v>3.6891946401159332</c:v>
                </c:pt>
                <c:pt idx="5396">
                  <c:v>4.7091946401159337</c:v>
                </c:pt>
                <c:pt idx="5397">
                  <c:v>5.6477589558259389</c:v>
                </c:pt>
                <c:pt idx="5398">
                  <c:v>5.0177589558259381</c:v>
                </c:pt>
                <c:pt idx="5399">
                  <c:v>3.7877589558259386</c:v>
                </c:pt>
                <c:pt idx="5400">
                  <c:v>4.0477589558259393</c:v>
                </c:pt>
                <c:pt idx="5401">
                  <c:v>5.5477589558259393</c:v>
                </c:pt>
                <c:pt idx="5402">
                  <c:v>7.0263223216951278</c:v>
                </c:pt>
                <c:pt idx="5403">
                  <c:v>5.8563223216951279</c:v>
                </c:pt>
                <c:pt idx="5404">
                  <c:v>4.5163223216951263</c:v>
                </c:pt>
                <c:pt idx="5405">
                  <c:v>5.316322321695127</c:v>
                </c:pt>
                <c:pt idx="5406">
                  <c:v>5.5563223216951272</c:v>
                </c:pt>
                <c:pt idx="5407">
                  <c:v>4.3048847364658478</c:v>
                </c:pt>
                <c:pt idx="5408">
                  <c:v>5.1548847364658474</c:v>
                </c:pt>
                <c:pt idx="5409">
                  <c:v>3.7348847364658475</c:v>
                </c:pt>
                <c:pt idx="5410">
                  <c:v>4.0948847364658469</c:v>
                </c:pt>
                <c:pt idx="5411">
                  <c:v>5.1434461988779496</c:v>
                </c:pt>
                <c:pt idx="5412">
                  <c:v>3.83344619887795</c:v>
                </c:pt>
                <c:pt idx="5413">
                  <c:v>4.5834461988779491</c:v>
                </c:pt>
                <c:pt idx="5414">
                  <c:v>4.3134461988779496</c:v>
                </c:pt>
                <c:pt idx="5415">
                  <c:v>3.9334461988779488</c:v>
                </c:pt>
                <c:pt idx="5416">
                  <c:v>6.4134461988779492</c:v>
                </c:pt>
                <c:pt idx="5417">
                  <c:v>4.7434461988779493</c:v>
                </c:pt>
                <c:pt idx="5418">
                  <c:v>4.4934461988779493</c:v>
                </c:pt>
                <c:pt idx="5419">
                  <c:v>6.29344619887795</c:v>
                </c:pt>
                <c:pt idx="5420">
                  <c:v>4.4920067076687769</c:v>
                </c:pt>
                <c:pt idx="5421">
                  <c:v>4.7120067076687775</c:v>
                </c:pt>
                <c:pt idx="5422">
                  <c:v>3.8420067076687774</c:v>
                </c:pt>
                <c:pt idx="5423">
                  <c:v>4.5520067076687774</c:v>
                </c:pt>
                <c:pt idx="5424">
                  <c:v>5.9720067076687773</c:v>
                </c:pt>
                <c:pt idx="5425">
                  <c:v>3.9605662615731596</c:v>
                </c:pt>
                <c:pt idx="5426">
                  <c:v>3.3605662615731591</c:v>
                </c:pt>
                <c:pt idx="5427">
                  <c:v>4.6805662615731585</c:v>
                </c:pt>
                <c:pt idx="5428">
                  <c:v>3.5905662615731595</c:v>
                </c:pt>
                <c:pt idx="5429">
                  <c:v>4.4205662615731587</c:v>
                </c:pt>
                <c:pt idx="5430">
                  <c:v>3.6705662615731596</c:v>
                </c:pt>
                <c:pt idx="5431">
                  <c:v>3.8805662615731595</c:v>
                </c:pt>
                <c:pt idx="5432">
                  <c:v>4.8291248593234091</c:v>
                </c:pt>
                <c:pt idx="5433">
                  <c:v>4.7991248593234097</c:v>
                </c:pt>
                <c:pt idx="5434">
                  <c:v>3.8791248593234098</c:v>
                </c:pt>
                <c:pt idx="5435">
                  <c:v>6.1691248593234089</c:v>
                </c:pt>
                <c:pt idx="5436">
                  <c:v>5.1991248593234101</c:v>
                </c:pt>
                <c:pt idx="5437">
                  <c:v>4.7391248593234092</c:v>
                </c:pt>
                <c:pt idx="5438">
                  <c:v>3.6691248593234098</c:v>
                </c:pt>
                <c:pt idx="5439">
                  <c:v>2.8876824996493102</c:v>
                </c:pt>
                <c:pt idx="5440">
                  <c:v>4.4476824996493107</c:v>
                </c:pt>
                <c:pt idx="5441">
                  <c:v>4.8776824996493104</c:v>
                </c:pt>
                <c:pt idx="5442">
                  <c:v>4.8576824996493109</c:v>
                </c:pt>
                <c:pt idx="5443">
                  <c:v>4.7776824996493108</c:v>
                </c:pt>
                <c:pt idx="5444">
                  <c:v>5.3076824996493102</c:v>
                </c:pt>
                <c:pt idx="5445">
                  <c:v>4.6176824996493107</c:v>
                </c:pt>
                <c:pt idx="5446">
                  <c:v>4.7776824996493108</c:v>
                </c:pt>
                <c:pt idx="5447">
                  <c:v>3.8962391812781174</c:v>
                </c:pt>
                <c:pt idx="5448">
                  <c:v>3.5462391812781178</c:v>
                </c:pt>
                <c:pt idx="5449">
                  <c:v>3.1662391812781179</c:v>
                </c:pt>
                <c:pt idx="5450">
                  <c:v>4.2062391812781179</c:v>
                </c:pt>
                <c:pt idx="5451">
                  <c:v>4.1062391812781183</c:v>
                </c:pt>
                <c:pt idx="5452">
                  <c:v>4.286239181278118</c:v>
                </c:pt>
                <c:pt idx="5453">
                  <c:v>4.6162391812781181</c:v>
                </c:pt>
                <c:pt idx="5454">
                  <c:v>5.6062391812781183</c:v>
                </c:pt>
                <c:pt idx="5455">
                  <c:v>4.3847949029345408</c:v>
                </c:pt>
                <c:pt idx="5456">
                  <c:v>6.9747949029345406</c:v>
                </c:pt>
                <c:pt idx="5457">
                  <c:v>5.5147949029345416</c:v>
                </c:pt>
                <c:pt idx="5458">
                  <c:v>4.2847949029345411</c:v>
                </c:pt>
                <c:pt idx="5459">
                  <c:v>3.9447949029345413</c:v>
                </c:pt>
                <c:pt idx="5460">
                  <c:v>4.0247949029345413</c:v>
                </c:pt>
                <c:pt idx="5461">
                  <c:v>4.25479490293454</c:v>
                </c:pt>
                <c:pt idx="5462">
                  <c:v>4.3947949029345406</c:v>
                </c:pt>
                <c:pt idx="5463">
                  <c:v>4.1647949029345401</c:v>
                </c:pt>
                <c:pt idx="5464">
                  <c:v>5.7247949029345406</c:v>
                </c:pt>
                <c:pt idx="5465">
                  <c:v>4.6747949029345399</c:v>
                </c:pt>
                <c:pt idx="5466">
                  <c:v>4.8947949029345406</c:v>
                </c:pt>
                <c:pt idx="5467">
                  <c:v>3.6933496633407481</c:v>
                </c:pt>
                <c:pt idx="5468">
                  <c:v>5.1133496633407489</c:v>
                </c:pt>
                <c:pt idx="5469">
                  <c:v>4.2833496633407488</c:v>
                </c:pt>
                <c:pt idx="5470">
                  <c:v>6.7633496633407493</c:v>
                </c:pt>
                <c:pt idx="5471">
                  <c:v>4.5033496633407477</c:v>
                </c:pt>
                <c:pt idx="5472">
                  <c:v>3.5733496633407489</c:v>
                </c:pt>
                <c:pt idx="5473">
                  <c:v>3.7533496633407486</c:v>
                </c:pt>
                <c:pt idx="5474">
                  <c:v>4.6233496633407487</c:v>
                </c:pt>
                <c:pt idx="5475">
                  <c:v>4.5619034612163514</c:v>
                </c:pt>
                <c:pt idx="5476">
                  <c:v>4.5819034612163509</c:v>
                </c:pt>
                <c:pt idx="5477">
                  <c:v>5.7719034612163522</c:v>
                </c:pt>
                <c:pt idx="5478">
                  <c:v>3.031903461216352</c:v>
                </c:pt>
                <c:pt idx="5479">
                  <c:v>4.5519034612163516</c:v>
                </c:pt>
                <c:pt idx="5480">
                  <c:v>4.9519034612163519</c:v>
                </c:pt>
                <c:pt idx="5481">
                  <c:v>2.7219034612163515</c:v>
                </c:pt>
                <c:pt idx="5482">
                  <c:v>5.1004562952784056</c:v>
                </c:pt>
                <c:pt idx="5483">
                  <c:v>3.3904562952784048</c:v>
                </c:pt>
                <c:pt idx="5484">
                  <c:v>4.7804562952784053</c:v>
                </c:pt>
                <c:pt idx="5485">
                  <c:v>4.0004562952784042</c:v>
                </c:pt>
                <c:pt idx="5486">
                  <c:v>4.1704562952784041</c:v>
                </c:pt>
                <c:pt idx="5487">
                  <c:v>3.9304562952784057</c:v>
                </c:pt>
                <c:pt idx="5488">
                  <c:v>4.7804562952784053</c:v>
                </c:pt>
                <c:pt idx="5489">
                  <c:v>5.8004562952784049</c:v>
                </c:pt>
                <c:pt idx="5490">
                  <c:v>5.0304562952784053</c:v>
                </c:pt>
                <c:pt idx="5491">
                  <c:v>3.6090081642413985</c:v>
                </c:pt>
                <c:pt idx="5492">
                  <c:v>4.4790081642413977</c:v>
                </c:pt>
                <c:pt idx="5493">
                  <c:v>3.0190081642413977</c:v>
                </c:pt>
                <c:pt idx="5494">
                  <c:v>4.8990081642413976</c:v>
                </c:pt>
                <c:pt idx="5495">
                  <c:v>3.3290081642413982</c:v>
                </c:pt>
                <c:pt idx="5496">
                  <c:v>6.5690081642413976</c:v>
                </c:pt>
                <c:pt idx="5497">
                  <c:v>3.879008164241398</c:v>
                </c:pt>
                <c:pt idx="5498">
                  <c:v>5.7190081642413979</c:v>
                </c:pt>
                <c:pt idx="5499">
                  <c:v>6.1090081642413985</c:v>
                </c:pt>
                <c:pt idx="5500">
                  <c:v>4.6590081642413974</c:v>
                </c:pt>
                <c:pt idx="5501">
                  <c:v>4.1275590668172377</c:v>
                </c:pt>
                <c:pt idx="5502">
                  <c:v>2.9275590668172375</c:v>
                </c:pt>
                <c:pt idx="5503">
                  <c:v>5.827559066817237</c:v>
                </c:pt>
                <c:pt idx="5504">
                  <c:v>4.5075590668172385</c:v>
                </c:pt>
                <c:pt idx="5505">
                  <c:v>5.447559066817238</c:v>
                </c:pt>
                <c:pt idx="5506">
                  <c:v>4.5875590668172386</c:v>
                </c:pt>
                <c:pt idx="5507">
                  <c:v>3.7175590668172376</c:v>
                </c:pt>
                <c:pt idx="5508">
                  <c:v>5.3875590668172375</c:v>
                </c:pt>
                <c:pt idx="5509">
                  <c:v>3.9961090017152614</c:v>
                </c:pt>
                <c:pt idx="5510">
                  <c:v>4.4761090017152618</c:v>
                </c:pt>
                <c:pt idx="5511">
                  <c:v>3.5961090017152619</c:v>
                </c:pt>
                <c:pt idx="5512">
                  <c:v>4.636109001715262</c:v>
                </c:pt>
                <c:pt idx="5513">
                  <c:v>3.7361090017152625</c:v>
                </c:pt>
                <c:pt idx="5514">
                  <c:v>5.3061090017152619</c:v>
                </c:pt>
                <c:pt idx="5515">
                  <c:v>4.0161090017152627</c:v>
                </c:pt>
                <c:pt idx="5516">
                  <c:v>4.3761090017152622</c:v>
                </c:pt>
                <c:pt idx="5517">
                  <c:v>3.3361090017152621</c:v>
                </c:pt>
                <c:pt idx="5518">
                  <c:v>4.8761090017152622</c:v>
                </c:pt>
                <c:pt idx="5519">
                  <c:v>4.1961090017152625</c:v>
                </c:pt>
                <c:pt idx="5520">
                  <c:v>5.404657967642212</c:v>
                </c:pt>
                <c:pt idx="5521">
                  <c:v>2.9646579676422125</c:v>
                </c:pt>
                <c:pt idx="5522">
                  <c:v>4.4246579676422133</c:v>
                </c:pt>
                <c:pt idx="5523">
                  <c:v>4.234657967642212</c:v>
                </c:pt>
                <c:pt idx="5524">
                  <c:v>3.5346579676422127</c:v>
                </c:pt>
                <c:pt idx="5525">
                  <c:v>4.2546579676422134</c:v>
                </c:pt>
                <c:pt idx="5526">
                  <c:v>4.1246579676422126</c:v>
                </c:pt>
                <c:pt idx="5527">
                  <c:v>5.3346579676422134</c:v>
                </c:pt>
                <c:pt idx="5528">
                  <c:v>6.2846579676422127</c:v>
                </c:pt>
                <c:pt idx="5529">
                  <c:v>5.2446579676422118</c:v>
                </c:pt>
                <c:pt idx="5530">
                  <c:v>3.3932059633022416</c:v>
                </c:pt>
                <c:pt idx="5531">
                  <c:v>5.0332059633022421</c:v>
                </c:pt>
                <c:pt idx="5532">
                  <c:v>3.4032059633022422</c:v>
                </c:pt>
                <c:pt idx="5533">
                  <c:v>4.4932059633022412</c:v>
                </c:pt>
                <c:pt idx="5534">
                  <c:v>5.5532059633022417</c:v>
                </c:pt>
                <c:pt idx="5535">
                  <c:v>4.9732059633022416</c:v>
                </c:pt>
                <c:pt idx="5536">
                  <c:v>3.163205963302242</c:v>
                </c:pt>
                <c:pt idx="5537">
                  <c:v>4.5232059633022423</c:v>
                </c:pt>
                <c:pt idx="5538">
                  <c:v>4.5532059633022417</c:v>
                </c:pt>
                <c:pt idx="5539">
                  <c:v>4.4217529873968999</c:v>
                </c:pt>
                <c:pt idx="5540">
                  <c:v>4.9117529873968984</c:v>
                </c:pt>
                <c:pt idx="5541">
                  <c:v>3.8517529873968996</c:v>
                </c:pt>
                <c:pt idx="5542">
                  <c:v>3.7617529873968989</c:v>
                </c:pt>
                <c:pt idx="5543">
                  <c:v>7.2617529873968998</c:v>
                </c:pt>
                <c:pt idx="5544">
                  <c:v>4.7617529873968998</c:v>
                </c:pt>
                <c:pt idx="5545">
                  <c:v>4.2117529873968991</c:v>
                </c:pt>
                <c:pt idx="5546">
                  <c:v>4.380299038625127</c:v>
                </c:pt>
                <c:pt idx="5547">
                  <c:v>3.840299038625127</c:v>
                </c:pt>
                <c:pt idx="5548">
                  <c:v>6.7302990386251267</c:v>
                </c:pt>
                <c:pt idx="5549">
                  <c:v>4.7888441156832506</c:v>
                </c:pt>
                <c:pt idx="5550">
                  <c:v>5.0188441156832511</c:v>
                </c:pt>
                <c:pt idx="5551">
                  <c:v>4.688844115683251</c:v>
                </c:pt>
                <c:pt idx="5552">
                  <c:v>3.6988441156832508</c:v>
                </c:pt>
                <c:pt idx="5553">
                  <c:v>3.8788441156832505</c:v>
                </c:pt>
                <c:pt idx="5554">
                  <c:v>6.0388441156832506</c:v>
                </c:pt>
                <c:pt idx="5555">
                  <c:v>7.1788441156832512</c:v>
                </c:pt>
                <c:pt idx="5556">
                  <c:v>2.7673882172649726</c:v>
                </c:pt>
                <c:pt idx="5557">
                  <c:v>3.9773882172649717</c:v>
                </c:pt>
                <c:pt idx="5558">
                  <c:v>4.3573882172649725</c:v>
                </c:pt>
                <c:pt idx="5559">
                  <c:v>5.1573882172649714</c:v>
                </c:pt>
                <c:pt idx="5560">
                  <c:v>6.4273882172649728</c:v>
                </c:pt>
                <c:pt idx="5561">
                  <c:v>3.7273882172649726</c:v>
                </c:pt>
                <c:pt idx="5562">
                  <c:v>6.4673882172649719</c:v>
                </c:pt>
                <c:pt idx="5563">
                  <c:v>4.1559313420613684</c:v>
                </c:pt>
                <c:pt idx="5564">
                  <c:v>4.5059313420613698</c:v>
                </c:pt>
                <c:pt idx="5565">
                  <c:v>5.7259313420613687</c:v>
                </c:pt>
                <c:pt idx="5566">
                  <c:v>3.0359313420613692</c:v>
                </c:pt>
                <c:pt idx="5567">
                  <c:v>5.4059313420613684</c:v>
                </c:pt>
                <c:pt idx="5568">
                  <c:v>2.835931342061369</c:v>
                </c:pt>
                <c:pt idx="5569">
                  <c:v>5.5159313420613696</c:v>
                </c:pt>
                <c:pt idx="5570">
                  <c:v>3.99593134206137</c:v>
                </c:pt>
                <c:pt idx="5571">
                  <c:v>4.5859313420613699</c:v>
                </c:pt>
                <c:pt idx="5572">
                  <c:v>7.5544734887608804</c:v>
                </c:pt>
                <c:pt idx="5573">
                  <c:v>4.4744734887608804</c:v>
                </c:pt>
                <c:pt idx="5574">
                  <c:v>3.2844734887608809</c:v>
                </c:pt>
                <c:pt idx="5575">
                  <c:v>3.2230146560492985</c:v>
                </c:pt>
                <c:pt idx="5576">
                  <c:v>2.9330146560492985</c:v>
                </c:pt>
                <c:pt idx="5577">
                  <c:v>5.5530146560492977</c:v>
                </c:pt>
                <c:pt idx="5578">
                  <c:v>4.1530146560492973</c:v>
                </c:pt>
                <c:pt idx="5579">
                  <c:v>4.1830146560492985</c:v>
                </c:pt>
                <c:pt idx="5580">
                  <c:v>5.6730146560492987</c:v>
                </c:pt>
                <c:pt idx="5581">
                  <c:v>4.0530146560492977</c:v>
                </c:pt>
                <c:pt idx="5582">
                  <c:v>4.6315548426097699</c:v>
                </c:pt>
                <c:pt idx="5583">
                  <c:v>3.7815548426097703</c:v>
                </c:pt>
                <c:pt idx="5584">
                  <c:v>3.8115548426097705</c:v>
                </c:pt>
                <c:pt idx="5585">
                  <c:v>3.6415548426097706</c:v>
                </c:pt>
                <c:pt idx="5586">
                  <c:v>3.1715548426097699</c:v>
                </c:pt>
                <c:pt idx="5587">
                  <c:v>4.79155484260977</c:v>
                </c:pt>
                <c:pt idx="5588">
                  <c:v>6.6415548426097697</c:v>
                </c:pt>
                <c:pt idx="5589">
                  <c:v>3.9515548426097702</c:v>
                </c:pt>
                <c:pt idx="5590">
                  <c:v>5.4515548426097702</c:v>
                </c:pt>
                <c:pt idx="5591">
                  <c:v>5.4200940471227828</c:v>
                </c:pt>
                <c:pt idx="5592">
                  <c:v>4.5600940471227815</c:v>
                </c:pt>
                <c:pt idx="5593">
                  <c:v>4.1800940471227825</c:v>
                </c:pt>
                <c:pt idx="5594">
                  <c:v>5.9300940471227825</c:v>
                </c:pt>
                <c:pt idx="5595">
                  <c:v>3.370094047122782</c:v>
                </c:pt>
                <c:pt idx="5596">
                  <c:v>4.3600940471227823</c:v>
                </c:pt>
                <c:pt idx="5597">
                  <c:v>3.6386322682661563</c:v>
                </c:pt>
                <c:pt idx="5598">
                  <c:v>7.6886322682661561</c:v>
                </c:pt>
                <c:pt idx="5599">
                  <c:v>3.568632268266156</c:v>
                </c:pt>
                <c:pt idx="5600">
                  <c:v>4.358632268266156</c:v>
                </c:pt>
                <c:pt idx="5601">
                  <c:v>4.2386322682661568</c:v>
                </c:pt>
                <c:pt idx="5602">
                  <c:v>3.9186322682661565</c:v>
                </c:pt>
                <c:pt idx="5603">
                  <c:v>3.3086322682661562</c:v>
                </c:pt>
                <c:pt idx="5604">
                  <c:v>4.6671695047150425</c:v>
                </c:pt>
                <c:pt idx="5605">
                  <c:v>6.0771695047150427</c:v>
                </c:pt>
                <c:pt idx="5606">
                  <c:v>4.2071695047150417</c:v>
                </c:pt>
                <c:pt idx="5607">
                  <c:v>5.277169504715042</c:v>
                </c:pt>
                <c:pt idx="5608">
                  <c:v>3.0771695047150418</c:v>
                </c:pt>
                <c:pt idx="5609">
                  <c:v>5.4557057551419099</c:v>
                </c:pt>
                <c:pt idx="5610">
                  <c:v>7.5757057551419109</c:v>
                </c:pt>
                <c:pt idx="5611">
                  <c:v>6.2957057551419098</c:v>
                </c:pt>
                <c:pt idx="5612">
                  <c:v>4.4357057551419103</c:v>
                </c:pt>
                <c:pt idx="5613">
                  <c:v>3.0257057551419102</c:v>
                </c:pt>
                <c:pt idx="5614">
                  <c:v>4.2042410182165462</c:v>
                </c:pt>
                <c:pt idx="5615">
                  <c:v>3.0742410182165463</c:v>
                </c:pt>
                <c:pt idx="5616">
                  <c:v>4.5742410182165472</c:v>
                </c:pt>
                <c:pt idx="5617">
                  <c:v>5.5342410182165462</c:v>
                </c:pt>
                <c:pt idx="5618">
                  <c:v>5.3742410182165461</c:v>
                </c:pt>
                <c:pt idx="5619">
                  <c:v>4.6542410182165472</c:v>
                </c:pt>
                <c:pt idx="5620">
                  <c:v>4.2742410182165465</c:v>
                </c:pt>
                <c:pt idx="5621">
                  <c:v>3.5142410182165467</c:v>
                </c:pt>
                <c:pt idx="5622">
                  <c:v>7.802775292606043</c:v>
                </c:pt>
                <c:pt idx="5623">
                  <c:v>3.9127752926060442</c:v>
                </c:pt>
                <c:pt idx="5624">
                  <c:v>3.4327752926060437</c:v>
                </c:pt>
                <c:pt idx="5625">
                  <c:v>6.0727752926060443</c:v>
                </c:pt>
                <c:pt idx="5626">
                  <c:v>4.2127752926060431</c:v>
                </c:pt>
                <c:pt idx="5627">
                  <c:v>6.2127752926060431</c:v>
                </c:pt>
                <c:pt idx="5628">
                  <c:v>3.7627752926060438</c:v>
                </c:pt>
                <c:pt idx="5629">
                  <c:v>3.7427752926060434</c:v>
                </c:pt>
                <c:pt idx="5630">
                  <c:v>4.5513085769747867</c:v>
                </c:pt>
                <c:pt idx="5631">
                  <c:v>3.3013085769747876</c:v>
                </c:pt>
                <c:pt idx="5632">
                  <c:v>4.3313085769747879</c:v>
                </c:pt>
                <c:pt idx="5633">
                  <c:v>6.0613085769747883</c:v>
                </c:pt>
                <c:pt idx="5634">
                  <c:v>4.1513085769747882</c:v>
                </c:pt>
                <c:pt idx="5635">
                  <c:v>3.7013085769747871</c:v>
                </c:pt>
                <c:pt idx="5636">
                  <c:v>4.8213085769747881</c:v>
                </c:pt>
                <c:pt idx="5637">
                  <c:v>5.0998408699844617</c:v>
                </c:pt>
                <c:pt idx="5638">
                  <c:v>3.7498408699844621</c:v>
                </c:pt>
                <c:pt idx="5639">
                  <c:v>5.6498408699844624</c:v>
                </c:pt>
                <c:pt idx="5640">
                  <c:v>5.1398408699844609</c:v>
                </c:pt>
                <c:pt idx="5641">
                  <c:v>3.6898408699844616</c:v>
                </c:pt>
                <c:pt idx="5642">
                  <c:v>4.6498408699844624</c:v>
                </c:pt>
                <c:pt idx="5643">
                  <c:v>4.2898408699844612</c:v>
                </c:pt>
                <c:pt idx="5644">
                  <c:v>4.8198408699844624</c:v>
                </c:pt>
                <c:pt idx="5645">
                  <c:v>5.3283721702940348</c:v>
                </c:pt>
                <c:pt idx="5646">
                  <c:v>7.148372170294035</c:v>
                </c:pt>
                <c:pt idx="5647">
                  <c:v>3.3283721702940348</c:v>
                </c:pt>
                <c:pt idx="5648">
                  <c:v>5.3783721702940337</c:v>
                </c:pt>
                <c:pt idx="5649">
                  <c:v>4.9183721702940346</c:v>
                </c:pt>
                <c:pt idx="5650">
                  <c:v>5.0783721702940348</c:v>
                </c:pt>
                <c:pt idx="5651">
                  <c:v>5.068372170294035</c:v>
                </c:pt>
                <c:pt idx="5652">
                  <c:v>3.7583721702940345</c:v>
                </c:pt>
                <c:pt idx="5653">
                  <c:v>4.568372170294035</c:v>
                </c:pt>
                <c:pt idx="5654">
                  <c:v>4.3169024765597488</c:v>
                </c:pt>
                <c:pt idx="5655">
                  <c:v>4.4469024765597478</c:v>
                </c:pt>
                <c:pt idx="5656">
                  <c:v>5.6569024765597486</c:v>
                </c:pt>
                <c:pt idx="5657">
                  <c:v>4.5254317874351138</c:v>
                </c:pt>
                <c:pt idx="5658">
                  <c:v>4.5554317874351149</c:v>
                </c:pt>
                <c:pt idx="5659">
                  <c:v>5.0354317874351135</c:v>
                </c:pt>
                <c:pt idx="5660">
                  <c:v>4.7054317874351135</c:v>
                </c:pt>
                <c:pt idx="5661">
                  <c:v>4.2554317874351142</c:v>
                </c:pt>
                <c:pt idx="5662">
                  <c:v>5.1354317874351132</c:v>
                </c:pt>
                <c:pt idx="5663">
                  <c:v>5.3254317874351145</c:v>
                </c:pt>
                <c:pt idx="5664">
                  <c:v>4.2039601015709085</c:v>
                </c:pt>
                <c:pt idx="5665">
                  <c:v>3.0839601015709093</c:v>
                </c:pt>
                <c:pt idx="5666">
                  <c:v>5.5039601015709092</c:v>
                </c:pt>
                <c:pt idx="5667">
                  <c:v>3.4639601015709092</c:v>
                </c:pt>
                <c:pt idx="5668">
                  <c:v>3.9939601015709094</c:v>
                </c:pt>
                <c:pt idx="5669">
                  <c:v>2.5639601015709088</c:v>
                </c:pt>
                <c:pt idx="5670">
                  <c:v>2.8539601015709088</c:v>
                </c:pt>
                <c:pt idx="5671">
                  <c:v>3.7724874176151637</c:v>
                </c:pt>
                <c:pt idx="5672">
                  <c:v>5.4224874176151641</c:v>
                </c:pt>
                <c:pt idx="5673">
                  <c:v>6.1124874176151636</c:v>
                </c:pt>
                <c:pt idx="5674">
                  <c:v>3.7724874176151637</c:v>
                </c:pt>
                <c:pt idx="5675">
                  <c:v>3.5424874176151642</c:v>
                </c:pt>
                <c:pt idx="5676">
                  <c:v>2.9924874176151643</c:v>
                </c:pt>
                <c:pt idx="5677">
                  <c:v>3.9510137342131539</c:v>
                </c:pt>
                <c:pt idx="5678">
                  <c:v>4.8810137342131537</c:v>
                </c:pt>
                <c:pt idx="5679">
                  <c:v>5.3410137342131545</c:v>
                </c:pt>
                <c:pt idx="5680">
                  <c:v>3.8510137342131543</c:v>
                </c:pt>
                <c:pt idx="5681">
                  <c:v>3.4095390500073997</c:v>
                </c:pt>
                <c:pt idx="5682">
                  <c:v>4.6695390500073994</c:v>
                </c:pt>
                <c:pt idx="5683">
                  <c:v>5.0095390500073993</c:v>
                </c:pt>
                <c:pt idx="5684">
                  <c:v>4.1395390500074001</c:v>
                </c:pt>
                <c:pt idx="5685">
                  <c:v>3.3495390500073992</c:v>
                </c:pt>
                <c:pt idx="5686">
                  <c:v>3.1595390500073997</c:v>
                </c:pt>
                <c:pt idx="5687">
                  <c:v>4.689539050007399</c:v>
                </c:pt>
                <c:pt idx="5688">
                  <c:v>4.0395390500073987</c:v>
                </c:pt>
                <c:pt idx="5689">
                  <c:v>3.229539050007399</c:v>
                </c:pt>
                <c:pt idx="5690">
                  <c:v>5.8395390500073994</c:v>
                </c:pt>
                <c:pt idx="5691">
                  <c:v>5.9980633636376517</c:v>
                </c:pt>
                <c:pt idx="5692">
                  <c:v>3.948063363637651</c:v>
                </c:pt>
                <c:pt idx="5693">
                  <c:v>4.7280633636376521</c:v>
                </c:pt>
                <c:pt idx="5694">
                  <c:v>4.0980633636376513</c:v>
                </c:pt>
                <c:pt idx="5695">
                  <c:v>4.6365866737408812</c:v>
                </c:pt>
                <c:pt idx="5696">
                  <c:v>6.476586673740881</c:v>
                </c:pt>
                <c:pt idx="5697">
                  <c:v>4.4065866737408808</c:v>
                </c:pt>
                <c:pt idx="5698">
                  <c:v>5.3265866737408807</c:v>
                </c:pt>
                <c:pt idx="5699">
                  <c:v>5.7565866737408804</c:v>
                </c:pt>
                <c:pt idx="5700">
                  <c:v>5.1165866737408798</c:v>
                </c:pt>
                <c:pt idx="5701">
                  <c:v>5.2651089789512824</c:v>
                </c:pt>
                <c:pt idx="5702">
                  <c:v>3.4351089789512823</c:v>
                </c:pt>
                <c:pt idx="5703">
                  <c:v>4.0751089789512829</c:v>
                </c:pt>
                <c:pt idx="5704">
                  <c:v>4.6951089789512821</c:v>
                </c:pt>
                <c:pt idx="5705">
                  <c:v>5.485108978951283</c:v>
                </c:pt>
                <c:pt idx="5706">
                  <c:v>4.1551089789512829</c:v>
                </c:pt>
                <c:pt idx="5707">
                  <c:v>4.5651089789512831</c:v>
                </c:pt>
                <c:pt idx="5708">
                  <c:v>3.865108978951282</c:v>
                </c:pt>
                <c:pt idx="5709">
                  <c:v>4.5036302779002586</c:v>
                </c:pt>
                <c:pt idx="5710">
                  <c:v>2.9636302779002586</c:v>
                </c:pt>
                <c:pt idx="5711">
                  <c:v>5.5136302779002584</c:v>
                </c:pt>
                <c:pt idx="5712">
                  <c:v>4.4936302779002588</c:v>
                </c:pt>
                <c:pt idx="5713">
                  <c:v>3.0936302779002585</c:v>
                </c:pt>
                <c:pt idx="5714">
                  <c:v>4.3436302779002585</c:v>
                </c:pt>
                <c:pt idx="5715">
                  <c:v>4.0721505692164133</c:v>
                </c:pt>
                <c:pt idx="5716">
                  <c:v>4.3421505692164128</c:v>
                </c:pt>
                <c:pt idx="5717">
                  <c:v>3.6921505692164134</c:v>
                </c:pt>
                <c:pt idx="5718">
                  <c:v>4.9221505692164129</c:v>
                </c:pt>
                <c:pt idx="5719">
                  <c:v>4.502150569216413</c:v>
                </c:pt>
                <c:pt idx="5720">
                  <c:v>6.0621505692164135</c:v>
                </c:pt>
                <c:pt idx="5721">
                  <c:v>5.1321505692164138</c:v>
                </c:pt>
                <c:pt idx="5722">
                  <c:v>3.2306698515255459</c:v>
                </c:pt>
                <c:pt idx="5723">
                  <c:v>4.020669851525545</c:v>
                </c:pt>
                <c:pt idx="5724">
                  <c:v>6.020669851525545</c:v>
                </c:pt>
                <c:pt idx="5725">
                  <c:v>3.1606698515255456</c:v>
                </c:pt>
                <c:pt idx="5726">
                  <c:v>5.1006698515255451</c:v>
                </c:pt>
                <c:pt idx="5727">
                  <c:v>3.6106698515255458</c:v>
                </c:pt>
                <c:pt idx="5728">
                  <c:v>4.4806698515255459</c:v>
                </c:pt>
                <c:pt idx="5729">
                  <c:v>6.1306698515255462</c:v>
                </c:pt>
                <c:pt idx="5730">
                  <c:v>3.9391881234506414</c:v>
                </c:pt>
                <c:pt idx="5731">
                  <c:v>3.3491881234506415</c:v>
                </c:pt>
                <c:pt idx="5732">
                  <c:v>3.7391881234506421</c:v>
                </c:pt>
                <c:pt idx="5733">
                  <c:v>4.4891881234506421</c:v>
                </c:pt>
                <c:pt idx="5734">
                  <c:v>3.7191881234506416</c:v>
                </c:pt>
                <c:pt idx="5735">
                  <c:v>5.4991881234506419</c:v>
                </c:pt>
                <c:pt idx="5736">
                  <c:v>7.9391881234506414</c:v>
                </c:pt>
                <c:pt idx="5737">
                  <c:v>5.3377053836118655</c:v>
                </c:pt>
                <c:pt idx="5738">
                  <c:v>3.2877053836118657</c:v>
                </c:pt>
                <c:pt idx="5739">
                  <c:v>4.3077053836118662</c:v>
                </c:pt>
                <c:pt idx="5740">
                  <c:v>5.3477053836118653</c:v>
                </c:pt>
                <c:pt idx="5741">
                  <c:v>6.0777053836118657</c:v>
                </c:pt>
                <c:pt idx="5742">
                  <c:v>3.567705383611866</c:v>
                </c:pt>
                <c:pt idx="5743">
                  <c:v>4.4977053836118657</c:v>
                </c:pt>
                <c:pt idx="5744">
                  <c:v>3.6577053836118658</c:v>
                </c:pt>
                <c:pt idx="5745">
                  <c:v>3.4677053836118654</c:v>
                </c:pt>
                <c:pt idx="5746">
                  <c:v>5.656221630626554</c:v>
                </c:pt>
                <c:pt idx="5747">
                  <c:v>5.1362216306265545</c:v>
                </c:pt>
                <c:pt idx="5748">
                  <c:v>5.1962216306265532</c:v>
                </c:pt>
                <c:pt idx="5749">
                  <c:v>4.6362216306265545</c:v>
                </c:pt>
                <c:pt idx="5750">
                  <c:v>4.0647368631092089</c:v>
                </c:pt>
                <c:pt idx="5751">
                  <c:v>6.144736863109209</c:v>
                </c:pt>
                <c:pt idx="5752">
                  <c:v>4.3447368631092083</c:v>
                </c:pt>
                <c:pt idx="5753">
                  <c:v>6.0847368631092085</c:v>
                </c:pt>
                <c:pt idx="5754">
                  <c:v>4.9247368631092083</c:v>
                </c:pt>
                <c:pt idx="5755">
                  <c:v>4.4647368631092093</c:v>
                </c:pt>
                <c:pt idx="5756">
                  <c:v>3.7347368631092088</c:v>
                </c:pt>
                <c:pt idx="5757">
                  <c:v>5.6347368631092092</c:v>
                </c:pt>
                <c:pt idx="5758">
                  <c:v>5.3647368631092078</c:v>
                </c:pt>
                <c:pt idx="5759">
                  <c:v>4.5932510796714823</c:v>
                </c:pt>
                <c:pt idx="5760">
                  <c:v>4.8632510796714818</c:v>
                </c:pt>
                <c:pt idx="5761">
                  <c:v>5.1632510796714826</c:v>
                </c:pt>
                <c:pt idx="5762">
                  <c:v>5.3732510796714834</c:v>
                </c:pt>
                <c:pt idx="5763">
                  <c:v>4.3232510796714827</c:v>
                </c:pt>
                <c:pt idx="5764">
                  <c:v>5.4532510796714835</c:v>
                </c:pt>
                <c:pt idx="5765">
                  <c:v>4.893251079671483</c:v>
                </c:pt>
                <c:pt idx="5766">
                  <c:v>4.4532510796714835</c:v>
                </c:pt>
                <c:pt idx="5767">
                  <c:v>3.3732510796714825</c:v>
                </c:pt>
                <c:pt idx="5768">
                  <c:v>4.1217642789221856</c:v>
                </c:pt>
                <c:pt idx="5769">
                  <c:v>6.2717642789221841</c:v>
                </c:pt>
                <c:pt idx="5770">
                  <c:v>7.4517642789221856</c:v>
                </c:pt>
                <c:pt idx="5771">
                  <c:v>4.2417642789221848</c:v>
                </c:pt>
                <c:pt idx="5772">
                  <c:v>3.8817642789221853</c:v>
                </c:pt>
                <c:pt idx="5773">
                  <c:v>3.4217642789221845</c:v>
                </c:pt>
                <c:pt idx="5774">
                  <c:v>5.0317642789221857</c:v>
                </c:pt>
                <c:pt idx="5775">
                  <c:v>3.7817642789221848</c:v>
                </c:pt>
                <c:pt idx="5776">
                  <c:v>4.5017642789221846</c:v>
                </c:pt>
                <c:pt idx="5777">
                  <c:v>4.1917642789221841</c:v>
                </c:pt>
                <c:pt idx="5778">
                  <c:v>4.8117642789221851</c:v>
                </c:pt>
                <c:pt idx="5779">
                  <c:v>4.5917642789221844</c:v>
                </c:pt>
                <c:pt idx="5780">
                  <c:v>5.4617642789221854</c:v>
                </c:pt>
                <c:pt idx="5781">
                  <c:v>4.5617642789221851</c:v>
                </c:pt>
                <c:pt idx="5782">
                  <c:v>5.7017642789221856</c:v>
                </c:pt>
                <c:pt idx="5783">
                  <c:v>4.4717642789221852</c:v>
                </c:pt>
                <c:pt idx="5784">
                  <c:v>4.0717642789221848</c:v>
                </c:pt>
                <c:pt idx="5785">
                  <c:v>4.9102764594672585</c:v>
                </c:pt>
                <c:pt idx="5786">
                  <c:v>3.8802764594672592</c:v>
                </c:pt>
                <c:pt idx="5787">
                  <c:v>4.6202764594672594</c:v>
                </c:pt>
                <c:pt idx="5788">
                  <c:v>4.8602764594672578</c:v>
                </c:pt>
                <c:pt idx="5789">
                  <c:v>4.770276459467258</c:v>
                </c:pt>
                <c:pt idx="5790">
                  <c:v>3.0602764594672589</c:v>
                </c:pt>
                <c:pt idx="5791">
                  <c:v>5.770276459467258</c:v>
                </c:pt>
                <c:pt idx="5792">
                  <c:v>3.3402764594672583</c:v>
                </c:pt>
                <c:pt idx="5793">
                  <c:v>3.7702764594672589</c:v>
                </c:pt>
                <c:pt idx="5794">
                  <c:v>4.9087876199097789</c:v>
                </c:pt>
                <c:pt idx="5795">
                  <c:v>4.7687876199097783</c:v>
                </c:pt>
                <c:pt idx="5796">
                  <c:v>3.9287876199097784</c:v>
                </c:pt>
                <c:pt idx="5797">
                  <c:v>4.4587876199097796</c:v>
                </c:pt>
                <c:pt idx="5798">
                  <c:v>4.5587876199097792</c:v>
                </c:pt>
                <c:pt idx="5799">
                  <c:v>4.1187876199097797</c:v>
                </c:pt>
                <c:pt idx="5800">
                  <c:v>3.6387876199097793</c:v>
                </c:pt>
                <c:pt idx="5801">
                  <c:v>5.6187876199097797</c:v>
                </c:pt>
                <c:pt idx="5802">
                  <c:v>4.4687876199097794</c:v>
                </c:pt>
                <c:pt idx="5803">
                  <c:v>5.6387876199097793</c:v>
                </c:pt>
                <c:pt idx="5804">
                  <c:v>3.7172977588499503</c:v>
                </c:pt>
                <c:pt idx="5805">
                  <c:v>4.4072977588499498</c:v>
                </c:pt>
                <c:pt idx="5806">
                  <c:v>4.2372977588499499</c:v>
                </c:pt>
                <c:pt idx="5807">
                  <c:v>2.9972977588499496</c:v>
                </c:pt>
                <c:pt idx="5808">
                  <c:v>7.2258068748850928</c:v>
                </c:pt>
                <c:pt idx="5809">
                  <c:v>5.1458068748850927</c:v>
                </c:pt>
                <c:pt idx="5810">
                  <c:v>4.095806874885092</c:v>
                </c:pt>
                <c:pt idx="5811">
                  <c:v>3.9258068748850921</c:v>
                </c:pt>
                <c:pt idx="5812">
                  <c:v>5.465806874885093</c:v>
                </c:pt>
                <c:pt idx="5813">
                  <c:v>4.564314966609631</c:v>
                </c:pt>
                <c:pt idx="5814">
                  <c:v>5.9043149666096308</c:v>
                </c:pt>
                <c:pt idx="5815">
                  <c:v>5.2043149666096316</c:v>
                </c:pt>
                <c:pt idx="5816">
                  <c:v>3.5043149666096314</c:v>
                </c:pt>
                <c:pt idx="5817">
                  <c:v>3.8528220326150944</c:v>
                </c:pt>
                <c:pt idx="5818">
                  <c:v>3.7928220326150957</c:v>
                </c:pt>
                <c:pt idx="5819">
                  <c:v>4.5028220326150947</c:v>
                </c:pt>
                <c:pt idx="5820">
                  <c:v>3.9628220326150956</c:v>
                </c:pt>
                <c:pt idx="5821">
                  <c:v>3.2813280714901074</c:v>
                </c:pt>
                <c:pt idx="5822">
                  <c:v>4.4413280714901084</c:v>
                </c:pt>
                <c:pt idx="5823">
                  <c:v>3.5413280714901081</c:v>
                </c:pt>
                <c:pt idx="5824">
                  <c:v>3.0413280714901081</c:v>
                </c:pt>
                <c:pt idx="5825">
                  <c:v>4.591328071490107</c:v>
                </c:pt>
                <c:pt idx="5826">
                  <c:v>2.7413280714901074</c:v>
                </c:pt>
                <c:pt idx="5827">
                  <c:v>3.1598330818203753</c:v>
                </c:pt>
                <c:pt idx="5828">
                  <c:v>4.4998330818203751</c:v>
                </c:pt>
                <c:pt idx="5829">
                  <c:v>4.2598330818203749</c:v>
                </c:pt>
                <c:pt idx="5830">
                  <c:v>4.9898330818203753</c:v>
                </c:pt>
                <c:pt idx="5831">
                  <c:v>4.8298330818203752</c:v>
                </c:pt>
                <c:pt idx="5832">
                  <c:v>5.2498330818203751</c:v>
                </c:pt>
                <c:pt idx="5833">
                  <c:v>5.8298330818203752</c:v>
                </c:pt>
                <c:pt idx="5834">
                  <c:v>4.3798330818203759</c:v>
                </c:pt>
                <c:pt idx="5835">
                  <c:v>3.6098330818203754</c:v>
                </c:pt>
                <c:pt idx="5836">
                  <c:v>4.1083370621886797</c:v>
                </c:pt>
                <c:pt idx="5837">
                  <c:v>2.7483370621886793</c:v>
                </c:pt>
                <c:pt idx="5838">
                  <c:v>3.5383370621886794</c:v>
                </c:pt>
                <c:pt idx="5839">
                  <c:v>5.1583370621886786</c:v>
                </c:pt>
                <c:pt idx="5840">
                  <c:v>5.3783370621886792</c:v>
                </c:pt>
                <c:pt idx="5841">
                  <c:v>4.9483370621886795</c:v>
                </c:pt>
                <c:pt idx="5842">
                  <c:v>4.8568400111748744</c:v>
                </c:pt>
                <c:pt idx="5843">
                  <c:v>4.7768400111748743</c:v>
                </c:pt>
                <c:pt idx="5844">
                  <c:v>5.206840011174874</c:v>
                </c:pt>
                <c:pt idx="5845">
                  <c:v>4.6368400111748738</c:v>
                </c:pt>
                <c:pt idx="5846">
                  <c:v>4.1668400111748731</c:v>
                </c:pt>
                <c:pt idx="5847">
                  <c:v>4.3568400111748744</c:v>
                </c:pt>
                <c:pt idx="5848">
                  <c:v>4.7168400111748738</c:v>
                </c:pt>
                <c:pt idx="5849">
                  <c:v>3.5168400111748737</c:v>
                </c:pt>
                <c:pt idx="5850">
                  <c:v>5.525341927355873</c:v>
                </c:pt>
                <c:pt idx="5851">
                  <c:v>6.8153419273558722</c:v>
                </c:pt>
                <c:pt idx="5852">
                  <c:v>5.825341927355872</c:v>
                </c:pt>
                <c:pt idx="5853">
                  <c:v>3.4253419273558725</c:v>
                </c:pt>
                <c:pt idx="5854">
                  <c:v>4.0853419273558718</c:v>
                </c:pt>
                <c:pt idx="5855">
                  <c:v>3.9153419273558718</c:v>
                </c:pt>
                <c:pt idx="5856">
                  <c:v>4.3638428093056412</c:v>
                </c:pt>
                <c:pt idx="5857">
                  <c:v>7.00384280930564</c:v>
                </c:pt>
                <c:pt idx="5858">
                  <c:v>4.3638428093056412</c:v>
                </c:pt>
                <c:pt idx="5859">
                  <c:v>4.5938428093056398</c:v>
                </c:pt>
                <c:pt idx="5860">
                  <c:v>4.1538428093056403</c:v>
                </c:pt>
                <c:pt idx="5861">
                  <c:v>3.5338428093056411</c:v>
                </c:pt>
                <c:pt idx="5862">
                  <c:v>4.3538428093056414</c:v>
                </c:pt>
                <c:pt idx="5863">
                  <c:v>4.33384280930564</c:v>
                </c:pt>
                <c:pt idx="5864">
                  <c:v>7.1038428093056414</c:v>
                </c:pt>
                <c:pt idx="5865">
                  <c:v>4.33384280930564</c:v>
                </c:pt>
                <c:pt idx="5866">
                  <c:v>4.5538428093056407</c:v>
                </c:pt>
                <c:pt idx="5867">
                  <c:v>3.5438428093056409</c:v>
                </c:pt>
                <c:pt idx="5868">
                  <c:v>3.8023426555951865</c:v>
                </c:pt>
                <c:pt idx="5869">
                  <c:v>8.0023426555951858</c:v>
                </c:pt>
                <c:pt idx="5870">
                  <c:v>4.2223426555951864</c:v>
                </c:pt>
                <c:pt idx="5871">
                  <c:v>3.9523426555951868</c:v>
                </c:pt>
                <c:pt idx="5872">
                  <c:v>6.2723426555951871</c:v>
                </c:pt>
                <c:pt idx="5873">
                  <c:v>5.6308414647925602</c:v>
                </c:pt>
                <c:pt idx="5874">
                  <c:v>4.7408414647925596</c:v>
                </c:pt>
                <c:pt idx="5875">
                  <c:v>4.1608414647925596</c:v>
                </c:pt>
                <c:pt idx="5876">
                  <c:v>4.4408414647925607</c:v>
                </c:pt>
                <c:pt idx="5877">
                  <c:v>5.4808414647925598</c:v>
                </c:pt>
                <c:pt idx="5878">
                  <c:v>3.4108414647925605</c:v>
                </c:pt>
                <c:pt idx="5879">
                  <c:v>4.7808414647925606</c:v>
                </c:pt>
                <c:pt idx="5880">
                  <c:v>3.8408414647925593</c:v>
                </c:pt>
                <c:pt idx="5881">
                  <c:v>3.2908414647925603</c:v>
                </c:pt>
                <c:pt idx="5882">
                  <c:v>4.4008414647925598</c:v>
                </c:pt>
                <c:pt idx="5883">
                  <c:v>5.4008414647925598</c:v>
                </c:pt>
                <c:pt idx="5884">
                  <c:v>4.6508414647925598</c:v>
                </c:pt>
                <c:pt idx="5885">
                  <c:v>2.9493392354628334</c:v>
                </c:pt>
                <c:pt idx="5886">
                  <c:v>3.6993392354628334</c:v>
                </c:pt>
                <c:pt idx="5887">
                  <c:v>5.1693392354628322</c:v>
                </c:pt>
                <c:pt idx="5888">
                  <c:v>3.6493392354628327</c:v>
                </c:pt>
                <c:pt idx="5889">
                  <c:v>5.1593392354628325</c:v>
                </c:pt>
                <c:pt idx="5890">
                  <c:v>3.6593392354628334</c:v>
                </c:pt>
                <c:pt idx="5891">
                  <c:v>3.2978359661681012</c:v>
                </c:pt>
                <c:pt idx="5892">
                  <c:v>3.9478359661681015</c:v>
                </c:pt>
                <c:pt idx="5893">
                  <c:v>7.5378359661681014</c:v>
                </c:pt>
                <c:pt idx="5894">
                  <c:v>3.4078359661681015</c:v>
                </c:pt>
                <c:pt idx="5895">
                  <c:v>4.8478359661681019</c:v>
                </c:pt>
                <c:pt idx="5896">
                  <c:v>5.5678359661681007</c:v>
                </c:pt>
                <c:pt idx="5897">
                  <c:v>3.0778359661681014</c:v>
                </c:pt>
                <c:pt idx="5898">
                  <c:v>3.7963316554674709</c:v>
                </c:pt>
                <c:pt idx="5899">
                  <c:v>4.5563316554674707</c:v>
                </c:pt>
                <c:pt idx="5900">
                  <c:v>2.7663316554674706</c:v>
                </c:pt>
                <c:pt idx="5901">
                  <c:v>7.3963316554674705</c:v>
                </c:pt>
                <c:pt idx="5902">
                  <c:v>6.8663316554674712</c:v>
                </c:pt>
                <c:pt idx="5903">
                  <c:v>3.3063316554674707</c:v>
                </c:pt>
                <c:pt idx="5904">
                  <c:v>3.0148263019170516</c:v>
                </c:pt>
                <c:pt idx="5905">
                  <c:v>4.8948263019170515</c:v>
                </c:pt>
                <c:pt idx="5906">
                  <c:v>4.4648263019170518</c:v>
                </c:pt>
                <c:pt idx="5907">
                  <c:v>4.6948263019170522</c:v>
                </c:pt>
                <c:pt idx="5908">
                  <c:v>6.2033199040699465</c:v>
                </c:pt>
                <c:pt idx="5909">
                  <c:v>2.9933199040699465</c:v>
                </c:pt>
                <c:pt idx="5910">
                  <c:v>3.6133199040699466</c:v>
                </c:pt>
                <c:pt idx="5911">
                  <c:v>3.9033199040699458</c:v>
                </c:pt>
                <c:pt idx="5912">
                  <c:v>3.3033199040699461</c:v>
                </c:pt>
                <c:pt idx="5913">
                  <c:v>5.3633199040699466</c:v>
                </c:pt>
                <c:pt idx="5914">
                  <c:v>2.9733199040699461</c:v>
                </c:pt>
                <c:pt idx="5915">
                  <c:v>2.893319904069946</c:v>
                </c:pt>
                <c:pt idx="5916">
                  <c:v>6.0733199040699457</c:v>
                </c:pt>
                <c:pt idx="5917">
                  <c:v>5.513319904069947</c:v>
                </c:pt>
                <c:pt idx="5918">
                  <c:v>3.5718124604762496</c:v>
                </c:pt>
                <c:pt idx="5919">
                  <c:v>4.3318124604762485</c:v>
                </c:pt>
                <c:pt idx="5920">
                  <c:v>4.1718124604762501</c:v>
                </c:pt>
                <c:pt idx="5921">
                  <c:v>4.0318124604762495</c:v>
                </c:pt>
                <c:pt idx="5922">
                  <c:v>6.3718124604762494</c:v>
                </c:pt>
                <c:pt idx="5923">
                  <c:v>3.7918124604762493</c:v>
                </c:pt>
                <c:pt idx="5924">
                  <c:v>4.0318124604762495</c:v>
                </c:pt>
                <c:pt idx="5925">
                  <c:v>7.1818124604762499</c:v>
                </c:pt>
                <c:pt idx="5926">
                  <c:v>4.0003039696830278</c:v>
                </c:pt>
                <c:pt idx="5927">
                  <c:v>3.4303039696830266</c:v>
                </c:pt>
                <c:pt idx="5928">
                  <c:v>3.870303969683027</c:v>
                </c:pt>
                <c:pt idx="5929">
                  <c:v>3.3803039696830268</c:v>
                </c:pt>
                <c:pt idx="5930">
                  <c:v>5.2403039696830263</c:v>
                </c:pt>
                <c:pt idx="5931">
                  <c:v>6.3203039696830263</c:v>
                </c:pt>
                <c:pt idx="5932">
                  <c:v>3.5703039696830272</c:v>
                </c:pt>
                <c:pt idx="5933">
                  <c:v>3.6503039696830273</c:v>
                </c:pt>
                <c:pt idx="5934">
                  <c:v>5.1103039696830272</c:v>
                </c:pt>
                <c:pt idx="5935">
                  <c:v>4.2603039696830276</c:v>
                </c:pt>
                <c:pt idx="5936">
                  <c:v>6.0503039696830268</c:v>
                </c:pt>
                <c:pt idx="5937">
                  <c:v>3.0303039696830272</c:v>
                </c:pt>
                <c:pt idx="5938">
                  <c:v>4.7087944302343203</c:v>
                </c:pt>
                <c:pt idx="5939">
                  <c:v>4.1687944302343212</c:v>
                </c:pt>
                <c:pt idx="5940">
                  <c:v>4.30879443023432</c:v>
                </c:pt>
                <c:pt idx="5941">
                  <c:v>4.6287944302343202</c:v>
                </c:pt>
                <c:pt idx="5942">
                  <c:v>5.3687944302343205</c:v>
                </c:pt>
                <c:pt idx="5943">
                  <c:v>5.777283840671128</c:v>
                </c:pt>
                <c:pt idx="5944">
                  <c:v>4.5872838406711285</c:v>
                </c:pt>
                <c:pt idx="5945">
                  <c:v>4.5072838406711284</c:v>
                </c:pt>
                <c:pt idx="5946">
                  <c:v>3.907283840671127</c:v>
                </c:pt>
                <c:pt idx="5947">
                  <c:v>5.8472838406711283</c:v>
                </c:pt>
                <c:pt idx="5948">
                  <c:v>4.8272838406711269</c:v>
                </c:pt>
                <c:pt idx="5949">
                  <c:v>5.2472838406711286</c:v>
                </c:pt>
                <c:pt idx="5950">
                  <c:v>4.4972838406711286</c:v>
                </c:pt>
                <c:pt idx="5951">
                  <c:v>4.8157721995314073</c:v>
                </c:pt>
                <c:pt idx="5952">
                  <c:v>4.3757721995314078</c:v>
                </c:pt>
                <c:pt idx="5953">
                  <c:v>3.7957721995314078</c:v>
                </c:pt>
                <c:pt idx="5954">
                  <c:v>4.0857721995314087</c:v>
                </c:pt>
                <c:pt idx="5955">
                  <c:v>4.5557721995314076</c:v>
                </c:pt>
                <c:pt idx="5956">
                  <c:v>5.0257721995314082</c:v>
                </c:pt>
                <c:pt idx="5957">
                  <c:v>3.7457721995314079</c:v>
                </c:pt>
                <c:pt idx="5958">
                  <c:v>4.2257721995314075</c:v>
                </c:pt>
                <c:pt idx="5959">
                  <c:v>4.6342595053500553</c:v>
                </c:pt>
                <c:pt idx="5960">
                  <c:v>3.1742595053500553</c:v>
                </c:pt>
                <c:pt idx="5961">
                  <c:v>4.6642595053500564</c:v>
                </c:pt>
                <c:pt idx="5962">
                  <c:v>3.6442595053500559</c:v>
                </c:pt>
                <c:pt idx="5963">
                  <c:v>3.5742595053500557</c:v>
                </c:pt>
                <c:pt idx="5964">
                  <c:v>2.9842595053500558</c:v>
                </c:pt>
                <c:pt idx="5965">
                  <c:v>4.6142595053500557</c:v>
                </c:pt>
                <c:pt idx="5966">
                  <c:v>4.3642595053500557</c:v>
                </c:pt>
                <c:pt idx="5967">
                  <c:v>5.0427457566589062</c:v>
                </c:pt>
                <c:pt idx="5968">
                  <c:v>5.5827457566589072</c:v>
                </c:pt>
                <c:pt idx="5969">
                  <c:v>4.131230951986721</c:v>
                </c:pt>
                <c:pt idx="5970">
                  <c:v>4.9412309519867215</c:v>
                </c:pt>
                <c:pt idx="5971">
                  <c:v>6.0412309519867211</c:v>
                </c:pt>
                <c:pt idx="5972">
                  <c:v>3.7912309519867211</c:v>
                </c:pt>
                <c:pt idx="5973">
                  <c:v>5.9712309519867208</c:v>
                </c:pt>
                <c:pt idx="5974">
                  <c:v>4.8012309519867209</c:v>
                </c:pt>
                <c:pt idx="5975">
                  <c:v>3.3712309519867212</c:v>
                </c:pt>
                <c:pt idx="5976">
                  <c:v>4.2397150898591853</c:v>
                </c:pt>
                <c:pt idx="5977">
                  <c:v>5.0697150898591836</c:v>
                </c:pt>
                <c:pt idx="5978">
                  <c:v>4.719715089859184</c:v>
                </c:pt>
                <c:pt idx="5979">
                  <c:v>3.6797150898591848</c:v>
                </c:pt>
                <c:pt idx="5980">
                  <c:v>3.0797150898591843</c:v>
                </c:pt>
                <c:pt idx="5981">
                  <c:v>3.3797150898591841</c:v>
                </c:pt>
                <c:pt idx="5982">
                  <c:v>4.4481981687988821</c:v>
                </c:pt>
                <c:pt idx="5983">
                  <c:v>4.2581981687988826</c:v>
                </c:pt>
                <c:pt idx="5984">
                  <c:v>3.8581981687988822</c:v>
                </c:pt>
                <c:pt idx="5985">
                  <c:v>4.3081981687988815</c:v>
                </c:pt>
                <c:pt idx="5986">
                  <c:v>4.9181981687988827</c:v>
                </c:pt>
                <c:pt idx="5987">
                  <c:v>3.9681981687988817</c:v>
                </c:pt>
                <c:pt idx="5988">
                  <c:v>4.5881981687988826</c:v>
                </c:pt>
                <c:pt idx="5989">
                  <c:v>5.5481981687988817</c:v>
                </c:pt>
                <c:pt idx="5990">
                  <c:v>3.8066801873253091</c:v>
                </c:pt>
                <c:pt idx="5991">
                  <c:v>5.476680187325309</c:v>
                </c:pt>
                <c:pt idx="5992">
                  <c:v>3.6266801873253094</c:v>
                </c:pt>
                <c:pt idx="5993">
                  <c:v>6.1966801873253097</c:v>
                </c:pt>
                <c:pt idx="5994">
                  <c:v>4.8366801873253102</c:v>
                </c:pt>
                <c:pt idx="5995">
                  <c:v>3.9866801873253106</c:v>
                </c:pt>
                <c:pt idx="5996">
                  <c:v>3.1251611439548501</c:v>
                </c:pt>
                <c:pt idx="5997">
                  <c:v>3.915161143954851</c:v>
                </c:pt>
                <c:pt idx="5998">
                  <c:v>4.4951611439548511</c:v>
                </c:pt>
                <c:pt idx="5999">
                  <c:v>4.71516114395485</c:v>
                </c:pt>
                <c:pt idx="6000">
                  <c:v>4.3051611439548498</c:v>
                </c:pt>
                <c:pt idx="6001">
                  <c:v>5.2251611439548498</c:v>
                </c:pt>
                <c:pt idx="6002">
                  <c:v>5.1551611439548513</c:v>
                </c:pt>
                <c:pt idx="6003">
                  <c:v>3.0836410372007768</c:v>
                </c:pt>
                <c:pt idx="6004">
                  <c:v>5.0136410372007774</c:v>
                </c:pt>
                <c:pt idx="6005">
                  <c:v>5.733641037200778</c:v>
                </c:pt>
                <c:pt idx="6006">
                  <c:v>5.5936410372007774</c:v>
                </c:pt>
                <c:pt idx="6007">
                  <c:v>4.9736410372007764</c:v>
                </c:pt>
                <c:pt idx="6008">
                  <c:v>5.4336410372007773</c:v>
                </c:pt>
                <c:pt idx="6009">
                  <c:v>3.8236410372007779</c:v>
                </c:pt>
                <c:pt idx="6010">
                  <c:v>4.2421198655732351</c:v>
                </c:pt>
                <c:pt idx="6011">
                  <c:v>4.542119865573234</c:v>
                </c:pt>
                <c:pt idx="6012">
                  <c:v>6.5921198655732347</c:v>
                </c:pt>
                <c:pt idx="6013">
                  <c:v>4.3521198655732345</c:v>
                </c:pt>
                <c:pt idx="6014">
                  <c:v>4.9621198655732339</c:v>
                </c:pt>
                <c:pt idx="6015">
                  <c:v>4.1821198655732346</c:v>
                </c:pt>
                <c:pt idx="6016">
                  <c:v>4.4621198655732339</c:v>
                </c:pt>
                <c:pt idx="6017">
                  <c:v>3.4605976275792338</c:v>
                </c:pt>
                <c:pt idx="6018">
                  <c:v>3.8105976275792326</c:v>
                </c:pt>
                <c:pt idx="6019">
                  <c:v>3.5105976275792337</c:v>
                </c:pt>
                <c:pt idx="6020">
                  <c:v>4.2890743217226444</c:v>
                </c:pt>
                <c:pt idx="6021">
                  <c:v>3.9590743217226443</c:v>
                </c:pt>
                <c:pt idx="6022">
                  <c:v>3.049074321722645</c:v>
                </c:pt>
                <c:pt idx="6023">
                  <c:v>6.2790743217226446</c:v>
                </c:pt>
                <c:pt idx="6024">
                  <c:v>5.8190743217226455</c:v>
                </c:pt>
                <c:pt idx="6025">
                  <c:v>3.8190743217226455</c:v>
                </c:pt>
                <c:pt idx="6026">
                  <c:v>4.6890743217226447</c:v>
                </c:pt>
                <c:pt idx="6027">
                  <c:v>5.0790743217226453</c:v>
                </c:pt>
                <c:pt idx="6028">
                  <c:v>4.8675499465041874</c:v>
                </c:pt>
                <c:pt idx="6029">
                  <c:v>4.5375499465041873</c:v>
                </c:pt>
                <c:pt idx="6030">
                  <c:v>4.1275499465041872</c:v>
                </c:pt>
                <c:pt idx="6031">
                  <c:v>4.7975499465041871</c:v>
                </c:pt>
                <c:pt idx="6032">
                  <c:v>4.837549946504188</c:v>
                </c:pt>
                <c:pt idx="6033">
                  <c:v>5.4760245004214223</c:v>
                </c:pt>
                <c:pt idx="6034">
                  <c:v>5.7460245004214219</c:v>
                </c:pt>
                <c:pt idx="6035">
                  <c:v>3.4460245004214212</c:v>
                </c:pt>
                <c:pt idx="6036">
                  <c:v>3.3660245004214211</c:v>
                </c:pt>
                <c:pt idx="6037">
                  <c:v>4.1160245004214211</c:v>
                </c:pt>
                <c:pt idx="6038">
                  <c:v>4.5460245004214208</c:v>
                </c:pt>
                <c:pt idx="6039">
                  <c:v>6.0660245004214222</c:v>
                </c:pt>
                <c:pt idx="6040">
                  <c:v>5.3660245004214211</c:v>
                </c:pt>
                <c:pt idx="6041">
                  <c:v>4.9044979819687384</c:v>
                </c:pt>
                <c:pt idx="6042">
                  <c:v>7.7244979819687387</c:v>
                </c:pt>
                <c:pt idx="6043">
                  <c:v>4.5344979819687374</c:v>
                </c:pt>
                <c:pt idx="6044">
                  <c:v>2.8544979819687377</c:v>
                </c:pt>
                <c:pt idx="6045">
                  <c:v>3.2744979819687376</c:v>
                </c:pt>
                <c:pt idx="6046">
                  <c:v>3.9529703896373487</c:v>
                </c:pt>
                <c:pt idx="6047">
                  <c:v>3.6029703896373491</c:v>
                </c:pt>
                <c:pt idx="6048">
                  <c:v>7.4729703896373501</c:v>
                </c:pt>
                <c:pt idx="6049">
                  <c:v>3.9529703896373487</c:v>
                </c:pt>
                <c:pt idx="6050">
                  <c:v>4.39297038963735</c:v>
                </c:pt>
                <c:pt idx="6051">
                  <c:v>3.562970389637349</c:v>
                </c:pt>
                <c:pt idx="6052">
                  <c:v>3.6529703896373489</c:v>
                </c:pt>
                <c:pt idx="6053">
                  <c:v>3.89297038963735</c:v>
                </c:pt>
                <c:pt idx="6054">
                  <c:v>4.4214417219152828</c:v>
                </c:pt>
                <c:pt idx="6055">
                  <c:v>4.8714417219152821</c:v>
                </c:pt>
                <c:pt idx="6056">
                  <c:v>4.6314417219152819</c:v>
                </c:pt>
                <c:pt idx="6057">
                  <c:v>5.0314417219152823</c:v>
                </c:pt>
                <c:pt idx="6058">
                  <c:v>5.7699119772873697</c:v>
                </c:pt>
                <c:pt idx="6059">
                  <c:v>4.6899119772873696</c:v>
                </c:pt>
                <c:pt idx="6060">
                  <c:v>6.6499119772873705</c:v>
                </c:pt>
                <c:pt idx="6061">
                  <c:v>4.5199119772873697</c:v>
                </c:pt>
                <c:pt idx="6062">
                  <c:v>3.83991197728737</c:v>
                </c:pt>
                <c:pt idx="6063">
                  <c:v>3.7099119772873701</c:v>
                </c:pt>
                <c:pt idx="6064">
                  <c:v>3.7083811542352398</c:v>
                </c:pt>
                <c:pt idx="6065">
                  <c:v>3.1383811542352396</c:v>
                </c:pt>
                <c:pt idx="6066">
                  <c:v>3.0583811542352395</c:v>
                </c:pt>
                <c:pt idx="6067">
                  <c:v>3.7083811542352398</c:v>
                </c:pt>
                <c:pt idx="6068">
                  <c:v>4.7968492512373011</c:v>
                </c:pt>
                <c:pt idx="6069">
                  <c:v>4.4368492512373017</c:v>
                </c:pt>
                <c:pt idx="6070">
                  <c:v>5.7668492512373017</c:v>
                </c:pt>
                <c:pt idx="6071">
                  <c:v>4.6968492512373015</c:v>
                </c:pt>
                <c:pt idx="6072">
                  <c:v>4.3153162667687521</c:v>
                </c:pt>
                <c:pt idx="6073">
                  <c:v>4.6753162667687516</c:v>
                </c:pt>
                <c:pt idx="6074">
                  <c:v>4.1653162667687518</c:v>
                </c:pt>
                <c:pt idx="6075">
                  <c:v>5.4137821993015454</c:v>
                </c:pt>
                <c:pt idx="6076">
                  <c:v>3.6837821993015449</c:v>
                </c:pt>
                <c:pt idx="6077">
                  <c:v>3.513782199301545</c:v>
                </c:pt>
                <c:pt idx="6078">
                  <c:v>4.1937821993015447</c:v>
                </c:pt>
                <c:pt idx="6079">
                  <c:v>3.8037821993015459</c:v>
                </c:pt>
                <c:pt idx="6080">
                  <c:v>5.383782199301546</c:v>
                </c:pt>
                <c:pt idx="6081">
                  <c:v>3.3722470473044028</c:v>
                </c:pt>
                <c:pt idx="6082">
                  <c:v>3.9922470473044029</c:v>
                </c:pt>
                <c:pt idx="6083">
                  <c:v>3.7622470473044025</c:v>
                </c:pt>
                <c:pt idx="6084">
                  <c:v>4.9822470473044032</c:v>
                </c:pt>
                <c:pt idx="6085">
                  <c:v>4.2522470473044027</c:v>
                </c:pt>
                <c:pt idx="6086">
                  <c:v>4.2422470473044029</c:v>
                </c:pt>
                <c:pt idx="6087">
                  <c:v>4.8507108092427931</c:v>
                </c:pt>
                <c:pt idx="6088">
                  <c:v>5.5507108092427941</c:v>
                </c:pt>
                <c:pt idx="6089">
                  <c:v>4.5707108092427937</c:v>
                </c:pt>
                <c:pt idx="6090">
                  <c:v>3.2207108092427932</c:v>
                </c:pt>
                <c:pt idx="6091">
                  <c:v>5.1907108092427929</c:v>
                </c:pt>
                <c:pt idx="6092">
                  <c:v>5.0007108092427934</c:v>
                </c:pt>
                <c:pt idx="6093">
                  <c:v>3.6707108092427934</c:v>
                </c:pt>
                <c:pt idx="6094">
                  <c:v>5.7507108092427934</c:v>
                </c:pt>
                <c:pt idx="6095">
                  <c:v>4.2307108092427939</c:v>
                </c:pt>
                <c:pt idx="6096">
                  <c:v>6.4391734835789247</c:v>
                </c:pt>
                <c:pt idx="6097">
                  <c:v>4.5891734835789251</c:v>
                </c:pt>
                <c:pt idx="6098">
                  <c:v>4.8091734835789257</c:v>
                </c:pt>
                <c:pt idx="6099">
                  <c:v>5.1791734835789249</c:v>
                </c:pt>
                <c:pt idx="6100">
                  <c:v>4.6491734835789256</c:v>
                </c:pt>
                <c:pt idx="6101">
                  <c:v>4.8091734835789257</c:v>
                </c:pt>
                <c:pt idx="6102">
                  <c:v>4.0891734835789251</c:v>
                </c:pt>
                <c:pt idx="6103">
                  <c:v>4.9391734835789247</c:v>
                </c:pt>
                <c:pt idx="6104">
                  <c:v>5.0791734835789253</c:v>
                </c:pt>
                <c:pt idx="6105">
                  <c:v>4.6891734835789247</c:v>
                </c:pt>
                <c:pt idx="6106">
                  <c:v>5.6991734835789245</c:v>
                </c:pt>
                <c:pt idx="6107">
                  <c:v>4.9491734835789245</c:v>
                </c:pt>
                <c:pt idx="6108">
                  <c:v>4.3491734835789249</c:v>
                </c:pt>
                <c:pt idx="6109">
                  <c:v>5.2791734835789246</c:v>
                </c:pt>
                <c:pt idx="6110">
                  <c:v>5.5576350687717397</c:v>
                </c:pt>
                <c:pt idx="6111">
                  <c:v>5.2076350687717401</c:v>
                </c:pt>
                <c:pt idx="6112">
                  <c:v>3.8476350687717389</c:v>
                </c:pt>
                <c:pt idx="6113">
                  <c:v>4.9376350687717387</c:v>
                </c:pt>
                <c:pt idx="6114">
                  <c:v>4.1960955632768986</c:v>
                </c:pt>
                <c:pt idx="6115">
                  <c:v>5.5960955632768989</c:v>
                </c:pt>
                <c:pt idx="6116">
                  <c:v>3.3760955632768992</c:v>
                </c:pt>
                <c:pt idx="6117">
                  <c:v>4.8260955632768994</c:v>
                </c:pt>
                <c:pt idx="6118">
                  <c:v>4.8545549655467823</c:v>
                </c:pt>
                <c:pt idx="6119">
                  <c:v>3.114554965546783</c:v>
                </c:pt>
                <c:pt idx="6120">
                  <c:v>4.1145549655467821</c:v>
                </c:pt>
                <c:pt idx="6121">
                  <c:v>5.2945549655467836</c:v>
                </c:pt>
                <c:pt idx="6122">
                  <c:v>3.7945549655467836</c:v>
                </c:pt>
                <c:pt idx="6123">
                  <c:v>4.8945549655467833</c:v>
                </c:pt>
                <c:pt idx="6124">
                  <c:v>4.4845549655467831</c:v>
                </c:pt>
                <c:pt idx="6125">
                  <c:v>5.4845549655467831</c:v>
                </c:pt>
                <c:pt idx="6126">
                  <c:v>3.7630132740304667</c:v>
                </c:pt>
                <c:pt idx="6127">
                  <c:v>6.5030132740304669</c:v>
                </c:pt>
                <c:pt idx="6128">
                  <c:v>5.4430132740304664</c:v>
                </c:pt>
                <c:pt idx="6129">
                  <c:v>4.453013274030468</c:v>
                </c:pt>
                <c:pt idx="6130">
                  <c:v>4.9430132740304664</c:v>
                </c:pt>
                <c:pt idx="6131">
                  <c:v>3.7314704871737288</c:v>
                </c:pt>
                <c:pt idx="6132">
                  <c:v>3.7914704871737293</c:v>
                </c:pt>
                <c:pt idx="6133">
                  <c:v>4.9014704871737287</c:v>
                </c:pt>
                <c:pt idx="6134">
                  <c:v>4.431470487173728</c:v>
                </c:pt>
                <c:pt idx="6135">
                  <c:v>4.2914704871737293</c:v>
                </c:pt>
                <c:pt idx="6136">
                  <c:v>3.4314704871737289</c:v>
                </c:pt>
                <c:pt idx="6137">
                  <c:v>4.971470487173729</c:v>
                </c:pt>
                <c:pt idx="6138">
                  <c:v>4.8299266034190254</c:v>
                </c:pt>
                <c:pt idx="6139">
                  <c:v>4.179926603419025</c:v>
                </c:pt>
                <c:pt idx="6140">
                  <c:v>4.8399266034190251</c:v>
                </c:pt>
                <c:pt idx="6141">
                  <c:v>4.2499266034190253</c:v>
                </c:pt>
                <c:pt idx="6142">
                  <c:v>4.2699266034190249</c:v>
                </c:pt>
                <c:pt idx="6143">
                  <c:v>5.4599266034190261</c:v>
                </c:pt>
                <c:pt idx="6144">
                  <c:v>5.7699266034190249</c:v>
                </c:pt>
                <c:pt idx="6145">
                  <c:v>4.4999266034190253</c:v>
                </c:pt>
                <c:pt idx="6146">
                  <c:v>4.8399266034190251</c:v>
                </c:pt>
                <c:pt idx="6147">
                  <c:v>4.6783816212054941</c:v>
                </c:pt>
                <c:pt idx="6148">
                  <c:v>3.6783816212054949</c:v>
                </c:pt>
                <c:pt idx="6149">
                  <c:v>3.8083816212054948</c:v>
                </c:pt>
                <c:pt idx="6150">
                  <c:v>3.1983816212054945</c:v>
                </c:pt>
                <c:pt idx="6151">
                  <c:v>3.1383816212054949</c:v>
                </c:pt>
                <c:pt idx="6152">
                  <c:v>4.8083816212054948</c:v>
                </c:pt>
                <c:pt idx="6153">
                  <c:v>3.7983816212054951</c:v>
                </c:pt>
                <c:pt idx="6154">
                  <c:v>4.3383816212054942</c:v>
                </c:pt>
                <c:pt idx="6155">
                  <c:v>5.6783816212054941</c:v>
                </c:pt>
                <c:pt idx="6156">
                  <c:v>2.7468355389689325</c:v>
                </c:pt>
                <c:pt idx="6157">
                  <c:v>4.1368355389689331</c:v>
                </c:pt>
                <c:pt idx="6158">
                  <c:v>3.9168355389689324</c:v>
                </c:pt>
                <c:pt idx="6159">
                  <c:v>3.096835538968933</c:v>
                </c:pt>
                <c:pt idx="6160">
                  <c:v>4.6568355389689327</c:v>
                </c:pt>
                <c:pt idx="6161">
                  <c:v>4.3768355389689333</c:v>
                </c:pt>
                <c:pt idx="6162">
                  <c:v>4.5068355389689323</c:v>
                </c:pt>
                <c:pt idx="6163">
                  <c:v>4.7368355389689327</c:v>
                </c:pt>
                <c:pt idx="6164">
                  <c:v>4.7368355389689327</c:v>
                </c:pt>
                <c:pt idx="6165">
                  <c:v>4.306835538968933</c:v>
                </c:pt>
                <c:pt idx="6166">
                  <c:v>5.4268355389689322</c:v>
                </c:pt>
                <c:pt idx="6167">
                  <c:v>2.8052883551417995</c:v>
                </c:pt>
                <c:pt idx="6168">
                  <c:v>4.8452883551417987</c:v>
                </c:pt>
                <c:pt idx="6169">
                  <c:v>4.5952883551417987</c:v>
                </c:pt>
                <c:pt idx="6170">
                  <c:v>3.915288355141799</c:v>
                </c:pt>
                <c:pt idx="6171">
                  <c:v>4.0552883551417995</c:v>
                </c:pt>
                <c:pt idx="6172">
                  <c:v>4.4852883551417992</c:v>
                </c:pt>
                <c:pt idx="6173">
                  <c:v>4.6552883551417992</c:v>
                </c:pt>
                <c:pt idx="6174">
                  <c:v>4.3237400681531994</c:v>
                </c:pt>
                <c:pt idx="6175">
                  <c:v>6.8937400681531997</c:v>
                </c:pt>
                <c:pt idx="6176">
                  <c:v>4.2337400681531996</c:v>
                </c:pt>
                <c:pt idx="6177">
                  <c:v>4.0337400681532003</c:v>
                </c:pt>
                <c:pt idx="6178">
                  <c:v>3.3021906764288733</c:v>
                </c:pt>
                <c:pt idx="6179">
                  <c:v>4.0421906764288735</c:v>
                </c:pt>
                <c:pt idx="6180">
                  <c:v>3.7921906764288735</c:v>
                </c:pt>
                <c:pt idx="6181">
                  <c:v>5.4221906764288725</c:v>
                </c:pt>
                <c:pt idx="6182">
                  <c:v>4.7421906764288728</c:v>
                </c:pt>
                <c:pt idx="6183">
                  <c:v>3.4621906764288735</c:v>
                </c:pt>
                <c:pt idx="6184">
                  <c:v>4.1321906764288734</c:v>
                </c:pt>
                <c:pt idx="6185">
                  <c:v>3.7021906764288728</c:v>
                </c:pt>
                <c:pt idx="6186">
                  <c:v>3.5021906764288726</c:v>
                </c:pt>
                <c:pt idx="6187">
                  <c:v>3.9706401783911893</c:v>
                </c:pt>
                <c:pt idx="6188">
                  <c:v>4.8406401783911885</c:v>
                </c:pt>
                <c:pt idx="6189">
                  <c:v>6.2206401783911893</c:v>
                </c:pt>
                <c:pt idx="6190">
                  <c:v>4.5606401783911892</c:v>
                </c:pt>
                <c:pt idx="6191">
                  <c:v>4.8606401783911899</c:v>
                </c:pt>
                <c:pt idx="6192">
                  <c:v>4.5906401783911885</c:v>
                </c:pt>
                <c:pt idx="6193">
                  <c:v>6.5790885724591366</c:v>
                </c:pt>
                <c:pt idx="6194">
                  <c:v>5.3490885724591362</c:v>
                </c:pt>
                <c:pt idx="6195">
                  <c:v>4.8590885724591377</c:v>
                </c:pt>
                <c:pt idx="6196">
                  <c:v>4.6290885724591373</c:v>
                </c:pt>
                <c:pt idx="6197">
                  <c:v>3.0375358570483124</c:v>
                </c:pt>
                <c:pt idx="6198">
                  <c:v>3.6675358570483132</c:v>
                </c:pt>
                <c:pt idx="6199">
                  <c:v>4.4575358570483132</c:v>
                </c:pt>
                <c:pt idx="6200">
                  <c:v>4.4075358570483125</c:v>
                </c:pt>
                <c:pt idx="6201">
                  <c:v>5.3775358570483132</c:v>
                </c:pt>
                <c:pt idx="6202">
                  <c:v>6.4475358570483134</c:v>
                </c:pt>
                <c:pt idx="6203">
                  <c:v>4.1675358570483123</c:v>
                </c:pt>
                <c:pt idx="6204">
                  <c:v>5.6375358570483129</c:v>
                </c:pt>
                <c:pt idx="6205">
                  <c:v>4.28598203057091</c:v>
                </c:pt>
                <c:pt idx="6206">
                  <c:v>4.8259820305709091</c:v>
                </c:pt>
                <c:pt idx="6207">
                  <c:v>3.6959820305709092</c:v>
                </c:pt>
                <c:pt idx="6208">
                  <c:v>3.7359820305709093</c:v>
                </c:pt>
                <c:pt idx="6209">
                  <c:v>3.6059820305709094</c:v>
                </c:pt>
                <c:pt idx="6210">
                  <c:v>5.3759820305709098</c:v>
                </c:pt>
                <c:pt idx="6211">
                  <c:v>6.8959820305709094</c:v>
                </c:pt>
                <c:pt idx="6212">
                  <c:v>4.2944270914357112</c:v>
                </c:pt>
                <c:pt idx="6213">
                  <c:v>5.0644270914357108</c:v>
                </c:pt>
                <c:pt idx="6214">
                  <c:v>4.7444270914357105</c:v>
                </c:pt>
                <c:pt idx="6215">
                  <c:v>5.5744270914357106</c:v>
                </c:pt>
                <c:pt idx="6216">
                  <c:v>2.9944270914357105</c:v>
                </c:pt>
                <c:pt idx="6217">
                  <c:v>3.8644270914357115</c:v>
                </c:pt>
                <c:pt idx="6218">
                  <c:v>3.8644270914357115</c:v>
                </c:pt>
                <c:pt idx="6219">
                  <c:v>4.2844270914357114</c:v>
                </c:pt>
                <c:pt idx="6220">
                  <c:v>3.9228710380480809</c:v>
                </c:pt>
                <c:pt idx="6221">
                  <c:v>4.6628710380480811</c:v>
                </c:pt>
                <c:pt idx="6222">
                  <c:v>4.3528710380480824</c:v>
                </c:pt>
                <c:pt idx="6223">
                  <c:v>4.8528710380480824</c:v>
                </c:pt>
                <c:pt idx="6224">
                  <c:v>5.5328710380480821</c:v>
                </c:pt>
                <c:pt idx="6225">
                  <c:v>4.6428710380480815</c:v>
                </c:pt>
                <c:pt idx="6226">
                  <c:v>4.452871038048082</c:v>
                </c:pt>
                <c:pt idx="6227">
                  <c:v>5.4228710380480809</c:v>
                </c:pt>
                <c:pt idx="6228">
                  <c:v>2.9813138688099521</c:v>
                </c:pt>
                <c:pt idx="6229">
                  <c:v>5.3913138688099522</c:v>
                </c:pt>
                <c:pt idx="6230">
                  <c:v>5.8213138688099519</c:v>
                </c:pt>
                <c:pt idx="6231">
                  <c:v>5.021313868809953</c:v>
                </c:pt>
                <c:pt idx="6232">
                  <c:v>2.9813138688099521</c:v>
                </c:pt>
                <c:pt idx="6233">
                  <c:v>4.8697555821198186</c:v>
                </c:pt>
                <c:pt idx="6234">
                  <c:v>3.769755582119819</c:v>
                </c:pt>
                <c:pt idx="6235">
                  <c:v>5.5697555821198179</c:v>
                </c:pt>
                <c:pt idx="6236">
                  <c:v>3.3497555821198182</c:v>
                </c:pt>
                <c:pt idx="6237">
                  <c:v>6.1297555821198184</c:v>
                </c:pt>
                <c:pt idx="6238">
                  <c:v>4.2881961763727166</c:v>
                </c:pt>
                <c:pt idx="6239">
                  <c:v>3.6981961763727167</c:v>
                </c:pt>
                <c:pt idx="6240">
                  <c:v>4.6681961763727156</c:v>
                </c:pt>
                <c:pt idx="6241">
                  <c:v>4.0881961763727155</c:v>
                </c:pt>
                <c:pt idx="6242">
                  <c:v>5.268196176372717</c:v>
                </c:pt>
                <c:pt idx="6243">
                  <c:v>6.1781961763727171</c:v>
                </c:pt>
                <c:pt idx="6244">
                  <c:v>4.1181961763727166</c:v>
                </c:pt>
                <c:pt idx="6245">
                  <c:v>5.076635649960231</c:v>
                </c:pt>
                <c:pt idx="6246">
                  <c:v>3.4066356499602319</c:v>
                </c:pt>
                <c:pt idx="6247">
                  <c:v>3.4866356499602311</c:v>
                </c:pt>
                <c:pt idx="6248">
                  <c:v>4.7266356499602313</c:v>
                </c:pt>
                <c:pt idx="6249">
                  <c:v>4.3466356499602323</c:v>
                </c:pt>
                <c:pt idx="6250">
                  <c:v>4.6666356499602308</c:v>
                </c:pt>
                <c:pt idx="6251">
                  <c:v>4.2666356499602323</c:v>
                </c:pt>
                <c:pt idx="6252">
                  <c:v>4.3666356499602319</c:v>
                </c:pt>
                <c:pt idx="6253">
                  <c:v>3.7750740012704771</c:v>
                </c:pt>
                <c:pt idx="6254">
                  <c:v>3.0550740012704765</c:v>
                </c:pt>
                <c:pt idx="6255">
                  <c:v>3.9350740012704772</c:v>
                </c:pt>
                <c:pt idx="6256">
                  <c:v>4.1750740012704775</c:v>
                </c:pt>
                <c:pt idx="6257">
                  <c:v>3.4850740012704762</c:v>
                </c:pt>
                <c:pt idx="6258">
                  <c:v>4.695074001270477</c:v>
                </c:pt>
                <c:pt idx="6259">
                  <c:v>5.5850740012704758</c:v>
                </c:pt>
                <c:pt idx="6260">
                  <c:v>4.4750740012704764</c:v>
                </c:pt>
                <c:pt idx="6261">
                  <c:v>6.6635112286880762</c:v>
                </c:pt>
                <c:pt idx="6262">
                  <c:v>5.0635112286880766</c:v>
                </c:pt>
                <c:pt idx="6263">
                  <c:v>4.3435112286880777</c:v>
                </c:pt>
                <c:pt idx="6264">
                  <c:v>4.2435112286880763</c:v>
                </c:pt>
                <c:pt idx="6265">
                  <c:v>4.3735112286880771</c:v>
                </c:pt>
                <c:pt idx="6266">
                  <c:v>4.4519473305941801</c:v>
                </c:pt>
                <c:pt idx="6267">
                  <c:v>2.8019473305941798</c:v>
                </c:pt>
                <c:pt idx="6268">
                  <c:v>4.2419473305941793</c:v>
                </c:pt>
                <c:pt idx="6269">
                  <c:v>5.4519473305941801</c:v>
                </c:pt>
                <c:pt idx="6270">
                  <c:v>5.4419473305941803</c:v>
                </c:pt>
                <c:pt idx="6271">
                  <c:v>3.8819473305941798</c:v>
                </c:pt>
                <c:pt idx="6272">
                  <c:v>3.4603823053664229</c:v>
                </c:pt>
                <c:pt idx="6273">
                  <c:v>3.370382305366423</c:v>
                </c:pt>
                <c:pt idx="6274">
                  <c:v>3.2403823053664231</c:v>
                </c:pt>
                <c:pt idx="6275">
                  <c:v>6.1288161513789401</c:v>
                </c:pt>
                <c:pt idx="6276">
                  <c:v>5.9888161513789395</c:v>
                </c:pt>
                <c:pt idx="6277">
                  <c:v>5.0088161513789409</c:v>
                </c:pt>
                <c:pt idx="6278">
                  <c:v>6.5888161513789409</c:v>
                </c:pt>
                <c:pt idx="6279">
                  <c:v>3.79881615137894</c:v>
                </c:pt>
                <c:pt idx="6280">
                  <c:v>4.3988161513789397</c:v>
                </c:pt>
                <c:pt idx="6281">
                  <c:v>4.1388161513789399</c:v>
                </c:pt>
                <c:pt idx="6282">
                  <c:v>2.8088161513789398</c:v>
                </c:pt>
                <c:pt idx="6283">
                  <c:v>4.8872488670023362</c:v>
                </c:pt>
                <c:pt idx="6284">
                  <c:v>4.347248867002337</c:v>
                </c:pt>
                <c:pt idx="6285">
                  <c:v>3.2572488670023363</c:v>
                </c:pt>
                <c:pt idx="6286">
                  <c:v>4.597248867002337</c:v>
                </c:pt>
                <c:pt idx="6287">
                  <c:v>4.2472488670023356</c:v>
                </c:pt>
                <c:pt idx="6288">
                  <c:v>3.227248867002336</c:v>
                </c:pt>
                <c:pt idx="6289">
                  <c:v>7.4372488670023369</c:v>
                </c:pt>
                <c:pt idx="6290">
                  <c:v>4.597248867002337</c:v>
                </c:pt>
                <c:pt idx="6291">
                  <c:v>5.1672488670023373</c:v>
                </c:pt>
                <c:pt idx="6292">
                  <c:v>5.3656804506036959</c:v>
                </c:pt>
                <c:pt idx="6293">
                  <c:v>6.2156804506036956</c:v>
                </c:pt>
                <c:pt idx="6294">
                  <c:v>6.2956804506036956</c:v>
                </c:pt>
                <c:pt idx="6295">
                  <c:v>6.0156804506036963</c:v>
                </c:pt>
                <c:pt idx="6296">
                  <c:v>4.9441109005465531</c:v>
                </c:pt>
                <c:pt idx="6297">
                  <c:v>4.4841109005465523</c:v>
                </c:pt>
                <c:pt idx="6298">
                  <c:v>3.6641109005465529</c:v>
                </c:pt>
                <c:pt idx="6299">
                  <c:v>3.8241109005465521</c:v>
                </c:pt>
                <c:pt idx="6300">
                  <c:v>3.9341109005465533</c:v>
                </c:pt>
                <c:pt idx="6301">
                  <c:v>4.9141109005465538</c:v>
                </c:pt>
                <c:pt idx="6302">
                  <c:v>4.3841109005465526</c:v>
                </c:pt>
                <c:pt idx="6303">
                  <c:v>3.6241109005465528</c:v>
                </c:pt>
                <c:pt idx="6304">
                  <c:v>2.5325402151908971</c:v>
                </c:pt>
                <c:pt idx="6305">
                  <c:v>5.6725402151908977</c:v>
                </c:pt>
                <c:pt idx="6306">
                  <c:v>4.5325402151908971</c:v>
                </c:pt>
                <c:pt idx="6307">
                  <c:v>4.1725402151908977</c:v>
                </c:pt>
                <c:pt idx="6308">
                  <c:v>4.6025402151908974</c:v>
                </c:pt>
                <c:pt idx="6309">
                  <c:v>6.0425402151908969</c:v>
                </c:pt>
                <c:pt idx="6310">
                  <c:v>5.4725402151908966</c:v>
                </c:pt>
                <c:pt idx="6311">
                  <c:v>5.2725402151908973</c:v>
                </c:pt>
                <c:pt idx="6312">
                  <c:v>4.5809683928931566</c:v>
                </c:pt>
                <c:pt idx="6313">
                  <c:v>4.3409683928931564</c:v>
                </c:pt>
                <c:pt idx="6314">
                  <c:v>5.0009683928931565</c:v>
                </c:pt>
                <c:pt idx="6315">
                  <c:v>3.9609683928931556</c:v>
                </c:pt>
                <c:pt idx="6316">
                  <c:v>3.6409683928931562</c:v>
                </c:pt>
                <c:pt idx="6317">
                  <c:v>4.5509683928931555</c:v>
                </c:pt>
                <c:pt idx="6318">
                  <c:v>5.1809683928931562</c:v>
                </c:pt>
                <c:pt idx="6319">
                  <c:v>4.0309683928931559</c:v>
                </c:pt>
                <c:pt idx="6320">
                  <c:v>3.5509683928931555</c:v>
                </c:pt>
                <c:pt idx="6321">
                  <c:v>3.740968392893155</c:v>
                </c:pt>
                <c:pt idx="6322">
                  <c:v>5.690968392893156</c:v>
                </c:pt>
                <c:pt idx="6323">
                  <c:v>5.239395432006182</c:v>
                </c:pt>
                <c:pt idx="6324">
                  <c:v>3.5893954320061825</c:v>
                </c:pt>
                <c:pt idx="6325">
                  <c:v>4.3493954320061832</c:v>
                </c:pt>
                <c:pt idx="6326">
                  <c:v>5.1193954320061827</c:v>
                </c:pt>
                <c:pt idx="6327">
                  <c:v>4.9993954320061835</c:v>
                </c:pt>
                <c:pt idx="6328">
                  <c:v>5.0478213308792483</c:v>
                </c:pt>
                <c:pt idx="6329">
                  <c:v>4.7078213308792485</c:v>
                </c:pt>
                <c:pt idx="6330">
                  <c:v>4.4478213308792487</c:v>
                </c:pt>
                <c:pt idx="6331">
                  <c:v>5.2378213308792478</c:v>
                </c:pt>
                <c:pt idx="6332">
                  <c:v>3.7178213308792483</c:v>
                </c:pt>
                <c:pt idx="6333">
                  <c:v>5.1078213308792488</c:v>
                </c:pt>
                <c:pt idx="6334">
                  <c:v>3.6362460878580345</c:v>
                </c:pt>
                <c:pt idx="6335">
                  <c:v>3.9662460878580337</c:v>
                </c:pt>
                <c:pt idx="6336">
                  <c:v>3.1062460878580342</c:v>
                </c:pt>
                <c:pt idx="6337">
                  <c:v>4.0062460878580346</c:v>
                </c:pt>
                <c:pt idx="6338">
                  <c:v>4.4462460878580341</c:v>
                </c:pt>
                <c:pt idx="6339">
                  <c:v>4.4562460878580339</c:v>
                </c:pt>
                <c:pt idx="6340">
                  <c:v>3.866246087858034</c:v>
                </c:pt>
                <c:pt idx="6341">
                  <c:v>3.9162460878580347</c:v>
                </c:pt>
                <c:pt idx="6342">
                  <c:v>4.1462460878580334</c:v>
                </c:pt>
                <c:pt idx="6343">
                  <c:v>4.7262460878580335</c:v>
                </c:pt>
                <c:pt idx="6344">
                  <c:v>2.5746697012846171</c:v>
                </c:pt>
                <c:pt idx="6345">
                  <c:v>4.6346697012846167</c:v>
                </c:pt>
                <c:pt idx="6346">
                  <c:v>3.9646697012846168</c:v>
                </c:pt>
                <c:pt idx="6347">
                  <c:v>4.3046697012846167</c:v>
                </c:pt>
                <c:pt idx="6348">
                  <c:v>6.0146697012846175</c:v>
                </c:pt>
                <c:pt idx="6349">
                  <c:v>5.3946697012846165</c:v>
                </c:pt>
                <c:pt idx="6350">
                  <c:v>3.2730921694974615</c:v>
                </c:pt>
                <c:pt idx="6351">
                  <c:v>3.9330921694974617</c:v>
                </c:pt>
                <c:pt idx="6352">
                  <c:v>4.0430921694974611</c:v>
                </c:pt>
                <c:pt idx="6353">
                  <c:v>4.1530921694974623</c:v>
                </c:pt>
                <c:pt idx="6354">
                  <c:v>5.8030921694974609</c:v>
                </c:pt>
                <c:pt idx="6355">
                  <c:v>3.6330921694974618</c:v>
                </c:pt>
                <c:pt idx="6356">
                  <c:v>3.833092169497462</c:v>
                </c:pt>
                <c:pt idx="6357">
                  <c:v>4.713092169497461</c:v>
                </c:pt>
                <c:pt idx="6358">
                  <c:v>5.3230921694974622</c:v>
                </c:pt>
                <c:pt idx="6359">
                  <c:v>3.7230921694974608</c:v>
                </c:pt>
                <c:pt idx="6360">
                  <c:v>4.8530921694974616</c:v>
                </c:pt>
                <c:pt idx="6361">
                  <c:v>5.0515134908314057</c:v>
                </c:pt>
                <c:pt idx="6362">
                  <c:v>4.0415134908314059</c:v>
                </c:pt>
                <c:pt idx="6363">
                  <c:v>4.4415134908314062</c:v>
                </c:pt>
                <c:pt idx="6364">
                  <c:v>5.6215134908314059</c:v>
                </c:pt>
                <c:pt idx="6365">
                  <c:v>3.6015134908314064</c:v>
                </c:pt>
                <c:pt idx="6366">
                  <c:v>3.4999336636176581</c:v>
                </c:pt>
                <c:pt idx="6367">
                  <c:v>4.5199336636176586</c:v>
                </c:pt>
                <c:pt idx="6368">
                  <c:v>4.7199336636176579</c:v>
                </c:pt>
                <c:pt idx="6369">
                  <c:v>3.0883526861837751</c:v>
                </c:pt>
                <c:pt idx="6370">
                  <c:v>3.5483526861837751</c:v>
                </c:pt>
                <c:pt idx="6371">
                  <c:v>3.2483526861837744</c:v>
                </c:pt>
                <c:pt idx="6372">
                  <c:v>4.0283526861837746</c:v>
                </c:pt>
                <c:pt idx="6373">
                  <c:v>4.4483526861837746</c:v>
                </c:pt>
                <c:pt idx="6374">
                  <c:v>3.3983526861837747</c:v>
                </c:pt>
                <c:pt idx="6375">
                  <c:v>2.8583526861837747</c:v>
                </c:pt>
                <c:pt idx="6376">
                  <c:v>5.9783526861837739</c:v>
                </c:pt>
                <c:pt idx="6377">
                  <c:v>5.4967705568536651</c:v>
                </c:pt>
                <c:pt idx="6378">
                  <c:v>4.8567705568536645</c:v>
                </c:pt>
                <c:pt idx="6379">
                  <c:v>4.8267705568536652</c:v>
                </c:pt>
                <c:pt idx="6380">
                  <c:v>2.9867705568536644</c:v>
                </c:pt>
                <c:pt idx="6381">
                  <c:v>4.586770556853665</c:v>
                </c:pt>
                <c:pt idx="6382">
                  <c:v>4.955187273947562</c:v>
                </c:pt>
                <c:pt idx="6383">
                  <c:v>4.7251872739475616</c:v>
                </c:pt>
                <c:pt idx="6384">
                  <c:v>4.9451872739475622</c:v>
                </c:pt>
                <c:pt idx="6385">
                  <c:v>2.8451872739475625</c:v>
                </c:pt>
                <c:pt idx="6386">
                  <c:v>3.3151872739475623</c:v>
                </c:pt>
                <c:pt idx="6387">
                  <c:v>3.9151872739475628</c:v>
                </c:pt>
                <c:pt idx="6388">
                  <c:v>3.8936028357820334</c:v>
                </c:pt>
                <c:pt idx="6389">
                  <c:v>3.6036028357820324</c:v>
                </c:pt>
                <c:pt idx="6390">
                  <c:v>5.2736028357820324</c:v>
                </c:pt>
                <c:pt idx="6391">
                  <c:v>5.2136028357820319</c:v>
                </c:pt>
                <c:pt idx="6392">
                  <c:v>4.493602835782033</c:v>
                </c:pt>
                <c:pt idx="6393">
                  <c:v>3.6936028357820323</c:v>
                </c:pt>
                <c:pt idx="6394">
                  <c:v>4.1420172406699507</c:v>
                </c:pt>
                <c:pt idx="6395">
                  <c:v>4.3320172406699502</c:v>
                </c:pt>
                <c:pt idx="6396">
                  <c:v>4.8620172406699496</c:v>
                </c:pt>
                <c:pt idx="6397">
                  <c:v>4.2720172406699497</c:v>
                </c:pt>
                <c:pt idx="6398">
                  <c:v>2.9420172406699496</c:v>
                </c:pt>
                <c:pt idx="6399">
                  <c:v>4.7320172406699506</c:v>
                </c:pt>
                <c:pt idx="6400">
                  <c:v>4.5420172406699493</c:v>
                </c:pt>
                <c:pt idx="6401">
                  <c:v>5.3204304869204879</c:v>
                </c:pt>
                <c:pt idx="6402">
                  <c:v>3.8404304869204875</c:v>
                </c:pt>
                <c:pt idx="6403">
                  <c:v>6.1204304869204869</c:v>
                </c:pt>
                <c:pt idx="6404">
                  <c:v>3.6404304869204873</c:v>
                </c:pt>
                <c:pt idx="6405">
                  <c:v>5.4904304869204879</c:v>
                </c:pt>
                <c:pt idx="6406">
                  <c:v>3.4704304869204874</c:v>
                </c:pt>
                <c:pt idx="6407">
                  <c:v>3.4404304869204871</c:v>
                </c:pt>
                <c:pt idx="6408">
                  <c:v>5.5004304869204876</c:v>
                </c:pt>
                <c:pt idx="6409">
                  <c:v>3.7104304869204867</c:v>
                </c:pt>
                <c:pt idx="6410">
                  <c:v>3.7104304869204867</c:v>
                </c:pt>
                <c:pt idx="6411">
                  <c:v>4.6404304869204882</c:v>
                </c:pt>
                <c:pt idx="6412">
                  <c:v>5.5004304869204876</c:v>
                </c:pt>
                <c:pt idx="6413">
                  <c:v>6.8988425728391114</c:v>
                </c:pt>
                <c:pt idx="6414">
                  <c:v>5.4588425728391101</c:v>
                </c:pt>
                <c:pt idx="6415">
                  <c:v>5.87884257283911</c:v>
                </c:pt>
                <c:pt idx="6416">
                  <c:v>3.6088425728391105</c:v>
                </c:pt>
                <c:pt idx="6417">
                  <c:v>3.9688425728391099</c:v>
                </c:pt>
                <c:pt idx="6418">
                  <c:v>5.0188425728391106</c:v>
                </c:pt>
                <c:pt idx="6419">
                  <c:v>4.8688425728391103</c:v>
                </c:pt>
                <c:pt idx="6420">
                  <c:v>4.7088425728391101</c:v>
                </c:pt>
                <c:pt idx="6421">
                  <c:v>3.9172534967275698</c:v>
                </c:pt>
                <c:pt idx="6422">
                  <c:v>4.2472534967275699</c:v>
                </c:pt>
                <c:pt idx="6423">
                  <c:v>5.5872534967275698</c:v>
                </c:pt>
                <c:pt idx="6424">
                  <c:v>4.0672534967275702</c:v>
                </c:pt>
                <c:pt idx="6425">
                  <c:v>5.4972534967275699</c:v>
                </c:pt>
                <c:pt idx="6426">
                  <c:v>4.8872534967275705</c:v>
                </c:pt>
                <c:pt idx="6427">
                  <c:v>4.6672534967275698</c:v>
                </c:pt>
                <c:pt idx="6428">
                  <c:v>5.3572534967275693</c:v>
                </c:pt>
                <c:pt idx="6429">
                  <c:v>5.0356632568838737</c:v>
                </c:pt>
                <c:pt idx="6430">
                  <c:v>3.8956632568838749</c:v>
                </c:pt>
                <c:pt idx="6431">
                  <c:v>5.2556632568838744</c:v>
                </c:pt>
                <c:pt idx="6432">
                  <c:v>4.3756632568838736</c:v>
                </c:pt>
                <c:pt idx="6433">
                  <c:v>4.3056632568838751</c:v>
                </c:pt>
                <c:pt idx="6434">
                  <c:v>3.8156632568838749</c:v>
                </c:pt>
                <c:pt idx="6435">
                  <c:v>4.5256632568838739</c:v>
                </c:pt>
                <c:pt idx="6436">
                  <c:v>4.6440718516023001</c:v>
                </c:pt>
                <c:pt idx="6437">
                  <c:v>3.5440718516022995</c:v>
                </c:pt>
                <c:pt idx="6438">
                  <c:v>5.0840718516022996</c:v>
                </c:pt>
                <c:pt idx="6439">
                  <c:v>3.4040718516022999</c:v>
                </c:pt>
                <c:pt idx="6440">
                  <c:v>3.7940718516022987</c:v>
                </c:pt>
                <c:pt idx="6441">
                  <c:v>4.2540718516022995</c:v>
                </c:pt>
                <c:pt idx="6442">
                  <c:v>2.8040718516022993</c:v>
                </c:pt>
                <c:pt idx="6443">
                  <c:v>5.1840718516022992</c:v>
                </c:pt>
                <c:pt idx="6444">
                  <c:v>4.9824792791733685</c:v>
                </c:pt>
                <c:pt idx="6445">
                  <c:v>4.4324792791733678</c:v>
                </c:pt>
                <c:pt idx="6446">
                  <c:v>4.4324792791733678</c:v>
                </c:pt>
                <c:pt idx="6447">
                  <c:v>4.842479279173368</c:v>
                </c:pt>
                <c:pt idx="6448">
                  <c:v>4.4624792791733672</c:v>
                </c:pt>
                <c:pt idx="6449">
                  <c:v>3.8824792791733689</c:v>
                </c:pt>
                <c:pt idx="6450">
                  <c:v>3.342479279173368</c:v>
                </c:pt>
                <c:pt idx="6451">
                  <c:v>3.040885537883832</c:v>
                </c:pt>
                <c:pt idx="6452">
                  <c:v>4.5608855378838324</c:v>
                </c:pt>
                <c:pt idx="6453">
                  <c:v>4.4908855378838322</c:v>
                </c:pt>
                <c:pt idx="6454">
                  <c:v>4.4908855378838322</c:v>
                </c:pt>
                <c:pt idx="6455">
                  <c:v>3.3508855378838316</c:v>
                </c:pt>
                <c:pt idx="6456">
                  <c:v>3.8792906260166742</c:v>
                </c:pt>
                <c:pt idx="6457">
                  <c:v>3.8792906260166742</c:v>
                </c:pt>
                <c:pt idx="6458">
                  <c:v>4.0792906260166735</c:v>
                </c:pt>
                <c:pt idx="6459">
                  <c:v>4.5492906260166741</c:v>
                </c:pt>
                <c:pt idx="6460">
                  <c:v>3.7592906260166732</c:v>
                </c:pt>
                <c:pt idx="6461">
                  <c:v>5.1992906260166727</c:v>
                </c:pt>
                <c:pt idx="6462">
                  <c:v>3.8676945418510869</c:v>
                </c:pt>
                <c:pt idx="6463">
                  <c:v>3.6176945418510877</c:v>
                </c:pt>
                <c:pt idx="6464">
                  <c:v>4.2176945418510883</c:v>
                </c:pt>
                <c:pt idx="6465">
                  <c:v>4.826097283662472</c:v>
                </c:pt>
                <c:pt idx="6466">
                  <c:v>3.576097283662472</c:v>
                </c:pt>
                <c:pt idx="6467">
                  <c:v>5.9260972836624717</c:v>
                </c:pt>
                <c:pt idx="6468">
                  <c:v>3.9860972836624722</c:v>
                </c:pt>
                <c:pt idx="6469">
                  <c:v>4.1960972836624713</c:v>
                </c:pt>
                <c:pt idx="6470">
                  <c:v>5.8660972836624712</c:v>
                </c:pt>
                <c:pt idx="6471">
                  <c:v>5.206097283662471</c:v>
                </c:pt>
                <c:pt idx="6472">
                  <c:v>4.706097283662471</c:v>
                </c:pt>
                <c:pt idx="6473">
                  <c:v>3.4660972836624717</c:v>
                </c:pt>
                <c:pt idx="6474">
                  <c:v>4.3144988497224155</c:v>
                </c:pt>
                <c:pt idx="6475">
                  <c:v>7.004498849722415</c:v>
                </c:pt>
                <c:pt idx="6476">
                  <c:v>3.1444988497224156</c:v>
                </c:pt>
                <c:pt idx="6477">
                  <c:v>6.504498849722415</c:v>
                </c:pt>
                <c:pt idx="6478">
                  <c:v>4.8944988497224156</c:v>
                </c:pt>
                <c:pt idx="6479">
                  <c:v>4.2144988497224158</c:v>
                </c:pt>
                <c:pt idx="6480">
                  <c:v>4.5944988497224148</c:v>
                </c:pt>
                <c:pt idx="6481">
                  <c:v>4.9044988497224153</c:v>
                </c:pt>
                <c:pt idx="6482">
                  <c:v>4.4428992382986845</c:v>
                </c:pt>
                <c:pt idx="6483">
                  <c:v>4.4328992382986847</c:v>
                </c:pt>
                <c:pt idx="6484">
                  <c:v>4.3428992382986848</c:v>
                </c:pt>
                <c:pt idx="6485">
                  <c:v>2.8128992382986855</c:v>
                </c:pt>
                <c:pt idx="6486">
                  <c:v>4.0128992382986848</c:v>
                </c:pt>
                <c:pt idx="6487">
                  <c:v>4.3928992382986856</c:v>
                </c:pt>
                <c:pt idx="6488">
                  <c:v>3.6528992382986853</c:v>
                </c:pt>
                <c:pt idx="6489">
                  <c:v>2.9312984476552231</c:v>
                </c:pt>
                <c:pt idx="6490">
                  <c:v>3.8612984476552228</c:v>
                </c:pt>
                <c:pt idx="6491">
                  <c:v>5.221298447655224</c:v>
                </c:pt>
                <c:pt idx="6492">
                  <c:v>5.0912984476552232</c:v>
                </c:pt>
                <c:pt idx="6493">
                  <c:v>4.471298447655224</c:v>
                </c:pt>
                <c:pt idx="6494">
                  <c:v>3.851298447655223</c:v>
                </c:pt>
                <c:pt idx="6495">
                  <c:v>4.2512984476552234</c:v>
                </c:pt>
                <c:pt idx="6496">
                  <c:v>3.6712984476552233</c:v>
                </c:pt>
                <c:pt idx="6497">
                  <c:v>4.5512984476552241</c:v>
                </c:pt>
                <c:pt idx="6498">
                  <c:v>3.8012984476552241</c:v>
                </c:pt>
                <c:pt idx="6499">
                  <c:v>4.971298447655224</c:v>
                </c:pt>
                <c:pt idx="6500">
                  <c:v>5.101298447655223</c:v>
                </c:pt>
                <c:pt idx="6501">
                  <c:v>3.6412984476552239</c:v>
                </c:pt>
                <c:pt idx="6502">
                  <c:v>4.4496964760521216</c:v>
                </c:pt>
                <c:pt idx="6503">
                  <c:v>2.7396964760521225</c:v>
                </c:pt>
                <c:pt idx="6504">
                  <c:v>5.4396964760521218</c:v>
                </c:pt>
                <c:pt idx="6505">
                  <c:v>5.5296964760521217</c:v>
                </c:pt>
                <c:pt idx="6506">
                  <c:v>3.4096964760521224</c:v>
                </c:pt>
                <c:pt idx="6507">
                  <c:v>4.7796964760521217</c:v>
                </c:pt>
                <c:pt idx="6508">
                  <c:v>3.9096964760521224</c:v>
                </c:pt>
                <c:pt idx="6509">
                  <c:v>5.2096964760521232</c:v>
                </c:pt>
                <c:pt idx="6510">
                  <c:v>5.3896964760521229</c:v>
                </c:pt>
                <c:pt idx="6511">
                  <c:v>4.2796964760521217</c:v>
                </c:pt>
                <c:pt idx="6512">
                  <c:v>4.4696964760521229</c:v>
                </c:pt>
                <c:pt idx="6513">
                  <c:v>3.6296964760521222</c:v>
                </c:pt>
                <c:pt idx="6514">
                  <c:v>3.3180933217456285</c:v>
                </c:pt>
                <c:pt idx="6515">
                  <c:v>2.8880933217456288</c:v>
                </c:pt>
                <c:pt idx="6516">
                  <c:v>4.9580933217456291</c:v>
                </c:pt>
                <c:pt idx="6517">
                  <c:v>5.9180933217456282</c:v>
                </c:pt>
                <c:pt idx="6518">
                  <c:v>3.7080933217456291</c:v>
                </c:pt>
                <c:pt idx="6519">
                  <c:v>3.9180933217456282</c:v>
                </c:pt>
                <c:pt idx="6520">
                  <c:v>5.0280933217456276</c:v>
                </c:pt>
                <c:pt idx="6521">
                  <c:v>4.2380933217456285</c:v>
                </c:pt>
                <c:pt idx="6522">
                  <c:v>4.5764889829881152</c:v>
                </c:pt>
                <c:pt idx="6523">
                  <c:v>4.8064889829881157</c:v>
                </c:pt>
                <c:pt idx="6524">
                  <c:v>3.3564889829881155</c:v>
                </c:pt>
                <c:pt idx="6525">
                  <c:v>4.4264889829881149</c:v>
                </c:pt>
                <c:pt idx="6526">
                  <c:v>4.8464889829881148</c:v>
                </c:pt>
                <c:pt idx="6527">
                  <c:v>3.3264889829881152</c:v>
                </c:pt>
                <c:pt idx="6528">
                  <c:v>3.9264889829881149</c:v>
                </c:pt>
                <c:pt idx="6529">
                  <c:v>3.1548834580280865</c:v>
                </c:pt>
                <c:pt idx="6530">
                  <c:v>5.1148834580280873</c:v>
                </c:pt>
                <c:pt idx="6531">
                  <c:v>3.2948834580280861</c:v>
                </c:pt>
                <c:pt idx="6532">
                  <c:v>6.4448834580280856</c:v>
                </c:pt>
                <c:pt idx="6533">
                  <c:v>3.8848834580280869</c:v>
                </c:pt>
                <c:pt idx="6534">
                  <c:v>4.424883458028086</c:v>
                </c:pt>
                <c:pt idx="6535">
                  <c:v>5.0148834580280859</c:v>
                </c:pt>
                <c:pt idx="6536">
                  <c:v>4.613276745110154</c:v>
                </c:pt>
                <c:pt idx="6537">
                  <c:v>4.6532767451101531</c:v>
                </c:pt>
                <c:pt idx="6538">
                  <c:v>4.4632767451101536</c:v>
                </c:pt>
                <c:pt idx="6539">
                  <c:v>3.6932767451101522</c:v>
                </c:pt>
                <c:pt idx="6540">
                  <c:v>3.7632767451101525</c:v>
                </c:pt>
                <c:pt idx="6541">
                  <c:v>3.0632767451101532</c:v>
                </c:pt>
                <c:pt idx="6542">
                  <c:v>4.1216688424750316</c:v>
                </c:pt>
                <c:pt idx="6543">
                  <c:v>4.5916688424750305</c:v>
                </c:pt>
                <c:pt idx="6544">
                  <c:v>3.5116688424750313</c:v>
                </c:pt>
                <c:pt idx="6545">
                  <c:v>3.7216688424750313</c:v>
                </c:pt>
                <c:pt idx="6546">
                  <c:v>4.8316688424750307</c:v>
                </c:pt>
                <c:pt idx="6547">
                  <c:v>3.8316688424750307</c:v>
                </c:pt>
                <c:pt idx="6548">
                  <c:v>4.0216688424750302</c:v>
                </c:pt>
                <c:pt idx="6549">
                  <c:v>4.3016688424750313</c:v>
                </c:pt>
                <c:pt idx="6550">
                  <c:v>2.9116688424750308</c:v>
                </c:pt>
                <c:pt idx="6551">
                  <c:v>4.4400597483595199</c:v>
                </c:pt>
                <c:pt idx="6552">
                  <c:v>5.0800597483595205</c:v>
                </c:pt>
                <c:pt idx="6553">
                  <c:v>3.0600597483595209</c:v>
                </c:pt>
                <c:pt idx="6554">
                  <c:v>3.2400597483595206</c:v>
                </c:pt>
                <c:pt idx="6555">
                  <c:v>3.8084494609965063</c:v>
                </c:pt>
                <c:pt idx="6556">
                  <c:v>3.3884494609965063</c:v>
                </c:pt>
                <c:pt idx="6557">
                  <c:v>2.778449460996506</c:v>
                </c:pt>
                <c:pt idx="6558">
                  <c:v>4.8484494609965054</c:v>
                </c:pt>
                <c:pt idx="6559">
                  <c:v>4.5984494609965054</c:v>
                </c:pt>
                <c:pt idx="6560">
                  <c:v>4.8684494609965068</c:v>
                </c:pt>
                <c:pt idx="6561">
                  <c:v>5.0384494609965067</c:v>
                </c:pt>
                <c:pt idx="6562">
                  <c:v>3.6784494609965055</c:v>
                </c:pt>
                <c:pt idx="6563">
                  <c:v>3.6384494609965063</c:v>
                </c:pt>
                <c:pt idx="6564">
                  <c:v>3.6584494609965059</c:v>
                </c:pt>
                <c:pt idx="6565">
                  <c:v>6.0284494609965069</c:v>
                </c:pt>
                <c:pt idx="6566">
                  <c:v>3.8568379786149283</c:v>
                </c:pt>
                <c:pt idx="6567">
                  <c:v>5.1968379786149281</c:v>
                </c:pt>
                <c:pt idx="6568">
                  <c:v>3.9368379786149266</c:v>
                </c:pt>
                <c:pt idx="6569">
                  <c:v>3.3768379786149278</c:v>
                </c:pt>
                <c:pt idx="6570">
                  <c:v>4.9368379786149266</c:v>
                </c:pt>
                <c:pt idx="6571">
                  <c:v>5.6868379786149266</c:v>
                </c:pt>
                <c:pt idx="6572">
                  <c:v>5.3068379786149276</c:v>
                </c:pt>
                <c:pt idx="6573">
                  <c:v>3.3868379786149276</c:v>
                </c:pt>
                <c:pt idx="6574">
                  <c:v>4.8052252994397904</c:v>
                </c:pt>
                <c:pt idx="6575">
                  <c:v>5.025225299439791</c:v>
                </c:pt>
                <c:pt idx="6576">
                  <c:v>5.4952252994397899</c:v>
                </c:pt>
                <c:pt idx="6577">
                  <c:v>3.6452252994397902</c:v>
                </c:pt>
                <c:pt idx="6578">
                  <c:v>4.4452252994397909</c:v>
                </c:pt>
                <c:pt idx="6579">
                  <c:v>4.9152252994397898</c:v>
                </c:pt>
                <c:pt idx="6580">
                  <c:v>3.4452252994397901</c:v>
                </c:pt>
                <c:pt idx="6581">
                  <c:v>4.4452252994397909</c:v>
                </c:pt>
                <c:pt idx="6582">
                  <c:v>4.8952252994397902</c:v>
                </c:pt>
                <c:pt idx="6583">
                  <c:v>3.8552252994397911</c:v>
                </c:pt>
                <c:pt idx="6584">
                  <c:v>4.7952252994397906</c:v>
                </c:pt>
                <c:pt idx="6585">
                  <c:v>2.9436114216921334</c:v>
                </c:pt>
                <c:pt idx="6586">
                  <c:v>5.6036114216921344</c:v>
                </c:pt>
                <c:pt idx="6587">
                  <c:v>3.1136114216921333</c:v>
                </c:pt>
                <c:pt idx="6588">
                  <c:v>4.2136114216921339</c:v>
                </c:pt>
                <c:pt idx="6589">
                  <c:v>3.9136114216921332</c:v>
                </c:pt>
                <c:pt idx="6590">
                  <c:v>3.4436114216921334</c:v>
                </c:pt>
                <c:pt idx="6591">
                  <c:v>4.2136114216921339</c:v>
                </c:pt>
                <c:pt idx="6592">
                  <c:v>4.2336114216921334</c:v>
                </c:pt>
                <c:pt idx="6593">
                  <c:v>3.7219963435890318</c:v>
                </c:pt>
                <c:pt idx="6594">
                  <c:v>4.4019963435890315</c:v>
                </c:pt>
                <c:pt idx="6595">
                  <c:v>4.4519963435890322</c:v>
                </c:pt>
                <c:pt idx="6596">
                  <c:v>2.9819963435890315</c:v>
                </c:pt>
                <c:pt idx="6597">
                  <c:v>3.6619963435890313</c:v>
                </c:pt>
                <c:pt idx="6598">
                  <c:v>3.921996343589031</c:v>
                </c:pt>
                <c:pt idx="6599">
                  <c:v>4.7519963435890311</c:v>
                </c:pt>
                <c:pt idx="6600">
                  <c:v>4.2319963435890315</c:v>
                </c:pt>
                <c:pt idx="6601">
                  <c:v>4.1603800633435757</c:v>
                </c:pt>
                <c:pt idx="6602">
                  <c:v>3.7503800633435755</c:v>
                </c:pt>
                <c:pt idx="6603">
                  <c:v>4.4603800633435764</c:v>
                </c:pt>
                <c:pt idx="6604">
                  <c:v>4.3003800633435763</c:v>
                </c:pt>
                <c:pt idx="6605">
                  <c:v>4.4303800633435753</c:v>
                </c:pt>
                <c:pt idx="6606">
                  <c:v>3.5003800633435764</c:v>
                </c:pt>
                <c:pt idx="6607">
                  <c:v>3.6403800633435761</c:v>
                </c:pt>
                <c:pt idx="6608">
                  <c:v>6.6903800633435768</c:v>
                </c:pt>
                <c:pt idx="6609">
                  <c:v>4.350380063343577</c:v>
                </c:pt>
                <c:pt idx="6610">
                  <c:v>4.7003800633435766</c:v>
                </c:pt>
                <c:pt idx="6611">
                  <c:v>4.8403800633435754</c:v>
                </c:pt>
                <c:pt idx="6612">
                  <c:v>3.8687625791648674</c:v>
                </c:pt>
                <c:pt idx="6613">
                  <c:v>3.388762579164867</c:v>
                </c:pt>
                <c:pt idx="6614">
                  <c:v>3.5487625791648671</c:v>
                </c:pt>
                <c:pt idx="6615">
                  <c:v>4.2987625791648671</c:v>
                </c:pt>
                <c:pt idx="6616">
                  <c:v>3.5287625791648667</c:v>
                </c:pt>
                <c:pt idx="6617">
                  <c:v>4.3487625791648679</c:v>
                </c:pt>
                <c:pt idx="6618">
                  <c:v>3.2387625791648667</c:v>
                </c:pt>
                <c:pt idx="6619">
                  <c:v>5.9671438892579953</c:v>
                </c:pt>
                <c:pt idx="6620">
                  <c:v>4.6271438892579955</c:v>
                </c:pt>
                <c:pt idx="6621">
                  <c:v>5.2371438892579949</c:v>
                </c:pt>
                <c:pt idx="6622">
                  <c:v>6.1271438892579955</c:v>
                </c:pt>
                <c:pt idx="6623">
                  <c:v>4.4471438892579958</c:v>
                </c:pt>
                <c:pt idx="6624">
                  <c:v>7.2471438892579947</c:v>
                </c:pt>
                <c:pt idx="6625">
                  <c:v>4.6971438892579958</c:v>
                </c:pt>
                <c:pt idx="6626">
                  <c:v>4.1071438892579959</c:v>
                </c:pt>
                <c:pt idx="6627">
                  <c:v>6.2371438892579949</c:v>
                </c:pt>
                <c:pt idx="6628">
                  <c:v>2.7271438892579951</c:v>
                </c:pt>
                <c:pt idx="6629">
                  <c:v>4.6071438892579959</c:v>
                </c:pt>
                <c:pt idx="6630">
                  <c:v>4.2055239918240392</c:v>
                </c:pt>
                <c:pt idx="6631">
                  <c:v>3.5655239918240387</c:v>
                </c:pt>
                <c:pt idx="6632">
                  <c:v>4.8555239918240396</c:v>
                </c:pt>
                <c:pt idx="6633">
                  <c:v>3.9455239918240395</c:v>
                </c:pt>
                <c:pt idx="6634">
                  <c:v>4.5755239918240385</c:v>
                </c:pt>
                <c:pt idx="6635">
                  <c:v>5.5855239918240382</c:v>
                </c:pt>
                <c:pt idx="6636">
                  <c:v>3.4955239918240393</c:v>
                </c:pt>
                <c:pt idx="6637">
                  <c:v>5.0155239918240397</c:v>
                </c:pt>
                <c:pt idx="6638">
                  <c:v>3.0655239918240387</c:v>
                </c:pt>
                <c:pt idx="6639">
                  <c:v>4.7239028850600455</c:v>
                </c:pt>
                <c:pt idx="6640">
                  <c:v>4.5439028850600458</c:v>
                </c:pt>
                <c:pt idx="6641">
                  <c:v>4.0239028850600462</c:v>
                </c:pt>
                <c:pt idx="6642">
                  <c:v>4.8839028850600457</c:v>
                </c:pt>
                <c:pt idx="6643">
                  <c:v>3.8639028850600461</c:v>
                </c:pt>
                <c:pt idx="6644">
                  <c:v>3.5039028850600458</c:v>
                </c:pt>
                <c:pt idx="6645">
                  <c:v>3.2522805671590218</c:v>
                </c:pt>
                <c:pt idx="6646">
                  <c:v>4.2122805671590218</c:v>
                </c:pt>
                <c:pt idx="6647">
                  <c:v>3.5022805671590218</c:v>
                </c:pt>
                <c:pt idx="6648">
                  <c:v>5.2722805671590223</c:v>
                </c:pt>
                <c:pt idx="6649">
                  <c:v>5.2322805671590213</c:v>
                </c:pt>
                <c:pt idx="6650">
                  <c:v>4.8122805671590214</c:v>
                </c:pt>
                <c:pt idx="6651">
                  <c:v>4.7522805671590209</c:v>
                </c:pt>
                <c:pt idx="6652">
                  <c:v>4.6022805671590223</c:v>
                </c:pt>
                <c:pt idx="6653">
                  <c:v>5.110657036309922</c:v>
                </c:pt>
                <c:pt idx="6654">
                  <c:v>2.7806570363099219</c:v>
                </c:pt>
                <c:pt idx="6655">
                  <c:v>6.2606570363099223</c:v>
                </c:pt>
                <c:pt idx="6656">
                  <c:v>2.7906570363099217</c:v>
                </c:pt>
                <c:pt idx="6657">
                  <c:v>4.6506570363099211</c:v>
                </c:pt>
                <c:pt idx="6658">
                  <c:v>4.5406570363099217</c:v>
                </c:pt>
                <c:pt idx="6659">
                  <c:v>4.070657036309921</c:v>
                </c:pt>
                <c:pt idx="6660">
                  <c:v>3.2006570363099218</c:v>
                </c:pt>
                <c:pt idx="6661">
                  <c:v>4.110657036309922</c:v>
                </c:pt>
                <c:pt idx="6662">
                  <c:v>4.4606570363099216</c:v>
                </c:pt>
                <c:pt idx="6663">
                  <c:v>5.2006570363099218</c:v>
                </c:pt>
                <c:pt idx="6664">
                  <c:v>4.0390322906976337</c:v>
                </c:pt>
                <c:pt idx="6665">
                  <c:v>3.5390322906976337</c:v>
                </c:pt>
                <c:pt idx="6666">
                  <c:v>4.6290322906976336</c:v>
                </c:pt>
                <c:pt idx="6667">
                  <c:v>3.2490322906976337</c:v>
                </c:pt>
                <c:pt idx="6668">
                  <c:v>5.3890322906976333</c:v>
                </c:pt>
                <c:pt idx="6669">
                  <c:v>3.609032290697634</c:v>
                </c:pt>
                <c:pt idx="6670">
                  <c:v>4.0690322906976331</c:v>
                </c:pt>
                <c:pt idx="6671">
                  <c:v>5.3190322906976331</c:v>
                </c:pt>
                <c:pt idx="6672">
                  <c:v>5.1390322906976333</c:v>
                </c:pt>
                <c:pt idx="6673">
                  <c:v>7.1174063285029696</c:v>
                </c:pt>
                <c:pt idx="6674">
                  <c:v>3.3374063285029694</c:v>
                </c:pt>
                <c:pt idx="6675">
                  <c:v>5.4274063285029701</c:v>
                </c:pt>
                <c:pt idx="6676">
                  <c:v>4.0674063285029689</c:v>
                </c:pt>
                <c:pt idx="6677">
                  <c:v>3.897406328502969</c:v>
                </c:pt>
                <c:pt idx="6678">
                  <c:v>4.59740632850297</c:v>
                </c:pt>
                <c:pt idx="6679">
                  <c:v>5.4274063285029701</c:v>
                </c:pt>
                <c:pt idx="6680">
                  <c:v>4.0674063285029689</c:v>
                </c:pt>
                <c:pt idx="6681">
                  <c:v>4.1074063285029698</c:v>
                </c:pt>
                <c:pt idx="6682">
                  <c:v>5.2374063285029688</c:v>
                </c:pt>
                <c:pt idx="6683">
                  <c:v>5.4474063285029697</c:v>
                </c:pt>
                <c:pt idx="6684">
                  <c:v>4.09740632850297</c:v>
                </c:pt>
                <c:pt idx="6685">
                  <c:v>5.51740632850297</c:v>
                </c:pt>
                <c:pt idx="6686">
                  <c:v>4.3357791479026524</c:v>
                </c:pt>
                <c:pt idx="6687">
                  <c:v>3.8757791479026515</c:v>
                </c:pt>
                <c:pt idx="6688">
                  <c:v>4.7857791479026517</c:v>
                </c:pt>
                <c:pt idx="6689">
                  <c:v>3.9457791479026518</c:v>
                </c:pt>
                <c:pt idx="6690">
                  <c:v>5.2957791479026515</c:v>
                </c:pt>
                <c:pt idx="6691">
                  <c:v>5.7157791479026514</c:v>
                </c:pt>
                <c:pt idx="6692">
                  <c:v>4.105779147902652</c:v>
                </c:pt>
                <c:pt idx="6693">
                  <c:v>2.8757791479026515</c:v>
                </c:pt>
                <c:pt idx="6694">
                  <c:v>4.7757791479026519</c:v>
                </c:pt>
                <c:pt idx="6695">
                  <c:v>4.1257791479026515</c:v>
                </c:pt>
                <c:pt idx="6696">
                  <c:v>4.3057791479026513</c:v>
                </c:pt>
                <c:pt idx="6697">
                  <c:v>4.355779147902652</c:v>
                </c:pt>
                <c:pt idx="6698">
                  <c:v>3.7241507470692969</c:v>
                </c:pt>
                <c:pt idx="6699">
                  <c:v>3.2441507470692974</c:v>
                </c:pt>
                <c:pt idx="6700">
                  <c:v>3.8341507470692981</c:v>
                </c:pt>
                <c:pt idx="6701">
                  <c:v>4.5241507470692977</c:v>
                </c:pt>
                <c:pt idx="6702">
                  <c:v>4.4441507470692976</c:v>
                </c:pt>
                <c:pt idx="6703">
                  <c:v>5.2941507470692972</c:v>
                </c:pt>
                <c:pt idx="6704">
                  <c:v>4.1441507470692969</c:v>
                </c:pt>
                <c:pt idx="6705">
                  <c:v>4.5825211241714126</c:v>
                </c:pt>
                <c:pt idx="6706">
                  <c:v>5.6725211241714124</c:v>
                </c:pt>
                <c:pt idx="6707">
                  <c:v>2.8325211241714117</c:v>
                </c:pt>
                <c:pt idx="6708">
                  <c:v>4.2725211241714121</c:v>
                </c:pt>
                <c:pt idx="6709">
                  <c:v>3.6125211241714119</c:v>
                </c:pt>
                <c:pt idx="6710">
                  <c:v>5.3025211241714114</c:v>
                </c:pt>
                <c:pt idx="6711">
                  <c:v>5.7425211241714109</c:v>
                </c:pt>
                <c:pt idx="6712">
                  <c:v>4.8625211241714119</c:v>
                </c:pt>
                <c:pt idx="6713">
                  <c:v>2.6125211241714119</c:v>
                </c:pt>
                <c:pt idx="6714">
                  <c:v>3.7608902773733774</c:v>
                </c:pt>
                <c:pt idx="6715">
                  <c:v>4.4208902773733776</c:v>
                </c:pt>
                <c:pt idx="6716">
                  <c:v>6.1908902773733772</c:v>
                </c:pt>
                <c:pt idx="6717">
                  <c:v>3.8908902773733764</c:v>
                </c:pt>
                <c:pt idx="6718">
                  <c:v>4.5808902773733777</c:v>
                </c:pt>
                <c:pt idx="6719">
                  <c:v>4.0908902773733775</c:v>
                </c:pt>
                <c:pt idx="6720">
                  <c:v>3.910890277373376</c:v>
                </c:pt>
                <c:pt idx="6721">
                  <c:v>3.4108902773733769</c:v>
                </c:pt>
                <c:pt idx="6722">
                  <c:v>6.3608902773733771</c:v>
                </c:pt>
                <c:pt idx="6723">
                  <c:v>3.2508902773733768</c:v>
                </c:pt>
                <c:pt idx="6724">
                  <c:v>4.8108902773733764</c:v>
                </c:pt>
                <c:pt idx="6725">
                  <c:v>4.4708902773733765</c:v>
                </c:pt>
                <c:pt idx="6726">
                  <c:v>5.8808902773733767</c:v>
                </c:pt>
                <c:pt idx="6727">
                  <c:v>4.1208902773733769</c:v>
                </c:pt>
                <c:pt idx="6728">
                  <c:v>4.0492582048354286</c:v>
                </c:pt>
                <c:pt idx="6729">
                  <c:v>3.9992582048354297</c:v>
                </c:pt>
                <c:pt idx="6730">
                  <c:v>4.9892582048354281</c:v>
                </c:pt>
                <c:pt idx="6731">
                  <c:v>3.4292582048354285</c:v>
                </c:pt>
                <c:pt idx="6732">
                  <c:v>4.1792582048354294</c:v>
                </c:pt>
                <c:pt idx="6733">
                  <c:v>3.8592582048354291</c:v>
                </c:pt>
                <c:pt idx="6734">
                  <c:v>4.1492582048354283</c:v>
                </c:pt>
                <c:pt idx="6735">
                  <c:v>5.2392582048354281</c:v>
                </c:pt>
                <c:pt idx="6736">
                  <c:v>3.6776249047136602</c:v>
                </c:pt>
                <c:pt idx="6737">
                  <c:v>3.1976249047136598</c:v>
                </c:pt>
                <c:pt idx="6738">
                  <c:v>4.1476249047136591</c:v>
                </c:pt>
                <c:pt idx="6739">
                  <c:v>4.3376249047136604</c:v>
                </c:pt>
                <c:pt idx="6740">
                  <c:v>4.6776249047136602</c:v>
                </c:pt>
                <c:pt idx="6741">
                  <c:v>2.8676249047136597</c:v>
                </c:pt>
                <c:pt idx="6742">
                  <c:v>4.5576249047136592</c:v>
                </c:pt>
                <c:pt idx="6743">
                  <c:v>4.0559903751599915</c:v>
                </c:pt>
                <c:pt idx="6744">
                  <c:v>3.4559903751599919</c:v>
                </c:pt>
                <c:pt idx="6745">
                  <c:v>5.2459903751599928</c:v>
                </c:pt>
                <c:pt idx="6746">
                  <c:v>4.7759903751599921</c:v>
                </c:pt>
                <c:pt idx="6747">
                  <c:v>5.4659903751599916</c:v>
                </c:pt>
                <c:pt idx="6748">
                  <c:v>4.1759903751599925</c:v>
                </c:pt>
                <c:pt idx="6749">
                  <c:v>4.5259903751599921</c:v>
                </c:pt>
                <c:pt idx="6750">
                  <c:v>5.4859903751599912</c:v>
                </c:pt>
                <c:pt idx="6751">
                  <c:v>3.4943546143221775</c:v>
                </c:pt>
                <c:pt idx="6752">
                  <c:v>3.4843546143221777</c:v>
                </c:pt>
                <c:pt idx="6753">
                  <c:v>4.394354614322177</c:v>
                </c:pt>
                <c:pt idx="6754">
                  <c:v>4.2843546143221776</c:v>
                </c:pt>
                <c:pt idx="6755">
                  <c:v>5.3443546143221781</c:v>
                </c:pt>
                <c:pt idx="6756">
                  <c:v>4.2143546143221773</c:v>
                </c:pt>
                <c:pt idx="6757">
                  <c:v>4.5243546143221778</c:v>
                </c:pt>
                <c:pt idx="6758">
                  <c:v>4.7943546143221774</c:v>
                </c:pt>
                <c:pt idx="6759">
                  <c:v>6.5627176203437703</c:v>
                </c:pt>
                <c:pt idx="6760">
                  <c:v>4.0827176203437716</c:v>
                </c:pt>
                <c:pt idx="6761">
                  <c:v>3.4627176203437706</c:v>
                </c:pt>
                <c:pt idx="6762">
                  <c:v>3.9327176203437713</c:v>
                </c:pt>
                <c:pt idx="6763">
                  <c:v>4.3427176203437714</c:v>
                </c:pt>
                <c:pt idx="6764">
                  <c:v>3.2627176203437713</c:v>
                </c:pt>
                <c:pt idx="6765">
                  <c:v>4.1227176203437708</c:v>
                </c:pt>
                <c:pt idx="6766">
                  <c:v>3.4327176203437713</c:v>
                </c:pt>
                <c:pt idx="6767">
                  <c:v>4.3527176203437712</c:v>
                </c:pt>
                <c:pt idx="6768">
                  <c:v>3.6327176203437705</c:v>
                </c:pt>
                <c:pt idx="6769">
                  <c:v>5.9227176203437715</c:v>
                </c:pt>
                <c:pt idx="6770">
                  <c:v>4.8527176203437712</c:v>
                </c:pt>
                <c:pt idx="6771">
                  <c:v>5.9327176203437713</c:v>
                </c:pt>
                <c:pt idx="6772">
                  <c:v>4.6810793913641326</c:v>
                </c:pt>
                <c:pt idx="6773">
                  <c:v>5.8610793913641324</c:v>
                </c:pt>
                <c:pt idx="6774">
                  <c:v>6.8410793913641328</c:v>
                </c:pt>
                <c:pt idx="6775">
                  <c:v>3.5510793913641328</c:v>
                </c:pt>
                <c:pt idx="6776">
                  <c:v>3.8010793913641319</c:v>
                </c:pt>
                <c:pt idx="6777">
                  <c:v>5.2510793913641329</c:v>
                </c:pt>
                <c:pt idx="6778">
                  <c:v>5.1710793913641329</c:v>
                </c:pt>
                <c:pt idx="6779">
                  <c:v>5.1510793913641315</c:v>
                </c:pt>
                <c:pt idx="6780">
                  <c:v>4.3594399255184051</c:v>
                </c:pt>
                <c:pt idx="6781">
                  <c:v>4.4494399255184049</c:v>
                </c:pt>
                <c:pt idx="6782">
                  <c:v>3.3494399255184053</c:v>
                </c:pt>
                <c:pt idx="6783">
                  <c:v>6.3294399255184057</c:v>
                </c:pt>
                <c:pt idx="6784">
                  <c:v>3.7294399255184043</c:v>
                </c:pt>
                <c:pt idx="6785">
                  <c:v>4.6394399255184045</c:v>
                </c:pt>
                <c:pt idx="6786">
                  <c:v>5.9877992209375055</c:v>
                </c:pt>
                <c:pt idx="6787">
                  <c:v>4.7977992209375042</c:v>
                </c:pt>
                <c:pt idx="6788">
                  <c:v>5.4177992209375052</c:v>
                </c:pt>
                <c:pt idx="6789">
                  <c:v>2.7577992209375051</c:v>
                </c:pt>
                <c:pt idx="6790">
                  <c:v>5.2477992209375053</c:v>
                </c:pt>
                <c:pt idx="6791">
                  <c:v>2.7777992209375046</c:v>
                </c:pt>
                <c:pt idx="6792">
                  <c:v>4.9777992209375039</c:v>
                </c:pt>
                <c:pt idx="6793">
                  <c:v>4.0677992209375056</c:v>
                </c:pt>
                <c:pt idx="6794">
                  <c:v>5.057799220937504</c:v>
                </c:pt>
                <c:pt idx="6795">
                  <c:v>4.5961572757481068</c:v>
                </c:pt>
                <c:pt idx="6796">
                  <c:v>3.8661572757481064</c:v>
                </c:pt>
                <c:pt idx="6797">
                  <c:v>3.1761572757481069</c:v>
                </c:pt>
                <c:pt idx="6798">
                  <c:v>5.6161572757481064</c:v>
                </c:pt>
                <c:pt idx="6799">
                  <c:v>5.3461572757481068</c:v>
                </c:pt>
                <c:pt idx="6800">
                  <c:v>4.1461572757481058</c:v>
                </c:pt>
                <c:pt idx="6801">
                  <c:v>3.6161572757481064</c:v>
                </c:pt>
                <c:pt idx="6802">
                  <c:v>3.5861572757481071</c:v>
                </c:pt>
                <c:pt idx="6803">
                  <c:v>4.8561572757481066</c:v>
                </c:pt>
                <c:pt idx="6804">
                  <c:v>7.6161572757481064</c:v>
                </c:pt>
                <c:pt idx="6805">
                  <c:v>4.8845140880726365</c:v>
                </c:pt>
                <c:pt idx="6806">
                  <c:v>3.944514088072637</c:v>
                </c:pt>
                <c:pt idx="6807">
                  <c:v>4.5245140880726371</c:v>
                </c:pt>
                <c:pt idx="6808">
                  <c:v>3.2245140880726373</c:v>
                </c:pt>
                <c:pt idx="6809">
                  <c:v>4.3928696560292479</c:v>
                </c:pt>
                <c:pt idx="6810">
                  <c:v>4.2128696560292482</c:v>
                </c:pt>
                <c:pt idx="6811">
                  <c:v>7.1428696560292479</c:v>
                </c:pt>
                <c:pt idx="6812">
                  <c:v>3.8628696560292486</c:v>
                </c:pt>
                <c:pt idx="6813">
                  <c:v>3.4728696560292489</c:v>
                </c:pt>
                <c:pt idx="6814">
                  <c:v>4.3028696560292481</c:v>
                </c:pt>
                <c:pt idx="6815">
                  <c:v>4.6028696560292488</c:v>
                </c:pt>
                <c:pt idx="6816">
                  <c:v>4.472869656029248</c:v>
                </c:pt>
                <c:pt idx="6817">
                  <c:v>5.2928696560292483</c:v>
                </c:pt>
                <c:pt idx="6818">
                  <c:v>4.6528696560292495</c:v>
                </c:pt>
                <c:pt idx="6819">
                  <c:v>3.7328696560292496</c:v>
                </c:pt>
                <c:pt idx="6820">
                  <c:v>2.5828696560292492</c:v>
                </c:pt>
                <c:pt idx="6821">
                  <c:v>4.1828696560292489</c:v>
                </c:pt>
                <c:pt idx="6822">
                  <c:v>5.2928696560292483</c:v>
                </c:pt>
                <c:pt idx="6823">
                  <c:v>4.6928696560292487</c:v>
                </c:pt>
                <c:pt idx="6824">
                  <c:v>4.6412239777318263</c:v>
                </c:pt>
                <c:pt idx="6825">
                  <c:v>5.271223977731827</c:v>
                </c:pt>
                <c:pt idx="6826">
                  <c:v>3.9212239777318274</c:v>
                </c:pt>
                <c:pt idx="6827">
                  <c:v>5.0412239777318266</c:v>
                </c:pt>
                <c:pt idx="6828">
                  <c:v>3.5012239777318275</c:v>
                </c:pt>
                <c:pt idx="6829">
                  <c:v>4.5012239777318275</c:v>
                </c:pt>
                <c:pt idx="6830">
                  <c:v>4.2312239777318279</c:v>
                </c:pt>
                <c:pt idx="6831">
                  <c:v>4.0712239777318278</c:v>
                </c:pt>
                <c:pt idx="6832">
                  <c:v>4.7612239777318273</c:v>
                </c:pt>
                <c:pt idx="6833">
                  <c:v>4.521223977731827</c:v>
                </c:pt>
                <c:pt idx="6834">
                  <c:v>5.7312239777318279</c:v>
                </c:pt>
                <c:pt idx="6835">
                  <c:v>3.5995770512899554</c:v>
                </c:pt>
                <c:pt idx="6836">
                  <c:v>4.2095770512899549</c:v>
                </c:pt>
                <c:pt idx="6837">
                  <c:v>4.1495770512899561</c:v>
                </c:pt>
                <c:pt idx="6838">
                  <c:v>4.1995770512899551</c:v>
                </c:pt>
                <c:pt idx="6839">
                  <c:v>3.4295770512899555</c:v>
                </c:pt>
                <c:pt idx="6840">
                  <c:v>4.8595770512899552</c:v>
                </c:pt>
                <c:pt idx="6841">
                  <c:v>3.1295770512899557</c:v>
                </c:pt>
                <c:pt idx="6842">
                  <c:v>3.5495770512899556</c:v>
                </c:pt>
                <c:pt idx="6843">
                  <c:v>4.739577051289956</c:v>
                </c:pt>
                <c:pt idx="6844">
                  <c:v>4.3795770512899548</c:v>
                </c:pt>
                <c:pt idx="6845">
                  <c:v>4.1395770512899546</c:v>
                </c:pt>
                <c:pt idx="6846">
                  <c:v>3.4495770512899551</c:v>
                </c:pt>
                <c:pt idx="6847">
                  <c:v>4.34792887480892</c:v>
                </c:pt>
                <c:pt idx="6848">
                  <c:v>4.3579288748089198</c:v>
                </c:pt>
                <c:pt idx="6849">
                  <c:v>4.2479288748089203</c:v>
                </c:pt>
                <c:pt idx="6850">
                  <c:v>4.4479288748089196</c:v>
                </c:pt>
                <c:pt idx="6851">
                  <c:v>3.9279288748089201</c:v>
                </c:pt>
                <c:pt idx="6852">
                  <c:v>5.7079288748089194</c:v>
                </c:pt>
                <c:pt idx="6853">
                  <c:v>4.8079288748089208</c:v>
                </c:pt>
                <c:pt idx="6854">
                  <c:v>3.5279288748089197</c:v>
                </c:pt>
                <c:pt idx="6855">
                  <c:v>4.6879288748089198</c:v>
                </c:pt>
                <c:pt idx="6856">
                  <c:v>3.9379288748089198</c:v>
                </c:pt>
                <c:pt idx="6857">
                  <c:v>3.8679288748089196</c:v>
                </c:pt>
                <c:pt idx="6858">
                  <c:v>4.0862794463896837</c:v>
                </c:pt>
                <c:pt idx="6859">
                  <c:v>4.0662794463896841</c:v>
                </c:pt>
                <c:pt idx="6860">
                  <c:v>3.2962794463896836</c:v>
                </c:pt>
                <c:pt idx="6861">
                  <c:v>4.1562794463896839</c:v>
                </c:pt>
                <c:pt idx="6862">
                  <c:v>4.7462794463896838</c:v>
                </c:pt>
                <c:pt idx="6863">
                  <c:v>5.2762794463896832</c:v>
                </c:pt>
                <c:pt idx="6864">
                  <c:v>4.4662794463896827</c:v>
                </c:pt>
                <c:pt idx="6865">
                  <c:v>4.2062794463896829</c:v>
                </c:pt>
                <c:pt idx="6866">
                  <c:v>4.4662794463896827</c:v>
                </c:pt>
                <c:pt idx="6867">
                  <c:v>4.4962794463896838</c:v>
                </c:pt>
                <c:pt idx="6868">
                  <c:v>5.2962794463896827</c:v>
                </c:pt>
                <c:pt idx="6869">
                  <c:v>3.2062794463896838</c:v>
                </c:pt>
                <c:pt idx="6870">
                  <c:v>4.3762794463896828</c:v>
                </c:pt>
                <c:pt idx="6871">
                  <c:v>4.6746287641288848</c:v>
                </c:pt>
                <c:pt idx="6872">
                  <c:v>4.3046287641288856</c:v>
                </c:pt>
                <c:pt idx="6873">
                  <c:v>4.8246287641288852</c:v>
                </c:pt>
                <c:pt idx="6874">
                  <c:v>3.8846287641288839</c:v>
                </c:pt>
                <c:pt idx="6875">
                  <c:v>4.3946287641288855</c:v>
                </c:pt>
                <c:pt idx="6876">
                  <c:v>4.7746287641288845</c:v>
                </c:pt>
                <c:pt idx="6877">
                  <c:v>4.1946287641288844</c:v>
                </c:pt>
                <c:pt idx="6878">
                  <c:v>4.3446287641288848</c:v>
                </c:pt>
                <c:pt idx="6879">
                  <c:v>3.9246287641288848</c:v>
                </c:pt>
                <c:pt idx="6880">
                  <c:v>4.0246287641288845</c:v>
                </c:pt>
                <c:pt idx="6881">
                  <c:v>3.8829768261188082</c:v>
                </c:pt>
                <c:pt idx="6882">
                  <c:v>2.6729768261188092</c:v>
                </c:pt>
                <c:pt idx="6883">
                  <c:v>6.1929768261188087</c:v>
                </c:pt>
                <c:pt idx="6884">
                  <c:v>3.6729768261188092</c:v>
                </c:pt>
                <c:pt idx="6885">
                  <c:v>5.8029768261188099</c:v>
                </c:pt>
                <c:pt idx="6886">
                  <c:v>4.512976826118809</c:v>
                </c:pt>
                <c:pt idx="6887">
                  <c:v>4.012976826118809</c:v>
                </c:pt>
                <c:pt idx="6888">
                  <c:v>7.7213236304473973</c:v>
                </c:pt>
                <c:pt idx="6889">
                  <c:v>3.9113236304473968</c:v>
                </c:pt>
                <c:pt idx="6890">
                  <c:v>4.4913236304473969</c:v>
                </c:pt>
                <c:pt idx="6891">
                  <c:v>5.0913236304473966</c:v>
                </c:pt>
                <c:pt idx="6892">
                  <c:v>3.4613236304473967</c:v>
                </c:pt>
                <c:pt idx="6893">
                  <c:v>4.0613236304473972</c:v>
                </c:pt>
                <c:pt idx="6894">
                  <c:v>6.5413236304473958</c:v>
                </c:pt>
                <c:pt idx="6895">
                  <c:v>2.7913236304473967</c:v>
                </c:pt>
                <c:pt idx="6896">
                  <c:v>3.999669175198207</c:v>
                </c:pt>
                <c:pt idx="6897">
                  <c:v>5.1496691751982073</c:v>
                </c:pt>
                <c:pt idx="6898">
                  <c:v>4.3596691751982064</c:v>
                </c:pt>
                <c:pt idx="6899">
                  <c:v>5.4496691751982063</c:v>
                </c:pt>
                <c:pt idx="6900">
                  <c:v>5.7196691751982076</c:v>
                </c:pt>
                <c:pt idx="6901">
                  <c:v>3.9196691751982069</c:v>
                </c:pt>
                <c:pt idx="6902">
                  <c:v>4.0296691751982063</c:v>
                </c:pt>
                <c:pt idx="6903">
                  <c:v>3.6096691751982064</c:v>
                </c:pt>
                <c:pt idx="6904">
                  <c:v>4.2396691751982072</c:v>
                </c:pt>
                <c:pt idx="6905">
                  <c:v>4.5180134584504206</c:v>
                </c:pt>
                <c:pt idx="6906">
                  <c:v>3.4480134584504212</c:v>
                </c:pt>
                <c:pt idx="6907">
                  <c:v>5.4180134584504209</c:v>
                </c:pt>
                <c:pt idx="6908">
                  <c:v>4.62801345845042</c:v>
                </c:pt>
                <c:pt idx="6909">
                  <c:v>3.87801345845042</c:v>
                </c:pt>
                <c:pt idx="6910">
                  <c:v>4.1680134584504209</c:v>
                </c:pt>
                <c:pt idx="6911">
                  <c:v>3.2680134584504206</c:v>
                </c:pt>
                <c:pt idx="6912">
                  <c:v>5.7063564782788205</c:v>
                </c:pt>
                <c:pt idx="6913">
                  <c:v>4.3763564782788205</c:v>
                </c:pt>
                <c:pt idx="6914">
                  <c:v>5.9063564782788216</c:v>
                </c:pt>
                <c:pt idx="6915">
                  <c:v>3.3263564782788215</c:v>
                </c:pt>
                <c:pt idx="6916">
                  <c:v>3.1363564782788211</c:v>
                </c:pt>
                <c:pt idx="6917">
                  <c:v>3.6463564782788218</c:v>
                </c:pt>
                <c:pt idx="6918">
                  <c:v>3.0963564782788211</c:v>
                </c:pt>
                <c:pt idx="6919">
                  <c:v>5.0646982327537788</c:v>
                </c:pt>
                <c:pt idx="6920">
                  <c:v>6.2046982327537776</c:v>
                </c:pt>
                <c:pt idx="6921">
                  <c:v>5.2746982327537779</c:v>
                </c:pt>
                <c:pt idx="6922">
                  <c:v>4.0846982327537784</c:v>
                </c:pt>
                <c:pt idx="6923">
                  <c:v>4.6946982327537778</c:v>
                </c:pt>
                <c:pt idx="6924">
                  <c:v>4.2946982327537793</c:v>
                </c:pt>
                <c:pt idx="6925">
                  <c:v>4.2346982327537788</c:v>
                </c:pt>
                <c:pt idx="6926">
                  <c:v>4.7046982327537776</c:v>
                </c:pt>
                <c:pt idx="6927">
                  <c:v>4.474698232753779</c:v>
                </c:pt>
                <c:pt idx="6928">
                  <c:v>5.4046982327537787</c:v>
                </c:pt>
                <c:pt idx="6929">
                  <c:v>3.5746982327537786</c:v>
                </c:pt>
                <c:pt idx="6930">
                  <c:v>3.3046982327537782</c:v>
                </c:pt>
                <c:pt idx="6931">
                  <c:v>5.2346982327537788</c:v>
                </c:pt>
                <c:pt idx="6932">
                  <c:v>3.7230387199412434</c:v>
                </c:pt>
                <c:pt idx="6933">
                  <c:v>3.8430387199412426</c:v>
                </c:pt>
                <c:pt idx="6934">
                  <c:v>4.4430387199412422</c:v>
                </c:pt>
                <c:pt idx="6935">
                  <c:v>4.0530387199412434</c:v>
                </c:pt>
                <c:pt idx="6936">
                  <c:v>3.6530387199412431</c:v>
                </c:pt>
                <c:pt idx="6937">
                  <c:v>4.0830387199412428</c:v>
                </c:pt>
                <c:pt idx="6938">
                  <c:v>3.8530387199412424</c:v>
                </c:pt>
                <c:pt idx="6939">
                  <c:v>3.5113779379027221</c:v>
                </c:pt>
                <c:pt idx="6940">
                  <c:v>3.9013779379027227</c:v>
                </c:pt>
                <c:pt idx="6941">
                  <c:v>3.8213779379027226</c:v>
                </c:pt>
                <c:pt idx="6942">
                  <c:v>3.971377937902723</c:v>
                </c:pt>
                <c:pt idx="6943">
                  <c:v>5.4113779379027225</c:v>
                </c:pt>
                <c:pt idx="6944">
                  <c:v>4.4513779379027216</c:v>
                </c:pt>
                <c:pt idx="6945">
                  <c:v>4.2913779379027233</c:v>
                </c:pt>
                <c:pt idx="6946">
                  <c:v>4.7713779379027219</c:v>
                </c:pt>
                <c:pt idx="6947">
                  <c:v>3.769715884695275</c:v>
                </c:pt>
                <c:pt idx="6948">
                  <c:v>3.099715884695275</c:v>
                </c:pt>
                <c:pt idx="6949">
                  <c:v>4.3397158846952752</c:v>
                </c:pt>
                <c:pt idx="6950">
                  <c:v>5.099715884695275</c:v>
                </c:pt>
                <c:pt idx="6951">
                  <c:v>6.3697158846952746</c:v>
                </c:pt>
                <c:pt idx="6952">
                  <c:v>3.3697158846952755</c:v>
                </c:pt>
                <c:pt idx="6953">
                  <c:v>3.5797158846952755</c:v>
                </c:pt>
                <c:pt idx="6954">
                  <c:v>5.2480525583714996</c:v>
                </c:pt>
                <c:pt idx="6955">
                  <c:v>3.6880525583714991</c:v>
                </c:pt>
                <c:pt idx="6956">
                  <c:v>4.0680525583714999</c:v>
                </c:pt>
                <c:pt idx="6957">
                  <c:v>2.5880525583714995</c:v>
                </c:pt>
                <c:pt idx="6958">
                  <c:v>4.1280525583715004</c:v>
                </c:pt>
                <c:pt idx="6959">
                  <c:v>4.2580525583714994</c:v>
                </c:pt>
                <c:pt idx="6960">
                  <c:v>3.6763879569795073</c:v>
                </c:pt>
                <c:pt idx="6961">
                  <c:v>3.226387956979508</c:v>
                </c:pt>
                <c:pt idx="6962">
                  <c:v>4.5163879569795071</c:v>
                </c:pt>
                <c:pt idx="6963">
                  <c:v>3.6363879569795081</c:v>
                </c:pt>
                <c:pt idx="6964">
                  <c:v>4.2647220785629241</c:v>
                </c:pt>
                <c:pt idx="6965">
                  <c:v>4.7947220785629252</c:v>
                </c:pt>
                <c:pt idx="6966">
                  <c:v>5.054722078562925</c:v>
                </c:pt>
                <c:pt idx="6967">
                  <c:v>5.6647220785629244</c:v>
                </c:pt>
                <c:pt idx="6968">
                  <c:v>3.8247220785629246</c:v>
                </c:pt>
                <c:pt idx="6969">
                  <c:v>4.6347220785629251</c:v>
                </c:pt>
                <c:pt idx="6970">
                  <c:v>4.5347220785629254</c:v>
                </c:pt>
                <c:pt idx="6971">
                  <c:v>4.0747220785629246</c:v>
                </c:pt>
                <c:pt idx="6972">
                  <c:v>4.304722078562925</c:v>
                </c:pt>
                <c:pt idx="6973">
                  <c:v>3.1947220785629247</c:v>
                </c:pt>
                <c:pt idx="6974">
                  <c:v>2.8147220785629248</c:v>
                </c:pt>
                <c:pt idx="6975">
                  <c:v>3.9830549211608659</c:v>
                </c:pt>
                <c:pt idx="6976">
                  <c:v>5.1330549211608663</c:v>
                </c:pt>
                <c:pt idx="6977">
                  <c:v>3.1930549211608659</c:v>
                </c:pt>
                <c:pt idx="6978">
                  <c:v>2.7230549211608661</c:v>
                </c:pt>
                <c:pt idx="6979">
                  <c:v>3.9830549211608659</c:v>
                </c:pt>
                <c:pt idx="6980">
                  <c:v>3.3230549211608658</c:v>
                </c:pt>
                <c:pt idx="6981">
                  <c:v>4.4630549211608663</c:v>
                </c:pt>
                <c:pt idx="6982">
                  <c:v>4.2830549211608666</c:v>
                </c:pt>
                <c:pt idx="6983">
                  <c:v>3.5930549211608653</c:v>
                </c:pt>
                <c:pt idx="6984">
                  <c:v>4.9613864828079315</c:v>
                </c:pt>
                <c:pt idx="6985">
                  <c:v>5.3813864828079314</c:v>
                </c:pt>
                <c:pt idx="6986">
                  <c:v>4.0013864828079306</c:v>
                </c:pt>
                <c:pt idx="6987">
                  <c:v>3.4513864828079308</c:v>
                </c:pt>
                <c:pt idx="6988">
                  <c:v>2.7413864828079308</c:v>
                </c:pt>
                <c:pt idx="6989">
                  <c:v>3.0513864828079313</c:v>
                </c:pt>
                <c:pt idx="6990">
                  <c:v>4.3313864828079307</c:v>
                </c:pt>
                <c:pt idx="6991">
                  <c:v>3.2113864828079306</c:v>
                </c:pt>
                <c:pt idx="6992">
                  <c:v>3.9613864828079315</c:v>
                </c:pt>
                <c:pt idx="6993">
                  <c:v>3.7313864828079311</c:v>
                </c:pt>
                <c:pt idx="6994">
                  <c:v>3.1213864828079307</c:v>
                </c:pt>
                <c:pt idx="6995">
                  <c:v>3.7813864828079318</c:v>
                </c:pt>
                <c:pt idx="6996">
                  <c:v>5.4097167615341828</c:v>
                </c:pt>
                <c:pt idx="6997">
                  <c:v>3.4897167615341829</c:v>
                </c:pt>
                <c:pt idx="6998">
                  <c:v>4.5597167615341831</c:v>
                </c:pt>
                <c:pt idx="6999">
                  <c:v>4.0097167615341824</c:v>
                </c:pt>
                <c:pt idx="7000">
                  <c:v>5.2597167615341824</c:v>
                </c:pt>
                <c:pt idx="7001">
                  <c:v>5.2997167615341834</c:v>
                </c:pt>
                <c:pt idx="7002">
                  <c:v>3.2697167615341831</c:v>
                </c:pt>
                <c:pt idx="7003">
                  <c:v>4.4997167615341827</c:v>
                </c:pt>
                <c:pt idx="7004">
                  <c:v>3.9980457553651387</c:v>
                </c:pt>
                <c:pt idx="7005">
                  <c:v>3.8780457553651395</c:v>
                </c:pt>
                <c:pt idx="7006">
                  <c:v>4.818045755365139</c:v>
                </c:pt>
                <c:pt idx="7007">
                  <c:v>5.1480457553651391</c:v>
                </c:pt>
                <c:pt idx="7008">
                  <c:v>5.7580457553651385</c:v>
                </c:pt>
                <c:pt idx="7009">
                  <c:v>3.7280457553651392</c:v>
                </c:pt>
                <c:pt idx="7010">
                  <c:v>4.2463734623217526</c:v>
                </c:pt>
                <c:pt idx="7011">
                  <c:v>4.5263734623217537</c:v>
                </c:pt>
                <c:pt idx="7012">
                  <c:v>2.5863734623217525</c:v>
                </c:pt>
                <c:pt idx="7013">
                  <c:v>5.1963734623217537</c:v>
                </c:pt>
                <c:pt idx="7014">
                  <c:v>5.7363734623217528</c:v>
                </c:pt>
                <c:pt idx="7015">
                  <c:v>4.5063734623217524</c:v>
                </c:pt>
                <c:pt idx="7016">
                  <c:v>3.9463734623217537</c:v>
                </c:pt>
                <c:pt idx="7017">
                  <c:v>3.4463734623217528</c:v>
                </c:pt>
                <c:pt idx="7018">
                  <c:v>4.1863734623217521</c:v>
                </c:pt>
                <c:pt idx="7019">
                  <c:v>4.8863734623217532</c:v>
                </c:pt>
                <c:pt idx="7020">
                  <c:v>6.106373462321752</c:v>
                </c:pt>
                <c:pt idx="7021">
                  <c:v>4.0263734623217537</c:v>
                </c:pt>
                <c:pt idx="7022">
                  <c:v>4.4146998804204003</c:v>
                </c:pt>
                <c:pt idx="7023">
                  <c:v>4.8546998804203998</c:v>
                </c:pt>
                <c:pt idx="7024">
                  <c:v>4.8546998804203998</c:v>
                </c:pt>
                <c:pt idx="7025">
                  <c:v>4.9046998804204005</c:v>
                </c:pt>
                <c:pt idx="7026">
                  <c:v>4.8730250076728741</c:v>
                </c:pt>
                <c:pt idx="7027">
                  <c:v>2.6530250076728734</c:v>
                </c:pt>
                <c:pt idx="7028">
                  <c:v>4.5230250076728744</c:v>
                </c:pt>
                <c:pt idx="7029">
                  <c:v>5.8230250076728733</c:v>
                </c:pt>
                <c:pt idx="7030">
                  <c:v>5.6630250076728732</c:v>
                </c:pt>
                <c:pt idx="7031">
                  <c:v>3.0030250076728739</c:v>
                </c:pt>
                <c:pt idx="7032">
                  <c:v>4.491348842086353</c:v>
                </c:pt>
                <c:pt idx="7033">
                  <c:v>3.6913488420863541</c:v>
                </c:pt>
                <c:pt idx="7034">
                  <c:v>4.9313488420863525</c:v>
                </c:pt>
                <c:pt idx="7035">
                  <c:v>4.0113488420863526</c:v>
                </c:pt>
                <c:pt idx="7036">
                  <c:v>4.2713488420863541</c:v>
                </c:pt>
                <c:pt idx="7037">
                  <c:v>6.5213488420863541</c:v>
                </c:pt>
                <c:pt idx="7038">
                  <c:v>3.991348842086353</c:v>
                </c:pt>
                <c:pt idx="7039">
                  <c:v>3.861348842086354</c:v>
                </c:pt>
                <c:pt idx="7040">
                  <c:v>3.7296713816634082</c:v>
                </c:pt>
                <c:pt idx="7041">
                  <c:v>5.189671381663409</c:v>
                </c:pt>
                <c:pt idx="7042">
                  <c:v>4.7896713816634087</c:v>
                </c:pt>
                <c:pt idx="7043">
                  <c:v>4.5296713816634089</c:v>
                </c:pt>
                <c:pt idx="7044">
                  <c:v>4.0196713816634091</c:v>
                </c:pt>
                <c:pt idx="7045">
                  <c:v>4.8696713816634087</c:v>
                </c:pt>
                <c:pt idx="7046">
                  <c:v>3.4096713816634079</c:v>
                </c:pt>
                <c:pt idx="7047">
                  <c:v>4.0296713816634089</c:v>
                </c:pt>
                <c:pt idx="7048">
                  <c:v>4.457992624401971</c:v>
                </c:pt>
                <c:pt idx="7049">
                  <c:v>5.2379926244019703</c:v>
                </c:pt>
                <c:pt idx="7050">
                  <c:v>4.3579926244019713</c:v>
                </c:pt>
                <c:pt idx="7051">
                  <c:v>3.6079926244019713</c:v>
                </c:pt>
                <c:pt idx="7052">
                  <c:v>3.3479926244019707</c:v>
                </c:pt>
                <c:pt idx="7053">
                  <c:v>4.287992624401971</c:v>
                </c:pt>
                <c:pt idx="7054">
                  <c:v>4.1263125682953259</c:v>
                </c:pt>
                <c:pt idx="7055">
                  <c:v>4.7663125682953265</c:v>
                </c:pt>
                <c:pt idx="7056">
                  <c:v>3.2363125682953253</c:v>
                </c:pt>
                <c:pt idx="7057">
                  <c:v>4.0063125682953249</c:v>
                </c:pt>
                <c:pt idx="7058">
                  <c:v>3.1263125682953259</c:v>
                </c:pt>
                <c:pt idx="7059">
                  <c:v>3.956312568295326</c:v>
                </c:pt>
                <c:pt idx="7060">
                  <c:v>4.5463125682953258</c:v>
                </c:pt>
                <c:pt idx="7061">
                  <c:v>4.5263125682953262</c:v>
                </c:pt>
                <c:pt idx="7062">
                  <c:v>3.794631211332101</c:v>
                </c:pt>
                <c:pt idx="7063">
                  <c:v>4.6546312113321004</c:v>
                </c:pt>
                <c:pt idx="7064">
                  <c:v>4.544631211332101</c:v>
                </c:pt>
                <c:pt idx="7065">
                  <c:v>3.8246312113321004</c:v>
                </c:pt>
                <c:pt idx="7066">
                  <c:v>3.4446312113321005</c:v>
                </c:pt>
                <c:pt idx="7067">
                  <c:v>5.0746312113321004</c:v>
                </c:pt>
                <c:pt idx="7068">
                  <c:v>4.2646312113321017</c:v>
                </c:pt>
                <c:pt idx="7069">
                  <c:v>4.4646312113321009</c:v>
                </c:pt>
                <c:pt idx="7070">
                  <c:v>4.7029485514962452</c:v>
                </c:pt>
                <c:pt idx="7071">
                  <c:v>5.3529485514962456</c:v>
                </c:pt>
                <c:pt idx="7072">
                  <c:v>3.7729485514962455</c:v>
                </c:pt>
                <c:pt idx="7073">
                  <c:v>3.3529485514962447</c:v>
                </c:pt>
                <c:pt idx="7074">
                  <c:v>3.4329485514962448</c:v>
                </c:pt>
                <c:pt idx="7075">
                  <c:v>3.8229485514962445</c:v>
                </c:pt>
                <c:pt idx="7076">
                  <c:v>3.7329485514962446</c:v>
                </c:pt>
                <c:pt idx="7077">
                  <c:v>3.7429485514962444</c:v>
                </c:pt>
                <c:pt idx="7078">
                  <c:v>4.0312645867670156</c:v>
                </c:pt>
                <c:pt idx="7079">
                  <c:v>6.0512645867670152</c:v>
                </c:pt>
                <c:pt idx="7080">
                  <c:v>3.1212645867670155</c:v>
                </c:pt>
                <c:pt idx="7081">
                  <c:v>5.4612645867670153</c:v>
                </c:pt>
                <c:pt idx="7082">
                  <c:v>4.6912645867670157</c:v>
                </c:pt>
                <c:pt idx="7083">
                  <c:v>3.9612645867670153</c:v>
                </c:pt>
                <c:pt idx="7084">
                  <c:v>4.1512645867670148</c:v>
                </c:pt>
                <c:pt idx="7085">
                  <c:v>3.561264586767015</c:v>
                </c:pt>
                <c:pt idx="7086">
                  <c:v>3.9912645867670147</c:v>
                </c:pt>
                <c:pt idx="7087">
                  <c:v>3.0595793151189667</c:v>
                </c:pt>
                <c:pt idx="7088">
                  <c:v>3.4595793151189671</c:v>
                </c:pt>
                <c:pt idx="7089">
                  <c:v>6.7595793151189678</c:v>
                </c:pt>
                <c:pt idx="7090">
                  <c:v>5.3495793151189677</c:v>
                </c:pt>
                <c:pt idx="7091">
                  <c:v>4.8295793151189663</c:v>
                </c:pt>
                <c:pt idx="7092">
                  <c:v>4.0895793151189661</c:v>
                </c:pt>
                <c:pt idx="7093">
                  <c:v>3.7578927345219348</c:v>
                </c:pt>
                <c:pt idx="7094">
                  <c:v>3.7478927345219333</c:v>
                </c:pt>
                <c:pt idx="7095">
                  <c:v>6.1378927345219338</c:v>
                </c:pt>
                <c:pt idx="7096">
                  <c:v>3.6978927345219343</c:v>
                </c:pt>
                <c:pt idx="7097">
                  <c:v>4.0278927345219344</c:v>
                </c:pt>
                <c:pt idx="7098">
                  <c:v>5.9778927345219337</c:v>
                </c:pt>
                <c:pt idx="7099">
                  <c:v>3.6878927345219346</c:v>
                </c:pt>
                <c:pt idx="7100">
                  <c:v>4.0178927345219346</c:v>
                </c:pt>
                <c:pt idx="7101">
                  <c:v>4.1178927345219343</c:v>
                </c:pt>
                <c:pt idx="7102">
                  <c:v>3.9078927345219334</c:v>
                </c:pt>
                <c:pt idx="7103">
                  <c:v>3.7278927345219337</c:v>
                </c:pt>
                <c:pt idx="7104">
                  <c:v>4.9278927345219348</c:v>
                </c:pt>
                <c:pt idx="7105">
                  <c:v>4.6578927345219334</c:v>
                </c:pt>
                <c:pt idx="7106">
                  <c:v>4.5578927345219338</c:v>
                </c:pt>
                <c:pt idx="7107">
                  <c:v>3.7162048429410159</c:v>
                </c:pt>
                <c:pt idx="7108">
                  <c:v>3.5262048429410164</c:v>
                </c:pt>
                <c:pt idx="7109">
                  <c:v>3.6562048429410154</c:v>
                </c:pt>
                <c:pt idx="7110">
                  <c:v>5.0362048429410162</c:v>
                </c:pt>
                <c:pt idx="7111">
                  <c:v>3.7045156383365665</c:v>
                </c:pt>
                <c:pt idx="7112">
                  <c:v>4.2145156383365663</c:v>
                </c:pt>
                <c:pt idx="7113">
                  <c:v>4.6045156383365669</c:v>
                </c:pt>
                <c:pt idx="7114">
                  <c:v>5.5645156383365659</c:v>
                </c:pt>
                <c:pt idx="7115">
                  <c:v>5.3345156383365655</c:v>
                </c:pt>
                <c:pt idx="7116">
                  <c:v>4.2945156383365664</c:v>
                </c:pt>
                <c:pt idx="7117">
                  <c:v>5.2445156383365656</c:v>
                </c:pt>
                <c:pt idx="7118">
                  <c:v>4.1345156383365662</c:v>
                </c:pt>
                <c:pt idx="7119">
                  <c:v>3.2445156383365665</c:v>
                </c:pt>
                <c:pt idx="7120">
                  <c:v>4.2045156383365665</c:v>
                </c:pt>
                <c:pt idx="7121">
                  <c:v>4.6145156383365666</c:v>
                </c:pt>
                <c:pt idx="7122">
                  <c:v>5.4728251186641721</c:v>
                </c:pt>
                <c:pt idx="7123">
                  <c:v>5.0428251186641724</c:v>
                </c:pt>
                <c:pt idx="7124">
                  <c:v>6.2328251186641719</c:v>
                </c:pt>
                <c:pt idx="7125">
                  <c:v>4.1028251186641729</c:v>
                </c:pt>
                <c:pt idx="7126">
                  <c:v>3.9528251186641725</c:v>
                </c:pt>
                <c:pt idx="7127">
                  <c:v>4.4528251186641725</c:v>
                </c:pt>
                <c:pt idx="7128">
                  <c:v>5.6228251186641725</c:v>
                </c:pt>
                <c:pt idx="7129">
                  <c:v>3.8911332818746427</c:v>
                </c:pt>
                <c:pt idx="7130">
                  <c:v>3.2211332818746428</c:v>
                </c:pt>
                <c:pt idx="7131">
                  <c:v>2.791133281874643</c:v>
                </c:pt>
                <c:pt idx="7132">
                  <c:v>4.8711332818746431</c:v>
                </c:pt>
                <c:pt idx="7133">
                  <c:v>4.291133281874643</c:v>
                </c:pt>
                <c:pt idx="7134">
                  <c:v>4.7011332818746432</c:v>
                </c:pt>
                <c:pt idx="7135">
                  <c:v>4.2511332818746439</c:v>
                </c:pt>
                <c:pt idx="7136">
                  <c:v>3.6011332818746435</c:v>
                </c:pt>
                <c:pt idx="7137">
                  <c:v>4.0894401259139936</c:v>
                </c:pt>
                <c:pt idx="7138">
                  <c:v>4.9294401259139935</c:v>
                </c:pt>
                <c:pt idx="7139">
                  <c:v>4.0594401259139925</c:v>
                </c:pt>
                <c:pt idx="7140">
                  <c:v>3.8994401259139924</c:v>
                </c:pt>
                <c:pt idx="7141">
                  <c:v>5.4094401259139921</c:v>
                </c:pt>
                <c:pt idx="7142">
                  <c:v>5.6594401259139921</c:v>
                </c:pt>
                <c:pt idx="7143">
                  <c:v>3.6294401259139928</c:v>
                </c:pt>
                <c:pt idx="7144">
                  <c:v>3.7494401259139938</c:v>
                </c:pt>
                <c:pt idx="7145">
                  <c:v>5.3194401259139923</c:v>
                </c:pt>
                <c:pt idx="7146">
                  <c:v>5.3894401259139926</c:v>
                </c:pt>
                <c:pt idx="7147">
                  <c:v>4.5277456487234318</c:v>
                </c:pt>
                <c:pt idx="7148">
                  <c:v>4.017745648723432</c:v>
                </c:pt>
                <c:pt idx="7149">
                  <c:v>3.6377456487234312</c:v>
                </c:pt>
                <c:pt idx="7150">
                  <c:v>5.6577456487234308</c:v>
                </c:pt>
                <c:pt idx="7151">
                  <c:v>3.517745648723432</c:v>
                </c:pt>
                <c:pt idx="7152">
                  <c:v>6.0377456487234316</c:v>
                </c:pt>
                <c:pt idx="7153">
                  <c:v>3.2177456487234313</c:v>
                </c:pt>
                <c:pt idx="7154">
                  <c:v>4.8177456487234309</c:v>
                </c:pt>
                <c:pt idx="7155">
                  <c:v>4.376049848239342</c:v>
                </c:pt>
                <c:pt idx="7156">
                  <c:v>4.3160498482393415</c:v>
                </c:pt>
                <c:pt idx="7157">
                  <c:v>2.876049848239342</c:v>
                </c:pt>
                <c:pt idx="7158">
                  <c:v>4.6460498482393415</c:v>
                </c:pt>
                <c:pt idx="7159">
                  <c:v>2.9360498482393425</c:v>
                </c:pt>
                <c:pt idx="7160">
                  <c:v>5.1360498482393417</c:v>
                </c:pt>
                <c:pt idx="7161">
                  <c:v>4.2160498482393418</c:v>
                </c:pt>
                <c:pt idx="7162">
                  <c:v>4.7460498482393429</c:v>
                </c:pt>
                <c:pt idx="7163">
                  <c:v>3.5860498482393428</c:v>
                </c:pt>
                <c:pt idx="7164">
                  <c:v>3.7960498482393419</c:v>
                </c:pt>
                <c:pt idx="7165">
                  <c:v>3.7760498482393423</c:v>
                </c:pt>
                <c:pt idx="7166">
                  <c:v>5.6243527223932688</c:v>
                </c:pt>
                <c:pt idx="7167">
                  <c:v>2.6943527223932691</c:v>
                </c:pt>
                <c:pt idx="7168">
                  <c:v>3.5243527223932691</c:v>
                </c:pt>
                <c:pt idx="7169">
                  <c:v>2.864352722393269</c:v>
                </c:pt>
                <c:pt idx="7170">
                  <c:v>3.2443527223932689</c:v>
                </c:pt>
                <c:pt idx="7171">
                  <c:v>4.3843527223932686</c:v>
                </c:pt>
                <c:pt idx="7172">
                  <c:v>3.4143527223932688</c:v>
                </c:pt>
                <c:pt idx="7173">
                  <c:v>3.322654269111907</c:v>
                </c:pt>
                <c:pt idx="7174">
                  <c:v>3.7026542691119069</c:v>
                </c:pt>
                <c:pt idx="7175">
                  <c:v>2.7026542691119069</c:v>
                </c:pt>
                <c:pt idx="7176">
                  <c:v>4.7326542691119062</c:v>
                </c:pt>
                <c:pt idx="7177">
                  <c:v>4.1226542691119068</c:v>
                </c:pt>
                <c:pt idx="7178">
                  <c:v>4.8526542691119072</c:v>
                </c:pt>
                <c:pt idx="7179">
                  <c:v>5.7826542691119069</c:v>
                </c:pt>
                <c:pt idx="7180">
                  <c:v>4.0326542691119069</c:v>
                </c:pt>
                <c:pt idx="7181">
                  <c:v>4.1926542691119071</c:v>
                </c:pt>
                <c:pt idx="7182">
                  <c:v>4.0309544863170768</c:v>
                </c:pt>
                <c:pt idx="7183">
                  <c:v>3.9909544863170776</c:v>
                </c:pt>
                <c:pt idx="7184">
                  <c:v>3.4609544863170765</c:v>
                </c:pt>
                <c:pt idx="7185">
                  <c:v>3.8709544863170766</c:v>
                </c:pt>
                <c:pt idx="7186">
                  <c:v>4.7809544863170768</c:v>
                </c:pt>
                <c:pt idx="7187">
                  <c:v>3.6409544863170762</c:v>
                </c:pt>
                <c:pt idx="7188">
                  <c:v>4.3592533719257176</c:v>
                </c:pt>
                <c:pt idx="7189">
                  <c:v>4.3192533719257167</c:v>
                </c:pt>
                <c:pt idx="7190">
                  <c:v>3.6692533719257181</c:v>
                </c:pt>
                <c:pt idx="7191">
                  <c:v>5.2492533719257182</c:v>
                </c:pt>
                <c:pt idx="7192">
                  <c:v>4.6792533719257179</c:v>
                </c:pt>
                <c:pt idx="7193">
                  <c:v>4.4992533719257182</c:v>
                </c:pt>
                <c:pt idx="7194">
                  <c:v>2.7992533719257171</c:v>
                </c:pt>
                <c:pt idx="7195">
                  <c:v>3.4792533719257177</c:v>
                </c:pt>
                <c:pt idx="7196">
                  <c:v>3.9192533719257181</c:v>
                </c:pt>
                <c:pt idx="7197">
                  <c:v>4.9292533719257179</c:v>
                </c:pt>
                <c:pt idx="7198">
                  <c:v>3.3075509238498695</c:v>
                </c:pt>
                <c:pt idx="7199">
                  <c:v>3.957550923849869</c:v>
                </c:pt>
                <c:pt idx="7200">
                  <c:v>2.997550923849869</c:v>
                </c:pt>
                <c:pt idx="7201">
                  <c:v>3.7975509238498688</c:v>
                </c:pt>
                <c:pt idx="7202">
                  <c:v>5.1475509238498685</c:v>
                </c:pt>
                <c:pt idx="7203">
                  <c:v>4.0275509238498692</c:v>
                </c:pt>
                <c:pt idx="7204">
                  <c:v>4.3175509238498684</c:v>
                </c:pt>
                <c:pt idx="7205">
                  <c:v>3.8575509238498693</c:v>
                </c:pt>
                <c:pt idx="7206">
                  <c:v>3.6675509238498698</c:v>
                </c:pt>
                <c:pt idx="7207">
                  <c:v>4.3075509238498686</c:v>
                </c:pt>
                <c:pt idx="7208">
                  <c:v>3.0775509238498691</c:v>
                </c:pt>
                <c:pt idx="7209">
                  <c:v>4.8075509238498686</c:v>
                </c:pt>
                <c:pt idx="7210">
                  <c:v>3.1475509238498693</c:v>
                </c:pt>
                <c:pt idx="7211">
                  <c:v>3.5075509238498697</c:v>
                </c:pt>
                <c:pt idx="7212">
                  <c:v>3.6258471399966581</c:v>
                </c:pt>
                <c:pt idx="7213">
                  <c:v>3.2858471399966582</c:v>
                </c:pt>
                <c:pt idx="7214">
                  <c:v>3.2658471399966587</c:v>
                </c:pt>
                <c:pt idx="7215">
                  <c:v>5.0658471399966576</c:v>
                </c:pt>
                <c:pt idx="7216">
                  <c:v>5.5958471399966587</c:v>
                </c:pt>
                <c:pt idx="7217">
                  <c:v>5.1558471399966592</c:v>
                </c:pt>
                <c:pt idx="7218">
                  <c:v>4.2841420182682768</c:v>
                </c:pt>
                <c:pt idx="7219">
                  <c:v>5.1541420182682778</c:v>
                </c:pt>
                <c:pt idx="7220">
                  <c:v>4.3741420182682766</c:v>
                </c:pt>
                <c:pt idx="7221">
                  <c:v>5.024142018268277</c:v>
                </c:pt>
                <c:pt idx="7222">
                  <c:v>4.6141420182682769</c:v>
                </c:pt>
                <c:pt idx="7223">
                  <c:v>4.5441420182682766</c:v>
                </c:pt>
                <c:pt idx="7224">
                  <c:v>4.6841420182682771</c:v>
                </c:pt>
                <c:pt idx="7225">
                  <c:v>3.3724355565619746</c:v>
                </c:pt>
                <c:pt idx="7226">
                  <c:v>3.9024355565619757</c:v>
                </c:pt>
                <c:pt idx="7227">
                  <c:v>2.8624355565619748</c:v>
                </c:pt>
                <c:pt idx="7228">
                  <c:v>3.142435556561975</c:v>
                </c:pt>
                <c:pt idx="7229">
                  <c:v>3.7807277527700407</c:v>
                </c:pt>
                <c:pt idx="7230">
                  <c:v>4.1607277527700415</c:v>
                </c:pt>
                <c:pt idx="7231">
                  <c:v>4.5807277527700414</c:v>
                </c:pt>
                <c:pt idx="7232">
                  <c:v>4.3607277527700408</c:v>
                </c:pt>
                <c:pt idx="7233">
                  <c:v>4.5307277527700407</c:v>
                </c:pt>
                <c:pt idx="7234">
                  <c:v>4.7307277527700418</c:v>
                </c:pt>
                <c:pt idx="7235">
                  <c:v>2.5690186047797843</c:v>
                </c:pt>
                <c:pt idx="7236">
                  <c:v>3.8590186047797843</c:v>
                </c:pt>
                <c:pt idx="7237">
                  <c:v>3.5690186047797852</c:v>
                </c:pt>
                <c:pt idx="7238">
                  <c:v>3.2490186047797849</c:v>
                </c:pt>
                <c:pt idx="7239">
                  <c:v>6.3090186047797836</c:v>
                </c:pt>
                <c:pt idx="7240">
                  <c:v>4.2490186047797849</c:v>
                </c:pt>
                <c:pt idx="7241">
                  <c:v>4.8490186047797845</c:v>
                </c:pt>
                <c:pt idx="7242">
                  <c:v>6.6090186047797843</c:v>
                </c:pt>
                <c:pt idx="7243">
                  <c:v>3.909018604779785</c:v>
                </c:pt>
                <c:pt idx="7244">
                  <c:v>3.4290186047797846</c:v>
                </c:pt>
                <c:pt idx="7245">
                  <c:v>3.7973081104735247</c:v>
                </c:pt>
                <c:pt idx="7246">
                  <c:v>4.4273081104735255</c:v>
                </c:pt>
                <c:pt idx="7247">
                  <c:v>4.3873081104735245</c:v>
                </c:pt>
                <c:pt idx="7248">
                  <c:v>3.7173081104735246</c:v>
                </c:pt>
                <c:pt idx="7249">
                  <c:v>3.157308110473525</c:v>
                </c:pt>
                <c:pt idx="7250">
                  <c:v>4.0473081104735247</c:v>
                </c:pt>
                <c:pt idx="7251">
                  <c:v>3.8955962677285711</c:v>
                </c:pt>
                <c:pt idx="7252">
                  <c:v>3.5355962677285699</c:v>
                </c:pt>
                <c:pt idx="7253">
                  <c:v>2.86559626772857</c:v>
                </c:pt>
                <c:pt idx="7254">
                  <c:v>3.985596267728571</c:v>
                </c:pt>
                <c:pt idx="7255">
                  <c:v>7.1755962677285705</c:v>
                </c:pt>
                <c:pt idx="7256">
                  <c:v>3.0955962677285704</c:v>
                </c:pt>
                <c:pt idx="7257">
                  <c:v>4.2555962677285706</c:v>
                </c:pt>
                <c:pt idx="7258">
                  <c:v>3.2555962677285706</c:v>
                </c:pt>
                <c:pt idx="7259">
                  <c:v>3.6655962677285707</c:v>
                </c:pt>
                <c:pt idx="7260">
                  <c:v>3.7555962677285706</c:v>
                </c:pt>
                <c:pt idx="7261">
                  <c:v>3.86559626772857</c:v>
                </c:pt>
                <c:pt idx="7262">
                  <c:v>5.823883074417207</c:v>
                </c:pt>
                <c:pt idx="7263">
                  <c:v>4.7738830744172063</c:v>
                </c:pt>
                <c:pt idx="7264">
                  <c:v>4.4438830744172062</c:v>
                </c:pt>
                <c:pt idx="7265">
                  <c:v>3.8938830744172073</c:v>
                </c:pt>
                <c:pt idx="7266">
                  <c:v>3.9138830744172068</c:v>
                </c:pt>
                <c:pt idx="7267">
                  <c:v>3.823883074417207</c:v>
                </c:pt>
                <c:pt idx="7268">
                  <c:v>3.6538830744172071</c:v>
                </c:pt>
                <c:pt idx="7269">
                  <c:v>3.1021685284066809</c:v>
                </c:pt>
                <c:pt idx="7270">
                  <c:v>5.0921685284066811</c:v>
                </c:pt>
                <c:pt idx="7271">
                  <c:v>3.9221685284066812</c:v>
                </c:pt>
                <c:pt idx="7272">
                  <c:v>4.2821685284066806</c:v>
                </c:pt>
                <c:pt idx="7273">
                  <c:v>4.7921685284066804</c:v>
                </c:pt>
                <c:pt idx="7274">
                  <c:v>4.4621685284066803</c:v>
                </c:pt>
                <c:pt idx="7275">
                  <c:v>4.9521685284066805</c:v>
                </c:pt>
                <c:pt idx="7276">
                  <c:v>4.4821685284066817</c:v>
                </c:pt>
                <c:pt idx="7277">
                  <c:v>3.1721685284066812</c:v>
                </c:pt>
                <c:pt idx="7278">
                  <c:v>5.6321685284066803</c:v>
                </c:pt>
                <c:pt idx="7279">
                  <c:v>4.2221685284066819</c:v>
                </c:pt>
                <c:pt idx="7280">
                  <c:v>3.8404526275591842</c:v>
                </c:pt>
                <c:pt idx="7281">
                  <c:v>4.6004526275591839</c:v>
                </c:pt>
                <c:pt idx="7282">
                  <c:v>4.2104526275591834</c:v>
                </c:pt>
                <c:pt idx="7283">
                  <c:v>3.1504526275591838</c:v>
                </c:pt>
                <c:pt idx="7284">
                  <c:v>4.7104526275591834</c:v>
                </c:pt>
                <c:pt idx="7285">
                  <c:v>4.8004526275591832</c:v>
                </c:pt>
                <c:pt idx="7286">
                  <c:v>4.5204526275591839</c:v>
                </c:pt>
                <c:pt idx="7287">
                  <c:v>4.5204526275591839</c:v>
                </c:pt>
                <c:pt idx="7288">
                  <c:v>4.3804526275591833</c:v>
                </c:pt>
                <c:pt idx="7289">
                  <c:v>6.9687353697318315</c:v>
                </c:pt>
                <c:pt idx="7290">
                  <c:v>3.4287353697318306</c:v>
                </c:pt>
                <c:pt idx="7291">
                  <c:v>3.7287353697318313</c:v>
                </c:pt>
                <c:pt idx="7292">
                  <c:v>3.4887353697318311</c:v>
                </c:pt>
                <c:pt idx="7293">
                  <c:v>3.2287353697318304</c:v>
                </c:pt>
                <c:pt idx="7294">
                  <c:v>6.6387353697318314</c:v>
                </c:pt>
                <c:pt idx="7295">
                  <c:v>3.4987353697318309</c:v>
                </c:pt>
                <c:pt idx="7296">
                  <c:v>4.5887353697318307</c:v>
                </c:pt>
                <c:pt idx="7297">
                  <c:v>4.3187353697318311</c:v>
                </c:pt>
                <c:pt idx="7298">
                  <c:v>5.5687353697318311</c:v>
                </c:pt>
                <c:pt idx="7299">
                  <c:v>3.1887353697318304</c:v>
                </c:pt>
                <c:pt idx="7300">
                  <c:v>4.8170167527766541</c:v>
                </c:pt>
                <c:pt idx="7301">
                  <c:v>4.6770167527766535</c:v>
                </c:pt>
                <c:pt idx="7302">
                  <c:v>6.1770167527766535</c:v>
                </c:pt>
                <c:pt idx="7303">
                  <c:v>4.4670167527766544</c:v>
                </c:pt>
                <c:pt idx="7304">
                  <c:v>3.9970167527766538</c:v>
                </c:pt>
                <c:pt idx="7305">
                  <c:v>4.7770167527766532</c:v>
                </c:pt>
                <c:pt idx="7306">
                  <c:v>4.1570167527766539</c:v>
                </c:pt>
                <c:pt idx="7307">
                  <c:v>4.1570167527766539</c:v>
                </c:pt>
                <c:pt idx="7308">
                  <c:v>3.7070167527766529</c:v>
                </c:pt>
                <c:pt idx="7309">
                  <c:v>3.2270167527766533</c:v>
                </c:pt>
                <c:pt idx="7310">
                  <c:v>4.0870167527766537</c:v>
                </c:pt>
                <c:pt idx="7311">
                  <c:v>5.2270167527766542</c:v>
                </c:pt>
                <c:pt idx="7312">
                  <c:v>4.2352967745405792</c:v>
                </c:pt>
                <c:pt idx="7313">
                  <c:v>4.3952967745405793</c:v>
                </c:pt>
                <c:pt idx="7314">
                  <c:v>6.4052967745405791</c:v>
                </c:pt>
                <c:pt idx="7315">
                  <c:v>5.1752967745405787</c:v>
                </c:pt>
                <c:pt idx="7316">
                  <c:v>6.1652967745405789</c:v>
                </c:pt>
                <c:pt idx="7317">
                  <c:v>5.4452967745405783</c:v>
                </c:pt>
                <c:pt idx="7318">
                  <c:v>3.955296774540578</c:v>
                </c:pt>
                <c:pt idx="7319">
                  <c:v>4.5952967745405786</c:v>
                </c:pt>
                <c:pt idx="7320">
                  <c:v>4.9652967745405796</c:v>
                </c:pt>
                <c:pt idx="7321">
                  <c:v>2.8152967745405784</c:v>
                </c:pt>
                <c:pt idx="7322">
                  <c:v>4.8852967745405795</c:v>
                </c:pt>
                <c:pt idx="7323">
                  <c:v>4.3535754328654086</c:v>
                </c:pt>
                <c:pt idx="7324">
                  <c:v>3.833575432865409</c:v>
                </c:pt>
                <c:pt idx="7325">
                  <c:v>3.4635754328654089</c:v>
                </c:pt>
                <c:pt idx="7326">
                  <c:v>5.8135754328654095</c:v>
                </c:pt>
                <c:pt idx="7327">
                  <c:v>5.2335754328654094</c:v>
                </c:pt>
                <c:pt idx="7328">
                  <c:v>2.9435754328654093</c:v>
                </c:pt>
                <c:pt idx="7329">
                  <c:v>4.3435754328654088</c:v>
                </c:pt>
                <c:pt idx="7330">
                  <c:v>4.1335754328654097</c:v>
                </c:pt>
                <c:pt idx="7331">
                  <c:v>3.5135754328654087</c:v>
                </c:pt>
                <c:pt idx="7332">
                  <c:v>3.0735754328654092</c:v>
                </c:pt>
                <c:pt idx="7333">
                  <c:v>4.8735754328654082</c:v>
                </c:pt>
                <c:pt idx="7334">
                  <c:v>4.3235754328654092</c:v>
                </c:pt>
                <c:pt idx="7335">
                  <c:v>3.4535754328654091</c:v>
                </c:pt>
                <c:pt idx="7336">
                  <c:v>3.3135754328654086</c:v>
                </c:pt>
                <c:pt idx="7337">
                  <c:v>4.0518527255878158</c:v>
                </c:pt>
                <c:pt idx="7338">
                  <c:v>4.1518527255878155</c:v>
                </c:pt>
                <c:pt idx="7339">
                  <c:v>4.9718527255878158</c:v>
                </c:pt>
                <c:pt idx="7340">
                  <c:v>4.5318527255878145</c:v>
                </c:pt>
                <c:pt idx="7341">
                  <c:v>4.8918527255878157</c:v>
                </c:pt>
                <c:pt idx="7342">
                  <c:v>3.2018527255878153</c:v>
                </c:pt>
                <c:pt idx="7343">
                  <c:v>2.9018527255878155</c:v>
                </c:pt>
                <c:pt idx="7344">
                  <c:v>4.2818527255878145</c:v>
                </c:pt>
                <c:pt idx="7345">
                  <c:v>3.7618527255878149</c:v>
                </c:pt>
                <c:pt idx="7346">
                  <c:v>4.7618527255878149</c:v>
                </c:pt>
                <c:pt idx="7347">
                  <c:v>4.961852725587816</c:v>
                </c:pt>
                <c:pt idx="7348">
                  <c:v>4.1918527255878146</c:v>
                </c:pt>
                <c:pt idx="7349">
                  <c:v>5.6601286505393134</c:v>
                </c:pt>
                <c:pt idx="7350">
                  <c:v>3.5701286505393135</c:v>
                </c:pt>
                <c:pt idx="7351">
                  <c:v>5.0801286505393133</c:v>
                </c:pt>
                <c:pt idx="7352">
                  <c:v>3.9001286505393136</c:v>
                </c:pt>
                <c:pt idx="7353">
                  <c:v>3.510128650539313</c:v>
                </c:pt>
                <c:pt idx="7354">
                  <c:v>3.8001286505393139</c:v>
                </c:pt>
                <c:pt idx="7355">
                  <c:v>4.9901286505393134</c:v>
                </c:pt>
                <c:pt idx="7356">
                  <c:v>4.2801286505393126</c:v>
                </c:pt>
                <c:pt idx="7357">
                  <c:v>4.4101286505393134</c:v>
                </c:pt>
                <c:pt idx="7358">
                  <c:v>3.5184032055462495</c:v>
                </c:pt>
                <c:pt idx="7359">
                  <c:v>3.6484032055462503</c:v>
                </c:pt>
                <c:pt idx="7360">
                  <c:v>6.7184032055462506</c:v>
                </c:pt>
                <c:pt idx="7361">
                  <c:v>4.3884032055462505</c:v>
                </c:pt>
                <c:pt idx="7362">
                  <c:v>3.6884032055462495</c:v>
                </c:pt>
                <c:pt idx="7363">
                  <c:v>2.9084032055462501</c:v>
                </c:pt>
                <c:pt idx="7364">
                  <c:v>7.6184032055462492</c:v>
                </c:pt>
                <c:pt idx="7365">
                  <c:v>4.3784032055462507</c:v>
                </c:pt>
                <c:pt idx="7366">
                  <c:v>4.2284032055462504</c:v>
                </c:pt>
                <c:pt idx="7367">
                  <c:v>4.2284032055462504</c:v>
                </c:pt>
                <c:pt idx="7368">
                  <c:v>3.82840320554625</c:v>
                </c:pt>
                <c:pt idx="7369">
                  <c:v>4.57840320554625</c:v>
                </c:pt>
                <c:pt idx="7370">
                  <c:v>5.4084032055462501</c:v>
                </c:pt>
                <c:pt idx="7371">
                  <c:v>4.0684032055462502</c:v>
                </c:pt>
                <c:pt idx="7372">
                  <c:v>4.4166763884297886</c:v>
                </c:pt>
                <c:pt idx="7373">
                  <c:v>3.6166763884297879</c:v>
                </c:pt>
                <c:pt idx="7374">
                  <c:v>3.2866763884297887</c:v>
                </c:pt>
                <c:pt idx="7375">
                  <c:v>4.4966763884297887</c:v>
                </c:pt>
                <c:pt idx="7376">
                  <c:v>4.6666763884297886</c:v>
                </c:pt>
                <c:pt idx="7377">
                  <c:v>3.526676388429788</c:v>
                </c:pt>
                <c:pt idx="7378">
                  <c:v>4.3866763884297892</c:v>
                </c:pt>
                <c:pt idx="7379">
                  <c:v>3.696676388429788</c:v>
                </c:pt>
                <c:pt idx="7380">
                  <c:v>4.3566763884297881</c:v>
                </c:pt>
                <c:pt idx="7381">
                  <c:v>4.196676388429788</c:v>
                </c:pt>
                <c:pt idx="7382">
                  <c:v>4.6166763884297879</c:v>
                </c:pt>
                <c:pt idx="7383">
                  <c:v>4.6549481970058864</c:v>
                </c:pt>
                <c:pt idx="7384">
                  <c:v>3.214948197005886</c:v>
                </c:pt>
                <c:pt idx="7385">
                  <c:v>4.1749481970058859</c:v>
                </c:pt>
                <c:pt idx="7386">
                  <c:v>4.8449481970058859</c:v>
                </c:pt>
                <c:pt idx="7387">
                  <c:v>3.624948197005887</c:v>
                </c:pt>
                <c:pt idx="7388">
                  <c:v>5.4049481970058864</c:v>
                </c:pt>
                <c:pt idx="7389">
                  <c:v>3.2449481970058862</c:v>
                </c:pt>
                <c:pt idx="7390">
                  <c:v>4.9549481970058871</c:v>
                </c:pt>
                <c:pt idx="7391">
                  <c:v>4.3932186290852844</c:v>
                </c:pt>
                <c:pt idx="7392">
                  <c:v>2.9232186290852837</c:v>
                </c:pt>
                <c:pt idx="7393">
                  <c:v>5.0532186290852845</c:v>
                </c:pt>
                <c:pt idx="7394">
                  <c:v>3.453218629085284</c:v>
                </c:pt>
                <c:pt idx="7395">
                  <c:v>3.1932186290852842</c:v>
                </c:pt>
                <c:pt idx="7396">
                  <c:v>4.3032186290852845</c:v>
                </c:pt>
                <c:pt idx="7397">
                  <c:v>5.0432186290852847</c:v>
                </c:pt>
                <c:pt idx="7398">
                  <c:v>2.7932186290852838</c:v>
                </c:pt>
                <c:pt idx="7399">
                  <c:v>3.7032186290852849</c:v>
                </c:pt>
                <c:pt idx="7400">
                  <c:v>3.7932186290852847</c:v>
                </c:pt>
                <c:pt idx="7401">
                  <c:v>4.0432186290852847</c:v>
                </c:pt>
                <c:pt idx="7402">
                  <c:v>4.271487682473488</c:v>
                </c:pt>
                <c:pt idx="7403">
                  <c:v>5.7314876824734888</c:v>
                </c:pt>
                <c:pt idx="7404">
                  <c:v>3.9914876824734886</c:v>
                </c:pt>
                <c:pt idx="7405">
                  <c:v>3.4114876824734885</c:v>
                </c:pt>
                <c:pt idx="7406">
                  <c:v>4.4514876824734895</c:v>
                </c:pt>
                <c:pt idx="7407">
                  <c:v>3.3214876824734887</c:v>
                </c:pt>
                <c:pt idx="7408">
                  <c:v>4.2614876824734882</c:v>
                </c:pt>
                <c:pt idx="7409">
                  <c:v>3.8614876824734878</c:v>
                </c:pt>
                <c:pt idx="7410">
                  <c:v>4.4514876824734895</c:v>
                </c:pt>
                <c:pt idx="7411">
                  <c:v>4.9414876824734879</c:v>
                </c:pt>
                <c:pt idx="7412">
                  <c:v>3.9514876824734895</c:v>
                </c:pt>
                <c:pt idx="7413">
                  <c:v>2.7714876824734889</c:v>
                </c:pt>
                <c:pt idx="7414">
                  <c:v>6.0914876824734883</c:v>
                </c:pt>
                <c:pt idx="7415">
                  <c:v>4.9914876824734886</c:v>
                </c:pt>
                <c:pt idx="7416">
                  <c:v>3.2697553549707505</c:v>
                </c:pt>
                <c:pt idx="7417">
                  <c:v>3.2197553549707507</c:v>
                </c:pt>
                <c:pt idx="7418">
                  <c:v>4.6797553549707498</c:v>
                </c:pt>
                <c:pt idx="7419">
                  <c:v>2.91975535497075</c:v>
                </c:pt>
                <c:pt idx="7420">
                  <c:v>3.5697553549707504</c:v>
                </c:pt>
                <c:pt idx="7421">
                  <c:v>3.8597553549707495</c:v>
                </c:pt>
                <c:pt idx="7422">
                  <c:v>3.2497553549707501</c:v>
                </c:pt>
                <c:pt idx="7423">
                  <c:v>4.1397553549707506</c:v>
                </c:pt>
                <c:pt idx="7424">
                  <c:v>3.6297553549707509</c:v>
                </c:pt>
                <c:pt idx="7425">
                  <c:v>4.8297553549707501</c:v>
                </c:pt>
                <c:pt idx="7426">
                  <c:v>3.4797553549707505</c:v>
                </c:pt>
                <c:pt idx="7427">
                  <c:v>4.1297553549707509</c:v>
                </c:pt>
                <c:pt idx="7428">
                  <c:v>3.8497553549707497</c:v>
                </c:pt>
                <c:pt idx="7429">
                  <c:v>4.7797553549707494</c:v>
                </c:pt>
                <c:pt idx="7430">
                  <c:v>5.0280216443720533</c:v>
                </c:pt>
                <c:pt idx="7431">
                  <c:v>2.8480216443720545</c:v>
                </c:pt>
                <c:pt idx="7432">
                  <c:v>2.9380216443720544</c:v>
                </c:pt>
                <c:pt idx="7433">
                  <c:v>3.6980216443720551</c:v>
                </c:pt>
                <c:pt idx="7434">
                  <c:v>3.7880216443720549</c:v>
                </c:pt>
                <c:pt idx="7435">
                  <c:v>6.0180216443720536</c:v>
                </c:pt>
                <c:pt idx="7436">
                  <c:v>3.7580216443720538</c:v>
                </c:pt>
                <c:pt idx="7437">
                  <c:v>4.7280216443720544</c:v>
                </c:pt>
                <c:pt idx="7438">
                  <c:v>4.6980216443720551</c:v>
                </c:pt>
                <c:pt idx="7439">
                  <c:v>4.1680216443720539</c:v>
                </c:pt>
                <c:pt idx="7440">
                  <c:v>4.7580216443720538</c:v>
                </c:pt>
                <c:pt idx="7441">
                  <c:v>3.7980216443720547</c:v>
                </c:pt>
                <c:pt idx="7442">
                  <c:v>4.1480216443720543</c:v>
                </c:pt>
                <c:pt idx="7443">
                  <c:v>4.5262865484670982</c:v>
                </c:pt>
                <c:pt idx="7444">
                  <c:v>3.9862865484670991</c:v>
                </c:pt>
                <c:pt idx="7445">
                  <c:v>3.7762865484670982</c:v>
                </c:pt>
                <c:pt idx="7446">
                  <c:v>5.7862865484670998</c:v>
                </c:pt>
                <c:pt idx="7447">
                  <c:v>4.2462865484670989</c:v>
                </c:pt>
                <c:pt idx="7448">
                  <c:v>4.4162865484670988</c:v>
                </c:pt>
                <c:pt idx="7449">
                  <c:v>3.5062865484670986</c:v>
                </c:pt>
                <c:pt idx="7450">
                  <c:v>3.7562865484670986</c:v>
                </c:pt>
                <c:pt idx="7451">
                  <c:v>3.1462865484670992</c:v>
                </c:pt>
                <c:pt idx="7452">
                  <c:v>4.9662865484670995</c:v>
                </c:pt>
                <c:pt idx="7453">
                  <c:v>3.7545500650402825</c:v>
                </c:pt>
                <c:pt idx="7454">
                  <c:v>5.0745500650402828</c:v>
                </c:pt>
                <c:pt idx="7455">
                  <c:v>3.7545500650402825</c:v>
                </c:pt>
                <c:pt idx="7456">
                  <c:v>5.2245500650402832</c:v>
                </c:pt>
                <c:pt idx="7457">
                  <c:v>3.3645500650402829</c:v>
                </c:pt>
                <c:pt idx="7458">
                  <c:v>4.5545500650402833</c:v>
                </c:pt>
                <c:pt idx="7459">
                  <c:v>3.3545500650402831</c:v>
                </c:pt>
                <c:pt idx="7460">
                  <c:v>4.8728121918706773</c:v>
                </c:pt>
                <c:pt idx="7461">
                  <c:v>4.2328121918706767</c:v>
                </c:pt>
                <c:pt idx="7462">
                  <c:v>3.7628121918706761</c:v>
                </c:pt>
                <c:pt idx="7463">
                  <c:v>3.2028121918706765</c:v>
                </c:pt>
                <c:pt idx="7464">
                  <c:v>3.3228121918706766</c:v>
                </c:pt>
                <c:pt idx="7465">
                  <c:v>4.5928121918706761</c:v>
                </c:pt>
                <c:pt idx="7466">
                  <c:v>4.052812191870677</c:v>
                </c:pt>
                <c:pt idx="7467">
                  <c:v>3.4328121918706769</c:v>
                </c:pt>
                <c:pt idx="7468">
                  <c:v>3.8828121918706771</c:v>
                </c:pt>
                <c:pt idx="7469">
                  <c:v>5.7628121918706761</c:v>
                </c:pt>
                <c:pt idx="7470">
                  <c:v>3.802812191870677</c:v>
                </c:pt>
                <c:pt idx="7471">
                  <c:v>3.7328121918706767</c:v>
                </c:pt>
                <c:pt idx="7472">
                  <c:v>3.7628121918706761</c:v>
                </c:pt>
                <c:pt idx="7473">
                  <c:v>3.2428121918706765</c:v>
                </c:pt>
                <c:pt idx="7474">
                  <c:v>5.4228121918706762</c:v>
                </c:pt>
                <c:pt idx="7475">
                  <c:v>5.5828121918706763</c:v>
                </c:pt>
                <c:pt idx="7476">
                  <c:v>5.6010729267320247</c:v>
                </c:pt>
                <c:pt idx="7477">
                  <c:v>3.8510729267320247</c:v>
                </c:pt>
                <c:pt idx="7478">
                  <c:v>3.8110729267320256</c:v>
                </c:pt>
                <c:pt idx="7479">
                  <c:v>5.0710729267320254</c:v>
                </c:pt>
                <c:pt idx="7480">
                  <c:v>4.6510729267320254</c:v>
                </c:pt>
                <c:pt idx="7481">
                  <c:v>4.3510729267320247</c:v>
                </c:pt>
                <c:pt idx="7482">
                  <c:v>3.7410729267320253</c:v>
                </c:pt>
                <c:pt idx="7483">
                  <c:v>3.8910729267320256</c:v>
                </c:pt>
                <c:pt idx="7484">
                  <c:v>4.4310729267320248</c:v>
                </c:pt>
                <c:pt idx="7485">
                  <c:v>3.4010729267320254</c:v>
                </c:pt>
                <c:pt idx="7486">
                  <c:v>3.1210729267320252</c:v>
                </c:pt>
                <c:pt idx="7487">
                  <c:v>4.6410729267320256</c:v>
                </c:pt>
                <c:pt idx="7488">
                  <c:v>3.6310729267320259</c:v>
                </c:pt>
                <c:pt idx="7489">
                  <c:v>3.959332267392714</c:v>
                </c:pt>
                <c:pt idx="7490">
                  <c:v>4.9093322673927133</c:v>
                </c:pt>
                <c:pt idx="7491">
                  <c:v>3.0593322673927137</c:v>
                </c:pt>
                <c:pt idx="7492">
                  <c:v>4.339332267392713</c:v>
                </c:pt>
                <c:pt idx="7493">
                  <c:v>3.6893322673927145</c:v>
                </c:pt>
                <c:pt idx="7494">
                  <c:v>4.5293322673927143</c:v>
                </c:pt>
                <c:pt idx="7495">
                  <c:v>3.5593322673927137</c:v>
                </c:pt>
                <c:pt idx="7496">
                  <c:v>3.4393322673927136</c:v>
                </c:pt>
                <c:pt idx="7497">
                  <c:v>4.9293322673927129</c:v>
                </c:pt>
                <c:pt idx="7498">
                  <c:v>4.1393322673927138</c:v>
                </c:pt>
                <c:pt idx="7499">
                  <c:v>4.8193322673927135</c:v>
                </c:pt>
                <c:pt idx="7500">
                  <c:v>4.1393322673927138</c:v>
                </c:pt>
                <c:pt idx="7501">
                  <c:v>2.8875902116157555</c:v>
                </c:pt>
                <c:pt idx="7502">
                  <c:v>4.8175902116157552</c:v>
                </c:pt>
                <c:pt idx="7503">
                  <c:v>4.8875902116157555</c:v>
                </c:pt>
                <c:pt idx="7504">
                  <c:v>5.7275902116157553</c:v>
                </c:pt>
                <c:pt idx="7505">
                  <c:v>4.1675902116157548</c:v>
                </c:pt>
                <c:pt idx="7506">
                  <c:v>4.0075902116157547</c:v>
                </c:pt>
                <c:pt idx="7507">
                  <c:v>4.1275902116157557</c:v>
                </c:pt>
                <c:pt idx="7508">
                  <c:v>3.9175902116157548</c:v>
                </c:pt>
                <c:pt idx="7509">
                  <c:v>5.1375902116157555</c:v>
                </c:pt>
                <c:pt idx="7510">
                  <c:v>4.2675902116157545</c:v>
                </c:pt>
                <c:pt idx="7511">
                  <c:v>3.3975902116157553</c:v>
                </c:pt>
                <c:pt idx="7512">
                  <c:v>4.2875902116157558</c:v>
                </c:pt>
                <c:pt idx="7513">
                  <c:v>3.117590211615755</c:v>
                </c:pt>
                <c:pt idx="7514">
                  <c:v>4.6558467571587752</c:v>
                </c:pt>
                <c:pt idx="7515">
                  <c:v>3.7558467571587748</c:v>
                </c:pt>
                <c:pt idx="7516">
                  <c:v>4.4558467571587759</c:v>
                </c:pt>
                <c:pt idx="7517">
                  <c:v>4.3158467571587753</c:v>
                </c:pt>
                <c:pt idx="7518">
                  <c:v>3.8158467571587753</c:v>
                </c:pt>
                <c:pt idx="7519">
                  <c:v>3.8358467571587749</c:v>
                </c:pt>
                <c:pt idx="7520">
                  <c:v>3.3758467571587758</c:v>
                </c:pt>
                <c:pt idx="7521">
                  <c:v>3.4358467571587754</c:v>
                </c:pt>
                <c:pt idx="7522">
                  <c:v>3.6141019017739993</c:v>
                </c:pt>
                <c:pt idx="7523">
                  <c:v>4.044101901773999</c:v>
                </c:pt>
                <c:pt idx="7524">
                  <c:v>3.2641019017739987</c:v>
                </c:pt>
                <c:pt idx="7525">
                  <c:v>4.3341019017739981</c:v>
                </c:pt>
                <c:pt idx="7526">
                  <c:v>3.6341019017739988</c:v>
                </c:pt>
                <c:pt idx="7527">
                  <c:v>5.2841019017739992</c:v>
                </c:pt>
                <c:pt idx="7528">
                  <c:v>5.3241019017739983</c:v>
                </c:pt>
                <c:pt idx="7529">
                  <c:v>4.5641019017739985</c:v>
                </c:pt>
                <c:pt idx="7530">
                  <c:v>4.8141019017739985</c:v>
                </c:pt>
                <c:pt idx="7531">
                  <c:v>3.5241019017739994</c:v>
                </c:pt>
                <c:pt idx="7532">
                  <c:v>4.0341019017739992</c:v>
                </c:pt>
                <c:pt idx="7533">
                  <c:v>3.3923556432082229</c:v>
                </c:pt>
                <c:pt idx="7534">
                  <c:v>5.1623556432082225</c:v>
                </c:pt>
                <c:pt idx="7535">
                  <c:v>4.1923556432082236</c:v>
                </c:pt>
                <c:pt idx="7536">
                  <c:v>3.7423556432082226</c:v>
                </c:pt>
                <c:pt idx="7537">
                  <c:v>4.2023556432082234</c:v>
                </c:pt>
                <c:pt idx="7538">
                  <c:v>2.9623556432082232</c:v>
                </c:pt>
                <c:pt idx="7539">
                  <c:v>3.5823556432082224</c:v>
                </c:pt>
                <c:pt idx="7540">
                  <c:v>3.5923556432082222</c:v>
                </c:pt>
                <c:pt idx="7541">
                  <c:v>3.0606079792028069</c:v>
                </c:pt>
                <c:pt idx="7542">
                  <c:v>5.1706079792028063</c:v>
                </c:pt>
                <c:pt idx="7543">
                  <c:v>3.1906079792028068</c:v>
                </c:pt>
                <c:pt idx="7544">
                  <c:v>3.5506079792028071</c:v>
                </c:pt>
                <c:pt idx="7545">
                  <c:v>3.4406079792028068</c:v>
                </c:pt>
                <c:pt idx="7546">
                  <c:v>4.4606079792028073</c:v>
                </c:pt>
                <c:pt idx="7547">
                  <c:v>3.7406079792028066</c:v>
                </c:pt>
                <c:pt idx="7548">
                  <c:v>4.8206079792028067</c:v>
                </c:pt>
                <c:pt idx="7549">
                  <c:v>3.7306079792028068</c:v>
                </c:pt>
                <c:pt idx="7550">
                  <c:v>3.3388589074936492</c:v>
                </c:pt>
                <c:pt idx="7551">
                  <c:v>5.0688589074936488</c:v>
                </c:pt>
                <c:pt idx="7552">
                  <c:v>5.138858907493649</c:v>
                </c:pt>
                <c:pt idx="7553">
                  <c:v>3.4988589074936485</c:v>
                </c:pt>
                <c:pt idx="7554">
                  <c:v>3.2588589074936491</c:v>
                </c:pt>
                <c:pt idx="7555">
                  <c:v>3.0288589074936487</c:v>
                </c:pt>
                <c:pt idx="7556">
                  <c:v>5.0288589074936496</c:v>
                </c:pt>
                <c:pt idx="7557">
                  <c:v>4.8288589074936485</c:v>
                </c:pt>
                <c:pt idx="7558">
                  <c:v>5.3988589074936488</c:v>
                </c:pt>
                <c:pt idx="7559">
                  <c:v>3.6588589074936486</c:v>
                </c:pt>
                <c:pt idx="7560">
                  <c:v>3.3771084258111763</c:v>
                </c:pt>
                <c:pt idx="7561">
                  <c:v>4.1971084258111766</c:v>
                </c:pt>
                <c:pt idx="7562">
                  <c:v>4.5071084258111753</c:v>
                </c:pt>
                <c:pt idx="7563">
                  <c:v>3.1371084258111761</c:v>
                </c:pt>
                <c:pt idx="7564">
                  <c:v>3.4671084258111762</c:v>
                </c:pt>
                <c:pt idx="7565">
                  <c:v>4.307108425811176</c:v>
                </c:pt>
                <c:pt idx="7566">
                  <c:v>5.2471084258111755</c:v>
                </c:pt>
                <c:pt idx="7567">
                  <c:v>4.4071084258111757</c:v>
                </c:pt>
                <c:pt idx="7568">
                  <c:v>2.9871084258111757</c:v>
                </c:pt>
                <c:pt idx="7569">
                  <c:v>3.4753565318803172</c:v>
                </c:pt>
                <c:pt idx="7570">
                  <c:v>4.1753565318803183</c:v>
                </c:pt>
                <c:pt idx="7571">
                  <c:v>4.1853565318803181</c:v>
                </c:pt>
                <c:pt idx="7572">
                  <c:v>4.8853565318803174</c:v>
                </c:pt>
                <c:pt idx="7573">
                  <c:v>3.2853565318803177</c:v>
                </c:pt>
                <c:pt idx="7574">
                  <c:v>3.905356531880317</c:v>
                </c:pt>
                <c:pt idx="7575">
                  <c:v>3.6953565318803179</c:v>
                </c:pt>
                <c:pt idx="7576">
                  <c:v>4.7736032234204959</c:v>
                </c:pt>
                <c:pt idx="7577">
                  <c:v>3.7936032234204955</c:v>
                </c:pt>
                <c:pt idx="7578">
                  <c:v>3.7136032234204954</c:v>
                </c:pt>
                <c:pt idx="7579">
                  <c:v>4.0136032234204961</c:v>
                </c:pt>
                <c:pt idx="7580">
                  <c:v>5.1336032234204954</c:v>
                </c:pt>
                <c:pt idx="7581">
                  <c:v>4.1736032234204963</c:v>
                </c:pt>
                <c:pt idx="7582">
                  <c:v>4.3236032234204949</c:v>
                </c:pt>
                <c:pt idx="7583">
                  <c:v>3.7736032234204959</c:v>
                </c:pt>
                <c:pt idx="7584">
                  <c:v>4.7636032234204961</c:v>
                </c:pt>
                <c:pt idx="7585">
                  <c:v>4.6136032234204958</c:v>
                </c:pt>
                <c:pt idx="7586">
                  <c:v>3.7936032234204955</c:v>
                </c:pt>
                <c:pt idx="7587">
                  <c:v>4.0236032234204959</c:v>
                </c:pt>
                <c:pt idx="7588">
                  <c:v>2.9436032234204959</c:v>
                </c:pt>
                <c:pt idx="7589">
                  <c:v>4.1436032234204951</c:v>
                </c:pt>
                <c:pt idx="7590">
                  <c:v>4.2418484981456022</c:v>
                </c:pt>
                <c:pt idx="7591">
                  <c:v>4.0318484981456031</c:v>
                </c:pt>
                <c:pt idx="7592">
                  <c:v>3.5718484981456022</c:v>
                </c:pt>
                <c:pt idx="7593">
                  <c:v>5.3618484981456032</c:v>
                </c:pt>
                <c:pt idx="7594">
                  <c:v>5.8118484981456024</c:v>
                </c:pt>
                <c:pt idx="7595">
                  <c:v>4.5218484981456033</c:v>
                </c:pt>
                <c:pt idx="7596">
                  <c:v>5.1518484981456023</c:v>
                </c:pt>
                <c:pt idx="7597">
                  <c:v>2.8118484981456024</c:v>
                </c:pt>
                <c:pt idx="7598">
                  <c:v>6.4300923537639871</c:v>
                </c:pt>
                <c:pt idx="7599">
                  <c:v>3.5700923537639859</c:v>
                </c:pt>
                <c:pt idx="7600">
                  <c:v>5.3500923537639871</c:v>
                </c:pt>
                <c:pt idx="7601">
                  <c:v>3.8300923537639857</c:v>
                </c:pt>
                <c:pt idx="7602">
                  <c:v>4.6600923537639858</c:v>
                </c:pt>
                <c:pt idx="7603">
                  <c:v>3.3500923537639862</c:v>
                </c:pt>
                <c:pt idx="7604">
                  <c:v>4.2600923537639872</c:v>
                </c:pt>
                <c:pt idx="7605">
                  <c:v>3.8400923537639873</c:v>
                </c:pt>
                <c:pt idx="7606">
                  <c:v>4.1800923537639871</c:v>
                </c:pt>
                <c:pt idx="7607">
                  <c:v>4.0400923537639866</c:v>
                </c:pt>
                <c:pt idx="7608">
                  <c:v>3.8100923537639861</c:v>
                </c:pt>
                <c:pt idx="7609">
                  <c:v>4.6400923537639862</c:v>
                </c:pt>
                <c:pt idx="7610">
                  <c:v>4.2883347879784228</c:v>
                </c:pt>
                <c:pt idx="7611">
                  <c:v>3.5983347879784233</c:v>
                </c:pt>
                <c:pt idx="7612">
                  <c:v>3.9883347879784221</c:v>
                </c:pt>
                <c:pt idx="7613">
                  <c:v>4.0183347879784233</c:v>
                </c:pt>
                <c:pt idx="7614">
                  <c:v>4.7883347879784228</c:v>
                </c:pt>
                <c:pt idx="7615">
                  <c:v>3.7883347879784228</c:v>
                </c:pt>
                <c:pt idx="7616">
                  <c:v>3.8183347879784222</c:v>
                </c:pt>
                <c:pt idx="7617">
                  <c:v>3.3165757984861139</c:v>
                </c:pt>
                <c:pt idx="7618">
                  <c:v>4.4265757984861143</c:v>
                </c:pt>
                <c:pt idx="7619">
                  <c:v>3.8265757984861128</c:v>
                </c:pt>
                <c:pt idx="7620">
                  <c:v>3.0965757984861133</c:v>
                </c:pt>
                <c:pt idx="7621">
                  <c:v>4.5365757984861137</c:v>
                </c:pt>
                <c:pt idx="7622">
                  <c:v>4.0865757984861144</c:v>
                </c:pt>
                <c:pt idx="7623">
                  <c:v>4.0065757984861143</c:v>
                </c:pt>
                <c:pt idx="7624">
                  <c:v>2.5665757984861139</c:v>
                </c:pt>
                <c:pt idx="7625">
                  <c:v>3.9065757984861129</c:v>
                </c:pt>
                <c:pt idx="7626">
                  <c:v>4.1565757984861129</c:v>
                </c:pt>
                <c:pt idx="7627">
                  <c:v>4.014815382978659</c:v>
                </c:pt>
                <c:pt idx="7628">
                  <c:v>4.6748153829786592</c:v>
                </c:pt>
                <c:pt idx="7629">
                  <c:v>3.6948153829786587</c:v>
                </c:pt>
                <c:pt idx="7630">
                  <c:v>4.3248153829786578</c:v>
                </c:pt>
                <c:pt idx="7631">
                  <c:v>3.3448153829786582</c:v>
                </c:pt>
                <c:pt idx="7632">
                  <c:v>3.2748153829786588</c:v>
                </c:pt>
                <c:pt idx="7633">
                  <c:v>4.1348153829786582</c:v>
                </c:pt>
                <c:pt idx="7634">
                  <c:v>4.064815382978658</c:v>
                </c:pt>
                <c:pt idx="7635">
                  <c:v>4.7148153829786583</c:v>
                </c:pt>
                <c:pt idx="7636">
                  <c:v>3.7548153829786592</c:v>
                </c:pt>
                <c:pt idx="7637">
                  <c:v>4.9148153829786594</c:v>
                </c:pt>
                <c:pt idx="7638">
                  <c:v>5.2248153829786581</c:v>
                </c:pt>
                <c:pt idx="7639">
                  <c:v>3.4948153829786577</c:v>
                </c:pt>
                <c:pt idx="7640">
                  <c:v>3.4130535391420329</c:v>
                </c:pt>
                <c:pt idx="7641">
                  <c:v>3.8630535391420331</c:v>
                </c:pt>
                <c:pt idx="7642">
                  <c:v>3.8830535391420327</c:v>
                </c:pt>
                <c:pt idx="7643">
                  <c:v>3.9930535391420321</c:v>
                </c:pt>
                <c:pt idx="7644">
                  <c:v>3.5630535391420324</c:v>
                </c:pt>
                <c:pt idx="7645">
                  <c:v>3.9530535391420329</c:v>
                </c:pt>
                <c:pt idx="7646">
                  <c:v>4.0930535391420335</c:v>
                </c:pt>
                <c:pt idx="7647">
                  <c:v>4.1130535391420331</c:v>
                </c:pt>
                <c:pt idx="7648">
                  <c:v>4.2530535391420337</c:v>
                </c:pt>
                <c:pt idx="7649">
                  <c:v>4.9612902646565811</c:v>
                </c:pt>
                <c:pt idx="7650">
                  <c:v>3.6812902646565817</c:v>
                </c:pt>
                <c:pt idx="7651">
                  <c:v>4.0712902646565805</c:v>
                </c:pt>
                <c:pt idx="7652">
                  <c:v>4.8512902646565816</c:v>
                </c:pt>
                <c:pt idx="7653">
                  <c:v>4.4212902646565819</c:v>
                </c:pt>
                <c:pt idx="7654">
                  <c:v>4.7612902646565818</c:v>
                </c:pt>
                <c:pt idx="7655">
                  <c:v>3.7812902646565814</c:v>
                </c:pt>
                <c:pt idx="7656">
                  <c:v>5.2395255571969894</c:v>
                </c:pt>
                <c:pt idx="7657">
                  <c:v>4.2895255571969901</c:v>
                </c:pt>
                <c:pt idx="7658">
                  <c:v>3.16952555719699</c:v>
                </c:pt>
                <c:pt idx="7659">
                  <c:v>4.9695255571969899</c:v>
                </c:pt>
                <c:pt idx="7660">
                  <c:v>3.2295255571969905</c:v>
                </c:pt>
                <c:pt idx="7661">
                  <c:v>4.2795255571969903</c:v>
                </c:pt>
                <c:pt idx="7662">
                  <c:v>6.7295255571969896</c:v>
                </c:pt>
                <c:pt idx="7663">
                  <c:v>3.2577594144322708</c:v>
                </c:pt>
                <c:pt idx="7664">
                  <c:v>3.957759414432271</c:v>
                </c:pt>
                <c:pt idx="7665">
                  <c:v>3.4977594144322719</c:v>
                </c:pt>
                <c:pt idx="7666">
                  <c:v>4.9777594144322705</c:v>
                </c:pt>
                <c:pt idx="7667">
                  <c:v>4.5477594144322708</c:v>
                </c:pt>
                <c:pt idx="7668">
                  <c:v>4.4977594144322719</c:v>
                </c:pt>
                <c:pt idx="7669">
                  <c:v>3.1277594144322709</c:v>
                </c:pt>
                <c:pt idx="7670">
                  <c:v>4.1277594144322709</c:v>
                </c:pt>
                <c:pt idx="7671">
                  <c:v>3.2677594144322715</c:v>
                </c:pt>
                <c:pt idx="7672">
                  <c:v>3.5959918340257442</c:v>
                </c:pt>
                <c:pt idx="7673">
                  <c:v>4.565991834025743</c:v>
                </c:pt>
                <c:pt idx="7674">
                  <c:v>3.0759918340257437</c:v>
                </c:pt>
                <c:pt idx="7675">
                  <c:v>3.605991834025744</c:v>
                </c:pt>
                <c:pt idx="7676">
                  <c:v>3.3159918340257439</c:v>
                </c:pt>
                <c:pt idx="7677">
                  <c:v>4.2559918340257443</c:v>
                </c:pt>
                <c:pt idx="7678">
                  <c:v>3.5159918340257441</c:v>
                </c:pt>
                <c:pt idx="7679">
                  <c:v>4.4659918340257434</c:v>
                </c:pt>
                <c:pt idx="7680">
                  <c:v>3.8759918340257435</c:v>
                </c:pt>
                <c:pt idx="7681">
                  <c:v>3.7659918340257441</c:v>
                </c:pt>
                <c:pt idx="7682">
                  <c:v>4.7759918340257439</c:v>
                </c:pt>
                <c:pt idx="7683">
                  <c:v>3.565991834025743</c:v>
                </c:pt>
                <c:pt idx="7684">
                  <c:v>3.3459918340257442</c:v>
                </c:pt>
                <c:pt idx="7685">
                  <c:v>3.3459918340257442</c:v>
                </c:pt>
                <c:pt idx="7686">
                  <c:v>5.924222813635021</c:v>
                </c:pt>
                <c:pt idx="7687">
                  <c:v>3.9642228136350202</c:v>
                </c:pt>
                <c:pt idx="7688">
                  <c:v>4.2142228136350202</c:v>
                </c:pt>
                <c:pt idx="7689">
                  <c:v>4.7942228136350202</c:v>
                </c:pt>
                <c:pt idx="7690">
                  <c:v>3.7542228136350211</c:v>
                </c:pt>
                <c:pt idx="7691">
                  <c:v>3.5942228136350209</c:v>
                </c:pt>
                <c:pt idx="7692">
                  <c:v>3.8542228136350207</c:v>
                </c:pt>
                <c:pt idx="7693">
                  <c:v>4.0442228136350202</c:v>
                </c:pt>
                <c:pt idx="7694">
                  <c:v>4.674222813635021</c:v>
                </c:pt>
                <c:pt idx="7695">
                  <c:v>3.2442228136350204</c:v>
                </c:pt>
                <c:pt idx="7696">
                  <c:v>4.55422281363502</c:v>
                </c:pt>
                <c:pt idx="7697">
                  <c:v>4.3942228136350199</c:v>
                </c:pt>
                <c:pt idx="7698">
                  <c:v>3.2242228136350208</c:v>
                </c:pt>
                <c:pt idx="7699">
                  <c:v>4.2142228136350202</c:v>
                </c:pt>
                <c:pt idx="7700">
                  <c:v>3.924222813635021</c:v>
                </c:pt>
                <c:pt idx="7701">
                  <c:v>4.5424523509119812</c:v>
                </c:pt>
                <c:pt idx="7702">
                  <c:v>3.6524523509119824</c:v>
                </c:pt>
                <c:pt idx="7703">
                  <c:v>5.672452350911982</c:v>
                </c:pt>
                <c:pt idx="7704">
                  <c:v>4.010680443502757</c:v>
                </c:pt>
                <c:pt idx="7705">
                  <c:v>4.2306804435027558</c:v>
                </c:pt>
                <c:pt idx="7706">
                  <c:v>2.9906804435027565</c:v>
                </c:pt>
                <c:pt idx="7707">
                  <c:v>4.0706804435027575</c:v>
                </c:pt>
                <c:pt idx="7708">
                  <c:v>4.7206804435027561</c:v>
                </c:pt>
                <c:pt idx="7709">
                  <c:v>4.0406804435027563</c:v>
                </c:pt>
                <c:pt idx="7710">
                  <c:v>3.2806804435027566</c:v>
                </c:pt>
                <c:pt idx="7711">
                  <c:v>5.0189070890477119</c:v>
                </c:pt>
                <c:pt idx="7712">
                  <c:v>5.7989070890477112</c:v>
                </c:pt>
                <c:pt idx="7713">
                  <c:v>3.9389070890477118</c:v>
                </c:pt>
                <c:pt idx="7714">
                  <c:v>3.6389070890477111</c:v>
                </c:pt>
                <c:pt idx="7715">
                  <c:v>4.9889070890477125</c:v>
                </c:pt>
                <c:pt idx="7716">
                  <c:v>4.058907089047711</c:v>
                </c:pt>
                <c:pt idx="7717">
                  <c:v>4.5289070890477117</c:v>
                </c:pt>
                <c:pt idx="7718">
                  <c:v>5.3189070890477126</c:v>
                </c:pt>
                <c:pt idx="7719">
                  <c:v>5.2489070890477123</c:v>
                </c:pt>
                <c:pt idx="7720">
                  <c:v>3.0971322851814271</c:v>
                </c:pt>
                <c:pt idx="7721">
                  <c:v>3.4171322851814274</c:v>
                </c:pt>
                <c:pt idx="7722">
                  <c:v>4.1971322851814268</c:v>
                </c:pt>
                <c:pt idx="7723">
                  <c:v>4.7071322851814266</c:v>
                </c:pt>
                <c:pt idx="7724">
                  <c:v>4.9571322851814266</c:v>
                </c:pt>
                <c:pt idx="7725">
                  <c:v>4.8871322851814263</c:v>
                </c:pt>
                <c:pt idx="7726">
                  <c:v>3.1771322851814272</c:v>
                </c:pt>
                <c:pt idx="7727">
                  <c:v>4.1671322851814274</c:v>
                </c:pt>
                <c:pt idx="7728">
                  <c:v>3.8871322851814263</c:v>
                </c:pt>
                <c:pt idx="7729">
                  <c:v>4.9871322851814277</c:v>
                </c:pt>
                <c:pt idx="7730">
                  <c:v>4.4071322851814276</c:v>
                </c:pt>
                <c:pt idx="7731">
                  <c:v>4.8771322851814265</c:v>
                </c:pt>
                <c:pt idx="7732">
                  <c:v>4.3371322851814273</c:v>
                </c:pt>
                <c:pt idx="7733">
                  <c:v>5.0153560295326773</c:v>
                </c:pt>
                <c:pt idx="7734">
                  <c:v>4.4353560295326773</c:v>
                </c:pt>
                <c:pt idx="7735">
                  <c:v>3.985356029532678</c:v>
                </c:pt>
                <c:pt idx="7736">
                  <c:v>4.115356029532677</c:v>
                </c:pt>
                <c:pt idx="7737">
                  <c:v>4.5453560295326767</c:v>
                </c:pt>
                <c:pt idx="7738">
                  <c:v>2.8253560295326769</c:v>
                </c:pt>
                <c:pt idx="7739">
                  <c:v>3.0953560295326774</c:v>
                </c:pt>
                <c:pt idx="7740">
                  <c:v>3.2753560295326771</c:v>
                </c:pt>
                <c:pt idx="7741">
                  <c:v>4.3853560295326766</c:v>
                </c:pt>
                <c:pt idx="7742">
                  <c:v>2.6435783197244129</c:v>
                </c:pt>
                <c:pt idx="7743">
                  <c:v>3.7735783197244128</c:v>
                </c:pt>
                <c:pt idx="7744">
                  <c:v>4.2135783197244123</c:v>
                </c:pt>
                <c:pt idx="7745">
                  <c:v>3.7535783197244132</c:v>
                </c:pt>
                <c:pt idx="7746">
                  <c:v>3.8135783197244137</c:v>
                </c:pt>
                <c:pt idx="7747">
                  <c:v>3.9735783197244121</c:v>
                </c:pt>
                <c:pt idx="7748">
                  <c:v>4.4017991533737408</c:v>
                </c:pt>
                <c:pt idx="7749">
                  <c:v>4.6517991533737408</c:v>
                </c:pt>
                <c:pt idx="7750">
                  <c:v>3.5217991533737401</c:v>
                </c:pt>
                <c:pt idx="7751">
                  <c:v>3.94179915337374</c:v>
                </c:pt>
                <c:pt idx="7752">
                  <c:v>3.8217991533737408</c:v>
                </c:pt>
                <c:pt idx="7753">
                  <c:v>5.3800185280919077</c:v>
                </c:pt>
                <c:pt idx="7754">
                  <c:v>3.0200185280919083</c:v>
                </c:pt>
                <c:pt idx="7755">
                  <c:v>3.3200185280919081</c:v>
                </c:pt>
                <c:pt idx="7756">
                  <c:v>5.320018528091909</c:v>
                </c:pt>
                <c:pt idx="7757">
                  <c:v>3.2800185280919081</c:v>
                </c:pt>
                <c:pt idx="7758">
                  <c:v>4.1900185280919082</c:v>
                </c:pt>
                <c:pt idx="7759">
                  <c:v>5.0282364414842835</c:v>
                </c:pt>
                <c:pt idx="7760">
                  <c:v>4.6982364414842834</c:v>
                </c:pt>
                <c:pt idx="7761">
                  <c:v>5.0082364414842839</c:v>
                </c:pt>
                <c:pt idx="7762">
                  <c:v>4.7382364414842844</c:v>
                </c:pt>
                <c:pt idx="7763">
                  <c:v>3.5082364414842839</c:v>
                </c:pt>
                <c:pt idx="7764">
                  <c:v>4.4482364414842834</c:v>
                </c:pt>
                <c:pt idx="7765">
                  <c:v>4.9182364414842841</c:v>
                </c:pt>
                <c:pt idx="7766">
                  <c:v>4.5764528911503248</c:v>
                </c:pt>
                <c:pt idx="7767">
                  <c:v>3.2264528911503243</c:v>
                </c:pt>
                <c:pt idx="7768">
                  <c:v>3.1146678746835805</c:v>
                </c:pt>
                <c:pt idx="7769">
                  <c:v>5.4846678746835806</c:v>
                </c:pt>
                <c:pt idx="7770">
                  <c:v>4.2346678746835806</c:v>
                </c:pt>
                <c:pt idx="7771">
                  <c:v>3.9046678746835806</c:v>
                </c:pt>
                <c:pt idx="7772">
                  <c:v>3.51466787468358</c:v>
                </c:pt>
                <c:pt idx="7773">
                  <c:v>3.4746678746835808</c:v>
                </c:pt>
                <c:pt idx="7774">
                  <c:v>4.2346678746835806</c:v>
                </c:pt>
                <c:pt idx="7775">
                  <c:v>3.9546678746835795</c:v>
                </c:pt>
                <c:pt idx="7776">
                  <c:v>3.9846678746835806</c:v>
                </c:pt>
                <c:pt idx="7777">
                  <c:v>6.6428813896716559</c:v>
                </c:pt>
                <c:pt idx="7778">
                  <c:v>5.3728813896716545</c:v>
                </c:pt>
                <c:pt idx="7779">
                  <c:v>3.6928813896716548</c:v>
                </c:pt>
                <c:pt idx="7780">
                  <c:v>3.2228813896716551</c:v>
                </c:pt>
                <c:pt idx="7781">
                  <c:v>3.0428813896716553</c:v>
                </c:pt>
                <c:pt idx="7782">
                  <c:v>4.8228813896716556</c:v>
                </c:pt>
                <c:pt idx="7783">
                  <c:v>3.741093433696193</c:v>
                </c:pt>
                <c:pt idx="7784">
                  <c:v>5.5110934336961925</c:v>
                </c:pt>
                <c:pt idx="7785">
                  <c:v>4.7610934336961925</c:v>
                </c:pt>
                <c:pt idx="7786">
                  <c:v>3.9210934336961927</c:v>
                </c:pt>
                <c:pt idx="7787">
                  <c:v>6.4710934336961934</c:v>
                </c:pt>
                <c:pt idx="7788">
                  <c:v>5.0310934336961921</c:v>
                </c:pt>
                <c:pt idx="7789">
                  <c:v>3.3310934336961928</c:v>
                </c:pt>
                <c:pt idx="7790">
                  <c:v>3.4610934336961918</c:v>
                </c:pt>
                <c:pt idx="7791">
                  <c:v>4.1610934336961929</c:v>
                </c:pt>
                <c:pt idx="7792">
                  <c:v>4.0010934336961927</c:v>
                </c:pt>
                <c:pt idx="7793">
                  <c:v>4.8493040043328648</c:v>
                </c:pt>
                <c:pt idx="7794">
                  <c:v>3.9393040043328647</c:v>
                </c:pt>
                <c:pt idx="7795">
                  <c:v>4.2793040043328645</c:v>
                </c:pt>
                <c:pt idx="7796">
                  <c:v>3.5593040043328656</c:v>
                </c:pt>
                <c:pt idx="7797">
                  <c:v>2.9093040043328653</c:v>
                </c:pt>
                <c:pt idx="7798">
                  <c:v>3.9693040043328658</c:v>
                </c:pt>
                <c:pt idx="7799">
                  <c:v>5.4193040043328651</c:v>
                </c:pt>
                <c:pt idx="7800">
                  <c:v>4.3593040043328646</c:v>
                </c:pt>
                <c:pt idx="7801">
                  <c:v>2.6793040043328649</c:v>
                </c:pt>
                <c:pt idx="7802">
                  <c:v>4.5175130991513353</c:v>
                </c:pt>
                <c:pt idx="7803">
                  <c:v>3.9075130991513358</c:v>
                </c:pt>
                <c:pt idx="7804">
                  <c:v>4.7075130991513348</c:v>
                </c:pt>
                <c:pt idx="7805">
                  <c:v>3.8475130991513353</c:v>
                </c:pt>
                <c:pt idx="7806">
                  <c:v>4.3675130991513349</c:v>
                </c:pt>
                <c:pt idx="7807">
                  <c:v>4.1375130991513362</c:v>
                </c:pt>
                <c:pt idx="7808">
                  <c:v>3.9275130991513354</c:v>
                </c:pt>
                <c:pt idx="7809">
                  <c:v>4.317513099151336</c:v>
                </c:pt>
                <c:pt idx="7810">
                  <c:v>3.897513099151336</c:v>
                </c:pt>
                <c:pt idx="7811">
                  <c:v>5.4757207157152621</c:v>
                </c:pt>
                <c:pt idx="7812">
                  <c:v>4.6857207157152612</c:v>
                </c:pt>
                <c:pt idx="7813">
                  <c:v>6.3157207157152619</c:v>
                </c:pt>
                <c:pt idx="7814">
                  <c:v>4.9057207157152618</c:v>
                </c:pt>
                <c:pt idx="7815">
                  <c:v>3.4257207157152614</c:v>
                </c:pt>
                <c:pt idx="7816">
                  <c:v>6.2057207157152607</c:v>
                </c:pt>
                <c:pt idx="7817">
                  <c:v>4.3557207157152611</c:v>
                </c:pt>
                <c:pt idx="7818">
                  <c:v>4.4857207157152619</c:v>
                </c:pt>
                <c:pt idx="7819">
                  <c:v>3.4757207157152621</c:v>
                </c:pt>
                <c:pt idx="7820">
                  <c:v>2.7957207157152615</c:v>
                </c:pt>
                <c:pt idx="7821">
                  <c:v>3.3057207157152613</c:v>
                </c:pt>
                <c:pt idx="7822">
                  <c:v>4.9639268515822508</c:v>
                </c:pt>
                <c:pt idx="7823">
                  <c:v>5.4039268515822503</c:v>
                </c:pt>
                <c:pt idx="7824">
                  <c:v>4.2139268515822508</c:v>
                </c:pt>
                <c:pt idx="7825">
                  <c:v>4.58392685158225</c:v>
                </c:pt>
                <c:pt idx="7826">
                  <c:v>4.8639268515822494</c:v>
                </c:pt>
                <c:pt idx="7827">
                  <c:v>4.9739268515822506</c:v>
                </c:pt>
                <c:pt idx="7828">
                  <c:v>3.5239268515822495</c:v>
                </c:pt>
                <c:pt idx="7829">
                  <c:v>3.2039268515822501</c:v>
                </c:pt>
                <c:pt idx="7830">
                  <c:v>4.6721315043038594</c:v>
                </c:pt>
                <c:pt idx="7831">
                  <c:v>3.772131504303859</c:v>
                </c:pt>
                <c:pt idx="7832">
                  <c:v>4.4321315043038592</c:v>
                </c:pt>
                <c:pt idx="7833">
                  <c:v>4.3321315043038595</c:v>
                </c:pt>
                <c:pt idx="7834">
                  <c:v>3.4721315043038601</c:v>
                </c:pt>
                <c:pt idx="7835">
                  <c:v>3.0321315043038597</c:v>
                </c:pt>
                <c:pt idx="7836">
                  <c:v>5.0121315043038592</c:v>
                </c:pt>
                <c:pt idx="7837">
                  <c:v>4.610334671425564</c:v>
                </c:pt>
                <c:pt idx="7838">
                  <c:v>6.8303346714255646</c:v>
                </c:pt>
                <c:pt idx="7839">
                  <c:v>5.2603346714255643</c:v>
                </c:pt>
                <c:pt idx="7840">
                  <c:v>4.7903346714255655</c:v>
                </c:pt>
                <c:pt idx="7841">
                  <c:v>4.0303346714255639</c:v>
                </c:pt>
                <c:pt idx="7842">
                  <c:v>4.9603346714255654</c:v>
                </c:pt>
                <c:pt idx="7843">
                  <c:v>3.2003346714255647</c:v>
                </c:pt>
                <c:pt idx="7844">
                  <c:v>3.1103346714255649</c:v>
                </c:pt>
                <c:pt idx="7845">
                  <c:v>3.2903346714255646</c:v>
                </c:pt>
                <c:pt idx="7846">
                  <c:v>3.0803346714255646</c:v>
                </c:pt>
                <c:pt idx="7847">
                  <c:v>6.1685363504867468</c:v>
                </c:pt>
                <c:pt idx="7848">
                  <c:v>4.7485363504867468</c:v>
                </c:pt>
                <c:pt idx="7849">
                  <c:v>3.8885363504867474</c:v>
                </c:pt>
                <c:pt idx="7850">
                  <c:v>3.4185363504867468</c:v>
                </c:pt>
                <c:pt idx="7851">
                  <c:v>3.7685363504867464</c:v>
                </c:pt>
                <c:pt idx="7852">
                  <c:v>4.7885363504867478</c:v>
                </c:pt>
                <c:pt idx="7853">
                  <c:v>4.1185363504867478</c:v>
                </c:pt>
                <c:pt idx="7854">
                  <c:v>3.0785363504867469</c:v>
                </c:pt>
                <c:pt idx="7855">
                  <c:v>3.7185363504867475</c:v>
                </c:pt>
                <c:pt idx="7856">
                  <c:v>4.5485363504867475</c:v>
                </c:pt>
                <c:pt idx="7857">
                  <c:v>4.158536350486747</c:v>
                </c:pt>
                <c:pt idx="7858">
                  <c:v>4.1785363504867465</c:v>
                </c:pt>
                <c:pt idx="7859">
                  <c:v>3.5785363504867469</c:v>
                </c:pt>
                <c:pt idx="7860">
                  <c:v>3.8785363504867476</c:v>
                </c:pt>
                <c:pt idx="7861">
                  <c:v>3.7585363504867466</c:v>
                </c:pt>
                <c:pt idx="7862">
                  <c:v>3.8667365390206641</c:v>
                </c:pt>
                <c:pt idx="7863">
                  <c:v>4.286736539020664</c:v>
                </c:pt>
                <c:pt idx="7864">
                  <c:v>2.6767365390206628</c:v>
                </c:pt>
                <c:pt idx="7865">
                  <c:v>4.7067365390206639</c:v>
                </c:pt>
                <c:pt idx="7866">
                  <c:v>3.4367365390206626</c:v>
                </c:pt>
                <c:pt idx="7867">
                  <c:v>3.786736539020664</c:v>
                </c:pt>
                <c:pt idx="7868">
                  <c:v>5.5567365390206636</c:v>
                </c:pt>
                <c:pt idx="7869">
                  <c:v>3.4649352345544369</c:v>
                </c:pt>
                <c:pt idx="7870">
                  <c:v>4.2749352345544356</c:v>
                </c:pt>
                <c:pt idx="7871">
                  <c:v>3.9949352345544362</c:v>
                </c:pt>
                <c:pt idx="7872">
                  <c:v>5.3249352345544363</c:v>
                </c:pt>
                <c:pt idx="7873">
                  <c:v>3.2449352345544362</c:v>
                </c:pt>
                <c:pt idx="7874">
                  <c:v>5.2049352345544371</c:v>
                </c:pt>
                <c:pt idx="7875">
                  <c:v>3.504935234554436</c:v>
                </c:pt>
                <c:pt idx="7876">
                  <c:v>5.254935234554436</c:v>
                </c:pt>
                <c:pt idx="7877">
                  <c:v>4.5749352345544363</c:v>
                </c:pt>
                <c:pt idx="7878">
                  <c:v>4.3131324346090292</c:v>
                </c:pt>
                <c:pt idx="7879">
                  <c:v>3.6831324346090284</c:v>
                </c:pt>
                <c:pt idx="7880">
                  <c:v>3.8731324346090297</c:v>
                </c:pt>
                <c:pt idx="7881">
                  <c:v>5.0031324346090287</c:v>
                </c:pt>
                <c:pt idx="7882">
                  <c:v>5.6631324346090288</c:v>
                </c:pt>
                <c:pt idx="7883">
                  <c:v>4.4013281366992238</c:v>
                </c:pt>
                <c:pt idx="7884">
                  <c:v>5.2813281366992246</c:v>
                </c:pt>
                <c:pt idx="7885">
                  <c:v>4.2713281366992231</c:v>
                </c:pt>
                <c:pt idx="7886">
                  <c:v>2.9913281366992237</c:v>
                </c:pt>
                <c:pt idx="7887">
                  <c:v>4.4013281366992238</c:v>
                </c:pt>
                <c:pt idx="7888">
                  <c:v>4.3313281366992236</c:v>
                </c:pt>
                <c:pt idx="7889">
                  <c:v>4.4113281366992236</c:v>
                </c:pt>
                <c:pt idx="7890">
                  <c:v>3.1713281366992234</c:v>
                </c:pt>
                <c:pt idx="7891">
                  <c:v>3.1713281366992234</c:v>
                </c:pt>
                <c:pt idx="7892">
                  <c:v>3.5713281366992238</c:v>
                </c:pt>
                <c:pt idx="7893">
                  <c:v>3.9513281366992246</c:v>
                </c:pt>
                <c:pt idx="7894">
                  <c:v>3.5395223383336045</c:v>
                </c:pt>
                <c:pt idx="7895">
                  <c:v>5.0595223383336041</c:v>
                </c:pt>
                <c:pt idx="7896">
                  <c:v>6.149522338333604</c:v>
                </c:pt>
                <c:pt idx="7897">
                  <c:v>5.9295223383336033</c:v>
                </c:pt>
                <c:pt idx="7898">
                  <c:v>3.8595223383336048</c:v>
                </c:pt>
                <c:pt idx="7899">
                  <c:v>5.2395223383336038</c:v>
                </c:pt>
                <c:pt idx="7900">
                  <c:v>4.2095223383336045</c:v>
                </c:pt>
                <c:pt idx="7901">
                  <c:v>3.899522338333604</c:v>
                </c:pt>
                <c:pt idx="7902">
                  <c:v>4.0595223383336041</c:v>
                </c:pt>
                <c:pt idx="7903">
                  <c:v>3.9495223383336047</c:v>
                </c:pt>
                <c:pt idx="7904">
                  <c:v>3.3195223383336039</c:v>
                </c:pt>
                <c:pt idx="7905">
                  <c:v>5.1095223383336048</c:v>
                </c:pt>
                <c:pt idx="7906">
                  <c:v>5.2095223383336045</c:v>
                </c:pt>
                <c:pt idx="7907">
                  <c:v>4.5077150370145294</c:v>
                </c:pt>
                <c:pt idx="7908">
                  <c:v>3.5377150370145305</c:v>
                </c:pt>
                <c:pt idx="7909">
                  <c:v>4.2577150370145294</c:v>
                </c:pt>
                <c:pt idx="7910">
                  <c:v>3.2977150370145303</c:v>
                </c:pt>
                <c:pt idx="7911">
                  <c:v>4.4477150370145306</c:v>
                </c:pt>
                <c:pt idx="7912">
                  <c:v>3.7877150370145305</c:v>
                </c:pt>
                <c:pt idx="7913">
                  <c:v>4.9177150370145295</c:v>
                </c:pt>
                <c:pt idx="7914">
                  <c:v>3.5477150370145303</c:v>
                </c:pt>
                <c:pt idx="7915">
                  <c:v>3.8277150370145296</c:v>
                </c:pt>
                <c:pt idx="7916">
                  <c:v>3.2077150370145295</c:v>
                </c:pt>
                <c:pt idx="7917">
                  <c:v>4.3877150370145301</c:v>
                </c:pt>
                <c:pt idx="7918">
                  <c:v>3.2977150370145303</c:v>
                </c:pt>
                <c:pt idx="7919">
                  <c:v>5.3877150370145301</c:v>
                </c:pt>
                <c:pt idx="7920">
                  <c:v>4.2177150370145302</c:v>
                </c:pt>
                <c:pt idx="7921">
                  <c:v>3.1577150370145297</c:v>
                </c:pt>
                <c:pt idx="7922">
                  <c:v>4.5559062302381239</c:v>
                </c:pt>
                <c:pt idx="7923">
                  <c:v>4.635906230238124</c:v>
                </c:pt>
                <c:pt idx="7924">
                  <c:v>4.9459062302381245</c:v>
                </c:pt>
                <c:pt idx="7925">
                  <c:v>3.8959062302381238</c:v>
                </c:pt>
                <c:pt idx="7926">
                  <c:v>3.5259062302381246</c:v>
                </c:pt>
                <c:pt idx="7927">
                  <c:v>4.3059062302381239</c:v>
                </c:pt>
                <c:pt idx="7928">
                  <c:v>4.2459062302381234</c:v>
                </c:pt>
                <c:pt idx="7929">
                  <c:v>4.8759062302381242</c:v>
                </c:pt>
                <c:pt idx="7930">
                  <c:v>4.8559062302381246</c:v>
                </c:pt>
                <c:pt idx="7931">
                  <c:v>2.9759062302381238</c:v>
                </c:pt>
                <c:pt idx="7932">
                  <c:v>4.7740959154942448</c:v>
                </c:pt>
                <c:pt idx="7933">
                  <c:v>5.5340959154942446</c:v>
                </c:pt>
                <c:pt idx="7934">
                  <c:v>3.8940959154942441</c:v>
                </c:pt>
                <c:pt idx="7935">
                  <c:v>5.0040959154942435</c:v>
                </c:pt>
                <c:pt idx="7936">
                  <c:v>6.564095915494244</c:v>
                </c:pt>
                <c:pt idx="7937">
                  <c:v>3.6122840902664635</c:v>
                </c:pt>
                <c:pt idx="7938">
                  <c:v>4.0222840902664636</c:v>
                </c:pt>
                <c:pt idx="7939">
                  <c:v>3.7022840902664633</c:v>
                </c:pt>
                <c:pt idx="7940">
                  <c:v>5.4222840902664622</c:v>
                </c:pt>
                <c:pt idx="7941">
                  <c:v>4.1022840902664637</c:v>
                </c:pt>
                <c:pt idx="7942">
                  <c:v>4.802284090266463</c:v>
                </c:pt>
                <c:pt idx="7943">
                  <c:v>4.7022840902664633</c:v>
                </c:pt>
                <c:pt idx="7944">
                  <c:v>4.5922840902664621</c:v>
                </c:pt>
                <c:pt idx="7945">
                  <c:v>3.342284090266463</c:v>
                </c:pt>
                <c:pt idx="7946">
                  <c:v>3.4222840902664622</c:v>
                </c:pt>
                <c:pt idx="7947">
                  <c:v>4.8522840902664637</c:v>
                </c:pt>
                <c:pt idx="7948">
                  <c:v>3.7922840902664632</c:v>
                </c:pt>
                <c:pt idx="7949">
                  <c:v>3.7422840902664625</c:v>
                </c:pt>
                <c:pt idx="7950">
                  <c:v>4.1522840902664626</c:v>
                </c:pt>
                <c:pt idx="7951">
                  <c:v>4.512284090266462</c:v>
                </c:pt>
                <c:pt idx="7952">
                  <c:v>5.0822840902664623</c:v>
                </c:pt>
                <c:pt idx="7953">
                  <c:v>4.0804707520320527</c:v>
                </c:pt>
                <c:pt idx="7954">
                  <c:v>6.0304707520320537</c:v>
                </c:pt>
                <c:pt idx="7955">
                  <c:v>4.4404707520320539</c:v>
                </c:pt>
                <c:pt idx="7956">
                  <c:v>4.0704707520320529</c:v>
                </c:pt>
                <c:pt idx="7957">
                  <c:v>4.2104707520320535</c:v>
                </c:pt>
                <c:pt idx="7958">
                  <c:v>3.8204707520320529</c:v>
                </c:pt>
                <c:pt idx="7959">
                  <c:v>2.9904707520320528</c:v>
                </c:pt>
                <c:pt idx="7960">
                  <c:v>3.4886558982619604</c:v>
                </c:pt>
                <c:pt idx="7961">
                  <c:v>2.668655898261961</c:v>
                </c:pt>
                <c:pt idx="7962">
                  <c:v>3.9986558982619602</c:v>
                </c:pt>
                <c:pt idx="7963">
                  <c:v>3.8986558982619606</c:v>
                </c:pt>
                <c:pt idx="7964">
                  <c:v>3.6686558982619601</c:v>
                </c:pt>
                <c:pt idx="7965">
                  <c:v>3.75865589826196</c:v>
                </c:pt>
                <c:pt idx="7966">
                  <c:v>3.7886558982619611</c:v>
                </c:pt>
                <c:pt idx="7967">
                  <c:v>5.0686558982619605</c:v>
                </c:pt>
                <c:pt idx="7968">
                  <c:v>3.2286558982619606</c:v>
                </c:pt>
                <c:pt idx="7969">
                  <c:v>3.7086558982619611</c:v>
                </c:pt>
                <c:pt idx="7970">
                  <c:v>3.3986558982619606</c:v>
                </c:pt>
                <c:pt idx="7971">
                  <c:v>3.8086558982619607</c:v>
                </c:pt>
                <c:pt idx="7972">
                  <c:v>4.25865589826196</c:v>
                </c:pt>
                <c:pt idx="7973">
                  <c:v>5.5686558982619605</c:v>
                </c:pt>
                <c:pt idx="7974">
                  <c:v>3.6786558982619599</c:v>
                </c:pt>
                <c:pt idx="7975">
                  <c:v>3.3886558982619608</c:v>
                </c:pt>
                <c:pt idx="7976">
                  <c:v>4.6086558982619614</c:v>
                </c:pt>
                <c:pt idx="7977">
                  <c:v>4.5786558982619603</c:v>
                </c:pt>
                <c:pt idx="7978">
                  <c:v>3.2368395264207823</c:v>
                </c:pt>
                <c:pt idx="7979">
                  <c:v>3.4868395264207823</c:v>
                </c:pt>
                <c:pt idx="7980">
                  <c:v>3.2568395264207828</c:v>
                </c:pt>
                <c:pt idx="7981">
                  <c:v>3.1768395264207827</c:v>
                </c:pt>
                <c:pt idx="7982">
                  <c:v>3.7968395264207828</c:v>
                </c:pt>
                <c:pt idx="7983">
                  <c:v>4.1068395264207833</c:v>
                </c:pt>
                <c:pt idx="7984">
                  <c:v>4.1650216339667505</c:v>
                </c:pt>
                <c:pt idx="7985">
                  <c:v>4.9850216339667508</c:v>
                </c:pt>
                <c:pt idx="7986">
                  <c:v>3.2050216339667514</c:v>
                </c:pt>
                <c:pt idx="7987">
                  <c:v>4.3850216339667512</c:v>
                </c:pt>
                <c:pt idx="7988">
                  <c:v>3.015021633966751</c:v>
                </c:pt>
                <c:pt idx="7989">
                  <c:v>4.5350216339667515</c:v>
                </c:pt>
                <c:pt idx="7990">
                  <c:v>5.6250216339667514</c:v>
                </c:pt>
                <c:pt idx="7991">
                  <c:v>4.2650216339667519</c:v>
                </c:pt>
                <c:pt idx="7992">
                  <c:v>4.7850216339667515</c:v>
                </c:pt>
                <c:pt idx="7993">
                  <c:v>3.3750216339667514</c:v>
                </c:pt>
                <c:pt idx="7994">
                  <c:v>4.9332022183517097</c:v>
                </c:pt>
                <c:pt idx="7995">
                  <c:v>4.7632022183517098</c:v>
                </c:pt>
                <c:pt idx="7996">
                  <c:v>3.8432022183517098</c:v>
                </c:pt>
                <c:pt idx="7997">
                  <c:v>3.5232022183517095</c:v>
                </c:pt>
                <c:pt idx="7998">
                  <c:v>2.7032022183517093</c:v>
                </c:pt>
                <c:pt idx="7999">
                  <c:v>5.6632022183517083</c:v>
                </c:pt>
                <c:pt idx="8000">
                  <c:v>6.963202218351709</c:v>
                </c:pt>
                <c:pt idx="8001">
                  <c:v>3.9132022183517083</c:v>
                </c:pt>
                <c:pt idx="8002">
                  <c:v>5.0332022183517093</c:v>
                </c:pt>
                <c:pt idx="8003">
                  <c:v>3.6013812770210887</c:v>
                </c:pt>
                <c:pt idx="8004">
                  <c:v>3.051381277021088</c:v>
                </c:pt>
                <c:pt idx="8005">
                  <c:v>3.6713812770210872</c:v>
                </c:pt>
                <c:pt idx="8006">
                  <c:v>5.7813812770210884</c:v>
                </c:pt>
                <c:pt idx="8007">
                  <c:v>3.301381277021088</c:v>
                </c:pt>
                <c:pt idx="8008">
                  <c:v>5.4613812770210881</c:v>
                </c:pt>
                <c:pt idx="8009">
                  <c:v>3.4313812770210887</c:v>
                </c:pt>
                <c:pt idx="8010">
                  <c:v>4.6613812770210874</c:v>
                </c:pt>
                <c:pt idx="8011">
                  <c:v>3.9813812770210877</c:v>
                </c:pt>
                <c:pt idx="8012">
                  <c:v>4.7113812770210881</c:v>
                </c:pt>
                <c:pt idx="8013">
                  <c:v>3.9813812770210877</c:v>
                </c:pt>
                <c:pt idx="8014">
                  <c:v>4.2713812770210886</c:v>
                </c:pt>
                <c:pt idx="8015">
                  <c:v>3.5095588074138888</c:v>
                </c:pt>
                <c:pt idx="8016">
                  <c:v>4.3995588074138876</c:v>
                </c:pt>
                <c:pt idx="8017">
                  <c:v>5.9295588074138887</c:v>
                </c:pt>
                <c:pt idx="8018">
                  <c:v>3.6195588074138882</c:v>
                </c:pt>
                <c:pt idx="8019">
                  <c:v>4.1995588074138883</c:v>
                </c:pt>
                <c:pt idx="8020">
                  <c:v>3.4677348069626532</c:v>
                </c:pt>
                <c:pt idx="8021">
                  <c:v>4.1177348069626536</c:v>
                </c:pt>
                <c:pt idx="8022">
                  <c:v>4.0577348069626531</c:v>
                </c:pt>
                <c:pt idx="8023">
                  <c:v>3.8777348069626534</c:v>
                </c:pt>
                <c:pt idx="8024">
                  <c:v>4.2177348069626532</c:v>
                </c:pt>
                <c:pt idx="8025">
                  <c:v>4.4859092730934567</c:v>
                </c:pt>
                <c:pt idx="8026">
                  <c:v>3.6459092730934568</c:v>
                </c:pt>
                <c:pt idx="8027">
                  <c:v>3.8759092730934572</c:v>
                </c:pt>
                <c:pt idx="8028">
                  <c:v>4.3759092730934572</c:v>
                </c:pt>
                <c:pt idx="8029">
                  <c:v>4.7359092730934567</c:v>
                </c:pt>
                <c:pt idx="8030">
                  <c:v>3.1559092730934575</c:v>
                </c:pt>
                <c:pt idx="8031">
                  <c:v>4.0559092730934569</c:v>
                </c:pt>
                <c:pt idx="8032">
                  <c:v>4.2059092730934573</c:v>
                </c:pt>
                <c:pt idx="8033">
                  <c:v>3.3959092730934568</c:v>
                </c:pt>
                <c:pt idx="8034">
                  <c:v>3.7259092730934569</c:v>
                </c:pt>
                <c:pt idx="8035">
                  <c:v>5.2959092730934572</c:v>
                </c:pt>
                <c:pt idx="8036">
                  <c:v>3.6959092730934575</c:v>
                </c:pt>
                <c:pt idx="8037">
                  <c:v>3.4540822032258749</c:v>
                </c:pt>
                <c:pt idx="8038">
                  <c:v>6.5040822032258756</c:v>
                </c:pt>
                <c:pt idx="8039">
                  <c:v>3.6340822032258746</c:v>
                </c:pt>
                <c:pt idx="8040">
                  <c:v>2.6040822032258752</c:v>
                </c:pt>
                <c:pt idx="8041">
                  <c:v>4.1840822032258753</c:v>
                </c:pt>
                <c:pt idx="8042">
                  <c:v>3.9840822032258743</c:v>
                </c:pt>
                <c:pt idx="8043">
                  <c:v>3.414082203225874</c:v>
                </c:pt>
                <c:pt idx="8044">
                  <c:v>4.1940822032258751</c:v>
                </c:pt>
                <c:pt idx="8045">
                  <c:v>4.7340822032258743</c:v>
                </c:pt>
                <c:pt idx="8046">
                  <c:v>4.534082203225875</c:v>
                </c:pt>
                <c:pt idx="8047">
                  <c:v>5.0640822032258743</c:v>
                </c:pt>
                <c:pt idx="8048">
                  <c:v>3.3740822032258748</c:v>
                </c:pt>
                <c:pt idx="8049">
                  <c:v>4.9722535947729547</c:v>
                </c:pt>
                <c:pt idx="8050">
                  <c:v>4.5622535947729546</c:v>
                </c:pt>
                <c:pt idx="8051">
                  <c:v>3.9122535947729542</c:v>
                </c:pt>
                <c:pt idx="8052">
                  <c:v>3.5222535947729554</c:v>
                </c:pt>
                <c:pt idx="8053">
                  <c:v>2.5522535947729548</c:v>
                </c:pt>
                <c:pt idx="8054">
                  <c:v>2.5922535947729548</c:v>
                </c:pt>
                <c:pt idx="8055">
                  <c:v>3.4722535947729547</c:v>
                </c:pt>
                <c:pt idx="8056">
                  <c:v>3.2822535947729552</c:v>
                </c:pt>
                <c:pt idx="8057">
                  <c:v>3.3622535947729553</c:v>
                </c:pt>
                <c:pt idx="8058">
                  <c:v>5.8404234451412194</c:v>
                </c:pt>
                <c:pt idx="8059">
                  <c:v>4.1104234451412189</c:v>
                </c:pt>
                <c:pt idx="8060">
                  <c:v>4.7604234451412193</c:v>
                </c:pt>
                <c:pt idx="8061">
                  <c:v>3.9704234451412184</c:v>
                </c:pt>
                <c:pt idx="8062">
                  <c:v>3.3704234451412187</c:v>
                </c:pt>
                <c:pt idx="8063">
                  <c:v>5.0804234451412196</c:v>
                </c:pt>
                <c:pt idx="8064">
                  <c:v>4.9304234451412192</c:v>
                </c:pt>
                <c:pt idx="8065">
                  <c:v>3.2504234451412186</c:v>
                </c:pt>
                <c:pt idx="8066">
                  <c:v>4.5904234451412194</c:v>
                </c:pt>
                <c:pt idx="8067">
                  <c:v>4.3604234451412189</c:v>
                </c:pt>
                <c:pt idx="8068">
                  <c:v>4.6704234451412194</c:v>
                </c:pt>
                <c:pt idx="8069">
                  <c:v>3.2504234451412186</c:v>
                </c:pt>
                <c:pt idx="8070">
                  <c:v>4.8604234451412189</c:v>
                </c:pt>
                <c:pt idx="8071">
                  <c:v>4.2004234451412188</c:v>
                </c:pt>
                <c:pt idx="8072">
                  <c:v>3.3704234451412187</c:v>
                </c:pt>
                <c:pt idx="8073">
                  <c:v>4.3104234451412182</c:v>
                </c:pt>
                <c:pt idx="8074">
                  <c:v>2.7804234451412189</c:v>
                </c:pt>
                <c:pt idx="8075">
                  <c:v>5.5285917517306142</c:v>
                </c:pt>
                <c:pt idx="8076">
                  <c:v>7.1385917517306137</c:v>
                </c:pt>
                <c:pt idx="8077">
                  <c:v>3.7985917517306138</c:v>
                </c:pt>
                <c:pt idx="8078">
                  <c:v>4.2485917517306149</c:v>
                </c:pt>
                <c:pt idx="8079">
                  <c:v>4.7285917517306135</c:v>
                </c:pt>
                <c:pt idx="8080">
                  <c:v>4.5985917517306145</c:v>
                </c:pt>
                <c:pt idx="8081">
                  <c:v>3.5185917517306144</c:v>
                </c:pt>
                <c:pt idx="8082">
                  <c:v>4.5085917517306147</c:v>
                </c:pt>
                <c:pt idx="8083">
                  <c:v>4.2985917517306138</c:v>
                </c:pt>
                <c:pt idx="8084">
                  <c:v>4.2667585119345048</c:v>
                </c:pt>
                <c:pt idx="8085">
                  <c:v>4.4567585119345043</c:v>
                </c:pt>
                <c:pt idx="8086">
                  <c:v>3.2067585119345043</c:v>
                </c:pt>
                <c:pt idx="8087">
                  <c:v>4.3367585119345051</c:v>
                </c:pt>
                <c:pt idx="8088">
                  <c:v>3.5167585119345048</c:v>
                </c:pt>
                <c:pt idx="8089">
                  <c:v>3.5267585119345046</c:v>
                </c:pt>
                <c:pt idx="8090">
                  <c:v>4.0267585119345046</c:v>
                </c:pt>
                <c:pt idx="8091">
                  <c:v>5.5867585119345051</c:v>
                </c:pt>
                <c:pt idx="8092">
                  <c:v>5.6467585119345038</c:v>
                </c:pt>
                <c:pt idx="8093">
                  <c:v>4.9367585119345048</c:v>
                </c:pt>
                <c:pt idx="8094">
                  <c:v>5.3749237231396521</c:v>
                </c:pt>
                <c:pt idx="8095">
                  <c:v>4.5849237231396529</c:v>
                </c:pt>
                <c:pt idx="8096">
                  <c:v>3.2749237231396524</c:v>
                </c:pt>
                <c:pt idx="8097">
                  <c:v>3.9349237231396526</c:v>
                </c:pt>
                <c:pt idx="8098">
                  <c:v>6.0549237231396518</c:v>
                </c:pt>
                <c:pt idx="8099">
                  <c:v>5.7749237231396524</c:v>
                </c:pt>
                <c:pt idx="8100">
                  <c:v>4.3749237231396521</c:v>
                </c:pt>
                <c:pt idx="8101">
                  <c:v>4.1749237231396528</c:v>
                </c:pt>
                <c:pt idx="8102">
                  <c:v>4.4730873827261828</c:v>
                </c:pt>
                <c:pt idx="8103">
                  <c:v>4.5130873827261837</c:v>
                </c:pt>
                <c:pt idx="8104">
                  <c:v>3.8730873827261831</c:v>
                </c:pt>
                <c:pt idx="8105">
                  <c:v>4.7830873827261833</c:v>
                </c:pt>
                <c:pt idx="8106">
                  <c:v>3.833087382726184</c:v>
                </c:pt>
                <c:pt idx="8107">
                  <c:v>5.1830873827261836</c:v>
                </c:pt>
                <c:pt idx="8108">
                  <c:v>4.0430873827261831</c:v>
                </c:pt>
                <c:pt idx="8109">
                  <c:v>4.1430873827261827</c:v>
                </c:pt>
                <c:pt idx="8110">
                  <c:v>3.7030873827261832</c:v>
                </c:pt>
                <c:pt idx="8111">
                  <c:v>3.2430873827261832</c:v>
                </c:pt>
                <c:pt idx="8112">
                  <c:v>3.0930873827261838</c:v>
                </c:pt>
                <c:pt idx="8113">
                  <c:v>4.1930873827261834</c:v>
                </c:pt>
                <c:pt idx="8114">
                  <c:v>4.1330873827261829</c:v>
                </c:pt>
                <c:pt idx="8115">
                  <c:v>3.6030873827261836</c:v>
                </c:pt>
                <c:pt idx="8116">
                  <c:v>4.0930873827261838</c:v>
                </c:pt>
                <c:pt idx="8117">
                  <c:v>4.4930873827261841</c:v>
                </c:pt>
                <c:pt idx="8118">
                  <c:v>5.3030873827261829</c:v>
                </c:pt>
                <c:pt idx="8119">
                  <c:v>3.7212494880675742</c:v>
                </c:pt>
                <c:pt idx="8120">
                  <c:v>4.8412494880675752</c:v>
                </c:pt>
                <c:pt idx="8121">
                  <c:v>4.0112494880675751</c:v>
                </c:pt>
                <c:pt idx="8122">
                  <c:v>3.9112494880675754</c:v>
                </c:pt>
                <c:pt idx="8123">
                  <c:v>5.5012494880675753</c:v>
                </c:pt>
                <c:pt idx="8124">
                  <c:v>3.9212494880675752</c:v>
                </c:pt>
                <c:pt idx="8125">
                  <c:v>3.6912494880675748</c:v>
                </c:pt>
                <c:pt idx="8126">
                  <c:v>5.1312494880675743</c:v>
                </c:pt>
                <c:pt idx="8127">
                  <c:v>3.5112494880675751</c:v>
                </c:pt>
                <c:pt idx="8128">
                  <c:v>3.7112494880675744</c:v>
                </c:pt>
                <c:pt idx="8129">
                  <c:v>3.5494100365306274</c:v>
                </c:pt>
                <c:pt idx="8130">
                  <c:v>3.9794100365306271</c:v>
                </c:pt>
                <c:pt idx="8131">
                  <c:v>3.3594100365306279</c:v>
                </c:pt>
                <c:pt idx="8132">
                  <c:v>2.8875690254754458</c:v>
                </c:pt>
                <c:pt idx="8133">
                  <c:v>3.4275690254754458</c:v>
                </c:pt>
                <c:pt idx="8134">
                  <c:v>4.0275690254754455</c:v>
                </c:pt>
                <c:pt idx="8135">
                  <c:v>3.7875690254754453</c:v>
                </c:pt>
                <c:pt idx="8136">
                  <c:v>6.0375690254754453</c:v>
                </c:pt>
                <c:pt idx="8137">
                  <c:v>3.7375690254754463</c:v>
                </c:pt>
                <c:pt idx="8138">
                  <c:v>4.2975690254754451</c:v>
                </c:pt>
                <c:pt idx="8139">
                  <c:v>3.7575690254754459</c:v>
                </c:pt>
                <c:pt idx="8140">
                  <c:v>4.0475690254754451</c:v>
                </c:pt>
                <c:pt idx="8141">
                  <c:v>3.5057264522554146</c:v>
                </c:pt>
                <c:pt idx="8142">
                  <c:v>4.5757264522554149</c:v>
                </c:pt>
                <c:pt idx="8143">
                  <c:v>3.8857264522554136</c:v>
                </c:pt>
                <c:pt idx="8144">
                  <c:v>3.6657264522554147</c:v>
                </c:pt>
                <c:pt idx="8145">
                  <c:v>4.115726452255414</c:v>
                </c:pt>
                <c:pt idx="8146">
                  <c:v>4.8557264522554142</c:v>
                </c:pt>
                <c:pt idx="8147">
                  <c:v>3.6957264522554141</c:v>
                </c:pt>
                <c:pt idx="8148">
                  <c:v>3.3157264522554142</c:v>
                </c:pt>
                <c:pt idx="8149">
                  <c:v>3.6057264522554142</c:v>
                </c:pt>
                <c:pt idx="8150">
                  <c:v>3.8957264522554134</c:v>
                </c:pt>
                <c:pt idx="8151">
                  <c:v>4.6257264522554138</c:v>
                </c:pt>
                <c:pt idx="8152">
                  <c:v>6.0757264522554149</c:v>
                </c:pt>
                <c:pt idx="8153">
                  <c:v>3.8538823142171736</c:v>
                </c:pt>
                <c:pt idx="8154">
                  <c:v>4.0838823142171741</c:v>
                </c:pt>
                <c:pt idx="8155">
                  <c:v>4.0138823142171738</c:v>
                </c:pt>
                <c:pt idx="8156">
                  <c:v>4.1238823142171732</c:v>
                </c:pt>
                <c:pt idx="8157">
                  <c:v>3.3238823142171734</c:v>
                </c:pt>
                <c:pt idx="8158">
                  <c:v>3.6038823142171736</c:v>
                </c:pt>
                <c:pt idx="8159">
                  <c:v>4.3538823142171736</c:v>
                </c:pt>
                <c:pt idx="8160">
                  <c:v>4.8238823142171743</c:v>
                </c:pt>
                <c:pt idx="8161">
                  <c:v>3.6138823142171734</c:v>
                </c:pt>
                <c:pt idx="8162">
                  <c:v>3.7938823142171731</c:v>
                </c:pt>
                <c:pt idx="8163">
                  <c:v>4.4620366087005969</c:v>
                </c:pt>
                <c:pt idx="8164">
                  <c:v>4.2820366087005972</c:v>
                </c:pt>
                <c:pt idx="8165">
                  <c:v>3.4420366087005974</c:v>
                </c:pt>
                <c:pt idx="8166">
                  <c:v>3.6220366087005971</c:v>
                </c:pt>
                <c:pt idx="8167">
                  <c:v>3.1120366087005973</c:v>
                </c:pt>
                <c:pt idx="8168">
                  <c:v>5.210189333038775</c:v>
                </c:pt>
                <c:pt idx="8169">
                  <c:v>4.6101893330387753</c:v>
                </c:pt>
                <c:pt idx="8170">
                  <c:v>3.3101893330387755</c:v>
                </c:pt>
                <c:pt idx="8171">
                  <c:v>4.410189333038776</c:v>
                </c:pt>
                <c:pt idx="8172">
                  <c:v>3.6301893330387749</c:v>
                </c:pt>
                <c:pt idx="8173">
                  <c:v>4.4683404845579773</c:v>
                </c:pt>
                <c:pt idx="8174">
                  <c:v>5.0583404845579789</c:v>
                </c:pt>
                <c:pt idx="8175">
                  <c:v>3.6283404845579774</c:v>
                </c:pt>
                <c:pt idx="8176">
                  <c:v>3.8783404845579774</c:v>
                </c:pt>
                <c:pt idx="8177">
                  <c:v>4.5283404845579778</c:v>
                </c:pt>
                <c:pt idx="8178">
                  <c:v>2.808340484557978</c:v>
                </c:pt>
                <c:pt idx="8179">
                  <c:v>4.6683404845579783</c:v>
                </c:pt>
                <c:pt idx="8180">
                  <c:v>3.7983404845579773</c:v>
                </c:pt>
                <c:pt idx="8181">
                  <c:v>4.0583404845579789</c:v>
                </c:pt>
                <c:pt idx="8182">
                  <c:v>4.4483404845579777</c:v>
                </c:pt>
                <c:pt idx="8183">
                  <c:v>3.268340484557978</c:v>
                </c:pt>
                <c:pt idx="8184">
                  <c:v>3.9483404845579777</c:v>
                </c:pt>
                <c:pt idx="8185">
                  <c:v>4.8564900605776469</c:v>
                </c:pt>
                <c:pt idx="8186">
                  <c:v>4.0764900605776475</c:v>
                </c:pt>
                <c:pt idx="8187">
                  <c:v>2.9164900605776474</c:v>
                </c:pt>
                <c:pt idx="8188">
                  <c:v>3.4464900605776467</c:v>
                </c:pt>
                <c:pt idx="8189">
                  <c:v>4.0264900605776468</c:v>
                </c:pt>
                <c:pt idx="8190">
                  <c:v>4.3664900605776467</c:v>
                </c:pt>
                <c:pt idx="8191">
                  <c:v>4.8264900605776475</c:v>
                </c:pt>
                <c:pt idx="8192">
                  <c:v>3.4464900605776467</c:v>
                </c:pt>
                <c:pt idx="8193">
                  <c:v>3.9164900605776474</c:v>
                </c:pt>
                <c:pt idx="8194">
                  <c:v>2.806490060577647</c:v>
                </c:pt>
                <c:pt idx="8195">
                  <c:v>3.9464900605776467</c:v>
                </c:pt>
                <c:pt idx="8196">
                  <c:v>4.9646380584103582</c:v>
                </c:pt>
                <c:pt idx="8197">
                  <c:v>3.7946380584103583</c:v>
                </c:pt>
                <c:pt idx="8198">
                  <c:v>5.1746380584103591</c:v>
                </c:pt>
                <c:pt idx="8199">
                  <c:v>4.5846380584103592</c:v>
                </c:pt>
                <c:pt idx="8200">
                  <c:v>3.6946380584103586</c:v>
                </c:pt>
                <c:pt idx="8201">
                  <c:v>4.5546380584103598</c:v>
                </c:pt>
                <c:pt idx="8202">
                  <c:v>3.7646380584103589</c:v>
                </c:pt>
                <c:pt idx="8203">
                  <c:v>5.1246380584103584</c:v>
                </c:pt>
                <c:pt idx="8204">
                  <c:v>4.4846380584103596</c:v>
                </c:pt>
                <c:pt idx="8205">
                  <c:v>2.6046380584103588</c:v>
                </c:pt>
                <c:pt idx="8206">
                  <c:v>4.0146380584103589</c:v>
                </c:pt>
                <c:pt idx="8207">
                  <c:v>4.2146380584103582</c:v>
                </c:pt>
                <c:pt idx="8208">
                  <c:v>3.4946380584103593</c:v>
                </c:pt>
                <c:pt idx="8209">
                  <c:v>3.8827844753618148</c:v>
                </c:pt>
                <c:pt idx="8210">
                  <c:v>3.2327844753618153</c:v>
                </c:pt>
                <c:pt idx="8211">
                  <c:v>4.4227844753618157</c:v>
                </c:pt>
                <c:pt idx="8212">
                  <c:v>3.992784475361816</c:v>
                </c:pt>
                <c:pt idx="8213">
                  <c:v>3.1527844753618153</c:v>
                </c:pt>
                <c:pt idx="8214">
                  <c:v>3.3327844753618159</c:v>
                </c:pt>
                <c:pt idx="8215">
                  <c:v>2.7127844753618158</c:v>
                </c:pt>
                <c:pt idx="8216">
                  <c:v>4.542784475361815</c:v>
                </c:pt>
                <c:pt idx="8217">
                  <c:v>3.0627844753618154</c:v>
                </c:pt>
                <c:pt idx="8218">
                  <c:v>4.542784475361815</c:v>
                </c:pt>
                <c:pt idx="8219">
                  <c:v>3.8127844753618163</c:v>
                </c:pt>
                <c:pt idx="8220">
                  <c:v>3.2109293087308091</c:v>
                </c:pt>
                <c:pt idx="8221">
                  <c:v>4.4609293087308082</c:v>
                </c:pt>
                <c:pt idx="8222">
                  <c:v>3.7409293087308093</c:v>
                </c:pt>
                <c:pt idx="8223">
                  <c:v>2.9809293087308086</c:v>
                </c:pt>
                <c:pt idx="8224">
                  <c:v>3.5209293087308087</c:v>
                </c:pt>
                <c:pt idx="8225">
                  <c:v>3.3890725558092001</c:v>
                </c:pt>
                <c:pt idx="8226">
                  <c:v>3.0990725558091992</c:v>
                </c:pt>
                <c:pt idx="8227">
                  <c:v>4.1690725558091994</c:v>
                </c:pt>
                <c:pt idx="8228">
                  <c:v>2.9790725558091991</c:v>
                </c:pt>
                <c:pt idx="8229">
                  <c:v>5.0790725558091996</c:v>
                </c:pt>
                <c:pt idx="8230">
                  <c:v>3.7090725558091986</c:v>
                </c:pt>
                <c:pt idx="8231">
                  <c:v>4.939072555809199</c:v>
                </c:pt>
                <c:pt idx="8232">
                  <c:v>3.7090725558091986</c:v>
                </c:pt>
                <c:pt idx="8233">
                  <c:v>4.3790725558091985</c:v>
                </c:pt>
                <c:pt idx="8234">
                  <c:v>3.5790725558091996</c:v>
                </c:pt>
                <c:pt idx="8235">
                  <c:v>4.5972142138819034</c:v>
                </c:pt>
                <c:pt idx="8236">
                  <c:v>4.8872142138819044</c:v>
                </c:pt>
                <c:pt idx="8237">
                  <c:v>3.6672142138819037</c:v>
                </c:pt>
                <c:pt idx="8238">
                  <c:v>3.6072142138819032</c:v>
                </c:pt>
                <c:pt idx="8239">
                  <c:v>3.8772142138819028</c:v>
                </c:pt>
                <c:pt idx="8240">
                  <c:v>3.8972142138819041</c:v>
                </c:pt>
                <c:pt idx="8241">
                  <c:v>4.7172142138819044</c:v>
                </c:pt>
                <c:pt idx="8242">
                  <c:v>4.7772142138819031</c:v>
                </c:pt>
                <c:pt idx="8243">
                  <c:v>4.1972142138819031</c:v>
                </c:pt>
                <c:pt idx="8244">
                  <c:v>3.7172142138819044</c:v>
                </c:pt>
                <c:pt idx="8245">
                  <c:v>2.8053542802268501</c:v>
                </c:pt>
                <c:pt idx="8246">
                  <c:v>4.385354280226851</c:v>
                </c:pt>
                <c:pt idx="8247">
                  <c:v>4.51535428022685</c:v>
                </c:pt>
                <c:pt idx="8248">
                  <c:v>4.1553542802268506</c:v>
                </c:pt>
                <c:pt idx="8249">
                  <c:v>3.4953542802268505</c:v>
                </c:pt>
                <c:pt idx="8250">
                  <c:v>4.1253542802268495</c:v>
                </c:pt>
                <c:pt idx="8251">
                  <c:v>5.0053542802268502</c:v>
                </c:pt>
                <c:pt idx="8252">
                  <c:v>5.2053542802268495</c:v>
                </c:pt>
                <c:pt idx="8253">
                  <c:v>5.7953542802268512</c:v>
                </c:pt>
                <c:pt idx="8254">
                  <c:v>4.3834927521149769</c:v>
                </c:pt>
                <c:pt idx="8255">
                  <c:v>3.843492752114976</c:v>
                </c:pt>
                <c:pt idx="8256">
                  <c:v>4.0034927521149761</c:v>
                </c:pt>
                <c:pt idx="8257">
                  <c:v>3.3734927521149753</c:v>
                </c:pt>
                <c:pt idx="8258">
                  <c:v>3.8834927521149769</c:v>
                </c:pt>
                <c:pt idx="8259">
                  <c:v>3.4734927521149768</c:v>
                </c:pt>
                <c:pt idx="8260">
                  <c:v>3.0034927521149761</c:v>
                </c:pt>
                <c:pt idx="8261">
                  <c:v>4.5434927521149771</c:v>
                </c:pt>
                <c:pt idx="8262">
                  <c:v>4.6634927521149763</c:v>
                </c:pt>
                <c:pt idx="8263">
                  <c:v>3.5234927521149757</c:v>
                </c:pt>
                <c:pt idx="8264">
                  <c:v>4.3334927521149762</c:v>
                </c:pt>
                <c:pt idx="8265">
                  <c:v>3.8716296268101882</c:v>
                </c:pt>
                <c:pt idx="8266">
                  <c:v>4.2416296268101892</c:v>
                </c:pt>
                <c:pt idx="8267">
                  <c:v>3.8016296268101897</c:v>
                </c:pt>
                <c:pt idx="8268">
                  <c:v>5.1916296268101885</c:v>
                </c:pt>
                <c:pt idx="8269">
                  <c:v>4.8516296268101886</c:v>
                </c:pt>
                <c:pt idx="8270">
                  <c:v>2.9116296268101891</c:v>
                </c:pt>
                <c:pt idx="8271">
                  <c:v>3.9516296268101883</c:v>
                </c:pt>
                <c:pt idx="8272">
                  <c:v>5.0716296268101893</c:v>
                </c:pt>
                <c:pt idx="8273">
                  <c:v>5.4216296268101889</c:v>
                </c:pt>
                <c:pt idx="8274">
                  <c:v>2.9716296268101887</c:v>
                </c:pt>
                <c:pt idx="8275">
                  <c:v>4.581629626810189</c:v>
                </c:pt>
                <c:pt idx="8276">
                  <c:v>4.0216296268101885</c:v>
                </c:pt>
                <c:pt idx="8277">
                  <c:v>3.7116296268101898</c:v>
                </c:pt>
                <c:pt idx="8278">
                  <c:v>4.7697649015693475</c:v>
                </c:pt>
                <c:pt idx="8279">
                  <c:v>3.0897649015693478</c:v>
                </c:pt>
                <c:pt idx="8280">
                  <c:v>3.6597649015693481</c:v>
                </c:pt>
                <c:pt idx="8281">
                  <c:v>3.4097649015693481</c:v>
                </c:pt>
                <c:pt idx="8282">
                  <c:v>3.1297649015693478</c:v>
                </c:pt>
                <c:pt idx="8283">
                  <c:v>4.1997649015693472</c:v>
                </c:pt>
                <c:pt idx="8284">
                  <c:v>3.1397649015693476</c:v>
                </c:pt>
                <c:pt idx="8285">
                  <c:v>3.6097649015693474</c:v>
                </c:pt>
                <c:pt idx="8286">
                  <c:v>3.7397649015693482</c:v>
                </c:pt>
                <c:pt idx="8287">
                  <c:v>5.2697649015693475</c:v>
                </c:pt>
                <c:pt idx="8288">
                  <c:v>4.5597649015693484</c:v>
                </c:pt>
                <c:pt idx="8289">
                  <c:v>4.7697649015693475</c:v>
                </c:pt>
                <c:pt idx="8290">
                  <c:v>3.9897649015693482</c:v>
                </c:pt>
                <c:pt idx="8291">
                  <c:v>2.9678985736422421</c:v>
                </c:pt>
                <c:pt idx="8292">
                  <c:v>4.5278985736422417</c:v>
                </c:pt>
                <c:pt idx="8293">
                  <c:v>3.7378985736422425</c:v>
                </c:pt>
                <c:pt idx="8294">
                  <c:v>4.4178985736422423</c:v>
                </c:pt>
                <c:pt idx="8295">
                  <c:v>3.467898573642243</c:v>
                </c:pt>
                <c:pt idx="8296">
                  <c:v>3.2778985736422426</c:v>
                </c:pt>
                <c:pt idx="8297">
                  <c:v>3.177898573642242</c:v>
                </c:pt>
                <c:pt idx="8298">
                  <c:v>4.6378985736422429</c:v>
                </c:pt>
                <c:pt idx="8299">
                  <c:v>4.3578985736422418</c:v>
                </c:pt>
                <c:pt idx="8300">
                  <c:v>4.0260306402715589</c:v>
                </c:pt>
                <c:pt idx="8301">
                  <c:v>4.6160306402715587</c:v>
                </c:pt>
                <c:pt idx="8302">
                  <c:v>3.7660306402715591</c:v>
                </c:pt>
                <c:pt idx="8303">
                  <c:v>4.5460306402715602</c:v>
                </c:pt>
                <c:pt idx="8304">
                  <c:v>3.6960306402715588</c:v>
                </c:pt>
                <c:pt idx="8305">
                  <c:v>3.606030640271559</c:v>
                </c:pt>
                <c:pt idx="8306">
                  <c:v>4.0360306402715604</c:v>
                </c:pt>
                <c:pt idx="8307">
                  <c:v>3.9260306402715592</c:v>
                </c:pt>
                <c:pt idx="8308">
                  <c:v>3.4560306402715604</c:v>
                </c:pt>
                <c:pt idx="8309">
                  <c:v>3.2260306402715599</c:v>
                </c:pt>
                <c:pt idx="8310">
                  <c:v>3.3260306402715596</c:v>
                </c:pt>
                <c:pt idx="8311">
                  <c:v>3.4160306402715594</c:v>
                </c:pt>
                <c:pt idx="8312">
                  <c:v>5.0860306402715594</c:v>
                </c:pt>
                <c:pt idx="8313">
                  <c:v>3.9560306402715604</c:v>
                </c:pt>
                <c:pt idx="8314">
                  <c:v>4.0241610986928684</c:v>
                </c:pt>
                <c:pt idx="8315">
                  <c:v>6.6441610986928694</c:v>
                </c:pt>
                <c:pt idx="8316">
                  <c:v>3.6541610986928692</c:v>
                </c:pt>
                <c:pt idx="8317">
                  <c:v>4.6741610986928688</c:v>
                </c:pt>
                <c:pt idx="8318">
                  <c:v>3.0041610986928688</c:v>
                </c:pt>
                <c:pt idx="8319">
                  <c:v>3.9341610986928686</c:v>
                </c:pt>
                <c:pt idx="8320">
                  <c:v>3.6341610986928696</c:v>
                </c:pt>
                <c:pt idx="8321">
                  <c:v>3.2541610986928688</c:v>
                </c:pt>
                <c:pt idx="8322">
                  <c:v>4.1341610986928696</c:v>
                </c:pt>
                <c:pt idx="8323">
                  <c:v>4.1841610986928686</c:v>
                </c:pt>
                <c:pt idx="8324">
                  <c:v>3.6941610986928684</c:v>
                </c:pt>
                <c:pt idx="8325">
                  <c:v>2.6541610986928692</c:v>
                </c:pt>
                <c:pt idx="8326">
                  <c:v>4.6241610986928698</c:v>
                </c:pt>
                <c:pt idx="8327">
                  <c:v>5.1422899461345928</c:v>
                </c:pt>
                <c:pt idx="8328">
                  <c:v>4.632289946134593</c:v>
                </c:pt>
                <c:pt idx="8329">
                  <c:v>4.9122899461345924</c:v>
                </c:pt>
                <c:pt idx="8330">
                  <c:v>3.1722899461345921</c:v>
                </c:pt>
                <c:pt idx="8331">
                  <c:v>4.6422899461345928</c:v>
                </c:pt>
                <c:pt idx="8332">
                  <c:v>3.2122899461345922</c:v>
                </c:pt>
                <c:pt idx="8333">
                  <c:v>3.8022899461345929</c:v>
                </c:pt>
                <c:pt idx="8334">
                  <c:v>3.7022899461345933</c:v>
                </c:pt>
                <c:pt idx="8335">
                  <c:v>3.6122899461345916</c:v>
                </c:pt>
                <c:pt idx="8336">
                  <c:v>3.2922899461345922</c:v>
                </c:pt>
                <c:pt idx="8337">
                  <c:v>5.2822899461345934</c:v>
                </c:pt>
                <c:pt idx="8338">
                  <c:v>3.6004171798179794</c:v>
                </c:pt>
                <c:pt idx="8339">
                  <c:v>4.1604171798179799</c:v>
                </c:pt>
                <c:pt idx="8340">
                  <c:v>2.7304171798179802</c:v>
                </c:pt>
                <c:pt idx="8341">
                  <c:v>4.0804171798179798</c:v>
                </c:pt>
                <c:pt idx="8342">
                  <c:v>3.1004171798179803</c:v>
                </c:pt>
                <c:pt idx="8343">
                  <c:v>3.7004171798179808</c:v>
                </c:pt>
                <c:pt idx="8344">
                  <c:v>3.6704171798179797</c:v>
                </c:pt>
                <c:pt idx="8345">
                  <c:v>3.4104171798179799</c:v>
                </c:pt>
                <c:pt idx="8346">
                  <c:v>3.0804171798179798</c:v>
                </c:pt>
                <c:pt idx="8347">
                  <c:v>4.6285427969570865</c:v>
                </c:pt>
                <c:pt idx="8348">
                  <c:v>4.3085427969570862</c:v>
                </c:pt>
                <c:pt idx="8349">
                  <c:v>3.818542796957086</c:v>
                </c:pt>
                <c:pt idx="8350">
                  <c:v>4.6985427969570868</c:v>
                </c:pt>
                <c:pt idx="8351">
                  <c:v>3.7585427969570855</c:v>
                </c:pt>
                <c:pt idx="8352">
                  <c:v>4.2185427969570863</c:v>
                </c:pt>
                <c:pt idx="8353">
                  <c:v>5.2085427969570866</c:v>
                </c:pt>
                <c:pt idx="8354">
                  <c:v>3.6266667947587479</c:v>
                </c:pt>
                <c:pt idx="8355">
                  <c:v>4.2366667947587473</c:v>
                </c:pt>
                <c:pt idx="8356">
                  <c:v>2.9566667947587471</c:v>
                </c:pt>
                <c:pt idx="8357">
                  <c:v>4.3166667947587474</c:v>
                </c:pt>
                <c:pt idx="8358">
                  <c:v>3.6366667947587477</c:v>
                </c:pt>
                <c:pt idx="8359">
                  <c:v>4.1366667947587477</c:v>
                </c:pt>
                <c:pt idx="8360">
                  <c:v>4.6266667947587479</c:v>
                </c:pt>
                <c:pt idx="8361">
                  <c:v>4.6366667947587477</c:v>
                </c:pt>
                <c:pt idx="8362">
                  <c:v>3.5966667947587467</c:v>
                </c:pt>
                <c:pt idx="8363">
                  <c:v>3.0466667947587478</c:v>
                </c:pt>
                <c:pt idx="8364">
                  <c:v>4.2847891704225525</c:v>
                </c:pt>
                <c:pt idx="8365">
                  <c:v>3.4547891704225524</c:v>
                </c:pt>
                <c:pt idx="8366">
                  <c:v>2.9647891704225522</c:v>
                </c:pt>
                <c:pt idx="8367">
                  <c:v>4.6747891704225513</c:v>
                </c:pt>
                <c:pt idx="8368">
                  <c:v>3.2047891704225515</c:v>
                </c:pt>
                <c:pt idx="8369">
                  <c:v>4.3929099211408165</c:v>
                </c:pt>
                <c:pt idx="8370">
                  <c:v>4.6329099211408167</c:v>
                </c:pt>
                <c:pt idx="8371">
                  <c:v>4.8229099211408162</c:v>
                </c:pt>
                <c:pt idx="8372">
                  <c:v>2.8829099211408167</c:v>
                </c:pt>
                <c:pt idx="8373">
                  <c:v>2.7329099211408163</c:v>
                </c:pt>
                <c:pt idx="8374">
                  <c:v>6.7729099211408172</c:v>
                </c:pt>
                <c:pt idx="8375">
                  <c:v>2.5329099211408161</c:v>
                </c:pt>
                <c:pt idx="8376">
                  <c:v>4.9429099211408172</c:v>
                </c:pt>
                <c:pt idx="8377">
                  <c:v>4.6729099211408158</c:v>
                </c:pt>
                <c:pt idx="8378">
                  <c:v>3.8629099211408171</c:v>
                </c:pt>
                <c:pt idx="8379">
                  <c:v>2.9429099211408163</c:v>
                </c:pt>
                <c:pt idx="8380">
                  <c:v>3.6229099211408169</c:v>
                </c:pt>
                <c:pt idx="8381">
                  <c:v>3.1110290440985624</c:v>
                </c:pt>
                <c:pt idx="8382">
                  <c:v>3.8910290440985627</c:v>
                </c:pt>
                <c:pt idx="8383">
                  <c:v>4.9510290440985631</c:v>
                </c:pt>
                <c:pt idx="8384">
                  <c:v>4.8310290440985622</c:v>
                </c:pt>
                <c:pt idx="8385">
                  <c:v>3.8610290440985633</c:v>
                </c:pt>
                <c:pt idx="8386">
                  <c:v>5.1210290440985631</c:v>
                </c:pt>
                <c:pt idx="8387">
                  <c:v>3.7210290440985627</c:v>
                </c:pt>
                <c:pt idx="8388">
                  <c:v>4.791029044098563</c:v>
                </c:pt>
                <c:pt idx="8389">
                  <c:v>5.1510290440985624</c:v>
                </c:pt>
                <c:pt idx="8390">
                  <c:v>4.3910290440985627</c:v>
                </c:pt>
                <c:pt idx="8391">
                  <c:v>4.8810290440985629</c:v>
                </c:pt>
                <c:pt idx="8392">
                  <c:v>4.1110290440985633</c:v>
                </c:pt>
                <c:pt idx="8393">
                  <c:v>3.5491465364734953</c:v>
                </c:pt>
                <c:pt idx="8394">
                  <c:v>5.8691465364734956</c:v>
                </c:pt>
                <c:pt idx="8395">
                  <c:v>4.2791465364734957</c:v>
                </c:pt>
                <c:pt idx="8396">
                  <c:v>3.4991465364734946</c:v>
                </c:pt>
                <c:pt idx="8397">
                  <c:v>5.0791465364734947</c:v>
                </c:pt>
                <c:pt idx="8398">
                  <c:v>3.8391465364734945</c:v>
                </c:pt>
                <c:pt idx="8399">
                  <c:v>4.5391465364734955</c:v>
                </c:pt>
                <c:pt idx="8400">
                  <c:v>3.5291465364734957</c:v>
                </c:pt>
                <c:pt idx="8401">
                  <c:v>3.4991465364734946</c:v>
                </c:pt>
                <c:pt idx="8402">
                  <c:v>5.0591465364734951</c:v>
                </c:pt>
                <c:pt idx="8403">
                  <c:v>4.5072623954359656</c:v>
                </c:pt>
                <c:pt idx="8404">
                  <c:v>4.2372623954359661</c:v>
                </c:pt>
                <c:pt idx="8405">
                  <c:v>3.4172623954359658</c:v>
                </c:pt>
                <c:pt idx="8406">
                  <c:v>3.6872623954359671</c:v>
                </c:pt>
                <c:pt idx="8407">
                  <c:v>3.6472623954359662</c:v>
                </c:pt>
                <c:pt idx="8408">
                  <c:v>3.6872623954359671</c:v>
                </c:pt>
                <c:pt idx="8409">
                  <c:v>4.7672623954359672</c:v>
                </c:pt>
                <c:pt idx="8410">
                  <c:v>4.7972623954359666</c:v>
                </c:pt>
                <c:pt idx="8411">
                  <c:v>4.0472623954359666</c:v>
                </c:pt>
                <c:pt idx="8412">
                  <c:v>3.4472623954359669</c:v>
                </c:pt>
                <c:pt idx="8413">
                  <c:v>2.8472623954359664</c:v>
                </c:pt>
                <c:pt idx="8414">
                  <c:v>4.9972623954359658</c:v>
                </c:pt>
                <c:pt idx="8415">
                  <c:v>5.3072623954359663</c:v>
                </c:pt>
                <c:pt idx="8416">
                  <c:v>4.5672623954359661</c:v>
                </c:pt>
                <c:pt idx="8417">
                  <c:v>4.2253766181489585</c:v>
                </c:pt>
                <c:pt idx="8418">
                  <c:v>4.0453766181489588</c:v>
                </c:pt>
                <c:pt idx="8419">
                  <c:v>3.9653766181489587</c:v>
                </c:pt>
                <c:pt idx="8420">
                  <c:v>3.3553766181489593</c:v>
                </c:pt>
                <c:pt idx="8421">
                  <c:v>4.3753766181489588</c:v>
                </c:pt>
                <c:pt idx="8422">
                  <c:v>4.5853766181489579</c:v>
                </c:pt>
                <c:pt idx="8423">
                  <c:v>4.4953766181489581</c:v>
                </c:pt>
                <c:pt idx="8424">
                  <c:v>3.7053766181489589</c:v>
                </c:pt>
                <c:pt idx="8425">
                  <c:v>4.5853766181489579</c:v>
                </c:pt>
                <c:pt idx="8426">
                  <c:v>4.0953766181489577</c:v>
                </c:pt>
                <c:pt idx="8427">
                  <c:v>3.2553766181489587</c:v>
                </c:pt>
                <c:pt idx="8428">
                  <c:v>5.4353766181489593</c:v>
                </c:pt>
                <c:pt idx="8429">
                  <c:v>4.8734892017680576</c:v>
                </c:pt>
                <c:pt idx="8430">
                  <c:v>3.9134892017680567</c:v>
                </c:pt>
                <c:pt idx="8431">
                  <c:v>2.8634892017680569</c:v>
                </c:pt>
                <c:pt idx="8432">
                  <c:v>4.0334892017680577</c:v>
                </c:pt>
                <c:pt idx="8433">
                  <c:v>4.8834892017680573</c:v>
                </c:pt>
                <c:pt idx="8434">
                  <c:v>4.2734892017680579</c:v>
                </c:pt>
                <c:pt idx="8435">
                  <c:v>4.7234892017680572</c:v>
                </c:pt>
                <c:pt idx="8436">
                  <c:v>3.9034892017680569</c:v>
                </c:pt>
                <c:pt idx="8437">
                  <c:v>4.3634892017680578</c:v>
                </c:pt>
                <c:pt idx="8438">
                  <c:v>4.3934892017680571</c:v>
                </c:pt>
                <c:pt idx="8439">
                  <c:v>4.1734892017680565</c:v>
                </c:pt>
                <c:pt idx="8440">
                  <c:v>4.6334892017680573</c:v>
                </c:pt>
                <c:pt idx="8441">
                  <c:v>3.521600143441427</c:v>
                </c:pt>
                <c:pt idx="8442">
                  <c:v>3.6416001434414262</c:v>
                </c:pt>
                <c:pt idx="8443">
                  <c:v>4.4616001434414265</c:v>
                </c:pt>
                <c:pt idx="8444">
                  <c:v>4.2916001434414266</c:v>
                </c:pt>
                <c:pt idx="8445">
                  <c:v>4.2516001434414257</c:v>
                </c:pt>
                <c:pt idx="8446">
                  <c:v>4.4216001434414256</c:v>
                </c:pt>
                <c:pt idx="8447">
                  <c:v>5.2316001434414261</c:v>
                </c:pt>
                <c:pt idx="8448">
                  <c:v>4.821600143441426</c:v>
                </c:pt>
                <c:pt idx="8449">
                  <c:v>4.0016001434414257</c:v>
                </c:pt>
                <c:pt idx="8450">
                  <c:v>3.5916001434414255</c:v>
                </c:pt>
                <c:pt idx="8451">
                  <c:v>6.0116001434414272</c:v>
                </c:pt>
                <c:pt idx="8452">
                  <c:v>4.0916001434414255</c:v>
                </c:pt>
                <c:pt idx="8453">
                  <c:v>4.7816001434414268</c:v>
                </c:pt>
                <c:pt idx="8454">
                  <c:v>3.4897094403097721</c:v>
                </c:pt>
                <c:pt idx="8455">
                  <c:v>4.0997094403097734</c:v>
                </c:pt>
                <c:pt idx="8456">
                  <c:v>3.8897094403097725</c:v>
                </c:pt>
                <c:pt idx="8457">
                  <c:v>3.2697094403097724</c:v>
                </c:pt>
                <c:pt idx="8458">
                  <c:v>3.1897094403097723</c:v>
                </c:pt>
                <c:pt idx="8459">
                  <c:v>3.6897094403097732</c:v>
                </c:pt>
                <c:pt idx="8460">
                  <c:v>4.4397094403097732</c:v>
                </c:pt>
                <c:pt idx="8461">
                  <c:v>5.8697094403097729</c:v>
                </c:pt>
                <c:pt idx="8462">
                  <c:v>5.5997094403097734</c:v>
                </c:pt>
                <c:pt idx="8463">
                  <c:v>5.1197094403097729</c:v>
                </c:pt>
                <c:pt idx="8464">
                  <c:v>5.5097094403097735</c:v>
                </c:pt>
                <c:pt idx="8465">
                  <c:v>3.2478170895063387</c:v>
                </c:pt>
                <c:pt idx="8466">
                  <c:v>3.027817089506339</c:v>
                </c:pt>
                <c:pt idx="8467">
                  <c:v>4.3278170895063379</c:v>
                </c:pt>
                <c:pt idx="8468">
                  <c:v>4.1978170895063389</c:v>
                </c:pt>
                <c:pt idx="8469">
                  <c:v>3.7078170895063387</c:v>
                </c:pt>
                <c:pt idx="8470">
                  <c:v>4.7478170895063379</c:v>
                </c:pt>
                <c:pt idx="8471">
                  <c:v>4.1178170895063388</c:v>
                </c:pt>
                <c:pt idx="8472">
                  <c:v>3.9278170895063393</c:v>
                </c:pt>
                <c:pt idx="8473">
                  <c:v>3.5978170895063393</c:v>
                </c:pt>
                <c:pt idx="8474">
                  <c:v>4.0778170895063379</c:v>
                </c:pt>
                <c:pt idx="8475">
                  <c:v>5.3678170895063388</c:v>
                </c:pt>
                <c:pt idx="8476">
                  <c:v>5.0978170895063393</c:v>
                </c:pt>
                <c:pt idx="8477">
                  <c:v>2.9178170895063387</c:v>
                </c:pt>
                <c:pt idx="8478">
                  <c:v>4.3978170895063382</c:v>
                </c:pt>
                <c:pt idx="8479">
                  <c:v>4.1178170895063388</c:v>
                </c:pt>
                <c:pt idx="8480">
                  <c:v>4.1978170895063389</c:v>
                </c:pt>
                <c:pt idx="8481">
                  <c:v>4.8678170895063388</c:v>
                </c:pt>
                <c:pt idx="8482">
                  <c:v>4.9278170895063393</c:v>
                </c:pt>
                <c:pt idx="8483">
                  <c:v>3.6178170895063388</c:v>
                </c:pt>
                <c:pt idx="8484">
                  <c:v>3.7378170895063381</c:v>
                </c:pt>
                <c:pt idx="8485">
                  <c:v>4.8959230881568558</c:v>
                </c:pt>
                <c:pt idx="8486">
                  <c:v>3.6659230881568554</c:v>
                </c:pt>
                <c:pt idx="8487">
                  <c:v>3.3859230881568561</c:v>
                </c:pt>
                <c:pt idx="8488">
                  <c:v>3.9559230881568563</c:v>
                </c:pt>
                <c:pt idx="8489">
                  <c:v>4.3159230881568558</c:v>
                </c:pt>
                <c:pt idx="8490">
                  <c:v>4.6359230881568561</c:v>
                </c:pt>
                <c:pt idx="8491">
                  <c:v>5.055923088156856</c:v>
                </c:pt>
                <c:pt idx="8492">
                  <c:v>4.5359230881568564</c:v>
                </c:pt>
                <c:pt idx="8493">
                  <c:v>3.3959230881568558</c:v>
                </c:pt>
                <c:pt idx="8494">
                  <c:v>3.6540274333795342</c:v>
                </c:pt>
                <c:pt idx="8495">
                  <c:v>3.2940274333795347</c:v>
                </c:pt>
                <c:pt idx="8496">
                  <c:v>3.074027433379535</c:v>
                </c:pt>
                <c:pt idx="8497">
                  <c:v>4.9840274333795342</c:v>
                </c:pt>
                <c:pt idx="8498">
                  <c:v>3.784027433379535</c:v>
                </c:pt>
                <c:pt idx="8499">
                  <c:v>3.1040274333795344</c:v>
                </c:pt>
                <c:pt idx="8500">
                  <c:v>4.0540274333795345</c:v>
                </c:pt>
                <c:pt idx="8501">
                  <c:v>3.4040274333795342</c:v>
                </c:pt>
                <c:pt idx="8502">
                  <c:v>3.9021301222850262</c:v>
                </c:pt>
                <c:pt idx="8503">
                  <c:v>2.9221301222850267</c:v>
                </c:pt>
                <c:pt idx="8504">
                  <c:v>3.3421301222850275</c:v>
                </c:pt>
                <c:pt idx="8505">
                  <c:v>3.7721301222850272</c:v>
                </c:pt>
                <c:pt idx="8506">
                  <c:v>3.8421301222850275</c:v>
                </c:pt>
                <c:pt idx="8507">
                  <c:v>2.5521301222850266</c:v>
                </c:pt>
                <c:pt idx="8508">
                  <c:v>4.6121301222850271</c:v>
                </c:pt>
                <c:pt idx="8509">
                  <c:v>4.0221301222850272</c:v>
                </c:pt>
                <c:pt idx="8510">
                  <c:v>3.9321301222850273</c:v>
                </c:pt>
                <c:pt idx="8511">
                  <c:v>3.7221301222850265</c:v>
                </c:pt>
                <c:pt idx="8512">
                  <c:v>5.2621301222850274</c:v>
                </c:pt>
                <c:pt idx="8513">
                  <c:v>4.9602311519764086</c:v>
                </c:pt>
                <c:pt idx="8514">
                  <c:v>6.110231151976409</c:v>
                </c:pt>
                <c:pt idx="8515">
                  <c:v>3.3102311519764083</c:v>
                </c:pt>
                <c:pt idx="8516">
                  <c:v>4.6702311519764095</c:v>
                </c:pt>
                <c:pt idx="8517">
                  <c:v>4.9602311519764086</c:v>
                </c:pt>
                <c:pt idx="8518">
                  <c:v>3.4402311519764091</c:v>
                </c:pt>
                <c:pt idx="8519">
                  <c:v>3.7202311519764084</c:v>
                </c:pt>
                <c:pt idx="8520">
                  <c:v>4.8702311519764088</c:v>
                </c:pt>
                <c:pt idx="8521">
                  <c:v>3.3802311519764086</c:v>
                </c:pt>
                <c:pt idx="8522">
                  <c:v>4.6002311519764092</c:v>
                </c:pt>
                <c:pt idx="8523">
                  <c:v>5.5702311519764081</c:v>
                </c:pt>
                <c:pt idx="8524">
                  <c:v>4.0902311519764094</c:v>
                </c:pt>
                <c:pt idx="8525">
                  <c:v>3.9283305195491458</c:v>
                </c:pt>
                <c:pt idx="8526">
                  <c:v>4.0583305195491448</c:v>
                </c:pt>
                <c:pt idx="8527">
                  <c:v>3.0383305195491452</c:v>
                </c:pt>
                <c:pt idx="8528">
                  <c:v>2.9783305195491456</c:v>
                </c:pt>
                <c:pt idx="8529">
                  <c:v>3.0783305195491453</c:v>
                </c:pt>
                <c:pt idx="8530">
                  <c:v>3.8283305195491444</c:v>
                </c:pt>
                <c:pt idx="8531">
                  <c:v>4.2683305195491457</c:v>
                </c:pt>
                <c:pt idx="8532">
                  <c:v>4.2683305195491457</c:v>
                </c:pt>
                <c:pt idx="8533">
                  <c:v>5.4564282220910734</c:v>
                </c:pt>
                <c:pt idx="8534">
                  <c:v>2.6164282220910735</c:v>
                </c:pt>
                <c:pt idx="8535">
                  <c:v>4.306428222091073</c:v>
                </c:pt>
                <c:pt idx="8536">
                  <c:v>3.8864282220910731</c:v>
                </c:pt>
                <c:pt idx="8537">
                  <c:v>2.9545242566823635</c:v>
                </c:pt>
                <c:pt idx="8538">
                  <c:v>6.3845242566823632</c:v>
                </c:pt>
                <c:pt idx="8539">
                  <c:v>3.8745242566823634</c:v>
                </c:pt>
                <c:pt idx="8540">
                  <c:v>2.6445242566823639</c:v>
                </c:pt>
                <c:pt idx="8541">
                  <c:v>5.2345242566823629</c:v>
                </c:pt>
                <c:pt idx="8542">
                  <c:v>3.9945242566823644</c:v>
                </c:pt>
                <c:pt idx="8543">
                  <c:v>3.9445242566823637</c:v>
                </c:pt>
                <c:pt idx="8544">
                  <c:v>3.9145242566823644</c:v>
                </c:pt>
                <c:pt idx="8545">
                  <c:v>4.6526186203955007</c:v>
                </c:pt>
                <c:pt idx="8546">
                  <c:v>3.2626186203955019</c:v>
                </c:pt>
                <c:pt idx="8547">
                  <c:v>5.422618620395502</c:v>
                </c:pt>
                <c:pt idx="8548">
                  <c:v>4.5126186203955019</c:v>
                </c:pt>
                <c:pt idx="8549">
                  <c:v>4.0426186203955012</c:v>
                </c:pt>
                <c:pt idx="8550">
                  <c:v>3.7426186203955023</c:v>
                </c:pt>
                <c:pt idx="8551">
                  <c:v>3.6226186203955013</c:v>
                </c:pt>
                <c:pt idx="8552">
                  <c:v>3.9826186203955007</c:v>
                </c:pt>
                <c:pt idx="8553">
                  <c:v>2.6926186203955016</c:v>
                </c:pt>
                <c:pt idx="8554">
                  <c:v>3.9426186203955016</c:v>
                </c:pt>
                <c:pt idx="8555">
                  <c:v>3.5626186203955008</c:v>
                </c:pt>
                <c:pt idx="8556">
                  <c:v>3.3226186203955006</c:v>
                </c:pt>
                <c:pt idx="8557">
                  <c:v>6.7426186203955023</c:v>
                </c:pt>
                <c:pt idx="8558">
                  <c:v>5.3707113102952615</c:v>
                </c:pt>
                <c:pt idx="8559">
                  <c:v>4.930711310295262</c:v>
                </c:pt>
                <c:pt idx="8560">
                  <c:v>3.6907113102952618</c:v>
                </c:pt>
                <c:pt idx="8561">
                  <c:v>2.8607113102952617</c:v>
                </c:pt>
                <c:pt idx="8562">
                  <c:v>3.0407113102952614</c:v>
                </c:pt>
                <c:pt idx="8563">
                  <c:v>4.430711310295262</c:v>
                </c:pt>
                <c:pt idx="8564">
                  <c:v>4.9507113102952616</c:v>
                </c:pt>
                <c:pt idx="8565">
                  <c:v>4.0107113102952621</c:v>
                </c:pt>
                <c:pt idx="8566">
                  <c:v>5.0707113102952608</c:v>
                </c:pt>
                <c:pt idx="8567">
                  <c:v>4.688802323438674</c:v>
                </c:pt>
                <c:pt idx="8568">
                  <c:v>4.5088023234386743</c:v>
                </c:pt>
                <c:pt idx="8569">
                  <c:v>3.9288023234386742</c:v>
                </c:pt>
                <c:pt idx="8570">
                  <c:v>2.8088023234386741</c:v>
                </c:pt>
                <c:pt idx="8571">
                  <c:v>3.8288023234386745</c:v>
                </c:pt>
                <c:pt idx="8572">
                  <c:v>3.6688023234386744</c:v>
                </c:pt>
                <c:pt idx="8573">
                  <c:v>3.2268916568749999</c:v>
                </c:pt>
                <c:pt idx="8574">
                  <c:v>2.7468916568749995</c:v>
                </c:pt>
                <c:pt idx="8575">
                  <c:v>4.0268916568749997</c:v>
                </c:pt>
                <c:pt idx="8576">
                  <c:v>4.1868916568749999</c:v>
                </c:pt>
                <c:pt idx="8577">
                  <c:v>4.2568916568750002</c:v>
                </c:pt>
                <c:pt idx="8578">
                  <c:v>3.3449793076457084</c:v>
                </c:pt>
                <c:pt idx="8579">
                  <c:v>3.7049793076457078</c:v>
                </c:pt>
                <c:pt idx="8580">
                  <c:v>2.6249793076457077</c:v>
                </c:pt>
                <c:pt idx="8581">
                  <c:v>2.9949793076457079</c:v>
                </c:pt>
                <c:pt idx="8582">
                  <c:v>4.0149793076457083</c:v>
                </c:pt>
                <c:pt idx="8583">
                  <c:v>4.0549793076457075</c:v>
                </c:pt>
                <c:pt idx="8584">
                  <c:v>2.5449793076457077</c:v>
                </c:pt>
                <c:pt idx="8585">
                  <c:v>3.1649793076457078</c:v>
                </c:pt>
                <c:pt idx="8586">
                  <c:v>5.2449793076457087</c:v>
                </c:pt>
                <c:pt idx="8587">
                  <c:v>5.3849793076457075</c:v>
                </c:pt>
                <c:pt idx="8588">
                  <c:v>3.6449793076457073</c:v>
                </c:pt>
                <c:pt idx="8589">
                  <c:v>4.5349793076457079</c:v>
                </c:pt>
                <c:pt idx="8590">
                  <c:v>3.8930652727844386</c:v>
                </c:pt>
                <c:pt idx="8591">
                  <c:v>4.1030652727844394</c:v>
                </c:pt>
                <c:pt idx="8592">
                  <c:v>4.9730652727844387</c:v>
                </c:pt>
                <c:pt idx="8593">
                  <c:v>5.0330652727844392</c:v>
                </c:pt>
                <c:pt idx="8594">
                  <c:v>2.8930652727844395</c:v>
                </c:pt>
                <c:pt idx="8595">
                  <c:v>4.1130652727844392</c:v>
                </c:pt>
                <c:pt idx="8596">
                  <c:v>5.0930652727844397</c:v>
                </c:pt>
                <c:pt idx="8597">
                  <c:v>3.49306527278444</c:v>
                </c:pt>
                <c:pt idx="8598">
                  <c:v>3.8230652727844401</c:v>
                </c:pt>
                <c:pt idx="8599">
                  <c:v>4.2230652727844387</c:v>
                </c:pt>
                <c:pt idx="8600">
                  <c:v>4.0230652727844394</c:v>
                </c:pt>
                <c:pt idx="8601">
                  <c:v>4.4011495493169868</c:v>
                </c:pt>
                <c:pt idx="8602">
                  <c:v>4.4211495493169863</c:v>
                </c:pt>
                <c:pt idx="8603">
                  <c:v>3.4311495493169861</c:v>
                </c:pt>
                <c:pt idx="8604">
                  <c:v>3.9911495493169866</c:v>
                </c:pt>
                <c:pt idx="8605">
                  <c:v>4.3611495493169858</c:v>
                </c:pt>
                <c:pt idx="8606">
                  <c:v>4.8311495493169865</c:v>
                </c:pt>
                <c:pt idx="8607">
                  <c:v>3.1811495493169861</c:v>
                </c:pt>
                <c:pt idx="8608">
                  <c:v>4.3711495493169856</c:v>
                </c:pt>
                <c:pt idx="8609">
                  <c:v>3.3911495493169852</c:v>
                </c:pt>
                <c:pt idx="8610">
                  <c:v>3.1811495493169861</c:v>
                </c:pt>
                <c:pt idx="8611">
                  <c:v>4.6611495493169866</c:v>
                </c:pt>
                <c:pt idx="8612">
                  <c:v>5.6492321342612648</c:v>
                </c:pt>
                <c:pt idx="8613">
                  <c:v>4.8792321342612635</c:v>
                </c:pt>
                <c:pt idx="8614">
                  <c:v>3.4592321342612635</c:v>
                </c:pt>
                <c:pt idx="8615">
                  <c:v>4.6292321342612635</c:v>
                </c:pt>
                <c:pt idx="8616">
                  <c:v>4.7792321342612638</c:v>
                </c:pt>
                <c:pt idx="8617">
                  <c:v>4.1292321342612635</c:v>
                </c:pt>
                <c:pt idx="8618">
                  <c:v>5.1092321342612639</c:v>
                </c:pt>
                <c:pt idx="8619">
                  <c:v>5.2592321342612642</c:v>
                </c:pt>
                <c:pt idx="8620">
                  <c:v>3.4192321342612644</c:v>
                </c:pt>
                <c:pt idx="8621">
                  <c:v>4.189232134261264</c:v>
                </c:pt>
                <c:pt idx="8622">
                  <c:v>4.1992321342612637</c:v>
                </c:pt>
                <c:pt idx="8623">
                  <c:v>3.5992321342612641</c:v>
                </c:pt>
                <c:pt idx="8624">
                  <c:v>5.417313024627278</c:v>
                </c:pt>
                <c:pt idx="8625">
                  <c:v>3.5973130246272778</c:v>
                </c:pt>
                <c:pt idx="8626">
                  <c:v>3.8073130246272768</c:v>
                </c:pt>
                <c:pt idx="8627">
                  <c:v>4.1073130246272775</c:v>
                </c:pt>
                <c:pt idx="8628">
                  <c:v>4.5573130246272768</c:v>
                </c:pt>
                <c:pt idx="8629">
                  <c:v>4.4973130246272781</c:v>
                </c:pt>
                <c:pt idx="8630">
                  <c:v>4.3873130246272769</c:v>
                </c:pt>
                <c:pt idx="8631">
                  <c:v>3.6173130246272773</c:v>
                </c:pt>
                <c:pt idx="8632">
                  <c:v>4.5273130246272775</c:v>
                </c:pt>
                <c:pt idx="8633">
                  <c:v>5.2773130246272775</c:v>
                </c:pt>
                <c:pt idx="8634">
                  <c:v>3.8973130246272785</c:v>
                </c:pt>
                <c:pt idx="8635">
                  <c:v>4.265392217417098</c:v>
                </c:pt>
                <c:pt idx="8636">
                  <c:v>3.7053922174170975</c:v>
                </c:pt>
                <c:pt idx="8637">
                  <c:v>3.8953922174170987</c:v>
                </c:pt>
                <c:pt idx="8638">
                  <c:v>5.0553922174170971</c:v>
                </c:pt>
                <c:pt idx="8639">
                  <c:v>4.4253922174170981</c:v>
                </c:pt>
                <c:pt idx="8640">
                  <c:v>5.2453922174170984</c:v>
                </c:pt>
                <c:pt idx="8641">
                  <c:v>5.8553922174170978</c:v>
                </c:pt>
                <c:pt idx="8642">
                  <c:v>3.8753922174170974</c:v>
                </c:pt>
                <c:pt idx="8643">
                  <c:v>5.1553922174170985</c:v>
                </c:pt>
                <c:pt idx="8644">
                  <c:v>4.9253922174170981</c:v>
                </c:pt>
                <c:pt idx="8645">
                  <c:v>5.9653922174170972</c:v>
                </c:pt>
                <c:pt idx="8646">
                  <c:v>3.4053922174170985</c:v>
                </c:pt>
                <c:pt idx="8647">
                  <c:v>3.8534697096248394</c:v>
                </c:pt>
                <c:pt idx="8648">
                  <c:v>4.9734697096248404</c:v>
                </c:pt>
                <c:pt idx="8649">
                  <c:v>4.4934697096248399</c:v>
                </c:pt>
                <c:pt idx="8650">
                  <c:v>4.9134697096248399</c:v>
                </c:pt>
                <c:pt idx="8651">
                  <c:v>3.3134697096248402</c:v>
                </c:pt>
                <c:pt idx="8652">
                  <c:v>4.07346970962484</c:v>
                </c:pt>
                <c:pt idx="8653">
                  <c:v>2.8034697096248395</c:v>
                </c:pt>
                <c:pt idx="8654">
                  <c:v>4.4834697096248401</c:v>
                </c:pt>
                <c:pt idx="8655">
                  <c:v>3.6234697096248389</c:v>
                </c:pt>
                <c:pt idx="8656">
                  <c:v>3.6634697096248399</c:v>
                </c:pt>
                <c:pt idx="8657">
                  <c:v>4.7334697096248401</c:v>
                </c:pt>
                <c:pt idx="8658">
                  <c:v>4.1034697096248394</c:v>
                </c:pt>
                <c:pt idx="8659">
                  <c:v>3.5615454982366188</c:v>
                </c:pt>
                <c:pt idx="8660">
                  <c:v>3.6115454982366177</c:v>
                </c:pt>
                <c:pt idx="8661">
                  <c:v>4.1715454982366182</c:v>
                </c:pt>
                <c:pt idx="8662">
                  <c:v>3.6515454982366187</c:v>
                </c:pt>
                <c:pt idx="8663">
                  <c:v>4.4515454982366176</c:v>
                </c:pt>
                <c:pt idx="8664">
                  <c:v>4.1915454982366178</c:v>
                </c:pt>
                <c:pt idx="8665">
                  <c:v>3.3915454982366189</c:v>
                </c:pt>
                <c:pt idx="8666">
                  <c:v>4.4515454982366176</c:v>
                </c:pt>
                <c:pt idx="8667">
                  <c:v>4.0315454982366177</c:v>
                </c:pt>
                <c:pt idx="8668">
                  <c:v>4.0715454982366186</c:v>
                </c:pt>
                <c:pt idx="8669">
                  <c:v>4.4415454982366178</c:v>
                </c:pt>
                <c:pt idx="8670">
                  <c:v>3.8815454982366173</c:v>
                </c:pt>
                <c:pt idx="8671">
                  <c:v>3.8415454982366182</c:v>
                </c:pt>
                <c:pt idx="8672">
                  <c:v>4.6215454982366175</c:v>
                </c:pt>
                <c:pt idx="8673">
                  <c:v>4.0696195802305333</c:v>
                </c:pt>
                <c:pt idx="8674">
                  <c:v>3.8296195802305331</c:v>
                </c:pt>
                <c:pt idx="8675">
                  <c:v>5.3996195802305333</c:v>
                </c:pt>
                <c:pt idx="8676">
                  <c:v>4.7396195802305332</c:v>
                </c:pt>
                <c:pt idx="8677">
                  <c:v>4.1596195802305331</c:v>
                </c:pt>
                <c:pt idx="8678">
                  <c:v>4.7596195802305328</c:v>
                </c:pt>
                <c:pt idx="8679">
                  <c:v>4.129619580230532</c:v>
                </c:pt>
                <c:pt idx="8680">
                  <c:v>3.9096195802305331</c:v>
                </c:pt>
                <c:pt idx="8681">
                  <c:v>3.2596195802305328</c:v>
                </c:pt>
                <c:pt idx="8682">
                  <c:v>3.4196195802305329</c:v>
                </c:pt>
                <c:pt idx="8683">
                  <c:v>3.8396195802305328</c:v>
                </c:pt>
                <c:pt idx="8684">
                  <c:v>4.527691952576637</c:v>
                </c:pt>
                <c:pt idx="8685">
                  <c:v>4.2176919525766383</c:v>
                </c:pt>
                <c:pt idx="8686">
                  <c:v>3.7576919525766375</c:v>
                </c:pt>
                <c:pt idx="8687">
                  <c:v>3.3076919525766382</c:v>
                </c:pt>
                <c:pt idx="8688">
                  <c:v>3.817691952576638</c:v>
                </c:pt>
                <c:pt idx="8689">
                  <c:v>3.8776919525766367</c:v>
                </c:pt>
                <c:pt idx="8690">
                  <c:v>4.2876919525766368</c:v>
                </c:pt>
                <c:pt idx="8691">
                  <c:v>5.0976919525766373</c:v>
                </c:pt>
                <c:pt idx="8692">
                  <c:v>3.9857626122369059</c:v>
                </c:pt>
                <c:pt idx="8693">
                  <c:v>3.6557626122369058</c:v>
                </c:pt>
                <c:pt idx="8694">
                  <c:v>4.8657626122369049</c:v>
                </c:pt>
                <c:pt idx="8695">
                  <c:v>4.6357626122369062</c:v>
                </c:pt>
                <c:pt idx="8696">
                  <c:v>3.6557626122369058</c:v>
                </c:pt>
                <c:pt idx="8697">
                  <c:v>4.275762612236905</c:v>
                </c:pt>
                <c:pt idx="8698">
                  <c:v>4.8057626122369062</c:v>
                </c:pt>
                <c:pt idx="8699">
                  <c:v>5.1738315561652115</c:v>
                </c:pt>
                <c:pt idx="8700">
                  <c:v>4.2938315561652107</c:v>
                </c:pt>
                <c:pt idx="8701">
                  <c:v>5.7738315561652112</c:v>
                </c:pt>
                <c:pt idx="8702">
                  <c:v>3.5338315561652109</c:v>
                </c:pt>
                <c:pt idx="8703">
                  <c:v>4.8438315561652114</c:v>
                </c:pt>
                <c:pt idx="8704">
                  <c:v>4.6438315561652121</c:v>
                </c:pt>
                <c:pt idx="8705">
                  <c:v>5.0818987813072898</c:v>
                </c:pt>
                <c:pt idx="8706">
                  <c:v>4.3618987813072891</c:v>
                </c:pt>
                <c:pt idx="8707">
                  <c:v>5.3918987813072903</c:v>
                </c:pt>
                <c:pt idx="8708">
                  <c:v>3.8018987813072904</c:v>
                </c:pt>
                <c:pt idx="8709">
                  <c:v>3.6818987813072894</c:v>
                </c:pt>
                <c:pt idx="8710">
                  <c:v>3.9418987813072892</c:v>
                </c:pt>
                <c:pt idx="8711">
                  <c:v>3.0818987813072898</c:v>
                </c:pt>
                <c:pt idx="8712">
                  <c:v>5.4018987813072901</c:v>
                </c:pt>
                <c:pt idx="8713">
                  <c:v>4.0618987813072902</c:v>
                </c:pt>
                <c:pt idx="8714">
                  <c:v>4.1218987813072889</c:v>
                </c:pt>
                <c:pt idx="8715">
                  <c:v>4.7199642846007137</c:v>
                </c:pt>
                <c:pt idx="8716">
                  <c:v>3.1199642846007132</c:v>
                </c:pt>
                <c:pt idx="8717">
                  <c:v>3.8299642846007131</c:v>
                </c:pt>
                <c:pt idx="8718">
                  <c:v>3.8199642846007134</c:v>
                </c:pt>
                <c:pt idx="8719">
                  <c:v>4.7399642846007133</c:v>
                </c:pt>
                <c:pt idx="8720">
                  <c:v>5.2399642846007133</c:v>
                </c:pt>
                <c:pt idx="8721">
                  <c:v>3.3899642846007136</c:v>
                </c:pt>
                <c:pt idx="8722">
                  <c:v>2.9999642846007131</c:v>
                </c:pt>
                <c:pt idx="8723">
                  <c:v>4.2299642846007135</c:v>
                </c:pt>
                <c:pt idx="8724">
                  <c:v>3.7199642846007137</c:v>
                </c:pt>
                <c:pt idx="8725">
                  <c:v>4.6880280629748654</c:v>
                </c:pt>
                <c:pt idx="8726">
                  <c:v>3.7680280629748655</c:v>
                </c:pt>
                <c:pt idx="8727">
                  <c:v>2.9780280629748663</c:v>
                </c:pt>
                <c:pt idx="8728">
                  <c:v>5.4680280629748665</c:v>
                </c:pt>
                <c:pt idx="8729">
                  <c:v>5.1880280629748654</c:v>
                </c:pt>
                <c:pt idx="8730">
                  <c:v>3.828028062974866</c:v>
                </c:pt>
                <c:pt idx="8731">
                  <c:v>4.8680280629748651</c:v>
                </c:pt>
                <c:pt idx="8732">
                  <c:v>3.3980280629748663</c:v>
                </c:pt>
                <c:pt idx="8733">
                  <c:v>4.4780280629748663</c:v>
                </c:pt>
                <c:pt idx="8734">
                  <c:v>4.4880280629748661</c:v>
                </c:pt>
                <c:pt idx="8735">
                  <c:v>4.2180280629748665</c:v>
                </c:pt>
                <c:pt idx="8736">
                  <c:v>4.5280280629748653</c:v>
                </c:pt>
                <c:pt idx="8737">
                  <c:v>4.3680280629748651</c:v>
                </c:pt>
                <c:pt idx="8738">
                  <c:v>4.7280280629748663</c:v>
                </c:pt>
                <c:pt idx="8739">
                  <c:v>3.4460901133509072</c:v>
                </c:pt>
                <c:pt idx="8740">
                  <c:v>4.0160901133509075</c:v>
                </c:pt>
                <c:pt idx="8741">
                  <c:v>4.3560901133509073</c:v>
                </c:pt>
                <c:pt idx="8742">
                  <c:v>4.7560901133509077</c:v>
                </c:pt>
                <c:pt idx="8743">
                  <c:v>3.4860901133509081</c:v>
                </c:pt>
                <c:pt idx="8744">
                  <c:v>3.3060901133509084</c:v>
                </c:pt>
                <c:pt idx="8745">
                  <c:v>4.2160901133509086</c:v>
                </c:pt>
                <c:pt idx="8746">
                  <c:v>5.7160901133509086</c:v>
                </c:pt>
                <c:pt idx="8747">
                  <c:v>3.7960901133509086</c:v>
                </c:pt>
                <c:pt idx="8748">
                  <c:v>4.6560901133509081</c:v>
                </c:pt>
                <c:pt idx="8749">
                  <c:v>4.1260901133509087</c:v>
                </c:pt>
                <c:pt idx="8750">
                  <c:v>3.4360901133509074</c:v>
                </c:pt>
                <c:pt idx="8751">
                  <c:v>4.594150432641749</c:v>
                </c:pt>
                <c:pt idx="8752">
                  <c:v>3.4241504326417491</c:v>
                </c:pt>
                <c:pt idx="8753">
                  <c:v>3.38415043264175</c:v>
                </c:pt>
                <c:pt idx="8754">
                  <c:v>3.9341504326417489</c:v>
                </c:pt>
                <c:pt idx="8755">
                  <c:v>3.6541504326417495</c:v>
                </c:pt>
                <c:pt idx="8756">
                  <c:v>4.4241504326417491</c:v>
                </c:pt>
                <c:pt idx="8757">
                  <c:v>3.344150432641749</c:v>
                </c:pt>
                <c:pt idx="8758">
                  <c:v>3.0422090177520209</c:v>
                </c:pt>
                <c:pt idx="8759">
                  <c:v>3.1722090177520208</c:v>
                </c:pt>
                <c:pt idx="8760">
                  <c:v>3.6122090177520203</c:v>
                </c:pt>
                <c:pt idx="8761">
                  <c:v>4.3222090177520212</c:v>
                </c:pt>
                <c:pt idx="8762">
                  <c:v>4.3122090177520214</c:v>
                </c:pt>
                <c:pt idx="8763">
                  <c:v>4.5522090177520216</c:v>
                </c:pt>
                <c:pt idx="8764">
                  <c:v>4.0422090177520218</c:v>
                </c:pt>
                <c:pt idx="8765">
                  <c:v>4.1822090177520206</c:v>
                </c:pt>
                <c:pt idx="8766">
                  <c:v>5.0822090177520209</c:v>
                </c:pt>
                <c:pt idx="8767">
                  <c:v>4.4022090177520212</c:v>
                </c:pt>
                <c:pt idx="8768">
                  <c:v>3.7422090177520211</c:v>
                </c:pt>
                <c:pt idx="8769">
                  <c:v>3.3002658655780461</c:v>
                </c:pt>
                <c:pt idx="8770">
                  <c:v>4.6702658655780454</c:v>
                </c:pt>
                <c:pt idx="8771">
                  <c:v>3.390265865578046</c:v>
                </c:pt>
                <c:pt idx="8772">
                  <c:v>3.3002658655780461</c:v>
                </c:pt>
                <c:pt idx="8773">
                  <c:v>4.5702658655780457</c:v>
                </c:pt>
                <c:pt idx="8774">
                  <c:v>4.8602658655780449</c:v>
                </c:pt>
                <c:pt idx="8775">
                  <c:v>4.0602658655780459</c:v>
                </c:pt>
                <c:pt idx="8776">
                  <c:v>4.140265865578046</c:v>
                </c:pt>
                <c:pt idx="8777">
                  <c:v>5.1202658655780464</c:v>
                </c:pt>
                <c:pt idx="8778">
                  <c:v>5.0102658655780452</c:v>
                </c:pt>
                <c:pt idx="8779">
                  <c:v>3.8602658655780449</c:v>
                </c:pt>
                <c:pt idx="8780">
                  <c:v>2.850265865578046</c:v>
                </c:pt>
                <c:pt idx="8781">
                  <c:v>3.4202658655780454</c:v>
                </c:pt>
                <c:pt idx="8782">
                  <c:v>5.0402658655780463</c:v>
                </c:pt>
                <c:pt idx="8783">
                  <c:v>3.8483209730077981</c:v>
                </c:pt>
                <c:pt idx="8784">
                  <c:v>5.6083209730077979</c:v>
                </c:pt>
                <c:pt idx="8785">
                  <c:v>4.5483209730077991</c:v>
                </c:pt>
                <c:pt idx="8786">
                  <c:v>4.0983209730077981</c:v>
                </c:pt>
                <c:pt idx="8787">
                  <c:v>4.0983209730077981</c:v>
                </c:pt>
                <c:pt idx="8788">
                  <c:v>3.6983209730077995</c:v>
                </c:pt>
                <c:pt idx="8789">
                  <c:v>3.9683209730077991</c:v>
                </c:pt>
                <c:pt idx="8790">
                  <c:v>3.116374336920896</c:v>
                </c:pt>
                <c:pt idx="8791">
                  <c:v>3.4163743369208959</c:v>
                </c:pt>
                <c:pt idx="8792">
                  <c:v>2.9563743369208959</c:v>
                </c:pt>
                <c:pt idx="8793">
                  <c:v>3.0663743369208962</c:v>
                </c:pt>
                <c:pt idx="8794">
                  <c:v>3.7263743369208964</c:v>
                </c:pt>
                <c:pt idx="8795">
                  <c:v>4.0363743369208969</c:v>
                </c:pt>
                <c:pt idx="8796">
                  <c:v>3.7463743369208959</c:v>
                </c:pt>
                <c:pt idx="8797">
                  <c:v>4.4663743369208966</c:v>
                </c:pt>
                <c:pt idx="8798">
                  <c:v>2.9263743369208965</c:v>
                </c:pt>
                <c:pt idx="8799">
                  <c:v>4.9263743369208957</c:v>
                </c:pt>
                <c:pt idx="8800">
                  <c:v>4.2363743369208962</c:v>
                </c:pt>
                <c:pt idx="8801">
                  <c:v>4.1463743369208963</c:v>
                </c:pt>
                <c:pt idx="8802">
                  <c:v>2.8763743369208958</c:v>
                </c:pt>
                <c:pt idx="8803">
                  <c:v>3.3463743369208956</c:v>
                </c:pt>
                <c:pt idx="8804">
                  <c:v>5.1063743369208954</c:v>
                </c:pt>
                <c:pt idx="8805">
                  <c:v>3.8163743369208962</c:v>
                </c:pt>
                <c:pt idx="8806">
                  <c:v>3.8163743369208962</c:v>
                </c:pt>
                <c:pt idx="8807">
                  <c:v>3.9044259541885502</c:v>
                </c:pt>
                <c:pt idx="8808">
                  <c:v>4.8044259541885506</c:v>
                </c:pt>
                <c:pt idx="8809">
                  <c:v>3.7144259541885507</c:v>
                </c:pt>
                <c:pt idx="8810">
                  <c:v>3.9544259541885509</c:v>
                </c:pt>
                <c:pt idx="8811">
                  <c:v>3.0044259541885499</c:v>
                </c:pt>
                <c:pt idx="8812">
                  <c:v>5.0044259541885499</c:v>
                </c:pt>
                <c:pt idx="8813">
                  <c:v>3.8644259541885511</c:v>
                </c:pt>
                <c:pt idx="8814">
                  <c:v>6.2644259541885496</c:v>
                </c:pt>
                <c:pt idx="8815">
                  <c:v>4.4744259541885505</c:v>
                </c:pt>
                <c:pt idx="8816">
                  <c:v>4.8244259541885501</c:v>
                </c:pt>
                <c:pt idx="8817">
                  <c:v>4.2444259541885501</c:v>
                </c:pt>
                <c:pt idx="8818">
                  <c:v>3.7044259541885509</c:v>
                </c:pt>
                <c:pt idx="8819">
                  <c:v>3.8444259541885497</c:v>
                </c:pt>
                <c:pt idx="8820">
                  <c:v>4.4124758216735405</c:v>
                </c:pt>
                <c:pt idx="8821">
                  <c:v>3.9624758216735412</c:v>
                </c:pt>
                <c:pt idx="8822">
                  <c:v>3.5824758216735404</c:v>
                </c:pt>
                <c:pt idx="8823">
                  <c:v>3.85247582167354</c:v>
                </c:pt>
                <c:pt idx="8824">
                  <c:v>3.43247582167354</c:v>
                </c:pt>
                <c:pt idx="8825">
                  <c:v>5.2624758216735401</c:v>
                </c:pt>
                <c:pt idx="8826">
                  <c:v>3.0724758216735406</c:v>
                </c:pt>
                <c:pt idx="8827">
                  <c:v>3.9224758216735403</c:v>
                </c:pt>
                <c:pt idx="8828">
                  <c:v>4.9824758216735408</c:v>
                </c:pt>
                <c:pt idx="8829">
                  <c:v>3.552475821673541</c:v>
                </c:pt>
                <c:pt idx="8830">
                  <c:v>5.10247582167354</c:v>
                </c:pt>
                <c:pt idx="8831">
                  <c:v>3.9424758216735416</c:v>
                </c:pt>
                <c:pt idx="8832">
                  <c:v>4.85247582167354</c:v>
                </c:pt>
                <c:pt idx="8833">
                  <c:v>4.4424758216735416</c:v>
                </c:pt>
                <c:pt idx="8834">
                  <c:v>3.5124758216735401</c:v>
                </c:pt>
                <c:pt idx="8835">
                  <c:v>4.3124758216735408</c:v>
                </c:pt>
                <c:pt idx="8836">
                  <c:v>3.9205239362301914</c:v>
                </c:pt>
                <c:pt idx="8837">
                  <c:v>6.1905239362301927</c:v>
                </c:pt>
                <c:pt idx="8838">
                  <c:v>3.5805239362301915</c:v>
                </c:pt>
                <c:pt idx="8839">
                  <c:v>3.3205239362301917</c:v>
                </c:pt>
                <c:pt idx="8840">
                  <c:v>3.3105239362301919</c:v>
                </c:pt>
                <c:pt idx="8841">
                  <c:v>3.100523936230192</c:v>
                </c:pt>
                <c:pt idx="8842">
                  <c:v>4.3505239362301911</c:v>
                </c:pt>
                <c:pt idx="8843">
                  <c:v>2.9205239362301922</c:v>
                </c:pt>
                <c:pt idx="8844">
                  <c:v>3.1105239362301917</c:v>
                </c:pt>
                <c:pt idx="8845">
                  <c:v>5.0605239362301919</c:v>
                </c:pt>
                <c:pt idx="8846">
                  <c:v>4.520523936230191</c:v>
                </c:pt>
                <c:pt idx="8847">
                  <c:v>3.9785702947043369</c:v>
                </c:pt>
                <c:pt idx="8848">
                  <c:v>3.3185702947043367</c:v>
                </c:pt>
                <c:pt idx="8849">
                  <c:v>6.2585702947043362</c:v>
                </c:pt>
                <c:pt idx="8850">
                  <c:v>3.9985702947043364</c:v>
                </c:pt>
                <c:pt idx="8851">
                  <c:v>3.7585702947043362</c:v>
                </c:pt>
                <c:pt idx="8852">
                  <c:v>3.7585702947043362</c:v>
                </c:pt>
                <c:pt idx="8853">
                  <c:v>4.638570294704337</c:v>
                </c:pt>
                <c:pt idx="8854">
                  <c:v>5.3285702947043365</c:v>
                </c:pt>
                <c:pt idx="8855">
                  <c:v>3.5385702947043374</c:v>
                </c:pt>
                <c:pt idx="8856">
                  <c:v>5.2185702947043371</c:v>
                </c:pt>
                <c:pt idx="8857">
                  <c:v>3.9785702947043369</c:v>
                </c:pt>
                <c:pt idx="8858">
                  <c:v>2.7485702947043364</c:v>
                </c:pt>
                <c:pt idx="8859">
                  <c:v>3.7585702947043362</c:v>
                </c:pt>
                <c:pt idx="8860">
                  <c:v>4.138570294704337</c:v>
                </c:pt>
                <c:pt idx="8861">
                  <c:v>4.9766148939332862</c:v>
                </c:pt>
                <c:pt idx="8862">
                  <c:v>4.2466148939332857</c:v>
                </c:pt>
                <c:pt idx="8863">
                  <c:v>4.1266148939332865</c:v>
                </c:pt>
                <c:pt idx="8864">
                  <c:v>3.3666148939332867</c:v>
                </c:pt>
                <c:pt idx="8865">
                  <c:v>3.1866148939332861</c:v>
                </c:pt>
                <c:pt idx="8866">
                  <c:v>3.936614893933287</c:v>
                </c:pt>
                <c:pt idx="8867">
                  <c:v>2.566614893933286</c:v>
                </c:pt>
                <c:pt idx="8868">
                  <c:v>3.7766148939332869</c:v>
                </c:pt>
                <c:pt idx="8869">
                  <c:v>3.1366148939332863</c:v>
                </c:pt>
                <c:pt idx="8870">
                  <c:v>4.3566148939332869</c:v>
                </c:pt>
                <c:pt idx="8871">
                  <c:v>5.1366148939332863</c:v>
                </c:pt>
                <c:pt idx="8872">
                  <c:v>4.5066148939332855</c:v>
                </c:pt>
                <c:pt idx="8873">
                  <c:v>5.3766148939332865</c:v>
                </c:pt>
                <c:pt idx="8874">
                  <c:v>4.1666148939332857</c:v>
                </c:pt>
                <c:pt idx="8875">
                  <c:v>3.7946577307458007</c:v>
                </c:pt>
                <c:pt idx="8876">
                  <c:v>4.8046577307458005</c:v>
                </c:pt>
                <c:pt idx="8877">
                  <c:v>4.8146577307458003</c:v>
                </c:pt>
                <c:pt idx="8878">
                  <c:v>4.2146577307458006</c:v>
                </c:pt>
                <c:pt idx="8879">
                  <c:v>5.8846577307458006</c:v>
                </c:pt>
                <c:pt idx="8880">
                  <c:v>3.0646577307458003</c:v>
                </c:pt>
                <c:pt idx="8881">
                  <c:v>4.3946577307458004</c:v>
                </c:pt>
                <c:pt idx="8882">
                  <c:v>3.5146577307457996</c:v>
                </c:pt>
                <c:pt idx="8883">
                  <c:v>3.4546577307458008</c:v>
                </c:pt>
                <c:pt idx="8884">
                  <c:v>6.0546577307458005</c:v>
                </c:pt>
                <c:pt idx="8885">
                  <c:v>4.4846577307458002</c:v>
                </c:pt>
                <c:pt idx="8886">
                  <c:v>4.3446577307457996</c:v>
                </c:pt>
                <c:pt idx="8887">
                  <c:v>2.9246577307458006</c:v>
                </c:pt>
                <c:pt idx="8888">
                  <c:v>4.1246577307458008</c:v>
                </c:pt>
                <c:pt idx="8889">
                  <c:v>4.6626988019620548</c:v>
                </c:pt>
                <c:pt idx="8890">
                  <c:v>4.3026988019620553</c:v>
                </c:pt>
                <c:pt idx="8891">
                  <c:v>5.6926988019620559</c:v>
                </c:pt>
                <c:pt idx="8892">
                  <c:v>3.9226988019620546</c:v>
                </c:pt>
                <c:pt idx="8893">
                  <c:v>4.1326988019620554</c:v>
                </c:pt>
                <c:pt idx="8894">
                  <c:v>3.9426988019620559</c:v>
                </c:pt>
                <c:pt idx="8895">
                  <c:v>4.8626988019620558</c:v>
                </c:pt>
                <c:pt idx="8896">
                  <c:v>3.7926988019620556</c:v>
                </c:pt>
                <c:pt idx="8897">
                  <c:v>3.6926988019620559</c:v>
                </c:pt>
                <c:pt idx="8898">
                  <c:v>3.6207381043936149</c:v>
                </c:pt>
                <c:pt idx="8899">
                  <c:v>4.8107381043936144</c:v>
                </c:pt>
                <c:pt idx="8900">
                  <c:v>3.6507381043936142</c:v>
                </c:pt>
                <c:pt idx="8901">
                  <c:v>4.580738104393614</c:v>
                </c:pt>
                <c:pt idx="8902">
                  <c:v>4.1007381043936153</c:v>
                </c:pt>
                <c:pt idx="8903">
                  <c:v>4.3107381043936144</c:v>
                </c:pt>
                <c:pt idx="8904">
                  <c:v>3.6507381043936142</c:v>
                </c:pt>
                <c:pt idx="8905">
                  <c:v>3.4907381043936141</c:v>
                </c:pt>
                <c:pt idx="8906">
                  <c:v>3.780738104393615</c:v>
                </c:pt>
                <c:pt idx="8907">
                  <c:v>3.7607381043936137</c:v>
                </c:pt>
                <c:pt idx="8908">
                  <c:v>3.2107381043936147</c:v>
                </c:pt>
                <c:pt idx="8909">
                  <c:v>4.4187756348433975</c:v>
                </c:pt>
                <c:pt idx="8910">
                  <c:v>4.7087756348433984</c:v>
                </c:pt>
                <c:pt idx="8911">
                  <c:v>4.0587756348433981</c:v>
                </c:pt>
                <c:pt idx="8912">
                  <c:v>2.9987756348433985</c:v>
                </c:pt>
                <c:pt idx="8913">
                  <c:v>3.3687756348433986</c:v>
                </c:pt>
                <c:pt idx="8914">
                  <c:v>4.3668113901056476</c:v>
                </c:pt>
                <c:pt idx="8915">
                  <c:v>5.5468113901056473</c:v>
                </c:pt>
                <c:pt idx="8916">
                  <c:v>3.6268113901056473</c:v>
                </c:pt>
                <c:pt idx="8917">
                  <c:v>4.5568113901056471</c:v>
                </c:pt>
                <c:pt idx="8918">
                  <c:v>4.1168113901056476</c:v>
                </c:pt>
                <c:pt idx="8919">
                  <c:v>4.6868113901056478</c:v>
                </c:pt>
                <c:pt idx="8920">
                  <c:v>4.726811390105647</c:v>
                </c:pt>
                <c:pt idx="8921">
                  <c:v>3.4268113901056481</c:v>
                </c:pt>
                <c:pt idx="8922">
                  <c:v>3.2668113901056479</c:v>
                </c:pt>
                <c:pt idx="8923">
                  <c:v>3.5168113901056479</c:v>
                </c:pt>
                <c:pt idx="8924">
                  <c:v>4.3368113901056464</c:v>
                </c:pt>
                <c:pt idx="8925">
                  <c:v>3.016811390105647</c:v>
                </c:pt>
                <c:pt idx="8926">
                  <c:v>3.9468113901056476</c:v>
                </c:pt>
                <c:pt idx="8927">
                  <c:v>4.1068113901056478</c:v>
                </c:pt>
                <c:pt idx="8928">
                  <c:v>4.9948453669658992</c:v>
                </c:pt>
                <c:pt idx="8929">
                  <c:v>5.0848453669658991</c:v>
                </c:pt>
                <c:pt idx="8930">
                  <c:v>4.3348453669658991</c:v>
                </c:pt>
                <c:pt idx="8931">
                  <c:v>4.754845366965899</c:v>
                </c:pt>
                <c:pt idx="8932">
                  <c:v>5.0848453669658991</c:v>
                </c:pt>
                <c:pt idx="8933">
                  <c:v>4.5148453669659006</c:v>
                </c:pt>
                <c:pt idx="8934">
                  <c:v>2.6948453669659003</c:v>
                </c:pt>
                <c:pt idx="8935">
                  <c:v>3.8048453669658997</c:v>
                </c:pt>
                <c:pt idx="8936">
                  <c:v>4.2528775622009523</c:v>
                </c:pt>
                <c:pt idx="8937">
                  <c:v>4.2828775622009534</c:v>
                </c:pt>
                <c:pt idx="8938">
                  <c:v>3.6028775622009537</c:v>
                </c:pt>
                <c:pt idx="8939">
                  <c:v>2.6228775622009532</c:v>
                </c:pt>
                <c:pt idx="8940">
                  <c:v>3.9528775622009533</c:v>
                </c:pt>
                <c:pt idx="8941">
                  <c:v>4.3128775622009528</c:v>
                </c:pt>
                <c:pt idx="8942">
                  <c:v>3.632877562200953</c:v>
                </c:pt>
                <c:pt idx="8943">
                  <c:v>4.0428775622009532</c:v>
                </c:pt>
                <c:pt idx="8944">
                  <c:v>3.8628775622009535</c:v>
                </c:pt>
                <c:pt idx="8945">
                  <c:v>3.3128775622009528</c:v>
                </c:pt>
                <c:pt idx="8946">
                  <c:v>3.5728775622009525</c:v>
                </c:pt>
                <c:pt idx="8947">
                  <c:v>3.3409079725788313</c:v>
                </c:pt>
                <c:pt idx="8948">
                  <c:v>4.2409079725788299</c:v>
                </c:pt>
                <c:pt idx="8949">
                  <c:v>3.0509079725788304</c:v>
                </c:pt>
                <c:pt idx="8950">
                  <c:v>3.3709079725788307</c:v>
                </c:pt>
                <c:pt idx="8951">
                  <c:v>3.3809079725788305</c:v>
                </c:pt>
                <c:pt idx="8952">
                  <c:v>4.1209079725788307</c:v>
                </c:pt>
                <c:pt idx="8953">
                  <c:v>4.2409079725788299</c:v>
                </c:pt>
                <c:pt idx="8954">
                  <c:v>4.0109079725788312</c:v>
                </c:pt>
                <c:pt idx="8955">
                  <c:v>4.020907972578831</c:v>
                </c:pt>
                <c:pt idx="8956">
                  <c:v>3.7509079725788297</c:v>
                </c:pt>
                <c:pt idx="8957">
                  <c:v>2.6509079725788309</c:v>
                </c:pt>
                <c:pt idx="8958">
                  <c:v>4.4689365948587589</c:v>
                </c:pt>
                <c:pt idx="8959">
                  <c:v>4.4689365948587589</c:v>
                </c:pt>
                <c:pt idx="8960">
                  <c:v>3.8289365948587584</c:v>
                </c:pt>
                <c:pt idx="8961">
                  <c:v>4.7389365948587585</c:v>
                </c:pt>
                <c:pt idx="8962">
                  <c:v>3.6789365948587598</c:v>
                </c:pt>
                <c:pt idx="8963">
                  <c:v>3.9489365948587594</c:v>
                </c:pt>
                <c:pt idx="8964">
                  <c:v>4.7689365948587596</c:v>
                </c:pt>
                <c:pt idx="8965">
                  <c:v>4.6889365948587596</c:v>
                </c:pt>
                <c:pt idx="8966">
                  <c:v>4.548936594858759</c:v>
                </c:pt>
                <c:pt idx="8967">
                  <c:v>3.5789365948587584</c:v>
                </c:pt>
                <c:pt idx="8968">
                  <c:v>5.0589365948587588</c:v>
                </c:pt>
                <c:pt idx="8969">
                  <c:v>5.2589365948587599</c:v>
                </c:pt>
                <c:pt idx="8970">
                  <c:v>5.4489365948587594</c:v>
                </c:pt>
                <c:pt idx="8971">
                  <c:v>3.2689365948587596</c:v>
                </c:pt>
                <c:pt idx="8972">
                  <c:v>5.2969634257911249</c:v>
                </c:pt>
                <c:pt idx="8973">
                  <c:v>5.1169634257911252</c:v>
                </c:pt>
                <c:pt idx="8974">
                  <c:v>3.5269634257911253</c:v>
                </c:pt>
                <c:pt idx="8975">
                  <c:v>4.0869634257911258</c:v>
                </c:pt>
                <c:pt idx="8976">
                  <c:v>5.0569634257911247</c:v>
                </c:pt>
                <c:pt idx="8977">
                  <c:v>3.4769634257911246</c:v>
                </c:pt>
                <c:pt idx="8978">
                  <c:v>4.8369634257911258</c:v>
                </c:pt>
                <c:pt idx="8979">
                  <c:v>4.3369634257911258</c:v>
                </c:pt>
                <c:pt idx="8980">
                  <c:v>4.9669634257911248</c:v>
                </c:pt>
                <c:pt idx="8981">
                  <c:v>3.5469634257911249</c:v>
                </c:pt>
                <c:pt idx="8982">
                  <c:v>4.8269634257911243</c:v>
                </c:pt>
                <c:pt idx="8983">
                  <c:v>4.2169634257911248</c:v>
                </c:pt>
                <c:pt idx="8984">
                  <c:v>4.6949884621174522</c:v>
                </c:pt>
                <c:pt idx="8985">
                  <c:v>3.8549884621174524</c:v>
                </c:pt>
                <c:pt idx="8986">
                  <c:v>3.4149884621174529</c:v>
                </c:pt>
                <c:pt idx="8987">
                  <c:v>3.164988462117452</c:v>
                </c:pt>
                <c:pt idx="8988">
                  <c:v>4.1449884621174515</c:v>
                </c:pt>
                <c:pt idx="8989">
                  <c:v>4.7149884621174518</c:v>
                </c:pt>
                <c:pt idx="8990">
                  <c:v>3.8849884621174517</c:v>
                </c:pt>
                <c:pt idx="8991">
                  <c:v>3.3049884621174517</c:v>
                </c:pt>
                <c:pt idx="8992">
                  <c:v>3.8230117005703654</c:v>
                </c:pt>
                <c:pt idx="8993">
                  <c:v>3.7230117005703658</c:v>
                </c:pt>
                <c:pt idx="8994">
                  <c:v>4.5130117005703667</c:v>
                </c:pt>
                <c:pt idx="8995">
                  <c:v>4.1130117005703664</c:v>
                </c:pt>
                <c:pt idx="8996">
                  <c:v>4.3030117005703659</c:v>
                </c:pt>
                <c:pt idx="8997">
                  <c:v>4.3030117005703659</c:v>
                </c:pt>
                <c:pt idx="8998">
                  <c:v>3.1230117005703661</c:v>
                </c:pt>
                <c:pt idx="8999">
                  <c:v>4.3130117005703656</c:v>
                </c:pt>
                <c:pt idx="9000">
                  <c:v>2.6310331378735565</c:v>
                </c:pt>
                <c:pt idx="9001">
                  <c:v>4.1310331378735565</c:v>
                </c:pt>
                <c:pt idx="9002">
                  <c:v>4.0910331378735574</c:v>
                </c:pt>
                <c:pt idx="9003">
                  <c:v>2.691033137873557</c:v>
                </c:pt>
                <c:pt idx="9004">
                  <c:v>4.6510331378735561</c:v>
                </c:pt>
                <c:pt idx="9005">
                  <c:v>3.0610331378735571</c:v>
                </c:pt>
                <c:pt idx="9006">
                  <c:v>3.9310331378735572</c:v>
                </c:pt>
                <c:pt idx="9007">
                  <c:v>4.0310331378735569</c:v>
                </c:pt>
                <c:pt idx="9008">
                  <c:v>3.861033137873557</c:v>
                </c:pt>
                <c:pt idx="9009">
                  <c:v>4.4510331378735568</c:v>
                </c:pt>
                <c:pt idx="9010">
                  <c:v>3.5810331378735576</c:v>
                </c:pt>
                <c:pt idx="9011">
                  <c:v>3.0710331378735569</c:v>
                </c:pt>
                <c:pt idx="9012">
                  <c:v>4.6410331378735563</c:v>
                </c:pt>
                <c:pt idx="9013">
                  <c:v>4.2710331378735571</c:v>
                </c:pt>
                <c:pt idx="9014">
                  <c:v>4.7110331378735566</c:v>
                </c:pt>
                <c:pt idx="9015">
                  <c:v>4.9610331378735566</c:v>
                </c:pt>
                <c:pt idx="9016">
                  <c:v>4.1390527707417508</c:v>
                </c:pt>
                <c:pt idx="9017">
                  <c:v>4.2590527707417518</c:v>
                </c:pt>
                <c:pt idx="9018">
                  <c:v>3.9290527707417517</c:v>
                </c:pt>
                <c:pt idx="9019">
                  <c:v>3.9390527707417515</c:v>
                </c:pt>
                <c:pt idx="9020">
                  <c:v>4.2390527707417505</c:v>
                </c:pt>
                <c:pt idx="9021">
                  <c:v>5.3190527707417505</c:v>
                </c:pt>
                <c:pt idx="9022">
                  <c:v>3.9390527707417515</c:v>
                </c:pt>
                <c:pt idx="9023">
                  <c:v>3.1890527707417515</c:v>
                </c:pt>
                <c:pt idx="9024">
                  <c:v>4.0590527707417507</c:v>
                </c:pt>
                <c:pt idx="9025">
                  <c:v>3.2590527707417518</c:v>
                </c:pt>
                <c:pt idx="9026">
                  <c:v>3.877070595880685</c:v>
                </c:pt>
                <c:pt idx="9027">
                  <c:v>4.1870705958806855</c:v>
                </c:pt>
                <c:pt idx="9028">
                  <c:v>4.047070595880685</c:v>
                </c:pt>
                <c:pt idx="9029">
                  <c:v>3.2770705958806854</c:v>
                </c:pt>
                <c:pt idx="9030">
                  <c:v>3.4070705958806862</c:v>
                </c:pt>
                <c:pt idx="9031">
                  <c:v>3.6170705958806852</c:v>
                </c:pt>
                <c:pt idx="9032">
                  <c:v>4.127070595880685</c:v>
                </c:pt>
                <c:pt idx="9033">
                  <c:v>4.5370705958806852</c:v>
                </c:pt>
                <c:pt idx="9034">
                  <c:v>3.9870705958806845</c:v>
                </c:pt>
                <c:pt idx="9035">
                  <c:v>3.087070595880685</c:v>
                </c:pt>
                <c:pt idx="9036">
                  <c:v>3.7870705958806852</c:v>
                </c:pt>
                <c:pt idx="9037">
                  <c:v>4.547070595880685</c:v>
                </c:pt>
                <c:pt idx="9038">
                  <c:v>4.5350866099870597</c:v>
                </c:pt>
                <c:pt idx="9039">
                  <c:v>3.7150866099870594</c:v>
                </c:pt>
                <c:pt idx="9040">
                  <c:v>4.2050866099870596</c:v>
                </c:pt>
                <c:pt idx="9041">
                  <c:v>6.0050866099870603</c:v>
                </c:pt>
                <c:pt idx="9042">
                  <c:v>3.7150866099870594</c:v>
                </c:pt>
                <c:pt idx="9043">
                  <c:v>3.8050866099870593</c:v>
                </c:pt>
                <c:pt idx="9044">
                  <c:v>3.6350866099870593</c:v>
                </c:pt>
                <c:pt idx="9045">
                  <c:v>4.1350866099870593</c:v>
                </c:pt>
                <c:pt idx="9046">
                  <c:v>3.2250866099870592</c:v>
                </c:pt>
                <c:pt idx="9047">
                  <c:v>4.3450866099870602</c:v>
                </c:pt>
                <c:pt idx="9048">
                  <c:v>3.8650866099870598</c:v>
                </c:pt>
                <c:pt idx="9049">
                  <c:v>3.5850866099870604</c:v>
                </c:pt>
                <c:pt idx="9050">
                  <c:v>2.6550866099870598</c:v>
                </c:pt>
                <c:pt idx="9051">
                  <c:v>3.4650866099870594</c:v>
                </c:pt>
                <c:pt idx="9052">
                  <c:v>5.2250866099870592</c:v>
                </c:pt>
                <c:pt idx="9053">
                  <c:v>3.3250866099870606</c:v>
                </c:pt>
                <c:pt idx="9054">
                  <c:v>5.0050866099870603</c:v>
                </c:pt>
                <c:pt idx="9055">
                  <c:v>3.7150866099870594</c:v>
                </c:pt>
                <c:pt idx="9056">
                  <c:v>4.263100809748515</c:v>
                </c:pt>
                <c:pt idx="9057">
                  <c:v>2.8831008097485151</c:v>
                </c:pt>
                <c:pt idx="9058">
                  <c:v>3.4131008097485154</c:v>
                </c:pt>
                <c:pt idx="9059">
                  <c:v>3.4931008097485154</c:v>
                </c:pt>
                <c:pt idx="9060">
                  <c:v>3.4731008097485141</c:v>
                </c:pt>
                <c:pt idx="9061">
                  <c:v>4.5931008097485151</c:v>
                </c:pt>
                <c:pt idx="9062">
                  <c:v>4.4531008097485145</c:v>
                </c:pt>
                <c:pt idx="9063">
                  <c:v>3.8431008097485151</c:v>
                </c:pt>
                <c:pt idx="9064">
                  <c:v>4.6731008097485152</c:v>
                </c:pt>
                <c:pt idx="9065">
                  <c:v>4.5931008097485151</c:v>
                </c:pt>
                <c:pt idx="9066">
                  <c:v>4.1231008097485145</c:v>
                </c:pt>
                <c:pt idx="9067">
                  <c:v>2.7331008097485148</c:v>
                </c:pt>
                <c:pt idx="9068">
                  <c:v>3.3831008097485142</c:v>
                </c:pt>
                <c:pt idx="9069">
                  <c:v>4.9331008097485149</c:v>
                </c:pt>
                <c:pt idx="9070">
                  <c:v>3.4631008097485143</c:v>
                </c:pt>
                <c:pt idx="9071">
                  <c:v>4.7011131918435929</c:v>
                </c:pt>
                <c:pt idx="9072">
                  <c:v>2.8911131918435933</c:v>
                </c:pt>
                <c:pt idx="9073">
                  <c:v>4.2311131918435922</c:v>
                </c:pt>
                <c:pt idx="9074">
                  <c:v>2.8811131918435935</c:v>
                </c:pt>
                <c:pt idx="9075">
                  <c:v>4.3711131918435928</c:v>
                </c:pt>
                <c:pt idx="9076">
                  <c:v>3.8311131918435937</c:v>
                </c:pt>
                <c:pt idx="9077">
                  <c:v>6.7011131918435929</c:v>
                </c:pt>
                <c:pt idx="9078">
                  <c:v>4.3411131918435935</c:v>
                </c:pt>
                <c:pt idx="9079">
                  <c:v>3.3011131918435925</c:v>
                </c:pt>
                <c:pt idx="9080">
                  <c:v>3.361113191843593</c:v>
                </c:pt>
                <c:pt idx="9081">
                  <c:v>4.8911131918435924</c:v>
                </c:pt>
                <c:pt idx="9082">
                  <c:v>3.6391237529417086</c:v>
                </c:pt>
                <c:pt idx="9083">
                  <c:v>3.1691237529417098</c:v>
                </c:pt>
                <c:pt idx="9084">
                  <c:v>3.3891237529417086</c:v>
                </c:pt>
                <c:pt idx="9085">
                  <c:v>3.7191237529417087</c:v>
                </c:pt>
                <c:pt idx="9086">
                  <c:v>3.7491237529417099</c:v>
                </c:pt>
                <c:pt idx="9087">
                  <c:v>4.9691237529417087</c:v>
                </c:pt>
                <c:pt idx="9088">
                  <c:v>3.2091237529417089</c:v>
                </c:pt>
                <c:pt idx="9089">
                  <c:v>3.5291237529417092</c:v>
                </c:pt>
                <c:pt idx="9090">
                  <c:v>4.7791237529417092</c:v>
                </c:pt>
                <c:pt idx="9091">
                  <c:v>3.5171324897031173</c:v>
                </c:pt>
                <c:pt idx="9092">
                  <c:v>3.487132489703118</c:v>
                </c:pt>
                <c:pt idx="9093">
                  <c:v>3.9271324897031175</c:v>
                </c:pt>
                <c:pt idx="9094">
                  <c:v>3.617132489703117</c:v>
                </c:pt>
                <c:pt idx="9095">
                  <c:v>4.2271324897031164</c:v>
                </c:pt>
                <c:pt idx="9096">
                  <c:v>3.6671324897031177</c:v>
                </c:pt>
                <c:pt idx="9097">
                  <c:v>3.2871324897031169</c:v>
                </c:pt>
                <c:pt idx="9098">
                  <c:v>3.4671324897031166</c:v>
                </c:pt>
                <c:pt idx="9099">
                  <c:v>5.6371324897031165</c:v>
                </c:pt>
                <c:pt idx="9100">
                  <c:v>4.8271324897031178</c:v>
                </c:pt>
                <c:pt idx="9101">
                  <c:v>3.9271324897031175</c:v>
                </c:pt>
                <c:pt idx="9102">
                  <c:v>4.7971324897031167</c:v>
                </c:pt>
                <c:pt idx="9103">
                  <c:v>4.447132489703117</c:v>
                </c:pt>
                <c:pt idx="9104">
                  <c:v>4.1271324897031167</c:v>
                </c:pt>
                <c:pt idx="9105">
                  <c:v>4.9271324897031175</c:v>
                </c:pt>
                <c:pt idx="9106">
                  <c:v>4.5771324897031178</c:v>
                </c:pt>
                <c:pt idx="9107">
                  <c:v>4.0471324897031167</c:v>
                </c:pt>
                <c:pt idx="9108">
                  <c:v>4.8771324897031167</c:v>
                </c:pt>
                <c:pt idx="9109">
                  <c:v>3.7871324897031169</c:v>
                </c:pt>
                <c:pt idx="9110">
                  <c:v>4.2351393987788768</c:v>
                </c:pt>
                <c:pt idx="9111">
                  <c:v>5.0851393987788764</c:v>
                </c:pt>
                <c:pt idx="9112">
                  <c:v>4.8051393987788753</c:v>
                </c:pt>
                <c:pt idx="9113">
                  <c:v>3.8951393987788769</c:v>
                </c:pt>
                <c:pt idx="9114">
                  <c:v>5.0651393987788769</c:v>
                </c:pt>
                <c:pt idx="9115">
                  <c:v>5.2151393987788754</c:v>
                </c:pt>
                <c:pt idx="9116">
                  <c:v>2.7551393987788764</c:v>
                </c:pt>
                <c:pt idx="9117">
                  <c:v>3.0951393987788762</c:v>
                </c:pt>
                <c:pt idx="9118">
                  <c:v>2.9851393987788759</c:v>
                </c:pt>
                <c:pt idx="9119">
                  <c:v>3.3251393987788767</c:v>
                </c:pt>
                <c:pt idx="9120">
                  <c:v>5.2051393987788757</c:v>
                </c:pt>
                <c:pt idx="9121">
                  <c:v>3.3851393987788754</c:v>
                </c:pt>
                <c:pt idx="9122">
                  <c:v>3.7751393987788759</c:v>
                </c:pt>
                <c:pt idx="9123">
                  <c:v>2.9051393987788758</c:v>
                </c:pt>
                <c:pt idx="9124">
                  <c:v>4.7431444768108069</c:v>
                </c:pt>
                <c:pt idx="9125">
                  <c:v>4.1631444768108068</c:v>
                </c:pt>
                <c:pt idx="9126">
                  <c:v>4.6431444768108072</c:v>
                </c:pt>
                <c:pt idx="9127">
                  <c:v>3.3531444768108063</c:v>
                </c:pt>
                <c:pt idx="9128">
                  <c:v>3.1331444768108065</c:v>
                </c:pt>
                <c:pt idx="9129">
                  <c:v>3.5931444768108065</c:v>
                </c:pt>
                <c:pt idx="9130">
                  <c:v>3.2531444768108067</c:v>
                </c:pt>
                <c:pt idx="9131">
                  <c:v>4.2131444768108057</c:v>
                </c:pt>
                <c:pt idx="9132">
                  <c:v>3.6231444768108059</c:v>
                </c:pt>
                <c:pt idx="9133">
                  <c:v>5.0011477204314723</c:v>
                </c:pt>
                <c:pt idx="9134">
                  <c:v>3.3811477204314713</c:v>
                </c:pt>
                <c:pt idx="9135">
                  <c:v>4.2411477204314725</c:v>
                </c:pt>
                <c:pt idx="9136">
                  <c:v>3.4711477204314711</c:v>
                </c:pt>
                <c:pt idx="9137">
                  <c:v>4.0711477204314725</c:v>
                </c:pt>
                <c:pt idx="9138">
                  <c:v>3.4511477204314716</c:v>
                </c:pt>
                <c:pt idx="9139">
                  <c:v>4.8811477204314713</c:v>
                </c:pt>
                <c:pt idx="9140">
                  <c:v>3.7311477204314727</c:v>
                </c:pt>
                <c:pt idx="9141">
                  <c:v>3.7911477204314714</c:v>
                </c:pt>
                <c:pt idx="9142">
                  <c:v>2.9591491262641414</c:v>
                </c:pt>
                <c:pt idx="9143">
                  <c:v>3.4391491262641409</c:v>
                </c:pt>
                <c:pt idx="9144">
                  <c:v>3.6591491262641416</c:v>
                </c:pt>
                <c:pt idx="9145">
                  <c:v>3.6591491262641416</c:v>
                </c:pt>
                <c:pt idx="9146">
                  <c:v>3.3091491262641419</c:v>
                </c:pt>
                <c:pt idx="9147">
                  <c:v>3.8791491262641404</c:v>
                </c:pt>
                <c:pt idx="9148">
                  <c:v>3.4891491262641416</c:v>
                </c:pt>
                <c:pt idx="9149">
                  <c:v>4.0791491262641415</c:v>
                </c:pt>
                <c:pt idx="9150">
                  <c:v>4.5391491262641406</c:v>
                </c:pt>
                <c:pt idx="9151">
                  <c:v>3.7491491262641414</c:v>
                </c:pt>
                <c:pt idx="9152">
                  <c:v>5.0491491262641404</c:v>
                </c:pt>
                <c:pt idx="9153">
                  <c:v>3.5591491262641419</c:v>
                </c:pt>
                <c:pt idx="9154">
                  <c:v>3.769149126264141</c:v>
                </c:pt>
                <c:pt idx="9155">
                  <c:v>4.139149126264142</c:v>
                </c:pt>
                <c:pt idx="9156">
                  <c:v>3.3591491262641409</c:v>
                </c:pt>
                <c:pt idx="9157">
                  <c:v>3.5791491262641415</c:v>
                </c:pt>
                <c:pt idx="9158">
                  <c:v>3.1871486909227418</c:v>
                </c:pt>
                <c:pt idx="9159">
                  <c:v>3.9871486909227425</c:v>
                </c:pt>
                <c:pt idx="9160">
                  <c:v>3.8971486909227426</c:v>
                </c:pt>
                <c:pt idx="9161">
                  <c:v>3.1671486909227422</c:v>
                </c:pt>
                <c:pt idx="9162">
                  <c:v>4.555146411011842</c:v>
                </c:pt>
                <c:pt idx="9163">
                  <c:v>4.1451464110118419</c:v>
                </c:pt>
                <c:pt idx="9164">
                  <c:v>4.0751464110118416</c:v>
                </c:pt>
                <c:pt idx="9165">
                  <c:v>3.2951464110118405</c:v>
                </c:pt>
                <c:pt idx="9166">
                  <c:v>4.0251464110118409</c:v>
                </c:pt>
                <c:pt idx="9167">
                  <c:v>3.1251464110118414</c:v>
                </c:pt>
                <c:pt idx="9168">
                  <c:v>3.6551464110118417</c:v>
                </c:pt>
                <c:pt idx="9169">
                  <c:v>3.5851464110118414</c:v>
                </c:pt>
                <c:pt idx="9170">
                  <c:v>3.1751464110118413</c:v>
                </c:pt>
                <c:pt idx="9171">
                  <c:v>6.0451464110118405</c:v>
                </c:pt>
                <c:pt idx="9172">
                  <c:v>6.225146411011842</c:v>
                </c:pt>
                <c:pt idx="9173">
                  <c:v>3.3251464110118416</c:v>
                </c:pt>
                <c:pt idx="9174">
                  <c:v>2.8851464110118412</c:v>
                </c:pt>
                <c:pt idx="9175">
                  <c:v>4.3851464110118421</c:v>
                </c:pt>
                <c:pt idx="9176">
                  <c:v>3.6151464110118408</c:v>
                </c:pt>
                <c:pt idx="9177">
                  <c:v>5.823142283126602</c:v>
                </c:pt>
                <c:pt idx="9178">
                  <c:v>3.9131422831266018</c:v>
                </c:pt>
                <c:pt idx="9179">
                  <c:v>4.3331422831266018</c:v>
                </c:pt>
                <c:pt idx="9180">
                  <c:v>3.4231422831266016</c:v>
                </c:pt>
                <c:pt idx="9181">
                  <c:v>4.3531422831266013</c:v>
                </c:pt>
                <c:pt idx="9182">
                  <c:v>3.2931422831266008</c:v>
                </c:pt>
                <c:pt idx="9183">
                  <c:v>4.3531422831266013</c:v>
                </c:pt>
                <c:pt idx="9184">
                  <c:v>4.6431422831266023</c:v>
                </c:pt>
                <c:pt idx="9185">
                  <c:v>3.6731422831266016</c:v>
                </c:pt>
                <c:pt idx="9186">
                  <c:v>4.453142283126601</c:v>
                </c:pt>
                <c:pt idx="9187">
                  <c:v>3.4231422831266016</c:v>
                </c:pt>
                <c:pt idx="9188">
                  <c:v>4.6131422831266011</c:v>
                </c:pt>
                <c:pt idx="9189">
                  <c:v>3.1431422831266014</c:v>
                </c:pt>
                <c:pt idx="9190">
                  <c:v>4.9831422831266021</c:v>
                </c:pt>
                <c:pt idx="9191">
                  <c:v>4.1831422831266014</c:v>
                </c:pt>
                <c:pt idx="9192">
                  <c:v>4.823142283126602</c:v>
                </c:pt>
                <c:pt idx="9193">
                  <c:v>5.5511363038527541</c:v>
                </c:pt>
                <c:pt idx="9194">
                  <c:v>4.2111363038527525</c:v>
                </c:pt>
                <c:pt idx="9195">
                  <c:v>2.8011363038527533</c:v>
                </c:pt>
                <c:pt idx="9196">
                  <c:v>4.3811363038527542</c:v>
                </c:pt>
                <c:pt idx="9197">
                  <c:v>4.7911363038527526</c:v>
                </c:pt>
                <c:pt idx="9198">
                  <c:v>3.4711363038527541</c:v>
                </c:pt>
                <c:pt idx="9199">
                  <c:v>4.1811363038527531</c:v>
                </c:pt>
                <c:pt idx="9200">
                  <c:v>4.1011363038527531</c:v>
                </c:pt>
                <c:pt idx="9201">
                  <c:v>4.6811363038527531</c:v>
                </c:pt>
                <c:pt idx="9202">
                  <c:v>3.6711363038527534</c:v>
                </c:pt>
                <c:pt idx="9203">
                  <c:v>3.3211363038527537</c:v>
                </c:pt>
                <c:pt idx="9204">
                  <c:v>4.8791284697665525</c:v>
                </c:pt>
                <c:pt idx="9205">
                  <c:v>3.4191284697665516</c:v>
                </c:pt>
                <c:pt idx="9206">
                  <c:v>3.9591284697665508</c:v>
                </c:pt>
                <c:pt idx="9207">
                  <c:v>4.1191284697665509</c:v>
                </c:pt>
                <c:pt idx="9208">
                  <c:v>4.5191284697665512</c:v>
                </c:pt>
                <c:pt idx="9209">
                  <c:v>3.649128469766552</c:v>
                </c:pt>
                <c:pt idx="9210">
                  <c:v>4.649128469766552</c:v>
                </c:pt>
                <c:pt idx="9211">
                  <c:v>4.7591284697665515</c:v>
                </c:pt>
                <c:pt idx="9212">
                  <c:v>2.5991284697665513</c:v>
                </c:pt>
                <c:pt idx="9213">
                  <c:v>3.3391284697665515</c:v>
                </c:pt>
                <c:pt idx="9214">
                  <c:v>2.9391284697665512</c:v>
                </c:pt>
                <c:pt idx="9215">
                  <c:v>4.8291284697665517</c:v>
                </c:pt>
                <c:pt idx="9216">
                  <c:v>4.3071187774347486</c:v>
                </c:pt>
                <c:pt idx="9217">
                  <c:v>4.2571187774347479</c:v>
                </c:pt>
                <c:pt idx="9218">
                  <c:v>4.2571187774347479</c:v>
                </c:pt>
                <c:pt idx="9219">
                  <c:v>4.0871187774347479</c:v>
                </c:pt>
                <c:pt idx="9220">
                  <c:v>3.4271187774347478</c:v>
                </c:pt>
                <c:pt idx="9221">
                  <c:v>5.8671187774347473</c:v>
                </c:pt>
                <c:pt idx="9222">
                  <c:v>4.0071187774347479</c:v>
                </c:pt>
                <c:pt idx="9223">
                  <c:v>2.7371187774347483</c:v>
                </c:pt>
                <c:pt idx="9224">
                  <c:v>4.3371187774347479</c:v>
                </c:pt>
                <c:pt idx="9225">
                  <c:v>4.1071187774347475</c:v>
                </c:pt>
                <c:pt idx="9226">
                  <c:v>3.1971187774347474</c:v>
                </c:pt>
                <c:pt idx="9227">
                  <c:v>3.6971187774347474</c:v>
                </c:pt>
                <c:pt idx="9228">
                  <c:v>2.9471187774347483</c:v>
                </c:pt>
                <c:pt idx="9229">
                  <c:v>3.3971187774347484</c:v>
                </c:pt>
                <c:pt idx="9230">
                  <c:v>5.2751072234145528</c:v>
                </c:pt>
                <c:pt idx="9231">
                  <c:v>4.7151072234145541</c:v>
                </c:pt>
                <c:pt idx="9232">
                  <c:v>4.7651072234145531</c:v>
                </c:pt>
                <c:pt idx="9233">
                  <c:v>4.2751072234145528</c:v>
                </c:pt>
                <c:pt idx="9234">
                  <c:v>3.685107223414553</c:v>
                </c:pt>
                <c:pt idx="9235">
                  <c:v>3.3151072234145538</c:v>
                </c:pt>
                <c:pt idx="9236">
                  <c:v>5.0051072234145533</c:v>
                </c:pt>
                <c:pt idx="9237">
                  <c:v>3.8551072234145529</c:v>
                </c:pt>
                <c:pt idx="9238">
                  <c:v>4.2551072234145533</c:v>
                </c:pt>
                <c:pt idx="9239">
                  <c:v>4.2551072234145533</c:v>
                </c:pt>
                <c:pt idx="9240">
                  <c:v>2.7851072234145535</c:v>
                </c:pt>
                <c:pt idx="9241">
                  <c:v>3.185107223414553</c:v>
                </c:pt>
                <c:pt idx="9242">
                  <c:v>3.4551072234145526</c:v>
                </c:pt>
                <c:pt idx="9243">
                  <c:v>3.7230938042535993</c:v>
                </c:pt>
                <c:pt idx="9244">
                  <c:v>2.9530938042535988</c:v>
                </c:pt>
                <c:pt idx="9245">
                  <c:v>2.8030938042535984</c:v>
                </c:pt>
                <c:pt idx="9246">
                  <c:v>3.5730938042535989</c:v>
                </c:pt>
                <c:pt idx="9247">
                  <c:v>4.1230938042535996</c:v>
                </c:pt>
                <c:pt idx="9248">
                  <c:v>4.0730938042535989</c:v>
                </c:pt>
                <c:pt idx="9249">
                  <c:v>3.0530938042535984</c:v>
                </c:pt>
                <c:pt idx="9250">
                  <c:v>3.7030938042535979</c:v>
                </c:pt>
                <c:pt idx="9251">
                  <c:v>3.3630938042535981</c:v>
                </c:pt>
                <c:pt idx="9252">
                  <c:v>4.2730938042535982</c:v>
                </c:pt>
                <c:pt idx="9253">
                  <c:v>4.1130938042535981</c:v>
                </c:pt>
                <c:pt idx="9254">
                  <c:v>4.0430938042535995</c:v>
                </c:pt>
                <c:pt idx="9255">
                  <c:v>3.6430938042535992</c:v>
                </c:pt>
                <c:pt idx="9256">
                  <c:v>4.783093804253598</c:v>
                </c:pt>
                <c:pt idx="9257">
                  <c:v>3.3630938042535981</c:v>
                </c:pt>
                <c:pt idx="9258">
                  <c:v>3.6730938042535985</c:v>
                </c:pt>
                <c:pt idx="9259">
                  <c:v>2.6130938042535989</c:v>
                </c:pt>
                <c:pt idx="9260">
                  <c:v>3.3110785164899088</c:v>
                </c:pt>
                <c:pt idx="9261">
                  <c:v>4.551078516489909</c:v>
                </c:pt>
                <c:pt idx="9262">
                  <c:v>4.7010785164899076</c:v>
                </c:pt>
                <c:pt idx="9263">
                  <c:v>3.4510785164899076</c:v>
                </c:pt>
                <c:pt idx="9264">
                  <c:v>4.6610785164899085</c:v>
                </c:pt>
                <c:pt idx="9265">
                  <c:v>3.9910785164899085</c:v>
                </c:pt>
                <c:pt idx="9266">
                  <c:v>3.9510785164899076</c:v>
                </c:pt>
                <c:pt idx="9267">
                  <c:v>3.7210785164899089</c:v>
                </c:pt>
                <c:pt idx="9268">
                  <c:v>5.3910785164899089</c:v>
                </c:pt>
                <c:pt idx="9269">
                  <c:v>4.0310785164899077</c:v>
                </c:pt>
                <c:pt idx="9270">
                  <c:v>5.351078516489908</c:v>
                </c:pt>
                <c:pt idx="9271">
                  <c:v>4.351078516489908</c:v>
                </c:pt>
                <c:pt idx="9272">
                  <c:v>3.3210785164899086</c:v>
                </c:pt>
                <c:pt idx="9273">
                  <c:v>2.8410785164899082</c:v>
                </c:pt>
                <c:pt idx="9274">
                  <c:v>5.3610785164899077</c:v>
                </c:pt>
                <c:pt idx="9275">
                  <c:v>6.1610785164899085</c:v>
                </c:pt>
                <c:pt idx="9276">
                  <c:v>4.301078516489909</c:v>
                </c:pt>
                <c:pt idx="9277">
                  <c:v>3.7490613566518523</c:v>
                </c:pt>
                <c:pt idx="9278">
                  <c:v>4.299061356651853</c:v>
                </c:pt>
                <c:pt idx="9279">
                  <c:v>4.9890613566518525</c:v>
                </c:pt>
                <c:pt idx="9280">
                  <c:v>3.9790613566518527</c:v>
                </c:pt>
                <c:pt idx="9281">
                  <c:v>3.179061356651852</c:v>
                </c:pt>
                <c:pt idx="9282">
                  <c:v>2.7990613566518521</c:v>
                </c:pt>
                <c:pt idx="9283">
                  <c:v>4.0990613566518519</c:v>
                </c:pt>
                <c:pt idx="9284">
                  <c:v>3.6690613566518522</c:v>
                </c:pt>
                <c:pt idx="9285">
                  <c:v>4.3590613566518517</c:v>
                </c:pt>
                <c:pt idx="9286">
                  <c:v>3.2490613566518523</c:v>
                </c:pt>
                <c:pt idx="9287">
                  <c:v>4.0590613566518527</c:v>
                </c:pt>
                <c:pt idx="9288">
                  <c:v>3.7890613566518532</c:v>
                </c:pt>
                <c:pt idx="9289">
                  <c:v>3.7490613566518523</c:v>
                </c:pt>
                <c:pt idx="9290">
                  <c:v>3.0490613566518521</c:v>
                </c:pt>
                <c:pt idx="9291">
                  <c:v>3.6890613566518518</c:v>
                </c:pt>
                <c:pt idx="9292">
                  <c:v>4.6990613566518515</c:v>
                </c:pt>
                <c:pt idx="9293">
                  <c:v>4.617042321258122</c:v>
                </c:pt>
                <c:pt idx="9294">
                  <c:v>4.4770423212581214</c:v>
                </c:pt>
                <c:pt idx="9295">
                  <c:v>3.5170423212581206</c:v>
                </c:pt>
                <c:pt idx="9296">
                  <c:v>3.3770423212581218</c:v>
                </c:pt>
                <c:pt idx="9297">
                  <c:v>3.5270423212581203</c:v>
                </c:pt>
                <c:pt idx="9298">
                  <c:v>2.6670423212581209</c:v>
                </c:pt>
                <c:pt idx="9299">
                  <c:v>4.3070423212581215</c:v>
                </c:pt>
                <c:pt idx="9300">
                  <c:v>3.747042321258121</c:v>
                </c:pt>
                <c:pt idx="9301">
                  <c:v>3.165021406817683</c:v>
                </c:pt>
                <c:pt idx="9302">
                  <c:v>3.9750214068176835</c:v>
                </c:pt>
                <c:pt idx="9303">
                  <c:v>4.4750214068176835</c:v>
                </c:pt>
                <c:pt idx="9304">
                  <c:v>3.8950214068176834</c:v>
                </c:pt>
                <c:pt idx="9305">
                  <c:v>4.0050214068176828</c:v>
                </c:pt>
                <c:pt idx="9306">
                  <c:v>2.6950214068176832</c:v>
                </c:pt>
                <c:pt idx="9307">
                  <c:v>4.8250214068176831</c:v>
                </c:pt>
                <c:pt idx="9308">
                  <c:v>4.2150214068176837</c:v>
                </c:pt>
                <c:pt idx="9309">
                  <c:v>2.7850214068176831</c:v>
                </c:pt>
                <c:pt idx="9310">
                  <c:v>4.115021406817684</c:v>
                </c:pt>
                <c:pt idx="9311">
                  <c:v>4.1550214068176832</c:v>
                </c:pt>
                <c:pt idx="9312">
                  <c:v>3.9729986098297552</c:v>
                </c:pt>
                <c:pt idx="9313">
                  <c:v>4.942998609829754</c:v>
                </c:pt>
                <c:pt idx="9314">
                  <c:v>3.6729986098297545</c:v>
                </c:pt>
                <c:pt idx="9315">
                  <c:v>3.2429986098297547</c:v>
                </c:pt>
                <c:pt idx="9316">
                  <c:v>3.1829986098297542</c:v>
                </c:pt>
                <c:pt idx="9317">
                  <c:v>2.9329986098297551</c:v>
                </c:pt>
                <c:pt idx="9318">
                  <c:v>4.0729986098297548</c:v>
                </c:pt>
                <c:pt idx="9319">
                  <c:v>4.5429986098297555</c:v>
                </c:pt>
                <c:pt idx="9320">
                  <c:v>3.5729986098297548</c:v>
                </c:pt>
                <c:pt idx="9321">
                  <c:v>3.9129986098297547</c:v>
                </c:pt>
                <c:pt idx="9322">
                  <c:v>4.3229986098297548</c:v>
                </c:pt>
                <c:pt idx="9323">
                  <c:v>3.1129986098297548</c:v>
                </c:pt>
                <c:pt idx="9324">
                  <c:v>3.9929986098297547</c:v>
                </c:pt>
                <c:pt idx="9325">
                  <c:v>3.5209739267837552</c:v>
                </c:pt>
                <c:pt idx="9326">
                  <c:v>2.9909739267837558</c:v>
                </c:pt>
                <c:pt idx="9327">
                  <c:v>3.2609739267837554</c:v>
                </c:pt>
                <c:pt idx="9328">
                  <c:v>4.0509739267837563</c:v>
                </c:pt>
                <c:pt idx="9329">
                  <c:v>3.6309739267837564</c:v>
                </c:pt>
                <c:pt idx="9330">
                  <c:v>3.3989473541592776</c:v>
                </c:pt>
                <c:pt idx="9331">
                  <c:v>3.878947354159278</c:v>
                </c:pt>
                <c:pt idx="9332">
                  <c:v>2.9789473541592777</c:v>
                </c:pt>
                <c:pt idx="9333">
                  <c:v>2.7489473541592773</c:v>
                </c:pt>
                <c:pt idx="9334">
                  <c:v>3.2089473541592781</c:v>
                </c:pt>
                <c:pt idx="9335">
                  <c:v>4.4989473541592773</c:v>
                </c:pt>
                <c:pt idx="9336">
                  <c:v>4.0189473541592768</c:v>
                </c:pt>
                <c:pt idx="9337">
                  <c:v>3.048947354159278</c:v>
                </c:pt>
                <c:pt idx="9338">
                  <c:v>3.3289473541592773</c:v>
                </c:pt>
                <c:pt idx="9339">
                  <c:v>4.8989473541592776</c:v>
                </c:pt>
                <c:pt idx="9340">
                  <c:v>3.3489473541592769</c:v>
                </c:pt>
                <c:pt idx="9341">
                  <c:v>4.546918888426049</c:v>
                </c:pt>
                <c:pt idx="9342">
                  <c:v>3.0269188884260485</c:v>
                </c:pt>
                <c:pt idx="9343">
                  <c:v>4.3669188884260493</c:v>
                </c:pt>
                <c:pt idx="9344">
                  <c:v>3.5569188884260488</c:v>
                </c:pt>
                <c:pt idx="9345">
                  <c:v>3.9369188884260478</c:v>
                </c:pt>
                <c:pt idx="9346">
                  <c:v>4.8569188884260495</c:v>
                </c:pt>
                <c:pt idx="9347">
                  <c:v>3.4469188884260493</c:v>
                </c:pt>
                <c:pt idx="9348">
                  <c:v>4.3969188884260486</c:v>
                </c:pt>
                <c:pt idx="9349">
                  <c:v>2.6969188884260484</c:v>
                </c:pt>
                <c:pt idx="9350">
                  <c:v>4.5269188884260494</c:v>
                </c:pt>
                <c:pt idx="9351">
                  <c:v>3.6069188884260495</c:v>
                </c:pt>
                <c:pt idx="9352">
                  <c:v>3.8969188884260486</c:v>
                </c:pt>
                <c:pt idx="9353">
                  <c:v>3.6548885260438908</c:v>
                </c:pt>
                <c:pt idx="9354">
                  <c:v>5.2948885260438914</c:v>
                </c:pt>
                <c:pt idx="9355">
                  <c:v>4.7848885260438916</c:v>
                </c:pt>
                <c:pt idx="9356">
                  <c:v>2.6148885260438908</c:v>
                </c:pt>
                <c:pt idx="9357">
                  <c:v>3.3248885260438907</c:v>
                </c:pt>
                <c:pt idx="9358">
                  <c:v>4.4748885260438911</c:v>
                </c:pt>
                <c:pt idx="9359">
                  <c:v>4.1748885260438904</c:v>
                </c:pt>
                <c:pt idx="9360">
                  <c:v>3.6748885260438904</c:v>
                </c:pt>
                <c:pt idx="9361">
                  <c:v>2.7348885260438909</c:v>
                </c:pt>
                <c:pt idx="9362">
                  <c:v>3.9828562634626881</c:v>
                </c:pt>
                <c:pt idx="9363">
                  <c:v>4.1928562634626889</c:v>
                </c:pt>
                <c:pt idx="9364">
                  <c:v>5.1928562634626889</c:v>
                </c:pt>
                <c:pt idx="9365">
                  <c:v>3.6428562634626882</c:v>
                </c:pt>
                <c:pt idx="9366">
                  <c:v>6.9728562634626883</c:v>
                </c:pt>
                <c:pt idx="9367">
                  <c:v>4.7928562634626886</c:v>
                </c:pt>
                <c:pt idx="9368">
                  <c:v>3.3228562634626879</c:v>
                </c:pt>
                <c:pt idx="9369">
                  <c:v>3.7828562634626888</c:v>
                </c:pt>
                <c:pt idx="9370">
                  <c:v>3.5928562634626875</c:v>
                </c:pt>
                <c:pt idx="9371">
                  <c:v>5.0128562634626874</c:v>
                </c:pt>
                <c:pt idx="9372">
                  <c:v>3.7828562634626888</c:v>
                </c:pt>
                <c:pt idx="9373">
                  <c:v>3.652856263462688</c:v>
                </c:pt>
                <c:pt idx="9374">
                  <c:v>3.7208220971223493</c:v>
                </c:pt>
                <c:pt idx="9375">
                  <c:v>3.5908220971223486</c:v>
                </c:pt>
                <c:pt idx="9376">
                  <c:v>4.4308220971223484</c:v>
                </c:pt>
                <c:pt idx="9377">
                  <c:v>3.6308220971223495</c:v>
                </c:pt>
                <c:pt idx="9378">
                  <c:v>4.6608220971223489</c:v>
                </c:pt>
                <c:pt idx="9379">
                  <c:v>3.5008220971223487</c:v>
                </c:pt>
                <c:pt idx="9380">
                  <c:v>4.3008220971223494</c:v>
                </c:pt>
                <c:pt idx="9381">
                  <c:v>4.0208220971223501</c:v>
                </c:pt>
                <c:pt idx="9382">
                  <c:v>4.3908220971223493</c:v>
                </c:pt>
                <c:pt idx="9383">
                  <c:v>3.2308220971223491</c:v>
                </c:pt>
                <c:pt idx="9384">
                  <c:v>3.2908220971223496</c:v>
                </c:pt>
                <c:pt idx="9385">
                  <c:v>4.6708220971223486</c:v>
                </c:pt>
                <c:pt idx="9386">
                  <c:v>3.7108220971223496</c:v>
                </c:pt>
                <c:pt idx="9387">
                  <c:v>3.94082209712235</c:v>
                </c:pt>
                <c:pt idx="9388">
                  <c:v>3.3608220971223499</c:v>
                </c:pt>
                <c:pt idx="9389">
                  <c:v>2.9887860234527661</c:v>
                </c:pt>
                <c:pt idx="9390">
                  <c:v>3.2887860234527668</c:v>
                </c:pt>
                <c:pt idx="9391">
                  <c:v>3.0287860234527662</c:v>
                </c:pt>
                <c:pt idx="9392">
                  <c:v>2.9787860234527663</c:v>
                </c:pt>
                <c:pt idx="9393">
                  <c:v>4.4687860234527665</c:v>
                </c:pt>
                <c:pt idx="9394">
                  <c:v>4.698786023452767</c:v>
                </c:pt>
                <c:pt idx="9395">
                  <c:v>4.0887860234527658</c:v>
                </c:pt>
                <c:pt idx="9396">
                  <c:v>4.3587860234527671</c:v>
                </c:pt>
                <c:pt idx="9397">
                  <c:v>3.1287860234527667</c:v>
                </c:pt>
                <c:pt idx="9398">
                  <c:v>4.2287860234527663</c:v>
                </c:pt>
                <c:pt idx="9399">
                  <c:v>5.1387860234527665</c:v>
                </c:pt>
                <c:pt idx="9400">
                  <c:v>4.5487860234527666</c:v>
                </c:pt>
                <c:pt idx="9401">
                  <c:v>3.3987860234527663</c:v>
                </c:pt>
                <c:pt idx="9402">
                  <c:v>3.6967480388737837</c:v>
                </c:pt>
                <c:pt idx="9403">
                  <c:v>4.396748038873783</c:v>
                </c:pt>
                <c:pt idx="9404">
                  <c:v>3.9367480388737839</c:v>
                </c:pt>
                <c:pt idx="9405">
                  <c:v>3.516748038873784</c:v>
                </c:pt>
                <c:pt idx="9406">
                  <c:v>4.0767480388737827</c:v>
                </c:pt>
                <c:pt idx="9407">
                  <c:v>4.0767480388737827</c:v>
                </c:pt>
                <c:pt idx="9408">
                  <c:v>4.0767480388737827</c:v>
                </c:pt>
                <c:pt idx="9409">
                  <c:v>5.5367480388737835</c:v>
                </c:pt>
                <c:pt idx="9410">
                  <c:v>2.9967480388737835</c:v>
                </c:pt>
                <c:pt idx="9411">
                  <c:v>3.646748038873783</c:v>
                </c:pt>
                <c:pt idx="9412">
                  <c:v>5.3567480388737838</c:v>
                </c:pt>
                <c:pt idx="9413">
                  <c:v>4.596748038873784</c:v>
                </c:pt>
                <c:pt idx="9414">
                  <c:v>5.4567480388737835</c:v>
                </c:pt>
                <c:pt idx="9415">
                  <c:v>4.3267480388737827</c:v>
                </c:pt>
                <c:pt idx="9416">
                  <c:v>4.5267480388737837</c:v>
                </c:pt>
                <c:pt idx="9417">
                  <c:v>2.5847081397951461</c:v>
                </c:pt>
                <c:pt idx="9418">
                  <c:v>3.3547081397951466</c:v>
                </c:pt>
                <c:pt idx="9419">
                  <c:v>3.9947081397951454</c:v>
                </c:pt>
                <c:pt idx="9420">
                  <c:v>4.2247081397951458</c:v>
                </c:pt>
                <c:pt idx="9421">
                  <c:v>6.1226663226164835</c:v>
                </c:pt>
                <c:pt idx="9422">
                  <c:v>4.3226663226164828</c:v>
                </c:pt>
                <c:pt idx="9423">
                  <c:v>4.0326663226164836</c:v>
                </c:pt>
                <c:pt idx="9424">
                  <c:v>3.7826663226164836</c:v>
                </c:pt>
                <c:pt idx="9425">
                  <c:v>3.9426663226164838</c:v>
                </c:pt>
                <c:pt idx="9426">
                  <c:v>5.1526663226164828</c:v>
                </c:pt>
                <c:pt idx="9427">
                  <c:v>5.0326663226164836</c:v>
                </c:pt>
                <c:pt idx="9428">
                  <c:v>5.0026663226164825</c:v>
                </c:pt>
                <c:pt idx="9429">
                  <c:v>4.0726663226164828</c:v>
                </c:pt>
                <c:pt idx="9430">
                  <c:v>3.6326663226164833</c:v>
                </c:pt>
                <c:pt idx="9431">
                  <c:v>4.312666322616483</c:v>
                </c:pt>
                <c:pt idx="9432">
                  <c:v>3.9226663226164824</c:v>
                </c:pt>
                <c:pt idx="9433">
                  <c:v>3.4026663226164828</c:v>
                </c:pt>
                <c:pt idx="9434">
                  <c:v>5.262666322616484</c:v>
                </c:pt>
                <c:pt idx="9435">
                  <c:v>4.562666322616483</c:v>
                </c:pt>
                <c:pt idx="9436">
                  <c:v>3.3626663226164837</c:v>
                </c:pt>
                <c:pt idx="9437">
                  <c:v>2.8706225837272523</c:v>
                </c:pt>
                <c:pt idx="9438">
                  <c:v>4.1306225837272521</c:v>
                </c:pt>
                <c:pt idx="9439">
                  <c:v>3.3106225837272518</c:v>
                </c:pt>
                <c:pt idx="9440">
                  <c:v>3.9406225837272526</c:v>
                </c:pt>
                <c:pt idx="9441">
                  <c:v>5.9085769195067019</c:v>
                </c:pt>
                <c:pt idx="9442">
                  <c:v>2.5585769195067023</c:v>
                </c:pt>
                <c:pt idx="9443">
                  <c:v>4.1285769195067026</c:v>
                </c:pt>
                <c:pt idx="9444">
                  <c:v>4.2285769195067022</c:v>
                </c:pt>
                <c:pt idx="9445">
                  <c:v>3.4185769195067017</c:v>
                </c:pt>
                <c:pt idx="9446">
                  <c:v>4.0485769195067025</c:v>
                </c:pt>
                <c:pt idx="9447">
                  <c:v>4.6285769195067026</c:v>
                </c:pt>
                <c:pt idx="9448">
                  <c:v>4.6785769195067033</c:v>
                </c:pt>
                <c:pt idx="9449">
                  <c:v>3.3385769195067034</c:v>
                </c:pt>
                <c:pt idx="9450">
                  <c:v>2.5085769195067025</c:v>
                </c:pt>
                <c:pt idx="9451">
                  <c:v>2.568576919506703</c:v>
                </c:pt>
                <c:pt idx="9452">
                  <c:v>4.5565293263238509</c:v>
                </c:pt>
                <c:pt idx="9453">
                  <c:v>4.3165293263238507</c:v>
                </c:pt>
                <c:pt idx="9454">
                  <c:v>3.6765293263238519</c:v>
                </c:pt>
                <c:pt idx="9455">
                  <c:v>4.8665293263238514</c:v>
                </c:pt>
                <c:pt idx="9456">
                  <c:v>4.1965293263238514</c:v>
                </c:pt>
                <c:pt idx="9457">
                  <c:v>4.5765293263238505</c:v>
                </c:pt>
                <c:pt idx="9458">
                  <c:v>3.2365293263238506</c:v>
                </c:pt>
                <c:pt idx="9459">
                  <c:v>3.9244798005374264</c:v>
                </c:pt>
                <c:pt idx="9460">
                  <c:v>3.7244798005374253</c:v>
                </c:pt>
                <c:pt idx="9461">
                  <c:v>3.904479800537425</c:v>
                </c:pt>
                <c:pt idx="9462">
                  <c:v>4.5544798005374254</c:v>
                </c:pt>
                <c:pt idx="9463">
                  <c:v>2.6844798005374253</c:v>
                </c:pt>
                <c:pt idx="9464">
                  <c:v>2.944479800537426</c:v>
                </c:pt>
                <c:pt idx="9465">
                  <c:v>5.4644798005374255</c:v>
                </c:pt>
                <c:pt idx="9466">
                  <c:v>2.8544798005374261</c:v>
                </c:pt>
                <c:pt idx="9467">
                  <c:v>4.524479800537426</c:v>
                </c:pt>
                <c:pt idx="9468">
                  <c:v>3.6044798005374261</c:v>
                </c:pt>
                <c:pt idx="9469">
                  <c:v>3.8444798005374263</c:v>
                </c:pt>
                <c:pt idx="9470">
                  <c:v>4.5144798005374263</c:v>
                </c:pt>
                <c:pt idx="9471">
                  <c:v>4.4144798005374248</c:v>
                </c:pt>
                <c:pt idx="9472">
                  <c:v>4.774479800537426</c:v>
                </c:pt>
                <c:pt idx="9473">
                  <c:v>3.8144798005374252</c:v>
                </c:pt>
                <c:pt idx="9474">
                  <c:v>4.0644798005374252</c:v>
                </c:pt>
                <c:pt idx="9475">
                  <c:v>2.9824283384958354</c:v>
                </c:pt>
                <c:pt idx="9476">
                  <c:v>4.5324283384958353</c:v>
                </c:pt>
                <c:pt idx="9477">
                  <c:v>3.292428338495835</c:v>
                </c:pt>
                <c:pt idx="9478">
                  <c:v>4.3524283384958355</c:v>
                </c:pt>
                <c:pt idx="9479">
                  <c:v>3.6924283384958354</c:v>
                </c:pt>
                <c:pt idx="9480">
                  <c:v>4.1224283384958351</c:v>
                </c:pt>
                <c:pt idx="9481">
                  <c:v>4.0324283384958353</c:v>
                </c:pt>
                <c:pt idx="9482">
                  <c:v>3.7624283384958357</c:v>
                </c:pt>
                <c:pt idx="9483">
                  <c:v>3.3024283384958348</c:v>
                </c:pt>
                <c:pt idx="9484">
                  <c:v>3.5724283384958344</c:v>
                </c:pt>
                <c:pt idx="9485">
                  <c:v>3.7803749365371306</c:v>
                </c:pt>
                <c:pt idx="9486">
                  <c:v>4.7303749365371299</c:v>
                </c:pt>
                <c:pt idx="9487">
                  <c:v>3.680374936537131</c:v>
                </c:pt>
                <c:pt idx="9488">
                  <c:v>4.9703749365371301</c:v>
                </c:pt>
                <c:pt idx="9489">
                  <c:v>4.6103749365371307</c:v>
                </c:pt>
                <c:pt idx="9490">
                  <c:v>3.6303749365371303</c:v>
                </c:pt>
                <c:pt idx="9491">
                  <c:v>3.7303749365371299</c:v>
                </c:pt>
                <c:pt idx="9492">
                  <c:v>4.2583195909889682</c:v>
                </c:pt>
                <c:pt idx="9493">
                  <c:v>5.2583195909889682</c:v>
                </c:pt>
                <c:pt idx="9494">
                  <c:v>4.6583195909889668</c:v>
                </c:pt>
                <c:pt idx="9495">
                  <c:v>3.7183195909889672</c:v>
                </c:pt>
                <c:pt idx="9496">
                  <c:v>4.9483195909889677</c:v>
                </c:pt>
                <c:pt idx="9497">
                  <c:v>5.268319590988968</c:v>
                </c:pt>
                <c:pt idx="9498">
                  <c:v>3.8183195909889669</c:v>
                </c:pt>
                <c:pt idx="9499">
                  <c:v>3.1883195909889679</c:v>
                </c:pt>
                <c:pt idx="9500">
                  <c:v>4.2883195909889675</c:v>
                </c:pt>
                <c:pt idx="9501">
                  <c:v>4.0883195909889682</c:v>
                </c:pt>
                <c:pt idx="9502">
                  <c:v>4.7383195909889668</c:v>
                </c:pt>
                <c:pt idx="9503">
                  <c:v>5.0683195909889669</c:v>
                </c:pt>
                <c:pt idx="9504">
                  <c:v>3.4483195909889677</c:v>
                </c:pt>
                <c:pt idx="9505">
                  <c:v>3.8283195909889685</c:v>
                </c:pt>
                <c:pt idx="9506">
                  <c:v>3.3662622981685573</c:v>
                </c:pt>
                <c:pt idx="9507">
                  <c:v>3.7762622981685574</c:v>
                </c:pt>
                <c:pt idx="9508">
                  <c:v>6.546262298168557</c:v>
                </c:pt>
                <c:pt idx="9509">
                  <c:v>3.9562622981685571</c:v>
                </c:pt>
                <c:pt idx="9510">
                  <c:v>3.7762622981685574</c:v>
                </c:pt>
                <c:pt idx="9511">
                  <c:v>2.6762622981685569</c:v>
                </c:pt>
                <c:pt idx="9512">
                  <c:v>5.2062622981685571</c:v>
                </c:pt>
                <c:pt idx="9513">
                  <c:v>4.916262298168558</c:v>
                </c:pt>
                <c:pt idx="9514">
                  <c:v>3.916262298168558</c:v>
                </c:pt>
                <c:pt idx="9515">
                  <c:v>2.8462622981685577</c:v>
                </c:pt>
                <c:pt idx="9516">
                  <c:v>3.2162622981685569</c:v>
                </c:pt>
                <c:pt idx="9517">
                  <c:v>3.0162622981685576</c:v>
                </c:pt>
                <c:pt idx="9518">
                  <c:v>4.1362622981685568</c:v>
                </c:pt>
                <c:pt idx="9519">
                  <c:v>2.9762622981685576</c:v>
                </c:pt>
                <c:pt idx="9520">
                  <c:v>3.0442030543826384</c:v>
                </c:pt>
                <c:pt idx="9521">
                  <c:v>3.9842030543826379</c:v>
                </c:pt>
                <c:pt idx="9522">
                  <c:v>4.2742030543826388</c:v>
                </c:pt>
                <c:pt idx="9523">
                  <c:v>2.7842030543826386</c:v>
                </c:pt>
                <c:pt idx="9524">
                  <c:v>3.7142030543826383</c:v>
                </c:pt>
                <c:pt idx="9525">
                  <c:v>4.0342030543826386</c:v>
                </c:pt>
                <c:pt idx="9526">
                  <c:v>3.8742030543826385</c:v>
                </c:pt>
                <c:pt idx="9527">
                  <c:v>3.8742030543826385</c:v>
                </c:pt>
                <c:pt idx="9528">
                  <c:v>4.894203054382638</c:v>
                </c:pt>
                <c:pt idx="9529">
                  <c:v>5.4542030543826385</c:v>
                </c:pt>
                <c:pt idx="9530">
                  <c:v>3.394203054382638</c:v>
                </c:pt>
                <c:pt idx="9531">
                  <c:v>4.5821418559274338</c:v>
                </c:pt>
                <c:pt idx="9532">
                  <c:v>3.7821418559274331</c:v>
                </c:pt>
                <c:pt idx="9533">
                  <c:v>4.4321418559274335</c:v>
                </c:pt>
                <c:pt idx="9534">
                  <c:v>3.0321418559274331</c:v>
                </c:pt>
                <c:pt idx="9535">
                  <c:v>3.5021418559274338</c:v>
                </c:pt>
                <c:pt idx="9536">
                  <c:v>5.1121418559274332</c:v>
                </c:pt>
                <c:pt idx="9537">
                  <c:v>3.3021418559274327</c:v>
                </c:pt>
                <c:pt idx="9538">
                  <c:v>4.2921418559274329</c:v>
                </c:pt>
                <c:pt idx="9539">
                  <c:v>4.9321418559274335</c:v>
                </c:pt>
                <c:pt idx="9540">
                  <c:v>3.2221418559274326</c:v>
                </c:pt>
                <c:pt idx="9541">
                  <c:v>4.122141855927433</c:v>
                </c:pt>
                <c:pt idx="9542">
                  <c:v>4.3921418559274326</c:v>
                </c:pt>
                <c:pt idx="9543">
                  <c:v>4.622141855927433</c:v>
                </c:pt>
                <c:pt idx="9544">
                  <c:v>3.3600786990886018</c:v>
                </c:pt>
                <c:pt idx="9545">
                  <c:v>4.2200786990886012</c:v>
                </c:pt>
                <c:pt idx="9546">
                  <c:v>3.0700786990886018</c:v>
                </c:pt>
                <c:pt idx="9547">
                  <c:v>2.8000786990886022</c:v>
                </c:pt>
                <c:pt idx="9548">
                  <c:v>4.0200786990886019</c:v>
                </c:pt>
                <c:pt idx="9549">
                  <c:v>4.2000786990886017</c:v>
                </c:pt>
                <c:pt idx="9550">
                  <c:v>4.0200786990886019</c:v>
                </c:pt>
                <c:pt idx="9551">
                  <c:v>3.5400786990886015</c:v>
                </c:pt>
                <c:pt idx="9552">
                  <c:v>4.1300786990886014</c:v>
                </c:pt>
                <c:pt idx="9553">
                  <c:v>4.3700786990886016</c:v>
                </c:pt>
                <c:pt idx="9554">
                  <c:v>4.5600786990886011</c:v>
                </c:pt>
                <c:pt idx="9555">
                  <c:v>3.8100786990886011</c:v>
                </c:pt>
                <c:pt idx="9556">
                  <c:v>3.8300786990886024</c:v>
                </c:pt>
                <c:pt idx="9557">
                  <c:v>3.9300786990886021</c:v>
                </c:pt>
                <c:pt idx="9558">
                  <c:v>3.0700786990886018</c:v>
                </c:pt>
                <c:pt idx="9559">
                  <c:v>4.1800786990886021</c:v>
                </c:pt>
                <c:pt idx="9560">
                  <c:v>4.3100786990886011</c:v>
                </c:pt>
                <c:pt idx="9561">
                  <c:v>3.730078699088601</c:v>
                </c:pt>
                <c:pt idx="9562">
                  <c:v>3.7800786990886017</c:v>
                </c:pt>
                <c:pt idx="9563">
                  <c:v>3.7400786990886026</c:v>
                </c:pt>
                <c:pt idx="9564">
                  <c:v>2.9180135801412108</c:v>
                </c:pt>
                <c:pt idx="9565">
                  <c:v>3.3980135801412104</c:v>
                </c:pt>
                <c:pt idx="9566">
                  <c:v>4.3180135801412121</c:v>
                </c:pt>
                <c:pt idx="9567">
                  <c:v>3.8980135801412104</c:v>
                </c:pt>
                <c:pt idx="9568">
                  <c:v>4.868013580141211</c:v>
                </c:pt>
                <c:pt idx="9569">
                  <c:v>3.5080135801412116</c:v>
                </c:pt>
                <c:pt idx="9570">
                  <c:v>4.8780135801412108</c:v>
                </c:pt>
                <c:pt idx="9571">
                  <c:v>5.488013580141212</c:v>
                </c:pt>
                <c:pt idx="9572">
                  <c:v>3.8280135801412118</c:v>
                </c:pt>
                <c:pt idx="9573">
                  <c:v>4.4280135801412115</c:v>
                </c:pt>
                <c:pt idx="9574">
                  <c:v>2.7580135801412116</c:v>
                </c:pt>
                <c:pt idx="9575">
                  <c:v>4.7459464953496902</c:v>
                </c:pt>
                <c:pt idx="9576">
                  <c:v>3.1059464953496896</c:v>
                </c:pt>
                <c:pt idx="9577">
                  <c:v>3.2559464953496899</c:v>
                </c:pt>
                <c:pt idx="9578">
                  <c:v>4.8259464953496902</c:v>
                </c:pt>
                <c:pt idx="9579">
                  <c:v>3.4759464953496888</c:v>
                </c:pt>
                <c:pt idx="9580">
                  <c:v>3.1359464953496889</c:v>
                </c:pt>
                <c:pt idx="9581">
                  <c:v>3.7359464953496904</c:v>
                </c:pt>
                <c:pt idx="9582">
                  <c:v>5.7359464953496904</c:v>
                </c:pt>
                <c:pt idx="9583">
                  <c:v>3.8159464953496904</c:v>
                </c:pt>
                <c:pt idx="9584">
                  <c:v>4.3059464953496889</c:v>
                </c:pt>
                <c:pt idx="9585">
                  <c:v>4.1559464953496903</c:v>
                </c:pt>
                <c:pt idx="9586">
                  <c:v>3.7559464953496899</c:v>
                </c:pt>
                <c:pt idx="9587">
                  <c:v>3.7438774409677897</c:v>
                </c:pt>
                <c:pt idx="9588">
                  <c:v>4.0238774409677891</c:v>
                </c:pt>
                <c:pt idx="9589">
                  <c:v>5.1438774409677883</c:v>
                </c:pt>
                <c:pt idx="9590">
                  <c:v>4.2938774409677887</c:v>
                </c:pt>
                <c:pt idx="9591">
                  <c:v>3.7838774409677889</c:v>
                </c:pt>
                <c:pt idx="9592">
                  <c:v>3.5738774409677898</c:v>
                </c:pt>
                <c:pt idx="9593">
                  <c:v>4.5038774409677895</c:v>
                </c:pt>
                <c:pt idx="9594">
                  <c:v>3.9038774409677899</c:v>
                </c:pt>
                <c:pt idx="9595">
                  <c:v>5.201806413238538</c:v>
                </c:pt>
                <c:pt idx="9596">
                  <c:v>4.0818064132385388</c:v>
                </c:pt>
                <c:pt idx="9597">
                  <c:v>3.5018064132385387</c:v>
                </c:pt>
                <c:pt idx="9598">
                  <c:v>4.701806413238538</c:v>
                </c:pt>
                <c:pt idx="9599">
                  <c:v>4.6218064132385379</c:v>
                </c:pt>
                <c:pt idx="9600">
                  <c:v>5.2918064132385378</c:v>
                </c:pt>
                <c:pt idx="9601">
                  <c:v>4.2518064132385387</c:v>
                </c:pt>
                <c:pt idx="9602">
                  <c:v>3.7718064132385383</c:v>
                </c:pt>
                <c:pt idx="9603">
                  <c:v>3.0618064132385383</c:v>
                </c:pt>
                <c:pt idx="9604">
                  <c:v>4.4818064132385391</c:v>
                </c:pt>
                <c:pt idx="9605">
                  <c:v>3.3518064132385383</c:v>
                </c:pt>
                <c:pt idx="9606">
                  <c:v>3.3518064132385383</c:v>
                </c:pt>
                <c:pt idx="9607">
                  <c:v>3.5418064132385378</c:v>
                </c:pt>
                <c:pt idx="9608">
                  <c:v>4.9718064132385376</c:v>
                </c:pt>
                <c:pt idx="9609">
                  <c:v>3.2218064132385376</c:v>
                </c:pt>
                <c:pt idx="9610">
                  <c:v>3.5618064132385392</c:v>
                </c:pt>
                <c:pt idx="9611">
                  <c:v>3.6918064132385382</c:v>
                </c:pt>
                <c:pt idx="9612">
                  <c:v>4.0818064132385388</c:v>
                </c:pt>
                <c:pt idx="9613">
                  <c:v>3.0297334083942111</c:v>
                </c:pt>
                <c:pt idx="9614">
                  <c:v>3.5897334083942116</c:v>
                </c:pt>
                <c:pt idx="9615">
                  <c:v>3.239733408394212</c:v>
                </c:pt>
                <c:pt idx="9616">
                  <c:v>3.5897334083942116</c:v>
                </c:pt>
                <c:pt idx="9617">
                  <c:v>3.5197334083942113</c:v>
                </c:pt>
                <c:pt idx="9618">
                  <c:v>4.8597334083942112</c:v>
                </c:pt>
                <c:pt idx="9619">
                  <c:v>2.8797334083942117</c:v>
                </c:pt>
                <c:pt idx="9620">
                  <c:v>4.3597334083942112</c:v>
                </c:pt>
                <c:pt idx="9621">
                  <c:v>2.869733408394211</c:v>
                </c:pt>
                <c:pt idx="9622">
                  <c:v>3.3797334083942108</c:v>
                </c:pt>
                <c:pt idx="9623">
                  <c:v>3.6776584226562772</c:v>
                </c:pt>
                <c:pt idx="9624">
                  <c:v>4.437658422656277</c:v>
                </c:pt>
                <c:pt idx="9625">
                  <c:v>4.2976584226562764</c:v>
                </c:pt>
                <c:pt idx="9626">
                  <c:v>4.3776584226562765</c:v>
                </c:pt>
                <c:pt idx="9627">
                  <c:v>3.9676584226562763</c:v>
                </c:pt>
                <c:pt idx="9628">
                  <c:v>4.2976584226562764</c:v>
                </c:pt>
                <c:pt idx="9629">
                  <c:v>4.6376584226562763</c:v>
                </c:pt>
                <c:pt idx="9630">
                  <c:v>3.5676584226562778</c:v>
                </c:pt>
                <c:pt idx="9631">
                  <c:v>4.267658422656277</c:v>
                </c:pt>
                <c:pt idx="9632">
                  <c:v>4.7076584226562765</c:v>
                </c:pt>
                <c:pt idx="9633">
                  <c:v>4.1976584226562768</c:v>
                </c:pt>
                <c:pt idx="9634">
                  <c:v>3.0676584226562769</c:v>
                </c:pt>
                <c:pt idx="9635">
                  <c:v>3.557658422656278</c:v>
                </c:pt>
                <c:pt idx="9636">
                  <c:v>5.0876584226562773</c:v>
                </c:pt>
                <c:pt idx="9637">
                  <c:v>4.1455814522353638</c:v>
                </c:pt>
                <c:pt idx="9638">
                  <c:v>3.9955814522353634</c:v>
                </c:pt>
                <c:pt idx="9639">
                  <c:v>4.6655814522353634</c:v>
                </c:pt>
                <c:pt idx="9640">
                  <c:v>3.7855814522353626</c:v>
                </c:pt>
                <c:pt idx="9641">
                  <c:v>4.3155814522353637</c:v>
                </c:pt>
                <c:pt idx="9642">
                  <c:v>3.8255814522353635</c:v>
                </c:pt>
                <c:pt idx="9643">
                  <c:v>5.4355814522353629</c:v>
                </c:pt>
                <c:pt idx="9644">
                  <c:v>4.6155814522353626</c:v>
                </c:pt>
                <c:pt idx="9645">
                  <c:v>4.6155814522353626</c:v>
                </c:pt>
                <c:pt idx="9646">
                  <c:v>3.765581452235363</c:v>
                </c:pt>
                <c:pt idx="9647">
                  <c:v>4.2455814522353634</c:v>
                </c:pt>
                <c:pt idx="9648">
                  <c:v>4.1255814522353624</c:v>
                </c:pt>
                <c:pt idx="9649">
                  <c:v>5.1655814522353634</c:v>
                </c:pt>
                <c:pt idx="9650">
                  <c:v>3.3855814522353622</c:v>
                </c:pt>
                <c:pt idx="9651">
                  <c:v>3.9855814522353636</c:v>
                </c:pt>
                <c:pt idx="9652">
                  <c:v>5.2255814522353639</c:v>
                </c:pt>
                <c:pt idx="9653">
                  <c:v>3.9255814522353631</c:v>
                </c:pt>
                <c:pt idx="9654">
                  <c:v>4.4055814522353636</c:v>
                </c:pt>
                <c:pt idx="9655">
                  <c:v>4.6535024933312172</c:v>
                </c:pt>
                <c:pt idx="9656">
                  <c:v>4.6435024933312175</c:v>
                </c:pt>
                <c:pt idx="9657">
                  <c:v>3.913502493331217</c:v>
                </c:pt>
                <c:pt idx="9658">
                  <c:v>3.293502493331216</c:v>
                </c:pt>
                <c:pt idx="9659">
                  <c:v>4.1135024933312163</c:v>
                </c:pt>
                <c:pt idx="9660">
                  <c:v>3.793502493331216</c:v>
                </c:pt>
                <c:pt idx="9661">
                  <c:v>4.793502493331216</c:v>
                </c:pt>
                <c:pt idx="9662">
                  <c:v>4.1835024933312166</c:v>
                </c:pt>
                <c:pt idx="9663">
                  <c:v>3.3735024933312161</c:v>
                </c:pt>
                <c:pt idx="9664">
                  <c:v>3.713502493331216</c:v>
                </c:pt>
                <c:pt idx="9665">
                  <c:v>4.4535024933312162</c:v>
                </c:pt>
                <c:pt idx="9666">
                  <c:v>4.1514215421326544</c:v>
                </c:pt>
                <c:pt idx="9667">
                  <c:v>5.0814215421326541</c:v>
                </c:pt>
                <c:pt idx="9668">
                  <c:v>3.9214215421326539</c:v>
                </c:pt>
                <c:pt idx="9669">
                  <c:v>2.6914215421326535</c:v>
                </c:pt>
                <c:pt idx="9670">
                  <c:v>3.8414215421326539</c:v>
                </c:pt>
                <c:pt idx="9671">
                  <c:v>3.4514215421326533</c:v>
                </c:pt>
                <c:pt idx="9672">
                  <c:v>4.3314215421326541</c:v>
                </c:pt>
                <c:pt idx="9673">
                  <c:v>4.1214215421326532</c:v>
                </c:pt>
                <c:pt idx="9674">
                  <c:v>4.7714215421326536</c:v>
                </c:pt>
                <c:pt idx="9675">
                  <c:v>3.6714215421326539</c:v>
                </c:pt>
                <c:pt idx="9676">
                  <c:v>4.0514215421326547</c:v>
                </c:pt>
                <c:pt idx="9677">
                  <c:v>3.3414215421326539</c:v>
                </c:pt>
                <c:pt idx="9678">
                  <c:v>3.0793385948175285</c:v>
                </c:pt>
                <c:pt idx="9679">
                  <c:v>5.1693385948175283</c:v>
                </c:pt>
                <c:pt idx="9680">
                  <c:v>4.3093385948175289</c:v>
                </c:pt>
                <c:pt idx="9681">
                  <c:v>5.1293385948175274</c:v>
                </c:pt>
                <c:pt idx="9682">
                  <c:v>3.6793385948175281</c:v>
                </c:pt>
                <c:pt idx="9683">
                  <c:v>3.099338594817528</c:v>
                </c:pt>
                <c:pt idx="9684">
                  <c:v>3.5693385948175287</c:v>
                </c:pt>
                <c:pt idx="9685">
                  <c:v>4.8693385948175276</c:v>
                </c:pt>
                <c:pt idx="9686">
                  <c:v>3.219338594817529</c:v>
                </c:pt>
                <c:pt idx="9687">
                  <c:v>4.8393385948175283</c:v>
                </c:pt>
                <c:pt idx="9688">
                  <c:v>3.5093385948175282</c:v>
                </c:pt>
                <c:pt idx="9689">
                  <c:v>3.2793385948175278</c:v>
                </c:pt>
                <c:pt idx="9690">
                  <c:v>3.6993385948175277</c:v>
                </c:pt>
                <c:pt idx="9691">
                  <c:v>4.4572536475526796</c:v>
                </c:pt>
                <c:pt idx="9692">
                  <c:v>2.9472536475526807</c:v>
                </c:pt>
                <c:pt idx="9693">
                  <c:v>3.2772536475526799</c:v>
                </c:pt>
                <c:pt idx="9694">
                  <c:v>3.7072536475526796</c:v>
                </c:pt>
                <c:pt idx="9695">
                  <c:v>3.307253647552681</c:v>
                </c:pt>
                <c:pt idx="9696">
                  <c:v>4.477253647552681</c:v>
                </c:pt>
                <c:pt idx="9697">
                  <c:v>3.6172536475526798</c:v>
                </c:pt>
                <c:pt idx="9698">
                  <c:v>3.93725364755268</c:v>
                </c:pt>
                <c:pt idx="9699">
                  <c:v>4.1572536475526807</c:v>
                </c:pt>
                <c:pt idx="9700">
                  <c:v>3.3472536475526802</c:v>
                </c:pt>
                <c:pt idx="9701">
                  <c:v>4.2472536475526805</c:v>
                </c:pt>
                <c:pt idx="9702">
                  <c:v>4.5472536475526812</c:v>
                </c:pt>
                <c:pt idx="9703">
                  <c:v>5.1251666964939009</c:v>
                </c:pt>
                <c:pt idx="9704">
                  <c:v>3.5251666964939012</c:v>
                </c:pt>
                <c:pt idx="9705">
                  <c:v>4.5051666964939017</c:v>
                </c:pt>
                <c:pt idx="9706">
                  <c:v>5.785166696493901</c:v>
                </c:pt>
                <c:pt idx="9707">
                  <c:v>3.4851666964939021</c:v>
                </c:pt>
                <c:pt idx="9708">
                  <c:v>4.1651666964939018</c:v>
                </c:pt>
                <c:pt idx="9709">
                  <c:v>3.955166696493901</c:v>
                </c:pt>
                <c:pt idx="9710">
                  <c:v>4.1351666964939024</c:v>
                </c:pt>
                <c:pt idx="9711">
                  <c:v>3.8351666964939017</c:v>
                </c:pt>
                <c:pt idx="9712">
                  <c:v>3.9630777377858877</c:v>
                </c:pt>
                <c:pt idx="9713">
                  <c:v>4.5130777377858866</c:v>
                </c:pt>
                <c:pt idx="9714">
                  <c:v>4.0330777377858862</c:v>
                </c:pt>
                <c:pt idx="9715">
                  <c:v>4.1030777377858865</c:v>
                </c:pt>
                <c:pt idx="9716">
                  <c:v>3.3330777377858869</c:v>
                </c:pt>
                <c:pt idx="9717">
                  <c:v>3.4330777377858865</c:v>
                </c:pt>
                <c:pt idx="9718">
                  <c:v>3.6130777377858863</c:v>
                </c:pt>
                <c:pt idx="9719">
                  <c:v>3.3230777377858871</c:v>
                </c:pt>
                <c:pt idx="9720">
                  <c:v>4.243077737785887</c:v>
                </c:pt>
                <c:pt idx="9721">
                  <c:v>5.5030777377858868</c:v>
                </c:pt>
                <c:pt idx="9722">
                  <c:v>5.373077737785886</c:v>
                </c:pt>
                <c:pt idx="9723">
                  <c:v>4.6730777377858868</c:v>
                </c:pt>
                <c:pt idx="9724">
                  <c:v>4.5730777377858871</c:v>
                </c:pt>
                <c:pt idx="9725">
                  <c:v>3.8130777377858873</c:v>
                </c:pt>
                <c:pt idx="9726">
                  <c:v>3.2030777377858861</c:v>
                </c:pt>
                <c:pt idx="9727">
                  <c:v>6.493077737785887</c:v>
                </c:pt>
                <c:pt idx="9728">
                  <c:v>3.5330777377858862</c:v>
                </c:pt>
                <c:pt idx="9729">
                  <c:v>2.9630777377858868</c:v>
                </c:pt>
                <c:pt idx="9730">
                  <c:v>3.9430777377858863</c:v>
                </c:pt>
                <c:pt idx="9731">
                  <c:v>3.3430777377858867</c:v>
                </c:pt>
                <c:pt idx="9732">
                  <c:v>4.3130777377858873</c:v>
                </c:pt>
                <c:pt idx="9733">
                  <c:v>3.6609867675621963</c:v>
                </c:pt>
                <c:pt idx="9734">
                  <c:v>3.7709867675621958</c:v>
                </c:pt>
                <c:pt idx="9735">
                  <c:v>3.6609867675621963</c:v>
                </c:pt>
                <c:pt idx="9736">
                  <c:v>2.760986767562196</c:v>
                </c:pt>
                <c:pt idx="9737">
                  <c:v>5.0509867675621969</c:v>
                </c:pt>
                <c:pt idx="9738">
                  <c:v>3.7209867675621968</c:v>
                </c:pt>
                <c:pt idx="9739">
                  <c:v>2.550986767562196</c:v>
                </c:pt>
                <c:pt idx="9740">
                  <c:v>4.0009867675621962</c:v>
                </c:pt>
                <c:pt idx="9741">
                  <c:v>5.4409867675621957</c:v>
                </c:pt>
                <c:pt idx="9742">
                  <c:v>4.6509867675621965</c:v>
                </c:pt>
                <c:pt idx="9743">
                  <c:v>3.050986767562196</c:v>
                </c:pt>
                <c:pt idx="9744">
                  <c:v>4.0709867675621965</c:v>
                </c:pt>
                <c:pt idx="9745">
                  <c:v>4.0209867675621958</c:v>
                </c:pt>
                <c:pt idx="9746">
                  <c:v>4.2709867675621958</c:v>
                </c:pt>
                <c:pt idx="9747">
                  <c:v>3.6109867675621956</c:v>
                </c:pt>
                <c:pt idx="9748">
                  <c:v>4.8088937819452049</c:v>
                </c:pt>
                <c:pt idx="9749">
                  <c:v>4.1188937819452036</c:v>
                </c:pt>
                <c:pt idx="9750">
                  <c:v>4.348893781945204</c:v>
                </c:pt>
                <c:pt idx="9751">
                  <c:v>4.4888937819452046</c:v>
                </c:pt>
                <c:pt idx="9752">
                  <c:v>5.9588937819452052</c:v>
                </c:pt>
                <c:pt idx="9753">
                  <c:v>5.6288937819452052</c:v>
                </c:pt>
                <c:pt idx="9754">
                  <c:v>3.3588937819452038</c:v>
                </c:pt>
                <c:pt idx="9755">
                  <c:v>3.9888937819452046</c:v>
                </c:pt>
                <c:pt idx="9756">
                  <c:v>3.768893781945204</c:v>
                </c:pt>
                <c:pt idx="9757">
                  <c:v>3.9788937819452048</c:v>
                </c:pt>
                <c:pt idx="9758">
                  <c:v>4.6488937819452048</c:v>
                </c:pt>
                <c:pt idx="9759">
                  <c:v>3.4788937819452048</c:v>
                </c:pt>
                <c:pt idx="9760">
                  <c:v>2.9167987770460702</c:v>
                </c:pt>
                <c:pt idx="9761">
                  <c:v>3.4667987770460709</c:v>
                </c:pt>
                <c:pt idx="9762">
                  <c:v>4.0267987770460696</c:v>
                </c:pt>
                <c:pt idx="9763">
                  <c:v>3.4267987770460699</c:v>
                </c:pt>
                <c:pt idx="9764">
                  <c:v>3.5167987770460698</c:v>
                </c:pt>
                <c:pt idx="9765">
                  <c:v>4.7067987770460711</c:v>
                </c:pt>
                <c:pt idx="9766">
                  <c:v>3.7967987770460709</c:v>
                </c:pt>
                <c:pt idx="9767">
                  <c:v>5.6067987770460697</c:v>
                </c:pt>
                <c:pt idx="9768">
                  <c:v>4.4767987770460707</c:v>
                </c:pt>
                <c:pt idx="9769">
                  <c:v>4.5567987770460707</c:v>
                </c:pt>
                <c:pt idx="9770">
                  <c:v>3.7667987770460698</c:v>
                </c:pt>
                <c:pt idx="9771">
                  <c:v>5.3467987770460699</c:v>
                </c:pt>
                <c:pt idx="9772">
                  <c:v>4.624701748964684</c:v>
                </c:pt>
                <c:pt idx="9773">
                  <c:v>3.3147017489646835</c:v>
                </c:pt>
                <c:pt idx="9774">
                  <c:v>3.9347017489646827</c:v>
                </c:pt>
                <c:pt idx="9775">
                  <c:v>4.2447017489646832</c:v>
                </c:pt>
                <c:pt idx="9776">
                  <c:v>4.3147017489646835</c:v>
                </c:pt>
                <c:pt idx="9777">
                  <c:v>3.5547017489646837</c:v>
                </c:pt>
                <c:pt idx="9778">
                  <c:v>4.4247017489646829</c:v>
                </c:pt>
                <c:pt idx="9779">
                  <c:v>5.0147017489646828</c:v>
                </c:pt>
                <c:pt idx="9780">
                  <c:v>2.6647017489646831</c:v>
                </c:pt>
                <c:pt idx="9781">
                  <c:v>3.5547017489646837</c:v>
                </c:pt>
                <c:pt idx="9782">
                  <c:v>4.0947017489646829</c:v>
                </c:pt>
                <c:pt idx="9783">
                  <c:v>4.2226026937896197</c:v>
                </c:pt>
                <c:pt idx="9784">
                  <c:v>2.7526026937896191</c:v>
                </c:pt>
                <c:pt idx="9785">
                  <c:v>5.1926026937896186</c:v>
                </c:pt>
                <c:pt idx="9786">
                  <c:v>4.3626026937896185</c:v>
                </c:pt>
                <c:pt idx="9787">
                  <c:v>4.672602693789619</c:v>
                </c:pt>
                <c:pt idx="9788">
                  <c:v>4.2526026937896191</c:v>
                </c:pt>
                <c:pt idx="9789">
                  <c:v>4.7826026937896202</c:v>
                </c:pt>
                <c:pt idx="9790">
                  <c:v>4.7826026937896202</c:v>
                </c:pt>
                <c:pt idx="9791">
                  <c:v>3.4726026937896197</c:v>
                </c:pt>
                <c:pt idx="9792">
                  <c:v>4.4105016075981034</c:v>
                </c:pt>
                <c:pt idx="9793">
                  <c:v>3.1105016075981027</c:v>
                </c:pt>
                <c:pt idx="9794">
                  <c:v>3.800501607598104</c:v>
                </c:pt>
                <c:pt idx="9795">
                  <c:v>3.180501607598103</c:v>
                </c:pt>
                <c:pt idx="9796">
                  <c:v>3.510501607598103</c:v>
                </c:pt>
                <c:pt idx="9797">
                  <c:v>4.2883984864559626</c:v>
                </c:pt>
                <c:pt idx="9798">
                  <c:v>4.2483984864559616</c:v>
                </c:pt>
                <c:pt idx="9799">
                  <c:v>3.2683984864559612</c:v>
                </c:pt>
                <c:pt idx="9800">
                  <c:v>3.1383984864559622</c:v>
                </c:pt>
                <c:pt idx="9801">
                  <c:v>3.7183984864559623</c:v>
                </c:pt>
                <c:pt idx="9802">
                  <c:v>3.7783984864559628</c:v>
                </c:pt>
                <c:pt idx="9803">
                  <c:v>3.1383984864559622</c:v>
                </c:pt>
                <c:pt idx="9804">
                  <c:v>4.1783984864559613</c:v>
                </c:pt>
                <c:pt idx="9805">
                  <c:v>3.2183984864559623</c:v>
                </c:pt>
                <c:pt idx="9806">
                  <c:v>3.7562933264175822</c:v>
                </c:pt>
                <c:pt idx="9807">
                  <c:v>3.9262933264175821</c:v>
                </c:pt>
                <c:pt idx="9808">
                  <c:v>4.2362933264175826</c:v>
                </c:pt>
                <c:pt idx="9809">
                  <c:v>3.8662933264175834</c:v>
                </c:pt>
                <c:pt idx="9810">
                  <c:v>4.0562933264175829</c:v>
                </c:pt>
                <c:pt idx="9811">
                  <c:v>3.096293326417582</c:v>
                </c:pt>
                <c:pt idx="9812">
                  <c:v>3.1462933264175827</c:v>
                </c:pt>
                <c:pt idx="9813">
                  <c:v>3.8162933264175827</c:v>
                </c:pt>
                <c:pt idx="9814">
                  <c:v>3.2262933264175828</c:v>
                </c:pt>
                <c:pt idx="9815">
                  <c:v>3.3562933264175818</c:v>
                </c:pt>
                <c:pt idx="9816">
                  <c:v>4.596293326417582</c:v>
                </c:pt>
                <c:pt idx="9817">
                  <c:v>4.0862933264175823</c:v>
                </c:pt>
                <c:pt idx="9818">
                  <c:v>3.7762933264175835</c:v>
                </c:pt>
                <c:pt idx="9819">
                  <c:v>4.9362933264175819</c:v>
                </c:pt>
                <c:pt idx="9820">
                  <c:v>3.9462933264175835</c:v>
                </c:pt>
                <c:pt idx="9821">
                  <c:v>4.6062933264175818</c:v>
                </c:pt>
                <c:pt idx="9822">
                  <c:v>3.7041861235258615</c:v>
                </c:pt>
                <c:pt idx="9823">
                  <c:v>3.8141861235258609</c:v>
                </c:pt>
                <c:pt idx="9824">
                  <c:v>3.2441861235258607</c:v>
                </c:pt>
                <c:pt idx="9825">
                  <c:v>2.7641861235258611</c:v>
                </c:pt>
                <c:pt idx="9826">
                  <c:v>4.2141861235258613</c:v>
                </c:pt>
                <c:pt idx="9827">
                  <c:v>3.144186123525861</c:v>
                </c:pt>
                <c:pt idx="9828">
                  <c:v>3.6241861235258614</c:v>
                </c:pt>
                <c:pt idx="9829">
                  <c:v>4.4841861235258609</c:v>
                </c:pt>
                <c:pt idx="9830">
                  <c:v>4.2541861235258605</c:v>
                </c:pt>
                <c:pt idx="9831">
                  <c:v>4.6520768738121649</c:v>
                </c:pt>
                <c:pt idx="9832">
                  <c:v>3.232076873812165</c:v>
                </c:pt>
                <c:pt idx="9833">
                  <c:v>2.8420768738121653</c:v>
                </c:pt>
                <c:pt idx="9834">
                  <c:v>3.7920768738121655</c:v>
                </c:pt>
                <c:pt idx="9835">
                  <c:v>3.0520768738121653</c:v>
                </c:pt>
                <c:pt idx="9836">
                  <c:v>3.6620768738121647</c:v>
                </c:pt>
                <c:pt idx="9837">
                  <c:v>3.232076873812165</c:v>
                </c:pt>
                <c:pt idx="9838">
                  <c:v>4.3120768738121651</c:v>
                </c:pt>
                <c:pt idx="9839">
                  <c:v>3.2720768738121659</c:v>
                </c:pt>
                <c:pt idx="9840">
                  <c:v>3.4220768738121645</c:v>
                </c:pt>
                <c:pt idx="9841">
                  <c:v>2.8720768738121647</c:v>
                </c:pt>
                <c:pt idx="9842">
                  <c:v>4.5699655732962849</c:v>
                </c:pt>
                <c:pt idx="9843">
                  <c:v>3.0399655732962856</c:v>
                </c:pt>
                <c:pt idx="9844">
                  <c:v>3.2999655732962854</c:v>
                </c:pt>
                <c:pt idx="9845">
                  <c:v>3.5499655732962854</c:v>
                </c:pt>
                <c:pt idx="9846">
                  <c:v>4.5299655732962858</c:v>
                </c:pt>
                <c:pt idx="9847">
                  <c:v>3.3699655732962857</c:v>
                </c:pt>
                <c:pt idx="9848">
                  <c:v>3.3699655732962857</c:v>
                </c:pt>
                <c:pt idx="9849">
                  <c:v>4.6578522179863899</c:v>
                </c:pt>
                <c:pt idx="9850">
                  <c:v>2.69785221798639</c:v>
                </c:pt>
                <c:pt idx="9851">
                  <c:v>4.1878522179863911</c:v>
                </c:pt>
                <c:pt idx="9852">
                  <c:v>2.8678522179863899</c:v>
                </c:pt>
                <c:pt idx="9853">
                  <c:v>3.2278522179863902</c:v>
                </c:pt>
                <c:pt idx="9854">
                  <c:v>3.7278522179863902</c:v>
                </c:pt>
                <c:pt idx="9855">
                  <c:v>3.6378522179863904</c:v>
                </c:pt>
                <c:pt idx="9856">
                  <c:v>5.0078522179863896</c:v>
                </c:pt>
                <c:pt idx="9857">
                  <c:v>3.5578522179863903</c:v>
                </c:pt>
                <c:pt idx="9858">
                  <c:v>3.6157368038789883</c:v>
                </c:pt>
                <c:pt idx="9859">
                  <c:v>6.0157368038789887</c:v>
                </c:pt>
                <c:pt idx="9860">
                  <c:v>4.425736803878987</c:v>
                </c:pt>
                <c:pt idx="9861">
                  <c:v>3.9857368038789875</c:v>
                </c:pt>
                <c:pt idx="9862">
                  <c:v>4.1657368038789873</c:v>
                </c:pt>
                <c:pt idx="9863">
                  <c:v>3.4357368038789886</c:v>
                </c:pt>
                <c:pt idx="9864">
                  <c:v>3.3257368038789874</c:v>
                </c:pt>
                <c:pt idx="9865">
                  <c:v>3.4357368038789886</c:v>
                </c:pt>
                <c:pt idx="9866">
                  <c:v>3.7657368038789887</c:v>
                </c:pt>
                <c:pt idx="9867">
                  <c:v>3.8257368038789874</c:v>
                </c:pt>
                <c:pt idx="9868">
                  <c:v>3.1157368038789883</c:v>
                </c:pt>
                <c:pt idx="9869">
                  <c:v>3.1157368038789883</c:v>
                </c:pt>
                <c:pt idx="9870">
                  <c:v>2.6957368038789875</c:v>
                </c:pt>
                <c:pt idx="9871">
                  <c:v>3.5057368038789871</c:v>
                </c:pt>
                <c:pt idx="9872">
                  <c:v>3.4436193269588671</c:v>
                </c:pt>
                <c:pt idx="9873">
                  <c:v>2.9136193269588668</c:v>
                </c:pt>
                <c:pt idx="9874">
                  <c:v>3.5536193269588665</c:v>
                </c:pt>
                <c:pt idx="9875">
                  <c:v>3.1536193269588662</c:v>
                </c:pt>
                <c:pt idx="9876">
                  <c:v>2.8136193269588663</c:v>
                </c:pt>
                <c:pt idx="9877">
                  <c:v>4.493619326958866</c:v>
                </c:pt>
                <c:pt idx="9878">
                  <c:v>4.6036193269588672</c:v>
                </c:pt>
                <c:pt idx="9879">
                  <c:v>3.7336193269588662</c:v>
                </c:pt>
                <c:pt idx="9880">
                  <c:v>3.5936193269588657</c:v>
                </c:pt>
                <c:pt idx="9881">
                  <c:v>3.5336193269588669</c:v>
                </c:pt>
                <c:pt idx="9882">
                  <c:v>3.8436193269588657</c:v>
                </c:pt>
                <c:pt idx="9883">
                  <c:v>4.1336193269588666</c:v>
                </c:pt>
                <c:pt idx="9884">
                  <c:v>4.4636193269588667</c:v>
                </c:pt>
                <c:pt idx="9885">
                  <c:v>4.9314997831990599</c:v>
                </c:pt>
                <c:pt idx="9886">
                  <c:v>3.1714997831990583</c:v>
                </c:pt>
                <c:pt idx="9887">
                  <c:v>3.3714997831990594</c:v>
                </c:pt>
                <c:pt idx="9888">
                  <c:v>4.3814997831990592</c:v>
                </c:pt>
                <c:pt idx="9889">
                  <c:v>3.5914997831990583</c:v>
                </c:pt>
                <c:pt idx="9890">
                  <c:v>4.0314997831990596</c:v>
                </c:pt>
                <c:pt idx="9891">
                  <c:v>3.3214997831990587</c:v>
                </c:pt>
                <c:pt idx="9892">
                  <c:v>4.0714997831990587</c:v>
                </c:pt>
                <c:pt idx="9893">
                  <c:v>3.7314997831990588</c:v>
                </c:pt>
                <c:pt idx="9894">
                  <c:v>3.4514997831990595</c:v>
                </c:pt>
                <c:pt idx="9895">
                  <c:v>3.3714997831990594</c:v>
                </c:pt>
                <c:pt idx="9896">
                  <c:v>4.5493781685607999</c:v>
                </c:pt>
                <c:pt idx="9897">
                  <c:v>3.0593781685607997</c:v>
                </c:pt>
                <c:pt idx="9898">
                  <c:v>3.7593781685608008</c:v>
                </c:pt>
                <c:pt idx="9899">
                  <c:v>5.6393781685607998</c:v>
                </c:pt>
                <c:pt idx="9900">
                  <c:v>3.8493781685608006</c:v>
                </c:pt>
                <c:pt idx="9901">
                  <c:v>3.7493781685607992</c:v>
                </c:pt>
                <c:pt idx="9902">
                  <c:v>2.6593781685608002</c:v>
                </c:pt>
                <c:pt idx="9903">
                  <c:v>4.3293781685607993</c:v>
                </c:pt>
                <c:pt idx="9904">
                  <c:v>3.8793781685608</c:v>
                </c:pt>
                <c:pt idx="9905">
                  <c:v>4.1972544789934698</c:v>
                </c:pt>
                <c:pt idx="9906">
                  <c:v>3.5972544789934702</c:v>
                </c:pt>
                <c:pt idx="9907">
                  <c:v>4.0972544789934702</c:v>
                </c:pt>
                <c:pt idx="9908">
                  <c:v>4.8272544789934688</c:v>
                </c:pt>
                <c:pt idx="9909">
                  <c:v>4.2672544789934701</c:v>
                </c:pt>
                <c:pt idx="9910">
                  <c:v>4.2272544789934692</c:v>
                </c:pt>
                <c:pt idx="9911">
                  <c:v>3.987254478993469</c:v>
                </c:pt>
                <c:pt idx="9912">
                  <c:v>3.5172544789934701</c:v>
                </c:pt>
                <c:pt idx="9913">
                  <c:v>4.0172544789934701</c:v>
                </c:pt>
                <c:pt idx="9914">
                  <c:v>3.5951287104345511</c:v>
                </c:pt>
                <c:pt idx="9915">
                  <c:v>3.5551287104345501</c:v>
                </c:pt>
                <c:pt idx="9916">
                  <c:v>4.015128710434551</c:v>
                </c:pt>
                <c:pt idx="9917">
                  <c:v>3.4551287104345505</c:v>
                </c:pt>
                <c:pt idx="9918">
                  <c:v>3.2851287104345506</c:v>
                </c:pt>
                <c:pt idx="9919">
                  <c:v>3.2751287104345508</c:v>
                </c:pt>
                <c:pt idx="9920">
                  <c:v>4.4051287104345498</c:v>
                </c:pt>
                <c:pt idx="9921">
                  <c:v>3.4551287104345505</c:v>
                </c:pt>
                <c:pt idx="9922">
                  <c:v>4.2751287104345508</c:v>
                </c:pt>
                <c:pt idx="9923">
                  <c:v>5.3851287104345502</c:v>
                </c:pt>
                <c:pt idx="9924">
                  <c:v>3.2951287104345504</c:v>
                </c:pt>
                <c:pt idx="9925">
                  <c:v>3.4251287104345511</c:v>
                </c:pt>
                <c:pt idx="9926">
                  <c:v>2.9951287104345505</c:v>
                </c:pt>
                <c:pt idx="9927">
                  <c:v>4.8151287104345499</c:v>
                </c:pt>
                <c:pt idx="9928">
                  <c:v>3.8830008588095879</c:v>
                </c:pt>
                <c:pt idx="9929">
                  <c:v>4.1530008588095875</c:v>
                </c:pt>
                <c:pt idx="9930">
                  <c:v>4.1930008588095884</c:v>
                </c:pt>
                <c:pt idx="9931">
                  <c:v>4.6430008588095877</c:v>
                </c:pt>
                <c:pt idx="9932">
                  <c:v>3.4330008588095886</c:v>
                </c:pt>
                <c:pt idx="9933">
                  <c:v>4.0230008588095885</c:v>
                </c:pt>
                <c:pt idx="9934">
                  <c:v>3.2830008588095883</c:v>
                </c:pt>
                <c:pt idx="9935">
                  <c:v>3.5530008588095878</c:v>
                </c:pt>
                <c:pt idx="9936">
                  <c:v>3.7430008588095873</c:v>
                </c:pt>
                <c:pt idx="9937">
                  <c:v>4.4730008588095878</c:v>
                </c:pt>
                <c:pt idx="9938">
                  <c:v>3.6430008588095877</c:v>
                </c:pt>
                <c:pt idx="9939">
                  <c:v>4.4030008588095875</c:v>
                </c:pt>
                <c:pt idx="9940">
                  <c:v>3.3630008588095883</c:v>
                </c:pt>
                <c:pt idx="9941">
                  <c:v>3.0730008588095874</c:v>
                </c:pt>
                <c:pt idx="9942">
                  <c:v>4.0630008588095876</c:v>
                </c:pt>
                <c:pt idx="9943">
                  <c:v>3.9408709200321326</c:v>
                </c:pt>
                <c:pt idx="9944">
                  <c:v>3.4408709200321326</c:v>
                </c:pt>
                <c:pt idx="9945">
                  <c:v>4.3908709200321319</c:v>
                </c:pt>
                <c:pt idx="9946">
                  <c:v>4.1508709200321317</c:v>
                </c:pt>
                <c:pt idx="9947">
                  <c:v>3.670870920032133</c:v>
                </c:pt>
                <c:pt idx="9948">
                  <c:v>4.170870920032133</c:v>
                </c:pt>
                <c:pt idx="9949">
                  <c:v>2.8208709200321325</c:v>
                </c:pt>
                <c:pt idx="9950">
                  <c:v>5.2008709200321324</c:v>
                </c:pt>
                <c:pt idx="9951">
                  <c:v>4.3908709200321319</c:v>
                </c:pt>
                <c:pt idx="9952">
                  <c:v>3.6008709200321327</c:v>
                </c:pt>
                <c:pt idx="9953">
                  <c:v>4.3708709200321323</c:v>
                </c:pt>
                <c:pt idx="9954">
                  <c:v>4.2508709200321331</c:v>
                </c:pt>
                <c:pt idx="9955">
                  <c:v>3.4908709200321315</c:v>
                </c:pt>
                <c:pt idx="9956">
                  <c:v>4.6908709200321326</c:v>
                </c:pt>
                <c:pt idx="9957">
                  <c:v>4.4908709200321315</c:v>
                </c:pt>
                <c:pt idx="9958">
                  <c:v>4.7708709200321326</c:v>
                </c:pt>
                <c:pt idx="9959">
                  <c:v>3.9608709200321321</c:v>
                </c:pt>
                <c:pt idx="9960">
                  <c:v>3.920870920032133</c:v>
                </c:pt>
                <c:pt idx="9961">
                  <c:v>5.1608709200321314</c:v>
                </c:pt>
                <c:pt idx="9962">
                  <c:v>2.9208709200321321</c:v>
                </c:pt>
                <c:pt idx="9963">
                  <c:v>3.8108709200321318</c:v>
                </c:pt>
                <c:pt idx="9964">
                  <c:v>3.7587388900037002</c:v>
                </c:pt>
                <c:pt idx="9965">
                  <c:v>3.8387388900037003</c:v>
                </c:pt>
                <c:pt idx="9966">
                  <c:v>4.6287388900036994</c:v>
                </c:pt>
                <c:pt idx="9967">
                  <c:v>4.9487388900036997</c:v>
                </c:pt>
                <c:pt idx="9968">
                  <c:v>4.3087388900036991</c:v>
                </c:pt>
                <c:pt idx="9969">
                  <c:v>3.148738890003699</c:v>
                </c:pt>
                <c:pt idx="9970">
                  <c:v>4.0887388900037003</c:v>
                </c:pt>
                <c:pt idx="9971">
                  <c:v>3.6887388900036999</c:v>
                </c:pt>
                <c:pt idx="9972">
                  <c:v>2.5487388900036994</c:v>
                </c:pt>
                <c:pt idx="9973">
                  <c:v>3.648738890003699</c:v>
                </c:pt>
                <c:pt idx="9974">
                  <c:v>5.7287388900036991</c:v>
                </c:pt>
                <c:pt idx="9975">
                  <c:v>3.7687388900037</c:v>
                </c:pt>
                <c:pt idx="9976">
                  <c:v>3.2487388900037004</c:v>
                </c:pt>
                <c:pt idx="9977">
                  <c:v>3.6166047646137223</c:v>
                </c:pt>
                <c:pt idx="9978">
                  <c:v>3.1966047646137223</c:v>
                </c:pt>
                <c:pt idx="9979">
                  <c:v>4.1366047646137218</c:v>
                </c:pt>
                <c:pt idx="9980">
                  <c:v>5.0366047646137222</c:v>
                </c:pt>
                <c:pt idx="9981">
                  <c:v>4.2766047646137224</c:v>
                </c:pt>
                <c:pt idx="9982">
                  <c:v>4.0966047646137227</c:v>
                </c:pt>
                <c:pt idx="9983">
                  <c:v>3.9766047646137217</c:v>
                </c:pt>
                <c:pt idx="9984">
                  <c:v>2.9966047646137222</c:v>
                </c:pt>
                <c:pt idx="9985">
                  <c:v>4.4466047646137223</c:v>
                </c:pt>
                <c:pt idx="9986">
                  <c:v>4.2566047646137228</c:v>
                </c:pt>
                <c:pt idx="9987">
                  <c:v>4.416604764613723</c:v>
                </c:pt>
                <c:pt idx="9988">
                  <c:v>5.3466047646137227</c:v>
                </c:pt>
                <c:pt idx="9989">
                  <c:v>3.8844685397395011</c:v>
                </c:pt>
                <c:pt idx="9990">
                  <c:v>5.5244685397395017</c:v>
                </c:pt>
                <c:pt idx="9991">
                  <c:v>3.1144685397395016</c:v>
                </c:pt>
                <c:pt idx="9992">
                  <c:v>3.9344685397395018</c:v>
                </c:pt>
                <c:pt idx="9993">
                  <c:v>4.9444685397395016</c:v>
                </c:pt>
                <c:pt idx="9994">
                  <c:v>4.7644685397395019</c:v>
                </c:pt>
                <c:pt idx="9995">
                  <c:v>3.6144685397395016</c:v>
                </c:pt>
                <c:pt idx="9996">
                  <c:v>4.2844685397395015</c:v>
                </c:pt>
                <c:pt idx="9997">
                  <c:v>5.0444685397395013</c:v>
                </c:pt>
                <c:pt idx="9998">
                  <c:v>4.1044685397395018</c:v>
                </c:pt>
                <c:pt idx="9999">
                  <c:v>3.5144685397395019</c:v>
                </c:pt>
                <c:pt idx="10000">
                  <c:v>3.7044685397395014</c:v>
                </c:pt>
                <c:pt idx="10001">
                  <c:v>3.724468539739501</c:v>
                </c:pt>
                <c:pt idx="10002">
                  <c:v>3.4123302112461591</c:v>
                </c:pt>
                <c:pt idx="10003">
                  <c:v>2.6823302112461587</c:v>
                </c:pt>
                <c:pt idx="10004">
                  <c:v>3.9323302112461587</c:v>
                </c:pt>
                <c:pt idx="10005">
                  <c:v>4.6023302112461586</c:v>
                </c:pt>
                <c:pt idx="10006">
                  <c:v>3.0023302112461581</c:v>
                </c:pt>
                <c:pt idx="10007">
                  <c:v>3.9223302112461589</c:v>
                </c:pt>
                <c:pt idx="10008">
                  <c:v>3.8723302112461582</c:v>
                </c:pt>
                <c:pt idx="10009">
                  <c:v>4.1523302112461575</c:v>
                </c:pt>
                <c:pt idx="10010">
                  <c:v>4.3423302112461588</c:v>
                </c:pt>
                <c:pt idx="10011">
                  <c:v>4.1923302112461585</c:v>
                </c:pt>
                <c:pt idx="10012">
                  <c:v>3.132330211246158</c:v>
                </c:pt>
                <c:pt idx="10013">
                  <c:v>3.7923302112461581</c:v>
                </c:pt>
                <c:pt idx="10014">
                  <c:v>4.5123302112461587</c:v>
                </c:pt>
                <c:pt idx="10015">
                  <c:v>3.4823302112461576</c:v>
                </c:pt>
                <c:pt idx="10016">
                  <c:v>4.6723302112461589</c:v>
                </c:pt>
                <c:pt idx="10017">
                  <c:v>3.6223302112461582</c:v>
                </c:pt>
                <c:pt idx="10018">
                  <c:v>4.962330211246158</c:v>
                </c:pt>
                <c:pt idx="10019">
                  <c:v>4.6823302112461587</c:v>
                </c:pt>
                <c:pt idx="10020">
                  <c:v>3.0423302112461581</c:v>
                </c:pt>
                <c:pt idx="10021">
                  <c:v>3.1823302112461587</c:v>
                </c:pt>
                <c:pt idx="10022">
                  <c:v>3.5323302112461583</c:v>
                </c:pt>
                <c:pt idx="10023">
                  <c:v>5.4523302112461582</c:v>
                </c:pt>
                <c:pt idx="10024">
                  <c:v>3.4401897749865871</c:v>
                </c:pt>
                <c:pt idx="10025">
                  <c:v>3.2201897749865864</c:v>
                </c:pt>
                <c:pt idx="10026">
                  <c:v>2.820189774986587</c:v>
                </c:pt>
                <c:pt idx="10027">
                  <c:v>3.4701897749865864</c:v>
                </c:pt>
                <c:pt idx="10028">
                  <c:v>4.3101897749865863</c:v>
                </c:pt>
                <c:pt idx="10029">
                  <c:v>3.7401897749865878</c:v>
                </c:pt>
                <c:pt idx="10030">
                  <c:v>3.2801897749865869</c:v>
                </c:pt>
                <c:pt idx="10031">
                  <c:v>4.3701897749865868</c:v>
                </c:pt>
                <c:pt idx="10032">
                  <c:v>3.5501897749865865</c:v>
                </c:pt>
                <c:pt idx="10033">
                  <c:v>5.0501897749865865</c:v>
                </c:pt>
                <c:pt idx="10034">
                  <c:v>3.8001897749865865</c:v>
                </c:pt>
                <c:pt idx="10035">
                  <c:v>3.3901897749865864</c:v>
                </c:pt>
                <c:pt idx="10036">
                  <c:v>5.0001897749865876</c:v>
                </c:pt>
                <c:pt idx="10037">
                  <c:v>4.4001897749865861</c:v>
                </c:pt>
                <c:pt idx="10038">
                  <c:v>4.0801897749865876</c:v>
                </c:pt>
                <c:pt idx="10039">
                  <c:v>4.6201897749865868</c:v>
                </c:pt>
                <c:pt idx="10040">
                  <c:v>4.2880472268014014</c:v>
                </c:pt>
                <c:pt idx="10041">
                  <c:v>2.9280472268014019</c:v>
                </c:pt>
                <c:pt idx="10042">
                  <c:v>3.7280472268014009</c:v>
                </c:pt>
                <c:pt idx="10043">
                  <c:v>2.7880472268014014</c:v>
                </c:pt>
                <c:pt idx="10044">
                  <c:v>3.258047226801402</c:v>
                </c:pt>
                <c:pt idx="10045">
                  <c:v>3.5980472268014019</c:v>
                </c:pt>
                <c:pt idx="10046">
                  <c:v>3.6480472268014008</c:v>
                </c:pt>
                <c:pt idx="10047">
                  <c:v>5.8780472268014012</c:v>
                </c:pt>
                <c:pt idx="10048">
                  <c:v>5.2980472268014012</c:v>
                </c:pt>
                <c:pt idx="10049">
                  <c:v>3.9280472268014019</c:v>
                </c:pt>
                <c:pt idx="10050">
                  <c:v>3.2780472268014016</c:v>
                </c:pt>
                <c:pt idx="10051">
                  <c:v>3.7880472268014014</c:v>
                </c:pt>
                <c:pt idx="10052">
                  <c:v>4.5380472268014014</c:v>
                </c:pt>
                <c:pt idx="10053">
                  <c:v>3.9359025625189012</c:v>
                </c:pt>
                <c:pt idx="10054">
                  <c:v>4.2159025625189006</c:v>
                </c:pt>
                <c:pt idx="10055">
                  <c:v>4.3859025625189005</c:v>
                </c:pt>
                <c:pt idx="10056">
                  <c:v>2.7359025625189011</c:v>
                </c:pt>
                <c:pt idx="10057">
                  <c:v>4.8259025625189018</c:v>
                </c:pt>
                <c:pt idx="10058">
                  <c:v>5.2559025625189015</c:v>
                </c:pt>
                <c:pt idx="10059">
                  <c:v>3.8959025625189003</c:v>
                </c:pt>
                <c:pt idx="10060">
                  <c:v>3.485902562518902</c:v>
                </c:pt>
                <c:pt idx="10061">
                  <c:v>3.0359025625189009</c:v>
                </c:pt>
                <c:pt idx="10062">
                  <c:v>3.8759025625189008</c:v>
                </c:pt>
                <c:pt idx="10063">
                  <c:v>3.7459025625189017</c:v>
                </c:pt>
                <c:pt idx="10064">
                  <c:v>3.753755777955007</c:v>
                </c:pt>
                <c:pt idx="10065">
                  <c:v>4.4637557779550061</c:v>
                </c:pt>
                <c:pt idx="10066">
                  <c:v>3.2637557779550068</c:v>
                </c:pt>
                <c:pt idx="10067">
                  <c:v>4.4537557779550063</c:v>
                </c:pt>
                <c:pt idx="10068">
                  <c:v>4.0437557779550062</c:v>
                </c:pt>
                <c:pt idx="10069">
                  <c:v>3.3437557779550069</c:v>
                </c:pt>
                <c:pt idx="10070">
                  <c:v>3.3337557779550071</c:v>
                </c:pt>
                <c:pt idx="10071">
                  <c:v>4.9037557779550074</c:v>
                </c:pt>
                <c:pt idx="10072">
                  <c:v>2.6237557779550063</c:v>
                </c:pt>
                <c:pt idx="10073">
                  <c:v>3.4137557779550072</c:v>
                </c:pt>
                <c:pt idx="10074">
                  <c:v>2.5916068689132139</c:v>
                </c:pt>
                <c:pt idx="10075">
                  <c:v>3.7916068689132132</c:v>
                </c:pt>
                <c:pt idx="10076">
                  <c:v>3.2116068689132131</c:v>
                </c:pt>
                <c:pt idx="10077">
                  <c:v>4.171606868913214</c:v>
                </c:pt>
                <c:pt idx="10078">
                  <c:v>3.7216068689132129</c:v>
                </c:pt>
                <c:pt idx="10079">
                  <c:v>5.8116068689132128</c:v>
                </c:pt>
                <c:pt idx="10080">
                  <c:v>3.2016068689132133</c:v>
                </c:pt>
                <c:pt idx="10081">
                  <c:v>4.3716068689132133</c:v>
                </c:pt>
                <c:pt idx="10082">
                  <c:v>4.7616068689132138</c:v>
                </c:pt>
                <c:pt idx="10083">
                  <c:v>3.6216068689132133</c:v>
                </c:pt>
                <c:pt idx="10084">
                  <c:v>4.4516068689132133</c:v>
                </c:pt>
                <c:pt idx="10085">
                  <c:v>3.9016068689132144</c:v>
                </c:pt>
                <c:pt idx="10086">
                  <c:v>3.4016068689132144</c:v>
                </c:pt>
                <c:pt idx="10087">
                  <c:v>4.0716068689132143</c:v>
                </c:pt>
                <c:pt idx="10088">
                  <c:v>4.8616068689132135</c:v>
                </c:pt>
                <c:pt idx="10089">
                  <c:v>4.7194558311845523</c:v>
                </c:pt>
                <c:pt idx="10090">
                  <c:v>4.6294558311845524</c:v>
                </c:pt>
                <c:pt idx="10091">
                  <c:v>3.0594558311845521</c:v>
                </c:pt>
                <c:pt idx="10092">
                  <c:v>3.8194558311845537</c:v>
                </c:pt>
                <c:pt idx="10093">
                  <c:v>3.1794558311845531</c:v>
                </c:pt>
                <c:pt idx="10094">
                  <c:v>2.5094558311845532</c:v>
                </c:pt>
                <c:pt idx="10095">
                  <c:v>4.7294558311845538</c:v>
                </c:pt>
                <c:pt idx="10096">
                  <c:v>3.4494558311845527</c:v>
                </c:pt>
                <c:pt idx="10097">
                  <c:v>3.5694558311845537</c:v>
                </c:pt>
                <c:pt idx="10098">
                  <c:v>5.4694558311845523</c:v>
                </c:pt>
                <c:pt idx="10099">
                  <c:v>3.5694558311845537</c:v>
                </c:pt>
                <c:pt idx="10100">
                  <c:v>3.2794558311845527</c:v>
                </c:pt>
                <c:pt idx="10101">
                  <c:v>3.2494558311845534</c:v>
                </c:pt>
                <c:pt idx="10102">
                  <c:v>3.9794558311845538</c:v>
                </c:pt>
                <c:pt idx="10103">
                  <c:v>3.1694558311845533</c:v>
                </c:pt>
                <c:pt idx="10104">
                  <c:v>3.5094558311845532</c:v>
                </c:pt>
                <c:pt idx="10105">
                  <c:v>3.5094558311845532</c:v>
                </c:pt>
                <c:pt idx="10106">
                  <c:v>4.3294558311845535</c:v>
                </c:pt>
                <c:pt idx="10107">
                  <c:v>4.9094558311845535</c:v>
                </c:pt>
                <c:pt idx="10108">
                  <c:v>4.7073026605475317</c:v>
                </c:pt>
                <c:pt idx="10109">
                  <c:v>3.9373026605475321</c:v>
                </c:pt>
                <c:pt idx="10110">
                  <c:v>3.857302660547532</c:v>
                </c:pt>
                <c:pt idx="10111">
                  <c:v>3.4573026605475317</c:v>
                </c:pt>
                <c:pt idx="10112">
                  <c:v>3.6273026605475316</c:v>
                </c:pt>
                <c:pt idx="10113">
                  <c:v>3.3673026605475318</c:v>
                </c:pt>
                <c:pt idx="10114">
                  <c:v>3.2073026605475317</c:v>
                </c:pt>
                <c:pt idx="10115">
                  <c:v>4.7473026605475326</c:v>
                </c:pt>
                <c:pt idx="10116">
                  <c:v>3.0673026605475329</c:v>
                </c:pt>
                <c:pt idx="10117">
                  <c:v>3.3773026605475316</c:v>
                </c:pt>
                <c:pt idx="10118">
                  <c:v>2.9473026605475319</c:v>
                </c:pt>
                <c:pt idx="10119">
                  <c:v>3.8373026605475324</c:v>
                </c:pt>
                <c:pt idx="10120">
                  <c:v>4.3351473527680895</c:v>
                </c:pt>
                <c:pt idx="10121">
                  <c:v>4.8451473527680893</c:v>
                </c:pt>
                <c:pt idx="10122">
                  <c:v>3.7151473527680885</c:v>
                </c:pt>
                <c:pt idx="10123">
                  <c:v>3.2151473527680885</c:v>
                </c:pt>
                <c:pt idx="10124">
                  <c:v>3.6151473527680889</c:v>
                </c:pt>
                <c:pt idx="10125">
                  <c:v>4.9551473527680887</c:v>
                </c:pt>
                <c:pt idx="10126">
                  <c:v>2.8451473527680893</c:v>
                </c:pt>
                <c:pt idx="10127">
                  <c:v>3.4451473527680889</c:v>
                </c:pt>
                <c:pt idx="10128">
                  <c:v>4.9451473527680889</c:v>
                </c:pt>
                <c:pt idx="10129">
                  <c:v>4.2351473527680898</c:v>
                </c:pt>
                <c:pt idx="10130">
                  <c:v>3.9451473527680889</c:v>
                </c:pt>
                <c:pt idx="10131">
                  <c:v>3.7551473527680894</c:v>
                </c:pt>
                <c:pt idx="10132">
                  <c:v>4.1751473527680893</c:v>
                </c:pt>
                <c:pt idx="10133">
                  <c:v>4.1551473527680898</c:v>
                </c:pt>
                <c:pt idx="10134">
                  <c:v>4.2551473527680894</c:v>
                </c:pt>
                <c:pt idx="10135">
                  <c:v>4.6851473527680891</c:v>
                </c:pt>
                <c:pt idx="10136">
                  <c:v>3.8851473527680884</c:v>
                </c:pt>
                <c:pt idx="10137">
                  <c:v>3.7551473527680894</c:v>
                </c:pt>
                <c:pt idx="10138">
                  <c:v>3.9451473527680889</c:v>
                </c:pt>
                <c:pt idx="10139">
                  <c:v>3.9951473527680896</c:v>
                </c:pt>
                <c:pt idx="10140">
                  <c:v>3.9329899035995428</c:v>
                </c:pt>
                <c:pt idx="10141">
                  <c:v>3.3929899035995437</c:v>
                </c:pt>
                <c:pt idx="10142">
                  <c:v>3.3929899035995437</c:v>
                </c:pt>
                <c:pt idx="10143">
                  <c:v>4.0029899035995431</c:v>
                </c:pt>
                <c:pt idx="10144">
                  <c:v>4.2429899035995433</c:v>
                </c:pt>
                <c:pt idx="10145">
                  <c:v>2.9529899035995433</c:v>
                </c:pt>
                <c:pt idx="10146">
                  <c:v>3.7529899035995431</c:v>
                </c:pt>
                <c:pt idx="10147">
                  <c:v>4.1329899035995421</c:v>
                </c:pt>
                <c:pt idx="10148">
                  <c:v>5.3629899035995425</c:v>
                </c:pt>
                <c:pt idx="10149">
                  <c:v>5.2029899035995424</c:v>
                </c:pt>
                <c:pt idx="10150">
                  <c:v>4.172989903599543</c:v>
                </c:pt>
                <c:pt idx="10151">
                  <c:v>3.8229899035995434</c:v>
                </c:pt>
                <c:pt idx="10152">
                  <c:v>4.5629899035995436</c:v>
                </c:pt>
                <c:pt idx="10153">
                  <c:v>3.8208303087825399</c:v>
                </c:pt>
                <c:pt idx="10154">
                  <c:v>3.8708303087825389</c:v>
                </c:pt>
                <c:pt idx="10155">
                  <c:v>4.4708303087825403</c:v>
                </c:pt>
                <c:pt idx="10156">
                  <c:v>4.0808303087825397</c:v>
                </c:pt>
                <c:pt idx="10157">
                  <c:v>3.5408303087825388</c:v>
                </c:pt>
                <c:pt idx="10158">
                  <c:v>3.2008303087825389</c:v>
                </c:pt>
                <c:pt idx="10159">
                  <c:v>4.1808303087825394</c:v>
                </c:pt>
                <c:pt idx="10160">
                  <c:v>5.5208303087825392</c:v>
                </c:pt>
                <c:pt idx="10161">
                  <c:v>3.4308303087825394</c:v>
                </c:pt>
                <c:pt idx="10162">
                  <c:v>4.2208303087825403</c:v>
                </c:pt>
                <c:pt idx="10163">
                  <c:v>3.4408303087825391</c:v>
                </c:pt>
                <c:pt idx="10164">
                  <c:v>4.5686685640450033</c:v>
                </c:pt>
                <c:pt idx="10165">
                  <c:v>4.3386685640450029</c:v>
                </c:pt>
                <c:pt idx="10166">
                  <c:v>4.798668564045002</c:v>
                </c:pt>
                <c:pt idx="10167">
                  <c:v>3.8986685640450034</c:v>
                </c:pt>
                <c:pt idx="10168">
                  <c:v>3.998668564045003</c:v>
                </c:pt>
                <c:pt idx="10169">
                  <c:v>3.2286685640450035</c:v>
                </c:pt>
                <c:pt idx="10170">
                  <c:v>4.248668564045003</c:v>
                </c:pt>
                <c:pt idx="10171">
                  <c:v>3.548668564045002</c:v>
                </c:pt>
                <c:pt idx="10172">
                  <c:v>3.8486685640450027</c:v>
                </c:pt>
                <c:pt idx="10173">
                  <c:v>3.5186685640450026</c:v>
                </c:pt>
                <c:pt idx="10174">
                  <c:v>4.8886685640450036</c:v>
                </c:pt>
                <c:pt idx="10175">
                  <c:v>5.1986685640450023</c:v>
                </c:pt>
                <c:pt idx="10176">
                  <c:v>3.9965046651020906</c:v>
                </c:pt>
                <c:pt idx="10177">
                  <c:v>4.2565046651020904</c:v>
                </c:pt>
                <c:pt idx="10178">
                  <c:v>4.10650466510209</c:v>
                </c:pt>
                <c:pt idx="10179">
                  <c:v>2.9765046651020901</c:v>
                </c:pt>
                <c:pt idx="10180">
                  <c:v>3.6465046651020909</c:v>
                </c:pt>
                <c:pt idx="10181">
                  <c:v>3.2165046651020912</c:v>
                </c:pt>
                <c:pt idx="10182">
                  <c:v>3.6265046651020896</c:v>
                </c:pt>
                <c:pt idx="10183">
                  <c:v>3.6565046651020907</c:v>
                </c:pt>
                <c:pt idx="10184">
                  <c:v>2.9965046651020906</c:v>
                </c:pt>
                <c:pt idx="10185">
                  <c:v>4.0865046651020904</c:v>
                </c:pt>
                <c:pt idx="10186">
                  <c:v>3.5965046651020902</c:v>
                </c:pt>
                <c:pt idx="10187">
                  <c:v>4.424338607656134</c:v>
                </c:pt>
                <c:pt idx="10188">
                  <c:v>2.6943386076561344</c:v>
                </c:pt>
                <c:pt idx="10189">
                  <c:v>4.0743386076561343</c:v>
                </c:pt>
                <c:pt idx="10190">
                  <c:v>2.8643386076561344</c:v>
                </c:pt>
                <c:pt idx="10191">
                  <c:v>2.9043386076561344</c:v>
                </c:pt>
                <c:pt idx="10192">
                  <c:v>4.2243386076561347</c:v>
                </c:pt>
                <c:pt idx="10193">
                  <c:v>3.3543386076561337</c:v>
                </c:pt>
                <c:pt idx="10194">
                  <c:v>3.4643386076561349</c:v>
                </c:pt>
                <c:pt idx="10195">
                  <c:v>3.4743386076561347</c:v>
                </c:pt>
                <c:pt idx="10196">
                  <c:v>4.5143386076561338</c:v>
                </c:pt>
                <c:pt idx="10197">
                  <c:v>3.6543386076561344</c:v>
                </c:pt>
                <c:pt idx="10198">
                  <c:v>3.6021703873965922</c:v>
                </c:pt>
                <c:pt idx="10199">
                  <c:v>2.7421703873965928</c:v>
                </c:pt>
                <c:pt idx="10200">
                  <c:v>2.7621703873965924</c:v>
                </c:pt>
                <c:pt idx="10201">
                  <c:v>3.6921703873965921</c:v>
                </c:pt>
                <c:pt idx="10202">
                  <c:v>3.7421703873965928</c:v>
                </c:pt>
                <c:pt idx="10203">
                  <c:v>5.0421703873965917</c:v>
                </c:pt>
                <c:pt idx="10204">
                  <c:v>3.9221703873965925</c:v>
                </c:pt>
                <c:pt idx="10205">
                  <c:v>3.482170387396593</c:v>
                </c:pt>
                <c:pt idx="10206">
                  <c:v>4.4221703873965925</c:v>
                </c:pt>
                <c:pt idx="10207">
                  <c:v>4.4221703873965925</c:v>
                </c:pt>
                <c:pt idx="10208">
                  <c:v>3.7721703873965922</c:v>
                </c:pt>
                <c:pt idx="10209">
                  <c:v>3.2300000000000004</c:v>
                </c:pt>
                <c:pt idx="10210">
                  <c:v>4.49</c:v>
                </c:pt>
                <c:pt idx="10211">
                  <c:v>4.7699999999999996</c:v>
                </c:pt>
                <c:pt idx="10212">
                  <c:v>4.49</c:v>
                </c:pt>
                <c:pt idx="10213">
                  <c:v>3.5999999999999996</c:v>
                </c:pt>
                <c:pt idx="10214">
                  <c:v>2.99</c:v>
                </c:pt>
                <c:pt idx="10215">
                  <c:v>4.7100000000000009</c:v>
                </c:pt>
                <c:pt idx="10216">
                  <c:v>3.7899999999999991</c:v>
                </c:pt>
                <c:pt idx="10217">
                  <c:v>3.5999999999999996</c:v>
                </c:pt>
                <c:pt idx="10218">
                  <c:v>4.4399999999999995</c:v>
                </c:pt>
                <c:pt idx="10219">
                  <c:v>4.09</c:v>
                </c:pt>
                <c:pt idx="10220">
                  <c:v>2.96</c:v>
                </c:pt>
                <c:pt idx="10221">
                  <c:v>4.3978274411299125</c:v>
                </c:pt>
                <c:pt idx="10222">
                  <c:v>4.1778274411299119</c:v>
                </c:pt>
                <c:pt idx="10223">
                  <c:v>4.6778274411299119</c:v>
                </c:pt>
                <c:pt idx="10224">
                  <c:v>3.1978274411299115</c:v>
                </c:pt>
                <c:pt idx="10225">
                  <c:v>3.9378274411299117</c:v>
                </c:pt>
                <c:pt idx="10226">
                  <c:v>4.087827441129912</c:v>
                </c:pt>
                <c:pt idx="10227">
                  <c:v>3.5278274411299115</c:v>
                </c:pt>
                <c:pt idx="10228">
                  <c:v>3.587827441129912</c:v>
                </c:pt>
                <c:pt idx="10229">
                  <c:v>4.4778274411299126</c:v>
                </c:pt>
                <c:pt idx="10230">
                  <c:v>3.8978274411299125</c:v>
                </c:pt>
                <c:pt idx="10231">
                  <c:v>4.2678274411299117</c:v>
                </c:pt>
                <c:pt idx="10232">
                  <c:v>5.1778274411299119</c:v>
                </c:pt>
                <c:pt idx="10233">
                  <c:v>4.7378274411299124</c:v>
                </c:pt>
                <c:pt idx="10234">
                  <c:v>4.3678274411299114</c:v>
                </c:pt>
                <c:pt idx="10235">
                  <c:v>3.8878274411299127</c:v>
                </c:pt>
                <c:pt idx="10236">
                  <c:v>3.337827441129912</c:v>
                </c:pt>
                <c:pt idx="10237">
                  <c:v>4.7878274411299113</c:v>
                </c:pt>
                <c:pt idx="10238">
                  <c:v>4.3256527064368555</c:v>
                </c:pt>
                <c:pt idx="10239">
                  <c:v>4.8556527064368549</c:v>
                </c:pt>
                <c:pt idx="10240">
                  <c:v>3.1656527064368554</c:v>
                </c:pt>
                <c:pt idx="10241">
                  <c:v>4.1956527064368547</c:v>
                </c:pt>
                <c:pt idx="10242">
                  <c:v>3.3056527064368559</c:v>
                </c:pt>
                <c:pt idx="10243">
                  <c:v>4.0456527064368561</c:v>
                </c:pt>
                <c:pt idx="10244">
                  <c:v>4.3256527064368555</c:v>
                </c:pt>
                <c:pt idx="10245">
                  <c:v>4.6056527064368549</c:v>
                </c:pt>
                <c:pt idx="10246">
                  <c:v>3.6156527064368547</c:v>
                </c:pt>
                <c:pt idx="10247">
                  <c:v>4.5556527064368559</c:v>
                </c:pt>
                <c:pt idx="10248">
                  <c:v>3.9756527064368559</c:v>
                </c:pt>
                <c:pt idx="10249">
                  <c:v>4.1056527064368549</c:v>
                </c:pt>
                <c:pt idx="10250">
                  <c:v>3.0356527064368546</c:v>
                </c:pt>
                <c:pt idx="10251">
                  <c:v>3.3656527064368547</c:v>
                </c:pt>
                <c:pt idx="10252">
                  <c:v>5.6456527064368558</c:v>
                </c:pt>
                <c:pt idx="10253">
                  <c:v>4.0356527064368546</c:v>
                </c:pt>
                <c:pt idx="10254">
                  <c:v>2.8656527064368555</c:v>
                </c:pt>
                <c:pt idx="10255">
                  <c:v>3.9956527064368554</c:v>
                </c:pt>
                <c:pt idx="10256">
                  <c:v>3.0256527064368548</c:v>
                </c:pt>
                <c:pt idx="10257">
                  <c:v>5.6056527064368549</c:v>
                </c:pt>
                <c:pt idx="10258">
                  <c:v>3.5856527064368553</c:v>
                </c:pt>
                <c:pt idx="10259">
                  <c:v>4.0834757915582784</c:v>
                </c:pt>
                <c:pt idx="10260">
                  <c:v>4.9334757915582781</c:v>
                </c:pt>
                <c:pt idx="10261">
                  <c:v>3.1234757915582794</c:v>
                </c:pt>
                <c:pt idx="10262">
                  <c:v>4.353475791558278</c:v>
                </c:pt>
                <c:pt idx="10263">
                  <c:v>3.7934757915582793</c:v>
                </c:pt>
                <c:pt idx="10264">
                  <c:v>3.5334757915582777</c:v>
                </c:pt>
                <c:pt idx="10265">
                  <c:v>2.8734757915582785</c:v>
                </c:pt>
                <c:pt idx="10266">
                  <c:v>3.3234757915582787</c:v>
                </c:pt>
                <c:pt idx="10267">
                  <c:v>3.5134757915582782</c:v>
                </c:pt>
                <c:pt idx="10268">
                  <c:v>5.2334757915582788</c:v>
                </c:pt>
                <c:pt idx="10269">
                  <c:v>3.973475791558279</c:v>
                </c:pt>
                <c:pt idx="10270">
                  <c:v>4.9034757915582787</c:v>
                </c:pt>
                <c:pt idx="10271">
                  <c:v>3.0934757915582782</c:v>
                </c:pt>
                <c:pt idx="10272">
                  <c:v>4.9134757915582785</c:v>
                </c:pt>
                <c:pt idx="10273">
                  <c:v>4.2834757915582777</c:v>
                </c:pt>
                <c:pt idx="10274">
                  <c:v>3.3634757915582778</c:v>
                </c:pt>
                <c:pt idx="10275">
                  <c:v>3.5212966921184936</c:v>
                </c:pt>
                <c:pt idx="10276">
                  <c:v>4.1012966921184937</c:v>
                </c:pt>
                <c:pt idx="10277">
                  <c:v>3.371296692118495</c:v>
                </c:pt>
                <c:pt idx="10278">
                  <c:v>4.171296692118494</c:v>
                </c:pt>
                <c:pt idx="10279">
                  <c:v>3.8412966921184939</c:v>
                </c:pt>
                <c:pt idx="10280">
                  <c:v>3.5212966921184936</c:v>
                </c:pt>
                <c:pt idx="10281">
                  <c:v>4.9312966921184938</c:v>
                </c:pt>
                <c:pt idx="10282">
                  <c:v>2.9912966921184942</c:v>
                </c:pt>
                <c:pt idx="10283">
                  <c:v>4.8212966921184943</c:v>
                </c:pt>
                <c:pt idx="10284">
                  <c:v>4.5212966921184936</c:v>
                </c:pt>
                <c:pt idx="10285">
                  <c:v>3.3312966921184941</c:v>
                </c:pt>
                <c:pt idx="10286">
                  <c:v>4.2491154037286272</c:v>
                </c:pt>
                <c:pt idx="10287">
                  <c:v>3.1491154037286275</c:v>
                </c:pt>
                <c:pt idx="10288">
                  <c:v>2.5691154037286275</c:v>
                </c:pt>
                <c:pt idx="10289">
                  <c:v>3.4691154037286278</c:v>
                </c:pt>
                <c:pt idx="10290">
                  <c:v>3.9891154037286274</c:v>
                </c:pt>
                <c:pt idx="10291">
                  <c:v>4.6891154037286267</c:v>
                </c:pt>
                <c:pt idx="10292">
                  <c:v>4.0191154037286267</c:v>
                </c:pt>
                <c:pt idx="10293">
                  <c:v>3.5791154037286272</c:v>
                </c:pt>
                <c:pt idx="10294">
                  <c:v>3.1491154037286275</c:v>
                </c:pt>
                <c:pt idx="10295">
                  <c:v>2.5791154037286272</c:v>
                </c:pt>
                <c:pt idx="10296">
                  <c:v>3.2891154037286281</c:v>
                </c:pt>
                <c:pt idx="10297">
                  <c:v>2.9591154037286271</c:v>
                </c:pt>
                <c:pt idx="10298">
                  <c:v>3.6669319219865653</c:v>
                </c:pt>
                <c:pt idx="10299">
                  <c:v>3.5869319219865652</c:v>
                </c:pt>
                <c:pt idx="10300">
                  <c:v>4.7269319219865658</c:v>
                </c:pt>
                <c:pt idx="10301">
                  <c:v>3.4169319219865653</c:v>
                </c:pt>
                <c:pt idx="10302">
                  <c:v>3.8269319219865654</c:v>
                </c:pt>
                <c:pt idx="10303">
                  <c:v>4.3669319219865663</c:v>
                </c:pt>
                <c:pt idx="10304">
                  <c:v>3.9169319219865653</c:v>
                </c:pt>
                <c:pt idx="10305">
                  <c:v>4.4969319219865653</c:v>
                </c:pt>
                <c:pt idx="10306">
                  <c:v>4.4069319219865655</c:v>
                </c:pt>
                <c:pt idx="10307">
                  <c:v>2.9347462424769057</c:v>
                </c:pt>
                <c:pt idx="10308">
                  <c:v>4.5047462424769051</c:v>
                </c:pt>
                <c:pt idx="10309">
                  <c:v>2.9447462424769055</c:v>
                </c:pt>
                <c:pt idx="10310">
                  <c:v>4.3147462424769056</c:v>
                </c:pt>
                <c:pt idx="10311">
                  <c:v>3.5247462424769047</c:v>
                </c:pt>
                <c:pt idx="10312">
                  <c:v>3.344746242476905</c:v>
                </c:pt>
                <c:pt idx="10313">
                  <c:v>2.9347462424769057</c:v>
                </c:pt>
                <c:pt idx="10314">
                  <c:v>3.6247462424769061</c:v>
                </c:pt>
                <c:pt idx="10315">
                  <c:v>3.3347462424769052</c:v>
                </c:pt>
                <c:pt idx="10316">
                  <c:v>4.7047462424769062</c:v>
                </c:pt>
                <c:pt idx="10317">
                  <c:v>4.1447462424769057</c:v>
                </c:pt>
                <c:pt idx="10318">
                  <c:v>4.1347462424769059</c:v>
                </c:pt>
                <c:pt idx="10319">
                  <c:v>4.7025583607708921</c:v>
                </c:pt>
                <c:pt idx="10320">
                  <c:v>4.1025583607708906</c:v>
                </c:pt>
                <c:pt idx="10321">
                  <c:v>4.8925583607708916</c:v>
                </c:pt>
                <c:pt idx="10322">
                  <c:v>3.7025583607708921</c:v>
                </c:pt>
                <c:pt idx="10323">
                  <c:v>4.0425583607708919</c:v>
                </c:pt>
                <c:pt idx="10324">
                  <c:v>2.9725583607708916</c:v>
                </c:pt>
                <c:pt idx="10325">
                  <c:v>3.372558360770892</c:v>
                </c:pt>
                <c:pt idx="10326">
                  <c:v>3.2925583607708919</c:v>
                </c:pt>
                <c:pt idx="10327">
                  <c:v>4.372558360770892</c:v>
                </c:pt>
                <c:pt idx="10328">
                  <c:v>4.372558360770892</c:v>
                </c:pt>
                <c:pt idx="10329">
                  <c:v>5.7025583607708921</c:v>
                </c:pt>
                <c:pt idx="10330">
                  <c:v>3.2825583607708921</c:v>
                </c:pt>
                <c:pt idx="10331">
                  <c:v>5.5525583607708917</c:v>
                </c:pt>
                <c:pt idx="10332">
                  <c:v>4.1125583607708922</c:v>
                </c:pt>
                <c:pt idx="10333">
                  <c:v>2.9825583607708914</c:v>
                </c:pt>
                <c:pt idx="10334">
                  <c:v>2.5403682724263765</c:v>
                </c:pt>
                <c:pt idx="10335">
                  <c:v>3.9603682724263773</c:v>
                </c:pt>
                <c:pt idx="10336">
                  <c:v>3.9203682724263764</c:v>
                </c:pt>
                <c:pt idx="10337">
                  <c:v>3.5003682724263765</c:v>
                </c:pt>
                <c:pt idx="10338">
                  <c:v>3.310368272426377</c:v>
                </c:pt>
                <c:pt idx="10339">
                  <c:v>4.6103682724263777</c:v>
                </c:pt>
                <c:pt idx="10340">
                  <c:v>4.8903682724263771</c:v>
                </c:pt>
                <c:pt idx="10341">
                  <c:v>4.7103682724263773</c:v>
                </c:pt>
                <c:pt idx="10342">
                  <c:v>4.5703682724263768</c:v>
                </c:pt>
                <c:pt idx="10343">
                  <c:v>3.7203682724263771</c:v>
                </c:pt>
                <c:pt idx="10344">
                  <c:v>2.7803682724263767</c:v>
                </c:pt>
                <c:pt idx="10345">
                  <c:v>4.1103682724263777</c:v>
                </c:pt>
                <c:pt idx="10346">
                  <c:v>3.9403682724263778</c:v>
                </c:pt>
                <c:pt idx="10347">
                  <c:v>3.5503682724263772</c:v>
                </c:pt>
                <c:pt idx="10348">
                  <c:v>3.8603682724263777</c:v>
                </c:pt>
                <c:pt idx="10349">
                  <c:v>3.3403682724263764</c:v>
                </c:pt>
                <c:pt idx="10350">
                  <c:v>4.2481759729877506</c:v>
                </c:pt>
                <c:pt idx="10351">
                  <c:v>4.4381759729877519</c:v>
                </c:pt>
                <c:pt idx="10352">
                  <c:v>4.3181759729877509</c:v>
                </c:pt>
                <c:pt idx="10353">
                  <c:v>3.2281759729877511</c:v>
                </c:pt>
                <c:pt idx="10354">
                  <c:v>3.5281759729877518</c:v>
                </c:pt>
                <c:pt idx="10355">
                  <c:v>3.6681759729877506</c:v>
                </c:pt>
                <c:pt idx="10356">
                  <c:v>4.0581759729877511</c:v>
                </c:pt>
                <c:pt idx="10357">
                  <c:v>3.2281759729877511</c:v>
                </c:pt>
                <c:pt idx="10358">
                  <c:v>4.6281759729877514</c:v>
                </c:pt>
                <c:pt idx="10359">
                  <c:v>3.7081759729877515</c:v>
                </c:pt>
                <c:pt idx="10360">
                  <c:v>3.648175972987751</c:v>
                </c:pt>
                <c:pt idx="10361">
                  <c:v>4.3781759729877514</c:v>
                </c:pt>
                <c:pt idx="10362">
                  <c:v>2.7381759729877508</c:v>
                </c:pt>
                <c:pt idx="10363">
                  <c:v>4.5581759729877511</c:v>
                </c:pt>
                <c:pt idx="10364">
                  <c:v>3.9781759729877511</c:v>
                </c:pt>
                <c:pt idx="10365">
                  <c:v>3.4059814579858951</c:v>
                </c:pt>
                <c:pt idx="10366">
                  <c:v>4.1359814579858956</c:v>
                </c:pt>
                <c:pt idx="10367">
                  <c:v>4.8159814579858953</c:v>
                </c:pt>
                <c:pt idx="10368">
                  <c:v>4.6959814579858961</c:v>
                </c:pt>
                <c:pt idx="10369">
                  <c:v>3.4159814579858949</c:v>
                </c:pt>
                <c:pt idx="10370">
                  <c:v>3.4259814579858947</c:v>
                </c:pt>
                <c:pt idx="10371">
                  <c:v>2.7159814579858956</c:v>
                </c:pt>
                <c:pt idx="10372">
                  <c:v>4.5159814579858946</c:v>
                </c:pt>
                <c:pt idx="10373">
                  <c:v>3.3159814579858953</c:v>
                </c:pt>
                <c:pt idx="10374">
                  <c:v>3.5359814579858959</c:v>
                </c:pt>
                <c:pt idx="10375">
                  <c:v>3.1459814579858953</c:v>
                </c:pt>
                <c:pt idx="10376">
                  <c:v>5.5259814579858961</c:v>
                </c:pt>
                <c:pt idx="10377">
                  <c:v>2.8959814579858953</c:v>
                </c:pt>
                <c:pt idx="10378">
                  <c:v>4.3259814579858951</c:v>
                </c:pt>
                <c:pt idx="10379">
                  <c:v>4.245981457985895</c:v>
                </c:pt>
                <c:pt idx="10380">
                  <c:v>3.9037847229381413</c:v>
                </c:pt>
                <c:pt idx="10381">
                  <c:v>4.6237847229381419</c:v>
                </c:pt>
                <c:pt idx="10382">
                  <c:v>5.3237847229381412</c:v>
                </c:pt>
                <c:pt idx="10383">
                  <c:v>3.7537847229381409</c:v>
                </c:pt>
                <c:pt idx="10384">
                  <c:v>3.8937847229381415</c:v>
                </c:pt>
                <c:pt idx="10385">
                  <c:v>3.5937847229381408</c:v>
                </c:pt>
                <c:pt idx="10386">
                  <c:v>3.4337847229381424</c:v>
                </c:pt>
                <c:pt idx="10387">
                  <c:v>3.8137847229381414</c:v>
                </c:pt>
                <c:pt idx="10388">
                  <c:v>2.6637847229381419</c:v>
                </c:pt>
                <c:pt idx="10389">
                  <c:v>4.3237847229381412</c:v>
                </c:pt>
                <c:pt idx="10390">
                  <c:v>5.5237847229381423</c:v>
                </c:pt>
                <c:pt idx="10391">
                  <c:v>3.3115857633481838</c:v>
                </c:pt>
                <c:pt idx="10392">
                  <c:v>4.5915857633481831</c:v>
                </c:pt>
                <c:pt idx="10393">
                  <c:v>3.1515857633481836</c:v>
                </c:pt>
                <c:pt idx="10394">
                  <c:v>3.8115857633481838</c:v>
                </c:pt>
                <c:pt idx="10395">
                  <c:v>4.1315857633481841</c:v>
                </c:pt>
                <c:pt idx="10396">
                  <c:v>3.8115857633481838</c:v>
                </c:pt>
                <c:pt idx="10397">
                  <c:v>3.1115857633481845</c:v>
                </c:pt>
                <c:pt idx="10398">
                  <c:v>4.7015857633481843</c:v>
                </c:pt>
                <c:pt idx="10399">
                  <c:v>4.2515857633481833</c:v>
                </c:pt>
                <c:pt idx="10400">
                  <c:v>4.8993845747060547</c:v>
                </c:pt>
                <c:pt idx="10401">
                  <c:v>3.2693845747060557</c:v>
                </c:pt>
                <c:pt idx="10402">
                  <c:v>2.5293845747060546</c:v>
                </c:pt>
                <c:pt idx="10403">
                  <c:v>3.5193845747060557</c:v>
                </c:pt>
                <c:pt idx="10404">
                  <c:v>3.2293845747060548</c:v>
                </c:pt>
                <c:pt idx="10405">
                  <c:v>3.7171811524880578</c:v>
                </c:pt>
                <c:pt idx="10406">
                  <c:v>3.9671811524880578</c:v>
                </c:pt>
                <c:pt idx="10407">
                  <c:v>4.0171811524880585</c:v>
                </c:pt>
                <c:pt idx="10408">
                  <c:v>2.8271811524880581</c:v>
                </c:pt>
                <c:pt idx="10409">
                  <c:v>3.4371811524880584</c:v>
                </c:pt>
                <c:pt idx="10410">
                  <c:v>3.1371811524880577</c:v>
                </c:pt>
                <c:pt idx="10411">
                  <c:v>5.707181152488058</c:v>
                </c:pt>
                <c:pt idx="10412">
                  <c:v>3.337181152488057</c:v>
                </c:pt>
                <c:pt idx="10413">
                  <c:v>3.3271811524880572</c:v>
                </c:pt>
                <c:pt idx="10414">
                  <c:v>4.6171811524880582</c:v>
                </c:pt>
                <c:pt idx="10415">
                  <c:v>3.8849754921567072</c:v>
                </c:pt>
                <c:pt idx="10416">
                  <c:v>3.644975492156707</c:v>
                </c:pt>
                <c:pt idx="10417">
                  <c:v>4.3449754921567081</c:v>
                </c:pt>
                <c:pt idx="10418">
                  <c:v>2.6849754921567071</c:v>
                </c:pt>
                <c:pt idx="10419">
                  <c:v>4.4849754921567069</c:v>
                </c:pt>
                <c:pt idx="10420">
                  <c:v>3.0249754921567078</c:v>
                </c:pt>
                <c:pt idx="10421">
                  <c:v>4.3849754921567072</c:v>
                </c:pt>
                <c:pt idx="10422">
                  <c:v>3.4949754921567067</c:v>
                </c:pt>
                <c:pt idx="10423">
                  <c:v>3.4149754921567066</c:v>
                </c:pt>
                <c:pt idx="10424">
                  <c:v>4.144975492156707</c:v>
                </c:pt>
                <c:pt idx="10425">
                  <c:v>3.0549754921567072</c:v>
                </c:pt>
                <c:pt idx="10426">
                  <c:v>3.644975492156707</c:v>
                </c:pt>
                <c:pt idx="10427">
                  <c:v>3.5049754921567065</c:v>
                </c:pt>
                <c:pt idx="10428">
                  <c:v>3.6149754921567077</c:v>
                </c:pt>
                <c:pt idx="10429">
                  <c:v>3.8249754921567067</c:v>
                </c:pt>
                <c:pt idx="10430">
                  <c:v>3.5549754921567072</c:v>
                </c:pt>
                <c:pt idx="10431">
                  <c:v>3.9349754921567079</c:v>
                </c:pt>
                <c:pt idx="10432">
                  <c:v>3.9649754921567073</c:v>
                </c:pt>
                <c:pt idx="10433">
                  <c:v>3.9649754921567073</c:v>
                </c:pt>
                <c:pt idx="10434">
                  <c:v>2.9249754921567073</c:v>
                </c:pt>
                <c:pt idx="10435">
                  <c:v>4.7749754921567078</c:v>
                </c:pt>
                <c:pt idx="10436">
                  <c:v>3.9227675891606779</c:v>
                </c:pt>
                <c:pt idx="10437">
                  <c:v>3.7527675891606762</c:v>
                </c:pt>
                <c:pt idx="10438">
                  <c:v>3.4727675891606768</c:v>
                </c:pt>
                <c:pt idx="10439">
                  <c:v>3.8627675891606774</c:v>
                </c:pt>
                <c:pt idx="10440">
                  <c:v>3.0927675891606778</c:v>
                </c:pt>
                <c:pt idx="10441">
                  <c:v>6.6227675891606772</c:v>
                </c:pt>
                <c:pt idx="10442">
                  <c:v>3.9927675891606764</c:v>
                </c:pt>
                <c:pt idx="10443">
                  <c:v>3.9327675891606777</c:v>
                </c:pt>
                <c:pt idx="10444">
                  <c:v>2.5427675891606771</c:v>
                </c:pt>
                <c:pt idx="10445">
                  <c:v>3.5827675891606763</c:v>
                </c:pt>
                <c:pt idx="10446">
                  <c:v>3.4627675891606771</c:v>
                </c:pt>
                <c:pt idx="10447">
                  <c:v>3.9427675891606775</c:v>
                </c:pt>
                <c:pt idx="10448">
                  <c:v>3.9627675891606771</c:v>
                </c:pt>
                <c:pt idx="10449">
                  <c:v>4.1227675891606772</c:v>
                </c:pt>
                <c:pt idx="10450">
                  <c:v>3.8927675891606768</c:v>
                </c:pt>
                <c:pt idx="10451">
                  <c:v>4.6527675891606766</c:v>
                </c:pt>
                <c:pt idx="10452">
                  <c:v>2.8527675891606767</c:v>
                </c:pt>
                <c:pt idx="10453">
                  <c:v>4.2627675891606778</c:v>
                </c:pt>
                <c:pt idx="10454">
                  <c:v>3.2427675891606764</c:v>
                </c:pt>
                <c:pt idx="10455">
                  <c:v>2.6827675891606768</c:v>
                </c:pt>
                <c:pt idx="10456">
                  <c:v>3.632767589160677</c:v>
                </c:pt>
                <c:pt idx="10457">
                  <c:v>2.9705574389347493</c:v>
                </c:pt>
                <c:pt idx="10458">
                  <c:v>4.77055743893475</c:v>
                </c:pt>
                <c:pt idx="10459">
                  <c:v>4.1105574389347499</c:v>
                </c:pt>
                <c:pt idx="10460">
                  <c:v>4.5805574389347488</c:v>
                </c:pt>
                <c:pt idx="10461">
                  <c:v>3.7105574389347495</c:v>
                </c:pt>
                <c:pt idx="10462">
                  <c:v>4.2505574389347487</c:v>
                </c:pt>
                <c:pt idx="10463">
                  <c:v>3.2305574389347491</c:v>
                </c:pt>
                <c:pt idx="10464">
                  <c:v>3.2405574389347489</c:v>
                </c:pt>
                <c:pt idx="10465">
                  <c:v>4.0805574389347488</c:v>
                </c:pt>
                <c:pt idx="10466">
                  <c:v>4.3705574389347497</c:v>
                </c:pt>
                <c:pt idx="10467">
                  <c:v>2.8705574389347497</c:v>
                </c:pt>
                <c:pt idx="10468">
                  <c:v>4.0305574389347498</c:v>
                </c:pt>
                <c:pt idx="10469">
                  <c:v>3.94055743893475</c:v>
                </c:pt>
                <c:pt idx="10470">
                  <c:v>3.2083450368997433</c:v>
                </c:pt>
                <c:pt idx="10471">
                  <c:v>4.0683450368997427</c:v>
                </c:pt>
                <c:pt idx="10472">
                  <c:v>3.888345036899743</c:v>
                </c:pt>
                <c:pt idx="10473">
                  <c:v>4.0183450368997438</c:v>
                </c:pt>
                <c:pt idx="10474">
                  <c:v>3.0383450368997433</c:v>
                </c:pt>
                <c:pt idx="10475">
                  <c:v>3.5383450368997433</c:v>
                </c:pt>
                <c:pt idx="10476">
                  <c:v>3.9683450368997431</c:v>
                </c:pt>
                <c:pt idx="10477">
                  <c:v>3.6083450368997436</c:v>
                </c:pt>
                <c:pt idx="10478">
                  <c:v>4.0983450368997438</c:v>
                </c:pt>
                <c:pt idx="10479">
                  <c:v>3.7083450368997433</c:v>
                </c:pt>
                <c:pt idx="10480">
                  <c:v>2.9383450368997437</c:v>
                </c:pt>
                <c:pt idx="10481">
                  <c:v>3.1983450368997435</c:v>
                </c:pt>
                <c:pt idx="10482">
                  <c:v>2.8283450368997434</c:v>
                </c:pt>
                <c:pt idx="10483">
                  <c:v>4.1583450368997426</c:v>
                </c:pt>
                <c:pt idx="10484">
                  <c:v>3.1883450368997437</c:v>
                </c:pt>
                <c:pt idx="10485">
                  <c:v>4.5461303784624754</c:v>
                </c:pt>
                <c:pt idx="10486">
                  <c:v>3.7061303784624755</c:v>
                </c:pt>
                <c:pt idx="10487">
                  <c:v>4.4961303784624747</c:v>
                </c:pt>
                <c:pt idx="10488">
                  <c:v>3.1961303784624757</c:v>
                </c:pt>
                <c:pt idx="10489">
                  <c:v>3.6261303784624754</c:v>
                </c:pt>
                <c:pt idx="10490">
                  <c:v>3.5061303784624762</c:v>
                </c:pt>
                <c:pt idx="10491">
                  <c:v>2.8361303784624754</c:v>
                </c:pt>
                <c:pt idx="10492">
                  <c:v>4.1761303784624761</c:v>
                </c:pt>
                <c:pt idx="10493">
                  <c:v>2.9961303784624747</c:v>
                </c:pt>
                <c:pt idx="10494">
                  <c:v>3.3261303784624747</c:v>
                </c:pt>
                <c:pt idx="10495">
                  <c:v>3.5961303784624761</c:v>
                </c:pt>
                <c:pt idx="10496">
                  <c:v>3.9561303784624755</c:v>
                </c:pt>
                <c:pt idx="10497">
                  <c:v>4.5961303784624761</c:v>
                </c:pt>
                <c:pt idx="10498">
                  <c:v>3.4961303784624747</c:v>
                </c:pt>
                <c:pt idx="10499">
                  <c:v>3.6161303784624756</c:v>
                </c:pt>
                <c:pt idx="10500">
                  <c:v>3.0061303784624762</c:v>
                </c:pt>
                <c:pt idx="10501">
                  <c:v>4.1561303784624748</c:v>
                </c:pt>
                <c:pt idx="10502">
                  <c:v>5.6261303784624754</c:v>
                </c:pt>
                <c:pt idx="10503">
                  <c:v>3.0739134590156869</c:v>
                </c:pt>
                <c:pt idx="10504">
                  <c:v>4.1139134590156878</c:v>
                </c:pt>
                <c:pt idx="10505">
                  <c:v>4.103913459015688</c:v>
                </c:pt>
                <c:pt idx="10506">
                  <c:v>3.403913459015687</c:v>
                </c:pt>
                <c:pt idx="10507">
                  <c:v>3.9339134590156881</c:v>
                </c:pt>
                <c:pt idx="10508">
                  <c:v>4.1439134590156872</c:v>
                </c:pt>
                <c:pt idx="10509">
                  <c:v>3.6939134590156879</c:v>
                </c:pt>
                <c:pt idx="10510">
                  <c:v>3.2339134590156871</c:v>
                </c:pt>
                <c:pt idx="10511">
                  <c:v>3.8039134590156873</c:v>
                </c:pt>
                <c:pt idx="10512">
                  <c:v>3.4339134590156881</c:v>
                </c:pt>
                <c:pt idx="10513">
                  <c:v>3.8439134590156883</c:v>
                </c:pt>
                <c:pt idx="10514">
                  <c:v>5.2339134590156871</c:v>
                </c:pt>
                <c:pt idx="10515">
                  <c:v>2.8839134590156874</c:v>
                </c:pt>
                <c:pt idx="10516">
                  <c:v>3.9916942739380072</c:v>
                </c:pt>
                <c:pt idx="10517">
                  <c:v>4.4516942739380081</c:v>
                </c:pt>
                <c:pt idx="10518">
                  <c:v>4.7116942739380079</c:v>
                </c:pt>
                <c:pt idx="10519">
                  <c:v>4.0216942739380084</c:v>
                </c:pt>
                <c:pt idx="10520">
                  <c:v>3.1016942739380085</c:v>
                </c:pt>
                <c:pt idx="10521">
                  <c:v>3.9416942739380083</c:v>
                </c:pt>
                <c:pt idx="10522">
                  <c:v>4.3316942739380089</c:v>
                </c:pt>
                <c:pt idx="10523">
                  <c:v>3.4716942739380077</c:v>
                </c:pt>
                <c:pt idx="10524">
                  <c:v>4.3616942739380082</c:v>
                </c:pt>
                <c:pt idx="10525">
                  <c:v>2.9616942739380079</c:v>
                </c:pt>
                <c:pt idx="10526">
                  <c:v>3.9916942739380072</c:v>
                </c:pt>
                <c:pt idx="10527">
                  <c:v>3.9316942739380085</c:v>
                </c:pt>
                <c:pt idx="10528">
                  <c:v>4.4316942739380085</c:v>
                </c:pt>
                <c:pt idx="10529">
                  <c:v>4.3216942739380073</c:v>
                </c:pt>
                <c:pt idx="10530">
                  <c:v>2.6916942739380083</c:v>
                </c:pt>
                <c:pt idx="10531">
                  <c:v>3.4416942739380083</c:v>
                </c:pt>
                <c:pt idx="10532">
                  <c:v>3.8616942739380082</c:v>
                </c:pt>
                <c:pt idx="10533">
                  <c:v>3.6016942739380085</c:v>
                </c:pt>
                <c:pt idx="10534">
                  <c:v>3.6294728185938645</c:v>
                </c:pt>
                <c:pt idx="10535">
                  <c:v>4.5394728185938646</c:v>
                </c:pt>
                <c:pt idx="10536">
                  <c:v>2.9494728185938648</c:v>
                </c:pt>
                <c:pt idx="10537">
                  <c:v>3.9294728185938652</c:v>
                </c:pt>
                <c:pt idx="10538">
                  <c:v>3.8394728185938654</c:v>
                </c:pt>
                <c:pt idx="10539">
                  <c:v>4.1294728185938645</c:v>
                </c:pt>
                <c:pt idx="10540">
                  <c:v>3.7694728185938651</c:v>
                </c:pt>
                <c:pt idx="10541">
                  <c:v>4.1794728185938652</c:v>
                </c:pt>
                <c:pt idx="10542">
                  <c:v>4.3994728185938641</c:v>
                </c:pt>
                <c:pt idx="10543">
                  <c:v>4.1694728185938654</c:v>
                </c:pt>
                <c:pt idx="10544">
                  <c:v>4.2494728185938655</c:v>
                </c:pt>
                <c:pt idx="10545">
                  <c:v>3.9594728185938646</c:v>
                </c:pt>
                <c:pt idx="10546">
                  <c:v>3.1594728185938656</c:v>
                </c:pt>
                <c:pt idx="10547">
                  <c:v>3.3572490883334591</c:v>
                </c:pt>
                <c:pt idx="10548">
                  <c:v>3.9872490883334581</c:v>
                </c:pt>
                <c:pt idx="10549">
                  <c:v>2.9272490883334594</c:v>
                </c:pt>
                <c:pt idx="10550">
                  <c:v>3.9872490883334581</c:v>
                </c:pt>
                <c:pt idx="10551">
                  <c:v>2.7672490883334593</c:v>
                </c:pt>
                <c:pt idx="10552">
                  <c:v>2.8372490883334587</c:v>
                </c:pt>
                <c:pt idx="10553">
                  <c:v>3.2972490883334586</c:v>
                </c:pt>
                <c:pt idx="10554">
                  <c:v>2.8172490883334591</c:v>
                </c:pt>
                <c:pt idx="10555">
                  <c:v>3.8572490883334591</c:v>
                </c:pt>
                <c:pt idx="10556">
                  <c:v>3.4672490883334586</c:v>
                </c:pt>
                <c:pt idx="10557">
                  <c:v>4.1872490883334592</c:v>
                </c:pt>
                <c:pt idx="10558">
                  <c:v>3.6672490883334596</c:v>
                </c:pt>
                <c:pt idx="10559">
                  <c:v>3.5872490883334596</c:v>
                </c:pt>
                <c:pt idx="10560">
                  <c:v>4.1450230784926827</c:v>
                </c:pt>
                <c:pt idx="10561">
                  <c:v>3.7550230784926839</c:v>
                </c:pt>
                <c:pt idx="10562">
                  <c:v>3.3750230784926831</c:v>
                </c:pt>
                <c:pt idx="10563">
                  <c:v>4.8150230784926826</c:v>
                </c:pt>
                <c:pt idx="10564">
                  <c:v>4.4950230784926841</c:v>
                </c:pt>
                <c:pt idx="10565">
                  <c:v>3.9350230784926836</c:v>
                </c:pt>
                <c:pt idx="10566">
                  <c:v>3.2450230784926841</c:v>
                </c:pt>
                <c:pt idx="10567">
                  <c:v>3.7450230784926841</c:v>
                </c:pt>
                <c:pt idx="10568">
                  <c:v>3.3150230784926826</c:v>
                </c:pt>
                <c:pt idx="10569">
                  <c:v>3.415023078492684</c:v>
                </c:pt>
                <c:pt idx="10570">
                  <c:v>5.2427947843930802</c:v>
                </c:pt>
                <c:pt idx="10571">
                  <c:v>4.382794784393079</c:v>
                </c:pt>
                <c:pt idx="10572">
                  <c:v>3.1427947843930788</c:v>
                </c:pt>
                <c:pt idx="10573">
                  <c:v>3.25279478439308</c:v>
                </c:pt>
                <c:pt idx="10574">
                  <c:v>4.6627947843930801</c:v>
                </c:pt>
                <c:pt idx="10575">
                  <c:v>4.1227947843930792</c:v>
                </c:pt>
                <c:pt idx="10576">
                  <c:v>3.8927947843930788</c:v>
                </c:pt>
                <c:pt idx="10577">
                  <c:v>3.4627947843930791</c:v>
                </c:pt>
                <c:pt idx="10578">
                  <c:v>4.0927947843930799</c:v>
                </c:pt>
                <c:pt idx="10579">
                  <c:v>3.6027947843930797</c:v>
                </c:pt>
                <c:pt idx="10580">
                  <c:v>4.3027947843930789</c:v>
                </c:pt>
                <c:pt idx="10581">
                  <c:v>3.25279478439308</c:v>
                </c:pt>
                <c:pt idx="10582">
                  <c:v>4.2327947843930787</c:v>
                </c:pt>
                <c:pt idx="10583">
                  <c:v>4.9627947843930791</c:v>
                </c:pt>
                <c:pt idx="10584">
                  <c:v>4.9227947843930799</c:v>
                </c:pt>
                <c:pt idx="10585">
                  <c:v>3.4727947843930789</c:v>
                </c:pt>
                <c:pt idx="10586">
                  <c:v>4.1127947843930794</c:v>
                </c:pt>
                <c:pt idx="10587">
                  <c:v>3.4727947843930789</c:v>
                </c:pt>
                <c:pt idx="10588">
                  <c:v>3.9905642013417602</c:v>
                </c:pt>
                <c:pt idx="10589">
                  <c:v>3.6005642013417596</c:v>
                </c:pt>
                <c:pt idx="10590">
                  <c:v>3.4305642013417597</c:v>
                </c:pt>
                <c:pt idx="10591">
                  <c:v>3.3905642013417587</c:v>
                </c:pt>
                <c:pt idx="10592">
                  <c:v>3.9205642013417599</c:v>
                </c:pt>
                <c:pt idx="10593">
                  <c:v>3.5505642013417589</c:v>
                </c:pt>
                <c:pt idx="10594">
                  <c:v>2.9105642013417592</c:v>
                </c:pt>
                <c:pt idx="10595">
                  <c:v>3.8205642013417602</c:v>
                </c:pt>
                <c:pt idx="10596">
                  <c:v>3.210564201341759</c:v>
                </c:pt>
                <c:pt idx="10597">
                  <c:v>3.6205642013417592</c:v>
                </c:pt>
                <c:pt idx="10598">
                  <c:v>4.7405642013417602</c:v>
                </c:pt>
                <c:pt idx="10599">
                  <c:v>5.1605642013417601</c:v>
                </c:pt>
                <c:pt idx="10600">
                  <c:v>4.0905642013417598</c:v>
                </c:pt>
                <c:pt idx="10601">
                  <c:v>3.6105642013417594</c:v>
                </c:pt>
                <c:pt idx="10602">
                  <c:v>3.9183313246313745</c:v>
                </c:pt>
                <c:pt idx="10603">
                  <c:v>3.188331324631374</c:v>
                </c:pt>
                <c:pt idx="10604">
                  <c:v>3.8883313246313733</c:v>
                </c:pt>
                <c:pt idx="10605">
                  <c:v>3.3083313246313732</c:v>
                </c:pt>
                <c:pt idx="10606">
                  <c:v>4.6583313246313747</c:v>
                </c:pt>
                <c:pt idx="10607">
                  <c:v>3.7783313246313739</c:v>
                </c:pt>
                <c:pt idx="10608">
                  <c:v>4.3083313246313732</c:v>
                </c:pt>
                <c:pt idx="10609">
                  <c:v>4.0383313246313737</c:v>
                </c:pt>
                <c:pt idx="10610">
                  <c:v>3.6183313246313737</c:v>
                </c:pt>
                <c:pt idx="10611">
                  <c:v>3.7583313246313743</c:v>
                </c:pt>
                <c:pt idx="10612">
                  <c:v>4.3783313246313735</c:v>
                </c:pt>
                <c:pt idx="10613">
                  <c:v>5.2583313246313743</c:v>
                </c:pt>
                <c:pt idx="10614">
                  <c:v>5.5483313246313735</c:v>
                </c:pt>
                <c:pt idx="10615">
                  <c:v>3.2560961495400242</c:v>
                </c:pt>
                <c:pt idx="10616">
                  <c:v>4.3760961495400235</c:v>
                </c:pt>
                <c:pt idx="10617">
                  <c:v>3.8660961495400237</c:v>
                </c:pt>
                <c:pt idx="10618">
                  <c:v>3.7160961495400233</c:v>
                </c:pt>
                <c:pt idx="10619">
                  <c:v>3.8660961495400237</c:v>
                </c:pt>
                <c:pt idx="10620">
                  <c:v>3.2560961495400242</c:v>
                </c:pt>
                <c:pt idx="10621">
                  <c:v>3.2260961495400231</c:v>
                </c:pt>
                <c:pt idx="10622">
                  <c:v>4.8460961495400241</c:v>
                </c:pt>
                <c:pt idx="10623">
                  <c:v>4.7860961495400236</c:v>
                </c:pt>
                <c:pt idx="10624">
                  <c:v>4.7938586713312237</c:v>
                </c:pt>
                <c:pt idx="10625">
                  <c:v>5.0238586713312241</c:v>
                </c:pt>
                <c:pt idx="10626">
                  <c:v>3.3538586713312242</c:v>
                </c:pt>
                <c:pt idx="10627">
                  <c:v>4.5038586713312245</c:v>
                </c:pt>
                <c:pt idx="10628">
                  <c:v>2.9738586713312234</c:v>
                </c:pt>
                <c:pt idx="10629">
                  <c:v>3.5538586713312235</c:v>
                </c:pt>
                <c:pt idx="10630">
                  <c:v>4.0838586713312246</c:v>
                </c:pt>
                <c:pt idx="10631">
                  <c:v>3.443858671331224</c:v>
                </c:pt>
                <c:pt idx="10632">
                  <c:v>3.233858671331225</c:v>
                </c:pt>
                <c:pt idx="10633">
                  <c:v>3.9738586713312234</c:v>
                </c:pt>
                <c:pt idx="10634">
                  <c:v>4.0416188852538255</c:v>
                </c:pt>
                <c:pt idx="10635">
                  <c:v>3.7216188852538252</c:v>
                </c:pt>
                <c:pt idx="10636">
                  <c:v>3.4416188852538259</c:v>
                </c:pt>
                <c:pt idx="10637">
                  <c:v>4.1116188852538258</c:v>
                </c:pt>
                <c:pt idx="10638">
                  <c:v>2.9616188852538254</c:v>
                </c:pt>
                <c:pt idx="10639">
                  <c:v>4.1216188852538256</c:v>
                </c:pt>
                <c:pt idx="10640">
                  <c:v>3.5316188852538257</c:v>
                </c:pt>
                <c:pt idx="10641">
                  <c:v>3.2316188852538268</c:v>
                </c:pt>
                <c:pt idx="10642">
                  <c:v>5.4216188852538263</c:v>
                </c:pt>
                <c:pt idx="10643">
                  <c:v>3.1916188852538259</c:v>
                </c:pt>
                <c:pt idx="10644">
                  <c:v>4.101618885253826</c:v>
                </c:pt>
                <c:pt idx="10645">
                  <c:v>4.3293767865419692</c:v>
                </c:pt>
                <c:pt idx="10646">
                  <c:v>4.1793767865419689</c:v>
                </c:pt>
                <c:pt idx="10647">
                  <c:v>2.5593767865419688</c:v>
                </c:pt>
                <c:pt idx="10648">
                  <c:v>4.0693767865419694</c:v>
                </c:pt>
                <c:pt idx="10649">
                  <c:v>2.7693767865419687</c:v>
                </c:pt>
                <c:pt idx="10650">
                  <c:v>4.1593767865419693</c:v>
                </c:pt>
                <c:pt idx="10651">
                  <c:v>4.3093767865419697</c:v>
                </c:pt>
                <c:pt idx="10652">
                  <c:v>4.589376786541969</c:v>
                </c:pt>
                <c:pt idx="10653">
                  <c:v>2.9093767865419693</c:v>
                </c:pt>
                <c:pt idx="10654">
                  <c:v>3.5093767865419689</c:v>
                </c:pt>
                <c:pt idx="10655">
                  <c:v>3.3671323704150087</c:v>
                </c:pt>
                <c:pt idx="10656">
                  <c:v>4.6171323704150087</c:v>
                </c:pt>
                <c:pt idx="10657">
                  <c:v>2.9771323704150099</c:v>
                </c:pt>
                <c:pt idx="10658">
                  <c:v>4.5971323704150091</c:v>
                </c:pt>
                <c:pt idx="10659">
                  <c:v>4.2171323704150083</c:v>
                </c:pt>
                <c:pt idx="10660">
                  <c:v>3.5371323704150086</c:v>
                </c:pt>
                <c:pt idx="10661">
                  <c:v>3.9471323704150088</c:v>
                </c:pt>
                <c:pt idx="10662">
                  <c:v>3.7271323704150099</c:v>
                </c:pt>
                <c:pt idx="10663">
                  <c:v>4.7071323704150085</c:v>
                </c:pt>
                <c:pt idx="10664">
                  <c:v>4.4771323704150099</c:v>
                </c:pt>
                <c:pt idx="10665">
                  <c:v>3.4271323704150092</c:v>
                </c:pt>
                <c:pt idx="10666">
                  <c:v>3.7571323704150092</c:v>
                </c:pt>
                <c:pt idx="10667">
                  <c:v>4.2971323704150084</c:v>
                </c:pt>
                <c:pt idx="10668">
                  <c:v>3.7371323704150097</c:v>
                </c:pt>
                <c:pt idx="10669">
                  <c:v>4.1571323704150096</c:v>
                </c:pt>
                <c:pt idx="10670">
                  <c:v>4.1571323704150096</c:v>
                </c:pt>
                <c:pt idx="10671">
                  <c:v>2.8471323704150091</c:v>
                </c:pt>
                <c:pt idx="10672">
                  <c:v>4.437132370415009</c:v>
                </c:pt>
                <c:pt idx="10673">
                  <c:v>3.4271323704150092</c:v>
                </c:pt>
                <c:pt idx="10674">
                  <c:v>3.9171323704150094</c:v>
                </c:pt>
                <c:pt idx="10675">
                  <c:v>3.7271323704150099</c:v>
                </c:pt>
                <c:pt idx="10676">
                  <c:v>4.2448856320774677</c:v>
                </c:pt>
                <c:pt idx="10677">
                  <c:v>3.5548856320774682</c:v>
                </c:pt>
                <c:pt idx="10678">
                  <c:v>4.444885632077467</c:v>
                </c:pt>
                <c:pt idx="10679">
                  <c:v>4.0848856320774676</c:v>
                </c:pt>
                <c:pt idx="10680">
                  <c:v>3.8848856320774683</c:v>
                </c:pt>
                <c:pt idx="10681">
                  <c:v>2.944885632077467</c:v>
                </c:pt>
                <c:pt idx="10682">
                  <c:v>4.0348856320774669</c:v>
                </c:pt>
                <c:pt idx="10683">
                  <c:v>3.8848856320774683</c:v>
                </c:pt>
                <c:pt idx="10684">
                  <c:v>3.8948856320774681</c:v>
                </c:pt>
                <c:pt idx="10685">
                  <c:v>3.3348856320774676</c:v>
                </c:pt>
                <c:pt idx="10686">
                  <c:v>3.314885632077468</c:v>
                </c:pt>
                <c:pt idx="10687">
                  <c:v>3.5548856320774682</c:v>
                </c:pt>
                <c:pt idx="10688">
                  <c:v>3.1648856320774676</c:v>
                </c:pt>
                <c:pt idx="10689">
                  <c:v>4.1148856320774669</c:v>
                </c:pt>
                <c:pt idx="10690">
                  <c:v>4.4048856320774679</c:v>
                </c:pt>
                <c:pt idx="10691">
                  <c:v>3.4048856320774679</c:v>
                </c:pt>
                <c:pt idx="10692">
                  <c:v>4.314885632077468</c:v>
                </c:pt>
                <c:pt idx="10693">
                  <c:v>4.0626365667189646</c:v>
                </c:pt>
                <c:pt idx="10694">
                  <c:v>3.1826365667189638</c:v>
                </c:pt>
                <c:pt idx="10695">
                  <c:v>3.1626365667189642</c:v>
                </c:pt>
                <c:pt idx="10696">
                  <c:v>3.6926365667189636</c:v>
                </c:pt>
                <c:pt idx="10697">
                  <c:v>3.8726365667189633</c:v>
                </c:pt>
                <c:pt idx="10698">
                  <c:v>4.6226365667189633</c:v>
                </c:pt>
                <c:pt idx="10699">
                  <c:v>4.1026365667189637</c:v>
                </c:pt>
                <c:pt idx="10700">
                  <c:v>4.172636566718964</c:v>
                </c:pt>
                <c:pt idx="10701">
                  <c:v>4.3026365667189648</c:v>
                </c:pt>
                <c:pt idx="10702">
                  <c:v>4.4803851695141557</c:v>
                </c:pt>
                <c:pt idx="10703">
                  <c:v>4.2503851695141552</c:v>
                </c:pt>
                <c:pt idx="10704">
                  <c:v>3.4403851695141547</c:v>
                </c:pt>
                <c:pt idx="10705">
                  <c:v>4.4803851695141557</c:v>
                </c:pt>
                <c:pt idx="10706">
                  <c:v>3.3603851695141547</c:v>
                </c:pt>
                <c:pt idx="10707">
                  <c:v>3.1903851695141547</c:v>
                </c:pt>
                <c:pt idx="10708">
                  <c:v>3.7403851695141555</c:v>
                </c:pt>
                <c:pt idx="10709">
                  <c:v>2.9203851695141552</c:v>
                </c:pt>
                <c:pt idx="10710">
                  <c:v>4.1103851695141547</c:v>
                </c:pt>
                <c:pt idx="10711">
                  <c:v>4.6903851695141547</c:v>
                </c:pt>
                <c:pt idx="10712">
                  <c:v>4.6903851695141547</c:v>
                </c:pt>
                <c:pt idx="10713">
                  <c:v>3.4803851695141557</c:v>
                </c:pt>
                <c:pt idx="10714">
                  <c:v>3.3903851695141558</c:v>
                </c:pt>
                <c:pt idx="10715">
                  <c:v>4.8203851695141555</c:v>
                </c:pt>
                <c:pt idx="10716">
                  <c:v>3.680385169514155</c:v>
                </c:pt>
                <c:pt idx="10717">
                  <c:v>3.2703851695141548</c:v>
                </c:pt>
                <c:pt idx="10718">
                  <c:v>4.760385169514155</c:v>
                </c:pt>
                <c:pt idx="10719">
                  <c:v>3.2703851695141548</c:v>
                </c:pt>
                <c:pt idx="10720">
                  <c:v>3.2303851695141557</c:v>
                </c:pt>
                <c:pt idx="10721">
                  <c:v>3.0603851695141557</c:v>
                </c:pt>
                <c:pt idx="10722">
                  <c:v>4.4403851695141547</c:v>
                </c:pt>
                <c:pt idx="10723">
                  <c:v>3.2581314356226727</c:v>
                </c:pt>
                <c:pt idx="10724">
                  <c:v>3.4881314356226731</c:v>
                </c:pt>
                <c:pt idx="10725">
                  <c:v>3.5281314356226723</c:v>
                </c:pt>
                <c:pt idx="10726">
                  <c:v>2.7181314356226727</c:v>
                </c:pt>
                <c:pt idx="10727">
                  <c:v>3.3781314356226737</c:v>
                </c:pt>
                <c:pt idx="10728">
                  <c:v>3.6081314356226724</c:v>
                </c:pt>
                <c:pt idx="10729">
                  <c:v>3.1181314356226721</c:v>
                </c:pt>
                <c:pt idx="10730">
                  <c:v>4.7681314356226725</c:v>
                </c:pt>
                <c:pt idx="10731">
                  <c:v>3.8881314356226735</c:v>
                </c:pt>
                <c:pt idx="10732">
                  <c:v>4.9481314356226722</c:v>
                </c:pt>
                <c:pt idx="10733">
                  <c:v>4.2281314356226734</c:v>
                </c:pt>
                <c:pt idx="10734">
                  <c:v>4.5581314356226734</c:v>
                </c:pt>
                <c:pt idx="10735">
                  <c:v>3.8058753601890647</c:v>
                </c:pt>
                <c:pt idx="10736">
                  <c:v>4.5258753601890636</c:v>
                </c:pt>
                <c:pt idx="10737">
                  <c:v>5.7858753601890633</c:v>
                </c:pt>
                <c:pt idx="10738">
                  <c:v>4.2258753601890646</c:v>
                </c:pt>
                <c:pt idx="10739">
                  <c:v>3.8558753601890636</c:v>
                </c:pt>
                <c:pt idx="10740">
                  <c:v>3.3958753601890646</c:v>
                </c:pt>
                <c:pt idx="10741">
                  <c:v>4.505875360189064</c:v>
                </c:pt>
                <c:pt idx="10742">
                  <c:v>3.4958753601890642</c:v>
                </c:pt>
                <c:pt idx="10743">
                  <c:v>3.8358753601890641</c:v>
                </c:pt>
                <c:pt idx="10744">
                  <c:v>5.3058753601890647</c:v>
                </c:pt>
                <c:pt idx="10745">
                  <c:v>4.2858753601890633</c:v>
                </c:pt>
                <c:pt idx="10746">
                  <c:v>4.8858753601890648</c:v>
                </c:pt>
                <c:pt idx="10747">
                  <c:v>4.1558753601890643</c:v>
                </c:pt>
                <c:pt idx="10748">
                  <c:v>3.6636169383427273</c:v>
                </c:pt>
                <c:pt idx="10749">
                  <c:v>3.5036169383427271</c:v>
                </c:pt>
                <c:pt idx="10750">
                  <c:v>3.3536169383427268</c:v>
                </c:pt>
                <c:pt idx="10751">
                  <c:v>4.3336169383427272</c:v>
                </c:pt>
                <c:pt idx="10752">
                  <c:v>4.6736169383427271</c:v>
                </c:pt>
                <c:pt idx="10753">
                  <c:v>5.093616938342727</c:v>
                </c:pt>
                <c:pt idx="10754">
                  <c:v>3.5536169383427278</c:v>
                </c:pt>
                <c:pt idx="10755">
                  <c:v>2.6536169383427275</c:v>
                </c:pt>
                <c:pt idx="10756">
                  <c:v>3.7236169383427278</c:v>
                </c:pt>
                <c:pt idx="10757">
                  <c:v>4.0336169383427265</c:v>
                </c:pt>
                <c:pt idx="10758">
                  <c:v>2.9436169383427266</c:v>
                </c:pt>
                <c:pt idx="10759">
                  <c:v>3.3136169383427276</c:v>
                </c:pt>
                <c:pt idx="10760">
                  <c:v>3.5336169383427265</c:v>
                </c:pt>
                <c:pt idx="10761">
                  <c:v>3.4236169383427271</c:v>
                </c:pt>
                <c:pt idx="10762">
                  <c:v>3.1536169383427275</c:v>
                </c:pt>
                <c:pt idx="10763">
                  <c:v>3.2736169383427267</c:v>
                </c:pt>
                <c:pt idx="10764">
                  <c:v>4.6013561651978421</c:v>
                </c:pt>
                <c:pt idx="10765">
                  <c:v>3.8313561651978425</c:v>
                </c:pt>
                <c:pt idx="10766">
                  <c:v>2.8313561651978425</c:v>
                </c:pt>
                <c:pt idx="10767">
                  <c:v>3.2113561651978433</c:v>
                </c:pt>
                <c:pt idx="10768">
                  <c:v>3.3113561651978429</c:v>
                </c:pt>
                <c:pt idx="10769">
                  <c:v>4.391356165197843</c:v>
                </c:pt>
                <c:pt idx="10770">
                  <c:v>2.9313561651978421</c:v>
                </c:pt>
                <c:pt idx="10771">
                  <c:v>3.2213561651978431</c:v>
                </c:pt>
                <c:pt idx="10772">
                  <c:v>3.4313561651978421</c:v>
                </c:pt>
                <c:pt idx="10773">
                  <c:v>4.4690930358533176</c:v>
                </c:pt>
                <c:pt idx="10774">
                  <c:v>4.4290930358533167</c:v>
                </c:pt>
                <c:pt idx="10775">
                  <c:v>4.4790930358533174</c:v>
                </c:pt>
                <c:pt idx="10776">
                  <c:v>3.2690930358533166</c:v>
                </c:pt>
                <c:pt idx="10777">
                  <c:v>2.6890930358533174</c:v>
                </c:pt>
                <c:pt idx="10778">
                  <c:v>3.7990930358533177</c:v>
                </c:pt>
                <c:pt idx="10779">
                  <c:v>3.7690930358533166</c:v>
                </c:pt>
                <c:pt idx="10780">
                  <c:v>4.2990930358533177</c:v>
                </c:pt>
                <c:pt idx="10781">
                  <c:v>3.7090930358533178</c:v>
                </c:pt>
                <c:pt idx="10782">
                  <c:v>3.3790930358533178</c:v>
                </c:pt>
                <c:pt idx="10783">
                  <c:v>3.4390930358533165</c:v>
                </c:pt>
                <c:pt idx="10784">
                  <c:v>2.749093035853317</c:v>
                </c:pt>
                <c:pt idx="10785">
                  <c:v>2.9168275453927226</c:v>
                </c:pt>
                <c:pt idx="10786">
                  <c:v>4.2268275453927231</c:v>
                </c:pt>
                <c:pt idx="10787">
                  <c:v>3.9068275453927228</c:v>
                </c:pt>
                <c:pt idx="10788">
                  <c:v>4.5568275453927232</c:v>
                </c:pt>
                <c:pt idx="10789">
                  <c:v>5.3268275453927227</c:v>
                </c:pt>
                <c:pt idx="10790">
                  <c:v>4.8068275453927232</c:v>
                </c:pt>
                <c:pt idx="10791">
                  <c:v>4.7068275453927235</c:v>
                </c:pt>
                <c:pt idx="10792">
                  <c:v>3.9368275453927222</c:v>
                </c:pt>
                <c:pt idx="10793">
                  <c:v>3.146827545392723</c:v>
                </c:pt>
                <c:pt idx="10794">
                  <c:v>2.9345596888842174</c:v>
                </c:pt>
                <c:pt idx="10795">
                  <c:v>4.1245596888842186</c:v>
                </c:pt>
                <c:pt idx="10796">
                  <c:v>4.5545596888842184</c:v>
                </c:pt>
                <c:pt idx="10797">
                  <c:v>3.6845596888842174</c:v>
                </c:pt>
                <c:pt idx="10798">
                  <c:v>3.3345596888842177</c:v>
                </c:pt>
                <c:pt idx="10799">
                  <c:v>3.9422894613804988</c:v>
                </c:pt>
                <c:pt idx="10800">
                  <c:v>3.4422894613804988</c:v>
                </c:pt>
                <c:pt idx="10801">
                  <c:v>3.5422894613805003</c:v>
                </c:pt>
                <c:pt idx="10802">
                  <c:v>2.8722894613804995</c:v>
                </c:pt>
                <c:pt idx="10803">
                  <c:v>3.352289461380499</c:v>
                </c:pt>
                <c:pt idx="10804">
                  <c:v>4.5822894613804994</c:v>
                </c:pt>
                <c:pt idx="10805">
                  <c:v>4.8022894613805001</c:v>
                </c:pt>
                <c:pt idx="10806">
                  <c:v>3.8222894613804996</c:v>
                </c:pt>
                <c:pt idx="10807">
                  <c:v>5.1722894613804993</c:v>
                </c:pt>
                <c:pt idx="10808">
                  <c:v>3.6122894613805006</c:v>
                </c:pt>
                <c:pt idx="10809">
                  <c:v>4.6422894613804999</c:v>
                </c:pt>
                <c:pt idx="10810">
                  <c:v>4.6122894613805006</c:v>
                </c:pt>
                <c:pt idx="10811">
                  <c:v>2.9622894613805002</c:v>
                </c:pt>
                <c:pt idx="10812">
                  <c:v>3.5022894613804993</c:v>
                </c:pt>
                <c:pt idx="10813">
                  <c:v>3.6522894613804997</c:v>
                </c:pt>
                <c:pt idx="10814">
                  <c:v>2.9022894613804997</c:v>
                </c:pt>
                <c:pt idx="10815">
                  <c:v>3.8922894613804999</c:v>
                </c:pt>
                <c:pt idx="10816">
                  <c:v>3.0422894613805003</c:v>
                </c:pt>
                <c:pt idx="10817">
                  <c:v>3.5922894613804992</c:v>
                </c:pt>
                <c:pt idx="10818">
                  <c:v>3.5622894613804998</c:v>
                </c:pt>
                <c:pt idx="10819">
                  <c:v>4.5000168579187321</c:v>
                </c:pt>
                <c:pt idx="10820">
                  <c:v>4.0000168579187321</c:v>
                </c:pt>
                <c:pt idx="10821">
                  <c:v>4.1800168579187318</c:v>
                </c:pt>
                <c:pt idx="10822">
                  <c:v>4.170016857918732</c:v>
                </c:pt>
                <c:pt idx="10823">
                  <c:v>3.3400168579187319</c:v>
                </c:pt>
                <c:pt idx="10824">
                  <c:v>4.1900168579187316</c:v>
                </c:pt>
                <c:pt idx="10825">
                  <c:v>4.5000168579187321</c:v>
                </c:pt>
                <c:pt idx="10826">
                  <c:v>2.7000168579187322</c:v>
                </c:pt>
                <c:pt idx="10827">
                  <c:v>3.5700168579187324</c:v>
                </c:pt>
                <c:pt idx="10828">
                  <c:v>4.6200168579187331</c:v>
                </c:pt>
                <c:pt idx="10829">
                  <c:v>6.2477418735204751</c:v>
                </c:pt>
                <c:pt idx="10830">
                  <c:v>4.5577418735204756</c:v>
                </c:pt>
                <c:pt idx="10831">
                  <c:v>4.2477418735204751</c:v>
                </c:pt>
                <c:pt idx="10832">
                  <c:v>3.4577418735204759</c:v>
                </c:pt>
                <c:pt idx="10833">
                  <c:v>4.4077418735204752</c:v>
                </c:pt>
                <c:pt idx="10834">
                  <c:v>2.9577418735204759</c:v>
                </c:pt>
                <c:pt idx="10835">
                  <c:v>3.6977418735204761</c:v>
                </c:pt>
                <c:pt idx="10836">
                  <c:v>2.8277418735204751</c:v>
                </c:pt>
                <c:pt idx="10837">
                  <c:v>2.6777418735204757</c:v>
                </c:pt>
                <c:pt idx="10838">
                  <c:v>3.6377418735204756</c:v>
                </c:pt>
                <c:pt idx="10839">
                  <c:v>6.117741873520476</c:v>
                </c:pt>
                <c:pt idx="10840">
                  <c:v>4.1077418735204763</c:v>
                </c:pt>
                <c:pt idx="10841">
                  <c:v>3.1577418735204752</c:v>
                </c:pt>
                <c:pt idx="10842">
                  <c:v>3.7377418735204753</c:v>
                </c:pt>
                <c:pt idx="10843">
                  <c:v>2.5354645031916307</c:v>
                </c:pt>
                <c:pt idx="10844">
                  <c:v>4.5754645031916308</c:v>
                </c:pt>
                <c:pt idx="10845">
                  <c:v>2.6754645031916313</c:v>
                </c:pt>
                <c:pt idx="10846">
                  <c:v>4.1154645031916317</c:v>
                </c:pt>
                <c:pt idx="10847">
                  <c:v>3.8254645031916308</c:v>
                </c:pt>
                <c:pt idx="10848">
                  <c:v>3.6254645031916315</c:v>
                </c:pt>
                <c:pt idx="10849">
                  <c:v>4.7554645031916305</c:v>
                </c:pt>
                <c:pt idx="10850">
                  <c:v>3.2554645031916305</c:v>
                </c:pt>
                <c:pt idx="10851">
                  <c:v>4.7554645031916305</c:v>
                </c:pt>
                <c:pt idx="10852">
                  <c:v>4.2954645031916314</c:v>
                </c:pt>
                <c:pt idx="10853">
                  <c:v>5.6854645031916302</c:v>
                </c:pt>
                <c:pt idx="10854">
                  <c:v>3.2554645031916305</c:v>
                </c:pt>
                <c:pt idx="10855">
                  <c:v>3.8754645031916315</c:v>
                </c:pt>
                <c:pt idx="10856">
                  <c:v>3.3054645031916312</c:v>
                </c:pt>
                <c:pt idx="10857">
                  <c:v>3.0954645031916304</c:v>
                </c:pt>
                <c:pt idx="10858">
                  <c:v>3.9454645031916318</c:v>
                </c:pt>
                <c:pt idx="10859">
                  <c:v>4.9754645031916311</c:v>
                </c:pt>
                <c:pt idx="10860">
                  <c:v>4.4154645031916306</c:v>
                </c:pt>
                <c:pt idx="10861">
                  <c:v>3.4954645031916307</c:v>
                </c:pt>
                <c:pt idx="10862">
                  <c:v>3.1254645031916315</c:v>
                </c:pt>
                <c:pt idx="10863">
                  <c:v>4.4554645031916316</c:v>
                </c:pt>
                <c:pt idx="10864">
                  <c:v>2.5931847419223724</c:v>
                </c:pt>
                <c:pt idx="10865">
                  <c:v>3.3631847419223728</c:v>
                </c:pt>
                <c:pt idx="10866">
                  <c:v>3.9731847419223723</c:v>
                </c:pt>
                <c:pt idx="10867">
                  <c:v>2.9631847419223725</c:v>
                </c:pt>
                <c:pt idx="10868">
                  <c:v>3.6431847419223722</c:v>
                </c:pt>
                <c:pt idx="10869">
                  <c:v>3.903184741922372</c:v>
                </c:pt>
                <c:pt idx="10870">
                  <c:v>3.8031847419223723</c:v>
                </c:pt>
                <c:pt idx="10871">
                  <c:v>3.0331847419223728</c:v>
                </c:pt>
                <c:pt idx="10872">
                  <c:v>3.6131847419223728</c:v>
                </c:pt>
                <c:pt idx="10873">
                  <c:v>4.2831847419223728</c:v>
                </c:pt>
                <c:pt idx="10874">
                  <c:v>4.5531847419223723</c:v>
                </c:pt>
                <c:pt idx="10875">
                  <c:v>3.3031847419223723</c:v>
                </c:pt>
                <c:pt idx="10876">
                  <c:v>4.4331847419223713</c:v>
                </c:pt>
                <c:pt idx="10877">
                  <c:v>3.7531847419223716</c:v>
                </c:pt>
                <c:pt idx="10878">
                  <c:v>3.853184741922373</c:v>
                </c:pt>
                <c:pt idx="10879">
                  <c:v>4.2231847419223723</c:v>
                </c:pt>
                <c:pt idx="10880">
                  <c:v>3.0631847419223721</c:v>
                </c:pt>
                <c:pt idx="10881">
                  <c:v>3.8831847419223724</c:v>
                </c:pt>
                <c:pt idx="10882">
                  <c:v>3.6931847419223729</c:v>
                </c:pt>
                <c:pt idx="10883">
                  <c:v>4.2309025846870689</c:v>
                </c:pt>
                <c:pt idx="10884">
                  <c:v>3.4109025846870686</c:v>
                </c:pt>
                <c:pt idx="10885">
                  <c:v>3.0109025846870683</c:v>
                </c:pt>
                <c:pt idx="10886">
                  <c:v>2.9709025846870691</c:v>
                </c:pt>
                <c:pt idx="10887">
                  <c:v>3.3209025846870688</c:v>
                </c:pt>
                <c:pt idx="10888">
                  <c:v>4.7409025846870687</c:v>
                </c:pt>
                <c:pt idx="10889">
                  <c:v>3.4909025846870687</c:v>
                </c:pt>
                <c:pt idx="10890">
                  <c:v>4.560902584687069</c:v>
                </c:pt>
                <c:pt idx="10891">
                  <c:v>3.1409025846870691</c:v>
                </c:pt>
                <c:pt idx="10892">
                  <c:v>3.7709025846870698</c:v>
                </c:pt>
                <c:pt idx="10893">
                  <c:v>3.9809025846870689</c:v>
                </c:pt>
                <c:pt idx="10894">
                  <c:v>4.1109025846870697</c:v>
                </c:pt>
                <c:pt idx="10895">
                  <c:v>3.3786180264442383</c:v>
                </c:pt>
                <c:pt idx="10896">
                  <c:v>4.7986180264442382</c:v>
                </c:pt>
                <c:pt idx="10897">
                  <c:v>3.9386180264442388</c:v>
                </c:pt>
                <c:pt idx="10898">
                  <c:v>4.5286180264442386</c:v>
                </c:pt>
                <c:pt idx="10899">
                  <c:v>3.3586180264442387</c:v>
                </c:pt>
                <c:pt idx="10900">
                  <c:v>4.2486180264442375</c:v>
                </c:pt>
                <c:pt idx="10901">
                  <c:v>4.1286180264442383</c:v>
                </c:pt>
                <c:pt idx="10902">
                  <c:v>4.5286180264442386</c:v>
                </c:pt>
                <c:pt idx="10903">
                  <c:v>3.6786180264442372</c:v>
                </c:pt>
                <c:pt idx="10904">
                  <c:v>3.3986180264442378</c:v>
                </c:pt>
                <c:pt idx="10905">
                  <c:v>3.4686180264442381</c:v>
                </c:pt>
                <c:pt idx="10906">
                  <c:v>4.638618026444238</c:v>
                </c:pt>
                <c:pt idx="10907">
                  <c:v>5.1563310621364629</c:v>
                </c:pt>
                <c:pt idx="10908">
                  <c:v>3.4663310621364634</c:v>
                </c:pt>
                <c:pt idx="10909">
                  <c:v>4.1763310621364624</c:v>
                </c:pt>
                <c:pt idx="10910">
                  <c:v>3.8963310621364631</c:v>
                </c:pt>
                <c:pt idx="10911">
                  <c:v>4.2463310621364627</c:v>
                </c:pt>
                <c:pt idx="10912">
                  <c:v>2.8763310621364635</c:v>
                </c:pt>
                <c:pt idx="10913">
                  <c:v>3.566331062136463</c:v>
                </c:pt>
                <c:pt idx="10914">
                  <c:v>3.1963310621364638</c:v>
                </c:pt>
                <c:pt idx="10915">
                  <c:v>4.066331062136463</c:v>
                </c:pt>
                <c:pt idx="10916">
                  <c:v>3.6463310621364631</c:v>
                </c:pt>
                <c:pt idx="10917">
                  <c:v>3.7863310621364636</c:v>
                </c:pt>
                <c:pt idx="10918">
                  <c:v>3.7863310621364636</c:v>
                </c:pt>
                <c:pt idx="10919">
                  <c:v>4.1640416866903323</c:v>
                </c:pt>
                <c:pt idx="10920">
                  <c:v>3.0640416866903326</c:v>
                </c:pt>
                <c:pt idx="10921">
                  <c:v>3.3140416866903326</c:v>
                </c:pt>
                <c:pt idx="10922">
                  <c:v>3.6540416866903325</c:v>
                </c:pt>
                <c:pt idx="10923">
                  <c:v>3.8140416866903326</c:v>
                </c:pt>
                <c:pt idx="10924">
                  <c:v>4.9940416866903323</c:v>
                </c:pt>
                <c:pt idx="10925">
                  <c:v>3.6140416866903333</c:v>
                </c:pt>
                <c:pt idx="10926">
                  <c:v>3.0740416866903324</c:v>
                </c:pt>
                <c:pt idx="10927">
                  <c:v>4.7040416866903332</c:v>
                </c:pt>
                <c:pt idx="10928">
                  <c:v>3.8640416866903333</c:v>
                </c:pt>
                <c:pt idx="10929">
                  <c:v>3.8340416866903322</c:v>
                </c:pt>
                <c:pt idx="10930">
                  <c:v>4.1240416866903331</c:v>
                </c:pt>
                <c:pt idx="10931">
                  <c:v>3.544041686690333</c:v>
                </c:pt>
                <c:pt idx="10932">
                  <c:v>3.8140416866903326</c:v>
                </c:pt>
                <c:pt idx="10933">
                  <c:v>4.2440416866903323</c:v>
                </c:pt>
                <c:pt idx="10934">
                  <c:v>5.4140416866903323</c:v>
                </c:pt>
                <c:pt idx="10935">
                  <c:v>2.8740416866903331</c:v>
                </c:pt>
                <c:pt idx="10936">
                  <c:v>4.8040416866903328</c:v>
                </c:pt>
                <c:pt idx="10937">
                  <c:v>3.7840416866903333</c:v>
                </c:pt>
                <c:pt idx="10938">
                  <c:v>4.7240416866903328</c:v>
                </c:pt>
                <c:pt idx="10939">
                  <c:v>3.4140416866903323</c:v>
                </c:pt>
                <c:pt idx="10940">
                  <c:v>4.6140416866903333</c:v>
                </c:pt>
                <c:pt idx="10941">
                  <c:v>3.7540416866903321</c:v>
                </c:pt>
                <c:pt idx="10942">
                  <c:v>3.8217498950163673</c:v>
                </c:pt>
                <c:pt idx="10943">
                  <c:v>4.5517498950163677</c:v>
                </c:pt>
                <c:pt idx="10944">
                  <c:v>4.6717498950163669</c:v>
                </c:pt>
                <c:pt idx="10945">
                  <c:v>4.3017498950163677</c:v>
                </c:pt>
                <c:pt idx="10946">
                  <c:v>5.2317498950163674</c:v>
                </c:pt>
                <c:pt idx="10947">
                  <c:v>3.3017498950163677</c:v>
                </c:pt>
                <c:pt idx="10948">
                  <c:v>3.8917498950163676</c:v>
                </c:pt>
                <c:pt idx="10949">
                  <c:v>3.2917498950163679</c:v>
                </c:pt>
                <c:pt idx="10950">
                  <c:v>2.6017498950163676</c:v>
                </c:pt>
                <c:pt idx="10951">
                  <c:v>3.8617498950163682</c:v>
                </c:pt>
                <c:pt idx="10952">
                  <c:v>4.6317498950163678</c:v>
                </c:pt>
                <c:pt idx="10953">
                  <c:v>4.0217498950163684</c:v>
                </c:pt>
                <c:pt idx="10954">
                  <c:v>4.4217498950163669</c:v>
                </c:pt>
                <c:pt idx="10955">
                  <c:v>3.7394556820089626</c:v>
                </c:pt>
                <c:pt idx="10956">
                  <c:v>3.639455682008963</c:v>
                </c:pt>
                <c:pt idx="10957">
                  <c:v>3.8194556820089627</c:v>
                </c:pt>
                <c:pt idx="10958">
                  <c:v>3.2694556820089637</c:v>
                </c:pt>
                <c:pt idx="10959">
                  <c:v>3.8094556820089629</c:v>
                </c:pt>
                <c:pt idx="10960">
                  <c:v>3.8794556820089632</c:v>
                </c:pt>
                <c:pt idx="10961">
                  <c:v>3.9194556820089623</c:v>
                </c:pt>
                <c:pt idx="10962">
                  <c:v>3.719455682008963</c:v>
                </c:pt>
                <c:pt idx="10963">
                  <c:v>3.219455682008963</c:v>
                </c:pt>
                <c:pt idx="10964">
                  <c:v>3.4794556820089628</c:v>
                </c:pt>
                <c:pt idx="10965">
                  <c:v>4.0494556820089631</c:v>
                </c:pt>
                <c:pt idx="10966">
                  <c:v>4.6294556820089632</c:v>
                </c:pt>
                <c:pt idx="10967">
                  <c:v>3.9471590425463159</c:v>
                </c:pt>
                <c:pt idx="10968">
                  <c:v>2.9971590425463148</c:v>
                </c:pt>
                <c:pt idx="10969">
                  <c:v>3.6771590425463163</c:v>
                </c:pt>
                <c:pt idx="10970">
                  <c:v>3.6371590425463154</c:v>
                </c:pt>
                <c:pt idx="10971">
                  <c:v>3.5671590425463151</c:v>
                </c:pt>
                <c:pt idx="10972">
                  <c:v>2.7271590425463152</c:v>
                </c:pt>
                <c:pt idx="10973">
                  <c:v>3.5671590425463151</c:v>
                </c:pt>
                <c:pt idx="10974">
                  <c:v>3.8471590425463162</c:v>
                </c:pt>
                <c:pt idx="10975">
                  <c:v>3.5371590425463157</c:v>
                </c:pt>
                <c:pt idx="10976">
                  <c:v>4.3271590425463149</c:v>
                </c:pt>
                <c:pt idx="10977">
                  <c:v>5.1871590425463161</c:v>
                </c:pt>
                <c:pt idx="10978">
                  <c:v>3.987159042546315</c:v>
                </c:pt>
                <c:pt idx="10979">
                  <c:v>2.817159042546316</c:v>
                </c:pt>
                <c:pt idx="10980">
                  <c:v>2.8271590425463158</c:v>
                </c:pt>
                <c:pt idx="10981">
                  <c:v>3.107159042546316</c:v>
                </c:pt>
                <c:pt idx="10982">
                  <c:v>3.157159042546315</c:v>
                </c:pt>
                <c:pt idx="10983">
                  <c:v>3.1371590425463154</c:v>
                </c:pt>
                <c:pt idx="10984">
                  <c:v>3.857159042546316</c:v>
                </c:pt>
                <c:pt idx="10985">
                  <c:v>3.9971590425463148</c:v>
                </c:pt>
                <c:pt idx="10986">
                  <c:v>3.8471590425463162</c:v>
                </c:pt>
                <c:pt idx="10987">
                  <c:v>4.0548599714903446</c:v>
                </c:pt>
                <c:pt idx="10988">
                  <c:v>3.3848599714903447</c:v>
                </c:pt>
                <c:pt idx="10989">
                  <c:v>6.9848599714903443</c:v>
                </c:pt>
                <c:pt idx="10990">
                  <c:v>4.2348599714903443</c:v>
                </c:pt>
                <c:pt idx="10991">
                  <c:v>4.0248599714903452</c:v>
                </c:pt>
                <c:pt idx="10992">
                  <c:v>3.0648599714903444</c:v>
                </c:pt>
                <c:pt idx="10993">
                  <c:v>3.2448599714903441</c:v>
                </c:pt>
                <c:pt idx="10994">
                  <c:v>3.5648599714903444</c:v>
                </c:pt>
                <c:pt idx="10995">
                  <c:v>3.7148599714903447</c:v>
                </c:pt>
                <c:pt idx="10996">
                  <c:v>4.2725584636866429</c:v>
                </c:pt>
                <c:pt idx="10997">
                  <c:v>3.6125584636866428</c:v>
                </c:pt>
                <c:pt idx="10998">
                  <c:v>3.8425584636866432</c:v>
                </c:pt>
                <c:pt idx="10999">
                  <c:v>4.852558463686643</c:v>
                </c:pt>
                <c:pt idx="11000">
                  <c:v>4.1125584636866428</c:v>
                </c:pt>
                <c:pt idx="11001">
                  <c:v>3.6125584636866428</c:v>
                </c:pt>
                <c:pt idx="11002">
                  <c:v>4.3725584636866426</c:v>
                </c:pt>
                <c:pt idx="11003">
                  <c:v>3.6825584636866431</c:v>
                </c:pt>
                <c:pt idx="11004">
                  <c:v>3.9025584636866419</c:v>
                </c:pt>
                <c:pt idx="11005">
                  <c:v>5.7125584636866424</c:v>
                </c:pt>
                <c:pt idx="11006">
                  <c:v>3.9125584636866417</c:v>
                </c:pt>
                <c:pt idx="11007">
                  <c:v>3.8725584636866426</c:v>
                </c:pt>
                <c:pt idx="11008">
                  <c:v>3.9125584636866417</c:v>
                </c:pt>
                <c:pt idx="11009">
                  <c:v>3.7525584636866434</c:v>
                </c:pt>
                <c:pt idx="11010">
                  <c:v>2.9025584636866419</c:v>
                </c:pt>
                <c:pt idx="11011">
                  <c:v>3.7825584636866427</c:v>
                </c:pt>
                <c:pt idx="11012">
                  <c:v>2.7425584636866427</c:v>
                </c:pt>
                <c:pt idx="11013">
                  <c:v>3.6325584636866424</c:v>
                </c:pt>
                <c:pt idx="11014">
                  <c:v>2.5025584636866425</c:v>
                </c:pt>
                <c:pt idx="11015">
                  <c:v>5.8025584636866423</c:v>
                </c:pt>
                <c:pt idx="11016">
                  <c:v>3.352558463686643</c:v>
                </c:pt>
                <c:pt idx="11017">
                  <c:v>4.2102545139643865</c:v>
                </c:pt>
                <c:pt idx="11018">
                  <c:v>3.690254513964387</c:v>
                </c:pt>
                <c:pt idx="11019">
                  <c:v>3.2402545139643859</c:v>
                </c:pt>
                <c:pt idx="11020">
                  <c:v>2.6802545139643863</c:v>
                </c:pt>
                <c:pt idx="11021">
                  <c:v>2.6402545139643863</c:v>
                </c:pt>
                <c:pt idx="11022">
                  <c:v>3.8802545139643865</c:v>
                </c:pt>
                <c:pt idx="11023">
                  <c:v>4.1202545139643867</c:v>
                </c:pt>
                <c:pt idx="11024">
                  <c:v>3.1602545139643858</c:v>
                </c:pt>
                <c:pt idx="11025">
                  <c:v>3.7102545139643865</c:v>
                </c:pt>
                <c:pt idx="11026">
                  <c:v>3.2802545139643868</c:v>
                </c:pt>
                <c:pt idx="11027">
                  <c:v>2.5402545139643866</c:v>
                </c:pt>
                <c:pt idx="11028">
                  <c:v>3.3002545139643864</c:v>
                </c:pt>
                <c:pt idx="11029">
                  <c:v>2.7802545139643868</c:v>
                </c:pt>
                <c:pt idx="11030">
                  <c:v>5.270254513964387</c:v>
                </c:pt>
                <c:pt idx="11031">
                  <c:v>5.650254513964386</c:v>
                </c:pt>
                <c:pt idx="11032">
                  <c:v>3.0679481171362841</c:v>
                </c:pt>
                <c:pt idx="11033">
                  <c:v>4.3179481171362841</c:v>
                </c:pt>
                <c:pt idx="11034">
                  <c:v>4.6279481171362846</c:v>
                </c:pt>
                <c:pt idx="11035">
                  <c:v>4.6679481171362855</c:v>
                </c:pt>
                <c:pt idx="11036">
                  <c:v>4.607948117136285</c:v>
                </c:pt>
                <c:pt idx="11037">
                  <c:v>4.5079481171362854</c:v>
                </c:pt>
                <c:pt idx="11038">
                  <c:v>4.0979481171362853</c:v>
                </c:pt>
                <c:pt idx="11039">
                  <c:v>3.2379481171362841</c:v>
                </c:pt>
                <c:pt idx="11040">
                  <c:v>4.107948117136285</c:v>
                </c:pt>
                <c:pt idx="11041">
                  <c:v>3.8479481171362853</c:v>
                </c:pt>
                <c:pt idx="11042">
                  <c:v>2.8779481171362846</c:v>
                </c:pt>
                <c:pt idx="11043">
                  <c:v>4.4179481171362855</c:v>
                </c:pt>
                <c:pt idx="11044">
                  <c:v>3.4779481171362843</c:v>
                </c:pt>
                <c:pt idx="11045">
                  <c:v>3.7079481171362847</c:v>
                </c:pt>
                <c:pt idx="11046">
                  <c:v>2.8979481171362842</c:v>
                </c:pt>
                <c:pt idx="11047">
                  <c:v>4.4456392679984944</c:v>
                </c:pt>
                <c:pt idx="11048">
                  <c:v>3.7856392679984943</c:v>
                </c:pt>
                <c:pt idx="11049">
                  <c:v>4.0556392679984938</c:v>
                </c:pt>
                <c:pt idx="11050">
                  <c:v>3.8056392679984938</c:v>
                </c:pt>
                <c:pt idx="11051">
                  <c:v>5.3856392679984939</c:v>
                </c:pt>
                <c:pt idx="11052">
                  <c:v>4.7556392679984949</c:v>
                </c:pt>
                <c:pt idx="11053">
                  <c:v>4.3256392679984952</c:v>
                </c:pt>
                <c:pt idx="11054">
                  <c:v>3.7656392679984947</c:v>
                </c:pt>
                <c:pt idx="11055">
                  <c:v>3.545639267998494</c:v>
                </c:pt>
                <c:pt idx="11056">
                  <c:v>3.8656392679984943</c:v>
                </c:pt>
                <c:pt idx="11057">
                  <c:v>3.2656392679984947</c:v>
                </c:pt>
                <c:pt idx="11058">
                  <c:v>3.1133279613305547</c:v>
                </c:pt>
                <c:pt idx="11059">
                  <c:v>4.013327961330555</c:v>
                </c:pt>
                <c:pt idx="11060">
                  <c:v>3.8333279613305553</c:v>
                </c:pt>
                <c:pt idx="11061">
                  <c:v>4.563327961330554</c:v>
                </c:pt>
                <c:pt idx="11062">
                  <c:v>3.0833279613305553</c:v>
                </c:pt>
                <c:pt idx="11063">
                  <c:v>4.3433279613305551</c:v>
                </c:pt>
                <c:pt idx="11064">
                  <c:v>5.1933279613305547</c:v>
                </c:pt>
                <c:pt idx="11065">
                  <c:v>5.0033279613305552</c:v>
                </c:pt>
                <c:pt idx="11066">
                  <c:v>2.9633279613305543</c:v>
                </c:pt>
                <c:pt idx="11067">
                  <c:v>4.0433279613305544</c:v>
                </c:pt>
                <c:pt idx="11068">
                  <c:v>4.3110141918953229</c:v>
                </c:pt>
                <c:pt idx="11069">
                  <c:v>3.6010141918953238</c:v>
                </c:pt>
                <c:pt idx="11070">
                  <c:v>4.3510141918953238</c:v>
                </c:pt>
                <c:pt idx="11071">
                  <c:v>4.6910141918953236</c:v>
                </c:pt>
                <c:pt idx="11072">
                  <c:v>4.1410141918953229</c:v>
                </c:pt>
                <c:pt idx="11073">
                  <c:v>4.3610141918953236</c:v>
                </c:pt>
                <c:pt idx="11074">
                  <c:v>4.5310141918953235</c:v>
                </c:pt>
                <c:pt idx="11075">
                  <c:v>4.6710141918953241</c:v>
                </c:pt>
                <c:pt idx="11076">
                  <c:v>4.2410141918953244</c:v>
                </c:pt>
                <c:pt idx="11077">
                  <c:v>3.2910141918953233</c:v>
                </c:pt>
                <c:pt idx="11078">
                  <c:v>2.7510141918953233</c:v>
                </c:pt>
                <c:pt idx="11079">
                  <c:v>3.2410141918953244</c:v>
                </c:pt>
                <c:pt idx="11080">
                  <c:v>4.0086979544388921</c:v>
                </c:pt>
                <c:pt idx="11081">
                  <c:v>4.3186979544388926</c:v>
                </c:pt>
                <c:pt idx="11082">
                  <c:v>3.1986979544388916</c:v>
                </c:pt>
                <c:pt idx="11083">
                  <c:v>2.9186979544388922</c:v>
                </c:pt>
                <c:pt idx="11084">
                  <c:v>5.1486979544388909</c:v>
                </c:pt>
                <c:pt idx="11085">
                  <c:v>4.4086979544388925</c:v>
                </c:pt>
                <c:pt idx="11086">
                  <c:v>3.598697954438892</c:v>
                </c:pt>
                <c:pt idx="11087">
                  <c:v>2.8586979544388917</c:v>
                </c:pt>
                <c:pt idx="11088">
                  <c:v>4.3786979544388913</c:v>
                </c:pt>
                <c:pt idx="11089">
                  <c:v>3.9463792436905258</c:v>
                </c:pt>
                <c:pt idx="11090">
                  <c:v>2.6963792436905258</c:v>
                </c:pt>
                <c:pt idx="11091">
                  <c:v>4.7263792436905252</c:v>
                </c:pt>
                <c:pt idx="11092">
                  <c:v>2.5463792436905264</c:v>
                </c:pt>
                <c:pt idx="11093">
                  <c:v>4.4163792436905265</c:v>
                </c:pt>
                <c:pt idx="11094">
                  <c:v>4.1763792436905263</c:v>
                </c:pt>
                <c:pt idx="11095">
                  <c:v>3.7263792436905252</c:v>
                </c:pt>
                <c:pt idx="11096">
                  <c:v>4.1163792436905258</c:v>
                </c:pt>
                <c:pt idx="11097">
                  <c:v>4.6363792436905253</c:v>
                </c:pt>
                <c:pt idx="11098">
                  <c:v>4.4163792436905265</c:v>
                </c:pt>
                <c:pt idx="11099">
                  <c:v>3.1163792436905258</c:v>
                </c:pt>
                <c:pt idx="11100">
                  <c:v>3.4463792436905258</c:v>
                </c:pt>
                <c:pt idx="11101">
                  <c:v>2.9763792436905252</c:v>
                </c:pt>
                <c:pt idx="11102">
                  <c:v>3.2563792436905263</c:v>
                </c:pt>
                <c:pt idx="11103">
                  <c:v>3.9063792436905267</c:v>
                </c:pt>
                <c:pt idx="11104">
                  <c:v>4.7740580543625892</c:v>
                </c:pt>
                <c:pt idx="11105">
                  <c:v>3.7540580543625897</c:v>
                </c:pt>
                <c:pt idx="11106">
                  <c:v>5.3840580543625887</c:v>
                </c:pt>
                <c:pt idx="11107">
                  <c:v>4.2540580543625897</c:v>
                </c:pt>
                <c:pt idx="11108">
                  <c:v>4.9940580543625899</c:v>
                </c:pt>
                <c:pt idx="11109">
                  <c:v>3.3140580543625902</c:v>
                </c:pt>
                <c:pt idx="11110">
                  <c:v>3.2440580543625899</c:v>
                </c:pt>
                <c:pt idx="11111">
                  <c:v>3.9440580543625892</c:v>
                </c:pt>
                <c:pt idx="11112">
                  <c:v>2.6440580543625893</c:v>
                </c:pt>
                <c:pt idx="11113">
                  <c:v>3.0040580543625897</c:v>
                </c:pt>
                <c:pt idx="11114">
                  <c:v>3.6340580543625887</c:v>
                </c:pt>
                <c:pt idx="11115">
                  <c:v>5.034058054362589</c:v>
                </c:pt>
                <c:pt idx="11116">
                  <c:v>3.0940580543625895</c:v>
                </c:pt>
                <c:pt idx="11117">
                  <c:v>4.2240580543625885</c:v>
                </c:pt>
                <c:pt idx="11118">
                  <c:v>3.6117343811504679</c:v>
                </c:pt>
                <c:pt idx="11119">
                  <c:v>3.771734381150468</c:v>
                </c:pt>
                <c:pt idx="11120">
                  <c:v>3.7917343811504676</c:v>
                </c:pt>
                <c:pt idx="11121">
                  <c:v>3.8817343811504674</c:v>
                </c:pt>
                <c:pt idx="11122">
                  <c:v>4.0417343811504676</c:v>
                </c:pt>
                <c:pt idx="11123">
                  <c:v>3.3517343811504681</c:v>
                </c:pt>
                <c:pt idx="11124">
                  <c:v>3.1117343811504679</c:v>
                </c:pt>
                <c:pt idx="11125">
                  <c:v>4.5617343811504689</c:v>
                </c:pt>
                <c:pt idx="11126">
                  <c:v>3.8017343811504674</c:v>
                </c:pt>
                <c:pt idx="11127">
                  <c:v>4.7617343811504682</c:v>
                </c:pt>
                <c:pt idx="11128">
                  <c:v>4.3317343811504685</c:v>
                </c:pt>
                <c:pt idx="11129">
                  <c:v>2.5417343811504685</c:v>
                </c:pt>
                <c:pt idx="11130">
                  <c:v>4.4017343811504688</c:v>
                </c:pt>
                <c:pt idx="11131">
                  <c:v>3.1817343811504681</c:v>
                </c:pt>
                <c:pt idx="11132">
                  <c:v>3.2017343811504677</c:v>
                </c:pt>
                <c:pt idx="11133">
                  <c:v>3.9717343811504673</c:v>
                </c:pt>
                <c:pt idx="11134">
                  <c:v>4.6517343811504688</c:v>
                </c:pt>
                <c:pt idx="11135">
                  <c:v>4.0417343811504676</c:v>
                </c:pt>
                <c:pt idx="11136">
                  <c:v>2.6294082187325012</c:v>
                </c:pt>
                <c:pt idx="11137">
                  <c:v>4.5194082187325009</c:v>
                </c:pt>
                <c:pt idx="11138">
                  <c:v>3.9894082187325015</c:v>
                </c:pt>
                <c:pt idx="11139">
                  <c:v>3.8294082187325014</c:v>
                </c:pt>
                <c:pt idx="11140">
                  <c:v>2.8994082187325017</c:v>
                </c:pt>
                <c:pt idx="11141">
                  <c:v>3.9394082187325008</c:v>
                </c:pt>
                <c:pt idx="11142">
                  <c:v>4.6594082187325014</c:v>
                </c:pt>
                <c:pt idx="11143">
                  <c:v>4.3194082187325016</c:v>
                </c:pt>
                <c:pt idx="11144">
                  <c:v>3.5694082187325016</c:v>
                </c:pt>
                <c:pt idx="11145">
                  <c:v>3.4070795617699066</c:v>
                </c:pt>
                <c:pt idx="11146">
                  <c:v>2.9170795617699063</c:v>
                </c:pt>
                <c:pt idx="11147">
                  <c:v>3.6970795617699057</c:v>
                </c:pt>
                <c:pt idx="11148">
                  <c:v>3.1270795617699054</c:v>
                </c:pt>
                <c:pt idx="11149">
                  <c:v>4.1970795617699057</c:v>
                </c:pt>
                <c:pt idx="11150">
                  <c:v>3.1870795617699059</c:v>
                </c:pt>
                <c:pt idx="11151">
                  <c:v>3.517079561769906</c:v>
                </c:pt>
                <c:pt idx="11152">
                  <c:v>3.2070795617699055</c:v>
                </c:pt>
                <c:pt idx="11153">
                  <c:v>4.9570795617699055</c:v>
                </c:pt>
                <c:pt idx="11154">
                  <c:v>3.5270795617699058</c:v>
                </c:pt>
                <c:pt idx="11155">
                  <c:v>3.4370795617699059</c:v>
                </c:pt>
                <c:pt idx="11156">
                  <c:v>2.7570795617699062</c:v>
                </c:pt>
                <c:pt idx="11157">
                  <c:v>3.3770795617699054</c:v>
                </c:pt>
                <c:pt idx="11158">
                  <c:v>3.1070795617699059</c:v>
                </c:pt>
                <c:pt idx="11159">
                  <c:v>3.0470795617699054</c:v>
                </c:pt>
                <c:pt idx="11160">
                  <c:v>4.1170795617699056</c:v>
                </c:pt>
                <c:pt idx="11161">
                  <c:v>4.5570795617699069</c:v>
                </c:pt>
                <c:pt idx="11162">
                  <c:v>3.767079561769906</c:v>
                </c:pt>
                <c:pt idx="11163">
                  <c:v>2.5270795617699058</c:v>
                </c:pt>
                <c:pt idx="11164">
                  <c:v>3.4070795617699066</c:v>
                </c:pt>
                <c:pt idx="11165">
                  <c:v>4.0647484049067142</c:v>
                </c:pt>
                <c:pt idx="11166">
                  <c:v>3.8447484049067135</c:v>
                </c:pt>
                <c:pt idx="11167">
                  <c:v>3.454748404906713</c:v>
                </c:pt>
                <c:pt idx="11168">
                  <c:v>4.1247484049067129</c:v>
                </c:pt>
                <c:pt idx="11169">
                  <c:v>4.1947484049067132</c:v>
                </c:pt>
                <c:pt idx="11170">
                  <c:v>4.5647484049067142</c:v>
                </c:pt>
                <c:pt idx="11171">
                  <c:v>3.0047484049067137</c:v>
                </c:pt>
                <c:pt idx="11172">
                  <c:v>4.5047484049067137</c:v>
                </c:pt>
                <c:pt idx="11173">
                  <c:v>3.5247484049067133</c:v>
                </c:pt>
                <c:pt idx="11174">
                  <c:v>2.8547484049067133</c:v>
                </c:pt>
                <c:pt idx="11175">
                  <c:v>3.3747484049067129</c:v>
                </c:pt>
                <c:pt idx="11176">
                  <c:v>4.1724147427696767</c:v>
                </c:pt>
                <c:pt idx="11177">
                  <c:v>3.0624147427696773</c:v>
                </c:pt>
                <c:pt idx="11178">
                  <c:v>4.4324147427696765</c:v>
                </c:pt>
                <c:pt idx="11179">
                  <c:v>2.8224147427696771</c:v>
                </c:pt>
                <c:pt idx="11180">
                  <c:v>3.2024147427696761</c:v>
                </c:pt>
                <c:pt idx="11181">
                  <c:v>4.1524147427696771</c:v>
                </c:pt>
                <c:pt idx="11182">
                  <c:v>5.122414742769676</c:v>
                </c:pt>
                <c:pt idx="11183">
                  <c:v>3.9024147427696771</c:v>
                </c:pt>
                <c:pt idx="11184">
                  <c:v>4.2724147427696764</c:v>
                </c:pt>
                <c:pt idx="11185">
                  <c:v>4.5824147427696769</c:v>
                </c:pt>
                <c:pt idx="11186">
                  <c:v>4.0824147427696769</c:v>
                </c:pt>
                <c:pt idx="11187">
                  <c:v>3.7824147427696762</c:v>
                </c:pt>
                <c:pt idx="11188">
                  <c:v>3.57007856996821</c:v>
                </c:pt>
                <c:pt idx="11189">
                  <c:v>4.4500785699682091</c:v>
                </c:pt>
                <c:pt idx="11190">
                  <c:v>3.1600785699682099</c:v>
                </c:pt>
                <c:pt idx="11191">
                  <c:v>3.99007856996821</c:v>
                </c:pt>
                <c:pt idx="11192">
                  <c:v>4.2700785699682093</c:v>
                </c:pt>
                <c:pt idx="11193">
                  <c:v>3.6600785699682099</c:v>
                </c:pt>
                <c:pt idx="11194">
                  <c:v>3.9000785699682101</c:v>
                </c:pt>
                <c:pt idx="11195">
                  <c:v>3.4400785699682093</c:v>
                </c:pt>
                <c:pt idx="11196">
                  <c:v>3.24007856996821</c:v>
                </c:pt>
                <c:pt idx="11197">
                  <c:v>3.6600785699682099</c:v>
                </c:pt>
                <c:pt idx="11198">
                  <c:v>3.8100785699682103</c:v>
                </c:pt>
                <c:pt idx="11199">
                  <c:v>3.6300785699682088</c:v>
                </c:pt>
                <c:pt idx="11200">
                  <c:v>2.7900785699682098</c:v>
                </c:pt>
                <c:pt idx="11201">
                  <c:v>3.6900785699682093</c:v>
                </c:pt>
                <c:pt idx="11202">
                  <c:v>3.1277398810943087</c:v>
                </c:pt>
                <c:pt idx="11203">
                  <c:v>2.5177398810943092</c:v>
                </c:pt>
                <c:pt idx="11204">
                  <c:v>3.1877398810943092</c:v>
                </c:pt>
                <c:pt idx="11205">
                  <c:v>4.9277398810943094</c:v>
                </c:pt>
                <c:pt idx="11206">
                  <c:v>3.7077398810943087</c:v>
                </c:pt>
                <c:pt idx="11207">
                  <c:v>3.7677398810943092</c:v>
                </c:pt>
                <c:pt idx="11208">
                  <c:v>4.6577398810943098</c:v>
                </c:pt>
                <c:pt idx="11209">
                  <c:v>3.027739881094309</c:v>
                </c:pt>
                <c:pt idx="11210">
                  <c:v>3.197739881094309</c:v>
                </c:pt>
                <c:pt idx="11211">
                  <c:v>3.7077398810943087</c:v>
                </c:pt>
                <c:pt idx="11212">
                  <c:v>4.197739881094309</c:v>
                </c:pt>
                <c:pt idx="11213">
                  <c:v>4.1677398810943096</c:v>
                </c:pt>
                <c:pt idx="11214">
                  <c:v>3.6453986707224875</c:v>
                </c:pt>
                <c:pt idx="11215">
                  <c:v>3.0653986707224874</c:v>
                </c:pt>
                <c:pt idx="11216">
                  <c:v>4.6853986707224866</c:v>
                </c:pt>
                <c:pt idx="11217">
                  <c:v>3.9453986707224864</c:v>
                </c:pt>
                <c:pt idx="11218">
                  <c:v>4.4453986707224864</c:v>
                </c:pt>
                <c:pt idx="11219">
                  <c:v>5.6253986707224861</c:v>
                </c:pt>
                <c:pt idx="11220">
                  <c:v>3.1353986707224877</c:v>
                </c:pt>
                <c:pt idx="11221">
                  <c:v>3.7653986707224867</c:v>
                </c:pt>
                <c:pt idx="11222">
                  <c:v>4.9653986707224878</c:v>
                </c:pt>
                <c:pt idx="11223">
                  <c:v>4.5153986707224867</c:v>
                </c:pt>
                <c:pt idx="11224">
                  <c:v>3.5453986707224878</c:v>
                </c:pt>
                <c:pt idx="11225">
                  <c:v>3.6753986707224868</c:v>
                </c:pt>
                <c:pt idx="11226">
                  <c:v>3.085398670722487</c:v>
                </c:pt>
                <c:pt idx="11227">
                  <c:v>3.9853986707224873</c:v>
                </c:pt>
                <c:pt idx="11228">
                  <c:v>4.2153986707224878</c:v>
                </c:pt>
                <c:pt idx="11229">
                  <c:v>4.6130549334096695</c:v>
                </c:pt>
                <c:pt idx="11230">
                  <c:v>3.1630549334096703</c:v>
                </c:pt>
                <c:pt idx="11231">
                  <c:v>3.9830549334096705</c:v>
                </c:pt>
                <c:pt idx="11232">
                  <c:v>4.1430549334096707</c:v>
                </c:pt>
                <c:pt idx="11233">
                  <c:v>3.2430549334096703</c:v>
                </c:pt>
                <c:pt idx="11234">
                  <c:v>3.2730549334096697</c:v>
                </c:pt>
                <c:pt idx="11235">
                  <c:v>3.713054933409671</c:v>
                </c:pt>
                <c:pt idx="11236">
                  <c:v>4.1330549334096709</c:v>
                </c:pt>
                <c:pt idx="11237">
                  <c:v>3.4930549334096703</c:v>
                </c:pt>
                <c:pt idx="11238">
                  <c:v>4.1930549334096696</c:v>
                </c:pt>
                <c:pt idx="11239">
                  <c:v>3.463054933409671</c:v>
                </c:pt>
                <c:pt idx="11240">
                  <c:v>3.5330549334096695</c:v>
                </c:pt>
                <c:pt idx="11241">
                  <c:v>4.9730549334096708</c:v>
                </c:pt>
                <c:pt idx="11242">
                  <c:v>4.5530549334096708</c:v>
                </c:pt>
                <c:pt idx="11243">
                  <c:v>4.8530549334096698</c:v>
                </c:pt>
                <c:pt idx="11244">
                  <c:v>4.09305493340967</c:v>
                </c:pt>
                <c:pt idx="11245">
                  <c:v>2.5130549334096699</c:v>
                </c:pt>
                <c:pt idx="11246">
                  <c:v>3.8907086636951629</c:v>
                </c:pt>
                <c:pt idx="11247">
                  <c:v>3.100708663695162</c:v>
                </c:pt>
                <c:pt idx="11248">
                  <c:v>3.5707086636951626</c:v>
                </c:pt>
                <c:pt idx="11249">
                  <c:v>3.6307086636951631</c:v>
                </c:pt>
                <c:pt idx="11250">
                  <c:v>3.6307086636951631</c:v>
                </c:pt>
                <c:pt idx="11251">
                  <c:v>3.8207086636951626</c:v>
                </c:pt>
                <c:pt idx="11252">
                  <c:v>4.2907086636951632</c:v>
                </c:pt>
                <c:pt idx="11253">
                  <c:v>3.4907086636951625</c:v>
                </c:pt>
                <c:pt idx="11254">
                  <c:v>4.180708663695162</c:v>
                </c:pt>
                <c:pt idx="11255">
                  <c:v>4.2107086636951632</c:v>
                </c:pt>
                <c:pt idx="11256">
                  <c:v>3.7707086636951619</c:v>
                </c:pt>
                <c:pt idx="11257">
                  <c:v>4.2107086636951632</c:v>
                </c:pt>
                <c:pt idx="11258">
                  <c:v>4.1707086636951622</c:v>
                </c:pt>
                <c:pt idx="11259">
                  <c:v>3.100708663695162</c:v>
                </c:pt>
                <c:pt idx="11260">
                  <c:v>3.7107086636951632</c:v>
                </c:pt>
                <c:pt idx="11261">
                  <c:v>4.6483598561005337</c:v>
                </c:pt>
                <c:pt idx="11262">
                  <c:v>3.0483598561005341</c:v>
                </c:pt>
                <c:pt idx="11263">
                  <c:v>4.4083598561005335</c:v>
                </c:pt>
                <c:pt idx="11264">
                  <c:v>2.7483598561005333</c:v>
                </c:pt>
                <c:pt idx="11265">
                  <c:v>2.7983598561005332</c:v>
                </c:pt>
                <c:pt idx="11266">
                  <c:v>4.968359856100534</c:v>
                </c:pt>
                <c:pt idx="11267">
                  <c:v>3.2383598561005336</c:v>
                </c:pt>
                <c:pt idx="11268">
                  <c:v>3.8583598561005328</c:v>
                </c:pt>
                <c:pt idx="11269">
                  <c:v>4.9883598561005336</c:v>
                </c:pt>
                <c:pt idx="11270">
                  <c:v>4.848359856100533</c:v>
                </c:pt>
                <c:pt idx="11271">
                  <c:v>4.098359856100533</c:v>
                </c:pt>
                <c:pt idx="11272">
                  <c:v>4.6483598561005337</c:v>
                </c:pt>
                <c:pt idx="11273">
                  <c:v>3.9183598561005333</c:v>
                </c:pt>
                <c:pt idx="11274">
                  <c:v>4.1483598561005337</c:v>
                </c:pt>
                <c:pt idx="11275">
                  <c:v>4.0683598561005336</c:v>
                </c:pt>
                <c:pt idx="11276">
                  <c:v>4.6883598561005329</c:v>
                </c:pt>
                <c:pt idx="11277">
                  <c:v>4.2483598561005333</c:v>
                </c:pt>
                <c:pt idx="11278">
                  <c:v>3.6783598561005331</c:v>
                </c:pt>
                <c:pt idx="11279">
                  <c:v>3.8960085051295597</c:v>
                </c:pt>
                <c:pt idx="11280">
                  <c:v>3.3660085051295585</c:v>
                </c:pt>
                <c:pt idx="11281">
                  <c:v>3.3360085051295592</c:v>
                </c:pt>
                <c:pt idx="11282">
                  <c:v>3.2460085051295593</c:v>
                </c:pt>
                <c:pt idx="11283">
                  <c:v>2.7060085051295593</c:v>
                </c:pt>
                <c:pt idx="11284">
                  <c:v>3.9060085051295594</c:v>
                </c:pt>
                <c:pt idx="11285">
                  <c:v>3.2560085051295591</c:v>
                </c:pt>
                <c:pt idx="11286">
                  <c:v>3.4460085051295586</c:v>
                </c:pt>
                <c:pt idx="11287">
                  <c:v>3.9060085051295594</c:v>
                </c:pt>
                <c:pt idx="11288">
                  <c:v>3.9460085051295586</c:v>
                </c:pt>
                <c:pt idx="11289">
                  <c:v>3.6360085051295599</c:v>
                </c:pt>
                <c:pt idx="11290">
                  <c:v>2.9160085051295592</c:v>
                </c:pt>
                <c:pt idx="11291">
                  <c:v>4.3736546052681469</c:v>
                </c:pt>
                <c:pt idx="11292">
                  <c:v>4.3936546052681464</c:v>
                </c:pt>
                <c:pt idx="11293">
                  <c:v>3.7236546052681465</c:v>
                </c:pt>
                <c:pt idx="11294">
                  <c:v>3.3836546052681467</c:v>
                </c:pt>
                <c:pt idx="11295">
                  <c:v>4.9736546052681465</c:v>
                </c:pt>
                <c:pt idx="11296">
                  <c:v>3.7636546052681457</c:v>
                </c:pt>
                <c:pt idx="11297">
                  <c:v>3.7636546052681457</c:v>
                </c:pt>
                <c:pt idx="11298">
                  <c:v>4.3636546052681453</c:v>
                </c:pt>
                <c:pt idx="11299">
                  <c:v>3.3836546052681467</c:v>
                </c:pt>
                <c:pt idx="11300">
                  <c:v>3.7936546052681468</c:v>
                </c:pt>
                <c:pt idx="11301">
                  <c:v>4.4436546052681454</c:v>
                </c:pt>
                <c:pt idx="11302">
                  <c:v>3.9036546052681462</c:v>
                </c:pt>
                <c:pt idx="11303">
                  <c:v>5.491298150984246</c:v>
                </c:pt>
                <c:pt idx="11304">
                  <c:v>3.3512981509842454</c:v>
                </c:pt>
                <c:pt idx="11305">
                  <c:v>4.6012981509842454</c:v>
                </c:pt>
                <c:pt idx="11306">
                  <c:v>3.3912981509842464</c:v>
                </c:pt>
                <c:pt idx="11307">
                  <c:v>3.3012981509842465</c:v>
                </c:pt>
                <c:pt idx="11308">
                  <c:v>4.0312981509842469</c:v>
                </c:pt>
                <c:pt idx="11309">
                  <c:v>3.1012981509842454</c:v>
                </c:pt>
                <c:pt idx="11310">
                  <c:v>5.5612981509842463</c:v>
                </c:pt>
                <c:pt idx="11311">
                  <c:v>3.991298150984246</c:v>
                </c:pt>
                <c:pt idx="11312">
                  <c:v>3.9512981509842469</c:v>
                </c:pt>
                <c:pt idx="11313">
                  <c:v>3.5012981509842458</c:v>
                </c:pt>
                <c:pt idx="11314">
                  <c:v>3.5712981509842461</c:v>
                </c:pt>
                <c:pt idx="11315">
                  <c:v>4.0012981509842458</c:v>
                </c:pt>
                <c:pt idx="11316">
                  <c:v>2.9412981509842453</c:v>
                </c:pt>
                <c:pt idx="11317">
                  <c:v>3.4712981509842464</c:v>
                </c:pt>
                <c:pt idx="11318">
                  <c:v>3.8912981509842464</c:v>
                </c:pt>
                <c:pt idx="11319">
                  <c:v>2.8612981509842452</c:v>
                </c:pt>
                <c:pt idx="11320">
                  <c:v>3.6212981509842468</c:v>
                </c:pt>
                <c:pt idx="11321">
                  <c:v>4.3812981509842466</c:v>
                </c:pt>
                <c:pt idx="11322">
                  <c:v>3.7512981509842458</c:v>
                </c:pt>
                <c:pt idx="11323">
                  <c:v>3.0512981509842465</c:v>
                </c:pt>
                <c:pt idx="11324">
                  <c:v>5.241298150984246</c:v>
                </c:pt>
                <c:pt idx="11325">
                  <c:v>2.8412981509842457</c:v>
                </c:pt>
                <c:pt idx="11326">
                  <c:v>4.4512981509842469</c:v>
                </c:pt>
                <c:pt idx="11327">
                  <c:v>3.6612981509842459</c:v>
                </c:pt>
                <c:pt idx="11328">
                  <c:v>3.3312981509842459</c:v>
                </c:pt>
                <c:pt idx="11329">
                  <c:v>3.4812981509842462</c:v>
                </c:pt>
                <c:pt idx="11330">
                  <c:v>3.1912981509842453</c:v>
                </c:pt>
                <c:pt idx="11331">
                  <c:v>4.0112981509842456</c:v>
                </c:pt>
                <c:pt idx="11332">
                  <c:v>3.1012981509842454</c:v>
                </c:pt>
                <c:pt idx="11333">
                  <c:v>4.2312981509842462</c:v>
                </c:pt>
                <c:pt idx="11334">
                  <c:v>3.6112981509842452</c:v>
                </c:pt>
                <c:pt idx="11335">
                  <c:v>3.6812981509842455</c:v>
                </c:pt>
                <c:pt idx="11336">
                  <c:v>4.0112981509842456</c:v>
                </c:pt>
                <c:pt idx="11337">
                  <c:v>4.6489391367277761</c:v>
                </c:pt>
                <c:pt idx="11338">
                  <c:v>4.3389391367277756</c:v>
                </c:pt>
                <c:pt idx="11339">
                  <c:v>3.8289391367277759</c:v>
                </c:pt>
                <c:pt idx="11340">
                  <c:v>3.9189391367277757</c:v>
                </c:pt>
                <c:pt idx="11341">
                  <c:v>3.5789391367277759</c:v>
                </c:pt>
                <c:pt idx="11342">
                  <c:v>4.2289391367277762</c:v>
                </c:pt>
                <c:pt idx="11343">
                  <c:v>4.1689391367277757</c:v>
                </c:pt>
                <c:pt idx="11344">
                  <c:v>4.2789391367277769</c:v>
                </c:pt>
                <c:pt idx="11345">
                  <c:v>4.6989391367277769</c:v>
                </c:pt>
                <c:pt idx="11346">
                  <c:v>3.1789391367277755</c:v>
                </c:pt>
                <c:pt idx="11347">
                  <c:v>4.2589391367277756</c:v>
                </c:pt>
                <c:pt idx="11348">
                  <c:v>5.0689391367277761</c:v>
                </c:pt>
                <c:pt idx="11349">
                  <c:v>3.2489391367277758</c:v>
                </c:pt>
                <c:pt idx="11350">
                  <c:v>3.9465775569305581</c:v>
                </c:pt>
                <c:pt idx="11351">
                  <c:v>3.7365775569305573</c:v>
                </c:pt>
                <c:pt idx="11352">
                  <c:v>4.0965775569305567</c:v>
                </c:pt>
                <c:pt idx="11353">
                  <c:v>2.6365775569305576</c:v>
                </c:pt>
                <c:pt idx="11354">
                  <c:v>3.9065775569305572</c:v>
                </c:pt>
                <c:pt idx="11355">
                  <c:v>4.1965775569305581</c:v>
                </c:pt>
                <c:pt idx="11356">
                  <c:v>3.3065775569305575</c:v>
                </c:pt>
                <c:pt idx="11357">
                  <c:v>4.3265775569305571</c:v>
                </c:pt>
                <c:pt idx="11358">
                  <c:v>4.5765775569305571</c:v>
                </c:pt>
                <c:pt idx="11359">
                  <c:v>4.4865775569305573</c:v>
                </c:pt>
                <c:pt idx="11360">
                  <c:v>4.1565775569305572</c:v>
                </c:pt>
                <c:pt idx="11361">
                  <c:v>4.0665775569305573</c:v>
                </c:pt>
                <c:pt idx="11362">
                  <c:v>3.5665775569305573</c:v>
                </c:pt>
                <c:pt idx="11363">
                  <c:v>4.2265775569305575</c:v>
                </c:pt>
                <c:pt idx="11364">
                  <c:v>3.8342134060062101</c:v>
                </c:pt>
                <c:pt idx="11365">
                  <c:v>3.5642134060062105</c:v>
                </c:pt>
                <c:pt idx="11366">
                  <c:v>3.3042134060062107</c:v>
                </c:pt>
                <c:pt idx="11367">
                  <c:v>3.6742134060062099</c:v>
                </c:pt>
                <c:pt idx="11368">
                  <c:v>3.9842134060062104</c:v>
                </c:pt>
                <c:pt idx="11369">
                  <c:v>2.7642134060062107</c:v>
                </c:pt>
                <c:pt idx="11370">
                  <c:v>2.9642134060062109</c:v>
                </c:pt>
                <c:pt idx="11371">
                  <c:v>3.8542134060062097</c:v>
                </c:pt>
                <c:pt idx="11372">
                  <c:v>3.8342134060062101</c:v>
                </c:pt>
                <c:pt idx="11373">
                  <c:v>4.3642134060062112</c:v>
                </c:pt>
                <c:pt idx="11374">
                  <c:v>4.374213406006211</c:v>
                </c:pt>
                <c:pt idx="11375">
                  <c:v>3.8242134060062103</c:v>
                </c:pt>
                <c:pt idx="11376">
                  <c:v>4.6442134060062106</c:v>
                </c:pt>
                <c:pt idx="11377">
                  <c:v>4.2942134060062109</c:v>
                </c:pt>
                <c:pt idx="11378">
                  <c:v>4.3242134060062103</c:v>
                </c:pt>
                <c:pt idx="11379">
                  <c:v>4.1542134060062104</c:v>
                </c:pt>
                <c:pt idx="11380">
                  <c:v>4.4118466783501038</c:v>
                </c:pt>
                <c:pt idx="11381">
                  <c:v>4.1318466783501044</c:v>
                </c:pt>
                <c:pt idx="11382">
                  <c:v>4.2118466783501045</c:v>
                </c:pt>
                <c:pt idx="11383">
                  <c:v>3.2818466783501048</c:v>
                </c:pt>
                <c:pt idx="11384">
                  <c:v>2.6218466783501038</c:v>
                </c:pt>
                <c:pt idx="11385">
                  <c:v>3.1918466783501049</c:v>
                </c:pt>
                <c:pt idx="11386">
                  <c:v>3.3218466783501039</c:v>
                </c:pt>
                <c:pt idx="11387">
                  <c:v>3.5918466783501035</c:v>
                </c:pt>
                <c:pt idx="11388">
                  <c:v>3.7318466783501041</c:v>
                </c:pt>
                <c:pt idx="11389">
                  <c:v>3.5318466783501048</c:v>
                </c:pt>
                <c:pt idx="11390">
                  <c:v>3.8418466783501035</c:v>
                </c:pt>
                <c:pt idx="11391">
                  <c:v>4.5918466783501035</c:v>
                </c:pt>
                <c:pt idx="11392">
                  <c:v>3.049477368339252</c:v>
                </c:pt>
                <c:pt idx="11393">
                  <c:v>3.5194773683392526</c:v>
                </c:pt>
                <c:pt idx="11394">
                  <c:v>3.8594773683392525</c:v>
                </c:pt>
                <c:pt idx="11395">
                  <c:v>3.2094773683392521</c:v>
                </c:pt>
                <c:pt idx="11396">
                  <c:v>3.4094773683392514</c:v>
                </c:pt>
                <c:pt idx="11397">
                  <c:v>4.0694773683392516</c:v>
                </c:pt>
                <c:pt idx="11398">
                  <c:v>4.4094773683392514</c:v>
                </c:pt>
                <c:pt idx="11399">
                  <c:v>5.0794773683392513</c:v>
                </c:pt>
                <c:pt idx="11400">
                  <c:v>3.3494773683392509</c:v>
                </c:pt>
                <c:pt idx="11401">
                  <c:v>5.6194773683392523</c:v>
                </c:pt>
                <c:pt idx="11402">
                  <c:v>3.0971054703322416</c:v>
                </c:pt>
                <c:pt idx="11403">
                  <c:v>3.9071054703322421</c:v>
                </c:pt>
                <c:pt idx="11404">
                  <c:v>5.197105470332243</c:v>
                </c:pt>
                <c:pt idx="11405">
                  <c:v>4.1071054703322432</c:v>
                </c:pt>
                <c:pt idx="11406">
                  <c:v>3.2471054703322419</c:v>
                </c:pt>
                <c:pt idx="11407">
                  <c:v>3.7871054703322429</c:v>
                </c:pt>
                <c:pt idx="11408">
                  <c:v>4.8171054703322422</c:v>
                </c:pt>
                <c:pt idx="11409">
                  <c:v>2.9571054703322428</c:v>
                </c:pt>
                <c:pt idx="11410">
                  <c:v>4.4971054703322419</c:v>
                </c:pt>
                <c:pt idx="11411">
                  <c:v>2.8671054703322429</c:v>
                </c:pt>
                <c:pt idx="11412">
                  <c:v>3.6071054703322432</c:v>
                </c:pt>
                <c:pt idx="11413">
                  <c:v>2.7371054703322422</c:v>
                </c:pt>
                <c:pt idx="11414">
                  <c:v>4.0071054703322417</c:v>
                </c:pt>
                <c:pt idx="11415">
                  <c:v>3.6271054703322427</c:v>
                </c:pt>
                <c:pt idx="11416">
                  <c:v>4.7871054703322429</c:v>
                </c:pt>
                <c:pt idx="11417">
                  <c:v>3.8171054703322422</c:v>
                </c:pt>
                <c:pt idx="11418">
                  <c:v>4.2371054703322422</c:v>
                </c:pt>
                <c:pt idx="11419">
                  <c:v>5.3547309786691564</c:v>
                </c:pt>
                <c:pt idx="11420">
                  <c:v>4.2147309786691558</c:v>
                </c:pt>
                <c:pt idx="11421">
                  <c:v>3.8947309786691555</c:v>
                </c:pt>
                <c:pt idx="11422">
                  <c:v>3.6547309786691553</c:v>
                </c:pt>
                <c:pt idx="11423">
                  <c:v>4.4047309786691553</c:v>
                </c:pt>
                <c:pt idx="11424">
                  <c:v>3.5447309786691559</c:v>
                </c:pt>
                <c:pt idx="11425">
                  <c:v>4.1747309786691549</c:v>
                </c:pt>
                <c:pt idx="11426">
                  <c:v>3.9247309786691549</c:v>
                </c:pt>
                <c:pt idx="11427">
                  <c:v>4.7147309786691558</c:v>
                </c:pt>
                <c:pt idx="11428">
                  <c:v>3.4947309786691552</c:v>
                </c:pt>
                <c:pt idx="11429">
                  <c:v>2.5447309786691559</c:v>
                </c:pt>
                <c:pt idx="11430">
                  <c:v>4.8747309786691559</c:v>
                </c:pt>
                <c:pt idx="11431">
                  <c:v>3.3047309786691557</c:v>
                </c:pt>
                <c:pt idx="11432">
                  <c:v>3.2747309786691563</c:v>
                </c:pt>
                <c:pt idx="11433">
                  <c:v>4.754730978669155</c:v>
                </c:pt>
                <c:pt idx="11434">
                  <c:v>5.084730978669155</c:v>
                </c:pt>
                <c:pt idx="11435">
                  <c:v>3.8247309786691552</c:v>
                </c:pt>
                <c:pt idx="11436">
                  <c:v>3.0323538876714959</c:v>
                </c:pt>
                <c:pt idx="11437">
                  <c:v>4.4223538876714947</c:v>
                </c:pt>
                <c:pt idx="11438">
                  <c:v>4.9623538876714957</c:v>
                </c:pt>
                <c:pt idx="11439">
                  <c:v>3.8323538876714949</c:v>
                </c:pt>
                <c:pt idx="11440">
                  <c:v>2.6923538876714952</c:v>
                </c:pt>
                <c:pt idx="11441">
                  <c:v>4.6523538876714952</c:v>
                </c:pt>
                <c:pt idx="11442">
                  <c:v>3.4723538876714954</c:v>
                </c:pt>
                <c:pt idx="11443">
                  <c:v>2.7423538876714959</c:v>
                </c:pt>
                <c:pt idx="11444">
                  <c:v>2.8123538876714953</c:v>
                </c:pt>
                <c:pt idx="11445">
                  <c:v>4.3823538876714956</c:v>
                </c:pt>
                <c:pt idx="11446">
                  <c:v>3.0123538876714964</c:v>
                </c:pt>
                <c:pt idx="11447">
                  <c:v>4.3923538876714954</c:v>
                </c:pt>
                <c:pt idx="11448">
                  <c:v>4.3923538876714954</c:v>
                </c:pt>
                <c:pt idx="11449">
                  <c:v>2.9223538876714947</c:v>
                </c:pt>
                <c:pt idx="11450">
                  <c:v>3.9323538876714963</c:v>
                </c:pt>
                <c:pt idx="11451">
                  <c:v>4.6623538876714949</c:v>
                </c:pt>
                <c:pt idx="11452">
                  <c:v>2.9223538876714947</c:v>
                </c:pt>
                <c:pt idx="11453">
                  <c:v>3.8823538876714956</c:v>
                </c:pt>
                <c:pt idx="11454">
                  <c:v>4.8799741916420807</c:v>
                </c:pt>
                <c:pt idx="11455">
                  <c:v>3.279974191642081</c:v>
                </c:pt>
                <c:pt idx="11456">
                  <c:v>4.3599741916420811</c:v>
                </c:pt>
                <c:pt idx="11457">
                  <c:v>2.8599741916420811</c:v>
                </c:pt>
                <c:pt idx="11458">
                  <c:v>3.6899741916420812</c:v>
                </c:pt>
                <c:pt idx="11459">
                  <c:v>3.779974191642081</c:v>
                </c:pt>
                <c:pt idx="11460">
                  <c:v>3.6899741916420812</c:v>
                </c:pt>
                <c:pt idx="11461">
                  <c:v>4.9299741916420814</c:v>
                </c:pt>
                <c:pt idx="11462">
                  <c:v>3.7899741916420808</c:v>
                </c:pt>
                <c:pt idx="11463">
                  <c:v>3.6799741916420814</c:v>
                </c:pt>
                <c:pt idx="11464">
                  <c:v>3.4199741916420798</c:v>
                </c:pt>
                <c:pt idx="11465">
                  <c:v>4.0699741916420802</c:v>
                </c:pt>
                <c:pt idx="11466">
                  <c:v>3.66759188486499</c:v>
                </c:pt>
                <c:pt idx="11467">
                  <c:v>3.6175918848649911</c:v>
                </c:pt>
                <c:pt idx="11468">
                  <c:v>3.8175918848649903</c:v>
                </c:pt>
                <c:pt idx="11469">
                  <c:v>3.91759188486499</c:v>
                </c:pt>
                <c:pt idx="11470">
                  <c:v>3.787591884864991</c:v>
                </c:pt>
                <c:pt idx="11471">
                  <c:v>3.5075918848649916</c:v>
                </c:pt>
                <c:pt idx="11472">
                  <c:v>2.8075918848649906</c:v>
                </c:pt>
                <c:pt idx="11473">
                  <c:v>4.8475918848649915</c:v>
                </c:pt>
                <c:pt idx="11474">
                  <c:v>3.0475918848649908</c:v>
                </c:pt>
                <c:pt idx="11475">
                  <c:v>3.4475918848649911</c:v>
                </c:pt>
                <c:pt idx="11476">
                  <c:v>2.91759188486499</c:v>
                </c:pt>
                <c:pt idx="11477">
                  <c:v>4.6875918848649913</c:v>
                </c:pt>
                <c:pt idx="11478">
                  <c:v>4.4075918848649902</c:v>
                </c:pt>
                <c:pt idx="11479">
                  <c:v>3.0675918848649903</c:v>
                </c:pt>
                <c:pt idx="11480">
                  <c:v>4.8452069616054683</c:v>
                </c:pt>
                <c:pt idx="11481">
                  <c:v>3.5052069616054684</c:v>
                </c:pt>
                <c:pt idx="11482">
                  <c:v>3.655206961605467</c:v>
                </c:pt>
                <c:pt idx="11483">
                  <c:v>4.4752069616054673</c:v>
                </c:pt>
                <c:pt idx="11484">
                  <c:v>4.405206961605467</c:v>
                </c:pt>
                <c:pt idx="11485">
                  <c:v>2.7152069616054675</c:v>
                </c:pt>
                <c:pt idx="11486">
                  <c:v>3.0452069616054676</c:v>
                </c:pt>
                <c:pt idx="11487">
                  <c:v>3.8852069616054674</c:v>
                </c:pt>
                <c:pt idx="11488">
                  <c:v>3.9552069616054677</c:v>
                </c:pt>
                <c:pt idx="11489">
                  <c:v>3.3952069616054672</c:v>
                </c:pt>
                <c:pt idx="11490">
                  <c:v>2.8852069616054674</c:v>
                </c:pt>
                <c:pt idx="11491">
                  <c:v>3.2352069616054671</c:v>
                </c:pt>
                <c:pt idx="11492">
                  <c:v>3.1352069616054674</c:v>
                </c:pt>
                <c:pt idx="11493">
                  <c:v>4.025206961605468</c:v>
                </c:pt>
                <c:pt idx="11494">
                  <c:v>2.8352069616054667</c:v>
                </c:pt>
                <c:pt idx="11495">
                  <c:v>3.4152069616054668</c:v>
                </c:pt>
                <c:pt idx="11496">
                  <c:v>3.3352069616054667</c:v>
                </c:pt>
                <c:pt idx="11497">
                  <c:v>4.3252069616054669</c:v>
                </c:pt>
                <c:pt idx="11498">
                  <c:v>4.9328194161098367</c:v>
                </c:pt>
                <c:pt idx="11499">
                  <c:v>3.3828194161098359</c:v>
                </c:pt>
                <c:pt idx="11500">
                  <c:v>4.1628194161098353</c:v>
                </c:pt>
                <c:pt idx="11501">
                  <c:v>4.7728194161098365</c:v>
                </c:pt>
                <c:pt idx="11502">
                  <c:v>3.6028194161098366</c:v>
                </c:pt>
                <c:pt idx="11503">
                  <c:v>3.0928194161098368</c:v>
                </c:pt>
                <c:pt idx="11504">
                  <c:v>4.5528194161098359</c:v>
                </c:pt>
                <c:pt idx="11505">
                  <c:v>3.6228194161098362</c:v>
                </c:pt>
                <c:pt idx="11506">
                  <c:v>2.8228194161098354</c:v>
                </c:pt>
                <c:pt idx="11507">
                  <c:v>3.5728194161098354</c:v>
                </c:pt>
                <c:pt idx="11508">
                  <c:v>2.8704292426054252</c:v>
                </c:pt>
                <c:pt idx="11509">
                  <c:v>4.500429242605426</c:v>
                </c:pt>
                <c:pt idx="11510">
                  <c:v>3.4104292426054243</c:v>
                </c:pt>
                <c:pt idx="11511">
                  <c:v>4.250429242605426</c:v>
                </c:pt>
                <c:pt idx="11512">
                  <c:v>5.2204292426054248</c:v>
                </c:pt>
                <c:pt idx="11513">
                  <c:v>4.1104292426054254</c:v>
                </c:pt>
                <c:pt idx="11514">
                  <c:v>3.0704292426054245</c:v>
                </c:pt>
                <c:pt idx="11515">
                  <c:v>2.6404292426054248</c:v>
                </c:pt>
                <c:pt idx="11516">
                  <c:v>3.6704292426054259</c:v>
                </c:pt>
                <c:pt idx="11517">
                  <c:v>3.9404292426054255</c:v>
                </c:pt>
                <c:pt idx="11518">
                  <c:v>5.3304292426054243</c:v>
                </c:pt>
                <c:pt idx="11519">
                  <c:v>4.2404292426054244</c:v>
                </c:pt>
                <c:pt idx="11520">
                  <c:v>5.3004292426054249</c:v>
                </c:pt>
                <c:pt idx="11521">
                  <c:v>3.8980364353004759</c:v>
                </c:pt>
                <c:pt idx="11522">
                  <c:v>2.8980364353004759</c:v>
                </c:pt>
                <c:pt idx="11523">
                  <c:v>3.4080364353004757</c:v>
                </c:pt>
                <c:pt idx="11524">
                  <c:v>3.598036435300477</c:v>
                </c:pt>
                <c:pt idx="11525">
                  <c:v>3.8680364353004766</c:v>
                </c:pt>
                <c:pt idx="11526">
                  <c:v>2.8980364353004759</c:v>
                </c:pt>
                <c:pt idx="11527">
                  <c:v>3.9180364353004773</c:v>
                </c:pt>
                <c:pt idx="11528">
                  <c:v>3.228036435300476</c:v>
                </c:pt>
                <c:pt idx="11529">
                  <c:v>4.3980364353004759</c:v>
                </c:pt>
                <c:pt idx="11530">
                  <c:v>4.1180364353004766</c:v>
                </c:pt>
                <c:pt idx="11531">
                  <c:v>4.0380364353004765</c:v>
                </c:pt>
                <c:pt idx="11532">
                  <c:v>3.6980364353004767</c:v>
                </c:pt>
                <c:pt idx="11533">
                  <c:v>3.3256409883840643</c:v>
                </c:pt>
                <c:pt idx="11534">
                  <c:v>3.7556409883840658</c:v>
                </c:pt>
                <c:pt idx="11535">
                  <c:v>4.125640988384065</c:v>
                </c:pt>
                <c:pt idx="11536">
                  <c:v>3.9056409883840644</c:v>
                </c:pt>
                <c:pt idx="11537">
                  <c:v>3.4856409883840644</c:v>
                </c:pt>
                <c:pt idx="11538">
                  <c:v>3.6656409883840659</c:v>
                </c:pt>
                <c:pt idx="11539">
                  <c:v>3.9856409883840644</c:v>
                </c:pt>
                <c:pt idx="11540">
                  <c:v>5.0256409883840654</c:v>
                </c:pt>
                <c:pt idx="11541">
                  <c:v>3.5956409883840657</c:v>
                </c:pt>
                <c:pt idx="11542">
                  <c:v>3.3656409883840652</c:v>
                </c:pt>
                <c:pt idx="11543">
                  <c:v>3.8856409883840648</c:v>
                </c:pt>
                <c:pt idx="11544">
                  <c:v>3.7856409883840652</c:v>
                </c:pt>
                <c:pt idx="11545">
                  <c:v>3.3556409883840654</c:v>
                </c:pt>
                <c:pt idx="11546">
                  <c:v>4.745640988384066</c:v>
                </c:pt>
                <c:pt idx="11547">
                  <c:v>4.3656409883840652</c:v>
                </c:pt>
                <c:pt idx="11548">
                  <c:v>4.2156409883840649</c:v>
                </c:pt>
                <c:pt idx="11549">
                  <c:v>3.2856409883840652</c:v>
                </c:pt>
                <c:pt idx="11550">
                  <c:v>3.8856409883840648</c:v>
                </c:pt>
                <c:pt idx="11551">
                  <c:v>3.6732428960260179</c:v>
                </c:pt>
                <c:pt idx="11552">
                  <c:v>2.6732428960260171</c:v>
                </c:pt>
                <c:pt idx="11553">
                  <c:v>4.1832428960260177</c:v>
                </c:pt>
                <c:pt idx="11554">
                  <c:v>2.7832428960260174</c:v>
                </c:pt>
                <c:pt idx="11555">
                  <c:v>4.5132428960260178</c:v>
                </c:pt>
                <c:pt idx="11556">
                  <c:v>4.4732428960260169</c:v>
                </c:pt>
                <c:pt idx="11557">
                  <c:v>4.4032428960260166</c:v>
                </c:pt>
                <c:pt idx="11558">
                  <c:v>4.503242896026018</c:v>
                </c:pt>
                <c:pt idx="11559">
                  <c:v>4.303242896026017</c:v>
                </c:pt>
                <c:pt idx="11560">
                  <c:v>3.4132428960260182</c:v>
                </c:pt>
                <c:pt idx="11561">
                  <c:v>4.2632428960260178</c:v>
                </c:pt>
                <c:pt idx="11562">
                  <c:v>2.9508421523768167</c:v>
                </c:pt>
                <c:pt idx="11563">
                  <c:v>4.520842152376817</c:v>
                </c:pt>
                <c:pt idx="11564">
                  <c:v>3.100842152376817</c:v>
                </c:pt>
                <c:pt idx="11565">
                  <c:v>3.2008421523768167</c:v>
                </c:pt>
                <c:pt idx="11566">
                  <c:v>3.6108421523768168</c:v>
                </c:pt>
                <c:pt idx="11567">
                  <c:v>5.5008421523768174</c:v>
                </c:pt>
                <c:pt idx="11568">
                  <c:v>3.7408421523768176</c:v>
                </c:pt>
                <c:pt idx="11569">
                  <c:v>3.4308421523768171</c:v>
                </c:pt>
                <c:pt idx="11570">
                  <c:v>3.2408421523768176</c:v>
                </c:pt>
                <c:pt idx="11571">
                  <c:v>4.020842152376817</c:v>
                </c:pt>
                <c:pt idx="11572">
                  <c:v>3.6608421523768175</c:v>
                </c:pt>
                <c:pt idx="11573">
                  <c:v>3.9608421523768165</c:v>
                </c:pt>
                <c:pt idx="11574">
                  <c:v>3.4908421523768176</c:v>
                </c:pt>
                <c:pt idx="11575">
                  <c:v>2.7108421523768165</c:v>
                </c:pt>
                <c:pt idx="11576">
                  <c:v>4.0184387515675279</c:v>
                </c:pt>
                <c:pt idx="11577">
                  <c:v>3.348438751567528</c:v>
                </c:pt>
                <c:pt idx="11578">
                  <c:v>4.6384387515675272</c:v>
                </c:pt>
                <c:pt idx="11579">
                  <c:v>4.978438751567527</c:v>
                </c:pt>
                <c:pt idx="11580">
                  <c:v>4.1084387515675278</c:v>
                </c:pt>
                <c:pt idx="11581">
                  <c:v>3.6384387515675272</c:v>
                </c:pt>
                <c:pt idx="11582">
                  <c:v>3.728438751567527</c:v>
                </c:pt>
                <c:pt idx="11583">
                  <c:v>5.1184387515675276</c:v>
                </c:pt>
                <c:pt idx="11584">
                  <c:v>4.6784387515675281</c:v>
                </c:pt>
                <c:pt idx="11585">
                  <c:v>3.2184387515675272</c:v>
                </c:pt>
                <c:pt idx="11586">
                  <c:v>4.6460326877097078</c:v>
                </c:pt>
                <c:pt idx="11587">
                  <c:v>4.0160326877097088</c:v>
                </c:pt>
                <c:pt idx="11588">
                  <c:v>3.6960326877097085</c:v>
                </c:pt>
                <c:pt idx="11589">
                  <c:v>4.2960326877097081</c:v>
                </c:pt>
                <c:pt idx="11590">
                  <c:v>4.8660326877097084</c:v>
                </c:pt>
                <c:pt idx="11591">
                  <c:v>3.8560326877097086</c:v>
                </c:pt>
                <c:pt idx="11592">
                  <c:v>4.4660326877097081</c:v>
                </c:pt>
                <c:pt idx="11593">
                  <c:v>2.6360326877097089</c:v>
                </c:pt>
                <c:pt idx="11594">
                  <c:v>4.2160326877097081</c:v>
                </c:pt>
                <c:pt idx="11595">
                  <c:v>3.3160326877097077</c:v>
                </c:pt>
                <c:pt idx="11596">
                  <c:v>3.8460326877097089</c:v>
                </c:pt>
                <c:pt idx="11597">
                  <c:v>4.4960326877097092</c:v>
                </c:pt>
                <c:pt idx="11598">
                  <c:v>3.9960326877097092</c:v>
                </c:pt>
                <c:pt idx="11599">
                  <c:v>4.5860326877097091</c:v>
                </c:pt>
                <c:pt idx="11600">
                  <c:v>3.2160326877097081</c:v>
                </c:pt>
                <c:pt idx="11601">
                  <c:v>4.4660326877097081</c:v>
                </c:pt>
                <c:pt idx="11602">
                  <c:v>4.2236239548953129</c:v>
                </c:pt>
                <c:pt idx="11603">
                  <c:v>4.0436239548953132</c:v>
                </c:pt>
                <c:pt idx="11604">
                  <c:v>5.6236239548953133</c:v>
                </c:pt>
                <c:pt idx="11605">
                  <c:v>3.8436239548953139</c:v>
                </c:pt>
                <c:pt idx="11606">
                  <c:v>4.2536239548953141</c:v>
                </c:pt>
                <c:pt idx="11607">
                  <c:v>3.4736239548953129</c:v>
                </c:pt>
                <c:pt idx="11608">
                  <c:v>3.0136239548953139</c:v>
                </c:pt>
                <c:pt idx="11609">
                  <c:v>3.9636239548953132</c:v>
                </c:pt>
                <c:pt idx="11610">
                  <c:v>4.673623954895314</c:v>
                </c:pt>
                <c:pt idx="11611">
                  <c:v>4.803623954895313</c:v>
                </c:pt>
                <c:pt idx="11612">
                  <c:v>4.0336239548953134</c:v>
                </c:pt>
                <c:pt idx="11613">
                  <c:v>4.923623954895314</c:v>
                </c:pt>
                <c:pt idx="11614">
                  <c:v>4.7336239548953145</c:v>
                </c:pt>
                <c:pt idx="11615">
                  <c:v>3.9336239548953138</c:v>
                </c:pt>
                <c:pt idx="11616">
                  <c:v>3.1112125471966241</c:v>
                </c:pt>
                <c:pt idx="11617">
                  <c:v>4.5012125471966247</c:v>
                </c:pt>
                <c:pt idx="11618">
                  <c:v>5.3412125471966245</c:v>
                </c:pt>
                <c:pt idx="11619">
                  <c:v>3.821212547196625</c:v>
                </c:pt>
                <c:pt idx="11620">
                  <c:v>2.5012125471966247</c:v>
                </c:pt>
                <c:pt idx="11621">
                  <c:v>4.1412125471966235</c:v>
                </c:pt>
                <c:pt idx="11622">
                  <c:v>3.4312125471966244</c:v>
                </c:pt>
                <c:pt idx="11623">
                  <c:v>4.1412125471966235</c:v>
                </c:pt>
                <c:pt idx="11624">
                  <c:v>4.168798458666144</c:v>
                </c:pt>
                <c:pt idx="11625">
                  <c:v>4.8987984586661444</c:v>
                </c:pt>
                <c:pt idx="11626">
                  <c:v>3.6087984586661435</c:v>
                </c:pt>
                <c:pt idx="11627">
                  <c:v>3.4487984586661433</c:v>
                </c:pt>
                <c:pt idx="11628">
                  <c:v>2.6787984586661437</c:v>
                </c:pt>
                <c:pt idx="11629">
                  <c:v>3.3987984586661444</c:v>
                </c:pt>
                <c:pt idx="11630">
                  <c:v>2.8687984586661432</c:v>
                </c:pt>
                <c:pt idx="11631">
                  <c:v>4.6187984586661432</c:v>
                </c:pt>
                <c:pt idx="11632">
                  <c:v>4.6187984586661432</c:v>
                </c:pt>
                <c:pt idx="11633">
                  <c:v>3.8063816833365216</c:v>
                </c:pt>
                <c:pt idx="11634">
                  <c:v>2.956381683336522</c:v>
                </c:pt>
                <c:pt idx="11635">
                  <c:v>4.4163816833365228</c:v>
                </c:pt>
                <c:pt idx="11636">
                  <c:v>2.6763816833365226</c:v>
                </c:pt>
                <c:pt idx="11637">
                  <c:v>3.9363816833365224</c:v>
                </c:pt>
                <c:pt idx="11638">
                  <c:v>2.9363816833365224</c:v>
                </c:pt>
                <c:pt idx="11639">
                  <c:v>4.1963816833365222</c:v>
                </c:pt>
                <c:pt idx="11640">
                  <c:v>3.8763816833365219</c:v>
                </c:pt>
                <c:pt idx="11641">
                  <c:v>4.206381683336522</c:v>
                </c:pt>
                <c:pt idx="11642">
                  <c:v>4.2463816833365229</c:v>
                </c:pt>
                <c:pt idx="11643">
                  <c:v>3.706381683336522</c:v>
                </c:pt>
                <c:pt idx="11644">
                  <c:v>3.4263816833365226</c:v>
                </c:pt>
                <c:pt idx="11645">
                  <c:v>3.036381683336522</c:v>
                </c:pt>
                <c:pt idx="11646">
                  <c:v>3.7563816833365227</c:v>
                </c:pt>
                <c:pt idx="11647">
                  <c:v>3.6163816833365221</c:v>
                </c:pt>
                <c:pt idx="11648">
                  <c:v>3.5539622152204604</c:v>
                </c:pt>
                <c:pt idx="11649">
                  <c:v>4.0939622152204613</c:v>
                </c:pt>
                <c:pt idx="11650">
                  <c:v>3.3739622152204607</c:v>
                </c:pt>
                <c:pt idx="11651">
                  <c:v>4.0739622152204618</c:v>
                </c:pt>
                <c:pt idx="11652">
                  <c:v>3.9939622152204617</c:v>
                </c:pt>
                <c:pt idx="11653">
                  <c:v>4.7439622152204617</c:v>
                </c:pt>
                <c:pt idx="11654">
                  <c:v>3.7939622152204606</c:v>
                </c:pt>
                <c:pt idx="11655">
                  <c:v>4.1815400483106266</c:v>
                </c:pt>
                <c:pt idx="11656">
                  <c:v>3.461540048310626</c:v>
                </c:pt>
                <c:pt idx="11657">
                  <c:v>5.711540048310626</c:v>
                </c:pt>
                <c:pt idx="11658">
                  <c:v>3.9115400483106271</c:v>
                </c:pt>
                <c:pt idx="11659">
                  <c:v>4.2215400483106276</c:v>
                </c:pt>
                <c:pt idx="11660">
                  <c:v>2.8715400483106261</c:v>
                </c:pt>
                <c:pt idx="11661">
                  <c:v>3.7215400483106276</c:v>
                </c:pt>
                <c:pt idx="11662">
                  <c:v>3.8915400483106275</c:v>
                </c:pt>
                <c:pt idx="11663">
                  <c:v>5.211540048310626</c:v>
                </c:pt>
                <c:pt idx="11664">
                  <c:v>3.3815400483106259</c:v>
                </c:pt>
                <c:pt idx="11665">
                  <c:v>3.831540048310627</c:v>
                </c:pt>
                <c:pt idx="11666">
                  <c:v>4.1115400483106264</c:v>
                </c:pt>
                <c:pt idx="11667">
                  <c:v>3.6915400483106264</c:v>
                </c:pt>
                <c:pt idx="11668">
                  <c:v>4.0591151765795601</c:v>
                </c:pt>
                <c:pt idx="11669">
                  <c:v>2.7891151765795588</c:v>
                </c:pt>
                <c:pt idx="11670">
                  <c:v>4.0091151765795594</c:v>
                </c:pt>
                <c:pt idx="11671">
                  <c:v>3.64911517657956</c:v>
                </c:pt>
                <c:pt idx="11672">
                  <c:v>3.1891151765795591</c:v>
                </c:pt>
                <c:pt idx="11673">
                  <c:v>4.0091151765795594</c:v>
                </c:pt>
                <c:pt idx="11674">
                  <c:v>3.3491151765795593</c:v>
                </c:pt>
                <c:pt idx="11675">
                  <c:v>4.109115176579559</c:v>
                </c:pt>
                <c:pt idx="11676">
                  <c:v>3.7491151765795596</c:v>
                </c:pt>
                <c:pt idx="11677">
                  <c:v>3.1391151765795602</c:v>
                </c:pt>
                <c:pt idx="11678">
                  <c:v>3.9691151765795603</c:v>
                </c:pt>
                <c:pt idx="11679">
                  <c:v>4.39911517657956</c:v>
                </c:pt>
                <c:pt idx="11680">
                  <c:v>4.2891151765795588</c:v>
                </c:pt>
                <c:pt idx="11681">
                  <c:v>5.1691151765795595</c:v>
                </c:pt>
                <c:pt idx="11682">
                  <c:v>3.1666875939795869</c:v>
                </c:pt>
                <c:pt idx="11683">
                  <c:v>3.6366875939795875</c:v>
                </c:pt>
                <c:pt idx="11684">
                  <c:v>4.1066875939795864</c:v>
                </c:pt>
                <c:pt idx="11685">
                  <c:v>3.0266875939795863</c:v>
                </c:pt>
                <c:pt idx="11686">
                  <c:v>4.6366875939795875</c:v>
                </c:pt>
                <c:pt idx="11687">
                  <c:v>2.8166875939795872</c:v>
                </c:pt>
                <c:pt idx="11688">
                  <c:v>5.5166875939795865</c:v>
                </c:pt>
                <c:pt idx="11689">
                  <c:v>3.0566875939795874</c:v>
                </c:pt>
                <c:pt idx="11690">
                  <c:v>2.6666875939795869</c:v>
                </c:pt>
                <c:pt idx="11691">
                  <c:v>3.474257294442733</c:v>
                </c:pt>
                <c:pt idx="11692">
                  <c:v>3.224257294442733</c:v>
                </c:pt>
                <c:pt idx="11693">
                  <c:v>2.6742572944427323</c:v>
                </c:pt>
                <c:pt idx="11694">
                  <c:v>3.5442572944427315</c:v>
                </c:pt>
                <c:pt idx="11695">
                  <c:v>2.9042572944427327</c:v>
                </c:pt>
                <c:pt idx="11696">
                  <c:v>4.9842572944427328</c:v>
                </c:pt>
                <c:pt idx="11697">
                  <c:v>3.9942572944427326</c:v>
                </c:pt>
                <c:pt idx="11698">
                  <c:v>2.8942572944427329</c:v>
                </c:pt>
                <c:pt idx="11699">
                  <c:v>3.5142572944427322</c:v>
                </c:pt>
                <c:pt idx="11700">
                  <c:v>2.8818242718806157</c:v>
                </c:pt>
                <c:pt idx="11701">
                  <c:v>4.8718242718806142</c:v>
                </c:pt>
                <c:pt idx="11702">
                  <c:v>4.2118242718806158</c:v>
                </c:pt>
                <c:pt idx="11703">
                  <c:v>4.5518242718806157</c:v>
                </c:pt>
                <c:pt idx="11704">
                  <c:v>3.001824271880615</c:v>
                </c:pt>
                <c:pt idx="11705">
                  <c:v>3.3218242718806152</c:v>
                </c:pt>
                <c:pt idx="11706">
                  <c:v>4.0718242718806152</c:v>
                </c:pt>
                <c:pt idx="11707">
                  <c:v>4.3618242718806144</c:v>
                </c:pt>
                <c:pt idx="11708">
                  <c:v>3.1118242718806144</c:v>
                </c:pt>
                <c:pt idx="11709">
                  <c:v>4.1618242718806151</c:v>
                </c:pt>
                <c:pt idx="11710">
                  <c:v>2.9518242718806142</c:v>
                </c:pt>
                <c:pt idx="11711">
                  <c:v>4.7718242718806145</c:v>
                </c:pt>
                <c:pt idx="11712">
                  <c:v>4.1518242718806153</c:v>
                </c:pt>
                <c:pt idx="11713">
                  <c:v>3.0918242718806148</c:v>
                </c:pt>
                <c:pt idx="11714">
                  <c:v>4.0918242718806148</c:v>
                </c:pt>
                <c:pt idx="11715">
                  <c:v>5.2618242718806147</c:v>
                </c:pt>
                <c:pt idx="11716">
                  <c:v>3.1318242718806157</c:v>
                </c:pt>
                <c:pt idx="11717">
                  <c:v>3.9818242718806154</c:v>
                </c:pt>
                <c:pt idx="11718">
                  <c:v>3.2718242718806145</c:v>
                </c:pt>
                <c:pt idx="11719">
                  <c:v>4.0518242718806157</c:v>
                </c:pt>
                <c:pt idx="11720">
                  <c:v>3.6718242718806149</c:v>
                </c:pt>
                <c:pt idx="11721">
                  <c:v>3.1918242718806145</c:v>
                </c:pt>
                <c:pt idx="11722">
                  <c:v>3.7393885201843755</c:v>
                </c:pt>
                <c:pt idx="11723">
                  <c:v>4.6593885201843754</c:v>
                </c:pt>
                <c:pt idx="11724">
                  <c:v>4.049388520184376</c:v>
                </c:pt>
                <c:pt idx="11725">
                  <c:v>3.8993885201843757</c:v>
                </c:pt>
                <c:pt idx="11726">
                  <c:v>3.1193885201843745</c:v>
                </c:pt>
                <c:pt idx="11727">
                  <c:v>3.9393885201843748</c:v>
                </c:pt>
                <c:pt idx="11728">
                  <c:v>4.1693885201843752</c:v>
                </c:pt>
                <c:pt idx="11729">
                  <c:v>4.5793885201843754</c:v>
                </c:pt>
                <c:pt idx="11730">
                  <c:v>2.5293885201843755</c:v>
                </c:pt>
                <c:pt idx="11731">
                  <c:v>3.8393885201843752</c:v>
                </c:pt>
                <c:pt idx="11732">
                  <c:v>3.4393885201843748</c:v>
                </c:pt>
                <c:pt idx="11733">
                  <c:v>3.8593885201843747</c:v>
                </c:pt>
                <c:pt idx="11734">
                  <c:v>4.6093885201843747</c:v>
                </c:pt>
                <c:pt idx="11735">
                  <c:v>2.9793885201843757</c:v>
                </c:pt>
                <c:pt idx="11736">
                  <c:v>4.2069500332245653</c:v>
                </c:pt>
                <c:pt idx="11737">
                  <c:v>3.6769500332245642</c:v>
                </c:pt>
                <c:pt idx="11738">
                  <c:v>3.8969500332245648</c:v>
                </c:pt>
                <c:pt idx="11739">
                  <c:v>3.016950033224564</c:v>
                </c:pt>
                <c:pt idx="11740">
                  <c:v>4.7369500332245646</c:v>
                </c:pt>
                <c:pt idx="11741">
                  <c:v>4.0269500332245638</c:v>
                </c:pt>
                <c:pt idx="11742">
                  <c:v>3.6869500332245639</c:v>
                </c:pt>
                <c:pt idx="11743">
                  <c:v>4.5369500332245636</c:v>
                </c:pt>
                <c:pt idx="11744">
                  <c:v>4.9069500332245646</c:v>
                </c:pt>
                <c:pt idx="11745">
                  <c:v>3.7469500332245644</c:v>
                </c:pt>
                <c:pt idx="11746">
                  <c:v>3.516950033224564</c:v>
                </c:pt>
                <c:pt idx="11747">
                  <c:v>3.8269500332245645</c:v>
                </c:pt>
                <c:pt idx="11748">
                  <c:v>4.2969500332245651</c:v>
                </c:pt>
                <c:pt idx="11749">
                  <c:v>4.016950033224564</c:v>
                </c:pt>
                <c:pt idx="11750">
                  <c:v>4.766950033224564</c:v>
                </c:pt>
                <c:pt idx="11751">
                  <c:v>4.7469500332245644</c:v>
                </c:pt>
                <c:pt idx="11752">
                  <c:v>4.4669500332245651</c:v>
                </c:pt>
                <c:pt idx="11753">
                  <c:v>2.8769500332245652</c:v>
                </c:pt>
                <c:pt idx="11754">
                  <c:v>3.4469500332245637</c:v>
                </c:pt>
                <c:pt idx="11755">
                  <c:v>4.6969500332245637</c:v>
                </c:pt>
                <c:pt idx="11756">
                  <c:v>3.5945088048510687</c:v>
                </c:pt>
                <c:pt idx="11757">
                  <c:v>3.5345088048510682</c:v>
                </c:pt>
                <c:pt idx="11758">
                  <c:v>4.0145088048510686</c:v>
                </c:pt>
                <c:pt idx="11759">
                  <c:v>3.8745088048510699</c:v>
                </c:pt>
                <c:pt idx="11760">
                  <c:v>2.8845088048510696</c:v>
                </c:pt>
                <c:pt idx="11761">
                  <c:v>4.4745088048510695</c:v>
                </c:pt>
                <c:pt idx="11762">
                  <c:v>3.1345088048510696</c:v>
                </c:pt>
                <c:pt idx="11763">
                  <c:v>3.9445088048510684</c:v>
                </c:pt>
                <c:pt idx="11764">
                  <c:v>3.1745088048510688</c:v>
                </c:pt>
                <c:pt idx="11765">
                  <c:v>4.2645088048510686</c:v>
                </c:pt>
                <c:pt idx="11766">
                  <c:v>3.9345088048510686</c:v>
                </c:pt>
                <c:pt idx="11767">
                  <c:v>2.7745088048510684</c:v>
                </c:pt>
                <c:pt idx="11768">
                  <c:v>2.8020648288930055</c:v>
                </c:pt>
                <c:pt idx="11769">
                  <c:v>3.6420648288930053</c:v>
                </c:pt>
                <c:pt idx="11770">
                  <c:v>3.3920648288930053</c:v>
                </c:pt>
                <c:pt idx="11771">
                  <c:v>3.3920648288930053</c:v>
                </c:pt>
                <c:pt idx="11772">
                  <c:v>2.8620648288930042</c:v>
                </c:pt>
                <c:pt idx="11773">
                  <c:v>4.3420648288930046</c:v>
                </c:pt>
                <c:pt idx="11774">
                  <c:v>4.0120648288930045</c:v>
                </c:pt>
                <c:pt idx="11775">
                  <c:v>5.0220648288930043</c:v>
                </c:pt>
                <c:pt idx="11776">
                  <c:v>5.0220648288930043</c:v>
                </c:pt>
                <c:pt idx="11777">
                  <c:v>3.6220648288930057</c:v>
                </c:pt>
                <c:pt idx="11778">
                  <c:v>3.2720648288930043</c:v>
                </c:pt>
                <c:pt idx="11779">
                  <c:v>4.0120648288930045</c:v>
                </c:pt>
                <c:pt idx="11780">
                  <c:v>3.1720648288930047</c:v>
                </c:pt>
                <c:pt idx="11781">
                  <c:v>2.5796180991586315</c:v>
                </c:pt>
                <c:pt idx="11782">
                  <c:v>3.5796180991586315</c:v>
                </c:pt>
                <c:pt idx="11783">
                  <c:v>3.8096180991586319</c:v>
                </c:pt>
                <c:pt idx="11784">
                  <c:v>3.2396180991586316</c:v>
                </c:pt>
                <c:pt idx="11785">
                  <c:v>4.0696180991586317</c:v>
                </c:pt>
                <c:pt idx="11786">
                  <c:v>4.0496180991586321</c:v>
                </c:pt>
                <c:pt idx="11787">
                  <c:v>3.4896180991586316</c:v>
                </c:pt>
                <c:pt idx="11788">
                  <c:v>3.019618099158631</c:v>
                </c:pt>
                <c:pt idx="11789">
                  <c:v>2.7596180991586312</c:v>
                </c:pt>
                <c:pt idx="11790">
                  <c:v>3.6096180991586309</c:v>
                </c:pt>
                <c:pt idx="11791">
                  <c:v>4.4396180991586309</c:v>
                </c:pt>
                <c:pt idx="11792">
                  <c:v>3.107168609435254</c:v>
                </c:pt>
                <c:pt idx="11793">
                  <c:v>3.1671686094352545</c:v>
                </c:pt>
                <c:pt idx="11794">
                  <c:v>3.687168609435254</c:v>
                </c:pt>
                <c:pt idx="11795">
                  <c:v>4.3471686094352542</c:v>
                </c:pt>
                <c:pt idx="11796">
                  <c:v>4.1971686094352556</c:v>
                </c:pt>
                <c:pt idx="11797">
                  <c:v>2.8471686094352542</c:v>
                </c:pt>
                <c:pt idx="11798">
                  <c:v>3.7171686094352552</c:v>
                </c:pt>
                <c:pt idx="11799">
                  <c:v>3.187168609435254</c:v>
                </c:pt>
                <c:pt idx="11800">
                  <c:v>3.8647163534891291</c:v>
                </c:pt>
                <c:pt idx="11801">
                  <c:v>3.8147163534891284</c:v>
                </c:pt>
                <c:pt idx="11802">
                  <c:v>3.7647163534891277</c:v>
                </c:pt>
                <c:pt idx="11803">
                  <c:v>5.1347163534891287</c:v>
                </c:pt>
                <c:pt idx="11804">
                  <c:v>4.284716353489129</c:v>
                </c:pt>
                <c:pt idx="11805">
                  <c:v>5.3747163534891289</c:v>
                </c:pt>
                <c:pt idx="11806">
                  <c:v>4.7247163534891286</c:v>
                </c:pt>
                <c:pt idx="11807">
                  <c:v>3.5647163534891284</c:v>
                </c:pt>
                <c:pt idx="11808">
                  <c:v>3.6847163534891276</c:v>
                </c:pt>
                <c:pt idx="11809">
                  <c:v>3.7447163534891281</c:v>
                </c:pt>
                <c:pt idx="11810">
                  <c:v>4.4447163534891292</c:v>
                </c:pt>
                <c:pt idx="11811">
                  <c:v>2.9947163534891281</c:v>
                </c:pt>
                <c:pt idx="11812">
                  <c:v>2.6347163534891287</c:v>
                </c:pt>
                <c:pt idx="11813">
                  <c:v>3.8847163534891287</c:v>
                </c:pt>
                <c:pt idx="11814">
                  <c:v>3.8922613250653662</c:v>
                </c:pt>
                <c:pt idx="11815">
                  <c:v>4.5022613250653656</c:v>
                </c:pt>
                <c:pt idx="11816">
                  <c:v>3.6922613250653669</c:v>
                </c:pt>
                <c:pt idx="11817">
                  <c:v>3.4422613250653669</c:v>
                </c:pt>
                <c:pt idx="11818">
                  <c:v>3.6322613250653664</c:v>
                </c:pt>
                <c:pt idx="11819">
                  <c:v>2.6222613250653657</c:v>
                </c:pt>
                <c:pt idx="11820">
                  <c:v>3.5722613250653659</c:v>
                </c:pt>
                <c:pt idx="11821">
                  <c:v>4.232261325065366</c:v>
                </c:pt>
                <c:pt idx="11822">
                  <c:v>4.1322613250653664</c:v>
                </c:pt>
                <c:pt idx="11823">
                  <c:v>4.732261325065366</c:v>
                </c:pt>
                <c:pt idx="11824">
                  <c:v>3.7122613250653664</c:v>
                </c:pt>
                <c:pt idx="11825">
                  <c:v>5.0522613250653663</c:v>
                </c:pt>
                <c:pt idx="11826">
                  <c:v>3.9722613250653662</c:v>
                </c:pt>
                <c:pt idx="11827">
                  <c:v>2.7522613250653656</c:v>
                </c:pt>
                <c:pt idx="11828">
                  <c:v>2.7422613250653658</c:v>
                </c:pt>
                <c:pt idx="11829">
                  <c:v>4.2498035178878428</c:v>
                </c:pt>
                <c:pt idx="11830">
                  <c:v>3.3798035178878436</c:v>
                </c:pt>
                <c:pt idx="11831">
                  <c:v>3.4198035178878428</c:v>
                </c:pt>
                <c:pt idx="11832">
                  <c:v>2.7698035178878424</c:v>
                </c:pt>
                <c:pt idx="11833">
                  <c:v>3.4598035178878437</c:v>
                </c:pt>
                <c:pt idx="11834">
                  <c:v>4.9798035178878433</c:v>
                </c:pt>
                <c:pt idx="11835">
                  <c:v>4.9598035178878437</c:v>
                </c:pt>
                <c:pt idx="11836">
                  <c:v>2.8698035178878438</c:v>
                </c:pt>
                <c:pt idx="11837">
                  <c:v>3.5798035178878429</c:v>
                </c:pt>
                <c:pt idx="11838">
                  <c:v>3.9398035178878441</c:v>
                </c:pt>
                <c:pt idx="11839">
                  <c:v>4.1898035178878441</c:v>
                </c:pt>
                <c:pt idx="11840">
                  <c:v>2.7998035178878435</c:v>
                </c:pt>
                <c:pt idx="11841">
                  <c:v>4.427342925659099</c:v>
                </c:pt>
                <c:pt idx="11842">
                  <c:v>2.9973429256590993</c:v>
                </c:pt>
                <c:pt idx="11843">
                  <c:v>3.6873429256591006</c:v>
                </c:pt>
                <c:pt idx="11844">
                  <c:v>3.9373429256591006</c:v>
                </c:pt>
                <c:pt idx="11845">
                  <c:v>3.5473429256591</c:v>
                </c:pt>
                <c:pt idx="11846">
                  <c:v>3.2073429256591002</c:v>
                </c:pt>
                <c:pt idx="11847">
                  <c:v>3.597342925659099</c:v>
                </c:pt>
                <c:pt idx="11848">
                  <c:v>5.3273429256590994</c:v>
                </c:pt>
                <c:pt idx="11849">
                  <c:v>5.3773429256591001</c:v>
                </c:pt>
                <c:pt idx="11850">
                  <c:v>2.7573429256590991</c:v>
                </c:pt>
                <c:pt idx="11851">
                  <c:v>4.2173429256591</c:v>
                </c:pt>
                <c:pt idx="11852">
                  <c:v>3.6073429256591005</c:v>
                </c:pt>
                <c:pt idx="11853">
                  <c:v>2.927342925659099</c:v>
                </c:pt>
                <c:pt idx="11854">
                  <c:v>3.1973429256591004</c:v>
                </c:pt>
                <c:pt idx="11855">
                  <c:v>3.3973429256590997</c:v>
                </c:pt>
                <c:pt idx="11856">
                  <c:v>3.9573429256591002</c:v>
                </c:pt>
                <c:pt idx="11857">
                  <c:v>5.38487954206024</c:v>
                </c:pt>
                <c:pt idx="11858">
                  <c:v>4.4748795420602399</c:v>
                </c:pt>
                <c:pt idx="11859">
                  <c:v>3.1248795420602402</c:v>
                </c:pt>
                <c:pt idx="11860">
                  <c:v>4.9948795420602394</c:v>
                </c:pt>
                <c:pt idx="11861">
                  <c:v>4.0448795420602401</c:v>
                </c:pt>
                <c:pt idx="11862">
                  <c:v>3.9548795420602403</c:v>
                </c:pt>
                <c:pt idx="11863">
                  <c:v>4.4848795420602396</c:v>
                </c:pt>
                <c:pt idx="11864">
                  <c:v>3.6948795420602405</c:v>
                </c:pt>
                <c:pt idx="11865">
                  <c:v>2.8748795420602402</c:v>
                </c:pt>
                <c:pt idx="11866">
                  <c:v>3.4448795420602405</c:v>
                </c:pt>
                <c:pt idx="11867">
                  <c:v>3.0348795420602404</c:v>
                </c:pt>
                <c:pt idx="11868">
                  <c:v>4.2048795420602403</c:v>
                </c:pt>
                <c:pt idx="11869">
                  <c:v>3.63487954206024</c:v>
                </c:pt>
                <c:pt idx="11870">
                  <c:v>3.9224133607508431</c:v>
                </c:pt>
                <c:pt idx="11871">
                  <c:v>2.9924133607508434</c:v>
                </c:pt>
                <c:pt idx="11872">
                  <c:v>4.1924133607508445</c:v>
                </c:pt>
                <c:pt idx="11873">
                  <c:v>3.7524133607508432</c:v>
                </c:pt>
                <c:pt idx="11874">
                  <c:v>4.7324133607508436</c:v>
                </c:pt>
                <c:pt idx="11875">
                  <c:v>5.3424133607508431</c:v>
                </c:pt>
                <c:pt idx="11876">
                  <c:v>4.0524133607508439</c:v>
                </c:pt>
                <c:pt idx="11877">
                  <c:v>4.5524133607508439</c:v>
                </c:pt>
                <c:pt idx="11878">
                  <c:v>2.9324133607508447</c:v>
                </c:pt>
                <c:pt idx="11879">
                  <c:v>3.3124133607508437</c:v>
                </c:pt>
                <c:pt idx="11880">
                  <c:v>3.632413360750844</c:v>
                </c:pt>
                <c:pt idx="11881">
                  <c:v>3.8224133607508435</c:v>
                </c:pt>
                <c:pt idx="11882">
                  <c:v>3.7324133607508436</c:v>
                </c:pt>
                <c:pt idx="11883">
                  <c:v>3.0824133607508433</c:v>
                </c:pt>
                <c:pt idx="11884">
                  <c:v>2.5724133607508435</c:v>
                </c:pt>
                <c:pt idx="11885">
                  <c:v>2.9124133607508433</c:v>
                </c:pt>
                <c:pt idx="11886">
                  <c:v>3.9124133607508433</c:v>
                </c:pt>
                <c:pt idx="11887">
                  <c:v>3.5024133607508432</c:v>
                </c:pt>
                <c:pt idx="11888">
                  <c:v>3.1824133607508447</c:v>
                </c:pt>
                <c:pt idx="11889">
                  <c:v>4.2724133607508445</c:v>
                </c:pt>
                <c:pt idx="11890">
                  <c:v>4.8424133607508431</c:v>
                </c:pt>
                <c:pt idx="11891">
                  <c:v>4.1399443753688576</c:v>
                </c:pt>
                <c:pt idx="11892">
                  <c:v>3.1499443753688574</c:v>
                </c:pt>
                <c:pt idx="11893">
                  <c:v>3.7499443753688571</c:v>
                </c:pt>
                <c:pt idx="11894">
                  <c:v>3.5799443753688571</c:v>
                </c:pt>
                <c:pt idx="11895">
                  <c:v>4.0499443753688578</c:v>
                </c:pt>
                <c:pt idx="11896">
                  <c:v>4.1499443753688574</c:v>
                </c:pt>
                <c:pt idx="11897">
                  <c:v>3.9499443753688581</c:v>
                </c:pt>
                <c:pt idx="11898">
                  <c:v>3.1999443753688581</c:v>
                </c:pt>
                <c:pt idx="11899">
                  <c:v>4.3199443753688573</c:v>
                </c:pt>
                <c:pt idx="11900">
                  <c:v>3.539944375368858</c:v>
                </c:pt>
                <c:pt idx="11901">
                  <c:v>4.1999443753688581</c:v>
                </c:pt>
                <c:pt idx="11902">
                  <c:v>3.5699443753688573</c:v>
                </c:pt>
                <c:pt idx="11903">
                  <c:v>3.8399443753688569</c:v>
                </c:pt>
                <c:pt idx="11904">
                  <c:v>4.1999443753688581</c:v>
                </c:pt>
                <c:pt idx="11905">
                  <c:v>3.9899443753688573</c:v>
                </c:pt>
                <c:pt idx="11906">
                  <c:v>3.5799443753688571</c:v>
                </c:pt>
                <c:pt idx="11907">
                  <c:v>3.5474725795305133</c:v>
                </c:pt>
                <c:pt idx="11908">
                  <c:v>4.0474725795305133</c:v>
                </c:pt>
                <c:pt idx="11909">
                  <c:v>3.4574725795305135</c:v>
                </c:pt>
                <c:pt idx="11910">
                  <c:v>3.2874725795305135</c:v>
                </c:pt>
                <c:pt idx="11911">
                  <c:v>3.9274725795305141</c:v>
                </c:pt>
                <c:pt idx="11912">
                  <c:v>4.3774725795305134</c:v>
                </c:pt>
                <c:pt idx="11913">
                  <c:v>4.2974725795305133</c:v>
                </c:pt>
                <c:pt idx="11914">
                  <c:v>3.3274725795305127</c:v>
                </c:pt>
                <c:pt idx="11915">
                  <c:v>3.2374725795305128</c:v>
                </c:pt>
                <c:pt idx="11916">
                  <c:v>3.0374725795305135</c:v>
                </c:pt>
                <c:pt idx="11917">
                  <c:v>3.8074725795305131</c:v>
                </c:pt>
                <c:pt idx="11918">
                  <c:v>4.5074725795305124</c:v>
                </c:pt>
                <c:pt idx="11919">
                  <c:v>4.0474725795305133</c:v>
                </c:pt>
                <c:pt idx="11920">
                  <c:v>2.7774725795305137</c:v>
                </c:pt>
                <c:pt idx="11921">
                  <c:v>3.6849979668302044</c:v>
                </c:pt>
                <c:pt idx="11922">
                  <c:v>2.8449979668302046</c:v>
                </c:pt>
                <c:pt idx="11923">
                  <c:v>3.8449979668302046</c:v>
                </c:pt>
                <c:pt idx="11924">
                  <c:v>2.6949979668302042</c:v>
                </c:pt>
                <c:pt idx="11925">
                  <c:v>2.9749979668302036</c:v>
                </c:pt>
                <c:pt idx="11926">
                  <c:v>3.9849979668302034</c:v>
                </c:pt>
                <c:pt idx="11927">
                  <c:v>5.4149979668302031</c:v>
                </c:pt>
                <c:pt idx="11928">
                  <c:v>3.1849979668302044</c:v>
                </c:pt>
                <c:pt idx="11929">
                  <c:v>3.7949979668302039</c:v>
                </c:pt>
                <c:pt idx="11930">
                  <c:v>3.3949979668302035</c:v>
                </c:pt>
                <c:pt idx="11931">
                  <c:v>3.3949979668302035</c:v>
                </c:pt>
                <c:pt idx="11932">
                  <c:v>4.6849979668302044</c:v>
                </c:pt>
                <c:pt idx="11933">
                  <c:v>3.5125205308404031</c:v>
                </c:pt>
                <c:pt idx="11934">
                  <c:v>4.1425205308404021</c:v>
                </c:pt>
                <c:pt idx="11935">
                  <c:v>3.1425205308404021</c:v>
                </c:pt>
                <c:pt idx="11936">
                  <c:v>3.5325205308404026</c:v>
                </c:pt>
                <c:pt idx="11937">
                  <c:v>4.4825205308404019</c:v>
                </c:pt>
                <c:pt idx="11938">
                  <c:v>4.2425205308404017</c:v>
                </c:pt>
                <c:pt idx="11939">
                  <c:v>4.9625205308404023</c:v>
                </c:pt>
                <c:pt idx="11940">
                  <c:v>4.1925205308404028</c:v>
                </c:pt>
                <c:pt idx="11941">
                  <c:v>2.8025205308404022</c:v>
                </c:pt>
                <c:pt idx="11942">
                  <c:v>3.9925205308404017</c:v>
                </c:pt>
                <c:pt idx="11943">
                  <c:v>2.9825205308404019</c:v>
                </c:pt>
                <c:pt idx="11944">
                  <c:v>3.1225205308404025</c:v>
                </c:pt>
                <c:pt idx="11945">
                  <c:v>2.5825205308404025</c:v>
                </c:pt>
                <c:pt idx="11946">
                  <c:v>3.932520530840403</c:v>
                </c:pt>
                <c:pt idx="11947">
                  <c:v>3.6700402651115667</c:v>
                </c:pt>
                <c:pt idx="11948">
                  <c:v>3.8500402651115664</c:v>
                </c:pt>
                <c:pt idx="11949">
                  <c:v>3.1600402651115651</c:v>
                </c:pt>
                <c:pt idx="11950">
                  <c:v>3.5400402651115659</c:v>
                </c:pt>
                <c:pt idx="11951">
                  <c:v>3.2800402651115661</c:v>
                </c:pt>
                <c:pt idx="11952">
                  <c:v>3.9100402651115651</c:v>
                </c:pt>
                <c:pt idx="11953">
                  <c:v>3.1400402651115655</c:v>
                </c:pt>
                <c:pt idx="11954">
                  <c:v>2.7100402651115658</c:v>
                </c:pt>
                <c:pt idx="11955">
                  <c:v>3.9100402651115651</c:v>
                </c:pt>
                <c:pt idx="11956">
                  <c:v>3.330040265111565</c:v>
                </c:pt>
                <c:pt idx="11957">
                  <c:v>2.5000402651115659</c:v>
                </c:pt>
                <c:pt idx="11958">
                  <c:v>3.1000402651115664</c:v>
                </c:pt>
                <c:pt idx="11959">
                  <c:v>4.1800402651115665</c:v>
                </c:pt>
                <c:pt idx="11960">
                  <c:v>3.5500402651115657</c:v>
                </c:pt>
                <c:pt idx="11961">
                  <c:v>3.5900402651115666</c:v>
                </c:pt>
                <c:pt idx="11962">
                  <c:v>4.2100402651115658</c:v>
                </c:pt>
                <c:pt idx="11963">
                  <c:v>2.8000402651115657</c:v>
                </c:pt>
                <c:pt idx="11964">
                  <c:v>5.5100402651115665</c:v>
                </c:pt>
                <c:pt idx="11965">
                  <c:v>4.1400402651115655</c:v>
                </c:pt>
                <c:pt idx="11966">
                  <c:v>3.5700402651115652</c:v>
                </c:pt>
                <c:pt idx="11967">
                  <c:v>3.0200402651115663</c:v>
                </c:pt>
                <c:pt idx="11968">
                  <c:v>4.4300402651115665</c:v>
                </c:pt>
                <c:pt idx="11969">
                  <c:v>3.8600402651115662</c:v>
                </c:pt>
                <c:pt idx="11970">
                  <c:v>3.8100402651115655</c:v>
                </c:pt>
                <c:pt idx="11971">
                  <c:v>4.1700402651115667</c:v>
                </c:pt>
                <c:pt idx="11972">
                  <c:v>4.7800402651115661</c:v>
                </c:pt>
                <c:pt idx="11973">
                  <c:v>5.2375571631720153</c:v>
                </c:pt>
                <c:pt idx="11974">
                  <c:v>3.787557163172016</c:v>
                </c:pt>
                <c:pt idx="11975">
                  <c:v>3.617557163172016</c:v>
                </c:pt>
                <c:pt idx="11976">
                  <c:v>3.6475571631720154</c:v>
                </c:pt>
                <c:pt idx="11977">
                  <c:v>2.6475571631720163</c:v>
                </c:pt>
                <c:pt idx="11978">
                  <c:v>3.5675571631720153</c:v>
                </c:pt>
                <c:pt idx="11979">
                  <c:v>2.9375571631720163</c:v>
                </c:pt>
                <c:pt idx="11980">
                  <c:v>3.9375571631720163</c:v>
                </c:pt>
                <c:pt idx="11981">
                  <c:v>4.0675571631720153</c:v>
                </c:pt>
                <c:pt idx="11982">
                  <c:v>2.6475571631720163</c:v>
                </c:pt>
                <c:pt idx="11983">
                  <c:v>4.4575571631720159</c:v>
                </c:pt>
                <c:pt idx="11984">
                  <c:v>3.5275571631720162</c:v>
                </c:pt>
                <c:pt idx="11985">
                  <c:v>3.367557163172016</c:v>
                </c:pt>
                <c:pt idx="11986">
                  <c:v>5.0775571631720151</c:v>
                </c:pt>
                <c:pt idx="11987">
                  <c:v>3.5450712185278501</c:v>
                </c:pt>
                <c:pt idx="11988">
                  <c:v>4.1150712185278504</c:v>
                </c:pt>
                <c:pt idx="11989">
                  <c:v>3.1950712185278505</c:v>
                </c:pt>
                <c:pt idx="11990">
                  <c:v>2.7350712185278496</c:v>
                </c:pt>
                <c:pt idx="11991">
                  <c:v>3.9350712185278507</c:v>
                </c:pt>
                <c:pt idx="11992">
                  <c:v>5.0550712185278499</c:v>
                </c:pt>
                <c:pt idx="11993">
                  <c:v>3.2650712185278508</c:v>
                </c:pt>
                <c:pt idx="11994">
                  <c:v>2.88507121852785</c:v>
                </c:pt>
                <c:pt idx="11995">
                  <c:v>3.6550712185278496</c:v>
                </c:pt>
                <c:pt idx="11996">
                  <c:v>4.0750712185278495</c:v>
                </c:pt>
                <c:pt idx="11997">
                  <c:v>3.5725824246628353</c:v>
                </c:pt>
                <c:pt idx="11998">
                  <c:v>4.6425824246628355</c:v>
                </c:pt>
                <c:pt idx="11999">
                  <c:v>2.952582424662836</c:v>
                </c:pt>
                <c:pt idx="12000">
                  <c:v>4.4025824246628353</c:v>
                </c:pt>
                <c:pt idx="12001">
                  <c:v>3.1825824246628365</c:v>
                </c:pt>
                <c:pt idx="12002">
                  <c:v>5.2225824246628356</c:v>
                </c:pt>
                <c:pt idx="12003">
                  <c:v>3.9925824246628352</c:v>
                </c:pt>
                <c:pt idx="12004">
                  <c:v>4.5525824246628357</c:v>
                </c:pt>
                <c:pt idx="12005">
                  <c:v>3.0725824246628353</c:v>
                </c:pt>
                <c:pt idx="12006">
                  <c:v>4.4125824246628369</c:v>
                </c:pt>
                <c:pt idx="12007">
                  <c:v>4.452582424662836</c:v>
                </c:pt>
                <c:pt idx="12008">
                  <c:v>4.3425824246628366</c:v>
                </c:pt>
                <c:pt idx="12009">
                  <c:v>3.3225824246628353</c:v>
                </c:pt>
                <c:pt idx="12010">
                  <c:v>3.670090775038318</c:v>
                </c:pt>
                <c:pt idx="12011">
                  <c:v>3.6600907750383183</c:v>
                </c:pt>
                <c:pt idx="12012">
                  <c:v>4.0100907750383179</c:v>
                </c:pt>
                <c:pt idx="12013">
                  <c:v>4.0000907750383181</c:v>
                </c:pt>
                <c:pt idx="12014">
                  <c:v>4.2800907750383175</c:v>
                </c:pt>
                <c:pt idx="12015">
                  <c:v>3.5300907750383175</c:v>
                </c:pt>
                <c:pt idx="12016">
                  <c:v>3.4300907750383178</c:v>
                </c:pt>
                <c:pt idx="12017">
                  <c:v>3.2700907750383177</c:v>
                </c:pt>
                <c:pt idx="12018">
                  <c:v>3.340090775038318</c:v>
                </c:pt>
                <c:pt idx="12019">
                  <c:v>3.5200907750383177</c:v>
                </c:pt>
                <c:pt idx="12020">
                  <c:v>3.5300907750383175</c:v>
                </c:pt>
                <c:pt idx="12021">
                  <c:v>3.9300907750383178</c:v>
                </c:pt>
                <c:pt idx="12022">
                  <c:v>4.720090775038317</c:v>
                </c:pt>
                <c:pt idx="12023">
                  <c:v>3.1900907750383176</c:v>
                </c:pt>
                <c:pt idx="12024">
                  <c:v>2.9800907750383168</c:v>
                </c:pt>
                <c:pt idx="12025">
                  <c:v>3.0400907750383173</c:v>
                </c:pt>
                <c:pt idx="12026">
                  <c:v>2.6900907750383176</c:v>
                </c:pt>
                <c:pt idx="12027">
                  <c:v>3.6575962630930938</c:v>
                </c:pt>
                <c:pt idx="12028">
                  <c:v>5.3175962630930922</c:v>
                </c:pt>
                <c:pt idx="12029">
                  <c:v>3.3475962630930933</c:v>
                </c:pt>
                <c:pt idx="12030">
                  <c:v>4.3575962630930931</c:v>
                </c:pt>
                <c:pt idx="12031">
                  <c:v>3.3475962630930933</c:v>
                </c:pt>
                <c:pt idx="12032">
                  <c:v>3.8375962630930935</c:v>
                </c:pt>
                <c:pt idx="12033">
                  <c:v>3.4175962630930936</c:v>
                </c:pt>
                <c:pt idx="12034">
                  <c:v>4.3575962630930931</c:v>
                </c:pt>
                <c:pt idx="12035">
                  <c:v>3.4375962630930932</c:v>
                </c:pt>
                <c:pt idx="12036">
                  <c:v>4.0975962630930933</c:v>
                </c:pt>
                <c:pt idx="12037">
                  <c:v>2.7075962630930928</c:v>
                </c:pt>
                <c:pt idx="12038">
                  <c:v>4.4675962630930925</c:v>
                </c:pt>
                <c:pt idx="12039">
                  <c:v>4.9075962630930938</c:v>
                </c:pt>
                <c:pt idx="12040">
                  <c:v>3.7075962630930928</c:v>
                </c:pt>
                <c:pt idx="12041">
                  <c:v>3.0075962630930935</c:v>
                </c:pt>
                <c:pt idx="12042">
                  <c:v>4.2175962630930925</c:v>
                </c:pt>
                <c:pt idx="12043">
                  <c:v>3.2675962630930933</c:v>
                </c:pt>
                <c:pt idx="12044">
                  <c:v>3.9250988822433328</c:v>
                </c:pt>
                <c:pt idx="12045">
                  <c:v>4.5250988822433325</c:v>
                </c:pt>
                <c:pt idx="12046">
                  <c:v>4.3050988822433318</c:v>
                </c:pt>
                <c:pt idx="12047">
                  <c:v>3.5050988822433329</c:v>
                </c:pt>
                <c:pt idx="12048">
                  <c:v>4.1450988822433317</c:v>
                </c:pt>
                <c:pt idx="12049">
                  <c:v>4.4050988822433332</c:v>
                </c:pt>
                <c:pt idx="12050">
                  <c:v>3.2750988822433325</c:v>
                </c:pt>
                <c:pt idx="12051">
                  <c:v>3.4050988822433332</c:v>
                </c:pt>
                <c:pt idx="12052">
                  <c:v>2.8750988822433321</c:v>
                </c:pt>
                <c:pt idx="12053">
                  <c:v>3.6550988822433332</c:v>
                </c:pt>
                <c:pt idx="12054">
                  <c:v>4.5350988822433322</c:v>
                </c:pt>
                <c:pt idx="12055">
                  <c:v>3.5550988822433318</c:v>
                </c:pt>
                <c:pt idx="12056">
                  <c:v>3.4750988822433317</c:v>
                </c:pt>
                <c:pt idx="12057">
                  <c:v>4.1550988822433332</c:v>
                </c:pt>
                <c:pt idx="12058">
                  <c:v>4.8450988822433327</c:v>
                </c:pt>
                <c:pt idx="12059">
                  <c:v>3.8250988822433332</c:v>
                </c:pt>
                <c:pt idx="12060">
                  <c:v>3.7050988822433322</c:v>
                </c:pt>
                <c:pt idx="12061">
                  <c:v>3.715098882243332</c:v>
                </c:pt>
                <c:pt idx="12062">
                  <c:v>4.3450988822433327</c:v>
                </c:pt>
                <c:pt idx="12063">
                  <c:v>3.3950988822433317</c:v>
                </c:pt>
                <c:pt idx="12064">
                  <c:v>2.8750988822433321</c:v>
                </c:pt>
                <c:pt idx="12065">
                  <c:v>2.9550988822433322</c:v>
                </c:pt>
                <c:pt idx="12066">
                  <c:v>3.6325986258824603</c:v>
                </c:pt>
                <c:pt idx="12067">
                  <c:v>4.06259862588246</c:v>
                </c:pt>
                <c:pt idx="12068">
                  <c:v>4.2325986258824599</c:v>
                </c:pt>
                <c:pt idx="12069">
                  <c:v>3.1725986258824612</c:v>
                </c:pt>
                <c:pt idx="12070">
                  <c:v>3.3425986258824611</c:v>
                </c:pt>
                <c:pt idx="12071">
                  <c:v>2.8225986258824616</c:v>
                </c:pt>
                <c:pt idx="12072">
                  <c:v>5.0125986258824611</c:v>
                </c:pt>
                <c:pt idx="12073">
                  <c:v>3.6325986258824603</c:v>
                </c:pt>
                <c:pt idx="12074">
                  <c:v>2.6625986258824605</c:v>
                </c:pt>
                <c:pt idx="12075">
                  <c:v>2.9125986258824614</c:v>
                </c:pt>
                <c:pt idx="12076">
                  <c:v>2.9225986258824612</c:v>
                </c:pt>
                <c:pt idx="12077">
                  <c:v>3.8225986258824616</c:v>
                </c:pt>
                <c:pt idx="12078">
                  <c:v>3.5225986258824609</c:v>
                </c:pt>
                <c:pt idx="12079">
                  <c:v>3.990095487381053</c:v>
                </c:pt>
                <c:pt idx="12080">
                  <c:v>3.6700954873810527</c:v>
                </c:pt>
                <c:pt idx="12081">
                  <c:v>3.5300954873810522</c:v>
                </c:pt>
                <c:pt idx="12082">
                  <c:v>3.5900954873810527</c:v>
                </c:pt>
                <c:pt idx="12083">
                  <c:v>4.3100954873810515</c:v>
                </c:pt>
                <c:pt idx="12084">
                  <c:v>3.5500954873810517</c:v>
                </c:pt>
                <c:pt idx="12085">
                  <c:v>4.1400954873810516</c:v>
                </c:pt>
                <c:pt idx="12086">
                  <c:v>3.9600954873810519</c:v>
                </c:pt>
                <c:pt idx="12087">
                  <c:v>3.8100954873810515</c:v>
                </c:pt>
                <c:pt idx="12088">
                  <c:v>2.620095487381052</c:v>
                </c:pt>
                <c:pt idx="12089">
                  <c:v>4.790095487381052</c:v>
                </c:pt>
                <c:pt idx="12090">
                  <c:v>3.6700954873810527</c:v>
                </c:pt>
                <c:pt idx="12091">
                  <c:v>4.0200954873810524</c:v>
                </c:pt>
                <c:pt idx="12092">
                  <c:v>3.5875894600867344</c:v>
                </c:pt>
                <c:pt idx="12093">
                  <c:v>4.8175894600867348</c:v>
                </c:pt>
                <c:pt idx="12094">
                  <c:v>3.6975894600867338</c:v>
                </c:pt>
                <c:pt idx="12095">
                  <c:v>3.8075894600867333</c:v>
                </c:pt>
                <c:pt idx="12096">
                  <c:v>4.357589460086734</c:v>
                </c:pt>
                <c:pt idx="12097">
                  <c:v>2.8175894600867348</c:v>
                </c:pt>
                <c:pt idx="12098">
                  <c:v>3.2875894600867337</c:v>
                </c:pt>
                <c:pt idx="12099">
                  <c:v>4.3775894600867336</c:v>
                </c:pt>
                <c:pt idx="12100">
                  <c:v>4.0075894600867343</c:v>
                </c:pt>
                <c:pt idx="12101">
                  <c:v>3.4775894600867332</c:v>
                </c:pt>
                <c:pt idx="12102">
                  <c:v>4.1475894600867349</c:v>
                </c:pt>
                <c:pt idx="12103">
                  <c:v>2.9375894600867341</c:v>
                </c:pt>
                <c:pt idx="12104">
                  <c:v>3.3175894600867348</c:v>
                </c:pt>
                <c:pt idx="12105">
                  <c:v>3.8750805373240702</c:v>
                </c:pt>
                <c:pt idx="12106">
                  <c:v>3.6950805373240705</c:v>
                </c:pt>
                <c:pt idx="12107">
                  <c:v>2.9850805373240714</c:v>
                </c:pt>
                <c:pt idx="12108">
                  <c:v>4.3450805373240708</c:v>
                </c:pt>
                <c:pt idx="12109">
                  <c:v>4.6150805373240704</c:v>
                </c:pt>
                <c:pt idx="12110">
                  <c:v>3.1950805373240705</c:v>
                </c:pt>
                <c:pt idx="12111">
                  <c:v>3.4650805373240701</c:v>
                </c:pt>
                <c:pt idx="12112">
                  <c:v>3.7350805373240714</c:v>
                </c:pt>
                <c:pt idx="12113">
                  <c:v>3.8650805373240704</c:v>
                </c:pt>
                <c:pt idx="12114">
                  <c:v>3.8950805373240716</c:v>
                </c:pt>
                <c:pt idx="12115">
                  <c:v>4.0350805373240703</c:v>
                </c:pt>
                <c:pt idx="12116">
                  <c:v>3.6250805373240702</c:v>
                </c:pt>
                <c:pt idx="12117">
                  <c:v>3.38508053732407</c:v>
                </c:pt>
                <c:pt idx="12118">
                  <c:v>3.9250805373240709</c:v>
                </c:pt>
                <c:pt idx="12119">
                  <c:v>4.9350805373240707</c:v>
                </c:pt>
                <c:pt idx="12120">
                  <c:v>5.2625687123944669</c:v>
                </c:pt>
                <c:pt idx="12121">
                  <c:v>3.6325687123944661</c:v>
                </c:pt>
                <c:pt idx="12122">
                  <c:v>5.6425687123944677</c:v>
                </c:pt>
                <c:pt idx="12123">
                  <c:v>3.9625687123944662</c:v>
                </c:pt>
                <c:pt idx="12124">
                  <c:v>5.3825687123944661</c:v>
                </c:pt>
                <c:pt idx="12125">
                  <c:v>2.8325687123944672</c:v>
                </c:pt>
                <c:pt idx="12126">
                  <c:v>4.1025687123944667</c:v>
                </c:pt>
                <c:pt idx="12127">
                  <c:v>3.2025687123944664</c:v>
                </c:pt>
                <c:pt idx="12128">
                  <c:v>4.8225687123944674</c:v>
                </c:pt>
                <c:pt idx="12129">
                  <c:v>3.5025687123944671</c:v>
                </c:pt>
                <c:pt idx="12130">
                  <c:v>3.722568712394466</c:v>
                </c:pt>
                <c:pt idx="12131">
                  <c:v>2.7925687123944662</c:v>
                </c:pt>
                <c:pt idx="12132">
                  <c:v>3.2200539785760469</c:v>
                </c:pt>
                <c:pt idx="12133">
                  <c:v>3.0900539785760479</c:v>
                </c:pt>
                <c:pt idx="12134">
                  <c:v>3.920053978576048</c:v>
                </c:pt>
                <c:pt idx="12135">
                  <c:v>5.2500539785760481</c:v>
                </c:pt>
                <c:pt idx="12136">
                  <c:v>3.4600539785760471</c:v>
                </c:pt>
                <c:pt idx="12137">
                  <c:v>3.7800539785760474</c:v>
                </c:pt>
                <c:pt idx="12138">
                  <c:v>3.0600539785760486</c:v>
                </c:pt>
                <c:pt idx="12139">
                  <c:v>2.5700539785760474</c:v>
                </c:pt>
                <c:pt idx="12140">
                  <c:v>2.6500539785760475</c:v>
                </c:pt>
                <c:pt idx="12141">
                  <c:v>4.0400539785760472</c:v>
                </c:pt>
                <c:pt idx="12142">
                  <c:v>3.8400539785760479</c:v>
                </c:pt>
                <c:pt idx="12143">
                  <c:v>4.6100539785760475</c:v>
                </c:pt>
                <c:pt idx="12144">
                  <c:v>3.5200539785760476</c:v>
                </c:pt>
                <c:pt idx="12145">
                  <c:v>4.4700539785760469</c:v>
                </c:pt>
                <c:pt idx="12146">
                  <c:v>4.6075363291235636</c:v>
                </c:pt>
                <c:pt idx="12147">
                  <c:v>4.0775363291235642</c:v>
                </c:pt>
                <c:pt idx="12148">
                  <c:v>4.1375363291235647</c:v>
                </c:pt>
                <c:pt idx="12149">
                  <c:v>4.0175363291235637</c:v>
                </c:pt>
                <c:pt idx="12150">
                  <c:v>3.0175363291235637</c:v>
                </c:pt>
                <c:pt idx="12151">
                  <c:v>3.5275363291235635</c:v>
                </c:pt>
                <c:pt idx="12152">
                  <c:v>3.2775363291235635</c:v>
                </c:pt>
                <c:pt idx="12153">
                  <c:v>3.7375363291235644</c:v>
                </c:pt>
                <c:pt idx="12154">
                  <c:v>4.6375363291235647</c:v>
                </c:pt>
                <c:pt idx="12155">
                  <c:v>3.7275363291235646</c:v>
                </c:pt>
                <c:pt idx="12156">
                  <c:v>4.2075363291235632</c:v>
                </c:pt>
                <c:pt idx="12157">
                  <c:v>3.7775363291235635</c:v>
                </c:pt>
                <c:pt idx="12158">
                  <c:v>4.7675363291235637</c:v>
                </c:pt>
                <c:pt idx="12159">
                  <c:v>4.1575363291235643</c:v>
                </c:pt>
                <c:pt idx="12160">
                  <c:v>3.6575363291235643</c:v>
                </c:pt>
                <c:pt idx="12161">
                  <c:v>3.6575363291235643</c:v>
                </c:pt>
                <c:pt idx="12162">
                  <c:v>3.4950157572682734</c:v>
                </c:pt>
                <c:pt idx="12163">
                  <c:v>4.265015757268273</c:v>
                </c:pt>
                <c:pt idx="12164">
                  <c:v>4.1950157572682727</c:v>
                </c:pt>
                <c:pt idx="12165">
                  <c:v>3.1550157572682735</c:v>
                </c:pt>
                <c:pt idx="12166">
                  <c:v>3.6050157572682728</c:v>
                </c:pt>
                <c:pt idx="12167">
                  <c:v>3.8750157572682724</c:v>
                </c:pt>
                <c:pt idx="12168">
                  <c:v>3.8750157572682724</c:v>
                </c:pt>
                <c:pt idx="12169">
                  <c:v>3.9750157572682738</c:v>
                </c:pt>
                <c:pt idx="12170">
                  <c:v>3.6750157572682731</c:v>
                </c:pt>
                <c:pt idx="12171">
                  <c:v>4.0750157572682735</c:v>
                </c:pt>
                <c:pt idx="12172">
                  <c:v>3.8550157572682728</c:v>
                </c:pt>
                <c:pt idx="12173">
                  <c:v>3.1050157572682728</c:v>
                </c:pt>
                <c:pt idx="12174">
                  <c:v>4.5650157572682737</c:v>
                </c:pt>
                <c:pt idx="12175">
                  <c:v>4.5250157572682728</c:v>
                </c:pt>
                <c:pt idx="12176">
                  <c:v>3.7150157572682723</c:v>
                </c:pt>
                <c:pt idx="12177">
                  <c:v>4.1450157572682738</c:v>
                </c:pt>
                <c:pt idx="12178">
                  <c:v>2.8350157572682733</c:v>
                </c:pt>
                <c:pt idx="12179">
                  <c:v>3.2250157572682738</c:v>
                </c:pt>
                <c:pt idx="12180">
                  <c:v>3.0750157572682735</c:v>
                </c:pt>
                <c:pt idx="12181">
                  <c:v>4.4424922562178395</c:v>
                </c:pt>
                <c:pt idx="12182">
                  <c:v>4.1024922562178396</c:v>
                </c:pt>
                <c:pt idx="12183">
                  <c:v>4.3124922562178405</c:v>
                </c:pt>
                <c:pt idx="12184">
                  <c:v>2.6424922562178397</c:v>
                </c:pt>
                <c:pt idx="12185">
                  <c:v>3.2924922562178391</c:v>
                </c:pt>
                <c:pt idx="12186">
                  <c:v>3.3324922562178401</c:v>
                </c:pt>
                <c:pt idx="12187">
                  <c:v>3.6924922562178395</c:v>
                </c:pt>
                <c:pt idx="12188">
                  <c:v>3.1824922562178397</c:v>
                </c:pt>
                <c:pt idx="12189">
                  <c:v>3.9924922562178402</c:v>
                </c:pt>
                <c:pt idx="12190">
                  <c:v>3.4124922562178401</c:v>
                </c:pt>
                <c:pt idx="12191">
                  <c:v>3.4624922562178391</c:v>
                </c:pt>
                <c:pt idx="12192">
                  <c:v>2.7599658191562124</c:v>
                </c:pt>
                <c:pt idx="12193">
                  <c:v>3.279965819156212</c:v>
                </c:pt>
                <c:pt idx="12194">
                  <c:v>4.0599658191562131</c:v>
                </c:pt>
                <c:pt idx="12195">
                  <c:v>3.6699658191562126</c:v>
                </c:pt>
                <c:pt idx="12196">
                  <c:v>3.9299658191562123</c:v>
                </c:pt>
                <c:pt idx="12197">
                  <c:v>3.7199658191562133</c:v>
                </c:pt>
                <c:pt idx="12198">
                  <c:v>3.7499658191562126</c:v>
                </c:pt>
                <c:pt idx="12199">
                  <c:v>4.2499658191562126</c:v>
                </c:pt>
                <c:pt idx="12200">
                  <c:v>2.5599658191562122</c:v>
                </c:pt>
                <c:pt idx="12201">
                  <c:v>3.649965819156213</c:v>
                </c:pt>
                <c:pt idx="12202">
                  <c:v>3.3599658191562121</c:v>
                </c:pt>
                <c:pt idx="12203">
                  <c:v>2.9999658191562126</c:v>
                </c:pt>
                <c:pt idx="12204">
                  <c:v>2.7199658191562133</c:v>
                </c:pt>
                <c:pt idx="12205">
                  <c:v>3.8699658191562119</c:v>
                </c:pt>
                <c:pt idx="12206">
                  <c:v>4.7999658191562133</c:v>
                </c:pt>
                <c:pt idx="12207">
                  <c:v>3.967436439243528</c:v>
                </c:pt>
                <c:pt idx="12208">
                  <c:v>3.7374364392435275</c:v>
                </c:pt>
                <c:pt idx="12209">
                  <c:v>3.9874364392435275</c:v>
                </c:pt>
                <c:pt idx="12210">
                  <c:v>2.847436439243527</c:v>
                </c:pt>
                <c:pt idx="12211">
                  <c:v>3.5774364392435274</c:v>
                </c:pt>
                <c:pt idx="12212">
                  <c:v>3.0774364392435274</c:v>
                </c:pt>
                <c:pt idx="12213">
                  <c:v>3.8874364392435279</c:v>
                </c:pt>
                <c:pt idx="12214">
                  <c:v>3.1974364392435266</c:v>
                </c:pt>
                <c:pt idx="12215">
                  <c:v>5.1374364392435279</c:v>
                </c:pt>
                <c:pt idx="12216">
                  <c:v>3.0874364392435272</c:v>
                </c:pt>
                <c:pt idx="12217">
                  <c:v>4.8274364392435274</c:v>
                </c:pt>
                <c:pt idx="12218">
                  <c:v>3.967436439243528</c:v>
                </c:pt>
                <c:pt idx="12219">
                  <c:v>4.347436439243527</c:v>
                </c:pt>
                <c:pt idx="12220">
                  <c:v>2.7374364392435275</c:v>
                </c:pt>
                <c:pt idx="12221">
                  <c:v>4.3174364392435276</c:v>
                </c:pt>
                <c:pt idx="12222">
                  <c:v>4.0174364392435269</c:v>
                </c:pt>
                <c:pt idx="12223">
                  <c:v>2.7874364392435265</c:v>
                </c:pt>
                <c:pt idx="12224">
                  <c:v>3.3049041096159915</c:v>
                </c:pt>
                <c:pt idx="12225">
                  <c:v>3.3349041096159908</c:v>
                </c:pt>
                <c:pt idx="12226">
                  <c:v>4.3149041096159912</c:v>
                </c:pt>
                <c:pt idx="12227">
                  <c:v>3.1149041096159902</c:v>
                </c:pt>
                <c:pt idx="12228">
                  <c:v>3.574904109615991</c:v>
                </c:pt>
                <c:pt idx="12229">
                  <c:v>3.95490410961599</c:v>
                </c:pt>
                <c:pt idx="12230">
                  <c:v>4.3949041096159913</c:v>
                </c:pt>
                <c:pt idx="12231">
                  <c:v>3.5649041096159912</c:v>
                </c:pt>
                <c:pt idx="12232">
                  <c:v>4.3949041096159913</c:v>
                </c:pt>
                <c:pt idx="12233">
                  <c:v>3.5249041096159903</c:v>
                </c:pt>
                <c:pt idx="12234">
                  <c:v>4.2849041096159901</c:v>
                </c:pt>
                <c:pt idx="12235">
                  <c:v>4.2849041096159901</c:v>
                </c:pt>
                <c:pt idx="12236">
                  <c:v>3.1723688233857654</c:v>
                </c:pt>
                <c:pt idx="12237">
                  <c:v>3.4223688233857654</c:v>
                </c:pt>
                <c:pt idx="12238">
                  <c:v>3.2223688233857661</c:v>
                </c:pt>
                <c:pt idx="12239">
                  <c:v>4.562368823385766</c:v>
                </c:pt>
                <c:pt idx="12240">
                  <c:v>3.3823688233857663</c:v>
                </c:pt>
                <c:pt idx="12241">
                  <c:v>3.8023688233857662</c:v>
                </c:pt>
                <c:pt idx="12242">
                  <c:v>4.6623688233857656</c:v>
                </c:pt>
                <c:pt idx="12243">
                  <c:v>4.5023688233857655</c:v>
                </c:pt>
                <c:pt idx="12244">
                  <c:v>3.4223688233857654</c:v>
                </c:pt>
                <c:pt idx="12245">
                  <c:v>4.062368823385766</c:v>
                </c:pt>
                <c:pt idx="12246">
                  <c:v>4.4123688233857656</c:v>
                </c:pt>
                <c:pt idx="12247">
                  <c:v>3.6523688233857659</c:v>
                </c:pt>
                <c:pt idx="12248">
                  <c:v>4.5023688233857655</c:v>
                </c:pt>
                <c:pt idx="12249">
                  <c:v>2.8823688233857663</c:v>
                </c:pt>
                <c:pt idx="12250">
                  <c:v>4.7223688233857661</c:v>
                </c:pt>
                <c:pt idx="12251">
                  <c:v>2.539830573640864</c:v>
                </c:pt>
                <c:pt idx="12252">
                  <c:v>3.3098305736408644</c:v>
                </c:pt>
                <c:pt idx="12253">
                  <c:v>3.6498305736408643</c:v>
                </c:pt>
                <c:pt idx="12254">
                  <c:v>3.1098305736408633</c:v>
                </c:pt>
                <c:pt idx="12255">
                  <c:v>3.4998305736408639</c:v>
                </c:pt>
                <c:pt idx="12256">
                  <c:v>4.1198305736408649</c:v>
                </c:pt>
                <c:pt idx="12257">
                  <c:v>3.4998305736408639</c:v>
                </c:pt>
                <c:pt idx="12258">
                  <c:v>4.0698305736408642</c:v>
                </c:pt>
                <c:pt idx="12259">
                  <c:v>3.4998305736408639</c:v>
                </c:pt>
                <c:pt idx="12260">
                  <c:v>3.0498305736408646</c:v>
                </c:pt>
                <c:pt idx="12261">
                  <c:v>3.1898305736408634</c:v>
                </c:pt>
                <c:pt idx="12262">
                  <c:v>4.027289353445024</c:v>
                </c:pt>
                <c:pt idx="12263">
                  <c:v>4.2372893534450249</c:v>
                </c:pt>
                <c:pt idx="12264">
                  <c:v>3.3372893534450245</c:v>
                </c:pt>
                <c:pt idx="12265">
                  <c:v>4.2672893534450242</c:v>
                </c:pt>
                <c:pt idx="12266">
                  <c:v>3.7272893534450251</c:v>
                </c:pt>
                <c:pt idx="12267">
                  <c:v>3.4272893534450244</c:v>
                </c:pt>
                <c:pt idx="12268">
                  <c:v>2.5372893534450247</c:v>
                </c:pt>
                <c:pt idx="12269">
                  <c:v>3.1372893534450252</c:v>
                </c:pt>
                <c:pt idx="12270">
                  <c:v>3.4072893534450248</c:v>
                </c:pt>
                <c:pt idx="12271">
                  <c:v>3.6172893534450257</c:v>
                </c:pt>
                <c:pt idx="12272">
                  <c:v>4.7872893534450256</c:v>
                </c:pt>
                <c:pt idx="12273">
                  <c:v>3.6772893534450244</c:v>
                </c:pt>
                <c:pt idx="12274">
                  <c:v>3.4072893534450248</c:v>
                </c:pt>
                <c:pt idx="12275">
                  <c:v>2.9872893534450249</c:v>
                </c:pt>
                <c:pt idx="12276">
                  <c:v>2.5572893534450252</c:v>
                </c:pt>
                <c:pt idx="12277">
                  <c:v>4.244745155837613</c:v>
                </c:pt>
                <c:pt idx="12278">
                  <c:v>3.6447451558376134</c:v>
                </c:pt>
                <c:pt idx="12279">
                  <c:v>3.994745155837613</c:v>
                </c:pt>
                <c:pt idx="12280">
                  <c:v>3.7647451558376126</c:v>
                </c:pt>
                <c:pt idx="12281">
                  <c:v>2.7047451558376139</c:v>
                </c:pt>
                <c:pt idx="12282">
                  <c:v>3.4847451558376132</c:v>
                </c:pt>
                <c:pt idx="12283">
                  <c:v>5.0847451558376129</c:v>
                </c:pt>
                <c:pt idx="12284">
                  <c:v>5.4847451558376132</c:v>
                </c:pt>
                <c:pt idx="12285">
                  <c:v>3.7547451558376128</c:v>
                </c:pt>
                <c:pt idx="12286">
                  <c:v>4.3747451558376138</c:v>
                </c:pt>
                <c:pt idx="12287">
                  <c:v>2.9047451558376132</c:v>
                </c:pt>
                <c:pt idx="12288">
                  <c:v>4.0147451558376126</c:v>
                </c:pt>
                <c:pt idx="12289">
                  <c:v>2.9847451558376132</c:v>
                </c:pt>
                <c:pt idx="12290">
                  <c:v>2.784745155837614</c:v>
                </c:pt>
                <c:pt idx="12291">
                  <c:v>3.7747451558376124</c:v>
                </c:pt>
                <c:pt idx="12292">
                  <c:v>4.2947451558376137</c:v>
                </c:pt>
                <c:pt idx="12293">
                  <c:v>3.2421979738335001</c:v>
                </c:pt>
                <c:pt idx="12294">
                  <c:v>3.3621979738335011</c:v>
                </c:pt>
                <c:pt idx="12295">
                  <c:v>3.8821979738335006</c:v>
                </c:pt>
                <c:pt idx="12296">
                  <c:v>4.0121979738334996</c:v>
                </c:pt>
                <c:pt idx="12297">
                  <c:v>4.4921979738335001</c:v>
                </c:pt>
                <c:pt idx="12298">
                  <c:v>3.4221979738334998</c:v>
                </c:pt>
                <c:pt idx="12299">
                  <c:v>3.2121979738335007</c:v>
                </c:pt>
                <c:pt idx="12300">
                  <c:v>4.8521979738334995</c:v>
                </c:pt>
                <c:pt idx="12301">
                  <c:v>3.1521979738335002</c:v>
                </c:pt>
                <c:pt idx="12302">
                  <c:v>2.9821979738335003</c:v>
                </c:pt>
                <c:pt idx="12303">
                  <c:v>2.7721979738334994</c:v>
                </c:pt>
                <c:pt idx="12304">
                  <c:v>3.3721979738335008</c:v>
                </c:pt>
                <c:pt idx="12305">
                  <c:v>5.65964780042294</c:v>
                </c:pt>
                <c:pt idx="12306">
                  <c:v>4.07964780042294</c:v>
                </c:pt>
                <c:pt idx="12307">
                  <c:v>2.8896478004229404</c:v>
                </c:pt>
                <c:pt idx="12308">
                  <c:v>3.5696478004229402</c:v>
                </c:pt>
                <c:pt idx="12309">
                  <c:v>4.779647800422941</c:v>
                </c:pt>
                <c:pt idx="12310">
                  <c:v>4.0496478004229406</c:v>
                </c:pt>
                <c:pt idx="12311">
                  <c:v>2.6296478004229407</c:v>
                </c:pt>
                <c:pt idx="12312">
                  <c:v>2.9596478004229407</c:v>
                </c:pt>
                <c:pt idx="12313">
                  <c:v>4.2596478004229397</c:v>
                </c:pt>
                <c:pt idx="12314">
                  <c:v>3.4896478004229401</c:v>
                </c:pt>
                <c:pt idx="12315">
                  <c:v>2.9396478004229394</c:v>
                </c:pt>
                <c:pt idx="12316">
                  <c:v>3.5696478004229402</c:v>
                </c:pt>
                <c:pt idx="12317">
                  <c:v>4.32964780042294</c:v>
                </c:pt>
                <c:pt idx="12318">
                  <c:v>4.0596478004229404</c:v>
                </c:pt>
                <c:pt idx="12319">
                  <c:v>3.2570946285714637</c:v>
                </c:pt>
                <c:pt idx="12320">
                  <c:v>3.077094628571464</c:v>
                </c:pt>
                <c:pt idx="12321">
                  <c:v>3.4670946285714646</c:v>
                </c:pt>
                <c:pt idx="12322">
                  <c:v>3.3470946285714636</c:v>
                </c:pt>
                <c:pt idx="12323">
                  <c:v>3.9370946285714634</c:v>
                </c:pt>
                <c:pt idx="12324">
                  <c:v>2.6270946285714647</c:v>
                </c:pt>
                <c:pt idx="12325">
                  <c:v>4.0970946285714636</c:v>
                </c:pt>
                <c:pt idx="12326">
                  <c:v>3.2970946285714646</c:v>
                </c:pt>
                <c:pt idx="12327">
                  <c:v>3.5070946285714637</c:v>
                </c:pt>
                <c:pt idx="12328">
                  <c:v>3.697094628571465</c:v>
                </c:pt>
                <c:pt idx="12329">
                  <c:v>3.327094628571464</c:v>
                </c:pt>
                <c:pt idx="12330">
                  <c:v>3.1470946285714643</c:v>
                </c:pt>
                <c:pt idx="12331">
                  <c:v>4.2270946285714643</c:v>
                </c:pt>
                <c:pt idx="12332">
                  <c:v>2.8470946285714636</c:v>
                </c:pt>
                <c:pt idx="12333">
                  <c:v>3.9870946285714641</c:v>
                </c:pt>
                <c:pt idx="12334">
                  <c:v>2.8770946285714647</c:v>
                </c:pt>
                <c:pt idx="12335">
                  <c:v>3.8970946285714643</c:v>
                </c:pt>
                <c:pt idx="12336">
                  <c:v>3.8970946285714643</c:v>
                </c:pt>
                <c:pt idx="12337">
                  <c:v>3.5670946285714642</c:v>
                </c:pt>
                <c:pt idx="12338">
                  <c:v>4.4970946285714639</c:v>
                </c:pt>
                <c:pt idx="12339">
                  <c:v>3.2870946285714648</c:v>
                </c:pt>
                <c:pt idx="12340">
                  <c:v>3.0545384512197646</c:v>
                </c:pt>
                <c:pt idx="12341">
                  <c:v>5.0445384512197649</c:v>
                </c:pt>
                <c:pt idx="12342">
                  <c:v>3.454538451219765</c:v>
                </c:pt>
                <c:pt idx="12343">
                  <c:v>3.7745384512197653</c:v>
                </c:pt>
                <c:pt idx="12344">
                  <c:v>2.5245384512197644</c:v>
                </c:pt>
                <c:pt idx="12345">
                  <c:v>3.834538451219764</c:v>
                </c:pt>
                <c:pt idx="12346">
                  <c:v>3.4345384512197636</c:v>
                </c:pt>
                <c:pt idx="12347">
                  <c:v>3.8145384512197644</c:v>
                </c:pt>
                <c:pt idx="12348">
                  <c:v>2.7945384512197649</c:v>
                </c:pt>
                <c:pt idx="12349">
                  <c:v>4.0245384512197653</c:v>
                </c:pt>
                <c:pt idx="12350">
                  <c:v>4.3745384512197649</c:v>
                </c:pt>
                <c:pt idx="12351">
                  <c:v>3.9845384512197644</c:v>
                </c:pt>
                <c:pt idx="12352">
                  <c:v>3.8645384512197651</c:v>
                </c:pt>
                <c:pt idx="12353">
                  <c:v>3.5345384512197651</c:v>
                </c:pt>
                <c:pt idx="12354">
                  <c:v>4.0945384512197638</c:v>
                </c:pt>
                <c:pt idx="12355">
                  <c:v>3.0045384512197639</c:v>
                </c:pt>
                <c:pt idx="12356">
                  <c:v>3.204538451219765</c:v>
                </c:pt>
                <c:pt idx="12357">
                  <c:v>3.204538451219765</c:v>
                </c:pt>
                <c:pt idx="12358">
                  <c:v>3.1545384512197643</c:v>
                </c:pt>
                <c:pt idx="12359">
                  <c:v>3.9145384512197641</c:v>
                </c:pt>
                <c:pt idx="12360">
                  <c:v>4.0945384512197638</c:v>
                </c:pt>
                <c:pt idx="12361">
                  <c:v>3.1345384512197647</c:v>
                </c:pt>
                <c:pt idx="12362">
                  <c:v>4.3619792612835688</c:v>
                </c:pt>
                <c:pt idx="12363">
                  <c:v>3.1919792612835689</c:v>
                </c:pt>
                <c:pt idx="12364">
                  <c:v>3.4719792612835683</c:v>
                </c:pt>
                <c:pt idx="12365">
                  <c:v>3.1219792612835686</c:v>
                </c:pt>
                <c:pt idx="12366">
                  <c:v>3.2619792612835674</c:v>
                </c:pt>
                <c:pt idx="12367">
                  <c:v>3.9319792612835673</c:v>
                </c:pt>
                <c:pt idx="12368">
                  <c:v>4.2819792612835688</c:v>
                </c:pt>
                <c:pt idx="12369">
                  <c:v>3.9619792612835685</c:v>
                </c:pt>
                <c:pt idx="12370">
                  <c:v>4.9219792612835676</c:v>
                </c:pt>
                <c:pt idx="12371">
                  <c:v>4.0119792612835674</c:v>
                </c:pt>
                <c:pt idx="12372">
                  <c:v>4.0819792612835677</c:v>
                </c:pt>
                <c:pt idx="12373">
                  <c:v>4.7919792612835685</c:v>
                </c:pt>
                <c:pt idx="12374">
                  <c:v>2.771979261283569</c:v>
                </c:pt>
                <c:pt idx="12375">
                  <c:v>3.0019792612835676</c:v>
                </c:pt>
                <c:pt idx="12376">
                  <c:v>3.6094170516535353</c:v>
                </c:pt>
                <c:pt idx="12377">
                  <c:v>4.6994170516535352</c:v>
                </c:pt>
                <c:pt idx="12378">
                  <c:v>3.2194170516535348</c:v>
                </c:pt>
                <c:pt idx="12379">
                  <c:v>2.789417051653535</c:v>
                </c:pt>
                <c:pt idx="12380">
                  <c:v>4.2994170516535348</c:v>
                </c:pt>
                <c:pt idx="12381">
                  <c:v>4.1094170516535353</c:v>
                </c:pt>
                <c:pt idx="12382">
                  <c:v>2.7994170516535348</c:v>
                </c:pt>
                <c:pt idx="12383">
                  <c:v>3.6594170516535343</c:v>
                </c:pt>
                <c:pt idx="12384">
                  <c:v>3.9694170516535348</c:v>
                </c:pt>
                <c:pt idx="12385">
                  <c:v>3.8694170516535351</c:v>
                </c:pt>
                <c:pt idx="12386">
                  <c:v>2.6894170516535354</c:v>
                </c:pt>
                <c:pt idx="12387">
                  <c:v>3.709417051653535</c:v>
                </c:pt>
                <c:pt idx="12388">
                  <c:v>3.5368518151951189</c:v>
                </c:pt>
                <c:pt idx="12389">
                  <c:v>3.6868518151951193</c:v>
                </c:pt>
                <c:pt idx="12390">
                  <c:v>3.4668518151951186</c:v>
                </c:pt>
                <c:pt idx="12391">
                  <c:v>4.1268518151951188</c:v>
                </c:pt>
                <c:pt idx="12392">
                  <c:v>4.8568518151951192</c:v>
                </c:pt>
                <c:pt idx="12393">
                  <c:v>3.4068518151951181</c:v>
                </c:pt>
                <c:pt idx="12394">
                  <c:v>4.8368518151951179</c:v>
                </c:pt>
                <c:pt idx="12395">
                  <c:v>3.5168518151951194</c:v>
                </c:pt>
                <c:pt idx="12396">
                  <c:v>4.3968518151951184</c:v>
                </c:pt>
                <c:pt idx="12397">
                  <c:v>4.2368518151951182</c:v>
                </c:pt>
                <c:pt idx="12398">
                  <c:v>4.1768518151951177</c:v>
                </c:pt>
                <c:pt idx="12399">
                  <c:v>3.6368518151951186</c:v>
                </c:pt>
                <c:pt idx="12400">
                  <c:v>3.4168518151951179</c:v>
                </c:pt>
                <c:pt idx="12401">
                  <c:v>4.1568518151951181</c:v>
                </c:pt>
                <c:pt idx="12402">
                  <c:v>4.6868518151951193</c:v>
                </c:pt>
                <c:pt idx="12403">
                  <c:v>3.5842835447484607</c:v>
                </c:pt>
                <c:pt idx="12404">
                  <c:v>3.9142835447484607</c:v>
                </c:pt>
                <c:pt idx="12405">
                  <c:v>2.6842835447484621</c:v>
                </c:pt>
                <c:pt idx="12406">
                  <c:v>2.5342835447484617</c:v>
                </c:pt>
                <c:pt idx="12407">
                  <c:v>3.1942835447484619</c:v>
                </c:pt>
                <c:pt idx="12408">
                  <c:v>3.2142835447484615</c:v>
                </c:pt>
                <c:pt idx="12409">
                  <c:v>3.5142835447484622</c:v>
                </c:pt>
                <c:pt idx="12410">
                  <c:v>4.8242835447484609</c:v>
                </c:pt>
                <c:pt idx="12411">
                  <c:v>4.7942835447484615</c:v>
                </c:pt>
                <c:pt idx="12412">
                  <c:v>3.8242835447484609</c:v>
                </c:pt>
                <c:pt idx="12413">
                  <c:v>3.0042835447484606</c:v>
                </c:pt>
                <c:pt idx="12414">
                  <c:v>4.6142835447484618</c:v>
                </c:pt>
                <c:pt idx="12415">
                  <c:v>3.484283544748461</c:v>
                </c:pt>
                <c:pt idx="12416">
                  <c:v>4.2042835447484617</c:v>
                </c:pt>
                <c:pt idx="12417">
                  <c:v>3.2142835447484615</c:v>
                </c:pt>
                <c:pt idx="12418">
                  <c:v>3.6217122331282763</c:v>
                </c:pt>
                <c:pt idx="12419">
                  <c:v>2.6017122331282758</c:v>
                </c:pt>
                <c:pt idx="12420">
                  <c:v>3.551712233128276</c:v>
                </c:pt>
                <c:pt idx="12421">
                  <c:v>3.9817122331282757</c:v>
                </c:pt>
                <c:pt idx="12422">
                  <c:v>3.5017122331282753</c:v>
                </c:pt>
                <c:pt idx="12423">
                  <c:v>3.1017122331282767</c:v>
                </c:pt>
                <c:pt idx="12424">
                  <c:v>4.7917122331282762</c:v>
                </c:pt>
                <c:pt idx="12425">
                  <c:v>3.7817122331282764</c:v>
                </c:pt>
                <c:pt idx="12426">
                  <c:v>3.4817122331282757</c:v>
                </c:pt>
                <c:pt idx="12427">
                  <c:v>3.4817122331282757</c:v>
                </c:pt>
                <c:pt idx="12428">
                  <c:v>2.6217122331282763</c:v>
                </c:pt>
                <c:pt idx="12429">
                  <c:v>3.3317122331282754</c:v>
                </c:pt>
                <c:pt idx="12430">
                  <c:v>3.9717122331282759</c:v>
                </c:pt>
                <c:pt idx="12431">
                  <c:v>3.4417122331282766</c:v>
                </c:pt>
                <c:pt idx="12432">
                  <c:v>3.5417122331282762</c:v>
                </c:pt>
                <c:pt idx="12433">
                  <c:v>4.3117122331282758</c:v>
                </c:pt>
                <c:pt idx="12434">
                  <c:v>4.2117122331282761</c:v>
                </c:pt>
                <c:pt idx="12435">
                  <c:v>3.8717122331282763</c:v>
                </c:pt>
                <c:pt idx="12436">
                  <c:v>2.7517122331282753</c:v>
                </c:pt>
                <c:pt idx="12437">
                  <c:v>4.7717122331282766</c:v>
                </c:pt>
                <c:pt idx="12438">
                  <c:v>3.8491378731237127</c:v>
                </c:pt>
                <c:pt idx="12439">
                  <c:v>3.8491378731237127</c:v>
                </c:pt>
                <c:pt idx="12440">
                  <c:v>3.5791378731237113</c:v>
                </c:pt>
                <c:pt idx="12441">
                  <c:v>3.0291378731237124</c:v>
                </c:pt>
                <c:pt idx="12442">
                  <c:v>4.0291378731237124</c:v>
                </c:pt>
                <c:pt idx="12443">
                  <c:v>2.7891378731237122</c:v>
                </c:pt>
                <c:pt idx="12444">
                  <c:v>3.4191378731237112</c:v>
                </c:pt>
                <c:pt idx="12445">
                  <c:v>3.1991378731237123</c:v>
                </c:pt>
                <c:pt idx="12446">
                  <c:v>4.6991378731237123</c:v>
                </c:pt>
                <c:pt idx="12447">
                  <c:v>4.0691378731237116</c:v>
                </c:pt>
                <c:pt idx="12448">
                  <c:v>3.6791378731237128</c:v>
                </c:pt>
                <c:pt idx="12449">
                  <c:v>4.2391378731237115</c:v>
                </c:pt>
                <c:pt idx="12450">
                  <c:v>3.0791378731237113</c:v>
                </c:pt>
                <c:pt idx="12451">
                  <c:v>2.7191378731237119</c:v>
                </c:pt>
                <c:pt idx="12452">
                  <c:v>3.7091378731237121</c:v>
                </c:pt>
                <c:pt idx="12453">
                  <c:v>3.8591378731237125</c:v>
                </c:pt>
                <c:pt idx="12454">
                  <c:v>5.416560457498246</c:v>
                </c:pt>
                <c:pt idx="12455">
                  <c:v>2.7165604574982467</c:v>
                </c:pt>
                <c:pt idx="12456">
                  <c:v>3.1465604574982464</c:v>
                </c:pt>
                <c:pt idx="12457">
                  <c:v>4.0265604574982472</c:v>
                </c:pt>
                <c:pt idx="12458">
                  <c:v>4.286560457498247</c:v>
                </c:pt>
                <c:pt idx="12459">
                  <c:v>3.3565604574982473</c:v>
                </c:pt>
                <c:pt idx="12460">
                  <c:v>3.3365604574982477</c:v>
                </c:pt>
                <c:pt idx="12461">
                  <c:v>3.0865604574982477</c:v>
                </c:pt>
                <c:pt idx="12462">
                  <c:v>3.1965604574982471</c:v>
                </c:pt>
                <c:pt idx="12463">
                  <c:v>3.8165604574982464</c:v>
                </c:pt>
                <c:pt idx="12464">
                  <c:v>4.6865604574982473</c:v>
                </c:pt>
                <c:pt idx="12465">
                  <c:v>3.666560457498246</c:v>
                </c:pt>
                <c:pt idx="12466">
                  <c:v>2.5565604574982466</c:v>
                </c:pt>
                <c:pt idx="12467">
                  <c:v>4.3365604574982477</c:v>
                </c:pt>
                <c:pt idx="12468">
                  <c:v>3.9665604574982467</c:v>
                </c:pt>
                <c:pt idx="12469">
                  <c:v>3.3665604574982471</c:v>
                </c:pt>
                <c:pt idx="12470">
                  <c:v>3.1139799789895601</c:v>
                </c:pt>
                <c:pt idx="12471">
                  <c:v>4.3939799789895595</c:v>
                </c:pt>
                <c:pt idx="12472">
                  <c:v>3.6939799789895602</c:v>
                </c:pt>
                <c:pt idx="12473">
                  <c:v>3.9039799789895593</c:v>
                </c:pt>
                <c:pt idx="12474">
                  <c:v>3.3139799789895594</c:v>
                </c:pt>
                <c:pt idx="12475">
                  <c:v>3.7639799789895605</c:v>
                </c:pt>
                <c:pt idx="12476">
                  <c:v>4.5239799789895603</c:v>
                </c:pt>
                <c:pt idx="12477">
                  <c:v>3.8639799789895601</c:v>
                </c:pt>
                <c:pt idx="12478">
                  <c:v>3.3739799789895599</c:v>
                </c:pt>
                <c:pt idx="12479">
                  <c:v>4.8439799789895606</c:v>
                </c:pt>
                <c:pt idx="12480">
                  <c:v>4.3239799789895592</c:v>
                </c:pt>
                <c:pt idx="12481">
                  <c:v>4.7939799789895599</c:v>
                </c:pt>
                <c:pt idx="12482">
                  <c:v>4.3139799789895594</c:v>
                </c:pt>
                <c:pt idx="12483">
                  <c:v>3.3639799789895601</c:v>
                </c:pt>
                <c:pt idx="12484">
                  <c:v>2.9339799789895604</c:v>
                </c:pt>
                <c:pt idx="12485">
                  <c:v>4.1439799789895595</c:v>
                </c:pt>
                <c:pt idx="12486">
                  <c:v>3.45397997898956</c:v>
                </c:pt>
                <c:pt idx="12487">
                  <c:v>3.8139799789895594</c:v>
                </c:pt>
                <c:pt idx="12488">
                  <c:v>3.3839799789895597</c:v>
                </c:pt>
                <c:pt idx="12489">
                  <c:v>4.1239799789895599</c:v>
                </c:pt>
                <c:pt idx="12490">
                  <c:v>3.8539799789895604</c:v>
                </c:pt>
                <c:pt idx="12491">
                  <c:v>3.4739799789895596</c:v>
                </c:pt>
                <c:pt idx="12492">
                  <c:v>3.0939799789895606</c:v>
                </c:pt>
                <c:pt idx="12493">
                  <c:v>4.6339799789895597</c:v>
                </c:pt>
                <c:pt idx="12494">
                  <c:v>5.4013964303094077</c:v>
                </c:pt>
                <c:pt idx="12495">
                  <c:v>3.4413964303094087</c:v>
                </c:pt>
                <c:pt idx="12496">
                  <c:v>3.9113964303094075</c:v>
                </c:pt>
                <c:pt idx="12497">
                  <c:v>4.6613964303094075</c:v>
                </c:pt>
                <c:pt idx="12498">
                  <c:v>3.7113964303094082</c:v>
                </c:pt>
                <c:pt idx="12499">
                  <c:v>3.8113964303094079</c:v>
                </c:pt>
                <c:pt idx="12500">
                  <c:v>4.0613964303094079</c:v>
                </c:pt>
                <c:pt idx="12501">
                  <c:v>3.2013964303094085</c:v>
                </c:pt>
                <c:pt idx="12502">
                  <c:v>3.8713964303094084</c:v>
                </c:pt>
                <c:pt idx="12503">
                  <c:v>3.591396430309409</c:v>
                </c:pt>
                <c:pt idx="12504">
                  <c:v>2.9013964303094077</c:v>
                </c:pt>
                <c:pt idx="12505">
                  <c:v>3.8613964303094086</c:v>
                </c:pt>
                <c:pt idx="12506">
                  <c:v>3.2713964303094087</c:v>
                </c:pt>
                <c:pt idx="12507">
                  <c:v>3.9313964303094089</c:v>
                </c:pt>
                <c:pt idx="12508">
                  <c:v>3.7188098041435023</c:v>
                </c:pt>
                <c:pt idx="12509">
                  <c:v>4.2388098041435018</c:v>
                </c:pt>
                <c:pt idx="12510">
                  <c:v>3.398809804143502</c:v>
                </c:pt>
                <c:pt idx="12511">
                  <c:v>3.3588098041435028</c:v>
                </c:pt>
                <c:pt idx="12512">
                  <c:v>4.0788098041435035</c:v>
                </c:pt>
                <c:pt idx="12513">
                  <c:v>4.1388098041435022</c:v>
                </c:pt>
                <c:pt idx="12514">
                  <c:v>4.268809804143503</c:v>
                </c:pt>
                <c:pt idx="12515">
                  <c:v>4.3388098041435033</c:v>
                </c:pt>
                <c:pt idx="12516">
                  <c:v>3.0888098041435033</c:v>
                </c:pt>
                <c:pt idx="12517">
                  <c:v>4.1688098041435033</c:v>
                </c:pt>
                <c:pt idx="12518">
                  <c:v>3.1088098041435028</c:v>
                </c:pt>
                <c:pt idx="12519">
                  <c:v>3.0588098041435021</c:v>
                </c:pt>
                <c:pt idx="12520">
                  <c:v>3.9762200931513814</c:v>
                </c:pt>
                <c:pt idx="12521">
                  <c:v>4.4062200931513811</c:v>
                </c:pt>
                <c:pt idx="12522">
                  <c:v>2.9062200931513811</c:v>
                </c:pt>
                <c:pt idx="12523">
                  <c:v>4.196220093151382</c:v>
                </c:pt>
                <c:pt idx="12524">
                  <c:v>4.3062200931513814</c:v>
                </c:pt>
                <c:pt idx="12525">
                  <c:v>4.2262200931513814</c:v>
                </c:pt>
                <c:pt idx="12526">
                  <c:v>3.7962200931513816</c:v>
                </c:pt>
                <c:pt idx="12527">
                  <c:v>4.0462200931513816</c:v>
                </c:pt>
                <c:pt idx="12528">
                  <c:v>3.2262200931513814</c:v>
                </c:pt>
                <c:pt idx="12529">
                  <c:v>3.5062200931513825</c:v>
                </c:pt>
                <c:pt idx="12530">
                  <c:v>4.2162200931513816</c:v>
                </c:pt>
                <c:pt idx="12531">
                  <c:v>3.3862200931513815</c:v>
                </c:pt>
                <c:pt idx="12532">
                  <c:v>4.2862200931513819</c:v>
                </c:pt>
                <c:pt idx="12533">
                  <c:v>3.8062200931513814</c:v>
                </c:pt>
                <c:pt idx="12534">
                  <c:v>4.2262200931513814</c:v>
                </c:pt>
                <c:pt idx="12535">
                  <c:v>3.1662200931513826</c:v>
                </c:pt>
                <c:pt idx="12536">
                  <c:v>4.0262200931513821</c:v>
                </c:pt>
                <c:pt idx="12537">
                  <c:v>3.9762200931513814</c:v>
                </c:pt>
                <c:pt idx="12538">
                  <c:v>3.8962200931513813</c:v>
                </c:pt>
                <c:pt idx="12539">
                  <c:v>3.3762200931513817</c:v>
                </c:pt>
                <c:pt idx="12540">
                  <c:v>4.0062200931513825</c:v>
                </c:pt>
                <c:pt idx="12541">
                  <c:v>3.9862200931513811</c:v>
                </c:pt>
                <c:pt idx="12542">
                  <c:v>4.3036272899662986</c:v>
                </c:pt>
                <c:pt idx="12543">
                  <c:v>3.8936272899662985</c:v>
                </c:pt>
                <c:pt idx="12544">
                  <c:v>3.8236272899663</c:v>
                </c:pt>
                <c:pt idx="12545">
                  <c:v>3.6036272899662993</c:v>
                </c:pt>
                <c:pt idx="12546">
                  <c:v>4.6136272899662991</c:v>
                </c:pt>
                <c:pt idx="12547">
                  <c:v>4.0836272899662998</c:v>
                </c:pt>
                <c:pt idx="12548">
                  <c:v>2.8836272899662987</c:v>
                </c:pt>
                <c:pt idx="12549">
                  <c:v>5.1136272899662991</c:v>
                </c:pt>
                <c:pt idx="12550">
                  <c:v>2.9836272899662983</c:v>
                </c:pt>
                <c:pt idx="12551">
                  <c:v>3.6236272899662989</c:v>
                </c:pt>
                <c:pt idx="12552">
                  <c:v>2.9736272899662985</c:v>
                </c:pt>
                <c:pt idx="12553">
                  <c:v>3.3636272899662991</c:v>
                </c:pt>
                <c:pt idx="12554">
                  <c:v>3.3836272899662987</c:v>
                </c:pt>
                <c:pt idx="12555">
                  <c:v>3.9636272899662988</c:v>
                </c:pt>
                <c:pt idx="12556">
                  <c:v>3.5936272899662995</c:v>
                </c:pt>
                <c:pt idx="12557">
                  <c:v>3.4636272899662988</c:v>
                </c:pt>
                <c:pt idx="12558">
                  <c:v>3.5110313871950822</c:v>
                </c:pt>
                <c:pt idx="12559">
                  <c:v>2.771031387195082</c:v>
                </c:pt>
                <c:pt idx="12560">
                  <c:v>3.5310313871950818</c:v>
                </c:pt>
                <c:pt idx="12561">
                  <c:v>3.6910313871950819</c:v>
                </c:pt>
                <c:pt idx="12562">
                  <c:v>3.6310313871950815</c:v>
                </c:pt>
                <c:pt idx="12563">
                  <c:v>3.8410313871950823</c:v>
                </c:pt>
                <c:pt idx="12564">
                  <c:v>3.2910313871950816</c:v>
                </c:pt>
                <c:pt idx="12565">
                  <c:v>4.4410313871950819</c:v>
                </c:pt>
                <c:pt idx="12566">
                  <c:v>3.6910313871950819</c:v>
                </c:pt>
                <c:pt idx="12567">
                  <c:v>3.9210313871950824</c:v>
                </c:pt>
                <c:pt idx="12568">
                  <c:v>3.5910313871950823</c:v>
                </c:pt>
                <c:pt idx="12569">
                  <c:v>4.2110313871950815</c:v>
                </c:pt>
                <c:pt idx="12570">
                  <c:v>2.9910313871950827</c:v>
                </c:pt>
                <c:pt idx="12571">
                  <c:v>3.521031387195082</c:v>
                </c:pt>
                <c:pt idx="12572">
                  <c:v>3.3010313871950814</c:v>
                </c:pt>
                <c:pt idx="12573">
                  <c:v>4.1684323774180108</c:v>
                </c:pt>
                <c:pt idx="12574">
                  <c:v>2.8284323774180109</c:v>
                </c:pt>
                <c:pt idx="12575">
                  <c:v>4.1684323774180108</c:v>
                </c:pt>
                <c:pt idx="12576">
                  <c:v>3.9284323774180105</c:v>
                </c:pt>
                <c:pt idx="12577">
                  <c:v>2.6984323774180101</c:v>
                </c:pt>
                <c:pt idx="12578">
                  <c:v>3.7184323774180097</c:v>
                </c:pt>
                <c:pt idx="12579">
                  <c:v>3.238432377418011</c:v>
                </c:pt>
                <c:pt idx="12580">
                  <c:v>3.3384323774180107</c:v>
                </c:pt>
                <c:pt idx="12581">
                  <c:v>3.6284323774180098</c:v>
                </c:pt>
                <c:pt idx="12582">
                  <c:v>3.7084323774180099</c:v>
                </c:pt>
                <c:pt idx="12583">
                  <c:v>3.9484323774180101</c:v>
                </c:pt>
                <c:pt idx="12584">
                  <c:v>3.9684323774180097</c:v>
                </c:pt>
                <c:pt idx="12585">
                  <c:v>3.0884323774180107</c:v>
                </c:pt>
                <c:pt idx="12586">
                  <c:v>4.11843237741801</c:v>
                </c:pt>
                <c:pt idx="12587">
                  <c:v>3.2784323774180102</c:v>
                </c:pt>
                <c:pt idx="12588">
                  <c:v>3.695830253188694</c:v>
                </c:pt>
                <c:pt idx="12589">
                  <c:v>4.5158302531886942</c:v>
                </c:pt>
                <c:pt idx="12590">
                  <c:v>4.3458302531886943</c:v>
                </c:pt>
                <c:pt idx="12591">
                  <c:v>4.2658302531886942</c:v>
                </c:pt>
                <c:pt idx="12592">
                  <c:v>4.195830253188694</c:v>
                </c:pt>
                <c:pt idx="12593">
                  <c:v>5.2458302531886947</c:v>
                </c:pt>
                <c:pt idx="12594">
                  <c:v>3.9258302531886944</c:v>
                </c:pt>
                <c:pt idx="12595">
                  <c:v>3.8258302531886947</c:v>
                </c:pt>
                <c:pt idx="12596">
                  <c:v>2.8858302531886935</c:v>
                </c:pt>
                <c:pt idx="12597">
                  <c:v>2.9558302531886937</c:v>
                </c:pt>
                <c:pt idx="12598">
                  <c:v>2.7258302531886933</c:v>
                </c:pt>
                <c:pt idx="12599">
                  <c:v>2.8858302531886935</c:v>
                </c:pt>
                <c:pt idx="12600">
                  <c:v>3.5158302531886942</c:v>
                </c:pt>
                <c:pt idx="12601">
                  <c:v>3.4658302531886935</c:v>
                </c:pt>
                <c:pt idx="12602">
                  <c:v>3.5158302531886942</c:v>
                </c:pt>
                <c:pt idx="12603">
                  <c:v>3.6058302531886941</c:v>
                </c:pt>
                <c:pt idx="12604">
                  <c:v>3.0558302531886934</c:v>
                </c:pt>
                <c:pt idx="12605">
                  <c:v>4.5158302531886942</c:v>
                </c:pt>
                <c:pt idx="12606">
                  <c:v>3.0058302531886945</c:v>
                </c:pt>
                <c:pt idx="12607">
                  <c:v>3.853225007033938</c:v>
                </c:pt>
                <c:pt idx="12608">
                  <c:v>4.2532250070339384</c:v>
                </c:pt>
                <c:pt idx="12609">
                  <c:v>3.3232250070339386</c:v>
                </c:pt>
                <c:pt idx="12610">
                  <c:v>3.2632250070339381</c:v>
                </c:pt>
                <c:pt idx="12611">
                  <c:v>2.8832250070339374</c:v>
                </c:pt>
                <c:pt idx="12612">
                  <c:v>3.1932250070339379</c:v>
                </c:pt>
                <c:pt idx="12613">
                  <c:v>4.0532250070339373</c:v>
                </c:pt>
                <c:pt idx="12614">
                  <c:v>3.2732250070339379</c:v>
                </c:pt>
                <c:pt idx="12615">
                  <c:v>3.0432250070339375</c:v>
                </c:pt>
                <c:pt idx="12616">
                  <c:v>4.7432250070339386</c:v>
                </c:pt>
                <c:pt idx="12617">
                  <c:v>3.603225007033938</c:v>
                </c:pt>
                <c:pt idx="12618">
                  <c:v>3.0732250070339386</c:v>
                </c:pt>
                <c:pt idx="12619">
                  <c:v>3.9232250070339383</c:v>
                </c:pt>
                <c:pt idx="12620">
                  <c:v>2.8132250070339389</c:v>
                </c:pt>
                <c:pt idx="12621">
                  <c:v>2.7506166314536209</c:v>
                </c:pt>
                <c:pt idx="12622">
                  <c:v>3.1506166314536213</c:v>
                </c:pt>
                <c:pt idx="12623">
                  <c:v>4.2606166314536207</c:v>
                </c:pt>
                <c:pt idx="12624">
                  <c:v>3.6006166314536205</c:v>
                </c:pt>
                <c:pt idx="12625">
                  <c:v>4.1306166314536199</c:v>
                </c:pt>
                <c:pt idx="12626">
                  <c:v>4.0306166314536203</c:v>
                </c:pt>
                <c:pt idx="12627">
                  <c:v>3.3206166314536212</c:v>
                </c:pt>
                <c:pt idx="12628">
                  <c:v>2.96061663145362</c:v>
                </c:pt>
                <c:pt idx="12629">
                  <c:v>5.0206166314536205</c:v>
                </c:pt>
                <c:pt idx="12630">
                  <c:v>4.330616631453621</c:v>
                </c:pt>
                <c:pt idx="12631">
                  <c:v>3.8006166314536198</c:v>
                </c:pt>
                <c:pt idx="12632">
                  <c:v>3.330616631453621</c:v>
                </c:pt>
                <c:pt idx="12633">
                  <c:v>4.3106166314536214</c:v>
                </c:pt>
                <c:pt idx="12634">
                  <c:v>4.0006166314536209</c:v>
                </c:pt>
                <c:pt idx="12635">
                  <c:v>4.410616631453621</c:v>
                </c:pt>
                <c:pt idx="12636">
                  <c:v>3.3706166314536201</c:v>
                </c:pt>
                <c:pt idx="12637">
                  <c:v>3.6706166314536208</c:v>
                </c:pt>
                <c:pt idx="12638">
                  <c:v>4.0880051189205542</c:v>
                </c:pt>
                <c:pt idx="12639">
                  <c:v>3.4480051189205536</c:v>
                </c:pt>
                <c:pt idx="12640">
                  <c:v>3.4080051189205545</c:v>
                </c:pt>
                <c:pt idx="12641">
                  <c:v>2.8080051189205548</c:v>
                </c:pt>
                <c:pt idx="12642">
                  <c:v>3.9380051189205538</c:v>
                </c:pt>
                <c:pt idx="12643">
                  <c:v>3.7380051189205545</c:v>
                </c:pt>
                <c:pt idx="12644">
                  <c:v>3.2080051189205534</c:v>
                </c:pt>
                <c:pt idx="12645">
                  <c:v>3.3380051189205542</c:v>
                </c:pt>
                <c:pt idx="12646">
                  <c:v>3.3180051189205546</c:v>
                </c:pt>
                <c:pt idx="12647">
                  <c:v>3.2580051189205541</c:v>
                </c:pt>
                <c:pt idx="12648">
                  <c:v>3.7580051189205541</c:v>
                </c:pt>
                <c:pt idx="12649">
                  <c:v>3.3080051189205548</c:v>
                </c:pt>
                <c:pt idx="12650">
                  <c:v>3.0780051189205544</c:v>
                </c:pt>
                <c:pt idx="12651">
                  <c:v>4.5653904618803693</c:v>
                </c:pt>
                <c:pt idx="12652">
                  <c:v>3.9853904618803693</c:v>
                </c:pt>
                <c:pt idx="12653">
                  <c:v>3.5253904618803684</c:v>
                </c:pt>
                <c:pt idx="12654">
                  <c:v>2.915390461880369</c:v>
                </c:pt>
                <c:pt idx="12655">
                  <c:v>3.8053904618803696</c:v>
                </c:pt>
                <c:pt idx="12656">
                  <c:v>3.5053904618803688</c:v>
                </c:pt>
                <c:pt idx="12657">
                  <c:v>2.5053904618803688</c:v>
                </c:pt>
                <c:pt idx="12658">
                  <c:v>3.3653904618803683</c:v>
                </c:pt>
                <c:pt idx="12659">
                  <c:v>3.4553904618803681</c:v>
                </c:pt>
                <c:pt idx="12660">
                  <c:v>4.1453904618803694</c:v>
                </c:pt>
                <c:pt idx="12661">
                  <c:v>4.8953904618803694</c:v>
                </c:pt>
                <c:pt idx="12662">
                  <c:v>3.9953904618803691</c:v>
                </c:pt>
                <c:pt idx="12663">
                  <c:v>3.5253904618803684</c:v>
                </c:pt>
                <c:pt idx="12664">
                  <c:v>3.8253904618803691</c:v>
                </c:pt>
                <c:pt idx="12665">
                  <c:v>3.6453904618803694</c:v>
                </c:pt>
                <c:pt idx="12666">
                  <c:v>3.3153904618803693</c:v>
                </c:pt>
                <c:pt idx="12667">
                  <c:v>3.4527726527513671</c:v>
                </c:pt>
                <c:pt idx="12668">
                  <c:v>3.1927726527513673</c:v>
                </c:pt>
                <c:pt idx="12669">
                  <c:v>3.7027726527513671</c:v>
                </c:pt>
                <c:pt idx="12670">
                  <c:v>2.9327726527513676</c:v>
                </c:pt>
                <c:pt idx="12671">
                  <c:v>4.2427726527513681</c:v>
                </c:pt>
                <c:pt idx="12672">
                  <c:v>3.1327726527513668</c:v>
                </c:pt>
                <c:pt idx="12673">
                  <c:v>3.9427726527513673</c:v>
                </c:pt>
                <c:pt idx="12674">
                  <c:v>3.0827726527513679</c:v>
                </c:pt>
                <c:pt idx="12675">
                  <c:v>4.1027726527513675</c:v>
                </c:pt>
                <c:pt idx="12676">
                  <c:v>4.5327726527513672</c:v>
                </c:pt>
                <c:pt idx="12677">
                  <c:v>3.6427726527513684</c:v>
                </c:pt>
                <c:pt idx="12678">
                  <c:v>3.8127726527513683</c:v>
                </c:pt>
                <c:pt idx="12679">
                  <c:v>3.3527726527513675</c:v>
                </c:pt>
                <c:pt idx="12680">
                  <c:v>2.7427726527513681</c:v>
                </c:pt>
                <c:pt idx="12681">
                  <c:v>3.5527726527513686</c:v>
                </c:pt>
                <c:pt idx="12682">
                  <c:v>3.5327726527513672</c:v>
                </c:pt>
                <c:pt idx="12683">
                  <c:v>3.2227726527513685</c:v>
                </c:pt>
                <c:pt idx="12684">
                  <c:v>2.6827726527513676</c:v>
                </c:pt>
                <c:pt idx="12685">
                  <c:v>4.0527726527513686</c:v>
                </c:pt>
                <c:pt idx="12686">
                  <c:v>4.4627726527513669</c:v>
                </c:pt>
                <c:pt idx="12687">
                  <c:v>3.4327726527513676</c:v>
                </c:pt>
                <c:pt idx="12688">
                  <c:v>3.4227726527513678</c:v>
                </c:pt>
                <c:pt idx="12689">
                  <c:v>2.7427726527513681</c:v>
                </c:pt>
                <c:pt idx="12690">
                  <c:v>3.912772652751368</c:v>
                </c:pt>
                <c:pt idx="12691">
                  <c:v>4.7727726527513674</c:v>
                </c:pt>
                <c:pt idx="12692">
                  <c:v>3.5401516839244014</c:v>
                </c:pt>
                <c:pt idx="12693">
                  <c:v>3.1701516839244022</c:v>
                </c:pt>
                <c:pt idx="12694">
                  <c:v>3.7901516839244014</c:v>
                </c:pt>
                <c:pt idx="12695">
                  <c:v>3.3501516839244019</c:v>
                </c:pt>
                <c:pt idx="12696">
                  <c:v>2.7201516839244029</c:v>
                </c:pt>
                <c:pt idx="12697">
                  <c:v>2.9001516839244026</c:v>
                </c:pt>
                <c:pt idx="12698">
                  <c:v>4.010151683924402</c:v>
                </c:pt>
                <c:pt idx="12699">
                  <c:v>2.8701516839244015</c:v>
                </c:pt>
                <c:pt idx="12700">
                  <c:v>3.6101516839244017</c:v>
                </c:pt>
                <c:pt idx="12701">
                  <c:v>3.1001516839244019</c:v>
                </c:pt>
                <c:pt idx="12702">
                  <c:v>4.0501516839244029</c:v>
                </c:pt>
                <c:pt idx="12703">
                  <c:v>4.2101516839244013</c:v>
                </c:pt>
                <c:pt idx="12704">
                  <c:v>3.7075275477627319</c:v>
                </c:pt>
                <c:pt idx="12705">
                  <c:v>5.0375275477627319</c:v>
                </c:pt>
                <c:pt idx="12706">
                  <c:v>3.0475275477627335</c:v>
                </c:pt>
                <c:pt idx="12707">
                  <c:v>3.0775275477627329</c:v>
                </c:pt>
                <c:pt idx="12708">
                  <c:v>3.2275275477627332</c:v>
                </c:pt>
                <c:pt idx="12709">
                  <c:v>3.4775275477627332</c:v>
                </c:pt>
                <c:pt idx="12710">
                  <c:v>3.6275275477627318</c:v>
                </c:pt>
                <c:pt idx="12711">
                  <c:v>3.8875275477627333</c:v>
                </c:pt>
                <c:pt idx="12712">
                  <c:v>4.1475275477627331</c:v>
                </c:pt>
                <c:pt idx="12713">
                  <c:v>3.1475275477627331</c:v>
                </c:pt>
                <c:pt idx="12714">
                  <c:v>3.4975275477627328</c:v>
                </c:pt>
                <c:pt idx="12715">
                  <c:v>3.6675275477627327</c:v>
                </c:pt>
                <c:pt idx="12716">
                  <c:v>3.7275275477627332</c:v>
                </c:pt>
                <c:pt idx="12717">
                  <c:v>3.8475275477627324</c:v>
                </c:pt>
                <c:pt idx="12718">
                  <c:v>3.487527547762733</c:v>
                </c:pt>
                <c:pt idx="12719">
                  <c:v>3.7975275477627335</c:v>
                </c:pt>
                <c:pt idx="12720">
                  <c:v>3.2875275477627319</c:v>
                </c:pt>
                <c:pt idx="12721">
                  <c:v>3.367527547762732</c:v>
                </c:pt>
                <c:pt idx="12722">
                  <c:v>3.9475275477627321</c:v>
                </c:pt>
                <c:pt idx="12723">
                  <c:v>4.1875275477627323</c:v>
                </c:pt>
                <c:pt idx="12724">
                  <c:v>4.1949002366019119</c:v>
                </c:pt>
                <c:pt idx="12725">
                  <c:v>2.6949002366019119</c:v>
                </c:pt>
                <c:pt idx="12726">
                  <c:v>4.6849002366019121</c:v>
                </c:pt>
                <c:pt idx="12727">
                  <c:v>5.0349002366019118</c:v>
                </c:pt>
                <c:pt idx="12728">
                  <c:v>2.7449002366019126</c:v>
                </c:pt>
                <c:pt idx="12729">
                  <c:v>3.5749002366019127</c:v>
                </c:pt>
                <c:pt idx="12730">
                  <c:v>3.9449002366019119</c:v>
                </c:pt>
                <c:pt idx="12731">
                  <c:v>3.0949002366019123</c:v>
                </c:pt>
                <c:pt idx="12732">
                  <c:v>3.7949002366019133</c:v>
                </c:pt>
                <c:pt idx="12733">
                  <c:v>3.3649002366019118</c:v>
                </c:pt>
                <c:pt idx="12734">
                  <c:v>3.0949002366019123</c:v>
                </c:pt>
                <c:pt idx="12735">
                  <c:v>3.8249002366019127</c:v>
                </c:pt>
                <c:pt idx="12736">
                  <c:v>2.8649002366019118</c:v>
                </c:pt>
                <c:pt idx="12737">
                  <c:v>3.8622697427496249</c:v>
                </c:pt>
                <c:pt idx="12738">
                  <c:v>3.3222697427496257</c:v>
                </c:pt>
                <c:pt idx="12739">
                  <c:v>5.0022697427496254</c:v>
                </c:pt>
                <c:pt idx="12740">
                  <c:v>3.6222697427496247</c:v>
                </c:pt>
                <c:pt idx="12741">
                  <c:v>4.272269742749625</c:v>
                </c:pt>
                <c:pt idx="12742">
                  <c:v>3.9122697427496256</c:v>
                </c:pt>
                <c:pt idx="12743">
                  <c:v>4.272269742749625</c:v>
                </c:pt>
                <c:pt idx="12744">
                  <c:v>4.392269742749626</c:v>
                </c:pt>
                <c:pt idx="12745">
                  <c:v>3.6022697427496251</c:v>
                </c:pt>
                <c:pt idx="12746">
                  <c:v>3.1622697427496256</c:v>
                </c:pt>
                <c:pt idx="12747">
                  <c:v>3.6722697427496254</c:v>
                </c:pt>
                <c:pt idx="12748">
                  <c:v>4.0822697427496255</c:v>
                </c:pt>
                <c:pt idx="12749">
                  <c:v>4.2422697427496256</c:v>
                </c:pt>
                <c:pt idx="12750">
                  <c:v>3.4022697427496258</c:v>
                </c:pt>
                <c:pt idx="12751">
                  <c:v>4.5022697427496254</c:v>
                </c:pt>
                <c:pt idx="12752">
                  <c:v>4.9522697427496247</c:v>
                </c:pt>
                <c:pt idx="12753">
                  <c:v>4.892269742749626</c:v>
                </c:pt>
                <c:pt idx="12754">
                  <c:v>4.4322697427496252</c:v>
                </c:pt>
                <c:pt idx="12755">
                  <c:v>3.4622697427496263</c:v>
                </c:pt>
                <c:pt idx="12756">
                  <c:v>3.5522697427496261</c:v>
                </c:pt>
                <c:pt idx="12757">
                  <c:v>4.9922697427496256</c:v>
                </c:pt>
                <c:pt idx="12758">
                  <c:v>4.6296360584855805</c:v>
                </c:pt>
                <c:pt idx="12759">
                  <c:v>4.2996360584855804</c:v>
                </c:pt>
                <c:pt idx="12760">
                  <c:v>4.31963605848558</c:v>
                </c:pt>
                <c:pt idx="12761">
                  <c:v>3.5496360584855804</c:v>
                </c:pt>
                <c:pt idx="12762">
                  <c:v>4.2596360584855795</c:v>
                </c:pt>
                <c:pt idx="12763">
                  <c:v>3.3696360584855789</c:v>
                </c:pt>
                <c:pt idx="12764">
                  <c:v>3.3296360584855798</c:v>
                </c:pt>
                <c:pt idx="12765">
                  <c:v>3.3496360584855793</c:v>
                </c:pt>
                <c:pt idx="12766">
                  <c:v>3.0796360584855798</c:v>
                </c:pt>
                <c:pt idx="12767">
                  <c:v>4.3696360584855789</c:v>
                </c:pt>
                <c:pt idx="12768">
                  <c:v>3.9296360584855794</c:v>
                </c:pt>
                <c:pt idx="12769">
                  <c:v>3.5269991760613486</c:v>
                </c:pt>
                <c:pt idx="12770">
                  <c:v>3.8069991760613497</c:v>
                </c:pt>
                <c:pt idx="12771">
                  <c:v>3.0269991760613486</c:v>
                </c:pt>
                <c:pt idx="12772">
                  <c:v>4.2169991760613499</c:v>
                </c:pt>
                <c:pt idx="12773">
                  <c:v>2.8069991760613497</c:v>
                </c:pt>
                <c:pt idx="12774">
                  <c:v>3.0669991760613495</c:v>
                </c:pt>
                <c:pt idx="12775">
                  <c:v>3.6069991760613487</c:v>
                </c:pt>
                <c:pt idx="12776">
                  <c:v>3.6469991760613496</c:v>
                </c:pt>
                <c:pt idx="12777">
                  <c:v>3.9169991760613492</c:v>
                </c:pt>
                <c:pt idx="12778">
                  <c:v>3.256999176061349</c:v>
                </c:pt>
                <c:pt idx="12779">
                  <c:v>3.1669991760613492</c:v>
                </c:pt>
                <c:pt idx="12780">
                  <c:v>3.8169991760613495</c:v>
                </c:pt>
                <c:pt idx="12781">
                  <c:v>4.6469991760613496</c:v>
                </c:pt>
                <c:pt idx="12782">
                  <c:v>5.0869991760613491</c:v>
                </c:pt>
                <c:pt idx="12783">
                  <c:v>2.9969991760613492</c:v>
                </c:pt>
                <c:pt idx="12784">
                  <c:v>4.7469991760613492</c:v>
                </c:pt>
                <c:pt idx="12785">
                  <c:v>2.756999176061349</c:v>
                </c:pt>
                <c:pt idx="12786">
                  <c:v>3.9969991760613492</c:v>
                </c:pt>
                <c:pt idx="12787">
                  <c:v>3.62699917606135</c:v>
                </c:pt>
                <c:pt idx="12788">
                  <c:v>3.2543590877002515</c:v>
                </c:pt>
                <c:pt idx="12789">
                  <c:v>3.5043590877002515</c:v>
                </c:pt>
                <c:pt idx="12790">
                  <c:v>4.1743590877002514</c:v>
                </c:pt>
                <c:pt idx="12791">
                  <c:v>3.7443590877002517</c:v>
                </c:pt>
                <c:pt idx="12792">
                  <c:v>3.2643590877002513</c:v>
                </c:pt>
                <c:pt idx="12793">
                  <c:v>3.3743590877002525</c:v>
                </c:pt>
                <c:pt idx="12794">
                  <c:v>3.944359087700251</c:v>
                </c:pt>
                <c:pt idx="12795">
                  <c:v>4.0443590877002524</c:v>
                </c:pt>
                <c:pt idx="12796">
                  <c:v>3.9043590877002519</c:v>
                </c:pt>
                <c:pt idx="12797">
                  <c:v>2.9843590877002519</c:v>
                </c:pt>
                <c:pt idx="12798">
                  <c:v>4.1043590877002512</c:v>
                </c:pt>
                <c:pt idx="12799">
                  <c:v>2.6243590877002525</c:v>
                </c:pt>
                <c:pt idx="12800">
                  <c:v>3.5243590877002511</c:v>
                </c:pt>
                <c:pt idx="12801">
                  <c:v>3.5743590877002518</c:v>
                </c:pt>
                <c:pt idx="12802">
                  <c:v>2.9843590877002519</c:v>
                </c:pt>
                <c:pt idx="12803">
                  <c:v>3.2643590877002513</c:v>
                </c:pt>
                <c:pt idx="12804">
                  <c:v>3.6643590877002516</c:v>
                </c:pt>
                <c:pt idx="12805">
                  <c:v>3.6743590877002514</c:v>
                </c:pt>
                <c:pt idx="12806">
                  <c:v>2.7617157855972021</c:v>
                </c:pt>
                <c:pt idx="12807">
                  <c:v>3.0917157855972022</c:v>
                </c:pt>
                <c:pt idx="12808">
                  <c:v>2.7017157855972034</c:v>
                </c:pt>
                <c:pt idx="12809">
                  <c:v>3.0117157855972021</c:v>
                </c:pt>
                <c:pt idx="12810">
                  <c:v>3.3817157855972031</c:v>
                </c:pt>
                <c:pt idx="12811">
                  <c:v>4.1117157855972017</c:v>
                </c:pt>
                <c:pt idx="12812">
                  <c:v>2.551715785597203</c:v>
                </c:pt>
                <c:pt idx="12813">
                  <c:v>4.721715785597203</c:v>
                </c:pt>
                <c:pt idx="12814">
                  <c:v>5.1417157855972029</c:v>
                </c:pt>
                <c:pt idx="12815">
                  <c:v>3.431715785597202</c:v>
                </c:pt>
                <c:pt idx="12816">
                  <c:v>3.0017157855972023</c:v>
                </c:pt>
                <c:pt idx="12817">
                  <c:v>3.1417157855972029</c:v>
                </c:pt>
                <c:pt idx="12818">
                  <c:v>4.051715785597203</c:v>
                </c:pt>
                <c:pt idx="12819">
                  <c:v>3.4817157855972027</c:v>
                </c:pt>
                <c:pt idx="12820">
                  <c:v>3.5217157855972019</c:v>
                </c:pt>
                <c:pt idx="12821">
                  <c:v>4.379069261918584</c:v>
                </c:pt>
                <c:pt idx="12822">
                  <c:v>4.009069261918583</c:v>
                </c:pt>
                <c:pt idx="12823">
                  <c:v>3.3290692619185833</c:v>
                </c:pt>
                <c:pt idx="12824">
                  <c:v>4.3690692619185842</c:v>
                </c:pt>
                <c:pt idx="12825">
                  <c:v>3.5290692619185844</c:v>
                </c:pt>
                <c:pt idx="12826">
                  <c:v>4.1590692619185834</c:v>
                </c:pt>
                <c:pt idx="12827">
                  <c:v>2.759069261918583</c:v>
                </c:pt>
                <c:pt idx="12828">
                  <c:v>3.9790692619185837</c:v>
                </c:pt>
                <c:pt idx="12829">
                  <c:v>4.4090692619185834</c:v>
                </c:pt>
                <c:pt idx="12830">
                  <c:v>5.3290692619185833</c:v>
                </c:pt>
                <c:pt idx="12831">
                  <c:v>3.1190692619185842</c:v>
                </c:pt>
                <c:pt idx="12832">
                  <c:v>3.379069261918584</c:v>
                </c:pt>
                <c:pt idx="12833">
                  <c:v>3.0190692619185828</c:v>
                </c:pt>
                <c:pt idx="12834">
                  <c:v>3.379069261918584</c:v>
                </c:pt>
                <c:pt idx="12835">
                  <c:v>3.6090692619185827</c:v>
                </c:pt>
                <c:pt idx="12836">
                  <c:v>3.9390692619185828</c:v>
                </c:pt>
                <c:pt idx="12837">
                  <c:v>3.2690692619185828</c:v>
                </c:pt>
                <c:pt idx="12838">
                  <c:v>3.9490692619185843</c:v>
                </c:pt>
                <c:pt idx="12839">
                  <c:v>3.8290692619185833</c:v>
                </c:pt>
                <c:pt idx="12840">
                  <c:v>4.0790692619185833</c:v>
                </c:pt>
                <c:pt idx="12841">
                  <c:v>2.8090692619185837</c:v>
                </c:pt>
                <c:pt idx="12842">
                  <c:v>2.9464195088020944</c:v>
                </c:pt>
                <c:pt idx="12843">
                  <c:v>4.0364195088020942</c:v>
                </c:pt>
                <c:pt idx="12844">
                  <c:v>3.8964195088020936</c:v>
                </c:pt>
                <c:pt idx="12845">
                  <c:v>2.6964195088020944</c:v>
                </c:pt>
                <c:pt idx="12846">
                  <c:v>3.6264195088020941</c:v>
                </c:pt>
                <c:pt idx="12847">
                  <c:v>3.2364195088020935</c:v>
                </c:pt>
                <c:pt idx="12848">
                  <c:v>3.546419508802094</c:v>
                </c:pt>
                <c:pt idx="12849">
                  <c:v>3.1064195088020927</c:v>
                </c:pt>
                <c:pt idx="12850">
                  <c:v>3.2264195088020937</c:v>
                </c:pt>
                <c:pt idx="12851">
                  <c:v>3.6964195088020944</c:v>
                </c:pt>
                <c:pt idx="12852">
                  <c:v>4.1564195088020934</c:v>
                </c:pt>
                <c:pt idx="12853">
                  <c:v>3.6664195088020932</c:v>
                </c:pt>
                <c:pt idx="12854">
                  <c:v>3.5364195088020942</c:v>
                </c:pt>
                <c:pt idx="12855">
                  <c:v>4.6864195088020928</c:v>
                </c:pt>
                <c:pt idx="12856">
                  <c:v>3.7664195088020929</c:v>
                </c:pt>
                <c:pt idx="12857">
                  <c:v>4.0264195088020944</c:v>
                </c:pt>
                <c:pt idx="12858">
                  <c:v>3.093766518356615</c:v>
                </c:pt>
                <c:pt idx="12859">
                  <c:v>4.2037665183566162</c:v>
                </c:pt>
                <c:pt idx="12860">
                  <c:v>4.7837665183566163</c:v>
                </c:pt>
                <c:pt idx="12861">
                  <c:v>3.843766518356615</c:v>
                </c:pt>
                <c:pt idx="12862">
                  <c:v>3.963766518356616</c:v>
                </c:pt>
                <c:pt idx="12863">
                  <c:v>3.3537665183566148</c:v>
                </c:pt>
                <c:pt idx="12864">
                  <c:v>3.093766518356615</c:v>
                </c:pt>
                <c:pt idx="12865">
                  <c:v>4.0637665183566156</c:v>
                </c:pt>
                <c:pt idx="12866">
                  <c:v>3.3237665183566154</c:v>
                </c:pt>
                <c:pt idx="12867">
                  <c:v>3.6337665183566159</c:v>
                </c:pt>
                <c:pt idx="12868">
                  <c:v>4.2837665183566163</c:v>
                </c:pt>
                <c:pt idx="12869">
                  <c:v>4.3637665183566163</c:v>
                </c:pt>
                <c:pt idx="12870">
                  <c:v>3.7837665183566163</c:v>
                </c:pt>
                <c:pt idx="12871">
                  <c:v>4.1937665183566164</c:v>
                </c:pt>
                <c:pt idx="12872">
                  <c:v>3.4437665183566164</c:v>
                </c:pt>
                <c:pt idx="12873">
                  <c:v>3.963766518356616</c:v>
                </c:pt>
                <c:pt idx="12874">
                  <c:v>4.8637665183566163</c:v>
                </c:pt>
                <c:pt idx="12875">
                  <c:v>3.4811102826620779</c:v>
                </c:pt>
                <c:pt idx="12876">
                  <c:v>4.1011102826620771</c:v>
                </c:pt>
                <c:pt idx="12877">
                  <c:v>2.811110282662078</c:v>
                </c:pt>
                <c:pt idx="12878">
                  <c:v>3.5411102826620784</c:v>
                </c:pt>
                <c:pt idx="12879">
                  <c:v>3.8511102826620771</c:v>
                </c:pt>
                <c:pt idx="12880">
                  <c:v>3.1911102826620787</c:v>
                </c:pt>
                <c:pt idx="12881">
                  <c:v>4.1511102826620778</c:v>
                </c:pt>
                <c:pt idx="12882">
                  <c:v>3.2411102826620777</c:v>
                </c:pt>
                <c:pt idx="12883">
                  <c:v>3.7711102826620788</c:v>
                </c:pt>
                <c:pt idx="12884">
                  <c:v>3.9611102826620783</c:v>
                </c:pt>
                <c:pt idx="12885">
                  <c:v>4.4511102826620785</c:v>
                </c:pt>
                <c:pt idx="12886">
                  <c:v>4.0411102826620784</c:v>
                </c:pt>
                <c:pt idx="12887">
                  <c:v>4.0511102826620782</c:v>
                </c:pt>
                <c:pt idx="12888">
                  <c:v>2.8011102826620782</c:v>
                </c:pt>
                <c:pt idx="12889">
                  <c:v>3.4311102826620772</c:v>
                </c:pt>
                <c:pt idx="12890">
                  <c:v>3.3611102826620787</c:v>
                </c:pt>
                <c:pt idx="12891">
                  <c:v>3.8984507937693067</c:v>
                </c:pt>
                <c:pt idx="12892">
                  <c:v>4.5584507937693068</c:v>
                </c:pt>
                <c:pt idx="12893">
                  <c:v>4.7784507937693075</c:v>
                </c:pt>
                <c:pt idx="12894">
                  <c:v>2.7884507937693073</c:v>
                </c:pt>
                <c:pt idx="12895">
                  <c:v>3.3984507937693067</c:v>
                </c:pt>
                <c:pt idx="12896">
                  <c:v>4.0484507937693071</c:v>
                </c:pt>
                <c:pt idx="12897">
                  <c:v>3.2584507937693061</c:v>
                </c:pt>
                <c:pt idx="12898">
                  <c:v>3.8084507937693068</c:v>
                </c:pt>
                <c:pt idx="12899">
                  <c:v>4.5884507937693062</c:v>
                </c:pt>
                <c:pt idx="12900">
                  <c:v>3.2284507937693068</c:v>
                </c:pt>
                <c:pt idx="12901">
                  <c:v>3.1784507937693061</c:v>
                </c:pt>
                <c:pt idx="12902">
                  <c:v>3.1684507937693063</c:v>
                </c:pt>
                <c:pt idx="12903">
                  <c:v>4.2584507937693061</c:v>
                </c:pt>
                <c:pt idx="12904">
                  <c:v>3.7884507937693073</c:v>
                </c:pt>
                <c:pt idx="12905">
                  <c:v>3.9384507937693076</c:v>
                </c:pt>
                <c:pt idx="12906">
                  <c:v>2.598450793769306</c:v>
                </c:pt>
                <c:pt idx="12907">
                  <c:v>4.0757880436998839</c:v>
                </c:pt>
                <c:pt idx="12908">
                  <c:v>3.5357880436998848</c:v>
                </c:pt>
                <c:pt idx="12909">
                  <c:v>3.4957880436998838</c:v>
                </c:pt>
                <c:pt idx="12910">
                  <c:v>4.8357880436998837</c:v>
                </c:pt>
                <c:pt idx="12911">
                  <c:v>3.235788043699884</c:v>
                </c:pt>
                <c:pt idx="12912">
                  <c:v>3.155788043699884</c:v>
                </c:pt>
                <c:pt idx="12913">
                  <c:v>4.6257880436998846</c:v>
                </c:pt>
                <c:pt idx="12914">
                  <c:v>3.5057880436998836</c:v>
                </c:pt>
                <c:pt idx="12915">
                  <c:v>3.4957880436998838</c:v>
                </c:pt>
                <c:pt idx="12916">
                  <c:v>4.3457880436998835</c:v>
                </c:pt>
                <c:pt idx="12917">
                  <c:v>3.8057880436998843</c:v>
                </c:pt>
                <c:pt idx="12918">
                  <c:v>3.1657880436998838</c:v>
                </c:pt>
                <c:pt idx="12919">
                  <c:v>3.5857880436998837</c:v>
                </c:pt>
                <c:pt idx="12920">
                  <c:v>2.8757880436998846</c:v>
                </c:pt>
                <c:pt idx="12921">
                  <c:v>2.9557880436998847</c:v>
                </c:pt>
                <c:pt idx="12922">
                  <c:v>4.2631220244460071</c:v>
                </c:pt>
                <c:pt idx="12923">
                  <c:v>4.0731220244460058</c:v>
                </c:pt>
                <c:pt idx="12924">
                  <c:v>3.3731220244460065</c:v>
                </c:pt>
                <c:pt idx="12925">
                  <c:v>3.2631220244460071</c:v>
                </c:pt>
                <c:pt idx="12926">
                  <c:v>2.9431220244460068</c:v>
                </c:pt>
                <c:pt idx="12927">
                  <c:v>4.2431220244460057</c:v>
                </c:pt>
                <c:pt idx="12928">
                  <c:v>3.7131220244460064</c:v>
                </c:pt>
                <c:pt idx="12929">
                  <c:v>3.1131220244460067</c:v>
                </c:pt>
                <c:pt idx="12930">
                  <c:v>3.3931220244460061</c:v>
                </c:pt>
                <c:pt idx="12931">
                  <c:v>3.5931220244460054</c:v>
                </c:pt>
                <c:pt idx="12932">
                  <c:v>2.8331220244460056</c:v>
                </c:pt>
                <c:pt idx="12933">
                  <c:v>3.6231220244460065</c:v>
                </c:pt>
                <c:pt idx="12934">
                  <c:v>2.9731220244460062</c:v>
                </c:pt>
                <c:pt idx="12935">
                  <c:v>3.933122024446007</c:v>
                </c:pt>
                <c:pt idx="12936">
                  <c:v>4.313122024446006</c:v>
                </c:pt>
                <c:pt idx="12937">
                  <c:v>4.0131220244460071</c:v>
                </c:pt>
                <c:pt idx="12938">
                  <c:v>3.7304527279703397</c:v>
                </c:pt>
                <c:pt idx="12939">
                  <c:v>4.2104527279703401</c:v>
                </c:pt>
                <c:pt idx="12940">
                  <c:v>3.4004527279703396</c:v>
                </c:pt>
                <c:pt idx="12941">
                  <c:v>3.0704527279703395</c:v>
                </c:pt>
                <c:pt idx="12942">
                  <c:v>3.6404527279703398</c:v>
                </c:pt>
                <c:pt idx="12943">
                  <c:v>3.0004527279703392</c:v>
                </c:pt>
                <c:pt idx="12944">
                  <c:v>3.6504527279703396</c:v>
                </c:pt>
                <c:pt idx="12945">
                  <c:v>3.7304527279703397</c:v>
                </c:pt>
                <c:pt idx="12946">
                  <c:v>3.38045272797034</c:v>
                </c:pt>
                <c:pt idx="12947">
                  <c:v>4.6204527279703402</c:v>
                </c:pt>
                <c:pt idx="12948">
                  <c:v>3.0304527279703404</c:v>
                </c:pt>
                <c:pt idx="12949">
                  <c:v>3.4104527279703394</c:v>
                </c:pt>
                <c:pt idx="12950">
                  <c:v>3.2804527279703404</c:v>
                </c:pt>
                <c:pt idx="12951">
                  <c:v>2.7504527279703392</c:v>
                </c:pt>
                <c:pt idx="12952">
                  <c:v>3.0804527279703393</c:v>
                </c:pt>
                <c:pt idx="12953">
                  <c:v>3.6204527279703402</c:v>
                </c:pt>
                <c:pt idx="12954">
                  <c:v>3.2304527279703397</c:v>
                </c:pt>
                <c:pt idx="12955">
                  <c:v>3.3677801462058756</c:v>
                </c:pt>
                <c:pt idx="12956">
                  <c:v>2.6077801462058758</c:v>
                </c:pt>
                <c:pt idx="12957">
                  <c:v>2.767780146205876</c:v>
                </c:pt>
                <c:pt idx="12958">
                  <c:v>2.5377801462058756</c:v>
                </c:pt>
                <c:pt idx="12959">
                  <c:v>4.3577801462058758</c:v>
                </c:pt>
                <c:pt idx="12960">
                  <c:v>3.3877801462058752</c:v>
                </c:pt>
                <c:pt idx="12961">
                  <c:v>2.8177801462058749</c:v>
                </c:pt>
                <c:pt idx="12962">
                  <c:v>3.6577801462058748</c:v>
                </c:pt>
                <c:pt idx="12963">
                  <c:v>3.4177801462058746</c:v>
                </c:pt>
                <c:pt idx="12964">
                  <c:v>2.7277801462058751</c:v>
                </c:pt>
                <c:pt idx="12965">
                  <c:v>2.5477801462058753</c:v>
                </c:pt>
                <c:pt idx="12966">
                  <c:v>3.6777801462058761</c:v>
                </c:pt>
                <c:pt idx="12967">
                  <c:v>3.9477801462058757</c:v>
                </c:pt>
                <c:pt idx="12968">
                  <c:v>3.5077801462058762</c:v>
                </c:pt>
                <c:pt idx="12969">
                  <c:v>2.8951042710557804</c:v>
                </c:pt>
                <c:pt idx="12970">
                  <c:v>2.5151042710557805</c:v>
                </c:pt>
                <c:pt idx="12971">
                  <c:v>3.5451042710557807</c:v>
                </c:pt>
                <c:pt idx="12972">
                  <c:v>4.0851042710557799</c:v>
                </c:pt>
                <c:pt idx="12973">
                  <c:v>5.6751042710557815</c:v>
                </c:pt>
                <c:pt idx="12974">
                  <c:v>3.8551042710557812</c:v>
                </c:pt>
                <c:pt idx="12975">
                  <c:v>3.6451042710557804</c:v>
                </c:pt>
                <c:pt idx="12976">
                  <c:v>3.4751042710557805</c:v>
                </c:pt>
                <c:pt idx="12977">
                  <c:v>3.0951042710557815</c:v>
                </c:pt>
                <c:pt idx="12978">
                  <c:v>3.2751042710557812</c:v>
                </c:pt>
                <c:pt idx="12979">
                  <c:v>4.035104271055781</c:v>
                </c:pt>
                <c:pt idx="12980">
                  <c:v>3.4651042710557807</c:v>
                </c:pt>
                <c:pt idx="12981">
                  <c:v>4.0451042710557807</c:v>
                </c:pt>
                <c:pt idx="12982">
                  <c:v>2.74510427105578</c:v>
                </c:pt>
                <c:pt idx="12983">
                  <c:v>3.9851042710557802</c:v>
                </c:pt>
                <c:pt idx="12984">
                  <c:v>3.8251042710557801</c:v>
                </c:pt>
                <c:pt idx="12985">
                  <c:v>2.6124250943932488</c:v>
                </c:pt>
                <c:pt idx="12986">
                  <c:v>3.6624250943932477</c:v>
                </c:pt>
                <c:pt idx="12987">
                  <c:v>4.0524250943932483</c:v>
                </c:pt>
                <c:pt idx="12988">
                  <c:v>4.5324250943932487</c:v>
                </c:pt>
                <c:pt idx="12989">
                  <c:v>3.2824250943932487</c:v>
                </c:pt>
                <c:pt idx="12990">
                  <c:v>3.4524250943932486</c:v>
                </c:pt>
                <c:pt idx="12991">
                  <c:v>3.2124250943932484</c:v>
                </c:pt>
                <c:pt idx="12992">
                  <c:v>3.3424250943932492</c:v>
                </c:pt>
                <c:pt idx="12993">
                  <c:v>2.7224250943932482</c:v>
                </c:pt>
                <c:pt idx="12994">
                  <c:v>4.9324250943932491</c:v>
                </c:pt>
                <c:pt idx="12995">
                  <c:v>5.4424250943932488</c:v>
                </c:pt>
                <c:pt idx="12996">
                  <c:v>3.7224250943932482</c:v>
                </c:pt>
                <c:pt idx="12997">
                  <c:v>3.4924250943932478</c:v>
                </c:pt>
                <c:pt idx="12998">
                  <c:v>4.482425094393248</c:v>
                </c:pt>
                <c:pt idx="12999">
                  <c:v>4.7824250943932487</c:v>
                </c:pt>
                <c:pt idx="13000">
                  <c:v>3.2497426080613625</c:v>
                </c:pt>
                <c:pt idx="13001">
                  <c:v>3.3597426080613619</c:v>
                </c:pt>
                <c:pt idx="13002">
                  <c:v>3.8097426080613612</c:v>
                </c:pt>
                <c:pt idx="13003">
                  <c:v>3.6397426080613613</c:v>
                </c:pt>
                <c:pt idx="13004">
                  <c:v>3.5097426080613623</c:v>
                </c:pt>
                <c:pt idx="13005">
                  <c:v>3.9897426080613609</c:v>
                </c:pt>
                <c:pt idx="13006">
                  <c:v>3.0897426080613624</c:v>
                </c:pt>
                <c:pt idx="13007">
                  <c:v>2.6497426080613611</c:v>
                </c:pt>
                <c:pt idx="13008">
                  <c:v>4.2597426080613623</c:v>
                </c:pt>
                <c:pt idx="13009">
                  <c:v>2.9097426080613609</c:v>
                </c:pt>
                <c:pt idx="13010">
                  <c:v>2.7497426080613625</c:v>
                </c:pt>
                <c:pt idx="13011">
                  <c:v>2.9597426080613616</c:v>
                </c:pt>
                <c:pt idx="13012">
                  <c:v>3.1397426080613613</c:v>
                </c:pt>
                <c:pt idx="13013">
                  <c:v>3.1597426080613609</c:v>
                </c:pt>
                <c:pt idx="13014">
                  <c:v>4.6470568038729319</c:v>
                </c:pt>
                <c:pt idx="13015">
                  <c:v>3.4370568038729328</c:v>
                </c:pt>
                <c:pt idx="13016">
                  <c:v>3.1370568038729321</c:v>
                </c:pt>
                <c:pt idx="13017">
                  <c:v>4.4070568038729316</c:v>
                </c:pt>
                <c:pt idx="13018">
                  <c:v>3.6170568038729325</c:v>
                </c:pt>
                <c:pt idx="13019">
                  <c:v>3.4970568038729333</c:v>
                </c:pt>
                <c:pt idx="13020">
                  <c:v>3.5670568038729318</c:v>
                </c:pt>
                <c:pt idx="13021">
                  <c:v>3.3370568038729331</c:v>
                </c:pt>
                <c:pt idx="13022">
                  <c:v>2.9870568038729317</c:v>
                </c:pt>
                <c:pt idx="13023">
                  <c:v>3.2570568038729331</c:v>
                </c:pt>
                <c:pt idx="13024">
                  <c:v>4.0870568038729331</c:v>
                </c:pt>
                <c:pt idx="13025">
                  <c:v>5.4570568038729323</c:v>
                </c:pt>
                <c:pt idx="13026">
                  <c:v>3.9570568038729323</c:v>
                </c:pt>
                <c:pt idx="13027">
                  <c:v>4.8970568038729319</c:v>
                </c:pt>
                <c:pt idx="13028">
                  <c:v>3.2870568038729324</c:v>
                </c:pt>
                <c:pt idx="13029">
                  <c:v>3.5770568038729316</c:v>
                </c:pt>
                <c:pt idx="13030">
                  <c:v>3.677056803872933</c:v>
                </c:pt>
                <c:pt idx="13031">
                  <c:v>3.8370568038729331</c:v>
                </c:pt>
                <c:pt idx="13032">
                  <c:v>3.4770568038729319</c:v>
                </c:pt>
                <c:pt idx="13033">
                  <c:v>4.4043676736103503</c:v>
                </c:pt>
                <c:pt idx="13034">
                  <c:v>2.8643676736103512</c:v>
                </c:pt>
                <c:pt idx="13035">
                  <c:v>5.0643676736103505</c:v>
                </c:pt>
                <c:pt idx="13036">
                  <c:v>3.2143676736103508</c:v>
                </c:pt>
                <c:pt idx="13037">
                  <c:v>3.204367673610351</c:v>
                </c:pt>
                <c:pt idx="13038">
                  <c:v>3.6643676736103519</c:v>
                </c:pt>
                <c:pt idx="13039">
                  <c:v>3.8843676736103507</c:v>
                </c:pt>
                <c:pt idx="13040">
                  <c:v>3.6043676736103514</c:v>
                </c:pt>
                <c:pt idx="13041">
                  <c:v>4.4943676736103519</c:v>
                </c:pt>
                <c:pt idx="13042">
                  <c:v>3.4743676736103506</c:v>
                </c:pt>
                <c:pt idx="13043">
                  <c:v>3.4443676736103512</c:v>
                </c:pt>
                <c:pt idx="13044">
                  <c:v>4.0143676736103515</c:v>
                </c:pt>
                <c:pt idx="13045">
                  <c:v>4.2143676736103508</c:v>
                </c:pt>
                <c:pt idx="13046">
                  <c:v>3.7216752090254541</c:v>
                </c:pt>
                <c:pt idx="13047">
                  <c:v>2.6316752090254543</c:v>
                </c:pt>
                <c:pt idx="13048">
                  <c:v>3.4516752090254545</c:v>
                </c:pt>
                <c:pt idx="13049">
                  <c:v>3.1416752090254541</c:v>
                </c:pt>
                <c:pt idx="13050">
                  <c:v>5.061675209025454</c:v>
                </c:pt>
                <c:pt idx="13051">
                  <c:v>5.181675209025455</c:v>
                </c:pt>
                <c:pt idx="13052">
                  <c:v>3.9616752090254543</c:v>
                </c:pt>
                <c:pt idx="13053">
                  <c:v>3.6616752090254554</c:v>
                </c:pt>
                <c:pt idx="13054">
                  <c:v>3.431675209025455</c:v>
                </c:pt>
                <c:pt idx="13055">
                  <c:v>4.4216752090254552</c:v>
                </c:pt>
                <c:pt idx="13056">
                  <c:v>3.6316752090254543</c:v>
                </c:pt>
                <c:pt idx="13057">
                  <c:v>4.1216752090254545</c:v>
                </c:pt>
                <c:pt idx="13058">
                  <c:v>4.5316752090254546</c:v>
                </c:pt>
                <c:pt idx="13059">
                  <c:v>3.3516752090254549</c:v>
                </c:pt>
                <c:pt idx="13060">
                  <c:v>2.9616752090254543</c:v>
                </c:pt>
                <c:pt idx="13061">
                  <c:v>3.1316752090254543</c:v>
                </c:pt>
                <c:pt idx="13062">
                  <c:v>3.7989794018393432</c:v>
                </c:pt>
                <c:pt idx="13063">
                  <c:v>4.2889794018393435</c:v>
                </c:pt>
                <c:pt idx="13064">
                  <c:v>3.2089794018393434</c:v>
                </c:pt>
                <c:pt idx="13065">
                  <c:v>2.6989794018393436</c:v>
                </c:pt>
                <c:pt idx="13066">
                  <c:v>3.3289794018393444</c:v>
                </c:pt>
                <c:pt idx="13067">
                  <c:v>3.3389794018393442</c:v>
                </c:pt>
                <c:pt idx="13068">
                  <c:v>3.8189794018393428</c:v>
                </c:pt>
                <c:pt idx="13069">
                  <c:v>3.6389794018393431</c:v>
                </c:pt>
                <c:pt idx="13070">
                  <c:v>3.308979401839343</c:v>
                </c:pt>
                <c:pt idx="13071">
                  <c:v>4.7489794018393443</c:v>
                </c:pt>
                <c:pt idx="13072">
                  <c:v>4.1489794018393429</c:v>
                </c:pt>
                <c:pt idx="13073">
                  <c:v>3.7689794018393439</c:v>
                </c:pt>
                <c:pt idx="13074">
                  <c:v>2.9989794018393443</c:v>
                </c:pt>
                <c:pt idx="13075">
                  <c:v>3.7989794018393432</c:v>
                </c:pt>
                <c:pt idx="13076">
                  <c:v>3.3589794018393437</c:v>
                </c:pt>
                <c:pt idx="13077">
                  <c:v>3.728979401839343</c:v>
                </c:pt>
                <c:pt idx="13078">
                  <c:v>3.8862802437422559</c:v>
                </c:pt>
                <c:pt idx="13079">
                  <c:v>2.6862802437422566</c:v>
                </c:pt>
                <c:pt idx="13080">
                  <c:v>3.546280243742256</c:v>
                </c:pt>
                <c:pt idx="13081">
                  <c:v>3.2862802437422562</c:v>
                </c:pt>
                <c:pt idx="13082">
                  <c:v>3.7262802437422557</c:v>
                </c:pt>
                <c:pt idx="13083">
                  <c:v>2.796280243742256</c:v>
                </c:pt>
                <c:pt idx="13084">
                  <c:v>3.1262802437422561</c:v>
                </c:pt>
                <c:pt idx="13085">
                  <c:v>4.3562802437422565</c:v>
                </c:pt>
                <c:pt idx="13086">
                  <c:v>2.6262802437422561</c:v>
                </c:pt>
                <c:pt idx="13087">
                  <c:v>5.4562802437422562</c:v>
                </c:pt>
                <c:pt idx="13088">
                  <c:v>3.8462802437422567</c:v>
                </c:pt>
                <c:pt idx="13089">
                  <c:v>3.8635777263934035</c:v>
                </c:pt>
                <c:pt idx="13090">
                  <c:v>3.0335777263934034</c:v>
                </c:pt>
                <c:pt idx="13091">
                  <c:v>3.9135777263934042</c:v>
                </c:pt>
                <c:pt idx="13092">
                  <c:v>4.4935777263934042</c:v>
                </c:pt>
                <c:pt idx="13093">
                  <c:v>3.4135777263934042</c:v>
                </c:pt>
                <c:pt idx="13094">
                  <c:v>2.8435777263934039</c:v>
                </c:pt>
                <c:pt idx="13095">
                  <c:v>3.7935777263934032</c:v>
                </c:pt>
                <c:pt idx="13096">
                  <c:v>3.6208718414208168</c:v>
                </c:pt>
                <c:pt idx="13097">
                  <c:v>4.0608718414208163</c:v>
                </c:pt>
                <c:pt idx="13098">
                  <c:v>4.1408718414208163</c:v>
                </c:pt>
                <c:pt idx="13099">
                  <c:v>3.9708718414208164</c:v>
                </c:pt>
                <c:pt idx="13100">
                  <c:v>3.8908718414208163</c:v>
                </c:pt>
                <c:pt idx="13101">
                  <c:v>4.1508718414208179</c:v>
                </c:pt>
                <c:pt idx="13102">
                  <c:v>4.3708718414208168</c:v>
                </c:pt>
                <c:pt idx="13103">
                  <c:v>4.1008718414208172</c:v>
                </c:pt>
                <c:pt idx="13104">
                  <c:v>3.2008718414208168</c:v>
                </c:pt>
                <c:pt idx="13105">
                  <c:v>3.5708718414208178</c:v>
                </c:pt>
                <c:pt idx="13106">
                  <c:v>2.5208718414208171</c:v>
                </c:pt>
                <c:pt idx="13107">
                  <c:v>4.7008718414208168</c:v>
                </c:pt>
                <c:pt idx="13108">
                  <c:v>4.1208718414208168</c:v>
                </c:pt>
                <c:pt idx="13109">
                  <c:v>3.3681625804211865</c:v>
                </c:pt>
                <c:pt idx="13110">
                  <c:v>4.0381625804211865</c:v>
                </c:pt>
                <c:pt idx="13111">
                  <c:v>3.598162580421187</c:v>
                </c:pt>
                <c:pt idx="13112">
                  <c:v>3.4381625804211868</c:v>
                </c:pt>
                <c:pt idx="13113">
                  <c:v>3.7681625804211869</c:v>
                </c:pt>
                <c:pt idx="13114">
                  <c:v>4.058162580421186</c:v>
                </c:pt>
                <c:pt idx="13115">
                  <c:v>3.2081625804211864</c:v>
                </c:pt>
                <c:pt idx="13116">
                  <c:v>3.3381625804211872</c:v>
                </c:pt>
                <c:pt idx="13117">
                  <c:v>3.5081625804211871</c:v>
                </c:pt>
                <c:pt idx="13118">
                  <c:v>3.5181625804211869</c:v>
                </c:pt>
                <c:pt idx="13119">
                  <c:v>2.8181625804211876</c:v>
                </c:pt>
                <c:pt idx="13120">
                  <c:v>4.0081625804211871</c:v>
                </c:pt>
                <c:pt idx="13121">
                  <c:v>3.5781625804211874</c:v>
                </c:pt>
                <c:pt idx="13122">
                  <c:v>3.2954499349597182</c:v>
                </c:pt>
                <c:pt idx="13123">
                  <c:v>2.505449934959719</c:v>
                </c:pt>
                <c:pt idx="13124">
                  <c:v>2.9554499349597183</c:v>
                </c:pt>
                <c:pt idx="13125">
                  <c:v>3.0254499349597186</c:v>
                </c:pt>
                <c:pt idx="13126">
                  <c:v>5.6754499349597189</c:v>
                </c:pt>
                <c:pt idx="13127">
                  <c:v>3.9854499349597194</c:v>
                </c:pt>
                <c:pt idx="13128">
                  <c:v>4.8454499349597189</c:v>
                </c:pt>
                <c:pt idx="13129">
                  <c:v>4.005449934959719</c:v>
                </c:pt>
                <c:pt idx="13130">
                  <c:v>2.8354499349597191</c:v>
                </c:pt>
                <c:pt idx="13131">
                  <c:v>4.255449934959719</c:v>
                </c:pt>
                <c:pt idx="13132">
                  <c:v>2.7054499349597183</c:v>
                </c:pt>
                <c:pt idx="13133">
                  <c:v>3.8254499349597193</c:v>
                </c:pt>
                <c:pt idx="13134">
                  <c:v>3.1654499349597192</c:v>
                </c:pt>
                <c:pt idx="13135">
                  <c:v>3.6254499349597182</c:v>
                </c:pt>
                <c:pt idx="13136">
                  <c:v>3.6054499349597187</c:v>
                </c:pt>
                <c:pt idx="13137">
                  <c:v>3.9027338965699556</c:v>
                </c:pt>
                <c:pt idx="13138">
                  <c:v>3.6427338965699558</c:v>
                </c:pt>
                <c:pt idx="13139">
                  <c:v>3.2327338965699557</c:v>
                </c:pt>
                <c:pt idx="13140">
                  <c:v>3.3827338965699543</c:v>
                </c:pt>
                <c:pt idx="13141">
                  <c:v>4.1127338965699547</c:v>
                </c:pt>
                <c:pt idx="13142">
                  <c:v>3.1027338965699549</c:v>
                </c:pt>
                <c:pt idx="13143">
                  <c:v>3.4727338965699559</c:v>
                </c:pt>
                <c:pt idx="13144">
                  <c:v>3.6127338965699547</c:v>
                </c:pt>
                <c:pt idx="13145">
                  <c:v>4.0027338965699553</c:v>
                </c:pt>
                <c:pt idx="13146">
                  <c:v>4.0027338965699553</c:v>
                </c:pt>
                <c:pt idx="13147">
                  <c:v>2.8627338965699547</c:v>
                </c:pt>
                <c:pt idx="13148">
                  <c:v>3.4127338965699554</c:v>
                </c:pt>
                <c:pt idx="13149">
                  <c:v>4.5500144567536474</c:v>
                </c:pt>
                <c:pt idx="13150">
                  <c:v>2.8200144567536487</c:v>
                </c:pt>
                <c:pt idx="13151">
                  <c:v>3.7500144567536484</c:v>
                </c:pt>
                <c:pt idx="13152">
                  <c:v>4.3200144567536487</c:v>
                </c:pt>
                <c:pt idx="13153">
                  <c:v>3.2600144567536482</c:v>
                </c:pt>
                <c:pt idx="13154">
                  <c:v>4.6000144567536481</c:v>
                </c:pt>
                <c:pt idx="13155">
                  <c:v>3.7900144567536476</c:v>
                </c:pt>
                <c:pt idx="13156">
                  <c:v>3.8800144567536474</c:v>
                </c:pt>
                <c:pt idx="13157">
                  <c:v>3.6900144567536479</c:v>
                </c:pt>
                <c:pt idx="13158">
                  <c:v>2.8000144567536474</c:v>
                </c:pt>
                <c:pt idx="13159">
                  <c:v>4.1200144567536476</c:v>
                </c:pt>
                <c:pt idx="13160">
                  <c:v>3.2100144567536475</c:v>
                </c:pt>
                <c:pt idx="13161">
                  <c:v>3.020014456753648</c:v>
                </c:pt>
                <c:pt idx="13162">
                  <c:v>4.5272916069805618</c:v>
                </c:pt>
                <c:pt idx="13163">
                  <c:v>4.0272916069805618</c:v>
                </c:pt>
                <c:pt idx="13164">
                  <c:v>4.3372916069805623</c:v>
                </c:pt>
                <c:pt idx="13165">
                  <c:v>3.9772916069805628</c:v>
                </c:pt>
                <c:pt idx="13166">
                  <c:v>3.4072916069805625</c:v>
                </c:pt>
                <c:pt idx="13167">
                  <c:v>3.6772916069805621</c:v>
                </c:pt>
                <c:pt idx="13168">
                  <c:v>2.9172916069805623</c:v>
                </c:pt>
                <c:pt idx="13169">
                  <c:v>3.967291606980563</c:v>
                </c:pt>
                <c:pt idx="13170">
                  <c:v>3.1572916069805625</c:v>
                </c:pt>
                <c:pt idx="13171">
                  <c:v>3.7772916069805618</c:v>
                </c:pt>
                <c:pt idx="13172">
                  <c:v>4.387291606980563</c:v>
                </c:pt>
                <c:pt idx="13173">
                  <c:v>4.4272916069805621</c:v>
                </c:pt>
                <c:pt idx="13174">
                  <c:v>4.0272916069805618</c:v>
                </c:pt>
                <c:pt idx="13175">
                  <c:v>2.9372916069805619</c:v>
                </c:pt>
                <c:pt idx="13176">
                  <c:v>3.5972916069805621</c:v>
                </c:pt>
                <c:pt idx="13177">
                  <c:v>2.7772916069805618</c:v>
                </c:pt>
                <c:pt idx="13178">
                  <c:v>3.2772916069805618</c:v>
                </c:pt>
                <c:pt idx="13179">
                  <c:v>4.017291606980562</c:v>
                </c:pt>
                <c:pt idx="13180">
                  <c:v>4.017291606980562</c:v>
                </c:pt>
                <c:pt idx="13181">
                  <c:v>3.2345653386883448</c:v>
                </c:pt>
                <c:pt idx="13182">
                  <c:v>3.1745653386883443</c:v>
                </c:pt>
                <c:pt idx="13183">
                  <c:v>3.4345653386883441</c:v>
                </c:pt>
                <c:pt idx="13184">
                  <c:v>3.4145653386883446</c:v>
                </c:pt>
                <c:pt idx="13185">
                  <c:v>3.8045653386883451</c:v>
                </c:pt>
                <c:pt idx="13186">
                  <c:v>2.6645653386883446</c:v>
                </c:pt>
                <c:pt idx="13187">
                  <c:v>4.144565338688345</c:v>
                </c:pt>
                <c:pt idx="13188">
                  <c:v>4.394565338688345</c:v>
                </c:pt>
                <c:pt idx="13189">
                  <c:v>2.9645653386883453</c:v>
                </c:pt>
                <c:pt idx="13190">
                  <c:v>3.1945653386883439</c:v>
                </c:pt>
                <c:pt idx="13191">
                  <c:v>5.3845653386883452</c:v>
                </c:pt>
                <c:pt idx="13192">
                  <c:v>4.1145653386883438</c:v>
                </c:pt>
                <c:pt idx="13193">
                  <c:v>4.1045653386883441</c:v>
                </c:pt>
                <c:pt idx="13194">
                  <c:v>3.1045653386883441</c:v>
                </c:pt>
                <c:pt idx="13195">
                  <c:v>2.6745653386883443</c:v>
                </c:pt>
                <c:pt idx="13196">
                  <c:v>4.2045653386883437</c:v>
                </c:pt>
                <c:pt idx="13197">
                  <c:v>3.7345653386883448</c:v>
                </c:pt>
                <c:pt idx="13198">
                  <c:v>3.1818356432823514</c:v>
                </c:pt>
                <c:pt idx="13199">
                  <c:v>4.1118356432823511</c:v>
                </c:pt>
                <c:pt idx="13200">
                  <c:v>3.4318356432823514</c:v>
                </c:pt>
                <c:pt idx="13201">
                  <c:v>2.8218356432823519</c:v>
                </c:pt>
                <c:pt idx="13202">
                  <c:v>4.0718356432823519</c:v>
                </c:pt>
                <c:pt idx="13203">
                  <c:v>2.8318356432823517</c:v>
                </c:pt>
                <c:pt idx="13204">
                  <c:v>3.7418356432823519</c:v>
                </c:pt>
                <c:pt idx="13205">
                  <c:v>4.031835643282351</c:v>
                </c:pt>
                <c:pt idx="13206">
                  <c:v>3.1918356432823511</c:v>
                </c:pt>
                <c:pt idx="13207">
                  <c:v>3.5918356432823515</c:v>
                </c:pt>
                <c:pt idx="13208">
                  <c:v>3.901835643282352</c:v>
                </c:pt>
                <c:pt idx="13209">
                  <c:v>3.8218356432823519</c:v>
                </c:pt>
                <c:pt idx="13210">
                  <c:v>3.1318356432823524</c:v>
                </c:pt>
                <c:pt idx="13211">
                  <c:v>5.5418356432823508</c:v>
                </c:pt>
                <c:pt idx="13212">
                  <c:v>4.5418356432823508</c:v>
                </c:pt>
                <c:pt idx="13213">
                  <c:v>3.9418356432823511</c:v>
                </c:pt>
                <c:pt idx="13214">
                  <c:v>4.0118356432823514</c:v>
                </c:pt>
                <c:pt idx="13215">
                  <c:v>2.5018356432823516</c:v>
                </c:pt>
                <c:pt idx="13216">
                  <c:v>3.1718356432823516</c:v>
                </c:pt>
                <c:pt idx="13217">
                  <c:v>3.8391025121354829</c:v>
                </c:pt>
                <c:pt idx="13218">
                  <c:v>3.6991025121354824</c:v>
                </c:pt>
                <c:pt idx="13219">
                  <c:v>4.5591025121354836</c:v>
                </c:pt>
                <c:pt idx="13220">
                  <c:v>4.4791025121354835</c:v>
                </c:pt>
                <c:pt idx="13221">
                  <c:v>3.2791025121354824</c:v>
                </c:pt>
                <c:pt idx="13222">
                  <c:v>3.6791025121354828</c:v>
                </c:pt>
                <c:pt idx="13223">
                  <c:v>3.2663659365880182</c:v>
                </c:pt>
                <c:pt idx="13224">
                  <c:v>2.7063659365880195</c:v>
                </c:pt>
                <c:pt idx="13225">
                  <c:v>3.5363659365880178</c:v>
                </c:pt>
                <c:pt idx="13226">
                  <c:v>3.8063659365880191</c:v>
                </c:pt>
                <c:pt idx="13227">
                  <c:v>3.0663659365880189</c:v>
                </c:pt>
                <c:pt idx="13228">
                  <c:v>4.2963659365880194</c:v>
                </c:pt>
                <c:pt idx="13229">
                  <c:v>3.5463659365880194</c:v>
                </c:pt>
                <c:pt idx="13230">
                  <c:v>2.8563659365880181</c:v>
                </c:pt>
                <c:pt idx="13231">
                  <c:v>3.7563659365880184</c:v>
                </c:pt>
                <c:pt idx="13232">
                  <c:v>3.146365936588019</c:v>
                </c:pt>
                <c:pt idx="13233">
                  <c:v>2.9463659365880179</c:v>
                </c:pt>
                <c:pt idx="13234">
                  <c:v>3.5663659365880189</c:v>
                </c:pt>
                <c:pt idx="13235">
                  <c:v>3.3563659365880181</c:v>
                </c:pt>
                <c:pt idx="13236">
                  <c:v>2.7063659365880195</c:v>
                </c:pt>
                <c:pt idx="13237">
                  <c:v>4.0936259079474677</c:v>
                </c:pt>
                <c:pt idx="13238">
                  <c:v>4.4836259079474683</c:v>
                </c:pt>
                <c:pt idx="13239">
                  <c:v>4.8236259079474681</c:v>
                </c:pt>
                <c:pt idx="13240">
                  <c:v>2.9636259079474687</c:v>
                </c:pt>
                <c:pt idx="13241">
                  <c:v>4.2736259079474674</c:v>
                </c:pt>
                <c:pt idx="13242">
                  <c:v>4.0936259079474677</c:v>
                </c:pt>
                <c:pt idx="13243">
                  <c:v>4.163625907947468</c:v>
                </c:pt>
                <c:pt idx="13244">
                  <c:v>2.7336259079474683</c:v>
                </c:pt>
                <c:pt idx="13245">
                  <c:v>3.8636259079474673</c:v>
                </c:pt>
                <c:pt idx="13246">
                  <c:v>3.5536259079474686</c:v>
                </c:pt>
                <c:pt idx="13247">
                  <c:v>3.4036259079474682</c:v>
                </c:pt>
                <c:pt idx="13248">
                  <c:v>2.7536259079474679</c:v>
                </c:pt>
                <c:pt idx="13249">
                  <c:v>3.7436259079474681</c:v>
                </c:pt>
                <c:pt idx="13250">
                  <c:v>3.4836259079474683</c:v>
                </c:pt>
                <c:pt idx="13251">
                  <c:v>4.1936259079474674</c:v>
                </c:pt>
                <c:pt idx="13252">
                  <c:v>3.2836259079474672</c:v>
                </c:pt>
                <c:pt idx="13253">
                  <c:v>3.6136259079474673</c:v>
                </c:pt>
                <c:pt idx="13254">
                  <c:v>2.9536259079474689</c:v>
                </c:pt>
                <c:pt idx="13255">
                  <c:v>3.0436259079474688</c:v>
                </c:pt>
                <c:pt idx="13256">
                  <c:v>4.6536259079474682</c:v>
                </c:pt>
                <c:pt idx="13257">
                  <c:v>3.7136259079474687</c:v>
                </c:pt>
                <c:pt idx="13258">
                  <c:v>4.1408824174883829</c:v>
                </c:pt>
                <c:pt idx="13259">
                  <c:v>2.8808824174883831</c:v>
                </c:pt>
                <c:pt idx="13260">
                  <c:v>3.7708824174883819</c:v>
                </c:pt>
                <c:pt idx="13261">
                  <c:v>3.5608824174883829</c:v>
                </c:pt>
                <c:pt idx="13262">
                  <c:v>3.2408824174883826</c:v>
                </c:pt>
                <c:pt idx="13263">
                  <c:v>2.7108824174883832</c:v>
                </c:pt>
                <c:pt idx="13264">
                  <c:v>3.8708824174883834</c:v>
                </c:pt>
                <c:pt idx="13265">
                  <c:v>3.0008824174883824</c:v>
                </c:pt>
                <c:pt idx="13266">
                  <c:v>3.1208824174883834</c:v>
                </c:pt>
                <c:pt idx="13267">
                  <c:v>4.1308824174883831</c:v>
                </c:pt>
                <c:pt idx="13268">
                  <c:v>3.9808824174883828</c:v>
                </c:pt>
                <c:pt idx="13269">
                  <c:v>2.6408824174883829</c:v>
                </c:pt>
                <c:pt idx="13270">
                  <c:v>3.7708824174883819</c:v>
                </c:pt>
                <c:pt idx="13271">
                  <c:v>3.0808824174883824</c:v>
                </c:pt>
                <c:pt idx="13272">
                  <c:v>3.0208824174883819</c:v>
                </c:pt>
                <c:pt idx="13273">
                  <c:v>3.8281354564522072</c:v>
                </c:pt>
                <c:pt idx="13274">
                  <c:v>3.3681354564522081</c:v>
                </c:pt>
                <c:pt idx="13275">
                  <c:v>2.5581354564522076</c:v>
                </c:pt>
                <c:pt idx="13276">
                  <c:v>3.8981354564522075</c:v>
                </c:pt>
                <c:pt idx="13277">
                  <c:v>3.7581354564522069</c:v>
                </c:pt>
                <c:pt idx="13278">
                  <c:v>3.1981354564522082</c:v>
                </c:pt>
                <c:pt idx="13279">
                  <c:v>3.588135456452207</c:v>
                </c:pt>
                <c:pt idx="13280">
                  <c:v>3.2881354564522081</c:v>
                </c:pt>
                <c:pt idx="13281">
                  <c:v>2.9681354564522078</c:v>
                </c:pt>
                <c:pt idx="13282">
                  <c:v>4.0081354564522069</c:v>
                </c:pt>
                <c:pt idx="13283">
                  <c:v>4.8581354564522066</c:v>
                </c:pt>
                <c:pt idx="13284">
                  <c:v>2.8981354564522075</c:v>
                </c:pt>
                <c:pt idx="13285">
                  <c:v>3.6981354564522082</c:v>
                </c:pt>
                <c:pt idx="13286">
                  <c:v>3.9881354564522074</c:v>
                </c:pt>
                <c:pt idx="13287">
                  <c:v>4.5381354564522081</c:v>
                </c:pt>
                <c:pt idx="13288">
                  <c:v>3.708135456452208</c:v>
                </c:pt>
                <c:pt idx="13289">
                  <c:v>3.7481354564522071</c:v>
                </c:pt>
                <c:pt idx="13290">
                  <c:v>3.5481354564522078</c:v>
                </c:pt>
                <c:pt idx="13291">
                  <c:v>2.8781354564522079</c:v>
                </c:pt>
                <c:pt idx="13292">
                  <c:v>4.3281354564522072</c:v>
                </c:pt>
                <c:pt idx="13293">
                  <c:v>3.7681354564522067</c:v>
                </c:pt>
                <c:pt idx="13294">
                  <c:v>3.0481354564522078</c:v>
                </c:pt>
                <c:pt idx="13295">
                  <c:v>3.7753850160470996</c:v>
                </c:pt>
                <c:pt idx="13296">
                  <c:v>4.4853850160471005</c:v>
                </c:pt>
                <c:pt idx="13297">
                  <c:v>2.9253850160471</c:v>
                </c:pt>
                <c:pt idx="13298">
                  <c:v>3.2553850160471001</c:v>
                </c:pt>
                <c:pt idx="13299">
                  <c:v>3.8453850160470999</c:v>
                </c:pt>
                <c:pt idx="13300">
                  <c:v>2.795385016047101</c:v>
                </c:pt>
                <c:pt idx="13301">
                  <c:v>3.3953850160471006</c:v>
                </c:pt>
                <c:pt idx="13302">
                  <c:v>3.5353850160471012</c:v>
                </c:pt>
                <c:pt idx="13303">
                  <c:v>3.8653850160471013</c:v>
                </c:pt>
                <c:pt idx="13304">
                  <c:v>3.2653850160470999</c:v>
                </c:pt>
                <c:pt idx="13305">
                  <c:v>3.4353850160470998</c:v>
                </c:pt>
                <c:pt idx="13306">
                  <c:v>4.2853850160471012</c:v>
                </c:pt>
                <c:pt idx="13307">
                  <c:v>5.3453850160470999</c:v>
                </c:pt>
                <c:pt idx="13308">
                  <c:v>3.6653850160471002</c:v>
                </c:pt>
                <c:pt idx="13309">
                  <c:v>3.4153850160471002</c:v>
                </c:pt>
                <c:pt idx="13310">
                  <c:v>3.7353850160471005</c:v>
                </c:pt>
                <c:pt idx="13311">
                  <c:v>4.3853850160471008</c:v>
                </c:pt>
                <c:pt idx="13312">
                  <c:v>4.7826310874477773</c:v>
                </c:pt>
                <c:pt idx="13313">
                  <c:v>4.5526310874477769</c:v>
                </c:pt>
                <c:pt idx="13314">
                  <c:v>3.8026310874477769</c:v>
                </c:pt>
                <c:pt idx="13315">
                  <c:v>3.7926310874477771</c:v>
                </c:pt>
                <c:pt idx="13316">
                  <c:v>3.842631087447776</c:v>
                </c:pt>
                <c:pt idx="13317">
                  <c:v>2.6826310874477759</c:v>
                </c:pt>
                <c:pt idx="13318">
                  <c:v>3.9226310874477761</c:v>
                </c:pt>
                <c:pt idx="13319">
                  <c:v>3.1226310874477772</c:v>
                </c:pt>
                <c:pt idx="13320">
                  <c:v>3.712631087447777</c:v>
                </c:pt>
                <c:pt idx="13321">
                  <c:v>4.2726310874477758</c:v>
                </c:pt>
                <c:pt idx="13322">
                  <c:v>3.0026310874477762</c:v>
                </c:pt>
                <c:pt idx="13323">
                  <c:v>3.6626310874477763</c:v>
                </c:pt>
                <c:pt idx="13324">
                  <c:v>3.342631087447776</c:v>
                </c:pt>
                <c:pt idx="13325">
                  <c:v>3.0226310874477758</c:v>
                </c:pt>
                <c:pt idx="13326">
                  <c:v>4.1426310874477767</c:v>
                </c:pt>
                <c:pt idx="13327">
                  <c:v>2.7326310874477766</c:v>
                </c:pt>
                <c:pt idx="13328">
                  <c:v>2.882631087447777</c:v>
                </c:pt>
                <c:pt idx="13329">
                  <c:v>3.4026310874477765</c:v>
                </c:pt>
                <c:pt idx="13330">
                  <c:v>2.9126310874477763</c:v>
                </c:pt>
                <c:pt idx="13331">
                  <c:v>3.1126310874477774</c:v>
                </c:pt>
                <c:pt idx="13332">
                  <c:v>3.7498736617953234</c:v>
                </c:pt>
                <c:pt idx="13333">
                  <c:v>5.1898736617953247</c:v>
                </c:pt>
                <c:pt idx="13334">
                  <c:v>3.6898736617953247</c:v>
                </c:pt>
                <c:pt idx="13335">
                  <c:v>3.0998736617953231</c:v>
                </c:pt>
                <c:pt idx="13336">
                  <c:v>3.2998736617953242</c:v>
                </c:pt>
                <c:pt idx="13337">
                  <c:v>3.5698736617953237</c:v>
                </c:pt>
                <c:pt idx="13338">
                  <c:v>3.6498736617953238</c:v>
                </c:pt>
                <c:pt idx="13339">
                  <c:v>3.9998736617953234</c:v>
                </c:pt>
                <c:pt idx="13340">
                  <c:v>3.2898736617953244</c:v>
                </c:pt>
                <c:pt idx="13341">
                  <c:v>5.0998736617953231</c:v>
                </c:pt>
                <c:pt idx="13342">
                  <c:v>5.0698736617953237</c:v>
                </c:pt>
                <c:pt idx="13343">
                  <c:v>4.2298736617953239</c:v>
                </c:pt>
                <c:pt idx="13344">
                  <c:v>4.4198736617953234</c:v>
                </c:pt>
                <c:pt idx="13345">
                  <c:v>4.1198736617953244</c:v>
                </c:pt>
                <c:pt idx="13346">
                  <c:v>3.6198736617953244</c:v>
                </c:pt>
                <c:pt idx="13347">
                  <c:v>2.9098736617953236</c:v>
                </c:pt>
                <c:pt idx="13348">
                  <c:v>2.5598736617953239</c:v>
                </c:pt>
                <c:pt idx="13349">
                  <c:v>3.9998736617953234</c:v>
                </c:pt>
                <c:pt idx="13350">
                  <c:v>3.5998736617953231</c:v>
                </c:pt>
                <c:pt idx="13351">
                  <c:v>3.9898736617953237</c:v>
                </c:pt>
                <c:pt idx="13352">
                  <c:v>3.6471127301970387</c:v>
                </c:pt>
                <c:pt idx="13353">
                  <c:v>4.0271127301970395</c:v>
                </c:pt>
                <c:pt idx="13354">
                  <c:v>3.9271127301970381</c:v>
                </c:pt>
                <c:pt idx="13355">
                  <c:v>3.4771127301970388</c:v>
                </c:pt>
                <c:pt idx="13356">
                  <c:v>3.6071127301970396</c:v>
                </c:pt>
                <c:pt idx="13357">
                  <c:v>3.3671127301970394</c:v>
                </c:pt>
                <c:pt idx="13358">
                  <c:v>3.8171127301970387</c:v>
                </c:pt>
                <c:pt idx="13359">
                  <c:v>4.1871127301970397</c:v>
                </c:pt>
                <c:pt idx="13360">
                  <c:v>3.637112730197039</c:v>
                </c:pt>
                <c:pt idx="13361">
                  <c:v>3.597112730197038</c:v>
                </c:pt>
                <c:pt idx="13362">
                  <c:v>3.6271127301970392</c:v>
                </c:pt>
                <c:pt idx="13363">
                  <c:v>3.3371127301970382</c:v>
                </c:pt>
                <c:pt idx="13364">
                  <c:v>3.7071127301970392</c:v>
                </c:pt>
                <c:pt idx="13365">
                  <c:v>4.1071127301970396</c:v>
                </c:pt>
                <c:pt idx="13366">
                  <c:v>3.1443482837262611</c:v>
                </c:pt>
                <c:pt idx="13367">
                  <c:v>3.8643482837262617</c:v>
                </c:pt>
                <c:pt idx="13368">
                  <c:v>3.3043482837262612</c:v>
                </c:pt>
                <c:pt idx="13369">
                  <c:v>3.4143482837262606</c:v>
                </c:pt>
                <c:pt idx="13370">
                  <c:v>2.9743482837262611</c:v>
                </c:pt>
                <c:pt idx="13371">
                  <c:v>2.8743482837262615</c:v>
                </c:pt>
                <c:pt idx="13372">
                  <c:v>3.8643482837262617</c:v>
                </c:pt>
                <c:pt idx="13373">
                  <c:v>3.2843482837262616</c:v>
                </c:pt>
                <c:pt idx="13374">
                  <c:v>3.8243482837262608</c:v>
                </c:pt>
                <c:pt idx="13375">
                  <c:v>2.6143482837262617</c:v>
                </c:pt>
                <c:pt idx="13376">
                  <c:v>3.2543482837262605</c:v>
                </c:pt>
                <c:pt idx="13377">
                  <c:v>2.8743482837262615</c:v>
                </c:pt>
                <c:pt idx="13378">
                  <c:v>3.0843482837262606</c:v>
                </c:pt>
                <c:pt idx="13379">
                  <c:v>4.4743482837262611</c:v>
                </c:pt>
                <c:pt idx="13380">
                  <c:v>3.1143482837262617</c:v>
                </c:pt>
                <c:pt idx="13381">
                  <c:v>2.9143482837262606</c:v>
                </c:pt>
                <c:pt idx="13382">
                  <c:v>3.8215803134221922</c:v>
                </c:pt>
                <c:pt idx="13383">
                  <c:v>2.701580313422193</c:v>
                </c:pt>
                <c:pt idx="13384">
                  <c:v>3.701580313422193</c:v>
                </c:pt>
                <c:pt idx="13385">
                  <c:v>2.6315803134221927</c:v>
                </c:pt>
                <c:pt idx="13386">
                  <c:v>4.1115803134221931</c:v>
                </c:pt>
                <c:pt idx="13387">
                  <c:v>3.6915803134221932</c:v>
                </c:pt>
                <c:pt idx="13388">
                  <c:v>3.3115803134221924</c:v>
                </c:pt>
                <c:pt idx="13389">
                  <c:v>3.6715803134221918</c:v>
                </c:pt>
                <c:pt idx="13390">
                  <c:v>3.031580313422193</c:v>
                </c:pt>
                <c:pt idx="13391">
                  <c:v>3.581580313422192</c:v>
                </c:pt>
                <c:pt idx="13392">
                  <c:v>2.661580313422192</c:v>
                </c:pt>
                <c:pt idx="13393">
                  <c:v>4.201580313422193</c:v>
                </c:pt>
                <c:pt idx="13394">
                  <c:v>4.3115803134221924</c:v>
                </c:pt>
                <c:pt idx="13395">
                  <c:v>3.4315803134221934</c:v>
                </c:pt>
                <c:pt idx="13396">
                  <c:v>4.6815803134221934</c:v>
                </c:pt>
                <c:pt idx="13397">
                  <c:v>4.5015803134221919</c:v>
                </c:pt>
                <c:pt idx="13398">
                  <c:v>2.9415803134221932</c:v>
                </c:pt>
                <c:pt idx="13399">
                  <c:v>4.6188088102897176</c:v>
                </c:pt>
                <c:pt idx="13400">
                  <c:v>3.7688088102897179</c:v>
                </c:pt>
                <c:pt idx="13401">
                  <c:v>3.5588088102897171</c:v>
                </c:pt>
                <c:pt idx="13402">
                  <c:v>2.5088088102897164</c:v>
                </c:pt>
                <c:pt idx="13403">
                  <c:v>3.8288088102897166</c:v>
                </c:pt>
                <c:pt idx="13404">
                  <c:v>3.2388088102897168</c:v>
                </c:pt>
                <c:pt idx="13405">
                  <c:v>4.728808810289717</c:v>
                </c:pt>
                <c:pt idx="13406">
                  <c:v>4.6688088102897165</c:v>
                </c:pt>
                <c:pt idx="13407">
                  <c:v>3.3588088102897178</c:v>
                </c:pt>
                <c:pt idx="13408">
                  <c:v>4.5060337652992395</c:v>
                </c:pt>
                <c:pt idx="13409">
                  <c:v>3.2260337652992401</c:v>
                </c:pt>
                <c:pt idx="13410">
                  <c:v>4.3960337652992401</c:v>
                </c:pt>
                <c:pt idx="13411">
                  <c:v>2.5060337652992395</c:v>
                </c:pt>
                <c:pt idx="13412">
                  <c:v>3.0160337652992411</c:v>
                </c:pt>
                <c:pt idx="13413">
                  <c:v>2.9860337652992399</c:v>
                </c:pt>
                <c:pt idx="13414">
                  <c:v>3.7860337652992406</c:v>
                </c:pt>
                <c:pt idx="13415">
                  <c:v>4.0560337652992402</c:v>
                </c:pt>
                <c:pt idx="13416">
                  <c:v>3.5460337652992404</c:v>
                </c:pt>
                <c:pt idx="13417">
                  <c:v>4.5760337652992398</c:v>
                </c:pt>
                <c:pt idx="13418">
                  <c:v>3.9960337652992397</c:v>
                </c:pt>
                <c:pt idx="13419">
                  <c:v>3.5260337652992408</c:v>
                </c:pt>
                <c:pt idx="13420">
                  <c:v>3.5460337652992404</c:v>
                </c:pt>
                <c:pt idx="13421">
                  <c:v>3.3932551693865012</c:v>
                </c:pt>
                <c:pt idx="13422">
                  <c:v>4.1932551693865019</c:v>
                </c:pt>
                <c:pt idx="13423">
                  <c:v>3.3432551693865022</c:v>
                </c:pt>
                <c:pt idx="13424">
                  <c:v>3.7632551693865022</c:v>
                </c:pt>
                <c:pt idx="13425">
                  <c:v>3.7432551693865008</c:v>
                </c:pt>
                <c:pt idx="13426">
                  <c:v>3.1132551693865018</c:v>
                </c:pt>
                <c:pt idx="13427">
                  <c:v>3.1932551693865019</c:v>
                </c:pt>
                <c:pt idx="13428">
                  <c:v>3.0732551693865009</c:v>
                </c:pt>
                <c:pt idx="13429">
                  <c:v>3.983255169386501</c:v>
                </c:pt>
                <c:pt idx="13430">
                  <c:v>4.523255169386502</c:v>
                </c:pt>
                <c:pt idx="13431">
                  <c:v>3.603255169386502</c:v>
                </c:pt>
                <c:pt idx="13432">
                  <c:v>5.1704730134524031</c:v>
                </c:pt>
                <c:pt idx="13433">
                  <c:v>3.3104730134524019</c:v>
                </c:pt>
                <c:pt idx="13434">
                  <c:v>3.4104730134524015</c:v>
                </c:pt>
                <c:pt idx="13435">
                  <c:v>4.6804730134524029</c:v>
                </c:pt>
                <c:pt idx="13436">
                  <c:v>3.090473013452403</c:v>
                </c:pt>
                <c:pt idx="13437">
                  <c:v>2.9204730134524031</c:v>
                </c:pt>
                <c:pt idx="13438">
                  <c:v>3.7104730134524022</c:v>
                </c:pt>
                <c:pt idx="13439">
                  <c:v>2.8304730134524014</c:v>
                </c:pt>
                <c:pt idx="13440">
                  <c:v>3.6604730134524015</c:v>
                </c:pt>
                <c:pt idx="13441">
                  <c:v>4.6304730134524021</c:v>
                </c:pt>
                <c:pt idx="13442">
                  <c:v>4.970473013452402</c:v>
                </c:pt>
                <c:pt idx="13443">
                  <c:v>3.8004730134524021</c:v>
                </c:pt>
                <c:pt idx="13444">
                  <c:v>3.7904730134524023</c:v>
                </c:pt>
                <c:pt idx="13445">
                  <c:v>3.1404730134524019</c:v>
                </c:pt>
                <c:pt idx="13446">
                  <c:v>4.1604730134524015</c:v>
                </c:pt>
                <c:pt idx="13447">
                  <c:v>3.3904730134524019</c:v>
                </c:pt>
                <c:pt idx="13448">
                  <c:v>3.3104730134524019</c:v>
                </c:pt>
                <c:pt idx="13449">
                  <c:v>2.8204730134524016</c:v>
                </c:pt>
                <c:pt idx="13450">
                  <c:v>2.5304730134524025</c:v>
                </c:pt>
                <c:pt idx="13451">
                  <c:v>2.9804730134524018</c:v>
                </c:pt>
                <c:pt idx="13452">
                  <c:v>3.4776872883628211</c:v>
                </c:pt>
                <c:pt idx="13453">
                  <c:v>3.7776872883628219</c:v>
                </c:pt>
                <c:pt idx="13454">
                  <c:v>3.6676872883628224</c:v>
                </c:pt>
                <c:pt idx="13455">
                  <c:v>3.0776872883628208</c:v>
                </c:pt>
                <c:pt idx="13456">
                  <c:v>3.2576872883628223</c:v>
                </c:pt>
                <c:pt idx="13457">
                  <c:v>3.937687288362822</c:v>
                </c:pt>
                <c:pt idx="13458">
                  <c:v>3.2376872883628209</c:v>
                </c:pt>
                <c:pt idx="13459">
                  <c:v>2.9676872883628214</c:v>
                </c:pt>
                <c:pt idx="13460">
                  <c:v>3.5876872883628224</c:v>
                </c:pt>
                <c:pt idx="13461">
                  <c:v>4.6276872883628215</c:v>
                </c:pt>
                <c:pt idx="13462">
                  <c:v>3.3676872883628217</c:v>
                </c:pt>
                <c:pt idx="13463">
                  <c:v>3.8476872883628221</c:v>
                </c:pt>
                <c:pt idx="13464">
                  <c:v>3.6676872883628224</c:v>
                </c:pt>
                <c:pt idx="13465">
                  <c:v>3.3776872883628215</c:v>
                </c:pt>
                <c:pt idx="13466">
                  <c:v>2.8576872883628219</c:v>
                </c:pt>
                <c:pt idx="13467">
                  <c:v>3.5276872883628219</c:v>
                </c:pt>
                <c:pt idx="13468">
                  <c:v>3.8676872883628217</c:v>
                </c:pt>
                <c:pt idx="13469">
                  <c:v>2.9976872883628207</c:v>
                </c:pt>
                <c:pt idx="13470">
                  <c:v>3.2476872883628207</c:v>
                </c:pt>
                <c:pt idx="13471">
                  <c:v>3.4676872883628214</c:v>
                </c:pt>
                <c:pt idx="13472">
                  <c:v>2.5748979849484446</c:v>
                </c:pt>
                <c:pt idx="13473">
                  <c:v>3.1048979849484457</c:v>
                </c:pt>
                <c:pt idx="13474">
                  <c:v>3.6248979849484453</c:v>
                </c:pt>
                <c:pt idx="13475">
                  <c:v>3.0048979849484461</c:v>
                </c:pt>
                <c:pt idx="13476">
                  <c:v>3.1548979849484446</c:v>
                </c:pt>
                <c:pt idx="13477">
                  <c:v>3.3548979849484457</c:v>
                </c:pt>
                <c:pt idx="13478">
                  <c:v>4.4748979849484449</c:v>
                </c:pt>
                <c:pt idx="13479">
                  <c:v>3.3648979849484455</c:v>
                </c:pt>
                <c:pt idx="13480">
                  <c:v>2.7848979849484454</c:v>
                </c:pt>
                <c:pt idx="13481">
                  <c:v>3.6348979849484451</c:v>
                </c:pt>
                <c:pt idx="13482">
                  <c:v>4.1348979849484451</c:v>
                </c:pt>
                <c:pt idx="13483">
                  <c:v>3.0048979849484461</c:v>
                </c:pt>
                <c:pt idx="13484">
                  <c:v>2.7348979849484447</c:v>
                </c:pt>
                <c:pt idx="13485">
                  <c:v>3.6848979849484458</c:v>
                </c:pt>
                <c:pt idx="13486">
                  <c:v>4.0048979849484461</c:v>
                </c:pt>
                <c:pt idx="13487">
                  <c:v>2.9548979849484454</c:v>
                </c:pt>
                <c:pt idx="13488">
                  <c:v>2.8748979849484453</c:v>
                </c:pt>
                <c:pt idx="13489">
                  <c:v>3.0348979849484454</c:v>
                </c:pt>
                <c:pt idx="13490">
                  <c:v>2.7221050940045703</c:v>
                </c:pt>
                <c:pt idx="13491">
                  <c:v>4.4321050940045712</c:v>
                </c:pt>
                <c:pt idx="13492">
                  <c:v>4.4321050940045712</c:v>
                </c:pt>
                <c:pt idx="13493">
                  <c:v>4.3521050940045711</c:v>
                </c:pt>
                <c:pt idx="13494">
                  <c:v>4.1421050940045703</c:v>
                </c:pt>
                <c:pt idx="13495">
                  <c:v>2.9021050940045701</c:v>
                </c:pt>
                <c:pt idx="13496">
                  <c:v>3.3321050940045716</c:v>
                </c:pt>
                <c:pt idx="13497">
                  <c:v>3.6621050940045716</c:v>
                </c:pt>
                <c:pt idx="13498">
                  <c:v>3.7521050940045715</c:v>
                </c:pt>
                <c:pt idx="13499">
                  <c:v>3.1521050940045701</c:v>
                </c:pt>
                <c:pt idx="13500">
                  <c:v>3.8021050940045704</c:v>
                </c:pt>
                <c:pt idx="13501">
                  <c:v>3.9721050940045703</c:v>
                </c:pt>
                <c:pt idx="13502">
                  <c:v>3.7621050940045713</c:v>
                </c:pt>
                <c:pt idx="13503">
                  <c:v>3.3621050940045709</c:v>
                </c:pt>
                <c:pt idx="13504">
                  <c:v>3.3721050940045707</c:v>
                </c:pt>
                <c:pt idx="13505">
                  <c:v>3.2421050940045699</c:v>
                </c:pt>
                <c:pt idx="13506">
                  <c:v>3.8393086062909436</c:v>
                </c:pt>
                <c:pt idx="13507">
                  <c:v>4.3493086062909434</c:v>
                </c:pt>
                <c:pt idx="13508">
                  <c:v>3.6093086062909432</c:v>
                </c:pt>
                <c:pt idx="13509">
                  <c:v>2.8593086062909432</c:v>
                </c:pt>
                <c:pt idx="13510">
                  <c:v>5.4193086062909437</c:v>
                </c:pt>
                <c:pt idx="13511">
                  <c:v>2.9193086062909437</c:v>
                </c:pt>
                <c:pt idx="13512">
                  <c:v>4.0465085125315507</c:v>
                </c:pt>
                <c:pt idx="13513">
                  <c:v>2.5565085125315505</c:v>
                </c:pt>
                <c:pt idx="13514">
                  <c:v>4.6065085125315512</c:v>
                </c:pt>
                <c:pt idx="13515">
                  <c:v>3.8365085125315517</c:v>
                </c:pt>
                <c:pt idx="13516">
                  <c:v>3.1065085125315512</c:v>
                </c:pt>
                <c:pt idx="13517">
                  <c:v>3.8565085125315512</c:v>
                </c:pt>
                <c:pt idx="13518">
                  <c:v>3.6865085125315513</c:v>
                </c:pt>
                <c:pt idx="13519">
                  <c:v>4.0265085125315512</c:v>
                </c:pt>
                <c:pt idx="13520">
                  <c:v>2.9565085125315509</c:v>
                </c:pt>
                <c:pt idx="13521">
                  <c:v>4.3865085125315506</c:v>
                </c:pt>
                <c:pt idx="13522">
                  <c:v>4.0965085125315515</c:v>
                </c:pt>
                <c:pt idx="13523">
                  <c:v>2.5865085125315517</c:v>
                </c:pt>
                <c:pt idx="13524">
                  <c:v>4.3065085125315505</c:v>
                </c:pt>
                <c:pt idx="13525">
                  <c:v>4.1337048034144619</c:v>
                </c:pt>
                <c:pt idx="13526">
                  <c:v>2.6137048034144623</c:v>
                </c:pt>
                <c:pt idx="13527">
                  <c:v>3.2637048034144627</c:v>
                </c:pt>
                <c:pt idx="13528">
                  <c:v>3.4037048034144632</c:v>
                </c:pt>
                <c:pt idx="13529">
                  <c:v>4.793704803414462</c:v>
                </c:pt>
                <c:pt idx="13530">
                  <c:v>3.7437048034144631</c:v>
                </c:pt>
                <c:pt idx="13531">
                  <c:v>3.6937048034144624</c:v>
                </c:pt>
                <c:pt idx="13532">
                  <c:v>3.6237048034144621</c:v>
                </c:pt>
                <c:pt idx="13533">
                  <c:v>3.8237048034144632</c:v>
                </c:pt>
                <c:pt idx="13534">
                  <c:v>3.043704803414462</c:v>
                </c:pt>
                <c:pt idx="13535">
                  <c:v>3.2737048034144625</c:v>
                </c:pt>
                <c:pt idx="13536">
                  <c:v>4.1337048034144619</c:v>
                </c:pt>
                <c:pt idx="13537">
                  <c:v>3.4237048034144628</c:v>
                </c:pt>
                <c:pt idx="13538">
                  <c:v>3.333704803414463</c:v>
                </c:pt>
                <c:pt idx="13539">
                  <c:v>3.5537048034144618</c:v>
                </c:pt>
                <c:pt idx="13540">
                  <c:v>4.7537048034144629</c:v>
                </c:pt>
                <c:pt idx="13541">
                  <c:v>4.163704803414463</c:v>
                </c:pt>
                <c:pt idx="13542">
                  <c:v>3.3037048034144618</c:v>
                </c:pt>
                <c:pt idx="13543">
                  <c:v>3.7637048034144627</c:v>
                </c:pt>
                <c:pt idx="13544">
                  <c:v>2.8208974695916265</c:v>
                </c:pt>
                <c:pt idx="13545">
                  <c:v>4.1308974695916252</c:v>
                </c:pt>
                <c:pt idx="13546">
                  <c:v>2.9508974695916255</c:v>
                </c:pt>
                <c:pt idx="13547">
                  <c:v>4.0608974695916249</c:v>
                </c:pt>
                <c:pt idx="13548">
                  <c:v>4.4108974695916263</c:v>
                </c:pt>
                <c:pt idx="13549">
                  <c:v>3.760897469591626</c:v>
                </c:pt>
                <c:pt idx="13550">
                  <c:v>3.6008974695916258</c:v>
                </c:pt>
                <c:pt idx="13551">
                  <c:v>4.0508974695916251</c:v>
                </c:pt>
                <c:pt idx="13552">
                  <c:v>3.4608974695916253</c:v>
                </c:pt>
                <c:pt idx="13553">
                  <c:v>2.7808974695916255</c:v>
                </c:pt>
                <c:pt idx="13554">
                  <c:v>2.6008974695916258</c:v>
                </c:pt>
                <c:pt idx="13555">
                  <c:v>3.1508974695916265</c:v>
                </c:pt>
                <c:pt idx="13556">
                  <c:v>3.470897469591625</c:v>
                </c:pt>
                <c:pt idx="13557">
                  <c:v>2.6608974695916263</c:v>
                </c:pt>
                <c:pt idx="13558">
                  <c:v>2.7408974695916264</c:v>
                </c:pt>
                <c:pt idx="13559">
                  <c:v>3.7680865016786793</c:v>
                </c:pt>
                <c:pt idx="13560">
                  <c:v>3.2180865016786786</c:v>
                </c:pt>
                <c:pt idx="13561">
                  <c:v>3.7680865016786793</c:v>
                </c:pt>
                <c:pt idx="13562">
                  <c:v>4.0280865016786791</c:v>
                </c:pt>
                <c:pt idx="13563">
                  <c:v>3.0380865016786789</c:v>
                </c:pt>
                <c:pt idx="13564">
                  <c:v>5.0480865016786787</c:v>
                </c:pt>
                <c:pt idx="13565">
                  <c:v>2.698086501678679</c:v>
                </c:pt>
                <c:pt idx="13566">
                  <c:v>3.7080865016786788</c:v>
                </c:pt>
                <c:pt idx="13567">
                  <c:v>3.5780865016786798</c:v>
                </c:pt>
                <c:pt idx="13568">
                  <c:v>2.7480865016786797</c:v>
                </c:pt>
                <c:pt idx="13569">
                  <c:v>4.8980865016786801</c:v>
                </c:pt>
                <c:pt idx="13570">
                  <c:v>4.0880865016786796</c:v>
                </c:pt>
                <c:pt idx="13571">
                  <c:v>3.0780865016786798</c:v>
                </c:pt>
                <c:pt idx="13572">
                  <c:v>3.9180865016786797</c:v>
                </c:pt>
                <c:pt idx="13573">
                  <c:v>4.2680865016786793</c:v>
                </c:pt>
                <c:pt idx="13574">
                  <c:v>3.9280865016786795</c:v>
                </c:pt>
                <c:pt idx="13575">
                  <c:v>4.368086501678679</c:v>
                </c:pt>
                <c:pt idx="13576">
                  <c:v>3.2680865016786793</c:v>
                </c:pt>
                <c:pt idx="13577">
                  <c:v>2.9252718902547858</c:v>
                </c:pt>
                <c:pt idx="13578">
                  <c:v>4.9352718902547856</c:v>
                </c:pt>
                <c:pt idx="13579">
                  <c:v>3.965271890254785</c:v>
                </c:pt>
                <c:pt idx="13580">
                  <c:v>4.1052718902547856</c:v>
                </c:pt>
                <c:pt idx="13581">
                  <c:v>4.4552718902547852</c:v>
                </c:pt>
                <c:pt idx="13582">
                  <c:v>5.1652718902547861</c:v>
                </c:pt>
                <c:pt idx="13583">
                  <c:v>4.6552718902547863</c:v>
                </c:pt>
                <c:pt idx="13584">
                  <c:v>4.1952718902547854</c:v>
                </c:pt>
                <c:pt idx="13585">
                  <c:v>3.2352718902547863</c:v>
                </c:pt>
                <c:pt idx="13586">
                  <c:v>4.3452718902547858</c:v>
                </c:pt>
                <c:pt idx="13587">
                  <c:v>2.6952718902547854</c:v>
                </c:pt>
                <c:pt idx="13588">
                  <c:v>3.5752718902547862</c:v>
                </c:pt>
                <c:pt idx="13589">
                  <c:v>3.7752718902547855</c:v>
                </c:pt>
                <c:pt idx="13590">
                  <c:v>2.965271890254785</c:v>
                </c:pt>
                <c:pt idx="13591">
                  <c:v>3.3452718902547858</c:v>
                </c:pt>
                <c:pt idx="13592">
                  <c:v>3.085271890254786</c:v>
                </c:pt>
                <c:pt idx="13593">
                  <c:v>4.5152718902547857</c:v>
                </c:pt>
                <c:pt idx="13594">
                  <c:v>3.7852718902547853</c:v>
                </c:pt>
                <c:pt idx="13595">
                  <c:v>2.8124536258624104</c:v>
                </c:pt>
                <c:pt idx="13596">
                  <c:v>3.9324536258624097</c:v>
                </c:pt>
                <c:pt idx="13597">
                  <c:v>3.8924536258624105</c:v>
                </c:pt>
                <c:pt idx="13598">
                  <c:v>3.3124536258624104</c:v>
                </c:pt>
                <c:pt idx="13599">
                  <c:v>3.3524536258624096</c:v>
                </c:pt>
                <c:pt idx="13600">
                  <c:v>3.1324536258624089</c:v>
                </c:pt>
                <c:pt idx="13601">
                  <c:v>3.7824536258624093</c:v>
                </c:pt>
                <c:pt idx="13602">
                  <c:v>3.462453625862409</c:v>
                </c:pt>
                <c:pt idx="13603">
                  <c:v>3.3224536258624102</c:v>
                </c:pt>
                <c:pt idx="13604">
                  <c:v>4.4124536258624101</c:v>
                </c:pt>
                <c:pt idx="13605">
                  <c:v>3.2424536258624101</c:v>
                </c:pt>
                <c:pt idx="13606">
                  <c:v>4.8824536258624089</c:v>
                </c:pt>
                <c:pt idx="13607">
                  <c:v>3.1924536258624094</c:v>
                </c:pt>
                <c:pt idx="13608">
                  <c:v>3.1224536258624092</c:v>
                </c:pt>
                <c:pt idx="13609">
                  <c:v>3.8524536258624096</c:v>
                </c:pt>
                <c:pt idx="13610">
                  <c:v>4.2396316990071554</c:v>
                </c:pt>
                <c:pt idx="13611">
                  <c:v>2.7796316990071546</c:v>
                </c:pt>
                <c:pt idx="13612">
                  <c:v>4.1296316990071542</c:v>
                </c:pt>
                <c:pt idx="13613">
                  <c:v>3.259631699007155</c:v>
                </c:pt>
                <c:pt idx="13614">
                  <c:v>3.3496316990071549</c:v>
                </c:pt>
                <c:pt idx="13615">
                  <c:v>3.4196316990071551</c:v>
                </c:pt>
                <c:pt idx="13616">
                  <c:v>2.8496316990071549</c:v>
                </c:pt>
                <c:pt idx="13617">
                  <c:v>3.1196316990071544</c:v>
                </c:pt>
                <c:pt idx="13618">
                  <c:v>4.2468061001575617</c:v>
                </c:pt>
                <c:pt idx="13619">
                  <c:v>3.3568061001575611</c:v>
                </c:pt>
                <c:pt idx="13620">
                  <c:v>3.6868061001575612</c:v>
                </c:pt>
                <c:pt idx="13621">
                  <c:v>4.1168061001575609</c:v>
                </c:pt>
                <c:pt idx="13622">
                  <c:v>3.5968061001575613</c:v>
                </c:pt>
                <c:pt idx="13623">
                  <c:v>3.9768061001575621</c:v>
                </c:pt>
                <c:pt idx="13624">
                  <c:v>4.9668061001575605</c:v>
                </c:pt>
                <c:pt idx="13625">
                  <c:v>2.5868061001575615</c:v>
                </c:pt>
                <c:pt idx="13626">
                  <c:v>3.6868061001575612</c:v>
                </c:pt>
                <c:pt idx="13627">
                  <c:v>3.2868061001575608</c:v>
                </c:pt>
                <c:pt idx="13628">
                  <c:v>4.2368061001575619</c:v>
                </c:pt>
                <c:pt idx="13629">
                  <c:v>3.4968061001575617</c:v>
                </c:pt>
                <c:pt idx="13630">
                  <c:v>3.8068061001575622</c:v>
                </c:pt>
                <c:pt idx="13631">
                  <c:v>2.8768061001575607</c:v>
                </c:pt>
                <c:pt idx="13632">
                  <c:v>4.8668061001575609</c:v>
                </c:pt>
                <c:pt idx="13633">
                  <c:v>3.6768061001575614</c:v>
                </c:pt>
                <c:pt idx="13634">
                  <c:v>3.0968061001575613</c:v>
                </c:pt>
                <c:pt idx="13635">
                  <c:v>2.8368061001575615</c:v>
                </c:pt>
                <c:pt idx="13636">
                  <c:v>3.9639768197449055</c:v>
                </c:pt>
                <c:pt idx="13637">
                  <c:v>3.5139768197449062</c:v>
                </c:pt>
                <c:pt idx="13638">
                  <c:v>3.6539768197449067</c:v>
                </c:pt>
                <c:pt idx="13639">
                  <c:v>4.2339768197449068</c:v>
                </c:pt>
                <c:pt idx="13640">
                  <c:v>3.7039768197449057</c:v>
                </c:pt>
                <c:pt idx="13641">
                  <c:v>3.1439768197449069</c:v>
                </c:pt>
                <c:pt idx="13642">
                  <c:v>5.1139768197449058</c:v>
                </c:pt>
                <c:pt idx="13643">
                  <c:v>3.0439768197449055</c:v>
                </c:pt>
                <c:pt idx="13644">
                  <c:v>3.5939768197449062</c:v>
                </c:pt>
                <c:pt idx="13645">
                  <c:v>3.0939768197449062</c:v>
                </c:pt>
                <c:pt idx="13646">
                  <c:v>3.523976819744906</c:v>
                </c:pt>
                <c:pt idx="13647">
                  <c:v>4.2139768197449055</c:v>
                </c:pt>
                <c:pt idx="13648">
                  <c:v>3.2339768197449068</c:v>
                </c:pt>
                <c:pt idx="13649">
                  <c:v>3.1139768197449058</c:v>
                </c:pt>
                <c:pt idx="13650">
                  <c:v>3.2839768197449057</c:v>
                </c:pt>
                <c:pt idx="13651">
                  <c:v>3.8939768197449069</c:v>
                </c:pt>
                <c:pt idx="13652">
                  <c:v>3.7411438481630199</c:v>
                </c:pt>
                <c:pt idx="13653">
                  <c:v>2.701143848163019</c:v>
                </c:pt>
                <c:pt idx="13654">
                  <c:v>3.6311438481630205</c:v>
                </c:pt>
                <c:pt idx="13655">
                  <c:v>4.3911438481630203</c:v>
                </c:pt>
                <c:pt idx="13656">
                  <c:v>2.8711438481630189</c:v>
                </c:pt>
                <c:pt idx="13657">
                  <c:v>3.2811438481630191</c:v>
                </c:pt>
                <c:pt idx="13658">
                  <c:v>3.5411438481630189</c:v>
                </c:pt>
                <c:pt idx="13659">
                  <c:v>3.5611438481630202</c:v>
                </c:pt>
                <c:pt idx="13660">
                  <c:v>3.9711438481630204</c:v>
                </c:pt>
                <c:pt idx="13661">
                  <c:v>3.5811438481630198</c:v>
                </c:pt>
                <c:pt idx="13662">
                  <c:v>2.7711438481630193</c:v>
                </c:pt>
                <c:pt idx="13663">
                  <c:v>3.7511438481630197</c:v>
                </c:pt>
                <c:pt idx="13664">
                  <c:v>4.1811438481630194</c:v>
                </c:pt>
                <c:pt idx="13665">
                  <c:v>3.1111438481630191</c:v>
                </c:pt>
                <c:pt idx="13666">
                  <c:v>2.8511438481630194</c:v>
                </c:pt>
                <c:pt idx="13667">
                  <c:v>3.3411438481630196</c:v>
                </c:pt>
                <c:pt idx="13668">
                  <c:v>2.9711438481630204</c:v>
                </c:pt>
                <c:pt idx="13669">
                  <c:v>2.701143848163019</c:v>
                </c:pt>
                <c:pt idx="13670">
                  <c:v>2.6211438481630189</c:v>
                </c:pt>
                <c:pt idx="13671">
                  <c:v>4.1583071757680887</c:v>
                </c:pt>
                <c:pt idx="13672">
                  <c:v>4.4983071757680886</c:v>
                </c:pt>
                <c:pt idx="13673">
                  <c:v>3.108307175768088</c:v>
                </c:pt>
                <c:pt idx="13674">
                  <c:v>4.2383071757680888</c:v>
                </c:pt>
                <c:pt idx="13675">
                  <c:v>4.2083071757680877</c:v>
                </c:pt>
                <c:pt idx="13676">
                  <c:v>3.4583071757680877</c:v>
                </c:pt>
                <c:pt idx="13677">
                  <c:v>3.4883071757680888</c:v>
                </c:pt>
                <c:pt idx="13678">
                  <c:v>2.8183071757680889</c:v>
                </c:pt>
                <c:pt idx="13679">
                  <c:v>2.8483071757680882</c:v>
                </c:pt>
                <c:pt idx="13680">
                  <c:v>4.6483071757680889</c:v>
                </c:pt>
                <c:pt idx="13681">
                  <c:v>3.5883071757680884</c:v>
                </c:pt>
                <c:pt idx="13682">
                  <c:v>3.3483071757680882</c:v>
                </c:pt>
                <c:pt idx="13683">
                  <c:v>4.0483071757680893</c:v>
                </c:pt>
                <c:pt idx="13684">
                  <c:v>3.5683071757680889</c:v>
                </c:pt>
                <c:pt idx="13685">
                  <c:v>3.7983071757680893</c:v>
                </c:pt>
                <c:pt idx="13686">
                  <c:v>3.3083071757680891</c:v>
                </c:pt>
                <c:pt idx="13687">
                  <c:v>4.1183071757680878</c:v>
                </c:pt>
                <c:pt idx="13688">
                  <c:v>3.4583071757680877</c:v>
                </c:pt>
                <c:pt idx="13689">
                  <c:v>3.0383071757680877</c:v>
                </c:pt>
                <c:pt idx="13690">
                  <c:v>3.9183071757680885</c:v>
                </c:pt>
                <c:pt idx="13691">
                  <c:v>2.9183071757680885</c:v>
                </c:pt>
                <c:pt idx="13692">
                  <c:v>2.9283071757680883</c:v>
                </c:pt>
                <c:pt idx="13693">
                  <c:v>4.0254667928784471</c:v>
                </c:pt>
                <c:pt idx="13694">
                  <c:v>3.2654667928784473</c:v>
                </c:pt>
                <c:pt idx="13695">
                  <c:v>3.5254667928784471</c:v>
                </c:pt>
                <c:pt idx="13696">
                  <c:v>2.9954667928784477</c:v>
                </c:pt>
                <c:pt idx="13697">
                  <c:v>2.9354667928784473</c:v>
                </c:pt>
                <c:pt idx="13698">
                  <c:v>4.2254667928784482</c:v>
                </c:pt>
                <c:pt idx="13699">
                  <c:v>2.6854667928784473</c:v>
                </c:pt>
                <c:pt idx="13700">
                  <c:v>4.945466792878447</c:v>
                </c:pt>
                <c:pt idx="13701">
                  <c:v>3.1654667928784477</c:v>
                </c:pt>
                <c:pt idx="13702">
                  <c:v>3.115466792878447</c:v>
                </c:pt>
                <c:pt idx="13703">
                  <c:v>3.695466792878447</c:v>
                </c:pt>
                <c:pt idx="13704">
                  <c:v>3.4154667928784477</c:v>
                </c:pt>
                <c:pt idx="13705">
                  <c:v>3.7926226897744026</c:v>
                </c:pt>
                <c:pt idx="13706">
                  <c:v>3.8726226897744027</c:v>
                </c:pt>
                <c:pt idx="13707">
                  <c:v>3.2326226897744021</c:v>
                </c:pt>
                <c:pt idx="13708">
                  <c:v>2.572622689774402</c:v>
                </c:pt>
                <c:pt idx="13709">
                  <c:v>2.9626226897744026</c:v>
                </c:pt>
                <c:pt idx="13710">
                  <c:v>4.6526226897744021</c:v>
                </c:pt>
                <c:pt idx="13711">
                  <c:v>3.3126226897744022</c:v>
                </c:pt>
                <c:pt idx="13712">
                  <c:v>3.4926226897744019</c:v>
                </c:pt>
                <c:pt idx="13713">
                  <c:v>4.0226226897744013</c:v>
                </c:pt>
                <c:pt idx="13714">
                  <c:v>3.1126226897744012</c:v>
                </c:pt>
                <c:pt idx="13715">
                  <c:v>4.1926226897744012</c:v>
                </c:pt>
                <c:pt idx="13716">
                  <c:v>2.5626226897744022</c:v>
                </c:pt>
                <c:pt idx="13717">
                  <c:v>3.0926226897744016</c:v>
                </c:pt>
                <c:pt idx="13718">
                  <c:v>3.1326226897744025</c:v>
                </c:pt>
                <c:pt idx="13719">
                  <c:v>4.4926226897744019</c:v>
                </c:pt>
                <c:pt idx="13720">
                  <c:v>4.7126226897744026</c:v>
                </c:pt>
                <c:pt idx="13721">
                  <c:v>3.0526226897744024</c:v>
                </c:pt>
                <c:pt idx="13722">
                  <c:v>3.1297748566980044</c:v>
                </c:pt>
                <c:pt idx="13723">
                  <c:v>3.8197748566980039</c:v>
                </c:pt>
                <c:pt idx="13724">
                  <c:v>3.2597748566980034</c:v>
                </c:pt>
                <c:pt idx="13725">
                  <c:v>5.0797748566980037</c:v>
                </c:pt>
                <c:pt idx="13726">
                  <c:v>3.9697748566980042</c:v>
                </c:pt>
                <c:pt idx="13727">
                  <c:v>2.6797748566980033</c:v>
                </c:pt>
                <c:pt idx="13728">
                  <c:v>2.5197748566980032</c:v>
                </c:pt>
                <c:pt idx="13729">
                  <c:v>4.1997748566980029</c:v>
                </c:pt>
                <c:pt idx="13730">
                  <c:v>3.229774856698004</c:v>
                </c:pt>
                <c:pt idx="13731">
                  <c:v>3.5397748566980045</c:v>
                </c:pt>
                <c:pt idx="13732">
                  <c:v>2.5397748566980045</c:v>
                </c:pt>
                <c:pt idx="13733">
                  <c:v>4.2897748566980045</c:v>
                </c:pt>
                <c:pt idx="13734">
                  <c:v>3.1269232838528644</c:v>
                </c:pt>
                <c:pt idx="13735">
                  <c:v>2.8669232838528647</c:v>
                </c:pt>
                <c:pt idx="13736">
                  <c:v>3.0069232838528634</c:v>
                </c:pt>
                <c:pt idx="13737">
                  <c:v>4.3269232838528637</c:v>
                </c:pt>
                <c:pt idx="13738">
                  <c:v>3.4969232838528637</c:v>
                </c:pt>
                <c:pt idx="13739">
                  <c:v>3.6569232838528638</c:v>
                </c:pt>
                <c:pt idx="13740">
                  <c:v>3.4569232838528645</c:v>
                </c:pt>
                <c:pt idx="13741">
                  <c:v>3.9169232838528636</c:v>
                </c:pt>
                <c:pt idx="13742">
                  <c:v>3.3469232838528633</c:v>
                </c:pt>
                <c:pt idx="13743">
                  <c:v>3.1769232838528634</c:v>
                </c:pt>
                <c:pt idx="13744">
                  <c:v>3.7169232838528643</c:v>
                </c:pt>
                <c:pt idx="13745">
                  <c:v>3.5169232838528632</c:v>
                </c:pt>
                <c:pt idx="13746">
                  <c:v>2.896923283852864</c:v>
                </c:pt>
                <c:pt idx="13747">
                  <c:v>5.0869232838528635</c:v>
                </c:pt>
                <c:pt idx="13748">
                  <c:v>4.0469232838528644</c:v>
                </c:pt>
                <c:pt idx="13749">
                  <c:v>4.3269232838528637</c:v>
                </c:pt>
                <c:pt idx="13750">
                  <c:v>4.4940679614039567</c:v>
                </c:pt>
                <c:pt idx="13751">
                  <c:v>2.5140679614039563</c:v>
                </c:pt>
                <c:pt idx="13752">
                  <c:v>2.8940679614039571</c:v>
                </c:pt>
                <c:pt idx="13753">
                  <c:v>3.2440679614039567</c:v>
                </c:pt>
                <c:pt idx="13754">
                  <c:v>3.1540679614039568</c:v>
                </c:pt>
                <c:pt idx="13755">
                  <c:v>2.944067961403956</c:v>
                </c:pt>
                <c:pt idx="13756">
                  <c:v>2.5740679614039568</c:v>
                </c:pt>
                <c:pt idx="13757">
                  <c:v>3.5740679614039568</c:v>
                </c:pt>
                <c:pt idx="13758">
                  <c:v>2.6140679614039577</c:v>
                </c:pt>
                <c:pt idx="13759">
                  <c:v>3.7940679614039574</c:v>
                </c:pt>
                <c:pt idx="13760">
                  <c:v>3.4240679614039564</c:v>
                </c:pt>
                <c:pt idx="13761">
                  <c:v>3.0040679614039565</c:v>
                </c:pt>
                <c:pt idx="13762">
                  <c:v>3.6440679614039571</c:v>
                </c:pt>
                <c:pt idx="13763">
                  <c:v>3.8612088794774024</c:v>
                </c:pt>
                <c:pt idx="13764">
                  <c:v>2.8912088794774018</c:v>
                </c:pt>
                <c:pt idx="13765">
                  <c:v>3.8612088794774024</c:v>
                </c:pt>
                <c:pt idx="13766">
                  <c:v>2.9112088794774014</c:v>
                </c:pt>
                <c:pt idx="13767">
                  <c:v>3.9712088794774019</c:v>
                </c:pt>
                <c:pt idx="13768">
                  <c:v>3.3412088794774011</c:v>
                </c:pt>
                <c:pt idx="13769">
                  <c:v>4.0212088794774008</c:v>
                </c:pt>
                <c:pt idx="13770">
                  <c:v>4.3912088794774018</c:v>
                </c:pt>
                <c:pt idx="13771">
                  <c:v>4.4812088794774017</c:v>
                </c:pt>
                <c:pt idx="13772">
                  <c:v>3.3912088794774018</c:v>
                </c:pt>
                <c:pt idx="13773">
                  <c:v>3.4212088794774012</c:v>
                </c:pt>
                <c:pt idx="13774">
                  <c:v>3.1412088794774018</c:v>
                </c:pt>
                <c:pt idx="13775">
                  <c:v>3.2312088794774017</c:v>
                </c:pt>
                <c:pt idx="13776">
                  <c:v>3.8583460281602679</c:v>
                </c:pt>
                <c:pt idx="13777">
                  <c:v>3.6783460281602665</c:v>
                </c:pt>
                <c:pt idx="13778">
                  <c:v>2.6983460281602678</c:v>
                </c:pt>
                <c:pt idx="13779">
                  <c:v>3.9283460281602665</c:v>
                </c:pt>
                <c:pt idx="13780">
                  <c:v>2.988346028160267</c:v>
                </c:pt>
                <c:pt idx="13781">
                  <c:v>4.238346028160267</c:v>
                </c:pt>
                <c:pt idx="13782">
                  <c:v>4.1783460281602665</c:v>
                </c:pt>
                <c:pt idx="13783">
                  <c:v>2.5083460281602665</c:v>
                </c:pt>
                <c:pt idx="13784">
                  <c:v>3.1683460281602667</c:v>
                </c:pt>
                <c:pt idx="13785">
                  <c:v>4.3683460281602677</c:v>
                </c:pt>
                <c:pt idx="13786">
                  <c:v>3.6054793975003641</c:v>
                </c:pt>
                <c:pt idx="13787">
                  <c:v>3.025479397500364</c:v>
                </c:pt>
                <c:pt idx="13788">
                  <c:v>3.7354793975003631</c:v>
                </c:pt>
                <c:pt idx="13789">
                  <c:v>4.9254793975003626</c:v>
                </c:pt>
                <c:pt idx="13790">
                  <c:v>3.8054793975003633</c:v>
                </c:pt>
                <c:pt idx="13791">
                  <c:v>3.1254793975003636</c:v>
                </c:pt>
                <c:pt idx="13792">
                  <c:v>5.1954793975003639</c:v>
                </c:pt>
                <c:pt idx="13793">
                  <c:v>3.8954793975003632</c:v>
                </c:pt>
                <c:pt idx="13794">
                  <c:v>3.1754793975003626</c:v>
                </c:pt>
                <c:pt idx="13795">
                  <c:v>3.4254793975003626</c:v>
                </c:pt>
                <c:pt idx="13796">
                  <c:v>3.2954793975003636</c:v>
                </c:pt>
                <c:pt idx="13797">
                  <c:v>3.8454793975003625</c:v>
                </c:pt>
                <c:pt idx="13798">
                  <c:v>4.1226089775060331</c:v>
                </c:pt>
                <c:pt idx="13799">
                  <c:v>3.7226089775060327</c:v>
                </c:pt>
                <c:pt idx="13800">
                  <c:v>4.1326089775060328</c:v>
                </c:pt>
                <c:pt idx="13801">
                  <c:v>4.0026089775060321</c:v>
                </c:pt>
                <c:pt idx="13802">
                  <c:v>2.5726089775060323</c:v>
                </c:pt>
                <c:pt idx="13803">
                  <c:v>4.1226089775060331</c:v>
                </c:pt>
                <c:pt idx="13804">
                  <c:v>4.0926089775060319</c:v>
                </c:pt>
                <c:pt idx="13805">
                  <c:v>3.3026089775060328</c:v>
                </c:pt>
                <c:pt idx="13806">
                  <c:v>4.0726089775060323</c:v>
                </c:pt>
                <c:pt idx="13807">
                  <c:v>3.7326089775060325</c:v>
                </c:pt>
                <c:pt idx="13808">
                  <c:v>2.8126089775060326</c:v>
                </c:pt>
                <c:pt idx="13809">
                  <c:v>3.9926089775060323</c:v>
                </c:pt>
                <c:pt idx="13810">
                  <c:v>2.8726089775060331</c:v>
                </c:pt>
                <c:pt idx="13811">
                  <c:v>3.1626089775060322</c:v>
                </c:pt>
                <c:pt idx="13812">
                  <c:v>3.0926089775060319</c:v>
                </c:pt>
                <c:pt idx="13813">
                  <c:v>3.3197347581459393</c:v>
                </c:pt>
                <c:pt idx="13814">
                  <c:v>3.1597347581459392</c:v>
                </c:pt>
                <c:pt idx="13815">
                  <c:v>3.36973475814594</c:v>
                </c:pt>
                <c:pt idx="13816">
                  <c:v>2.9397347581459403</c:v>
                </c:pt>
                <c:pt idx="13817">
                  <c:v>3.5997347581459405</c:v>
                </c:pt>
                <c:pt idx="13818">
                  <c:v>4.4697347581459397</c:v>
                </c:pt>
                <c:pt idx="13819">
                  <c:v>4.6497347581459394</c:v>
                </c:pt>
                <c:pt idx="13820">
                  <c:v>3.9697347581459397</c:v>
                </c:pt>
                <c:pt idx="13821">
                  <c:v>4.6997347581459401</c:v>
                </c:pt>
                <c:pt idx="13822">
                  <c:v>2.8497347581459405</c:v>
                </c:pt>
                <c:pt idx="13823">
                  <c:v>3.5097347581459388</c:v>
                </c:pt>
                <c:pt idx="13824">
                  <c:v>2.9597347581459399</c:v>
                </c:pt>
                <c:pt idx="13825">
                  <c:v>4.9897347581459393</c:v>
                </c:pt>
                <c:pt idx="13826">
                  <c:v>3.3797347581459398</c:v>
                </c:pt>
                <c:pt idx="13827">
                  <c:v>3.3097347581459395</c:v>
                </c:pt>
                <c:pt idx="13828">
                  <c:v>4.1797347581459388</c:v>
                </c:pt>
                <c:pt idx="13829">
                  <c:v>2.5097347581459388</c:v>
                </c:pt>
                <c:pt idx="13830">
                  <c:v>3.1097347581459402</c:v>
                </c:pt>
                <c:pt idx="13831">
                  <c:v>2.8768567293488694</c:v>
                </c:pt>
                <c:pt idx="13832">
                  <c:v>3.2168567293488692</c:v>
                </c:pt>
                <c:pt idx="13833">
                  <c:v>3.7768567293488697</c:v>
                </c:pt>
                <c:pt idx="13834">
                  <c:v>3.59685672934887</c:v>
                </c:pt>
                <c:pt idx="13835">
                  <c:v>3.6868567293488699</c:v>
                </c:pt>
                <c:pt idx="13836">
                  <c:v>3.6868567293488699</c:v>
                </c:pt>
                <c:pt idx="13837">
                  <c:v>4.0468567293488693</c:v>
                </c:pt>
                <c:pt idx="13838">
                  <c:v>3.976856729348869</c:v>
                </c:pt>
                <c:pt idx="13839">
                  <c:v>2.6968567293488697</c:v>
                </c:pt>
                <c:pt idx="13840">
                  <c:v>4.8568567293488698</c:v>
                </c:pt>
                <c:pt idx="13841">
                  <c:v>4.09685672934887</c:v>
                </c:pt>
                <c:pt idx="13842">
                  <c:v>4.1668567293488685</c:v>
                </c:pt>
                <c:pt idx="13843">
                  <c:v>4.3668567293488696</c:v>
                </c:pt>
                <c:pt idx="13844">
                  <c:v>4.0068567293488684</c:v>
                </c:pt>
                <c:pt idx="13845">
                  <c:v>4.6439748810035031</c:v>
                </c:pt>
                <c:pt idx="13846">
                  <c:v>4.0239748810035039</c:v>
                </c:pt>
                <c:pt idx="13847">
                  <c:v>3.3239748810035028</c:v>
                </c:pt>
                <c:pt idx="13848">
                  <c:v>3.5039748810035025</c:v>
                </c:pt>
                <c:pt idx="13849">
                  <c:v>4.1939748810035038</c:v>
                </c:pt>
                <c:pt idx="13850">
                  <c:v>3.813974881003503</c:v>
                </c:pt>
                <c:pt idx="13851">
                  <c:v>3.9139748810035027</c:v>
                </c:pt>
                <c:pt idx="13852">
                  <c:v>2.683974881003504</c:v>
                </c:pt>
                <c:pt idx="13853">
                  <c:v>2.563974881003503</c:v>
                </c:pt>
                <c:pt idx="13854">
                  <c:v>3.0739748810035028</c:v>
                </c:pt>
                <c:pt idx="13855">
                  <c:v>2.813974881003503</c:v>
                </c:pt>
                <c:pt idx="13856">
                  <c:v>3.1239748810035035</c:v>
                </c:pt>
                <c:pt idx="13857">
                  <c:v>3.2939748810035034</c:v>
                </c:pt>
                <c:pt idx="13858">
                  <c:v>3.7439748810035027</c:v>
                </c:pt>
                <c:pt idx="13859">
                  <c:v>3.3410892029582122</c:v>
                </c:pt>
                <c:pt idx="13860">
                  <c:v>2.731089202958211</c:v>
                </c:pt>
                <c:pt idx="13861">
                  <c:v>2.7210892029582112</c:v>
                </c:pt>
                <c:pt idx="13862">
                  <c:v>3.9210892029582105</c:v>
                </c:pt>
                <c:pt idx="13863">
                  <c:v>2.8310892029582106</c:v>
                </c:pt>
                <c:pt idx="13864">
                  <c:v>3.7510892029582106</c:v>
                </c:pt>
                <c:pt idx="13865">
                  <c:v>3.3010892029582113</c:v>
                </c:pt>
                <c:pt idx="13866">
                  <c:v>3.4610892029582114</c:v>
                </c:pt>
                <c:pt idx="13867">
                  <c:v>2.7110892029582114</c:v>
                </c:pt>
                <c:pt idx="13868">
                  <c:v>2.9910892029582108</c:v>
                </c:pt>
                <c:pt idx="13869">
                  <c:v>4.0010892029582106</c:v>
                </c:pt>
                <c:pt idx="13870">
                  <c:v>4.5010892029582106</c:v>
                </c:pt>
                <c:pt idx="13871">
                  <c:v>4.1410892029582111</c:v>
                </c:pt>
                <c:pt idx="13872">
                  <c:v>3.6081996850208427</c:v>
                </c:pt>
                <c:pt idx="13873">
                  <c:v>3.4081996850208416</c:v>
                </c:pt>
                <c:pt idx="13874">
                  <c:v>3.1781996850208429</c:v>
                </c:pt>
                <c:pt idx="13875">
                  <c:v>3.2381996850208417</c:v>
                </c:pt>
                <c:pt idx="13876">
                  <c:v>3.4481996850208425</c:v>
                </c:pt>
                <c:pt idx="13877">
                  <c:v>4.0481996850208422</c:v>
                </c:pt>
                <c:pt idx="13878">
                  <c:v>3.1281996850208422</c:v>
                </c:pt>
                <c:pt idx="13879">
                  <c:v>3.6681996850208414</c:v>
                </c:pt>
                <c:pt idx="13880">
                  <c:v>2.8781996850208422</c:v>
                </c:pt>
                <c:pt idx="13881">
                  <c:v>3.3953063169585</c:v>
                </c:pt>
                <c:pt idx="13882">
                  <c:v>2.6953063169585008</c:v>
                </c:pt>
                <c:pt idx="13883">
                  <c:v>3.2253063169585001</c:v>
                </c:pt>
                <c:pt idx="13884">
                  <c:v>5.0053063169585013</c:v>
                </c:pt>
                <c:pt idx="13885">
                  <c:v>3.6353063169585003</c:v>
                </c:pt>
                <c:pt idx="13886">
                  <c:v>4.4253063169585012</c:v>
                </c:pt>
                <c:pt idx="13887">
                  <c:v>4.0853063169585013</c:v>
                </c:pt>
                <c:pt idx="13888">
                  <c:v>4.0553063169585002</c:v>
                </c:pt>
                <c:pt idx="13889">
                  <c:v>2.7753063169585008</c:v>
                </c:pt>
                <c:pt idx="13890">
                  <c:v>3.3653063169585007</c:v>
                </c:pt>
                <c:pt idx="13891">
                  <c:v>3.9324090884973337</c:v>
                </c:pt>
                <c:pt idx="13892">
                  <c:v>3.1424090884973328</c:v>
                </c:pt>
                <c:pt idx="13893">
                  <c:v>3.3224090884973325</c:v>
                </c:pt>
                <c:pt idx="13894">
                  <c:v>3.1224090884973332</c:v>
                </c:pt>
                <c:pt idx="13895">
                  <c:v>3.6524090884973326</c:v>
                </c:pt>
                <c:pt idx="13896">
                  <c:v>3.2424090884973324</c:v>
                </c:pt>
                <c:pt idx="13897">
                  <c:v>3.2724090884973336</c:v>
                </c:pt>
                <c:pt idx="13898">
                  <c:v>3.2024090884973333</c:v>
                </c:pt>
                <c:pt idx="13899">
                  <c:v>4.0424090884973332</c:v>
                </c:pt>
                <c:pt idx="13900">
                  <c:v>3.3324090884973341</c:v>
                </c:pt>
                <c:pt idx="13901">
                  <c:v>3.9224090884973339</c:v>
                </c:pt>
                <c:pt idx="13902">
                  <c:v>4.132409088497333</c:v>
                </c:pt>
                <c:pt idx="13903">
                  <c:v>2.8624090884973334</c:v>
                </c:pt>
                <c:pt idx="13904">
                  <c:v>2.882409088497333</c:v>
                </c:pt>
                <c:pt idx="13905">
                  <c:v>3.8724090884973332</c:v>
                </c:pt>
                <c:pt idx="13906">
                  <c:v>3.3495079893223085</c:v>
                </c:pt>
                <c:pt idx="13907">
                  <c:v>3.4995079893223089</c:v>
                </c:pt>
                <c:pt idx="13908">
                  <c:v>3.8095079893223076</c:v>
                </c:pt>
                <c:pt idx="13909">
                  <c:v>3.7395079893223073</c:v>
                </c:pt>
                <c:pt idx="13910">
                  <c:v>3.3495079893223085</c:v>
                </c:pt>
                <c:pt idx="13911">
                  <c:v>2.9295079893223086</c:v>
                </c:pt>
                <c:pt idx="13912">
                  <c:v>4.7495079893223089</c:v>
                </c:pt>
                <c:pt idx="13913">
                  <c:v>4.0095079893223087</c:v>
                </c:pt>
                <c:pt idx="13914">
                  <c:v>2.9995079893223089</c:v>
                </c:pt>
                <c:pt idx="13915">
                  <c:v>5.1595079893223073</c:v>
                </c:pt>
                <c:pt idx="13916">
                  <c:v>2.7995079893223078</c:v>
                </c:pt>
                <c:pt idx="13917">
                  <c:v>2.829507989322309</c:v>
                </c:pt>
                <c:pt idx="13918">
                  <c:v>3.289507989322308</c:v>
                </c:pt>
                <c:pt idx="13919">
                  <c:v>3.9866030090769939</c:v>
                </c:pt>
                <c:pt idx="13920">
                  <c:v>2.9566030090769946</c:v>
                </c:pt>
                <c:pt idx="13921">
                  <c:v>2.9866030090769939</c:v>
                </c:pt>
                <c:pt idx="13922">
                  <c:v>3.3566030090769949</c:v>
                </c:pt>
                <c:pt idx="13923">
                  <c:v>4.1966030090769948</c:v>
                </c:pt>
                <c:pt idx="13924">
                  <c:v>4.8966030090769941</c:v>
                </c:pt>
                <c:pt idx="13925">
                  <c:v>3.8866030090769943</c:v>
                </c:pt>
                <c:pt idx="13926">
                  <c:v>4.0566030090769942</c:v>
                </c:pt>
                <c:pt idx="13927">
                  <c:v>3.2466030090769955</c:v>
                </c:pt>
                <c:pt idx="13928">
                  <c:v>3.5266030090769949</c:v>
                </c:pt>
                <c:pt idx="13929">
                  <c:v>3.6466030090769941</c:v>
                </c:pt>
                <c:pt idx="13930">
                  <c:v>2.6766030090769952</c:v>
                </c:pt>
                <c:pt idx="13931">
                  <c:v>4.0936941373633431</c:v>
                </c:pt>
                <c:pt idx="13932">
                  <c:v>3.4436941373633427</c:v>
                </c:pt>
                <c:pt idx="13933">
                  <c:v>3.9236941373633432</c:v>
                </c:pt>
                <c:pt idx="13934">
                  <c:v>3.6836941373633429</c:v>
                </c:pt>
                <c:pt idx="13935">
                  <c:v>3.5936941373633431</c:v>
                </c:pt>
                <c:pt idx="13936">
                  <c:v>3.0236941373633428</c:v>
                </c:pt>
                <c:pt idx="13937">
                  <c:v>3.3336941373633433</c:v>
                </c:pt>
                <c:pt idx="13938">
                  <c:v>2.893694137363342</c:v>
                </c:pt>
                <c:pt idx="13939">
                  <c:v>3.2236941373633421</c:v>
                </c:pt>
                <c:pt idx="13940">
                  <c:v>3.6636941373633434</c:v>
                </c:pt>
                <c:pt idx="13941">
                  <c:v>4.0036941373633432</c:v>
                </c:pt>
                <c:pt idx="13942">
                  <c:v>3.5736941373633435</c:v>
                </c:pt>
                <c:pt idx="13943">
                  <c:v>3.9136941373633434</c:v>
                </c:pt>
                <c:pt idx="13944">
                  <c:v>3.7436941373633434</c:v>
                </c:pt>
                <c:pt idx="13945">
                  <c:v>2.7336941373633419</c:v>
                </c:pt>
                <c:pt idx="13946">
                  <c:v>4.2236941373633421</c:v>
                </c:pt>
                <c:pt idx="13947">
                  <c:v>3.8307813637414636</c:v>
                </c:pt>
                <c:pt idx="13948">
                  <c:v>4.0007813637414635</c:v>
                </c:pt>
                <c:pt idx="13949">
                  <c:v>3.7707813637414631</c:v>
                </c:pt>
                <c:pt idx="13950">
                  <c:v>3.6707813637414635</c:v>
                </c:pt>
                <c:pt idx="13951">
                  <c:v>3.0807813637414636</c:v>
                </c:pt>
                <c:pt idx="13952">
                  <c:v>3.6707813637414635</c:v>
                </c:pt>
                <c:pt idx="13953">
                  <c:v>3.8007813637414625</c:v>
                </c:pt>
                <c:pt idx="13954">
                  <c:v>3.4507813637414628</c:v>
                </c:pt>
                <c:pt idx="13955">
                  <c:v>4.3307813637414636</c:v>
                </c:pt>
                <c:pt idx="13956">
                  <c:v>2.9978646777293925</c:v>
                </c:pt>
                <c:pt idx="13957">
                  <c:v>3.5678646777293928</c:v>
                </c:pt>
                <c:pt idx="13958">
                  <c:v>4.0578646777293912</c:v>
                </c:pt>
                <c:pt idx="13959">
                  <c:v>3.1578646777293926</c:v>
                </c:pt>
                <c:pt idx="13960">
                  <c:v>4.3278646777293925</c:v>
                </c:pt>
                <c:pt idx="13961">
                  <c:v>3.3578646777293919</c:v>
                </c:pt>
                <c:pt idx="13962">
                  <c:v>3.5978646777293921</c:v>
                </c:pt>
                <c:pt idx="13963">
                  <c:v>3.6578646777293926</c:v>
                </c:pt>
                <c:pt idx="13964">
                  <c:v>3.0778646777293925</c:v>
                </c:pt>
                <c:pt idx="13965">
                  <c:v>4.0849440688028782</c:v>
                </c:pt>
                <c:pt idx="13966">
                  <c:v>3.0249440688028777</c:v>
                </c:pt>
                <c:pt idx="13967">
                  <c:v>3.3349440688028782</c:v>
                </c:pt>
                <c:pt idx="13968">
                  <c:v>4.1249440688028773</c:v>
                </c:pt>
                <c:pt idx="13969">
                  <c:v>3.8949440688028769</c:v>
                </c:pt>
                <c:pt idx="13970">
                  <c:v>2.9849440688028785</c:v>
                </c:pt>
                <c:pt idx="13971">
                  <c:v>3.6149440688028776</c:v>
                </c:pt>
                <c:pt idx="13972">
                  <c:v>3.8049440688028771</c:v>
                </c:pt>
                <c:pt idx="13973">
                  <c:v>4.5849440688028782</c:v>
                </c:pt>
                <c:pt idx="13974">
                  <c:v>4.0149440688028779</c:v>
                </c:pt>
                <c:pt idx="13975">
                  <c:v>3.3949440688028769</c:v>
                </c:pt>
                <c:pt idx="13976">
                  <c:v>3.7020195263951337</c:v>
                </c:pt>
                <c:pt idx="13977">
                  <c:v>4.1120195263951338</c:v>
                </c:pt>
                <c:pt idx="13978">
                  <c:v>2.8420195263951342</c:v>
                </c:pt>
                <c:pt idx="13979">
                  <c:v>3.5220195263951339</c:v>
                </c:pt>
                <c:pt idx="13980">
                  <c:v>2.5320195263951337</c:v>
                </c:pt>
                <c:pt idx="13981">
                  <c:v>3.8420195263951342</c:v>
                </c:pt>
                <c:pt idx="13982">
                  <c:v>4.352019526395134</c:v>
                </c:pt>
                <c:pt idx="13983">
                  <c:v>3.6720195263951343</c:v>
                </c:pt>
                <c:pt idx="13984">
                  <c:v>2.5420195263951335</c:v>
                </c:pt>
                <c:pt idx="13985">
                  <c:v>2.9520195263951337</c:v>
                </c:pt>
                <c:pt idx="13986">
                  <c:v>2.9120195263951345</c:v>
                </c:pt>
                <c:pt idx="13987">
                  <c:v>3.9290910398966403</c:v>
                </c:pt>
                <c:pt idx="13988">
                  <c:v>3.4690910398966395</c:v>
                </c:pt>
                <c:pt idx="13989">
                  <c:v>3.0790910398966407</c:v>
                </c:pt>
                <c:pt idx="13990">
                  <c:v>3.149091039896641</c:v>
                </c:pt>
                <c:pt idx="13991">
                  <c:v>4.5490910398966395</c:v>
                </c:pt>
                <c:pt idx="13992">
                  <c:v>3.0190910398966402</c:v>
                </c:pt>
                <c:pt idx="13993">
                  <c:v>3.77909103989664</c:v>
                </c:pt>
                <c:pt idx="13994">
                  <c:v>2.5890910398966405</c:v>
                </c:pt>
                <c:pt idx="13995">
                  <c:v>2.8390910398966405</c:v>
                </c:pt>
                <c:pt idx="13996">
                  <c:v>4.0990910398966403</c:v>
                </c:pt>
                <c:pt idx="13997">
                  <c:v>3.4290910398966403</c:v>
                </c:pt>
                <c:pt idx="13998">
                  <c:v>3.2190910398966395</c:v>
                </c:pt>
                <c:pt idx="13999">
                  <c:v>2.6190910398966398</c:v>
                </c:pt>
                <c:pt idx="14000">
                  <c:v>3.10909103989664</c:v>
                </c:pt>
                <c:pt idx="14001">
                  <c:v>4.149091039896641</c:v>
                </c:pt>
                <c:pt idx="14002">
                  <c:v>4.4561585986548806</c:v>
                </c:pt>
                <c:pt idx="14003">
                  <c:v>3.2761585986548809</c:v>
                </c:pt>
                <c:pt idx="14004">
                  <c:v>3.9161585986548815</c:v>
                </c:pt>
                <c:pt idx="14005">
                  <c:v>3.9561585986548806</c:v>
                </c:pt>
                <c:pt idx="14006">
                  <c:v>3.7161585986548804</c:v>
                </c:pt>
                <c:pt idx="14007">
                  <c:v>3.686158598654881</c:v>
                </c:pt>
                <c:pt idx="14008">
                  <c:v>4.8661585986548808</c:v>
                </c:pt>
                <c:pt idx="14009">
                  <c:v>3.5661585986548818</c:v>
                </c:pt>
                <c:pt idx="14010">
                  <c:v>3.3961585986548819</c:v>
                </c:pt>
                <c:pt idx="14011">
                  <c:v>4.3461585986548812</c:v>
                </c:pt>
                <c:pt idx="14012">
                  <c:v>3.1561585986548817</c:v>
                </c:pt>
                <c:pt idx="14013">
                  <c:v>3.0361585986548807</c:v>
                </c:pt>
                <c:pt idx="14014">
                  <c:v>3.7432221919741302</c:v>
                </c:pt>
                <c:pt idx="14015">
                  <c:v>3.8632221919741294</c:v>
                </c:pt>
                <c:pt idx="14016">
                  <c:v>3.4732221919741306</c:v>
                </c:pt>
                <c:pt idx="14017">
                  <c:v>3.7932221919741291</c:v>
                </c:pt>
                <c:pt idx="14018">
                  <c:v>2.6432221919741306</c:v>
                </c:pt>
                <c:pt idx="14019">
                  <c:v>3.0632221919741305</c:v>
                </c:pt>
                <c:pt idx="14020">
                  <c:v>4.3032221919741307</c:v>
                </c:pt>
                <c:pt idx="14021">
                  <c:v>3.5932221919741298</c:v>
                </c:pt>
                <c:pt idx="14022">
                  <c:v>4.0332221919741293</c:v>
                </c:pt>
                <c:pt idx="14023">
                  <c:v>3.2632221919741298</c:v>
                </c:pt>
                <c:pt idx="14024">
                  <c:v>4.2732221919741296</c:v>
                </c:pt>
                <c:pt idx="14025">
                  <c:v>4.0402818091152071</c:v>
                </c:pt>
                <c:pt idx="14026">
                  <c:v>2.8202818091152082</c:v>
                </c:pt>
                <c:pt idx="14027">
                  <c:v>3.7802818091152073</c:v>
                </c:pt>
                <c:pt idx="14028">
                  <c:v>3.1302818091152069</c:v>
                </c:pt>
                <c:pt idx="14029">
                  <c:v>4.2602818091152077</c:v>
                </c:pt>
                <c:pt idx="14030">
                  <c:v>3.9902818091152081</c:v>
                </c:pt>
                <c:pt idx="14031">
                  <c:v>4.1002818091152076</c:v>
                </c:pt>
                <c:pt idx="14032">
                  <c:v>3.9002818091152083</c:v>
                </c:pt>
                <c:pt idx="14033">
                  <c:v>2.9802818091152083</c:v>
                </c:pt>
                <c:pt idx="14034">
                  <c:v>2.6302818091152069</c:v>
                </c:pt>
                <c:pt idx="14035">
                  <c:v>4.7402818091152081</c:v>
                </c:pt>
                <c:pt idx="14036">
                  <c:v>3.9902818091152081</c:v>
                </c:pt>
                <c:pt idx="14037">
                  <c:v>2.7402818091152081</c:v>
                </c:pt>
                <c:pt idx="14038">
                  <c:v>4.1102818091152074</c:v>
                </c:pt>
                <c:pt idx="14039">
                  <c:v>5.0302818091152073</c:v>
                </c:pt>
                <c:pt idx="14040">
                  <c:v>4.8502818091152076</c:v>
                </c:pt>
                <c:pt idx="14041">
                  <c:v>4.3173374392952582</c:v>
                </c:pt>
                <c:pt idx="14042">
                  <c:v>3.8773374392952569</c:v>
                </c:pt>
                <c:pt idx="14043">
                  <c:v>3.9673374392952585</c:v>
                </c:pt>
                <c:pt idx="14044">
                  <c:v>3.2373374392952581</c:v>
                </c:pt>
                <c:pt idx="14045">
                  <c:v>4.0873374392952577</c:v>
                </c:pt>
                <c:pt idx="14046">
                  <c:v>4.2573374392952577</c:v>
                </c:pt>
                <c:pt idx="14047">
                  <c:v>3.4373374392952574</c:v>
                </c:pt>
                <c:pt idx="14048">
                  <c:v>3.5173374392952574</c:v>
                </c:pt>
                <c:pt idx="14049">
                  <c:v>3.2173374392952585</c:v>
                </c:pt>
                <c:pt idx="14050">
                  <c:v>2.9173374392952578</c:v>
                </c:pt>
                <c:pt idx="14051">
                  <c:v>4.3073374392952584</c:v>
                </c:pt>
                <c:pt idx="14052">
                  <c:v>4.6173374392952571</c:v>
                </c:pt>
                <c:pt idx="14053">
                  <c:v>4.3973374392952582</c:v>
                </c:pt>
                <c:pt idx="14054">
                  <c:v>3.4873374392952581</c:v>
                </c:pt>
                <c:pt idx="14055">
                  <c:v>3.9673374392952585</c:v>
                </c:pt>
                <c:pt idx="14056">
                  <c:v>3.1373374392952584</c:v>
                </c:pt>
                <c:pt idx="14057">
                  <c:v>4.4173374392952578</c:v>
                </c:pt>
                <c:pt idx="14058">
                  <c:v>3.5143890716874946</c:v>
                </c:pt>
                <c:pt idx="14059">
                  <c:v>3.6443890716874954</c:v>
                </c:pt>
                <c:pt idx="14060">
                  <c:v>2.7543890716874948</c:v>
                </c:pt>
                <c:pt idx="14061">
                  <c:v>3.3143890716874953</c:v>
                </c:pt>
                <c:pt idx="14062">
                  <c:v>3.6043890716874945</c:v>
                </c:pt>
                <c:pt idx="14063">
                  <c:v>3.8043890716874955</c:v>
                </c:pt>
                <c:pt idx="14064">
                  <c:v>2.5443890716874957</c:v>
                </c:pt>
                <c:pt idx="14065">
                  <c:v>2.8643890716874942</c:v>
                </c:pt>
                <c:pt idx="14066">
                  <c:v>2.9143890716874949</c:v>
                </c:pt>
                <c:pt idx="14067">
                  <c:v>5.3843890716874956</c:v>
                </c:pt>
                <c:pt idx="14068">
                  <c:v>4.1743890716874947</c:v>
                </c:pt>
                <c:pt idx="14069">
                  <c:v>3.8843890716874956</c:v>
                </c:pt>
                <c:pt idx="14070">
                  <c:v>2.7343890716874952</c:v>
                </c:pt>
                <c:pt idx="14071">
                  <c:v>2.9443890716874943</c:v>
                </c:pt>
                <c:pt idx="14072">
                  <c:v>3.5643890716874953</c:v>
                </c:pt>
                <c:pt idx="14073">
                  <c:v>3.5243890716874944</c:v>
                </c:pt>
                <c:pt idx="14074">
                  <c:v>3.1043890716874945</c:v>
                </c:pt>
                <c:pt idx="14075">
                  <c:v>4.211436695420975</c:v>
                </c:pt>
                <c:pt idx="14076">
                  <c:v>2.8314366954209742</c:v>
                </c:pt>
                <c:pt idx="14077">
                  <c:v>4.0414366954209751</c:v>
                </c:pt>
                <c:pt idx="14078">
                  <c:v>3.3014366954209748</c:v>
                </c:pt>
                <c:pt idx="14079">
                  <c:v>3.6514366954209745</c:v>
                </c:pt>
                <c:pt idx="14080">
                  <c:v>3.3714366954209734</c:v>
                </c:pt>
                <c:pt idx="14081">
                  <c:v>3.2214366954209748</c:v>
                </c:pt>
                <c:pt idx="14082">
                  <c:v>2.9014366954209745</c:v>
                </c:pt>
                <c:pt idx="14083">
                  <c:v>3.4414366954209736</c:v>
                </c:pt>
                <c:pt idx="14084">
                  <c:v>3.5414366954209751</c:v>
                </c:pt>
                <c:pt idx="14085">
                  <c:v>3.718480299580353</c:v>
                </c:pt>
                <c:pt idx="14086">
                  <c:v>3.1184802995803516</c:v>
                </c:pt>
                <c:pt idx="14087">
                  <c:v>2.548480299580353</c:v>
                </c:pt>
                <c:pt idx="14088">
                  <c:v>3.3284802995803524</c:v>
                </c:pt>
                <c:pt idx="14089">
                  <c:v>4.5084802995803521</c:v>
                </c:pt>
                <c:pt idx="14090">
                  <c:v>3.2684802995803519</c:v>
                </c:pt>
                <c:pt idx="14091">
                  <c:v>3.7684802995803519</c:v>
                </c:pt>
                <c:pt idx="14092">
                  <c:v>3.4884802995803526</c:v>
                </c:pt>
                <c:pt idx="14093">
                  <c:v>4.4184802995803523</c:v>
                </c:pt>
                <c:pt idx="14094">
                  <c:v>3.1684802995803523</c:v>
                </c:pt>
                <c:pt idx="14095">
                  <c:v>4.6884802995803518</c:v>
                </c:pt>
                <c:pt idx="14096">
                  <c:v>3.4355198732056387</c:v>
                </c:pt>
                <c:pt idx="14097">
                  <c:v>3.3455198732056388</c:v>
                </c:pt>
                <c:pt idx="14098">
                  <c:v>3.37551987320564</c:v>
                </c:pt>
                <c:pt idx="14099">
                  <c:v>2.9455198732056385</c:v>
                </c:pt>
                <c:pt idx="14100">
                  <c:v>4.1655198732056391</c:v>
                </c:pt>
                <c:pt idx="14101">
                  <c:v>3.9755198732056396</c:v>
                </c:pt>
                <c:pt idx="14102">
                  <c:v>3.4655198732056398</c:v>
                </c:pt>
                <c:pt idx="14103">
                  <c:v>4.1055198732056386</c:v>
                </c:pt>
                <c:pt idx="14104">
                  <c:v>3.9955198732056392</c:v>
                </c:pt>
                <c:pt idx="14105">
                  <c:v>3.4455198732056385</c:v>
                </c:pt>
                <c:pt idx="14106">
                  <c:v>3.62551987320564</c:v>
                </c:pt>
                <c:pt idx="14107">
                  <c:v>2.8855198732056397</c:v>
                </c:pt>
                <c:pt idx="14108">
                  <c:v>3.085519873205639</c:v>
                </c:pt>
                <c:pt idx="14109">
                  <c:v>3.4755198732056396</c:v>
                </c:pt>
                <c:pt idx="14110">
                  <c:v>3.3555198732056386</c:v>
                </c:pt>
                <c:pt idx="14111">
                  <c:v>4.2955198732056399</c:v>
                </c:pt>
                <c:pt idx="14112">
                  <c:v>3.8155198732056395</c:v>
                </c:pt>
                <c:pt idx="14113">
                  <c:v>3.7255198732056396</c:v>
                </c:pt>
                <c:pt idx="14114">
                  <c:v>3.1955198732056385</c:v>
                </c:pt>
                <c:pt idx="14115">
                  <c:v>4.7725554052919588</c:v>
                </c:pt>
                <c:pt idx="14116">
                  <c:v>3.96255540529196</c:v>
                </c:pt>
                <c:pt idx="14117">
                  <c:v>3.4125554052919593</c:v>
                </c:pt>
                <c:pt idx="14118">
                  <c:v>2.5425554052919601</c:v>
                </c:pt>
                <c:pt idx="14119">
                  <c:v>3.8925554052919598</c:v>
                </c:pt>
                <c:pt idx="14120">
                  <c:v>3.0225554052919588</c:v>
                </c:pt>
                <c:pt idx="14121">
                  <c:v>3.5625554052919597</c:v>
                </c:pt>
                <c:pt idx="14122">
                  <c:v>3.7725554052919588</c:v>
                </c:pt>
                <c:pt idx="14123">
                  <c:v>3.4225554052919591</c:v>
                </c:pt>
                <c:pt idx="14124">
                  <c:v>3.2225554052919598</c:v>
                </c:pt>
                <c:pt idx="14125">
                  <c:v>2.6925554052919587</c:v>
                </c:pt>
                <c:pt idx="14126">
                  <c:v>4.0525554052919599</c:v>
                </c:pt>
                <c:pt idx="14127">
                  <c:v>3.1025554052919588</c:v>
                </c:pt>
                <c:pt idx="14128">
                  <c:v>2.5525554052919599</c:v>
                </c:pt>
                <c:pt idx="14129">
                  <c:v>3.1125554052919586</c:v>
                </c:pt>
                <c:pt idx="14130">
                  <c:v>3.6025554052919588</c:v>
                </c:pt>
                <c:pt idx="14131">
                  <c:v>4.4825554052919596</c:v>
                </c:pt>
                <c:pt idx="14132">
                  <c:v>3.3125554052919597</c:v>
                </c:pt>
                <c:pt idx="14133">
                  <c:v>2.8525554052919588</c:v>
                </c:pt>
                <c:pt idx="14134">
                  <c:v>2.6225554052919602</c:v>
                </c:pt>
                <c:pt idx="14135">
                  <c:v>3.6695868847893021</c:v>
                </c:pt>
                <c:pt idx="14136">
                  <c:v>3.8495868847893018</c:v>
                </c:pt>
                <c:pt idx="14137">
                  <c:v>2.8195868847893024</c:v>
                </c:pt>
                <c:pt idx="14138">
                  <c:v>3.9095868847893023</c:v>
                </c:pt>
                <c:pt idx="14139">
                  <c:v>2.6995868847893032</c:v>
                </c:pt>
                <c:pt idx="14140">
                  <c:v>3.0595868847893026</c:v>
                </c:pt>
                <c:pt idx="14141">
                  <c:v>3.9395868847893016</c:v>
                </c:pt>
                <c:pt idx="14142">
                  <c:v>3.839586884789302</c:v>
                </c:pt>
                <c:pt idx="14143">
                  <c:v>3.7795868847893033</c:v>
                </c:pt>
                <c:pt idx="14144">
                  <c:v>2.9495868847893032</c:v>
                </c:pt>
                <c:pt idx="14145">
                  <c:v>4.3595868847893016</c:v>
                </c:pt>
                <c:pt idx="14146">
                  <c:v>4.1695868847893021</c:v>
                </c:pt>
                <c:pt idx="14147">
                  <c:v>2.589586884789302</c:v>
                </c:pt>
                <c:pt idx="14148">
                  <c:v>3.3995868847893025</c:v>
                </c:pt>
                <c:pt idx="14149">
                  <c:v>2.6595868847893023</c:v>
                </c:pt>
                <c:pt idx="14150">
                  <c:v>3.2995868847893028</c:v>
                </c:pt>
                <c:pt idx="14151">
                  <c:v>3.8595868847893016</c:v>
                </c:pt>
                <c:pt idx="14152">
                  <c:v>3.4166143006022782</c:v>
                </c:pt>
                <c:pt idx="14153">
                  <c:v>4.3366143006022781</c:v>
                </c:pt>
                <c:pt idx="14154">
                  <c:v>3.3966143006022786</c:v>
                </c:pt>
                <c:pt idx="14155">
                  <c:v>3.2166143006022789</c:v>
                </c:pt>
                <c:pt idx="14156">
                  <c:v>2.9466143006022794</c:v>
                </c:pt>
                <c:pt idx="14157">
                  <c:v>4.6866143006022778</c:v>
                </c:pt>
                <c:pt idx="14158">
                  <c:v>3.176614300602278</c:v>
                </c:pt>
                <c:pt idx="14159">
                  <c:v>3.176614300602278</c:v>
                </c:pt>
                <c:pt idx="14160">
                  <c:v>3.5766143006022784</c:v>
                </c:pt>
                <c:pt idx="14161">
                  <c:v>4.4866143006022785</c:v>
                </c:pt>
                <c:pt idx="14162">
                  <c:v>3.8366143006022781</c:v>
                </c:pt>
                <c:pt idx="14163">
                  <c:v>3.1566143006022784</c:v>
                </c:pt>
                <c:pt idx="14164">
                  <c:v>3.4066143006022784</c:v>
                </c:pt>
                <c:pt idx="14165">
                  <c:v>3.4366143006022778</c:v>
                </c:pt>
                <c:pt idx="14166">
                  <c:v>3.9666143006022789</c:v>
                </c:pt>
                <c:pt idx="14167">
                  <c:v>2.6736376415898739</c:v>
                </c:pt>
                <c:pt idx="14168">
                  <c:v>3.4836376415898744</c:v>
                </c:pt>
                <c:pt idx="14169">
                  <c:v>3.9936376415898742</c:v>
                </c:pt>
                <c:pt idx="14170">
                  <c:v>3.5936376415898739</c:v>
                </c:pt>
                <c:pt idx="14171">
                  <c:v>4.5236376415898754</c:v>
                </c:pt>
                <c:pt idx="14172">
                  <c:v>4.1436376415898746</c:v>
                </c:pt>
                <c:pt idx="14173">
                  <c:v>3.2236376415898746</c:v>
                </c:pt>
                <c:pt idx="14174">
                  <c:v>3.5736376415898743</c:v>
                </c:pt>
                <c:pt idx="14175">
                  <c:v>4.8836376415898748</c:v>
                </c:pt>
                <c:pt idx="14176">
                  <c:v>3.1736376415898739</c:v>
                </c:pt>
                <c:pt idx="14177">
                  <c:v>2.6636376415898741</c:v>
                </c:pt>
                <c:pt idx="14178">
                  <c:v>4.2636376415898738</c:v>
                </c:pt>
                <c:pt idx="14179">
                  <c:v>3.0836376415898741</c:v>
                </c:pt>
                <c:pt idx="14180">
                  <c:v>3.9536376415898751</c:v>
                </c:pt>
                <c:pt idx="14181">
                  <c:v>4.4606568965651867</c:v>
                </c:pt>
                <c:pt idx="14182">
                  <c:v>3.5106568965651856</c:v>
                </c:pt>
                <c:pt idx="14183">
                  <c:v>4.2506568965651859</c:v>
                </c:pt>
                <c:pt idx="14184">
                  <c:v>2.8006568965651866</c:v>
                </c:pt>
                <c:pt idx="14185">
                  <c:v>3.6006568965651855</c:v>
                </c:pt>
                <c:pt idx="14186">
                  <c:v>2.5006568965651859</c:v>
                </c:pt>
                <c:pt idx="14187">
                  <c:v>3.6406568965651864</c:v>
                </c:pt>
                <c:pt idx="14188">
                  <c:v>2.5806568965651859</c:v>
                </c:pt>
                <c:pt idx="14189">
                  <c:v>3.8506568965651855</c:v>
                </c:pt>
                <c:pt idx="14190">
                  <c:v>3.4506568965651869</c:v>
                </c:pt>
                <c:pt idx="14191">
                  <c:v>3.2206568965651865</c:v>
                </c:pt>
                <c:pt idx="14192">
                  <c:v>4.0806568965651859</c:v>
                </c:pt>
                <c:pt idx="14193">
                  <c:v>3.6206568965651869</c:v>
                </c:pt>
                <c:pt idx="14194">
                  <c:v>4.7406568965651861</c:v>
                </c:pt>
                <c:pt idx="14195">
                  <c:v>3.4206568965651858</c:v>
                </c:pt>
                <c:pt idx="14196">
                  <c:v>3.7076720542951893</c:v>
                </c:pt>
                <c:pt idx="14197">
                  <c:v>3.9176720542951884</c:v>
                </c:pt>
                <c:pt idx="14198">
                  <c:v>4.1976720542951895</c:v>
                </c:pt>
                <c:pt idx="14199">
                  <c:v>3.807672054295189</c:v>
                </c:pt>
                <c:pt idx="14200">
                  <c:v>3.5176720542951898</c:v>
                </c:pt>
                <c:pt idx="14201">
                  <c:v>3.4876720542951887</c:v>
                </c:pt>
                <c:pt idx="14202">
                  <c:v>3.7276720542951889</c:v>
                </c:pt>
                <c:pt idx="14203">
                  <c:v>3.4476720542951895</c:v>
                </c:pt>
                <c:pt idx="14204">
                  <c:v>3.5276720542951896</c:v>
                </c:pt>
                <c:pt idx="14205">
                  <c:v>3.7076720542951893</c:v>
                </c:pt>
                <c:pt idx="14206">
                  <c:v>3.5976720542951881</c:v>
                </c:pt>
                <c:pt idx="14207">
                  <c:v>4.1176720542951895</c:v>
                </c:pt>
                <c:pt idx="14208">
                  <c:v>4.5076720542951882</c:v>
                </c:pt>
                <c:pt idx="14209">
                  <c:v>4.2876720542951894</c:v>
                </c:pt>
                <c:pt idx="14210">
                  <c:v>3.4076720542951886</c:v>
                </c:pt>
                <c:pt idx="14211">
                  <c:v>3.0876720542951883</c:v>
                </c:pt>
                <c:pt idx="14212">
                  <c:v>3.1776720542951882</c:v>
                </c:pt>
                <c:pt idx="14213">
                  <c:v>3.9776720542951889</c:v>
                </c:pt>
                <c:pt idx="14214">
                  <c:v>2.8976720542951888</c:v>
                </c:pt>
                <c:pt idx="14215">
                  <c:v>2.5276720542951896</c:v>
                </c:pt>
                <c:pt idx="14216">
                  <c:v>3.0376720542951894</c:v>
                </c:pt>
                <c:pt idx="14217">
                  <c:v>3.2546831035004686</c:v>
                </c:pt>
                <c:pt idx="14218">
                  <c:v>3.7946831035004696</c:v>
                </c:pt>
                <c:pt idx="14219">
                  <c:v>3.4146831035004688</c:v>
                </c:pt>
                <c:pt idx="14220">
                  <c:v>3.0646831035004691</c:v>
                </c:pt>
                <c:pt idx="14221">
                  <c:v>3.6446831035004692</c:v>
                </c:pt>
                <c:pt idx="14222">
                  <c:v>3.7346831035004691</c:v>
                </c:pt>
                <c:pt idx="14223">
                  <c:v>2.7546831035004686</c:v>
                </c:pt>
                <c:pt idx="14224">
                  <c:v>3.9446831035004699</c:v>
                </c:pt>
                <c:pt idx="14225">
                  <c:v>3.1446831035004692</c:v>
                </c:pt>
                <c:pt idx="14226">
                  <c:v>3.0746831035004689</c:v>
                </c:pt>
                <c:pt idx="14227">
                  <c:v>3.0046831035004686</c:v>
                </c:pt>
                <c:pt idx="14228">
                  <c:v>2.8346831035004687</c:v>
                </c:pt>
                <c:pt idx="14229">
                  <c:v>3.8546831035004701</c:v>
                </c:pt>
                <c:pt idx="14230">
                  <c:v>2.5746831035004689</c:v>
                </c:pt>
                <c:pt idx="14231">
                  <c:v>2.8946831035004692</c:v>
                </c:pt>
                <c:pt idx="14232">
                  <c:v>3.4546831035004697</c:v>
                </c:pt>
                <c:pt idx="14233">
                  <c:v>4.0346831035004698</c:v>
                </c:pt>
                <c:pt idx="14234">
                  <c:v>3.02468310350047</c:v>
                </c:pt>
                <c:pt idx="14235">
                  <c:v>3.154683103500469</c:v>
                </c:pt>
                <c:pt idx="14236">
                  <c:v>3.5746831035004689</c:v>
                </c:pt>
                <c:pt idx="14237">
                  <c:v>3.02468310350047</c:v>
                </c:pt>
                <c:pt idx="14238">
                  <c:v>2.7646831035004702</c:v>
                </c:pt>
                <c:pt idx="14239">
                  <c:v>3.8146831035004691</c:v>
                </c:pt>
                <c:pt idx="14240">
                  <c:v>4.1446831035004692</c:v>
                </c:pt>
                <c:pt idx="14241">
                  <c:v>2.8016900328549674</c:v>
                </c:pt>
                <c:pt idx="14242">
                  <c:v>3.2416900328549669</c:v>
                </c:pt>
                <c:pt idx="14243">
                  <c:v>3.4016900328549671</c:v>
                </c:pt>
                <c:pt idx="14244">
                  <c:v>3.2616900328549683</c:v>
                </c:pt>
                <c:pt idx="14245">
                  <c:v>3.3516900328549681</c:v>
                </c:pt>
                <c:pt idx="14246">
                  <c:v>3.1316900328549675</c:v>
                </c:pt>
                <c:pt idx="14247">
                  <c:v>2.7916900328549676</c:v>
                </c:pt>
                <c:pt idx="14248">
                  <c:v>3.4916900328549669</c:v>
                </c:pt>
                <c:pt idx="14249">
                  <c:v>3.2016900328549678</c:v>
                </c:pt>
                <c:pt idx="14250">
                  <c:v>2.9216900328549666</c:v>
                </c:pt>
                <c:pt idx="14251">
                  <c:v>3.0616900328549672</c:v>
                </c:pt>
                <c:pt idx="14252">
                  <c:v>3.6716900328549666</c:v>
                </c:pt>
                <c:pt idx="14253">
                  <c:v>3.0616900328549672</c:v>
                </c:pt>
                <c:pt idx="14254">
                  <c:v>3.0486928309857362</c:v>
                </c:pt>
                <c:pt idx="14255">
                  <c:v>3.388692830985736</c:v>
                </c:pt>
                <c:pt idx="14256">
                  <c:v>4.0486928309857362</c:v>
                </c:pt>
                <c:pt idx="14257">
                  <c:v>4.138692830985736</c:v>
                </c:pt>
                <c:pt idx="14258">
                  <c:v>3.4686928309857361</c:v>
                </c:pt>
                <c:pt idx="14259">
                  <c:v>3.9086928309857356</c:v>
                </c:pt>
                <c:pt idx="14260">
                  <c:v>3.4386928309857367</c:v>
                </c:pt>
                <c:pt idx="14261">
                  <c:v>4.1586928309857356</c:v>
                </c:pt>
                <c:pt idx="14262">
                  <c:v>3.4786928309857359</c:v>
                </c:pt>
                <c:pt idx="14263">
                  <c:v>3.5286928309857366</c:v>
                </c:pt>
                <c:pt idx="14264">
                  <c:v>2.7386928309857357</c:v>
                </c:pt>
                <c:pt idx="14265">
                  <c:v>4.6186928309857365</c:v>
                </c:pt>
                <c:pt idx="14266">
                  <c:v>2.9086928309857356</c:v>
                </c:pt>
                <c:pt idx="14267">
                  <c:v>3.2686928309857368</c:v>
                </c:pt>
                <c:pt idx="14268">
                  <c:v>2.9086928309857356</c:v>
                </c:pt>
                <c:pt idx="14269">
                  <c:v>3.5686928309857358</c:v>
                </c:pt>
                <c:pt idx="14270">
                  <c:v>2.928692830985737</c:v>
                </c:pt>
                <c:pt idx="14271">
                  <c:v>4.0886928309857353</c:v>
                </c:pt>
                <c:pt idx="14272">
                  <c:v>4.0186928309857368</c:v>
                </c:pt>
                <c:pt idx="14273">
                  <c:v>3.5386928309857364</c:v>
                </c:pt>
                <c:pt idx="14274">
                  <c:v>4.7686928309857368</c:v>
                </c:pt>
                <c:pt idx="14275">
                  <c:v>2.8686928309857365</c:v>
                </c:pt>
                <c:pt idx="14276">
                  <c:v>4.1086928309857367</c:v>
                </c:pt>
                <c:pt idx="14277">
                  <c:v>3.6756914864726564</c:v>
                </c:pt>
                <c:pt idx="14278">
                  <c:v>4.3656914864726559</c:v>
                </c:pt>
                <c:pt idx="14279">
                  <c:v>3.9156914864726549</c:v>
                </c:pt>
                <c:pt idx="14280">
                  <c:v>2.9556914864726558</c:v>
                </c:pt>
                <c:pt idx="14281">
                  <c:v>3.695691486472656</c:v>
                </c:pt>
                <c:pt idx="14282">
                  <c:v>3.0556914864726554</c:v>
                </c:pt>
                <c:pt idx="14283">
                  <c:v>2.8756914864726557</c:v>
                </c:pt>
                <c:pt idx="14284">
                  <c:v>2.6756914864726564</c:v>
                </c:pt>
                <c:pt idx="14285">
                  <c:v>3.2756914864726561</c:v>
                </c:pt>
                <c:pt idx="14286">
                  <c:v>4.1256914864726557</c:v>
                </c:pt>
                <c:pt idx="14287">
                  <c:v>2.6656914864726549</c:v>
                </c:pt>
                <c:pt idx="14288">
                  <c:v>3.0856914864726548</c:v>
                </c:pt>
                <c:pt idx="14289">
                  <c:v>2.8356914864726548</c:v>
                </c:pt>
                <c:pt idx="14290">
                  <c:v>3.9756914864726554</c:v>
                </c:pt>
                <c:pt idx="14291">
                  <c:v>3.4826859878481944</c:v>
                </c:pt>
                <c:pt idx="14292">
                  <c:v>3.3826859878481947</c:v>
                </c:pt>
                <c:pt idx="14293">
                  <c:v>2.7126859878481948</c:v>
                </c:pt>
                <c:pt idx="14294">
                  <c:v>3.8126859878481945</c:v>
                </c:pt>
                <c:pt idx="14295">
                  <c:v>4.122685987848195</c:v>
                </c:pt>
                <c:pt idx="14296">
                  <c:v>3.2226859878481946</c:v>
                </c:pt>
                <c:pt idx="14297">
                  <c:v>3.372685987848195</c:v>
                </c:pt>
                <c:pt idx="14298">
                  <c:v>2.5026859878481957</c:v>
                </c:pt>
                <c:pt idx="14299">
                  <c:v>3.7826859878481951</c:v>
                </c:pt>
                <c:pt idx="14300">
                  <c:v>2.872685987848195</c:v>
                </c:pt>
                <c:pt idx="14301">
                  <c:v>3.7726859878481953</c:v>
                </c:pt>
                <c:pt idx="14302">
                  <c:v>3.9626859878481948</c:v>
                </c:pt>
                <c:pt idx="14303">
                  <c:v>3.5726859878481942</c:v>
                </c:pt>
                <c:pt idx="14304">
                  <c:v>3.0626859878481945</c:v>
                </c:pt>
                <c:pt idx="14305">
                  <c:v>3.4426859878481952</c:v>
                </c:pt>
                <c:pt idx="14306">
                  <c:v>3.1026859878481954</c:v>
                </c:pt>
                <c:pt idx="14307">
                  <c:v>3.0026859878481957</c:v>
                </c:pt>
                <c:pt idx="14308">
                  <c:v>2.6426859878481945</c:v>
                </c:pt>
                <c:pt idx="14309">
                  <c:v>2.769676323597146</c:v>
                </c:pt>
                <c:pt idx="14310">
                  <c:v>4.2196763235971453</c:v>
                </c:pt>
                <c:pt idx="14311">
                  <c:v>2.6096763235971459</c:v>
                </c:pt>
                <c:pt idx="14312">
                  <c:v>2.8896763235971452</c:v>
                </c:pt>
                <c:pt idx="14313">
                  <c:v>2.5696763235971449</c:v>
                </c:pt>
                <c:pt idx="14314">
                  <c:v>4.4996763235971464</c:v>
                </c:pt>
                <c:pt idx="14315">
                  <c:v>3.0696763235971449</c:v>
                </c:pt>
                <c:pt idx="14316">
                  <c:v>3.7496763235971464</c:v>
                </c:pt>
                <c:pt idx="14317">
                  <c:v>4.1196763235971456</c:v>
                </c:pt>
                <c:pt idx="14318">
                  <c:v>3.5796763235971447</c:v>
                </c:pt>
                <c:pt idx="14319">
                  <c:v>4.6096763235971459</c:v>
                </c:pt>
                <c:pt idx="14320">
                  <c:v>3.2796763235971458</c:v>
                </c:pt>
                <c:pt idx="14321">
                  <c:v>2.6866624821563434</c:v>
                </c:pt>
                <c:pt idx="14322">
                  <c:v>3.0266624821563433</c:v>
                </c:pt>
                <c:pt idx="14323">
                  <c:v>2.9466624821563432</c:v>
                </c:pt>
                <c:pt idx="14324">
                  <c:v>4.1766624821563436</c:v>
                </c:pt>
                <c:pt idx="14325">
                  <c:v>2.6266624821563429</c:v>
                </c:pt>
                <c:pt idx="14326">
                  <c:v>2.5466624821563428</c:v>
                </c:pt>
                <c:pt idx="14327">
                  <c:v>3.4266624821563436</c:v>
                </c:pt>
                <c:pt idx="14328">
                  <c:v>3.1066624821563433</c:v>
                </c:pt>
                <c:pt idx="14329">
                  <c:v>3.3766624821563429</c:v>
                </c:pt>
                <c:pt idx="14330">
                  <c:v>2.9766624821563425</c:v>
                </c:pt>
                <c:pt idx="14331">
                  <c:v>4.1766624821563436</c:v>
                </c:pt>
                <c:pt idx="14332">
                  <c:v>2.9666624821563428</c:v>
                </c:pt>
                <c:pt idx="14333">
                  <c:v>3.9766624821563425</c:v>
                </c:pt>
                <c:pt idx="14334">
                  <c:v>3.2566624821563437</c:v>
                </c:pt>
                <c:pt idx="14335">
                  <c:v>3.7136444519144121</c:v>
                </c:pt>
                <c:pt idx="14336">
                  <c:v>3.2436444519144132</c:v>
                </c:pt>
                <c:pt idx="14337">
                  <c:v>2.9436444519144125</c:v>
                </c:pt>
                <c:pt idx="14338">
                  <c:v>3.5836444519144131</c:v>
                </c:pt>
                <c:pt idx="14339">
                  <c:v>4.0136444519144128</c:v>
                </c:pt>
                <c:pt idx="14340">
                  <c:v>3.6736444519144129</c:v>
                </c:pt>
                <c:pt idx="14341">
                  <c:v>3.3036444519144119</c:v>
                </c:pt>
                <c:pt idx="14342">
                  <c:v>3.8536444519144126</c:v>
                </c:pt>
                <c:pt idx="14343">
                  <c:v>2.6536444519144116</c:v>
                </c:pt>
                <c:pt idx="14344">
                  <c:v>2.5836444519144131</c:v>
                </c:pt>
                <c:pt idx="14345">
                  <c:v>4.8336444519144131</c:v>
                </c:pt>
                <c:pt idx="14346">
                  <c:v>2.6736444519144129</c:v>
                </c:pt>
                <c:pt idx="14347">
                  <c:v>2.6836444519144127</c:v>
                </c:pt>
                <c:pt idx="14348">
                  <c:v>3.5636444519144117</c:v>
                </c:pt>
                <c:pt idx="14349">
                  <c:v>2.9736444519144118</c:v>
                </c:pt>
                <c:pt idx="14350">
                  <c:v>2.5136444519144128</c:v>
                </c:pt>
                <c:pt idx="14351">
                  <c:v>2.5636444519144117</c:v>
                </c:pt>
                <c:pt idx="14352">
                  <c:v>5.1636444519144131</c:v>
                </c:pt>
                <c:pt idx="14353">
                  <c:v>3.6236444519144122</c:v>
                </c:pt>
                <c:pt idx="14354">
                  <c:v>3.4536444519144123</c:v>
                </c:pt>
                <c:pt idx="14355">
                  <c:v>3.9906222212115026</c:v>
                </c:pt>
                <c:pt idx="14356">
                  <c:v>3.0906222212115022</c:v>
                </c:pt>
                <c:pt idx="14357">
                  <c:v>3.4706222212115012</c:v>
                </c:pt>
                <c:pt idx="14358">
                  <c:v>2.9606222212115014</c:v>
                </c:pt>
                <c:pt idx="14359">
                  <c:v>3.8406222212115022</c:v>
                </c:pt>
                <c:pt idx="14360">
                  <c:v>3.3306222212115024</c:v>
                </c:pt>
                <c:pt idx="14361">
                  <c:v>3.2506222212115023</c:v>
                </c:pt>
                <c:pt idx="14362">
                  <c:v>4.3906222212115011</c:v>
                </c:pt>
                <c:pt idx="14363">
                  <c:v>2.7106222212115014</c:v>
                </c:pt>
                <c:pt idx="14364">
                  <c:v>4.1806222212115021</c:v>
                </c:pt>
                <c:pt idx="14365">
                  <c:v>2.6306222212115014</c:v>
                </c:pt>
                <c:pt idx="14366">
                  <c:v>3.8206222212115009</c:v>
                </c:pt>
                <c:pt idx="14367">
                  <c:v>4.4606222212115014</c:v>
                </c:pt>
                <c:pt idx="14368">
                  <c:v>3.8275957783390009</c:v>
                </c:pt>
                <c:pt idx="14369">
                  <c:v>3.8075957783389995</c:v>
                </c:pt>
                <c:pt idx="14370">
                  <c:v>3.7975957783389998</c:v>
                </c:pt>
                <c:pt idx="14371">
                  <c:v>3.5775957783390009</c:v>
                </c:pt>
                <c:pt idx="14372">
                  <c:v>2.6075957783390002</c:v>
                </c:pt>
                <c:pt idx="14373">
                  <c:v>4.6275957783389998</c:v>
                </c:pt>
                <c:pt idx="14374">
                  <c:v>3.7975957783389998</c:v>
                </c:pt>
                <c:pt idx="14375">
                  <c:v>3.8175957783389993</c:v>
                </c:pt>
                <c:pt idx="14376">
                  <c:v>3.0575957783389995</c:v>
                </c:pt>
                <c:pt idx="14377">
                  <c:v>3.0875957783390007</c:v>
                </c:pt>
                <c:pt idx="14378">
                  <c:v>4.2745651115392764</c:v>
                </c:pt>
                <c:pt idx="14379">
                  <c:v>3.1945651115392764</c:v>
                </c:pt>
                <c:pt idx="14380">
                  <c:v>3.914565111539277</c:v>
                </c:pt>
                <c:pt idx="14381">
                  <c:v>3.4645651115392759</c:v>
                </c:pt>
                <c:pt idx="14382">
                  <c:v>4.1845651115392766</c:v>
                </c:pt>
                <c:pt idx="14383">
                  <c:v>3.7145651115392759</c:v>
                </c:pt>
                <c:pt idx="14384">
                  <c:v>3.2545651115392769</c:v>
                </c:pt>
                <c:pt idx="14385">
                  <c:v>3.1345651115392759</c:v>
                </c:pt>
                <c:pt idx="14386">
                  <c:v>3.9745651115392757</c:v>
                </c:pt>
                <c:pt idx="14387">
                  <c:v>2.9945651115392771</c:v>
                </c:pt>
                <c:pt idx="14388">
                  <c:v>3.9015302090054043</c:v>
                </c:pt>
                <c:pt idx="14389">
                  <c:v>3.2915302090054031</c:v>
                </c:pt>
                <c:pt idx="14390">
                  <c:v>3.4015302090054043</c:v>
                </c:pt>
                <c:pt idx="14391">
                  <c:v>3.7815302090054033</c:v>
                </c:pt>
                <c:pt idx="14392">
                  <c:v>2.8715302090054031</c:v>
                </c:pt>
                <c:pt idx="14393">
                  <c:v>3.8215302090054042</c:v>
                </c:pt>
                <c:pt idx="14394">
                  <c:v>2.7215302090054028</c:v>
                </c:pt>
                <c:pt idx="14395">
                  <c:v>3.5715302090054042</c:v>
                </c:pt>
                <c:pt idx="14396">
                  <c:v>2.5315302090054033</c:v>
                </c:pt>
                <c:pt idx="14397">
                  <c:v>2.9915302090054041</c:v>
                </c:pt>
                <c:pt idx="14398">
                  <c:v>4.661530209005404</c:v>
                </c:pt>
                <c:pt idx="14399">
                  <c:v>2.8915302090054027</c:v>
                </c:pt>
                <c:pt idx="14400">
                  <c:v>3.4815302090054043</c:v>
                </c:pt>
                <c:pt idx="14401">
                  <c:v>4.1715302090054038</c:v>
                </c:pt>
                <c:pt idx="14402">
                  <c:v>2.7515302090054039</c:v>
                </c:pt>
                <c:pt idx="14403">
                  <c:v>3.2715302090054035</c:v>
                </c:pt>
                <c:pt idx="14404">
                  <c:v>3.0015302090054039</c:v>
                </c:pt>
                <c:pt idx="14405">
                  <c:v>2.9715302090054028</c:v>
                </c:pt>
                <c:pt idx="14406">
                  <c:v>3.3084910588808718</c:v>
                </c:pt>
                <c:pt idx="14407">
                  <c:v>3.5784910588808732</c:v>
                </c:pt>
                <c:pt idx="14408">
                  <c:v>3.4484910588808724</c:v>
                </c:pt>
                <c:pt idx="14409">
                  <c:v>3.2784910588808724</c:v>
                </c:pt>
                <c:pt idx="14410">
                  <c:v>3.5184910588808727</c:v>
                </c:pt>
                <c:pt idx="14411">
                  <c:v>2.5884910588808729</c:v>
                </c:pt>
                <c:pt idx="14412">
                  <c:v>3.3484910588808727</c:v>
                </c:pt>
                <c:pt idx="14413">
                  <c:v>3.1884910588808726</c:v>
                </c:pt>
                <c:pt idx="14414">
                  <c:v>3.548491058880872</c:v>
                </c:pt>
                <c:pt idx="14415">
                  <c:v>3.4384910588808726</c:v>
                </c:pt>
                <c:pt idx="14416">
                  <c:v>2.8484910588808727</c:v>
                </c:pt>
                <c:pt idx="14417">
                  <c:v>3.7284910588808735</c:v>
                </c:pt>
                <c:pt idx="14418">
                  <c:v>4.0784910588808732</c:v>
                </c:pt>
                <c:pt idx="14419">
                  <c:v>3.0884910588808729</c:v>
                </c:pt>
                <c:pt idx="14420">
                  <c:v>3.0784910588808732</c:v>
                </c:pt>
                <c:pt idx="14421">
                  <c:v>4.1084910588808725</c:v>
                </c:pt>
                <c:pt idx="14422">
                  <c:v>3.0884910588808729</c:v>
                </c:pt>
                <c:pt idx="14423">
                  <c:v>2.5184910588808727</c:v>
                </c:pt>
                <c:pt idx="14424">
                  <c:v>3.1554476492593295</c:v>
                </c:pt>
                <c:pt idx="14425">
                  <c:v>4.8254476492593295</c:v>
                </c:pt>
                <c:pt idx="14426">
                  <c:v>2.8254476492593295</c:v>
                </c:pt>
                <c:pt idx="14427">
                  <c:v>2.9154476492593293</c:v>
                </c:pt>
                <c:pt idx="14428">
                  <c:v>2.9554476492593285</c:v>
                </c:pt>
                <c:pt idx="14429">
                  <c:v>3.6854476492593289</c:v>
                </c:pt>
                <c:pt idx="14430">
                  <c:v>2.9154476492593293</c:v>
                </c:pt>
                <c:pt idx="14431">
                  <c:v>3.1254476492593284</c:v>
                </c:pt>
                <c:pt idx="14432">
                  <c:v>4.1254476492593284</c:v>
                </c:pt>
                <c:pt idx="14433">
                  <c:v>3.3654476492593286</c:v>
                </c:pt>
                <c:pt idx="14434">
                  <c:v>4.2954476492593283</c:v>
                </c:pt>
                <c:pt idx="14435">
                  <c:v>3.9054476492593295</c:v>
                </c:pt>
                <c:pt idx="14436">
                  <c:v>2.9254476492593291</c:v>
                </c:pt>
                <c:pt idx="14437">
                  <c:v>4.1954476492593287</c:v>
                </c:pt>
                <c:pt idx="14438">
                  <c:v>2.6354476492593282</c:v>
                </c:pt>
                <c:pt idx="14439">
                  <c:v>3.265447649259329</c:v>
                </c:pt>
                <c:pt idx="14440">
                  <c:v>3.8354476492593292</c:v>
                </c:pt>
                <c:pt idx="14441">
                  <c:v>4.2454476492593294</c:v>
                </c:pt>
                <c:pt idx="14442">
                  <c:v>3.2454476492593294</c:v>
                </c:pt>
                <c:pt idx="14443">
                  <c:v>3.2354476492593296</c:v>
                </c:pt>
                <c:pt idx="14444">
                  <c:v>3.8254476492593295</c:v>
                </c:pt>
                <c:pt idx="14445">
                  <c:v>2.9754476492593298</c:v>
                </c:pt>
                <c:pt idx="14446">
                  <c:v>4.4723999681842841</c:v>
                </c:pt>
                <c:pt idx="14447">
                  <c:v>3.3223999681842837</c:v>
                </c:pt>
                <c:pt idx="14448">
                  <c:v>3.4123999681842836</c:v>
                </c:pt>
                <c:pt idx="14449">
                  <c:v>3.6823999681842832</c:v>
                </c:pt>
                <c:pt idx="14450">
                  <c:v>2.8523999681842831</c:v>
                </c:pt>
                <c:pt idx="14451">
                  <c:v>2.772399968184283</c:v>
                </c:pt>
                <c:pt idx="14452">
                  <c:v>3.7823999681842828</c:v>
                </c:pt>
                <c:pt idx="14453">
                  <c:v>3.2923999681842826</c:v>
                </c:pt>
                <c:pt idx="14454">
                  <c:v>4.272399968184283</c:v>
                </c:pt>
                <c:pt idx="14455">
                  <c:v>4.142399968184284</c:v>
                </c:pt>
                <c:pt idx="14456">
                  <c:v>3.0323999681842828</c:v>
                </c:pt>
                <c:pt idx="14457">
                  <c:v>3.1823999681842832</c:v>
                </c:pt>
                <c:pt idx="14458">
                  <c:v>3.4023999681842838</c:v>
                </c:pt>
                <c:pt idx="14459">
                  <c:v>4.7523999681842835</c:v>
                </c:pt>
                <c:pt idx="14460">
                  <c:v>3.4823999681842839</c:v>
                </c:pt>
                <c:pt idx="14461">
                  <c:v>4.5593480036488323</c:v>
                </c:pt>
                <c:pt idx="14462">
                  <c:v>3.2293480036488322</c:v>
                </c:pt>
                <c:pt idx="14463">
                  <c:v>3.2593480036488316</c:v>
                </c:pt>
                <c:pt idx="14464">
                  <c:v>2.989348003648832</c:v>
                </c:pt>
                <c:pt idx="14465">
                  <c:v>4.039348003648831</c:v>
                </c:pt>
                <c:pt idx="14466">
                  <c:v>3.6593480036488319</c:v>
                </c:pt>
                <c:pt idx="14467">
                  <c:v>3.1693480036488317</c:v>
                </c:pt>
                <c:pt idx="14468">
                  <c:v>3.7093480036488309</c:v>
                </c:pt>
                <c:pt idx="14469">
                  <c:v>3.289348003648831</c:v>
                </c:pt>
                <c:pt idx="14470">
                  <c:v>3.369348003648831</c:v>
                </c:pt>
                <c:pt idx="14471">
                  <c:v>4.7793480036488312</c:v>
                </c:pt>
                <c:pt idx="14472">
                  <c:v>3.6993480036488311</c:v>
                </c:pt>
                <c:pt idx="14473">
                  <c:v>3.8893480036488324</c:v>
                </c:pt>
                <c:pt idx="14474">
                  <c:v>2.9293480036488315</c:v>
                </c:pt>
                <c:pt idx="14475">
                  <c:v>3.2693480036488314</c:v>
                </c:pt>
                <c:pt idx="14476">
                  <c:v>2.9393480036488313</c:v>
                </c:pt>
                <c:pt idx="14477">
                  <c:v>3.7493480036488318</c:v>
                </c:pt>
                <c:pt idx="14478">
                  <c:v>3.1593480036488319</c:v>
                </c:pt>
                <c:pt idx="14479">
                  <c:v>3.7362917435953751</c:v>
                </c:pt>
                <c:pt idx="14480">
                  <c:v>2.9262917435953746</c:v>
                </c:pt>
                <c:pt idx="14481">
                  <c:v>4.406291743595375</c:v>
                </c:pt>
                <c:pt idx="14482">
                  <c:v>2.7562917435953747</c:v>
                </c:pt>
                <c:pt idx="14483">
                  <c:v>3.4362917435953744</c:v>
                </c:pt>
                <c:pt idx="14484">
                  <c:v>3.7262917435953753</c:v>
                </c:pt>
                <c:pt idx="14485">
                  <c:v>3.0962917435953745</c:v>
                </c:pt>
                <c:pt idx="14486">
                  <c:v>3.3062917435953754</c:v>
                </c:pt>
                <c:pt idx="14487">
                  <c:v>2.9562917435953739</c:v>
                </c:pt>
                <c:pt idx="14488">
                  <c:v>3.4162917435953748</c:v>
                </c:pt>
                <c:pt idx="14489">
                  <c:v>3.8262917435953749</c:v>
                </c:pt>
                <c:pt idx="14490">
                  <c:v>2.5962917435953745</c:v>
                </c:pt>
                <c:pt idx="14491">
                  <c:v>2.6162917435953741</c:v>
                </c:pt>
                <c:pt idx="14492">
                  <c:v>2.8662917435953741</c:v>
                </c:pt>
                <c:pt idx="14493">
                  <c:v>2.8732311759153326</c:v>
                </c:pt>
                <c:pt idx="14494">
                  <c:v>4.0632311759153339</c:v>
                </c:pt>
                <c:pt idx="14495">
                  <c:v>3.9032311759153338</c:v>
                </c:pt>
                <c:pt idx="14496">
                  <c:v>4.3132311759153339</c:v>
                </c:pt>
                <c:pt idx="14497">
                  <c:v>3.4932311759153336</c:v>
                </c:pt>
                <c:pt idx="14498">
                  <c:v>3.5632311759153339</c:v>
                </c:pt>
                <c:pt idx="14499">
                  <c:v>2.7132311759153342</c:v>
                </c:pt>
                <c:pt idx="14500">
                  <c:v>3.5732311759153337</c:v>
                </c:pt>
                <c:pt idx="14501">
                  <c:v>3.603231175915333</c:v>
                </c:pt>
                <c:pt idx="14502">
                  <c:v>3.223231175915334</c:v>
                </c:pt>
                <c:pt idx="14503">
                  <c:v>3.7832311759153328</c:v>
                </c:pt>
                <c:pt idx="14504">
                  <c:v>3.8232311759153337</c:v>
                </c:pt>
                <c:pt idx="14505">
                  <c:v>3.0832311759153335</c:v>
                </c:pt>
                <c:pt idx="14506">
                  <c:v>3.3132311759153339</c:v>
                </c:pt>
                <c:pt idx="14507">
                  <c:v>4.393231175915334</c:v>
                </c:pt>
                <c:pt idx="14508">
                  <c:v>4.103231175915333</c:v>
                </c:pt>
                <c:pt idx="14509">
                  <c:v>3.773231175915333</c:v>
                </c:pt>
                <c:pt idx="14510">
                  <c:v>3.1532311759153338</c:v>
                </c:pt>
                <c:pt idx="14511">
                  <c:v>3.6501662884488457</c:v>
                </c:pt>
                <c:pt idx="14512">
                  <c:v>3.2501662884488454</c:v>
                </c:pt>
                <c:pt idx="14513">
                  <c:v>4.4301662884488451</c:v>
                </c:pt>
                <c:pt idx="14514">
                  <c:v>3.0401662884488445</c:v>
                </c:pt>
                <c:pt idx="14515">
                  <c:v>3.5501662884488461</c:v>
                </c:pt>
                <c:pt idx="14516">
                  <c:v>4.1201662884488446</c:v>
                </c:pt>
                <c:pt idx="14517">
                  <c:v>3.2601662884488452</c:v>
                </c:pt>
                <c:pt idx="14518">
                  <c:v>2.6501662884488457</c:v>
                </c:pt>
                <c:pt idx="14519">
                  <c:v>3.100166288448845</c:v>
                </c:pt>
                <c:pt idx="14520">
                  <c:v>4.350166288448845</c:v>
                </c:pt>
                <c:pt idx="14521">
                  <c:v>3.5601662884488459</c:v>
                </c:pt>
                <c:pt idx="14522">
                  <c:v>4.2101662884488462</c:v>
                </c:pt>
                <c:pt idx="14523">
                  <c:v>2.7301662884488458</c:v>
                </c:pt>
                <c:pt idx="14524">
                  <c:v>3.5601662884488459</c:v>
                </c:pt>
                <c:pt idx="14525">
                  <c:v>3.1301662884488461</c:v>
                </c:pt>
                <c:pt idx="14526">
                  <c:v>4.6301662884488461</c:v>
                </c:pt>
                <c:pt idx="14527">
                  <c:v>2.5570970689844987</c:v>
                </c:pt>
                <c:pt idx="14528">
                  <c:v>4.257097068984498</c:v>
                </c:pt>
                <c:pt idx="14529">
                  <c:v>3.7970970689844989</c:v>
                </c:pt>
                <c:pt idx="14530">
                  <c:v>5.3470970689844979</c:v>
                </c:pt>
                <c:pt idx="14531">
                  <c:v>2.5470970689844989</c:v>
                </c:pt>
                <c:pt idx="14532">
                  <c:v>3.2770970689844976</c:v>
                </c:pt>
                <c:pt idx="14533">
                  <c:v>4.627097068984499</c:v>
                </c:pt>
                <c:pt idx="14534">
                  <c:v>3.0570970689844987</c:v>
                </c:pt>
                <c:pt idx="14535">
                  <c:v>3.5570970689844987</c:v>
                </c:pt>
                <c:pt idx="14536">
                  <c:v>3.7370970689844984</c:v>
                </c:pt>
                <c:pt idx="14537">
                  <c:v>4.2270970689844987</c:v>
                </c:pt>
                <c:pt idx="14538">
                  <c:v>3.7070970689844991</c:v>
                </c:pt>
                <c:pt idx="14539">
                  <c:v>4.1070970689844977</c:v>
                </c:pt>
                <c:pt idx="14540">
                  <c:v>3.1470970689844986</c:v>
                </c:pt>
                <c:pt idx="14541">
                  <c:v>3.377097068984499</c:v>
                </c:pt>
                <c:pt idx="14542">
                  <c:v>4.627097068984499</c:v>
                </c:pt>
                <c:pt idx="14543">
                  <c:v>2.7870970689844974</c:v>
                </c:pt>
                <c:pt idx="14544">
                  <c:v>3.8040235052590194</c:v>
                </c:pt>
                <c:pt idx="14545">
                  <c:v>3.6440235052590193</c:v>
                </c:pt>
                <c:pt idx="14546">
                  <c:v>3.7240235052590194</c:v>
                </c:pt>
                <c:pt idx="14547">
                  <c:v>3.1140235052590182</c:v>
                </c:pt>
                <c:pt idx="14548">
                  <c:v>3.4840235052590192</c:v>
                </c:pt>
                <c:pt idx="14549">
                  <c:v>2.7840235052590181</c:v>
                </c:pt>
                <c:pt idx="14550">
                  <c:v>2.8740235052590197</c:v>
                </c:pt>
                <c:pt idx="14551">
                  <c:v>2.7540235052590187</c:v>
                </c:pt>
                <c:pt idx="14552">
                  <c:v>3.574023505259019</c:v>
                </c:pt>
                <c:pt idx="14553">
                  <c:v>2.8640235052590182</c:v>
                </c:pt>
                <c:pt idx="14554">
                  <c:v>3.3340235052590188</c:v>
                </c:pt>
                <c:pt idx="14555">
                  <c:v>3.324023505259019</c:v>
                </c:pt>
                <c:pt idx="14556">
                  <c:v>4.0640235052590192</c:v>
                </c:pt>
                <c:pt idx="14557">
                  <c:v>3.4540235052590198</c:v>
                </c:pt>
                <c:pt idx="14558">
                  <c:v>2.9440235052590182</c:v>
                </c:pt>
                <c:pt idx="14559">
                  <c:v>3.0540235052590194</c:v>
                </c:pt>
                <c:pt idx="14560">
                  <c:v>4.6640235052590189</c:v>
                </c:pt>
                <c:pt idx="14561">
                  <c:v>3.9640235052590196</c:v>
                </c:pt>
                <c:pt idx="14562">
                  <c:v>3.6740235052590187</c:v>
                </c:pt>
                <c:pt idx="14563">
                  <c:v>2.9740235052590194</c:v>
                </c:pt>
                <c:pt idx="14564">
                  <c:v>2.8440235052590186</c:v>
                </c:pt>
                <c:pt idx="14565">
                  <c:v>3.2540235052590187</c:v>
                </c:pt>
                <c:pt idx="14566">
                  <c:v>3.3140235052590192</c:v>
                </c:pt>
                <c:pt idx="14567">
                  <c:v>2.8140235052590192</c:v>
                </c:pt>
                <c:pt idx="14568">
                  <c:v>3.1909455849569941</c:v>
                </c:pt>
                <c:pt idx="14569">
                  <c:v>3.3909455849569952</c:v>
                </c:pt>
                <c:pt idx="14570">
                  <c:v>3.5709455849569949</c:v>
                </c:pt>
                <c:pt idx="14571">
                  <c:v>3.6809455849569943</c:v>
                </c:pt>
                <c:pt idx="14572">
                  <c:v>3.6809455849569943</c:v>
                </c:pt>
                <c:pt idx="14573">
                  <c:v>3.5009455849569946</c:v>
                </c:pt>
                <c:pt idx="14574">
                  <c:v>3.4709455849569952</c:v>
                </c:pt>
                <c:pt idx="14575">
                  <c:v>2.610945584956994</c:v>
                </c:pt>
                <c:pt idx="14576">
                  <c:v>3.2209455849569952</c:v>
                </c:pt>
                <c:pt idx="14577">
                  <c:v>4.7709455849569942</c:v>
                </c:pt>
                <c:pt idx="14578">
                  <c:v>3.8409455849569945</c:v>
                </c:pt>
                <c:pt idx="14579">
                  <c:v>3.9909455849569948</c:v>
                </c:pt>
                <c:pt idx="14580">
                  <c:v>3.1309455849569954</c:v>
                </c:pt>
                <c:pt idx="14581">
                  <c:v>3.0609455849569951</c:v>
                </c:pt>
                <c:pt idx="14582">
                  <c:v>2.8509455849569942</c:v>
                </c:pt>
                <c:pt idx="14583">
                  <c:v>4.0209455849569942</c:v>
                </c:pt>
                <c:pt idx="14584">
                  <c:v>3.0609455849569951</c:v>
                </c:pt>
                <c:pt idx="14585">
                  <c:v>3.1409455849569952</c:v>
                </c:pt>
                <c:pt idx="14586">
                  <c:v>3.4609455849569954</c:v>
                </c:pt>
                <c:pt idx="14587">
                  <c:v>3.5009455849569946</c:v>
                </c:pt>
                <c:pt idx="14588">
                  <c:v>4.110945584956994</c:v>
                </c:pt>
                <c:pt idx="14589">
                  <c:v>2.6778632957105621</c:v>
                </c:pt>
                <c:pt idx="14590">
                  <c:v>3.6278632957105632</c:v>
                </c:pt>
                <c:pt idx="14591">
                  <c:v>2.5378632957105633</c:v>
                </c:pt>
                <c:pt idx="14592">
                  <c:v>3.137863295710563</c:v>
                </c:pt>
                <c:pt idx="14593">
                  <c:v>3.2978632957105631</c:v>
                </c:pt>
                <c:pt idx="14594">
                  <c:v>4.3278632957105625</c:v>
                </c:pt>
                <c:pt idx="14595">
                  <c:v>2.8578632957105619</c:v>
                </c:pt>
                <c:pt idx="14596">
                  <c:v>2.6878632957105619</c:v>
                </c:pt>
                <c:pt idx="14597">
                  <c:v>3.3478632957105621</c:v>
                </c:pt>
                <c:pt idx="14598">
                  <c:v>3.7078632957105633</c:v>
                </c:pt>
                <c:pt idx="14599">
                  <c:v>3.3978632957105628</c:v>
                </c:pt>
                <c:pt idx="14600">
                  <c:v>3.6078632957105619</c:v>
                </c:pt>
                <c:pt idx="14601">
                  <c:v>3.0578632957105629</c:v>
                </c:pt>
                <c:pt idx="14602">
                  <c:v>3.1478632957105628</c:v>
                </c:pt>
                <c:pt idx="14603">
                  <c:v>3.4247766250991187</c:v>
                </c:pt>
                <c:pt idx="14604">
                  <c:v>3.3947766250991194</c:v>
                </c:pt>
                <c:pt idx="14605">
                  <c:v>3.3547766250991184</c:v>
                </c:pt>
                <c:pt idx="14606">
                  <c:v>3.0547766250991195</c:v>
                </c:pt>
                <c:pt idx="14607">
                  <c:v>2.7747766250991184</c:v>
                </c:pt>
                <c:pt idx="14608">
                  <c:v>3.4147766250991189</c:v>
                </c:pt>
                <c:pt idx="14609">
                  <c:v>4.3747766250991198</c:v>
                </c:pt>
                <c:pt idx="14610">
                  <c:v>3.244776625099119</c:v>
                </c:pt>
                <c:pt idx="14611">
                  <c:v>4.0547766250991195</c:v>
                </c:pt>
                <c:pt idx="14612">
                  <c:v>3.0847766250991189</c:v>
                </c:pt>
                <c:pt idx="14613">
                  <c:v>4.494776625099119</c:v>
                </c:pt>
                <c:pt idx="14614">
                  <c:v>2.5347766250991199</c:v>
                </c:pt>
                <c:pt idx="14615">
                  <c:v>3.7116855606490269</c:v>
                </c:pt>
                <c:pt idx="14616">
                  <c:v>3.8616855606490272</c:v>
                </c:pt>
                <c:pt idx="14617">
                  <c:v>3.1316855606490268</c:v>
                </c:pt>
                <c:pt idx="14618">
                  <c:v>2.9816855606490265</c:v>
                </c:pt>
                <c:pt idx="14619">
                  <c:v>3.1316855606490268</c:v>
                </c:pt>
                <c:pt idx="14620">
                  <c:v>3.2716855606490256</c:v>
                </c:pt>
                <c:pt idx="14621">
                  <c:v>3.041685560649027</c:v>
                </c:pt>
                <c:pt idx="14622">
                  <c:v>2.9616855606490269</c:v>
                </c:pt>
                <c:pt idx="14623">
                  <c:v>4.8816855606490268</c:v>
                </c:pt>
                <c:pt idx="14624">
                  <c:v>3.121685560649027</c:v>
                </c:pt>
                <c:pt idx="14625">
                  <c:v>3.5816855606490261</c:v>
                </c:pt>
                <c:pt idx="14626">
                  <c:v>3.1085900898332941</c:v>
                </c:pt>
                <c:pt idx="14627">
                  <c:v>3.4885900898332931</c:v>
                </c:pt>
                <c:pt idx="14628">
                  <c:v>3.8585900898332941</c:v>
                </c:pt>
                <c:pt idx="14629">
                  <c:v>3.3785900898332937</c:v>
                </c:pt>
                <c:pt idx="14630">
                  <c:v>3.5885900898332928</c:v>
                </c:pt>
                <c:pt idx="14631">
                  <c:v>4.4185900898332928</c:v>
                </c:pt>
                <c:pt idx="14632">
                  <c:v>3.6485900898332932</c:v>
                </c:pt>
                <c:pt idx="14633">
                  <c:v>2.8785900898332937</c:v>
                </c:pt>
                <c:pt idx="14634">
                  <c:v>3.2085900898332937</c:v>
                </c:pt>
                <c:pt idx="14635">
                  <c:v>2.7085900898332937</c:v>
                </c:pt>
                <c:pt idx="14636">
                  <c:v>3.1685900898332928</c:v>
                </c:pt>
                <c:pt idx="14637">
                  <c:v>2.9785900898332933</c:v>
                </c:pt>
                <c:pt idx="14638">
                  <c:v>3.028590089833294</c:v>
                </c:pt>
                <c:pt idx="14639">
                  <c:v>3.6085900898332941</c:v>
                </c:pt>
                <c:pt idx="14640">
                  <c:v>3.7085900898332937</c:v>
                </c:pt>
                <c:pt idx="14641">
                  <c:v>3.0185900898332925</c:v>
                </c:pt>
                <c:pt idx="14642">
                  <c:v>2.7754902000712853</c:v>
                </c:pt>
                <c:pt idx="14643">
                  <c:v>3.4854902000712844</c:v>
                </c:pt>
                <c:pt idx="14644">
                  <c:v>3.4154902000712841</c:v>
                </c:pt>
                <c:pt idx="14645">
                  <c:v>3.4954902000712842</c:v>
                </c:pt>
                <c:pt idx="14646">
                  <c:v>2.7954902000712849</c:v>
                </c:pt>
                <c:pt idx="14647">
                  <c:v>3.6354902000712848</c:v>
                </c:pt>
                <c:pt idx="14648">
                  <c:v>4.0354902000712851</c:v>
                </c:pt>
                <c:pt idx="14649">
                  <c:v>3.2454902000712842</c:v>
                </c:pt>
                <c:pt idx="14650">
                  <c:v>2.7254902000712846</c:v>
                </c:pt>
                <c:pt idx="14651">
                  <c:v>3.2154902000712848</c:v>
                </c:pt>
                <c:pt idx="14652">
                  <c:v>3.2123858787284068</c:v>
                </c:pt>
                <c:pt idx="14653">
                  <c:v>4.1723858787284058</c:v>
                </c:pt>
                <c:pt idx="14654">
                  <c:v>2.5523858787284066</c:v>
                </c:pt>
                <c:pt idx="14655">
                  <c:v>3.2423858787284061</c:v>
                </c:pt>
                <c:pt idx="14656">
                  <c:v>3.4923858787284061</c:v>
                </c:pt>
                <c:pt idx="14657">
                  <c:v>3.3923858787284065</c:v>
                </c:pt>
                <c:pt idx="14658">
                  <c:v>3.412385878728406</c:v>
                </c:pt>
                <c:pt idx="14659">
                  <c:v>3.1123858787284071</c:v>
                </c:pt>
                <c:pt idx="14660">
                  <c:v>2.9723858787284065</c:v>
                </c:pt>
                <c:pt idx="14661">
                  <c:v>3.1523858787284063</c:v>
                </c:pt>
                <c:pt idx="14662">
                  <c:v>3.9323858787284074</c:v>
                </c:pt>
                <c:pt idx="14663">
                  <c:v>3.3723858787284069</c:v>
                </c:pt>
                <c:pt idx="14664">
                  <c:v>3.8923858787284065</c:v>
                </c:pt>
                <c:pt idx="14665">
                  <c:v>3.582385878728406</c:v>
                </c:pt>
                <c:pt idx="14666">
                  <c:v>2.8623858787284071</c:v>
                </c:pt>
                <c:pt idx="14667">
                  <c:v>2.9223858787284058</c:v>
                </c:pt>
                <c:pt idx="14668">
                  <c:v>3.0423858787284068</c:v>
                </c:pt>
                <c:pt idx="14669">
                  <c:v>3.7792771131158052</c:v>
                </c:pt>
                <c:pt idx="14670">
                  <c:v>3.1892771131158053</c:v>
                </c:pt>
                <c:pt idx="14671">
                  <c:v>4.039277113115805</c:v>
                </c:pt>
                <c:pt idx="14672">
                  <c:v>3.8392771131158039</c:v>
                </c:pt>
                <c:pt idx="14673">
                  <c:v>4.2092771131158049</c:v>
                </c:pt>
                <c:pt idx="14674">
                  <c:v>3.7192771131158047</c:v>
                </c:pt>
                <c:pt idx="14675">
                  <c:v>2.7092771131158049</c:v>
                </c:pt>
                <c:pt idx="14676">
                  <c:v>3.5292771131158052</c:v>
                </c:pt>
                <c:pt idx="14677">
                  <c:v>3.4092771131158042</c:v>
                </c:pt>
                <c:pt idx="14678">
                  <c:v>3.6492771131158044</c:v>
                </c:pt>
                <c:pt idx="14679">
                  <c:v>4.0192771131158054</c:v>
                </c:pt>
                <c:pt idx="14680">
                  <c:v>4.5192771131158054</c:v>
                </c:pt>
                <c:pt idx="14681">
                  <c:v>3.4792771131158045</c:v>
                </c:pt>
                <c:pt idx="14682">
                  <c:v>4.0961638904900486</c:v>
                </c:pt>
                <c:pt idx="14683">
                  <c:v>2.8161638904900475</c:v>
                </c:pt>
                <c:pt idx="14684">
                  <c:v>3.9461638904900482</c:v>
                </c:pt>
                <c:pt idx="14685">
                  <c:v>3.2361638904900474</c:v>
                </c:pt>
                <c:pt idx="14686">
                  <c:v>2.8661638904900482</c:v>
                </c:pt>
                <c:pt idx="14687">
                  <c:v>2.9861638904900474</c:v>
                </c:pt>
                <c:pt idx="14688">
                  <c:v>4.7461638904900472</c:v>
                </c:pt>
                <c:pt idx="14689">
                  <c:v>3.256163890490047</c:v>
                </c:pt>
                <c:pt idx="14690">
                  <c:v>3.5561638904900477</c:v>
                </c:pt>
                <c:pt idx="14691">
                  <c:v>2.5661638904900475</c:v>
                </c:pt>
                <c:pt idx="14692">
                  <c:v>3.7461638904900472</c:v>
                </c:pt>
                <c:pt idx="14693">
                  <c:v>3.1461638904900475</c:v>
                </c:pt>
                <c:pt idx="14694">
                  <c:v>2.8061638904900477</c:v>
                </c:pt>
                <c:pt idx="14695">
                  <c:v>3.3261638904900472</c:v>
                </c:pt>
                <c:pt idx="14696">
                  <c:v>2.7661638904900485</c:v>
                </c:pt>
                <c:pt idx="14697">
                  <c:v>3.0930461980528108</c:v>
                </c:pt>
                <c:pt idx="14698">
                  <c:v>2.9930461980528094</c:v>
                </c:pt>
                <c:pt idx="14699">
                  <c:v>3.3730461980528101</c:v>
                </c:pt>
                <c:pt idx="14700">
                  <c:v>4.4530461980528102</c:v>
                </c:pt>
                <c:pt idx="14701">
                  <c:v>2.9130461980528093</c:v>
                </c:pt>
                <c:pt idx="14702">
                  <c:v>4.1530461980528095</c:v>
                </c:pt>
                <c:pt idx="14703">
                  <c:v>3.5330461980528103</c:v>
                </c:pt>
                <c:pt idx="14704">
                  <c:v>3.1130461980528104</c:v>
                </c:pt>
                <c:pt idx="14705">
                  <c:v>3.1830461980528106</c:v>
                </c:pt>
                <c:pt idx="14706">
                  <c:v>3.0630461980528096</c:v>
                </c:pt>
                <c:pt idx="14707">
                  <c:v>3.4530461980528102</c:v>
                </c:pt>
                <c:pt idx="14708">
                  <c:v>2.9530461980528102</c:v>
                </c:pt>
                <c:pt idx="14709">
                  <c:v>3.7330461980528096</c:v>
                </c:pt>
                <c:pt idx="14710">
                  <c:v>2.9230461980528109</c:v>
                </c:pt>
                <c:pt idx="14711">
                  <c:v>2.8630461980528104</c:v>
                </c:pt>
                <c:pt idx="14712">
                  <c:v>3.8730461980528101</c:v>
                </c:pt>
                <c:pt idx="14713">
                  <c:v>3.3330461980528092</c:v>
                </c:pt>
                <c:pt idx="14714">
                  <c:v>2.96304619805281</c:v>
                </c:pt>
                <c:pt idx="14715">
                  <c:v>4.2730461980528105</c:v>
                </c:pt>
                <c:pt idx="14716">
                  <c:v>3.1530461980528095</c:v>
                </c:pt>
                <c:pt idx="14717">
                  <c:v>4.2599240229505693</c:v>
                </c:pt>
                <c:pt idx="14718">
                  <c:v>3.1999240229505688</c:v>
                </c:pt>
                <c:pt idx="14719">
                  <c:v>3.7499240229505677</c:v>
                </c:pt>
                <c:pt idx="14720">
                  <c:v>3.9799240229505681</c:v>
                </c:pt>
                <c:pt idx="14721">
                  <c:v>3.9299240229505692</c:v>
                </c:pt>
                <c:pt idx="14722">
                  <c:v>3.1499240229505681</c:v>
                </c:pt>
                <c:pt idx="14723">
                  <c:v>4.2899240229505686</c:v>
                </c:pt>
                <c:pt idx="14724">
                  <c:v>3.0199240229505691</c:v>
                </c:pt>
                <c:pt idx="14725">
                  <c:v>3.4899240229505679</c:v>
                </c:pt>
                <c:pt idx="14726">
                  <c:v>3.069924022950568</c:v>
                </c:pt>
                <c:pt idx="14727">
                  <c:v>3.3899240229505683</c:v>
                </c:pt>
                <c:pt idx="14728">
                  <c:v>2.5099240229505693</c:v>
                </c:pt>
                <c:pt idx="14729">
                  <c:v>2.5599240229505682</c:v>
                </c:pt>
                <c:pt idx="14730">
                  <c:v>4.3499240229505691</c:v>
                </c:pt>
                <c:pt idx="14731">
                  <c:v>3.3999240229505681</c:v>
                </c:pt>
                <c:pt idx="14732">
                  <c:v>3.8899240229505683</c:v>
                </c:pt>
                <c:pt idx="14733">
                  <c:v>3.5999240229505691</c:v>
                </c:pt>
                <c:pt idx="14734">
                  <c:v>3.4199240229505694</c:v>
                </c:pt>
                <c:pt idx="14735">
                  <c:v>2.6999240229505688</c:v>
                </c:pt>
                <c:pt idx="14736">
                  <c:v>3.9767973522742732</c:v>
                </c:pt>
                <c:pt idx="14737">
                  <c:v>3.6767973522742743</c:v>
                </c:pt>
                <c:pt idx="14738">
                  <c:v>3.4067973522742729</c:v>
                </c:pt>
                <c:pt idx="14739">
                  <c:v>3.0667973522742731</c:v>
                </c:pt>
                <c:pt idx="14740">
                  <c:v>3.1667973522742745</c:v>
                </c:pt>
                <c:pt idx="14741">
                  <c:v>3.106797352274274</c:v>
                </c:pt>
                <c:pt idx="14742">
                  <c:v>4.9567973522742736</c:v>
                </c:pt>
                <c:pt idx="14743">
                  <c:v>3.8067973522742733</c:v>
                </c:pt>
                <c:pt idx="14744">
                  <c:v>3.3167973522742731</c:v>
                </c:pt>
                <c:pt idx="14745">
                  <c:v>3.3367973522742744</c:v>
                </c:pt>
                <c:pt idx="14746">
                  <c:v>3.9467973522742739</c:v>
                </c:pt>
                <c:pt idx="14747">
                  <c:v>4.1967973522742739</c:v>
                </c:pt>
                <c:pt idx="14748">
                  <c:v>3.3767973522742736</c:v>
                </c:pt>
                <c:pt idx="14749">
                  <c:v>4.5067973522742744</c:v>
                </c:pt>
                <c:pt idx="14750">
                  <c:v>4.106797352274274</c:v>
                </c:pt>
                <c:pt idx="14751">
                  <c:v>3.7236661730590335</c:v>
                </c:pt>
                <c:pt idx="14752">
                  <c:v>2.9836661730590333</c:v>
                </c:pt>
                <c:pt idx="14753">
                  <c:v>3.283666173059034</c:v>
                </c:pt>
                <c:pt idx="14754">
                  <c:v>3.3036661730590335</c:v>
                </c:pt>
                <c:pt idx="14755">
                  <c:v>3.7236661730590335</c:v>
                </c:pt>
                <c:pt idx="14756">
                  <c:v>4.5736661730590331</c:v>
                </c:pt>
                <c:pt idx="14757">
                  <c:v>3.0036661730590346</c:v>
                </c:pt>
                <c:pt idx="14758">
                  <c:v>3.2636661730590344</c:v>
                </c:pt>
                <c:pt idx="14759">
                  <c:v>3.8836661730590336</c:v>
                </c:pt>
                <c:pt idx="14760">
                  <c:v>3.7736661730590342</c:v>
                </c:pt>
                <c:pt idx="14761">
                  <c:v>3.2336661730590333</c:v>
                </c:pt>
                <c:pt idx="14762">
                  <c:v>3.9736661730590335</c:v>
                </c:pt>
                <c:pt idx="14763">
                  <c:v>3.8336661730590347</c:v>
                </c:pt>
                <c:pt idx="14764">
                  <c:v>2.9836661730590333</c:v>
                </c:pt>
                <c:pt idx="14765">
                  <c:v>3.9036661730590332</c:v>
                </c:pt>
                <c:pt idx="14766">
                  <c:v>4.1036661730590343</c:v>
                </c:pt>
                <c:pt idx="14767">
                  <c:v>3.2505304722837902</c:v>
                </c:pt>
                <c:pt idx="14768">
                  <c:v>3.9605304722837893</c:v>
                </c:pt>
                <c:pt idx="14769">
                  <c:v>3.640530472283789</c:v>
                </c:pt>
                <c:pt idx="14770">
                  <c:v>3.4105304722837904</c:v>
                </c:pt>
                <c:pt idx="14771">
                  <c:v>3.3305304722837903</c:v>
                </c:pt>
                <c:pt idx="14772">
                  <c:v>4.6605304722837904</c:v>
                </c:pt>
                <c:pt idx="14773">
                  <c:v>3.4305304722837899</c:v>
                </c:pt>
                <c:pt idx="14774">
                  <c:v>2.7905304722837894</c:v>
                </c:pt>
                <c:pt idx="14775">
                  <c:v>2.6805304722837899</c:v>
                </c:pt>
                <c:pt idx="14776">
                  <c:v>2.890530472283789</c:v>
                </c:pt>
                <c:pt idx="14777">
                  <c:v>2.8105304722837889</c:v>
                </c:pt>
                <c:pt idx="14778">
                  <c:v>2.8405304722837901</c:v>
                </c:pt>
                <c:pt idx="14779">
                  <c:v>3.3705304722837894</c:v>
                </c:pt>
                <c:pt idx="14780">
                  <c:v>3.9505304722837895</c:v>
                </c:pt>
                <c:pt idx="14781">
                  <c:v>3.0805304722837903</c:v>
                </c:pt>
                <c:pt idx="14782">
                  <c:v>3.9605304722837893</c:v>
                </c:pt>
                <c:pt idx="14783">
                  <c:v>2.9605304722837893</c:v>
                </c:pt>
                <c:pt idx="14784">
                  <c:v>2.6273902368709923</c:v>
                </c:pt>
                <c:pt idx="14785">
                  <c:v>3.007390236870993</c:v>
                </c:pt>
                <c:pt idx="14786">
                  <c:v>4.0473902368709922</c:v>
                </c:pt>
                <c:pt idx="14787">
                  <c:v>2.6573902368709934</c:v>
                </c:pt>
                <c:pt idx="14788">
                  <c:v>3.6273902368709923</c:v>
                </c:pt>
                <c:pt idx="14789">
                  <c:v>3.757390236870993</c:v>
                </c:pt>
                <c:pt idx="14790">
                  <c:v>3.9873902368709917</c:v>
                </c:pt>
                <c:pt idx="14791">
                  <c:v>3.5373902368709924</c:v>
                </c:pt>
                <c:pt idx="14792">
                  <c:v>4.7973902368709922</c:v>
                </c:pt>
                <c:pt idx="14793">
                  <c:v>4.007390236870993</c:v>
                </c:pt>
                <c:pt idx="14794">
                  <c:v>3.6573902368709934</c:v>
                </c:pt>
                <c:pt idx="14795">
                  <c:v>3.1873902368709928</c:v>
                </c:pt>
                <c:pt idx="14796">
                  <c:v>2.927390236870993</c:v>
                </c:pt>
                <c:pt idx="14797">
                  <c:v>3.3173902368709918</c:v>
                </c:pt>
                <c:pt idx="14798">
                  <c:v>2.927390236870993</c:v>
                </c:pt>
                <c:pt idx="14799">
                  <c:v>3.427390236870993</c:v>
                </c:pt>
                <c:pt idx="14800">
                  <c:v>4.177390236870993</c:v>
                </c:pt>
                <c:pt idx="14801">
                  <c:v>2.6242454536862763</c:v>
                </c:pt>
                <c:pt idx="14802">
                  <c:v>3.7642454536862768</c:v>
                </c:pt>
                <c:pt idx="14803">
                  <c:v>2.7942454536862762</c:v>
                </c:pt>
                <c:pt idx="14804">
                  <c:v>3.004245453686277</c:v>
                </c:pt>
                <c:pt idx="14805">
                  <c:v>2.7842454536862764</c:v>
                </c:pt>
                <c:pt idx="14806">
                  <c:v>2.7842454536862764</c:v>
                </c:pt>
                <c:pt idx="14807">
                  <c:v>3.2842454536862764</c:v>
                </c:pt>
                <c:pt idx="14808">
                  <c:v>4.1342454536862761</c:v>
                </c:pt>
                <c:pt idx="14809">
                  <c:v>3.7642454536862768</c:v>
                </c:pt>
                <c:pt idx="14810">
                  <c:v>4.6842454536862768</c:v>
                </c:pt>
                <c:pt idx="14811">
                  <c:v>2.7942454536862762</c:v>
                </c:pt>
                <c:pt idx="14812">
                  <c:v>4.3942454536862758</c:v>
                </c:pt>
                <c:pt idx="14813">
                  <c:v>2.9542454536862763</c:v>
                </c:pt>
                <c:pt idx="14814">
                  <c:v>3.1142454536862765</c:v>
                </c:pt>
                <c:pt idx="14815">
                  <c:v>3.4442454536862765</c:v>
                </c:pt>
                <c:pt idx="14816">
                  <c:v>3.4742454536862759</c:v>
                </c:pt>
                <c:pt idx="14817">
                  <c:v>3.9210961095381283</c:v>
                </c:pt>
                <c:pt idx="14818">
                  <c:v>3.2010961095381276</c:v>
                </c:pt>
                <c:pt idx="14819">
                  <c:v>4.1710961095381283</c:v>
                </c:pt>
                <c:pt idx="14820">
                  <c:v>2.5910961095381282</c:v>
                </c:pt>
                <c:pt idx="14821">
                  <c:v>3.0710961095381286</c:v>
                </c:pt>
                <c:pt idx="14822">
                  <c:v>3.5410961095381275</c:v>
                </c:pt>
                <c:pt idx="14823">
                  <c:v>2.7110961095381274</c:v>
                </c:pt>
                <c:pt idx="14824">
                  <c:v>4.0810961095381284</c:v>
                </c:pt>
                <c:pt idx="14825">
                  <c:v>2.6410961095381271</c:v>
                </c:pt>
                <c:pt idx="14826">
                  <c:v>3.5310961095381277</c:v>
                </c:pt>
                <c:pt idx="14827">
                  <c:v>4.3310961095381284</c:v>
                </c:pt>
                <c:pt idx="14828">
                  <c:v>4.4010961095381287</c:v>
                </c:pt>
                <c:pt idx="14829">
                  <c:v>4.2110961095381274</c:v>
                </c:pt>
                <c:pt idx="14830">
                  <c:v>3.3110961095381271</c:v>
                </c:pt>
                <c:pt idx="14831">
                  <c:v>3.3110961095381271</c:v>
                </c:pt>
                <c:pt idx="14832">
                  <c:v>3.7410961095381285</c:v>
                </c:pt>
                <c:pt idx="14833">
                  <c:v>2.731096109538127</c:v>
                </c:pt>
                <c:pt idx="14834">
                  <c:v>3.2610961095381281</c:v>
                </c:pt>
                <c:pt idx="14835">
                  <c:v>3.2510961095381283</c:v>
                </c:pt>
                <c:pt idx="14836">
                  <c:v>3.5510961095381273</c:v>
                </c:pt>
                <c:pt idx="14837">
                  <c:v>2.7179421911775545</c:v>
                </c:pt>
                <c:pt idx="14838">
                  <c:v>3.5179421911775552</c:v>
                </c:pt>
                <c:pt idx="14839">
                  <c:v>3.067942191177556</c:v>
                </c:pt>
                <c:pt idx="14840">
                  <c:v>4.2379421911775559</c:v>
                </c:pt>
                <c:pt idx="14841">
                  <c:v>2.5579421911775544</c:v>
                </c:pt>
                <c:pt idx="14842">
                  <c:v>2.9179421911775556</c:v>
                </c:pt>
                <c:pt idx="14843">
                  <c:v>3.2579421911775555</c:v>
                </c:pt>
                <c:pt idx="14844">
                  <c:v>3.277942191177555</c:v>
                </c:pt>
                <c:pt idx="14845">
                  <c:v>3.2579421911775555</c:v>
                </c:pt>
                <c:pt idx="14846">
                  <c:v>3.8079421911775544</c:v>
                </c:pt>
                <c:pt idx="14847">
                  <c:v>2.7179421911775545</c:v>
                </c:pt>
                <c:pt idx="14848">
                  <c:v>2.817942191177556</c:v>
                </c:pt>
                <c:pt idx="14849">
                  <c:v>3.6579421911775558</c:v>
                </c:pt>
                <c:pt idx="14850">
                  <c:v>3.397942191177556</c:v>
                </c:pt>
                <c:pt idx="14851">
                  <c:v>3.8879421911775545</c:v>
                </c:pt>
                <c:pt idx="14852">
                  <c:v>4.1547836852977529</c:v>
                </c:pt>
                <c:pt idx="14853">
                  <c:v>3.3447836852977524</c:v>
                </c:pt>
                <c:pt idx="14854">
                  <c:v>3.2447836852977527</c:v>
                </c:pt>
                <c:pt idx="14855">
                  <c:v>3.4947836852977527</c:v>
                </c:pt>
                <c:pt idx="14856">
                  <c:v>3.5047836852977525</c:v>
                </c:pt>
                <c:pt idx="14857">
                  <c:v>3.7947836852977517</c:v>
                </c:pt>
                <c:pt idx="14858">
                  <c:v>3.2247836852977514</c:v>
                </c:pt>
                <c:pt idx="14859">
                  <c:v>3.3247836852977528</c:v>
                </c:pt>
                <c:pt idx="14860">
                  <c:v>2.5847836852977526</c:v>
                </c:pt>
                <c:pt idx="14861">
                  <c:v>2.5047836852977525</c:v>
                </c:pt>
                <c:pt idx="14862">
                  <c:v>3.2316205785337591</c:v>
                </c:pt>
                <c:pt idx="14863">
                  <c:v>3.5516205785337576</c:v>
                </c:pt>
                <c:pt idx="14864">
                  <c:v>4.2316205785337591</c:v>
                </c:pt>
                <c:pt idx="14865">
                  <c:v>3.7616205785337584</c:v>
                </c:pt>
                <c:pt idx="14866">
                  <c:v>3.7416205785337588</c:v>
                </c:pt>
                <c:pt idx="14867">
                  <c:v>3.781620578533758</c:v>
                </c:pt>
                <c:pt idx="14868">
                  <c:v>3.2016205785337579</c:v>
                </c:pt>
                <c:pt idx="14869">
                  <c:v>3.8216205785337589</c:v>
                </c:pt>
                <c:pt idx="14870">
                  <c:v>4.6416205785337592</c:v>
                </c:pt>
                <c:pt idx="14871">
                  <c:v>4.3416205785337585</c:v>
                </c:pt>
                <c:pt idx="14872">
                  <c:v>3.8316205785337587</c:v>
                </c:pt>
                <c:pt idx="14873">
                  <c:v>2.8716205785337579</c:v>
                </c:pt>
                <c:pt idx="14874">
                  <c:v>2.6684528574621265</c:v>
                </c:pt>
                <c:pt idx="14875">
                  <c:v>3.6284528574621255</c:v>
                </c:pt>
                <c:pt idx="14876">
                  <c:v>2.6484528574621269</c:v>
                </c:pt>
                <c:pt idx="14877">
                  <c:v>3.358452857462126</c:v>
                </c:pt>
                <c:pt idx="14878">
                  <c:v>3.438452857462126</c:v>
                </c:pt>
                <c:pt idx="14879">
                  <c:v>2.6684528574621265</c:v>
                </c:pt>
                <c:pt idx="14880">
                  <c:v>2.858452857462126</c:v>
                </c:pt>
                <c:pt idx="14881">
                  <c:v>2.9684528574621254</c:v>
                </c:pt>
                <c:pt idx="14882">
                  <c:v>2.8784528574621255</c:v>
                </c:pt>
                <c:pt idx="14883">
                  <c:v>4.688452857462126</c:v>
                </c:pt>
                <c:pt idx="14884">
                  <c:v>3.7584528574621263</c:v>
                </c:pt>
                <c:pt idx="14885">
                  <c:v>3.9484528574621258</c:v>
                </c:pt>
                <c:pt idx="14886">
                  <c:v>3.6284528574621255</c:v>
                </c:pt>
                <c:pt idx="14887">
                  <c:v>4.108452857462126</c:v>
                </c:pt>
                <c:pt idx="14888">
                  <c:v>2.9184528574621265</c:v>
                </c:pt>
                <c:pt idx="14889">
                  <c:v>2.5084528574621263</c:v>
                </c:pt>
                <c:pt idx="14890">
                  <c:v>3.2084528574621256</c:v>
                </c:pt>
                <c:pt idx="14891">
                  <c:v>3.7252805086005818</c:v>
                </c:pt>
                <c:pt idx="14892">
                  <c:v>3.8252805086005814</c:v>
                </c:pt>
                <c:pt idx="14893">
                  <c:v>3.9552805086005804</c:v>
                </c:pt>
                <c:pt idx="14894">
                  <c:v>4.2152805086005802</c:v>
                </c:pt>
                <c:pt idx="14895">
                  <c:v>3.3552805086005808</c:v>
                </c:pt>
                <c:pt idx="14896">
                  <c:v>3.0852805086005812</c:v>
                </c:pt>
                <c:pt idx="14897">
                  <c:v>3.3652805086005806</c:v>
                </c:pt>
                <c:pt idx="14898">
                  <c:v>3.1152805086005806</c:v>
                </c:pt>
                <c:pt idx="14899">
                  <c:v>3.6952805086005807</c:v>
                </c:pt>
                <c:pt idx="14900">
                  <c:v>4.6652805086005813</c:v>
                </c:pt>
                <c:pt idx="14901">
                  <c:v>4.2652805086005809</c:v>
                </c:pt>
                <c:pt idx="14902">
                  <c:v>3.7152805086005802</c:v>
                </c:pt>
                <c:pt idx="14903">
                  <c:v>3.0252805086005807</c:v>
                </c:pt>
                <c:pt idx="14904">
                  <c:v>4.4452805086005807</c:v>
                </c:pt>
                <c:pt idx="14905">
                  <c:v>2.8521035184076631</c:v>
                </c:pt>
                <c:pt idx="14906">
                  <c:v>3.3521035184076631</c:v>
                </c:pt>
                <c:pt idx="14907">
                  <c:v>3.5721035184076637</c:v>
                </c:pt>
                <c:pt idx="14908">
                  <c:v>3.1621035184076636</c:v>
                </c:pt>
                <c:pt idx="14909">
                  <c:v>3.4021035184076638</c:v>
                </c:pt>
                <c:pt idx="14910">
                  <c:v>3.1921035184076629</c:v>
                </c:pt>
                <c:pt idx="14911">
                  <c:v>4.272103518407663</c:v>
                </c:pt>
                <c:pt idx="14912">
                  <c:v>2.878921873282394</c:v>
                </c:pt>
                <c:pt idx="14913">
                  <c:v>3.1389218732823938</c:v>
                </c:pt>
                <c:pt idx="14914">
                  <c:v>3.3689218732823925</c:v>
                </c:pt>
                <c:pt idx="14915">
                  <c:v>2.6589218732823934</c:v>
                </c:pt>
                <c:pt idx="14916">
                  <c:v>3.3289218732823933</c:v>
                </c:pt>
                <c:pt idx="14917">
                  <c:v>3.928921873282393</c:v>
                </c:pt>
                <c:pt idx="14918">
                  <c:v>3.6689218732823932</c:v>
                </c:pt>
                <c:pt idx="14919">
                  <c:v>3.1689218732823932</c:v>
                </c:pt>
                <c:pt idx="14920">
                  <c:v>4.7689218732823928</c:v>
                </c:pt>
                <c:pt idx="14921">
                  <c:v>3.4589218732823923</c:v>
                </c:pt>
                <c:pt idx="14922">
                  <c:v>3.0589218732823937</c:v>
                </c:pt>
                <c:pt idx="14923">
                  <c:v>2.5389218732823924</c:v>
                </c:pt>
                <c:pt idx="14924">
                  <c:v>3.1989218732823925</c:v>
                </c:pt>
                <c:pt idx="14925">
                  <c:v>3.9789218732823937</c:v>
                </c:pt>
                <c:pt idx="14926">
                  <c:v>4.008921873282393</c:v>
                </c:pt>
                <c:pt idx="14927">
                  <c:v>3.5489218732823939</c:v>
                </c:pt>
                <c:pt idx="14928">
                  <c:v>3.1189218732823925</c:v>
                </c:pt>
                <c:pt idx="14929">
                  <c:v>3.2557355595639255</c:v>
                </c:pt>
                <c:pt idx="14930">
                  <c:v>3.025735559563925</c:v>
                </c:pt>
                <c:pt idx="14931">
                  <c:v>3.3757355595639265</c:v>
                </c:pt>
                <c:pt idx="14932">
                  <c:v>3.395735559563926</c:v>
                </c:pt>
                <c:pt idx="14933">
                  <c:v>2.5757355595639257</c:v>
                </c:pt>
                <c:pt idx="14934">
                  <c:v>3.5057355595639255</c:v>
                </c:pt>
                <c:pt idx="14935">
                  <c:v>3.5457355595639264</c:v>
                </c:pt>
                <c:pt idx="14936">
                  <c:v>3.7857355595639248</c:v>
                </c:pt>
                <c:pt idx="14937">
                  <c:v>3.3357355595639255</c:v>
                </c:pt>
                <c:pt idx="14938">
                  <c:v>2.645735559563926</c:v>
                </c:pt>
                <c:pt idx="14939">
                  <c:v>2.775735559563925</c:v>
                </c:pt>
                <c:pt idx="14940">
                  <c:v>3.2357355595639259</c:v>
                </c:pt>
                <c:pt idx="14941">
                  <c:v>3.7357355595639259</c:v>
                </c:pt>
                <c:pt idx="14942">
                  <c:v>3.5357355595639248</c:v>
                </c:pt>
                <c:pt idx="14943">
                  <c:v>3.1857355595639252</c:v>
                </c:pt>
                <c:pt idx="14944">
                  <c:v>3.8557355595639251</c:v>
                </c:pt>
                <c:pt idx="14945">
                  <c:v>3.5957355595639253</c:v>
                </c:pt>
                <c:pt idx="14946">
                  <c:v>3.5157355595639252</c:v>
                </c:pt>
                <c:pt idx="14947">
                  <c:v>3.1757355595639254</c:v>
                </c:pt>
                <c:pt idx="14948">
                  <c:v>3.1757355595639254</c:v>
                </c:pt>
                <c:pt idx="14949">
                  <c:v>4.1057355595639251</c:v>
                </c:pt>
                <c:pt idx="14950">
                  <c:v>2.5425445635311821</c:v>
                </c:pt>
                <c:pt idx="14951">
                  <c:v>3.2825445635311805</c:v>
                </c:pt>
                <c:pt idx="14952">
                  <c:v>4.7825445635311805</c:v>
                </c:pt>
                <c:pt idx="14953">
                  <c:v>2.9025445635311815</c:v>
                </c:pt>
                <c:pt idx="14954">
                  <c:v>4.6025445635311808</c:v>
                </c:pt>
                <c:pt idx="14955">
                  <c:v>3.0725445635311814</c:v>
                </c:pt>
                <c:pt idx="14956">
                  <c:v>3.1225445635311821</c:v>
                </c:pt>
                <c:pt idx="14957">
                  <c:v>4.4025445635311815</c:v>
                </c:pt>
                <c:pt idx="14958">
                  <c:v>3.3825445635311819</c:v>
                </c:pt>
                <c:pt idx="14959">
                  <c:v>3.3525445635311808</c:v>
                </c:pt>
                <c:pt idx="14960">
                  <c:v>3.1025445635311808</c:v>
                </c:pt>
                <c:pt idx="14961">
                  <c:v>3.342544563531181</c:v>
                </c:pt>
                <c:pt idx="14962">
                  <c:v>2.9725445635311818</c:v>
                </c:pt>
                <c:pt idx="14963">
                  <c:v>3.2925445635311821</c:v>
                </c:pt>
                <c:pt idx="14964">
                  <c:v>3.9425445635311807</c:v>
                </c:pt>
                <c:pt idx="14965">
                  <c:v>2.9325445635311809</c:v>
                </c:pt>
                <c:pt idx="14966">
                  <c:v>2.8525445635311808</c:v>
                </c:pt>
                <c:pt idx="14967">
                  <c:v>3.1093488714025082</c:v>
                </c:pt>
                <c:pt idx="14968">
                  <c:v>3.9293488714025084</c:v>
                </c:pt>
                <c:pt idx="14969">
                  <c:v>4.2893488714025096</c:v>
                </c:pt>
                <c:pt idx="14970">
                  <c:v>3.0293488714025081</c:v>
                </c:pt>
                <c:pt idx="14971">
                  <c:v>2.8693488714025097</c:v>
                </c:pt>
                <c:pt idx="14972">
                  <c:v>3.7793488714025081</c:v>
                </c:pt>
                <c:pt idx="14973">
                  <c:v>4.4393488714025082</c:v>
                </c:pt>
                <c:pt idx="14974">
                  <c:v>2.949348871402508</c:v>
                </c:pt>
                <c:pt idx="14975">
                  <c:v>3.9393488714025082</c:v>
                </c:pt>
                <c:pt idx="14976">
                  <c:v>2.949348871402508</c:v>
                </c:pt>
                <c:pt idx="14977">
                  <c:v>3.5893488714025086</c:v>
                </c:pt>
                <c:pt idx="14978">
                  <c:v>3.4793488714025091</c:v>
                </c:pt>
                <c:pt idx="14979">
                  <c:v>3.319348871402509</c:v>
                </c:pt>
                <c:pt idx="14980">
                  <c:v>3.3261484693353172</c:v>
                </c:pt>
                <c:pt idx="14981">
                  <c:v>3.5261484693353164</c:v>
                </c:pt>
                <c:pt idx="14982">
                  <c:v>3.6361484693353177</c:v>
                </c:pt>
                <c:pt idx="14983">
                  <c:v>3.2961484693353178</c:v>
                </c:pt>
                <c:pt idx="14984">
                  <c:v>3.166148469335317</c:v>
                </c:pt>
                <c:pt idx="14985">
                  <c:v>2.9061484693353172</c:v>
                </c:pt>
                <c:pt idx="14986">
                  <c:v>4.0561484693353176</c:v>
                </c:pt>
                <c:pt idx="14987">
                  <c:v>2.8961484693353174</c:v>
                </c:pt>
                <c:pt idx="14988">
                  <c:v>3.9461484693353164</c:v>
                </c:pt>
                <c:pt idx="14989">
                  <c:v>4.1961484693353164</c:v>
                </c:pt>
                <c:pt idx="14990">
                  <c:v>2.6361484693353177</c:v>
                </c:pt>
                <c:pt idx="14991">
                  <c:v>3.0861484693353169</c:v>
                </c:pt>
                <c:pt idx="14992">
                  <c:v>3.0861484693353169</c:v>
                </c:pt>
                <c:pt idx="14993">
                  <c:v>4.166148469335317</c:v>
                </c:pt>
                <c:pt idx="14994">
                  <c:v>3.4861484693353173</c:v>
                </c:pt>
                <c:pt idx="14995">
                  <c:v>3.0661484693353174</c:v>
                </c:pt>
                <c:pt idx="14996">
                  <c:v>3.4629433434257226</c:v>
                </c:pt>
                <c:pt idx="14997">
                  <c:v>2.8429433434257216</c:v>
                </c:pt>
                <c:pt idx="14998">
                  <c:v>4.0629433434257223</c:v>
                </c:pt>
                <c:pt idx="14999">
                  <c:v>3.1029433434257214</c:v>
                </c:pt>
                <c:pt idx="15000">
                  <c:v>3.5529433434257225</c:v>
                </c:pt>
                <c:pt idx="15001">
                  <c:v>3.6829433434257215</c:v>
                </c:pt>
                <c:pt idx="15002">
                  <c:v>3.8329433434257218</c:v>
                </c:pt>
                <c:pt idx="15003">
                  <c:v>3.3029433434257225</c:v>
                </c:pt>
                <c:pt idx="15004">
                  <c:v>3.8829433434257226</c:v>
                </c:pt>
                <c:pt idx="15005">
                  <c:v>3.859733479708181</c:v>
                </c:pt>
                <c:pt idx="15006">
                  <c:v>3.6397334797081804</c:v>
                </c:pt>
                <c:pt idx="15007">
                  <c:v>2.9697334797081805</c:v>
                </c:pt>
                <c:pt idx="15008">
                  <c:v>3.3997334797081802</c:v>
                </c:pt>
                <c:pt idx="15009">
                  <c:v>2.7697334797081794</c:v>
                </c:pt>
                <c:pt idx="15010">
                  <c:v>3.8997334797081802</c:v>
                </c:pt>
                <c:pt idx="15011">
                  <c:v>2.5497334797081805</c:v>
                </c:pt>
                <c:pt idx="15012">
                  <c:v>4.2297334797081803</c:v>
                </c:pt>
                <c:pt idx="15013">
                  <c:v>2.73973347970818</c:v>
                </c:pt>
                <c:pt idx="15014">
                  <c:v>3.5397334797081808</c:v>
                </c:pt>
                <c:pt idx="15015">
                  <c:v>4.7297334797081803</c:v>
                </c:pt>
                <c:pt idx="15016">
                  <c:v>4.15973347970818</c:v>
                </c:pt>
                <c:pt idx="15017">
                  <c:v>3.15973347970818</c:v>
                </c:pt>
                <c:pt idx="15018">
                  <c:v>3.3497334797081795</c:v>
                </c:pt>
                <c:pt idx="15019">
                  <c:v>3.9697334797081805</c:v>
                </c:pt>
                <c:pt idx="15020">
                  <c:v>2.8765188641551251</c:v>
                </c:pt>
                <c:pt idx="15021">
                  <c:v>3.4465188641551254</c:v>
                </c:pt>
                <c:pt idx="15022">
                  <c:v>2.5365188641551253</c:v>
                </c:pt>
                <c:pt idx="15023">
                  <c:v>4.8765188641551251</c:v>
                </c:pt>
                <c:pt idx="15024">
                  <c:v>3.4165188641551243</c:v>
                </c:pt>
                <c:pt idx="15025">
                  <c:v>2.8865188641551249</c:v>
                </c:pt>
                <c:pt idx="15026">
                  <c:v>4.0865188641551242</c:v>
                </c:pt>
                <c:pt idx="15027">
                  <c:v>4.3665188641551254</c:v>
                </c:pt>
                <c:pt idx="15028">
                  <c:v>3.7665188641551239</c:v>
                </c:pt>
                <c:pt idx="15029">
                  <c:v>3.2065188641551252</c:v>
                </c:pt>
                <c:pt idx="15030">
                  <c:v>3.0565188641551249</c:v>
                </c:pt>
                <c:pt idx="15031">
                  <c:v>3.8032994826766</c:v>
                </c:pt>
                <c:pt idx="15032">
                  <c:v>3.6632994826765994</c:v>
                </c:pt>
                <c:pt idx="15033">
                  <c:v>3.6732994826765992</c:v>
                </c:pt>
                <c:pt idx="15034">
                  <c:v>3.6232994826766003</c:v>
                </c:pt>
                <c:pt idx="15035">
                  <c:v>3.183299482676599</c:v>
                </c:pt>
                <c:pt idx="15036">
                  <c:v>2.8832994826766001</c:v>
                </c:pt>
                <c:pt idx="15037">
                  <c:v>3.683299482676599</c:v>
                </c:pt>
                <c:pt idx="15038">
                  <c:v>3.2032994826766004</c:v>
                </c:pt>
                <c:pt idx="15039">
                  <c:v>4.6132994826766005</c:v>
                </c:pt>
                <c:pt idx="15040">
                  <c:v>3.3532994826766007</c:v>
                </c:pt>
                <c:pt idx="15041">
                  <c:v>4.0732994826765996</c:v>
                </c:pt>
                <c:pt idx="15042">
                  <c:v>3.4632994826766001</c:v>
                </c:pt>
                <c:pt idx="15043">
                  <c:v>4.3232994826765996</c:v>
                </c:pt>
                <c:pt idx="15044">
                  <c:v>3.3500753211198848</c:v>
                </c:pt>
                <c:pt idx="15045">
                  <c:v>3.2700753211198847</c:v>
                </c:pt>
                <c:pt idx="15046">
                  <c:v>3.4800753211198838</c:v>
                </c:pt>
                <c:pt idx="15047">
                  <c:v>4.390075321119884</c:v>
                </c:pt>
                <c:pt idx="15048">
                  <c:v>4.0500753211198841</c:v>
                </c:pt>
                <c:pt idx="15049">
                  <c:v>2.6900753211198847</c:v>
                </c:pt>
                <c:pt idx="15050">
                  <c:v>4.3300753211198835</c:v>
                </c:pt>
                <c:pt idx="15051">
                  <c:v>3.5300753211198845</c:v>
                </c:pt>
                <c:pt idx="15052">
                  <c:v>3.0900753211198833</c:v>
                </c:pt>
                <c:pt idx="15053">
                  <c:v>2.5800753211198835</c:v>
                </c:pt>
                <c:pt idx="15054">
                  <c:v>4.0800753211198835</c:v>
                </c:pt>
                <c:pt idx="15055">
                  <c:v>4.0900753211198833</c:v>
                </c:pt>
                <c:pt idx="15056">
                  <c:v>4.5800753211198835</c:v>
                </c:pt>
                <c:pt idx="15057">
                  <c:v>2.8700753211198844</c:v>
                </c:pt>
                <c:pt idx="15058">
                  <c:v>3.0800753211198835</c:v>
                </c:pt>
                <c:pt idx="15059">
                  <c:v>2.720075321119884</c:v>
                </c:pt>
                <c:pt idx="15060">
                  <c:v>3.7000753211198845</c:v>
                </c:pt>
                <c:pt idx="15061">
                  <c:v>2.9068463652691268</c:v>
                </c:pt>
                <c:pt idx="15062">
                  <c:v>3.2068463652691275</c:v>
                </c:pt>
                <c:pt idx="15063">
                  <c:v>2.6268463652691274</c:v>
                </c:pt>
                <c:pt idx="15064">
                  <c:v>3.5368463652691275</c:v>
                </c:pt>
                <c:pt idx="15065">
                  <c:v>3.0368463652691275</c:v>
                </c:pt>
                <c:pt idx="15066">
                  <c:v>3.0368463652691275</c:v>
                </c:pt>
                <c:pt idx="15067">
                  <c:v>2.8868463652691272</c:v>
                </c:pt>
                <c:pt idx="15068">
                  <c:v>3.476846365269127</c:v>
                </c:pt>
                <c:pt idx="15069">
                  <c:v>4.2068463652691275</c:v>
                </c:pt>
                <c:pt idx="15070">
                  <c:v>4.8168463652691269</c:v>
                </c:pt>
                <c:pt idx="15071">
                  <c:v>3.6568463652691268</c:v>
                </c:pt>
                <c:pt idx="15072">
                  <c:v>3.346846365269128</c:v>
                </c:pt>
                <c:pt idx="15073">
                  <c:v>2.7968463652691273</c:v>
                </c:pt>
                <c:pt idx="15074">
                  <c:v>4.1668463652691266</c:v>
                </c:pt>
                <c:pt idx="15075">
                  <c:v>3.146846365269127</c:v>
                </c:pt>
                <c:pt idx="15076">
                  <c:v>2.896846365269127</c:v>
                </c:pt>
                <c:pt idx="15077">
                  <c:v>2.58361260084496</c:v>
                </c:pt>
                <c:pt idx="15078">
                  <c:v>3.7936126008449609</c:v>
                </c:pt>
                <c:pt idx="15079">
                  <c:v>4.1036126008449614</c:v>
                </c:pt>
                <c:pt idx="15080">
                  <c:v>3.4736126008449606</c:v>
                </c:pt>
                <c:pt idx="15081">
                  <c:v>3.4036126008449603</c:v>
                </c:pt>
                <c:pt idx="15082">
                  <c:v>2.6436126008449605</c:v>
                </c:pt>
                <c:pt idx="15083">
                  <c:v>3.0336126008449611</c:v>
                </c:pt>
                <c:pt idx="15084">
                  <c:v>3.373612600844961</c:v>
                </c:pt>
                <c:pt idx="15085">
                  <c:v>3.3236126008449602</c:v>
                </c:pt>
                <c:pt idx="15086">
                  <c:v>4.9036126008449603</c:v>
                </c:pt>
                <c:pt idx="15087">
                  <c:v>2.7436126008449602</c:v>
                </c:pt>
                <c:pt idx="15088">
                  <c:v>3.6336126008449607</c:v>
                </c:pt>
                <c:pt idx="15089">
                  <c:v>3.3236126008449602</c:v>
                </c:pt>
                <c:pt idx="15090">
                  <c:v>2.7836126008449611</c:v>
                </c:pt>
                <c:pt idx="15091">
                  <c:v>4.0736126008449602</c:v>
                </c:pt>
                <c:pt idx="15092">
                  <c:v>2.5636126008449605</c:v>
                </c:pt>
                <c:pt idx="15093">
                  <c:v>3.5436126008449609</c:v>
                </c:pt>
                <c:pt idx="15094">
                  <c:v>4.2136126008449608</c:v>
                </c:pt>
                <c:pt idx="15095">
                  <c:v>4.4903740135041321</c:v>
                </c:pt>
                <c:pt idx="15096">
                  <c:v>3.5103740135041335</c:v>
                </c:pt>
                <c:pt idx="15097">
                  <c:v>3.4603740135041328</c:v>
                </c:pt>
                <c:pt idx="15098">
                  <c:v>2.9903740135041321</c:v>
                </c:pt>
                <c:pt idx="15099">
                  <c:v>4.9803740135041323</c:v>
                </c:pt>
                <c:pt idx="15100">
                  <c:v>3.9103740135041321</c:v>
                </c:pt>
                <c:pt idx="15101">
                  <c:v>3.6003740135041333</c:v>
                </c:pt>
                <c:pt idx="15102">
                  <c:v>3.3203740135041322</c:v>
                </c:pt>
                <c:pt idx="15103">
                  <c:v>3.8703740135041329</c:v>
                </c:pt>
                <c:pt idx="15104">
                  <c:v>3.1103740135041331</c:v>
                </c:pt>
                <c:pt idx="15105">
                  <c:v>4.4903740135041321</c:v>
                </c:pt>
                <c:pt idx="15106">
                  <c:v>3.0903740135041335</c:v>
                </c:pt>
                <c:pt idx="15107">
                  <c:v>3.4303740135041334</c:v>
                </c:pt>
                <c:pt idx="15108">
                  <c:v>3.5603740135041324</c:v>
                </c:pt>
                <c:pt idx="15109">
                  <c:v>3.6503740135041323</c:v>
                </c:pt>
                <c:pt idx="15110">
                  <c:v>3.6703740135041318</c:v>
                </c:pt>
                <c:pt idx="15111">
                  <c:v>3.8203740135041322</c:v>
                </c:pt>
                <c:pt idx="15112">
                  <c:v>3.0603740135041324</c:v>
                </c:pt>
                <c:pt idx="15113">
                  <c:v>3.0203740135041333</c:v>
                </c:pt>
                <c:pt idx="15114">
                  <c:v>3.3203740135041322</c:v>
                </c:pt>
                <c:pt idx="15115">
                  <c:v>3.1171305888391156</c:v>
                </c:pt>
                <c:pt idx="15116">
                  <c:v>3.3471305888391161</c:v>
                </c:pt>
                <c:pt idx="15117">
                  <c:v>3.7971305888391154</c:v>
                </c:pt>
                <c:pt idx="15118">
                  <c:v>3.6171305888391156</c:v>
                </c:pt>
                <c:pt idx="15119">
                  <c:v>3.4771305888391151</c:v>
                </c:pt>
                <c:pt idx="15120">
                  <c:v>3.2471305888391147</c:v>
                </c:pt>
                <c:pt idx="15121">
                  <c:v>3.4871305888391149</c:v>
                </c:pt>
                <c:pt idx="15122">
                  <c:v>2.7471305888391147</c:v>
                </c:pt>
                <c:pt idx="15123">
                  <c:v>4.4271305888391161</c:v>
                </c:pt>
                <c:pt idx="15124">
                  <c:v>3.1871305888391159</c:v>
                </c:pt>
                <c:pt idx="15125">
                  <c:v>3.0071305888391162</c:v>
                </c:pt>
                <c:pt idx="15126">
                  <c:v>3.1171305888391156</c:v>
                </c:pt>
                <c:pt idx="15127">
                  <c:v>3.3671305888391156</c:v>
                </c:pt>
                <c:pt idx="15128">
                  <c:v>3.2771305888391158</c:v>
                </c:pt>
                <c:pt idx="15129">
                  <c:v>3.3338823123777299</c:v>
                </c:pt>
                <c:pt idx="15130">
                  <c:v>4.0638823123777286</c:v>
                </c:pt>
                <c:pt idx="15131">
                  <c:v>2.6838823123777296</c:v>
                </c:pt>
                <c:pt idx="15132">
                  <c:v>2.9938823123777283</c:v>
                </c:pt>
                <c:pt idx="15133">
                  <c:v>3.7538823123777298</c:v>
                </c:pt>
                <c:pt idx="15134">
                  <c:v>3.5538823123777288</c:v>
                </c:pt>
                <c:pt idx="15135">
                  <c:v>2.9038823123777284</c:v>
                </c:pt>
                <c:pt idx="15136">
                  <c:v>3.3238823123777284</c:v>
                </c:pt>
                <c:pt idx="15137">
                  <c:v>2.8038823123777288</c:v>
                </c:pt>
                <c:pt idx="15138">
                  <c:v>4.0038823123777298</c:v>
                </c:pt>
                <c:pt idx="15139">
                  <c:v>3.3738823123777291</c:v>
                </c:pt>
                <c:pt idx="15140">
                  <c:v>3.9038823123777284</c:v>
                </c:pt>
                <c:pt idx="15141">
                  <c:v>3.3438823123777297</c:v>
                </c:pt>
                <c:pt idx="15142">
                  <c:v>3.7406291695827445</c:v>
                </c:pt>
                <c:pt idx="15143">
                  <c:v>2.8106291695827448</c:v>
                </c:pt>
                <c:pt idx="15144">
                  <c:v>3.1606291695827444</c:v>
                </c:pt>
                <c:pt idx="15145">
                  <c:v>4.0606291695827448</c:v>
                </c:pt>
                <c:pt idx="15146">
                  <c:v>4.0906291695827459</c:v>
                </c:pt>
                <c:pt idx="15147">
                  <c:v>3.3706291695827453</c:v>
                </c:pt>
                <c:pt idx="15148">
                  <c:v>2.6206291695827453</c:v>
                </c:pt>
                <c:pt idx="15149">
                  <c:v>2.9906291695827445</c:v>
                </c:pt>
                <c:pt idx="15150">
                  <c:v>4.0006291695827461</c:v>
                </c:pt>
                <c:pt idx="15151">
                  <c:v>3.7606291695827458</c:v>
                </c:pt>
                <c:pt idx="15152">
                  <c:v>2.7706291695827456</c:v>
                </c:pt>
                <c:pt idx="15153">
                  <c:v>3.0606291695827448</c:v>
                </c:pt>
                <c:pt idx="15154">
                  <c:v>3.050629169582745</c:v>
                </c:pt>
                <c:pt idx="15155">
                  <c:v>3.387371145851505</c:v>
                </c:pt>
                <c:pt idx="15156">
                  <c:v>4.5173711458515058</c:v>
                </c:pt>
                <c:pt idx="15157">
                  <c:v>2.9273711458515059</c:v>
                </c:pt>
                <c:pt idx="15158">
                  <c:v>2.5673711458515047</c:v>
                </c:pt>
                <c:pt idx="15159">
                  <c:v>3.9673711458515051</c:v>
                </c:pt>
                <c:pt idx="15160">
                  <c:v>4.1673711458515061</c:v>
                </c:pt>
                <c:pt idx="15161">
                  <c:v>3.7673711458515058</c:v>
                </c:pt>
                <c:pt idx="15162">
                  <c:v>3.3573711458515056</c:v>
                </c:pt>
                <c:pt idx="15163">
                  <c:v>3.0973711458515059</c:v>
                </c:pt>
                <c:pt idx="15164">
                  <c:v>3.4773711458515049</c:v>
                </c:pt>
                <c:pt idx="15165">
                  <c:v>3.1073711458515056</c:v>
                </c:pt>
                <c:pt idx="15166">
                  <c:v>3.6673711458515061</c:v>
                </c:pt>
                <c:pt idx="15167">
                  <c:v>2.5473711458515051</c:v>
                </c:pt>
                <c:pt idx="15168">
                  <c:v>2.637371145851505</c:v>
                </c:pt>
                <c:pt idx="15169">
                  <c:v>2.9973711458515062</c:v>
                </c:pt>
                <c:pt idx="15170">
                  <c:v>3.2973711458515051</c:v>
                </c:pt>
                <c:pt idx="15171">
                  <c:v>3.3641082265155227</c:v>
                </c:pt>
                <c:pt idx="15172">
                  <c:v>4.0641082265155219</c:v>
                </c:pt>
                <c:pt idx="15173">
                  <c:v>3.2141082265155223</c:v>
                </c:pt>
                <c:pt idx="15174">
                  <c:v>3.0941082265155231</c:v>
                </c:pt>
                <c:pt idx="15175">
                  <c:v>4.0841082265155233</c:v>
                </c:pt>
                <c:pt idx="15176">
                  <c:v>3.3541082265155229</c:v>
                </c:pt>
                <c:pt idx="15177">
                  <c:v>3.7541082265155232</c:v>
                </c:pt>
                <c:pt idx="15178">
                  <c:v>3.5841082265155233</c:v>
                </c:pt>
                <c:pt idx="15179">
                  <c:v>3.0908403968400879</c:v>
                </c:pt>
                <c:pt idx="15180">
                  <c:v>3.5408403968400872</c:v>
                </c:pt>
                <c:pt idx="15181">
                  <c:v>3.2508403968400881</c:v>
                </c:pt>
                <c:pt idx="15182">
                  <c:v>3.5108403968400879</c:v>
                </c:pt>
                <c:pt idx="15183">
                  <c:v>3.7508403968400881</c:v>
                </c:pt>
                <c:pt idx="15184">
                  <c:v>2.7108403968400872</c:v>
                </c:pt>
                <c:pt idx="15185">
                  <c:v>3.3708403968400873</c:v>
                </c:pt>
                <c:pt idx="15186">
                  <c:v>3.6108403968400875</c:v>
                </c:pt>
                <c:pt idx="15187">
                  <c:v>3.8808403968400871</c:v>
                </c:pt>
                <c:pt idx="15188">
                  <c:v>4.1208403968400873</c:v>
                </c:pt>
                <c:pt idx="15189">
                  <c:v>3.0308403968400874</c:v>
                </c:pt>
                <c:pt idx="15190">
                  <c:v>2.7208403968400869</c:v>
                </c:pt>
                <c:pt idx="15191">
                  <c:v>3.5908403968400879</c:v>
                </c:pt>
                <c:pt idx="15192">
                  <c:v>3.1608403968400882</c:v>
                </c:pt>
                <c:pt idx="15193">
                  <c:v>2.9708403968400869</c:v>
                </c:pt>
                <c:pt idx="15194">
                  <c:v>3.2508403968400881</c:v>
                </c:pt>
                <c:pt idx="15195">
                  <c:v>4.0808403968400881</c:v>
                </c:pt>
                <c:pt idx="15196">
                  <c:v>2.5308403968400874</c:v>
                </c:pt>
                <c:pt idx="15197">
                  <c:v>2.6508403968400867</c:v>
                </c:pt>
                <c:pt idx="15198">
                  <c:v>3.5008403968400881</c:v>
                </c:pt>
                <c:pt idx="15199">
                  <c:v>3.9975676420238671</c:v>
                </c:pt>
                <c:pt idx="15200">
                  <c:v>3.4775676420238657</c:v>
                </c:pt>
                <c:pt idx="15201">
                  <c:v>3.0875676420238669</c:v>
                </c:pt>
                <c:pt idx="15202">
                  <c:v>2.547567642023866</c:v>
                </c:pt>
                <c:pt idx="15203">
                  <c:v>3.1075676420238665</c:v>
                </c:pt>
                <c:pt idx="15204">
                  <c:v>3.6475676420238656</c:v>
                </c:pt>
                <c:pt idx="15205">
                  <c:v>3.3675676420238663</c:v>
                </c:pt>
                <c:pt idx="15206">
                  <c:v>4.0275676420238664</c:v>
                </c:pt>
                <c:pt idx="15207">
                  <c:v>2.7075676420238661</c:v>
                </c:pt>
                <c:pt idx="15208">
                  <c:v>3.4775676420238657</c:v>
                </c:pt>
                <c:pt idx="15209">
                  <c:v>3.797567642023866</c:v>
                </c:pt>
                <c:pt idx="15210">
                  <c:v>4.3675676420238663</c:v>
                </c:pt>
                <c:pt idx="15211">
                  <c:v>3.2675676420238666</c:v>
                </c:pt>
                <c:pt idx="15212">
                  <c:v>3.797567642023866</c:v>
                </c:pt>
                <c:pt idx="15213">
                  <c:v>4.297567642023866</c:v>
                </c:pt>
                <c:pt idx="15214">
                  <c:v>2.6775676420238668</c:v>
                </c:pt>
                <c:pt idx="15215">
                  <c:v>3.167567642023867</c:v>
                </c:pt>
                <c:pt idx="15216">
                  <c:v>2.7942899471985001</c:v>
                </c:pt>
                <c:pt idx="15217">
                  <c:v>3.9142899471985011</c:v>
                </c:pt>
                <c:pt idx="15218">
                  <c:v>3.5542899471984999</c:v>
                </c:pt>
                <c:pt idx="15219">
                  <c:v>4.1142899471985004</c:v>
                </c:pt>
                <c:pt idx="15220">
                  <c:v>2.6242899471985002</c:v>
                </c:pt>
                <c:pt idx="15221">
                  <c:v>3.254289947198501</c:v>
                </c:pt>
                <c:pt idx="15222">
                  <c:v>3.1242899471985002</c:v>
                </c:pt>
                <c:pt idx="15223">
                  <c:v>2.8542899471985006</c:v>
                </c:pt>
                <c:pt idx="15224">
                  <c:v>2.7742899471985005</c:v>
                </c:pt>
                <c:pt idx="15225">
                  <c:v>3.3942899471984997</c:v>
                </c:pt>
                <c:pt idx="15226">
                  <c:v>3.7642899471985007</c:v>
                </c:pt>
                <c:pt idx="15227">
                  <c:v>2.8442899471985008</c:v>
                </c:pt>
                <c:pt idx="15228">
                  <c:v>3.1642899471985011</c:v>
                </c:pt>
                <c:pt idx="15229">
                  <c:v>3.5242899471985005</c:v>
                </c:pt>
                <c:pt idx="15230">
                  <c:v>3.8842899471985</c:v>
                </c:pt>
                <c:pt idx="15231">
                  <c:v>2.5942899471985008</c:v>
                </c:pt>
                <c:pt idx="15232">
                  <c:v>3.1542899471985013</c:v>
                </c:pt>
                <c:pt idx="15233">
                  <c:v>3.3110072974282012</c:v>
                </c:pt>
                <c:pt idx="15234">
                  <c:v>3.7610072974282005</c:v>
                </c:pt>
                <c:pt idx="15235">
                  <c:v>3.1210072974281999</c:v>
                </c:pt>
                <c:pt idx="15236">
                  <c:v>3.3110072974282012</c:v>
                </c:pt>
                <c:pt idx="15237">
                  <c:v>3.9210072974282006</c:v>
                </c:pt>
                <c:pt idx="15238">
                  <c:v>4.2010072974282</c:v>
                </c:pt>
                <c:pt idx="15239">
                  <c:v>2.7610072974282005</c:v>
                </c:pt>
                <c:pt idx="15240">
                  <c:v>3.071007297428201</c:v>
                </c:pt>
                <c:pt idx="15241">
                  <c:v>3.3910072974281995</c:v>
                </c:pt>
                <c:pt idx="15242">
                  <c:v>3.0110072974282005</c:v>
                </c:pt>
                <c:pt idx="15243">
                  <c:v>2.6110072974282001</c:v>
                </c:pt>
                <c:pt idx="15244">
                  <c:v>3.3910072974281995</c:v>
                </c:pt>
                <c:pt idx="15245">
                  <c:v>3.4110072974282009</c:v>
                </c:pt>
                <c:pt idx="15246">
                  <c:v>3.4177196777093446</c:v>
                </c:pt>
                <c:pt idx="15247">
                  <c:v>4.0677196777093449</c:v>
                </c:pt>
                <c:pt idx="15248">
                  <c:v>2.7277196777093451</c:v>
                </c:pt>
                <c:pt idx="15249">
                  <c:v>3.4777196777093451</c:v>
                </c:pt>
                <c:pt idx="15250">
                  <c:v>3.2577196777093445</c:v>
                </c:pt>
                <c:pt idx="15251">
                  <c:v>3.6677196777093446</c:v>
                </c:pt>
                <c:pt idx="15252">
                  <c:v>3.9977196777093447</c:v>
                </c:pt>
                <c:pt idx="15253">
                  <c:v>2.6377196777093435</c:v>
                </c:pt>
                <c:pt idx="15254">
                  <c:v>4.6777196777093444</c:v>
                </c:pt>
                <c:pt idx="15255">
                  <c:v>4.3777196777093437</c:v>
                </c:pt>
                <c:pt idx="15256">
                  <c:v>2.5577196777093452</c:v>
                </c:pt>
                <c:pt idx="15257">
                  <c:v>2.8477196777093443</c:v>
                </c:pt>
                <c:pt idx="15258">
                  <c:v>4.397719677709345</c:v>
                </c:pt>
                <c:pt idx="15259">
                  <c:v>3.2277196777093451</c:v>
                </c:pt>
                <c:pt idx="15260">
                  <c:v>3.277719677709344</c:v>
                </c:pt>
                <c:pt idx="15261">
                  <c:v>3.5477196777093436</c:v>
                </c:pt>
                <c:pt idx="15262">
                  <c:v>3.2277196777093451</c:v>
                </c:pt>
                <c:pt idx="15263">
                  <c:v>2.6944270729700506</c:v>
                </c:pt>
                <c:pt idx="15264">
                  <c:v>3.0744270729700514</c:v>
                </c:pt>
                <c:pt idx="15265">
                  <c:v>3.5344270729700504</c:v>
                </c:pt>
                <c:pt idx="15266">
                  <c:v>2.9944270729700513</c:v>
                </c:pt>
                <c:pt idx="15267">
                  <c:v>3.2444270729700513</c:v>
                </c:pt>
                <c:pt idx="15268">
                  <c:v>2.9944270729700513</c:v>
                </c:pt>
                <c:pt idx="15269">
                  <c:v>3.6644270729700512</c:v>
                </c:pt>
                <c:pt idx="15270">
                  <c:v>3.3944270729700516</c:v>
                </c:pt>
                <c:pt idx="15271">
                  <c:v>3.1644270729700512</c:v>
                </c:pt>
                <c:pt idx="15272">
                  <c:v>2.5244270729700506</c:v>
                </c:pt>
                <c:pt idx="15273">
                  <c:v>3.7444270729700513</c:v>
                </c:pt>
                <c:pt idx="15274">
                  <c:v>2.5011294680697791</c:v>
                </c:pt>
                <c:pt idx="15275">
                  <c:v>3.6511294680697794</c:v>
                </c:pt>
                <c:pt idx="15276">
                  <c:v>2.8611294680697785</c:v>
                </c:pt>
                <c:pt idx="15277">
                  <c:v>2.7811294680697785</c:v>
                </c:pt>
                <c:pt idx="15278">
                  <c:v>3.4611294680697782</c:v>
                </c:pt>
                <c:pt idx="15279">
                  <c:v>4.091129468069779</c:v>
                </c:pt>
                <c:pt idx="15280">
                  <c:v>4.1811294680697788</c:v>
                </c:pt>
                <c:pt idx="15281">
                  <c:v>3.1611294680697792</c:v>
                </c:pt>
                <c:pt idx="15282">
                  <c:v>3.2211294680697797</c:v>
                </c:pt>
                <c:pt idx="15283">
                  <c:v>4.2678268477989025</c:v>
                </c:pt>
                <c:pt idx="15284">
                  <c:v>3.2678268477989025</c:v>
                </c:pt>
                <c:pt idx="15285">
                  <c:v>3.2878268477989021</c:v>
                </c:pt>
                <c:pt idx="15286">
                  <c:v>4.4678268477989036</c:v>
                </c:pt>
                <c:pt idx="15287">
                  <c:v>3.8178268477989032</c:v>
                </c:pt>
                <c:pt idx="15288">
                  <c:v>3.457826847798902</c:v>
                </c:pt>
                <c:pt idx="15289">
                  <c:v>2.9778268477989034</c:v>
                </c:pt>
                <c:pt idx="15290">
                  <c:v>3.9678268477989036</c:v>
                </c:pt>
                <c:pt idx="15291">
                  <c:v>3.8178268477989032</c:v>
                </c:pt>
                <c:pt idx="15292">
                  <c:v>3.5878268477989028</c:v>
                </c:pt>
                <c:pt idx="15293">
                  <c:v>3.9778268477989034</c:v>
                </c:pt>
                <c:pt idx="15294">
                  <c:v>3.5578268477989035</c:v>
                </c:pt>
                <c:pt idx="15295">
                  <c:v>2.9778268477989034</c:v>
                </c:pt>
                <c:pt idx="15296">
                  <c:v>2.6478268477989033</c:v>
                </c:pt>
                <c:pt idx="15297">
                  <c:v>3.6745191968783022</c:v>
                </c:pt>
                <c:pt idx="15298">
                  <c:v>3.384519196878303</c:v>
                </c:pt>
                <c:pt idx="15299">
                  <c:v>2.6445191968783028</c:v>
                </c:pt>
                <c:pt idx="15300">
                  <c:v>3.2745191968783018</c:v>
                </c:pt>
                <c:pt idx="15301">
                  <c:v>3.9845191968783027</c:v>
                </c:pt>
                <c:pt idx="15302">
                  <c:v>3.5645191968783028</c:v>
                </c:pt>
                <c:pt idx="15303">
                  <c:v>3.7145191968783031</c:v>
                </c:pt>
                <c:pt idx="15304">
                  <c:v>3.0045191968783023</c:v>
                </c:pt>
                <c:pt idx="15305">
                  <c:v>3.2845191968783016</c:v>
                </c:pt>
                <c:pt idx="15306">
                  <c:v>2.7345191968783027</c:v>
                </c:pt>
                <c:pt idx="15307">
                  <c:v>3.3445191968783021</c:v>
                </c:pt>
                <c:pt idx="15308">
                  <c:v>3.7145191968783031</c:v>
                </c:pt>
                <c:pt idx="15309">
                  <c:v>3.7245191968783029</c:v>
                </c:pt>
                <c:pt idx="15310">
                  <c:v>4.0245191968783018</c:v>
                </c:pt>
                <c:pt idx="15311">
                  <c:v>4.0445191968783032</c:v>
                </c:pt>
                <c:pt idx="15312">
                  <c:v>3.3912064999589173</c:v>
                </c:pt>
                <c:pt idx="15313">
                  <c:v>3.0812064999589168</c:v>
                </c:pt>
                <c:pt idx="15314">
                  <c:v>3.0812064999589168</c:v>
                </c:pt>
                <c:pt idx="15315">
                  <c:v>4.4312064999589165</c:v>
                </c:pt>
                <c:pt idx="15316">
                  <c:v>2.9712064999589174</c:v>
                </c:pt>
                <c:pt idx="15317">
                  <c:v>2.6812064999589165</c:v>
                </c:pt>
                <c:pt idx="15318">
                  <c:v>3.5312064999589161</c:v>
                </c:pt>
                <c:pt idx="15319">
                  <c:v>4.4312064999589165</c:v>
                </c:pt>
                <c:pt idx="15320">
                  <c:v>3.3812064999589175</c:v>
                </c:pt>
                <c:pt idx="15321">
                  <c:v>3.2212064999589174</c:v>
                </c:pt>
                <c:pt idx="15322">
                  <c:v>3.8912064999589173</c:v>
                </c:pt>
                <c:pt idx="15323">
                  <c:v>2.7612064999589165</c:v>
                </c:pt>
                <c:pt idx="15324">
                  <c:v>3.5578887416213369</c:v>
                </c:pt>
                <c:pt idx="15325">
                  <c:v>4.4978887416213365</c:v>
                </c:pt>
                <c:pt idx="15326">
                  <c:v>2.8778887416213372</c:v>
                </c:pt>
                <c:pt idx="15327">
                  <c:v>2.6278887416213372</c:v>
                </c:pt>
                <c:pt idx="15328">
                  <c:v>4.0878887416213363</c:v>
                </c:pt>
                <c:pt idx="15329">
                  <c:v>3.4878887416213367</c:v>
                </c:pt>
                <c:pt idx="15330">
                  <c:v>2.767888741621336</c:v>
                </c:pt>
                <c:pt idx="15331">
                  <c:v>2.8978887416213368</c:v>
                </c:pt>
                <c:pt idx="15332">
                  <c:v>3.6478887416213368</c:v>
                </c:pt>
                <c:pt idx="15333">
                  <c:v>2.6278887416213372</c:v>
                </c:pt>
                <c:pt idx="15334">
                  <c:v>3.9878887416213367</c:v>
                </c:pt>
                <c:pt idx="15335">
                  <c:v>2.6845659063753686</c:v>
                </c:pt>
                <c:pt idx="15336">
                  <c:v>4.3045659063753696</c:v>
                </c:pt>
                <c:pt idx="15337">
                  <c:v>3.3645659063753683</c:v>
                </c:pt>
                <c:pt idx="15338">
                  <c:v>3.3045659063753696</c:v>
                </c:pt>
                <c:pt idx="15339">
                  <c:v>3.6845659063753686</c:v>
                </c:pt>
                <c:pt idx="15340">
                  <c:v>3.7745659063753685</c:v>
                </c:pt>
                <c:pt idx="15341">
                  <c:v>3.45456590637537</c:v>
                </c:pt>
                <c:pt idx="15342">
                  <c:v>3.1045659063753686</c:v>
                </c:pt>
                <c:pt idx="15343">
                  <c:v>4.28456590637537</c:v>
                </c:pt>
                <c:pt idx="15344">
                  <c:v>4.3545659063753686</c:v>
                </c:pt>
                <c:pt idx="15345">
                  <c:v>3.6045659063753686</c:v>
                </c:pt>
                <c:pt idx="15346">
                  <c:v>2.78456590637537</c:v>
                </c:pt>
                <c:pt idx="15347">
                  <c:v>3.2645659063753687</c:v>
                </c:pt>
                <c:pt idx="15348">
                  <c:v>3.2345659063753693</c:v>
                </c:pt>
                <c:pt idx="15349">
                  <c:v>3.541237978659602</c:v>
                </c:pt>
                <c:pt idx="15350">
                  <c:v>3.5912379786596009</c:v>
                </c:pt>
                <c:pt idx="15351">
                  <c:v>3.4312379786596008</c:v>
                </c:pt>
                <c:pt idx="15352">
                  <c:v>2.8112379786596016</c:v>
                </c:pt>
                <c:pt idx="15353">
                  <c:v>3.6012379786596007</c:v>
                </c:pt>
                <c:pt idx="15354">
                  <c:v>3.5312379786596022</c:v>
                </c:pt>
                <c:pt idx="15355">
                  <c:v>3.9512379786596021</c:v>
                </c:pt>
                <c:pt idx="15356">
                  <c:v>3.7112379786596019</c:v>
                </c:pt>
                <c:pt idx="15357">
                  <c:v>3.7212379786596017</c:v>
                </c:pt>
                <c:pt idx="15358">
                  <c:v>3.8212379786596014</c:v>
                </c:pt>
                <c:pt idx="15359">
                  <c:v>4.5912379786596009</c:v>
                </c:pt>
                <c:pt idx="15360">
                  <c:v>3.2212379786596017</c:v>
                </c:pt>
                <c:pt idx="15361">
                  <c:v>4.4512379786596021</c:v>
                </c:pt>
                <c:pt idx="15362">
                  <c:v>3.0579049428409615</c:v>
                </c:pt>
                <c:pt idx="15363">
                  <c:v>3.0479049428409617</c:v>
                </c:pt>
                <c:pt idx="15364">
                  <c:v>3.867904942840962</c:v>
                </c:pt>
                <c:pt idx="15365">
                  <c:v>3.497904942840961</c:v>
                </c:pt>
                <c:pt idx="15366">
                  <c:v>3.3079049428409615</c:v>
                </c:pt>
                <c:pt idx="15367">
                  <c:v>3.3479049428409606</c:v>
                </c:pt>
                <c:pt idx="15368">
                  <c:v>2.8779049428409618</c:v>
                </c:pt>
                <c:pt idx="15369">
                  <c:v>3.3179049428409613</c:v>
                </c:pt>
                <c:pt idx="15370">
                  <c:v>2.7979049428409617</c:v>
                </c:pt>
                <c:pt idx="15371">
                  <c:v>3.8379049428409608</c:v>
                </c:pt>
                <c:pt idx="15372">
                  <c:v>2.9479049428409621</c:v>
                </c:pt>
                <c:pt idx="15373">
                  <c:v>3.3779049428409618</c:v>
                </c:pt>
                <c:pt idx="15374">
                  <c:v>4.5579049428409615</c:v>
                </c:pt>
                <c:pt idx="15375">
                  <c:v>3.6345667832142787</c:v>
                </c:pt>
                <c:pt idx="15376">
                  <c:v>3.6245667832142789</c:v>
                </c:pt>
                <c:pt idx="15377">
                  <c:v>2.7145667832142788</c:v>
                </c:pt>
                <c:pt idx="15378">
                  <c:v>3.0345667832142791</c:v>
                </c:pt>
                <c:pt idx="15379">
                  <c:v>4.1245667832142789</c:v>
                </c:pt>
                <c:pt idx="15380">
                  <c:v>3.0245667832142793</c:v>
                </c:pt>
                <c:pt idx="15381">
                  <c:v>3.834566783214278</c:v>
                </c:pt>
                <c:pt idx="15382">
                  <c:v>3.3145667832142784</c:v>
                </c:pt>
                <c:pt idx="15383">
                  <c:v>4.834566783214278</c:v>
                </c:pt>
                <c:pt idx="15384">
                  <c:v>3.5345667832142791</c:v>
                </c:pt>
                <c:pt idx="15385">
                  <c:v>3.3745667832142789</c:v>
                </c:pt>
                <c:pt idx="15386">
                  <c:v>2.704566783214279</c:v>
                </c:pt>
                <c:pt idx="15387">
                  <c:v>2.7845667832142791</c:v>
                </c:pt>
                <c:pt idx="15388">
                  <c:v>3.4145667832142781</c:v>
                </c:pt>
                <c:pt idx="15389">
                  <c:v>4.334566783214278</c:v>
                </c:pt>
                <c:pt idx="15390">
                  <c:v>3.6845667832142777</c:v>
                </c:pt>
                <c:pt idx="15391">
                  <c:v>3.9312234840018458</c:v>
                </c:pt>
                <c:pt idx="15392">
                  <c:v>3.4312234840018458</c:v>
                </c:pt>
                <c:pt idx="15393">
                  <c:v>3.8812234840018469</c:v>
                </c:pt>
                <c:pt idx="15394">
                  <c:v>3.6312234840018469</c:v>
                </c:pt>
                <c:pt idx="15395">
                  <c:v>2.5012234840018461</c:v>
                </c:pt>
                <c:pt idx="15396">
                  <c:v>2.7012234840018472</c:v>
                </c:pt>
                <c:pt idx="15397">
                  <c:v>2.7312234840018466</c:v>
                </c:pt>
                <c:pt idx="15398">
                  <c:v>3.0712234840018464</c:v>
                </c:pt>
                <c:pt idx="15399">
                  <c:v>3.9912234840018463</c:v>
                </c:pt>
                <c:pt idx="15400">
                  <c:v>3.4312234840018458</c:v>
                </c:pt>
                <c:pt idx="15401">
                  <c:v>3.0412234840018471</c:v>
                </c:pt>
                <c:pt idx="15402">
                  <c:v>3.2412234840018463</c:v>
                </c:pt>
                <c:pt idx="15403">
                  <c:v>3.6612234840018463</c:v>
                </c:pt>
                <c:pt idx="15404">
                  <c:v>3.4712234840018468</c:v>
                </c:pt>
                <c:pt idx="15405">
                  <c:v>3.1012234840018458</c:v>
                </c:pt>
                <c:pt idx="15406">
                  <c:v>3.7212234840018468</c:v>
                </c:pt>
                <c:pt idx="15407">
                  <c:v>3.6312234840018469</c:v>
                </c:pt>
                <c:pt idx="15408">
                  <c:v>2.987875029352967</c:v>
                </c:pt>
                <c:pt idx="15409">
                  <c:v>3.0278750293529679</c:v>
                </c:pt>
                <c:pt idx="15410">
                  <c:v>2.7578750293529666</c:v>
                </c:pt>
                <c:pt idx="15411">
                  <c:v>4.1578750293529669</c:v>
                </c:pt>
                <c:pt idx="15412">
                  <c:v>3.1978750293529679</c:v>
                </c:pt>
                <c:pt idx="15413">
                  <c:v>3.1378750293529674</c:v>
                </c:pt>
                <c:pt idx="15414">
                  <c:v>3.1778750293529665</c:v>
                </c:pt>
                <c:pt idx="15415">
                  <c:v>3.7178750293529674</c:v>
                </c:pt>
                <c:pt idx="15416">
                  <c:v>2.737875029352967</c:v>
                </c:pt>
                <c:pt idx="15417">
                  <c:v>4.2778750293529679</c:v>
                </c:pt>
                <c:pt idx="15418">
                  <c:v>3.8178750293529671</c:v>
                </c:pt>
                <c:pt idx="15419">
                  <c:v>3.2878750293529677</c:v>
                </c:pt>
                <c:pt idx="15420">
                  <c:v>4.1678750293529667</c:v>
                </c:pt>
                <c:pt idx="15421">
                  <c:v>3.4545214033435041</c:v>
                </c:pt>
                <c:pt idx="15422">
                  <c:v>3.2845214033435042</c:v>
                </c:pt>
                <c:pt idx="15423">
                  <c:v>3.3445214033435029</c:v>
                </c:pt>
                <c:pt idx="15424">
                  <c:v>3.124521403343504</c:v>
                </c:pt>
                <c:pt idx="15425">
                  <c:v>2.924521403343503</c:v>
                </c:pt>
                <c:pt idx="15426">
                  <c:v>3.7345214033435035</c:v>
                </c:pt>
                <c:pt idx="15427">
                  <c:v>3.3145214033435035</c:v>
                </c:pt>
                <c:pt idx="15428">
                  <c:v>2.9845214033435035</c:v>
                </c:pt>
                <c:pt idx="15429">
                  <c:v>3.7045214033435041</c:v>
                </c:pt>
                <c:pt idx="15430">
                  <c:v>3.5745214033435033</c:v>
                </c:pt>
                <c:pt idx="15431">
                  <c:v>3.0545214033435037</c:v>
                </c:pt>
                <c:pt idx="15432">
                  <c:v>3.5245214033435044</c:v>
                </c:pt>
                <c:pt idx="15433">
                  <c:v>3.754521403343503</c:v>
                </c:pt>
                <c:pt idx="15434">
                  <c:v>3.4145214033435032</c:v>
                </c:pt>
                <c:pt idx="15435">
                  <c:v>2.6845214033435045</c:v>
                </c:pt>
                <c:pt idx="15436">
                  <c:v>3.9445214033435043</c:v>
                </c:pt>
                <c:pt idx="15437">
                  <c:v>3.7811625899754215</c:v>
                </c:pt>
                <c:pt idx="15438">
                  <c:v>3.221162589975421</c:v>
                </c:pt>
                <c:pt idx="15439">
                  <c:v>2.8311625899754205</c:v>
                </c:pt>
                <c:pt idx="15440">
                  <c:v>3.3311625899754205</c:v>
                </c:pt>
                <c:pt idx="15441">
                  <c:v>2.9911625899754206</c:v>
                </c:pt>
                <c:pt idx="15442">
                  <c:v>3.1711625899754203</c:v>
                </c:pt>
                <c:pt idx="15443">
                  <c:v>2.6511625899754208</c:v>
                </c:pt>
                <c:pt idx="15444">
                  <c:v>2.5711625899754207</c:v>
                </c:pt>
                <c:pt idx="15445">
                  <c:v>4.2011625899754215</c:v>
                </c:pt>
                <c:pt idx="15446">
                  <c:v>3.1311625899754212</c:v>
                </c:pt>
                <c:pt idx="15447">
                  <c:v>3.0411625899754213</c:v>
                </c:pt>
                <c:pt idx="15448">
                  <c:v>2.5811625899754205</c:v>
                </c:pt>
                <c:pt idx="15449">
                  <c:v>2.5211625899754218</c:v>
                </c:pt>
                <c:pt idx="15450">
                  <c:v>2.9677985731763403</c:v>
                </c:pt>
                <c:pt idx="15451">
                  <c:v>3.81779857317634</c:v>
                </c:pt>
                <c:pt idx="15452">
                  <c:v>2.81779857317634</c:v>
                </c:pt>
                <c:pt idx="15453">
                  <c:v>3.2877985731763406</c:v>
                </c:pt>
                <c:pt idx="15454">
                  <c:v>3.31779857317634</c:v>
                </c:pt>
                <c:pt idx="15455">
                  <c:v>3.6777985731763412</c:v>
                </c:pt>
                <c:pt idx="15456">
                  <c:v>2.6177985731763407</c:v>
                </c:pt>
                <c:pt idx="15457">
                  <c:v>2.944429336799061</c:v>
                </c:pt>
                <c:pt idx="15458">
                  <c:v>2.864429336799061</c:v>
                </c:pt>
                <c:pt idx="15459">
                  <c:v>2.9244293367990615</c:v>
                </c:pt>
                <c:pt idx="15460">
                  <c:v>2.9844293367990602</c:v>
                </c:pt>
                <c:pt idx="15461">
                  <c:v>2.5944293367990614</c:v>
                </c:pt>
                <c:pt idx="15462">
                  <c:v>2.9244293367990615</c:v>
                </c:pt>
                <c:pt idx="15463">
                  <c:v>2.5344293367990609</c:v>
                </c:pt>
                <c:pt idx="15464">
                  <c:v>2.694429336799061</c:v>
                </c:pt>
                <c:pt idx="15465">
                  <c:v>3.7544293367990615</c:v>
                </c:pt>
                <c:pt idx="15466">
                  <c:v>2.8444293367990614</c:v>
                </c:pt>
                <c:pt idx="15467">
                  <c:v>4.5610548646211093</c:v>
                </c:pt>
                <c:pt idx="15468">
                  <c:v>3.161054864621109</c:v>
                </c:pt>
                <c:pt idx="15469">
                  <c:v>3.7310548646211092</c:v>
                </c:pt>
                <c:pt idx="15470">
                  <c:v>3.86105486462111</c:v>
                </c:pt>
                <c:pt idx="15471">
                  <c:v>3.7510548646211106</c:v>
                </c:pt>
                <c:pt idx="15472">
                  <c:v>3.1310548646211096</c:v>
                </c:pt>
                <c:pt idx="15473">
                  <c:v>2.5810548646211089</c:v>
                </c:pt>
                <c:pt idx="15474">
                  <c:v>3.7910548646211097</c:v>
                </c:pt>
                <c:pt idx="15475">
                  <c:v>2.6710548646211105</c:v>
                </c:pt>
                <c:pt idx="15476">
                  <c:v>3.0810548646211089</c:v>
                </c:pt>
                <c:pt idx="15477">
                  <c:v>2.7176751403442658</c:v>
                </c:pt>
                <c:pt idx="15478">
                  <c:v>3.4276751403442667</c:v>
                </c:pt>
                <c:pt idx="15479">
                  <c:v>3.2376751403442654</c:v>
                </c:pt>
                <c:pt idx="15480">
                  <c:v>4.0576751403442657</c:v>
                </c:pt>
                <c:pt idx="15481">
                  <c:v>4.8176751403442655</c:v>
                </c:pt>
                <c:pt idx="15482">
                  <c:v>2.5476751403442659</c:v>
                </c:pt>
                <c:pt idx="15483">
                  <c:v>3.377675140344266</c:v>
                </c:pt>
                <c:pt idx="15484">
                  <c:v>3.0576751403442657</c:v>
                </c:pt>
                <c:pt idx="15485">
                  <c:v>2.707675140344266</c:v>
                </c:pt>
                <c:pt idx="15486">
                  <c:v>3.6776751403442667</c:v>
                </c:pt>
                <c:pt idx="15487">
                  <c:v>2.5976751403442666</c:v>
                </c:pt>
                <c:pt idx="15488">
                  <c:v>3.0042901475940873</c:v>
                </c:pt>
                <c:pt idx="15489">
                  <c:v>3.8842901475940863</c:v>
                </c:pt>
                <c:pt idx="15490">
                  <c:v>3.1242901475940865</c:v>
                </c:pt>
                <c:pt idx="15491">
                  <c:v>2.6042901475940869</c:v>
                </c:pt>
                <c:pt idx="15492">
                  <c:v>2.734290147594086</c:v>
                </c:pt>
                <c:pt idx="15493">
                  <c:v>3.1142901475940867</c:v>
                </c:pt>
                <c:pt idx="15494">
                  <c:v>3.9542901475940866</c:v>
                </c:pt>
                <c:pt idx="15495">
                  <c:v>2.7842901475940867</c:v>
                </c:pt>
                <c:pt idx="15496">
                  <c:v>3.9042901475940859</c:v>
                </c:pt>
                <c:pt idx="15497">
                  <c:v>3.434290147594087</c:v>
                </c:pt>
                <c:pt idx="15498">
                  <c:v>3.9042901475940859</c:v>
                </c:pt>
                <c:pt idx="15499">
                  <c:v>3.3742901475940865</c:v>
                </c:pt>
                <c:pt idx="15500">
                  <c:v>2.900899869919435</c:v>
                </c:pt>
                <c:pt idx="15501">
                  <c:v>3.7808998699194358</c:v>
                </c:pt>
                <c:pt idx="15502">
                  <c:v>3.7108998699194355</c:v>
                </c:pt>
                <c:pt idx="15503">
                  <c:v>3.2008998699194358</c:v>
                </c:pt>
                <c:pt idx="15504">
                  <c:v>4.3308998699194365</c:v>
                </c:pt>
                <c:pt idx="15505">
                  <c:v>2.8108998699194352</c:v>
                </c:pt>
                <c:pt idx="15506">
                  <c:v>2.6008998699194361</c:v>
                </c:pt>
                <c:pt idx="15507">
                  <c:v>3.3408998699194363</c:v>
                </c:pt>
                <c:pt idx="15508">
                  <c:v>2.977504290792</c:v>
                </c:pt>
                <c:pt idx="15509">
                  <c:v>2.8375042907920012</c:v>
                </c:pt>
                <c:pt idx="15510">
                  <c:v>2.5275042907920007</c:v>
                </c:pt>
                <c:pt idx="15511">
                  <c:v>3.8575042907920007</c:v>
                </c:pt>
                <c:pt idx="15512">
                  <c:v>2.557504290792</c:v>
                </c:pt>
                <c:pt idx="15513">
                  <c:v>3.8275042907920014</c:v>
                </c:pt>
                <c:pt idx="15514">
                  <c:v>3.1875042907920008</c:v>
                </c:pt>
                <c:pt idx="15515">
                  <c:v>3.557504290792</c:v>
                </c:pt>
                <c:pt idx="15516">
                  <c:v>3.0175042907920009</c:v>
                </c:pt>
                <c:pt idx="15517">
                  <c:v>3.284103393605811</c:v>
                </c:pt>
                <c:pt idx="15518">
                  <c:v>3.1341033936058107</c:v>
                </c:pt>
                <c:pt idx="15519">
                  <c:v>2.5241033936058113</c:v>
                </c:pt>
                <c:pt idx="15520">
                  <c:v>3.0241033936058113</c:v>
                </c:pt>
                <c:pt idx="15521">
                  <c:v>3.5441033936058108</c:v>
                </c:pt>
                <c:pt idx="15522">
                  <c:v>3.4741033936058106</c:v>
                </c:pt>
                <c:pt idx="15523">
                  <c:v>3.1641033936058118</c:v>
                </c:pt>
                <c:pt idx="15524">
                  <c:v>3.1841033936058114</c:v>
                </c:pt>
                <c:pt idx="15525">
                  <c:v>3.3741033936058109</c:v>
                </c:pt>
                <c:pt idx="15526">
                  <c:v>4.6641033936058118</c:v>
                </c:pt>
                <c:pt idx="15527">
                  <c:v>3.6841033936058114</c:v>
                </c:pt>
                <c:pt idx="15528">
                  <c:v>3.4941033936058119</c:v>
                </c:pt>
                <c:pt idx="15529">
                  <c:v>2.6941033936058112</c:v>
                </c:pt>
                <c:pt idx="15530">
                  <c:v>2.7541033936058117</c:v>
                </c:pt>
                <c:pt idx="15531">
                  <c:v>3.0641033936058104</c:v>
                </c:pt>
                <c:pt idx="15532">
                  <c:v>2.9606971616767517</c:v>
                </c:pt>
                <c:pt idx="15533">
                  <c:v>3.0606971616767513</c:v>
                </c:pt>
                <c:pt idx="15534">
                  <c:v>3.9106971616767527</c:v>
                </c:pt>
                <c:pt idx="15535">
                  <c:v>2.5406971616767517</c:v>
                </c:pt>
                <c:pt idx="15536">
                  <c:v>4.3106971616767513</c:v>
                </c:pt>
                <c:pt idx="15537">
                  <c:v>3.1806971616767523</c:v>
                </c:pt>
                <c:pt idx="15538">
                  <c:v>3.4906971616767528</c:v>
                </c:pt>
                <c:pt idx="15539">
                  <c:v>3.3806971616767516</c:v>
                </c:pt>
                <c:pt idx="15540">
                  <c:v>3.4906971616767528</c:v>
                </c:pt>
                <c:pt idx="15541">
                  <c:v>2.780697161676752</c:v>
                </c:pt>
                <c:pt idx="15542">
                  <c:v>3.5106971616767524</c:v>
                </c:pt>
                <c:pt idx="15543">
                  <c:v>4.167285578242069</c:v>
                </c:pt>
                <c:pt idx="15544">
                  <c:v>3.167285578242069</c:v>
                </c:pt>
                <c:pt idx="15545">
                  <c:v>2.9272855782420688</c:v>
                </c:pt>
                <c:pt idx="15546">
                  <c:v>4.0672855782420694</c:v>
                </c:pt>
                <c:pt idx="15547">
                  <c:v>3.0372855782420682</c:v>
                </c:pt>
                <c:pt idx="15548">
                  <c:v>3.0072855782420689</c:v>
                </c:pt>
                <c:pt idx="15549">
                  <c:v>2.9872855782420693</c:v>
                </c:pt>
                <c:pt idx="15550">
                  <c:v>4.0072855782420689</c:v>
                </c:pt>
                <c:pt idx="15551">
                  <c:v>2.7372855782420693</c:v>
                </c:pt>
                <c:pt idx="15552">
                  <c:v>2.9072855782420692</c:v>
                </c:pt>
                <c:pt idx="15553">
                  <c:v>3.6272855782420681</c:v>
                </c:pt>
                <c:pt idx="15554">
                  <c:v>2.8138686264598789</c:v>
                </c:pt>
                <c:pt idx="15555">
                  <c:v>3.9638686264598775</c:v>
                </c:pt>
                <c:pt idx="15556">
                  <c:v>3.0838686264598785</c:v>
                </c:pt>
                <c:pt idx="15557">
                  <c:v>3.6538686264598788</c:v>
                </c:pt>
                <c:pt idx="15558">
                  <c:v>3.6738686264598783</c:v>
                </c:pt>
                <c:pt idx="15559">
                  <c:v>2.6738686264598783</c:v>
                </c:pt>
                <c:pt idx="15560">
                  <c:v>4.3738686264598776</c:v>
                </c:pt>
                <c:pt idx="15561">
                  <c:v>3.9838686264598788</c:v>
                </c:pt>
                <c:pt idx="15562">
                  <c:v>4.2638686264598782</c:v>
                </c:pt>
                <c:pt idx="15563">
                  <c:v>3.5638686264598789</c:v>
                </c:pt>
                <c:pt idx="15564">
                  <c:v>3.0438686264598775</c:v>
                </c:pt>
                <c:pt idx="15565">
                  <c:v>3.393868626459879</c:v>
                </c:pt>
                <c:pt idx="15566">
                  <c:v>3.9138686264598785</c:v>
                </c:pt>
                <c:pt idx="15567">
                  <c:v>3.4838686264598788</c:v>
                </c:pt>
                <c:pt idx="15568">
                  <c:v>4.3704462894086635</c:v>
                </c:pt>
                <c:pt idx="15569">
                  <c:v>3.1904462894086638</c:v>
                </c:pt>
                <c:pt idx="15570">
                  <c:v>3.4204462894086642</c:v>
                </c:pt>
                <c:pt idx="15571">
                  <c:v>3.0504462894086632</c:v>
                </c:pt>
                <c:pt idx="15572">
                  <c:v>3.600446289408664</c:v>
                </c:pt>
                <c:pt idx="15573">
                  <c:v>3.5704462894086646</c:v>
                </c:pt>
                <c:pt idx="15574">
                  <c:v>2.930446289408664</c:v>
                </c:pt>
                <c:pt idx="15575">
                  <c:v>2.9104462894086645</c:v>
                </c:pt>
                <c:pt idx="15576">
                  <c:v>3.7504462894086643</c:v>
                </c:pt>
                <c:pt idx="15577">
                  <c:v>3.5104462894086641</c:v>
                </c:pt>
                <c:pt idx="15578">
                  <c:v>4.0704462894086646</c:v>
                </c:pt>
                <c:pt idx="15579">
                  <c:v>2.7104462894086634</c:v>
                </c:pt>
                <c:pt idx="15580">
                  <c:v>2.9904462894086645</c:v>
                </c:pt>
                <c:pt idx="15581">
                  <c:v>3.2004462894086636</c:v>
                </c:pt>
                <c:pt idx="15582">
                  <c:v>2.8804462894086633</c:v>
                </c:pt>
                <c:pt idx="15583">
                  <c:v>3.9004462894086647</c:v>
                </c:pt>
                <c:pt idx="15584">
                  <c:v>4.1304462894086633</c:v>
                </c:pt>
                <c:pt idx="15585">
                  <c:v>3.4770185500867772</c:v>
                </c:pt>
                <c:pt idx="15586">
                  <c:v>3.3270185500867768</c:v>
                </c:pt>
                <c:pt idx="15587">
                  <c:v>2.6570185500867769</c:v>
                </c:pt>
                <c:pt idx="15588">
                  <c:v>3.6370185500867773</c:v>
                </c:pt>
                <c:pt idx="15589">
                  <c:v>3.2070185500867758</c:v>
                </c:pt>
                <c:pt idx="15590">
                  <c:v>3.697018550086776</c:v>
                </c:pt>
                <c:pt idx="15591">
                  <c:v>2.8070185500867773</c:v>
                </c:pt>
                <c:pt idx="15592">
                  <c:v>2.6570185500867769</c:v>
                </c:pt>
                <c:pt idx="15593">
                  <c:v>3.9370185500867763</c:v>
                </c:pt>
                <c:pt idx="15594">
                  <c:v>3.2970185500867757</c:v>
                </c:pt>
                <c:pt idx="15595">
                  <c:v>3.2170185500867774</c:v>
                </c:pt>
                <c:pt idx="15596">
                  <c:v>3.7970185500867757</c:v>
                </c:pt>
                <c:pt idx="15597">
                  <c:v>3.4070185500867769</c:v>
                </c:pt>
                <c:pt idx="15598">
                  <c:v>3.7770185500867761</c:v>
                </c:pt>
                <c:pt idx="15599">
                  <c:v>3.8470185500867764</c:v>
                </c:pt>
                <c:pt idx="15600">
                  <c:v>2.8070185500867773</c:v>
                </c:pt>
                <c:pt idx="15601">
                  <c:v>2.5770185500867768</c:v>
                </c:pt>
                <c:pt idx="15602">
                  <c:v>2.5070185500867765</c:v>
                </c:pt>
                <c:pt idx="15603">
                  <c:v>4.1470185500867771</c:v>
                </c:pt>
                <c:pt idx="15604">
                  <c:v>2.7070185500867758</c:v>
                </c:pt>
                <c:pt idx="15605">
                  <c:v>3.2335853914119266</c:v>
                </c:pt>
                <c:pt idx="15606">
                  <c:v>3.9835853914119266</c:v>
                </c:pt>
                <c:pt idx="15607">
                  <c:v>2.9335853914119259</c:v>
                </c:pt>
                <c:pt idx="15608">
                  <c:v>3.1135853914119256</c:v>
                </c:pt>
                <c:pt idx="15609">
                  <c:v>3.9335853914119259</c:v>
                </c:pt>
                <c:pt idx="15610">
                  <c:v>3.8835853914119269</c:v>
                </c:pt>
                <c:pt idx="15611">
                  <c:v>3.0235853914119257</c:v>
                </c:pt>
                <c:pt idx="15612">
                  <c:v>3.3635853914119256</c:v>
                </c:pt>
                <c:pt idx="15613">
                  <c:v>3.3835853914119269</c:v>
                </c:pt>
                <c:pt idx="15614">
                  <c:v>4.6135853914119256</c:v>
                </c:pt>
                <c:pt idx="15615">
                  <c:v>4.2935853914119253</c:v>
                </c:pt>
                <c:pt idx="15616">
                  <c:v>3.0635853914119267</c:v>
                </c:pt>
                <c:pt idx="15617">
                  <c:v>2.9735853914119268</c:v>
                </c:pt>
                <c:pt idx="15618">
                  <c:v>3.2835853914119255</c:v>
                </c:pt>
                <c:pt idx="15619">
                  <c:v>3.0435853914119253</c:v>
                </c:pt>
                <c:pt idx="15620">
                  <c:v>3.0335853914119255</c:v>
                </c:pt>
                <c:pt idx="15621">
                  <c:v>2.843585391411926</c:v>
                </c:pt>
                <c:pt idx="15622">
                  <c:v>3.593585391411926</c:v>
                </c:pt>
                <c:pt idx="15623">
                  <c:v>3.7335853914119266</c:v>
                </c:pt>
                <c:pt idx="15624">
                  <c:v>3.1235853914119254</c:v>
                </c:pt>
                <c:pt idx="15625">
                  <c:v>3.3401467962206723</c:v>
                </c:pt>
                <c:pt idx="15626">
                  <c:v>2.6701467962206724</c:v>
                </c:pt>
                <c:pt idx="15627">
                  <c:v>4.1101467962206719</c:v>
                </c:pt>
                <c:pt idx="15628">
                  <c:v>3.8501467962206721</c:v>
                </c:pt>
                <c:pt idx="15629">
                  <c:v>2.8901467962206731</c:v>
                </c:pt>
                <c:pt idx="15630">
                  <c:v>3.7001467962206718</c:v>
                </c:pt>
                <c:pt idx="15631">
                  <c:v>2.7701467962206721</c:v>
                </c:pt>
                <c:pt idx="15632">
                  <c:v>3.3967027472679092</c:v>
                </c:pt>
                <c:pt idx="15633">
                  <c:v>3.3367027472679087</c:v>
                </c:pt>
                <c:pt idx="15634">
                  <c:v>3.6167027472679081</c:v>
                </c:pt>
                <c:pt idx="15635">
                  <c:v>4.2967027472679096</c:v>
                </c:pt>
                <c:pt idx="15636">
                  <c:v>3.1667027472679088</c:v>
                </c:pt>
                <c:pt idx="15637">
                  <c:v>2.7267027472679093</c:v>
                </c:pt>
                <c:pt idx="15638">
                  <c:v>3.3267027472679089</c:v>
                </c:pt>
                <c:pt idx="15639">
                  <c:v>3.0767027472679089</c:v>
                </c:pt>
                <c:pt idx="15640">
                  <c:v>3.0167027472679084</c:v>
                </c:pt>
                <c:pt idx="15641">
                  <c:v>3.4267027472679086</c:v>
                </c:pt>
                <c:pt idx="15642">
                  <c:v>3.3067027472679094</c:v>
                </c:pt>
                <c:pt idx="15643">
                  <c:v>2.7967027472679096</c:v>
                </c:pt>
                <c:pt idx="15644">
                  <c:v>3.8767027472679096</c:v>
                </c:pt>
                <c:pt idx="15645">
                  <c:v>2.7367027472679091</c:v>
                </c:pt>
                <c:pt idx="15646">
                  <c:v>4.0067027472679086</c:v>
                </c:pt>
                <c:pt idx="15647">
                  <c:v>4.0567027472679094</c:v>
                </c:pt>
                <c:pt idx="15648">
                  <c:v>2.763253227226345</c:v>
                </c:pt>
                <c:pt idx="15649">
                  <c:v>3.1732532272263452</c:v>
                </c:pt>
                <c:pt idx="15650">
                  <c:v>3.4732532272263459</c:v>
                </c:pt>
                <c:pt idx="15651">
                  <c:v>4.1632532272263454</c:v>
                </c:pt>
                <c:pt idx="15652">
                  <c:v>3.183253227226345</c:v>
                </c:pt>
                <c:pt idx="15653">
                  <c:v>3.013253227226345</c:v>
                </c:pt>
                <c:pt idx="15654">
                  <c:v>3.1732532272263452</c:v>
                </c:pt>
                <c:pt idx="15655">
                  <c:v>2.5032532272263452</c:v>
                </c:pt>
                <c:pt idx="15656">
                  <c:v>2.7332532272263457</c:v>
                </c:pt>
                <c:pt idx="15657">
                  <c:v>2.7832532272263446</c:v>
                </c:pt>
                <c:pt idx="15658">
                  <c:v>3.013253227226345</c:v>
                </c:pt>
                <c:pt idx="15659">
                  <c:v>2.7932532272263462</c:v>
                </c:pt>
                <c:pt idx="15660">
                  <c:v>3.433253227226345</c:v>
                </c:pt>
                <c:pt idx="15661">
                  <c:v>3.3932532272263458</c:v>
                </c:pt>
                <c:pt idx="15662">
                  <c:v>3.5432532272263462</c:v>
                </c:pt>
                <c:pt idx="15663">
                  <c:v>3.8397982186859796</c:v>
                </c:pt>
                <c:pt idx="15664">
                  <c:v>2.8897982186859803</c:v>
                </c:pt>
                <c:pt idx="15665">
                  <c:v>3.7597982186859795</c:v>
                </c:pt>
                <c:pt idx="15666">
                  <c:v>3.4297982186859794</c:v>
                </c:pt>
                <c:pt idx="15667">
                  <c:v>3.9997982186859797</c:v>
                </c:pt>
                <c:pt idx="15668">
                  <c:v>3.9997982186859797</c:v>
                </c:pt>
                <c:pt idx="15669">
                  <c:v>3.0797982186859798</c:v>
                </c:pt>
                <c:pt idx="15670">
                  <c:v>3.3597982186859792</c:v>
                </c:pt>
                <c:pt idx="15671">
                  <c:v>2.9297982186859794</c:v>
                </c:pt>
                <c:pt idx="15672">
                  <c:v>3.3597982186859792</c:v>
                </c:pt>
                <c:pt idx="15673">
                  <c:v>3.1297982186859805</c:v>
                </c:pt>
                <c:pt idx="15674">
                  <c:v>3.2997982186859804</c:v>
                </c:pt>
                <c:pt idx="15675">
                  <c:v>3.1897982186859792</c:v>
                </c:pt>
                <c:pt idx="15676">
                  <c:v>2.8897982186859803</c:v>
                </c:pt>
                <c:pt idx="15677">
                  <c:v>2.56979821868598</c:v>
                </c:pt>
                <c:pt idx="15678">
                  <c:v>3.6563377041535823</c:v>
                </c:pt>
                <c:pt idx="15679">
                  <c:v>2.7463377041535821</c:v>
                </c:pt>
                <c:pt idx="15680">
                  <c:v>2.9763377041535826</c:v>
                </c:pt>
                <c:pt idx="15681">
                  <c:v>3.6663377041535821</c:v>
                </c:pt>
                <c:pt idx="15682">
                  <c:v>3.3663377041535831</c:v>
                </c:pt>
                <c:pt idx="15683">
                  <c:v>3.2463377041535821</c:v>
                </c:pt>
                <c:pt idx="15684">
                  <c:v>4.1563377041535823</c:v>
                </c:pt>
                <c:pt idx="15685">
                  <c:v>3.0463377041535828</c:v>
                </c:pt>
                <c:pt idx="15686">
                  <c:v>2.8263377041535822</c:v>
                </c:pt>
                <c:pt idx="15687">
                  <c:v>4.3063377041535826</c:v>
                </c:pt>
                <c:pt idx="15688">
                  <c:v>3.1963377041535832</c:v>
                </c:pt>
                <c:pt idx="15689">
                  <c:v>2.9463377041535832</c:v>
                </c:pt>
                <c:pt idx="15690">
                  <c:v>3.9363377041535816</c:v>
                </c:pt>
                <c:pt idx="15691">
                  <c:v>4.1063377041535816</c:v>
                </c:pt>
                <c:pt idx="15692">
                  <c:v>3.586337704153582</c:v>
                </c:pt>
                <c:pt idx="15693">
                  <c:v>3.6928716660521488</c:v>
                </c:pt>
                <c:pt idx="15694">
                  <c:v>3.0128716660521473</c:v>
                </c:pt>
                <c:pt idx="15695">
                  <c:v>3.2828716660521486</c:v>
                </c:pt>
                <c:pt idx="15696">
                  <c:v>3.1228716660521485</c:v>
                </c:pt>
                <c:pt idx="15697">
                  <c:v>3.5728716660521478</c:v>
                </c:pt>
                <c:pt idx="15698">
                  <c:v>2.9128716660521476</c:v>
                </c:pt>
                <c:pt idx="15699">
                  <c:v>3.2928716660521484</c:v>
                </c:pt>
                <c:pt idx="15700">
                  <c:v>3.8228716660521478</c:v>
                </c:pt>
                <c:pt idx="15701">
                  <c:v>3.2828716660521486</c:v>
                </c:pt>
                <c:pt idx="15702">
                  <c:v>3.4428716660521488</c:v>
                </c:pt>
                <c:pt idx="15703">
                  <c:v>3.4028716660521479</c:v>
                </c:pt>
                <c:pt idx="15704">
                  <c:v>2.5828716660521476</c:v>
                </c:pt>
                <c:pt idx="15705">
                  <c:v>2.8794000867203771</c:v>
                </c:pt>
                <c:pt idx="15706">
                  <c:v>3.7194000867203769</c:v>
                </c:pt>
                <c:pt idx="15707">
                  <c:v>2.7194000867203769</c:v>
                </c:pt>
                <c:pt idx="15708">
                  <c:v>3.3894000867203768</c:v>
                </c:pt>
                <c:pt idx="15709">
                  <c:v>3.1694000867203762</c:v>
                </c:pt>
                <c:pt idx="15710">
                  <c:v>3.3294000867203764</c:v>
                </c:pt>
                <c:pt idx="15711">
                  <c:v>2.6294000867203771</c:v>
                </c:pt>
                <c:pt idx="15712">
                  <c:v>2.7094000867203771</c:v>
                </c:pt>
                <c:pt idx="15713">
                  <c:v>3.0094000867203761</c:v>
                </c:pt>
                <c:pt idx="15714">
                  <c:v>3.3494000867203759</c:v>
                </c:pt>
                <c:pt idx="15715">
                  <c:v>2.9994000867203763</c:v>
                </c:pt>
                <c:pt idx="15716">
                  <c:v>2.9194000867203762</c:v>
                </c:pt>
                <c:pt idx="15717">
                  <c:v>3.0394000867203772</c:v>
                </c:pt>
                <c:pt idx="15718">
                  <c:v>4.4594000867203771</c:v>
                </c:pt>
                <c:pt idx="15719">
                  <c:v>3.1459229484121209</c:v>
                </c:pt>
                <c:pt idx="15720">
                  <c:v>2.9259229484121203</c:v>
                </c:pt>
                <c:pt idx="15721">
                  <c:v>3.2859229484121215</c:v>
                </c:pt>
                <c:pt idx="15722">
                  <c:v>3.9159229484121205</c:v>
                </c:pt>
                <c:pt idx="15723">
                  <c:v>2.7159229484121212</c:v>
                </c:pt>
                <c:pt idx="15724">
                  <c:v>3.2359229484121208</c:v>
                </c:pt>
                <c:pt idx="15725">
                  <c:v>3.6059229484121218</c:v>
                </c:pt>
                <c:pt idx="15726">
                  <c:v>3.0959229484121202</c:v>
                </c:pt>
                <c:pt idx="15727">
                  <c:v>2.6359229484121212</c:v>
                </c:pt>
                <c:pt idx="15728">
                  <c:v>3.3559229484121218</c:v>
                </c:pt>
                <c:pt idx="15729">
                  <c:v>4.0059229484121204</c:v>
                </c:pt>
                <c:pt idx="15730">
                  <c:v>2.8859229484121212</c:v>
                </c:pt>
                <c:pt idx="15731">
                  <c:v>3.9359229484121219</c:v>
                </c:pt>
                <c:pt idx="15732">
                  <c:v>3.6459229484121209</c:v>
                </c:pt>
                <c:pt idx="15733">
                  <c:v>2.9324402332958499</c:v>
                </c:pt>
                <c:pt idx="15734">
                  <c:v>3.4324402332958499</c:v>
                </c:pt>
                <c:pt idx="15735">
                  <c:v>4.4924402332958486</c:v>
                </c:pt>
                <c:pt idx="15736">
                  <c:v>3.142440233295849</c:v>
                </c:pt>
                <c:pt idx="15737">
                  <c:v>4.1124402332958496</c:v>
                </c:pt>
                <c:pt idx="15738">
                  <c:v>3.6224402332958494</c:v>
                </c:pt>
                <c:pt idx="15739">
                  <c:v>3.5224402332958498</c:v>
                </c:pt>
                <c:pt idx="15740">
                  <c:v>3.0724402332958487</c:v>
                </c:pt>
                <c:pt idx="15741">
                  <c:v>3.4224402332958483</c:v>
                </c:pt>
                <c:pt idx="15742">
                  <c:v>3.1324402332958492</c:v>
                </c:pt>
                <c:pt idx="15743">
                  <c:v>4.0824402332958485</c:v>
                </c:pt>
                <c:pt idx="15744">
                  <c:v>4.0224402332958498</c:v>
                </c:pt>
                <c:pt idx="15745">
                  <c:v>2.6289519234540943</c:v>
                </c:pt>
                <c:pt idx="15746">
                  <c:v>3.6389519234540941</c:v>
                </c:pt>
                <c:pt idx="15747">
                  <c:v>2.8689519234540946</c:v>
                </c:pt>
                <c:pt idx="15748">
                  <c:v>3.6589519234540937</c:v>
                </c:pt>
                <c:pt idx="15749">
                  <c:v>3.3789519234540943</c:v>
                </c:pt>
                <c:pt idx="15750">
                  <c:v>3.5289519234540947</c:v>
                </c:pt>
                <c:pt idx="15751">
                  <c:v>3.1889519234540948</c:v>
                </c:pt>
                <c:pt idx="15752">
                  <c:v>2.8289519234540936</c:v>
                </c:pt>
                <c:pt idx="15753">
                  <c:v>3.0654580008829004</c:v>
                </c:pt>
                <c:pt idx="15754">
                  <c:v>2.955458000882901</c:v>
                </c:pt>
                <c:pt idx="15755">
                  <c:v>2.9954580008829002</c:v>
                </c:pt>
                <c:pt idx="15756">
                  <c:v>2.7254580008829006</c:v>
                </c:pt>
                <c:pt idx="15757">
                  <c:v>3.8154580008829004</c:v>
                </c:pt>
                <c:pt idx="15758">
                  <c:v>4.0754580008829002</c:v>
                </c:pt>
                <c:pt idx="15759">
                  <c:v>3.3054580008829006</c:v>
                </c:pt>
                <c:pt idx="15760">
                  <c:v>2.955458000882901</c:v>
                </c:pt>
                <c:pt idx="15761">
                  <c:v>2.5154580008829015</c:v>
                </c:pt>
                <c:pt idx="15762">
                  <c:v>4.4054580008829003</c:v>
                </c:pt>
                <c:pt idx="15763">
                  <c:v>2.8454580008829016</c:v>
                </c:pt>
                <c:pt idx="15764">
                  <c:v>2.7954580008829009</c:v>
                </c:pt>
                <c:pt idx="15765">
                  <c:v>3.9454580008829012</c:v>
                </c:pt>
                <c:pt idx="15766">
                  <c:v>3.0854580008829</c:v>
                </c:pt>
                <c:pt idx="15767">
                  <c:v>3.2619584474912706</c:v>
                </c:pt>
                <c:pt idx="15768">
                  <c:v>3.6219584474912701</c:v>
                </c:pt>
                <c:pt idx="15769">
                  <c:v>2.5619584474912696</c:v>
                </c:pt>
                <c:pt idx="15770">
                  <c:v>3.6419584474912696</c:v>
                </c:pt>
                <c:pt idx="15771">
                  <c:v>3.3219584474912693</c:v>
                </c:pt>
                <c:pt idx="15772">
                  <c:v>3.3619584474912703</c:v>
                </c:pt>
                <c:pt idx="15773">
                  <c:v>4.0519584474912698</c:v>
                </c:pt>
                <c:pt idx="15774">
                  <c:v>3.3519584474912705</c:v>
                </c:pt>
                <c:pt idx="15775">
                  <c:v>2.5119584474912706</c:v>
                </c:pt>
                <c:pt idx="15776">
                  <c:v>4.0119584474912706</c:v>
                </c:pt>
                <c:pt idx="15777">
                  <c:v>3.54195844749127</c:v>
                </c:pt>
                <c:pt idx="15778">
                  <c:v>2.7819584474912702</c:v>
                </c:pt>
                <c:pt idx="15779">
                  <c:v>3.0619584474912696</c:v>
                </c:pt>
                <c:pt idx="15780">
                  <c:v>2.6519584474912694</c:v>
                </c:pt>
                <c:pt idx="15781">
                  <c:v>3.1419584474912696</c:v>
                </c:pt>
                <c:pt idx="15782">
                  <c:v>3.4584532451005909</c:v>
                </c:pt>
                <c:pt idx="15783">
                  <c:v>3.1284532451005909</c:v>
                </c:pt>
                <c:pt idx="15784">
                  <c:v>3.7484532451005901</c:v>
                </c:pt>
                <c:pt idx="15785">
                  <c:v>2.6884532451005914</c:v>
                </c:pt>
                <c:pt idx="15786">
                  <c:v>2.9584532451005909</c:v>
                </c:pt>
                <c:pt idx="15787">
                  <c:v>3.2984532451005908</c:v>
                </c:pt>
                <c:pt idx="15788">
                  <c:v>3.1584532451005902</c:v>
                </c:pt>
                <c:pt idx="15789">
                  <c:v>3.5684532451005904</c:v>
                </c:pt>
                <c:pt idx="15790">
                  <c:v>3.538453245100591</c:v>
                </c:pt>
                <c:pt idx="15791">
                  <c:v>2.9784532451005905</c:v>
                </c:pt>
                <c:pt idx="15792">
                  <c:v>3.5684532451005904</c:v>
                </c:pt>
                <c:pt idx="15793">
                  <c:v>3.8884532451005906</c:v>
                </c:pt>
                <c:pt idx="15794">
                  <c:v>3.3249423754440794</c:v>
                </c:pt>
                <c:pt idx="15795">
                  <c:v>2.71494237544408</c:v>
                </c:pt>
                <c:pt idx="15796">
                  <c:v>3.6649423754440811</c:v>
                </c:pt>
                <c:pt idx="15797">
                  <c:v>3.0449423754440801</c:v>
                </c:pt>
                <c:pt idx="15798">
                  <c:v>3.8949423754440797</c:v>
                </c:pt>
                <c:pt idx="15799">
                  <c:v>2.9349423754440807</c:v>
                </c:pt>
                <c:pt idx="15800">
                  <c:v>3.8549423754440806</c:v>
                </c:pt>
                <c:pt idx="15801">
                  <c:v>2.8049423754440799</c:v>
                </c:pt>
                <c:pt idx="15802">
                  <c:v>3.8949423754440797</c:v>
                </c:pt>
                <c:pt idx="15803">
                  <c:v>3.4049423754440795</c:v>
                </c:pt>
                <c:pt idx="15804">
                  <c:v>2.8314258201662081</c:v>
                </c:pt>
                <c:pt idx="15805">
                  <c:v>3.1114258201662075</c:v>
                </c:pt>
                <c:pt idx="15806">
                  <c:v>2.9814258201662067</c:v>
                </c:pt>
                <c:pt idx="15807">
                  <c:v>3.2114258201662071</c:v>
                </c:pt>
                <c:pt idx="15808">
                  <c:v>3.0614258201662068</c:v>
                </c:pt>
                <c:pt idx="15809">
                  <c:v>3.8614258201662075</c:v>
                </c:pt>
                <c:pt idx="15810">
                  <c:v>3.0914258201662079</c:v>
                </c:pt>
                <c:pt idx="15811">
                  <c:v>3.2014258201662074</c:v>
                </c:pt>
                <c:pt idx="15812">
                  <c:v>2.6214258201662073</c:v>
                </c:pt>
                <c:pt idx="15813">
                  <c:v>4.0114258201662079</c:v>
                </c:pt>
                <c:pt idx="15814">
                  <c:v>3.4314258201662078</c:v>
                </c:pt>
                <c:pt idx="15815">
                  <c:v>3.3214258201662066</c:v>
                </c:pt>
                <c:pt idx="15816">
                  <c:v>2.8514258201662077</c:v>
                </c:pt>
                <c:pt idx="15817">
                  <c:v>3.1514258201662066</c:v>
                </c:pt>
                <c:pt idx="15818">
                  <c:v>4.1479035608221277</c:v>
                </c:pt>
                <c:pt idx="15819">
                  <c:v>3.387903560822128</c:v>
                </c:pt>
                <c:pt idx="15820">
                  <c:v>2.8479035608221288</c:v>
                </c:pt>
                <c:pt idx="15821">
                  <c:v>2.8079035608221279</c:v>
                </c:pt>
                <c:pt idx="15822">
                  <c:v>3.2979035608221281</c:v>
                </c:pt>
                <c:pt idx="15823">
                  <c:v>2.5979035608221288</c:v>
                </c:pt>
                <c:pt idx="15824">
                  <c:v>2.837903560822129</c:v>
                </c:pt>
                <c:pt idx="15825">
                  <c:v>4.5179035608221287</c:v>
                </c:pt>
                <c:pt idx="15826">
                  <c:v>4.3679035608221284</c:v>
                </c:pt>
                <c:pt idx="15827">
                  <c:v>2.7379035608221276</c:v>
                </c:pt>
                <c:pt idx="15828">
                  <c:v>3.0379035608221283</c:v>
                </c:pt>
                <c:pt idx="15829">
                  <c:v>3.717903560822128</c:v>
                </c:pt>
                <c:pt idx="15830">
                  <c:v>2.757903560822129</c:v>
                </c:pt>
                <c:pt idx="15831">
                  <c:v>4.2479035608221292</c:v>
                </c:pt>
                <c:pt idx="15832">
                  <c:v>3.2879035608221283</c:v>
                </c:pt>
                <c:pt idx="15833">
                  <c:v>2.8143755788770832</c:v>
                </c:pt>
                <c:pt idx="15834">
                  <c:v>2.5043755788770845</c:v>
                </c:pt>
                <c:pt idx="15835">
                  <c:v>3.1443755788770833</c:v>
                </c:pt>
                <c:pt idx="15836">
                  <c:v>2.7643755788770843</c:v>
                </c:pt>
                <c:pt idx="15837">
                  <c:v>3.6243755788770837</c:v>
                </c:pt>
                <c:pt idx="15838">
                  <c:v>3.6143755788770839</c:v>
                </c:pt>
                <c:pt idx="15839">
                  <c:v>3.1743755788770844</c:v>
                </c:pt>
                <c:pt idx="15840">
                  <c:v>3.4743755788770834</c:v>
                </c:pt>
                <c:pt idx="15841">
                  <c:v>3.444375578877084</c:v>
                </c:pt>
                <c:pt idx="15842">
                  <c:v>3.0108418557058396</c:v>
                </c:pt>
                <c:pt idx="15843">
                  <c:v>2.9008418557058402</c:v>
                </c:pt>
                <c:pt idx="15844">
                  <c:v>3.24084185570584</c:v>
                </c:pt>
                <c:pt idx="15845">
                  <c:v>3.1708418557058398</c:v>
                </c:pt>
                <c:pt idx="15846">
                  <c:v>3.1908418557058393</c:v>
                </c:pt>
                <c:pt idx="15847">
                  <c:v>2.5908418557058397</c:v>
                </c:pt>
                <c:pt idx="15848">
                  <c:v>2.8708418557058391</c:v>
                </c:pt>
                <c:pt idx="15849">
                  <c:v>2.9008418557058402</c:v>
                </c:pt>
                <c:pt idx="15850">
                  <c:v>3.2208418557058387</c:v>
                </c:pt>
                <c:pt idx="15851">
                  <c:v>2.74084185570584</c:v>
                </c:pt>
                <c:pt idx="15852">
                  <c:v>2.5908418557058397</c:v>
                </c:pt>
                <c:pt idx="15853">
                  <c:v>3.5308418557058392</c:v>
                </c:pt>
                <c:pt idx="15854">
                  <c:v>3.5608418557058386</c:v>
                </c:pt>
                <c:pt idx="15855">
                  <c:v>3.1408418557058386</c:v>
                </c:pt>
                <c:pt idx="15856">
                  <c:v>3.0108418557058396</c:v>
                </c:pt>
                <c:pt idx="15857">
                  <c:v>3.7008418557058391</c:v>
                </c:pt>
                <c:pt idx="15858">
                  <c:v>3.2208418557058387</c:v>
                </c:pt>
                <c:pt idx="15859">
                  <c:v>2.5473023725920747</c:v>
                </c:pt>
                <c:pt idx="15860">
                  <c:v>3.617302372592075</c:v>
                </c:pt>
                <c:pt idx="15861">
                  <c:v>3.0373023725920749</c:v>
                </c:pt>
                <c:pt idx="15862">
                  <c:v>2.9173023725920757</c:v>
                </c:pt>
                <c:pt idx="15863">
                  <c:v>2.7673023725920753</c:v>
                </c:pt>
                <c:pt idx="15864">
                  <c:v>3.0873023725920756</c:v>
                </c:pt>
                <c:pt idx="15865">
                  <c:v>3.117302372592075</c:v>
                </c:pt>
                <c:pt idx="15866">
                  <c:v>3.2073023725920748</c:v>
                </c:pt>
                <c:pt idx="15867">
                  <c:v>2.5173023725920753</c:v>
                </c:pt>
                <c:pt idx="15868">
                  <c:v>3.0573023725920745</c:v>
                </c:pt>
                <c:pt idx="15869">
                  <c:v>3.3537571107278072</c:v>
                </c:pt>
                <c:pt idx="15870">
                  <c:v>3.8037571107278065</c:v>
                </c:pt>
                <c:pt idx="15871">
                  <c:v>3.8837571107278066</c:v>
                </c:pt>
                <c:pt idx="15872">
                  <c:v>3.4337571107278073</c:v>
                </c:pt>
                <c:pt idx="15873">
                  <c:v>2.9137571107278077</c:v>
                </c:pt>
                <c:pt idx="15874">
                  <c:v>3.3237571107278079</c:v>
                </c:pt>
                <c:pt idx="15875">
                  <c:v>2.7637571107278074</c:v>
                </c:pt>
                <c:pt idx="15876">
                  <c:v>4.0537571107278065</c:v>
                </c:pt>
                <c:pt idx="15877">
                  <c:v>2.983757110727808</c:v>
                </c:pt>
                <c:pt idx="15878">
                  <c:v>2.5737571107278079</c:v>
                </c:pt>
                <c:pt idx="15879">
                  <c:v>3.3437571107278075</c:v>
                </c:pt>
                <c:pt idx="15880">
                  <c:v>3.1202060512127723</c:v>
                </c:pt>
                <c:pt idx="15881">
                  <c:v>3.1602060512127732</c:v>
                </c:pt>
                <c:pt idx="15882">
                  <c:v>2.8402060512127729</c:v>
                </c:pt>
                <c:pt idx="15883">
                  <c:v>3.0002060512127731</c:v>
                </c:pt>
                <c:pt idx="15884">
                  <c:v>2.7902060512127722</c:v>
                </c:pt>
                <c:pt idx="15885">
                  <c:v>3.0802060512127731</c:v>
                </c:pt>
                <c:pt idx="15886">
                  <c:v>3.3902060512127736</c:v>
                </c:pt>
                <c:pt idx="15887">
                  <c:v>3.1302060512127721</c:v>
                </c:pt>
                <c:pt idx="15888">
                  <c:v>2.5002060512127731</c:v>
                </c:pt>
                <c:pt idx="15889">
                  <c:v>3.1902060512127726</c:v>
                </c:pt>
                <c:pt idx="15890">
                  <c:v>3.1102060512127725</c:v>
                </c:pt>
                <c:pt idx="15891">
                  <c:v>3.6502060512127734</c:v>
                </c:pt>
                <c:pt idx="15892">
                  <c:v>2.5702060512127733</c:v>
                </c:pt>
                <c:pt idx="15893">
                  <c:v>3.7402060512127733</c:v>
                </c:pt>
                <c:pt idx="15894">
                  <c:v>3.3966491750538363</c:v>
                </c:pt>
                <c:pt idx="15895">
                  <c:v>3.1766491750538357</c:v>
                </c:pt>
                <c:pt idx="15896">
                  <c:v>3.0566491750538365</c:v>
                </c:pt>
                <c:pt idx="15897">
                  <c:v>3.2166491750538349</c:v>
                </c:pt>
                <c:pt idx="15898">
                  <c:v>2.9866491750538362</c:v>
                </c:pt>
                <c:pt idx="15899">
                  <c:v>3.7666491750538356</c:v>
                </c:pt>
                <c:pt idx="15900">
                  <c:v>2.8666491750538352</c:v>
                </c:pt>
                <c:pt idx="15901">
                  <c:v>3.7866491750538351</c:v>
                </c:pt>
                <c:pt idx="15902">
                  <c:v>2.7766491750538354</c:v>
                </c:pt>
                <c:pt idx="15903">
                  <c:v>3.3166491750538363</c:v>
                </c:pt>
                <c:pt idx="15904">
                  <c:v>2.9566491750538351</c:v>
                </c:pt>
                <c:pt idx="15905">
                  <c:v>2.9166491750538359</c:v>
                </c:pt>
                <c:pt idx="15906">
                  <c:v>3.4466491750538353</c:v>
                </c:pt>
                <c:pt idx="15907">
                  <c:v>2.8866491750538366</c:v>
                </c:pt>
                <c:pt idx="15908">
                  <c:v>3.1130864631643753</c:v>
                </c:pt>
                <c:pt idx="15909">
                  <c:v>3.4430864631643754</c:v>
                </c:pt>
                <c:pt idx="15910">
                  <c:v>2.7230864631643765</c:v>
                </c:pt>
                <c:pt idx="15911">
                  <c:v>3.0130864631643757</c:v>
                </c:pt>
                <c:pt idx="15912">
                  <c:v>3.5230864631643755</c:v>
                </c:pt>
                <c:pt idx="15913">
                  <c:v>2.9230864631643758</c:v>
                </c:pt>
                <c:pt idx="15914">
                  <c:v>2.8030864631643766</c:v>
                </c:pt>
                <c:pt idx="15915">
                  <c:v>4.0130864631643757</c:v>
                </c:pt>
                <c:pt idx="15916">
                  <c:v>2.5530864631643766</c:v>
                </c:pt>
                <c:pt idx="15917">
                  <c:v>3.8430864631643757</c:v>
                </c:pt>
                <c:pt idx="15918">
                  <c:v>2.5330864631643752</c:v>
                </c:pt>
                <c:pt idx="15919">
                  <c:v>3.8030864631643766</c:v>
                </c:pt>
                <c:pt idx="15920">
                  <c:v>2.819517896363676</c:v>
                </c:pt>
                <c:pt idx="15921">
                  <c:v>4.3495178963636754</c:v>
                </c:pt>
                <c:pt idx="15922">
                  <c:v>2.9695178963636764</c:v>
                </c:pt>
                <c:pt idx="15923">
                  <c:v>2.9795178963636761</c:v>
                </c:pt>
                <c:pt idx="15924">
                  <c:v>2.8095178963636762</c:v>
                </c:pt>
                <c:pt idx="15925">
                  <c:v>3.0295178963636751</c:v>
                </c:pt>
                <c:pt idx="15926">
                  <c:v>2.569517896363676</c:v>
                </c:pt>
                <c:pt idx="15927">
                  <c:v>3.199517896363675</c:v>
                </c:pt>
                <c:pt idx="15928">
                  <c:v>4.0295178963636751</c:v>
                </c:pt>
                <c:pt idx="15929">
                  <c:v>3.199517896363675</c:v>
                </c:pt>
                <c:pt idx="15930">
                  <c:v>3.699517896363675</c:v>
                </c:pt>
                <c:pt idx="15931">
                  <c:v>3.1095178963636751</c:v>
                </c:pt>
                <c:pt idx="15932">
                  <c:v>2.6695178963636756</c:v>
                </c:pt>
                <c:pt idx="15933">
                  <c:v>2.8795178963636765</c:v>
                </c:pt>
                <c:pt idx="15934">
                  <c:v>2.6095178963636751</c:v>
                </c:pt>
                <c:pt idx="15935">
                  <c:v>2.8595178963636751</c:v>
                </c:pt>
                <c:pt idx="15936">
                  <c:v>3.635943455376287</c:v>
                </c:pt>
                <c:pt idx="15937">
                  <c:v>3.0759434553762866</c:v>
                </c:pt>
                <c:pt idx="15938">
                  <c:v>2.5159434553762861</c:v>
                </c:pt>
                <c:pt idx="15939">
                  <c:v>4.1059434553762859</c:v>
                </c:pt>
                <c:pt idx="15940">
                  <c:v>2.5259434553762858</c:v>
                </c:pt>
                <c:pt idx="15941">
                  <c:v>2.8659434553762857</c:v>
                </c:pt>
                <c:pt idx="15942">
                  <c:v>3.1059434553762859</c:v>
                </c:pt>
                <c:pt idx="15943">
                  <c:v>3.2159434553762871</c:v>
                </c:pt>
                <c:pt idx="15944">
                  <c:v>4.3259434553762866</c:v>
                </c:pt>
                <c:pt idx="15945">
                  <c:v>3.1659434553762864</c:v>
                </c:pt>
                <c:pt idx="15946">
                  <c:v>2.5759434553762866</c:v>
                </c:pt>
                <c:pt idx="15947">
                  <c:v>2.6759434553762862</c:v>
                </c:pt>
                <c:pt idx="15948">
                  <c:v>3.0659434553762868</c:v>
                </c:pt>
                <c:pt idx="15949">
                  <c:v>2.5923631208314291</c:v>
                </c:pt>
                <c:pt idx="15950">
                  <c:v>3.0823631208314293</c:v>
                </c:pt>
                <c:pt idx="15951">
                  <c:v>2.7823631208314286</c:v>
                </c:pt>
                <c:pt idx="15952">
                  <c:v>2.8223631208314295</c:v>
                </c:pt>
                <c:pt idx="15953">
                  <c:v>3.0923631208314291</c:v>
                </c:pt>
                <c:pt idx="15954">
                  <c:v>2.6923631208314287</c:v>
                </c:pt>
                <c:pt idx="15955">
                  <c:v>3.63236312083143</c:v>
                </c:pt>
                <c:pt idx="15956">
                  <c:v>3.0923631208314291</c:v>
                </c:pt>
                <c:pt idx="15957">
                  <c:v>3.1623631208314293</c:v>
                </c:pt>
                <c:pt idx="15958">
                  <c:v>3.7987768732623461</c:v>
                </c:pt>
                <c:pt idx="15959">
                  <c:v>3.2987768732623461</c:v>
                </c:pt>
                <c:pt idx="15960">
                  <c:v>3.1587768732623456</c:v>
                </c:pt>
                <c:pt idx="15961">
                  <c:v>3.6487768732623458</c:v>
                </c:pt>
                <c:pt idx="15962">
                  <c:v>3.3787768732623462</c:v>
                </c:pt>
                <c:pt idx="15963">
                  <c:v>3.018776873262345</c:v>
                </c:pt>
                <c:pt idx="15964">
                  <c:v>3.2787768732623448</c:v>
                </c:pt>
                <c:pt idx="15965">
                  <c:v>3.1887768732623449</c:v>
                </c:pt>
                <c:pt idx="15966">
                  <c:v>3.6587768732623456</c:v>
                </c:pt>
                <c:pt idx="15967">
                  <c:v>3.6087768732623449</c:v>
                </c:pt>
                <c:pt idx="15968">
                  <c:v>4.4287768732623451</c:v>
                </c:pt>
                <c:pt idx="15969">
                  <c:v>3.6787768732623451</c:v>
                </c:pt>
                <c:pt idx="15970">
                  <c:v>3.5951846931056579</c:v>
                </c:pt>
                <c:pt idx="15971">
                  <c:v>3.1151846931056593</c:v>
                </c:pt>
                <c:pt idx="15972">
                  <c:v>2.8451846931056579</c:v>
                </c:pt>
                <c:pt idx="15973">
                  <c:v>3.1351846931056588</c:v>
                </c:pt>
                <c:pt idx="15974">
                  <c:v>2.7851846931056592</c:v>
                </c:pt>
                <c:pt idx="15975">
                  <c:v>3.5351846931056592</c:v>
                </c:pt>
                <c:pt idx="15976">
                  <c:v>2.5151846931056578</c:v>
                </c:pt>
                <c:pt idx="15977">
                  <c:v>3.1951846931056576</c:v>
                </c:pt>
                <c:pt idx="15978">
                  <c:v>3.7451846931056583</c:v>
                </c:pt>
                <c:pt idx="15979">
                  <c:v>3.1651846931056582</c:v>
                </c:pt>
                <c:pt idx="15980">
                  <c:v>2.5651846931056586</c:v>
                </c:pt>
                <c:pt idx="15981">
                  <c:v>3.2651846931056578</c:v>
                </c:pt>
                <c:pt idx="15982">
                  <c:v>3.1551846931056584</c:v>
                </c:pt>
                <c:pt idx="15983">
                  <c:v>3.0015865607007566</c:v>
                </c:pt>
                <c:pt idx="15984">
                  <c:v>3.1615865607007567</c:v>
                </c:pt>
                <c:pt idx="15985">
                  <c:v>3.7715865607007562</c:v>
                </c:pt>
                <c:pt idx="15986">
                  <c:v>3.1315865607007574</c:v>
                </c:pt>
                <c:pt idx="15987">
                  <c:v>4.1715865607007565</c:v>
                </c:pt>
                <c:pt idx="15988">
                  <c:v>2.8715865607007576</c:v>
                </c:pt>
                <c:pt idx="15989">
                  <c:v>3.3915865607007571</c:v>
                </c:pt>
                <c:pt idx="15990">
                  <c:v>2.5615865607007571</c:v>
                </c:pt>
                <c:pt idx="15991">
                  <c:v>2.9015865607007569</c:v>
                </c:pt>
                <c:pt idx="15992">
                  <c:v>2.8379824562891205</c:v>
                </c:pt>
                <c:pt idx="15993">
                  <c:v>2.8679824562891216</c:v>
                </c:pt>
                <c:pt idx="15994">
                  <c:v>3.5379824562891216</c:v>
                </c:pt>
                <c:pt idx="15995">
                  <c:v>2.8579824562891218</c:v>
                </c:pt>
                <c:pt idx="15996">
                  <c:v>3.1579824562891208</c:v>
                </c:pt>
                <c:pt idx="15997">
                  <c:v>2.647982456289121</c:v>
                </c:pt>
                <c:pt idx="15998">
                  <c:v>2.9679824562891213</c:v>
                </c:pt>
                <c:pt idx="15999">
                  <c:v>3.0879824562891205</c:v>
                </c:pt>
                <c:pt idx="16000">
                  <c:v>2.9879824562891208</c:v>
                </c:pt>
                <c:pt idx="16001">
                  <c:v>2.9179824562891206</c:v>
                </c:pt>
                <c:pt idx="16002">
                  <c:v>3.6079824562891218</c:v>
                </c:pt>
                <c:pt idx="16003">
                  <c:v>2.7679824562891202</c:v>
                </c:pt>
                <c:pt idx="16004">
                  <c:v>2.6879824562891201</c:v>
                </c:pt>
                <c:pt idx="16005">
                  <c:v>2.5179824562891202</c:v>
                </c:pt>
                <c:pt idx="16006">
                  <c:v>3.6879824562891201</c:v>
                </c:pt>
                <c:pt idx="16007">
                  <c:v>3.5043723600136971</c:v>
                </c:pt>
                <c:pt idx="16008">
                  <c:v>3.6243723600136981</c:v>
                </c:pt>
                <c:pt idx="16009">
                  <c:v>3.1243723600136981</c:v>
                </c:pt>
                <c:pt idx="16010">
                  <c:v>2.8743723600136981</c:v>
                </c:pt>
                <c:pt idx="16011">
                  <c:v>2.7443723600136973</c:v>
                </c:pt>
                <c:pt idx="16012">
                  <c:v>3.0243723600136985</c:v>
                </c:pt>
                <c:pt idx="16013">
                  <c:v>2.9343723600136968</c:v>
                </c:pt>
                <c:pt idx="16014">
                  <c:v>3.924372360013697</c:v>
                </c:pt>
                <c:pt idx="16015">
                  <c:v>2.6543723600136975</c:v>
                </c:pt>
                <c:pt idx="16016">
                  <c:v>4.0043723600136971</c:v>
                </c:pt>
                <c:pt idx="16017">
                  <c:v>3.3843723600136979</c:v>
                </c:pt>
                <c:pt idx="16018">
                  <c:v>2.8643723600136983</c:v>
                </c:pt>
                <c:pt idx="16019">
                  <c:v>3.3707562519182197</c:v>
                </c:pt>
                <c:pt idx="16020">
                  <c:v>2.8707562519182197</c:v>
                </c:pt>
                <c:pt idx="16021">
                  <c:v>3.1507562519182191</c:v>
                </c:pt>
                <c:pt idx="16022">
                  <c:v>3.1407562519182193</c:v>
                </c:pt>
                <c:pt idx="16023">
                  <c:v>3.9807562519182191</c:v>
                </c:pt>
                <c:pt idx="16024">
                  <c:v>3.3507562519182201</c:v>
                </c:pt>
                <c:pt idx="16025">
                  <c:v>2.9707562519182193</c:v>
                </c:pt>
                <c:pt idx="16026">
                  <c:v>2.6807562519182184</c:v>
                </c:pt>
                <c:pt idx="16027">
                  <c:v>3.2407562519182189</c:v>
                </c:pt>
                <c:pt idx="16028">
                  <c:v>2.6407562519182193</c:v>
                </c:pt>
                <c:pt idx="16029">
                  <c:v>2.8307562519182188</c:v>
                </c:pt>
                <c:pt idx="16030">
                  <c:v>3.2007562519182198</c:v>
                </c:pt>
                <c:pt idx="16031">
                  <c:v>3.3107562519182192</c:v>
                </c:pt>
                <c:pt idx="16032">
                  <c:v>3.5407562519182196</c:v>
                </c:pt>
                <c:pt idx="16033">
                  <c:v>2.8871341119465583</c:v>
                </c:pt>
                <c:pt idx="16034">
                  <c:v>3.437134111946559</c:v>
                </c:pt>
                <c:pt idx="16035">
                  <c:v>3.2871341119465587</c:v>
                </c:pt>
                <c:pt idx="16036">
                  <c:v>3.8771341119465585</c:v>
                </c:pt>
                <c:pt idx="16037">
                  <c:v>2.7271341119465582</c:v>
                </c:pt>
                <c:pt idx="16038">
                  <c:v>3.1371341119465583</c:v>
                </c:pt>
                <c:pt idx="16039">
                  <c:v>3.1471341119465581</c:v>
                </c:pt>
                <c:pt idx="16040">
                  <c:v>3.3871341119465583</c:v>
                </c:pt>
                <c:pt idx="16041">
                  <c:v>3.2671341119465591</c:v>
                </c:pt>
                <c:pt idx="16042">
                  <c:v>2.9035059199420541</c:v>
                </c:pt>
                <c:pt idx="16043">
                  <c:v>2.9835059199420542</c:v>
                </c:pt>
                <c:pt idx="16044">
                  <c:v>3.9935059199420539</c:v>
                </c:pt>
                <c:pt idx="16045">
                  <c:v>2.8335059199420538</c:v>
                </c:pt>
                <c:pt idx="16046">
                  <c:v>2.7135059199420546</c:v>
                </c:pt>
                <c:pt idx="16047">
                  <c:v>3.9735059199420544</c:v>
                </c:pt>
                <c:pt idx="16048">
                  <c:v>2.8598716556468453</c:v>
                </c:pt>
                <c:pt idx="16049">
                  <c:v>3.8398716556468457</c:v>
                </c:pt>
                <c:pt idx="16050">
                  <c:v>3.1998716556468452</c:v>
                </c:pt>
                <c:pt idx="16051">
                  <c:v>2.7698716556468455</c:v>
                </c:pt>
                <c:pt idx="16052">
                  <c:v>3.3598716556468453</c:v>
                </c:pt>
                <c:pt idx="16053">
                  <c:v>2.7798716556468452</c:v>
                </c:pt>
                <c:pt idx="16054">
                  <c:v>3.7198716556468447</c:v>
                </c:pt>
                <c:pt idx="16055">
                  <c:v>3.0098716556468457</c:v>
                </c:pt>
                <c:pt idx="16056">
                  <c:v>3.4698716556468447</c:v>
                </c:pt>
                <c:pt idx="16057">
                  <c:v>2.8698716556468451</c:v>
                </c:pt>
                <c:pt idx="16058">
                  <c:v>4.2298716556468445</c:v>
                </c:pt>
                <c:pt idx="16059">
                  <c:v>3.1998716556468452</c:v>
                </c:pt>
                <c:pt idx="16060">
                  <c:v>2.6098716556468453</c:v>
                </c:pt>
                <c:pt idx="16061">
                  <c:v>2.7398716556468443</c:v>
                </c:pt>
                <c:pt idx="16062">
                  <c:v>3.6298716556468449</c:v>
                </c:pt>
                <c:pt idx="16063">
                  <c:v>3.1598716556468442</c:v>
                </c:pt>
                <c:pt idx="16064">
                  <c:v>2.8962312987011813</c:v>
                </c:pt>
                <c:pt idx="16065">
                  <c:v>3.3562312987011822</c:v>
                </c:pt>
                <c:pt idx="16066">
                  <c:v>2.8462312987011824</c:v>
                </c:pt>
                <c:pt idx="16067">
                  <c:v>3.0262312987011821</c:v>
                </c:pt>
                <c:pt idx="16068">
                  <c:v>3.1762312987011825</c:v>
                </c:pt>
                <c:pt idx="16069">
                  <c:v>3.6862312987011823</c:v>
                </c:pt>
                <c:pt idx="16070">
                  <c:v>3.7262312987011814</c:v>
                </c:pt>
                <c:pt idx="16071">
                  <c:v>4.0562312987011815</c:v>
                </c:pt>
                <c:pt idx="16072">
                  <c:v>2.7562312987011826</c:v>
                </c:pt>
                <c:pt idx="16073">
                  <c:v>3.0462312987011817</c:v>
                </c:pt>
                <c:pt idx="16074">
                  <c:v>2.9762312987011814</c:v>
                </c:pt>
                <c:pt idx="16075">
                  <c:v>3.3962312987011813</c:v>
                </c:pt>
                <c:pt idx="16076">
                  <c:v>3.5962312987011824</c:v>
                </c:pt>
                <c:pt idx="16077">
                  <c:v>2.7625848286427495</c:v>
                </c:pt>
                <c:pt idx="16078">
                  <c:v>3.9425848286427492</c:v>
                </c:pt>
                <c:pt idx="16079">
                  <c:v>3.9725848286427485</c:v>
                </c:pt>
                <c:pt idx="16080">
                  <c:v>2.8525848286427493</c:v>
                </c:pt>
                <c:pt idx="16081">
                  <c:v>3.3825848286427487</c:v>
                </c:pt>
                <c:pt idx="16082">
                  <c:v>2.8625848286427491</c:v>
                </c:pt>
                <c:pt idx="16083">
                  <c:v>3.2925848286427488</c:v>
                </c:pt>
                <c:pt idx="16084">
                  <c:v>2.912584828642748</c:v>
                </c:pt>
                <c:pt idx="16085">
                  <c:v>3.1425848286427485</c:v>
                </c:pt>
                <c:pt idx="16086">
                  <c:v>2.7789322249059687</c:v>
                </c:pt>
                <c:pt idx="16087">
                  <c:v>3.3889322249059681</c:v>
                </c:pt>
                <c:pt idx="16088">
                  <c:v>3.1589322249059677</c:v>
                </c:pt>
                <c:pt idx="16089">
                  <c:v>2.8889322249059681</c:v>
                </c:pt>
                <c:pt idx="16090">
                  <c:v>2.7989322249059683</c:v>
                </c:pt>
                <c:pt idx="16091">
                  <c:v>3.5389322249059685</c:v>
                </c:pt>
                <c:pt idx="16092">
                  <c:v>2.6889322249059688</c:v>
                </c:pt>
                <c:pt idx="16093">
                  <c:v>3.4389322249059688</c:v>
                </c:pt>
                <c:pt idx="16094">
                  <c:v>2.7889322249059685</c:v>
                </c:pt>
                <c:pt idx="16095">
                  <c:v>3.5189322249059689</c:v>
                </c:pt>
                <c:pt idx="16096">
                  <c:v>3.6289322249059683</c:v>
                </c:pt>
                <c:pt idx="16097">
                  <c:v>3.3652734668213125</c:v>
                </c:pt>
                <c:pt idx="16098">
                  <c:v>3.6652734668213132</c:v>
                </c:pt>
                <c:pt idx="16099">
                  <c:v>3.2752734668213126</c:v>
                </c:pt>
                <c:pt idx="16100">
                  <c:v>2.9952734668213132</c:v>
                </c:pt>
                <c:pt idx="16101">
                  <c:v>3.4452734668213125</c:v>
                </c:pt>
                <c:pt idx="16102">
                  <c:v>2.8552734668213127</c:v>
                </c:pt>
                <c:pt idx="16103">
                  <c:v>3.2052734668213123</c:v>
                </c:pt>
                <c:pt idx="16104">
                  <c:v>3.755273466821313</c:v>
                </c:pt>
                <c:pt idx="16105">
                  <c:v>3.1052734668213127</c:v>
                </c:pt>
                <c:pt idx="16106">
                  <c:v>2.9552734668213123</c:v>
                </c:pt>
                <c:pt idx="16107">
                  <c:v>4.2716085336145984</c:v>
                </c:pt>
                <c:pt idx="16108">
                  <c:v>2.991608533614599</c:v>
                </c:pt>
                <c:pt idx="16109">
                  <c:v>3.1416085336145976</c:v>
                </c:pt>
                <c:pt idx="16110">
                  <c:v>3.0816085336145989</c:v>
                </c:pt>
                <c:pt idx="16111">
                  <c:v>2.7716085336145984</c:v>
                </c:pt>
                <c:pt idx="16112">
                  <c:v>3.8016085336145977</c:v>
                </c:pt>
                <c:pt idx="16113">
                  <c:v>3.3016085336145977</c:v>
                </c:pt>
                <c:pt idx="16114">
                  <c:v>3.8616085336145982</c:v>
                </c:pt>
                <c:pt idx="16115">
                  <c:v>2.7116085336145979</c:v>
                </c:pt>
                <c:pt idx="16116">
                  <c:v>3.2716085336145984</c:v>
                </c:pt>
                <c:pt idx="16117">
                  <c:v>3.1816085336145985</c:v>
                </c:pt>
                <c:pt idx="16118">
                  <c:v>3.6116085336145982</c:v>
                </c:pt>
                <c:pt idx="16119">
                  <c:v>3.9579374044062767</c:v>
                </c:pt>
                <c:pt idx="16120">
                  <c:v>2.5679374044062779</c:v>
                </c:pt>
                <c:pt idx="16121">
                  <c:v>3.2479374044062777</c:v>
                </c:pt>
                <c:pt idx="16122">
                  <c:v>3.5779374044062777</c:v>
                </c:pt>
                <c:pt idx="16123">
                  <c:v>3.6179374044062769</c:v>
                </c:pt>
                <c:pt idx="16124">
                  <c:v>3.3379374044062775</c:v>
                </c:pt>
                <c:pt idx="16125">
                  <c:v>2.9779374044062763</c:v>
                </c:pt>
                <c:pt idx="16126">
                  <c:v>3.3279374044062777</c:v>
                </c:pt>
                <c:pt idx="16127">
                  <c:v>3.0679374044062779</c:v>
                </c:pt>
                <c:pt idx="16128">
                  <c:v>3.9279374044062774</c:v>
                </c:pt>
                <c:pt idx="16129">
                  <c:v>3.7679374044062772</c:v>
                </c:pt>
                <c:pt idx="16130">
                  <c:v>3.6542600582107223</c:v>
                </c:pt>
                <c:pt idx="16131">
                  <c:v>3.4342600582107217</c:v>
                </c:pt>
                <c:pt idx="16132">
                  <c:v>2.7442600582107222</c:v>
                </c:pt>
                <c:pt idx="16133">
                  <c:v>3.3242600582107222</c:v>
                </c:pt>
                <c:pt idx="16134">
                  <c:v>3.6842600582107217</c:v>
                </c:pt>
                <c:pt idx="16135">
                  <c:v>3.2042600582107212</c:v>
                </c:pt>
                <c:pt idx="16136">
                  <c:v>2.6142600582107214</c:v>
                </c:pt>
                <c:pt idx="16137">
                  <c:v>2.6542600582107223</c:v>
                </c:pt>
                <c:pt idx="16138">
                  <c:v>3.1542600582107223</c:v>
                </c:pt>
                <c:pt idx="16139">
                  <c:v>3.7942600582107211</c:v>
                </c:pt>
                <c:pt idx="16140">
                  <c:v>3.504260058210722</c:v>
                </c:pt>
                <c:pt idx="16141">
                  <c:v>3.1242600582107212</c:v>
                </c:pt>
                <c:pt idx="16142">
                  <c:v>2.8105764739355088</c:v>
                </c:pt>
                <c:pt idx="16143">
                  <c:v>3.0205764739355079</c:v>
                </c:pt>
                <c:pt idx="16144">
                  <c:v>2.8705764739355075</c:v>
                </c:pt>
                <c:pt idx="16145">
                  <c:v>2.9705764739355072</c:v>
                </c:pt>
                <c:pt idx="16146">
                  <c:v>2.8905764739355071</c:v>
                </c:pt>
                <c:pt idx="16147">
                  <c:v>3.0105764739355081</c:v>
                </c:pt>
                <c:pt idx="16148">
                  <c:v>4.1105764739355077</c:v>
                </c:pt>
                <c:pt idx="16149">
                  <c:v>2.7805764739355077</c:v>
                </c:pt>
                <c:pt idx="16150">
                  <c:v>3.0705764739355086</c:v>
                </c:pt>
                <c:pt idx="16151">
                  <c:v>2.8905764739355071</c:v>
                </c:pt>
                <c:pt idx="16152">
                  <c:v>3.2805764739355077</c:v>
                </c:pt>
                <c:pt idx="16153">
                  <c:v>3.4605764739355074</c:v>
                </c:pt>
                <c:pt idx="16154">
                  <c:v>4.2268866303806938</c:v>
                </c:pt>
                <c:pt idx="16155">
                  <c:v>3.8268866303806934</c:v>
                </c:pt>
                <c:pt idx="16156">
                  <c:v>3.1668866303806933</c:v>
                </c:pt>
                <c:pt idx="16157">
                  <c:v>3.3068866303806939</c:v>
                </c:pt>
                <c:pt idx="16158">
                  <c:v>3.9168866303806933</c:v>
                </c:pt>
                <c:pt idx="16159">
                  <c:v>4.1168866303806926</c:v>
                </c:pt>
                <c:pt idx="16160">
                  <c:v>3.6768866303806931</c:v>
                </c:pt>
                <c:pt idx="16161">
                  <c:v>3.8368866303806932</c:v>
                </c:pt>
                <c:pt idx="16162">
                  <c:v>3.7468866303806934</c:v>
                </c:pt>
                <c:pt idx="16163">
                  <c:v>2.846886630380693</c:v>
                </c:pt>
                <c:pt idx="16164">
                  <c:v>3.0931905062380718</c:v>
                </c:pt>
                <c:pt idx="16165">
                  <c:v>2.8531905062380716</c:v>
                </c:pt>
                <c:pt idx="16166">
                  <c:v>3.0931905062380718</c:v>
                </c:pt>
                <c:pt idx="16167">
                  <c:v>3.3831905062380709</c:v>
                </c:pt>
                <c:pt idx="16168">
                  <c:v>3.4331905062380716</c:v>
                </c:pt>
                <c:pt idx="16169">
                  <c:v>3.2631905062380717</c:v>
                </c:pt>
                <c:pt idx="16170">
                  <c:v>3.8131905062380724</c:v>
                </c:pt>
                <c:pt idx="16171">
                  <c:v>2.9131905062380721</c:v>
                </c:pt>
                <c:pt idx="16172">
                  <c:v>2.9231905062380719</c:v>
                </c:pt>
                <c:pt idx="16173">
                  <c:v>2.7331905062380724</c:v>
                </c:pt>
                <c:pt idx="16174">
                  <c:v>3.3931905062380725</c:v>
                </c:pt>
                <c:pt idx="16175">
                  <c:v>3.833190506238072</c:v>
                </c:pt>
                <c:pt idx="16176">
                  <c:v>3.4831905062380724</c:v>
                </c:pt>
                <c:pt idx="16177">
                  <c:v>3.2994880800904554</c:v>
                </c:pt>
                <c:pt idx="16178">
                  <c:v>4.0994880800904543</c:v>
                </c:pt>
                <c:pt idx="16179">
                  <c:v>2.9694880800904553</c:v>
                </c:pt>
                <c:pt idx="16180">
                  <c:v>3.1794880800904544</c:v>
                </c:pt>
                <c:pt idx="16181">
                  <c:v>2.9094880800904548</c:v>
                </c:pt>
                <c:pt idx="16182">
                  <c:v>2.7294880800904551</c:v>
                </c:pt>
                <c:pt idx="16183">
                  <c:v>2.5894880800904545</c:v>
                </c:pt>
                <c:pt idx="16184">
                  <c:v>3.4794880800904551</c:v>
                </c:pt>
                <c:pt idx="16185">
                  <c:v>3.9594880800904537</c:v>
                </c:pt>
                <c:pt idx="16186">
                  <c:v>4.2594880800904544</c:v>
                </c:pt>
                <c:pt idx="16187">
                  <c:v>2.6357793304109034</c:v>
                </c:pt>
                <c:pt idx="16188">
                  <c:v>2.9957793304109028</c:v>
                </c:pt>
                <c:pt idx="16189">
                  <c:v>3.2457793304109028</c:v>
                </c:pt>
                <c:pt idx="16190">
                  <c:v>3.3057793304109033</c:v>
                </c:pt>
                <c:pt idx="16191">
                  <c:v>2.8857793304109034</c:v>
                </c:pt>
                <c:pt idx="16192">
                  <c:v>4.3557793304109023</c:v>
                </c:pt>
                <c:pt idx="16193">
                  <c:v>3.2657793304109024</c:v>
                </c:pt>
                <c:pt idx="16194">
                  <c:v>3.5157793304109024</c:v>
                </c:pt>
                <c:pt idx="16195">
                  <c:v>3.7657793304109024</c:v>
                </c:pt>
                <c:pt idx="16196">
                  <c:v>3.405779330410903</c:v>
                </c:pt>
                <c:pt idx="16197">
                  <c:v>3.4157793304109028</c:v>
                </c:pt>
                <c:pt idx="16198">
                  <c:v>3.0557793304109033</c:v>
                </c:pt>
                <c:pt idx="16199">
                  <c:v>2.7457793304109028</c:v>
                </c:pt>
                <c:pt idx="16200">
                  <c:v>3.4520642355619966</c:v>
                </c:pt>
                <c:pt idx="16201">
                  <c:v>3.5820642355619974</c:v>
                </c:pt>
                <c:pt idx="16202">
                  <c:v>2.8920642355619979</c:v>
                </c:pt>
                <c:pt idx="16203">
                  <c:v>2.852064235561997</c:v>
                </c:pt>
                <c:pt idx="16204">
                  <c:v>4.2720642355619969</c:v>
                </c:pt>
                <c:pt idx="16205">
                  <c:v>3.6520642355619977</c:v>
                </c:pt>
                <c:pt idx="16206">
                  <c:v>4.0020642355619973</c:v>
                </c:pt>
                <c:pt idx="16207">
                  <c:v>2.6420642355619979</c:v>
                </c:pt>
                <c:pt idx="16208">
                  <c:v>3.5720642355619976</c:v>
                </c:pt>
                <c:pt idx="16209">
                  <c:v>3.0720642355619976</c:v>
                </c:pt>
                <c:pt idx="16210">
                  <c:v>3.1520642355619977</c:v>
                </c:pt>
                <c:pt idx="16211">
                  <c:v>3.602064235561997</c:v>
                </c:pt>
                <c:pt idx="16212">
                  <c:v>3.2183427737950705</c:v>
                </c:pt>
                <c:pt idx="16213">
                  <c:v>2.8583427737950693</c:v>
                </c:pt>
                <c:pt idx="16214">
                  <c:v>3.1683427737950698</c:v>
                </c:pt>
                <c:pt idx="16215">
                  <c:v>3.3483427737950695</c:v>
                </c:pt>
                <c:pt idx="16216">
                  <c:v>3.5583427737950704</c:v>
                </c:pt>
                <c:pt idx="16217">
                  <c:v>3.4483427737950691</c:v>
                </c:pt>
                <c:pt idx="16218">
                  <c:v>2.9983427737950699</c:v>
                </c:pt>
                <c:pt idx="16219">
                  <c:v>3.1246149232494442</c:v>
                </c:pt>
                <c:pt idx="16220">
                  <c:v>2.7346149232494437</c:v>
                </c:pt>
                <c:pt idx="16221">
                  <c:v>2.9846149232494437</c:v>
                </c:pt>
                <c:pt idx="16222">
                  <c:v>4.1646149232494434</c:v>
                </c:pt>
                <c:pt idx="16223">
                  <c:v>3.0846149232494433</c:v>
                </c:pt>
                <c:pt idx="16224">
                  <c:v>2.8146149232494437</c:v>
                </c:pt>
                <c:pt idx="16225">
                  <c:v>3.1246149232494442</c:v>
                </c:pt>
                <c:pt idx="16226">
                  <c:v>2.7046149232494443</c:v>
                </c:pt>
                <c:pt idx="16227">
                  <c:v>3.7846149232494444</c:v>
                </c:pt>
                <c:pt idx="16228">
                  <c:v>2.5546149232494439</c:v>
                </c:pt>
                <c:pt idx="16229">
                  <c:v>3.1508806619516534</c:v>
                </c:pt>
                <c:pt idx="16230">
                  <c:v>3.8408806619516529</c:v>
                </c:pt>
                <c:pt idx="16231">
                  <c:v>2.8308806619516531</c:v>
                </c:pt>
                <c:pt idx="16232">
                  <c:v>2.8108806619516535</c:v>
                </c:pt>
                <c:pt idx="16233">
                  <c:v>4.3908806619516536</c:v>
                </c:pt>
                <c:pt idx="16234">
                  <c:v>2.670880661951653</c:v>
                </c:pt>
                <c:pt idx="16235">
                  <c:v>3.1308806619516538</c:v>
                </c:pt>
                <c:pt idx="16236">
                  <c:v>2.9508806619516541</c:v>
                </c:pt>
                <c:pt idx="16237">
                  <c:v>3.3208806619516533</c:v>
                </c:pt>
                <c:pt idx="16238">
                  <c:v>3.290880661951654</c:v>
                </c:pt>
                <c:pt idx="16239">
                  <c:v>4.1108806619516525</c:v>
                </c:pt>
                <c:pt idx="16240">
                  <c:v>3.6171399678146869</c:v>
                </c:pt>
                <c:pt idx="16241">
                  <c:v>3.197139967814687</c:v>
                </c:pt>
                <c:pt idx="16242">
                  <c:v>3.1171399678146869</c:v>
                </c:pt>
                <c:pt idx="16243">
                  <c:v>3.5571399678146864</c:v>
                </c:pt>
                <c:pt idx="16244">
                  <c:v>2.5071399678146857</c:v>
                </c:pt>
                <c:pt idx="16245">
                  <c:v>2.7171399678146866</c:v>
                </c:pt>
                <c:pt idx="16246">
                  <c:v>2.8071399678146864</c:v>
                </c:pt>
                <c:pt idx="16247">
                  <c:v>3.0171399678146855</c:v>
                </c:pt>
                <c:pt idx="16248">
                  <c:v>3.1171399678146869</c:v>
                </c:pt>
                <c:pt idx="16249">
                  <c:v>2.7471399678146859</c:v>
                </c:pt>
                <c:pt idx="16250">
                  <c:v>3.1933928186371805</c:v>
                </c:pt>
                <c:pt idx="16251">
                  <c:v>3.7533928186371792</c:v>
                </c:pt>
                <c:pt idx="16252">
                  <c:v>2.5533928186371799</c:v>
                </c:pt>
                <c:pt idx="16253">
                  <c:v>3.4533928186371803</c:v>
                </c:pt>
                <c:pt idx="16254">
                  <c:v>3.2933928186371801</c:v>
                </c:pt>
                <c:pt idx="16255">
                  <c:v>2.8133928186371797</c:v>
                </c:pt>
                <c:pt idx="16256">
                  <c:v>3.3333928186371793</c:v>
                </c:pt>
                <c:pt idx="16257">
                  <c:v>2.8133928186371797</c:v>
                </c:pt>
                <c:pt idx="16258">
                  <c:v>2.9433928186371805</c:v>
                </c:pt>
                <c:pt idx="16259">
                  <c:v>3.1233928186371802</c:v>
                </c:pt>
                <c:pt idx="16260">
                  <c:v>3.539639192102646</c:v>
                </c:pt>
                <c:pt idx="16261">
                  <c:v>2.9096391921026452</c:v>
                </c:pt>
                <c:pt idx="16262">
                  <c:v>3.6996391921026461</c:v>
                </c:pt>
                <c:pt idx="16263">
                  <c:v>4.0196391921026464</c:v>
                </c:pt>
                <c:pt idx="16264">
                  <c:v>3.2096391921026459</c:v>
                </c:pt>
                <c:pt idx="16265">
                  <c:v>3.3096391921026456</c:v>
                </c:pt>
                <c:pt idx="16266">
                  <c:v>3.8896391921026456</c:v>
                </c:pt>
                <c:pt idx="16267">
                  <c:v>2.9896391921026453</c:v>
                </c:pt>
                <c:pt idx="16268">
                  <c:v>3.2296391921026455</c:v>
                </c:pt>
                <c:pt idx="16269">
                  <c:v>3.3396391921026449</c:v>
                </c:pt>
                <c:pt idx="16270">
                  <c:v>3.1296391921026459</c:v>
                </c:pt>
                <c:pt idx="16271">
                  <c:v>3.5096391921026449</c:v>
                </c:pt>
                <c:pt idx="16272">
                  <c:v>3.7796391921026462</c:v>
                </c:pt>
                <c:pt idx="16273">
                  <c:v>3.4558790657786567</c:v>
                </c:pt>
                <c:pt idx="16274">
                  <c:v>3.735879065778656</c:v>
                </c:pt>
                <c:pt idx="16275">
                  <c:v>3.0758790657786559</c:v>
                </c:pt>
                <c:pt idx="16276">
                  <c:v>2.7058790657786567</c:v>
                </c:pt>
                <c:pt idx="16277">
                  <c:v>2.8858790657786564</c:v>
                </c:pt>
                <c:pt idx="16278">
                  <c:v>2.855879065778657</c:v>
                </c:pt>
                <c:pt idx="16279">
                  <c:v>3.1458790657786562</c:v>
                </c:pt>
                <c:pt idx="16280">
                  <c:v>3.3821124171160601</c:v>
                </c:pt>
                <c:pt idx="16281">
                  <c:v>2.9021124171160597</c:v>
                </c:pt>
                <c:pt idx="16282">
                  <c:v>2.9021124171160597</c:v>
                </c:pt>
                <c:pt idx="16283">
                  <c:v>3.5321124171160605</c:v>
                </c:pt>
                <c:pt idx="16284">
                  <c:v>3.3021124171160601</c:v>
                </c:pt>
                <c:pt idx="16285">
                  <c:v>3.1521124171160597</c:v>
                </c:pt>
                <c:pt idx="16286">
                  <c:v>3.7021124171160604</c:v>
                </c:pt>
                <c:pt idx="16287">
                  <c:v>3.0621124171160599</c:v>
                </c:pt>
                <c:pt idx="16288">
                  <c:v>3.7121124171160602</c:v>
                </c:pt>
                <c:pt idx="16289">
                  <c:v>2.9921124171160596</c:v>
                </c:pt>
                <c:pt idx="16290">
                  <c:v>3.1621124171160595</c:v>
                </c:pt>
                <c:pt idx="16291">
                  <c:v>3.7121124171160602</c:v>
                </c:pt>
                <c:pt idx="16292">
                  <c:v>3.0321124171160605</c:v>
                </c:pt>
                <c:pt idx="16293">
                  <c:v>3.2683392234481534</c:v>
                </c:pt>
                <c:pt idx="16294">
                  <c:v>2.9483392234481531</c:v>
                </c:pt>
                <c:pt idx="16295">
                  <c:v>3.4583392234481529</c:v>
                </c:pt>
                <c:pt idx="16296">
                  <c:v>3.7683392234481534</c:v>
                </c:pt>
                <c:pt idx="16297">
                  <c:v>3.538339223448153</c:v>
                </c:pt>
                <c:pt idx="16298">
                  <c:v>3.5183392234481534</c:v>
                </c:pt>
                <c:pt idx="16299">
                  <c:v>3.3283392234481521</c:v>
                </c:pt>
                <c:pt idx="16300">
                  <c:v>3.1383392234481526</c:v>
                </c:pt>
                <c:pt idx="16301">
                  <c:v>2.788339223448153</c:v>
                </c:pt>
                <c:pt idx="16302">
                  <c:v>2.6583392234481522</c:v>
                </c:pt>
                <c:pt idx="16303">
                  <c:v>2.9783392234481525</c:v>
                </c:pt>
                <c:pt idx="16304">
                  <c:v>3.038339223448153</c:v>
                </c:pt>
                <c:pt idx="16305">
                  <c:v>3.6883392234481533</c:v>
                </c:pt>
                <c:pt idx="16306">
                  <c:v>3.1945594619898685</c:v>
                </c:pt>
                <c:pt idx="16307">
                  <c:v>2.9045594619898676</c:v>
                </c:pt>
                <c:pt idx="16308">
                  <c:v>2.8245594619898675</c:v>
                </c:pt>
                <c:pt idx="16309">
                  <c:v>2.8945594619898678</c:v>
                </c:pt>
                <c:pt idx="16310">
                  <c:v>3.3945594619898678</c:v>
                </c:pt>
                <c:pt idx="16311">
                  <c:v>2.9845594619898677</c:v>
                </c:pt>
                <c:pt idx="16312">
                  <c:v>2.6945594619898685</c:v>
                </c:pt>
                <c:pt idx="16313">
                  <c:v>3.8945594619898678</c:v>
                </c:pt>
                <c:pt idx="16314">
                  <c:v>2.9945594619898674</c:v>
                </c:pt>
                <c:pt idx="16315">
                  <c:v>3.0545594619898679</c:v>
                </c:pt>
                <c:pt idx="16316">
                  <c:v>3.4845594619898677</c:v>
                </c:pt>
                <c:pt idx="16317">
                  <c:v>3.3045594619898679</c:v>
                </c:pt>
                <c:pt idx="16318">
                  <c:v>2.7145594619898681</c:v>
                </c:pt>
                <c:pt idx="16319">
                  <c:v>3.5645594619898677</c:v>
                </c:pt>
                <c:pt idx="16320">
                  <c:v>3.3407731098369524</c:v>
                </c:pt>
                <c:pt idx="16321">
                  <c:v>2.8207731098369511</c:v>
                </c:pt>
                <c:pt idx="16322">
                  <c:v>2.6407731098369513</c:v>
                </c:pt>
                <c:pt idx="16323">
                  <c:v>3.4207731098369525</c:v>
                </c:pt>
                <c:pt idx="16324">
                  <c:v>2.6207731098369518</c:v>
                </c:pt>
                <c:pt idx="16325">
                  <c:v>4.0407731098369517</c:v>
                </c:pt>
                <c:pt idx="16326">
                  <c:v>4.2207731098369514</c:v>
                </c:pt>
                <c:pt idx="16327">
                  <c:v>3.0307731098369519</c:v>
                </c:pt>
                <c:pt idx="16328">
                  <c:v>4.0607731098369513</c:v>
                </c:pt>
                <c:pt idx="16329">
                  <c:v>2.6607731098369509</c:v>
                </c:pt>
                <c:pt idx="16330">
                  <c:v>3.6469801439651217</c:v>
                </c:pt>
                <c:pt idx="16331">
                  <c:v>2.6669801439651231</c:v>
                </c:pt>
                <c:pt idx="16332">
                  <c:v>3.3969801439651217</c:v>
                </c:pt>
                <c:pt idx="16333">
                  <c:v>3.6569801439651215</c:v>
                </c:pt>
                <c:pt idx="16334">
                  <c:v>3.2069801439651222</c:v>
                </c:pt>
                <c:pt idx="16335">
                  <c:v>3.3469801439651228</c:v>
                </c:pt>
                <c:pt idx="16336">
                  <c:v>3.7869801439651223</c:v>
                </c:pt>
                <c:pt idx="16337">
                  <c:v>3.5669801439651216</c:v>
                </c:pt>
                <c:pt idx="16338">
                  <c:v>2.966980143965122</c:v>
                </c:pt>
                <c:pt idx="16339">
                  <c:v>2.5569801439651219</c:v>
                </c:pt>
                <c:pt idx="16340">
                  <c:v>2.9631805412292405</c:v>
                </c:pt>
                <c:pt idx="16341">
                  <c:v>2.5931805412292412</c:v>
                </c:pt>
                <c:pt idx="16342">
                  <c:v>3.7531805412292414</c:v>
                </c:pt>
                <c:pt idx="16343">
                  <c:v>3.15318054122924</c:v>
                </c:pt>
                <c:pt idx="16344">
                  <c:v>3.2631805412292412</c:v>
                </c:pt>
                <c:pt idx="16345">
                  <c:v>3.5531805412292403</c:v>
                </c:pt>
                <c:pt idx="16346">
                  <c:v>4.0131805412292412</c:v>
                </c:pt>
                <c:pt idx="16347">
                  <c:v>2.8231805412292399</c:v>
                </c:pt>
                <c:pt idx="16348">
                  <c:v>2.9731805412292402</c:v>
                </c:pt>
                <c:pt idx="16349">
                  <c:v>3.459374278362457</c:v>
                </c:pt>
                <c:pt idx="16350">
                  <c:v>2.7793742783624573</c:v>
                </c:pt>
                <c:pt idx="16351">
                  <c:v>2.7393742783624582</c:v>
                </c:pt>
                <c:pt idx="16352">
                  <c:v>2.5493742783624569</c:v>
                </c:pt>
                <c:pt idx="16353">
                  <c:v>2.8393742783624578</c:v>
                </c:pt>
                <c:pt idx="16354">
                  <c:v>3.8493742783624576</c:v>
                </c:pt>
                <c:pt idx="16355">
                  <c:v>3.1393742783624567</c:v>
                </c:pt>
                <c:pt idx="16356">
                  <c:v>3.0693742783624565</c:v>
                </c:pt>
                <c:pt idx="16357">
                  <c:v>3.0893742783624578</c:v>
                </c:pt>
                <c:pt idx="16358">
                  <c:v>3.6093742783624574</c:v>
                </c:pt>
                <c:pt idx="16359">
                  <c:v>3.709374278362457</c:v>
                </c:pt>
                <c:pt idx="16360">
                  <c:v>2.7293742783624566</c:v>
                </c:pt>
                <c:pt idx="16361">
                  <c:v>2.7593742783624577</c:v>
                </c:pt>
                <c:pt idx="16362">
                  <c:v>3.7993742783624569</c:v>
                </c:pt>
                <c:pt idx="16363">
                  <c:v>2.5193742783624575</c:v>
                </c:pt>
                <c:pt idx="16364">
                  <c:v>3.0555613319753565</c:v>
                </c:pt>
                <c:pt idx="16365">
                  <c:v>2.6355613319753566</c:v>
                </c:pt>
                <c:pt idx="16366">
                  <c:v>3.2855613319753569</c:v>
                </c:pt>
                <c:pt idx="16367">
                  <c:v>2.6755613319753575</c:v>
                </c:pt>
                <c:pt idx="16368">
                  <c:v>3.0055613319753576</c:v>
                </c:pt>
                <c:pt idx="16369">
                  <c:v>3.0955613319753574</c:v>
                </c:pt>
                <c:pt idx="16370">
                  <c:v>3.0255613319753571</c:v>
                </c:pt>
                <c:pt idx="16371">
                  <c:v>3.115561331975357</c:v>
                </c:pt>
                <c:pt idx="16372">
                  <c:v>3.7417416785550941</c:v>
                </c:pt>
                <c:pt idx="16373">
                  <c:v>3.3117416785550926</c:v>
                </c:pt>
                <c:pt idx="16374">
                  <c:v>3.3117416785550926</c:v>
                </c:pt>
                <c:pt idx="16375">
                  <c:v>2.661741678555094</c:v>
                </c:pt>
                <c:pt idx="16376">
                  <c:v>2.7517416785550939</c:v>
                </c:pt>
                <c:pt idx="16377">
                  <c:v>2.911741678555094</c:v>
                </c:pt>
                <c:pt idx="16378">
                  <c:v>3.8417416785550937</c:v>
                </c:pt>
                <c:pt idx="16379">
                  <c:v>2.6517416785550942</c:v>
                </c:pt>
                <c:pt idx="16380">
                  <c:v>2.7979152944645325</c:v>
                </c:pt>
                <c:pt idx="16381">
                  <c:v>2.7979152944645325</c:v>
                </c:pt>
                <c:pt idx="16382">
                  <c:v>3.5379152944645327</c:v>
                </c:pt>
                <c:pt idx="16383">
                  <c:v>3.2379152944645337</c:v>
                </c:pt>
                <c:pt idx="16384">
                  <c:v>3.6979152944645328</c:v>
                </c:pt>
                <c:pt idx="16385">
                  <c:v>2.9179152944645335</c:v>
                </c:pt>
                <c:pt idx="16386">
                  <c:v>2.7979152944645325</c:v>
                </c:pt>
                <c:pt idx="16387">
                  <c:v>3.7340821559413584</c:v>
                </c:pt>
                <c:pt idx="16388">
                  <c:v>3.7740821559413575</c:v>
                </c:pt>
                <c:pt idx="16389">
                  <c:v>2.754082155941358</c:v>
                </c:pt>
                <c:pt idx="16390">
                  <c:v>3.3440821559413578</c:v>
                </c:pt>
                <c:pt idx="16391">
                  <c:v>2.7740821559413575</c:v>
                </c:pt>
                <c:pt idx="16392">
                  <c:v>2.8640821559413574</c:v>
                </c:pt>
                <c:pt idx="16393">
                  <c:v>2.504082155941358</c:v>
                </c:pt>
                <c:pt idx="16394">
                  <c:v>2.884082155941357</c:v>
                </c:pt>
                <c:pt idx="16395">
                  <c:v>3.5902422390971935</c:v>
                </c:pt>
                <c:pt idx="16396">
                  <c:v>3.9202422390971936</c:v>
                </c:pt>
                <c:pt idx="16397">
                  <c:v>2.9902422390971939</c:v>
                </c:pt>
                <c:pt idx="16398">
                  <c:v>3.6702422390971936</c:v>
                </c:pt>
                <c:pt idx="16399">
                  <c:v>2.5902422390971935</c:v>
                </c:pt>
                <c:pt idx="16400">
                  <c:v>2.8702422390971929</c:v>
                </c:pt>
                <c:pt idx="16401">
                  <c:v>3.7402422390971939</c:v>
                </c:pt>
                <c:pt idx="16402">
                  <c:v>3.2602422390971935</c:v>
                </c:pt>
                <c:pt idx="16403">
                  <c:v>3.7102422390971928</c:v>
                </c:pt>
                <c:pt idx="16404">
                  <c:v>3.4702422390971943</c:v>
                </c:pt>
                <c:pt idx="16405">
                  <c:v>3.1402422390971942</c:v>
                </c:pt>
                <c:pt idx="16406">
                  <c:v>3.1202422390971929</c:v>
                </c:pt>
                <c:pt idx="16407">
                  <c:v>3.0963955199167117</c:v>
                </c:pt>
                <c:pt idx="16408">
                  <c:v>3.496395519916712</c:v>
                </c:pt>
                <c:pt idx="16409">
                  <c:v>2.9563955199167111</c:v>
                </c:pt>
                <c:pt idx="16410">
                  <c:v>3.2863955199167112</c:v>
                </c:pt>
                <c:pt idx="16411">
                  <c:v>2.796395519916711</c:v>
                </c:pt>
                <c:pt idx="16412">
                  <c:v>2.6463955199167124</c:v>
                </c:pt>
                <c:pt idx="16413">
                  <c:v>3.462541974256732</c:v>
                </c:pt>
                <c:pt idx="16414">
                  <c:v>3.5925419742567311</c:v>
                </c:pt>
                <c:pt idx="16415">
                  <c:v>3.6225419742567304</c:v>
                </c:pt>
                <c:pt idx="16416">
                  <c:v>2.882541974256732</c:v>
                </c:pt>
                <c:pt idx="16417">
                  <c:v>2.8725419742567304</c:v>
                </c:pt>
                <c:pt idx="16418">
                  <c:v>3.5325419742567306</c:v>
                </c:pt>
                <c:pt idx="16419">
                  <c:v>2.5525419742567319</c:v>
                </c:pt>
                <c:pt idx="16420">
                  <c:v>2.718681577845306</c:v>
                </c:pt>
                <c:pt idx="16421">
                  <c:v>3.8886815778453059</c:v>
                </c:pt>
                <c:pt idx="16422">
                  <c:v>2.6686815778453052</c:v>
                </c:pt>
                <c:pt idx="16423">
                  <c:v>3.0586815778453058</c:v>
                </c:pt>
                <c:pt idx="16424">
                  <c:v>2.6586815778453055</c:v>
                </c:pt>
                <c:pt idx="16425">
                  <c:v>3.848681577845305</c:v>
                </c:pt>
                <c:pt idx="16426">
                  <c:v>3.4848143062808088</c:v>
                </c:pt>
                <c:pt idx="16427">
                  <c:v>3.6448143062808089</c:v>
                </c:pt>
                <c:pt idx="16428">
                  <c:v>4.4048143062808087</c:v>
                </c:pt>
                <c:pt idx="16429">
                  <c:v>2.6348143062808091</c:v>
                </c:pt>
                <c:pt idx="16430">
                  <c:v>2.7748143062808079</c:v>
                </c:pt>
                <c:pt idx="16431">
                  <c:v>3.0748143062808087</c:v>
                </c:pt>
                <c:pt idx="16432">
                  <c:v>3.6648143062808085</c:v>
                </c:pt>
                <c:pt idx="16433">
                  <c:v>3.7748143062808079</c:v>
                </c:pt>
                <c:pt idx="16434">
                  <c:v>2.9648143062808092</c:v>
                </c:pt>
                <c:pt idx="16435">
                  <c:v>3.4048143062808087</c:v>
                </c:pt>
                <c:pt idx="16436">
                  <c:v>2.9548143062808094</c:v>
                </c:pt>
                <c:pt idx="16437">
                  <c:v>2.7009401350310025</c:v>
                </c:pt>
                <c:pt idx="16438">
                  <c:v>2.6109401350310009</c:v>
                </c:pt>
                <c:pt idx="16439">
                  <c:v>3.8709401350310024</c:v>
                </c:pt>
                <c:pt idx="16440">
                  <c:v>3.1909401350310009</c:v>
                </c:pt>
                <c:pt idx="16441">
                  <c:v>3.5909401350310013</c:v>
                </c:pt>
                <c:pt idx="16442">
                  <c:v>3.1909401350310009</c:v>
                </c:pt>
                <c:pt idx="16443">
                  <c:v>2.9709401350310021</c:v>
                </c:pt>
                <c:pt idx="16444">
                  <c:v>2.5409401350310024</c:v>
                </c:pt>
                <c:pt idx="16445">
                  <c:v>3.2509401350310014</c:v>
                </c:pt>
                <c:pt idx="16446">
                  <c:v>2.6509401350310018</c:v>
                </c:pt>
                <c:pt idx="16447">
                  <c:v>2.6709401350310014</c:v>
                </c:pt>
                <c:pt idx="16448">
                  <c:v>3.0870590394321145</c:v>
                </c:pt>
                <c:pt idx="16449">
                  <c:v>2.5570590394321151</c:v>
                </c:pt>
                <c:pt idx="16450">
                  <c:v>3.0170590394321142</c:v>
                </c:pt>
                <c:pt idx="16451">
                  <c:v>2.727059039432115</c:v>
                </c:pt>
                <c:pt idx="16452">
                  <c:v>2.8470590394321142</c:v>
                </c:pt>
                <c:pt idx="16453">
                  <c:v>3.2070590394321155</c:v>
                </c:pt>
                <c:pt idx="16454">
                  <c:v>3.4570590394321155</c:v>
                </c:pt>
                <c:pt idx="16455">
                  <c:v>2.527059039432114</c:v>
                </c:pt>
                <c:pt idx="16456">
                  <c:v>3.7231709946878926</c:v>
                </c:pt>
                <c:pt idx="16457">
                  <c:v>3.5931709946878918</c:v>
                </c:pt>
                <c:pt idx="16458">
                  <c:v>2.9931709946878922</c:v>
                </c:pt>
                <c:pt idx="16459">
                  <c:v>3.3431709946878918</c:v>
                </c:pt>
                <c:pt idx="16460">
                  <c:v>3.6331709946878927</c:v>
                </c:pt>
                <c:pt idx="16461">
                  <c:v>3.1231709946878929</c:v>
                </c:pt>
                <c:pt idx="16462">
                  <c:v>3.453170994687893</c:v>
                </c:pt>
                <c:pt idx="16463">
                  <c:v>3.083170994687892</c:v>
                </c:pt>
                <c:pt idx="16464">
                  <c:v>2.7831709946878931</c:v>
                </c:pt>
                <c:pt idx="16465">
                  <c:v>2.833170994687892</c:v>
                </c:pt>
                <c:pt idx="16466">
                  <c:v>3.4231709946878919</c:v>
                </c:pt>
                <c:pt idx="16467">
                  <c:v>3.3431709946878918</c:v>
                </c:pt>
                <c:pt idx="16468">
                  <c:v>2.833170994687892</c:v>
                </c:pt>
                <c:pt idx="16469">
                  <c:v>2.5431709946878929</c:v>
                </c:pt>
                <c:pt idx="16470">
                  <c:v>3.083170994687892</c:v>
                </c:pt>
                <c:pt idx="16471">
                  <c:v>2.5631709946878924</c:v>
                </c:pt>
                <c:pt idx="16472">
                  <c:v>2.9431709946878932</c:v>
                </c:pt>
                <c:pt idx="16473">
                  <c:v>3.8292759758686437</c:v>
                </c:pt>
                <c:pt idx="16474">
                  <c:v>2.7992759758686443</c:v>
                </c:pt>
                <c:pt idx="16475">
                  <c:v>3.2592759758686434</c:v>
                </c:pt>
                <c:pt idx="16476">
                  <c:v>2.979275975868644</c:v>
                </c:pt>
                <c:pt idx="16477">
                  <c:v>2.5992759758686432</c:v>
                </c:pt>
                <c:pt idx="16478">
                  <c:v>3.6292759758686444</c:v>
                </c:pt>
                <c:pt idx="16479">
                  <c:v>3.229275975868644</c:v>
                </c:pt>
                <c:pt idx="16480">
                  <c:v>3.2792759758686447</c:v>
                </c:pt>
                <c:pt idx="16481">
                  <c:v>3.5692759758686439</c:v>
                </c:pt>
                <c:pt idx="16482">
                  <c:v>3.0392759758686445</c:v>
                </c:pt>
                <c:pt idx="16483">
                  <c:v>3.0853739579102868</c:v>
                </c:pt>
                <c:pt idx="16484">
                  <c:v>2.6853739579102882</c:v>
                </c:pt>
                <c:pt idx="16485">
                  <c:v>3.0253739579102881</c:v>
                </c:pt>
                <c:pt idx="16486">
                  <c:v>3.2853739579102879</c:v>
                </c:pt>
                <c:pt idx="16487">
                  <c:v>2.6053739579102881</c:v>
                </c:pt>
                <c:pt idx="16488">
                  <c:v>3.3353739579102868</c:v>
                </c:pt>
                <c:pt idx="16489">
                  <c:v>2.5314649156133822</c:v>
                </c:pt>
                <c:pt idx="16490">
                  <c:v>3.2014649156133821</c:v>
                </c:pt>
                <c:pt idx="16491">
                  <c:v>3.2214649156133817</c:v>
                </c:pt>
                <c:pt idx="16492">
                  <c:v>3.121464915613382</c:v>
                </c:pt>
                <c:pt idx="16493">
                  <c:v>3.0214649156133824</c:v>
                </c:pt>
                <c:pt idx="16494">
                  <c:v>2.6014649156133824</c:v>
                </c:pt>
                <c:pt idx="16495">
                  <c:v>3.3214649156133813</c:v>
                </c:pt>
                <c:pt idx="16496">
                  <c:v>3.3614649156133822</c:v>
                </c:pt>
                <c:pt idx="16497">
                  <c:v>2.6414649156133816</c:v>
                </c:pt>
                <c:pt idx="16498">
                  <c:v>3.1314649156133818</c:v>
                </c:pt>
                <c:pt idx="16499">
                  <c:v>2.6175488236421494</c:v>
                </c:pt>
                <c:pt idx="16500">
                  <c:v>3.1275488236421491</c:v>
                </c:pt>
                <c:pt idx="16501">
                  <c:v>2.8675488236421494</c:v>
                </c:pt>
                <c:pt idx="16502">
                  <c:v>3.9875488236421486</c:v>
                </c:pt>
                <c:pt idx="16503">
                  <c:v>3.4875488236421486</c:v>
                </c:pt>
                <c:pt idx="16504">
                  <c:v>3.0575488236421489</c:v>
                </c:pt>
                <c:pt idx="16505">
                  <c:v>3.6136256565234923</c:v>
                </c:pt>
                <c:pt idx="16506">
                  <c:v>2.5636256565234916</c:v>
                </c:pt>
                <c:pt idx="16507">
                  <c:v>3.3936256565234917</c:v>
                </c:pt>
                <c:pt idx="16508">
                  <c:v>2.5936256565234928</c:v>
                </c:pt>
                <c:pt idx="16509">
                  <c:v>3.5036256565234911</c:v>
                </c:pt>
                <c:pt idx="16510">
                  <c:v>3.293625656523492</c:v>
                </c:pt>
                <c:pt idx="16511">
                  <c:v>2.8336256565234912</c:v>
                </c:pt>
                <c:pt idx="16512">
                  <c:v>3.1136256565234923</c:v>
                </c:pt>
                <c:pt idx="16513">
                  <c:v>3.0036256565234911</c:v>
                </c:pt>
                <c:pt idx="16514">
                  <c:v>4.0036256565234911</c:v>
                </c:pt>
                <c:pt idx="16515">
                  <c:v>3.809695388645995</c:v>
                </c:pt>
                <c:pt idx="16516">
                  <c:v>3.8996953886459949</c:v>
                </c:pt>
                <c:pt idx="16517">
                  <c:v>3.429695388645996</c:v>
                </c:pt>
                <c:pt idx="16518">
                  <c:v>3.2996953886459952</c:v>
                </c:pt>
                <c:pt idx="16519">
                  <c:v>3.429695388645996</c:v>
                </c:pt>
                <c:pt idx="16520">
                  <c:v>3.9196953886459962</c:v>
                </c:pt>
                <c:pt idx="16521">
                  <c:v>4.2496953886459945</c:v>
                </c:pt>
                <c:pt idx="16522">
                  <c:v>3.6596953886459946</c:v>
                </c:pt>
                <c:pt idx="16523">
                  <c:v>3.0496953886459952</c:v>
                </c:pt>
                <c:pt idx="16524">
                  <c:v>3.0496953886459952</c:v>
                </c:pt>
                <c:pt idx="16525">
                  <c:v>2.9196953886459962</c:v>
                </c:pt>
                <c:pt idx="16526">
                  <c:v>2.8796953886459953</c:v>
                </c:pt>
                <c:pt idx="16527">
                  <c:v>2.7657579942589248</c:v>
                </c:pt>
                <c:pt idx="16528">
                  <c:v>3.255757994258925</c:v>
                </c:pt>
                <c:pt idx="16529">
                  <c:v>2.7657579942589248</c:v>
                </c:pt>
                <c:pt idx="16530">
                  <c:v>3.4757579942589238</c:v>
                </c:pt>
                <c:pt idx="16531">
                  <c:v>3.6757579942589249</c:v>
                </c:pt>
                <c:pt idx="16532">
                  <c:v>2.6057579942589246</c:v>
                </c:pt>
                <c:pt idx="16533">
                  <c:v>3.5957579942589248</c:v>
                </c:pt>
                <c:pt idx="16534">
                  <c:v>3.3657579942589244</c:v>
                </c:pt>
                <c:pt idx="16535">
                  <c:v>3.3357579942589251</c:v>
                </c:pt>
                <c:pt idx="16536">
                  <c:v>2.7757579942589246</c:v>
                </c:pt>
                <c:pt idx="16537">
                  <c:v>2.5157579942589248</c:v>
                </c:pt>
                <c:pt idx="16538">
                  <c:v>3.8657579942589244</c:v>
                </c:pt>
                <c:pt idx="16539">
                  <c:v>3.2218134474712183</c:v>
                </c:pt>
                <c:pt idx="16540">
                  <c:v>2.9718134474712183</c:v>
                </c:pt>
                <c:pt idx="16541">
                  <c:v>3.1118134474712189</c:v>
                </c:pt>
                <c:pt idx="16542">
                  <c:v>2.9918134474712179</c:v>
                </c:pt>
                <c:pt idx="16543">
                  <c:v>2.7318134474712181</c:v>
                </c:pt>
                <c:pt idx="16544">
                  <c:v>2.5818134474712195</c:v>
                </c:pt>
                <c:pt idx="16545">
                  <c:v>2.7518134474712195</c:v>
                </c:pt>
                <c:pt idx="16546">
                  <c:v>2.8818134474712185</c:v>
                </c:pt>
                <c:pt idx="16547">
                  <c:v>3.2018134474712188</c:v>
                </c:pt>
                <c:pt idx="16548">
                  <c:v>2.9678617222504595</c:v>
                </c:pt>
                <c:pt idx="16549">
                  <c:v>3.1578617222504608</c:v>
                </c:pt>
                <c:pt idx="16550">
                  <c:v>4.2378617222504591</c:v>
                </c:pt>
                <c:pt idx="16551">
                  <c:v>2.8078617222504594</c:v>
                </c:pt>
                <c:pt idx="16552">
                  <c:v>2.6978617222504599</c:v>
                </c:pt>
                <c:pt idx="16553">
                  <c:v>2.9678617222504595</c:v>
                </c:pt>
                <c:pt idx="16554">
                  <c:v>2.52786172225046</c:v>
                </c:pt>
                <c:pt idx="16555">
                  <c:v>2.6578617222504608</c:v>
                </c:pt>
                <c:pt idx="16556">
                  <c:v>3.4839027924218442</c:v>
                </c:pt>
                <c:pt idx="16557">
                  <c:v>3.6639027924218457</c:v>
                </c:pt>
                <c:pt idx="16558">
                  <c:v>2.8739027924218448</c:v>
                </c:pt>
                <c:pt idx="16559">
                  <c:v>2.9939027924218458</c:v>
                </c:pt>
                <c:pt idx="16560">
                  <c:v>3.2039027924218448</c:v>
                </c:pt>
                <c:pt idx="16561">
                  <c:v>3.0039027924218455</c:v>
                </c:pt>
                <c:pt idx="16562">
                  <c:v>2.9839027924218442</c:v>
                </c:pt>
                <c:pt idx="16563">
                  <c:v>3.3239027924218458</c:v>
                </c:pt>
                <c:pt idx="16564">
                  <c:v>2.5639027924218443</c:v>
                </c:pt>
                <c:pt idx="16565">
                  <c:v>3.4699366316671547</c:v>
                </c:pt>
                <c:pt idx="16566">
                  <c:v>3.0899366316671557</c:v>
                </c:pt>
                <c:pt idx="16567">
                  <c:v>3.039936631667155</c:v>
                </c:pt>
                <c:pt idx="16568">
                  <c:v>2.8099366316671546</c:v>
                </c:pt>
                <c:pt idx="16569">
                  <c:v>2.8299366316671559</c:v>
                </c:pt>
                <c:pt idx="16570">
                  <c:v>3.2399366316671561</c:v>
                </c:pt>
                <c:pt idx="16571">
                  <c:v>3.159936631667156</c:v>
                </c:pt>
                <c:pt idx="16572">
                  <c:v>2.8599366316671553</c:v>
                </c:pt>
                <c:pt idx="16573">
                  <c:v>2.8399366316671557</c:v>
                </c:pt>
                <c:pt idx="16574">
                  <c:v>2.5799366316671559</c:v>
                </c:pt>
                <c:pt idx="16575">
                  <c:v>2.7059632135236864</c:v>
                </c:pt>
                <c:pt idx="16576">
                  <c:v>3.3959632135236877</c:v>
                </c:pt>
                <c:pt idx="16577">
                  <c:v>2.9659632135236862</c:v>
                </c:pt>
                <c:pt idx="16578">
                  <c:v>2.9559632135236864</c:v>
                </c:pt>
                <c:pt idx="16579">
                  <c:v>2.6559632135236875</c:v>
                </c:pt>
                <c:pt idx="16580">
                  <c:v>2.5759632135236874</c:v>
                </c:pt>
                <c:pt idx="16581">
                  <c:v>3.4159632135236873</c:v>
                </c:pt>
                <c:pt idx="16582">
                  <c:v>3.4159632135236873</c:v>
                </c:pt>
                <c:pt idx="16583">
                  <c:v>3.425963213523687</c:v>
                </c:pt>
                <c:pt idx="16584">
                  <c:v>3.4659632135236862</c:v>
                </c:pt>
                <c:pt idx="16585">
                  <c:v>4.001982511383213</c:v>
                </c:pt>
                <c:pt idx="16586">
                  <c:v>2.8519825113832127</c:v>
                </c:pt>
                <c:pt idx="16587">
                  <c:v>3.6019825113832127</c:v>
                </c:pt>
                <c:pt idx="16588">
                  <c:v>2.6219825113832123</c:v>
                </c:pt>
                <c:pt idx="16589">
                  <c:v>2.8479944984909</c:v>
                </c:pt>
                <c:pt idx="16590">
                  <c:v>2.7179944984908992</c:v>
                </c:pt>
                <c:pt idx="16591">
                  <c:v>2.9079944984909005</c:v>
                </c:pt>
                <c:pt idx="16592">
                  <c:v>2.6479944984909007</c:v>
                </c:pt>
                <c:pt idx="16593">
                  <c:v>2.9439991479442362</c:v>
                </c:pt>
                <c:pt idx="16594">
                  <c:v>3.203999147944236</c:v>
                </c:pt>
                <c:pt idx="16595">
                  <c:v>2.7639991479442365</c:v>
                </c:pt>
                <c:pt idx="16596">
                  <c:v>2.6539991479442371</c:v>
                </c:pt>
                <c:pt idx="16597">
                  <c:v>3.6039991479442364</c:v>
                </c:pt>
                <c:pt idx="16598">
                  <c:v>3.1539991479442371</c:v>
                </c:pt>
                <c:pt idx="16599">
                  <c:v>2.6899964326919346</c:v>
                </c:pt>
                <c:pt idx="16600">
                  <c:v>3.0799964326919351</c:v>
                </c:pt>
                <c:pt idx="16601">
                  <c:v>3.3699964326919343</c:v>
                </c:pt>
                <c:pt idx="16602">
                  <c:v>3.0999964326919347</c:v>
                </c:pt>
                <c:pt idx="16603">
                  <c:v>3.3199964326919353</c:v>
                </c:pt>
                <c:pt idx="16604">
                  <c:v>3.9599964326919341</c:v>
                </c:pt>
                <c:pt idx="16605">
                  <c:v>3.465986325532846</c:v>
                </c:pt>
                <c:pt idx="16606">
                  <c:v>2.6459863255328457</c:v>
                </c:pt>
                <c:pt idx="16607">
                  <c:v>2.9459863255328447</c:v>
                </c:pt>
                <c:pt idx="16608">
                  <c:v>2.8559863255328448</c:v>
                </c:pt>
                <c:pt idx="16609">
                  <c:v>3.0059863255328452</c:v>
                </c:pt>
                <c:pt idx="16610">
                  <c:v>4.1419687991148439</c:v>
                </c:pt>
                <c:pt idx="16611">
                  <c:v>2.5919687991148432</c:v>
                </c:pt>
                <c:pt idx="16612">
                  <c:v>2.5719687991148437</c:v>
                </c:pt>
                <c:pt idx="16613">
                  <c:v>3.101968799114843</c:v>
                </c:pt>
                <c:pt idx="16614">
                  <c:v>2.8119687991148439</c:v>
                </c:pt>
                <c:pt idx="16615">
                  <c:v>3.4779438259336946</c:v>
                </c:pt>
                <c:pt idx="16616">
                  <c:v>3.1679438259336941</c:v>
                </c:pt>
                <c:pt idx="16617">
                  <c:v>3.087943825933694</c:v>
                </c:pt>
                <c:pt idx="16618">
                  <c:v>3.207943825933695</c:v>
                </c:pt>
                <c:pt idx="16619">
                  <c:v>2.707943825933695</c:v>
                </c:pt>
                <c:pt idx="16620">
                  <c:v>2.6479438259336945</c:v>
                </c:pt>
                <c:pt idx="16621">
                  <c:v>2.5479438259336948</c:v>
                </c:pt>
                <c:pt idx="16622">
                  <c:v>3.3479438259336938</c:v>
                </c:pt>
                <c:pt idx="16623">
                  <c:v>2.613911378331947</c:v>
                </c:pt>
                <c:pt idx="16624">
                  <c:v>2.5039113783319458</c:v>
                </c:pt>
                <c:pt idx="16625">
                  <c:v>3.6639113783319459</c:v>
                </c:pt>
                <c:pt idx="16626">
                  <c:v>2.5939113783319456</c:v>
                </c:pt>
                <c:pt idx="16627">
                  <c:v>3.4639113783319466</c:v>
                </c:pt>
                <c:pt idx="16628">
                  <c:v>2.6039113783319454</c:v>
                </c:pt>
                <c:pt idx="16629">
                  <c:v>2.5439113783319467</c:v>
                </c:pt>
                <c:pt idx="16630">
                  <c:v>2.5639113783319463</c:v>
                </c:pt>
                <c:pt idx="16631">
                  <c:v>3.2639113783319456</c:v>
                </c:pt>
                <c:pt idx="16632">
                  <c:v>3.0498714284977773</c:v>
                </c:pt>
                <c:pt idx="16633">
                  <c:v>3.0898714284977764</c:v>
                </c:pt>
                <c:pt idx="16634">
                  <c:v>3.5398714284977775</c:v>
                </c:pt>
                <c:pt idx="16635">
                  <c:v>2.7998714284977773</c:v>
                </c:pt>
                <c:pt idx="16636">
                  <c:v>3.229871428497777</c:v>
                </c:pt>
                <c:pt idx="16637">
                  <c:v>2.9698714284977772</c:v>
                </c:pt>
                <c:pt idx="16638">
                  <c:v>2.5398714284977775</c:v>
                </c:pt>
                <c:pt idx="16639">
                  <c:v>2.8498714284977762</c:v>
                </c:pt>
                <c:pt idx="16640">
                  <c:v>3.9898714284977768</c:v>
                </c:pt>
                <c:pt idx="16641">
                  <c:v>3.2998714284977773</c:v>
                </c:pt>
                <c:pt idx="16642">
                  <c:v>3.1398714284977771</c:v>
                </c:pt>
                <c:pt idx="16643">
                  <c:v>3.3258239484638512</c:v>
                </c:pt>
                <c:pt idx="16644">
                  <c:v>2.9958239484638511</c:v>
                </c:pt>
                <c:pt idx="16645">
                  <c:v>2.6358239484638517</c:v>
                </c:pt>
                <c:pt idx="16646">
                  <c:v>2.7458239484638511</c:v>
                </c:pt>
                <c:pt idx="16647">
                  <c:v>2.5758239484638512</c:v>
                </c:pt>
                <c:pt idx="16648">
                  <c:v>4.1358239484638517</c:v>
                </c:pt>
                <c:pt idx="16649">
                  <c:v>3.2958239484638518</c:v>
                </c:pt>
                <c:pt idx="16650">
                  <c:v>3.6558239484638513</c:v>
                </c:pt>
                <c:pt idx="16651">
                  <c:v>3.3258239484638512</c:v>
                </c:pt>
                <c:pt idx="16652">
                  <c:v>3.5358239484638521</c:v>
                </c:pt>
                <c:pt idx="16653">
                  <c:v>3.5258239484638523</c:v>
                </c:pt>
                <c:pt idx="16654">
                  <c:v>2.7158239484638518</c:v>
                </c:pt>
                <c:pt idx="16655">
                  <c:v>2.8058239484638516</c:v>
                </c:pt>
                <c:pt idx="16656">
                  <c:v>2.5658239484638514</c:v>
                </c:pt>
                <c:pt idx="16657">
                  <c:v>2.5758239484638512</c:v>
                </c:pt>
                <c:pt idx="16658">
                  <c:v>2.9517689101061428</c:v>
                </c:pt>
                <c:pt idx="16659">
                  <c:v>2.7317689101061422</c:v>
                </c:pt>
                <c:pt idx="16660">
                  <c:v>2.8317689101061418</c:v>
                </c:pt>
                <c:pt idx="16661">
                  <c:v>3.2717689101061431</c:v>
                </c:pt>
                <c:pt idx="16662">
                  <c:v>2.9117689101061419</c:v>
                </c:pt>
                <c:pt idx="16663">
                  <c:v>2.5817689101061418</c:v>
                </c:pt>
                <c:pt idx="16664">
                  <c:v>2.5317689101061429</c:v>
                </c:pt>
                <c:pt idx="16665">
                  <c:v>2.7317689101061422</c:v>
                </c:pt>
                <c:pt idx="16666">
                  <c:v>2.7117689101061426</c:v>
                </c:pt>
                <c:pt idx="16667">
                  <c:v>3.2577062851427794</c:v>
                </c:pt>
                <c:pt idx="16668">
                  <c:v>2.9177062851427795</c:v>
                </c:pt>
                <c:pt idx="16669">
                  <c:v>2.7077062851427804</c:v>
                </c:pt>
                <c:pt idx="16670">
                  <c:v>3.6177062851427806</c:v>
                </c:pt>
                <c:pt idx="16671">
                  <c:v>3.0677062851427799</c:v>
                </c:pt>
                <c:pt idx="16672">
                  <c:v>2.9877062851427798</c:v>
                </c:pt>
                <c:pt idx="16673">
                  <c:v>3.1136360451328624</c:v>
                </c:pt>
                <c:pt idx="16674">
                  <c:v>2.9336360451328627</c:v>
                </c:pt>
                <c:pt idx="16675">
                  <c:v>2.9536360451328623</c:v>
                </c:pt>
                <c:pt idx="16676">
                  <c:v>3.5636360451328617</c:v>
                </c:pt>
                <c:pt idx="16677">
                  <c:v>3.3536360451328626</c:v>
                </c:pt>
                <c:pt idx="16678">
                  <c:v>3.1836360451328627</c:v>
                </c:pt>
                <c:pt idx="16679">
                  <c:v>3.0936360451328628</c:v>
                </c:pt>
                <c:pt idx="16680">
                  <c:v>3.2736360451328625</c:v>
                </c:pt>
                <c:pt idx="16681">
                  <c:v>2.633636045132862</c:v>
                </c:pt>
                <c:pt idx="16682">
                  <c:v>2.8236360451328615</c:v>
                </c:pt>
                <c:pt idx="16683">
                  <c:v>2.9895581614752409</c:v>
                </c:pt>
                <c:pt idx="16684">
                  <c:v>2.5595581614752412</c:v>
                </c:pt>
                <c:pt idx="16685">
                  <c:v>2.8695581614752417</c:v>
                </c:pt>
                <c:pt idx="16686">
                  <c:v>4.1395581614752412</c:v>
                </c:pt>
                <c:pt idx="16687">
                  <c:v>2.9695581614752413</c:v>
                </c:pt>
                <c:pt idx="16688">
                  <c:v>3.0854726054073467</c:v>
                </c:pt>
                <c:pt idx="16689">
                  <c:v>2.9254726054073465</c:v>
                </c:pt>
                <c:pt idx="16690">
                  <c:v>3.4854726054073453</c:v>
                </c:pt>
                <c:pt idx="16691">
                  <c:v>3.5954726054073465</c:v>
                </c:pt>
                <c:pt idx="16692">
                  <c:v>3.0054726054073466</c:v>
                </c:pt>
                <c:pt idx="16693">
                  <c:v>3.3954726054073454</c:v>
                </c:pt>
                <c:pt idx="16694">
                  <c:v>2.8013793480039446</c:v>
                </c:pt>
                <c:pt idx="16695">
                  <c:v>3.1013793480039453</c:v>
                </c:pt>
                <c:pt idx="16696">
                  <c:v>2.8613793480039451</c:v>
                </c:pt>
                <c:pt idx="16697">
                  <c:v>2.8513793480039453</c:v>
                </c:pt>
                <c:pt idx="16698">
                  <c:v>3.2513793480039457</c:v>
                </c:pt>
                <c:pt idx="16699">
                  <c:v>2.6713793480039456</c:v>
                </c:pt>
                <c:pt idx="16700">
                  <c:v>2.9213793480039456</c:v>
                </c:pt>
                <c:pt idx="16701">
                  <c:v>3.2672783601759292</c:v>
                </c:pt>
                <c:pt idx="16702">
                  <c:v>3.1972783601759289</c:v>
                </c:pt>
                <c:pt idx="16703">
                  <c:v>3.3972783601759282</c:v>
                </c:pt>
                <c:pt idx="16704">
                  <c:v>3.1772783601759294</c:v>
                </c:pt>
                <c:pt idx="16705">
                  <c:v>2.9672783601759285</c:v>
                </c:pt>
                <c:pt idx="16706">
                  <c:v>2.7431696126690621</c:v>
                </c:pt>
                <c:pt idx="16707">
                  <c:v>2.9231696126690618</c:v>
                </c:pt>
                <c:pt idx="16708">
                  <c:v>2.8731696126690611</c:v>
                </c:pt>
                <c:pt idx="16709">
                  <c:v>2.8031696126690608</c:v>
                </c:pt>
                <c:pt idx="16710">
                  <c:v>3.463169612669061</c:v>
                </c:pt>
                <c:pt idx="16711">
                  <c:v>2.7290530760627334</c:v>
                </c:pt>
                <c:pt idx="16712">
                  <c:v>2.7290530760627334</c:v>
                </c:pt>
                <c:pt idx="16713">
                  <c:v>2.5590530760627335</c:v>
                </c:pt>
                <c:pt idx="16714">
                  <c:v>3.1449287207686929</c:v>
                </c:pt>
                <c:pt idx="16715">
                  <c:v>3.520796517029785</c:v>
                </c:pt>
                <c:pt idx="16716">
                  <c:v>3.1507965170297858</c:v>
                </c:pt>
                <c:pt idx="16717">
                  <c:v>2.770796517029785</c:v>
                </c:pt>
                <c:pt idx="16718">
                  <c:v>3.2766564349186318</c:v>
                </c:pt>
                <c:pt idx="16719">
                  <c:v>3.3966564349186328</c:v>
                </c:pt>
                <c:pt idx="16720">
                  <c:v>2.9266564349186321</c:v>
                </c:pt>
                <c:pt idx="16721">
                  <c:v>2.8266564349186325</c:v>
                </c:pt>
                <c:pt idx="16722">
                  <c:v>2.6066564349186319</c:v>
                </c:pt>
                <c:pt idx="16723">
                  <c:v>2.9366564349186319</c:v>
                </c:pt>
                <c:pt idx="16724">
                  <c:v>3.502508444336371</c:v>
                </c:pt>
                <c:pt idx="16725">
                  <c:v>2.6725084443363709</c:v>
                </c:pt>
                <c:pt idx="16726">
                  <c:v>2.9825084443363714</c:v>
                </c:pt>
                <c:pt idx="16727">
                  <c:v>3.1025084443363706</c:v>
                </c:pt>
                <c:pt idx="16728">
                  <c:v>3.1525084443363713</c:v>
                </c:pt>
                <c:pt idx="16729">
                  <c:v>3.8625084443363704</c:v>
                </c:pt>
                <c:pt idx="16730">
                  <c:v>2.6525084443363713</c:v>
                </c:pt>
                <c:pt idx="16731">
                  <c:v>3.5325084443363703</c:v>
                </c:pt>
                <c:pt idx="16732">
                  <c:v>3.2425084443363712</c:v>
                </c:pt>
                <c:pt idx="16733">
                  <c:v>3.6683525150113105</c:v>
                </c:pt>
                <c:pt idx="16734">
                  <c:v>2.9683525150113113</c:v>
                </c:pt>
                <c:pt idx="16735">
                  <c:v>2.6683525150113105</c:v>
                </c:pt>
                <c:pt idx="16736">
                  <c:v>2.7183525150113113</c:v>
                </c:pt>
                <c:pt idx="16737">
                  <c:v>2.8783525150113096</c:v>
                </c:pt>
                <c:pt idx="16738">
                  <c:v>2.6783525150113103</c:v>
                </c:pt>
                <c:pt idx="16739">
                  <c:v>2.5983525150113103</c:v>
                </c:pt>
                <c:pt idx="16740">
                  <c:v>2.7541886164976237</c:v>
                </c:pt>
                <c:pt idx="16741">
                  <c:v>3.0241886164976233</c:v>
                </c:pt>
                <c:pt idx="16742">
                  <c:v>3.0241886164976233</c:v>
                </c:pt>
                <c:pt idx="16743">
                  <c:v>3.0041886164976237</c:v>
                </c:pt>
                <c:pt idx="16744">
                  <c:v>2.9741886164976243</c:v>
                </c:pt>
                <c:pt idx="16745">
                  <c:v>3.3741886164976229</c:v>
                </c:pt>
                <c:pt idx="16746">
                  <c:v>2.9941886164976239</c:v>
                </c:pt>
                <c:pt idx="16747">
                  <c:v>2.7141886164976246</c:v>
                </c:pt>
                <c:pt idx="16748">
                  <c:v>3.074188616497624</c:v>
                </c:pt>
                <c:pt idx="16749">
                  <c:v>2.6141886164976231</c:v>
                </c:pt>
                <c:pt idx="16750">
                  <c:v>2.5400167181739963</c:v>
                </c:pt>
                <c:pt idx="16751">
                  <c:v>2.770016718173995</c:v>
                </c:pt>
                <c:pt idx="16752">
                  <c:v>2.6800167181739951</c:v>
                </c:pt>
                <c:pt idx="16753">
                  <c:v>2.7458367892422881</c:v>
                </c:pt>
                <c:pt idx="16754">
                  <c:v>2.6158367892422874</c:v>
                </c:pt>
                <c:pt idx="16755">
                  <c:v>2.6658367892422881</c:v>
                </c:pt>
                <c:pt idx="16756">
                  <c:v>3.1958367892422874</c:v>
                </c:pt>
                <c:pt idx="16757">
                  <c:v>2.9658367892422888</c:v>
                </c:pt>
                <c:pt idx="16758">
                  <c:v>2.7258367892422886</c:v>
                </c:pt>
                <c:pt idx="16759">
                  <c:v>2.8158367892422884</c:v>
                </c:pt>
                <c:pt idx="16760">
                  <c:v>2.6758367892422878</c:v>
                </c:pt>
                <c:pt idx="16761">
                  <c:v>3.5158367892422877</c:v>
                </c:pt>
                <c:pt idx="16762">
                  <c:v>2.9858367892422883</c:v>
                </c:pt>
                <c:pt idx="16763">
                  <c:v>3.085836789242288</c:v>
                </c:pt>
                <c:pt idx="16764">
                  <c:v>2.7916487987261664</c:v>
                </c:pt>
                <c:pt idx="16765">
                  <c:v>4.4716487987261662</c:v>
                </c:pt>
                <c:pt idx="16766">
                  <c:v>2.6016487987261652</c:v>
                </c:pt>
                <c:pt idx="16767">
                  <c:v>2.7916487987261664</c:v>
                </c:pt>
                <c:pt idx="16768">
                  <c:v>2.7016487987261666</c:v>
                </c:pt>
                <c:pt idx="16769">
                  <c:v>2.6274527154697136</c:v>
                </c:pt>
                <c:pt idx="16770">
                  <c:v>3.1374527154697134</c:v>
                </c:pt>
                <c:pt idx="16771">
                  <c:v>2.5174527154697124</c:v>
                </c:pt>
                <c:pt idx="16772">
                  <c:v>2.5674527154697131</c:v>
                </c:pt>
                <c:pt idx="16773">
                  <c:v>2.9674527154697135</c:v>
                </c:pt>
                <c:pt idx="16774">
                  <c:v>2.6274527154697136</c:v>
                </c:pt>
                <c:pt idx="16775">
                  <c:v>3.4174527154697127</c:v>
                </c:pt>
                <c:pt idx="16776">
                  <c:v>2.6274527154697136</c:v>
                </c:pt>
                <c:pt idx="16777">
                  <c:v>2.843248508136055</c:v>
                </c:pt>
                <c:pt idx="16778">
                  <c:v>3.4532485081360562</c:v>
                </c:pt>
                <c:pt idx="16779">
                  <c:v>3.3732485081360561</c:v>
                </c:pt>
                <c:pt idx="16780">
                  <c:v>2.5132485081360549</c:v>
                </c:pt>
                <c:pt idx="16781">
                  <c:v>3.3332485081360552</c:v>
                </c:pt>
                <c:pt idx="16782">
                  <c:v>2.7732485081360565</c:v>
                </c:pt>
                <c:pt idx="16783">
                  <c:v>2.8390361452059558</c:v>
                </c:pt>
                <c:pt idx="16784">
                  <c:v>2.6290361452059567</c:v>
                </c:pt>
                <c:pt idx="16785">
                  <c:v>2.8790361452059567</c:v>
                </c:pt>
                <c:pt idx="16786">
                  <c:v>3.0748155949763785</c:v>
                </c:pt>
                <c:pt idx="16787">
                  <c:v>3.594815594976378</c:v>
                </c:pt>
                <c:pt idx="16788">
                  <c:v>3.1148155949763794</c:v>
                </c:pt>
                <c:pt idx="16789">
                  <c:v>3.7448155949763784</c:v>
                </c:pt>
                <c:pt idx="16790">
                  <c:v>3.1248155949763792</c:v>
                </c:pt>
                <c:pt idx="16791">
                  <c:v>2.9448155949763795</c:v>
                </c:pt>
                <c:pt idx="16792">
                  <c:v>3.3148155949763787</c:v>
                </c:pt>
                <c:pt idx="16793">
                  <c:v>2.9948155949763784</c:v>
                </c:pt>
                <c:pt idx="16794">
                  <c:v>2.8805868255590816</c:v>
                </c:pt>
                <c:pt idx="16795">
                  <c:v>2.5105868255590824</c:v>
                </c:pt>
                <c:pt idx="16796">
                  <c:v>3.0105868255590824</c:v>
                </c:pt>
                <c:pt idx="16797">
                  <c:v>2.9505868255590819</c:v>
                </c:pt>
                <c:pt idx="16798">
                  <c:v>2.5805868255590809</c:v>
                </c:pt>
                <c:pt idx="16799">
                  <c:v>2.6405868255590814</c:v>
                </c:pt>
                <c:pt idx="16800">
                  <c:v>3.3805868255590816</c:v>
                </c:pt>
                <c:pt idx="16801">
                  <c:v>2.5663498048791542</c:v>
                </c:pt>
                <c:pt idx="16802">
                  <c:v>3.3863498048791545</c:v>
                </c:pt>
                <c:pt idx="16803">
                  <c:v>2.5163498048791553</c:v>
                </c:pt>
                <c:pt idx="16804">
                  <c:v>2.5863498048791538</c:v>
                </c:pt>
                <c:pt idx="16805">
                  <c:v>3.076349804879154</c:v>
                </c:pt>
                <c:pt idx="16806">
                  <c:v>3.4163498048791539</c:v>
                </c:pt>
                <c:pt idx="16807">
                  <c:v>3.0363498048791548</c:v>
                </c:pt>
                <c:pt idx="16808">
                  <c:v>3.1763498048791554</c:v>
                </c:pt>
                <c:pt idx="16809">
                  <c:v>3.5563498048791544</c:v>
                </c:pt>
                <c:pt idx="16810">
                  <c:v>2.6063498048791551</c:v>
                </c:pt>
                <c:pt idx="16811">
                  <c:v>3.1121045006735635</c:v>
                </c:pt>
                <c:pt idx="16812">
                  <c:v>2.7221045006735629</c:v>
                </c:pt>
                <c:pt idx="16813">
                  <c:v>3.0321045006735634</c:v>
                </c:pt>
                <c:pt idx="16814">
                  <c:v>3.2121045006735631</c:v>
                </c:pt>
                <c:pt idx="16815">
                  <c:v>3.5578508804896813</c:v>
                </c:pt>
                <c:pt idx="16816">
                  <c:v>2.9478508804896819</c:v>
                </c:pt>
                <c:pt idx="16817">
                  <c:v>2.657850880489681</c:v>
                </c:pt>
                <c:pt idx="16818">
                  <c:v>3.3778508804896816</c:v>
                </c:pt>
                <c:pt idx="16819">
                  <c:v>3.1078508804896821</c:v>
                </c:pt>
                <c:pt idx="16820">
                  <c:v>3.2178508804896815</c:v>
                </c:pt>
                <c:pt idx="16821">
                  <c:v>2.5478508804896816</c:v>
                </c:pt>
                <c:pt idx="16822">
                  <c:v>2.6135889116837934</c:v>
                </c:pt>
                <c:pt idx="16823">
                  <c:v>2.8535889116837936</c:v>
                </c:pt>
                <c:pt idx="16824">
                  <c:v>2.8235889116837924</c:v>
                </c:pt>
                <c:pt idx="16825">
                  <c:v>2.7493185614195976</c:v>
                </c:pt>
                <c:pt idx="16826">
                  <c:v>2.6093185614195971</c:v>
                </c:pt>
                <c:pt idx="16827">
                  <c:v>2.7893185614195968</c:v>
                </c:pt>
                <c:pt idx="16828">
                  <c:v>3.0493185614195966</c:v>
                </c:pt>
                <c:pt idx="16829">
                  <c:v>2.6993185614195969</c:v>
                </c:pt>
                <c:pt idx="16830">
                  <c:v>2.6693185614195976</c:v>
                </c:pt>
                <c:pt idx="16831">
                  <c:v>3.0393185614195968</c:v>
                </c:pt>
                <c:pt idx="16832">
                  <c:v>2.8593185614195971</c:v>
                </c:pt>
                <c:pt idx="16833">
                  <c:v>2.6993185614195969</c:v>
                </c:pt>
                <c:pt idx="16834">
                  <c:v>2.7250397966666799</c:v>
                </c:pt>
                <c:pt idx="16835">
                  <c:v>3.1450397966666799</c:v>
                </c:pt>
                <c:pt idx="16836">
                  <c:v>3.6950397966666806</c:v>
                </c:pt>
                <c:pt idx="16837">
                  <c:v>2.8450397966666809</c:v>
                </c:pt>
                <c:pt idx="16838">
                  <c:v>2.7150397966666802</c:v>
                </c:pt>
                <c:pt idx="16839">
                  <c:v>2.9650397966666802</c:v>
                </c:pt>
                <c:pt idx="16840">
                  <c:v>3.4850397966666815</c:v>
                </c:pt>
                <c:pt idx="16841">
                  <c:v>2.9707525841989959</c:v>
                </c:pt>
                <c:pt idx="16842">
                  <c:v>2.8507525841989967</c:v>
                </c:pt>
                <c:pt idx="16843">
                  <c:v>4.0307525841989964</c:v>
                </c:pt>
                <c:pt idx="16844">
                  <c:v>3.0407525841989962</c:v>
                </c:pt>
                <c:pt idx="16845">
                  <c:v>2.5207525841989966</c:v>
                </c:pt>
                <c:pt idx="16846">
                  <c:v>2.6407525841989958</c:v>
                </c:pt>
                <c:pt idx="16847">
                  <c:v>3.3764568905933068</c:v>
                </c:pt>
                <c:pt idx="16848">
                  <c:v>2.8864568905933066</c:v>
                </c:pt>
                <c:pt idx="16849">
                  <c:v>4.0664568905933081</c:v>
                </c:pt>
                <c:pt idx="16850">
                  <c:v>2.6964568905933071</c:v>
                </c:pt>
                <c:pt idx="16851">
                  <c:v>2.5964568905933074</c:v>
                </c:pt>
                <c:pt idx="16852">
                  <c:v>2.7164568905933066</c:v>
                </c:pt>
                <c:pt idx="16853">
                  <c:v>2.8721526822276271</c:v>
                </c:pt>
                <c:pt idx="16854">
                  <c:v>3.1221526822276271</c:v>
                </c:pt>
                <c:pt idx="16855">
                  <c:v>2.9921526822276281</c:v>
                </c:pt>
                <c:pt idx="16856">
                  <c:v>2.8221526822276282</c:v>
                </c:pt>
                <c:pt idx="16857">
                  <c:v>3.0321526822276272</c:v>
                </c:pt>
                <c:pt idx="16858">
                  <c:v>2.8378399252796367</c:v>
                </c:pt>
                <c:pt idx="16859">
                  <c:v>2.9578399252796359</c:v>
                </c:pt>
                <c:pt idx="16860">
                  <c:v>3.4278399252796365</c:v>
                </c:pt>
                <c:pt idx="16861">
                  <c:v>3.907839925279637</c:v>
                </c:pt>
                <c:pt idx="16862">
                  <c:v>2.7735185857250961</c:v>
                </c:pt>
                <c:pt idx="16863">
                  <c:v>3.1935185857250961</c:v>
                </c:pt>
                <c:pt idx="16864">
                  <c:v>2.5735185857250968</c:v>
                </c:pt>
                <c:pt idx="16865">
                  <c:v>2.8435185857250964</c:v>
                </c:pt>
                <c:pt idx="16866">
                  <c:v>3.0435185857250957</c:v>
                </c:pt>
                <c:pt idx="16867">
                  <c:v>3.3435185857250964</c:v>
                </c:pt>
                <c:pt idx="16868">
                  <c:v>2.8235185857250968</c:v>
                </c:pt>
                <c:pt idx="16869">
                  <c:v>2.6035185857250962</c:v>
                </c:pt>
                <c:pt idx="16870">
                  <c:v>2.939188629336229</c:v>
                </c:pt>
                <c:pt idx="16871">
                  <c:v>2.7191886293362302</c:v>
                </c:pt>
                <c:pt idx="16872">
                  <c:v>2.5791886293362296</c:v>
                </c:pt>
                <c:pt idx="16873">
                  <c:v>2.9891886293362298</c:v>
                </c:pt>
                <c:pt idx="16874">
                  <c:v>3.0248500216800931</c:v>
                </c:pt>
                <c:pt idx="16875">
                  <c:v>2.5248500216800931</c:v>
                </c:pt>
                <c:pt idx="16876">
                  <c:v>3.2948500216800944</c:v>
                </c:pt>
                <c:pt idx="16877">
                  <c:v>3.2705027281169485</c:v>
                </c:pt>
                <c:pt idx="16878">
                  <c:v>2.6005027281169486</c:v>
                </c:pt>
                <c:pt idx="16879">
                  <c:v>3.2605027281169487</c:v>
                </c:pt>
                <c:pt idx="16880">
                  <c:v>3.1305027281169497</c:v>
                </c:pt>
                <c:pt idx="16881">
                  <c:v>2.7205027281169496</c:v>
                </c:pt>
                <c:pt idx="16882">
                  <c:v>3.5461467137985885</c:v>
                </c:pt>
                <c:pt idx="16883">
                  <c:v>2.5261467137985871</c:v>
                </c:pt>
                <c:pt idx="16884">
                  <c:v>3.0217819436666584</c:v>
                </c:pt>
                <c:pt idx="16885">
                  <c:v>2.7717819436666584</c:v>
                </c:pt>
                <c:pt idx="16886">
                  <c:v>2.5917819436666587</c:v>
                </c:pt>
                <c:pt idx="16887">
                  <c:v>2.6017819436666585</c:v>
                </c:pt>
                <c:pt idx="16888">
                  <c:v>3.0017819436666588</c:v>
                </c:pt>
                <c:pt idx="16889">
                  <c:v>2.7117819436666597</c:v>
                </c:pt>
                <c:pt idx="16890">
                  <c:v>3.5874083824509881</c:v>
                </c:pt>
                <c:pt idx="16891">
                  <c:v>2.5374083824509892</c:v>
                </c:pt>
                <c:pt idx="16892">
                  <c:v>2.6374083824509889</c:v>
                </c:pt>
                <c:pt idx="16893">
                  <c:v>3.3474083824509879</c:v>
                </c:pt>
                <c:pt idx="16894">
                  <c:v>2.797408382450989</c:v>
                </c:pt>
                <c:pt idx="16895">
                  <c:v>3.0074083824509881</c:v>
                </c:pt>
                <c:pt idx="16896">
                  <c:v>2.8230259946678444</c:v>
                </c:pt>
                <c:pt idx="16897">
                  <c:v>3.0530259946678449</c:v>
                </c:pt>
                <c:pt idx="16898">
                  <c:v>2.6230259946678451</c:v>
                </c:pt>
                <c:pt idx="16899">
                  <c:v>2.713025994667845</c:v>
                </c:pt>
                <c:pt idx="16900">
                  <c:v>2.5630259946678446</c:v>
                </c:pt>
                <c:pt idx="16901">
                  <c:v>2.5330259946678453</c:v>
                </c:pt>
                <c:pt idx="16902">
                  <c:v>2.6930259946678454</c:v>
                </c:pt>
                <c:pt idx="16903">
                  <c:v>3.3330259946678442</c:v>
                </c:pt>
                <c:pt idx="16904">
                  <c:v>2.9686347446182353</c:v>
                </c:pt>
                <c:pt idx="16905">
                  <c:v>3.3186347446182349</c:v>
                </c:pt>
                <c:pt idx="16906">
                  <c:v>2.6786347446182361</c:v>
                </c:pt>
                <c:pt idx="16907">
                  <c:v>2.6942345963861509</c:v>
                </c:pt>
                <c:pt idx="16908">
                  <c:v>2.5642345963861501</c:v>
                </c:pt>
                <c:pt idx="16909">
                  <c:v>2.7842345963861508</c:v>
                </c:pt>
                <c:pt idx="16910">
                  <c:v>3.1642345963861498</c:v>
                </c:pt>
                <c:pt idx="16911">
                  <c:v>2.9742345963861503</c:v>
                </c:pt>
                <c:pt idx="16912">
                  <c:v>3.0398255138368011</c:v>
                </c:pt>
                <c:pt idx="16913">
                  <c:v>2.5698255138368005</c:v>
                </c:pt>
                <c:pt idx="16914">
                  <c:v>2.9398255138368015</c:v>
                </c:pt>
                <c:pt idx="16915">
                  <c:v>2.7354074606148426</c:v>
                </c:pt>
                <c:pt idx="16916">
                  <c:v>2.7654074606148438</c:v>
                </c:pt>
                <c:pt idx="16917">
                  <c:v>2.5654074606148427</c:v>
                </c:pt>
                <c:pt idx="16918">
                  <c:v>2.5609804001425687</c:v>
                </c:pt>
                <c:pt idx="16919">
                  <c:v>2.8109804001425687</c:v>
                </c:pt>
                <c:pt idx="16920">
                  <c:v>2.8109804001425687</c:v>
                </c:pt>
                <c:pt idx="16921">
                  <c:v>3.2265442956181012</c:v>
                </c:pt>
                <c:pt idx="16922">
                  <c:v>2.6965442956181018</c:v>
                </c:pt>
                <c:pt idx="16923">
                  <c:v>3.1465442956181011</c:v>
                </c:pt>
                <c:pt idx="16924">
                  <c:v>3.0965442956181022</c:v>
                </c:pt>
                <c:pt idx="16925">
                  <c:v>2.8420991100135531</c:v>
                </c:pt>
                <c:pt idx="16926">
                  <c:v>2.8320991100135533</c:v>
                </c:pt>
                <c:pt idx="16927">
                  <c:v>3.0820991100135533</c:v>
                </c:pt>
                <c:pt idx="16928">
                  <c:v>2.7320991100135519</c:v>
                </c:pt>
                <c:pt idx="16929">
                  <c:v>2.562099110013552</c:v>
                </c:pt>
                <c:pt idx="16930">
                  <c:v>2.5320991100135526</c:v>
                </c:pt>
                <c:pt idx="16931">
                  <c:v>3.0176448060731733</c:v>
                </c:pt>
                <c:pt idx="16932">
                  <c:v>2.8076448060731725</c:v>
                </c:pt>
                <c:pt idx="16933">
                  <c:v>2.617644806073173</c:v>
                </c:pt>
                <c:pt idx="16934">
                  <c:v>2.7776448060731731</c:v>
                </c:pt>
                <c:pt idx="16935">
                  <c:v>2.7931813463114672</c:v>
                </c:pt>
                <c:pt idx="16936">
                  <c:v>2.9031813463114684</c:v>
                </c:pt>
                <c:pt idx="16937">
                  <c:v>2.7731813463114676</c:v>
                </c:pt>
                <c:pt idx="16938">
                  <c:v>4.0331813463114674</c:v>
                </c:pt>
                <c:pt idx="16939">
                  <c:v>2.8387086930113181</c:v>
                </c:pt>
                <c:pt idx="16940">
                  <c:v>2.5187086930113178</c:v>
                </c:pt>
                <c:pt idx="16941">
                  <c:v>2.9087086930113184</c:v>
                </c:pt>
                <c:pt idx="16942">
                  <c:v>2.678708693011318</c:v>
                </c:pt>
                <c:pt idx="16943">
                  <c:v>2.7687086930113178</c:v>
                </c:pt>
                <c:pt idx="16944">
                  <c:v>2.7342268082220631</c:v>
                </c:pt>
                <c:pt idx="16945">
                  <c:v>3.5242268082220622</c:v>
                </c:pt>
                <c:pt idx="16946">
                  <c:v>2.7242268082220633</c:v>
                </c:pt>
                <c:pt idx="16947">
                  <c:v>2.5642268082220632</c:v>
                </c:pt>
                <c:pt idx="16948">
                  <c:v>2.8042268082220634</c:v>
                </c:pt>
                <c:pt idx="16949">
                  <c:v>3.129735653757562</c:v>
                </c:pt>
                <c:pt idx="16950">
                  <c:v>2.5697356537575615</c:v>
                </c:pt>
                <c:pt idx="16951">
                  <c:v>2.7352351911942492</c:v>
                </c:pt>
                <c:pt idx="16952">
                  <c:v>3.075235191194249</c:v>
                </c:pt>
                <c:pt idx="16953">
                  <c:v>2.7852351911942481</c:v>
                </c:pt>
                <c:pt idx="16954">
                  <c:v>2.7852351911942481</c:v>
                </c:pt>
                <c:pt idx="16955">
                  <c:v>2.5852351911942488</c:v>
                </c:pt>
                <c:pt idx="16956">
                  <c:v>2.6452351911942493</c:v>
                </c:pt>
                <c:pt idx="16957">
                  <c:v>2.5352351911942481</c:v>
                </c:pt>
                <c:pt idx="16958">
                  <c:v>2.6952351911942483</c:v>
                </c:pt>
                <c:pt idx="16959">
                  <c:v>2.8107253818691582</c:v>
                </c:pt>
                <c:pt idx="16960">
                  <c:v>3.2507253818691577</c:v>
                </c:pt>
                <c:pt idx="16961">
                  <c:v>2.7107253818691586</c:v>
                </c:pt>
                <c:pt idx="16962">
                  <c:v>2.5107253818691575</c:v>
                </c:pt>
                <c:pt idx="16963">
                  <c:v>2.7607253818691575</c:v>
                </c:pt>
                <c:pt idx="16964">
                  <c:v>2.6607253818691579</c:v>
                </c:pt>
                <c:pt idx="16965">
                  <c:v>2.6707253818691576</c:v>
                </c:pt>
                <c:pt idx="16966">
                  <c:v>2.5107253818691575</c:v>
                </c:pt>
                <c:pt idx="16967">
                  <c:v>2.6007253818691574</c:v>
                </c:pt>
                <c:pt idx="16968">
                  <c:v>2.836206186877936</c:v>
                </c:pt>
                <c:pt idx="16969">
                  <c:v>2.5362061868779371</c:v>
                </c:pt>
                <c:pt idx="16970">
                  <c:v>3.4062061868779363</c:v>
                </c:pt>
                <c:pt idx="16971">
                  <c:v>2.6616775670728163</c:v>
                </c:pt>
                <c:pt idx="16972">
                  <c:v>4.3616775670728174</c:v>
                </c:pt>
                <c:pt idx="16973">
                  <c:v>3.0016775670728162</c:v>
                </c:pt>
                <c:pt idx="16974">
                  <c:v>2.6516775670728165</c:v>
                </c:pt>
                <c:pt idx="16975">
                  <c:v>2.9471394830605941</c:v>
                </c:pt>
                <c:pt idx="16976">
                  <c:v>2.5571394830605936</c:v>
                </c:pt>
                <c:pt idx="16977">
                  <c:v>3.2771394830605942</c:v>
                </c:pt>
                <c:pt idx="16978">
                  <c:v>2.6571394830605932</c:v>
                </c:pt>
                <c:pt idx="16979">
                  <c:v>2.5025918952005686</c:v>
                </c:pt>
                <c:pt idx="16980">
                  <c:v>2.9380347636024666</c:v>
                </c:pt>
                <c:pt idx="16981">
                  <c:v>2.7680347636024667</c:v>
                </c:pt>
                <c:pt idx="16982">
                  <c:v>2.7080347636024662</c:v>
                </c:pt>
                <c:pt idx="16983">
                  <c:v>2.9580347636024662</c:v>
                </c:pt>
                <c:pt idx="16984">
                  <c:v>2.8080347636024658</c:v>
                </c:pt>
                <c:pt idx="16985">
                  <c:v>2.5980347636024668</c:v>
                </c:pt>
                <c:pt idx="16986">
                  <c:v>2.5880347636024652</c:v>
                </c:pt>
                <c:pt idx="16987">
                  <c:v>2.6280347636024661</c:v>
                </c:pt>
                <c:pt idx="16988">
                  <c:v>2.6434680481243333</c:v>
                </c:pt>
                <c:pt idx="16989">
                  <c:v>2.6334680481243335</c:v>
                </c:pt>
                <c:pt idx="16990">
                  <c:v>3.0234680481243341</c:v>
                </c:pt>
                <c:pt idx="16991">
                  <c:v>3.2834680481243339</c:v>
                </c:pt>
                <c:pt idx="16992">
                  <c:v>3.5034680481243328</c:v>
                </c:pt>
                <c:pt idx="16993">
                  <c:v>2.7288917083704263</c:v>
                </c:pt>
                <c:pt idx="16994">
                  <c:v>2.6388917083704264</c:v>
                </c:pt>
                <c:pt idx="16995">
                  <c:v>3.4488917083704269</c:v>
                </c:pt>
                <c:pt idx="16996">
                  <c:v>3.0088917083704274</c:v>
                </c:pt>
                <c:pt idx="16997">
                  <c:v>3.3443057036890576</c:v>
                </c:pt>
                <c:pt idx="16998">
                  <c:v>2.8743057036890569</c:v>
                </c:pt>
                <c:pt idx="16999">
                  <c:v>2.7643057036890575</c:v>
                </c:pt>
                <c:pt idx="17000">
                  <c:v>2.8897099931704382</c:v>
                </c:pt>
                <c:pt idx="17001">
                  <c:v>2.5097099931704392</c:v>
                </c:pt>
                <c:pt idx="17002">
                  <c:v>3.5851045356444811</c:v>
                </c:pt>
                <c:pt idx="17003">
                  <c:v>3.0651045356444797</c:v>
                </c:pt>
                <c:pt idx="17004">
                  <c:v>3.0904892896785885</c:v>
                </c:pt>
                <c:pt idx="17005">
                  <c:v>2.6304892896785876</c:v>
                </c:pt>
                <c:pt idx="17006">
                  <c:v>2.6704892896785886</c:v>
                </c:pt>
                <c:pt idx="17007">
                  <c:v>3.0658642135754182</c:v>
                </c:pt>
                <c:pt idx="17008">
                  <c:v>2.6258642135754169</c:v>
                </c:pt>
                <c:pt idx="17009">
                  <c:v>3.0258642135754172</c:v>
                </c:pt>
                <c:pt idx="17010">
                  <c:v>3.1212292653706211</c:v>
                </c:pt>
                <c:pt idx="17011">
                  <c:v>2.5265844028305615</c:v>
                </c:pt>
                <c:pt idx="17012">
                  <c:v>2.9465844028305614</c:v>
                </c:pt>
                <c:pt idx="17013">
                  <c:v>2.5065844028305619</c:v>
                </c:pt>
                <c:pt idx="17014">
                  <c:v>2.7919295834499991</c:v>
                </c:pt>
                <c:pt idx="17015">
                  <c:v>2.7719295834499995</c:v>
                </c:pt>
                <c:pt idx="17016">
                  <c:v>2.6972647644497698</c:v>
                </c:pt>
                <c:pt idx="17017">
                  <c:v>3.3372647644497704</c:v>
                </c:pt>
                <c:pt idx="17018">
                  <c:v>2.9672647644497712</c:v>
                </c:pt>
                <c:pt idx="17019">
                  <c:v>2.9672647644497712</c:v>
                </c:pt>
                <c:pt idx="17020">
                  <c:v>2.5472647644497712</c:v>
                </c:pt>
                <c:pt idx="17021">
                  <c:v>3.1972647644497698</c:v>
                </c:pt>
                <c:pt idx="17022">
                  <c:v>2.6472647644497709</c:v>
                </c:pt>
                <c:pt idx="17023">
                  <c:v>2.7725899027744028</c:v>
                </c:pt>
                <c:pt idx="17024">
                  <c:v>2.9725899027744038</c:v>
                </c:pt>
                <c:pt idx="17025">
                  <c:v>2.7725899027744028</c:v>
                </c:pt>
                <c:pt idx="17026">
                  <c:v>2.8079049550897679</c:v>
                </c:pt>
                <c:pt idx="17027">
                  <c:v>2.6779049550897671</c:v>
                </c:pt>
                <c:pt idx="17028">
                  <c:v>3.1279049550897682</c:v>
                </c:pt>
                <c:pt idx="17029">
                  <c:v>2.5232098777806282</c:v>
                </c:pt>
                <c:pt idx="17030">
                  <c:v>2.5132098777806284</c:v>
                </c:pt>
                <c:pt idx="17031">
                  <c:v>3.5432098777806296</c:v>
                </c:pt>
                <c:pt idx="17032">
                  <c:v>2.5132098777806284</c:v>
                </c:pt>
                <c:pt idx="17033">
                  <c:v>3.1132098777806281</c:v>
                </c:pt>
                <c:pt idx="17034">
                  <c:v>2.8485046269482392</c:v>
                </c:pt>
                <c:pt idx="17035">
                  <c:v>3.1637891584078695</c:v>
                </c:pt>
                <c:pt idx="17036">
                  <c:v>3.7190634276863044</c:v>
                </c:pt>
                <c:pt idx="17037">
                  <c:v>3.6190634276863047</c:v>
                </c:pt>
                <c:pt idx="17038">
                  <c:v>2.7543273900193448</c:v>
                </c:pt>
                <c:pt idx="17039">
                  <c:v>3.1943273900193461</c:v>
                </c:pt>
                <c:pt idx="17040">
                  <c:v>3.0843273900193449</c:v>
                </c:pt>
                <c:pt idx="17041">
                  <c:v>2.629581000349253</c:v>
                </c:pt>
                <c:pt idx="17042">
                  <c:v>2.8395810003492521</c:v>
                </c:pt>
                <c:pt idx="17043">
                  <c:v>2.6695810003492522</c:v>
                </c:pt>
                <c:pt idx="17044">
                  <c:v>2.5295810003492534</c:v>
                </c:pt>
                <c:pt idx="17045">
                  <c:v>2.5195810003492536</c:v>
                </c:pt>
                <c:pt idx="17046">
                  <c:v>3.1948242133221747</c:v>
                </c:pt>
                <c:pt idx="17047">
                  <c:v>3.0048242133221752</c:v>
                </c:pt>
                <c:pt idx="17048">
                  <c:v>3.6148242133221746</c:v>
                </c:pt>
                <c:pt idx="17049">
                  <c:v>2.764824213322175</c:v>
                </c:pt>
                <c:pt idx="17050">
                  <c:v>3.3600569832855616</c:v>
                </c:pt>
                <c:pt idx="17051">
                  <c:v>2.5400569832855613</c:v>
                </c:pt>
                <c:pt idx="17052">
                  <c:v>2.9400569832855616</c:v>
                </c:pt>
                <c:pt idx="17053">
                  <c:v>2.5000569832855621</c:v>
                </c:pt>
                <c:pt idx="17054">
                  <c:v>3.5000569832855621</c:v>
                </c:pt>
                <c:pt idx="17055">
                  <c:v>2.5604910100641582</c:v>
                </c:pt>
                <c:pt idx="17056">
                  <c:v>2.6504910100641581</c:v>
                </c:pt>
                <c:pt idx="17057">
                  <c:v>2.8956921740569097</c:v>
                </c:pt>
                <c:pt idx="17058">
                  <c:v>2.8756921740569101</c:v>
                </c:pt>
                <c:pt idx="17059">
                  <c:v>3.0808827093898028</c:v>
                </c:pt>
                <c:pt idx="17060">
                  <c:v>2.6808827093898024</c:v>
                </c:pt>
                <c:pt idx="17061">
                  <c:v>3.5060625688767182</c:v>
                </c:pt>
                <c:pt idx="17062">
                  <c:v>2.6960625688767177</c:v>
                </c:pt>
                <c:pt idx="17063">
                  <c:v>2.9860625688767186</c:v>
                </c:pt>
                <c:pt idx="17064">
                  <c:v>2.851231705016616</c:v>
                </c:pt>
                <c:pt idx="17065">
                  <c:v>2.521231705016616</c:v>
                </c:pt>
                <c:pt idx="17066">
                  <c:v>2.601231705016616</c:v>
                </c:pt>
                <c:pt idx="17067">
                  <c:v>2.5312317050166158</c:v>
                </c:pt>
                <c:pt idx="17068">
                  <c:v>2.5563900699907212</c:v>
                </c:pt>
                <c:pt idx="17069">
                  <c:v>3.3263900699907207</c:v>
                </c:pt>
                <c:pt idx="17070">
                  <c:v>2.9263900699907204</c:v>
                </c:pt>
                <c:pt idx="17071">
                  <c:v>2.6415376156596828</c:v>
                </c:pt>
                <c:pt idx="17072">
                  <c:v>3.4115376156596824</c:v>
                </c:pt>
                <c:pt idx="17073">
                  <c:v>3.0466742935607094</c:v>
                </c:pt>
                <c:pt idx="17074">
                  <c:v>2.5366742935607078</c:v>
                </c:pt>
                <c:pt idx="17075">
                  <c:v>3.5918000549046578</c:v>
                </c:pt>
                <c:pt idx="17076">
                  <c:v>3.2120186311153489</c:v>
                </c:pt>
                <c:pt idx="17077">
                  <c:v>3.292018631115349</c:v>
                </c:pt>
                <c:pt idx="17078">
                  <c:v>2.8371113467454592</c:v>
                </c:pt>
                <c:pt idx="17079">
                  <c:v>3.1321929473391936</c:v>
                </c:pt>
                <c:pt idx="17080">
                  <c:v>3.0421929473391938</c:v>
                </c:pt>
                <c:pt idx="17081">
                  <c:v>2.9221929473391928</c:v>
                </c:pt>
                <c:pt idx="17082">
                  <c:v>2.6872633824309382</c:v>
                </c:pt>
                <c:pt idx="17083">
                  <c:v>2.9672633824309376</c:v>
                </c:pt>
                <c:pt idx="17084">
                  <c:v>2.792322601210607</c:v>
                </c:pt>
                <c:pt idx="17085">
                  <c:v>2.9023226012106065</c:v>
                </c:pt>
                <c:pt idx="17086">
                  <c:v>3.1373705525204976</c:v>
                </c:pt>
                <c:pt idx="17087">
                  <c:v>2.7173705525204976</c:v>
                </c:pt>
                <c:pt idx="17088">
                  <c:v>2.7224462847731861</c:v>
                </c:pt>
                <c:pt idx="17089">
                  <c:v>2.7724462847731868</c:v>
                </c:pt>
                <c:pt idx="17090">
                  <c:v>2.5024462847731872</c:v>
                </c:pt>
                <c:pt idx="17091">
                  <c:v>2.6324462847731862</c:v>
                </c:pt>
                <c:pt idx="17092">
                  <c:v>3.2774486475625544</c:v>
                </c:pt>
                <c:pt idx="17093">
                  <c:v>2.5274486475625544</c:v>
                </c:pt>
                <c:pt idx="17094">
                  <c:v>2.6723863508036576</c:v>
                </c:pt>
                <c:pt idx="17095">
                  <c:v>2.7822864609236202</c:v>
                </c:pt>
                <c:pt idx="17096">
                  <c:v>2.6572188450658611</c:v>
                </c:pt>
                <c:pt idx="17097">
                  <c:v>2.9872188450658612</c:v>
                </c:pt>
                <c:pt idx="17098">
                  <c:v>3.2172188450658616</c:v>
                </c:pt>
                <c:pt idx="17099">
                  <c:v>2.7368292829636616</c:v>
                </c:pt>
                <c:pt idx="17100">
                  <c:v>2.8617018368752127</c:v>
                </c:pt>
                <c:pt idx="17101">
                  <c:v>2.5565622548083695</c:v>
                </c:pt>
                <c:pt idx="17102">
                  <c:v>2.851410479178341</c:v>
                </c:pt>
                <c:pt idx="17103">
                  <c:v>2.6862464519895024</c:v>
                </c:pt>
                <c:pt idx="17104">
                  <c:v>2.8410701148314761</c:v>
                </c:pt>
                <c:pt idx="17105">
                  <c:v>2.811070114831475</c:v>
                </c:pt>
                <c:pt idx="17106">
                  <c:v>2.6910701148314757</c:v>
                </c:pt>
                <c:pt idx="17107">
                  <c:v>2.9458814088751755</c:v>
                </c:pt>
                <c:pt idx="17108">
                  <c:v>2.7658814088751758</c:v>
                </c:pt>
                <c:pt idx="17109">
                  <c:v>2.5797502582820062</c:v>
                </c:pt>
                <c:pt idx="17110">
                  <c:v>2.5944860801656731</c:v>
                </c:pt>
                <c:pt idx="17111">
                  <c:v>2.5892091093803451</c:v>
                </c:pt>
                <c:pt idx="17112">
                  <c:v>2.7386165400367091</c:v>
                </c:pt>
                <c:pt idx="17113">
                  <c:v>2.7902999566398119</c:v>
                </c:pt>
                <c:pt idx="17114">
                  <c:v>3.1948644784337414</c:v>
                </c:pt>
                <c:pt idx="17115">
                  <c:v>2.6753230351324966</c:v>
                </c:pt>
                <c:pt idx="17116">
                  <c:v>2.6329365233587758</c:v>
                </c:pt>
                <c:pt idx="17117">
                  <c:v>2.7273036475425041</c:v>
                </c:pt>
                <c:pt idx="17118">
                  <c:v>2.6559938698431136</c:v>
                </c:pt>
                <c:pt idx="17119">
                  <c:v>3.1259938698431142</c:v>
                </c:pt>
                <c:pt idx="17120">
                  <c:v>2.9589179830840511</c:v>
                </c:pt>
                <c:pt idx="17121">
                  <c:v>2.6689179830840501</c:v>
                </c:pt>
                <c:pt idx="17122">
                  <c:v>2.7089179830840511</c:v>
                </c:pt>
                <c:pt idx="17123">
                  <c:v>2.9874589991861278</c:v>
                </c:pt>
                <c:pt idx="17124">
                  <c:v>2.5359392246383052</c:v>
                </c:pt>
                <c:pt idx="17125">
                  <c:v>2.7185441590434394</c:v>
                </c:pt>
                <c:pt idx="17126">
                  <c:v>2.5635428526658295</c:v>
                </c:pt>
                <c:pt idx="17127">
                  <c:v>2.6503402217513781</c:v>
                </c:pt>
                <c:pt idx="17128">
                  <c:v>2.8116963869492206</c:v>
                </c:pt>
              </c:numCache>
            </c:numRef>
          </c:yVal>
          <c:smooth val="0"/>
        </c:ser>
        <c:dLbls>
          <c:showLegendKey val="0"/>
          <c:showVal val="0"/>
          <c:showCatName val="0"/>
          <c:showSerName val="0"/>
          <c:showPercent val="0"/>
          <c:showBubbleSize val="0"/>
        </c:dLbls>
        <c:axId val="126439808"/>
        <c:axId val="126441728"/>
      </c:scatterChart>
      <c:valAx>
        <c:axId val="126439808"/>
        <c:scaling>
          <c:orientation val="minMax"/>
        </c:scaling>
        <c:delete val="0"/>
        <c:axPos val="t"/>
        <c:title>
          <c:tx>
            <c:rich>
              <a:bodyPr/>
              <a:lstStyle/>
              <a:p>
                <a:pPr>
                  <a:defRPr/>
                </a:pPr>
                <a:r>
                  <a:rPr lang="en-US" sz="1400" b="0">
                    <a:latin typeface="Arial" pitchFamily="34" charset="0"/>
                    <a:cs typeface="Arial" pitchFamily="34" charset="0"/>
                  </a:rPr>
                  <a:t>B-V</a:t>
                </a:r>
              </a:p>
            </c:rich>
          </c:tx>
          <c:layout>
            <c:manualLayout>
              <c:xMode val="edge"/>
              <c:yMode val="edge"/>
              <c:x val="0.49527656265189068"/>
              <c:y val="0.91980501459676156"/>
            </c:manualLayout>
          </c:layout>
          <c:overlay val="0"/>
        </c:title>
        <c:numFmt formatCode="General" sourceLinked="1"/>
        <c:majorTickMark val="none"/>
        <c:minorTickMark val="none"/>
        <c:tickLblPos val="high"/>
        <c:spPr>
          <a:ln>
            <a:solidFill>
              <a:schemeClr val="tx1"/>
            </a:solidFill>
          </a:ln>
        </c:spPr>
        <c:crossAx val="126441728"/>
        <c:crossesAt val="15"/>
        <c:crossBetween val="midCat"/>
      </c:valAx>
      <c:valAx>
        <c:axId val="126441728"/>
        <c:scaling>
          <c:orientation val="maxMin"/>
          <c:max val="14"/>
          <c:min val="2"/>
        </c:scaling>
        <c:delete val="0"/>
        <c:axPos val="l"/>
        <c:majorGridlines>
          <c:spPr>
            <a:ln>
              <a:noFill/>
            </a:ln>
          </c:spPr>
        </c:majorGridlines>
        <c:title>
          <c:tx>
            <c:rich>
              <a:bodyPr/>
              <a:lstStyle/>
              <a:p>
                <a:pPr>
                  <a:defRPr/>
                </a:pPr>
                <a:r>
                  <a:rPr lang="en-US" sz="1400" b="0">
                    <a:latin typeface="Arial" pitchFamily="34" charset="0"/>
                    <a:cs typeface="Arial" pitchFamily="34" charset="0"/>
                  </a:rPr>
                  <a:t>Absolute Magnitude</a:t>
                </a:r>
              </a:p>
            </c:rich>
          </c:tx>
          <c:layout/>
          <c:overlay val="0"/>
        </c:title>
        <c:numFmt formatCode="General" sourceLinked="1"/>
        <c:majorTickMark val="none"/>
        <c:minorTickMark val="none"/>
        <c:tickLblPos val="nextTo"/>
        <c:spPr>
          <a:ln>
            <a:solidFill>
              <a:schemeClr val="tx1"/>
            </a:solidFill>
          </a:ln>
        </c:spPr>
        <c:crossAx val="12643980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a:latin typeface="Arial" pitchFamily="34" charset="0"/>
                <a:cs typeface="Arial" pitchFamily="34" charset="0"/>
              </a:rPr>
              <a:t>Error in distance calculations</a:t>
            </a:r>
          </a:p>
        </c:rich>
      </c:tx>
      <c:layout/>
      <c:overlay val="0"/>
    </c:title>
    <c:autoTitleDeleted val="0"/>
    <c:plotArea>
      <c:layout>
        <c:manualLayout>
          <c:layoutTarget val="inner"/>
          <c:xMode val="edge"/>
          <c:yMode val="edge"/>
          <c:x val="0.15709261515520723"/>
          <c:y val="0.14297858626705623"/>
          <c:w val="0.78561728282809917"/>
          <c:h val="0.70230692419396712"/>
        </c:manualLayout>
      </c:layout>
      <c:scatterChart>
        <c:scatterStyle val="lineMarker"/>
        <c:varyColors val="0"/>
        <c:ser>
          <c:idx val="0"/>
          <c:order val="0"/>
          <c:tx>
            <c:strRef>
              <c:f>habcat_table!$J$1</c:f>
              <c:strCache>
                <c:ptCount val="1"/>
                <c:pt idx="0">
                  <c:v>delta d (pc)</c:v>
                </c:pt>
              </c:strCache>
            </c:strRef>
          </c:tx>
          <c:spPr>
            <a:ln w="28575">
              <a:noFill/>
            </a:ln>
          </c:spPr>
          <c:marker>
            <c:symbol val="circle"/>
            <c:size val="2"/>
            <c:spPr>
              <a:solidFill>
                <a:schemeClr val="accent1"/>
              </a:solidFill>
            </c:spPr>
          </c:marker>
          <c:xVal>
            <c:numRef>
              <c:f>habcat_table!$I$2:$I$17130</c:f>
              <c:numCache>
                <c:formatCode>General</c:formatCode>
                <c:ptCount val="17129"/>
                <c:pt idx="0">
                  <c:v>3.3380065424928236</c:v>
                </c:pt>
                <c:pt idx="1">
                  <c:v>3.798526171845324</c:v>
                </c:pt>
                <c:pt idx="2">
                  <c:v>3.9467971740932231</c:v>
                </c:pt>
                <c:pt idx="3">
                  <c:v>4.2642104814293633</c:v>
                </c:pt>
                <c:pt idx="4">
                  <c:v>4.5365875788232088</c:v>
                </c:pt>
                <c:pt idx="5">
                  <c:v>4.9375401175134543</c:v>
                </c:pt>
                <c:pt idx="6">
                  <c:v>5.0423557886244454</c:v>
                </c:pt>
                <c:pt idx="7">
                  <c:v>5.4309455276163581</c:v>
                </c:pt>
                <c:pt idx="8">
                  <c:v>5.4899807850672522</c:v>
                </c:pt>
                <c:pt idx="9">
                  <c:v>5.5151114052503862</c:v>
                </c:pt>
                <c:pt idx="10">
                  <c:v>5.6908718415661284</c:v>
                </c:pt>
                <c:pt idx="11">
                  <c:v>5.7740054275651023</c:v>
                </c:pt>
                <c:pt idx="12">
                  <c:v>5.8112505811250577</c:v>
                </c:pt>
                <c:pt idx="13">
                  <c:v>5.9340137669119386</c:v>
                </c:pt>
                <c:pt idx="14">
                  <c:v>6.1076161973981558</c:v>
                </c:pt>
                <c:pt idx="15">
                  <c:v>6.1158338939514403</c:v>
                </c:pt>
                <c:pt idx="16">
                  <c:v>6.2046286529751198</c:v>
                </c:pt>
                <c:pt idx="17">
                  <c:v>6.268806419257773</c:v>
                </c:pt>
                <c:pt idx="18">
                  <c:v>6.3223114370613898</c:v>
                </c:pt>
                <c:pt idx="19">
                  <c:v>6.5819785427499502</c:v>
                </c:pt>
                <c:pt idx="20">
                  <c:v>6.6242713301536824</c:v>
                </c:pt>
                <c:pt idx="21">
                  <c:v>6.7435430575224222</c:v>
                </c:pt>
                <c:pt idx="22">
                  <c:v>6.8837337371790452</c:v>
                </c:pt>
                <c:pt idx="23">
                  <c:v>7.2311808518331047</c:v>
                </c:pt>
                <c:pt idx="24">
                  <c:v>7.4604595643091622</c:v>
                </c:pt>
                <c:pt idx="25">
                  <c:v>7.4749588877261175</c:v>
                </c:pt>
                <c:pt idx="26">
                  <c:v>7.4833495472573528</c:v>
                </c:pt>
                <c:pt idx="27">
                  <c:v>7.6266015863331296</c:v>
                </c:pt>
                <c:pt idx="28">
                  <c:v>7.6616610481152305</c:v>
                </c:pt>
                <c:pt idx="29">
                  <c:v>7.7196232823838198</c:v>
                </c:pt>
                <c:pt idx="30">
                  <c:v>7.7954474586841283</c:v>
                </c:pt>
                <c:pt idx="31">
                  <c:v>7.8131103992499416</c:v>
                </c:pt>
                <c:pt idx="32">
                  <c:v>7.960515841426524</c:v>
                </c:pt>
                <c:pt idx="33">
                  <c:v>8.0243941582410532</c:v>
                </c:pt>
                <c:pt idx="34">
                  <c:v>8.1287595512924735</c:v>
                </c:pt>
                <c:pt idx="35">
                  <c:v>8.1433224755700326</c:v>
                </c:pt>
                <c:pt idx="36">
                  <c:v>8.2115289866973225</c:v>
                </c:pt>
                <c:pt idx="37">
                  <c:v>8.3710028461409678</c:v>
                </c:pt>
                <c:pt idx="38">
                  <c:v>8.519338899301415</c:v>
                </c:pt>
                <c:pt idx="39">
                  <c:v>8.5251491901108274</c:v>
                </c:pt>
                <c:pt idx="40">
                  <c:v>8.5528566541224773</c:v>
                </c:pt>
                <c:pt idx="41">
                  <c:v>8.5925416738271192</c:v>
                </c:pt>
                <c:pt idx="42">
                  <c:v>8.692628650904032</c:v>
                </c:pt>
                <c:pt idx="43">
                  <c:v>8.7001914042108925</c:v>
                </c:pt>
                <c:pt idx="44">
                  <c:v>8.774238834781082</c:v>
                </c:pt>
                <c:pt idx="45">
                  <c:v>8.8237889349686753</c:v>
                </c:pt>
                <c:pt idx="46">
                  <c:v>8.9758549501840061</c:v>
                </c:pt>
                <c:pt idx="47">
                  <c:v>9.0375056484410301</c:v>
                </c:pt>
                <c:pt idx="48">
                  <c:v>9.1549940492538671</c:v>
                </c:pt>
                <c:pt idx="49">
                  <c:v>9.1549940492538671</c:v>
                </c:pt>
                <c:pt idx="50">
                  <c:v>9.2712775820508071</c:v>
                </c:pt>
                <c:pt idx="51">
                  <c:v>9.3196644920782852</c:v>
                </c:pt>
                <c:pt idx="52">
                  <c:v>9.3958470356102595</c:v>
                </c:pt>
                <c:pt idx="53">
                  <c:v>9.4197437829691033</c:v>
                </c:pt>
                <c:pt idx="54">
                  <c:v>9.4661113214691408</c:v>
                </c:pt>
                <c:pt idx="55">
                  <c:v>9.4885662776354494</c:v>
                </c:pt>
                <c:pt idx="56">
                  <c:v>9.4930700588570343</c:v>
                </c:pt>
                <c:pt idx="57">
                  <c:v>9.6581031485416258</c:v>
                </c:pt>
                <c:pt idx="58">
                  <c:v>9.7703957010258922</c:v>
                </c:pt>
                <c:pt idx="59">
                  <c:v>9.7751710654936463</c:v>
                </c:pt>
                <c:pt idx="60">
                  <c:v>9.9830288509533798</c:v>
                </c:pt>
                <c:pt idx="61">
                  <c:v>10.05631536604988</c:v>
                </c:pt>
                <c:pt idx="62">
                  <c:v>10.10407194099222</c:v>
                </c:pt>
                <c:pt idx="63">
                  <c:v>10.148163182463973</c:v>
                </c:pt>
                <c:pt idx="64">
                  <c:v>10.159504216194248</c:v>
                </c:pt>
                <c:pt idx="65">
                  <c:v>10.17708121310808</c:v>
                </c:pt>
                <c:pt idx="66">
                  <c:v>10.187449062754686</c:v>
                </c:pt>
                <c:pt idx="67">
                  <c:v>10.189525168127165</c:v>
                </c:pt>
                <c:pt idx="68">
                  <c:v>10.19160211985324</c:v>
                </c:pt>
                <c:pt idx="69">
                  <c:v>10.232272587741736</c:v>
                </c:pt>
                <c:pt idx="70">
                  <c:v>10.311404413281089</c:v>
                </c:pt>
                <c:pt idx="71">
                  <c:v>10.319917440660474</c:v>
                </c:pt>
                <c:pt idx="72">
                  <c:v>10.475591870940709</c:v>
                </c:pt>
                <c:pt idx="73">
                  <c:v>10.482180293501047</c:v>
                </c:pt>
                <c:pt idx="74">
                  <c:v>10.485477613505294</c:v>
                </c:pt>
                <c:pt idx="75">
                  <c:v>10.534077741493732</c:v>
                </c:pt>
                <c:pt idx="76">
                  <c:v>10.636034886194427</c:v>
                </c:pt>
                <c:pt idx="77">
                  <c:v>10.688328345446772</c:v>
                </c:pt>
                <c:pt idx="78">
                  <c:v>10.695187165775401</c:v>
                </c:pt>
                <c:pt idx="79">
                  <c:v>10.711225364181663</c:v>
                </c:pt>
                <c:pt idx="80">
                  <c:v>10.779346771585642</c:v>
                </c:pt>
                <c:pt idx="81">
                  <c:v>10.781671159029649</c:v>
                </c:pt>
                <c:pt idx="82">
                  <c:v>10.801468999783971</c:v>
                </c:pt>
                <c:pt idx="83">
                  <c:v>10.851871947911015</c:v>
                </c:pt>
                <c:pt idx="84">
                  <c:v>10.863661053775122</c:v>
                </c:pt>
                <c:pt idx="85">
                  <c:v>10.902747492368077</c:v>
                </c:pt>
                <c:pt idx="86">
                  <c:v>11.030222810500772</c:v>
                </c:pt>
                <c:pt idx="87">
                  <c:v>11.082788429568879</c:v>
                </c:pt>
                <c:pt idx="88">
                  <c:v>11.090163025396473</c:v>
                </c:pt>
                <c:pt idx="89">
                  <c:v>11.097547442015316</c:v>
                </c:pt>
                <c:pt idx="90">
                  <c:v>11.107408641563923</c:v>
                </c:pt>
                <c:pt idx="91">
                  <c:v>11.108642523883582</c:v>
                </c:pt>
                <c:pt idx="92">
                  <c:v>11.152001784320285</c:v>
                </c:pt>
                <c:pt idx="93">
                  <c:v>11.253657438667567</c:v>
                </c:pt>
                <c:pt idx="94">
                  <c:v>11.345586566825505</c:v>
                </c:pt>
                <c:pt idx="95">
                  <c:v>11.355893708834884</c:v>
                </c:pt>
                <c:pt idx="96">
                  <c:v>11.376564277588168</c:v>
                </c:pt>
                <c:pt idx="97">
                  <c:v>11.398609369656901</c:v>
                </c:pt>
                <c:pt idx="98">
                  <c:v>11.399908800729595</c:v>
                </c:pt>
                <c:pt idx="99">
                  <c:v>11.410314924691921</c:v>
                </c:pt>
                <c:pt idx="100">
                  <c:v>11.439029970258522</c:v>
                </c:pt>
                <c:pt idx="101">
                  <c:v>11.460004584001833</c:v>
                </c:pt>
                <c:pt idx="102">
                  <c:v>11.471836641046231</c:v>
                </c:pt>
                <c:pt idx="103">
                  <c:v>11.474469305794607</c:v>
                </c:pt>
                <c:pt idx="104">
                  <c:v>11.496895838123706</c:v>
                </c:pt>
                <c:pt idx="105">
                  <c:v>11.506155793349443</c:v>
                </c:pt>
                <c:pt idx="106">
                  <c:v>11.526048870447211</c:v>
                </c:pt>
                <c:pt idx="107">
                  <c:v>11.535355865728459</c:v>
                </c:pt>
                <c:pt idx="108">
                  <c:v>11.66044776119403</c:v>
                </c:pt>
                <c:pt idx="109">
                  <c:v>11.69864295741694</c:v>
                </c:pt>
                <c:pt idx="110">
                  <c:v>11.75640724194686</c:v>
                </c:pt>
                <c:pt idx="111">
                  <c:v>11.761938367442955</c:v>
                </c:pt>
                <c:pt idx="112">
                  <c:v>11.868027533823877</c:v>
                </c:pt>
                <c:pt idx="113">
                  <c:v>11.914690813773381</c:v>
                </c:pt>
                <c:pt idx="114">
                  <c:v>12.110936175366357</c:v>
                </c:pt>
                <c:pt idx="115">
                  <c:v>12.11827435773146</c:v>
                </c:pt>
                <c:pt idx="116">
                  <c:v>12.172854534388312</c:v>
                </c:pt>
                <c:pt idx="117">
                  <c:v>12.310722639418934</c:v>
                </c:pt>
                <c:pt idx="118">
                  <c:v>12.338062924120914</c:v>
                </c:pt>
                <c:pt idx="119">
                  <c:v>12.348728081007655</c:v>
                </c:pt>
                <c:pt idx="120">
                  <c:v>12.362467548522686</c:v>
                </c:pt>
                <c:pt idx="121">
                  <c:v>12.489072061945798</c:v>
                </c:pt>
                <c:pt idx="122">
                  <c:v>12.498437695288088</c:v>
                </c:pt>
                <c:pt idx="123">
                  <c:v>12.514078338130398</c:v>
                </c:pt>
                <c:pt idx="124">
                  <c:v>12.531328320802006</c:v>
                </c:pt>
                <c:pt idx="125">
                  <c:v>12.554927809165097</c:v>
                </c:pt>
                <c:pt idx="126">
                  <c:v>12.573871495033321</c:v>
                </c:pt>
                <c:pt idx="127">
                  <c:v>12.581781580271766</c:v>
                </c:pt>
                <c:pt idx="128">
                  <c:v>12.635835228708618</c:v>
                </c:pt>
                <c:pt idx="129">
                  <c:v>12.643823492224048</c:v>
                </c:pt>
                <c:pt idx="130">
                  <c:v>12.679092177000125</c:v>
                </c:pt>
                <c:pt idx="131">
                  <c:v>12.79754287176862</c:v>
                </c:pt>
                <c:pt idx="132">
                  <c:v>12.79754287176862</c:v>
                </c:pt>
                <c:pt idx="133">
                  <c:v>12.809017548354042</c:v>
                </c:pt>
                <c:pt idx="134">
                  <c:v>12.828736369467608</c:v>
                </c:pt>
                <c:pt idx="135">
                  <c:v>12.88992008249549</c:v>
                </c:pt>
                <c:pt idx="136">
                  <c:v>12.906556530717603</c:v>
                </c:pt>
                <c:pt idx="137">
                  <c:v>12.956724540036278</c:v>
                </c:pt>
                <c:pt idx="138">
                  <c:v>12.981955082435414</c:v>
                </c:pt>
                <c:pt idx="139">
                  <c:v>12.983640612827838</c:v>
                </c:pt>
                <c:pt idx="140">
                  <c:v>13.077023669412842</c:v>
                </c:pt>
                <c:pt idx="141">
                  <c:v>13.080444735120993</c:v>
                </c:pt>
                <c:pt idx="142">
                  <c:v>13.102725366876312</c:v>
                </c:pt>
                <c:pt idx="143">
                  <c:v>13.104442405975625</c:v>
                </c:pt>
                <c:pt idx="144">
                  <c:v>13.113034356150012</c:v>
                </c:pt>
                <c:pt idx="145">
                  <c:v>13.118194936376755</c:v>
                </c:pt>
                <c:pt idx="146">
                  <c:v>13.145786775338506</c:v>
                </c:pt>
                <c:pt idx="147">
                  <c:v>13.208294809140142</c:v>
                </c:pt>
                <c:pt idx="148">
                  <c:v>13.257324671881213</c:v>
                </c:pt>
                <c:pt idx="149">
                  <c:v>13.351134846461948</c:v>
                </c:pt>
                <c:pt idx="150">
                  <c:v>13.358268768367619</c:v>
                </c:pt>
                <c:pt idx="151">
                  <c:v>13.377926421404682</c:v>
                </c:pt>
                <c:pt idx="152">
                  <c:v>13.408420488066506</c:v>
                </c:pt>
                <c:pt idx="153">
                  <c:v>13.431833445265278</c:v>
                </c:pt>
                <c:pt idx="154">
                  <c:v>13.460761879122357</c:v>
                </c:pt>
                <c:pt idx="155">
                  <c:v>13.486176668914363</c:v>
                </c:pt>
                <c:pt idx="156">
                  <c:v>13.535462912831619</c:v>
                </c:pt>
                <c:pt idx="157">
                  <c:v>13.540961408259987</c:v>
                </c:pt>
                <c:pt idx="158">
                  <c:v>13.555645926528399</c:v>
                </c:pt>
                <c:pt idx="159">
                  <c:v>13.559322033898304</c:v>
                </c:pt>
                <c:pt idx="160">
                  <c:v>13.610997686130393</c:v>
                </c:pt>
                <c:pt idx="161">
                  <c:v>13.651877133105803</c:v>
                </c:pt>
                <c:pt idx="162">
                  <c:v>13.653741125068271</c:v>
                </c:pt>
                <c:pt idx="163">
                  <c:v>13.691128148959473</c:v>
                </c:pt>
                <c:pt idx="164">
                  <c:v>13.696753869332968</c:v>
                </c:pt>
                <c:pt idx="165">
                  <c:v>13.719303059404583</c:v>
                </c:pt>
                <c:pt idx="166">
                  <c:v>13.736263736263737</c:v>
                </c:pt>
                <c:pt idx="167">
                  <c:v>13.738150844896277</c:v>
                </c:pt>
                <c:pt idx="168">
                  <c:v>13.817880337156279</c:v>
                </c:pt>
                <c:pt idx="169">
                  <c:v>13.852334118298934</c:v>
                </c:pt>
                <c:pt idx="170">
                  <c:v>13.875398917718886</c:v>
                </c:pt>
                <c:pt idx="171">
                  <c:v>13.894678338196471</c:v>
                </c:pt>
                <c:pt idx="172">
                  <c:v>13.919821826280623</c:v>
                </c:pt>
                <c:pt idx="173">
                  <c:v>13.966480446927376</c:v>
                </c:pt>
                <c:pt idx="174">
                  <c:v>13.999720005599887</c:v>
                </c:pt>
                <c:pt idx="175">
                  <c:v>14.007564084605686</c:v>
                </c:pt>
                <c:pt idx="176">
                  <c:v>14.025245441795231</c:v>
                </c:pt>
                <c:pt idx="177">
                  <c:v>14.082523588227009</c:v>
                </c:pt>
                <c:pt idx="178">
                  <c:v>14.09443269908386</c:v>
                </c:pt>
                <c:pt idx="179">
                  <c:v>14.110342881332015</c:v>
                </c:pt>
                <c:pt idx="180">
                  <c:v>14.124293785310735</c:v>
                </c:pt>
                <c:pt idx="181">
                  <c:v>14.16029453412631</c:v>
                </c:pt>
                <c:pt idx="182">
                  <c:v>14.166312508853945</c:v>
                </c:pt>
                <c:pt idx="183">
                  <c:v>14.253135689851769</c:v>
                </c:pt>
                <c:pt idx="184">
                  <c:v>14.297969688304262</c:v>
                </c:pt>
                <c:pt idx="185">
                  <c:v>14.316392269148176</c:v>
                </c:pt>
                <c:pt idx="186">
                  <c:v>14.334862385321101</c:v>
                </c:pt>
                <c:pt idx="187">
                  <c:v>14.334862385321101</c:v>
                </c:pt>
                <c:pt idx="188">
                  <c:v>14.355440712029861</c:v>
                </c:pt>
                <c:pt idx="189">
                  <c:v>14.40299582313121</c:v>
                </c:pt>
                <c:pt idx="190">
                  <c:v>14.448779078167895</c:v>
                </c:pt>
                <c:pt idx="191">
                  <c:v>14.473874656245476</c:v>
                </c:pt>
                <c:pt idx="192">
                  <c:v>14.494854326714018</c:v>
                </c:pt>
                <c:pt idx="193">
                  <c:v>14.522218995062445</c:v>
                </c:pt>
                <c:pt idx="194">
                  <c:v>14.573010784027979</c:v>
                </c:pt>
                <c:pt idx="195">
                  <c:v>14.600671630895022</c:v>
                </c:pt>
                <c:pt idx="196">
                  <c:v>14.624159110851126</c:v>
                </c:pt>
                <c:pt idx="197">
                  <c:v>14.645577035735208</c:v>
                </c:pt>
                <c:pt idx="198">
                  <c:v>14.667057788207684</c:v>
                </c:pt>
                <c:pt idx="199">
                  <c:v>14.738393515106855</c:v>
                </c:pt>
                <c:pt idx="200">
                  <c:v>14.773230905599055</c:v>
                </c:pt>
                <c:pt idx="201">
                  <c:v>14.827995255041518</c:v>
                </c:pt>
                <c:pt idx="202">
                  <c:v>14.865467518953473</c:v>
                </c:pt>
                <c:pt idx="203">
                  <c:v>14.896469536719799</c:v>
                </c:pt>
                <c:pt idx="204">
                  <c:v>14.943215780035864</c:v>
                </c:pt>
                <c:pt idx="205">
                  <c:v>15.12401693889897</c:v>
                </c:pt>
                <c:pt idx="206">
                  <c:v>15.195259079167299</c:v>
                </c:pt>
                <c:pt idx="207">
                  <c:v>15.27650473571647</c:v>
                </c:pt>
                <c:pt idx="208">
                  <c:v>15.28117359413203</c:v>
                </c:pt>
                <c:pt idx="209">
                  <c:v>15.316281206922957</c:v>
                </c:pt>
                <c:pt idx="210">
                  <c:v>15.360983102918588</c:v>
                </c:pt>
                <c:pt idx="211">
                  <c:v>15.375153751537514</c:v>
                </c:pt>
                <c:pt idx="212">
                  <c:v>15.39408866995074</c:v>
                </c:pt>
                <c:pt idx="213">
                  <c:v>15.408320493066254</c:v>
                </c:pt>
                <c:pt idx="214">
                  <c:v>15.446400988569664</c:v>
                </c:pt>
                <c:pt idx="215">
                  <c:v>15.489467162329616</c:v>
                </c:pt>
                <c:pt idx="216">
                  <c:v>15.494267121165167</c:v>
                </c:pt>
                <c:pt idx="217">
                  <c:v>15.56420233463035</c:v>
                </c:pt>
                <c:pt idx="218">
                  <c:v>15.586034912718205</c:v>
                </c:pt>
                <c:pt idx="219">
                  <c:v>15.593326056447841</c:v>
                </c:pt>
                <c:pt idx="220">
                  <c:v>15.629884338855893</c:v>
                </c:pt>
                <c:pt idx="221">
                  <c:v>15.661707126076742</c:v>
                </c:pt>
                <c:pt idx="222">
                  <c:v>15.669069257286116</c:v>
                </c:pt>
                <c:pt idx="223">
                  <c:v>15.671524839366869</c:v>
                </c:pt>
                <c:pt idx="224">
                  <c:v>15.691197238349288</c:v>
                </c:pt>
                <c:pt idx="225">
                  <c:v>15.865460891638902</c:v>
                </c:pt>
                <c:pt idx="226">
                  <c:v>15.908367801463569</c:v>
                </c:pt>
                <c:pt idx="227">
                  <c:v>15.915963711602737</c:v>
                </c:pt>
                <c:pt idx="228">
                  <c:v>15.959144589849984</c:v>
                </c:pt>
                <c:pt idx="229">
                  <c:v>15.98976654940838</c:v>
                </c:pt>
                <c:pt idx="230">
                  <c:v>16.005121638924457</c:v>
                </c:pt>
                <c:pt idx="231">
                  <c:v>16.023073225444641</c:v>
                </c:pt>
                <c:pt idx="232">
                  <c:v>16.023073225444641</c:v>
                </c:pt>
                <c:pt idx="233">
                  <c:v>16.025641025641026</c:v>
                </c:pt>
                <c:pt idx="234">
                  <c:v>16.043638697256537</c:v>
                </c:pt>
                <c:pt idx="235">
                  <c:v>16.095284081764042</c:v>
                </c:pt>
                <c:pt idx="236">
                  <c:v>16.134236850596967</c:v>
                </c:pt>
                <c:pt idx="237">
                  <c:v>16.173378618793468</c:v>
                </c:pt>
                <c:pt idx="238">
                  <c:v>16.173378618793468</c:v>
                </c:pt>
                <c:pt idx="239">
                  <c:v>16.191709844559586</c:v>
                </c:pt>
                <c:pt idx="240">
                  <c:v>16.215339711366951</c:v>
                </c:pt>
                <c:pt idx="241">
                  <c:v>16.225864027259451</c:v>
                </c:pt>
                <c:pt idx="242">
                  <c:v>16.241676140977749</c:v>
                </c:pt>
                <c:pt idx="243">
                  <c:v>16.260162601626018</c:v>
                </c:pt>
                <c:pt idx="244">
                  <c:v>16.289297931259163</c:v>
                </c:pt>
                <c:pt idx="245">
                  <c:v>16.299918500407497</c:v>
                </c:pt>
                <c:pt idx="246">
                  <c:v>16.31321370309951</c:v>
                </c:pt>
                <c:pt idx="247">
                  <c:v>16.382699868938403</c:v>
                </c:pt>
                <c:pt idx="248">
                  <c:v>16.396130513198884</c:v>
                </c:pt>
                <c:pt idx="249">
                  <c:v>16.404199475065617</c:v>
                </c:pt>
                <c:pt idx="250">
                  <c:v>16.409583196586809</c:v>
                </c:pt>
                <c:pt idx="251">
                  <c:v>16.431153466973381</c:v>
                </c:pt>
                <c:pt idx="252">
                  <c:v>16.458196181698487</c:v>
                </c:pt>
                <c:pt idx="253">
                  <c:v>16.49892756970797</c:v>
                </c:pt>
                <c:pt idx="254">
                  <c:v>16.512549537648614</c:v>
                </c:pt>
                <c:pt idx="255">
                  <c:v>16.512549537648614</c:v>
                </c:pt>
                <c:pt idx="256">
                  <c:v>16.636167027116951</c:v>
                </c:pt>
                <c:pt idx="257">
                  <c:v>16.683350016683352</c:v>
                </c:pt>
                <c:pt idx="258">
                  <c:v>16.78697330871244</c:v>
                </c:pt>
                <c:pt idx="259">
                  <c:v>16.789791806581597</c:v>
                </c:pt>
                <c:pt idx="260">
                  <c:v>16.818028927009752</c:v>
                </c:pt>
                <c:pt idx="261">
                  <c:v>16.818028927009752</c:v>
                </c:pt>
                <c:pt idx="262">
                  <c:v>16.818028927009752</c:v>
                </c:pt>
                <c:pt idx="263">
                  <c:v>16.860563142808971</c:v>
                </c:pt>
                <c:pt idx="264">
                  <c:v>16.937669376693766</c:v>
                </c:pt>
                <c:pt idx="265">
                  <c:v>16.946280291476022</c:v>
                </c:pt>
                <c:pt idx="266">
                  <c:v>16.960651289009498</c:v>
                </c:pt>
                <c:pt idx="267">
                  <c:v>17.059024223814397</c:v>
                </c:pt>
                <c:pt idx="268">
                  <c:v>17.064846416382252</c:v>
                </c:pt>
                <c:pt idx="269">
                  <c:v>17.067759003242873</c:v>
                </c:pt>
                <c:pt idx="270">
                  <c:v>17.10278775440397</c:v>
                </c:pt>
                <c:pt idx="271">
                  <c:v>17.190991920233795</c:v>
                </c:pt>
                <c:pt idx="272">
                  <c:v>17.229496898690559</c:v>
                </c:pt>
                <c:pt idx="273">
                  <c:v>17.274140611504578</c:v>
                </c:pt>
                <c:pt idx="274">
                  <c:v>17.280110592707793</c:v>
                </c:pt>
                <c:pt idx="275">
                  <c:v>17.316017316017316</c:v>
                </c:pt>
                <c:pt idx="276">
                  <c:v>17.352073572791948</c:v>
                </c:pt>
                <c:pt idx="277">
                  <c:v>17.364125716270184</c:v>
                </c:pt>
                <c:pt idx="278">
                  <c:v>17.391304347826086</c:v>
                </c:pt>
                <c:pt idx="279">
                  <c:v>17.427675148135236</c:v>
                </c:pt>
                <c:pt idx="280">
                  <c:v>17.53155680224404</c:v>
                </c:pt>
                <c:pt idx="281">
                  <c:v>17.556179775280899</c:v>
                </c:pt>
                <c:pt idx="282">
                  <c:v>17.562346329469619</c:v>
                </c:pt>
                <c:pt idx="283">
                  <c:v>17.568517217146873</c:v>
                </c:pt>
                <c:pt idx="284">
                  <c:v>17.583963425356075</c:v>
                </c:pt>
                <c:pt idx="285">
                  <c:v>17.583963425356075</c:v>
                </c:pt>
                <c:pt idx="286">
                  <c:v>17.599436818021822</c:v>
                </c:pt>
                <c:pt idx="287">
                  <c:v>17.639795378373613</c:v>
                </c:pt>
                <c:pt idx="288">
                  <c:v>17.69598301185631</c:v>
                </c:pt>
                <c:pt idx="289">
                  <c:v>17.714791851195749</c:v>
                </c:pt>
                <c:pt idx="290">
                  <c:v>17.721070352649299</c:v>
                </c:pt>
                <c:pt idx="291">
                  <c:v>17.746228926353151</c:v>
                </c:pt>
                <c:pt idx="292">
                  <c:v>17.746228926353151</c:v>
                </c:pt>
                <c:pt idx="293">
                  <c:v>17.755681818181817</c:v>
                </c:pt>
                <c:pt idx="294">
                  <c:v>17.774617845716318</c:v>
                </c:pt>
                <c:pt idx="295">
                  <c:v>17.917935853789643</c:v>
                </c:pt>
                <c:pt idx="296">
                  <c:v>17.924359204158453</c:v>
                </c:pt>
                <c:pt idx="297">
                  <c:v>17.943656917279743</c:v>
                </c:pt>
                <c:pt idx="298">
                  <c:v>17.959770114942529</c:v>
                </c:pt>
                <c:pt idx="299">
                  <c:v>17.988846914912752</c:v>
                </c:pt>
                <c:pt idx="300">
                  <c:v>18.008283810552854</c:v>
                </c:pt>
                <c:pt idx="301">
                  <c:v>18.018018018018019</c:v>
                </c:pt>
                <c:pt idx="302">
                  <c:v>18.060321473722233</c:v>
                </c:pt>
                <c:pt idx="303">
                  <c:v>18.060321473722233</c:v>
                </c:pt>
                <c:pt idx="304">
                  <c:v>18.079913216416561</c:v>
                </c:pt>
                <c:pt idx="305">
                  <c:v>18.109380659181458</c:v>
                </c:pt>
                <c:pt idx="306">
                  <c:v>18.125793003443899</c:v>
                </c:pt>
                <c:pt idx="307">
                  <c:v>18.152114721365038</c:v>
                </c:pt>
                <c:pt idx="308">
                  <c:v>18.171906232963838</c:v>
                </c:pt>
                <c:pt idx="309">
                  <c:v>18.21161901293025</c:v>
                </c:pt>
                <c:pt idx="310">
                  <c:v>18.214936247723134</c:v>
                </c:pt>
                <c:pt idx="311">
                  <c:v>18.288222384784198</c:v>
                </c:pt>
                <c:pt idx="312">
                  <c:v>18.32508704416346</c:v>
                </c:pt>
                <c:pt idx="313">
                  <c:v>18.338529249954153</c:v>
                </c:pt>
                <c:pt idx="314">
                  <c:v>18.355359765051396</c:v>
                </c:pt>
                <c:pt idx="315">
                  <c:v>18.429782528566165</c:v>
                </c:pt>
                <c:pt idx="316">
                  <c:v>18.460402436773123</c:v>
                </c:pt>
                <c:pt idx="317">
                  <c:v>18.467220683287167</c:v>
                </c:pt>
                <c:pt idx="318">
                  <c:v>18.528812303131371</c:v>
                </c:pt>
                <c:pt idx="319">
                  <c:v>18.542555164101614</c:v>
                </c:pt>
                <c:pt idx="320">
                  <c:v>18.604651162790699</c:v>
                </c:pt>
                <c:pt idx="321">
                  <c:v>18.63238308179616</c:v>
                </c:pt>
                <c:pt idx="322">
                  <c:v>18.642803877703205</c:v>
                </c:pt>
                <c:pt idx="323">
                  <c:v>18.677624206200971</c:v>
                </c:pt>
                <c:pt idx="324">
                  <c:v>18.761726078799249</c:v>
                </c:pt>
                <c:pt idx="325">
                  <c:v>18.765246762994934</c:v>
                </c:pt>
                <c:pt idx="326">
                  <c:v>18.825301204819279</c:v>
                </c:pt>
                <c:pt idx="327">
                  <c:v>18.835938971557731</c:v>
                </c:pt>
                <c:pt idx="328">
                  <c:v>18.867924528301888</c:v>
                </c:pt>
                <c:pt idx="329">
                  <c:v>18.885741265344663</c:v>
                </c:pt>
                <c:pt idx="330">
                  <c:v>18.885741265344663</c:v>
                </c:pt>
                <c:pt idx="331">
                  <c:v>18.89644746787604</c:v>
                </c:pt>
                <c:pt idx="332">
                  <c:v>18.932222642938282</c:v>
                </c:pt>
                <c:pt idx="333">
                  <c:v>19.073049780659929</c:v>
                </c:pt>
                <c:pt idx="334">
                  <c:v>19.094901661256447</c:v>
                </c:pt>
                <c:pt idx="335">
                  <c:v>19.120458891013385</c:v>
                </c:pt>
                <c:pt idx="336">
                  <c:v>19.190174630589137</c:v>
                </c:pt>
                <c:pt idx="337">
                  <c:v>19.338619222587507</c:v>
                </c:pt>
                <c:pt idx="338">
                  <c:v>19.338619222587507</c:v>
                </c:pt>
                <c:pt idx="339">
                  <c:v>19.357336430507164</c:v>
                </c:pt>
                <c:pt idx="340">
                  <c:v>19.391118867558657</c:v>
                </c:pt>
                <c:pt idx="341">
                  <c:v>19.413706076490001</c:v>
                </c:pt>
                <c:pt idx="342">
                  <c:v>19.413706076490001</c:v>
                </c:pt>
                <c:pt idx="343">
                  <c:v>19.417475728155338</c:v>
                </c:pt>
                <c:pt idx="344">
                  <c:v>19.447685725398678</c:v>
                </c:pt>
                <c:pt idx="345">
                  <c:v>19.459038723487058</c:v>
                </c:pt>
                <c:pt idx="346">
                  <c:v>19.466614755693985</c:v>
                </c:pt>
                <c:pt idx="347">
                  <c:v>19.508388607101054</c:v>
                </c:pt>
                <c:pt idx="348">
                  <c:v>19.546520719311964</c:v>
                </c:pt>
                <c:pt idx="349">
                  <c:v>19.561815336463226</c:v>
                </c:pt>
                <c:pt idx="350">
                  <c:v>19.584802193497843</c:v>
                </c:pt>
                <c:pt idx="351">
                  <c:v>19.634792852935401</c:v>
                </c:pt>
                <c:pt idx="352">
                  <c:v>19.692792437967704</c:v>
                </c:pt>
                <c:pt idx="353">
                  <c:v>19.700551615445232</c:v>
                </c:pt>
                <c:pt idx="354">
                  <c:v>19.719976336028395</c:v>
                </c:pt>
                <c:pt idx="355">
                  <c:v>19.766752322593398</c:v>
                </c:pt>
                <c:pt idx="356">
                  <c:v>19.857029388403497</c:v>
                </c:pt>
                <c:pt idx="357">
                  <c:v>19.864918553833927</c:v>
                </c:pt>
                <c:pt idx="358">
                  <c:v>19.876764062810572</c:v>
                </c:pt>
                <c:pt idx="359">
                  <c:v>19.884668920262477</c:v>
                </c:pt>
                <c:pt idx="360">
                  <c:v>19.928258270227182</c:v>
                </c:pt>
                <c:pt idx="361">
                  <c:v>19.940179461615156</c:v>
                </c:pt>
                <c:pt idx="362">
                  <c:v>19.984012789768187</c:v>
                </c:pt>
                <c:pt idx="363">
                  <c:v>20.048115477145146</c:v>
                </c:pt>
                <c:pt idx="364">
                  <c:v>20.064205457463881</c:v>
                </c:pt>
                <c:pt idx="365">
                  <c:v>20.10454362685967</c:v>
                </c:pt>
                <c:pt idx="366">
                  <c:v>20.14910336490026</c:v>
                </c:pt>
                <c:pt idx="367">
                  <c:v>20.169423154497782</c:v>
                </c:pt>
                <c:pt idx="368">
                  <c:v>20.197939810139367</c:v>
                </c:pt>
                <c:pt idx="369">
                  <c:v>20.25931928687196</c:v>
                </c:pt>
                <c:pt idx="370">
                  <c:v>20.279862096937741</c:v>
                </c:pt>
                <c:pt idx="371">
                  <c:v>20.296326364927946</c:v>
                </c:pt>
                <c:pt idx="372">
                  <c:v>20.345879959308242</c:v>
                </c:pt>
                <c:pt idx="373">
                  <c:v>20.362451639177358</c:v>
                </c:pt>
                <c:pt idx="374">
                  <c:v>20.395676116663267</c:v>
                </c:pt>
                <c:pt idx="375">
                  <c:v>20.424836601307188</c:v>
                </c:pt>
                <c:pt idx="376">
                  <c:v>20.48760499897562</c:v>
                </c:pt>
                <c:pt idx="377">
                  <c:v>20.50020500205002</c:v>
                </c:pt>
                <c:pt idx="378">
                  <c:v>20.538098172109265</c:v>
                </c:pt>
                <c:pt idx="379">
                  <c:v>20.563438206868188</c:v>
                </c:pt>
                <c:pt idx="380">
                  <c:v>20.576131687242796</c:v>
                </c:pt>
                <c:pt idx="381">
                  <c:v>20.622808826562178</c:v>
                </c:pt>
                <c:pt idx="382">
                  <c:v>20.639834881320947</c:v>
                </c:pt>
                <c:pt idx="383">
                  <c:v>20.712510356255176</c:v>
                </c:pt>
                <c:pt idx="384">
                  <c:v>20.733982998133943</c:v>
                </c:pt>
                <c:pt idx="385">
                  <c:v>20.746887966804977</c:v>
                </c:pt>
                <c:pt idx="386">
                  <c:v>20.75980900975711</c:v>
                </c:pt>
                <c:pt idx="387">
                  <c:v>20.768431983385256</c:v>
                </c:pt>
                <c:pt idx="388">
                  <c:v>20.781379883624275</c:v>
                </c:pt>
                <c:pt idx="389">
                  <c:v>20.785699438786114</c:v>
                </c:pt>
                <c:pt idx="390">
                  <c:v>20.811654526534859</c:v>
                </c:pt>
                <c:pt idx="391">
                  <c:v>20.815986677768528</c:v>
                </c:pt>
                <c:pt idx="392">
                  <c:v>20.815986677768528</c:v>
                </c:pt>
                <c:pt idx="393">
                  <c:v>20.828993959591752</c:v>
                </c:pt>
                <c:pt idx="394">
                  <c:v>20.855057351407716</c:v>
                </c:pt>
                <c:pt idx="395">
                  <c:v>20.916126333403053</c:v>
                </c:pt>
                <c:pt idx="396">
                  <c:v>20.968756552736423</c:v>
                </c:pt>
                <c:pt idx="397">
                  <c:v>20.986358866736623</c:v>
                </c:pt>
                <c:pt idx="398">
                  <c:v>21.008403361344538</c:v>
                </c:pt>
                <c:pt idx="399">
                  <c:v>21.017234131988232</c:v>
                </c:pt>
                <c:pt idx="400">
                  <c:v>21.065936380872131</c:v>
                </c:pt>
                <c:pt idx="401">
                  <c:v>21.09704641350211</c:v>
                </c:pt>
                <c:pt idx="402">
                  <c:v>21.114864864864867</c:v>
                </c:pt>
                <c:pt idx="403">
                  <c:v>21.14611968703743</c:v>
                </c:pt>
                <c:pt idx="404">
                  <c:v>21.168501270110074</c:v>
                </c:pt>
                <c:pt idx="405">
                  <c:v>21.226915729144554</c:v>
                </c:pt>
                <c:pt idx="406">
                  <c:v>21.235931195582925</c:v>
                </c:pt>
                <c:pt idx="407">
                  <c:v>21.249468763280916</c:v>
                </c:pt>
                <c:pt idx="408">
                  <c:v>21.253985122210416</c:v>
                </c:pt>
                <c:pt idx="409">
                  <c:v>21.253985122210416</c:v>
                </c:pt>
                <c:pt idx="410">
                  <c:v>21.253985122210416</c:v>
                </c:pt>
                <c:pt idx="411">
                  <c:v>21.299254526091584</c:v>
                </c:pt>
                <c:pt idx="412">
                  <c:v>21.317416329140908</c:v>
                </c:pt>
                <c:pt idx="413">
                  <c:v>21.340162185232607</c:v>
                </c:pt>
                <c:pt idx="414">
                  <c:v>21.408691928923144</c:v>
                </c:pt>
                <c:pt idx="415">
                  <c:v>21.454623471358079</c:v>
                </c:pt>
                <c:pt idx="416">
                  <c:v>21.477663230240548</c:v>
                </c:pt>
                <c:pt idx="417">
                  <c:v>21.486892995272886</c:v>
                </c:pt>
                <c:pt idx="418">
                  <c:v>21.523891519586741</c:v>
                </c:pt>
                <c:pt idx="419">
                  <c:v>21.533161068044791</c:v>
                </c:pt>
                <c:pt idx="420">
                  <c:v>21.561017680034496</c:v>
                </c:pt>
                <c:pt idx="421">
                  <c:v>21.588946459412782</c:v>
                </c:pt>
                <c:pt idx="422">
                  <c:v>21.612275772638856</c:v>
                </c:pt>
                <c:pt idx="423">
                  <c:v>21.621621621621621</c:v>
                </c:pt>
                <c:pt idx="424">
                  <c:v>21.621621621621621</c:v>
                </c:pt>
                <c:pt idx="425">
                  <c:v>21.635655560363478</c:v>
                </c:pt>
                <c:pt idx="426">
                  <c:v>21.640337589266391</c:v>
                </c:pt>
                <c:pt idx="427">
                  <c:v>21.649707728945661</c:v>
                </c:pt>
                <c:pt idx="428">
                  <c:v>21.68726957276079</c:v>
                </c:pt>
                <c:pt idx="429">
                  <c:v>21.762785636561478</c:v>
                </c:pt>
                <c:pt idx="430">
                  <c:v>21.781746896101069</c:v>
                </c:pt>
                <c:pt idx="431">
                  <c:v>21.791239921551536</c:v>
                </c:pt>
                <c:pt idx="432">
                  <c:v>21.795989537925021</c:v>
                </c:pt>
                <c:pt idx="433">
                  <c:v>21.795989537925021</c:v>
                </c:pt>
                <c:pt idx="434">
                  <c:v>21.800741225201659</c:v>
                </c:pt>
                <c:pt idx="435">
                  <c:v>21.819768710451669</c:v>
                </c:pt>
                <c:pt idx="436">
                  <c:v>21.886627270737581</c:v>
                </c:pt>
                <c:pt idx="437">
                  <c:v>21.896211955331726</c:v>
                </c:pt>
                <c:pt idx="438">
                  <c:v>21.910604732690622</c:v>
                </c:pt>
                <c:pt idx="439">
                  <c:v>21.939447125932428</c:v>
                </c:pt>
                <c:pt idx="440">
                  <c:v>21.973192704900022</c:v>
                </c:pt>
                <c:pt idx="441">
                  <c:v>22.01188641866608</c:v>
                </c:pt>
                <c:pt idx="442">
                  <c:v>22.026431718061676</c:v>
                </c:pt>
                <c:pt idx="443">
                  <c:v>22.036139268400174</c:v>
                </c:pt>
                <c:pt idx="444">
                  <c:v>22.055580061755624</c:v>
                </c:pt>
                <c:pt idx="445">
                  <c:v>22.08968411751712</c:v>
                </c:pt>
                <c:pt idx="446">
                  <c:v>22.09456473707468</c:v>
                </c:pt>
                <c:pt idx="447">
                  <c:v>22.104332449160033</c:v>
                </c:pt>
                <c:pt idx="448">
                  <c:v>22.114108801415302</c:v>
                </c:pt>
                <c:pt idx="449">
                  <c:v>22.119000221190003</c:v>
                </c:pt>
                <c:pt idx="450">
                  <c:v>22.138587558113791</c:v>
                </c:pt>
                <c:pt idx="451">
                  <c:v>22.202486678507995</c:v>
                </c:pt>
                <c:pt idx="452">
                  <c:v>22.241992882562275</c:v>
                </c:pt>
                <c:pt idx="453">
                  <c:v>22.261798753339271</c:v>
                </c:pt>
                <c:pt idx="454">
                  <c:v>22.261798753339271</c:v>
                </c:pt>
                <c:pt idx="455">
                  <c:v>22.27667631989307</c:v>
                </c:pt>
                <c:pt idx="456">
                  <c:v>22.301516503122212</c:v>
                </c:pt>
                <c:pt idx="457">
                  <c:v>22.301516503122212</c:v>
                </c:pt>
                <c:pt idx="458">
                  <c:v>22.306491188935983</c:v>
                </c:pt>
                <c:pt idx="459">
                  <c:v>22.311468094600624</c:v>
                </c:pt>
                <c:pt idx="460">
                  <c:v>22.346368715083798</c:v>
                </c:pt>
                <c:pt idx="461">
                  <c:v>22.416498542927595</c:v>
                </c:pt>
                <c:pt idx="462">
                  <c:v>22.436616558223019</c:v>
                </c:pt>
                <c:pt idx="463">
                  <c:v>22.461814914645103</c:v>
                </c:pt>
                <c:pt idx="464">
                  <c:v>22.487069934787499</c:v>
                </c:pt>
                <c:pt idx="465">
                  <c:v>22.492127755285651</c:v>
                </c:pt>
                <c:pt idx="466">
                  <c:v>22.497187851518557</c:v>
                </c:pt>
                <c:pt idx="467">
                  <c:v>22.502250225022504</c:v>
                </c:pt>
                <c:pt idx="468">
                  <c:v>22.507314877335133</c:v>
                </c:pt>
                <c:pt idx="469">
                  <c:v>22.537750732476901</c:v>
                </c:pt>
                <c:pt idx="470">
                  <c:v>22.552999548940008</c:v>
                </c:pt>
                <c:pt idx="471">
                  <c:v>22.568269013766642</c:v>
                </c:pt>
                <c:pt idx="472">
                  <c:v>22.634676324128566</c:v>
                </c:pt>
                <c:pt idx="473">
                  <c:v>22.644927536231886</c:v>
                </c:pt>
                <c:pt idx="474">
                  <c:v>22.665457842248415</c:v>
                </c:pt>
                <c:pt idx="475">
                  <c:v>22.68602540834846</c:v>
                </c:pt>
                <c:pt idx="476">
                  <c:v>22.706630336058129</c:v>
                </c:pt>
                <c:pt idx="477">
                  <c:v>22.711787417669768</c:v>
                </c:pt>
                <c:pt idx="478">
                  <c:v>22.711787417669768</c:v>
                </c:pt>
                <c:pt idx="479">
                  <c:v>22.773855613755412</c:v>
                </c:pt>
                <c:pt idx="480">
                  <c:v>22.773855613755412</c:v>
                </c:pt>
                <c:pt idx="481">
                  <c:v>22.784233310549098</c:v>
                </c:pt>
                <c:pt idx="482">
                  <c:v>22.789425706472194</c:v>
                </c:pt>
                <c:pt idx="483">
                  <c:v>22.799817601459189</c:v>
                </c:pt>
                <c:pt idx="484">
                  <c:v>22.878059940517044</c:v>
                </c:pt>
                <c:pt idx="485">
                  <c:v>22.904260192395789</c:v>
                </c:pt>
                <c:pt idx="486">
                  <c:v>22.904260192395789</c:v>
                </c:pt>
                <c:pt idx="487">
                  <c:v>22.90950744558992</c:v>
                </c:pt>
                <c:pt idx="488">
                  <c:v>22.914757103574701</c:v>
                </c:pt>
                <c:pt idx="489">
                  <c:v>22.920009168003666</c:v>
                </c:pt>
                <c:pt idx="490">
                  <c:v>22.96738631143776</c:v>
                </c:pt>
                <c:pt idx="491">
                  <c:v>22.983222247759137</c:v>
                </c:pt>
                <c:pt idx="492">
                  <c:v>23.025558369790467</c:v>
                </c:pt>
                <c:pt idx="493">
                  <c:v>23.041474654377883</c:v>
                </c:pt>
                <c:pt idx="494">
                  <c:v>23.057412958266085</c:v>
                </c:pt>
                <c:pt idx="495">
                  <c:v>23.116042533518264</c:v>
                </c:pt>
                <c:pt idx="496">
                  <c:v>23.121387283236995</c:v>
                </c:pt>
                <c:pt idx="497">
                  <c:v>23.132084200786494</c:v>
                </c:pt>
                <c:pt idx="498">
                  <c:v>23.142791020597084</c:v>
                </c:pt>
                <c:pt idx="499">
                  <c:v>23.158869847151458</c:v>
                </c:pt>
                <c:pt idx="500">
                  <c:v>23.180343069077423</c:v>
                </c:pt>
                <c:pt idx="501">
                  <c:v>23.185717597959655</c:v>
                </c:pt>
                <c:pt idx="502">
                  <c:v>23.19109461966605</c:v>
                </c:pt>
                <c:pt idx="503">
                  <c:v>23.201856148491878</c:v>
                </c:pt>
                <c:pt idx="504">
                  <c:v>23.218017181332716</c:v>
                </c:pt>
                <c:pt idx="505">
                  <c:v>23.234200743494423</c:v>
                </c:pt>
                <c:pt idx="506">
                  <c:v>23.315458148752622</c:v>
                </c:pt>
                <c:pt idx="507">
                  <c:v>23.331777881474569</c:v>
                </c:pt>
                <c:pt idx="508">
                  <c:v>23.353573096683792</c:v>
                </c:pt>
                <c:pt idx="509">
                  <c:v>23.364485981308412</c:v>
                </c:pt>
                <c:pt idx="510">
                  <c:v>23.375409069658719</c:v>
                </c:pt>
                <c:pt idx="511">
                  <c:v>23.39728591483388</c:v>
                </c:pt>
                <c:pt idx="512">
                  <c:v>23.402761525860054</c:v>
                </c:pt>
                <c:pt idx="513">
                  <c:v>23.408239700374533</c:v>
                </c:pt>
                <c:pt idx="514">
                  <c:v>23.430178069353328</c:v>
                </c:pt>
                <c:pt idx="515">
                  <c:v>23.435669088352473</c:v>
                </c:pt>
                <c:pt idx="516">
                  <c:v>23.435669088352473</c:v>
                </c:pt>
                <c:pt idx="517">
                  <c:v>23.441162681669013</c:v>
                </c:pt>
                <c:pt idx="518">
                  <c:v>23.479690068091099</c:v>
                </c:pt>
                <c:pt idx="519">
                  <c:v>23.490721165139771</c:v>
                </c:pt>
                <c:pt idx="520">
                  <c:v>23.501762632197416</c:v>
                </c:pt>
                <c:pt idx="521">
                  <c:v>23.518344308560675</c:v>
                </c:pt>
                <c:pt idx="522">
                  <c:v>23.529411764705884</c:v>
                </c:pt>
                <c:pt idx="523">
                  <c:v>23.546032493524841</c:v>
                </c:pt>
                <c:pt idx="524">
                  <c:v>23.546032493524841</c:v>
                </c:pt>
                <c:pt idx="525">
                  <c:v>23.568230025925054</c:v>
                </c:pt>
                <c:pt idx="526">
                  <c:v>23.573785950023574</c:v>
                </c:pt>
                <c:pt idx="527">
                  <c:v>23.646252069047055</c:v>
                </c:pt>
                <c:pt idx="528">
                  <c:v>23.679848448969928</c:v>
                </c:pt>
                <c:pt idx="529">
                  <c:v>23.713540431586434</c:v>
                </c:pt>
                <c:pt idx="530">
                  <c:v>23.736055067647754</c:v>
                </c:pt>
                <c:pt idx="531">
                  <c:v>23.741690408357076</c:v>
                </c:pt>
                <c:pt idx="532">
                  <c:v>23.752969121140143</c:v>
                </c:pt>
                <c:pt idx="533">
                  <c:v>23.758612497030171</c:v>
                </c:pt>
                <c:pt idx="534">
                  <c:v>23.803856224708404</c:v>
                </c:pt>
                <c:pt idx="535">
                  <c:v>23.80952380952381</c:v>
                </c:pt>
                <c:pt idx="536">
                  <c:v>23.82654276864427</c:v>
                </c:pt>
                <c:pt idx="537">
                  <c:v>23.843586075345733</c:v>
                </c:pt>
                <c:pt idx="538">
                  <c:v>23.963575365444527</c:v>
                </c:pt>
                <c:pt idx="539">
                  <c:v>23.97506593143131</c:v>
                </c:pt>
                <c:pt idx="540">
                  <c:v>23.986567522187578</c:v>
                </c:pt>
                <c:pt idx="541">
                  <c:v>24.021138601969731</c:v>
                </c:pt>
                <c:pt idx="542">
                  <c:v>24.050024050024049</c:v>
                </c:pt>
                <c:pt idx="543">
                  <c:v>24.061597690086622</c:v>
                </c:pt>
                <c:pt idx="544">
                  <c:v>24.061597690086622</c:v>
                </c:pt>
                <c:pt idx="545">
                  <c:v>24.078979051288226</c:v>
                </c:pt>
                <c:pt idx="546">
                  <c:v>24.102193299590262</c:v>
                </c:pt>
                <c:pt idx="547">
                  <c:v>24.102193299590262</c:v>
                </c:pt>
                <c:pt idx="548">
                  <c:v>24.131274131274132</c:v>
                </c:pt>
                <c:pt idx="549">
                  <c:v>24.148756339048543</c:v>
                </c:pt>
                <c:pt idx="550">
                  <c:v>24.154589371980677</c:v>
                </c:pt>
                <c:pt idx="551">
                  <c:v>24.177949709864603</c:v>
                </c:pt>
                <c:pt idx="552">
                  <c:v>24.183796856106408</c:v>
                </c:pt>
                <c:pt idx="553">
                  <c:v>24.195499637067506</c:v>
                </c:pt>
                <c:pt idx="554">
                  <c:v>24.201355275895448</c:v>
                </c:pt>
                <c:pt idx="555">
                  <c:v>24.23654871546292</c:v>
                </c:pt>
                <c:pt idx="556">
                  <c:v>24.242424242424242</c:v>
                </c:pt>
                <c:pt idx="557">
                  <c:v>24.242424242424242</c:v>
                </c:pt>
                <c:pt idx="558">
                  <c:v>24.2600679281902</c:v>
                </c:pt>
                <c:pt idx="559">
                  <c:v>24.277737314882256</c:v>
                </c:pt>
                <c:pt idx="560">
                  <c:v>24.277737314882256</c:v>
                </c:pt>
                <c:pt idx="561">
                  <c:v>24.277737314882256</c:v>
                </c:pt>
                <c:pt idx="562">
                  <c:v>24.301336573511545</c:v>
                </c:pt>
                <c:pt idx="563">
                  <c:v>24.301336573511545</c:v>
                </c:pt>
                <c:pt idx="564">
                  <c:v>24.307243558580456</c:v>
                </c:pt>
                <c:pt idx="565">
                  <c:v>24.319066147859925</c:v>
                </c:pt>
                <c:pt idx="566">
                  <c:v>24.336821611097587</c:v>
                </c:pt>
                <c:pt idx="567">
                  <c:v>24.348672997321646</c:v>
                </c:pt>
                <c:pt idx="568">
                  <c:v>24.360535931790501</c:v>
                </c:pt>
                <c:pt idx="569">
                  <c:v>24.384296513045602</c:v>
                </c:pt>
                <c:pt idx="570">
                  <c:v>24.402147388970231</c:v>
                </c:pt>
                <c:pt idx="571">
                  <c:v>24.408103490358801</c:v>
                </c:pt>
                <c:pt idx="572">
                  <c:v>24.42598925256473</c:v>
                </c:pt>
                <c:pt idx="573">
                  <c:v>24.449877750611247</c:v>
                </c:pt>
                <c:pt idx="574">
                  <c:v>24.46782481037436</c:v>
                </c:pt>
                <c:pt idx="575">
                  <c:v>24.527839097375519</c:v>
                </c:pt>
                <c:pt idx="576">
                  <c:v>24.588148512417014</c:v>
                </c:pt>
                <c:pt idx="577">
                  <c:v>24.624476729869489</c:v>
                </c:pt>
                <c:pt idx="578">
                  <c:v>24.642681123706261</c:v>
                </c:pt>
                <c:pt idx="579">
                  <c:v>24.642681123706261</c:v>
                </c:pt>
                <c:pt idx="580">
                  <c:v>24.648755237860488</c:v>
                </c:pt>
                <c:pt idx="581">
                  <c:v>24.703557312252965</c:v>
                </c:pt>
                <c:pt idx="582">
                  <c:v>24.727992087042534</c:v>
                </c:pt>
                <c:pt idx="583">
                  <c:v>24.764735017335312</c:v>
                </c:pt>
                <c:pt idx="584">
                  <c:v>24.777006937561943</c:v>
                </c:pt>
                <c:pt idx="585">
                  <c:v>24.832381425378692</c:v>
                </c:pt>
                <c:pt idx="586">
                  <c:v>24.844720496894411</c:v>
                </c:pt>
                <c:pt idx="587">
                  <c:v>24.850894632206757</c:v>
                </c:pt>
                <c:pt idx="588">
                  <c:v>24.863252113376429</c:v>
                </c:pt>
                <c:pt idx="589">
                  <c:v>24.894199651481205</c:v>
                </c:pt>
                <c:pt idx="590">
                  <c:v>24.919013207076997</c:v>
                </c:pt>
                <c:pt idx="591">
                  <c:v>24.925224327018945</c:v>
                </c:pt>
                <c:pt idx="592">
                  <c:v>24.943876278373658</c:v>
                </c:pt>
                <c:pt idx="593">
                  <c:v>24.975024975024976</c:v>
                </c:pt>
                <c:pt idx="594">
                  <c:v>25.006251562890721</c:v>
                </c:pt>
                <c:pt idx="595">
                  <c:v>25.018764073054793</c:v>
                </c:pt>
                <c:pt idx="596">
                  <c:v>25.031289111389235</c:v>
                </c:pt>
                <c:pt idx="597">
                  <c:v>25.043826696719258</c:v>
                </c:pt>
                <c:pt idx="598">
                  <c:v>25.056376847907796</c:v>
                </c:pt>
                <c:pt idx="599">
                  <c:v>25.068939583855602</c:v>
                </c:pt>
                <c:pt idx="600">
                  <c:v>25.081514923501381</c:v>
                </c:pt>
                <c:pt idx="601">
                  <c:v>25.081514923501381</c:v>
                </c:pt>
                <c:pt idx="602">
                  <c:v>25.113008538422903</c:v>
                </c:pt>
                <c:pt idx="603">
                  <c:v>25.138260432378079</c:v>
                </c:pt>
                <c:pt idx="604">
                  <c:v>25.138260432378079</c:v>
                </c:pt>
                <c:pt idx="605">
                  <c:v>25.138260432378079</c:v>
                </c:pt>
                <c:pt idx="606">
                  <c:v>25.157232704402517</c:v>
                </c:pt>
                <c:pt idx="607">
                  <c:v>25.169896803423107</c:v>
                </c:pt>
                <c:pt idx="608">
                  <c:v>25.201612903225808</c:v>
                </c:pt>
                <c:pt idx="609">
                  <c:v>25.227043390514631</c:v>
                </c:pt>
                <c:pt idx="610">
                  <c:v>25.239777889954571</c:v>
                </c:pt>
                <c:pt idx="611">
                  <c:v>25.278058645096056</c:v>
                </c:pt>
                <c:pt idx="612">
                  <c:v>25.310048089091371</c:v>
                </c:pt>
                <c:pt idx="613">
                  <c:v>25.310048089091371</c:v>
                </c:pt>
                <c:pt idx="614">
                  <c:v>25.329280648429588</c:v>
                </c:pt>
                <c:pt idx="615">
                  <c:v>25.342118601115054</c:v>
                </c:pt>
                <c:pt idx="616">
                  <c:v>25.3613999492772</c:v>
                </c:pt>
                <c:pt idx="617">
                  <c:v>25.38071065989848</c:v>
                </c:pt>
                <c:pt idx="618">
                  <c:v>25.387154100025388</c:v>
                </c:pt>
                <c:pt idx="619">
                  <c:v>25.393600812595224</c:v>
                </c:pt>
                <c:pt idx="620">
                  <c:v>25.393600812595224</c:v>
                </c:pt>
                <c:pt idx="621">
                  <c:v>25.412960609911053</c:v>
                </c:pt>
                <c:pt idx="622">
                  <c:v>25.419420437214029</c:v>
                </c:pt>
                <c:pt idx="623">
                  <c:v>25.4323499491353</c:v>
                </c:pt>
                <c:pt idx="624">
                  <c:v>25.438819638768759</c:v>
                </c:pt>
                <c:pt idx="625">
                  <c:v>25.438819638768759</c:v>
                </c:pt>
                <c:pt idx="626">
                  <c:v>25.45824847250509</c:v>
                </c:pt>
                <c:pt idx="627">
                  <c:v>25.464731347084285</c:v>
                </c:pt>
                <c:pt idx="628">
                  <c:v>25.471217524197659</c:v>
                </c:pt>
                <c:pt idx="629">
                  <c:v>25.516713447307989</c:v>
                </c:pt>
                <c:pt idx="630">
                  <c:v>25.516713447307989</c:v>
                </c:pt>
                <c:pt idx="631">
                  <c:v>25.523226135783563</c:v>
                </c:pt>
                <c:pt idx="632">
                  <c:v>25.536261491317674</c:v>
                </c:pt>
                <c:pt idx="633">
                  <c:v>25.542784163473819</c:v>
                </c:pt>
                <c:pt idx="634">
                  <c:v>25.562372188139062</c:v>
                </c:pt>
                <c:pt idx="635">
                  <c:v>25.568908207619536</c:v>
                </c:pt>
                <c:pt idx="636">
                  <c:v>25.588536335721599</c:v>
                </c:pt>
                <c:pt idx="637">
                  <c:v>25.588536335721599</c:v>
                </c:pt>
                <c:pt idx="638">
                  <c:v>25.59508574353724</c:v>
                </c:pt>
                <c:pt idx="639">
                  <c:v>25.601638504864312</c:v>
                </c:pt>
                <c:pt idx="640">
                  <c:v>25.614754098360656</c:v>
                </c:pt>
                <c:pt idx="641">
                  <c:v>25.621316935690494</c:v>
                </c:pt>
                <c:pt idx="642">
                  <c:v>25.621316935690494</c:v>
                </c:pt>
                <c:pt idx="643">
                  <c:v>25.647601949217748</c:v>
                </c:pt>
                <c:pt idx="644">
                  <c:v>25.647601949217748</c:v>
                </c:pt>
                <c:pt idx="645">
                  <c:v>25.660764690787786</c:v>
                </c:pt>
                <c:pt idx="646">
                  <c:v>25.673940949935812</c:v>
                </c:pt>
                <c:pt idx="647">
                  <c:v>25.693730729701951</c:v>
                </c:pt>
                <c:pt idx="648">
                  <c:v>25.700334104343359</c:v>
                </c:pt>
                <c:pt idx="649">
                  <c:v>25.700334104343359</c:v>
                </c:pt>
                <c:pt idx="650">
                  <c:v>25.713551041398816</c:v>
                </c:pt>
                <c:pt idx="651">
                  <c:v>25.720164609053498</c:v>
                </c:pt>
                <c:pt idx="652">
                  <c:v>25.72678157962439</c:v>
                </c:pt>
                <c:pt idx="653">
                  <c:v>25.74002574002574</c:v>
                </c:pt>
                <c:pt idx="654">
                  <c:v>25.786487880350695</c:v>
                </c:pt>
                <c:pt idx="655">
                  <c:v>25.799793601651189</c:v>
                </c:pt>
                <c:pt idx="656">
                  <c:v>25.819777949909632</c:v>
                </c:pt>
                <c:pt idx="657">
                  <c:v>25.826446280991735</c:v>
                </c:pt>
                <c:pt idx="658">
                  <c:v>25.833118057349523</c:v>
                </c:pt>
                <c:pt idx="659">
                  <c:v>25.859839668994052</c:v>
                </c:pt>
                <c:pt idx="660">
                  <c:v>25.873221216041397</c:v>
                </c:pt>
                <c:pt idx="661">
                  <c:v>25.879917184265011</c:v>
                </c:pt>
                <c:pt idx="662">
                  <c:v>25.933609958506224</c:v>
                </c:pt>
                <c:pt idx="663">
                  <c:v>25.933609958506224</c:v>
                </c:pt>
                <c:pt idx="664">
                  <c:v>25.94706798131811</c:v>
                </c:pt>
                <c:pt idx="665">
                  <c:v>25.960539979231566</c:v>
                </c:pt>
                <c:pt idx="666">
                  <c:v>25.960539979231566</c:v>
                </c:pt>
                <c:pt idx="667">
                  <c:v>25.974025974025974</c:v>
                </c:pt>
                <c:pt idx="668">
                  <c:v>25.987525987525991</c:v>
                </c:pt>
                <c:pt idx="669">
                  <c:v>25.987525987525991</c:v>
                </c:pt>
                <c:pt idx="670">
                  <c:v>26.007802340702209</c:v>
                </c:pt>
                <c:pt idx="671">
                  <c:v>26.014568158168576</c:v>
                </c:pt>
                <c:pt idx="672">
                  <c:v>26.055237102657632</c:v>
                </c:pt>
                <c:pt idx="673">
                  <c:v>26.055237102657632</c:v>
                </c:pt>
                <c:pt idx="674">
                  <c:v>26.109660574412533</c:v>
                </c:pt>
                <c:pt idx="675">
                  <c:v>26.109660574412533</c:v>
                </c:pt>
                <c:pt idx="676">
                  <c:v>26.109660574412533</c:v>
                </c:pt>
                <c:pt idx="677">
                  <c:v>26.123301985370951</c:v>
                </c:pt>
                <c:pt idx="678">
                  <c:v>26.136957658128594</c:v>
                </c:pt>
                <c:pt idx="679">
                  <c:v>26.15062761506276</c:v>
                </c:pt>
                <c:pt idx="680">
                  <c:v>26.15062761506276</c:v>
                </c:pt>
                <c:pt idx="681">
                  <c:v>26.15062761506276</c:v>
                </c:pt>
                <c:pt idx="682">
                  <c:v>26.205450733752624</c:v>
                </c:pt>
                <c:pt idx="683">
                  <c:v>26.212319790301443</c:v>
                </c:pt>
                <c:pt idx="684">
                  <c:v>26.219192448872576</c:v>
                </c:pt>
                <c:pt idx="685">
                  <c:v>26.232948583420779</c:v>
                </c:pt>
                <c:pt idx="686">
                  <c:v>26.239832065074783</c:v>
                </c:pt>
                <c:pt idx="687">
                  <c:v>26.260504201680675</c:v>
                </c:pt>
                <c:pt idx="688">
                  <c:v>26.267402153926977</c:v>
                </c:pt>
                <c:pt idx="689">
                  <c:v>26.308866087871614</c:v>
                </c:pt>
                <c:pt idx="690">
                  <c:v>26.343519494204426</c:v>
                </c:pt>
                <c:pt idx="691">
                  <c:v>26.350461133069828</c:v>
                </c:pt>
                <c:pt idx="692">
                  <c:v>26.357406431207171</c:v>
                </c:pt>
                <c:pt idx="693">
                  <c:v>26.371308016877634</c:v>
                </c:pt>
                <c:pt idx="694">
                  <c:v>26.37826431020839</c:v>
                </c:pt>
                <c:pt idx="695">
                  <c:v>26.385224274406333</c:v>
                </c:pt>
                <c:pt idx="696">
                  <c:v>26.406126221283341</c:v>
                </c:pt>
                <c:pt idx="697">
                  <c:v>26.406126221283341</c:v>
                </c:pt>
                <c:pt idx="698">
                  <c:v>26.420079260237781</c:v>
                </c:pt>
                <c:pt idx="699">
                  <c:v>26.434047052603756</c:v>
                </c:pt>
                <c:pt idx="700">
                  <c:v>26.441036488630353</c:v>
                </c:pt>
                <c:pt idx="701">
                  <c:v>26.455026455026456</c:v>
                </c:pt>
                <c:pt idx="702">
                  <c:v>26.462026991267532</c:v>
                </c:pt>
                <c:pt idx="703">
                  <c:v>26.476039184537992</c:v>
                </c:pt>
                <c:pt idx="704">
                  <c:v>26.490066225165563</c:v>
                </c:pt>
                <c:pt idx="705">
                  <c:v>26.5041081367612</c:v>
                </c:pt>
                <c:pt idx="706">
                  <c:v>26.518164942985944</c:v>
                </c:pt>
                <c:pt idx="707">
                  <c:v>26.56042496679947</c:v>
                </c:pt>
                <c:pt idx="708">
                  <c:v>26.595744680851062</c:v>
                </c:pt>
                <c:pt idx="709">
                  <c:v>26.609898882384247</c:v>
                </c:pt>
                <c:pt idx="710">
                  <c:v>26.616981634282673</c:v>
                </c:pt>
                <c:pt idx="711">
                  <c:v>26.631158455392811</c:v>
                </c:pt>
                <c:pt idx="712">
                  <c:v>26.638252530633991</c:v>
                </c:pt>
                <c:pt idx="713">
                  <c:v>26.659557451346309</c:v>
                </c:pt>
                <c:pt idx="714">
                  <c:v>26.659557451346309</c:v>
                </c:pt>
                <c:pt idx="715">
                  <c:v>26.666666666666668</c:v>
                </c:pt>
                <c:pt idx="716">
                  <c:v>26.666666666666668</c:v>
                </c:pt>
                <c:pt idx="717">
                  <c:v>26.666666666666668</c:v>
                </c:pt>
                <c:pt idx="718">
                  <c:v>26.695141484249866</c:v>
                </c:pt>
                <c:pt idx="719">
                  <c:v>26.702269692923895</c:v>
                </c:pt>
                <c:pt idx="720">
                  <c:v>26.702269692923895</c:v>
                </c:pt>
                <c:pt idx="721">
                  <c:v>26.702269692923895</c:v>
                </c:pt>
                <c:pt idx="722">
                  <c:v>26.730820636193535</c:v>
                </c:pt>
                <c:pt idx="723">
                  <c:v>26.730820636193535</c:v>
                </c:pt>
                <c:pt idx="724">
                  <c:v>26.745119015779618</c:v>
                </c:pt>
                <c:pt idx="725">
                  <c:v>26.752273943285179</c:v>
                </c:pt>
                <c:pt idx="726">
                  <c:v>26.76659528907923</c:v>
                </c:pt>
                <c:pt idx="727">
                  <c:v>26.773761713520749</c:v>
                </c:pt>
                <c:pt idx="728">
                  <c:v>26.780931976432779</c:v>
                </c:pt>
                <c:pt idx="729">
                  <c:v>26.780931976432779</c:v>
                </c:pt>
                <c:pt idx="730">
                  <c:v>26.788106080900082</c:v>
                </c:pt>
                <c:pt idx="731">
                  <c:v>26.788106080900082</c:v>
                </c:pt>
                <c:pt idx="732">
                  <c:v>26.795284030010716</c:v>
                </c:pt>
                <c:pt idx="733">
                  <c:v>26.809651474530835</c:v>
                </c:pt>
                <c:pt idx="734">
                  <c:v>26.824034334763947</c:v>
                </c:pt>
                <c:pt idx="735">
                  <c:v>26.824034334763947</c:v>
                </c:pt>
                <c:pt idx="736">
                  <c:v>26.845637583892618</c:v>
                </c:pt>
                <c:pt idx="737">
                  <c:v>26.867275658248253</c:v>
                </c:pt>
                <c:pt idx="738">
                  <c:v>26.874496103198066</c:v>
                </c:pt>
                <c:pt idx="739">
                  <c:v>26.881720430107524</c:v>
                </c:pt>
                <c:pt idx="740">
                  <c:v>26.888948642108094</c:v>
                </c:pt>
                <c:pt idx="741">
                  <c:v>26.91065662002153</c:v>
                </c:pt>
                <c:pt idx="742">
                  <c:v>26.917900403768506</c:v>
                </c:pt>
                <c:pt idx="743">
                  <c:v>26.939655172413794</c:v>
                </c:pt>
                <c:pt idx="744">
                  <c:v>26.954177897574123</c:v>
                </c:pt>
                <c:pt idx="745">
                  <c:v>26.975991367682763</c:v>
                </c:pt>
                <c:pt idx="746">
                  <c:v>26.98327037236913</c:v>
                </c:pt>
                <c:pt idx="747">
                  <c:v>27.019724398811135</c:v>
                </c:pt>
                <c:pt idx="748">
                  <c:v>27.019724398811135</c:v>
                </c:pt>
                <c:pt idx="749">
                  <c:v>27.048958615093319</c:v>
                </c:pt>
                <c:pt idx="750">
                  <c:v>27.048958615093319</c:v>
                </c:pt>
                <c:pt idx="751">
                  <c:v>27.048958615093319</c:v>
                </c:pt>
                <c:pt idx="752">
                  <c:v>27.056277056277057</c:v>
                </c:pt>
                <c:pt idx="753">
                  <c:v>27.056277056277057</c:v>
                </c:pt>
                <c:pt idx="754">
                  <c:v>27.078256160303276</c:v>
                </c:pt>
                <c:pt idx="755">
                  <c:v>27.100271002710027</c:v>
                </c:pt>
                <c:pt idx="756">
                  <c:v>27.144408251900106</c:v>
                </c:pt>
                <c:pt idx="757">
                  <c:v>27.15177844148792</c:v>
                </c:pt>
                <c:pt idx="758">
                  <c:v>27.159152634437806</c:v>
                </c:pt>
                <c:pt idx="759">
                  <c:v>27.173913043478262</c:v>
                </c:pt>
                <c:pt idx="760">
                  <c:v>27.218290691344581</c:v>
                </c:pt>
                <c:pt idx="761">
                  <c:v>27.247956403269754</c:v>
                </c:pt>
                <c:pt idx="762">
                  <c:v>27.285129604365622</c:v>
                </c:pt>
                <c:pt idx="763">
                  <c:v>27.285129604365622</c:v>
                </c:pt>
                <c:pt idx="764">
                  <c:v>27.329871549603713</c:v>
                </c:pt>
                <c:pt idx="765">
                  <c:v>27.344818156959256</c:v>
                </c:pt>
                <c:pt idx="766">
                  <c:v>27.374760470845878</c:v>
                </c:pt>
                <c:pt idx="767">
                  <c:v>27.397260273972602</c:v>
                </c:pt>
                <c:pt idx="768">
                  <c:v>27.404768429706767</c:v>
                </c:pt>
                <c:pt idx="769">
                  <c:v>27.412280701754387</c:v>
                </c:pt>
                <c:pt idx="770">
                  <c:v>27.419797093501508</c:v>
                </c:pt>
                <c:pt idx="771">
                  <c:v>27.427317608337905</c:v>
                </c:pt>
                <c:pt idx="772">
                  <c:v>27.434842249657063</c:v>
                </c:pt>
                <c:pt idx="773">
                  <c:v>27.442371020856204</c:v>
                </c:pt>
                <c:pt idx="774">
                  <c:v>27.442371020856204</c:v>
                </c:pt>
                <c:pt idx="775">
                  <c:v>27.449903925336262</c:v>
                </c:pt>
                <c:pt idx="776">
                  <c:v>27.472527472527474</c:v>
                </c:pt>
                <c:pt idx="777">
                  <c:v>27.480076944215444</c:v>
                </c:pt>
                <c:pt idx="778">
                  <c:v>27.502750275027502</c:v>
                </c:pt>
                <c:pt idx="779">
                  <c:v>27.517886626307096</c:v>
                </c:pt>
                <c:pt idx="780">
                  <c:v>27.533039647577091</c:v>
                </c:pt>
                <c:pt idx="781">
                  <c:v>27.570995312930794</c:v>
                </c:pt>
                <c:pt idx="782">
                  <c:v>27.570995312930794</c:v>
                </c:pt>
                <c:pt idx="783">
                  <c:v>27.593818984547461</c:v>
                </c:pt>
                <c:pt idx="784">
                  <c:v>27.593818984547461</c:v>
                </c:pt>
                <c:pt idx="785">
                  <c:v>27.609055770292656</c:v>
                </c:pt>
                <c:pt idx="786">
                  <c:v>27.654867256637171</c:v>
                </c:pt>
                <c:pt idx="787">
                  <c:v>27.662517289073307</c:v>
                </c:pt>
                <c:pt idx="788">
                  <c:v>27.662517289073307</c:v>
                </c:pt>
                <c:pt idx="789">
                  <c:v>27.670171555063639</c:v>
                </c:pt>
                <c:pt idx="790">
                  <c:v>27.693159789531986</c:v>
                </c:pt>
                <c:pt idx="791">
                  <c:v>27.739251040221916</c:v>
                </c:pt>
                <c:pt idx="792">
                  <c:v>27.739251040221916</c:v>
                </c:pt>
                <c:pt idx="793">
                  <c:v>27.746947835738069</c:v>
                </c:pt>
                <c:pt idx="794">
                  <c:v>27.777777777777779</c:v>
                </c:pt>
                <c:pt idx="795">
                  <c:v>27.785495971103082</c:v>
                </c:pt>
                <c:pt idx="796">
                  <c:v>27.878449958182326</c:v>
                </c:pt>
                <c:pt idx="797">
                  <c:v>27.878449958182326</c:v>
                </c:pt>
                <c:pt idx="798">
                  <c:v>27.886224205242609</c:v>
                </c:pt>
                <c:pt idx="799">
                  <c:v>27.886224205242609</c:v>
                </c:pt>
                <c:pt idx="800">
                  <c:v>27.909572983533355</c:v>
                </c:pt>
                <c:pt idx="801">
                  <c:v>27.909572983533355</c:v>
                </c:pt>
                <c:pt idx="802">
                  <c:v>27.948574622694242</c:v>
                </c:pt>
                <c:pt idx="803">
                  <c:v>27.948574622694242</c:v>
                </c:pt>
                <c:pt idx="804">
                  <c:v>27.964205816554813</c:v>
                </c:pt>
                <c:pt idx="805">
                  <c:v>27.979854504756574</c:v>
                </c:pt>
                <c:pt idx="806">
                  <c:v>27.979854504756574</c:v>
                </c:pt>
                <c:pt idx="807">
                  <c:v>27.995520716685331</c:v>
                </c:pt>
                <c:pt idx="808">
                  <c:v>28.042624789680318</c:v>
                </c:pt>
                <c:pt idx="809">
                  <c:v>28.050490883590463</c:v>
                </c:pt>
                <c:pt idx="810">
                  <c:v>28.050490883590463</c:v>
                </c:pt>
                <c:pt idx="811">
                  <c:v>28.058361391694724</c:v>
                </c:pt>
                <c:pt idx="812">
                  <c:v>28.066236317709794</c:v>
                </c:pt>
                <c:pt idx="813">
                  <c:v>28.074115665356544</c:v>
                </c:pt>
                <c:pt idx="814">
                  <c:v>28.105677346824059</c:v>
                </c:pt>
                <c:pt idx="815">
                  <c:v>28.137310073157007</c:v>
                </c:pt>
                <c:pt idx="816">
                  <c:v>28.169014084507044</c:v>
                </c:pt>
                <c:pt idx="817">
                  <c:v>28.200789622109419</c:v>
                </c:pt>
                <c:pt idx="818">
                  <c:v>28.216704288939052</c:v>
                </c:pt>
                <c:pt idx="819">
                  <c:v>28.256569652444192</c:v>
                </c:pt>
                <c:pt idx="820">
                  <c:v>28.288543140028288</c:v>
                </c:pt>
                <c:pt idx="821">
                  <c:v>28.288543140028288</c:v>
                </c:pt>
                <c:pt idx="822">
                  <c:v>28.288543140028288</c:v>
                </c:pt>
                <c:pt idx="823">
                  <c:v>28.296547821165817</c:v>
                </c:pt>
                <c:pt idx="824">
                  <c:v>28.368794326241133</c:v>
                </c:pt>
                <c:pt idx="825">
                  <c:v>28.368794326241133</c:v>
                </c:pt>
                <c:pt idx="826">
                  <c:v>28.376844494892165</c:v>
                </c:pt>
                <c:pt idx="827">
                  <c:v>28.384899233607722</c:v>
                </c:pt>
                <c:pt idx="828">
                  <c:v>28.401022436807725</c:v>
                </c:pt>
                <c:pt idx="829">
                  <c:v>28.401022436807725</c:v>
                </c:pt>
                <c:pt idx="830">
                  <c:v>28.425241614553723</c:v>
                </c:pt>
                <c:pt idx="831">
                  <c:v>28.441410693970425</c:v>
                </c:pt>
                <c:pt idx="832">
                  <c:v>28.514399771884801</c:v>
                </c:pt>
                <c:pt idx="833">
                  <c:v>28.538812785388128</c:v>
                </c:pt>
                <c:pt idx="834">
                  <c:v>28.538812785388128</c:v>
                </c:pt>
                <c:pt idx="835">
                  <c:v>28.555111364934319</c:v>
                </c:pt>
                <c:pt idx="836">
                  <c:v>28.571428571428573</c:v>
                </c:pt>
                <c:pt idx="837">
                  <c:v>28.595939376608523</c:v>
                </c:pt>
                <c:pt idx="838">
                  <c:v>28.636884306987398</c:v>
                </c:pt>
                <c:pt idx="839">
                  <c:v>28.636884306987398</c:v>
                </c:pt>
                <c:pt idx="840">
                  <c:v>28.653295128939828</c:v>
                </c:pt>
                <c:pt idx="841">
                  <c:v>28.653295128939828</c:v>
                </c:pt>
                <c:pt idx="842">
                  <c:v>28.661507595299511</c:v>
                </c:pt>
                <c:pt idx="843">
                  <c:v>28.661507595299511</c:v>
                </c:pt>
                <c:pt idx="844">
                  <c:v>28.661507595299511</c:v>
                </c:pt>
                <c:pt idx="845">
                  <c:v>28.677946659019216</c:v>
                </c:pt>
                <c:pt idx="846">
                  <c:v>28.686173264486516</c:v>
                </c:pt>
                <c:pt idx="847">
                  <c:v>28.694404591104732</c:v>
                </c:pt>
                <c:pt idx="848">
                  <c:v>28.694404591104732</c:v>
                </c:pt>
                <c:pt idx="849">
                  <c:v>28.702640642939148</c:v>
                </c:pt>
                <c:pt idx="850">
                  <c:v>28.719126938541066</c:v>
                </c:pt>
                <c:pt idx="851">
                  <c:v>28.75215641173088</c:v>
                </c:pt>
                <c:pt idx="852">
                  <c:v>28.75215641173088</c:v>
                </c:pt>
                <c:pt idx="853">
                  <c:v>28.760425654299681</c:v>
                </c:pt>
                <c:pt idx="854">
                  <c:v>28.768699654775606</c:v>
                </c:pt>
                <c:pt idx="855">
                  <c:v>28.768699654775606</c:v>
                </c:pt>
                <c:pt idx="856">
                  <c:v>28.776978417266186</c:v>
                </c:pt>
                <c:pt idx="857">
                  <c:v>28.81844380403458</c:v>
                </c:pt>
                <c:pt idx="858">
                  <c:v>28.843380444188057</c:v>
                </c:pt>
                <c:pt idx="859">
                  <c:v>28.85170225043278</c:v>
                </c:pt>
                <c:pt idx="860">
                  <c:v>28.868360277136258</c:v>
                </c:pt>
                <c:pt idx="861">
                  <c:v>28.893383415197921</c:v>
                </c:pt>
                <c:pt idx="862">
                  <c:v>28.901734104046241</c:v>
                </c:pt>
                <c:pt idx="863">
                  <c:v>28.901734104046241</c:v>
                </c:pt>
                <c:pt idx="864">
                  <c:v>28.91844997108155</c:v>
                </c:pt>
                <c:pt idx="865">
                  <c:v>28.91844997108155</c:v>
                </c:pt>
                <c:pt idx="866">
                  <c:v>28.926815157651141</c:v>
                </c:pt>
                <c:pt idx="867">
                  <c:v>28.943560057887122</c:v>
                </c:pt>
                <c:pt idx="868">
                  <c:v>28.943560057887122</c:v>
                </c:pt>
                <c:pt idx="869">
                  <c:v>28.96871378910776</c:v>
                </c:pt>
                <c:pt idx="870">
                  <c:v>29.019152640742888</c:v>
                </c:pt>
                <c:pt idx="871">
                  <c:v>29.027576197387514</c:v>
                </c:pt>
                <c:pt idx="872">
                  <c:v>29.069767441860467</c:v>
                </c:pt>
                <c:pt idx="873">
                  <c:v>29.078220412910728</c:v>
                </c:pt>
                <c:pt idx="874">
                  <c:v>29.086678301337987</c:v>
                </c:pt>
                <c:pt idx="875">
                  <c:v>29.086678301337987</c:v>
                </c:pt>
                <c:pt idx="876">
                  <c:v>29.086678301337987</c:v>
                </c:pt>
                <c:pt idx="877">
                  <c:v>29.112081513828237</c:v>
                </c:pt>
                <c:pt idx="878">
                  <c:v>29.154518950437321</c:v>
                </c:pt>
                <c:pt idx="879">
                  <c:v>29.171528588098017</c:v>
                </c:pt>
                <c:pt idx="880">
                  <c:v>29.171528588098017</c:v>
                </c:pt>
                <c:pt idx="881">
                  <c:v>29.171528588098017</c:v>
                </c:pt>
                <c:pt idx="882">
                  <c:v>29.188558085230593</c:v>
                </c:pt>
                <c:pt idx="883">
                  <c:v>29.239766081871341</c:v>
                </c:pt>
                <c:pt idx="884">
                  <c:v>29.248318221702252</c:v>
                </c:pt>
                <c:pt idx="885">
                  <c:v>29.256875365710943</c:v>
                </c:pt>
                <c:pt idx="886">
                  <c:v>29.265437518290899</c:v>
                </c:pt>
                <c:pt idx="887">
                  <c:v>29.282576866764277</c:v>
                </c:pt>
                <c:pt idx="888">
                  <c:v>29.308323563892149</c:v>
                </c:pt>
                <c:pt idx="889">
                  <c:v>29.325513196480937</c:v>
                </c:pt>
                <c:pt idx="890">
                  <c:v>29.325513196480937</c:v>
                </c:pt>
                <c:pt idx="891">
                  <c:v>29.334115576415368</c:v>
                </c:pt>
                <c:pt idx="892">
                  <c:v>29.351335485764601</c:v>
                </c:pt>
                <c:pt idx="893">
                  <c:v>29.35995302407516</c:v>
                </c:pt>
                <c:pt idx="894">
                  <c:v>29.35995302407516</c:v>
                </c:pt>
                <c:pt idx="895">
                  <c:v>29.385836027034969</c:v>
                </c:pt>
                <c:pt idx="896">
                  <c:v>29.411764705882351</c:v>
                </c:pt>
                <c:pt idx="897">
                  <c:v>29.411764705882351</c:v>
                </c:pt>
                <c:pt idx="898">
                  <c:v>29.420417769932332</c:v>
                </c:pt>
                <c:pt idx="899">
                  <c:v>29.429075927015894</c:v>
                </c:pt>
                <c:pt idx="900">
                  <c:v>29.446407538280329</c:v>
                </c:pt>
                <c:pt idx="901">
                  <c:v>29.481132075471695</c:v>
                </c:pt>
                <c:pt idx="902">
                  <c:v>29.489826010026544</c:v>
                </c:pt>
                <c:pt idx="903">
                  <c:v>29.498525073746315</c:v>
                </c:pt>
                <c:pt idx="904">
                  <c:v>29.507229271171436</c:v>
                </c:pt>
                <c:pt idx="905">
                  <c:v>29.507229271171436</c:v>
                </c:pt>
                <c:pt idx="906">
                  <c:v>29.52465308532625</c:v>
                </c:pt>
                <c:pt idx="907">
                  <c:v>29.52465308532625</c:v>
                </c:pt>
                <c:pt idx="908">
                  <c:v>29.550827423167846</c:v>
                </c:pt>
                <c:pt idx="909">
                  <c:v>29.550827423167846</c:v>
                </c:pt>
                <c:pt idx="910">
                  <c:v>29.56830277942046</c:v>
                </c:pt>
                <c:pt idx="911">
                  <c:v>29.585798816568051</c:v>
                </c:pt>
                <c:pt idx="912">
                  <c:v>29.62962962962963</c:v>
                </c:pt>
                <c:pt idx="913">
                  <c:v>29.638411381149968</c:v>
                </c:pt>
                <c:pt idx="914">
                  <c:v>29.638411381149968</c:v>
                </c:pt>
                <c:pt idx="915">
                  <c:v>29.638411381149968</c:v>
                </c:pt>
                <c:pt idx="916">
                  <c:v>29.655990510083036</c:v>
                </c:pt>
                <c:pt idx="917">
                  <c:v>29.655990510083036</c:v>
                </c:pt>
                <c:pt idx="918">
                  <c:v>29.655990510083036</c:v>
                </c:pt>
                <c:pt idx="919">
                  <c:v>29.664787896766537</c:v>
                </c:pt>
                <c:pt idx="920">
                  <c:v>29.691211401425178</c:v>
                </c:pt>
                <c:pt idx="921">
                  <c:v>29.691211401425178</c:v>
                </c:pt>
                <c:pt idx="922">
                  <c:v>29.700029700029699</c:v>
                </c:pt>
                <c:pt idx="923">
                  <c:v>29.700029700029699</c:v>
                </c:pt>
                <c:pt idx="924">
                  <c:v>29.717682020802378</c:v>
                </c:pt>
                <c:pt idx="925">
                  <c:v>29.717682020802378</c:v>
                </c:pt>
                <c:pt idx="926">
                  <c:v>29.726516052318669</c:v>
                </c:pt>
                <c:pt idx="927">
                  <c:v>29.726516052318669</c:v>
                </c:pt>
                <c:pt idx="928">
                  <c:v>29.73535533749628</c:v>
                </c:pt>
                <c:pt idx="929">
                  <c:v>29.73535533749628</c:v>
                </c:pt>
                <c:pt idx="930">
                  <c:v>29.761904761904759</c:v>
                </c:pt>
                <c:pt idx="931">
                  <c:v>29.788501638367588</c:v>
                </c:pt>
                <c:pt idx="932">
                  <c:v>29.797377830750893</c:v>
                </c:pt>
                <c:pt idx="933">
                  <c:v>29.815146094215862</c:v>
                </c:pt>
                <c:pt idx="934">
                  <c:v>29.815146094215862</c:v>
                </c:pt>
                <c:pt idx="935">
                  <c:v>29.832935560859188</c:v>
                </c:pt>
                <c:pt idx="936">
                  <c:v>29.868578255675033</c:v>
                </c:pt>
                <c:pt idx="937">
                  <c:v>29.868578255675033</c:v>
                </c:pt>
                <c:pt idx="938">
                  <c:v>29.904306220095695</c:v>
                </c:pt>
                <c:pt idx="939">
                  <c:v>29.913251570445709</c:v>
                </c:pt>
                <c:pt idx="940">
                  <c:v>29.940119760479043</c:v>
                </c:pt>
                <c:pt idx="941">
                  <c:v>29.940119760479043</c:v>
                </c:pt>
                <c:pt idx="942">
                  <c:v>29.940119760479043</c:v>
                </c:pt>
                <c:pt idx="943">
                  <c:v>29.958058717795083</c:v>
                </c:pt>
                <c:pt idx="944">
                  <c:v>29.967036260113876</c:v>
                </c:pt>
                <c:pt idx="945">
                  <c:v>29.97601918465228</c:v>
                </c:pt>
                <c:pt idx="946">
                  <c:v>29.97601918465228</c:v>
                </c:pt>
                <c:pt idx="947">
                  <c:v>29.985007496251871</c:v>
                </c:pt>
                <c:pt idx="948">
                  <c:v>29.994001199760046</c:v>
                </c:pt>
                <c:pt idx="949">
                  <c:v>30.012004801920767</c:v>
                </c:pt>
                <c:pt idx="950">
                  <c:v>30.075187969924812</c:v>
                </c:pt>
                <c:pt idx="951">
                  <c:v>30.129557095510698</c:v>
                </c:pt>
                <c:pt idx="952">
                  <c:v>30.138637733574441</c:v>
                </c:pt>
                <c:pt idx="953">
                  <c:v>30.147723846849562</c:v>
                </c:pt>
                <c:pt idx="954">
                  <c:v>30.147723846849562</c:v>
                </c:pt>
                <c:pt idx="955">
                  <c:v>30.165912518853698</c:v>
                </c:pt>
                <c:pt idx="956">
                  <c:v>30.165912518853698</c:v>
                </c:pt>
                <c:pt idx="957">
                  <c:v>30.175015087507543</c:v>
                </c:pt>
                <c:pt idx="958">
                  <c:v>30.175015087507543</c:v>
                </c:pt>
                <c:pt idx="959">
                  <c:v>30.202355783751134</c:v>
                </c:pt>
                <c:pt idx="960">
                  <c:v>30.229746070133011</c:v>
                </c:pt>
                <c:pt idx="961">
                  <c:v>30.229746070133011</c:v>
                </c:pt>
                <c:pt idx="962">
                  <c:v>30.26634382566586</c:v>
                </c:pt>
                <c:pt idx="963">
                  <c:v>30.275507114744173</c:v>
                </c:pt>
                <c:pt idx="964">
                  <c:v>30.284675953967291</c:v>
                </c:pt>
                <c:pt idx="965">
                  <c:v>30.284675953967291</c:v>
                </c:pt>
                <c:pt idx="966">
                  <c:v>30.29385034837928</c:v>
                </c:pt>
                <c:pt idx="967">
                  <c:v>30.29385034837928</c:v>
                </c:pt>
                <c:pt idx="968">
                  <c:v>30.312215822976658</c:v>
                </c:pt>
                <c:pt idx="969">
                  <c:v>30.330603579011225</c:v>
                </c:pt>
                <c:pt idx="970">
                  <c:v>30.349013657056144</c:v>
                </c:pt>
                <c:pt idx="971">
                  <c:v>30.349013657056144</c:v>
                </c:pt>
                <c:pt idx="972">
                  <c:v>30.349013657056144</c:v>
                </c:pt>
                <c:pt idx="973">
                  <c:v>30.367446097783176</c:v>
                </c:pt>
                <c:pt idx="974">
                  <c:v>30.404378230465188</c:v>
                </c:pt>
                <c:pt idx="975">
                  <c:v>30.404378230465188</c:v>
                </c:pt>
                <c:pt idx="976">
                  <c:v>30.404378230465188</c:v>
                </c:pt>
                <c:pt idx="977">
                  <c:v>30.422878004259204</c:v>
                </c:pt>
                <c:pt idx="978">
                  <c:v>30.422878004259204</c:v>
                </c:pt>
                <c:pt idx="979">
                  <c:v>30.459945172098692</c:v>
                </c:pt>
                <c:pt idx="980">
                  <c:v>30.459945172098692</c:v>
                </c:pt>
                <c:pt idx="981">
                  <c:v>30.469226081657524</c:v>
                </c:pt>
                <c:pt idx="982">
                  <c:v>30.478512648582747</c:v>
                </c:pt>
                <c:pt idx="983">
                  <c:v>30.487804878048784</c:v>
                </c:pt>
                <c:pt idx="984">
                  <c:v>30.487804878048784</c:v>
                </c:pt>
                <c:pt idx="985">
                  <c:v>30.497102775236353</c:v>
                </c:pt>
                <c:pt idx="986">
                  <c:v>30.497102775236353</c:v>
                </c:pt>
                <c:pt idx="987">
                  <c:v>30.506406345332518</c:v>
                </c:pt>
                <c:pt idx="988">
                  <c:v>30.543677458766034</c:v>
                </c:pt>
                <c:pt idx="989">
                  <c:v>30.543677458766034</c:v>
                </c:pt>
                <c:pt idx="990">
                  <c:v>30.55300947143294</c:v>
                </c:pt>
                <c:pt idx="991">
                  <c:v>30.55300947143294</c:v>
                </c:pt>
                <c:pt idx="992">
                  <c:v>30.55300947143294</c:v>
                </c:pt>
                <c:pt idx="993">
                  <c:v>30.55300947143294</c:v>
                </c:pt>
                <c:pt idx="994">
                  <c:v>30.55300947143294</c:v>
                </c:pt>
                <c:pt idx="995">
                  <c:v>30.562347188264059</c:v>
                </c:pt>
                <c:pt idx="996">
                  <c:v>30.571690614490979</c:v>
                </c:pt>
                <c:pt idx="997">
                  <c:v>30.571690614490979</c:v>
                </c:pt>
                <c:pt idx="998">
                  <c:v>30.581039755351679</c:v>
                </c:pt>
                <c:pt idx="999">
                  <c:v>30.590394616090549</c:v>
                </c:pt>
                <c:pt idx="1000">
                  <c:v>30.599755201958384</c:v>
                </c:pt>
                <c:pt idx="1001">
                  <c:v>30.609121518212426</c:v>
                </c:pt>
                <c:pt idx="1002">
                  <c:v>30.609121518212426</c:v>
                </c:pt>
                <c:pt idx="1003">
                  <c:v>30.618493570116353</c:v>
                </c:pt>
                <c:pt idx="1004">
                  <c:v>30.627871362940276</c:v>
                </c:pt>
                <c:pt idx="1005">
                  <c:v>30.646644192460922</c:v>
                </c:pt>
                <c:pt idx="1006">
                  <c:v>30.646644192460922</c:v>
                </c:pt>
                <c:pt idx="1007">
                  <c:v>30.65603923973023</c:v>
                </c:pt>
                <c:pt idx="1008">
                  <c:v>30.693677102516883</c:v>
                </c:pt>
                <c:pt idx="1009">
                  <c:v>30.703101013202332</c:v>
                </c:pt>
                <c:pt idx="1010">
                  <c:v>30.74085459575776</c:v>
                </c:pt>
                <c:pt idx="1011">
                  <c:v>30.759766225776687</c:v>
                </c:pt>
                <c:pt idx="1012">
                  <c:v>30.76923076923077</c:v>
                </c:pt>
                <c:pt idx="1013">
                  <c:v>30.76923076923077</c:v>
                </c:pt>
                <c:pt idx="1014">
                  <c:v>30.78817733990148</c:v>
                </c:pt>
                <c:pt idx="1015">
                  <c:v>30.78817733990148</c:v>
                </c:pt>
                <c:pt idx="1016">
                  <c:v>30.873726458783576</c:v>
                </c:pt>
                <c:pt idx="1017">
                  <c:v>30.873726458783576</c:v>
                </c:pt>
                <c:pt idx="1018">
                  <c:v>30.873726458783576</c:v>
                </c:pt>
                <c:pt idx="1019">
                  <c:v>30.883261272390364</c:v>
                </c:pt>
                <c:pt idx="1020">
                  <c:v>30.883261272390364</c:v>
                </c:pt>
                <c:pt idx="1021">
                  <c:v>30.883261272390364</c:v>
                </c:pt>
                <c:pt idx="1022">
                  <c:v>30.902348578491967</c:v>
                </c:pt>
                <c:pt idx="1023">
                  <c:v>30.902348578491967</c:v>
                </c:pt>
                <c:pt idx="1024">
                  <c:v>30.911901081916536</c:v>
                </c:pt>
                <c:pt idx="1025">
                  <c:v>30.921459492888062</c:v>
                </c:pt>
                <c:pt idx="1026">
                  <c:v>30.931023816888342</c:v>
                </c:pt>
                <c:pt idx="1027">
                  <c:v>30.940594059405939</c:v>
                </c:pt>
                <c:pt idx="1028">
                  <c:v>30.959752321981426</c:v>
                </c:pt>
                <c:pt idx="1029">
                  <c:v>30.96934035305048</c:v>
                </c:pt>
                <c:pt idx="1030">
                  <c:v>30.988534242330335</c:v>
                </c:pt>
                <c:pt idx="1031">
                  <c:v>30.998140111593305</c:v>
                </c:pt>
                <c:pt idx="1032">
                  <c:v>31.007751937984494</c:v>
                </c:pt>
                <c:pt idx="1033">
                  <c:v>31.017369727047143</c:v>
                </c:pt>
                <c:pt idx="1034">
                  <c:v>31.017369727047143</c:v>
                </c:pt>
                <c:pt idx="1035">
                  <c:v>31.036623215394165</c:v>
                </c:pt>
                <c:pt idx="1036">
                  <c:v>31.036623215394165</c:v>
                </c:pt>
                <c:pt idx="1037">
                  <c:v>31.075201988812928</c:v>
                </c:pt>
                <c:pt idx="1038">
                  <c:v>31.104199066874031</c:v>
                </c:pt>
                <c:pt idx="1039">
                  <c:v>31.113876789047914</c:v>
                </c:pt>
                <c:pt idx="1040">
                  <c:v>31.12356053532524</c:v>
                </c:pt>
                <c:pt idx="1041">
                  <c:v>31.15264797507788</c:v>
                </c:pt>
                <c:pt idx="1042">
                  <c:v>31.16235587410408</c:v>
                </c:pt>
                <c:pt idx="1043">
                  <c:v>31.16235587410408</c:v>
                </c:pt>
                <c:pt idx="1044">
                  <c:v>31.172069825436409</c:v>
                </c:pt>
                <c:pt idx="1045">
                  <c:v>31.191515907673111</c:v>
                </c:pt>
                <c:pt idx="1046">
                  <c:v>31.201248049922</c:v>
                </c:pt>
                <c:pt idx="1047">
                  <c:v>31.210986267166042</c:v>
                </c:pt>
                <c:pt idx="1048">
                  <c:v>31.210986267166042</c:v>
                </c:pt>
                <c:pt idx="1049">
                  <c:v>31.210986267166042</c:v>
                </c:pt>
                <c:pt idx="1050">
                  <c:v>31.210986267166042</c:v>
                </c:pt>
                <c:pt idx="1051">
                  <c:v>31.220730565095224</c:v>
                </c:pt>
                <c:pt idx="1052">
                  <c:v>31.259768677711786</c:v>
                </c:pt>
                <c:pt idx="1053">
                  <c:v>31.269543464665414</c:v>
                </c:pt>
                <c:pt idx="1054">
                  <c:v>31.279324366593684</c:v>
                </c:pt>
                <c:pt idx="1055">
                  <c:v>31.298904538341159</c:v>
                </c:pt>
                <c:pt idx="1056">
                  <c:v>31.298904538341159</c:v>
                </c:pt>
                <c:pt idx="1057">
                  <c:v>31.308703819661865</c:v>
                </c:pt>
                <c:pt idx="1058">
                  <c:v>31.308703819661865</c:v>
                </c:pt>
                <c:pt idx="1059">
                  <c:v>31.318509238960225</c:v>
                </c:pt>
                <c:pt idx="1060">
                  <c:v>31.338138514572233</c:v>
                </c:pt>
                <c:pt idx="1061">
                  <c:v>31.338138514572233</c:v>
                </c:pt>
                <c:pt idx="1062">
                  <c:v>31.36762860727729</c:v>
                </c:pt>
                <c:pt idx="1063">
                  <c:v>31.426775612822123</c:v>
                </c:pt>
                <c:pt idx="1064">
                  <c:v>31.436655139893116</c:v>
                </c:pt>
                <c:pt idx="1065">
                  <c:v>31.446540880503143</c:v>
                </c:pt>
                <c:pt idx="1066">
                  <c:v>31.446540880503143</c:v>
                </c:pt>
                <c:pt idx="1067">
                  <c:v>31.456432840515888</c:v>
                </c:pt>
                <c:pt idx="1068">
                  <c:v>31.46633102580239</c:v>
                </c:pt>
                <c:pt idx="1069">
                  <c:v>31.486146095717881</c:v>
                </c:pt>
                <c:pt idx="1070">
                  <c:v>31.515915537346359</c:v>
                </c:pt>
                <c:pt idx="1071">
                  <c:v>31.545741324921135</c:v>
                </c:pt>
                <c:pt idx="1072">
                  <c:v>31.555695803092458</c:v>
                </c:pt>
                <c:pt idx="1073">
                  <c:v>31.565656565656568</c:v>
                </c:pt>
                <c:pt idx="1074">
                  <c:v>31.565656565656568</c:v>
                </c:pt>
                <c:pt idx="1075">
                  <c:v>31.575623618566464</c:v>
                </c:pt>
                <c:pt idx="1076">
                  <c:v>31.595576619273302</c:v>
                </c:pt>
                <c:pt idx="1077">
                  <c:v>31.645569620253163</c:v>
                </c:pt>
                <c:pt idx="1078">
                  <c:v>31.645569620253163</c:v>
                </c:pt>
                <c:pt idx="1079">
                  <c:v>31.665611146295124</c:v>
                </c:pt>
                <c:pt idx="1080">
                  <c:v>31.685678073510775</c:v>
                </c:pt>
                <c:pt idx="1081">
                  <c:v>31.685678073510775</c:v>
                </c:pt>
                <c:pt idx="1082">
                  <c:v>31.695721077654515</c:v>
                </c:pt>
                <c:pt idx="1083">
                  <c:v>31.705770450221941</c:v>
                </c:pt>
                <c:pt idx="1084">
                  <c:v>31.705770450221941</c:v>
                </c:pt>
                <c:pt idx="1085">
                  <c:v>31.756113051762465</c:v>
                </c:pt>
                <c:pt idx="1086">
                  <c:v>31.756113051762465</c:v>
                </c:pt>
                <c:pt idx="1087">
                  <c:v>31.756113051762465</c:v>
                </c:pt>
                <c:pt idx="1088">
                  <c:v>31.756113051762465</c:v>
                </c:pt>
                <c:pt idx="1089">
                  <c:v>31.766200762388817</c:v>
                </c:pt>
                <c:pt idx="1090">
                  <c:v>31.786395422759057</c:v>
                </c:pt>
                <c:pt idx="1091">
                  <c:v>31.796502384737678</c:v>
                </c:pt>
                <c:pt idx="1092">
                  <c:v>31.796502384737678</c:v>
                </c:pt>
                <c:pt idx="1093">
                  <c:v>31.806615776081422</c:v>
                </c:pt>
                <c:pt idx="1094">
                  <c:v>31.806615776081422</c:v>
                </c:pt>
                <c:pt idx="1095">
                  <c:v>31.847133757961785</c:v>
                </c:pt>
                <c:pt idx="1096">
                  <c:v>31.857279388340235</c:v>
                </c:pt>
                <c:pt idx="1097">
                  <c:v>31.867431485022308</c:v>
                </c:pt>
                <c:pt idx="1098">
                  <c:v>31.90810465858328</c:v>
                </c:pt>
                <c:pt idx="1099">
                  <c:v>31.918289179699968</c:v>
                </c:pt>
                <c:pt idx="1100">
                  <c:v>31.928480204342272</c:v>
                </c:pt>
                <c:pt idx="1101">
                  <c:v>31.938677738741617</c:v>
                </c:pt>
                <c:pt idx="1102">
                  <c:v>31.938677738741617</c:v>
                </c:pt>
                <c:pt idx="1103">
                  <c:v>31.959092361776925</c:v>
                </c:pt>
                <c:pt idx="1104">
                  <c:v>31.959092361776925</c:v>
                </c:pt>
                <c:pt idx="1105">
                  <c:v>31.979533098816759</c:v>
                </c:pt>
                <c:pt idx="1106">
                  <c:v>31.989763275751759</c:v>
                </c:pt>
                <c:pt idx="1107">
                  <c:v>32</c:v>
                </c:pt>
                <c:pt idx="1108">
                  <c:v>32</c:v>
                </c:pt>
                <c:pt idx="1109">
                  <c:v>32.010243277848915</c:v>
                </c:pt>
                <c:pt idx="1110">
                  <c:v>32.030749519538759</c:v>
                </c:pt>
                <c:pt idx="1111">
                  <c:v>32.071840923669022</c:v>
                </c:pt>
                <c:pt idx="1112">
                  <c:v>32.082130253448824</c:v>
                </c:pt>
                <c:pt idx="1113">
                  <c:v>32.082130253448824</c:v>
                </c:pt>
                <c:pt idx="1114">
                  <c:v>32.092426187419768</c:v>
                </c:pt>
                <c:pt idx="1115">
                  <c:v>32.133676092544988</c:v>
                </c:pt>
                <c:pt idx="1116">
                  <c:v>32.133676092544988</c:v>
                </c:pt>
                <c:pt idx="1117">
                  <c:v>32.133676092544988</c:v>
                </c:pt>
                <c:pt idx="1118">
                  <c:v>32.133676092544988</c:v>
                </c:pt>
                <c:pt idx="1119">
                  <c:v>32.144005143040822</c:v>
                </c:pt>
                <c:pt idx="1120">
                  <c:v>32.1853878339234</c:v>
                </c:pt>
                <c:pt idx="1121">
                  <c:v>32.22687721559781</c:v>
                </c:pt>
                <c:pt idx="1122">
                  <c:v>32.237266279819472</c:v>
                </c:pt>
                <c:pt idx="1123">
                  <c:v>32.237266279819472</c:v>
                </c:pt>
                <c:pt idx="1124">
                  <c:v>32.258064516129032</c:v>
                </c:pt>
                <c:pt idx="1125">
                  <c:v>32.258064516129032</c:v>
                </c:pt>
                <c:pt idx="1126">
                  <c:v>32.258064516129032</c:v>
                </c:pt>
                <c:pt idx="1127">
                  <c:v>32.299741602067179</c:v>
                </c:pt>
                <c:pt idx="1128">
                  <c:v>32.299741602067179</c:v>
                </c:pt>
                <c:pt idx="1129">
                  <c:v>32.310177705977381</c:v>
                </c:pt>
                <c:pt idx="1130">
                  <c:v>32.310177705977381</c:v>
                </c:pt>
                <c:pt idx="1131">
                  <c:v>32.310177705977381</c:v>
                </c:pt>
                <c:pt idx="1132">
                  <c:v>32.320620555914672</c:v>
                </c:pt>
                <c:pt idx="1133">
                  <c:v>32.372936225315634</c:v>
                </c:pt>
                <c:pt idx="1134">
                  <c:v>32.372936225315634</c:v>
                </c:pt>
                <c:pt idx="1135">
                  <c:v>32.383419689119172</c:v>
                </c:pt>
                <c:pt idx="1136">
                  <c:v>32.39390994493035</c:v>
                </c:pt>
                <c:pt idx="1137">
                  <c:v>32.425421530479895</c:v>
                </c:pt>
                <c:pt idx="1138">
                  <c:v>32.425421530479895</c:v>
                </c:pt>
                <c:pt idx="1139">
                  <c:v>32.446463335496432</c:v>
                </c:pt>
                <c:pt idx="1140">
                  <c:v>32.446463335496432</c:v>
                </c:pt>
                <c:pt idx="1141">
                  <c:v>32.488628979857047</c:v>
                </c:pt>
                <c:pt idx="1142">
                  <c:v>32.488628979857047</c:v>
                </c:pt>
                <c:pt idx="1143">
                  <c:v>32.509752925877763</c:v>
                </c:pt>
                <c:pt idx="1144">
                  <c:v>32.509752925877763</c:v>
                </c:pt>
                <c:pt idx="1145">
                  <c:v>32.509752925877763</c:v>
                </c:pt>
                <c:pt idx="1146">
                  <c:v>32.520325203252035</c:v>
                </c:pt>
                <c:pt idx="1147">
                  <c:v>32.530904359141189</c:v>
                </c:pt>
                <c:pt idx="1148">
                  <c:v>32.530904359141189</c:v>
                </c:pt>
                <c:pt idx="1149">
                  <c:v>32.5626831650928</c:v>
                </c:pt>
                <c:pt idx="1150">
                  <c:v>32.5626831650928</c:v>
                </c:pt>
                <c:pt idx="1151">
                  <c:v>32.583903551645484</c:v>
                </c:pt>
                <c:pt idx="1152">
                  <c:v>32.583903551645484</c:v>
                </c:pt>
                <c:pt idx="1153">
                  <c:v>32.583903551645484</c:v>
                </c:pt>
                <c:pt idx="1154">
                  <c:v>32.605151613955002</c:v>
                </c:pt>
                <c:pt idx="1155">
                  <c:v>32.615786040443574</c:v>
                </c:pt>
                <c:pt idx="1156">
                  <c:v>32.626427406199021</c:v>
                </c:pt>
                <c:pt idx="1157">
                  <c:v>32.626427406199021</c:v>
                </c:pt>
                <c:pt idx="1158">
                  <c:v>32.65839320705421</c:v>
                </c:pt>
                <c:pt idx="1159">
                  <c:v>32.66906239790918</c:v>
                </c:pt>
                <c:pt idx="1160">
                  <c:v>32.679738562091501</c:v>
                </c:pt>
                <c:pt idx="1161">
                  <c:v>32.690421706440013</c:v>
                </c:pt>
                <c:pt idx="1162">
                  <c:v>32.701111837802486</c:v>
                </c:pt>
                <c:pt idx="1163">
                  <c:v>32.701111837802486</c:v>
                </c:pt>
                <c:pt idx="1164">
                  <c:v>32.711808963035658</c:v>
                </c:pt>
                <c:pt idx="1165">
                  <c:v>32.72251308900524</c:v>
                </c:pt>
                <c:pt idx="1166">
                  <c:v>32.733224222585925</c:v>
                </c:pt>
                <c:pt idx="1167">
                  <c:v>32.743942370661429</c:v>
                </c:pt>
                <c:pt idx="1168">
                  <c:v>32.743942370661429</c:v>
                </c:pt>
                <c:pt idx="1169">
                  <c:v>32.754667540124466</c:v>
                </c:pt>
                <c:pt idx="1170">
                  <c:v>32.765399737876805</c:v>
                </c:pt>
                <c:pt idx="1171">
                  <c:v>32.776138970829237</c:v>
                </c:pt>
                <c:pt idx="1172">
                  <c:v>32.808398950131235</c:v>
                </c:pt>
                <c:pt idx="1173">
                  <c:v>32.819166393173617</c:v>
                </c:pt>
                <c:pt idx="1174">
                  <c:v>32.829940906106366</c:v>
                </c:pt>
                <c:pt idx="1175">
                  <c:v>32.840722495894909</c:v>
                </c:pt>
                <c:pt idx="1176">
                  <c:v>32.840722495894909</c:v>
                </c:pt>
                <c:pt idx="1177">
                  <c:v>32.862306933946762</c:v>
                </c:pt>
                <c:pt idx="1178">
                  <c:v>32.862306933946762</c:v>
                </c:pt>
                <c:pt idx="1179">
                  <c:v>32.883919763235781</c:v>
                </c:pt>
                <c:pt idx="1180">
                  <c:v>32.90556103981573</c:v>
                </c:pt>
                <c:pt idx="1181">
                  <c:v>32.90556103981573</c:v>
                </c:pt>
                <c:pt idx="1182">
                  <c:v>32.916392363396973</c:v>
                </c:pt>
                <c:pt idx="1183">
                  <c:v>32.938076416337289</c:v>
                </c:pt>
                <c:pt idx="1184">
                  <c:v>32.938076416337289</c:v>
                </c:pt>
                <c:pt idx="1185">
                  <c:v>32.948929159802304</c:v>
                </c:pt>
                <c:pt idx="1186">
                  <c:v>32.970656116056709</c:v>
                </c:pt>
                <c:pt idx="1187">
                  <c:v>32.992411745298583</c:v>
                </c:pt>
                <c:pt idx="1188">
                  <c:v>33.003300330032999</c:v>
                </c:pt>
                <c:pt idx="1189">
                  <c:v>33.003300330032999</c:v>
                </c:pt>
                <c:pt idx="1190">
                  <c:v>33.01419610432486</c:v>
                </c:pt>
                <c:pt idx="1191">
                  <c:v>33.01419610432486</c:v>
                </c:pt>
                <c:pt idx="1192">
                  <c:v>33.046926635822864</c:v>
                </c:pt>
                <c:pt idx="1193">
                  <c:v>33.046926635822864</c:v>
                </c:pt>
                <c:pt idx="1194">
                  <c:v>33.06878306878307</c:v>
                </c:pt>
                <c:pt idx="1195">
                  <c:v>33.06878306878307</c:v>
                </c:pt>
                <c:pt idx="1196">
                  <c:v>33.090668431502316</c:v>
                </c:pt>
                <c:pt idx="1197">
                  <c:v>33.090668431502316</c:v>
                </c:pt>
                <c:pt idx="1198">
                  <c:v>33.112582781456958</c:v>
                </c:pt>
                <c:pt idx="1199">
                  <c:v>33.112582781456958</c:v>
                </c:pt>
                <c:pt idx="1200">
                  <c:v>33.123550844650545</c:v>
                </c:pt>
                <c:pt idx="1201">
                  <c:v>33.123550844650545</c:v>
                </c:pt>
                <c:pt idx="1202">
                  <c:v>33.134526176275678</c:v>
                </c:pt>
                <c:pt idx="1203">
                  <c:v>33.145508783559826</c:v>
                </c:pt>
                <c:pt idx="1204">
                  <c:v>33.156498673740053</c:v>
                </c:pt>
                <c:pt idx="1205">
                  <c:v>33.156498673740053</c:v>
                </c:pt>
                <c:pt idx="1206">
                  <c:v>33.156498673740053</c:v>
                </c:pt>
                <c:pt idx="1207">
                  <c:v>33.178500331785003</c:v>
                </c:pt>
                <c:pt idx="1208">
                  <c:v>33.189512114171926</c:v>
                </c:pt>
                <c:pt idx="1209">
                  <c:v>33.189512114171926</c:v>
                </c:pt>
                <c:pt idx="1210">
                  <c:v>33.189512114171926</c:v>
                </c:pt>
                <c:pt idx="1211">
                  <c:v>33.222591362126245</c:v>
                </c:pt>
                <c:pt idx="1212">
                  <c:v>33.23363243602526</c:v>
                </c:pt>
                <c:pt idx="1213">
                  <c:v>33.244680851063833</c:v>
                </c:pt>
                <c:pt idx="1214">
                  <c:v>33.255736614566011</c:v>
                </c:pt>
                <c:pt idx="1215">
                  <c:v>33.266799733865604</c:v>
                </c:pt>
                <c:pt idx="1216">
                  <c:v>33.277870216306155</c:v>
                </c:pt>
                <c:pt idx="1217">
                  <c:v>33.288948069241016</c:v>
                </c:pt>
                <c:pt idx="1218">
                  <c:v>33.311125916055964</c:v>
                </c:pt>
                <c:pt idx="1219">
                  <c:v>33.311125916055964</c:v>
                </c:pt>
                <c:pt idx="1220">
                  <c:v>33.333333333333336</c:v>
                </c:pt>
                <c:pt idx="1221">
                  <c:v>33.355570380253504</c:v>
                </c:pt>
                <c:pt idx="1222">
                  <c:v>33.366700033366705</c:v>
                </c:pt>
                <c:pt idx="1223">
                  <c:v>33.377837116154872</c:v>
                </c:pt>
                <c:pt idx="1224">
                  <c:v>33.377837116154872</c:v>
                </c:pt>
                <c:pt idx="1225">
                  <c:v>33.377837116154872</c:v>
                </c:pt>
                <c:pt idx="1226">
                  <c:v>33.377837116154872</c:v>
                </c:pt>
                <c:pt idx="1227">
                  <c:v>33.41129301703976</c:v>
                </c:pt>
                <c:pt idx="1228">
                  <c:v>33.41129301703976</c:v>
                </c:pt>
                <c:pt idx="1229">
                  <c:v>33.41129301703976</c:v>
                </c:pt>
                <c:pt idx="1230">
                  <c:v>33.41129301703976</c:v>
                </c:pt>
                <c:pt idx="1231">
                  <c:v>33.422459893048128</c:v>
                </c:pt>
                <c:pt idx="1232">
                  <c:v>33.433634236041456</c:v>
                </c:pt>
                <c:pt idx="1233">
                  <c:v>33.444816053511708</c:v>
                </c:pt>
                <c:pt idx="1234">
                  <c:v>33.456005352960858</c:v>
                </c:pt>
                <c:pt idx="1235">
                  <c:v>33.478406427854033</c:v>
                </c:pt>
                <c:pt idx="1236">
                  <c:v>33.478406427854033</c:v>
                </c:pt>
                <c:pt idx="1237">
                  <c:v>33.50083752093802</c:v>
                </c:pt>
                <c:pt idx="1238">
                  <c:v>33.50083752093802</c:v>
                </c:pt>
                <c:pt idx="1239">
                  <c:v>33.523298692591354</c:v>
                </c:pt>
                <c:pt idx="1240">
                  <c:v>33.579583613163194</c:v>
                </c:pt>
                <c:pt idx="1241">
                  <c:v>33.579583613163194</c:v>
                </c:pt>
                <c:pt idx="1242">
                  <c:v>33.579583613163194</c:v>
                </c:pt>
                <c:pt idx="1243">
                  <c:v>33.602150537634408</c:v>
                </c:pt>
                <c:pt idx="1244">
                  <c:v>33.602150537634408</c:v>
                </c:pt>
                <c:pt idx="1245">
                  <c:v>33.602150537634408</c:v>
                </c:pt>
                <c:pt idx="1246">
                  <c:v>33.613445378151262</c:v>
                </c:pt>
                <c:pt idx="1247">
                  <c:v>33.613445378151262</c:v>
                </c:pt>
                <c:pt idx="1248">
                  <c:v>33.613445378151262</c:v>
                </c:pt>
                <c:pt idx="1249">
                  <c:v>33.613445378151262</c:v>
                </c:pt>
                <c:pt idx="1250">
                  <c:v>33.624747814391391</c:v>
                </c:pt>
                <c:pt idx="1251">
                  <c:v>33.624747814391391</c:v>
                </c:pt>
                <c:pt idx="1252">
                  <c:v>33.624747814391391</c:v>
                </c:pt>
                <c:pt idx="1253">
                  <c:v>33.624747814391391</c:v>
                </c:pt>
                <c:pt idx="1254">
                  <c:v>33.636057854019505</c:v>
                </c:pt>
                <c:pt idx="1255">
                  <c:v>33.636057854019505</c:v>
                </c:pt>
                <c:pt idx="1256">
                  <c:v>33.647375504710631</c:v>
                </c:pt>
                <c:pt idx="1257">
                  <c:v>33.647375504710631</c:v>
                </c:pt>
                <c:pt idx="1258">
                  <c:v>33.65870077415012</c:v>
                </c:pt>
                <c:pt idx="1259">
                  <c:v>33.65870077415012</c:v>
                </c:pt>
                <c:pt idx="1260">
                  <c:v>33.68137420006736</c:v>
                </c:pt>
                <c:pt idx="1261">
                  <c:v>33.68137420006736</c:v>
                </c:pt>
                <c:pt idx="1262">
                  <c:v>33.692722371967655</c:v>
                </c:pt>
                <c:pt idx="1263">
                  <c:v>33.692722371967655</c:v>
                </c:pt>
                <c:pt idx="1264">
                  <c:v>33.738191632928476</c:v>
                </c:pt>
                <c:pt idx="1265">
                  <c:v>33.738191632928476</c:v>
                </c:pt>
                <c:pt idx="1266">
                  <c:v>33.738191632928476</c:v>
                </c:pt>
                <c:pt idx="1267">
                  <c:v>33.74957813027337</c:v>
                </c:pt>
                <c:pt idx="1268">
                  <c:v>33.7609723160027</c:v>
                </c:pt>
                <c:pt idx="1269">
                  <c:v>33.783783783783782</c:v>
                </c:pt>
                <c:pt idx="1270">
                  <c:v>33.806626098715348</c:v>
                </c:pt>
                <c:pt idx="1271">
                  <c:v>33.818058843422385</c:v>
                </c:pt>
                <c:pt idx="1272">
                  <c:v>33.818058843422385</c:v>
                </c:pt>
                <c:pt idx="1273">
                  <c:v>33.818058843422385</c:v>
                </c:pt>
                <c:pt idx="1274">
                  <c:v>33.818058843422385</c:v>
                </c:pt>
                <c:pt idx="1275">
                  <c:v>33.829499323410012</c:v>
                </c:pt>
                <c:pt idx="1276">
                  <c:v>33.840947546531304</c:v>
                </c:pt>
                <c:pt idx="1277">
                  <c:v>33.875338753387531</c:v>
                </c:pt>
                <c:pt idx="1278">
                  <c:v>33.875338753387531</c:v>
                </c:pt>
                <c:pt idx="1279">
                  <c:v>33.886818027787186</c:v>
                </c:pt>
                <c:pt idx="1280">
                  <c:v>33.886818027787186</c:v>
                </c:pt>
                <c:pt idx="1281">
                  <c:v>33.886818027787186</c:v>
                </c:pt>
                <c:pt idx="1282">
                  <c:v>33.955857385398986</c:v>
                </c:pt>
                <c:pt idx="1283">
                  <c:v>33.955857385398986</c:v>
                </c:pt>
                <c:pt idx="1284">
                  <c:v>33.967391304347828</c:v>
                </c:pt>
                <c:pt idx="1285">
                  <c:v>33.97893306150187</c:v>
                </c:pt>
                <c:pt idx="1286">
                  <c:v>34.002040122407344</c:v>
                </c:pt>
                <c:pt idx="1287">
                  <c:v>34.013605442176875</c:v>
                </c:pt>
                <c:pt idx="1288">
                  <c:v>34.025178632187817</c:v>
                </c:pt>
                <c:pt idx="1289">
                  <c:v>34.04834865509023</c:v>
                </c:pt>
                <c:pt idx="1290">
                  <c:v>34.04834865509023</c:v>
                </c:pt>
                <c:pt idx="1291">
                  <c:v>34.071550255536629</c:v>
                </c:pt>
                <c:pt idx="1292">
                  <c:v>34.071550255536629</c:v>
                </c:pt>
                <c:pt idx="1293">
                  <c:v>34.071550255536629</c:v>
                </c:pt>
                <c:pt idx="1294">
                  <c:v>34.071550255536629</c:v>
                </c:pt>
                <c:pt idx="1295">
                  <c:v>34.071550255536629</c:v>
                </c:pt>
                <c:pt idx="1296">
                  <c:v>34.083162917518749</c:v>
                </c:pt>
                <c:pt idx="1297">
                  <c:v>34.094783498124791</c:v>
                </c:pt>
                <c:pt idx="1298">
                  <c:v>34.094783498124791</c:v>
                </c:pt>
                <c:pt idx="1299">
                  <c:v>34.129692832764505</c:v>
                </c:pt>
                <c:pt idx="1300">
                  <c:v>34.129692832764505</c:v>
                </c:pt>
                <c:pt idx="1301">
                  <c:v>34.129692832764505</c:v>
                </c:pt>
                <c:pt idx="1302">
                  <c:v>34.129692832764505</c:v>
                </c:pt>
                <c:pt idx="1303">
                  <c:v>34.141345168999656</c:v>
                </c:pt>
                <c:pt idx="1304">
                  <c:v>34.141345168999656</c:v>
                </c:pt>
                <c:pt idx="1305">
                  <c:v>34.15300546448087</c:v>
                </c:pt>
                <c:pt idx="1306">
                  <c:v>34.164673727365901</c:v>
                </c:pt>
                <c:pt idx="1307">
                  <c:v>34.176349965823647</c:v>
                </c:pt>
                <c:pt idx="1308">
                  <c:v>34.188034188034187</c:v>
                </c:pt>
                <c:pt idx="1309">
                  <c:v>34.211426616489909</c:v>
                </c:pt>
                <c:pt idx="1310">
                  <c:v>34.223134839151271</c:v>
                </c:pt>
                <c:pt idx="1311">
                  <c:v>34.246575342465754</c:v>
                </c:pt>
                <c:pt idx="1312">
                  <c:v>34.270047978067169</c:v>
                </c:pt>
                <c:pt idx="1313">
                  <c:v>34.305317324185253</c:v>
                </c:pt>
                <c:pt idx="1314">
                  <c:v>34.317089910775564</c:v>
                </c:pt>
                <c:pt idx="1315">
                  <c:v>34.328870580157911</c:v>
                </c:pt>
                <c:pt idx="1316">
                  <c:v>34.328870580157911</c:v>
                </c:pt>
                <c:pt idx="1317">
                  <c:v>34.328870580157911</c:v>
                </c:pt>
                <c:pt idx="1318">
                  <c:v>34.328870580157911</c:v>
                </c:pt>
                <c:pt idx="1319">
                  <c:v>34.328870580157911</c:v>
                </c:pt>
                <c:pt idx="1320">
                  <c:v>34.340659340659343</c:v>
                </c:pt>
                <c:pt idx="1321">
                  <c:v>34.340659340659343</c:v>
                </c:pt>
                <c:pt idx="1322">
                  <c:v>34.3878954607978</c:v>
                </c:pt>
                <c:pt idx="1323">
                  <c:v>34.3878954607978</c:v>
                </c:pt>
                <c:pt idx="1324">
                  <c:v>34.399724802201582</c:v>
                </c:pt>
                <c:pt idx="1325">
                  <c:v>34.41156228492774</c:v>
                </c:pt>
                <c:pt idx="1326">
                  <c:v>34.41156228492774</c:v>
                </c:pt>
                <c:pt idx="1327">
                  <c:v>34.42340791738382</c:v>
                </c:pt>
                <c:pt idx="1328">
                  <c:v>34.42340791738382</c:v>
                </c:pt>
                <c:pt idx="1329">
                  <c:v>34.458993797381119</c:v>
                </c:pt>
                <c:pt idx="1330">
                  <c:v>34.470872113064459</c:v>
                </c:pt>
                <c:pt idx="1331">
                  <c:v>34.482758620689658</c:v>
                </c:pt>
                <c:pt idx="1332">
                  <c:v>34.482758620689658</c:v>
                </c:pt>
                <c:pt idx="1333">
                  <c:v>34.518467380048328</c:v>
                </c:pt>
                <c:pt idx="1334">
                  <c:v>34.554250172771248</c:v>
                </c:pt>
                <c:pt idx="1335">
                  <c:v>34.57814661134163</c:v>
                </c:pt>
                <c:pt idx="1336">
                  <c:v>34.590107229332411</c:v>
                </c:pt>
                <c:pt idx="1337">
                  <c:v>34.602076124567475</c:v>
                </c:pt>
                <c:pt idx="1338">
                  <c:v>34.602076124567475</c:v>
                </c:pt>
                <c:pt idx="1339">
                  <c:v>34.602076124567475</c:v>
                </c:pt>
                <c:pt idx="1340">
                  <c:v>34.614053305642088</c:v>
                </c:pt>
                <c:pt idx="1341">
                  <c:v>34.614053305642088</c:v>
                </c:pt>
                <c:pt idx="1342">
                  <c:v>34.626038781163437</c:v>
                </c:pt>
                <c:pt idx="1343">
                  <c:v>34.638032559750606</c:v>
                </c:pt>
                <c:pt idx="1344">
                  <c:v>34.650034650034648</c:v>
                </c:pt>
                <c:pt idx="1345">
                  <c:v>34.662045060658578</c:v>
                </c:pt>
                <c:pt idx="1346">
                  <c:v>34.674063800277395</c:v>
                </c:pt>
                <c:pt idx="1347">
                  <c:v>34.674063800277395</c:v>
                </c:pt>
                <c:pt idx="1348">
                  <c:v>34.674063800277395</c:v>
                </c:pt>
                <c:pt idx="1349">
                  <c:v>34.686090877558101</c:v>
                </c:pt>
                <c:pt idx="1350">
                  <c:v>34.722222222222221</c:v>
                </c:pt>
                <c:pt idx="1351">
                  <c:v>34.758428919012864</c:v>
                </c:pt>
                <c:pt idx="1352">
                  <c:v>34.758428919012864</c:v>
                </c:pt>
                <c:pt idx="1353">
                  <c:v>34.770514603616128</c:v>
                </c:pt>
                <c:pt idx="1354">
                  <c:v>34.80682213713888</c:v>
                </c:pt>
                <c:pt idx="1355">
                  <c:v>34.80682213713888</c:v>
                </c:pt>
                <c:pt idx="1356">
                  <c:v>34.818941504178277</c:v>
                </c:pt>
                <c:pt idx="1357">
                  <c:v>34.818941504178277</c:v>
                </c:pt>
                <c:pt idx="1358">
                  <c:v>34.855350296270473</c:v>
                </c:pt>
                <c:pt idx="1359">
                  <c:v>34.855350296270473</c:v>
                </c:pt>
                <c:pt idx="1360">
                  <c:v>34.879665155214511</c:v>
                </c:pt>
                <c:pt idx="1361">
                  <c:v>34.904013961605585</c:v>
                </c:pt>
                <c:pt idx="1362">
                  <c:v>34.928396786587498</c:v>
                </c:pt>
                <c:pt idx="1363">
                  <c:v>34.928396786587498</c:v>
                </c:pt>
                <c:pt idx="1364">
                  <c:v>34.928396786587498</c:v>
                </c:pt>
                <c:pt idx="1365">
                  <c:v>34.928396786587498</c:v>
                </c:pt>
                <c:pt idx="1366">
                  <c:v>34.940600978336825</c:v>
                </c:pt>
                <c:pt idx="1367">
                  <c:v>34.952813701502969</c:v>
                </c:pt>
                <c:pt idx="1368">
                  <c:v>34.965034965034967</c:v>
                </c:pt>
                <c:pt idx="1369">
                  <c:v>34.965034965034967</c:v>
                </c:pt>
                <c:pt idx="1370">
                  <c:v>34.965034965034967</c:v>
                </c:pt>
                <c:pt idx="1371">
                  <c:v>34.989503149055288</c:v>
                </c:pt>
                <c:pt idx="1372">
                  <c:v>35.0140056022409</c:v>
                </c:pt>
                <c:pt idx="1373">
                  <c:v>35.026269702276707</c:v>
                </c:pt>
                <c:pt idx="1374">
                  <c:v>35.050823694356815</c:v>
                </c:pt>
                <c:pt idx="1375">
                  <c:v>35.050823694356815</c:v>
                </c:pt>
                <c:pt idx="1376">
                  <c:v>35.06311360448808</c:v>
                </c:pt>
                <c:pt idx="1377">
                  <c:v>35.075412136092595</c:v>
                </c:pt>
                <c:pt idx="1378">
                  <c:v>35.1000351000351</c:v>
                </c:pt>
                <c:pt idx="1379">
                  <c:v>35.1000351000351</c:v>
                </c:pt>
                <c:pt idx="1380">
                  <c:v>35.112359550561798</c:v>
                </c:pt>
                <c:pt idx="1381">
                  <c:v>35.124692658939239</c:v>
                </c:pt>
                <c:pt idx="1382">
                  <c:v>35.124692658939239</c:v>
                </c:pt>
                <c:pt idx="1383">
                  <c:v>35.161744022503512</c:v>
                </c:pt>
                <c:pt idx="1384">
                  <c:v>35.161744022503512</c:v>
                </c:pt>
                <c:pt idx="1385">
                  <c:v>35.198873636043643</c:v>
                </c:pt>
                <c:pt idx="1386">
                  <c:v>35.198873636043643</c:v>
                </c:pt>
                <c:pt idx="1387">
                  <c:v>35.198873636043643</c:v>
                </c:pt>
                <c:pt idx="1388">
                  <c:v>35.223670306445932</c:v>
                </c:pt>
                <c:pt idx="1389">
                  <c:v>35.236081747709655</c:v>
                </c:pt>
                <c:pt idx="1390">
                  <c:v>35.248501938667609</c:v>
                </c:pt>
                <c:pt idx="1391">
                  <c:v>35.260930888575459</c:v>
                </c:pt>
                <c:pt idx="1392">
                  <c:v>35.298270384751149</c:v>
                </c:pt>
                <c:pt idx="1393">
                  <c:v>35.335689045936398</c:v>
                </c:pt>
                <c:pt idx="1394">
                  <c:v>35.348179568752208</c:v>
                </c:pt>
                <c:pt idx="1395">
                  <c:v>35.348179568752208</c:v>
                </c:pt>
                <c:pt idx="1396">
                  <c:v>35.348179568752208</c:v>
                </c:pt>
                <c:pt idx="1397">
                  <c:v>35.360678925035359</c:v>
                </c:pt>
                <c:pt idx="1398">
                  <c:v>35.360678925035359</c:v>
                </c:pt>
                <c:pt idx="1399">
                  <c:v>35.373187124159884</c:v>
                </c:pt>
                <c:pt idx="1400">
                  <c:v>35.385704175513091</c:v>
                </c:pt>
                <c:pt idx="1401">
                  <c:v>35.385704175513091</c:v>
                </c:pt>
                <c:pt idx="1402">
                  <c:v>35.410764872521248</c:v>
                </c:pt>
                <c:pt idx="1403">
                  <c:v>35.423308537017355</c:v>
                </c:pt>
                <c:pt idx="1404">
                  <c:v>35.423308537017355</c:v>
                </c:pt>
                <c:pt idx="1405">
                  <c:v>35.460992907801419</c:v>
                </c:pt>
                <c:pt idx="1406">
                  <c:v>35.473572188719402</c:v>
                </c:pt>
                <c:pt idx="1407">
                  <c:v>35.473572188719402</c:v>
                </c:pt>
                <c:pt idx="1408">
                  <c:v>35.486160397444998</c:v>
                </c:pt>
                <c:pt idx="1409">
                  <c:v>35.486160397444998</c:v>
                </c:pt>
                <c:pt idx="1410">
                  <c:v>35.498757543485979</c:v>
                </c:pt>
                <c:pt idx="1411">
                  <c:v>35.523978685612789</c:v>
                </c:pt>
                <c:pt idx="1412">
                  <c:v>35.536602700781806</c:v>
                </c:pt>
                <c:pt idx="1413">
                  <c:v>35.536602700781806</c:v>
                </c:pt>
                <c:pt idx="1414">
                  <c:v>35.549235691432635</c:v>
                </c:pt>
                <c:pt idx="1415">
                  <c:v>35.561877667140827</c:v>
                </c:pt>
                <c:pt idx="1416">
                  <c:v>35.574528637495554</c:v>
                </c:pt>
                <c:pt idx="1417">
                  <c:v>35.574528637495554</c:v>
                </c:pt>
                <c:pt idx="1418">
                  <c:v>35.574528637495554</c:v>
                </c:pt>
                <c:pt idx="1419">
                  <c:v>35.587188612099645</c:v>
                </c:pt>
                <c:pt idx="1420">
                  <c:v>35.587188612099645</c:v>
                </c:pt>
                <c:pt idx="1421">
                  <c:v>35.587188612099645</c:v>
                </c:pt>
                <c:pt idx="1422">
                  <c:v>35.612535612535616</c:v>
                </c:pt>
                <c:pt idx="1423">
                  <c:v>35.676061362825543</c:v>
                </c:pt>
                <c:pt idx="1424">
                  <c:v>35.688793718772303</c:v>
                </c:pt>
                <c:pt idx="1425">
                  <c:v>35.688793718772303</c:v>
                </c:pt>
                <c:pt idx="1426">
                  <c:v>35.701535166012135</c:v>
                </c:pt>
                <c:pt idx="1427">
                  <c:v>35.727045373347629</c:v>
                </c:pt>
                <c:pt idx="1428">
                  <c:v>35.727045373347629</c:v>
                </c:pt>
                <c:pt idx="1429">
                  <c:v>35.727045373347629</c:v>
                </c:pt>
                <c:pt idx="1430">
                  <c:v>35.752592062924563</c:v>
                </c:pt>
                <c:pt idx="1431">
                  <c:v>35.765379113018597</c:v>
                </c:pt>
                <c:pt idx="1432">
                  <c:v>35.790980672870432</c:v>
                </c:pt>
                <c:pt idx="1433">
                  <c:v>35.803795202291447</c:v>
                </c:pt>
                <c:pt idx="1434">
                  <c:v>35.816618911174785</c:v>
                </c:pt>
                <c:pt idx="1435">
                  <c:v>35.842293906810035</c:v>
                </c:pt>
                <c:pt idx="1436">
                  <c:v>35.842293906810035</c:v>
                </c:pt>
                <c:pt idx="1437">
                  <c:v>35.842293906810035</c:v>
                </c:pt>
                <c:pt idx="1438">
                  <c:v>35.868005738880917</c:v>
                </c:pt>
                <c:pt idx="1439">
                  <c:v>35.880875493362034</c:v>
                </c:pt>
                <c:pt idx="1440">
                  <c:v>35.89375448671931</c:v>
                </c:pt>
                <c:pt idx="1441">
                  <c:v>35.89375448671931</c:v>
                </c:pt>
                <c:pt idx="1442">
                  <c:v>35.89375448671931</c:v>
                </c:pt>
                <c:pt idx="1443">
                  <c:v>35.89375448671931</c:v>
                </c:pt>
                <c:pt idx="1444">
                  <c:v>35.89375448671931</c:v>
                </c:pt>
                <c:pt idx="1445">
                  <c:v>35.906642728904849</c:v>
                </c:pt>
                <c:pt idx="1446">
                  <c:v>35.906642728904849</c:v>
                </c:pt>
                <c:pt idx="1447">
                  <c:v>35.945363048166783</c:v>
                </c:pt>
                <c:pt idx="1448">
                  <c:v>35.945363048166783</c:v>
                </c:pt>
                <c:pt idx="1449">
                  <c:v>35.945363048166783</c:v>
                </c:pt>
                <c:pt idx="1450">
                  <c:v>35.958288385472855</c:v>
                </c:pt>
                <c:pt idx="1451">
                  <c:v>35.97122302158273</c:v>
                </c:pt>
                <c:pt idx="1452">
                  <c:v>35.97122302158273</c:v>
                </c:pt>
                <c:pt idx="1453">
                  <c:v>35.984166966534723</c:v>
                </c:pt>
                <c:pt idx="1454">
                  <c:v>35.984166966534723</c:v>
                </c:pt>
                <c:pt idx="1455">
                  <c:v>35.997120230381569</c:v>
                </c:pt>
                <c:pt idx="1456">
                  <c:v>36.010082823190494</c:v>
                </c:pt>
                <c:pt idx="1457">
                  <c:v>36.010082823190494</c:v>
                </c:pt>
                <c:pt idx="1458">
                  <c:v>36.023054755043226</c:v>
                </c:pt>
                <c:pt idx="1459">
                  <c:v>36.023054755043226</c:v>
                </c:pt>
                <c:pt idx="1460">
                  <c:v>36.023054755043226</c:v>
                </c:pt>
                <c:pt idx="1461">
                  <c:v>36.036036036036037</c:v>
                </c:pt>
                <c:pt idx="1462">
                  <c:v>36.062026685899745</c:v>
                </c:pt>
                <c:pt idx="1463">
                  <c:v>36.075036075036074</c:v>
                </c:pt>
                <c:pt idx="1464">
                  <c:v>36.088054853843374</c:v>
                </c:pt>
                <c:pt idx="1465">
                  <c:v>36.088054853843374</c:v>
                </c:pt>
                <c:pt idx="1466">
                  <c:v>36.101083032490976</c:v>
                </c:pt>
                <c:pt idx="1467">
                  <c:v>36.114120621162876</c:v>
                </c:pt>
                <c:pt idx="1468">
                  <c:v>36.127167630057805</c:v>
                </c:pt>
                <c:pt idx="1469">
                  <c:v>36.127167630057805</c:v>
                </c:pt>
                <c:pt idx="1470">
                  <c:v>36.127167630057805</c:v>
                </c:pt>
                <c:pt idx="1471">
                  <c:v>36.140224069389227</c:v>
                </c:pt>
                <c:pt idx="1472">
                  <c:v>36.166365280289334</c:v>
                </c:pt>
                <c:pt idx="1473">
                  <c:v>36.166365280289334</c:v>
                </c:pt>
                <c:pt idx="1474">
                  <c:v>36.179450072358897</c:v>
                </c:pt>
                <c:pt idx="1475">
                  <c:v>36.192544335866813</c:v>
                </c:pt>
                <c:pt idx="1476">
                  <c:v>36.192544335866813</c:v>
                </c:pt>
                <c:pt idx="1477">
                  <c:v>36.205648081100648</c:v>
                </c:pt>
                <c:pt idx="1478">
                  <c:v>36.205648081100648</c:v>
                </c:pt>
                <c:pt idx="1479">
                  <c:v>36.218761318362915</c:v>
                </c:pt>
                <c:pt idx="1480">
                  <c:v>36.218761318362915</c:v>
                </c:pt>
                <c:pt idx="1481">
                  <c:v>36.218761318362915</c:v>
                </c:pt>
                <c:pt idx="1482">
                  <c:v>36.218761318362915</c:v>
                </c:pt>
                <c:pt idx="1483">
                  <c:v>36.231884057971016</c:v>
                </c:pt>
                <c:pt idx="1484">
                  <c:v>36.258158085569256</c:v>
                </c:pt>
                <c:pt idx="1485">
                  <c:v>36.258158085569256</c:v>
                </c:pt>
                <c:pt idx="1486">
                  <c:v>36.271309394269132</c:v>
                </c:pt>
                <c:pt idx="1487">
                  <c:v>36.271309394269132</c:v>
                </c:pt>
                <c:pt idx="1488">
                  <c:v>36.284470246734401</c:v>
                </c:pt>
                <c:pt idx="1489">
                  <c:v>36.284470246734401</c:v>
                </c:pt>
                <c:pt idx="1490">
                  <c:v>36.310820624546118</c:v>
                </c:pt>
                <c:pt idx="1491">
                  <c:v>36.324010170722843</c:v>
                </c:pt>
                <c:pt idx="1492">
                  <c:v>36.324010170722843</c:v>
                </c:pt>
                <c:pt idx="1493">
                  <c:v>36.324010170722843</c:v>
                </c:pt>
                <c:pt idx="1494">
                  <c:v>36.324010170722843</c:v>
                </c:pt>
                <c:pt idx="1495">
                  <c:v>36.337209302325583</c:v>
                </c:pt>
                <c:pt idx="1496">
                  <c:v>36.337209302325583</c:v>
                </c:pt>
                <c:pt idx="1497">
                  <c:v>36.350418029807344</c:v>
                </c:pt>
                <c:pt idx="1498">
                  <c:v>36.363636363636367</c:v>
                </c:pt>
                <c:pt idx="1499">
                  <c:v>36.363636363636367</c:v>
                </c:pt>
                <c:pt idx="1500">
                  <c:v>36.363636363636367</c:v>
                </c:pt>
                <c:pt idx="1501">
                  <c:v>36.363636363636367</c:v>
                </c:pt>
                <c:pt idx="1502">
                  <c:v>36.390101892285301</c:v>
                </c:pt>
                <c:pt idx="1503">
                  <c:v>36.390101892285301</c:v>
                </c:pt>
                <c:pt idx="1504">
                  <c:v>36.390101892285301</c:v>
                </c:pt>
                <c:pt idx="1505">
                  <c:v>36.390101892285301</c:v>
                </c:pt>
                <c:pt idx="1506">
                  <c:v>36.403349108117951</c:v>
                </c:pt>
                <c:pt idx="1507">
                  <c:v>36.416605972323381</c:v>
                </c:pt>
                <c:pt idx="1508">
                  <c:v>36.416605972323381</c:v>
                </c:pt>
                <c:pt idx="1509">
                  <c:v>36.443148688046648</c:v>
                </c:pt>
                <c:pt idx="1510">
                  <c:v>36.443148688046648</c:v>
                </c:pt>
                <c:pt idx="1511">
                  <c:v>36.456434560699961</c:v>
                </c:pt>
                <c:pt idx="1512">
                  <c:v>36.509675063891933</c:v>
                </c:pt>
                <c:pt idx="1513">
                  <c:v>36.509675063891933</c:v>
                </c:pt>
                <c:pt idx="1514">
                  <c:v>36.523009495982471</c:v>
                </c:pt>
                <c:pt idx="1515">
                  <c:v>36.536353671903541</c:v>
                </c:pt>
                <c:pt idx="1516">
                  <c:v>36.536353671903541</c:v>
                </c:pt>
                <c:pt idx="1517">
                  <c:v>36.549707602339183</c:v>
                </c:pt>
                <c:pt idx="1518">
                  <c:v>36.549707602339183</c:v>
                </c:pt>
                <c:pt idx="1519">
                  <c:v>36.549707602339183</c:v>
                </c:pt>
                <c:pt idx="1520">
                  <c:v>36.563071297989026</c:v>
                </c:pt>
                <c:pt idx="1521">
                  <c:v>36.563071297989026</c:v>
                </c:pt>
                <c:pt idx="1522">
                  <c:v>36.563071297989026</c:v>
                </c:pt>
                <c:pt idx="1523">
                  <c:v>36.576444769568397</c:v>
                </c:pt>
                <c:pt idx="1524">
                  <c:v>36.576444769568397</c:v>
                </c:pt>
                <c:pt idx="1525">
                  <c:v>36.603221083455345</c:v>
                </c:pt>
                <c:pt idx="1526">
                  <c:v>36.603221083455345</c:v>
                </c:pt>
                <c:pt idx="1527">
                  <c:v>36.61662394727206</c:v>
                </c:pt>
                <c:pt idx="1528">
                  <c:v>36.630036630036628</c:v>
                </c:pt>
                <c:pt idx="1529">
                  <c:v>36.643459142543058</c:v>
                </c:pt>
                <c:pt idx="1530">
                  <c:v>36.656891495601172</c:v>
                </c:pt>
                <c:pt idx="1531">
                  <c:v>36.656891495601172</c:v>
                </c:pt>
                <c:pt idx="1532">
                  <c:v>36.670333700036672</c:v>
                </c:pt>
                <c:pt idx="1533">
                  <c:v>36.670333700036672</c:v>
                </c:pt>
                <c:pt idx="1534">
                  <c:v>36.683785766691123</c:v>
                </c:pt>
                <c:pt idx="1535">
                  <c:v>36.683785766691123</c:v>
                </c:pt>
                <c:pt idx="1536">
                  <c:v>36.683785766691123</c:v>
                </c:pt>
                <c:pt idx="1537">
                  <c:v>36.683785766691123</c:v>
                </c:pt>
                <c:pt idx="1538">
                  <c:v>36.697247706422019</c:v>
                </c:pt>
                <c:pt idx="1539">
                  <c:v>36.697247706422019</c:v>
                </c:pt>
                <c:pt idx="1540">
                  <c:v>36.697247706422019</c:v>
                </c:pt>
                <c:pt idx="1541">
                  <c:v>36.751194413818446</c:v>
                </c:pt>
                <c:pt idx="1542">
                  <c:v>36.764705882352942</c:v>
                </c:pt>
                <c:pt idx="1543">
                  <c:v>36.764705882352942</c:v>
                </c:pt>
                <c:pt idx="1544">
                  <c:v>36.764705882352942</c:v>
                </c:pt>
                <c:pt idx="1545">
                  <c:v>36.791758646063279</c:v>
                </c:pt>
                <c:pt idx="1546">
                  <c:v>36.791758646063279</c:v>
                </c:pt>
                <c:pt idx="1547">
                  <c:v>36.791758646063279</c:v>
                </c:pt>
                <c:pt idx="1548">
                  <c:v>36.83241252302026</c:v>
                </c:pt>
                <c:pt idx="1549">
                  <c:v>36.845983787767132</c:v>
                </c:pt>
                <c:pt idx="1550">
                  <c:v>36.859565057132329</c:v>
                </c:pt>
                <c:pt idx="1551">
                  <c:v>36.886757654002217</c:v>
                </c:pt>
                <c:pt idx="1552">
                  <c:v>36.886757654002217</c:v>
                </c:pt>
                <c:pt idx="1553">
                  <c:v>36.900369003690038</c:v>
                </c:pt>
                <c:pt idx="1554">
                  <c:v>36.900369003690038</c:v>
                </c:pt>
                <c:pt idx="1555">
                  <c:v>36.913990402362494</c:v>
                </c:pt>
                <c:pt idx="1556">
                  <c:v>36.941263391207976</c:v>
                </c:pt>
                <c:pt idx="1557">
                  <c:v>36.95491500369549</c:v>
                </c:pt>
                <c:pt idx="1558">
                  <c:v>36.968576709796672</c:v>
                </c:pt>
                <c:pt idx="1559">
                  <c:v>36.968576709796672</c:v>
                </c:pt>
                <c:pt idx="1560">
                  <c:v>36.968576709796672</c:v>
                </c:pt>
                <c:pt idx="1561">
                  <c:v>36.982248520710058</c:v>
                </c:pt>
                <c:pt idx="1562">
                  <c:v>36.982248520710058</c:v>
                </c:pt>
                <c:pt idx="1563">
                  <c:v>36.982248520710058</c:v>
                </c:pt>
                <c:pt idx="1564">
                  <c:v>36.982248520710058</c:v>
                </c:pt>
                <c:pt idx="1565">
                  <c:v>36.995930447650757</c:v>
                </c:pt>
                <c:pt idx="1566">
                  <c:v>36.995930447650757</c:v>
                </c:pt>
                <c:pt idx="1567">
                  <c:v>37.00962250185048</c:v>
                </c:pt>
                <c:pt idx="1568">
                  <c:v>37.023324694557566</c:v>
                </c:pt>
                <c:pt idx="1569">
                  <c:v>37.023324694557566</c:v>
                </c:pt>
                <c:pt idx="1570">
                  <c:v>37.023324694557566</c:v>
                </c:pt>
                <c:pt idx="1571">
                  <c:v>37.037037037037038</c:v>
                </c:pt>
                <c:pt idx="1572">
                  <c:v>37.037037037037038</c:v>
                </c:pt>
                <c:pt idx="1573">
                  <c:v>37.037037037037038</c:v>
                </c:pt>
                <c:pt idx="1574">
                  <c:v>37.037037037037038</c:v>
                </c:pt>
                <c:pt idx="1575">
                  <c:v>37.037037037037038</c:v>
                </c:pt>
                <c:pt idx="1576">
                  <c:v>37.050759540570581</c:v>
                </c:pt>
                <c:pt idx="1577">
                  <c:v>37.050759540570581</c:v>
                </c:pt>
                <c:pt idx="1578">
                  <c:v>37.064492216456635</c:v>
                </c:pt>
                <c:pt idx="1579">
                  <c:v>37.078235076010387</c:v>
                </c:pt>
                <c:pt idx="1580">
                  <c:v>37.091988130563799</c:v>
                </c:pt>
                <c:pt idx="1581">
                  <c:v>37.091988130563799</c:v>
                </c:pt>
                <c:pt idx="1582">
                  <c:v>37.091988130563799</c:v>
                </c:pt>
                <c:pt idx="1583">
                  <c:v>37.105751391465681</c:v>
                </c:pt>
                <c:pt idx="1584">
                  <c:v>37.105751391465681</c:v>
                </c:pt>
                <c:pt idx="1585">
                  <c:v>37.119524870081662</c:v>
                </c:pt>
                <c:pt idx="1586">
                  <c:v>37.133308577794281</c:v>
                </c:pt>
                <c:pt idx="1587">
                  <c:v>37.147102526002968</c:v>
                </c:pt>
                <c:pt idx="1588">
                  <c:v>37.174721189591082</c:v>
                </c:pt>
                <c:pt idx="1589">
                  <c:v>37.188545927854221</c:v>
                </c:pt>
                <c:pt idx="1590">
                  <c:v>37.188545927854221</c:v>
                </c:pt>
                <c:pt idx="1591">
                  <c:v>37.188545927854221</c:v>
                </c:pt>
                <c:pt idx="1592">
                  <c:v>37.202380952380956</c:v>
                </c:pt>
                <c:pt idx="1593">
                  <c:v>37.216226274655746</c:v>
                </c:pt>
                <c:pt idx="1594">
                  <c:v>37.216226274655746</c:v>
                </c:pt>
                <c:pt idx="1595">
                  <c:v>37.216226274655746</c:v>
                </c:pt>
                <c:pt idx="1596">
                  <c:v>37.230081906180196</c:v>
                </c:pt>
                <c:pt idx="1597">
                  <c:v>37.243947858473</c:v>
                </c:pt>
                <c:pt idx="1598">
                  <c:v>37.243947858473</c:v>
                </c:pt>
                <c:pt idx="1599">
                  <c:v>37.28560775540641</c:v>
                </c:pt>
                <c:pt idx="1600">
                  <c:v>37.299515106303623</c:v>
                </c:pt>
                <c:pt idx="1601">
                  <c:v>37.299515106303623</c:v>
                </c:pt>
                <c:pt idx="1602">
                  <c:v>37.299515106303623</c:v>
                </c:pt>
                <c:pt idx="1603">
                  <c:v>37.327360955580438</c:v>
                </c:pt>
                <c:pt idx="1604">
                  <c:v>37.341299477221803</c:v>
                </c:pt>
                <c:pt idx="1605">
                  <c:v>37.341299477221803</c:v>
                </c:pt>
                <c:pt idx="1606">
                  <c:v>37.369207772795214</c:v>
                </c:pt>
                <c:pt idx="1607">
                  <c:v>37.369207772795214</c:v>
                </c:pt>
                <c:pt idx="1608">
                  <c:v>37.383177570093459</c:v>
                </c:pt>
                <c:pt idx="1609">
                  <c:v>37.383177570093459</c:v>
                </c:pt>
                <c:pt idx="1610">
                  <c:v>37.397157816005986</c:v>
                </c:pt>
                <c:pt idx="1611">
                  <c:v>37.397157816005986</c:v>
                </c:pt>
                <c:pt idx="1612">
                  <c:v>37.397157816005986</c:v>
                </c:pt>
                <c:pt idx="1613">
                  <c:v>37.41114852225963</c:v>
                </c:pt>
                <c:pt idx="1614">
                  <c:v>37.43916136278547</c:v>
                </c:pt>
                <c:pt idx="1615">
                  <c:v>37.453183520599254</c:v>
                </c:pt>
                <c:pt idx="1616">
                  <c:v>37.453183520599254</c:v>
                </c:pt>
                <c:pt idx="1617">
                  <c:v>37.467216185837394</c:v>
                </c:pt>
                <c:pt idx="1618">
                  <c:v>37.467216185837394</c:v>
                </c:pt>
                <c:pt idx="1619">
                  <c:v>37.467216185837394</c:v>
                </c:pt>
                <c:pt idx="1620">
                  <c:v>37.481259370314845</c:v>
                </c:pt>
                <c:pt idx="1621">
                  <c:v>37.523452157598499</c:v>
                </c:pt>
                <c:pt idx="1622">
                  <c:v>37.537537537537538</c:v>
                </c:pt>
                <c:pt idx="1623">
                  <c:v>37.537537537537538</c:v>
                </c:pt>
                <c:pt idx="1624">
                  <c:v>37.551633496057079</c:v>
                </c:pt>
                <c:pt idx="1625">
                  <c:v>37.56574004507889</c:v>
                </c:pt>
                <c:pt idx="1626">
                  <c:v>37.579857196542655</c:v>
                </c:pt>
                <c:pt idx="1627">
                  <c:v>37.579857196542655</c:v>
                </c:pt>
                <c:pt idx="1628">
                  <c:v>37.593984962406012</c:v>
                </c:pt>
                <c:pt idx="1629">
                  <c:v>37.593984962406012</c:v>
                </c:pt>
                <c:pt idx="1630">
                  <c:v>37.593984962406012</c:v>
                </c:pt>
                <c:pt idx="1631">
                  <c:v>37.608123354644604</c:v>
                </c:pt>
                <c:pt idx="1632">
                  <c:v>37.622272385252074</c:v>
                </c:pt>
                <c:pt idx="1633">
                  <c:v>37.622272385252074</c:v>
                </c:pt>
                <c:pt idx="1634">
                  <c:v>37.636432066240118</c:v>
                </c:pt>
                <c:pt idx="1635">
                  <c:v>37.636432066240118</c:v>
                </c:pt>
                <c:pt idx="1636">
                  <c:v>37.636432066240118</c:v>
                </c:pt>
                <c:pt idx="1637">
                  <c:v>37.650602409638559</c:v>
                </c:pt>
                <c:pt idx="1638">
                  <c:v>37.650602409638559</c:v>
                </c:pt>
                <c:pt idx="1639">
                  <c:v>37.650602409638559</c:v>
                </c:pt>
                <c:pt idx="1640">
                  <c:v>37.650602409638559</c:v>
                </c:pt>
                <c:pt idx="1641">
                  <c:v>37.678975131876413</c:v>
                </c:pt>
                <c:pt idx="1642">
                  <c:v>37.678975131876413</c:v>
                </c:pt>
                <c:pt idx="1643">
                  <c:v>37.678975131876413</c:v>
                </c:pt>
                <c:pt idx="1644">
                  <c:v>37.678975131876413</c:v>
                </c:pt>
                <c:pt idx="1645">
                  <c:v>37.678975131876413</c:v>
                </c:pt>
                <c:pt idx="1646">
                  <c:v>37.678975131876413</c:v>
                </c:pt>
                <c:pt idx="1647">
                  <c:v>37.693177534866187</c:v>
                </c:pt>
                <c:pt idx="1648">
                  <c:v>37.693177534866187</c:v>
                </c:pt>
                <c:pt idx="1649">
                  <c:v>37.70739064856712</c:v>
                </c:pt>
                <c:pt idx="1650">
                  <c:v>37.70739064856712</c:v>
                </c:pt>
                <c:pt idx="1651">
                  <c:v>37.721614485099963</c:v>
                </c:pt>
                <c:pt idx="1652">
                  <c:v>37.750094375235939</c:v>
                </c:pt>
                <c:pt idx="1653">
                  <c:v>37.750094375235939</c:v>
                </c:pt>
                <c:pt idx="1654">
                  <c:v>37.750094375235939</c:v>
                </c:pt>
                <c:pt idx="1655">
                  <c:v>37.750094375235939</c:v>
                </c:pt>
                <c:pt idx="1656">
                  <c:v>37.764350453172206</c:v>
                </c:pt>
                <c:pt idx="1657">
                  <c:v>37.778617302606726</c:v>
                </c:pt>
                <c:pt idx="1658">
                  <c:v>37.778617302606726</c:v>
                </c:pt>
                <c:pt idx="1659">
                  <c:v>37.778617302606726</c:v>
                </c:pt>
                <c:pt idx="1660">
                  <c:v>37.778617302606726</c:v>
                </c:pt>
                <c:pt idx="1661">
                  <c:v>37.792894935752081</c:v>
                </c:pt>
                <c:pt idx="1662">
                  <c:v>37.792894935752081</c:v>
                </c:pt>
                <c:pt idx="1663">
                  <c:v>37.807183364839318</c:v>
                </c:pt>
                <c:pt idx="1664">
                  <c:v>37.807183364839318</c:v>
                </c:pt>
                <c:pt idx="1665">
                  <c:v>37.807183364839318</c:v>
                </c:pt>
                <c:pt idx="1666">
                  <c:v>37.835792659856224</c:v>
                </c:pt>
                <c:pt idx="1667">
                  <c:v>37.850113550340652</c:v>
                </c:pt>
                <c:pt idx="1668">
                  <c:v>37.850113550340652</c:v>
                </c:pt>
                <c:pt idx="1669">
                  <c:v>37.864445285876563</c:v>
                </c:pt>
                <c:pt idx="1670">
                  <c:v>37.864445285876563</c:v>
                </c:pt>
                <c:pt idx="1671">
                  <c:v>37.864445285876563</c:v>
                </c:pt>
                <c:pt idx="1672">
                  <c:v>37.864445285876563</c:v>
                </c:pt>
                <c:pt idx="1673">
                  <c:v>37.893141341417206</c:v>
                </c:pt>
                <c:pt idx="1674">
                  <c:v>37.893141341417206</c:v>
                </c:pt>
                <c:pt idx="1675">
                  <c:v>37.893141341417206</c:v>
                </c:pt>
                <c:pt idx="1676">
                  <c:v>37.893141341417206</c:v>
                </c:pt>
                <c:pt idx="1677">
                  <c:v>37.893141341417206</c:v>
                </c:pt>
                <c:pt idx="1678">
                  <c:v>37.907505686125852</c:v>
                </c:pt>
                <c:pt idx="1679">
                  <c:v>37.907505686125852</c:v>
                </c:pt>
                <c:pt idx="1680">
                  <c:v>37.950664136622386</c:v>
                </c:pt>
                <c:pt idx="1681">
                  <c:v>37.950664136622386</c:v>
                </c:pt>
                <c:pt idx="1682">
                  <c:v>37.965072133637051</c:v>
                </c:pt>
                <c:pt idx="1683">
                  <c:v>37.979491074819599</c:v>
                </c:pt>
                <c:pt idx="1684">
                  <c:v>37.993920972644375</c:v>
                </c:pt>
                <c:pt idx="1685">
                  <c:v>37.993920972644375</c:v>
                </c:pt>
                <c:pt idx="1686">
                  <c:v>38.008361839604717</c:v>
                </c:pt>
                <c:pt idx="1687">
                  <c:v>38.022813688212928</c:v>
                </c:pt>
                <c:pt idx="1688">
                  <c:v>38.03727653100038</c:v>
                </c:pt>
                <c:pt idx="1689">
                  <c:v>38.051750380517504</c:v>
                </c:pt>
                <c:pt idx="1690">
                  <c:v>38.051750380517504</c:v>
                </c:pt>
                <c:pt idx="1691">
                  <c:v>38.109756097560975</c:v>
                </c:pt>
                <c:pt idx="1692">
                  <c:v>38.109756097560975</c:v>
                </c:pt>
                <c:pt idx="1693">
                  <c:v>38.109756097560975</c:v>
                </c:pt>
                <c:pt idx="1694">
                  <c:v>38.109756097560975</c:v>
                </c:pt>
                <c:pt idx="1695">
                  <c:v>38.124285169653071</c:v>
                </c:pt>
                <c:pt idx="1696">
                  <c:v>38.138825324180019</c:v>
                </c:pt>
                <c:pt idx="1697">
                  <c:v>38.153376573826783</c:v>
                </c:pt>
                <c:pt idx="1698">
                  <c:v>38.153376573826783</c:v>
                </c:pt>
                <c:pt idx="1699">
                  <c:v>38.167938931297712</c:v>
                </c:pt>
                <c:pt idx="1700">
                  <c:v>38.167938931297712</c:v>
                </c:pt>
                <c:pt idx="1701">
                  <c:v>38.211692777990059</c:v>
                </c:pt>
                <c:pt idx="1702">
                  <c:v>38.211692777990059</c:v>
                </c:pt>
                <c:pt idx="1703">
                  <c:v>38.24091778202677</c:v>
                </c:pt>
                <c:pt idx="1704">
                  <c:v>38.255547054322875</c:v>
                </c:pt>
                <c:pt idx="1705">
                  <c:v>38.270187523918871</c:v>
                </c:pt>
                <c:pt idx="1706">
                  <c:v>38.270187523918871</c:v>
                </c:pt>
                <c:pt idx="1707">
                  <c:v>38.284839203675347</c:v>
                </c:pt>
                <c:pt idx="1708">
                  <c:v>38.299502106472616</c:v>
                </c:pt>
                <c:pt idx="1709">
                  <c:v>38.314176245210724</c:v>
                </c:pt>
                <c:pt idx="1710">
                  <c:v>38.314176245210724</c:v>
                </c:pt>
                <c:pt idx="1711">
                  <c:v>38.343558282208591</c:v>
                </c:pt>
                <c:pt idx="1712">
                  <c:v>38.343558282208591</c:v>
                </c:pt>
                <c:pt idx="1713">
                  <c:v>38.358266206367475</c:v>
                </c:pt>
                <c:pt idx="1714">
                  <c:v>38.372985418265543</c:v>
                </c:pt>
                <c:pt idx="1715">
                  <c:v>38.387715930902111</c:v>
                </c:pt>
                <c:pt idx="1716">
                  <c:v>38.387715930902111</c:v>
                </c:pt>
                <c:pt idx="1717">
                  <c:v>38.402457757296467</c:v>
                </c:pt>
                <c:pt idx="1718">
                  <c:v>38.402457757296467</c:v>
                </c:pt>
                <c:pt idx="1719">
                  <c:v>38.402457757296467</c:v>
                </c:pt>
                <c:pt idx="1720">
                  <c:v>38.431975403535745</c:v>
                </c:pt>
                <c:pt idx="1721">
                  <c:v>38.431975403535745</c:v>
                </c:pt>
                <c:pt idx="1722">
                  <c:v>38.431975403535745</c:v>
                </c:pt>
                <c:pt idx="1723">
                  <c:v>38.431975403535745</c:v>
                </c:pt>
                <c:pt idx="1724">
                  <c:v>38.446751249519416</c:v>
                </c:pt>
                <c:pt idx="1725">
                  <c:v>38.46153846153846</c:v>
                </c:pt>
                <c:pt idx="1726">
                  <c:v>38.46153846153846</c:v>
                </c:pt>
                <c:pt idx="1727">
                  <c:v>38.476337052712587</c:v>
                </c:pt>
                <c:pt idx="1728">
                  <c:v>38.49114703618168</c:v>
                </c:pt>
                <c:pt idx="1729">
                  <c:v>38.49114703618168</c:v>
                </c:pt>
                <c:pt idx="1730">
                  <c:v>38.52080123266564</c:v>
                </c:pt>
                <c:pt idx="1731">
                  <c:v>38.52080123266564</c:v>
                </c:pt>
                <c:pt idx="1732">
                  <c:v>38.550501156515033</c:v>
                </c:pt>
                <c:pt idx="1733">
                  <c:v>38.565368299267256</c:v>
                </c:pt>
                <c:pt idx="1734">
                  <c:v>38.565368299267256</c:v>
                </c:pt>
                <c:pt idx="1735">
                  <c:v>38.595137012736394</c:v>
                </c:pt>
                <c:pt idx="1736">
                  <c:v>38.595137012736394</c:v>
                </c:pt>
                <c:pt idx="1737">
                  <c:v>38.595137012736394</c:v>
                </c:pt>
                <c:pt idx="1738">
                  <c:v>38.610038610038615</c:v>
                </c:pt>
                <c:pt idx="1739">
                  <c:v>38.624951718810351</c:v>
                </c:pt>
                <c:pt idx="1740">
                  <c:v>38.624951718810351</c:v>
                </c:pt>
                <c:pt idx="1741">
                  <c:v>38.639876352395675</c:v>
                </c:pt>
                <c:pt idx="1742">
                  <c:v>38.639876352395675</c:v>
                </c:pt>
                <c:pt idx="1743">
                  <c:v>38.669760247486465</c:v>
                </c:pt>
                <c:pt idx="1744">
                  <c:v>38.669760247486465</c:v>
                </c:pt>
                <c:pt idx="1745">
                  <c:v>38.684719535783366</c:v>
                </c:pt>
                <c:pt idx="1746">
                  <c:v>38.699690402476783</c:v>
                </c:pt>
                <c:pt idx="1747">
                  <c:v>38.699690402476783</c:v>
                </c:pt>
                <c:pt idx="1748">
                  <c:v>38.714672861014328</c:v>
                </c:pt>
                <c:pt idx="1749">
                  <c:v>38.729666924864446</c:v>
                </c:pt>
                <c:pt idx="1750">
                  <c:v>38.729666924864446</c:v>
                </c:pt>
                <c:pt idx="1751">
                  <c:v>38.729666924864446</c:v>
                </c:pt>
                <c:pt idx="1752">
                  <c:v>38.74467260751647</c:v>
                </c:pt>
                <c:pt idx="1753">
                  <c:v>38.774718883288095</c:v>
                </c:pt>
                <c:pt idx="1754">
                  <c:v>38.789759503491076</c:v>
                </c:pt>
                <c:pt idx="1755">
                  <c:v>38.789759503491076</c:v>
                </c:pt>
                <c:pt idx="1756">
                  <c:v>38.80481179666279</c:v>
                </c:pt>
                <c:pt idx="1757">
                  <c:v>38.80481179666279</c:v>
                </c:pt>
                <c:pt idx="1758">
                  <c:v>38.819875776397517</c:v>
                </c:pt>
                <c:pt idx="1759">
                  <c:v>38.819875776397517</c:v>
                </c:pt>
                <c:pt idx="1760">
                  <c:v>38.834951456310677</c:v>
                </c:pt>
                <c:pt idx="1761">
                  <c:v>38.834951456310677</c:v>
                </c:pt>
                <c:pt idx="1762">
                  <c:v>38.85003885003885</c:v>
                </c:pt>
                <c:pt idx="1763">
                  <c:v>38.865137971239797</c:v>
                </c:pt>
                <c:pt idx="1764">
                  <c:v>38.880248833592539</c:v>
                </c:pt>
                <c:pt idx="1765">
                  <c:v>38.910505836575879</c:v>
                </c:pt>
                <c:pt idx="1766">
                  <c:v>38.910505836575879</c:v>
                </c:pt>
                <c:pt idx="1767">
                  <c:v>38.910505836575879</c:v>
                </c:pt>
                <c:pt idx="1768">
                  <c:v>38.910505836575879</c:v>
                </c:pt>
                <c:pt idx="1769">
                  <c:v>38.925652004671079</c:v>
                </c:pt>
                <c:pt idx="1770">
                  <c:v>38.940809968847354</c:v>
                </c:pt>
                <c:pt idx="1771">
                  <c:v>38.940809968847354</c:v>
                </c:pt>
                <c:pt idx="1772">
                  <c:v>38.940809968847354</c:v>
                </c:pt>
                <c:pt idx="1773">
                  <c:v>38.971161340607949</c:v>
                </c:pt>
                <c:pt idx="1774">
                  <c:v>38.971161340607949</c:v>
                </c:pt>
                <c:pt idx="1775">
                  <c:v>38.971161340607949</c:v>
                </c:pt>
                <c:pt idx="1776">
                  <c:v>38.971161340607949</c:v>
                </c:pt>
                <c:pt idx="1777">
                  <c:v>38.98635477582846</c:v>
                </c:pt>
                <c:pt idx="1778">
                  <c:v>38.98635477582846</c:v>
                </c:pt>
                <c:pt idx="1779">
                  <c:v>39.016777214202108</c:v>
                </c:pt>
                <c:pt idx="1780">
                  <c:v>39.016777214202108</c:v>
                </c:pt>
                <c:pt idx="1781">
                  <c:v>39.047247169074581</c:v>
                </c:pt>
                <c:pt idx="1782">
                  <c:v>39.0625</c:v>
                </c:pt>
                <c:pt idx="1783">
                  <c:v>39.0625</c:v>
                </c:pt>
                <c:pt idx="1784">
                  <c:v>39.077764751856193</c:v>
                </c:pt>
                <c:pt idx="1785">
                  <c:v>39.077764751856193</c:v>
                </c:pt>
                <c:pt idx="1786">
                  <c:v>39.093041438623928</c:v>
                </c:pt>
                <c:pt idx="1787">
                  <c:v>39.108330074305826</c:v>
                </c:pt>
                <c:pt idx="1788">
                  <c:v>39.123630672926453</c:v>
                </c:pt>
                <c:pt idx="1789">
                  <c:v>39.123630672926453</c:v>
                </c:pt>
                <c:pt idx="1790">
                  <c:v>39.138943248532286</c:v>
                </c:pt>
                <c:pt idx="1791">
                  <c:v>39.138943248532286</c:v>
                </c:pt>
                <c:pt idx="1792">
                  <c:v>39.154267815191858</c:v>
                </c:pt>
                <c:pt idx="1793">
                  <c:v>39.154267815191858</c:v>
                </c:pt>
                <c:pt idx="1794">
                  <c:v>39.200313602508821</c:v>
                </c:pt>
                <c:pt idx="1795">
                  <c:v>39.200313602508821</c:v>
                </c:pt>
                <c:pt idx="1796">
                  <c:v>39.215686274509807</c:v>
                </c:pt>
                <c:pt idx="1797">
                  <c:v>39.215686274509807</c:v>
                </c:pt>
                <c:pt idx="1798">
                  <c:v>39.215686274509807</c:v>
                </c:pt>
                <c:pt idx="1799">
                  <c:v>39.215686274509807</c:v>
                </c:pt>
                <c:pt idx="1800">
                  <c:v>39.215686274509807</c:v>
                </c:pt>
                <c:pt idx="1801">
                  <c:v>39.23107100823853</c:v>
                </c:pt>
                <c:pt idx="1802">
                  <c:v>39.23107100823853</c:v>
                </c:pt>
                <c:pt idx="1803">
                  <c:v>39.246467817896388</c:v>
                </c:pt>
                <c:pt idx="1804">
                  <c:v>39.246467817896388</c:v>
                </c:pt>
                <c:pt idx="1805">
                  <c:v>39.246467817896388</c:v>
                </c:pt>
                <c:pt idx="1806">
                  <c:v>39.246467817896388</c:v>
                </c:pt>
                <c:pt idx="1807">
                  <c:v>39.261876717707111</c:v>
                </c:pt>
                <c:pt idx="1808">
                  <c:v>39.261876717707111</c:v>
                </c:pt>
                <c:pt idx="1809">
                  <c:v>39.292730844793716</c:v>
                </c:pt>
                <c:pt idx="1810">
                  <c:v>39.308176100628927</c:v>
                </c:pt>
                <c:pt idx="1811">
                  <c:v>39.323633503735749</c:v>
                </c:pt>
                <c:pt idx="1812">
                  <c:v>39.323633503735749</c:v>
                </c:pt>
                <c:pt idx="1813">
                  <c:v>39.323633503735749</c:v>
                </c:pt>
                <c:pt idx="1814">
                  <c:v>39.323633503735749</c:v>
                </c:pt>
                <c:pt idx="1815">
                  <c:v>39.354584809130266</c:v>
                </c:pt>
                <c:pt idx="1816">
                  <c:v>39.354584809130266</c:v>
                </c:pt>
                <c:pt idx="1817">
                  <c:v>39.354584809130266</c:v>
                </c:pt>
                <c:pt idx="1818">
                  <c:v>39.370078740157481</c:v>
                </c:pt>
                <c:pt idx="1819">
                  <c:v>39.370078740157481</c:v>
                </c:pt>
                <c:pt idx="1820">
                  <c:v>39.385584875935407</c:v>
                </c:pt>
                <c:pt idx="1821">
                  <c:v>39.385584875935407</c:v>
                </c:pt>
                <c:pt idx="1822">
                  <c:v>39.385584875935407</c:v>
                </c:pt>
                <c:pt idx="1823">
                  <c:v>39.385584875935407</c:v>
                </c:pt>
                <c:pt idx="1824">
                  <c:v>39.43217665615142</c:v>
                </c:pt>
                <c:pt idx="1825">
                  <c:v>39.43217665615142</c:v>
                </c:pt>
                <c:pt idx="1826">
                  <c:v>39.447731755424059</c:v>
                </c:pt>
                <c:pt idx="1827">
                  <c:v>39.447731755424059</c:v>
                </c:pt>
                <c:pt idx="1828">
                  <c:v>39.463299131807418</c:v>
                </c:pt>
                <c:pt idx="1829">
                  <c:v>39.478878799842086</c:v>
                </c:pt>
                <c:pt idx="1830">
                  <c:v>39.478878799842086</c:v>
                </c:pt>
                <c:pt idx="1831">
                  <c:v>39.494470774091624</c:v>
                </c:pt>
                <c:pt idx="1832">
                  <c:v>39.494470774091624</c:v>
                </c:pt>
                <c:pt idx="1833">
                  <c:v>39.51007506914263</c:v>
                </c:pt>
                <c:pt idx="1834">
                  <c:v>39.525691699604742</c:v>
                </c:pt>
                <c:pt idx="1835">
                  <c:v>39.541320680110715</c:v>
                </c:pt>
                <c:pt idx="1836">
                  <c:v>39.556962025316452</c:v>
                </c:pt>
                <c:pt idx="1837">
                  <c:v>39.556962025316452</c:v>
                </c:pt>
                <c:pt idx="1838">
                  <c:v>39.572615749901068</c:v>
                </c:pt>
                <c:pt idx="1839">
                  <c:v>39.588281868566902</c:v>
                </c:pt>
                <c:pt idx="1840">
                  <c:v>39.588281868566902</c:v>
                </c:pt>
                <c:pt idx="1841">
                  <c:v>39.603960396039604</c:v>
                </c:pt>
                <c:pt idx="1842">
                  <c:v>39.61965134706815</c:v>
                </c:pt>
                <c:pt idx="1843">
                  <c:v>39.61965134706815</c:v>
                </c:pt>
                <c:pt idx="1844">
                  <c:v>39.635354736424887</c:v>
                </c:pt>
                <c:pt idx="1845">
                  <c:v>39.651070578905632</c:v>
                </c:pt>
                <c:pt idx="1846">
                  <c:v>39.666798889329627</c:v>
                </c:pt>
                <c:pt idx="1847">
                  <c:v>39.682539682539684</c:v>
                </c:pt>
                <c:pt idx="1848">
                  <c:v>39.682539682539684</c:v>
                </c:pt>
                <c:pt idx="1849">
                  <c:v>39.714058776806993</c:v>
                </c:pt>
                <c:pt idx="1850">
                  <c:v>39.714058776806993</c:v>
                </c:pt>
                <c:pt idx="1851">
                  <c:v>39.714058776806993</c:v>
                </c:pt>
                <c:pt idx="1852">
                  <c:v>39.729837107667855</c:v>
                </c:pt>
                <c:pt idx="1853">
                  <c:v>39.729837107667855</c:v>
                </c:pt>
                <c:pt idx="1854">
                  <c:v>39.808917197452224</c:v>
                </c:pt>
                <c:pt idx="1855">
                  <c:v>39.82477100756671</c:v>
                </c:pt>
                <c:pt idx="1856">
                  <c:v>39.840637450199203</c:v>
                </c:pt>
                <c:pt idx="1857">
                  <c:v>39.840637450199203</c:v>
                </c:pt>
                <c:pt idx="1858">
                  <c:v>39.856516540454365</c:v>
                </c:pt>
                <c:pt idx="1859">
                  <c:v>39.856516540454365</c:v>
                </c:pt>
                <c:pt idx="1860">
                  <c:v>39.872408293460929</c:v>
                </c:pt>
                <c:pt idx="1861">
                  <c:v>39.872408293460929</c:v>
                </c:pt>
                <c:pt idx="1862">
                  <c:v>39.872408293460929</c:v>
                </c:pt>
                <c:pt idx="1863">
                  <c:v>39.888312724371758</c:v>
                </c:pt>
                <c:pt idx="1864">
                  <c:v>39.904229848363926</c:v>
                </c:pt>
                <c:pt idx="1865">
                  <c:v>39.904229848363926</c:v>
                </c:pt>
                <c:pt idx="1866">
                  <c:v>39.936102236421725</c:v>
                </c:pt>
                <c:pt idx="1867">
                  <c:v>39.936102236421725</c:v>
                </c:pt>
                <c:pt idx="1868">
                  <c:v>39.936102236421725</c:v>
                </c:pt>
                <c:pt idx="1869">
                  <c:v>39.936102236421725</c:v>
                </c:pt>
                <c:pt idx="1870">
                  <c:v>39.95205753096284</c:v>
                </c:pt>
                <c:pt idx="1871">
                  <c:v>39.968025579536373</c:v>
                </c:pt>
                <c:pt idx="1872">
                  <c:v>39.984006397441021</c:v>
                </c:pt>
                <c:pt idx="1873">
                  <c:v>40</c:v>
                </c:pt>
                <c:pt idx="1874">
                  <c:v>40</c:v>
                </c:pt>
                <c:pt idx="1875">
                  <c:v>40.016006402561025</c:v>
                </c:pt>
                <c:pt idx="1876">
                  <c:v>40.016006402561025</c:v>
                </c:pt>
                <c:pt idx="1877">
                  <c:v>40.016006402561025</c:v>
                </c:pt>
                <c:pt idx="1878">
                  <c:v>40.016006402561025</c:v>
                </c:pt>
                <c:pt idx="1879">
                  <c:v>40.032025620496398</c:v>
                </c:pt>
                <c:pt idx="1880">
                  <c:v>40.032025620496398</c:v>
                </c:pt>
                <c:pt idx="1881">
                  <c:v>40.032025620496398</c:v>
                </c:pt>
                <c:pt idx="1882">
                  <c:v>40.032025620496398</c:v>
                </c:pt>
                <c:pt idx="1883">
                  <c:v>40.048057669203047</c:v>
                </c:pt>
                <c:pt idx="1884">
                  <c:v>40.048057669203047</c:v>
                </c:pt>
                <c:pt idx="1885">
                  <c:v>40.064102564102562</c:v>
                </c:pt>
                <c:pt idx="1886">
                  <c:v>40.080160320641284</c:v>
                </c:pt>
                <c:pt idx="1887">
                  <c:v>40.096230954290291</c:v>
                </c:pt>
                <c:pt idx="1888">
                  <c:v>40.128410914927763</c:v>
                </c:pt>
                <c:pt idx="1889">
                  <c:v>40.128410914927763</c:v>
                </c:pt>
                <c:pt idx="1890">
                  <c:v>40.160642570281126</c:v>
                </c:pt>
                <c:pt idx="1891">
                  <c:v>40.160642570281126</c:v>
                </c:pt>
                <c:pt idx="1892">
                  <c:v>40.160642570281126</c:v>
                </c:pt>
                <c:pt idx="1893">
                  <c:v>40.160642570281126</c:v>
                </c:pt>
                <c:pt idx="1894">
                  <c:v>40.160642570281126</c:v>
                </c:pt>
                <c:pt idx="1895">
                  <c:v>40.160642570281126</c:v>
                </c:pt>
                <c:pt idx="1896">
                  <c:v>40.176777822418643</c:v>
                </c:pt>
                <c:pt idx="1897">
                  <c:v>40.176777822418643</c:v>
                </c:pt>
                <c:pt idx="1898">
                  <c:v>40.209087253719339</c:v>
                </c:pt>
                <c:pt idx="1899">
                  <c:v>40.225261464199519</c:v>
                </c:pt>
                <c:pt idx="1900">
                  <c:v>40.225261464199519</c:v>
                </c:pt>
                <c:pt idx="1901">
                  <c:v>40.241448692152915</c:v>
                </c:pt>
                <c:pt idx="1902">
                  <c:v>40.241448692152915</c:v>
                </c:pt>
                <c:pt idx="1903">
                  <c:v>40.257648953301128</c:v>
                </c:pt>
                <c:pt idx="1904">
                  <c:v>40.257648953301128</c:v>
                </c:pt>
                <c:pt idx="1905">
                  <c:v>40.273862263391059</c:v>
                </c:pt>
                <c:pt idx="1906">
                  <c:v>40.290088638195002</c:v>
                </c:pt>
                <c:pt idx="1907">
                  <c:v>40.306328093510686</c:v>
                </c:pt>
                <c:pt idx="1908">
                  <c:v>40.306328093510686</c:v>
                </c:pt>
                <c:pt idx="1909">
                  <c:v>40.306328093510686</c:v>
                </c:pt>
                <c:pt idx="1910">
                  <c:v>40.306328093510686</c:v>
                </c:pt>
                <c:pt idx="1911">
                  <c:v>40.306328093510686</c:v>
                </c:pt>
                <c:pt idx="1912">
                  <c:v>40.322580645161288</c:v>
                </c:pt>
                <c:pt idx="1913">
                  <c:v>40.322580645161288</c:v>
                </c:pt>
                <c:pt idx="1914">
                  <c:v>40.338846308995564</c:v>
                </c:pt>
                <c:pt idx="1915">
                  <c:v>40.355125100887811</c:v>
                </c:pt>
                <c:pt idx="1916">
                  <c:v>40.387722132471723</c:v>
                </c:pt>
                <c:pt idx="1917">
                  <c:v>40.420371867421181</c:v>
                </c:pt>
                <c:pt idx="1918">
                  <c:v>40.436716538617063</c:v>
                </c:pt>
                <c:pt idx="1919">
                  <c:v>40.453074433656958</c:v>
                </c:pt>
                <c:pt idx="1920">
                  <c:v>40.46944556859571</c:v>
                </c:pt>
                <c:pt idx="1921">
                  <c:v>40.46944556859571</c:v>
                </c:pt>
                <c:pt idx="1922">
                  <c:v>40.48582995951417</c:v>
                </c:pt>
                <c:pt idx="1923">
                  <c:v>40.48582995951417</c:v>
                </c:pt>
                <c:pt idx="1924">
                  <c:v>40.48582995951417</c:v>
                </c:pt>
                <c:pt idx="1925">
                  <c:v>40.48582995951417</c:v>
                </c:pt>
                <c:pt idx="1926">
                  <c:v>40.502227622519236</c:v>
                </c:pt>
                <c:pt idx="1927">
                  <c:v>40.502227622519236</c:v>
                </c:pt>
                <c:pt idx="1928">
                  <c:v>40.518638573743921</c:v>
                </c:pt>
                <c:pt idx="1929">
                  <c:v>40.535062829347382</c:v>
                </c:pt>
                <c:pt idx="1930">
                  <c:v>40.551500405515007</c:v>
                </c:pt>
                <c:pt idx="1931">
                  <c:v>40.551500405515007</c:v>
                </c:pt>
                <c:pt idx="1932">
                  <c:v>40.56795131845842</c:v>
                </c:pt>
                <c:pt idx="1933">
                  <c:v>40.56795131845842</c:v>
                </c:pt>
                <c:pt idx="1934">
                  <c:v>40.600893219650835</c:v>
                </c:pt>
                <c:pt idx="1935">
                  <c:v>40.600893219650835</c:v>
                </c:pt>
                <c:pt idx="1936">
                  <c:v>40.617384240454911</c:v>
                </c:pt>
                <c:pt idx="1937">
                  <c:v>40.633888663145065</c:v>
                </c:pt>
                <c:pt idx="1938">
                  <c:v>40.633888663145065</c:v>
                </c:pt>
                <c:pt idx="1939">
                  <c:v>40.650406504065039</c:v>
                </c:pt>
                <c:pt idx="1940">
                  <c:v>40.650406504065039</c:v>
                </c:pt>
                <c:pt idx="1941">
                  <c:v>40.650406504065039</c:v>
                </c:pt>
                <c:pt idx="1942">
                  <c:v>40.683482506102528</c:v>
                </c:pt>
                <c:pt idx="1943">
                  <c:v>40.683482506102528</c:v>
                </c:pt>
                <c:pt idx="1944">
                  <c:v>40.700040700040702</c:v>
                </c:pt>
                <c:pt idx="1945">
                  <c:v>40.716612377850169</c:v>
                </c:pt>
                <c:pt idx="1946">
                  <c:v>40.716612377850169</c:v>
                </c:pt>
                <c:pt idx="1947">
                  <c:v>40.716612377850169</c:v>
                </c:pt>
                <c:pt idx="1948">
                  <c:v>40.733197556008143</c:v>
                </c:pt>
                <c:pt idx="1949">
                  <c:v>40.733197556008143</c:v>
                </c:pt>
                <c:pt idx="1950">
                  <c:v>40.733197556008143</c:v>
                </c:pt>
                <c:pt idx="1951">
                  <c:v>40.749796251018743</c:v>
                </c:pt>
                <c:pt idx="1952">
                  <c:v>40.749796251018743</c:v>
                </c:pt>
                <c:pt idx="1953">
                  <c:v>40.749796251018743</c:v>
                </c:pt>
                <c:pt idx="1954">
                  <c:v>40.749796251018743</c:v>
                </c:pt>
                <c:pt idx="1955">
                  <c:v>40.749796251018743</c:v>
                </c:pt>
                <c:pt idx="1956">
                  <c:v>40.766408479412959</c:v>
                </c:pt>
                <c:pt idx="1957">
                  <c:v>40.766408479412959</c:v>
                </c:pt>
                <c:pt idx="1958">
                  <c:v>40.783034257748774</c:v>
                </c:pt>
                <c:pt idx="1959">
                  <c:v>40.783034257748774</c:v>
                </c:pt>
                <c:pt idx="1960">
                  <c:v>40.799673602611179</c:v>
                </c:pt>
                <c:pt idx="1961">
                  <c:v>40.799673602611179</c:v>
                </c:pt>
                <c:pt idx="1962">
                  <c:v>40.799673602611179</c:v>
                </c:pt>
                <c:pt idx="1963">
                  <c:v>40.816326530612244</c:v>
                </c:pt>
                <c:pt idx="1964">
                  <c:v>40.832993058391182</c:v>
                </c:pt>
                <c:pt idx="1965">
                  <c:v>40.832993058391182</c:v>
                </c:pt>
                <c:pt idx="1966">
                  <c:v>40.832993058391182</c:v>
                </c:pt>
                <c:pt idx="1967">
                  <c:v>40.832993058391182</c:v>
                </c:pt>
                <c:pt idx="1968">
                  <c:v>40.832993058391182</c:v>
                </c:pt>
                <c:pt idx="1969">
                  <c:v>40.849673202614376</c:v>
                </c:pt>
                <c:pt idx="1970">
                  <c:v>40.849673202614376</c:v>
                </c:pt>
                <c:pt idx="1971">
                  <c:v>40.866366979975481</c:v>
                </c:pt>
                <c:pt idx="1972">
                  <c:v>40.866366979975481</c:v>
                </c:pt>
                <c:pt idx="1973">
                  <c:v>40.899795501022496</c:v>
                </c:pt>
                <c:pt idx="1974">
                  <c:v>40.899795501022496</c:v>
                </c:pt>
                <c:pt idx="1975">
                  <c:v>40.899795501022496</c:v>
                </c:pt>
                <c:pt idx="1976">
                  <c:v>40.899795501022496</c:v>
                </c:pt>
                <c:pt idx="1977">
                  <c:v>40.899795501022496</c:v>
                </c:pt>
                <c:pt idx="1978">
                  <c:v>40.916530278232401</c:v>
                </c:pt>
                <c:pt idx="1979">
                  <c:v>40.916530278232401</c:v>
                </c:pt>
                <c:pt idx="1980">
                  <c:v>40.916530278232401</c:v>
                </c:pt>
                <c:pt idx="1981">
                  <c:v>40.916530278232401</c:v>
                </c:pt>
                <c:pt idx="1982">
                  <c:v>40.933278755628329</c:v>
                </c:pt>
                <c:pt idx="1983">
                  <c:v>40.95004095004095</c:v>
                </c:pt>
                <c:pt idx="1984">
                  <c:v>40.95004095004095</c:v>
                </c:pt>
                <c:pt idx="1985">
                  <c:v>40.95004095004095</c:v>
                </c:pt>
                <c:pt idx="1986">
                  <c:v>40.95004095004095</c:v>
                </c:pt>
                <c:pt idx="1987">
                  <c:v>40.95004095004095</c:v>
                </c:pt>
                <c:pt idx="1988">
                  <c:v>41.00041000410004</c:v>
                </c:pt>
                <c:pt idx="1989">
                  <c:v>41.017227235438888</c:v>
                </c:pt>
                <c:pt idx="1990">
                  <c:v>41.034058268362742</c:v>
                </c:pt>
                <c:pt idx="1991">
                  <c:v>41.034058268362742</c:v>
                </c:pt>
                <c:pt idx="1992">
                  <c:v>41.050903119868636</c:v>
                </c:pt>
                <c:pt idx="1993">
                  <c:v>41.050903119868636</c:v>
                </c:pt>
                <c:pt idx="1994">
                  <c:v>41.067761806981515</c:v>
                </c:pt>
                <c:pt idx="1995">
                  <c:v>41.067761806981515</c:v>
                </c:pt>
                <c:pt idx="1996">
                  <c:v>41.084634346754314</c:v>
                </c:pt>
                <c:pt idx="1997">
                  <c:v>41.084634346754314</c:v>
                </c:pt>
                <c:pt idx="1998">
                  <c:v>41.101520756267988</c:v>
                </c:pt>
                <c:pt idx="1999">
                  <c:v>41.118421052631575</c:v>
                </c:pt>
                <c:pt idx="2000">
                  <c:v>41.118421052631575</c:v>
                </c:pt>
                <c:pt idx="2001">
                  <c:v>41.118421052631575</c:v>
                </c:pt>
                <c:pt idx="2002">
                  <c:v>41.152263374485592</c:v>
                </c:pt>
                <c:pt idx="2003">
                  <c:v>41.152263374485592</c:v>
                </c:pt>
                <c:pt idx="2004">
                  <c:v>41.169205434335119</c:v>
                </c:pt>
                <c:pt idx="2005">
                  <c:v>41.169205434335119</c:v>
                </c:pt>
                <c:pt idx="2006">
                  <c:v>41.169205434335119</c:v>
                </c:pt>
                <c:pt idx="2007">
                  <c:v>41.169205434335119</c:v>
                </c:pt>
                <c:pt idx="2008">
                  <c:v>41.186161449752881</c:v>
                </c:pt>
                <c:pt idx="2009">
                  <c:v>41.186161449752881</c:v>
                </c:pt>
                <c:pt idx="2010">
                  <c:v>41.203131437989285</c:v>
                </c:pt>
                <c:pt idx="2011">
                  <c:v>41.220115416323161</c:v>
                </c:pt>
                <c:pt idx="2012">
                  <c:v>41.220115416323161</c:v>
                </c:pt>
                <c:pt idx="2013">
                  <c:v>41.237113402061858</c:v>
                </c:pt>
                <c:pt idx="2014">
                  <c:v>41.271151465125875</c:v>
                </c:pt>
                <c:pt idx="2015">
                  <c:v>41.271151465125875</c:v>
                </c:pt>
                <c:pt idx="2016">
                  <c:v>41.271151465125875</c:v>
                </c:pt>
                <c:pt idx="2017">
                  <c:v>41.271151465125875</c:v>
                </c:pt>
                <c:pt idx="2018">
                  <c:v>41.28819157720892</c:v>
                </c:pt>
                <c:pt idx="2019">
                  <c:v>41.28819157720892</c:v>
                </c:pt>
                <c:pt idx="2020">
                  <c:v>41.28819157720892</c:v>
                </c:pt>
                <c:pt idx="2021">
                  <c:v>41.305245766212309</c:v>
                </c:pt>
                <c:pt idx="2022">
                  <c:v>41.305245766212309</c:v>
                </c:pt>
                <c:pt idx="2023">
                  <c:v>41.339396444811904</c:v>
                </c:pt>
                <c:pt idx="2024">
                  <c:v>41.339396444811904</c:v>
                </c:pt>
                <c:pt idx="2025">
                  <c:v>41.356492969396193</c:v>
                </c:pt>
                <c:pt idx="2026">
                  <c:v>41.390728476821195</c:v>
                </c:pt>
                <c:pt idx="2027">
                  <c:v>41.390728476821195</c:v>
                </c:pt>
                <c:pt idx="2028">
                  <c:v>41.390728476821195</c:v>
                </c:pt>
                <c:pt idx="2029">
                  <c:v>41.425020712510353</c:v>
                </c:pt>
                <c:pt idx="2030">
                  <c:v>41.425020712510353</c:v>
                </c:pt>
                <c:pt idx="2031">
                  <c:v>41.425020712510353</c:v>
                </c:pt>
                <c:pt idx="2032">
                  <c:v>41.425020712510353</c:v>
                </c:pt>
                <c:pt idx="2033">
                  <c:v>41.425020712510353</c:v>
                </c:pt>
                <c:pt idx="2034">
                  <c:v>41.442188147534189</c:v>
                </c:pt>
                <c:pt idx="2035">
                  <c:v>41.442188147534189</c:v>
                </c:pt>
                <c:pt idx="2036">
                  <c:v>41.442188147534189</c:v>
                </c:pt>
                <c:pt idx="2037">
                  <c:v>41.459369817578768</c:v>
                </c:pt>
                <c:pt idx="2038">
                  <c:v>41.459369817578768</c:v>
                </c:pt>
                <c:pt idx="2039">
                  <c:v>41.459369817578768</c:v>
                </c:pt>
                <c:pt idx="2040">
                  <c:v>41.459369817578768</c:v>
                </c:pt>
                <c:pt idx="2041">
                  <c:v>41.459369817578768</c:v>
                </c:pt>
                <c:pt idx="2042">
                  <c:v>41.476565740356698</c:v>
                </c:pt>
                <c:pt idx="2043">
                  <c:v>41.476565740356698</c:v>
                </c:pt>
                <c:pt idx="2044">
                  <c:v>41.476565740356698</c:v>
                </c:pt>
                <c:pt idx="2045">
                  <c:v>41.476565740356698</c:v>
                </c:pt>
                <c:pt idx="2046">
                  <c:v>41.476565740356698</c:v>
                </c:pt>
                <c:pt idx="2047">
                  <c:v>41.511000415110004</c:v>
                </c:pt>
                <c:pt idx="2048">
                  <c:v>41.511000415110004</c:v>
                </c:pt>
                <c:pt idx="2049">
                  <c:v>41.511000415110004</c:v>
                </c:pt>
                <c:pt idx="2050">
                  <c:v>41.528239202657808</c:v>
                </c:pt>
                <c:pt idx="2051">
                  <c:v>41.528239202657808</c:v>
                </c:pt>
                <c:pt idx="2052">
                  <c:v>41.545492314083923</c:v>
                </c:pt>
                <c:pt idx="2053">
                  <c:v>41.545492314083923</c:v>
                </c:pt>
                <c:pt idx="2054">
                  <c:v>41.545492314083923</c:v>
                </c:pt>
                <c:pt idx="2055">
                  <c:v>41.562759767248551</c:v>
                </c:pt>
                <c:pt idx="2056">
                  <c:v>41.580041580041581</c:v>
                </c:pt>
                <c:pt idx="2057">
                  <c:v>41.580041580041581</c:v>
                </c:pt>
                <c:pt idx="2058">
                  <c:v>41.597337770382694</c:v>
                </c:pt>
                <c:pt idx="2059">
                  <c:v>41.597337770382694</c:v>
                </c:pt>
                <c:pt idx="2060">
                  <c:v>41.597337770382694</c:v>
                </c:pt>
                <c:pt idx="2061">
                  <c:v>41.631973355537056</c:v>
                </c:pt>
                <c:pt idx="2062">
                  <c:v>41.631973355537056</c:v>
                </c:pt>
                <c:pt idx="2063">
                  <c:v>41.631973355537056</c:v>
                </c:pt>
                <c:pt idx="2064">
                  <c:v>41.649312786339024</c:v>
                </c:pt>
                <c:pt idx="2065">
                  <c:v>41.666666666666664</c:v>
                </c:pt>
                <c:pt idx="2066">
                  <c:v>41.684035014589412</c:v>
                </c:pt>
                <c:pt idx="2067">
                  <c:v>41.684035014589412</c:v>
                </c:pt>
                <c:pt idx="2068">
                  <c:v>41.701417848206837</c:v>
                </c:pt>
                <c:pt idx="2069">
                  <c:v>41.701417848206837</c:v>
                </c:pt>
                <c:pt idx="2070">
                  <c:v>41.701417848206837</c:v>
                </c:pt>
                <c:pt idx="2071">
                  <c:v>41.718815185648729</c:v>
                </c:pt>
                <c:pt idx="2072">
                  <c:v>41.718815185648729</c:v>
                </c:pt>
                <c:pt idx="2073">
                  <c:v>41.718815185648729</c:v>
                </c:pt>
                <c:pt idx="2074">
                  <c:v>41.736227045075125</c:v>
                </c:pt>
                <c:pt idx="2075">
                  <c:v>41.753653444676409</c:v>
                </c:pt>
                <c:pt idx="2076">
                  <c:v>41.753653444676409</c:v>
                </c:pt>
                <c:pt idx="2077">
                  <c:v>41.771094402673349</c:v>
                </c:pt>
                <c:pt idx="2078">
                  <c:v>41.80602006688963</c:v>
                </c:pt>
                <c:pt idx="2079">
                  <c:v>41.84100418410042</c:v>
                </c:pt>
                <c:pt idx="2080">
                  <c:v>41.84100418410042</c:v>
                </c:pt>
                <c:pt idx="2081">
                  <c:v>41.858518208455422</c:v>
                </c:pt>
                <c:pt idx="2082">
                  <c:v>41.876046901172529</c:v>
                </c:pt>
                <c:pt idx="2083">
                  <c:v>41.876046901172529</c:v>
                </c:pt>
                <c:pt idx="2084">
                  <c:v>41.876046901172529</c:v>
                </c:pt>
                <c:pt idx="2085">
                  <c:v>41.89359028068705</c:v>
                </c:pt>
                <c:pt idx="2086">
                  <c:v>41.911148365465216</c:v>
                </c:pt>
                <c:pt idx="2087">
                  <c:v>41.911148365465216</c:v>
                </c:pt>
                <c:pt idx="2088">
                  <c:v>41.911148365465216</c:v>
                </c:pt>
                <c:pt idx="2089">
                  <c:v>41.911148365465216</c:v>
                </c:pt>
                <c:pt idx="2090">
                  <c:v>41.928721174004188</c:v>
                </c:pt>
                <c:pt idx="2091">
                  <c:v>41.946308724832214</c:v>
                </c:pt>
                <c:pt idx="2092">
                  <c:v>41.946308724832214</c:v>
                </c:pt>
                <c:pt idx="2093">
                  <c:v>41.946308724832214</c:v>
                </c:pt>
                <c:pt idx="2094">
                  <c:v>41.946308724832214</c:v>
                </c:pt>
                <c:pt idx="2095">
                  <c:v>41.946308724832214</c:v>
                </c:pt>
                <c:pt idx="2096">
                  <c:v>41.946308724832214</c:v>
                </c:pt>
                <c:pt idx="2097">
                  <c:v>41.981528127623847</c:v>
                </c:pt>
                <c:pt idx="2098">
                  <c:v>41.981528127623847</c:v>
                </c:pt>
                <c:pt idx="2099">
                  <c:v>41.999160016799664</c:v>
                </c:pt>
                <c:pt idx="2100">
                  <c:v>41.999160016799664</c:v>
                </c:pt>
                <c:pt idx="2101">
                  <c:v>41.999160016799664</c:v>
                </c:pt>
                <c:pt idx="2102">
                  <c:v>42.016806722689076</c:v>
                </c:pt>
                <c:pt idx="2103">
                  <c:v>42.034468263976464</c:v>
                </c:pt>
                <c:pt idx="2104">
                  <c:v>42.034468263976464</c:v>
                </c:pt>
                <c:pt idx="2105">
                  <c:v>42.052144659377625</c:v>
                </c:pt>
                <c:pt idx="2106">
                  <c:v>42.052144659377625</c:v>
                </c:pt>
                <c:pt idx="2107">
                  <c:v>42.069835927639886</c:v>
                </c:pt>
                <c:pt idx="2108">
                  <c:v>42.069835927639886</c:v>
                </c:pt>
                <c:pt idx="2109">
                  <c:v>42.087542087542083</c:v>
                </c:pt>
                <c:pt idx="2110">
                  <c:v>42.10526315789474</c:v>
                </c:pt>
                <c:pt idx="2111">
                  <c:v>42.10526315789474</c:v>
                </c:pt>
                <c:pt idx="2112">
                  <c:v>42.10526315789474</c:v>
                </c:pt>
                <c:pt idx="2113">
                  <c:v>42.122999157540022</c:v>
                </c:pt>
                <c:pt idx="2114">
                  <c:v>42.122999157540022</c:v>
                </c:pt>
                <c:pt idx="2115">
                  <c:v>42.122999157540022</c:v>
                </c:pt>
                <c:pt idx="2116">
                  <c:v>42.122999157540022</c:v>
                </c:pt>
                <c:pt idx="2117">
                  <c:v>42.140750105351877</c:v>
                </c:pt>
                <c:pt idx="2118">
                  <c:v>42.140750105351877</c:v>
                </c:pt>
                <c:pt idx="2119">
                  <c:v>42.140750105351877</c:v>
                </c:pt>
                <c:pt idx="2120">
                  <c:v>42.140750105351877</c:v>
                </c:pt>
                <c:pt idx="2121">
                  <c:v>42.158516020236092</c:v>
                </c:pt>
                <c:pt idx="2122">
                  <c:v>42.176296921130323</c:v>
                </c:pt>
                <c:pt idx="2123">
                  <c:v>42.194092827004219</c:v>
                </c:pt>
                <c:pt idx="2124">
                  <c:v>42.194092827004219</c:v>
                </c:pt>
                <c:pt idx="2125">
                  <c:v>42.194092827004219</c:v>
                </c:pt>
                <c:pt idx="2126">
                  <c:v>42.211903756859435</c:v>
                </c:pt>
                <c:pt idx="2127">
                  <c:v>42.211903756859435</c:v>
                </c:pt>
                <c:pt idx="2128">
                  <c:v>42.211903756859435</c:v>
                </c:pt>
                <c:pt idx="2129">
                  <c:v>42.229729729729733</c:v>
                </c:pt>
                <c:pt idx="2130">
                  <c:v>42.229729729729733</c:v>
                </c:pt>
                <c:pt idx="2131">
                  <c:v>42.247570764681029</c:v>
                </c:pt>
                <c:pt idx="2132">
                  <c:v>42.247570764681029</c:v>
                </c:pt>
                <c:pt idx="2133">
                  <c:v>42.247570764681029</c:v>
                </c:pt>
                <c:pt idx="2134">
                  <c:v>42.265426880811496</c:v>
                </c:pt>
                <c:pt idx="2135">
                  <c:v>42.301184433164124</c:v>
                </c:pt>
                <c:pt idx="2136">
                  <c:v>42.301184433164124</c:v>
                </c:pt>
                <c:pt idx="2137">
                  <c:v>42.301184433164124</c:v>
                </c:pt>
                <c:pt idx="2138">
                  <c:v>42.319085907744395</c:v>
                </c:pt>
                <c:pt idx="2139">
                  <c:v>42.319085907744395</c:v>
                </c:pt>
                <c:pt idx="2140">
                  <c:v>42.337002540220148</c:v>
                </c:pt>
                <c:pt idx="2141">
                  <c:v>42.35493434985176</c:v>
                </c:pt>
                <c:pt idx="2142">
                  <c:v>42.35493434985176</c:v>
                </c:pt>
                <c:pt idx="2143">
                  <c:v>42.35493434985176</c:v>
                </c:pt>
                <c:pt idx="2144">
                  <c:v>42.372881355932201</c:v>
                </c:pt>
                <c:pt idx="2145">
                  <c:v>42.390843577787201</c:v>
                </c:pt>
                <c:pt idx="2146">
                  <c:v>42.390843577787201</c:v>
                </c:pt>
                <c:pt idx="2147">
                  <c:v>42.390843577787201</c:v>
                </c:pt>
                <c:pt idx="2148">
                  <c:v>42.390843577787201</c:v>
                </c:pt>
                <c:pt idx="2149">
                  <c:v>42.390843577787201</c:v>
                </c:pt>
                <c:pt idx="2150">
                  <c:v>42.408821034775237</c:v>
                </c:pt>
                <c:pt idx="2151">
                  <c:v>42.426813746287657</c:v>
                </c:pt>
                <c:pt idx="2152">
                  <c:v>42.426813746287657</c:v>
                </c:pt>
                <c:pt idx="2153">
                  <c:v>42.426813746287657</c:v>
                </c:pt>
                <c:pt idx="2154">
                  <c:v>42.444821731748732</c:v>
                </c:pt>
                <c:pt idx="2155">
                  <c:v>42.462845010615709</c:v>
                </c:pt>
                <c:pt idx="2156">
                  <c:v>42.480883602378931</c:v>
                </c:pt>
                <c:pt idx="2157">
                  <c:v>42.480883602378931</c:v>
                </c:pt>
                <c:pt idx="2158">
                  <c:v>42.480883602378931</c:v>
                </c:pt>
                <c:pt idx="2159">
                  <c:v>42.498937526561832</c:v>
                </c:pt>
                <c:pt idx="2160">
                  <c:v>42.517006802721092</c:v>
                </c:pt>
                <c:pt idx="2161">
                  <c:v>42.517006802721092</c:v>
                </c:pt>
                <c:pt idx="2162">
                  <c:v>42.517006802721092</c:v>
                </c:pt>
                <c:pt idx="2163">
                  <c:v>42.517006802721092</c:v>
                </c:pt>
                <c:pt idx="2164">
                  <c:v>42.535091450446615</c:v>
                </c:pt>
                <c:pt idx="2165">
                  <c:v>42.535091450446615</c:v>
                </c:pt>
                <c:pt idx="2166">
                  <c:v>42.571306939123033</c:v>
                </c:pt>
                <c:pt idx="2167">
                  <c:v>42.571306939123033</c:v>
                </c:pt>
                <c:pt idx="2168">
                  <c:v>42.58943781942078</c:v>
                </c:pt>
                <c:pt idx="2169">
                  <c:v>42.607584149978699</c:v>
                </c:pt>
                <c:pt idx="2170">
                  <c:v>42.607584149978699</c:v>
                </c:pt>
                <c:pt idx="2171">
                  <c:v>42.607584149978699</c:v>
                </c:pt>
                <c:pt idx="2172">
                  <c:v>42.607584149978699</c:v>
                </c:pt>
                <c:pt idx="2173">
                  <c:v>42.607584149978699</c:v>
                </c:pt>
                <c:pt idx="2174">
                  <c:v>42.607584149978699</c:v>
                </c:pt>
                <c:pt idx="2175">
                  <c:v>42.607584149978699</c:v>
                </c:pt>
                <c:pt idx="2176">
                  <c:v>42.625745950554133</c:v>
                </c:pt>
                <c:pt idx="2177">
                  <c:v>42.643923240938165</c:v>
                </c:pt>
                <c:pt idx="2178">
                  <c:v>42.662116040955631</c:v>
                </c:pt>
                <c:pt idx="2179">
                  <c:v>42.680324370465215</c:v>
                </c:pt>
                <c:pt idx="2180">
                  <c:v>42.680324370465215</c:v>
                </c:pt>
                <c:pt idx="2181">
                  <c:v>42.680324370465215</c:v>
                </c:pt>
                <c:pt idx="2182">
                  <c:v>42.680324370465215</c:v>
                </c:pt>
                <c:pt idx="2183">
                  <c:v>42.680324370465215</c:v>
                </c:pt>
                <c:pt idx="2184">
                  <c:v>42.680324370465215</c:v>
                </c:pt>
                <c:pt idx="2185">
                  <c:v>42.680324370465215</c:v>
                </c:pt>
                <c:pt idx="2186">
                  <c:v>42.698548249359519</c:v>
                </c:pt>
                <c:pt idx="2187">
                  <c:v>42.716787697565145</c:v>
                </c:pt>
                <c:pt idx="2188">
                  <c:v>42.73504273504274</c:v>
                </c:pt>
                <c:pt idx="2189">
                  <c:v>42.73504273504274</c:v>
                </c:pt>
                <c:pt idx="2190">
                  <c:v>42.753313381787088</c:v>
                </c:pt>
                <c:pt idx="2191">
                  <c:v>42.771599657827203</c:v>
                </c:pt>
                <c:pt idx="2192">
                  <c:v>42.771599657827203</c:v>
                </c:pt>
                <c:pt idx="2193">
                  <c:v>42.771599657827203</c:v>
                </c:pt>
                <c:pt idx="2194">
                  <c:v>42.771599657827203</c:v>
                </c:pt>
                <c:pt idx="2195">
                  <c:v>42.78990158322636</c:v>
                </c:pt>
                <c:pt idx="2196">
                  <c:v>42.78990158322636</c:v>
                </c:pt>
                <c:pt idx="2197">
                  <c:v>42.78990158322636</c:v>
                </c:pt>
                <c:pt idx="2198">
                  <c:v>42.80821917808219</c:v>
                </c:pt>
                <c:pt idx="2199">
                  <c:v>42.80821917808219</c:v>
                </c:pt>
                <c:pt idx="2200">
                  <c:v>42.80821917808219</c:v>
                </c:pt>
                <c:pt idx="2201">
                  <c:v>42.80821917808219</c:v>
                </c:pt>
                <c:pt idx="2202">
                  <c:v>42.826552462526763</c:v>
                </c:pt>
                <c:pt idx="2203">
                  <c:v>42.863266180882988</c:v>
                </c:pt>
                <c:pt idx="2204">
                  <c:v>42.881646655231563</c:v>
                </c:pt>
                <c:pt idx="2205">
                  <c:v>42.900042900042905</c:v>
                </c:pt>
                <c:pt idx="2206">
                  <c:v>42.900042900042905</c:v>
                </c:pt>
                <c:pt idx="2207">
                  <c:v>42.918454935622314</c:v>
                </c:pt>
                <c:pt idx="2208">
                  <c:v>42.918454935622314</c:v>
                </c:pt>
                <c:pt idx="2209">
                  <c:v>42.918454935622314</c:v>
                </c:pt>
                <c:pt idx="2210">
                  <c:v>42.918454935622314</c:v>
                </c:pt>
                <c:pt idx="2211">
                  <c:v>42.936882782310008</c:v>
                </c:pt>
                <c:pt idx="2212">
                  <c:v>42.936882782310008</c:v>
                </c:pt>
                <c:pt idx="2213">
                  <c:v>42.936882782310008</c:v>
                </c:pt>
                <c:pt idx="2214">
                  <c:v>42.936882782310008</c:v>
                </c:pt>
                <c:pt idx="2215">
                  <c:v>42.955326460481096</c:v>
                </c:pt>
                <c:pt idx="2216">
                  <c:v>42.955326460481096</c:v>
                </c:pt>
                <c:pt idx="2217">
                  <c:v>42.992261392949267</c:v>
                </c:pt>
                <c:pt idx="2218">
                  <c:v>43.029259896729776</c:v>
                </c:pt>
                <c:pt idx="2219">
                  <c:v>43.029259896729776</c:v>
                </c:pt>
                <c:pt idx="2220">
                  <c:v>43.029259896729776</c:v>
                </c:pt>
                <c:pt idx="2221">
                  <c:v>43.029259896729776</c:v>
                </c:pt>
                <c:pt idx="2222">
                  <c:v>43.047783039173481</c:v>
                </c:pt>
                <c:pt idx="2223">
                  <c:v>43.047783039173481</c:v>
                </c:pt>
                <c:pt idx="2224">
                  <c:v>43.066322136089582</c:v>
                </c:pt>
                <c:pt idx="2225">
                  <c:v>43.066322136089582</c:v>
                </c:pt>
                <c:pt idx="2226">
                  <c:v>43.066322136089582</c:v>
                </c:pt>
                <c:pt idx="2227">
                  <c:v>43.084877208099954</c:v>
                </c:pt>
                <c:pt idx="2228">
                  <c:v>43.084877208099954</c:v>
                </c:pt>
                <c:pt idx="2229">
                  <c:v>43.084877208099954</c:v>
                </c:pt>
                <c:pt idx="2230">
                  <c:v>43.084877208099954</c:v>
                </c:pt>
                <c:pt idx="2231">
                  <c:v>43.103448275862071</c:v>
                </c:pt>
                <c:pt idx="2232">
                  <c:v>43.122035360068992</c:v>
                </c:pt>
                <c:pt idx="2233">
                  <c:v>43.122035360068992</c:v>
                </c:pt>
                <c:pt idx="2234">
                  <c:v>43.122035360068992</c:v>
                </c:pt>
                <c:pt idx="2235">
                  <c:v>43.140638481449528</c:v>
                </c:pt>
                <c:pt idx="2236">
                  <c:v>43.140638481449528</c:v>
                </c:pt>
                <c:pt idx="2237">
                  <c:v>43.140638481449528</c:v>
                </c:pt>
                <c:pt idx="2238">
                  <c:v>43.140638481449528</c:v>
                </c:pt>
                <c:pt idx="2239">
                  <c:v>43.140638481449528</c:v>
                </c:pt>
                <c:pt idx="2240">
                  <c:v>43.140638481449528</c:v>
                </c:pt>
                <c:pt idx="2241">
                  <c:v>43.159257660768233</c:v>
                </c:pt>
                <c:pt idx="2242">
                  <c:v>43.159257660768233</c:v>
                </c:pt>
                <c:pt idx="2243">
                  <c:v>43.177892918825563</c:v>
                </c:pt>
                <c:pt idx="2244">
                  <c:v>43.196544276457885</c:v>
                </c:pt>
                <c:pt idx="2245">
                  <c:v>43.196544276457885</c:v>
                </c:pt>
                <c:pt idx="2246">
                  <c:v>43.196544276457885</c:v>
                </c:pt>
                <c:pt idx="2247">
                  <c:v>43.233895373973198</c:v>
                </c:pt>
                <c:pt idx="2248">
                  <c:v>43.233895373973198</c:v>
                </c:pt>
                <c:pt idx="2249">
                  <c:v>43.252595155709344</c:v>
                </c:pt>
                <c:pt idx="2250">
                  <c:v>43.271311120726956</c:v>
                </c:pt>
                <c:pt idx="2251">
                  <c:v>43.290043290043286</c:v>
                </c:pt>
                <c:pt idx="2252">
                  <c:v>43.290043290043286</c:v>
                </c:pt>
                <c:pt idx="2253">
                  <c:v>43.290043290043286</c:v>
                </c:pt>
                <c:pt idx="2254">
                  <c:v>43.308791684711998</c:v>
                </c:pt>
                <c:pt idx="2255">
                  <c:v>43.308791684711998</c:v>
                </c:pt>
                <c:pt idx="2256">
                  <c:v>43.308791684711998</c:v>
                </c:pt>
                <c:pt idx="2257">
                  <c:v>43.327556325823224</c:v>
                </c:pt>
                <c:pt idx="2258">
                  <c:v>43.346337234503686</c:v>
                </c:pt>
                <c:pt idx="2259">
                  <c:v>43.346337234503686</c:v>
                </c:pt>
                <c:pt idx="2260">
                  <c:v>43.346337234503686</c:v>
                </c:pt>
                <c:pt idx="2261">
                  <c:v>43.365134431916744</c:v>
                </c:pt>
                <c:pt idx="2262">
                  <c:v>43.365134431916744</c:v>
                </c:pt>
                <c:pt idx="2263">
                  <c:v>43.365134431916744</c:v>
                </c:pt>
                <c:pt idx="2264">
                  <c:v>43.365134431916744</c:v>
                </c:pt>
                <c:pt idx="2265">
                  <c:v>43.38394793926247</c:v>
                </c:pt>
                <c:pt idx="2266">
                  <c:v>43.38394793926247</c:v>
                </c:pt>
                <c:pt idx="2267">
                  <c:v>43.38394793926247</c:v>
                </c:pt>
                <c:pt idx="2268">
                  <c:v>43.402777777777779</c:v>
                </c:pt>
                <c:pt idx="2269">
                  <c:v>43.402777777777779</c:v>
                </c:pt>
                <c:pt idx="2270">
                  <c:v>43.421623968736426</c:v>
                </c:pt>
                <c:pt idx="2271">
                  <c:v>43.421623968736426</c:v>
                </c:pt>
                <c:pt idx="2272">
                  <c:v>43.421623968736426</c:v>
                </c:pt>
                <c:pt idx="2273">
                  <c:v>43.440486533449175</c:v>
                </c:pt>
                <c:pt idx="2274">
                  <c:v>43.440486533449175</c:v>
                </c:pt>
                <c:pt idx="2275">
                  <c:v>43.440486533449175</c:v>
                </c:pt>
                <c:pt idx="2276">
                  <c:v>43.440486533449175</c:v>
                </c:pt>
                <c:pt idx="2277">
                  <c:v>43.459365493263796</c:v>
                </c:pt>
                <c:pt idx="2278">
                  <c:v>43.459365493263796</c:v>
                </c:pt>
                <c:pt idx="2279">
                  <c:v>43.459365493263796</c:v>
                </c:pt>
                <c:pt idx="2280">
                  <c:v>43.459365493263796</c:v>
                </c:pt>
                <c:pt idx="2281">
                  <c:v>43.478260869565219</c:v>
                </c:pt>
                <c:pt idx="2282">
                  <c:v>43.49717268377556</c:v>
                </c:pt>
                <c:pt idx="2283">
                  <c:v>43.516100957354219</c:v>
                </c:pt>
                <c:pt idx="2284">
                  <c:v>43.516100957354219</c:v>
                </c:pt>
                <c:pt idx="2285">
                  <c:v>43.516100957354219</c:v>
                </c:pt>
                <c:pt idx="2286">
                  <c:v>43.516100957354219</c:v>
                </c:pt>
                <c:pt idx="2287">
                  <c:v>43.516100957354219</c:v>
                </c:pt>
                <c:pt idx="2288">
                  <c:v>43.535045711797999</c:v>
                </c:pt>
                <c:pt idx="2289">
                  <c:v>43.535045711797999</c:v>
                </c:pt>
                <c:pt idx="2290">
                  <c:v>43.535045711797999</c:v>
                </c:pt>
                <c:pt idx="2291">
                  <c:v>43.535045711797999</c:v>
                </c:pt>
                <c:pt idx="2292">
                  <c:v>43.554006968641112</c:v>
                </c:pt>
                <c:pt idx="2293">
                  <c:v>43.572984749455337</c:v>
                </c:pt>
                <c:pt idx="2294">
                  <c:v>43.572984749455337</c:v>
                </c:pt>
                <c:pt idx="2295">
                  <c:v>43.572984749455337</c:v>
                </c:pt>
                <c:pt idx="2296">
                  <c:v>43.591979075850041</c:v>
                </c:pt>
                <c:pt idx="2297">
                  <c:v>43.591979075850041</c:v>
                </c:pt>
                <c:pt idx="2298">
                  <c:v>43.610989969472307</c:v>
                </c:pt>
                <c:pt idx="2299">
                  <c:v>43.610989969472307</c:v>
                </c:pt>
                <c:pt idx="2300">
                  <c:v>43.610989969472307</c:v>
                </c:pt>
                <c:pt idx="2301">
                  <c:v>43.630017452006975</c:v>
                </c:pt>
                <c:pt idx="2302">
                  <c:v>43.630017452006975</c:v>
                </c:pt>
                <c:pt idx="2303">
                  <c:v>43.649061545176778</c:v>
                </c:pt>
                <c:pt idx="2304">
                  <c:v>43.649061545176778</c:v>
                </c:pt>
                <c:pt idx="2305">
                  <c:v>43.649061545176778</c:v>
                </c:pt>
                <c:pt idx="2306">
                  <c:v>43.668122270742359</c:v>
                </c:pt>
                <c:pt idx="2307">
                  <c:v>43.668122270742359</c:v>
                </c:pt>
                <c:pt idx="2308">
                  <c:v>43.6871996505024</c:v>
                </c:pt>
                <c:pt idx="2309">
                  <c:v>43.6871996505024</c:v>
                </c:pt>
                <c:pt idx="2310">
                  <c:v>43.706293706293707</c:v>
                </c:pt>
                <c:pt idx="2311">
                  <c:v>43.725404459991253</c:v>
                </c:pt>
                <c:pt idx="2312">
                  <c:v>43.725404459991253</c:v>
                </c:pt>
                <c:pt idx="2313">
                  <c:v>43.725404459991253</c:v>
                </c:pt>
                <c:pt idx="2314">
                  <c:v>43.744531933508313</c:v>
                </c:pt>
                <c:pt idx="2315">
                  <c:v>43.744531933508313</c:v>
                </c:pt>
                <c:pt idx="2316">
                  <c:v>43.763676148796499</c:v>
                </c:pt>
                <c:pt idx="2317">
                  <c:v>43.763676148796499</c:v>
                </c:pt>
                <c:pt idx="2318">
                  <c:v>43.763676148796499</c:v>
                </c:pt>
                <c:pt idx="2319">
                  <c:v>43.763676148796499</c:v>
                </c:pt>
                <c:pt idx="2320">
                  <c:v>43.782837127845887</c:v>
                </c:pt>
                <c:pt idx="2321">
                  <c:v>43.802014892685065</c:v>
                </c:pt>
                <c:pt idx="2322">
                  <c:v>43.802014892685065</c:v>
                </c:pt>
                <c:pt idx="2323">
                  <c:v>43.802014892685065</c:v>
                </c:pt>
                <c:pt idx="2324">
                  <c:v>43.821209465381244</c:v>
                </c:pt>
                <c:pt idx="2325">
                  <c:v>43.821209465381244</c:v>
                </c:pt>
                <c:pt idx="2326">
                  <c:v>43.821209465381244</c:v>
                </c:pt>
                <c:pt idx="2327">
                  <c:v>43.821209465381244</c:v>
                </c:pt>
                <c:pt idx="2328">
                  <c:v>43.840420868040333</c:v>
                </c:pt>
                <c:pt idx="2329">
                  <c:v>43.840420868040333</c:v>
                </c:pt>
                <c:pt idx="2330">
                  <c:v>43.840420868040333</c:v>
                </c:pt>
                <c:pt idx="2331">
                  <c:v>43.840420868040333</c:v>
                </c:pt>
                <c:pt idx="2332">
                  <c:v>43.859649122807014</c:v>
                </c:pt>
                <c:pt idx="2333">
                  <c:v>43.859649122807014</c:v>
                </c:pt>
                <c:pt idx="2334">
                  <c:v>43.859649122807014</c:v>
                </c:pt>
                <c:pt idx="2335">
                  <c:v>43.878894251864857</c:v>
                </c:pt>
                <c:pt idx="2336">
                  <c:v>43.878894251864857</c:v>
                </c:pt>
                <c:pt idx="2337">
                  <c:v>43.878894251864857</c:v>
                </c:pt>
                <c:pt idx="2338">
                  <c:v>43.898156277436343</c:v>
                </c:pt>
                <c:pt idx="2339">
                  <c:v>43.898156277436343</c:v>
                </c:pt>
                <c:pt idx="2340">
                  <c:v>43.917435221783052</c:v>
                </c:pt>
                <c:pt idx="2341">
                  <c:v>43.917435221783052</c:v>
                </c:pt>
                <c:pt idx="2342">
                  <c:v>43.917435221783052</c:v>
                </c:pt>
                <c:pt idx="2343">
                  <c:v>43.917435221783052</c:v>
                </c:pt>
                <c:pt idx="2344">
                  <c:v>43.956043956043956</c:v>
                </c:pt>
                <c:pt idx="2345">
                  <c:v>43.994720633523976</c:v>
                </c:pt>
                <c:pt idx="2346">
                  <c:v>43.994720633523976</c:v>
                </c:pt>
                <c:pt idx="2347">
                  <c:v>44.014084507042256</c:v>
                </c:pt>
                <c:pt idx="2348">
                  <c:v>44.014084507042256</c:v>
                </c:pt>
                <c:pt idx="2349">
                  <c:v>44.014084507042256</c:v>
                </c:pt>
                <c:pt idx="2350">
                  <c:v>44.014084507042256</c:v>
                </c:pt>
                <c:pt idx="2351">
                  <c:v>44.014084507042256</c:v>
                </c:pt>
                <c:pt idx="2352">
                  <c:v>44.014084507042256</c:v>
                </c:pt>
                <c:pt idx="2353">
                  <c:v>44.014084507042256</c:v>
                </c:pt>
                <c:pt idx="2354">
                  <c:v>44.033465433729631</c:v>
                </c:pt>
                <c:pt idx="2355">
                  <c:v>44.033465433729631</c:v>
                </c:pt>
                <c:pt idx="2356">
                  <c:v>44.033465433729631</c:v>
                </c:pt>
                <c:pt idx="2357">
                  <c:v>44.033465433729631</c:v>
                </c:pt>
                <c:pt idx="2358">
                  <c:v>44.033465433729631</c:v>
                </c:pt>
                <c:pt idx="2359">
                  <c:v>44.033465433729631</c:v>
                </c:pt>
                <c:pt idx="2360">
                  <c:v>44.033465433729631</c:v>
                </c:pt>
                <c:pt idx="2361">
                  <c:v>44.052863436123353</c:v>
                </c:pt>
                <c:pt idx="2362">
                  <c:v>44.052863436123353</c:v>
                </c:pt>
                <c:pt idx="2363">
                  <c:v>44.052863436123353</c:v>
                </c:pt>
                <c:pt idx="2364">
                  <c:v>44.052863436123353</c:v>
                </c:pt>
                <c:pt idx="2365">
                  <c:v>44.072278536800347</c:v>
                </c:pt>
                <c:pt idx="2366">
                  <c:v>44.072278536800347</c:v>
                </c:pt>
                <c:pt idx="2367">
                  <c:v>44.072278536800347</c:v>
                </c:pt>
                <c:pt idx="2368">
                  <c:v>44.091710758377424</c:v>
                </c:pt>
                <c:pt idx="2369">
                  <c:v>44.091710758377424</c:v>
                </c:pt>
                <c:pt idx="2370">
                  <c:v>44.091710758377424</c:v>
                </c:pt>
                <c:pt idx="2371">
                  <c:v>44.111160123511247</c:v>
                </c:pt>
                <c:pt idx="2372">
                  <c:v>44.130626654898499</c:v>
                </c:pt>
                <c:pt idx="2373">
                  <c:v>44.130626654898499</c:v>
                </c:pt>
                <c:pt idx="2374">
                  <c:v>44.130626654898499</c:v>
                </c:pt>
                <c:pt idx="2375">
                  <c:v>44.150110375275943</c:v>
                </c:pt>
                <c:pt idx="2376">
                  <c:v>44.150110375275943</c:v>
                </c:pt>
                <c:pt idx="2377">
                  <c:v>44.150110375275943</c:v>
                </c:pt>
                <c:pt idx="2378">
                  <c:v>44.150110375275943</c:v>
                </c:pt>
                <c:pt idx="2379">
                  <c:v>44.150110375275943</c:v>
                </c:pt>
                <c:pt idx="2380">
                  <c:v>44.150110375275943</c:v>
                </c:pt>
                <c:pt idx="2381">
                  <c:v>44.169611307420496</c:v>
                </c:pt>
                <c:pt idx="2382">
                  <c:v>44.189129474149361</c:v>
                </c:pt>
                <c:pt idx="2383">
                  <c:v>44.189129474149361</c:v>
                </c:pt>
                <c:pt idx="2384">
                  <c:v>44.228217602830604</c:v>
                </c:pt>
                <c:pt idx="2385">
                  <c:v>44.228217602830604</c:v>
                </c:pt>
                <c:pt idx="2386">
                  <c:v>44.247787610619469</c:v>
                </c:pt>
                <c:pt idx="2387">
                  <c:v>44.247787610619469</c:v>
                </c:pt>
                <c:pt idx="2388">
                  <c:v>44.267374944665782</c:v>
                </c:pt>
                <c:pt idx="2389">
                  <c:v>44.267374944665782</c:v>
                </c:pt>
                <c:pt idx="2390">
                  <c:v>44.267374944665782</c:v>
                </c:pt>
                <c:pt idx="2391">
                  <c:v>44.286979627989375</c:v>
                </c:pt>
                <c:pt idx="2392">
                  <c:v>44.286979627989375</c:v>
                </c:pt>
                <c:pt idx="2393">
                  <c:v>44.306601683650861</c:v>
                </c:pt>
                <c:pt idx="2394">
                  <c:v>44.306601683650861</c:v>
                </c:pt>
                <c:pt idx="2395">
                  <c:v>44.326241134751776</c:v>
                </c:pt>
                <c:pt idx="2396">
                  <c:v>44.345898004434588</c:v>
                </c:pt>
                <c:pt idx="2397">
                  <c:v>44.365572315882879</c:v>
                </c:pt>
                <c:pt idx="2398">
                  <c:v>44.365572315882879</c:v>
                </c:pt>
                <c:pt idx="2399">
                  <c:v>44.38526409232135</c:v>
                </c:pt>
                <c:pt idx="2400">
                  <c:v>44.38526409232135</c:v>
                </c:pt>
                <c:pt idx="2401">
                  <c:v>44.40497335701599</c:v>
                </c:pt>
                <c:pt idx="2402">
                  <c:v>44.40497335701599</c:v>
                </c:pt>
                <c:pt idx="2403">
                  <c:v>44.40497335701599</c:v>
                </c:pt>
                <c:pt idx="2404">
                  <c:v>44.40497335701599</c:v>
                </c:pt>
                <c:pt idx="2405">
                  <c:v>44.40497335701599</c:v>
                </c:pt>
                <c:pt idx="2406">
                  <c:v>44.40497335701599</c:v>
                </c:pt>
                <c:pt idx="2407">
                  <c:v>44.424700133274101</c:v>
                </c:pt>
                <c:pt idx="2408">
                  <c:v>44.444444444444443</c:v>
                </c:pt>
                <c:pt idx="2409">
                  <c:v>44.464206313917302</c:v>
                </c:pt>
                <c:pt idx="2410">
                  <c:v>44.464206313917302</c:v>
                </c:pt>
                <c:pt idx="2411">
                  <c:v>44.464206313917302</c:v>
                </c:pt>
                <c:pt idx="2412">
                  <c:v>44.503782821539836</c:v>
                </c:pt>
                <c:pt idx="2413">
                  <c:v>44.523597506678541</c:v>
                </c:pt>
                <c:pt idx="2414">
                  <c:v>44.523597506678541</c:v>
                </c:pt>
                <c:pt idx="2415">
                  <c:v>44.523597506678541</c:v>
                </c:pt>
                <c:pt idx="2416">
                  <c:v>44.523597506678541</c:v>
                </c:pt>
                <c:pt idx="2417">
                  <c:v>44.543429844098</c:v>
                </c:pt>
                <c:pt idx="2418">
                  <c:v>44.543429844098</c:v>
                </c:pt>
                <c:pt idx="2419">
                  <c:v>44.543429844098</c:v>
                </c:pt>
                <c:pt idx="2420">
                  <c:v>44.543429844098</c:v>
                </c:pt>
                <c:pt idx="2421">
                  <c:v>44.543429844098</c:v>
                </c:pt>
                <c:pt idx="2422">
                  <c:v>44.543429844098</c:v>
                </c:pt>
                <c:pt idx="2423">
                  <c:v>44.563279857397504</c:v>
                </c:pt>
                <c:pt idx="2424">
                  <c:v>44.563279857397504</c:v>
                </c:pt>
                <c:pt idx="2425">
                  <c:v>44.563279857397504</c:v>
                </c:pt>
                <c:pt idx="2426">
                  <c:v>44.563279857397504</c:v>
                </c:pt>
                <c:pt idx="2427">
                  <c:v>44.583147570218458</c:v>
                </c:pt>
                <c:pt idx="2428">
                  <c:v>44.583147570218458</c:v>
                </c:pt>
                <c:pt idx="2429">
                  <c:v>44.583147570218458</c:v>
                </c:pt>
                <c:pt idx="2430">
                  <c:v>44.583147570218458</c:v>
                </c:pt>
                <c:pt idx="2431">
                  <c:v>44.583147570218458</c:v>
                </c:pt>
                <c:pt idx="2432">
                  <c:v>44.603033006244424</c:v>
                </c:pt>
                <c:pt idx="2433">
                  <c:v>44.622936189201248</c:v>
                </c:pt>
                <c:pt idx="2434">
                  <c:v>44.642857142857146</c:v>
                </c:pt>
                <c:pt idx="2435">
                  <c:v>44.642857142857146</c:v>
                </c:pt>
                <c:pt idx="2436">
                  <c:v>44.642857142857146</c:v>
                </c:pt>
                <c:pt idx="2437">
                  <c:v>44.642857142857146</c:v>
                </c:pt>
                <c:pt idx="2438">
                  <c:v>44.662795891022775</c:v>
                </c:pt>
                <c:pt idx="2439">
                  <c:v>44.662795891022775</c:v>
                </c:pt>
                <c:pt idx="2440">
                  <c:v>44.682752457551388</c:v>
                </c:pt>
                <c:pt idx="2441">
                  <c:v>44.702726866338843</c:v>
                </c:pt>
                <c:pt idx="2442">
                  <c:v>44.702726866338843</c:v>
                </c:pt>
                <c:pt idx="2443">
                  <c:v>44.702726866338843</c:v>
                </c:pt>
                <c:pt idx="2444">
                  <c:v>44.702726866338843</c:v>
                </c:pt>
                <c:pt idx="2445">
                  <c:v>44.722719141323793</c:v>
                </c:pt>
                <c:pt idx="2446">
                  <c:v>44.722719141323793</c:v>
                </c:pt>
                <c:pt idx="2447">
                  <c:v>44.722719141323793</c:v>
                </c:pt>
                <c:pt idx="2448">
                  <c:v>44.722719141323793</c:v>
                </c:pt>
                <c:pt idx="2449">
                  <c:v>44.722719141323793</c:v>
                </c:pt>
                <c:pt idx="2450">
                  <c:v>44.742729306487696</c:v>
                </c:pt>
                <c:pt idx="2451">
                  <c:v>44.762757385854968</c:v>
                </c:pt>
                <c:pt idx="2452">
                  <c:v>44.762757385854968</c:v>
                </c:pt>
                <c:pt idx="2453">
                  <c:v>44.762757385854968</c:v>
                </c:pt>
                <c:pt idx="2454">
                  <c:v>44.762757385854968</c:v>
                </c:pt>
                <c:pt idx="2455">
                  <c:v>44.762757385854968</c:v>
                </c:pt>
                <c:pt idx="2456">
                  <c:v>44.782803403493062</c:v>
                </c:pt>
                <c:pt idx="2457">
                  <c:v>44.802867383512542</c:v>
                </c:pt>
                <c:pt idx="2458">
                  <c:v>44.802867383512542</c:v>
                </c:pt>
                <c:pt idx="2459">
                  <c:v>44.802867383512542</c:v>
                </c:pt>
                <c:pt idx="2460">
                  <c:v>44.802867383512542</c:v>
                </c:pt>
                <c:pt idx="2461">
                  <c:v>44.802867383512542</c:v>
                </c:pt>
                <c:pt idx="2462">
                  <c:v>44.82294935006724</c:v>
                </c:pt>
                <c:pt idx="2463">
                  <c:v>44.82294935006724</c:v>
                </c:pt>
                <c:pt idx="2464">
                  <c:v>44.843049327354258</c:v>
                </c:pt>
                <c:pt idx="2465">
                  <c:v>44.843049327354258</c:v>
                </c:pt>
                <c:pt idx="2466">
                  <c:v>44.843049327354258</c:v>
                </c:pt>
                <c:pt idx="2467">
                  <c:v>44.863167339614179</c:v>
                </c:pt>
                <c:pt idx="2468">
                  <c:v>44.863167339614179</c:v>
                </c:pt>
                <c:pt idx="2469">
                  <c:v>44.863167339614179</c:v>
                </c:pt>
                <c:pt idx="2470">
                  <c:v>44.863167339614179</c:v>
                </c:pt>
                <c:pt idx="2471">
                  <c:v>44.88330341113106</c:v>
                </c:pt>
                <c:pt idx="2472">
                  <c:v>44.88330341113106</c:v>
                </c:pt>
                <c:pt idx="2473">
                  <c:v>44.88330341113106</c:v>
                </c:pt>
                <c:pt idx="2474">
                  <c:v>44.903457566232603</c:v>
                </c:pt>
                <c:pt idx="2475">
                  <c:v>44.903457566232603</c:v>
                </c:pt>
                <c:pt idx="2476">
                  <c:v>44.903457566232603</c:v>
                </c:pt>
                <c:pt idx="2477">
                  <c:v>44.903457566232603</c:v>
                </c:pt>
                <c:pt idx="2478">
                  <c:v>44.903457566232603</c:v>
                </c:pt>
                <c:pt idx="2479">
                  <c:v>44.903457566232603</c:v>
                </c:pt>
                <c:pt idx="2480">
                  <c:v>44.903457566232603</c:v>
                </c:pt>
                <c:pt idx="2481">
                  <c:v>44.923629829290206</c:v>
                </c:pt>
                <c:pt idx="2482">
                  <c:v>44.923629829290206</c:v>
                </c:pt>
                <c:pt idx="2483">
                  <c:v>44.943820224719104</c:v>
                </c:pt>
                <c:pt idx="2484">
                  <c:v>44.964028776978424</c:v>
                </c:pt>
                <c:pt idx="2485">
                  <c:v>44.964028776978424</c:v>
                </c:pt>
                <c:pt idx="2486">
                  <c:v>44.964028776978424</c:v>
                </c:pt>
                <c:pt idx="2487">
                  <c:v>44.964028776978424</c:v>
                </c:pt>
                <c:pt idx="2488">
                  <c:v>44.964028776978424</c:v>
                </c:pt>
                <c:pt idx="2489">
                  <c:v>44.984255510571302</c:v>
                </c:pt>
                <c:pt idx="2490">
                  <c:v>44.984255510571302</c:v>
                </c:pt>
                <c:pt idx="2491">
                  <c:v>44.984255510571302</c:v>
                </c:pt>
                <c:pt idx="2492">
                  <c:v>45.004500450045008</c:v>
                </c:pt>
                <c:pt idx="2493">
                  <c:v>45.004500450045008</c:v>
                </c:pt>
                <c:pt idx="2494">
                  <c:v>45.024763619990992</c:v>
                </c:pt>
                <c:pt idx="2495">
                  <c:v>45.024763619990992</c:v>
                </c:pt>
                <c:pt idx="2496">
                  <c:v>45.024763619990992</c:v>
                </c:pt>
                <c:pt idx="2497">
                  <c:v>45.045045045045043</c:v>
                </c:pt>
                <c:pt idx="2498">
                  <c:v>45.045045045045043</c:v>
                </c:pt>
                <c:pt idx="2499">
                  <c:v>45.045045045045043</c:v>
                </c:pt>
                <c:pt idx="2500">
                  <c:v>45.045045045045043</c:v>
                </c:pt>
                <c:pt idx="2501">
                  <c:v>45.045045045045043</c:v>
                </c:pt>
                <c:pt idx="2502">
                  <c:v>45.045045045045043</c:v>
                </c:pt>
                <c:pt idx="2503">
                  <c:v>45.045045045045043</c:v>
                </c:pt>
                <c:pt idx="2504">
                  <c:v>45.065344749887331</c:v>
                </c:pt>
                <c:pt idx="2505">
                  <c:v>45.065344749887331</c:v>
                </c:pt>
                <c:pt idx="2506">
                  <c:v>45.08566275924256</c:v>
                </c:pt>
                <c:pt idx="2507">
                  <c:v>45.08566275924256</c:v>
                </c:pt>
                <c:pt idx="2508">
                  <c:v>45.08566275924256</c:v>
                </c:pt>
                <c:pt idx="2509">
                  <c:v>45.08566275924256</c:v>
                </c:pt>
                <c:pt idx="2510">
                  <c:v>45.08566275924256</c:v>
                </c:pt>
                <c:pt idx="2511">
                  <c:v>45.08566275924256</c:v>
                </c:pt>
                <c:pt idx="2512">
                  <c:v>45.08566275924256</c:v>
                </c:pt>
                <c:pt idx="2513">
                  <c:v>45.105999097880016</c:v>
                </c:pt>
                <c:pt idx="2514">
                  <c:v>45.105999097880016</c:v>
                </c:pt>
                <c:pt idx="2515">
                  <c:v>45.105999097880016</c:v>
                </c:pt>
                <c:pt idx="2516">
                  <c:v>45.105999097880016</c:v>
                </c:pt>
                <c:pt idx="2517">
                  <c:v>45.105999097880016</c:v>
                </c:pt>
                <c:pt idx="2518">
                  <c:v>45.105999097880016</c:v>
                </c:pt>
                <c:pt idx="2519">
                  <c:v>45.12635379061372</c:v>
                </c:pt>
                <c:pt idx="2520">
                  <c:v>45.12635379061372</c:v>
                </c:pt>
                <c:pt idx="2521">
                  <c:v>45.12635379061372</c:v>
                </c:pt>
                <c:pt idx="2522">
                  <c:v>45.12635379061372</c:v>
                </c:pt>
                <c:pt idx="2523">
                  <c:v>45.12635379061372</c:v>
                </c:pt>
                <c:pt idx="2524">
                  <c:v>45.12635379061372</c:v>
                </c:pt>
                <c:pt idx="2525">
                  <c:v>45.146726862302486</c:v>
                </c:pt>
                <c:pt idx="2526">
                  <c:v>45.146726862302486</c:v>
                </c:pt>
                <c:pt idx="2527">
                  <c:v>45.167118337850042</c:v>
                </c:pt>
                <c:pt idx="2528">
                  <c:v>45.167118337850042</c:v>
                </c:pt>
                <c:pt idx="2529">
                  <c:v>45.167118337850042</c:v>
                </c:pt>
                <c:pt idx="2530">
                  <c:v>45.187528242205154</c:v>
                </c:pt>
                <c:pt idx="2531">
                  <c:v>45.187528242205154</c:v>
                </c:pt>
                <c:pt idx="2532">
                  <c:v>45.187528242205154</c:v>
                </c:pt>
                <c:pt idx="2533">
                  <c:v>45.187528242205154</c:v>
                </c:pt>
                <c:pt idx="2534">
                  <c:v>45.228403437358665</c:v>
                </c:pt>
                <c:pt idx="2535">
                  <c:v>45.228403437358665</c:v>
                </c:pt>
                <c:pt idx="2536">
                  <c:v>45.228403437358665</c:v>
                </c:pt>
                <c:pt idx="2537">
                  <c:v>45.228403437358665</c:v>
                </c:pt>
                <c:pt idx="2538">
                  <c:v>45.248868778280539</c:v>
                </c:pt>
                <c:pt idx="2539">
                  <c:v>45.248868778280539</c:v>
                </c:pt>
                <c:pt idx="2540">
                  <c:v>45.269352648257133</c:v>
                </c:pt>
                <c:pt idx="2541">
                  <c:v>45.269352648257133</c:v>
                </c:pt>
                <c:pt idx="2542">
                  <c:v>45.269352648257133</c:v>
                </c:pt>
                <c:pt idx="2543">
                  <c:v>45.269352648257133</c:v>
                </c:pt>
                <c:pt idx="2544">
                  <c:v>45.269352648257133</c:v>
                </c:pt>
                <c:pt idx="2545">
                  <c:v>45.289855072463773</c:v>
                </c:pt>
                <c:pt idx="2546">
                  <c:v>45.289855072463773</c:v>
                </c:pt>
                <c:pt idx="2547">
                  <c:v>45.289855072463773</c:v>
                </c:pt>
                <c:pt idx="2548">
                  <c:v>45.310376076121429</c:v>
                </c:pt>
                <c:pt idx="2549">
                  <c:v>45.310376076121429</c:v>
                </c:pt>
                <c:pt idx="2550">
                  <c:v>45.310376076121429</c:v>
                </c:pt>
                <c:pt idx="2551">
                  <c:v>45.310376076121429</c:v>
                </c:pt>
                <c:pt idx="2552">
                  <c:v>45.310376076121429</c:v>
                </c:pt>
                <c:pt idx="2553">
                  <c:v>45.310376076121429</c:v>
                </c:pt>
                <c:pt idx="2554">
                  <c:v>45.33091568449683</c:v>
                </c:pt>
                <c:pt idx="2555">
                  <c:v>45.33091568449683</c:v>
                </c:pt>
                <c:pt idx="2556">
                  <c:v>45.351473922902493</c:v>
                </c:pt>
                <c:pt idx="2557">
                  <c:v>45.351473922902493</c:v>
                </c:pt>
                <c:pt idx="2558">
                  <c:v>45.351473922902493</c:v>
                </c:pt>
                <c:pt idx="2559">
                  <c:v>45.37205081669692</c:v>
                </c:pt>
                <c:pt idx="2560">
                  <c:v>45.37205081669692</c:v>
                </c:pt>
                <c:pt idx="2561">
                  <c:v>45.37205081669692</c:v>
                </c:pt>
                <c:pt idx="2562">
                  <c:v>45.392646391284607</c:v>
                </c:pt>
                <c:pt idx="2563">
                  <c:v>45.413260672116259</c:v>
                </c:pt>
                <c:pt idx="2564">
                  <c:v>45.413260672116259</c:v>
                </c:pt>
                <c:pt idx="2565">
                  <c:v>45.433893684688776</c:v>
                </c:pt>
                <c:pt idx="2566">
                  <c:v>45.433893684688776</c:v>
                </c:pt>
                <c:pt idx="2567">
                  <c:v>45.433893684688776</c:v>
                </c:pt>
                <c:pt idx="2568">
                  <c:v>45.433893684688776</c:v>
                </c:pt>
                <c:pt idx="2569">
                  <c:v>45.433893684688776</c:v>
                </c:pt>
                <c:pt idx="2570">
                  <c:v>45.475216007276039</c:v>
                </c:pt>
                <c:pt idx="2571">
                  <c:v>45.475216007276039</c:v>
                </c:pt>
                <c:pt idx="2572">
                  <c:v>45.49590536851683</c:v>
                </c:pt>
                <c:pt idx="2573">
                  <c:v>45.516613563950841</c:v>
                </c:pt>
                <c:pt idx="2574">
                  <c:v>45.516613563950841</c:v>
                </c:pt>
                <c:pt idx="2575">
                  <c:v>45.516613563950841</c:v>
                </c:pt>
                <c:pt idx="2576">
                  <c:v>45.516613563950841</c:v>
                </c:pt>
                <c:pt idx="2577">
                  <c:v>45.537340619307834</c:v>
                </c:pt>
                <c:pt idx="2578">
                  <c:v>45.537340619307834</c:v>
                </c:pt>
                <c:pt idx="2579">
                  <c:v>45.578851412944388</c:v>
                </c:pt>
                <c:pt idx="2580">
                  <c:v>45.578851412944388</c:v>
                </c:pt>
                <c:pt idx="2581">
                  <c:v>45.578851412944388</c:v>
                </c:pt>
                <c:pt idx="2582">
                  <c:v>45.578851412944388</c:v>
                </c:pt>
                <c:pt idx="2583">
                  <c:v>45.599635202918378</c:v>
                </c:pt>
                <c:pt idx="2584">
                  <c:v>45.599635202918378</c:v>
                </c:pt>
                <c:pt idx="2585">
                  <c:v>45.599635202918378</c:v>
                </c:pt>
                <c:pt idx="2586">
                  <c:v>45.620437956204377</c:v>
                </c:pt>
                <c:pt idx="2587">
                  <c:v>45.620437956204377</c:v>
                </c:pt>
                <c:pt idx="2588">
                  <c:v>45.641259698767684</c:v>
                </c:pt>
                <c:pt idx="2589">
                  <c:v>45.641259698767684</c:v>
                </c:pt>
                <c:pt idx="2590">
                  <c:v>45.662100456621005</c:v>
                </c:pt>
                <c:pt idx="2591">
                  <c:v>45.682960255824575</c:v>
                </c:pt>
                <c:pt idx="2592">
                  <c:v>45.682960255824575</c:v>
                </c:pt>
                <c:pt idx="2593">
                  <c:v>45.703839122486293</c:v>
                </c:pt>
                <c:pt idx="2594">
                  <c:v>45.72473708276177</c:v>
                </c:pt>
                <c:pt idx="2595">
                  <c:v>45.766590389016017</c:v>
                </c:pt>
                <c:pt idx="2596">
                  <c:v>45.787545787545788</c:v>
                </c:pt>
                <c:pt idx="2597">
                  <c:v>45.787545787545788</c:v>
                </c:pt>
                <c:pt idx="2598">
                  <c:v>45.808520384791578</c:v>
                </c:pt>
                <c:pt idx="2599">
                  <c:v>45.808520384791578</c:v>
                </c:pt>
                <c:pt idx="2600">
                  <c:v>45.808520384791578</c:v>
                </c:pt>
                <c:pt idx="2601">
                  <c:v>45.829514207149401</c:v>
                </c:pt>
                <c:pt idx="2602">
                  <c:v>45.829514207149401</c:v>
                </c:pt>
                <c:pt idx="2603">
                  <c:v>45.850527281063734</c:v>
                </c:pt>
                <c:pt idx="2604">
                  <c:v>45.850527281063734</c:v>
                </c:pt>
                <c:pt idx="2605">
                  <c:v>45.850527281063734</c:v>
                </c:pt>
                <c:pt idx="2606">
                  <c:v>45.871559633027523</c:v>
                </c:pt>
                <c:pt idx="2607">
                  <c:v>45.871559633027523</c:v>
                </c:pt>
                <c:pt idx="2608">
                  <c:v>45.892611289582376</c:v>
                </c:pt>
                <c:pt idx="2609">
                  <c:v>45.892611289582376</c:v>
                </c:pt>
                <c:pt idx="2610">
                  <c:v>45.934772622875521</c:v>
                </c:pt>
                <c:pt idx="2611">
                  <c:v>45.955882352941174</c:v>
                </c:pt>
                <c:pt idx="2612">
                  <c:v>45.977011494252871</c:v>
                </c:pt>
                <c:pt idx="2613">
                  <c:v>45.977011494252871</c:v>
                </c:pt>
                <c:pt idx="2614">
                  <c:v>45.977011494252871</c:v>
                </c:pt>
                <c:pt idx="2615">
                  <c:v>45.977011494252871</c:v>
                </c:pt>
                <c:pt idx="2616">
                  <c:v>45.977011494252871</c:v>
                </c:pt>
                <c:pt idx="2617">
                  <c:v>45.998160073597056</c:v>
                </c:pt>
                <c:pt idx="2618">
                  <c:v>46.019328117809479</c:v>
                </c:pt>
                <c:pt idx="2619">
                  <c:v>46.019328117809479</c:v>
                </c:pt>
                <c:pt idx="2620">
                  <c:v>46.019328117809479</c:v>
                </c:pt>
                <c:pt idx="2621">
                  <c:v>46.019328117809479</c:v>
                </c:pt>
                <c:pt idx="2622">
                  <c:v>46.040515653775323</c:v>
                </c:pt>
                <c:pt idx="2623">
                  <c:v>46.040515653775323</c:v>
                </c:pt>
                <c:pt idx="2624">
                  <c:v>46.061722708429294</c:v>
                </c:pt>
                <c:pt idx="2625">
                  <c:v>46.061722708429294</c:v>
                </c:pt>
                <c:pt idx="2626">
                  <c:v>46.082949308755765</c:v>
                </c:pt>
                <c:pt idx="2627">
                  <c:v>46.082949308755765</c:v>
                </c:pt>
                <c:pt idx="2628">
                  <c:v>46.082949308755765</c:v>
                </c:pt>
                <c:pt idx="2629">
                  <c:v>46.104195481788842</c:v>
                </c:pt>
                <c:pt idx="2630">
                  <c:v>46.104195481788842</c:v>
                </c:pt>
                <c:pt idx="2631">
                  <c:v>46.125461254612546</c:v>
                </c:pt>
                <c:pt idx="2632">
                  <c:v>46.125461254612546</c:v>
                </c:pt>
                <c:pt idx="2633">
                  <c:v>46.125461254612546</c:v>
                </c:pt>
                <c:pt idx="2634">
                  <c:v>46.146746654360861</c:v>
                </c:pt>
                <c:pt idx="2635">
                  <c:v>46.146746654360861</c:v>
                </c:pt>
                <c:pt idx="2636">
                  <c:v>46.146746654360861</c:v>
                </c:pt>
                <c:pt idx="2637">
                  <c:v>46.168051708217909</c:v>
                </c:pt>
                <c:pt idx="2638">
                  <c:v>46.168051708217909</c:v>
                </c:pt>
                <c:pt idx="2639">
                  <c:v>46.168051708217909</c:v>
                </c:pt>
                <c:pt idx="2640">
                  <c:v>46.168051708217909</c:v>
                </c:pt>
                <c:pt idx="2641">
                  <c:v>46.18937644341802</c:v>
                </c:pt>
                <c:pt idx="2642">
                  <c:v>46.210720887245841</c:v>
                </c:pt>
                <c:pt idx="2643">
                  <c:v>46.210720887245841</c:v>
                </c:pt>
                <c:pt idx="2644">
                  <c:v>46.232085067036529</c:v>
                </c:pt>
                <c:pt idx="2645">
                  <c:v>46.232085067036529</c:v>
                </c:pt>
                <c:pt idx="2646">
                  <c:v>46.232085067036529</c:v>
                </c:pt>
                <c:pt idx="2647">
                  <c:v>46.232085067036529</c:v>
                </c:pt>
                <c:pt idx="2648">
                  <c:v>46.253469010175763</c:v>
                </c:pt>
                <c:pt idx="2649">
                  <c:v>46.253469010175763</c:v>
                </c:pt>
                <c:pt idx="2650">
                  <c:v>46.253469010175763</c:v>
                </c:pt>
                <c:pt idx="2651">
                  <c:v>46.253469010175763</c:v>
                </c:pt>
                <c:pt idx="2652">
                  <c:v>46.274872744099952</c:v>
                </c:pt>
                <c:pt idx="2653">
                  <c:v>46.317739694302915</c:v>
                </c:pt>
                <c:pt idx="2654">
                  <c:v>46.317739694302915</c:v>
                </c:pt>
                <c:pt idx="2655">
                  <c:v>46.317739694302915</c:v>
                </c:pt>
                <c:pt idx="2656">
                  <c:v>46.317739694302915</c:v>
                </c:pt>
                <c:pt idx="2657">
                  <c:v>46.317739694302915</c:v>
                </c:pt>
                <c:pt idx="2658">
                  <c:v>46.317739694302915</c:v>
                </c:pt>
                <c:pt idx="2659">
                  <c:v>46.317739694302915</c:v>
                </c:pt>
                <c:pt idx="2660">
                  <c:v>46.317739694302915</c:v>
                </c:pt>
                <c:pt idx="2661">
                  <c:v>46.360686138154847</c:v>
                </c:pt>
                <c:pt idx="2662">
                  <c:v>46.360686138154847</c:v>
                </c:pt>
                <c:pt idx="2663">
                  <c:v>46.360686138154847</c:v>
                </c:pt>
                <c:pt idx="2664">
                  <c:v>46.382189239332099</c:v>
                </c:pt>
                <c:pt idx="2665">
                  <c:v>46.382189239332099</c:v>
                </c:pt>
                <c:pt idx="2666">
                  <c:v>46.403712296983755</c:v>
                </c:pt>
                <c:pt idx="2667">
                  <c:v>46.403712296983755</c:v>
                </c:pt>
                <c:pt idx="2668">
                  <c:v>46.403712296983755</c:v>
                </c:pt>
                <c:pt idx="2669">
                  <c:v>46.425255338904364</c:v>
                </c:pt>
                <c:pt idx="2670">
                  <c:v>46.446818392940081</c:v>
                </c:pt>
                <c:pt idx="2671">
                  <c:v>46.446818392940081</c:v>
                </c:pt>
                <c:pt idx="2672">
                  <c:v>46.468401486988846</c:v>
                </c:pt>
                <c:pt idx="2673">
                  <c:v>46.468401486988846</c:v>
                </c:pt>
                <c:pt idx="2674">
                  <c:v>46.490004649000461</c:v>
                </c:pt>
                <c:pt idx="2675">
                  <c:v>46.490004649000461</c:v>
                </c:pt>
                <c:pt idx="2676">
                  <c:v>46.490004649000461</c:v>
                </c:pt>
                <c:pt idx="2677">
                  <c:v>46.511627906976742</c:v>
                </c:pt>
                <c:pt idx="2678">
                  <c:v>46.511627906976742</c:v>
                </c:pt>
                <c:pt idx="2679">
                  <c:v>46.533271288971619</c:v>
                </c:pt>
                <c:pt idx="2680">
                  <c:v>46.533271288971619</c:v>
                </c:pt>
                <c:pt idx="2681">
                  <c:v>46.554934823091244</c:v>
                </c:pt>
                <c:pt idx="2682">
                  <c:v>46.554934823091244</c:v>
                </c:pt>
                <c:pt idx="2683">
                  <c:v>46.576618537494177</c:v>
                </c:pt>
                <c:pt idx="2684">
                  <c:v>46.576618537494177</c:v>
                </c:pt>
                <c:pt idx="2685">
                  <c:v>46.576618537494177</c:v>
                </c:pt>
                <c:pt idx="2686">
                  <c:v>46.598322460391422</c:v>
                </c:pt>
                <c:pt idx="2687">
                  <c:v>46.620046620046622</c:v>
                </c:pt>
                <c:pt idx="2688">
                  <c:v>46.620046620046622</c:v>
                </c:pt>
                <c:pt idx="2689">
                  <c:v>46.663555762949137</c:v>
                </c:pt>
                <c:pt idx="2690">
                  <c:v>46.685340802987859</c:v>
                </c:pt>
                <c:pt idx="2691">
                  <c:v>46.707146193367585</c:v>
                </c:pt>
                <c:pt idx="2692">
                  <c:v>46.707146193367585</c:v>
                </c:pt>
                <c:pt idx="2693">
                  <c:v>46.707146193367585</c:v>
                </c:pt>
                <c:pt idx="2694">
                  <c:v>46.707146193367585</c:v>
                </c:pt>
                <c:pt idx="2695">
                  <c:v>46.707146193367585</c:v>
                </c:pt>
                <c:pt idx="2696">
                  <c:v>46.707146193367585</c:v>
                </c:pt>
                <c:pt idx="2697">
                  <c:v>46.707146193367585</c:v>
                </c:pt>
                <c:pt idx="2698">
                  <c:v>46.707146193367585</c:v>
                </c:pt>
                <c:pt idx="2699">
                  <c:v>46.728971962616825</c:v>
                </c:pt>
                <c:pt idx="2700">
                  <c:v>46.750818139317438</c:v>
                </c:pt>
                <c:pt idx="2701">
                  <c:v>46.750818139317438</c:v>
                </c:pt>
                <c:pt idx="2702">
                  <c:v>46.772684752104773</c:v>
                </c:pt>
                <c:pt idx="2703">
                  <c:v>46.772684752104773</c:v>
                </c:pt>
                <c:pt idx="2704">
                  <c:v>46.79457182966776</c:v>
                </c:pt>
                <c:pt idx="2705">
                  <c:v>46.79457182966776</c:v>
                </c:pt>
                <c:pt idx="2706">
                  <c:v>46.79457182966776</c:v>
                </c:pt>
                <c:pt idx="2707">
                  <c:v>46.79457182966776</c:v>
                </c:pt>
                <c:pt idx="2708">
                  <c:v>46.816479400749067</c:v>
                </c:pt>
                <c:pt idx="2709">
                  <c:v>46.816479400749067</c:v>
                </c:pt>
                <c:pt idx="2710">
                  <c:v>46.816479400749067</c:v>
                </c:pt>
                <c:pt idx="2711">
                  <c:v>46.816479400749067</c:v>
                </c:pt>
                <c:pt idx="2712">
                  <c:v>46.816479400749067</c:v>
                </c:pt>
                <c:pt idx="2713">
                  <c:v>46.816479400749067</c:v>
                </c:pt>
                <c:pt idx="2714">
                  <c:v>46.838407494145194</c:v>
                </c:pt>
                <c:pt idx="2715">
                  <c:v>46.838407494145194</c:v>
                </c:pt>
                <c:pt idx="2716">
                  <c:v>46.838407494145194</c:v>
                </c:pt>
                <c:pt idx="2717">
                  <c:v>46.860356138706656</c:v>
                </c:pt>
                <c:pt idx="2718">
                  <c:v>46.860356138706656</c:v>
                </c:pt>
                <c:pt idx="2719">
                  <c:v>46.860356138706656</c:v>
                </c:pt>
                <c:pt idx="2720">
                  <c:v>46.882325363338026</c:v>
                </c:pt>
                <c:pt idx="2721">
                  <c:v>46.882325363338026</c:v>
                </c:pt>
                <c:pt idx="2722">
                  <c:v>46.882325363338026</c:v>
                </c:pt>
                <c:pt idx="2723">
                  <c:v>46.926325668700144</c:v>
                </c:pt>
                <c:pt idx="2724">
                  <c:v>46.926325668700144</c:v>
                </c:pt>
                <c:pt idx="2725">
                  <c:v>46.948356807511736</c:v>
                </c:pt>
                <c:pt idx="2726">
                  <c:v>46.948356807511736</c:v>
                </c:pt>
                <c:pt idx="2727">
                  <c:v>46.948356807511736</c:v>
                </c:pt>
                <c:pt idx="2728">
                  <c:v>46.970408642555192</c:v>
                </c:pt>
                <c:pt idx="2729">
                  <c:v>46.970408642555192</c:v>
                </c:pt>
                <c:pt idx="2730">
                  <c:v>46.970408642555192</c:v>
                </c:pt>
                <c:pt idx="2731">
                  <c:v>46.970408642555192</c:v>
                </c:pt>
                <c:pt idx="2732">
                  <c:v>46.970408642555192</c:v>
                </c:pt>
                <c:pt idx="2733">
                  <c:v>46.992481203007515</c:v>
                </c:pt>
                <c:pt idx="2734">
                  <c:v>46.992481203007515</c:v>
                </c:pt>
                <c:pt idx="2735">
                  <c:v>46.992481203007515</c:v>
                </c:pt>
                <c:pt idx="2736">
                  <c:v>47.036688617121349</c:v>
                </c:pt>
                <c:pt idx="2737">
                  <c:v>47.036688617121349</c:v>
                </c:pt>
                <c:pt idx="2738">
                  <c:v>47.036688617121349</c:v>
                </c:pt>
                <c:pt idx="2739">
                  <c:v>47.036688617121349</c:v>
                </c:pt>
                <c:pt idx="2740">
                  <c:v>47.036688617121349</c:v>
                </c:pt>
                <c:pt idx="2741">
                  <c:v>47.036688617121349</c:v>
                </c:pt>
                <c:pt idx="2742">
                  <c:v>47.058823529411768</c:v>
                </c:pt>
                <c:pt idx="2743">
                  <c:v>47.080979284369121</c:v>
                </c:pt>
                <c:pt idx="2744">
                  <c:v>47.080979284369121</c:v>
                </c:pt>
                <c:pt idx="2745">
                  <c:v>47.080979284369121</c:v>
                </c:pt>
                <c:pt idx="2746">
                  <c:v>47.080979284369121</c:v>
                </c:pt>
                <c:pt idx="2747">
                  <c:v>47.103155911446066</c:v>
                </c:pt>
                <c:pt idx="2748">
                  <c:v>47.103155911446066</c:v>
                </c:pt>
                <c:pt idx="2749">
                  <c:v>47.103155911446066</c:v>
                </c:pt>
                <c:pt idx="2750">
                  <c:v>47.103155911446066</c:v>
                </c:pt>
                <c:pt idx="2751">
                  <c:v>47.125353440150803</c:v>
                </c:pt>
                <c:pt idx="2752">
                  <c:v>47.125353440150803</c:v>
                </c:pt>
                <c:pt idx="2753">
                  <c:v>47.125353440150803</c:v>
                </c:pt>
                <c:pt idx="2754">
                  <c:v>47.125353440150803</c:v>
                </c:pt>
                <c:pt idx="2755">
                  <c:v>47.169811320754718</c:v>
                </c:pt>
                <c:pt idx="2756">
                  <c:v>47.169811320754718</c:v>
                </c:pt>
                <c:pt idx="2757">
                  <c:v>47.169811320754718</c:v>
                </c:pt>
                <c:pt idx="2758">
                  <c:v>47.169811320754718</c:v>
                </c:pt>
                <c:pt idx="2759">
                  <c:v>47.169811320754718</c:v>
                </c:pt>
                <c:pt idx="2760">
                  <c:v>47.169811320754718</c:v>
                </c:pt>
                <c:pt idx="2761">
                  <c:v>47.169811320754718</c:v>
                </c:pt>
                <c:pt idx="2762">
                  <c:v>47.192071731949028</c:v>
                </c:pt>
                <c:pt idx="2763">
                  <c:v>47.192071731949028</c:v>
                </c:pt>
                <c:pt idx="2764">
                  <c:v>47.192071731949028</c:v>
                </c:pt>
                <c:pt idx="2765">
                  <c:v>47.192071731949028</c:v>
                </c:pt>
                <c:pt idx="2766">
                  <c:v>47.192071731949028</c:v>
                </c:pt>
                <c:pt idx="2767">
                  <c:v>47.214353163361665</c:v>
                </c:pt>
                <c:pt idx="2768">
                  <c:v>47.214353163361665</c:v>
                </c:pt>
                <c:pt idx="2769">
                  <c:v>47.214353163361665</c:v>
                </c:pt>
                <c:pt idx="2770">
                  <c:v>47.236655644780349</c:v>
                </c:pt>
                <c:pt idx="2771">
                  <c:v>47.236655644780349</c:v>
                </c:pt>
                <c:pt idx="2772">
                  <c:v>47.258979206049148</c:v>
                </c:pt>
                <c:pt idx="2773">
                  <c:v>47.258979206049148</c:v>
                </c:pt>
                <c:pt idx="2774">
                  <c:v>47.281323877068559</c:v>
                </c:pt>
                <c:pt idx="2775">
                  <c:v>47.281323877068559</c:v>
                </c:pt>
                <c:pt idx="2776">
                  <c:v>47.281323877068559</c:v>
                </c:pt>
                <c:pt idx="2777">
                  <c:v>47.303689687795647</c:v>
                </c:pt>
                <c:pt idx="2778">
                  <c:v>47.303689687795647</c:v>
                </c:pt>
                <c:pt idx="2779">
                  <c:v>47.303689687795647</c:v>
                </c:pt>
                <c:pt idx="2780">
                  <c:v>47.303689687795647</c:v>
                </c:pt>
                <c:pt idx="2781">
                  <c:v>47.303689687795647</c:v>
                </c:pt>
                <c:pt idx="2782">
                  <c:v>47.326076668244205</c:v>
                </c:pt>
                <c:pt idx="2783">
                  <c:v>47.326076668244205</c:v>
                </c:pt>
                <c:pt idx="2784">
                  <c:v>47.348484848484844</c:v>
                </c:pt>
                <c:pt idx="2785">
                  <c:v>47.348484848484844</c:v>
                </c:pt>
                <c:pt idx="2786">
                  <c:v>47.370914258645193</c:v>
                </c:pt>
                <c:pt idx="2787">
                  <c:v>47.370914258645193</c:v>
                </c:pt>
                <c:pt idx="2788">
                  <c:v>47.370914258645193</c:v>
                </c:pt>
                <c:pt idx="2789">
                  <c:v>47.370914258645193</c:v>
                </c:pt>
                <c:pt idx="2790">
                  <c:v>47.393364928909946</c:v>
                </c:pt>
                <c:pt idx="2791">
                  <c:v>47.393364928909946</c:v>
                </c:pt>
                <c:pt idx="2792">
                  <c:v>47.393364928909946</c:v>
                </c:pt>
                <c:pt idx="2793">
                  <c:v>47.393364928909946</c:v>
                </c:pt>
                <c:pt idx="2794">
                  <c:v>47.415836889521103</c:v>
                </c:pt>
                <c:pt idx="2795">
                  <c:v>47.415836889521103</c:v>
                </c:pt>
                <c:pt idx="2796">
                  <c:v>47.415836889521103</c:v>
                </c:pt>
                <c:pt idx="2797">
                  <c:v>47.415836889521103</c:v>
                </c:pt>
                <c:pt idx="2798">
                  <c:v>47.415836889521103</c:v>
                </c:pt>
                <c:pt idx="2799">
                  <c:v>47.415836889521103</c:v>
                </c:pt>
                <c:pt idx="2800">
                  <c:v>47.438330170777995</c:v>
                </c:pt>
                <c:pt idx="2801">
                  <c:v>47.438330170777995</c:v>
                </c:pt>
                <c:pt idx="2802">
                  <c:v>47.438330170777995</c:v>
                </c:pt>
                <c:pt idx="2803">
                  <c:v>47.438330170777995</c:v>
                </c:pt>
                <c:pt idx="2804">
                  <c:v>47.438330170777995</c:v>
                </c:pt>
                <c:pt idx="2805">
                  <c:v>47.460844803037496</c:v>
                </c:pt>
                <c:pt idx="2806">
                  <c:v>47.483380816714153</c:v>
                </c:pt>
                <c:pt idx="2807">
                  <c:v>47.483380816714153</c:v>
                </c:pt>
                <c:pt idx="2808">
                  <c:v>47.483380816714153</c:v>
                </c:pt>
                <c:pt idx="2809">
                  <c:v>47.483380816714153</c:v>
                </c:pt>
                <c:pt idx="2810">
                  <c:v>47.483380816714153</c:v>
                </c:pt>
                <c:pt idx="2811">
                  <c:v>47.483380816714153</c:v>
                </c:pt>
                <c:pt idx="2812">
                  <c:v>47.505938242280287</c:v>
                </c:pt>
                <c:pt idx="2813">
                  <c:v>47.505938242280287</c:v>
                </c:pt>
                <c:pt idx="2814">
                  <c:v>47.528517110266165</c:v>
                </c:pt>
                <c:pt idx="2815">
                  <c:v>47.528517110266165</c:v>
                </c:pt>
                <c:pt idx="2816">
                  <c:v>47.528517110266165</c:v>
                </c:pt>
                <c:pt idx="2817">
                  <c:v>47.528517110266165</c:v>
                </c:pt>
                <c:pt idx="2818">
                  <c:v>47.551117451260104</c:v>
                </c:pt>
                <c:pt idx="2819">
                  <c:v>47.551117451260104</c:v>
                </c:pt>
                <c:pt idx="2820">
                  <c:v>47.573739295908659</c:v>
                </c:pt>
                <c:pt idx="2821">
                  <c:v>47.573739295908659</c:v>
                </c:pt>
                <c:pt idx="2822">
                  <c:v>47.573739295908659</c:v>
                </c:pt>
                <c:pt idx="2823">
                  <c:v>47.573739295908659</c:v>
                </c:pt>
                <c:pt idx="2824">
                  <c:v>47.596382674916704</c:v>
                </c:pt>
                <c:pt idx="2825">
                  <c:v>47.596382674916704</c:v>
                </c:pt>
                <c:pt idx="2826">
                  <c:v>47.596382674916704</c:v>
                </c:pt>
                <c:pt idx="2827">
                  <c:v>47.596382674916704</c:v>
                </c:pt>
                <c:pt idx="2828">
                  <c:v>47.596382674916704</c:v>
                </c:pt>
                <c:pt idx="2829">
                  <c:v>47.596382674916704</c:v>
                </c:pt>
                <c:pt idx="2830">
                  <c:v>47.596382674916704</c:v>
                </c:pt>
                <c:pt idx="2831">
                  <c:v>47.61904761904762</c:v>
                </c:pt>
                <c:pt idx="2832">
                  <c:v>47.61904761904762</c:v>
                </c:pt>
                <c:pt idx="2833">
                  <c:v>47.61904761904762</c:v>
                </c:pt>
                <c:pt idx="2834">
                  <c:v>47.641734159123395</c:v>
                </c:pt>
                <c:pt idx="2835">
                  <c:v>47.641734159123395</c:v>
                </c:pt>
                <c:pt idx="2836">
                  <c:v>47.641734159123395</c:v>
                </c:pt>
                <c:pt idx="2837">
                  <c:v>47.641734159123395</c:v>
                </c:pt>
                <c:pt idx="2838">
                  <c:v>47.641734159123395</c:v>
                </c:pt>
                <c:pt idx="2839">
                  <c:v>47.664442326024783</c:v>
                </c:pt>
                <c:pt idx="2840">
                  <c:v>47.664442326024783</c:v>
                </c:pt>
                <c:pt idx="2841">
                  <c:v>47.664442326024783</c:v>
                </c:pt>
                <c:pt idx="2842">
                  <c:v>47.664442326024783</c:v>
                </c:pt>
                <c:pt idx="2843">
                  <c:v>47.664442326024783</c:v>
                </c:pt>
                <c:pt idx="2844">
                  <c:v>47.687172150691467</c:v>
                </c:pt>
                <c:pt idx="2845">
                  <c:v>47.687172150691467</c:v>
                </c:pt>
                <c:pt idx="2846">
                  <c:v>47.687172150691467</c:v>
                </c:pt>
                <c:pt idx="2847">
                  <c:v>47.687172150691467</c:v>
                </c:pt>
                <c:pt idx="2848">
                  <c:v>47.709923664122137</c:v>
                </c:pt>
                <c:pt idx="2849">
                  <c:v>47.709923664122137</c:v>
                </c:pt>
                <c:pt idx="2850">
                  <c:v>47.732696897374701</c:v>
                </c:pt>
                <c:pt idx="2851">
                  <c:v>47.732696897374701</c:v>
                </c:pt>
                <c:pt idx="2852">
                  <c:v>47.732696897374701</c:v>
                </c:pt>
                <c:pt idx="2853">
                  <c:v>47.755491881566378</c:v>
                </c:pt>
                <c:pt idx="2854">
                  <c:v>47.755491881566378</c:v>
                </c:pt>
                <c:pt idx="2855">
                  <c:v>47.778308647873864</c:v>
                </c:pt>
                <c:pt idx="2856">
                  <c:v>47.801147227533455</c:v>
                </c:pt>
                <c:pt idx="2857">
                  <c:v>47.824007651841221</c:v>
                </c:pt>
                <c:pt idx="2858">
                  <c:v>47.824007651841221</c:v>
                </c:pt>
                <c:pt idx="2859">
                  <c:v>47.824007651841221</c:v>
                </c:pt>
                <c:pt idx="2860">
                  <c:v>47.824007651841221</c:v>
                </c:pt>
                <c:pt idx="2861">
                  <c:v>47.824007651841221</c:v>
                </c:pt>
                <c:pt idx="2862">
                  <c:v>47.846889952153113</c:v>
                </c:pt>
                <c:pt idx="2863">
                  <c:v>47.846889952153113</c:v>
                </c:pt>
                <c:pt idx="2864">
                  <c:v>47.846889952153113</c:v>
                </c:pt>
                <c:pt idx="2865">
                  <c:v>47.846889952153113</c:v>
                </c:pt>
                <c:pt idx="2866">
                  <c:v>47.846889952153113</c:v>
                </c:pt>
                <c:pt idx="2867">
                  <c:v>47.846889952153113</c:v>
                </c:pt>
                <c:pt idx="2868">
                  <c:v>47.846889952153113</c:v>
                </c:pt>
                <c:pt idx="2869">
                  <c:v>47.846889952153113</c:v>
                </c:pt>
                <c:pt idx="2870">
                  <c:v>47.86979415988511</c:v>
                </c:pt>
                <c:pt idx="2871">
                  <c:v>47.86979415988511</c:v>
                </c:pt>
                <c:pt idx="2872">
                  <c:v>47.86979415988511</c:v>
                </c:pt>
                <c:pt idx="2873">
                  <c:v>47.892720306513411</c:v>
                </c:pt>
                <c:pt idx="2874">
                  <c:v>47.892720306513411</c:v>
                </c:pt>
                <c:pt idx="2875">
                  <c:v>47.915668423574509</c:v>
                </c:pt>
                <c:pt idx="2876">
                  <c:v>47.915668423574509</c:v>
                </c:pt>
                <c:pt idx="2877">
                  <c:v>47.915668423574509</c:v>
                </c:pt>
                <c:pt idx="2878">
                  <c:v>47.938638542665387</c:v>
                </c:pt>
                <c:pt idx="2879">
                  <c:v>47.938638542665387</c:v>
                </c:pt>
                <c:pt idx="2880">
                  <c:v>47.961630695443645</c:v>
                </c:pt>
                <c:pt idx="2881">
                  <c:v>47.961630695443645</c:v>
                </c:pt>
                <c:pt idx="2882">
                  <c:v>47.961630695443645</c:v>
                </c:pt>
                <c:pt idx="2883">
                  <c:v>47.984644913627641</c:v>
                </c:pt>
                <c:pt idx="2884">
                  <c:v>47.984644913627641</c:v>
                </c:pt>
                <c:pt idx="2885">
                  <c:v>47.984644913627641</c:v>
                </c:pt>
                <c:pt idx="2886">
                  <c:v>47.984644913627641</c:v>
                </c:pt>
                <c:pt idx="2887">
                  <c:v>47.984644913627641</c:v>
                </c:pt>
                <c:pt idx="2888">
                  <c:v>47.984644913627641</c:v>
                </c:pt>
                <c:pt idx="2889">
                  <c:v>48.007681228996645</c:v>
                </c:pt>
                <c:pt idx="2890">
                  <c:v>48.007681228996645</c:v>
                </c:pt>
                <c:pt idx="2891">
                  <c:v>48.007681228996645</c:v>
                </c:pt>
                <c:pt idx="2892">
                  <c:v>48.007681228996645</c:v>
                </c:pt>
                <c:pt idx="2893">
                  <c:v>48.007681228996645</c:v>
                </c:pt>
                <c:pt idx="2894">
                  <c:v>48.030739673390968</c:v>
                </c:pt>
                <c:pt idx="2895">
                  <c:v>48.030739673390968</c:v>
                </c:pt>
                <c:pt idx="2896">
                  <c:v>48.030739673390968</c:v>
                </c:pt>
                <c:pt idx="2897">
                  <c:v>48.030739673390968</c:v>
                </c:pt>
                <c:pt idx="2898">
                  <c:v>48.053820278712159</c:v>
                </c:pt>
                <c:pt idx="2899">
                  <c:v>48.053820278712159</c:v>
                </c:pt>
                <c:pt idx="2900">
                  <c:v>48.100048100048099</c:v>
                </c:pt>
                <c:pt idx="2901">
                  <c:v>48.100048100048099</c:v>
                </c:pt>
                <c:pt idx="2902">
                  <c:v>48.123195380173243</c:v>
                </c:pt>
                <c:pt idx="2903">
                  <c:v>48.123195380173243</c:v>
                </c:pt>
                <c:pt idx="2904">
                  <c:v>48.123195380173243</c:v>
                </c:pt>
                <c:pt idx="2905">
                  <c:v>48.123195380173243</c:v>
                </c:pt>
                <c:pt idx="2906">
                  <c:v>48.123195380173243</c:v>
                </c:pt>
                <c:pt idx="2907">
                  <c:v>48.146364949446316</c:v>
                </c:pt>
                <c:pt idx="2908">
                  <c:v>48.146364949446316</c:v>
                </c:pt>
                <c:pt idx="2909">
                  <c:v>48.169556840077071</c:v>
                </c:pt>
                <c:pt idx="2910">
                  <c:v>48.192771084337352</c:v>
                </c:pt>
                <c:pt idx="2911">
                  <c:v>48.192771084337352</c:v>
                </c:pt>
                <c:pt idx="2912">
                  <c:v>48.192771084337352</c:v>
                </c:pt>
                <c:pt idx="2913">
                  <c:v>48.216007714561236</c:v>
                </c:pt>
                <c:pt idx="2914">
                  <c:v>48.216007714561236</c:v>
                </c:pt>
                <c:pt idx="2915">
                  <c:v>48.216007714561236</c:v>
                </c:pt>
                <c:pt idx="2916">
                  <c:v>48.239266763145196</c:v>
                </c:pt>
                <c:pt idx="2917">
                  <c:v>48.239266763145196</c:v>
                </c:pt>
                <c:pt idx="2918">
                  <c:v>48.239266763145196</c:v>
                </c:pt>
                <c:pt idx="2919">
                  <c:v>48.239266763145196</c:v>
                </c:pt>
                <c:pt idx="2920">
                  <c:v>48.239266763145196</c:v>
                </c:pt>
                <c:pt idx="2921">
                  <c:v>48.262548262548265</c:v>
                </c:pt>
                <c:pt idx="2922">
                  <c:v>48.262548262548265</c:v>
                </c:pt>
                <c:pt idx="2923">
                  <c:v>48.285852245292126</c:v>
                </c:pt>
                <c:pt idx="2924">
                  <c:v>48.285852245292126</c:v>
                </c:pt>
                <c:pt idx="2925">
                  <c:v>48.309178743961354</c:v>
                </c:pt>
                <c:pt idx="2926">
                  <c:v>48.332527791203475</c:v>
                </c:pt>
                <c:pt idx="2927">
                  <c:v>48.332527791203475</c:v>
                </c:pt>
                <c:pt idx="2928">
                  <c:v>48.332527791203475</c:v>
                </c:pt>
                <c:pt idx="2929">
                  <c:v>48.355899419729205</c:v>
                </c:pt>
                <c:pt idx="2930">
                  <c:v>48.355899419729205</c:v>
                </c:pt>
                <c:pt idx="2931">
                  <c:v>48.355899419729205</c:v>
                </c:pt>
                <c:pt idx="2932">
                  <c:v>48.355899419729205</c:v>
                </c:pt>
                <c:pt idx="2933">
                  <c:v>48.355899419729205</c:v>
                </c:pt>
                <c:pt idx="2934">
                  <c:v>48.379293662312527</c:v>
                </c:pt>
                <c:pt idx="2935">
                  <c:v>48.379293662312527</c:v>
                </c:pt>
                <c:pt idx="2936">
                  <c:v>48.379293662312527</c:v>
                </c:pt>
                <c:pt idx="2937">
                  <c:v>48.402710551790896</c:v>
                </c:pt>
                <c:pt idx="2938">
                  <c:v>48.402710551790896</c:v>
                </c:pt>
                <c:pt idx="2939">
                  <c:v>48.402710551790896</c:v>
                </c:pt>
                <c:pt idx="2940">
                  <c:v>48.426150121065376</c:v>
                </c:pt>
                <c:pt idx="2941">
                  <c:v>48.426150121065376</c:v>
                </c:pt>
                <c:pt idx="2942">
                  <c:v>48.426150121065376</c:v>
                </c:pt>
                <c:pt idx="2943">
                  <c:v>48.426150121065376</c:v>
                </c:pt>
                <c:pt idx="2944">
                  <c:v>48.449612403100772</c:v>
                </c:pt>
                <c:pt idx="2945">
                  <c:v>48.47309743092584</c:v>
                </c:pt>
                <c:pt idx="2946">
                  <c:v>48.47309743092584</c:v>
                </c:pt>
                <c:pt idx="2947">
                  <c:v>48.47309743092584</c:v>
                </c:pt>
                <c:pt idx="2948">
                  <c:v>48.47309743092584</c:v>
                </c:pt>
                <c:pt idx="2949">
                  <c:v>48.47309743092584</c:v>
                </c:pt>
                <c:pt idx="2950">
                  <c:v>48.496605237633361</c:v>
                </c:pt>
                <c:pt idx="2951">
                  <c:v>48.496605237633361</c:v>
                </c:pt>
                <c:pt idx="2952">
                  <c:v>48.520135856380399</c:v>
                </c:pt>
                <c:pt idx="2953">
                  <c:v>48.520135856380399</c:v>
                </c:pt>
                <c:pt idx="2954">
                  <c:v>48.520135856380399</c:v>
                </c:pt>
                <c:pt idx="2955">
                  <c:v>48.520135856380399</c:v>
                </c:pt>
                <c:pt idx="2956">
                  <c:v>48.520135856380399</c:v>
                </c:pt>
                <c:pt idx="2957">
                  <c:v>48.543689320388346</c:v>
                </c:pt>
                <c:pt idx="2958">
                  <c:v>48.543689320388346</c:v>
                </c:pt>
                <c:pt idx="2959">
                  <c:v>48.543689320388346</c:v>
                </c:pt>
                <c:pt idx="2960">
                  <c:v>48.543689320388346</c:v>
                </c:pt>
                <c:pt idx="2961">
                  <c:v>48.543689320388346</c:v>
                </c:pt>
                <c:pt idx="2962">
                  <c:v>48.567265662943178</c:v>
                </c:pt>
                <c:pt idx="2963">
                  <c:v>48.567265662943178</c:v>
                </c:pt>
                <c:pt idx="2964">
                  <c:v>48.590864917395535</c:v>
                </c:pt>
                <c:pt idx="2965">
                  <c:v>48.590864917395535</c:v>
                </c:pt>
                <c:pt idx="2966">
                  <c:v>48.590864917395535</c:v>
                </c:pt>
                <c:pt idx="2967">
                  <c:v>48.590864917395535</c:v>
                </c:pt>
                <c:pt idx="2968">
                  <c:v>48.590864917395535</c:v>
                </c:pt>
                <c:pt idx="2969">
                  <c:v>48.590864917395535</c:v>
                </c:pt>
                <c:pt idx="2970">
                  <c:v>48.590864917395535</c:v>
                </c:pt>
                <c:pt idx="2971">
                  <c:v>48.614487117160913</c:v>
                </c:pt>
                <c:pt idx="2972">
                  <c:v>48.614487117160913</c:v>
                </c:pt>
                <c:pt idx="2973">
                  <c:v>48.638132295719849</c:v>
                </c:pt>
                <c:pt idx="2974">
                  <c:v>48.638132295719849</c:v>
                </c:pt>
                <c:pt idx="2975">
                  <c:v>48.661800486618006</c:v>
                </c:pt>
                <c:pt idx="2976">
                  <c:v>48.661800486618006</c:v>
                </c:pt>
                <c:pt idx="2977">
                  <c:v>48.661800486618006</c:v>
                </c:pt>
                <c:pt idx="2978">
                  <c:v>48.661800486618006</c:v>
                </c:pt>
                <c:pt idx="2979">
                  <c:v>48.685491723466406</c:v>
                </c:pt>
                <c:pt idx="2980">
                  <c:v>48.685491723466406</c:v>
                </c:pt>
                <c:pt idx="2981">
                  <c:v>48.685491723466406</c:v>
                </c:pt>
                <c:pt idx="2982">
                  <c:v>48.685491723466406</c:v>
                </c:pt>
                <c:pt idx="2983">
                  <c:v>48.685491723466406</c:v>
                </c:pt>
                <c:pt idx="2984">
                  <c:v>48.685491723466406</c:v>
                </c:pt>
                <c:pt idx="2985">
                  <c:v>48.685491723466406</c:v>
                </c:pt>
                <c:pt idx="2986">
                  <c:v>48.709206039941549</c:v>
                </c:pt>
                <c:pt idx="2987">
                  <c:v>48.732943469785575</c:v>
                </c:pt>
                <c:pt idx="2988">
                  <c:v>48.756704046806433</c:v>
                </c:pt>
                <c:pt idx="2989">
                  <c:v>48.780487804878049</c:v>
                </c:pt>
                <c:pt idx="2990">
                  <c:v>48.780487804878049</c:v>
                </c:pt>
                <c:pt idx="2991">
                  <c:v>48.780487804878049</c:v>
                </c:pt>
                <c:pt idx="2992">
                  <c:v>48.804294777940463</c:v>
                </c:pt>
                <c:pt idx="2993">
                  <c:v>48.804294777940463</c:v>
                </c:pt>
                <c:pt idx="2994">
                  <c:v>48.828125</c:v>
                </c:pt>
                <c:pt idx="2995">
                  <c:v>48.851978505129459</c:v>
                </c:pt>
                <c:pt idx="2996">
                  <c:v>48.851978505129459</c:v>
                </c:pt>
                <c:pt idx="2997">
                  <c:v>48.851978505129459</c:v>
                </c:pt>
                <c:pt idx="2998">
                  <c:v>48.851978505129459</c:v>
                </c:pt>
                <c:pt idx="2999">
                  <c:v>48.851978505129459</c:v>
                </c:pt>
                <c:pt idx="3000">
                  <c:v>48.851978505129459</c:v>
                </c:pt>
                <c:pt idx="3001">
                  <c:v>48.87585532746823</c:v>
                </c:pt>
                <c:pt idx="3002">
                  <c:v>48.87585532746823</c:v>
                </c:pt>
                <c:pt idx="3003">
                  <c:v>48.87585532746823</c:v>
                </c:pt>
                <c:pt idx="3004">
                  <c:v>48.87585532746823</c:v>
                </c:pt>
                <c:pt idx="3005">
                  <c:v>48.87585532746823</c:v>
                </c:pt>
                <c:pt idx="3006">
                  <c:v>48.899755501222494</c:v>
                </c:pt>
                <c:pt idx="3007">
                  <c:v>48.899755501222494</c:v>
                </c:pt>
                <c:pt idx="3008">
                  <c:v>48.899755501222494</c:v>
                </c:pt>
                <c:pt idx="3009">
                  <c:v>48.923679060665357</c:v>
                </c:pt>
                <c:pt idx="3010">
                  <c:v>48.923679060665357</c:v>
                </c:pt>
                <c:pt idx="3011">
                  <c:v>48.923679060665357</c:v>
                </c:pt>
                <c:pt idx="3012">
                  <c:v>48.923679060665357</c:v>
                </c:pt>
                <c:pt idx="3013">
                  <c:v>48.947626040137052</c:v>
                </c:pt>
                <c:pt idx="3014">
                  <c:v>48.947626040137052</c:v>
                </c:pt>
                <c:pt idx="3015">
                  <c:v>48.947626040137052</c:v>
                </c:pt>
                <c:pt idx="3016">
                  <c:v>48.947626040137052</c:v>
                </c:pt>
                <c:pt idx="3017">
                  <c:v>48.97159647404505</c:v>
                </c:pt>
                <c:pt idx="3018">
                  <c:v>48.97159647404505</c:v>
                </c:pt>
                <c:pt idx="3019">
                  <c:v>48.99559039686428</c:v>
                </c:pt>
                <c:pt idx="3020">
                  <c:v>48.99559039686428</c:v>
                </c:pt>
                <c:pt idx="3021">
                  <c:v>48.99559039686428</c:v>
                </c:pt>
                <c:pt idx="3022">
                  <c:v>48.99559039686428</c:v>
                </c:pt>
                <c:pt idx="3023">
                  <c:v>49.019607843137258</c:v>
                </c:pt>
                <c:pt idx="3024">
                  <c:v>49.019607843137258</c:v>
                </c:pt>
                <c:pt idx="3025">
                  <c:v>49.019607843137258</c:v>
                </c:pt>
                <c:pt idx="3026">
                  <c:v>49.019607843137258</c:v>
                </c:pt>
                <c:pt idx="3027">
                  <c:v>49.019607843137258</c:v>
                </c:pt>
                <c:pt idx="3028">
                  <c:v>49.019607843137258</c:v>
                </c:pt>
                <c:pt idx="3029">
                  <c:v>49.043648847474252</c:v>
                </c:pt>
                <c:pt idx="3030">
                  <c:v>49.043648847474252</c:v>
                </c:pt>
                <c:pt idx="3031">
                  <c:v>49.067713444553483</c:v>
                </c:pt>
                <c:pt idx="3032">
                  <c:v>49.091801669121253</c:v>
                </c:pt>
                <c:pt idx="3033">
                  <c:v>49.115913555992144</c:v>
                </c:pt>
                <c:pt idx="3034">
                  <c:v>49.115913555992144</c:v>
                </c:pt>
                <c:pt idx="3035">
                  <c:v>49.140049140049136</c:v>
                </c:pt>
                <c:pt idx="3036">
                  <c:v>49.140049140049136</c:v>
                </c:pt>
                <c:pt idx="3037">
                  <c:v>49.140049140049136</c:v>
                </c:pt>
                <c:pt idx="3038">
                  <c:v>49.164208456243855</c:v>
                </c:pt>
                <c:pt idx="3039">
                  <c:v>49.164208456243855</c:v>
                </c:pt>
                <c:pt idx="3040">
                  <c:v>49.164208456243855</c:v>
                </c:pt>
                <c:pt idx="3041">
                  <c:v>49.188391539596658</c:v>
                </c:pt>
                <c:pt idx="3042">
                  <c:v>49.188391539596658</c:v>
                </c:pt>
                <c:pt idx="3043">
                  <c:v>49.188391539596658</c:v>
                </c:pt>
                <c:pt idx="3044">
                  <c:v>49.212598425196852</c:v>
                </c:pt>
                <c:pt idx="3045">
                  <c:v>49.212598425196852</c:v>
                </c:pt>
                <c:pt idx="3046">
                  <c:v>49.212598425196852</c:v>
                </c:pt>
                <c:pt idx="3047">
                  <c:v>49.212598425196852</c:v>
                </c:pt>
                <c:pt idx="3048">
                  <c:v>49.212598425196852</c:v>
                </c:pt>
                <c:pt idx="3049">
                  <c:v>49.236829148202858</c:v>
                </c:pt>
                <c:pt idx="3050">
                  <c:v>49.261083743842363</c:v>
                </c:pt>
                <c:pt idx="3051">
                  <c:v>49.261083743842363</c:v>
                </c:pt>
                <c:pt idx="3052">
                  <c:v>49.261083743842363</c:v>
                </c:pt>
                <c:pt idx="3053">
                  <c:v>49.285362247412522</c:v>
                </c:pt>
                <c:pt idx="3054">
                  <c:v>49.285362247412522</c:v>
                </c:pt>
                <c:pt idx="3055">
                  <c:v>49.285362247412522</c:v>
                </c:pt>
                <c:pt idx="3056">
                  <c:v>49.285362247412522</c:v>
                </c:pt>
                <c:pt idx="3057">
                  <c:v>49.285362247412522</c:v>
                </c:pt>
                <c:pt idx="3058">
                  <c:v>49.309664694280073</c:v>
                </c:pt>
                <c:pt idx="3059">
                  <c:v>49.309664694280073</c:v>
                </c:pt>
                <c:pt idx="3060">
                  <c:v>49.309664694280073</c:v>
                </c:pt>
                <c:pt idx="3061">
                  <c:v>49.309664694280073</c:v>
                </c:pt>
                <c:pt idx="3062">
                  <c:v>49.333991119881603</c:v>
                </c:pt>
                <c:pt idx="3063">
                  <c:v>49.333991119881603</c:v>
                </c:pt>
                <c:pt idx="3064">
                  <c:v>49.333991119881603</c:v>
                </c:pt>
                <c:pt idx="3065">
                  <c:v>49.333991119881603</c:v>
                </c:pt>
                <c:pt idx="3066">
                  <c:v>49.358341559723591</c:v>
                </c:pt>
                <c:pt idx="3067">
                  <c:v>49.358341559723591</c:v>
                </c:pt>
                <c:pt idx="3068">
                  <c:v>49.358341559723591</c:v>
                </c:pt>
                <c:pt idx="3069">
                  <c:v>49.382716049382715</c:v>
                </c:pt>
                <c:pt idx="3070">
                  <c:v>49.382716049382715</c:v>
                </c:pt>
                <c:pt idx="3071">
                  <c:v>49.382716049382715</c:v>
                </c:pt>
                <c:pt idx="3072">
                  <c:v>49.382716049382715</c:v>
                </c:pt>
                <c:pt idx="3073">
                  <c:v>49.382716049382715</c:v>
                </c:pt>
                <c:pt idx="3074">
                  <c:v>49.40711462450593</c:v>
                </c:pt>
                <c:pt idx="3075">
                  <c:v>49.40711462450593</c:v>
                </c:pt>
                <c:pt idx="3076">
                  <c:v>49.431537320810676</c:v>
                </c:pt>
                <c:pt idx="3077">
                  <c:v>49.431537320810676</c:v>
                </c:pt>
                <c:pt idx="3078">
                  <c:v>49.431537320810676</c:v>
                </c:pt>
                <c:pt idx="3079">
                  <c:v>49.455984174085067</c:v>
                </c:pt>
                <c:pt idx="3080">
                  <c:v>49.455984174085067</c:v>
                </c:pt>
                <c:pt idx="3081">
                  <c:v>49.455984174085067</c:v>
                </c:pt>
                <c:pt idx="3082">
                  <c:v>49.455984174085067</c:v>
                </c:pt>
                <c:pt idx="3083">
                  <c:v>49.455984174085067</c:v>
                </c:pt>
                <c:pt idx="3084">
                  <c:v>49.455984174085067</c:v>
                </c:pt>
                <c:pt idx="3085">
                  <c:v>49.480455220188027</c:v>
                </c:pt>
                <c:pt idx="3086">
                  <c:v>49.504950495049506</c:v>
                </c:pt>
                <c:pt idx="3087">
                  <c:v>49.504950495049506</c:v>
                </c:pt>
                <c:pt idx="3088">
                  <c:v>49.504950495049506</c:v>
                </c:pt>
                <c:pt idx="3089">
                  <c:v>49.554013875123886</c:v>
                </c:pt>
                <c:pt idx="3090">
                  <c:v>49.554013875123886</c:v>
                </c:pt>
                <c:pt idx="3091">
                  <c:v>49.578582052553294</c:v>
                </c:pt>
                <c:pt idx="3092">
                  <c:v>49.578582052553294</c:v>
                </c:pt>
                <c:pt idx="3093">
                  <c:v>49.578582052553294</c:v>
                </c:pt>
                <c:pt idx="3094">
                  <c:v>49.578582052553294</c:v>
                </c:pt>
                <c:pt idx="3095">
                  <c:v>49.603174603174601</c:v>
                </c:pt>
                <c:pt idx="3096">
                  <c:v>49.627791563275437</c:v>
                </c:pt>
                <c:pt idx="3097">
                  <c:v>49.652432969215489</c:v>
                </c:pt>
                <c:pt idx="3098">
                  <c:v>49.652432969215489</c:v>
                </c:pt>
                <c:pt idx="3099">
                  <c:v>49.652432969215489</c:v>
                </c:pt>
                <c:pt idx="3100">
                  <c:v>49.652432969215489</c:v>
                </c:pt>
                <c:pt idx="3101">
                  <c:v>49.652432969215489</c:v>
                </c:pt>
                <c:pt idx="3102">
                  <c:v>49.677098857426728</c:v>
                </c:pt>
                <c:pt idx="3103">
                  <c:v>49.677098857426728</c:v>
                </c:pt>
                <c:pt idx="3104">
                  <c:v>49.677098857426728</c:v>
                </c:pt>
                <c:pt idx="3105">
                  <c:v>49.677098857426728</c:v>
                </c:pt>
                <c:pt idx="3106">
                  <c:v>49.701789264413513</c:v>
                </c:pt>
                <c:pt idx="3107">
                  <c:v>49.701789264413513</c:v>
                </c:pt>
                <c:pt idx="3108">
                  <c:v>49.701789264413513</c:v>
                </c:pt>
                <c:pt idx="3109">
                  <c:v>49.701789264413513</c:v>
                </c:pt>
                <c:pt idx="3110">
                  <c:v>49.701789264413513</c:v>
                </c:pt>
                <c:pt idx="3111">
                  <c:v>49.726504226752859</c:v>
                </c:pt>
                <c:pt idx="3112">
                  <c:v>49.726504226752859</c:v>
                </c:pt>
                <c:pt idx="3113">
                  <c:v>49.726504226752859</c:v>
                </c:pt>
                <c:pt idx="3114">
                  <c:v>49.751243781094523</c:v>
                </c:pt>
                <c:pt idx="3115">
                  <c:v>49.751243781094523</c:v>
                </c:pt>
                <c:pt idx="3116">
                  <c:v>49.751243781094523</c:v>
                </c:pt>
                <c:pt idx="3117">
                  <c:v>49.751243781094523</c:v>
                </c:pt>
                <c:pt idx="3118">
                  <c:v>49.776007964161273</c:v>
                </c:pt>
                <c:pt idx="3119">
                  <c:v>49.776007964161273</c:v>
                </c:pt>
                <c:pt idx="3120">
                  <c:v>49.776007964161273</c:v>
                </c:pt>
                <c:pt idx="3121">
                  <c:v>49.776007964161273</c:v>
                </c:pt>
                <c:pt idx="3122">
                  <c:v>49.776007964161273</c:v>
                </c:pt>
                <c:pt idx="3123">
                  <c:v>49.776007964161273</c:v>
                </c:pt>
                <c:pt idx="3124">
                  <c:v>49.800796812749006</c:v>
                </c:pt>
                <c:pt idx="3125">
                  <c:v>49.800796812749006</c:v>
                </c:pt>
                <c:pt idx="3126">
                  <c:v>49.800796812749006</c:v>
                </c:pt>
                <c:pt idx="3127">
                  <c:v>49.825610363726952</c:v>
                </c:pt>
                <c:pt idx="3128">
                  <c:v>49.825610363726952</c:v>
                </c:pt>
                <c:pt idx="3129">
                  <c:v>49.825610363726952</c:v>
                </c:pt>
                <c:pt idx="3130">
                  <c:v>49.850448654037891</c:v>
                </c:pt>
                <c:pt idx="3131">
                  <c:v>49.850448654037891</c:v>
                </c:pt>
                <c:pt idx="3132">
                  <c:v>49.850448654037891</c:v>
                </c:pt>
                <c:pt idx="3133">
                  <c:v>49.850448654037891</c:v>
                </c:pt>
                <c:pt idx="3134">
                  <c:v>49.850448654037891</c:v>
                </c:pt>
                <c:pt idx="3135">
                  <c:v>49.875311720698249</c:v>
                </c:pt>
                <c:pt idx="3136">
                  <c:v>49.875311720698249</c:v>
                </c:pt>
                <c:pt idx="3137">
                  <c:v>49.875311720698249</c:v>
                </c:pt>
                <c:pt idx="3138">
                  <c:v>49.875311720698249</c:v>
                </c:pt>
                <c:pt idx="3139">
                  <c:v>49.900199600798402</c:v>
                </c:pt>
                <c:pt idx="3140">
                  <c:v>49.900199600798402</c:v>
                </c:pt>
                <c:pt idx="3141">
                  <c:v>49.925112331502746</c:v>
                </c:pt>
                <c:pt idx="3142">
                  <c:v>49.925112331502746</c:v>
                </c:pt>
                <c:pt idx="3143">
                  <c:v>49.925112331502746</c:v>
                </c:pt>
                <c:pt idx="3144">
                  <c:v>49.925112331502746</c:v>
                </c:pt>
                <c:pt idx="3145">
                  <c:v>49.950049950049952</c:v>
                </c:pt>
                <c:pt idx="3146">
                  <c:v>49.950049950049952</c:v>
                </c:pt>
                <c:pt idx="3147">
                  <c:v>49.950049950049952</c:v>
                </c:pt>
                <c:pt idx="3148">
                  <c:v>49.97501249375312</c:v>
                </c:pt>
                <c:pt idx="3149">
                  <c:v>49.97501249375312</c:v>
                </c:pt>
                <c:pt idx="3150">
                  <c:v>49.97501249375312</c:v>
                </c:pt>
                <c:pt idx="3151">
                  <c:v>49.97501249375312</c:v>
                </c:pt>
                <c:pt idx="3152">
                  <c:v>49.97501249375312</c:v>
                </c:pt>
                <c:pt idx="3153">
                  <c:v>49.97501249375312</c:v>
                </c:pt>
                <c:pt idx="3154">
                  <c:v>49.97501249375312</c:v>
                </c:pt>
                <c:pt idx="3155">
                  <c:v>50</c:v>
                </c:pt>
                <c:pt idx="3156">
                  <c:v>50</c:v>
                </c:pt>
                <c:pt idx="3157">
                  <c:v>50.025012506253134</c:v>
                </c:pt>
                <c:pt idx="3158">
                  <c:v>50.025012506253134</c:v>
                </c:pt>
                <c:pt idx="3159">
                  <c:v>50.025012506253134</c:v>
                </c:pt>
                <c:pt idx="3160">
                  <c:v>50.025012506253134</c:v>
                </c:pt>
                <c:pt idx="3161">
                  <c:v>50.050050050050046</c:v>
                </c:pt>
                <c:pt idx="3162">
                  <c:v>50.050050050050046</c:v>
                </c:pt>
                <c:pt idx="3163">
                  <c:v>50.075112669003509</c:v>
                </c:pt>
                <c:pt idx="3164">
                  <c:v>50.075112669003509</c:v>
                </c:pt>
                <c:pt idx="3165">
                  <c:v>50.075112669003509</c:v>
                </c:pt>
                <c:pt idx="3166">
                  <c:v>50.075112669003509</c:v>
                </c:pt>
                <c:pt idx="3167">
                  <c:v>50.100200400801604</c:v>
                </c:pt>
                <c:pt idx="3168">
                  <c:v>50.100200400801604</c:v>
                </c:pt>
                <c:pt idx="3169">
                  <c:v>50.100200400801604</c:v>
                </c:pt>
                <c:pt idx="3170">
                  <c:v>50.125313283208023</c:v>
                </c:pt>
                <c:pt idx="3171">
                  <c:v>50.150451354062184</c:v>
                </c:pt>
                <c:pt idx="3172">
                  <c:v>50.150451354062184</c:v>
                </c:pt>
                <c:pt idx="3173">
                  <c:v>50.150451354062184</c:v>
                </c:pt>
                <c:pt idx="3174">
                  <c:v>50.150451354062184</c:v>
                </c:pt>
                <c:pt idx="3175">
                  <c:v>50.150451354062184</c:v>
                </c:pt>
                <c:pt idx="3176">
                  <c:v>50.150451354062184</c:v>
                </c:pt>
                <c:pt idx="3177">
                  <c:v>50.150451354062184</c:v>
                </c:pt>
                <c:pt idx="3178">
                  <c:v>50.150451354062184</c:v>
                </c:pt>
                <c:pt idx="3179">
                  <c:v>50.175614651279481</c:v>
                </c:pt>
                <c:pt idx="3180">
                  <c:v>50.175614651279481</c:v>
                </c:pt>
                <c:pt idx="3181">
                  <c:v>50.175614651279481</c:v>
                </c:pt>
                <c:pt idx="3182">
                  <c:v>50.175614651279481</c:v>
                </c:pt>
                <c:pt idx="3183">
                  <c:v>50.175614651279481</c:v>
                </c:pt>
                <c:pt idx="3184">
                  <c:v>50.200803212851405</c:v>
                </c:pt>
                <c:pt idx="3185">
                  <c:v>50.200803212851405</c:v>
                </c:pt>
                <c:pt idx="3186">
                  <c:v>50.200803212851405</c:v>
                </c:pt>
                <c:pt idx="3187">
                  <c:v>50.200803212851405</c:v>
                </c:pt>
                <c:pt idx="3188">
                  <c:v>50.200803212851405</c:v>
                </c:pt>
                <c:pt idx="3189">
                  <c:v>50.200803212851405</c:v>
                </c:pt>
                <c:pt idx="3190">
                  <c:v>50.226017076845807</c:v>
                </c:pt>
                <c:pt idx="3191">
                  <c:v>50.251256281407038</c:v>
                </c:pt>
                <c:pt idx="3192">
                  <c:v>50.276520864756158</c:v>
                </c:pt>
                <c:pt idx="3193">
                  <c:v>50.276520864756158</c:v>
                </c:pt>
                <c:pt idx="3194">
                  <c:v>50.30181086519115</c:v>
                </c:pt>
                <c:pt idx="3195">
                  <c:v>50.30181086519115</c:v>
                </c:pt>
                <c:pt idx="3196">
                  <c:v>50.30181086519115</c:v>
                </c:pt>
                <c:pt idx="3197">
                  <c:v>50.30181086519115</c:v>
                </c:pt>
                <c:pt idx="3198">
                  <c:v>50.30181086519115</c:v>
                </c:pt>
                <c:pt idx="3199">
                  <c:v>50.327126321087064</c:v>
                </c:pt>
                <c:pt idx="3200">
                  <c:v>50.327126321087064</c:v>
                </c:pt>
                <c:pt idx="3201">
                  <c:v>50.352467270896277</c:v>
                </c:pt>
                <c:pt idx="3202">
                  <c:v>50.352467270896277</c:v>
                </c:pt>
                <c:pt idx="3203">
                  <c:v>50.352467270896277</c:v>
                </c:pt>
                <c:pt idx="3204">
                  <c:v>50.352467270896277</c:v>
                </c:pt>
                <c:pt idx="3205">
                  <c:v>50.377833753148614</c:v>
                </c:pt>
                <c:pt idx="3206">
                  <c:v>50.377833753148614</c:v>
                </c:pt>
                <c:pt idx="3207">
                  <c:v>50.377833753148614</c:v>
                </c:pt>
                <c:pt idx="3208">
                  <c:v>50.403225806451616</c:v>
                </c:pt>
                <c:pt idx="3209">
                  <c:v>50.403225806451616</c:v>
                </c:pt>
                <c:pt idx="3210">
                  <c:v>50.403225806451616</c:v>
                </c:pt>
                <c:pt idx="3211">
                  <c:v>50.403225806451616</c:v>
                </c:pt>
                <c:pt idx="3212">
                  <c:v>50.403225806451616</c:v>
                </c:pt>
                <c:pt idx="3213">
                  <c:v>50.403225806451616</c:v>
                </c:pt>
                <c:pt idx="3214">
                  <c:v>50.428643469490673</c:v>
                </c:pt>
                <c:pt idx="3215">
                  <c:v>50.428643469490673</c:v>
                </c:pt>
                <c:pt idx="3216">
                  <c:v>50.428643469490673</c:v>
                </c:pt>
                <c:pt idx="3217">
                  <c:v>50.454086781029261</c:v>
                </c:pt>
                <c:pt idx="3218">
                  <c:v>50.454086781029261</c:v>
                </c:pt>
                <c:pt idx="3219">
                  <c:v>50.454086781029261</c:v>
                </c:pt>
                <c:pt idx="3220">
                  <c:v>50.454086781029261</c:v>
                </c:pt>
                <c:pt idx="3221">
                  <c:v>50.454086781029261</c:v>
                </c:pt>
                <c:pt idx="3222">
                  <c:v>50.454086781029261</c:v>
                </c:pt>
                <c:pt idx="3223">
                  <c:v>50.454086781029261</c:v>
                </c:pt>
                <c:pt idx="3224">
                  <c:v>50.454086781029261</c:v>
                </c:pt>
                <c:pt idx="3225">
                  <c:v>50.454086781029261</c:v>
                </c:pt>
                <c:pt idx="3226">
                  <c:v>50.454086781029261</c:v>
                </c:pt>
                <c:pt idx="3227">
                  <c:v>50.479555779909141</c:v>
                </c:pt>
                <c:pt idx="3228">
                  <c:v>50.479555779909141</c:v>
                </c:pt>
                <c:pt idx="3229">
                  <c:v>50.479555779909141</c:v>
                </c:pt>
                <c:pt idx="3230">
                  <c:v>50.479555779909141</c:v>
                </c:pt>
                <c:pt idx="3231">
                  <c:v>50.505050505050505</c:v>
                </c:pt>
                <c:pt idx="3232">
                  <c:v>50.505050505050505</c:v>
                </c:pt>
                <c:pt idx="3233">
                  <c:v>50.505050505050505</c:v>
                </c:pt>
                <c:pt idx="3234">
                  <c:v>50.530570995452251</c:v>
                </c:pt>
                <c:pt idx="3235">
                  <c:v>50.530570995452251</c:v>
                </c:pt>
                <c:pt idx="3236">
                  <c:v>50.556117290192113</c:v>
                </c:pt>
                <c:pt idx="3237">
                  <c:v>50.581689428426913</c:v>
                </c:pt>
                <c:pt idx="3238">
                  <c:v>50.581689428426913</c:v>
                </c:pt>
                <c:pt idx="3239">
                  <c:v>50.581689428426913</c:v>
                </c:pt>
                <c:pt idx="3240">
                  <c:v>50.581689428426913</c:v>
                </c:pt>
                <c:pt idx="3241">
                  <c:v>50.581689428426913</c:v>
                </c:pt>
                <c:pt idx="3242">
                  <c:v>50.581689428426913</c:v>
                </c:pt>
                <c:pt idx="3243">
                  <c:v>50.607287449392707</c:v>
                </c:pt>
                <c:pt idx="3244">
                  <c:v>50.607287449392707</c:v>
                </c:pt>
                <c:pt idx="3245">
                  <c:v>50.607287449392707</c:v>
                </c:pt>
                <c:pt idx="3246">
                  <c:v>50.632911392405063</c:v>
                </c:pt>
                <c:pt idx="3247">
                  <c:v>50.632911392405063</c:v>
                </c:pt>
                <c:pt idx="3248">
                  <c:v>50.632911392405063</c:v>
                </c:pt>
                <c:pt idx="3249">
                  <c:v>50.632911392405063</c:v>
                </c:pt>
                <c:pt idx="3250">
                  <c:v>50.632911392405063</c:v>
                </c:pt>
                <c:pt idx="3251">
                  <c:v>50.658561296859176</c:v>
                </c:pt>
                <c:pt idx="3252">
                  <c:v>50.658561296859176</c:v>
                </c:pt>
                <c:pt idx="3253">
                  <c:v>50.684237202230108</c:v>
                </c:pt>
                <c:pt idx="3254">
                  <c:v>50.684237202230108</c:v>
                </c:pt>
                <c:pt idx="3255">
                  <c:v>50.684237202230108</c:v>
                </c:pt>
                <c:pt idx="3256">
                  <c:v>50.684237202230108</c:v>
                </c:pt>
                <c:pt idx="3257">
                  <c:v>50.684237202230108</c:v>
                </c:pt>
                <c:pt idx="3258">
                  <c:v>50.709939148073026</c:v>
                </c:pt>
                <c:pt idx="3259">
                  <c:v>50.709939148073026</c:v>
                </c:pt>
                <c:pt idx="3260">
                  <c:v>50.709939148073026</c:v>
                </c:pt>
                <c:pt idx="3261">
                  <c:v>50.735667174023334</c:v>
                </c:pt>
                <c:pt idx="3262">
                  <c:v>50.735667174023334</c:v>
                </c:pt>
                <c:pt idx="3263">
                  <c:v>50.761421319796959</c:v>
                </c:pt>
                <c:pt idx="3264">
                  <c:v>50.761421319796959</c:v>
                </c:pt>
                <c:pt idx="3265">
                  <c:v>50.761421319796959</c:v>
                </c:pt>
                <c:pt idx="3266">
                  <c:v>50.761421319796959</c:v>
                </c:pt>
                <c:pt idx="3267">
                  <c:v>50.761421319796959</c:v>
                </c:pt>
                <c:pt idx="3268">
                  <c:v>50.787201625190448</c:v>
                </c:pt>
                <c:pt idx="3269">
                  <c:v>50.787201625190448</c:v>
                </c:pt>
                <c:pt idx="3270">
                  <c:v>50.8130081300813</c:v>
                </c:pt>
                <c:pt idx="3271">
                  <c:v>50.8130081300813</c:v>
                </c:pt>
                <c:pt idx="3272">
                  <c:v>50.838840874428058</c:v>
                </c:pt>
                <c:pt idx="3273">
                  <c:v>50.838840874428058</c:v>
                </c:pt>
                <c:pt idx="3274">
                  <c:v>50.838840874428058</c:v>
                </c:pt>
                <c:pt idx="3275">
                  <c:v>50.838840874428058</c:v>
                </c:pt>
                <c:pt idx="3276">
                  <c:v>50.838840874428058</c:v>
                </c:pt>
                <c:pt idx="3277">
                  <c:v>50.838840874428058</c:v>
                </c:pt>
                <c:pt idx="3278">
                  <c:v>50.838840874428058</c:v>
                </c:pt>
                <c:pt idx="3279">
                  <c:v>50.864699898270601</c:v>
                </c:pt>
                <c:pt idx="3280">
                  <c:v>50.890585241730285</c:v>
                </c:pt>
                <c:pt idx="3281">
                  <c:v>50.890585241730285</c:v>
                </c:pt>
                <c:pt idx="3282">
                  <c:v>50.890585241730285</c:v>
                </c:pt>
                <c:pt idx="3283">
                  <c:v>50.916496945010181</c:v>
                </c:pt>
                <c:pt idx="3284">
                  <c:v>50.942435048395318</c:v>
                </c:pt>
                <c:pt idx="3285">
                  <c:v>50.942435048395318</c:v>
                </c:pt>
                <c:pt idx="3286">
                  <c:v>50.942435048395318</c:v>
                </c:pt>
                <c:pt idx="3287">
                  <c:v>50.968399592252801</c:v>
                </c:pt>
                <c:pt idx="3288">
                  <c:v>50.968399592252801</c:v>
                </c:pt>
                <c:pt idx="3289">
                  <c:v>50.968399592252801</c:v>
                </c:pt>
                <c:pt idx="3290">
                  <c:v>50.968399592252801</c:v>
                </c:pt>
                <c:pt idx="3291">
                  <c:v>50.994390617032131</c:v>
                </c:pt>
                <c:pt idx="3292">
                  <c:v>50.994390617032131</c:v>
                </c:pt>
                <c:pt idx="3293">
                  <c:v>50.994390617032131</c:v>
                </c:pt>
                <c:pt idx="3294">
                  <c:v>50.994390617032131</c:v>
                </c:pt>
                <c:pt idx="3295">
                  <c:v>51.020408163265301</c:v>
                </c:pt>
                <c:pt idx="3296">
                  <c:v>51.020408163265301</c:v>
                </c:pt>
                <c:pt idx="3297">
                  <c:v>51.020408163265301</c:v>
                </c:pt>
                <c:pt idx="3298">
                  <c:v>51.020408163265301</c:v>
                </c:pt>
                <c:pt idx="3299">
                  <c:v>51.046452271567127</c:v>
                </c:pt>
                <c:pt idx="3300">
                  <c:v>51.046452271567127</c:v>
                </c:pt>
                <c:pt idx="3301">
                  <c:v>51.046452271567127</c:v>
                </c:pt>
                <c:pt idx="3302">
                  <c:v>51.072522982635348</c:v>
                </c:pt>
                <c:pt idx="3303">
                  <c:v>51.072522982635348</c:v>
                </c:pt>
                <c:pt idx="3304">
                  <c:v>51.072522982635348</c:v>
                </c:pt>
                <c:pt idx="3305">
                  <c:v>51.072522982635348</c:v>
                </c:pt>
                <c:pt idx="3306">
                  <c:v>51.072522982635348</c:v>
                </c:pt>
                <c:pt idx="3307">
                  <c:v>51.072522982635348</c:v>
                </c:pt>
                <c:pt idx="3308">
                  <c:v>51.098620337250892</c:v>
                </c:pt>
                <c:pt idx="3309">
                  <c:v>51.124744376278123</c:v>
                </c:pt>
                <c:pt idx="3310">
                  <c:v>51.124744376278123</c:v>
                </c:pt>
                <c:pt idx="3311">
                  <c:v>51.124744376278123</c:v>
                </c:pt>
                <c:pt idx="3312">
                  <c:v>51.124744376278123</c:v>
                </c:pt>
                <c:pt idx="3313">
                  <c:v>51.124744376278123</c:v>
                </c:pt>
                <c:pt idx="3314">
                  <c:v>51.124744376278123</c:v>
                </c:pt>
                <c:pt idx="3315">
                  <c:v>51.124744376278123</c:v>
                </c:pt>
                <c:pt idx="3316">
                  <c:v>51.150895140664957</c:v>
                </c:pt>
                <c:pt idx="3317">
                  <c:v>51.150895140664957</c:v>
                </c:pt>
                <c:pt idx="3318">
                  <c:v>51.177072671443199</c:v>
                </c:pt>
                <c:pt idx="3319">
                  <c:v>51.177072671443199</c:v>
                </c:pt>
                <c:pt idx="3320">
                  <c:v>51.177072671443199</c:v>
                </c:pt>
                <c:pt idx="3321">
                  <c:v>51.203277009728623</c:v>
                </c:pt>
                <c:pt idx="3322">
                  <c:v>51.203277009728623</c:v>
                </c:pt>
                <c:pt idx="3323">
                  <c:v>51.203277009728623</c:v>
                </c:pt>
                <c:pt idx="3324">
                  <c:v>51.229508196721312</c:v>
                </c:pt>
                <c:pt idx="3325">
                  <c:v>51.229508196721312</c:v>
                </c:pt>
                <c:pt idx="3326">
                  <c:v>51.229508196721312</c:v>
                </c:pt>
                <c:pt idx="3327">
                  <c:v>51.229508196721312</c:v>
                </c:pt>
                <c:pt idx="3328">
                  <c:v>51.229508196721312</c:v>
                </c:pt>
                <c:pt idx="3329">
                  <c:v>51.229508196721312</c:v>
                </c:pt>
                <c:pt idx="3330">
                  <c:v>51.255766273705788</c:v>
                </c:pt>
                <c:pt idx="3331">
                  <c:v>51.255766273705788</c:v>
                </c:pt>
                <c:pt idx="3332">
                  <c:v>51.255766273705788</c:v>
                </c:pt>
                <c:pt idx="3333">
                  <c:v>51.255766273705788</c:v>
                </c:pt>
                <c:pt idx="3334">
                  <c:v>51.282051282051285</c:v>
                </c:pt>
                <c:pt idx="3335">
                  <c:v>51.282051282051285</c:v>
                </c:pt>
                <c:pt idx="3336">
                  <c:v>51.282051282051285</c:v>
                </c:pt>
                <c:pt idx="3337">
                  <c:v>51.282051282051285</c:v>
                </c:pt>
                <c:pt idx="3338">
                  <c:v>51.308363263211909</c:v>
                </c:pt>
                <c:pt idx="3339">
                  <c:v>51.308363263211909</c:v>
                </c:pt>
                <c:pt idx="3340">
                  <c:v>51.3347022587269</c:v>
                </c:pt>
                <c:pt idx="3341">
                  <c:v>51.3347022587269</c:v>
                </c:pt>
                <c:pt idx="3342">
                  <c:v>51.361068310220858</c:v>
                </c:pt>
                <c:pt idx="3343">
                  <c:v>51.361068310220858</c:v>
                </c:pt>
                <c:pt idx="3344">
                  <c:v>51.361068310220858</c:v>
                </c:pt>
                <c:pt idx="3345">
                  <c:v>51.361068310220858</c:v>
                </c:pt>
                <c:pt idx="3346">
                  <c:v>51.361068310220858</c:v>
                </c:pt>
                <c:pt idx="3347">
                  <c:v>51.387461459403902</c:v>
                </c:pt>
                <c:pt idx="3348">
                  <c:v>51.387461459403902</c:v>
                </c:pt>
                <c:pt idx="3349">
                  <c:v>51.387461459403902</c:v>
                </c:pt>
                <c:pt idx="3350">
                  <c:v>51.387461459403902</c:v>
                </c:pt>
                <c:pt idx="3351">
                  <c:v>51.413881748071979</c:v>
                </c:pt>
                <c:pt idx="3352">
                  <c:v>51.413881748071979</c:v>
                </c:pt>
                <c:pt idx="3353">
                  <c:v>51.413881748071979</c:v>
                </c:pt>
                <c:pt idx="3354">
                  <c:v>51.440329218106996</c:v>
                </c:pt>
                <c:pt idx="3355">
                  <c:v>51.440329218106996</c:v>
                </c:pt>
                <c:pt idx="3356">
                  <c:v>51.440329218106996</c:v>
                </c:pt>
                <c:pt idx="3357">
                  <c:v>51.466803911477101</c:v>
                </c:pt>
                <c:pt idx="3358">
                  <c:v>51.466803911477101</c:v>
                </c:pt>
                <c:pt idx="3359">
                  <c:v>51.466803911477101</c:v>
                </c:pt>
                <c:pt idx="3360">
                  <c:v>51.466803911477101</c:v>
                </c:pt>
                <c:pt idx="3361">
                  <c:v>51.493305870236867</c:v>
                </c:pt>
                <c:pt idx="3362">
                  <c:v>51.493305870236867</c:v>
                </c:pt>
                <c:pt idx="3363">
                  <c:v>51.519835136527561</c:v>
                </c:pt>
                <c:pt idx="3364">
                  <c:v>51.519835136527561</c:v>
                </c:pt>
                <c:pt idx="3365">
                  <c:v>51.546391752577321</c:v>
                </c:pt>
                <c:pt idx="3366">
                  <c:v>51.546391752577321</c:v>
                </c:pt>
                <c:pt idx="3367">
                  <c:v>51.572975760701389</c:v>
                </c:pt>
                <c:pt idx="3368">
                  <c:v>51.572975760701389</c:v>
                </c:pt>
                <c:pt idx="3369">
                  <c:v>51.572975760701389</c:v>
                </c:pt>
                <c:pt idx="3370">
                  <c:v>51.572975760701389</c:v>
                </c:pt>
                <c:pt idx="3371">
                  <c:v>51.599587203302377</c:v>
                </c:pt>
                <c:pt idx="3372">
                  <c:v>51.599587203302377</c:v>
                </c:pt>
                <c:pt idx="3373">
                  <c:v>51.599587203302377</c:v>
                </c:pt>
                <c:pt idx="3374">
                  <c:v>51.626226122870413</c:v>
                </c:pt>
                <c:pt idx="3375">
                  <c:v>51.626226122870413</c:v>
                </c:pt>
                <c:pt idx="3376">
                  <c:v>51.626226122870413</c:v>
                </c:pt>
                <c:pt idx="3377">
                  <c:v>51.626226122870413</c:v>
                </c:pt>
                <c:pt idx="3378">
                  <c:v>51.652892561983471</c:v>
                </c:pt>
                <c:pt idx="3379">
                  <c:v>51.652892561983471</c:v>
                </c:pt>
                <c:pt idx="3380">
                  <c:v>51.652892561983471</c:v>
                </c:pt>
                <c:pt idx="3381">
                  <c:v>51.652892561983471</c:v>
                </c:pt>
                <c:pt idx="3382">
                  <c:v>51.679586563307488</c:v>
                </c:pt>
                <c:pt idx="3383">
                  <c:v>51.679586563307488</c:v>
                </c:pt>
                <c:pt idx="3384">
                  <c:v>51.679586563307488</c:v>
                </c:pt>
                <c:pt idx="3385">
                  <c:v>51.679586563307488</c:v>
                </c:pt>
                <c:pt idx="3386">
                  <c:v>51.679586563307488</c:v>
                </c:pt>
                <c:pt idx="3387">
                  <c:v>51.706308169596689</c:v>
                </c:pt>
                <c:pt idx="3388">
                  <c:v>51.733057423693744</c:v>
                </c:pt>
                <c:pt idx="3389">
                  <c:v>51.733057423693744</c:v>
                </c:pt>
                <c:pt idx="3390">
                  <c:v>51.733057423693744</c:v>
                </c:pt>
                <c:pt idx="3391">
                  <c:v>51.733057423693744</c:v>
                </c:pt>
                <c:pt idx="3392">
                  <c:v>51.733057423693744</c:v>
                </c:pt>
                <c:pt idx="3393">
                  <c:v>51.759834368530022</c:v>
                </c:pt>
                <c:pt idx="3394">
                  <c:v>51.759834368530022</c:v>
                </c:pt>
                <c:pt idx="3395">
                  <c:v>51.759834368530022</c:v>
                </c:pt>
                <c:pt idx="3396">
                  <c:v>51.759834368530022</c:v>
                </c:pt>
                <c:pt idx="3397">
                  <c:v>51.786639047125846</c:v>
                </c:pt>
                <c:pt idx="3398">
                  <c:v>51.786639047125846</c:v>
                </c:pt>
                <c:pt idx="3399">
                  <c:v>51.786639047125846</c:v>
                </c:pt>
                <c:pt idx="3400">
                  <c:v>51.786639047125846</c:v>
                </c:pt>
                <c:pt idx="3401">
                  <c:v>51.813471502590673</c:v>
                </c:pt>
                <c:pt idx="3402">
                  <c:v>51.813471502590673</c:v>
                </c:pt>
                <c:pt idx="3403">
                  <c:v>51.840331778123385</c:v>
                </c:pt>
                <c:pt idx="3404">
                  <c:v>51.840331778123385</c:v>
                </c:pt>
                <c:pt idx="3405">
                  <c:v>51.840331778123385</c:v>
                </c:pt>
                <c:pt idx="3406">
                  <c:v>51.840331778123385</c:v>
                </c:pt>
                <c:pt idx="3407">
                  <c:v>51.867219917012449</c:v>
                </c:pt>
                <c:pt idx="3408">
                  <c:v>51.867219917012449</c:v>
                </c:pt>
                <c:pt idx="3409">
                  <c:v>51.867219917012449</c:v>
                </c:pt>
                <c:pt idx="3410">
                  <c:v>51.867219917012449</c:v>
                </c:pt>
                <c:pt idx="3411">
                  <c:v>51.867219917012449</c:v>
                </c:pt>
                <c:pt idx="3412">
                  <c:v>51.89413596263622</c:v>
                </c:pt>
                <c:pt idx="3413">
                  <c:v>51.89413596263622</c:v>
                </c:pt>
                <c:pt idx="3414">
                  <c:v>51.89413596263622</c:v>
                </c:pt>
                <c:pt idx="3415">
                  <c:v>51.89413596263622</c:v>
                </c:pt>
                <c:pt idx="3416">
                  <c:v>51.89413596263622</c:v>
                </c:pt>
                <c:pt idx="3417">
                  <c:v>51.89413596263622</c:v>
                </c:pt>
                <c:pt idx="3418">
                  <c:v>51.921079958463132</c:v>
                </c:pt>
                <c:pt idx="3419">
                  <c:v>51.921079958463132</c:v>
                </c:pt>
                <c:pt idx="3420">
                  <c:v>51.921079958463132</c:v>
                </c:pt>
                <c:pt idx="3421">
                  <c:v>51.921079958463132</c:v>
                </c:pt>
                <c:pt idx="3422">
                  <c:v>51.921079958463132</c:v>
                </c:pt>
                <c:pt idx="3423">
                  <c:v>51.921079958463132</c:v>
                </c:pt>
                <c:pt idx="3424">
                  <c:v>51.948051948051948</c:v>
                </c:pt>
                <c:pt idx="3425">
                  <c:v>51.975051975051983</c:v>
                </c:pt>
                <c:pt idx="3426">
                  <c:v>51.975051975051983</c:v>
                </c:pt>
                <c:pt idx="3427">
                  <c:v>51.975051975051983</c:v>
                </c:pt>
                <c:pt idx="3428">
                  <c:v>51.975051975051983</c:v>
                </c:pt>
                <c:pt idx="3429">
                  <c:v>51.975051975051983</c:v>
                </c:pt>
                <c:pt idx="3430">
                  <c:v>51.975051975051983</c:v>
                </c:pt>
                <c:pt idx="3431">
                  <c:v>51.975051975051983</c:v>
                </c:pt>
                <c:pt idx="3432">
                  <c:v>51.975051975051983</c:v>
                </c:pt>
                <c:pt idx="3433">
                  <c:v>51.975051975051983</c:v>
                </c:pt>
                <c:pt idx="3434">
                  <c:v>51.975051975051983</c:v>
                </c:pt>
                <c:pt idx="3435">
                  <c:v>52.002080083203325</c:v>
                </c:pt>
                <c:pt idx="3436">
                  <c:v>52.029136316337151</c:v>
                </c:pt>
                <c:pt idx="3437">
                  <c:v>52.029136316337151</c:v>
                </c:pt>
                <c:pt idx="3438">
                  <c:v>52.029136316337151</c:v>
                </c:pt>
                <c:pt idx="3439">
                  <c:v>52.029136316337151</c:v>
                </c:pt>
                <c:pt idx="3440">
                  <c:v>52.029136316337151</c:v>
                </c:pt>
                <c:pt idx="3441">
                  <c:v>52.029136316337151</c:v>
                </c:pt>
                <c:pt idx="3442">
                  <c:v>52.029136316337151</c:v>
                </c:pt>
                <c:pt idx="3443">
                  <c:v>52.029136316337151</c:v>
                </c:pt>
                <c:pt idx="3444">
                  <c:v>52.029136316337151</c:v>
                </c:pt>
                <c:pt idx="3445">
                  <c:v>52.05622071837584</c:v>
                </c:pt>
                <c:pt idx="3446">
                  <c:v>52.05622071837584</c:v>
                </c:pt>
                <c:pt idx="3447">
                  <c:v>52.05622071837584</c:v>
                </c:pt>
                <c:pt idx="3448">
                  <c:v>52.083333333333336</c:v>
                </c:pt>
                <c:pt idx="3449">
                  <c:v>52.083333333333336</c:v>
                </c:pt>
                <c:pt idx="3450">
                  <c:v>52.083333333333336</c:v>
                </c:pt>
                <c:pt idx="3451">
                  <c:v>52.083333333333336</c:v>
                </c:pt>
                <c:pt idx="3452">
                  <c:v>52.110474205315263</c:v>
                </c:pt>
                <c:pt idx="3453">
                  <c:v>52.110474205315263</c:v>
                </c:pt>
                <c:pt idx="3454">
                  <c:v>52.137643378519293</c:v>
                </c:pt>
                <c:pt idx="3455">
                  <c:v>52.164840897235258</c:v>
                </c:pt>
                <c:pt idx="3456">
                  <c:v>52.164840897235258</c:v>
                </c:pt>
                <c:pt idx="3457">
                  <c:v>52.164840897235258</c:v>
                </c:pt>
                <c:pt idx="3458">
                  <c:v>52.164840897235258</c:v>
                </c:pt>
                <c:pt idx="3459">
                  <c:v>52.192066805845513</c:v>
                </c:pt>
                <c:pt idx="3460">
                  <c:v>52.192066805845513</c:v>
                </c:pt>
                <c:pt idx="3461">
                  <c:v>52.219321148825067</c:v>
                </c:pt>
                <c:pt idx="3462">
                  <c:v>52.219321148825067</c:v>
                </c:pt>
                <c:pt idx="3463">
                  <c:v>52.219321148825067</c:v>
                </c:pt>
                <c:pt idx="3464">
                  <c:v>52.219321148825067</c:v>
                </c:pt>
                <c:pt idx="3465">
                  <c:v>52.219321148825067</c:v>
                </c:pt>
                <c:pt idx="3466">
                  <c:v>52.246603970741901</c:v>
                </c:pt>
                <c:pt idx="3467">
                  <c:v>52.273915316257188</c:v>
                </c:pt>
                <c:pt idx="3468">
                  <c:v>52.273915316257188</c:v>
                </c:pt>
                <c:pt idx="3469">
                  <c:v>52.273915316257188</c:v>
                </c:pt>
                <c:pt idx="3470">
                  <c:v>52.273915316257188</c:v>
                </c:pt>
                <c:pt idx="3471">
                  <c:v>52.273915316257188</c:v>
                </c:pt>
                <c:pt idx="3472">
                  <c:v>52.273915316257188</c:v>
                </c:pt>
                <c:pt idx="3473">
                  <c:v>52.30125523012552</c:v>
                </c:pt>
                <c:pt idx="3474">
                  <c:v>52.30125523012552</c:v>
                </c:pt>
                <c:pt idx="3475">
                  <c:v>52.30125523012552</c:v>
                </c:pt>
                <c:pt idx="3476">
                  <c:v>52.30125523012552</c:v>
                </c:pt>
                <c:pt idx="3477">
                  <c:v>52.30125523012552</c:v>
                </c:pt>
                <c:pt idx="3478">
                  <c:v>52.328623757195189</c:v>
                </c:pt>
                <c:pt idx="3479">
                  <c:v>52.328623757195189</c:v>
                </c:pt>
                <c:pt idx="3480">
                  <c:v>52.328623757195189</c:v>
                </c:pt>
                <c:pt idx="3481">
                  <c:v>52.328623757195189</c:v>
                </c:pt>
                <c:pt idx="3482">
                  <c:v>52.328623757195189</c:v>
                </c:pt>
                <c:pt idx="3483">
                  <c:v>52.356020942408371</c:v>
                </c:pt>
                <c:pt idx="3484">
                  <c:v>52.356020942408371</c:v>
                </c:pt>
                <c:pt idx="3485">
                  <c:v>52.356020942408371</c:v>
                </c:pt>
                <c:pt idx="3486">
                  <c:v>52.356020942408371</c:v>
                </c:pt>
                <c:pt idx="3487">
                  <c:v>52.356020942408371</c:v>
                </c:pt>
                <c:pt idx="3488">
                  <c:v>52.383446830801468</c:v>
                </c:pt>
                <c:pt idx="3489">
                  <c:v>52.383446830801468</c:v>
                </c:pt>
                <c:pt idx="3490">
                  <c:v>52.383446830801468</c:v>
                </c:pt>
                <c:pt idx="3491">
                  <c:v>52.383446830801468</c:v>
                </c:pt>
                <c:pt idx="3492">
                  <c:v>52.383446830801468</c:v>
                </c:pt>
                <c:pt idx="3493">
                  <c:v>52.410901467505248</c:v>
                </c:pt>
                <c:pt idx="3494">
                  <c:v>52.410901467505248</c:v>
                </c:pt>
                <c:pt idx="3495">
                  <c:v>52.410901467505248</c:v>
                </c:pt>
                <c:pt idx="3496">
                  <c:v>52.410901467505248</c:v>
                </c:pt>
                <c:pt idx="3497">
                  <c:v>52.438384897745152</c:v>
                </c:pt>
                <c:pt idx="3498">
                  <c:v>52.438384897745152</c:v>
                </c:pt>
                <c:pt idx="3499">
                  <c:v>52.438384897745152</c:v>
                </c:pt>
                <c:pt idx="3500">
                  <c:v>52.438384897745152</c:v>
                </c:pt>
                <c:pt idx="3501">
                  <c:v>52.465897166841557</c:v>
                </c:pt>
                <c:pt idx="3502">
                  <c:v>52.465897166841557</c:v>
                </c:pt>
                <c:pt idx="3503">
                  <c:v>52.493438320209975</c:v>
                </c:pt>
                <c:pt idx="3504">
                  <c:v>52.493438320209975</c:v>
                </c:pt>
                <c:pt idx="3505">
                  <c:v>52.493438320209975</c:v>
                </c:pt>
                <c:pt idx="3506">
                  <c:v>52.493438320209975</c:v>
                </c:pt>
                <c:pt idx="3507">
                  <c:v>52.493438320209975</c:v>
                </c:pt>
                <c:pt idx="3508">
                  <c:v>52.52100840336135</c:v>
                </c:pt>
                <c:pt idx="3509">
                  <c:v>52.52100840336135</c:v>
                </c:pt>
                <c:pt idx="3510">
                  <c:v>52.548607461902257</c:v>
                </c:pt>
                <c:pt idx="3511">
                  <c:v>52.548607461902257</c:v>
                </c:pt>
                <c:pt idx="3512">
                  <c:v>52.548607461902257</c:v>
                </c:pt>
                <c:pt idx="3513">
                  <c:v>52.548607461902257</c:v>
                </c:pt>
                <c:pt idx="3514">
                  <c:v>52.548607461902257</c:v>
                </c:pt>
                <c:pt idx="3515">
                  <c:v>52.548607461902257</c:v>
                </c:pt>
                <c:pt idx="3516">
                  <c:v>52.548607461902257</c:v>
                </c:pt>
                <c:pt idx="3517">
                  <c:v>52.576235541535226</c:v>
                </c:pt>
                <c:pt idx="3518">
                  <c:v>52.603892688058913</c:v>
                </c:pt>
                <c:pt idx="3519">
                  <c:v>52.631578947368418</c:v>
                </c:pt>
                <c:pt idx="3520">
                  <c:v>52.631578947368418</c:v>
                </c:pt>
                <c:pt idx="3521">
                  <c:v>52.631578947368418</c:v>
                </c:pt>
                <c:pt idx="3522">
                  <c:v>52.631578947368418</c:v>
                </c:pt>
                <c:pt idx="3523">
                  <c:v>52.631578947368418</c:v>
                </c:pt>
                <c:pt idx="3524">
                  <c:v>52.631578947368418</c:v>
                </c:pt>
                <c:pt idx="3525">
                  <c:v>52.659294365455509</c:v>
                </c:pt>
                <c:pt idx="3526">
                  <c:v>52.659294365455509</c:v>
                </c:pt>
                <c:pt idx="3527">
                  <c:v>52.659294365455509</c:v>
                </c:pt>
                <c:pt idx="3528">
                  <c:v>52.659294365455509</c:v>
                </c:pt>
                <c:pt idx="3529">
                  <c:v>52.659294365455509</c:v>
                </c:pt>
                <c:pt idx="3530">
                  <c:v>52.659294365455509</c:v>
                </c:pt>
                <c:pt idx="3531">
                  <c:v>52.659294365455509</c:v>
                </c:pt>
                <c:pt idx="3532">
                  <c:v>52.659294365455509</c:v>
                </c:pt>
                <c:pt idx="3533">
                  <c:v>52.687038988408851</c:v>
                </c:pt>
                <c:pt idx="3534">
                  <c:v>52.687038988408851</c:v>
                </c:pt>
                <c:pt idx="3535">
                  <c:v>52.687038988408851</c:v>
                </c:pt>
                <c:pt idx="3536">
                  <c:v>52.687038988408851</c:v>
                </c:pt>
                <c:pt idx="3537">
                  <c:v>52.687038988408851</c:v>
                </c:pt>
                <c:pt idx="3538">
                  <c:v>52.687038988408851</c:v>
                </c:pt>
                <c:pt idx="3539">
                  <c:v>52.687038988408851</c:v>
                </c:pt>
                <c:pt idx="3540">
                  <c:v>52.687038988408851</c:v>
                </c:pt>
                <c:pt idx="3541">
                  <c:v>52.714812862414341</c:v>
                </c:pt>
                <c:pt idx="3542">
                  <c:v>52.714812862414341</c:v>
                </c:pt>
                <c:pt idx="3543">
                  <c:v>52.714812862414341</c:v>
                </c:pt>
                <c:pt idx="3544">
                  <c:v>52.742616033755269</c:v>
                </c:pt>
                <c:pt idx="3545">
                  <c:v>52.742616033755269</c:v>
                </c:pt>
                <c:pt idx="3546">
                  <c:v>52.770448548812666</c:v>
                </c:pt>
                <c:pt idx="3547">
                  <c:v>52.770448548812666</c:v>
                </c:pt>
                <c:pt idx="3548">
                  <c:v>52.770448548812666</c:v>
                </c:pt>
                <c:pt idx="3549">
                  <c:v>52.770448548812666</c:v>
                </c:pt>
                <c:pt idx="3550">
                  <c:v>52.770448548812666</c:v>
                </c:pt>
                <c:pt idx="3551">
                  <c:v>52.798310454065465</c:v>
                </c:pt>
                <c:pt idx="3552">
                  <c:v>52.798310454065465</c:v>
                </c:pt>
                <c:pt idx="3553">
                  <c:v>52.798310454065465</c:v>
                </c:pt>
                <c:pt idx="3554">
                  <c:v>52.798310454065465</c:v>
                </c:pt>
                <c:pt idx="3555">
                  <c:v>52.798310454065465</c:v>
                </c:pt>
                <c:pt idx="3556">
                  <c:v>52.798310454065465</c:v>
                </c:pt>
                <c:pt idx="3557">
                  <c:v>52.798310454065465</c:v>
                </c:pt>
                <c:pt idx="3558">
                  <c:v>52.826201796090864</c:v>
                </c:pt>
                <c:pt idx="3559">
                  <c:v>52.826201796090864</c:v>
                </c:pt>
                <c:pt idx="3560">
                  <c:v>52.826201796090864</c:v>
                </c:pt>
                <c:pt idx="3561">
                  <c:v>52.826201796090864</c:v>
                </c:pt>
                <c:pt idx="3562">
                  <c:v>52.854122621564478</c:v>
                </c:pt>
                <c:pt idx="3563">
                  <c:v>52.882072977260705</c:v>
                </c:pt>
                <c:pt idx="3564">
                  <c:v>52.882072977260705</c:v>
                </c:pt>
                <c:pt idx="3565">
                  <c:v>52.882072977260705</c:v>
                </c:pt>
                <c:pt idx="3566">
                  <c:v>52.910052910052912</c:v>
                </c:pt>
                <c:pt idx="3567">
                  <c:v>52.910052910052912</c:v>
                </c:pt>
                <c:pt idx="3568">
                  <c:v>52.910052910052912</c:v>
                </c:pt>
                <c:pt idx="3569">
                  <c:v>52.910052910052912</c:v>
                </c:pt>
                <c:pt idx="3570">
                  <c:v>52.910052910052912</c:v>
                </c:pt>
                <c:pt idx="3571">
                  <c:v>52.910052910052912</c:v>
                </c:pt>
                <c:pt idx="3572">
                  <c:v>52.910052910052912</c:v>
                </c:pt>
                <c:pt idx="3573">
                  <c:v>52.910052910052912</c:v>
                </c:pt>
                <c:pt idx="3574">
                  <c:v>52.910052910052912</c:v>
                </c:pt>
                <c:pt idx="3575">
                  <c:v>52.938062466913706</c:v>
                </c:pt>
                <c:pt idx="3576">
                  <c:v>52.938062466913706</c:v>
                </c:pt>
                <c:pt idx="3577">
                  <c:v>52.938062466913706</c:v>
                </c:pt>
                <c:pt idx="3578">
                  <c:v>52.96610169491526</c:v>
                </c:pt>
                <c:pt idx="3579">
                  <c:v>52.96610169491526</c:v>
                </c:pt>
                <c:pt idx="3580">
                  <c:v>52.96610169491526</c:v>
                </c:pt>
                <c:pt idx="3581">
                  <c:v>52.96610169491526</c:v>
                </c:pt>
                <c:pt idx="3582">
                  <c:v>52.994170641229459</c:v>
                </c:pt>
                <c:pt idx="3583">
                  <c:v>52.994170641229459</c:v>
                </c:pt>
                <c:pt idx="3584">
                  <c:v>52.994170641229459</c:v>
                </c:pt>
                <c:pt idx="3585">
                  <c:v>53.022269353128316</c:v>
                </c:pt>
                <c:pt idx="3586">
                  <c:v>53.022269353128316</c:v>
                </c:pt>
                <c:pt idx="3587">
                  <c:v>53.022269353128316</c:v>
                </c:pt>
                <c:pt idx="3588">
                  <c:v>53.022269353128316</c:v>
                </c:pt>
                <c:pt idx="3589">
                  <c:v>53.022269353128316</c:v>
                </c:pt>
                <c:pt idx="3590">
                  <c:v>53.050397877984082</c:v>
                </c:pt>
                <c:pt idx="3591">
                  <c:v>53.050397877984082</c:v>
                </c:pt>
                <c:pt idx="3592">
                  <c:v>53.050397877984082</c:v>
                </c:pt>
                <c:pt idx="3593">
                  <c:v>53.050397877984082</c:v>
                </c:pt>
                <c:pt idx="3594">
                  <c:v>53.050397877984082</c:v>
                </c:pt>
                <c:pt idx="3595">
                  <c:v>53.050397877984082</c:v>
                </c:pt>
                <c:pt idx="3596">
                  <c:v>53.050397877984082</c:v>
                </c:pt>
                <c:pt idx="3597">
                  <c:v>53.07855626326964</c:v>
                </c:pt>
                <c:pt idx="3598">
                  <c:v>53.07855626326964</c:v>
                </c:pt>
                <c:pt idx="3599">
                  <c:v>53.07855626326964</c:v>
                </c:pt>
                <c:pt idx="3600">
                  <c:v>53.07855626326964</c:v>
                </c:pt>
                <c:pt idx="3601">
                  <c:v>53.106744556558688</c:v>
                </c:pt>
                <c:pt idx="3602">
                  <c:v>53.106744556558688</c:v>
                </c:pt>
                <c:pt idx="3603">
                  <c:v>53.106744556558688</c:v>
                </c:pt>
                <c:pt idx="3604">
                  <c:v>53.106744556558688</c:v>
                </c:pt>
                <c:pt idx="3605">
                  <c:v>53.106744556558688</c:v>
                </c:pt>
                <c:pt idx="3606">
                  <c:v>53.134962805526037</c:v>
                </c:pt>
                <c:pt idx="3607">
                  <c:v>53.134962805526037</c:v>
                </c:pt>
                <c:pt idx="3608">
                  <c:v>53.163211057947905</c:v>
                </c:pt>
                <c:pt idx="3609">
                  <c:v>53.163211057947905</c:v>
                </c:pt>
                <c:pt idx="3610">
                  <c:v>53.163211057947905</c:v>
                </c:pt>
                <c:pt idx="3611">
                  <c:v>53.163211057947905</c:v>
                </c:pt>
                <c:pt idx="3612">
                  <c:v>53.191489361702125</c:v>
                </c:pt>
                <c:pt idx="3613">
                  <c:v>53.191489361702125</c:v>
                </c:pt>
                <c:pt idx="3614">
                  <c:v>53.191489361702125</c:v>
                </c:pt>
                <c:pt idx="3615">
                  <c:v>53.191489361702125</c:v>
                </c:pt>
                <c:pt idx="3616">
                  <c:v>53.219797764768494</c:v>
                </c:pt>
                <c:pt idx="3617">
                  <c:v>53.219797764768494</c:v>
                </c:pt>
                <c:pt idx="3618">
                  <c:v>53.248136315228962</c:v>
                </c:pt>
                <c:pt idx="3619">
                  <c:v>53.248136315228962</c:v>
                </c:pt>
                <c:pt idx="3620">
                  <c:v>53.248136315228962</c:v>
                </c:pt>
                <c:pt idx="3621">
                  <c:v>53.248136315228962</c:v>
                </c:pt>
                <c:pt idx="3622">
                  <c:v>53.248136315228962</c:v>
                </c:pt>
                <c:pt idx="3623">
                  <c:v>53.276505061267983</c:v>
                </c:pt>
                <c:pt idx="3624">
                  <c:v>53.304904051172706</c:v>
                </c:pt>
                <c:pt idx="3625">
                  <c:v>53.304904051172706</c:v>
                </c:pt>
                <c:pt idx="3626">
                  <c:v>53.304904051172706</c:v>
                </c:pt>
                <c:pt idx="3627">
                  <c:v>53.304904051172706</c:v>
                </c:pt>
                <c:pt idx="3628">
                  <c:v>53.333333333333336</c:v>
                </c:pt>
                <c:pt idx="3629">
                  <c:v>53.333333333333336</c:v>
                </c:pt>
                <c:pt idx="3630">
                  <c:v>53.333333333333336</c:v>
                </c:pt>
                <c:pt idx="3631">
                  <c:v>53.333333333333336</c:v>
                </c:pt>
                <c:pt idx="3632">
                  <c:v>53.333333333333336</c:v>
                </c:pt>
                <c:pt idx="3633">
                  <c:v>53.333333333333336</c:v>
                </c:pt>
                <c:pt idx="3634">
                  <c:v>53.361792956243335</c:v>
                </c:pt>
                <c:pt idx="3635">
                  <c:v>53.361792956243335</c:v>
                </c:pt>
                <c:pt idx="3636">
                  <c:v>53.361792956243335</c:v>
                </c:pt>
                <c:pt idx="3637">
                  <c:v>53.361792956243335</c:v>
                </c:pt>
                <c:pt idx="3638">
                  <c:v>53.390282968499733</c:v>
                </c:pt>
                <c:pt idx="3639">
                  <c:v>53.418803418803421</c:v>
                </c:pt>
                <c:pt idx="3640">
                  <c:v>53.418803418803421</c:v>
                </c:pt>
                <c:pt idx="3641">
                  <c:v>53.418803418803421</c:v>
                </c:pt>
                <c:pt idx="3642">
                  <c:v>53.418803418803421</c:v>
                </c:pt>
                <c:pt idx="3643">
                  <c:v>53.418803418803421</c:v>
                </c:pt>
                <c:pt idx="3644">
                  <c:v>53.447354355959376</c:v>
                </c:pt>
                <c:pt idx="3645">
                  <c:v>53.447354355959376</c:v>
                </c:pt>
                <c:pt idx="3646">
                  <c:v>53.447354355959376</c:v>
                </c:pt>
                <c:pt idx="3647">
                  <c:v>53.475935828877006</c:v>
                </c:pt>
                <c:pt idx="3648">
                  <c:v>53.475935828877006</c:v>
                </c:pt>
                <c:pt idx="3649">
                  <c:v>53.475935828877006</c:v>
                </c:pt>
                <c:pt idx="3650">
                  <c:v>53.475935828877006</c:v>
                </c:pt>
                <c:pt idx="3651">
                  <c:v>53.504547886570357</c:v>
                </c:pt>
                <c:pt idx="3652">
                  <c:v>53.504547886570357</c:v>
                </c:pt>
                <c:pt idx="3653">
                  <c:v>53.504547886570357</c:v>
                </c:pt>
                <c:pt idx="3654">
                  <c:v>53.504547886570357</c:v>
                </c:pt>
                <c:pt idx="3655">
                  <c:v>53.504547886570357</c:v>
                </c:pt>
                <c:pt idx="3656">
                  <c:v>53.533190578158461</c:v>
                </c:pt>
                <c:pt idx="3657">
                  <c:v>53.533190578158461</c:v>
                </c:pt>
                <c:pt idx="3658">
                  <c:v>53.533190578158461</c:v>
                </c:pt>
                <c:pt idx="3659">
                  <c:v>53.561863952865558</c:v>
                </c:pt>
                <c:pt idx="3660">
                  <c:v>53.561863952865558</c:v>
                </c:pt>
                <c:pt idx="3661">
                  <c:v>53.561863952865558</c:v>
                </c:pt>
                <c:pt idx="3662">
                  <c:v>53.590568060021432</c:v>
                </c:pt>
                <c:pt idx="3663">
                  <c:v>53.590568060021432</c:v>
                </c:pt>
                <c:pt idx="3664">
                  <c:v>53.619302949061669</c:v>
                </c:pt>
                <c:pt idx="3665">
                  <c:v>53.619302949061669</c:v>
                </c:pt>
                <c:pt idx="3666">
                  <c:v>53.619302949061669</c:v>
                </c:pt>
                <c:pt idx="3667">
                  <c:v>53.619302949061669</c:v>
                </c:pt>
                <c:pt idx="3668">
                  <c:v>53.648068669527895</c:v>
                </c:pt>
                <c:pt idx="3669">
                  <c:v>53.648068669527895</c:v>
                </c:pt>
                <c:pt idx="3670">
                  <c:v>53.648068669527895</c:v>
                </c:pt>
                <c:pt idx="3671">
                  <c:v>53.648068669527895</c:v>
                </c:pt>
                <c:pt idx="3672">
                  <c:v>53.648068669527895</c:v>
                </c:pt>
                <c:pt idx="3673">
                  <c:v>53.648068669527895</c:v>
                </c:pt>
                <c:pt idx="3674">
                  <c:v>53.648068669527895</c:v>
                </c:pt>
                <c:pt idx="3675">
                  <c:v>53.676865271068174</c:v>
                </c:pt>
                <c:pt idx="3676">
                  <c:v>53.676865271068174</c:v>
                </c:pt>
                <c:pt idx="3677">
                  <c:v>53.676865271068174</c:v>
                </c:pt>
                <c:pt idx="3678">
                  <c:v>53.676865271068174</c:v>
                </c:pt>
                <c:pt idx="3679">
                  <c:v>53.676865271068174</c:v>
                </c:pt>
                <c:pt idx="3680">
                  <c:v>53.705692803437159</c:v>
                </c:pt>
                <c:pt idx="3681">
                  <c:v>53.705692803437159</c:v>
                </c:pt>
                <c:pt idx="3682">
                  <c:v>53.705692803437159</c:v>
                </c:pt>
                <c:pt idx="3683">
                  <c:v>53.705692803437159</c:v>
                </c:pt>
                <c:pt idx="3684">
                  <c:v>53.705692803437159</c:v>
                </c:pt>
                <c:pt idx="3685">
                  <c:v>53.705692803437159</c:v>
                </c:pt>
                <c:pt idx="3686">
                  <c:v>53.734551316496507</c:v>
                </c:pt>
                <c:pt idx="3687">
                  <c:v>53.734551316496507</c:v>
                </c:pt>
                <c:pt idx="3688">
                  <c:v>53.734551316496507</c:v>
                </c:pt>
                <c:pt idx="3689">
                  <c:v>53.763440860215049</c:v>
                </c:pt>
                <c:pt idx="3690">
                  <c:v>53.763440860215049</c:v>
                </c:pt>
                <c:pt idx="3691">
                  <c:v>53.763440860215049</c:v>
                </c:pt>
                <c:pt idx="3692">
                  <c:v>53.763440860215049</c:v>
                </c:pt>
                <c:pt idx="3693">
                  <c:v>53.763440860215049</c:v>
                </c:pt>
                <c:pt idx="3694">
                  <c:v>53.763440860215049</c:v>
                </c:pt>
                <c:pt idx="3695">
                  <c:v>53.792361484669179</c:v>
                </c:pt>
                <c:pt idx="3696">
                  <c:v>53.792361484669179</c:v>
                </c:pt>
                <c:pt idx="3697">
                  <c:v>53.792361484669179</c:v>
                </c:pt>
                <c:pt idx="3698">
                  <c:v>53.821313240043061</c:v>
                </c:pt>
                <c:pt idx="3699">
                  <c:v>53.821313240043061</c:v>
                </c:pt>
                <c:pt idx="3700">
                  <c:v>53.821313240043061</c:v>
                </c:pt>
                <c:pt idx="3701">
                  <c:v>53.821313240043061</c:v>
                </c:pt>
                <c:pt idx="3702">
                  <c:v>53.821313240043061</c:v>
                </c:pt>
                <c:pt idx="3703">
                  <c:v>53.821313240043061</c:v>
                </c:pt>
                <c:pt idx="3704">
                  <c:v>53.850296176628973</c:v>
                </c:pt>
                <c:pt idx="3705">
                  <c:v>53.850296176628973</c:v>
                </c:pt>
                <c:pt idx="3706">
                  <c:v>53.850296176628973</c:v>
                </c:pt>
                <c:pt idx="3707">
                  <c:v>53.850296176628973</c:v>
                </c:pt>
                <c:pt idx="3708">
                  <c:v>53.850296176628973</c:v>
                </c:pt>
                <c:pt idx="3709">
                  <c:v>53.850296176628973</c:v>
                </c:pt>
                <c:pt idx="3710">
                  <c:v>53.879310344827587</c:v>
                </c:pt>
                <c:pt idx="3711">
                  <c:v>53.879310344827587</c:v>
                </c:pt>
                <c:pt idx="3712">
                  <c:v>53.879310344827587</c:v>
                </c:pt>
                <c:pt idx="3713">
                  <c:v>53.879310344827587</c:v>
                </c:pt>
                <c:pt idx="3714">
                  <c:v>53.879310344827587</c:v>
                </c:pt>
                <c:pt idx="3715">
                  <c:v>53.879310344827587</c:v>
                </c:pt>
                <c:pt idx="3716">
                  <c:v>53.879310344827587</c:v>
                </c:pt>
                <c:pt idx="3717">
                  <c:v>53.908355795148246</c:v>
                </c:pt>
                <c:pt idx="3718">
                  <c:v>53.908355795148246</c:v>
                </c:pt>
                <c:pt idx="3719">
                  <c:v>53.908355795148246</c:v>
                </c:pt>
                <c:pt idx="3720">
                  <c:v>53.908355795148246</c:v>
                </c:pt>
                <c:pt idx="3721">
                  <c:v>53.908355795148246</c:v>
                </c:pt>
                <c:pt idx="3722">
                  <c:v>53.908355795148246</c:v>
                </c:pt>
                <c:pt idx="3723">
                  <c:v>53.908355795148246</c:v>
                </c:pt>
                <c:pt idx="3724">
                  <c:v>53.908355795148246</c:v>
                </c:pt>
                <c:pt idx="3725">
                  <c:v>53.937432578209282</c:v>
                </c:pt>
                <c:pt idx="3726">
                  <c:v>53.966540744738261</c:v>
                </c:pt>
                <c:pt idx="3727">
                  <c:v>53.966540744738261</c:v>
                </c:pt>
                <c:pt idx="3728">
                  <c:v>53.966540744738261</c:v>
                </c:pt>
                <c:pt idx="3729">
                  <c:v>53.966540744738261</c:v>
                </c:pt>
                <c:pt idx="3730">
                  <c:v>53.966540744738261</c:v>
                </c:pt>
                <c:pt idx="3731">
                  <c:v>53.966540744738261</c:v>
                </c:pt>
                <c:pt idx="3732">
                  <c:v>53.995680345572353</c:v>
                </c:pt>
                <c:pt idx="3733">
                  <c:v>53.995680345572353</c:v>
                </c:pt>
                <c:pt idx="3734">
                  <c:v>53.995680345572353</c:v>
                </c:pt>
                <c:pt idx="3735">
                  <c:v>53.995680345572353</c:v>
                </c:pt>
                <c:pt idx="3736">
                  <c:v>54.024851431658561</c:v>
                </c:pt>
                <c:pt idx="3737">
                  <c:v>54.024851431658561</c:v>
                </c:pt>
                <c:pt idx="3738">
                  <c:v>54.024851431658561</c:v>
                </c:pt>
                <c:pt idx="3739">
                  <c:v>54.054054054054056</c:v>
                </c:pt>
                <c:pt idx="3740">
                  <c:v>54.083288263926448</c:v>
                </c:pt>
                <c:pt idx="3741">
                  <c:v>54.083288263926448</c:v>
                </c:pt>
                <c:pt idx="3742">
                  <c:v>54.112554112554115</c:v>
                </c:pt>
                <c:pt idx="3743">
                  <c:v>54.141851651326476</c:v>
                </c:pt>
                <c:pt idx="3744">
                  <c:v>54.141851651326476</c:v>
                </c:pt>
                <c:pt idx="3745">
                  <c:v>54.141851651326476</c:v>
                </c:pt>
                <c:pt idx="3746">
                  <c:v>54.141851651326476</c:v>
                </c:pt>
                <c:pt idx="3747">
                  <c:v>54.17118093174431</c:v>
                </c:pt>
                <c:pt idx="3748">
                  <c:v>54.17118093174431</c:v>
                </c:pt>
                <c:pt idx="3749">
                  <c:v>54.17118093174431</c:v>
                </c:pt>
                <c:pt idx="3750">
                  <c:v>54.17118093174431</c:v>
                </c:pt>
                <c:pt idx="3751">
                  <c:v>54.200542005420054</c:v>
                </c:pt>
                <c:pt idx="3752">
                  <c:v>54.200542005420054</c:v>
                </c:pt>
                <c:pt idx="3753">
                  <c:v>54.200542005420054</c:v>
                </c:pt>
                <c:pt idx="3754">
                  <c:v>54.229934924078087</c:v>
                </c:pt>
                <c:pt idx="3755">
                  <c:v>54.229934924078087</c:v>
                </c:pt>
                <c:pt idx="3756">
                  <c:v>54.229934924078087</c:v>
                </c:pt>
                <c:pt idx="3757">
                  <c:v>54.229934924078087</c:v>
                </c:pt>
                <c:pt idx="3758">
                  <c:v>54.229934924078087</c:v>
                </c:pt>
                <c:pt idx="3759">
                  <c:v>54.259359739555073</c:v>
                </c:pt>
                <c:pt idx="3760">
                  <c:v>54.259359739555073</c:v>
                </c:pt>
                <c:pt idx="3761">
                  <c:v>54.259359739555073</c:v>
                </c:pt>
                <c:pt idx="3762">
                  <c:v>54.259359739555073</c:v>
                </c:pt>
                <c:pt idx="3763">
                  <c:v>54.259359739555073</c:v>
                </c:pt>
                <c:pt idx="3764">
                  <c:v>54.259359739555073</c:v>
                </c:pt>
                <c:pt idx="3765">
                  <c:v>54.288816503800213</c:v>
                </c:pt>
                <c:pt idx="3766">
                  <c:v>54.288816503800213</c:v>
                </c:pt>
                <c:pt idx="3767">
                  <c:v>54.288816503800213</c:v>
                </c:pt>
                <c:pt idx="3768">
                  <c:v>54.288816503800213</c:v>
                </c:pt>
                <c:pt idx="3769">
                  <c:v>54.288816503800213</c:v>
                </c:pt>
                <c:pt idx="3770">
                  <c:v>54.288816503800213</c:v>
                </c:pt>
                <c:pt idx="3771">
                  <c:v>54.318305268875612</c:v>
                </c:pt>
                <c:pt idx="3772">
                  <c:v>54.318305268875612</c:v>
                </c:pt>
                <c:pt idx="3773">
                  <c:v>54.318305268875612</c:v>
                </c:pt>
                <c:pt idx="3774">
                  <c:v>54.347826086956523</c:v>
                </c:pt>
                <c:pt idx="3775">
                  <c:v>54.347826086956523</c:v>
                </c:pt>
                <c:pt idx="3776">
                  <c:v>54.347826086956523</c:v>
                </c:pt>
                <c:pt idx="3777">
                  <c:v>54.377379010331701</c:v>
                </c:pt>
                <c:pt idx="3778">
                  <c:v>54.377379010331701</c:v>
                </c:pt>
                <c:pt idx="3779">
                  <c:v>54.377379010331701</c:v>
                </c:pt>
                <c:pt idx="3780">
                  <c:v>54.406964091403701</c:v>
                </c:pt>
                <c:pt idx="3781">
                  <c:v>54.406964091403701</c:v>
                </c:pt>
                <c:pt idx="3782">
                  <c:v>54.406964091403701</c:v>
                </c:pt>
                <c:pt idx="3783">
                  <c:v>54.406964091403701</c:v>
                </c:pt>
                <c:pt idx="3784">
                  <c:v>54.436581382689162</c:v>
                </c:pt>
                <c:pt idx="3785">
                  <c:v>54.436581382689162</c:v>
                </c:pt>
                <c:pt idx="3786">
                  <c:v>54.436581382689162</c:v>
                </c:pt>
                <c:pt idx="3787">
                  <c:v>54.466230936819173</c:v>
                </c:pt>
                <c:pt idx="3788">
                  <c:v>54.466230936819173</c:v>
                </c:pt>
                <c:pt idx="3789">
                  <c:v>54.466230936819173</c:v>
                </c:pt>
                <c:pt idx="3790">
                  <c:v>54.466230936819173</c:v>
                </c:pt>
                <c:pt idx="3791">
                  <c:v>54.495912806539508</c:v>
                </c:pt>
                <c:pt idx="3792">
                  <c:v>54.495912806539508</c:v>
                </c:pt>
                <c:pt idx="3793">
                  <c:v>54.525627044711015</c:v>
                </c:pt>
                <c:pt idx="3794">
                  <c:v>54.525627044711015</c:v>
                </c:pt>
                <c:pt idx="3795">
                  <c:v>54.525627044711015</c:v>
                </c:pt>
                <c:pt idx="3796">
                  <c:v>54.525627044711015</c:v>
                </c:pt>
                <c:pt idx="3797">
                  <c:v>54.525627044711015</c:v>
                </c:pt>
                <c:pt idx="3798">
                  <c:v>54.525627044711015</c:v>
                </c:pt>
                <c:pt idx="3799">
                  <c:v>54.555373704309879</c:v>
                </c:pt>
                <c:pt idx="3800">
                  <c:v>54.555373704309879</c:v>
                </c:pt>
                <c:pt idx="3801">
                  <c:v>54.585152838427945</c:v>
                </c:pt>
                <c:pt idx="3802">
                  <c:v>54.585152838427945</c:v>
                </c:pt>
                <c:pt idx="3803">
                  <c:v>54.585152838427945</c:v>
                </c:pt>
                <c:pt idx="3804">
                  <c:v>54.614964500273082</c:v>
                </c:pt>
                <c:pt idx="3805">
                  <c:v>54.614964500273082</c:v>
                </c:pt>
                <c:pt idx="3806">
                  <c:v>54.614964500273082</c:v>
                </c:pt>
                <c:pt idx="3807">
                  <c:v>54.614964500273082</c:v>
                </c:pt>
                <c:pt idx="3808">
                  <c:v>54.614964500273082</c:v>
                </c:pt>
                <c:pt idx="3809">
                  <c:v>54.644808743169399</c:v>
                </c:pt>
                <c:pt idx="3810">
                  <c:v>54.674685620557682</c:v>
                </c:pt>
                <c:pt idx="3811">
                  <c:v>54.674685620557682</c:v>
                </c:pt>
                <c:pt idx="3812">
                  <c:v>54.674685620557682</c:v>
                </c:pt>
                <c:pt idx="3813">
                  <c:v>54.674685620557682</c:v>
                </c:pt>
                <c:pt idx="3814">
                  <c:v>54.704595185995622</c:v>
                </c:pt>
                <c:pt idx="3815">
                  <c:v>54.704595185995622</c:v>
                </c:pt>
                <c:pt idx="3816">
                  <c:v>54.704595185995622</c:v>
                </c:pt>
                <c:pt idx="3817">
                  <c:v>54.704595185995622</c:v>
                </c:pt>
                <c:pt idx="3818">
                  <c:v>54.734537493158186</c:v>
                </c:pt>
                <c:pt idx="3819">
                  <c:v>54.734537493158186</c:v>
                </c:pt>
                <c:pt idx="3820">
                  <c:v>54.734537493158186</c:v>
                </c:pt>
                <c:pt idx="3821">
                  <c:v>54.764512595837893</c:v>
                </c:pt>
                <c:pt idx="3822">
                  <c:v>54.794520547945204</c:v>
                </c:pt>
                <c:pt idx="3823">
                  <c:v>54.824561403508774</c:v>
                </c:pt>
                <c:pt idx="3824">
                  <c:v>54.824561403508774</c:v>
                </c:pt>
                <c:pt idx="3825">
                  <c:v>54.85463521667581</c:v>
                </c:pt>
                <c:pt idx="3826">
                  <c:v>54.85463521667581</c:v>
                </c:pt>
                <c:pt idx="3827">
                  <c:v>54.884742041712407</c:v>
                </c:pt>
                <c:pt idx="3828">
                  <c:v>54.884742041712407</c:v>
                </c:pt>
                <c:pt idx="3829">
                  <c:v>54.884742041712407</c:v>
                </c:pt>
                <c:pt idx="3830">
                  <c:v>54.884742041712407</c:v>
                </c:pt>
                <c:pt idx="3831">
                  <c:v>54.884742041712407</c:v>
                </c:pt>
                <c:pt idx="3832">
                  <c:v>54.884742041712407</c:v>
                </c:pt>
                <c:pt idx="3833">
                  <c:v>54.884742041712407</c:v>
                </c:pt>
                <c:pt idx="3834">
                  <c:v>54.884742041712407</c:v>
                </c:pt>
                <c:pt idx="3835">
                  <c:v>54.914881933003841</c:v>
                </c:pt>
                <c:pt idx="3836">
                  <c:v>54.914881933003841</c:v>
                </c:pt>
                <c:pt idx="3837">
                  <c:v>54.914881933003841</c:v>
                </c:pt>
                <c:pt idx="3838">
                  <c:v>54.914881933003841</c:v>
                </c:pt>
                <c:pt idx="3839">
                  <c:v>54.914881933003841</c:v>
                </c:pt>
                <c:pt idx="3840">
                  <c:v>54.945054945054949</c:v>
                </c:pt>
                <c:pt idx="3841">
                  <c:v>54.945054945054949</c:v>
                </c:pt>
                <c:pt idx="3842">
                  <c:v>54.945054945054949</c:v>
                </c:pt>
                <c:pt idx="3843">
                  <c:v>54.975261132490374</c:v>
                </c:pt>
                <c:pt idx="3844">
                  <c:v>54.975261132490374</c:v>
                </c:pt>
                <c:pt idx="3845">
                  <c:v>54.975261132490374</c:v>
                </c:pt>
                <c:pt idx="3846">
                  <c:v>54.975261132490374</c:v>
                </c:pt>
                <c:pt idx="3847">
                  <c:v>54.975261132490374</c:v>
                </c:pt>
                <c:pt idx="3848">
                  <c:v>55.005500550055004</c:v>
                </c:pt>
                <c:pt idx="3849">
                  <c:v>55.005500550055004</c:v>
                </c:pt>
                <c:pt idx="3850">
                  <c:v>55.005500550055004</c:v>
                </c:pt>
                <c:pt idx="3851">
                  <c:v>55.005500550055004</c:v>
                </c:pt>
                <c:pt idx="3852">
                  <c:v>55.005500550055004</c:v>
                </c:pt>
                <c:pt idx="3853">
                  <c:v>55.035773252614192</c:v>
                </c:pt>
                <c:pt idx="3854">
                  <c:v>55.035773252614192</c:v>
                </c:pt>
                <c:pt idx="3855">
                  <c:v>55.035773252614192</c:v>
                </c:pt>
                <c:pt idx="3856">
                  <c:v>55.066079295154182</c:v>
                </c:pt>
                <c:pt idx="3857">
                  <c:v>55.066079295154182</c:v>
                </c:pt>
                <c:pt idx="3858">
                  <c:v>55.066079295154182</c:v>
                </c:pt>
                <c:pt idx="3859">
                  <c:v>55.096418732782375</c:v>
                </c:pt>
                <c:pt idx="3860">
                  <c:v>55.096418732782375</c:v>
                </c:pt>
                <c:pt idx="3861">
                  <c:v>55.096418732782375</c:v>
                </c:pt>
                <c:pt idx="3862">
                  <c:v>55.096418732782375</c:v>
                </c:pt>
                <c:pt idx="3863">
                  <c:v>55.096418732782375</c:v>
                </c:pt>
                <c:pt idx="3864">
                  <c:v>55.096418732782375</c:v>
                </c:pt>
                <c:pt idx="3865">
                  <c:v>55.126791620727673</c:v>
                </c:pt>
                <c:pt idx="3866">
                  <c:v>55.126791620727673</c:v>
                </c:pt>
                <c:pt idx="3867">
                  <c:v>55.126791620727673</c:v>
                </c:pt>
                <c:pt idx="3868">
                  <c:v>55.126791620727673</c:v>
                </c:pt>
                <c:pt idx="3869">
                  <c:v>55.126791620727673</c:v>
                </c:pt>
                <c:pt idx="3870">
                  <c:v>55.126791620727673</c:v>
                </c:pt>
                <c:pt idx="3871">
                  <c:v>55.157198014340878</c:v>
                </c:pt>
                <c:pt idx="3872">
                  <c:v>55.157198014340878</c:v>
                </c:pt>
                <c:pt idx="3873">
                  <c:v>55.157198014340878</c:v>
                </c:pt>
                <c:pt idx="3874">
                  <c:v>55.157198014340878</c:v>
                </c:pt>
                <c:pt idx="3875">
                  <c:v>55.157198014340878</c:v>
                </c:pt>
                <c:pt idx="3876">
                  <c:v>55.157198014340878</c:v>
                </c:pt>
                <c:pt idx="3877">
                  <c:v>55.187637969094922</c:v>
                </c:pt>
                <c:pt idx="3878">
                  <c:v>55.187637969094922</c:v>
                </c:pt>
                <c:pt idx="3879">
                  <c:v>55.218111540585312</c:v>
                </c:pt>
                <c:pt idx="3880">
                  <c:v>55.218111540585312</c:v>
                </c:pt>
                <c:pt idx="3881">
                  <c:v>55.218111540585312</c:v>
                </c:pt>
                <c:pt idx="3882">
                  <c:v>55.218111540585312</c:v>
                </c:pt>
                <c:pt idx="3883">
                  <c:v>55.218111540585312</c:v>
                </c:pt>
                <c:pt idx="3884">
                  <c:v>55.248618784530379</c:v>
                </c:pt>
                <c:pt idx="3885">
                  <c:v>55.248618784530379</c:v>
                </c:pt>
                <c:pt idx="3886">
                  <c:v>55.248618784530379</c:v>
                </c:pt>
                <c:pt idx="3887">
                  <c:v>55.248618784530379</c:v>
                </c:pt>
                <c:pt idx="3888">
                  <c:v>55.248618784530379</c:v>
                </c:pt>
                <c:pt idx="3889">
                  <c:v>55.279159756771698</c:v>
                </c:pt>
                <c:pt idx="3890">
                  <c:v>55.279159756771698</c:v>
                </c:pt>
                <c:pt idx="3891">
                  <c:v>55.309734513274343</c:v>
                </c:pt>
                <c:pt idx="3892">
                  <c:v>55.309734513274343</c:v>
                </c:pt>
                <c:pt idx="3893">
                  <c:v>55.340343110127279</c:v>
                </c:pt>
                <c:pt idx="3894">
                  <c:v>55.340343110127279</c:v>
                </c:pt>
                <c:pt idx="3895">
                  <c:v>55.340343110127279</c:v>
                </c:pt>
                <c:pt idx="3896">
                  <c:v>55.370985603543744</c:v>
                </c:pt>
                <c:pt idx="3897">
                  <c:v>55.370985603543744</c:v>
                </c:pt>
                <c:pt idx="3898">
                  <c:v>55.370985603543744</c:v>
                </c:pt>
                <c:pt idx="3899">
                  <c:v>55.370985603543744</c:v>
                </c:pt>
                <c:pt idx="3900">
                  <c:v>55.401662049861493</c:v>
                </c:pt>
                <c:pt idx="3901">
                  <c:v>55.401662049861493</c:v>
                </c:pt>
                <c:pt idx="3902">
                  <c:v>55.401662049861493</c:v>
                </c:pt>
                <c:pt idx="3903">
                  <c:v>55.401662049861493</c:v>
                </c:pt>
                <c:pt idx="3904">
                  <c:v>55.401662049861493</c:v>
                </c:pt>
                <c:pt idx="3905">
                  <c:v>55.401662049861493</c:v>
                </c:pt>
                <c:pt idx="3906">
                  <c:v>55.432372505543242</c:v>
                </c:pt>
                <c:pt idx="3907">
                  <c:v>55.432372505543242</c:v>
                </c:pt>
                <c:pt idx="3908">
                  <c:v>55.432372505543242</c:v>
                </c:pt>
                <c:pt idx="3909">
                  <c:v>55.432372505543242</c:v>
                </c:pt>
                <c:pt idx="3910">
                  <c:v>55.463117027176921</c:v>
                </c:pt>
                <c:pt idx="3911">
                  <c:v>55.463117027176921</c:v>
                </c:pt>
                <c:pt idx="3912">
                  <c:v>55.463117027176921</c:v>
                </c:pt>
                <c:pt idx="3913">
                  <c:v>55.463117027176921</c:v>
                </c:pt>
                <c:pt idx="3914">
                  <c:v>55.493895671476139</c:v>
                </c:pt>
                <c:pt idx="3915">
                  <c:v>55.493895671476139</c:v>
                </c:pt>
                <c:pt idx="3916">
                  <c:v>55.493895671476139</c:v>
                </c:pt>
                <c:pt idx="3917">
                  <c:v>55.493895671476139</c:v>
                </c:pt>
                <c:pt idx="3918">
                  <c:v>55.493895671476139</c:v>
                </c:pt>
                <c:pt idx="3919">
                  <c:v>55.493895671476139</c:v>
                </c:pt>
                <c:pt idx="3920">
                  <c:v>55.493895671476139</c:v>
                </c:pt>
                <c:pt idx="3921">
                  <c:v>55.524708495280393</c:v>
                </c:pt>
                <c:pt idx="3922">
                  <c:v>55.524708495280393</c:v>
                </c:pt>
                <c:pt idx="3923">
                  <c:v>55.524708495280393</c:v>
                </c:pt>
                <c:pt idx="3924">
                  <c:v>55.524708495280393</c:v>
                </c:pt>
                <c:pt idx="3925">
                  <c:v>55.555555555555557</c:v>
                </c:pt>
                <c:pt idx="3926">
                  <c:v>55.555555555555557</c:v>
                </c:pt>
                <c:pt idx="3927">
                  <c:v>55.555555555555557</c:v>
                </c:pt>
                <c:pt idx="3928">
                  <c:v>55.586436909394109</c:v>
                </c:pt>
                <c:pt idx="3929">
                  <c:v>55.586436909394109</c:v>
                </c:pt>
                <c:pt idx="3930">
                  <c:v>55.586436909394109</c:v>
                </c:pt>
                <c:pt idx="3931">
                  <c:v>55.586436909394109</c:v>
                </c:pt>
                <c:pt idx="3932">
                  <c:v>55.617352614015573</c:v>
                </c:pt>
                <c:pt idx="3933">
                  <c:v>55.617352614015573</c:v>
                </c:pt>
                <c:pt idx="3934">
                  <c:v>55.617352614015573</c:v>
                </c:pt>
                <c:pt idx="3935">
                  <c:v>55.617352614015573</c:v>
                </c:pt>
                <c:pt idx="3936">
                  <c:v>55.617352614015573</c:v>
                </c:pt>
                <c:pt idx="3937">
                  <c:v>55.617352614015573</c:v>
                </c:pt>
                <c:pt idx="3938">
                  <c:v>55.648302726766836</c:v>
                </c:pt>
                <c:pt idx="3939">
                  <c:v>55.648302726766836</c:v>
                </c:pt>
                <c:pt idx="3940">
                  <c:v>55.648302726766836</c:v>
                </c:pt>
                <c:pt idx="3941">
                  <c:v>55.679287305122493</c:v>
                </c:pt>
                <c:pt idx="3942">
                  <c:v>55.679287305122493</c:v>
                </c:pt>
                <c:pt idx="3943">
                  <c:v>55.710306406685241</c:v>
                </c:pt>
                <c:pt idx="3944">
                  <c:v>55.710306406685241</c:v>
                </c:pt>
                <c:pt idx="3945">
                  <c:v>55.741360089186173</c:v>
                </c:pt>
                <c:pt idx="3946">
                  <c:v>55.741360089186173</c:v>
                </c:pt>
                <c:pt idx="3947">
                  <c:v>55.772448410485218</c:v>
                </c:pt>
                <c:pt idx="3948">
                  <c:v>55.772448410485218</c:v>
                </c:pt>
                <c:pt idx="3949">
                  <c:v>55.772448410485218</c:v>
                </c:pt>
                <c:pt idx="3950">
                  <c:v>55.772448410485218</c:v>
                </c:pt>
                <c:pt idx="3951">
                  <c:v>55.772448410485218</c:v>
                </c:pt>
                <c:pt idx="3952">
                  <c:v>55.803571428571423</c:v>
                </c:pt>
                <c:pt idx="3953">
                  <c:v>55.83472920156337</c:v>
                </c:pt>
                <c:pt idx="3954">
                  <c:v>55.83472920156337</c:v>
                </c:pt>
                <c:pt idx="3955">
                  <c:v>55.83472920156337</c:v>
                </c:pt>
                <c:pt idx="3956">
                  <c:v>55.83472920156337</c:v>
                </c:pt>
                <c:pt idx="3957">
                  <c:v>55.865921787709503</c:v>
                </c:pt>
                <c:pt idx="3958">
                  <c:v>55.865921787709503</c:v>
                </c:pt>
                <c:pt idx="3959">
                  <c:v>55.865921787709503</c:v>
                </c:pt>
                <c:pt idx="3960">
                  <c:v>55.865921787709503</c:v>
                </c:pt>
                <c:pt idx="3961">
                  <c:v>55.865921787709503</c:v>
                </c:pt>
                <c:pt idx="3962">
                  <c:v>55.897149245388484</c:v>
                </c:pt>
                <c:pt idx="3963">
                  <c:v>55.897149245388484</c:v>
                </c:pt>
                <c:pt idx="3964">
                  <c:v>55.897149245388484</c:v>
                </c:pt>
                <c:pt idx="3965">
                  <c:v>55.897149245388484</c:v>
                </c:pt>
                <c:pt idx="3966">
                  <c:v>55.928411633109626</c:v>
                </c:pt>
                <c:pt idx="3967">
                  <c:v>55.928411633109626</c:v>
                </c:pt>
                <c:pt idx="3968">
                  <c:v>55.959709009513148</c:v>
                </c:pt>
                <c:pt idx="3969">
                  <c:v>55.959709009513148</c:v>
                </c:pt>
                <c:pt idx="3970">
                  <c:v>55.959709009513148</c:v>
                </c:pt>
                <c:pt idx="3971">
                  <c:v>55.959709009513148</c:v>
                </c:pt>
                <c:pt idx="3972">
                  <c:v>55.959709009513148</c:v>
                </c:pt>
                <c:pt idx="3973">
                  <c:v>55.959709009513148</c:v>
                </c:pt>
                <c:pt idx="3974">
                  <c:v>55.959709009513148</c:v>
                </c:pt>
                <c:pt idx="3975">
                  <c:v>55.991041433370661</c:v>
                </c:pt>
                <c:pt idx="3976">
                  <c:v>55.991041433370661</c:v>
                </c:pt>
                <c:pt idx="3977">
                  <c:v>55.991041433370661</c:v>
                </c:pt>
                <c:pt idx="3978">
                  <c:v>55.991041433370661</c:v>
                </c:pt>
                <c:pt idx="3979">
                  <c:v>55.991041433370661</c:v>
                </c:pt>
                <c:pt idx="3980">
                  <c:v>55.991041433370661</c:v>
                </c:pt>
                <c:pt idx="3981">
                  <c:v>55.991041433370661</c:v>
                </c:pt>
                <c:pt idx="3982">
                  <c:v>55.991041433370661</c:v>
                </c:pt>
                <c:pt idx="3983">
                  <c:v>55.991041433370661</c:v>
                </c:pt>
                <c:pt idx="3984">
                  <c:v>56.022408963585427</c:v>
                </c:pt>
                <c:pt idx="3985">
                  <c:v>56.022408963585427</c:v>
                </c:pt>
                <c:pt idx="3986">
                  <c:v>56.022408963585427</c:v>
                </c:pt>
                <c:pt idx="3987">
                  <c:v>56.022408963585427</c:v>
                </c:pt>
                <c:pt idx="3988">
                  <c:v>56.022408963585427</c:v>
                </c:pt>
                <c:pt idx="3989">
                  <c:v>56.022408963585427</c:v>
                </c:pt>
                <c:pt idx="3990">
                  <c:v>56.022408963585427</c:v>
                </c:pt>
                <c:pt idx="3991">
                  <c:v>56.053811659192824</c:v>
                </c:pt>
                <c:pt idx="3992">
                  <c:v>56.053811659192824</c:v>
                </c:pt>
                <c:pt idx="3993">
                  <c:v>56.053811659192824</c:v>
                </c:pt>
                <c:pt idx="3994">
                  <c:v>56.053811659192824</c:v>
                </c:pt>
                <c:pt idx="3995">
                  <c:v>56.053811659192824</c:v>
                </c:pt>
                <c:pt idx="3996">
                  <c:v>56.053811659192824</c:v>
                </c:pt>
                <c:pt idx="3997">
                  <c:v>56.116722783389449</c:v>
                </c:pt>
                <c:pt idx="3998">
                  <c:v>56.116722783389449</c:v>
                </c:pt>
                <c:pt idx="3999">
                  <c:v>56.116722783389449</c:v>
                </c:pt>
                <c:pt idx="4000">
                  <c:v>56.148231330713088</c:v>
                </c:pt>
                <c:pt idx="4001">
                  <c:v>56.148231330713088</c:v>
                </c:pt>
                <c:pt idx="4002">
                  <c:v>56.179775280898873</c:v>
                </c:pt>
                <c:pt idx="4003">
                  <c:v>56.179775280898873</c:v>
                </c:pt>
                <c:pt idx="4004">
                  <c:v>56.179775280898873</c:v>
                </c:pt>
                <c:pt idx="4005">
                  <c:v>56.179775280898873</c:v>
                </c:pt>
                <c:pt idx="4006">
                  <c:v>56.179775280898873</c:v>
                </c:pt>
                <c:pt idx="4007">
                  <c:v>56.179775280898873</c:v>
                </c:pt>
                <c:pt idx="4008">
                  <c:v>56.179775280898873</c:v>
                </c:pt>
                <c:pt idx="4009">
                  <c:v>56.211354693648119</c:v>
                </c:pt>
                <c:pt idx="4010">
                  <c:v>56.211354693648119</c:v>
                </c:pt>
                <c:pt idx="4011">
                  <c:v>56.211354693648119</c:v>
                </c:pt>
                <c:pt idx="4012">
                  <c:v>56.211354693648119</c:v>
                </c:pt>
                <c:pt idx="4013">
                  <c:v>56.211354693648119</c:v>
                </c:pt>
                <c:pt idx="4014">
                  <c:v>56.242969628796395</c:v>
                </c:pt>
                <c:pt idx="4015">
                  <c:v>56.274620146314014</c:v>
                </c:pt>
                <c:pt idx="4016">
                  <c:v>56.306306306306304</c:v>
                </c:pt>
                <c:pt idx="4017">
                  <c:v>56.306306306306304</c:v>
                </c:pt>
                <c:pt idx="4018">
                  <c:v>56.306306306306304</c:v>
                </c:pt>
                <c:pt idx="4019">
                  <c:v>56.306306306306304</c:v>
                </c:pt>
                <c:pt idx="4020">
                  <c:v>56.306306306306304</c:v>
                </c:pt>
                <c:pt idx="4021">
                  <c:v>56.306306306306304</c:v>
                </c:pt>
                <c:pt idx="4022">
                  <c:v>56.338028169014088</c:v>
                </c:pt>
                <c:pt idx="4023">
                  <c:v>56.338028169014088</c:v>
                </c:pt>
                <c:pt idx="4024">
                  <c:v>56.338028169014088</c:v>
                </c:pt>
                <c:pt idx="4025">
                  <c:v>56.338028169014088</c:v>
                </c:pt>
                <c:pt idx="4026">
                  <c:v>56.338028169014088</c:v>
                </c:pt>
                <c:pt idx="4027">
                  <c:v>56.338028169014088</c:v>
                </c:pt>
                <c:pt idx="4028">
                  <c:v>56.338028169014088</c:v>
                </c:pt>
                <c:pt idx="4029">
                  <c:v>56.338028169014088</c:v>
                </c:pt>
                <c:pt idx="4030">
                  <c:v>56.338028169014088</c:v>
                </c:pt>
                <c:pt idx="4031">
                  <c:v>56.369785794813986</c:v>
                </c:pt>
                <c:pt idx="4032">
                  <c:v>56.369785794813986</c:v>
                </c:pt>
                <c:pt idx="4033">
                  <c:v>56.369785794813986</c:v>
                </c:pt>
                <c:pt idx="4034">
                  <c:v>56.369785794813986</c:v>
                </c:pt>
                <c:pt idx="4035">
                  <c:v>56.369785794813986</c:v>
                </c:pt>
                <c:pt idx="4036">
                  <c:v>56.401579244218837</c:v>
                </c:pt>
                <c:pt idx="4037">
                  <c:v>56.433408577878104</c:v>
                </c:pt>
                <c:pt idx="4038">
                  <c:v>56.433408577878104</c:v>
                </c:pt>
                <c:pt idx="4039">
                  <c:v>56.433408577878104</c:v>
                </c:pt>
                <c:pt idx="4040">
                  <c:v>56.433408577878104</c:v>
                </c:pt>
                <c:pt idx="4041">
                  <c:v>56.433408577878104</c:v>
                </c:pt>
                <c:pt idx="4042">
                  <c:v>56.433408577878104</c:v>
                </c:pt>
                <c:pt idx="4043">
                  <c:v>56.4652738565782</c:v>
                </c:pt>
                <c:pt idx="4044">
                  <c:v>56.4652738565782</c:v>
                </c:pt>
                <c:pt idx="4045">
                  <c:v>56.4652738565782</c:v>
                </c:pt>
                <c:pt idx="4046">
                  <c:v>56.497175141242941</c:v>
                </c:pt>
                <c:pt idx="4047">
                  <c:v>56.497175141242941</c:v>
                </c:pt>
                <c:pt idx="4048">
                  <c:v>56.529112492933855</c:v>
                </c:pt>
                <c:pt idx="4049">
                  <c:v>56.529112492933855</c:v>
                </c:pt>
                <c:pt idx="4050">
                  <c:v>56.529112492933855</c:v>
                </c:pt>
                <c:pt idx="4051">
                  <c:v>56.529112492933855</c:v>
                </c:pt>
                <c:pt idx="4052">
                  <c:v>56.529112492933855</c:v>
                </c:pt>
                <c:pt idx="4053">
                  <c:v>56.529112492933855</c:v>
                </c:pt>
                <c:pt idx="4054">
                  <c:v>56.561085972850677</c:v>
                </c:pt>
                <c:pt idx="4055">
                  <c:v>56.561085972850677</c:v>
                </c:pt>
                <c:pt idx="4056">
                  <c:v>56.593095642331633</c:v>
                </c:pt>
                <c:pt idx="4057">
                  <c:v>56.593095642331633</c:v>
                </c:pt>
                <c:pt idx="4058">
                  <c:v>56.593095642331633</c:v>
                </c:pt>
                <c:pt idx="4059">
                  <c:v>56.625141562853905</c:v>
                </c:pt>
                <c:pt idx="4060">
                  <c:v>56.625141562853905</c:v>
                </c:pt>
                <c:pt idx="4061">
                  <c:v>56.625141562853905</c:v>
                </c:pt>
                <c:pt idx="4062">
                  <c:v>56.657223796033996</c:v>
                </c:pt>
                <c:pt idx="4063">
                  <c:v>56.657223796033996</c:v>
                </c:pt>
                <c:pt idx="4064">
                  <c:v>56.657223796033996</c:v>
                </c:pt>
                <c:pt idx="4065">
                  <c:v>56.657223796033996</c:v>
                </c:pt>
                <c:pt idx="4066">
                  <c:v>56.657223796033996</c:v>
                </c:pt>
                <c:pt idx="4067">
                  <c:v>56.689342403628117</c:v>
                </c:pt>
                <c:pt idx="4068">
                  <c:v>56.689342403628117</c:v>
                </c:pt>
                <c:pt idx="4069">
                  <c:v>56.689342403628117</c:v>
                </c:pt>
                <c:pt idx="4070">
                  <c:v>56.689342403628117</c:v>
                </c:pt>
                <c:pt idx="4071">
                  <c:v>56.689342403628117</c:v>
                </c:pt>
                <c:pt idx="4072">
                  <c:v>56.689342403628117</c:v>
                </c:pt>
                <c:pt idx="4073">
                  <c:v>56.72149744753262</c:v>
                </c:pt>
                <c:pt idx="4074">
                  <c:v>56.72149744753262</c:v>
                </c:pt>
                <c:pt idx="4075">
                  <c:v>56.72149744753262</c:v>
                </c:pt>
                <c:pt idx="4076">
                  <c:v>56.75368898978433</c:v>
                </c:pt>
                <c:pt idx="4077">
                  <c:v>56.75368898978433</c:v>
                </c:pt>
                <c:pt idx="4078">
                  <c:v>56.78591709256105</c:v>
                </c:pt>
                <c:pt idx="4079">
                  <c:v>56.78591709256105</c:v>
                </c:pt>
                <c:pt idx="4080">
                  <c:v>56.78591709256105</c:v>
                </c:pt>
                <c:pt idx="4081">
                  <c:v>56.818181818181813</c:v>
                </c:pt>
                <c:pt idx="4082">
                  <c:v>56.818181818181813</c:v>
                </c:pt>
                <c:pt idx="4083">
                  <c:v>56.818181818181813</c:v>
                </c:pt>
                <c:pt idx="4084">
                  <c:v>56.850483229107446</c:v>
                </c:pt>
                <c:pt idx="4085">
                  <c:v>56.882821387940851</c:v>
                </c:pt>
                <c:pt idx="4086">
                  <c:v>56.882821387940851</c:v>
                </c:pt>
                <c:pt idx="4087">
                  <c:v>56.915196357427433</c:v>
                </c:pt>
                <c:pt idx="4088">
                  <c:v>56.915196357427433</c:v>
                </c:pt>
                <c:pt idx="4089">
                  <c:v>56.915196357427433</c:v>
                </c:pt>
                <c:pt idx="4090">
                  <c:v>56.915196357427433</c:v>
                </c:pt>
                <c:pt idx="4091">
                  <c:v>56.915196357427433</c:v>
                </c:pt>
                <c:pt idx="4092">
                  <c:v>56.915196357427433</c:v>
                </c:pt>
                <c:pt idx="4093">
                  <c:v>56.915196357427433</c:v>
                </c:pt>
                <c:pt idx="4094">
                  <c:v>56.915196357427433</c:v>
                </c:pt>
                <c:pt idx="4095">
                  <c:v>56.947608200455583</c:v>
                </c:pt>
                <c:pt idx="4096">
                  <c:v>56.947608200455583</c:v>
                </c:pt>
                <c:pt idx="4097">
                  <c:v>56.947608200455583</c:v>
                </c:pt>
                <c:pt idx="4098">
                  <c:v>56.947608200455583</c:v>
                </c:pt>
                <c:pt idx="4099">
                  <c:v>56.947608200455583</c:v>
                </c:pt>
                <c:pt idx="4100">
                  <c:v>56.980056980056979</c:v>
                </c:pt>
                <c:pt idx="4101">
                  <c:v>56.980056980056979</c:v>
                </c:pt>
                <c:pt idx="4102">
                  <c:v>56.980056980056979</c:v>
                </c:pt>
                <c:pt idx="4103">
                  <c:v>56.980056980056979</c:v>
                </c:pt>
                <c:pt idx="4104">
                  <c:v>56.980056980056979</c:v>
                </c:pt>
                <c:pt idx="4105">
                  <c:v>57.012542759407076</c:v>
                </c:pt>
                <c:pt idx="4106">
                  <c:v>57.012542759407076</c:v>
                </c:pt>
                <c:pt idx="4107">
                  <c:v>57.012542759407076</c:v>
                </c:pt>
                <c:pt idx="4108">
                  <c:v>57.012542759407076</c:v>
                </c:pt>
                <c:pt idx="4109">
                  <c:v>57.045065601825435</c:v>
                </c:pt>
                <c:pt idx="4110">
                  <c:v>57.045065601825435</c:v>
                </c:pt>
                <c:pt idx="4111">
                  <c:v>57.077625570776256</c:v>
                </c:pt>
                <c:pt idx="4112">
                  <c:v>57.077625570776256</c:v>
                </c:pt>
                <c:pt idx="4113">
                  <c:v>57.077625570776256</c:v>
                </c:pt>
                <c:pt idx="4114">
                  <c:v>57.077625570776256</c:v>
                </c:pt>
                <c:pt idx="4115">
                  <c:v>57.077625570776256</c:v>
                </c:pt>
                <c:pt idx="4116">
                  <c:v>57.077625570776256</c:v>
                </c:pt>
                <c:pt idx="4117">
                  <c:v>57.077625570776256</c:v>
                </c:pt>
                <c:pt idx="4118">
                  <c:v>57.110222729868639</c:v>
                </c:pt>
                <c:pt idx="4119">
                  <c:v>57.110222729868639</c:v>
                </c:pt>
                <c:pt idx="4120">
                  <c:v>57.110222729868639</c:v>
                </c:pt>
                <c:pt idx="4121">
                  <c:v>57.110222729868639</c:v>
                </c:pt>
                <c:pt idx="4122">
                  <c:v>57.142857142857146</c:v>
                </c:pt>
                <c:pt idx="4123">
                  <c:v>57.142857142857146</c:v>
                </c:pt>
                <c:pt idx="4124">
                  <c:v>57.142857142857146</c:v>
                </c:pt>
                <c:pt idx="4125">
                  <c:v>57.175528873642087</c:v>
                </c:pt>
                <c:pt idx="4126">
                  <c:v>57.175528873642087</c:v>
                </c:pt>
                <c:pt idx="4127">
                  <c:v>57.175528873642087</c:v>
                </c:pt>
                <c:pt idx="4128">
                  <c:v>57.208237986270021</c:v>
                </c:pt>
                <c:pt idx="4129">
                  <c:v>57.208237986270021</c:v>
                </c:pt>
                <c:pt idx="4130">
                  <c:v>57.208237986270021</c:v>
                </c:pt>
                <c:pt idx="4131">
                  <c:v>57.208237986270021</c:v>
                </c:pt>
                <c:pt idx="4132">
                  <c:v>57.208237986270021</c:v>
                </c:pt>
                <c:pt idx="4133">
                  <c:v>57.208237986270021</c:v>
                </c:pt>
                <c:pt idx="4134">
                  <c:v>57.240984544934179</c:v>
                </c:pt>
                <c:pt idx="4135">
                  <c:v>57.240984544934179</c:v>
                </c:pt>
                <c:pt idx="4136">
                  <c:v>57.240984544934179</c:v>
                </c:pt>
                <c:pt idx="4137">
                  <c:v>57.273768613974795</c:v>
                </c:pt>
                <c:pt idx="4138">
                  <c:v>57.273768613974795</c:v>
                </c:pt>
                <c:pt idx="4139">
                  <c:v>57.273768613974795</c:v>
                </c:pt>
                <c:pt idx="4140">
                  <c:v>57.306590257879655</c:v>
                </c:pt>
                <c:pt idx="4141">
                  <c:v>57.306590257879655</c:v>
                </c:pt>
                <c:pt idx="4142">
                  <c:v>57.306590257879655</c:v>
                </c:pt>
                <c:pt idx="4143">
                  <c:v>57.306590257879655</c:v>
                </c:pt>
                <c:pt idx="4144">
                  <c:v>57.306590257879655</c:v>
                </c:pt>
                <c:pt idx="4145">
                  <c:v>57.306590257879655</c:v>
                </c:pt>
                <c:pt idx="4146">
                  <c:v>57.339449541284402</c:v>
                </c:pt>
                <c:pt idx="4147">
                  <c:v>57.339449541284402</c:v>
                </c:pt>
                <c:pt idx="4148">
                  <c:v>57.372346528973033</c:v>
                </c:pt>
                <c:pt idx="4149">
                  <c:v>57.372346528973033</c:v>
                </c:pt>
                <c:pt idx="4150">
                  <c:v>57.372346528973033</c:v>
                </c:pt>
                <c:pt idx="4151">
                  <c:v>57.372346528973033</c:v>
                </c:pt>
                <c:pt idx="4152">
                  <c:v>57.405281285878296</c:v>
                </c:pt>
                <c:pt idx="4153">
                  <c:v>57.405281285878296</c:v>
                </c:pt>
                <c:pt idx="4154">
                  <c:v>57.438253877082133</c:v>
                </c:pt>
                <c:pt idx="4155">
                  <c:v>57.438253877082133</c:v>
                </c:pt>
                <c:pt idx="4156">
                  <c:v>57.438253877082133</c:v>
                </c:pt>
                <c:pt idx="4157">
                  <c:v>57.438253877082133</c:v>
                </c:pt>
                <c:pt idx="4158">
                  <c:v>57.438253877082133</c:v>
                </c:pt>
                <c:pt idx="4159">
                  <c:v>57.471264367816097</c:v>
                </c:pt>
                <c:pt idx="4160">
                  <c:v>57.471264367816097</c:v>
                </c:pt>
                <c:pt idx="4161">
                  <c:v>57.471264367816097</c:v>
                </c:pt>
                <c:pt idx="4162">
                  <c:v>57.471264367816097</c:v>
                </c:pt>
                <c:pt idx="4163">
                  <c:v>57.471264367816097</c:v>
                </c:pt>
                <c:pt idx="4164">
                  <c:v>57.471264367816097</c:v>
                </c:pt>
                <c:pt idx="4165">
                  <c:v>57.471264367816097</c:v>
                </c:pt>
                <c:pt idx="4166">
                  <c:v>57.471264367816097</c:v>
                </c:pt>
                <c:pt idx="4167">
                  <c:v>57.471264367816097</c:v>
                </c:pt>
                <c:pt idx="4168">
                  <c:v>57.50431282346176</c:v>
                </c:pt>
                <c:pt idx="4169">
                  <c:v>57.50431282346176</c:v>
                </c:pt>
                <c:pt idx="4170">
                  <c:v>57.50431282346176</c:v>
                </c:pt>
                <c:pt idx="4171">
                  <c:v>57.50431282346176</c:v>
                </c:pt>
                <c:pt idx="4172">
                  <c:v>57.50431282346176</c:v>
                </c:pt>
                <c:pt idx="4173">
                  <c:v>57.50431282346176</c:v>
                </c:pt>
                <c:pt idx="4174">
                  <c:v>57.537399309551212</c:v>
                </c:pt>
                <c:pt idx="4175">
                  <c:v>57.537399309551212</c:v>
                </c:pt>
                <c:pt idx="4176">
                  <c:v>57.570523891767415</c:v>
                </c:pt>
                <c:pt idx="4177">
                  <c:v>57.570523891767415</c:v>
                </c:pt>
                <c:pt idx="4178">
                  <c:v>57.570523891767415</c:v>
                </c:pt>
                <c:pt idx="4179">
                  <c:v>57.570523891767415</c:v>
                </c:pt>
                <c:pt idx="4180">
                  <c:v>57.603686635944705</c:v>
                </c:pt>
                <c:pt idx="4181">
                  <c:v>57.603686635944705</c:v>
                </c:pt>
                <c:pt idx="4182">
                  <c:v>57.603686635944705</c:v>
                </c:pt>
                <c:pt idx="4183">
                  <c:v>57.603686635944705</c:v>
                </c:pt>
                <c:pt idx="4184">
                  <c:v>57.603686635944705</c:v>
                </c:pt>
                <c:pt idx="4185">
                  <c:v>57.603686635944705</c:v>
                </c:pt>
                <c:pt idx="4186">
                  <c:v>57.603686635944705</c:v>
                </c:pt>
                <c:pt idx="4187">
                  <c:v>57.636887608069159</c:v>
                </c:pt>
                <c:pt idx="4188">
                  <c:v>57.636887608069159</c:v>
                </c:pt>
                <c:pt idx="4189">
                  <c:v>57.636887608069159</c:v>
                </c:pt>
                <c:pt idx="4190">
                  <c:v>57.636887608069159</c:v>
                </c:pt>
                <c:pt idx="4191">
                  <c:v>57.670126874279127</c:v>
                </c:pt>
                <c:pt idx="4192">
                  <c:v>57.670126874279127</c:v>
                </c:pt>
                <c:pt idx="4193">
                  <c:v>57.670126874279127</c:v>
                </c:pt>
                <c:pt idx="4194">
                  <c:v>57.670126874279127</c:v>
                </c:pt>
                <c:pt idx="4195">
                  <c:v>57.670126874279127</c:v>
                </c:pt>
                <c:pt idx="4196">
                  <c:v>57.70340450086556</c:v>
                </c:pt>
                <c:pt idx="4197">
                  <c:v>57.70340450086556</c:v>
                </c:pt>
                <c:pt idx="4198">
                  <c:v>57.736720554272516</c:v>
                </c:pt>
                <c:pt idx="4199">
                  <c:v>57.736720554272516</c:v>
                </c:pt>
                <c:pt idx="4200">
                  <c:v>57.736720554272516</c:v>
                </c:pt>
                <c:pt idx="4201">
                  <c:v>57.736720554272516</c:v>
                </c:pt>
                <c:pt idx="4202">
                  <c:v>57.736720554272516</c:v>
                </c:pt>
                <c:pt idx="4203">
                  <c:v>57.736720554272516</c:v>
                </c:pt>
                <c:pt idx="4204">
                  <c:v>57.736720554272516</c:v>
                </c:pt>
                <c:pt idx="4205">
                  <c:v>57.770075101097639</c:v>
                </c:pt>
                <c:pt idx="4206">
                  <c:v>57.770075101097639</c:v>
                </c:pt>
                <c:pt idx="4207">
                  <c:v>57.770075101097639</c:v>
                </c:pt>
                <c:pt idx="4208">
                  <c:v>57.770075101097639</c:v>
                </c:pt>
                <c:pt idx="4209">
                  <c:v>57.803468208092482</c:v>
                </c:pt>
                <c:pt idx="4210">
                  <c:v>57.803468208092482</c:v>
                </c:pt>
                <c:pt idx="4211">
                  <c:v>57.803468208092482</c:v>
                </c:pt>
                <c:pt idx="4212">
                  <c:v>57.803468208092482</c:v>
                </c:pt>
                <c:pt idx="4213">
                  <c:v>57.803468208092482</c:v>
                </c:pt>
                <c:pt idx="4214">
                  <c:v>57.803468208092482</c:v>
                </c:pt>
                <c:pt idx="4215">
                  <c:v>57.803468208092482</c:v>
                </c:pt>
                <c:pt idx="4216">
                  <c:v>57.8368999421631</c:v>
                </c:pt>
                <c:pt idx="4217">
                  <c:v>57.8368999421631</c:v>
                </c:pt>
                <c:pt idx="4218">
                  <c:v>57.8368999421631</c:v>
                </c:pt>
                <c:pt idx="4219">
                  <c:v>57.8368999421631</c:v>
                </c:pt>
                <c:pt idx="4220">
                  <c:v>57.870370370370367</c:v>
                </c:pt>
                <c:pt idx="4221">
                  <c:v>57.870370370370367</c:v>
                </c:pt>
                <c:pt idx="4222">
                  <c:v>57.870370370370367</c:v>
                </c:pt>
                <c:pt idx="4223">
                  <c:v>57.870370370370367</c:v>
                </c:pt>
                <c:pt idx="4224">
                  <c:v>57.903879559930516</c:v>
                </c:pt>
                <c:pt idx="4225">
                  <c:v>57.903879559930516</c:v>
                </c:pt>
                <c:pt idx="4226">
                  <c:v>57.937427578215519</c:v>
                </c:pt>
                <c:pt idx="4227">
                  <c:v>57.937427578215519</c:v>
                </c:pt>
                <c:pt idx="4228">
                  <c:v>57.937427578215519</c:v>
                </c:pt>
                <c:pt idx="4229">
                  <c:v>57.937427578215519</c:v>
                </c:pt>
                <c:pt idx="4230">
                  <c:v>57.937427578215519</c:v>
                </c:pt>
                <c:pt idx="4231">
                  <c:v>57.971014492753625</c:v>
                </c:pt>
                <c:pt idx="4232">
                  <c:v>57.971014492753625</c:v>
                </c:pt>
                <c:pt idx="4233">
                  <c:v>57.971014492753625</c:v>
                </c:pt>
                <c:pt idx="4234">
                  <c:v>57.971014492753625</c:v>
                </c:pt>
                <c:pt idx="4235">
                  <c:v>57.971014492753625</c:v>
                </c:pt>
                <c:pt idx="4236">
                  <c:v>57.971014492753625</c:v>
                </c:pt>
                <c:pt idx="4237">
                  <c:v>57.971014492753625</c:v>
                </c:pt>
                <c:pt idx="4238">
                  <c:v>58.004640371229705</c:v>
                </c:pt>
                <c:pt idx="4239">
                  <c:v>58.038305281485776</c:v>
                </c:pt>
                <c:pt idx="4240">
                  <c:v>58.072009291521489</c:v>
                </c:pt>
                <c:pt idx="4241">
                  <c:v>58.072009291521489</c:v>
                </c:pt>
                <c:pt idx="4242">
                  <c:v>58.072009291521489</c:v>
                </c:pt>
                <c:pt idx="4243">
                  <c:v>58.105752469494476</c:v>
                </c:pt>
                <c:pt idx="4244">
                  <c:v>58.105752469494476</c:v>
                </c:pt>
                <c:pt idx="4245">
                  <c:v>58.105752469494476</c:v>
                </c:pt>
                <c:pt idx="4246">
                  <c:v>58.105752469494476</c:v>
                </c:pt>
                <c:pt idx="4247">
                  <c:v>58.139534883720934</c:v>
                </c:pt>
                <c:pt idx="4248">
                  <c:v>58.139534883720934</c:v>
                </c:pt>
                <c:pt idx="4249">
                  <c:v>58.139534883720934</c:v>
                </c:pt>
                <c:pt idx="4250">
                  <c:v>58.139534883720934</c:v>
                </c:pt>
                <c:pt idx="4251">
                  <c:v>58.139534883720934</c:v>
                </c:pt>
                <c:pt idx="4252">
                  <c:v>58.139534883720934</c:v>
                </c:pt>
                <c:pt idx="4253">
                  <c:v>58.139534883720934</c:v>
                </c:pt>
                <c:pt idx="4254">
                  <c:v>58.173356602675973</c:v>
                </c:pt>
                <c:pt idx="4255">
                  <c:v>58.173356602675973</c:v>
                </c:pt>
                <c:pt idx="4256">
                  <c:v>58.173356602675973</c:v>
                </c:pt>
                <c:pt idx="4257">
                  <c:v>58.173356602675973</c:v>
                </c:pt>
                <c:pt idx="4258">
                  <c:v>58.173356602675973</c:v>
                </c:pt>
                <c:pt idx="4259">
                  <c:v>58.173356602675973</c:v>
                </c:pt>
                <c:pt idx="4260">
                  <c:v>58.173356602675973</c:v>
                </c:pt>
                <c:pt idx="4261">
                  <c:v>58.173356602675973</c:v>
                </c:pt>
                <c:pt idx="4262">
                  <c:v>58.173356602675973</c:v>
                </c:pt>
                <c:pt idx="4263">
                  <c:v>58.207217694994178</c:v>
                </c:pt>
                <c:pt idx="4264">
                  <c:v>58.207217694994178</c:v>
                </c:pt>
                <c:pt idx="4265">
                  <c:v>58.207217694994178</c:v>
                </c:pt>
                <c:pt idx="4266">
                  <c:v>58.241118229469997</c:v>
                </c:pt>
                <c:pt idx="4267">
                  <c:v>58.241118229469997</c:v>
                </c:pt>
                <c:pt idx="4268">
                  <c:v>58.241118229469997</c:v>
                </c:pt>
                <c:pt idx="4269">
                  <c:v>58.241118229469997</c:v>
                </c:pt>
                <c:pt idx="4270">
                  <c:v>58.241118229469997</c:v>
                </c:pt>
                <c:pt idx="4271">
                  <c:v>58.275058275058278</c:v>
                </c:pt>
                <c:pt idx="4272">
                  <c:v>58.275058275058278</c:v>
                </c:pt>
                <c:pt idx="4273">
                  <c:v>58.275058275058278</c:v>
                </c:pt>
                <c:pt idx="4274">
                  <c:v>58.275058275058278</c:v>
                </c:pt>
                <c:pt idx="4275">
                  <c:v>58.275058275058278</c:v>
                </c:pt>
                <c:pt idx="4276">
                  <c:v>58.275058275058278</c:v>
                </c:pt>
                <c:pt idx="4277">
                  <c:v>58.309037900874642</c:v>
                </c:pt>
                <c:pt idx="4278">
                  <c:v>58.309037900874642</c:v>
                </c:pt>
                <c:pt idx="4279">
                  <c:v>58.309037900874642</c:v>
                </c:pt>
                <c:pt idx="4280">
                  <c:v>58.343057176196034</c:v>
                </c:pt>
                <c:pt idx="4281">
                  <c:v>58.343057176196034</c:v>
                </c:pt>
                <c:pt idx="4282">
                  <c:v>58.343057176196034</c:v>
                </c:pt>
                <c:pt idx="4283">
                  <c:v>58.343057176196034</c:v>
                </c:pt>
                <c:pt idx="4284">
                  <c:v>58.343057176196034</c:v>
                </c:pt>
                <c:pt idx="4285">
                  <c:v>58.377116170461186</c:v>
                </c:pt>
                <c:pt idx="4286">
                  <c:v>58.377116170461186</c:v>
                </c:pt>
                <c:pt idx="4287">
                  <c:v>58.377116170461186</c:v>
                </c:pt>
                <c:pt idx="4288">
                  <c:v>58.377116170461186</c:v>
                </c:pt>
                <c:pt idx="4289">
                  <c:v>58.377116170461186</c:v>
                </c:pt>
                <c:pt idx="4290">
                  <c:v>58.411214953271028</c:v>
                </c:pt>
                <c:pt idx="4291">
                  <c:v>58.411214953271028</c:v>
                </c:pt>
                <c:pt idx="4292">
                  <c:v>58.411214953271028</c:v>
                </c:pt>
                <c:pt idx="4293">
                  <c:v>58.445353594389246</c:v>
                </c:pt>
                <c:pt idx="4294">
                  <c:v>58.445353594389246</c:v>
                </c:pt>
                <c:pt idx="4295">
                  <c:v>58.445353594389246</c:v>
                </c:pt>
                <c:pt idx="4296">
                  <c:v>58.479532163742682</c:v>
                </c:pt>
                <c:pt idx="4297">
                  <c:v>58.479532163742682</c:v>
                </c:pt>
                <c:pt idx="4298">
                  <c:v>58.479532163742682</c:v>
                </c:pt>
                <c:pt idx="4299">
                  <c:v>58.479532163742682</c:v>
                </c:pt>
                <c:pt idx="4300">
                  <c:v>58.479532163742682</c:v>
                </c:pt>
                <c:pt idx="4301">
                  <c:v>58.479532163742682</c:v>
                </c:pt>
                <c:pt idx="4302">
                  <c:v>58.513750731421887</c:v>
                </c:pt>
                <c:pt idx="4303">
                  <c:v>58.513750731421887</c:v>
                </c:pt>
                <c:pt idx="4304">
                  <c:v>58.513750731421887</c:v>
                </c:pt>
                <c:pt idx="4305">
                  <c:v>58.513750731421887</c:v>
                </c:pt>
                <c:pt idx="4306">
                  <c:v>58.513750731421887</c:v>
                </c:pt>
                <c:pt idx="4307">
                  <c:v>58.513750731421887</c:v>
                </c:pt>
                <c:pt idx="4308">
                  <c:v>58.548009367681502</c:v>
                </c:pt>
                <c:pt idx="4309">
                  <c:v>58.548009367681502</c:v>
                </c:pt>
                <c:pt idx="4310">
                  <c:v>58.548009367681502</c:v>
                </c:pt>
                <c:pt idx="4311">
                  <c:v>58.548009367681502</c:v>
                </c:pt>
                <c:pt idx="4312">
                  <c:v>58.548009367681502</c:v>
                </c:pt>
                <c:pt idx="4313">
                  <c:v>58.548009367681502</c:v>
                </c:pt>
                <c:pt idx="4314">
                  <c:v>58.548009367681502</c:v>
                </c:pt>
                <c:pt idx="4315">
                  <c:v>58.582308142940832</c:v>
                </c:pt>
                <c:pt idx="4316">
                  <c:v>58.582308142940832</c:v>
                </c:pt>
                <c:pt idx="4317">
                  <c:v>58.582308142940832</c:v>
                </c:pt>
                <c:pt idx="4318">
                  <c:v>58.582308142940832</c:v>
                </c:pt>
                <c:pt idx="4319">
                  <c:v>58.616647127784297</c:v>
                </c:pt>
                <c:pt idx="4320">
                  <c:v>58.616647127784297</c:v>
                </c:pt>
                <c:pt idx="4321">
                  <c:v>58.616647127784297</c:v>
                </c:pt>
                <c:pt idx="4322">
                  <c:v>58.616647127784297</c:v>
                </c:pt>
                <c:pt idx="4323">
                  <c:v>58.616647127784297</c:v>
                </c:pt>
                <c:pt idx="4324">
                  <c:v>58.651026392961874</c:v>
                </c:pt>
                <c:pt idx="4325">
                  <c:v>58.651026392961874</c:v>
                </c:pt>
                <c:pt idx="4326">
                  <c:v>58.685446009389672</c:v>
                </c:pt>
                <c:pt idx="4327">
                  <c:v>58.719906048150321</c:v>
                </c:pt>
                <c:pt idx="4328">
                  <c:v>58.719906048150321</c:v>
                </c:pt>
                <c:pt idx="4329">
                  <c:v>58.719906048150321</c:v>
                </c:pt>
                <c:pt idx="4330">
                  <c:v>58.754406580493537</c:v>
                </c:pt>
                <c:pt idx="4331">
                  <c:v>58.754406580493537</c:v>
                </c:pt>
                <c:pt idx="4332">
                  <c:v>58.754406580493537</c:v>
                </c:pt>
                <c:pt idx="4333">
                  <c:v>58.788947677836561</c:v>
                </c:pt>
                <c:pt idx="4334">
                  <c:v>58.788947677836561</c:v>
                </c:pt>
                <c:pt idx="4335">
                  <c:v>58.788947677836561</c:v>
                </c:pt>
                <c:pt idx="4336">
                  <c:v>58.788947677836561</c:v>
                </c:pt>
                <c:pt idx="4337">
                  <c:v>58.823529411764703</c:v>
                </c:pt>
                <c:pt idx="4338">
                  <c:v>58.823529411764703</c:v>
                </c:pt>
                <c:pt idx="4339">
                  <c:v>58.823529411764703</c:v>
                </c:pt>
                <c:pt idx="4340">
                  <c:v>58.823529411764703</c:v>
                </c:pt>
                <c:pt idx="4341">
                  <c:v>58.823529411764703</c:v>
                </c:pt>
                <c:pt idx="4342">
                  <c:v>58.823529411764703</c:v>
                </c:pt>
                <c:pt idx="4343">
                  <c:v>58.823529411764703</c:v>
                </c:pt>
                <c:pt idx="4344">
                  <c:v>58.823529411764703</c:v>
                </c:pt>
                <c:pt idx="4345">
                  <c:v>58.823529411764703</c:v>
                </c:pt>
                <c:pt idx="4346">
                  <c:v>58.858151854031789</c:v>
                </c:pt>
                <c:pt idx="4347">
                  <c:v>58.858151854031789</c:v>
                </c:pt>
                <c:pt idx="4348">
                  <c:v>58.892815076560659</c:v>
                </c:pt>
                <c:pt idx="4349">
                  <c:v>58.892815076560659</c:v>
                </c:pt>
                <c:pt idx="4350">
                  <c:v>58.892815076560659</c:v>
                </c:pt>
                <c:pt idx="4351">
                  <c:v>58.892815076560659</c:v>
                </c:pt>
                <c:pt idx="4352">
                  <c:v>58.892815076560659</c:v>
                </c:pt>
                <c:pt idx="4353">
                  <c:v>58.892815076560659</c:v>
                </c:pt>
                <c:pt idx="4354">
                  <c:v>58.892815076560659</c:v>
                </c:pt>
                <c:pt idx="4355">
                  <c:v>58.892815076560659</c:v>
                </c:pt>
                <c:pt idx="4356">
                  <c:v>58.927519151443725</c:v>
                </c:pt>
                <c:pt idx="4357">
                  <c:v>58.927519151443725</c:v>
                </c:pt>
                <c:pt idx="4358">
                  <c:v>58.927519151443725</c:v>
                </c:pt>
                <c:pt idx="4359">
                  <c:v>58.927519151443725</c:v>
                </c:pt>
                <c:pt idx="4360">
                  <c:v>58.927519151443725</c:v>
                </c:pt>
                <c:pt idx="4361">
                  <c:v>58.927519151443725</c:v>
                </c:pt>
                <c:pt idx="4362">
                  <c:v>58.927519151443725</c:v>
                </c:pt>
                <c:pt idx="4363">
                  <c:v>58.96226415094339</c:v>
                </c:pt>
                <c:pt idx="4364">
                  <c:v>58.96226415094339</c:v>
                </c:pt>
                <c:pt idx="4365">
                  <c:v>58.997050147492629</c:v>
                </c:pt>
                <c:pt idx="4366">
                  <c:v>58.997050147492629</c:v>
                </c:pt>
                <c:pt idx="4367">
                  <c:v>58.997050147492629</c:v>
                </c:pt>
                <c:pt idx="4368">
                  <c:v>58.997050147492629</c:v>
                </c:pt>
                <c:pt idx="4369">
                  <c:v>58.997050147492629</c:v>
                </c:pt>
                <c:pt idx="4370">
                  <c:v>59.031877213695388</c:v>
                </c:pt>
                <c:pt idx="4371">
                  <c:v>59.031877213695388</c:v>
                </c:pt>
                <c:pt idx="4372">
                  <c:v>59.031877213695388</c:v>
                </c:pt>
                <c:pt idx="4373">
                  <c:v>59.031877213695388</c:v>
                </c:pt>
                <c:pt idx="4374">
                  <c:v>59.06674542232723</c:v>
                </c:pt>
                <c:pt idx="4375">
                  <c:v>59.06674542232723</c:v>
                </c:pt>
                <c:pt idx="4376">
                  <c:v>59.06674542232723</c:v>
                </c:pt>
                <c:pt idx="4377">
                  <c:v>59.06674542232723</c:v>
                </c:pt>
                <c:pt idx="4378">
                  <c:v>59.06674542232723</c:v>
                </c:pt>
                <c:pt idx="4379">
                  <c:v>59.06674542232723</c:v>
                </c:pt>
                <c:pt idx="4380">
                  <c:v>59.101654846335691</c:v>
                </c:pt>
                <c:pt idx="4381">
                  <c:v>59.101654846335691</c:v>
                </c:pt>
                <c:pt idx="4382">
                  <c:v>59.101654846335691</c:v>
                </c:pt>
                <c:pt idx="4383">
                  <c:v>59.101654846335691</c:v>
                </c:pt>
                <c:pt idx="4384">
                  <c:v>59.101654846335691</c:v>
                </c:pt>
                <c:pt idx="4385">
                  <c:v>59.101654846335691</c:v>
                </c:pt>
                <c:pt idx="4386">
                  <c:v>59.101654846335691</c:v>
                </c:pt>
                <c:pt idx="4387">
                  <c:v>59.101654846335691</c:v>
                </c:pt>
                <c:pt idx="4388">
                  <c:v>59.13660555884092</c:v>
                </c:pt>
                <c:pt idx="4389">
                  <c:v>59.13660555884092</c:v>
                </c:pt>
                <c:pt idx="4390">
                  <c:v>59.13660555884092</c:v>
                </c:pt>
                <c:pt idx="4391">
                  <c:v>59.13660555884092</c:v>
                </c:pt>
                <c:pt idx="4392">
                  <c:v>59.13660555884092</c:v>
                </c:pt>
                <c:pt idx="4393">
                  <c:v>59.13660555884092</c:v>
                </c:pt>
                <c:pt idx="4394">
                  <c:v>59.13660555884092</c:v>
                </c:pt>
                <c:pt idx="4395">
                  <c:v>59.13660555884092</c:v>
                </c:pt>
                <c:pt idx="4396">
                  <c:v>59.13660555884092</c:v>
                </c:pt>
                <c:pt idx="4397">
                  <c:v>59.171597633136102</c:v>
                </c:pt>
                <c:pt idx="4398">
                  <c:v>59.171597633136102</c:v>
                </c:pt>
                <c:pt idx="4399">
                  <c:v>59.171597633136102</c:v>
                </c:pt>
                <c:pt idx="4400">
                  <c:v>59.171597633136102</c:v>
                </c:pt>
                <c:pt idx="4401">
                  <c:v>59.171597633136102</c:v>
                </c:pt>
                <c:pt idx="4402">
                  <c:v>59.171597633136102</c:v>
                </c:pt>
                <c:pt idx="4403">
                  <c:v>59.171597633136102</c:v>
                </c:pt>
                <c:pt idx="4404">
                  <c:v>59.171597633136102</c:v>
                </c:pt>
                <c:pt idx="4405">
                  <c:v>59.206631142687982</c:v>
                </c:pt>
                <c:pt idx="4406">
                  <c:v>59.206631142687982</c:v>
                </c:pt>
                <c:pt idx="4407">
                  <c:v>59.206631142687982</c:v>
                </c:pt>
                <c:pt idx="4408">
                  <c:v>59.206631142687982</c:v>
                </c:pt>
                <c:pt idx="4409">
                  <c:v>59.206631142687982</c:v>
                </c:pt>
                <c:pt idx="4410">
                  <c:v>59.206631142687982</c:v>
                </c:pt>
                <c:pt idx="4411">
                  <c:v>59.241706161137444</c:v>
                </c:pt>
                <c:pt idx="4412">
                  <c:v>59.241706161137444</c:v>
                </c:pt>
                <c:pt idx="4413">
                  <c:v>59.276822762299936</c:v>
                </c:pt>
                <c:pt idx="4414">
                  <c:v>59.276822762299936</c:v>
                </c:pt>
                <c:pt idx="4415">
                  <c:v>59.276822762299936</c:v>
                </c:pt>
                <c:pt idx="4416">
                  <c:v>59.311981020166073</c:v>
                </c:pt>
                <c:pt idx="4417">
                  <c:v>59.311981020166073</c:v>
                </c:pt>
                <c:pt idx="4418">
                  <c:v>59.311981020166073</c:v>
                </c:pt>
                <c:pt idx="4419">
                  <c:v>59.311981020166073</c:v>
                </c:pt>
                <c:pt idx="4420">
                  <c:v>59.311981020166073</c:v>
                </c:pt>
                <c:pt idx="4421">
                  <c:v>59.311981020166073</c:v>
                </c:pt>
                <c:pt idx="4422">
                  <c:v>59.311981020166073</c:v>
                </c:pt>
                <c:pt idx="4423">
                  <c:v>59.311981020166073</c:v>
                </c:pt>
                <c:pt idx="4424">
                  <c:v>59.347181008902069</c:v>
                </c:pt>
                <c:pt idx="4425">
                  <c:v>59.347181008902069</c:v>
                </c:pt>
                <c:pt idx="4426">
                  <c:v>59.347181008902069</c:v>
                </c:pt>
                <c:pt idx="4427">
                  <c:v>59.347181008902069</c:v>
                </c:pt>
                <c:pt idx="4428">
                  <c:v>59.347181008902069</c:v>
                </c:pt>
                <c:pt idx="4429">
                  <c:v>59.347181008902069</c:v>
                </c:pt>
                <c:pt idx="4430">
                  <c:v>59.347181008902069</c:v>
                </c:pt>
                <c:pt idx="4431">
                  <c:v>59.347181008902069</c:v>
                </c:pt>
                <c:pt idx="4432">
                  <c:v>59.347181008902069</c:v>
                </c:pt>
                <c:pt idx="4433">
                  <c:v>59.382422802850357</c:v>
                </c:pt>
                <c:pt idx="4434">
                  <c:v>59.382422802850357</c:v>
                </c:pt>
                <c:pt idx="4435">
                  <c:v>59.382422802850357</c:v>
                </c:pt>
                <c:pt idx="4436">
                  <c:v>59.382422802850357</c:v>
                </c:pt>
                <c:pt idx="4437">
                  <c:v>59.382422802850357</c:v>
                </c:pt>
                <c:pt idx="4438">
                  <c:v>59.417706476530014</c:v>
                </c:pt>
                <c:pt idx="4439">
                  <c:v>59.417706476530014</c:v>
                </c:pt>
                <c:pt idx="4440">
                  <c:v>59.417706476530014</c:v>
                </c:pt>
                <c:pt idx="4441">
                  <c:v>59.453032104637337</c:v>
                </c:pt>
                <c:pt idx="4442">
                  <c:v>59.453032104637337</c:v>
                </c:pt>
                <c:pt idx="4443">
                  <c:v>59.453032104637337</c:v>
                </c:pt>
                <c:pt idx="4444">
                  <c:v>59.453032104637337</c:v>
                </c:pt>
                <c:pt idx="4445">
                  <c:v>59.453032104637337</c:v>
                </c:pt>
                <c:pt idx="4446">
                  <c:v>59.453032104637337</c:v>
                </c:pt>
                <c:pt idx="4447">
                  <c:v>59.488399762046406</c:v>
                </c:pt>
                <c:pt idx="4448">
                  <c:v>59.488399762046406</c:v>
                </c:pt>
                <c:pt idx="4449">
                  <c:v>59.488399762046406</c:v>
                </c:pt>
                <c:pt idx="4450">
                  <c:v>59.488399762046406</c:v>
                </c:pt>
                <c:pt idx="4451">
                  <c:v>59.488399762046406</c:v>
                </c:pt>
                <c:pt idx="4452">
                  <c:v>59.488399762046406</c:v>
                </c:pt>
                <c:pt idx="4453">
                  <c:v>59.488399762046406</c:v>
                </c:pt>
                <c:pt idx="4454">
                  <c:v>59.488399762046406</c:v>
                </c:pt>
                <c:pt idx="4455">
                  <c:v>59.523809523809518</c:v>
                </c:pt>
                <c:pt idx="4456">
                  <c:v>59.523809523809518</c:v>
                </c:pt>
                <c:pt idx="4457">
                  <c:v>59.523809523809518</c:v>
                </c:pt>
                <c:pt idx="4458">
                  <c:v>59.523809523809518</c:v>
                </c:pt>
                <c:pt idx="4459">
                  <c:v>59.523809523809518</c:v>
                </c:pt>
                <c:pt idx="4460">
                  <c:v>59.523809523809518</c:v>
                </c:pt>
                <c:pt idx="4461">
                  <c:v>59.523809523809518</c:v>
                </c:pt>
                <c:pt idx="4462">
                  <c:v>59.523809523809518</c:v>
                </c:pt>
                <c:pt idx="4463">
                  <c:v>59.523809523809518</c:v>
                </c:pt>
                <c:pt idx="4464">
                  <c:v>59.559261465157832</c:v>
                </c:pt>
                <c:pt idx="4465">
                  <c:v>59.559261465157832</c:v>
                </c:pt>
                <c:pt idx="4466">
                  <c:v>59.594755661501786</c:v>
                </c:pt>
                <c:pt idx="4467">
                  <c:v>59.630292188431724</c:v>
                </c:pt>
                <c:pt idx="4468">
                  <c:v>59.630292188431724</c:v>
                </c:pt>
                <c:pt idx="4469">
                  <c:v>59.665871121718375</c:v>
                </c:pt>
                <c:pt idx="4470">
                  <c:v>59.665871121718375</c:v>
                </c:pt>
                <c:pt idx="4471">
                  <c:v>59.665871121718375</c:v>
                </c:pt>
                <c:pt idx="4472">
                  <c:v>59.665871121718375</c:v>
                </c:pt>
                <c:pt idx="4473">
                  <c:v>59.665871121718375</c:v>
                </c:pt>
                <c:pt idx="4474">
                  <c:v>59.665871121718375</c:v>
                </c:pt>
                <c:pt idx="4475">
                  <c:v>59.701492537313435</c:v>
                </c:pt>
                <c:pt idx="4476">
                  <c:v>59.701492537313435</c:v>
                </c:pt>
                <c:pt idx="4477">
                  <c:v>59.701492537313435</c:v>
                </c:pt>
                <c:pt idx="4478">
                  <c:v>59.701492537313435</c:v>
                </c:pt>
                <c:pt idx="4479">
                  <c:v>59.701492537313435</c:v>
                </c:pt>
                <c:pt idx="4480">
                  <c:v>59.701492537313435</c:v>
                </c:pt>
                <c:pt idx="4481">
                  <c:v>59.737156511350065</c:v>
                </c:pt>
                <c:pt idx="4482">
                  <c:v>59.737156511350065</c:v>
                </c:pt>
                <c:pt idx="4483">
                  <c:v>59.737156511350065</c:v>
                </c:pt>
                <c:pt idx="4484">
                  <c:v>59.772863120143455</c:v>
                </c:pt>
                <c:pt idx="4485">
                  <c:v>59.772863120143455</c:v>
                </c:pt>
                <c:pt idx="4486">
                  <c:v>59.772863120143455</c:v>
                </c:pt>
                <c:pt idx="4487">
                  <c:v>59.808612440191389</c:v>
                </c:pt>
                <c:pt idx="4488">
                  <c:v>59.808612440191389</c:v>
                </c:pt>
                <c:pt idx="4489">
                  <c:v>59.808612440191389</c:v>
                </c:pt>
                <c:pt idx="4490">
                  <c:v>59.808612440191389</c:v>
                </c:pt>
                <c:pt idx="4491">
                  <c:v>59.808612440191389</c:v>
                </c:pt>
                <c:pt idx="4492">
                  <c:v>59.808612440191389</c:v>
                </c:pt>
                <c:pt idx="4493">
                  <c:v>59.844404548174744</c:v>
                </c:pt>
                <c:pt idx="4494">
                  <c:v>59.844404548174744</c:v>
                </c:pt>
                <c:pt idx="4495">
                  <c:v>59.844404548174744</c:v>
                </c:pt>
                <c:pt idx="4496">
                  <c:v>59.844404548174744</c:v>
                </c:pt>
                <c:pt idx="4497">
                  <c:v>59.844404548174744</c:v>
                </c:pt>
                <c:pt idx="4498">
                  <c:v>59.844404548174744</c:v>
                </c:pt>
                <c:pt idx="4499">
                  <c:v>59.880239520958085</c:v>
                </c:pt>
                <c:pt idx="4500">
                  <c:v>59.880239520958085</c:v>
                </c:pt>
                <c:pt idx="4501">
                  <c:v>59.880239520958085</c:v>
                </c:pt>
                <c:pt idx="4502">
                  <c:v>59.880239520958085</c:v>
                </c:pt>
                <c:pt idx="4503">
                  <c:v>59.880239520958085</c:v>
                </c:pt>
                <c:pt idx="4504">
                  <c:v>59.880239520958085</c:v>
                </c:pt>
                <c:pt idx="4505">
                  <c:v>59.880239520958085</c:v>
                </c:pt>
                <c:pt idx="4506">
                  <c:v>59.916117435590166</c:v>
                </c:pt>
                <c:pt idx="4507">
                  <c:v>59.916117435590166</c:v>
                </c:pt>
                <c:pt idx="4508">
                  <c:v>59.916117435590166</c:v>
                </c:pt>
                <c:pt idx="4509">
                  <c:v>59.916117435590166</c:v>
                </c:pt>
                <c:pt idx="4510">
                  <c:v>59.95203836930456</c:v>
                </c:pt>
                <c:pt idx="4511">
                  <c:v>59.95203836930456</c:v>
                </c:pt>
                <c:pt idx="4512">
                  <c:v>59.95203836930456</c:v>
                </c:pt>
                <c:pt idx="4513">
                  <c:v>59.95203836930456</c:v>
                </c:pt>
                <c:pt idx="4514">
                  <c:v>59.988002399520092</c:v>
                </c:pt>
                <c:pt idx="4515">
                  <c:v>59.988002399520092</c:v>
                </c:pt>
                <c:pt idx="4516">
                  <c:v>59.988002399520092</c:v>
                </c:pt>
                <c:pt idx="4517">
                  <c:v>59.988002399520092</c:v>
                </c:pt>
                <c:pt idx="4518">
                  <c:v>59.988002399520092</c:v>
                </c:pt>
                <c:pt idx="4519">
                  <c:v>59.988002399520092</c:v>
                </c:pt>
                <c:pt idx="4520">
                  <c:v>59.988002399520092</c:v>
                </c:pt>
                <c:pt idx="4521">
                  <c:v>60.024009603841534</c:v>
                </c:pt>
                <c:pt idx="4522">
                  <c:v>60.024009603841534</c:v>
                </c:pt>
                <c:pt idx="4523">
                  <c:v>60.024009603841534</c:v>
                </c:pt>
                <c:pt idx="4524">
                  <c:v>60.024009603841534</c:v>
                </c:pt>
                <c:pt idx="4525">
                  <c:v>60.060060060060067</c:v>
                </c:pt>
                <c:pt idx="4526">
                  <c:v>60.060060060060067</c:v>
                </c:pt>
                <c:pt idx="4527">
                  <c:v>60.060060060060067</c:v>
                </c:pt>
                <c:pt idx="4528">
                  <c:v>60.060060060060067</c:v>
                </c:pt>
                <c:pt idx="4529">
                  <c:v>60.060060060060067</c:v>
                </c:pt>
                <c:pt idx="4530">
                  <c:v>60.096153846153847</c:v>
                </c:pt>
                <c:pt idx="4531">
                  <c:v>60.096153846153847</c:v>
                </c:pt>
                <c:pt idx="4532">
                  <c:v>60.096153846153847</c:v>
                </c:pt>
                <c:pt idx="4533">
                  <c:v>60.096153846153847</c:v>
                </c:pt>
                <c:pt idx="4534">
                  <c:v>60.096153846153847</c:v>
                </c:pt>
                <c:pt idx="4535">
                  <c:v>60.096153846153847</c:v>
                </c:pt>
                <c:pt idx="4536">
                  <c:v>60.096153846153847</c:v>
                </c:pt>
                <c:pt idx="4537">
                  <c:v>60.132291040288642</c:v>
                </c:pt>
                <c:pt idx="4538">
                  <c:v>60.132291040288642</c:v>
                </c:pt>
                <c:pt idx="4539">
                  <c:v>60.132291040288642</c:v>
                </c:pt>
                <c:pt idx="4540">
                  <c:v>60.132291040288642</c:v>
                </c:pt>
                <c:pt idx="4541">
                  <c:v>60.168471720818289</c:v>
                </c:pt>
                <c:pt idx="4542">
                  <c:v>60.168471720818289</c:v>
                </c:pt>
                <c:pt idx="4543">
                  <c:v>60.168471720818289</c:v>
                </c:pt>
                <c:pt idx="4544">
                  <c:v>60.168471720818289</c:v>
                </c:pt>
                <c:pt idx="4545">
                  <c:v>60.204695966285371</c:v>
                </c:pt>
                <c:pt idx="4546">
                  <c:v>60.204695966285371</c:v>
                </c:pt>
                <c:pt idx="4547">
                  <c:v>60.204695966285371</c:v>
                </c:pt>
                <c:pt idx="4548">
                  <c:v>60.240963855421683</c:v>
                </c:pt>
                <c:pt idx="4549">
                  <c:v>60.240963855421683</c:v>
                </c:pt>
                <c:pt idx="4550">
                  <c:v>60.240963855421683</c:v>
                </c:pt>
                <c:pt idx="4551">
                  <c:v>60.240963855421683</c:v>
                </c:pt>
                <c:pt idx="4552">
                  <c:v>60.240963855421683</c:v>
                </c:pt>
                <c:pt idx="4553">
                  <c:v>60.240963855421683</c:v>
                </c:pt>
                <c:pt idx="4554">
                  <c:v>60.277275467148883</c:v>
                </c:pt>
                <c:pt idx="4555">
                  <c:v>60.277275467148883</c:v>
                </c:pt>
                <c:pt idx="4556">
                  <c:v>60.277275467148883</c:v>
                </c:pt>
                <c:pt idx="4557">
                  <c:v>60.277275467148883</c:v>
                </c:pt>
                <c:pt idx="4558">
                  <c:v>60.277275467148883</c:v>
                </c:pt>
                <c:pt idx="4559">
                  <c:v>60.277275467148883</c:v>
                </c:pt>
                <c:pt idx="4560">
                  <c:v>60.277275467148883</c:v>
                </c:pt>
                <c:pt idx="4561">
                  <c:v>60.313630880579019</c:v>
                </c:pt>
                <c:pt idx="4562">
                  <c:v>60.313630880579019</c:v>
                </c:pt>
                <c:pt idx="4563">
                  <c:v>60.313630880579019</c:v>
                </c:pt>
                <c:pt idx="4564">
                  <c:v>60.313630880579019</c:v>
                </c:pt>
                <c:pt idx="4565">
                  <c:v>60.313630880579019</c:v>
                </c:pt>
                <c:pt idx="4566">
                  <c:v>60.313630880579019</c:v>
                </c:pt>
                <c:pt idx="4567">
                  <c:v>60.313630880579019</c:v>
                </c:pt>
                <c:pt idx="4568">
                  <c:v>60.313630880579019</c:v>
                </c:pt>
                <c:pt idx="4569">
                  <c:v>60.313630880579019</c:v>
                </c:pt>
                <c:pt idx="4570">
                  <c:v>60.350030175015085</c:v>
                </c:pt>
                <c:pt idx="4571">
                  <c:v>60.350030175015085</c:v>
                </c:pt>
                <c:pt idx="4572">
                  <c:v>60.350030175015085</c:v>
                </c:pt>
                <c:pt idx="4573">
                  <c:v>60.350030175015085</c:v>
                </c:pt>
                <c:pt idx="4574">
                  <c:v>60.350030175015085</c:v>
                </c:pt>
                <c:pt idx="4575">
                  <c:v>60.350030175015085</c:v>
                </c:pt>
                <c:pt idx="4576">
                  <c:v>60.386473429951693</c:v>
                </c:pt>
                <c:pt idx="4577">
                  <c:v>60.386473429951693</c:v>
                </c:pt>
                <c:pt idx="4578">
                  <c:v>60.386473429951693</c:v>
                </c:pt>
                <c:pt idx="4579">
                  <c:v>60.386473429951693</c:v>
                </c:pt>
                <c:pt idx="4580">
                  <c:v>60.386473429951693</c:v>
                </c:pt>
                <c:pt idx="4581">
                  <c:v>60.386473429951693</c:v>
                </c:pt>
                <c:pt idx="4582">
                  <c:v>60.422960725075527</c:v>
                </c:pt>
                <c:pt idx="4583">
                  <c:v>60.422960725075527</c:v>
                </c:pt>
                <c:pt idx="4584">
                  <c:v>60.422960725075527</c:v>
                </c:pt>
                <c:pt idx="4585">
                  <c:v>60.422960725075527</c:v>
                </c:pt>
                <c:pt idx="4586">
                  <c:v>60.459492140266022</c:v>
                </c:pt>
                <c:pt idx="4587">
                  <c:v>60.459492140266022</c:v>
                </c:pt>
                <c:pt idx="4588">
                  <c:v>60.459492140266022</c:v>
                </c:pt>
                <c:pt idx="4589">
                  <c:v>60.459492140266022</c:v>
                </c:pt>
                <c:pt idx="4590">
                  <c:v>60.496067755595881</c:v>
                </c:pt>
                <c:pt idx="4591">
                  <c:v>60.496067755595881</c:v>
                </c:pt>
                <c:pt idx="4592">
                  <c:v>60.496067755595881</c:v>
                </c:pt>
                <c:pt idx="4593">
                  <c:v>60.496067755595881</c:v>
                </c:pt>
                <c:pt idx="4594">
                  <c:v>60.496067755595881</c:v>
                </c:pt>
                <c:pt idx="4595">
                  <c:v>60.496067755595881</c:v>
                </c:pt>
                <c:pt idx="4596">
                  <c:v>60.53268765133172</c:v>
                </c:pt>
                <c:pt idx="4597">
                  <c:v>60.53268765133172</c:v>
                </c:pt>
                <c:pt idx="4598">
                  <c:v>60.53268765133172</c:v>
                </c:pt>
                <c:pt idx="4599">
                  <c:v>60.53268765133172</c:v>
                </c:pt>
                <c:pt idx="4600">
                  <c:v>60.53268765133172</c:v>
                </c:pt>
                <c:pt idx="4601">
                  <c:v>60.53268765133172</c:v>
                </c:pt>
                <c:pt idx="4602">
                  <c:v>60.569351907934582</c:v>
                </c:pt>
                <c:pt idx="4603">
                  <c:v>60.569351907934582</c:v>
                </c:pt>
                <c:pt idx="4604">
                  <c:v>60.569351907934582</c:v>
                </c:pt>
                <c:pt idx="4605">
                  <c:v>60.606060606060609</c:v>
                </c:pt>
                <c:pt idx="4606">
                  <c:v>60.606060606060609</c:v>
                </c:pt>
                <c:pt idx="4607">
                  <c:v>60.606060606060609</c:v>
                </c:pt>
                <c:pt idx="4608">
                  <c:v>60.606060606060609</c:v>
                </c:pt>
                <c:pt idx="4609">
                  <c:v>60.642813826561557</c:v>
                </c:pt>
                <c:pt idx="4610">
                  <c:v>60.642813826561557</c:v>
                </c:pt>
                <c:pt idx="4611">
                  <c:v>60.642813826561557</c:v>
                </c:pt>
                <c:pt idx="4612">
                  <c:v>60.642813826561557</c:v>
                </c:pt>
                <c:pt idx="4613">
                  <c:v>60.642813826561557</c:v>
                </c:pt>
                <c:pt idx="4614">
                  <c:v>60.642813826561557</c:v>
                </c:pt>
                <c:pt idx="4615">
                  <c:v>60.679611650485434</c:v>
                </c:pt>
                <c:pt idx="4616">
                  <c:v>60.679611650485434</c:v>
                </c:pt>
                <c:pt idx="4617">
                  <c:v>60.679611650485434</c:v>
                </c:pt>
                <c:pt idx="4618">
                  <c:v>60.679611650485434</c:v>
                </c:pt>
                <c:pt idx="4619">
                  <c:v>60.716454159077117</c:v>
                </c:pt>
                <c:pt idx="4620">
                  <c:v>60.716454159077117</c:v>
                </c:pt>
                <c:pt idx="4621">
                  <c:v>60.716454159077117</c:v>
                </c:pt>
                <c:pt idx="4622">
                  <c:v>60.753341433778857</c:v>
                </c:pt>
                <c:pt idx="4623">
                  <c:v>60.753341433778857</c:v>
                </c:pt>
                <c:pt idx="4624">
                  <c:v>60.753341433778857</c:v>
                </c:pt>
                <c:pt idx="4625">
                  <c:v>60.753341433778857</c:v>
                </c:pt>
                <c:pt idx="4626">
                  <c:v>60.790273556231007</c:v>
                </c:pt>
                <c:pt idx="4627">
                  <c:v>60.790273556231007</c:v>
                </c:pt>
                <c:pt idx="4628">
                  <c:v>60.790273556231007</c:v>
                </c:pt>
                <c:pt idx="4629">
                  <c:v>60.790273556231007</c:v>
                </c:pt>
                <c:pt idx="4630">
                  <c:v>60.8272506082725</c:v>
                </c:pt>
                <c:pt idx="4631">
                  <c:v>60.8272506082725</c:v>
                </c:pt>
                <c:pt idx="4632">
                  <c:v>60.8272506082725</c:v>
                </c:pt>
                <c:pt idx="4633">
                  <c:v>60.8272506082725</c:v>
                </c:pt>
                <c:pt idx="4634">
                  <c:v>60.8272506082725</c:v>
                </c:pt>
                <c:pt idx="4635">
                  <c:v>60.8272506082725</c:v>
                </c:pt>
                <c:pt idx="4636">
                  <c:v>60.864272671941571</c:v>
                </c:pt>
                <c:pt idx="4637">
                  <c:v>60.864272671941571</c:v>
                </c:pt>
                <c:pt idx="4638">
                  <c:v>60.864272671941571</c:v>
                </c:pt>
                <c:pt idx="4639">
                  <c:v>60.901339829476242</c:v>
                </c:pt>
                <c:pt idx="4640">
                  <c:v>60.901339829476242</c:v>
                </c:pt>
                <c:pt idx="4641">
                  <c:v>60.901339829476242</c:v>
                </c:pt>
                <c:pt idx="4642">
                  <c:v>60.901339829476242</c:v>
                </c:pt>
                <c:pt idx="4643">
                  <c:v>60.901339829476242</c:v>
                </c:pt>
                <c:pt idx="4644">
                  <c:v>60.938452163315048</c:v>
                </c:pt>
                <c:pt idx="4645">
                  <c:v>60.938452163315048</c:v>
                </c:pt>
                <c:pt idx="4646">
                  <c:v>60.938452163315048</c:v>
                </c:pt>
                <c:pt idx="4647">
                  <c:v>60.938452163315048</c:v>
                </c:pt>
                <c:pt idx="4648">
                  <c:v>60.938452163315048</c:v>
                </c:pt>
                <c:pt idx="4649">
                  <c:v>60.975609756097569</c:v>
                </c:pt>
                <c:pt idx="4650">
                  <c:v>60.975609756097569</c:v>
                </c:pt>
                <c:pt idx="4651">
                  <c:v>60.975609756097569</c:v>
                </c:pt>
                <c:pt idx="4652">
                  <c:v>61.012812690665037</c:v>
                </c:pt>
                <c:pt idx="4653">
                  <c:v>61.012812690665037</c:v>
                </c:pt>
                <c:pt idx="4654">
                  <c:v>61.012812690665037</c:v>
                </c:pt>
                <c:pt idx="4655">
                  <c:v>61.050061050061053</c:v>
                </c:pt>
                <c:pt idx="4656">
                  <c:v>61.050061050061053</c:v>
                </c:pt>
                <c:pt idx="4657">
                  <c:v>61.050061050061053</c:v>
                </c:pt>
                <c:pt idx="4658">
                  <c:v>61.087354917532068</c:v>
                </c:pt>
                <c:pt idx="4659">
                  <c:v>61.087354917532068</c:v>
                </c:pt>
                <c:pt idx="4660">
                  <c:v>61.087354917532068</c:v>
                </c:pt>
                <c:pt idx="4661">
                  <c:v>61.087354917532068</c:v>
                </c:pt>
                <c:pt idx="4662">
                  <c:v>61.087354917532068</c:v>
                </c:pt>
                <c:pt idx="4663">
                  <c:v>61.124694376528119</c:v>
                </c:pt>
                <c:pt idx="4664">
                  <c:v>61.124694376528119</c:v>
                </c:pt>
                <c:pt idx="4665">
                  <c:v>61.124694376528119</c:v>
                </c:pt>
                <c:pt idx="4666">
                  <c:v>61.124694376528119</c:v>
                </c:pt>
                <c:pt idx="4667">
                  <c:v>61.124694376528119</c:v>
                </c:pt>
                <c:pt idx="4668">
                  <c:v>61.124694376528119</c:v>
                </c:pt>
                <c:pt idx="4669">
                  <c:v>61.124694376528119</c:v>
                </c:pt>
                <c:pt idx="4670">
                  <c:v>61.162079510703357</c:v>
                </c:pt>
                <c:pt idx="4671">
                  <c:v>61.162079510703357</c:v>
                </c:pt>
                <c:pt idx="4672">
                  <c:v>61.162079510703357</c:v>
                </c:pt>
                <c:pt idx="4673">
                  <c:v>61.162079510703357</c:v>
                </c:pt>
                <c:pt idx="4674">
                  <c:v>61.199510403916769</c:v>
                </c:pt>
                <c:pt idx="4675">
                  <c:v>61.199510403916769</c:v>
                </c:pt>
                <c:pt idx="4676">
                  <c:v>61.236987140232706</c:v>
                </c:pt>
                <c:pt idx="4677">
                  <c:v>61.236987140232706</c:v>
                </c:pt>
                <c:pt idx="4678">
                  <c:v>61.236987140232706</c:v>
                </c:pt>
                <c:pt idx="4679">
                  <c:v>61.236987140232706</c:v>
                </c:pt>
                <c:pt idx="4680">
                  <c:v>61.236987140232706</c:v>
                </c:pt>
                <c:pt idx="4681">
                  <c:v>61.236987140232706</c:v>
                </c:pt>
                <c:pt idx="4682">
                  <c:v>61.236987140232706</c:v>
                </c:pt>
                <c:pt idx="4683">
                  <c:v>61.274509803921568</c:v>
                </c:pt>
                <c:pt idx="4684">
                  <c:v>61.274509803921568</c:v>
                </c:pt>
                <c:pt idx="4685">
                  <c:v>61.274509803921568</c:v>
                </c:pt>
                <c:pt idx="4686">
                  <c:v>61.274509803921568</c:v>
                </c:pt>
                <c:pt idx="4687">
                  <c:v>61.274509803921568</c:v>
                </c:pt>
                <c:pt idx="4688">
                  <c:v>61.274509803921568</c:v>
                </c:pt>
                <c:pt idx="4689">
                  <c:v>61.274509803921568</c:v>
                </c:pt>
                <c:pt idx="4690">
                  <c:v>61.31207847946046</c:v>
                </c:pt>
                <c:pt idx="4691">
                  <c:v>61.31207847946046</c:v>
                </c:pt>
                <c:pt idx="4692">
                  <c:v>61.31207847946046</c:v>
                </c:pt>
                <c:pt idx="4693">
                  <c:v>61.31207847946046</c:v>
                </c:pt>
                <c:pt idx="4694">
                  <c:v>61.31207847946046</c:v>
                </c:pt>
                <c:pt idx="4695">
                  <c:v>61.31207847946046</c:v>
                </c:pt>
                <c:pt idx="4696">
                  <c:v>61.31207847946046</c:v>
                </c:pt>
                <c:pt idx="4697">
                  <c:v>61.31207847946046</c:v>
                </c:pt>
                <c:pt idx="4698">
                  <c:v>61.31207847946046</c:v>
                </c:pt>
                <c:pt idx="4699">
                  <c:v>61.31207847946046</c:v>
                </c:pt>
                <c:pt idx="4700">
                  <c:v>61.31207847946046</c:v>
                </c:pt>
                <c:pt idx="4701">
                  <c:v>61.349693251533736</c:v>
                </c:pt>
                <c:pt idx="4702">
                  <c:v>61.349693251533736</c:v>
                </c:pt>
                <c:pt idx="4703">
                  <c:v>61.349693251533736</c:v>
                </c:pt>
                <c:pt idx="4704">
                  <c:v>61.349693251533736</c:v>
                </c:pt>
                <c:pt idx="4705">
                  <c:v>61.387354205033766</c:v>
                </c:pt>
                <c:pt idx="4706">
                  <c:v>61.387354205033766</c:v>
                </c:pt>
                <c:pt idx="4707">
                  <c:v>61.425061425061422</c:v>
                </c:pt>
                <c:pt idx="4708">
                  <c:v>61.425061425061422</c:v>
                </c:pt>
                <c:pt idx="4709">
                  <c:v>61.425061425061422</c:v>
                </c:pt>
                <c:pt idx="4710">
                  <c:v>61.425061425061422</c:v>
                </c:pt>
                <c:pt idx="4711">
                  <c:v>61.425061425061422</c:v>
                </c:pt>
                <c:pt idx="4712">
                  <c:v>61.425061425061422</c:v>
                </c:pt>
                <c:pt idx="4713">
                  <c:v>61.425061425061422</c:v>
                </c:pt>
                <c:pt idx="4714">
                  <c:v>61.425061425061422</c:v>
                </c:pt>
                <c:pt idx="4715">
                  <c:v>61.425061425061422</c:v>
                </c:pt>
                <c:pt idx="4716">
                  <c:v>61.425061425061422</c:v>
                </c:pt>
                <c:pt idx="4717">
                  <c:v>61.425061425061422</c:v>
                </c:pt>
                <c:pt idx="4718">
                  <c:v>61.462814996926859</c:v>
                </c:pt>
                <c:pt idx="4719">
                  <c:v>61.462814996926859</c:v>
                </c:pt>
                <c:pt idx="4720">
                  <c:v>61.462814996926859</c:v>
                </c:pt>
                <c:pt idx="4721">
                  <c:v>61.462814996926859</c:v>
                </c:pt>
                <c:pt idx="4722">
                  <c:v>61.462814996926859</c:v>
                </c:pt>
                <c:pt idx="4723">
                  <c:v>61.462814996926859</c:v>
                </c:pt>
                <c:pt idx="4724">
                  <c:v>61.462814996926859</c:v>
                </c:pt>
                <c:pt idx="4725">
                  <c:v>61.500615006150056</c:v>
                </c:pt>
                <c:pt idx="4726">
                  <c:v>61.500615006150056</c:v>
                </c:pt>
                <c:pt idx="4727">
                  <c:v>61.500615006150056</c:v>
                </c:pt>
                <c:pt idx="4728">
                  <c:v>61.53846153846154</c:v>
                </c:pt>
                <c:pt idx="4729">
                  <c:v>61.53846153846154</c:v>
                </c:pt>
                <c:pt idx="4730">
                  <c:v>61.53846153846154</c:v>
                </c:pt>
                <c:pt idx="4731">
                  <c:v>61.53846153846154</c:v>
                </c:pt>
                <c:pt idx="4732">
                  <c:v>61.53846153846154</c:v>
                </c:pt>
                <c:pt idx="4733">
                  <c:v>61.53846153846154</c:v>
                </c:pt>
                <c:pt idx="4734">
                  <c:v>61.53846153846154</c:v>
                </c:pt>
                <c:pt idx="4735">
                  <c:v>61.576354679802961</c:v>
                </c:pt>
                <c:pt idx="4736">
                  <c:v>61.576354679802961</c:v>
                </c:pt>
                <c:pt idx="4737">
                  <c:v>61.576354679802961</c:v>
                </c:pt>
                <c:pt idx="4738">
                  <c:v>61.576354679802961</c:v>
                </c:pt>
                <c:pt idx="4739">
                  <c:v>61.576354679802961</c:v>
                </c:pt>
                <c:pt idx="4740">
                  <c:v>61.614294516327789</c:v>
                </c:pt>
                <c:pt idx="4741">
                  <c:v>61.614294516327789</c:v>
                </c:pt>
                <c:pt idx="4742">
                  <c:v>61.614294516327789</c:v>
                </c:pt>
                <c:pt idx="4743">
                  <c:v>61.614294516327789</c:v>
                </c:pt>
                <c:pt idx="4744">
                  <c:v>61.614294516327789</c:v>
                </c:pt>
                <c:pt idx="4745">
                  <c:v>61.652281134401974</c:v>
                </c:pt>
                <c:pt idx="4746">
                  <c:v>61.652281134401974</c:v>
                </c:pt>
                <c:pt idx="4747">
                  <c:v>61.652281134401974</c:v>
                </c:pt>
                <c:pt idx="4748">
                  <c:v>61.652281134401974</c:v>
                </c:pt>
                <c:pt idx="4749">
                  <c:v>61.690314620604561</c:v>
                </c:pt>
                <c:pt idx="4750">
                  <c:v>61.690314620604561</c:v>
                </c:pt>
                <c:pt idx="4751">
                  <c:v>61.690314620604561</c:v>
                </c:pt>
                <c:pt idx="4752">
                  <c:v>61.690314620604561</c:v>
                </c:pt>
                <c:pt idx="4753">
                  <c:v>61.690314620604561</c:v>
                </c:pt>
                <c:pt idx="4754">
                  <c:v>61.728395061728399</c:v>
                </c:pt>
                <c:pt idx="4755">
                  <c:v>61.728395061728399</c:v>
                </c:pt>
                <c:pt idx="4756">
                  <c:v>61.728395061728399</c:v>
                </c:pt>
                <c:pt idx="4757">
                  <c:v>61.728395061728399</c:v>
                </c:pt>
                <c:pt idx="4758">
                  <c:v>61.766522544780727</c:v>
                </c:pt>
                <c:pt idx="4759">
                  <c:v>61.766522544780727</c:v>
                </c:pt>
                <c:pt idx="4760">
                  <c:v>61.766522544780727</c:v>
                </c:pt>
                <c:pt idx="4761">
                  <c:v>61.766522544780727</c:v>
                </c:pt>
                <c:pt idx="4762">
                  <c:v>61.766522544780727</c:v>
                </c:pt>
                <c:pt idx="4763">
                  <c:v>61.766522544780727</c:v>
                </c:pt>
                <c:pt idx="4764">
                  <c:v>61.766522544780727</c:v>
                </c:pt>
                <c:pt idx="4765">
                  <c:v>61.804697156983934</c:v>
                </c:pt>
                <c:pt idx="4766">
                  <c:v>61.804697156983934</c:v>
                </c:pt>
                <c:pt idx="4767">
                  <c:v>61.804697156983934</c:v>
                </c:pt>
                <c:pt idx="4768">
                  <c:v>61.804697156983934</c:v>
                </c:pt>
                <c:pt idx="4769">
                  <c:v>61.804697156983934</c:v>
                </c:pt>
                <c:pt idx="4770">
                  <c:v>61.804697156983934</c:v>
                </c:pt>
                <c:pt idx="4771">
                  <c:v>61.804697156983934</c:v>
                </c:pt>
                <c:pt idx="4772">
                  <c:v>61.804697156983934</c:v>
                </c:pt>
                <c:pt idx="4773">
                  <c:v>61.842918985776123</c:v>
                </c:pt>
                <c:pt idx="4774">
                  <c:v>61.842918985776123</c:v>
                </c:pt>
                <c:pt idx="4775">
                  <c:v>61.842918985776123</c:v>
                </c:pt>
                <c:pt idx="4776">
                  <c:v>61.842918985776123</c:v>
                </c:pt>
                <c:pt idx="4777">
                  <c:v>61.842918985776123</c:v>
                </c:pt>
                <c:pt idx="4778">
                  <c:v>61.842918985776123</c:v>
                </c:pt>
                <c:pt idx="4779">
                  <c:v>61.842918985776123</c:v>
                </c:pt>
                <c:pt idx="4780">
                  <c:v>61.881188118811878</c:v>
                </c:pt>
                <c:pt idx="4781">
                  <c:v>61.881188118811878</c:v>
                </c:pt>
                <c:pt idx="4782">
                  <c:v>61.881188118811878</c:v>
                </c:pt>
                <c:pt idx="4783">
                  <c:v>61.881188118811878</c:v>
                </c:pt>
                <c:pt idx="4784">
                  <c:v>61.881188118811878</c:v>
                </c:pt>
                <c:pt idx="4785">
                  <c:v>61.881188118811878</c:v>
                </c:pt>
                <c:pt idx="4786">
                  <c:v>61.881188118811878</c:v>
                </c:pt>
                <c:pt idx="4787">
                  <c:v>61.881188118811878</c:v>
                </c:pt>
                <c:pt idx="4788">
                  <c:v>61.919504643962853</c:v>
                </c:pt>
                <c:pt idx="4789">
                  <c:v>61.919504643962853</c:v>
                </c:pt>
                <c:pt idx="4790">
                  <c:v>61.919504643962853</c:v>
                </c:pt>
                <c:pt idx="4791">
                  <c:v>61.919504643962853</c:v>
                </c:pt>
                <c:pt idx="4792">
                  <c:v>61.957868649318463</c:v>
                </c:pt>
                <c:pt idx="4793">
                  <c:v>61.957868649318463</c:v>
                </c:pt>
                <c:pt idx="4794">
                  <c:v>61.957868649318463</c:v>
                </c:pt>
                <c:pt idx="4795">
                  <c:v>61.957868649318463</c:v>
                </c:pt>
                <c:pt idx="4796">
                  <c:v>61.996280223186609</c:v>
                </c:pt>
                <c:pt idx="4797">
                  <c:v>61.996280223186609</c:v>
                </c:pt>
                <c:pt idx="4798">
                  <c:v>61.996280223186609</c:v>
                </c:pt>
                <c:pt idx="4799">
                  <c:v>61.996280223186609</c:v>
                </c:pt>
                <c:pt idx="4800">
                  <c:v>61.996280223186609</c:v>
                </c:pt>
                <c:pt idx="4801">
                  <c:v>62.034739454094286</c:v>
                </c:pt>
                <c:pt idx="4802">
                  <c:v>62.034739454094286</c:v>
                </c:pt>
                <c:pt idx="4803">
                  <c:v>62.034739454094286</c:v>
                </c:pt>
                <c:pt idx="4804">
                  <c:v>62.034739454094286</c:v>
                </c:pt>
                <c:pt idx="4805">
                  <c:v>62.034739454094286</c:v>
                </c:pt>
                <c:pt idx="4806">
                  <c:v>62.034739454094286</c:v>
                </c:pt>
                <c:pt idx="4807">
                  <c:v>62.034739454094286</c:v>
                </c:pt>
                <c:pt idx="4808">
                  <c:v>62.07324643078833</c:v>
                </c:pt>
                <c:pt idx="4809">
                  <c:v>62.07324643078833</c:v>
                </c:pt>
                <c:pt idx="4810">
                  <c:v>62.07324643078833</c:v>
                </c:pt>
                <c:pt idx="4811">
                  <c:v>62.07324643078833</c:v>
                </c:pt>
                <c:pt idx="4812">
                  <c:v>62.07324643078833</c:v>
                </c:pt>
                <c:pt idx="4813">
                  <c:v>62.07324643078833</c:v>
                </c:pt>
                <c:pt idx="4814">
                  <c:v>62.07324643078833</c:v>
                </c:pt>
                <c:pt idx="4815">
                  <c:v>62.07324643078833</c:v>
                </c:pt>
                <c:pt idx="4816">
                  <c:v>62.07324643078833</c:v>
                </c:pt>
                <c:pt idx="4817">
                  <c:v>62.11180124223602</c:v>
                </c:pt>
                <c:pt idx="4818">
                  <c:v>62.11180124223602</c:v>
                </c:pt>
                <c:pt idx="4819">
                  <c:v>62.11180124223602</c:v>
                </c:pt>
                <c:pt idx="4820">
                  <c:v>62.11180124223602</c:v>
                </c:pt>
                <c:pt idx="4821">
                  <c:v>62.11180124223602</c:v>
                </c:pt>
                <c:pt idx="4822">
                  <c:v>62.11180124223602</c:v>
                </c:pt>
                <c:pt idx="4823">
                  <c:v>62.11180124223602</c:v>
                </c:pt>
                <c:pt idx="4824">
                  <c:v>62.11180124223602</c:v>
                </c:pt>
                <c:pt idx="4825">
                  <c:v>62.11180124223602</c:v>
                </c:pt>
                <c:pt idx="4826">
                  <c:v>62.11180124223602</c:v>
                </c:pt>
                <c:pt idx="4827">
                  <c:v>62.11180124223602</c:v>
                </c:pt>
                <c:pt idx="4828">
                  <c:v>62.11180124223602</c:v>
                </c:pt>
                <c:pt idx="4829">
                  <c:v>62.11180124223602</c:v>
                </c:pt>
                <c:pt idx="4830">
                  <c:v>62.150403977625857</c:v>
                </c:pt>
                <c:pt idx="4831">
                  <c:v>62.150403977625857</c:v>
                </c:pt>
                <c:pt idx="4832">
                  <c:v>62.150403977625857</c:v>
                </c:pt>
                <c:pt idx="4833">
                  <c:v>62.150403977625857</c:v>
                </c:pt>
                <c:pt idx="4834">
                  <c:v>62.189054726368163</c:v>
                </c:pt>
                <c:pt idx="4835">
                  <c:v>62.189054726368163</c:v>
                </c:pt>
                <c:pt idx="4836">
                  <c:v>62.189054726368163</c:v>
                </c:pt>
                <c:pt idx="4837">
                  <c:v>62.189054726368163</c:v>
                </c:pt>
                <c:pt idx="4838">
                  <c:v>62.189054726368163</c:v>
                </c:pt>
                <c:pt idx="4839">
                  <c:v>62.189054726368163</c:v>
                </c:pt>
                <c:pt idx="4840">
                  <c:v>62.189054726368163</c:v>
                </c:pt>
                <c:pt idx="4841">
                  <c:v>62.227753578095829</c:v>
                </c:pt>
                <c:pt idx="4842">
                  <c:v>62.227753578095829</c:v>
                </c:pt>
                <c:pt idx="4843">
                  <c:v>62.227753578095829</c:v>
                </c:pt>
                <c:pt idx="4844">
                  <c:v>62.227753578095829</c:v>
                </c:pt>
                <c:pt idx="4845">
                  <c:v>62.266500622665014</c:v>
                </c:pt>
                <c:pt idx="4846">
                  <c:v>62.266500622665014</c:v>
                </c:pt>
                <c:pt idx="4847">
                  <c:v>62.266500622665014</c:v>
                </c:pt>
                <c:pt idx="4848">
                  <c:v>62.305295950155759</c:v>
                </c:pt>
                <c:pt idx="4849">
                  <c:v>62.305295950155759</c:v>
                </c:pt>
                <c:pt idx="4850">
                  <c:v>62.305295950155759</c:v>
                </c:pt>
                <c:pt idx="4851">
                  <c:v>62.344139650872819</c:v>
                </c:pt>
                <c:pt idx="4852">
                  <c:v>62.344139650872819</c:v>
                </c:pt>
                <c:pt idx="4853">
                  <c:v>62.344139650872819</c:v>
                </c:pt>
                <c:pt idx="4854">
                  <c:v>62.344139650872819</c:v>
                </c:pt>
                <c:pt idx="4855">
                  <c:v>62.344139650872819</c:v>
                </c:pt>
                <c:pt idx="4856">
                  <c:v>62.383031815346222</c:v>
                </c:pt>
                <c:pt idx="4857">
                  <c:v>62.383031815346222</c:v>
                </c:pt>
                <c:pt idx="4858">
                  <c:v>62.383031815346222</c:v>
                </c:pt>
                <c:pt idx="4859">
                  <c:v>62.383031815346222</c:v>
                </c:pt>
                <c:pt idx="4860">
                  <c:v>62.383031815346222</c:v>
                </c:pt>
                <c:pt idx="4861">
                  <c:v>62.421972534332085</c:v>
                </c:pt>
                <c:pt idx="4862">
                  <c:v>62.421972534332085</c:v>
                </c:pt>
                <c:pt idx="4863">
                  <c:v>62.421972534332085</c:v>
                </c:pt>
                <c:pt idx="4864">
                  <c:v>62.421972534332085</c:v>
                </c:pt>
                <c:pt idx="4865">
                  <c:v>62.421972534332085</c:v>
                </c:pt>
                <c:pt idx="4866">
                  <c:v>62.460961898813238</c:v>
                </c:pt>
                <c:pt idx="4867">
                  <c:v>62.460961898813238</c:v>
                </c:pt>
                <c:pt idx="4868">
                  <c:v>62.460961898813238</c:v>
                </c:pt>
                <c:pt idx="4869">
                  <c:v>62.460961898813238</c:v>
                </c:pt>
                <c:pt idx="4870">
                  <c:v>62.460961898813238</c:v>
                </c:pt>
                <c:pt idx="4871">
                  <c:v>62.460961898813238</c:v>
                </c:pt>
                <c:pt idx="4872">
                  <c:v>62.460961898813238</c:v>
                </c:pt>
                <c:pt idx="4873">
                  <c:v>62.460961898813238</c:v>
                </c:pt>
                <c:pt idx="4874">
                  <c:v>62.460961898813238</c:v>
                </c:pt>
                <c:pt idx="4875">
                  <c:v>62.460961898813238</c:v>
                </c:pt>
                <c:pt idx="4876">
                  <c:v>62.5</c:v>
                </c:pt>
                <c:pt idx="4877">
                  <c:v>62.5</c:v>
                </c:pt>
                <c:pt idx="4878">
                  <c:v>62.5</c:v>
                </c:pt>
                <c:pt idx="4879">
                  <c:v>62.539086929330828</c:v>
                </c:pt>
                <c:pt idx="4880">
                  <c:v>62.539086929330828</c:v>
                </c:pt>
                <c:pt idx="4881">
                  <c:v>62.539086929330828</c:v>
                </c:pt>
                <c:pt idx="4882">
                  <c:v>62.539086929330828</c:v>
                </c:pt>
                <c:pt idx="4883">
                  <c:v>62.539086929330828</c:v>
                </c:pt>
                <c:pt idx="4884">
                  <c:v>62.578222778473091</c:v>
                </c:pt>
                <c:pt idx="4885">
                  <c:v>62.578222778473091</c:v>
                </c:pt>
                <c:pt idx="4886">
                  <c:v>62.578222778473091</c:v>
                </c:pt>
                <c:pt idx="4887">
                  <c:v>62.61740763932373</c:v>
                </c:pt>
                <c:pt idx="4888">
                  <c:v>62.61740763932373</c:v>
                </c:pt>
                <c:pt idx="4889">
                  <c:v>62.61740763932373</c:v>
                </c:pt>
                <c:pt idx="4890">
                  <c:v>62.61740763932373</c:v>
                </c:pt>
                <c:pt idx="4891">
                  <c:v>62.61740763932373</c:v>
                </c:pt>
                <c:pt idx="4892">
                  <c:v>62.61740763932373</c:v>
                </c:pt>
                <c:pt idx="4893">
                  <c:v>62.656641604010019</c:v>
                </c:pt>
                <c:pt idx="4894">
                  <c:v>62.656641604010019</c:v>
                </c:pt>
                <c:pt idx="4895">
                  <c:v>62.656641604010019</c:v>
                </c:pt>
                <c:pt idx="4896">
                  <c:v>62.656641604010019</c:v>
                </c:pt>
                <c:pt idx="4897">
                  <c:v>62.656641604010019</c:v>
                </c:pt>
                <c:pt idx="4898">
                  <c:v>62.656641604010019</c:v>
                </c:pt>
                <c:pt idx="4899">
                  <c:v>62.656641604010019</c:v>
                </c:pt>
                <c:pt idx="4900">
                  <c:v>62.695924764890286</c:v>
                </c:pt>
                <c:pt idx="4901">
                  <c:v>62.695924764890286</c:v>
                </c:pt>
                <c:pt idx="4902">
                  <c:v>62.695924764890286</c:v>
                </c:pt>
                <c:pt idx="4903">
                  <c:v>62.695924764890286</c:v>
                </c:pt>
                <c:pt idx="4904">
                  <c:v>62.695924764890286</c:v>
                </c:pt>
                <c:pt idx="4905">
                  <c:v>62.695924764890286</c:v>
                </c:pt>
                <c:pt idx="4906">
                  <c:v>62.695924764890286</c:v>
                </c:pt>
                <c:pt idx="4907">
                  <c:v>62.695924764890286</c:v>
                </c:pt>
                <c:pt idx="4908">
                  <c:v>62.735257214554579</c:v>
                </c:pt>
                <c:pt idx="4909">
                  <c:v>62.735257214554579</c:v>
                </c:pt>
                <c:pt idx="4910">
                  <c:v>62.735257214554579</c:v>
                </c:pt>
                <c:pt idx="4911">
                  <c:v>62.735257214554579</c:v>
                </c:pt>
                <c:pt idx="4912">
                  <c:v>62.774639045825488</c:v>
                </c:pt>
                <c:pt idx="4913">
                  <c:v>62.774639045825488</c:v>
                </c:pt>
                <c:pt idx="4914">
                  <c:v>62.774639045825488</c:v>
                </c:pt>
                <c:pt idx="4915">
                  <c:v>62.774639045825488</c:v>
                </c:pt>
                <c:pt idx="4916">
                  <c:v>62.774639045825488</c:v>
                </c:pt>
                <c:pt idx="4917">
                  <c:v>62.774639045825488</c:v>
                </c:pt>
                <c:pt idx="4918">
                  <c:v>62.774639045825488</c:v>
                </c:pt>
                <c:pt idx="4919">
                  <c:v>62.814070351758794</c:v>
                </c:pt>
                <c:pt idx="4920">
                  <c:v>62.814070351758794</c:v>
                </c:pt>
                <c:pt idx="4921">
                  <c:v>62.814070351758794</c:v>
                </c:pt>
                <c:pt idx="4922">
                  <c:v>62.814070351758794</c:v>
                </c:pt>
                <c:pt idx="4923">
                  <c:v>62.853551225644246</c:v>
                </c:pt>
                <c:pt idx="4924">
                  <c:v>62.853551225644246</c:v>
                </c:pt>
                <c:pt idx="4925">
                  <c:v>62.853551225644246</c:v>
                </c:pt>
                <c:pt idx="4926">
                  <c:v>62.893081761006286</c:v>
                </c:pt>
                <c:pt idx="4927">
                  <c:v>62.893081761006286</c:v>
                </c:pt>
                <c:pt idx="4928">
                  <c:v>62.893081761006286</c:v>
                </c:pt>
                <c:pt idx="4929">
                  <c:v>62.893081761006286</c:v>
                </c:pt>
                <c:pt idx="4930">
                  <c:v>62.893081761006286</c:v>
                </c:pt>
                <c:pt idx="4931">
                  <c:v>62.893081761006286</c:v>
                </c:pt>
                <c:pt idx="4932">
                  <c:v>62.893081761006286</c:v>
                </c:pt>
                <c:pt idx="4933">
                  <c:v>62.893081761006286</c:v>
                </c:pt>
                <c:pt idx="4934">
                  <c:v>62.893081761006286</c:v>
                </c:pt>
                <c:pt idx="4935">
                  <c:v>62.93266205160478</c:v>
                </c:pt>
                <c:pt idx="4936">
                  <c:v>62.93266205160478</c:v>
                </c:pt>
                <c:pt idx="4937">
                  <c:v>62.93266205160478</c:v>
                </c:pt>
                <c:pt idx="4938">
                  <c:v>62.93266205160478</c:v>
                </c:pt>
                <c:pt idx="4939">
                  <c:v>62.93266205160478</c:v>
                </c:pt>
                <c:pt idx="4940">
                  <c:v>62.93266205160478</c:v>
                </c:pt>
                <c:pt idx="4941">
                  <c:v>62.972292191435763</c:v>
                </c:pt>
                <c:pt idx="4942">
                  <c:v>62.972292191435763</c:v>
                </c:pt>
                <c:pt idx="4943">
                  <c:v>62.972292191435763</c:v>
                </c:pt>
                <c:pt idx="4944">
                  <c:v>62.972292191435763</c:v>
                </c:pt>
                <c:pt idx="4945">
                  <c:v>62.972292191435763</c:v>
                </c:pt>
                <c:pt idx="4946">
                  <c:v>62.972292191435763</c:v>
                </c:pt>
                <c:pt idx="4947">
                  <c:v>63.011972274732202</c:v>
                </c:pt>
                <c:pt idx="4948">
                  <c:v>63.011972274732202</c:v>
                </c:pt>
                <c:pt idx="4949">
                  <c:v>63.011972274732202</c:v>
                </c:pt>
                <c:pt idx="4950">
                  <c:v>63.011972274732202</c:v>
                </c:pt>
                <c:pt idx="4951">
                  <c:v>63.011972274732202</c:v>
                </c:pt>
                <c:pt idx="4952">
                  <c:v>63.011972274732202</c:v>
                </c:pt>
                <c:pt idx="4953">
                  <c:v>63.051702395964696</c:v>
                </c:pt>
                <c:pt idx="4954">
                  <c:v>63.051702395964696</c:v>
                </c:pt>
                <c:pt idx="4955">
                  <c:v>63.051702395964696</c:v>
                </c:pt>
                <c:pt idx="4956">
                  <c:v>63.051702395964696</c:v>
                </c:pt>
                <c:pt idx="4957">
                  <c:v>63.09148264984227</c:v>
                </c:pt>
                <c:pt idx="4958">
                  <c:v>63.09148264984227</c:v>
                </c:pt>
                <c:pt idx="4959">
                  <c:v>63.09148264984227</c:v>
                </c:pt>
                <c:pt idx="4960">
                  <c:v>63.131313131313135</c:v>
                </c:pt>
                <c:pt idx="4961">
                  <c:v>63.131313131313135</c:v>
                </c:pt>
                <c:pt idx="4962">
                  <c:v>63.131313131313135</c:v>
                </c:pt>
                <c:pt idx="4963">
                  <c:v>63.131313131313135</c:v>
                </c:pt>
                <c:pt idx="4964">
                  <c:v>63.131313131313135</c:v>
                </c:pt>
                <c:pt idx="4965">
                  <c:v>63.131313131313135</c:v>
                </c:pt>
                <c:pt idx="4966">
                  <c:v>63.131313131313135</c:v>
                </c:pt>
                <c:pt idx="4967">
                  <c:v>63.131313131313135</c:v>
                </c:pt>
                <c:pt idx="4968">
                  <c:v>63.171193935565384</c:v>
                </c:pt>
                <c:pt idx="4969">
                  <c:v>63.171193935565384</c:v>
                </c:pt>
                <c:pt idx="4970">
                  <c:v>63.211125158027812</c:v>
                </c:pt>
                <c:pt idx="4971">
                  <c:v>63.211125158027812</c:v>
                </c:pt>
                <c:pt idx="4972">
                  <c:v>63.211125158027812</c:v>
                </c:pt>
                <c:pt idx="4973">
                  <c:v>63.211125158027812</c:v>
                </c:pt>
                <c:pt idx="4974">
                  <c:v>63.211125158027812</c:v>
                </c:pt>
                <c:pt idx="4975">
                  <c:v>63.211125158027812</c:v>
                </c:pt>
                <c:pt idx="4976">
                  <c:v>63.211125158027812</c:v>
                </c:pt>
                <c:pt idx="4977">
                  <c:v>63.211125158027812</c:v>
                </c:pt>
                <c:pt idx="4978">
                  <c:v>63.211125158027812</c:v>
                </c:pt>
                <c:pt idx="4979">
                  <c:v>63.25110689437065</c:v>
                </c:pt>
                <c:pt idx="4980">
                  <c:v>63.25110689437065</c:v>
                </c:pt>
                <c:pt idx="4981">
                  <c:v>63.25110689437065</c:v>
                </c:pt>
                <c:pt idx="4982">
                  <c:v>63.25110689437065</c:v>
                </c:pt>
                <c:pt idx="4983">
                  <c:v>63.25110689437065</c:v>
                </c:pt>
                <c:pt idx="4984">
                  <c:v>63.291139240506325</c:v>
                </c:pt>
                <c:pt idx="4985">
                  <c:v>63.291139240506325</c:v>
                </c:pt>
                <c:pt idx="4986">
                  <c:v>63.291139240506325</c:v>
                </c:pt>
                <c:pt idx="4987">
                  <c:v>63.291139240506325</c:v>
                </c:pt>
                <c:pt idx="4988">
                  <c:v>63.291139240506325</c:v>
                </c:pt>
                <c:pt idx="4989">
                  <c:v>63.331222292590247</c:v>
                </c:pt>
                <c:pt idx="4990">
                  <c:v>63.331222292590247</c:v>
                </c:pt>
                <c:pt idx="4991">
                  <c:v>63.331222292590247</c:v>
                </c:pt>
                <c:pt idx="4992">
                  <c:v>63.331222292590247</c:v>
                </c:pt>
                <c:pt idx="4993">
                  <c:v>63.331222292590247</c:v>
                </c:pt>
                <c:pt idx="4994">
                  <c:v>63.331222292590247</c:v>
                </c:pt>
                <c:pt idx="4995">
                  <c:v>63.371356147021551</c:v>
                </c:pt>
                <c:pt idx="4996">
                  <c:v>63.371356147021551</c:v>
                </c:pt>
                <c:pt idx="4997">
                  <c:v>63.371356147021551</c:v>
                </c:pt>
                <c:pt idx="4998">
                  <c:v>63.371356147021551</c:v>
                </c:pt>
                <c:pt idx="4999">
                  <c:v>63.371356147021551</c:v>
                </c:pt>
                <c:pt idx="5000">
                  <c:v>63.411540900443882</c:v>
                </c:pt>
                <c:pt idx="5001">
                  <c:v>63.411540900443882</c:v>
                </c:pt>
                <c:pt idx="5002">
                  <c:v>63.411540900443882</c:v>
                </c:pt>
                <c:pt idx="5003">
                  <c:v>63.411540900443882</c:v>
                </c:pt>
                <c:pt idx="5004">
                  <c:v>63.451776649746193</c:v>
                </c:pt>
                <c:pt idx="5005">
                  <c:v>63.451776649746193</c:v>
                </c:pt>
                <c:pt idx="5006">
                  <c:v>63.451776649746193</c:v>
                </c:pt>
                <c:pt idx="5007">
                  <c:v>63.451776649746193</c:v>
                </c:pt>
                <c:pt idx="5008">
                  <c:v>63.451776649746193</c:v>
                </c:pt>
                <c:pt idx="5009">
                  <c:v>63.451776649746193</c:v>
                </c:pt>
                <c:pt idx="5010">
                  <c:v>63.492063492063494</c:v>
                </c:pt>
                <c:pt idx="5011">
                  <c:v>63.492063492063494</c:v>
                </c:pt>
                <c:pt idx="5012">
                  <c:v>63.492063492063494</c:v>
                </c:pt>
                <c:pt idx="5013">
                  <c:v>63.492063492063494</c:v>
                </c:pt>
                <c:pt idx="5014">
                  <c:v>63.492063492063494</c:v>
                </c:pt>
                <c:pt idx="5015">
                  <c:v>63.492063492063494</c:v>
                </c:pt>
                <c:pt idx="5016">
                  <c:v>63.532401524777633</c:v>
                </c:pt>
                <c:pt idx="5017">
                  <c:v>63.532401524777633</c:v>
                </c:pt>
                <c:pt idx="5018">
                  <c:v>63.532401524777633</c:v>
                </c:pt>
                <c:pt idx="5019">
                  <c:v>63.532401524777633</c:v>
                </c:pt>
                <c:pt idx="5020">
                  <c:v>63.532401524777633</c:v>
                </c:pt>
                <c:pt idx="5021">
                  <c:v>63.572790845518114</c:v>
                </c:pt>
                <c:pt idx="5022">
                  <c:v>63.572790845518114</c:v>
                </c:pt>
                <c:pt idx="5023">
                  <c:v>63.572790845518114</c:v>
                </c:pt>
                <c:pt idx="5024">
                  <c:v>63.572790845518114</c:v>
                </c:pt>
                <c:pt idx="5025">
                  <c:v>63.572790845518114</c:v>
                </c:pt>
                <c:pt idx="5026">
                  <c:v>63.572790845518114</c:v>
                </c:pt>
                <c:pt idx="5027">
                  <c:v>63.613231552162844</c:v>
                </c:pt>
                <c:pt idx="5028">
                  <c:v>63.613231552162844</c:v>
                </c:pt>
                <c:pt idx="5029">
                  <c:v>63.613231552162844</c:v>
                </c:pt>
                <c:pt idx="5030">
                  <c:v>63.613231552162844</c:v>
                </c:pt>
                <c:pt idx="5031">
                  <c:v>63.613231552162844</c:v>
                </c:pt>
                <c:pt idx="5032">
                  <c:v>63.653723742838956</c:v>
                </c:pt>
                <c:pt idx="5033">
                  <c:v>63.653723742838956</c:v>
                </c:pt>
                <c:pt idx="5034">
                  <c:v>63.653723742838956</c:v>
                </c:pt>
                <c:pt idx="5035">
                  <c:v>63.653723742838956</c:v>
                </c:pt>
                <c:pt idx="5036">
                  <c:v>63.653723742838956</c:v>
                </c:pt>
                <c:pt idx="5037">
                  <c:v>63.653723742838956</c:v>
                </c:pt>
                <c:pt idx="5038">
                  <c:v>63.653723742838956</c:v>
                </c:pt>
                <c:pt idx="5039">
                  <c:v>63.69426751592357</c:v>
                </c:pt>
                <c:pt idx="5040">
                  <c:v>63.69426751592357</c:v>
                </c:pt>
                <c:pt idx="5041">
                  <c:v>63.69426751592357</c:v>
                </c:pt>
                <c:pt idx="5042">
                  <c:v>63.69426751592357</c:v>
                </c:pt>
                <c:pt idx="5043">
                  <c:v>63.69426751592357</c:v>
                </c:pt>
                <c:pt idx="5044">
                  <c:v>63.69426751592357</c:v>
                </c:pt>
                <c:pt idx="5045">
                  <c:v>63.69426751592357</c:v>
                </c:pt>
                <c:pt idx="5046">
                  <c:v>63.734862970044617</c:v>
                </c:pt>
                <c:pt idx="5047">
                  <c:v>63.734862970044617</c:v>
                </c:pt>
                <c:pt idx="5048">
                  <c:v>63.734862970044617</c:v>
                </c:pt>
                <c:pt idx="5049">
                  <c:v>63.734862970044617</c:v>
                </c:pt>
                <c:pt idx="5050">
                  <c:v>63.734862970044617</c:v>
                </c:pt>
                <c:pt idx="5051">
                  <c:v>63.734862970044617</c:v>
                </c:pt>
                <c:pt idx="5052">
                  <c:v>63.734862970044617</c:v>
                </c:pt>
                <c:pt idx="5053">
                  <c:v>63.775510204081634</c:v>
                </c:pt>
                <c:pt idx="5054">
                  <c:v>63.775510204081634</c:v>
                </c:pt>
                <c:pt idx="5055">
                  <c:v>63.81620931716656</c:v>
                </c:pt>
                <c:pt idx="5056">
                  <c:v>63.81620931716656</c:v>
                </c:pt>
                <c:pt idx="5057">
                  <c:v>63.81620931716656</c:v>
                </c:pt>
                <c:pt idx="5058">
                  <c:v>63.81620931716656</c:v>
                </c:pt>
                <c:pt idx="5059">
                  <c:v>63.81620931716656</c:v>
                </c:pt>
                <c:pt idx="5060">
                  <c:v>63.81620931716656</c:v>
                </c:pt>
                <c:pt idx="5061">
                  <c:v>63.81620931716656</c:v>
                </c:pt>
                <c:pt idx="5062">
                  <c:v>63.81620931716656</c:v>
                </c:pt>
                <c:pt idx="5063">
                  <c:v>63.856960408684543</c:v>
                </c:pt>
                <c:pt idx="5064">
                  <c:v>63.856960408684543</c:v>
                </c:pt>
                <c:pt idx="5065">
                  <c:v>63.856960408684543</c:v>
                </c:pt>
                <c:pt idx="5066">
                  <c:v>63.897763578274756</c:v>
                </c:pt>
                <c:pt idx="5067">
                  <c:v>63.897763578274756</c:v>
                </c:pt>
                <c:pt idx="5068">
                  <c:v>63.897763578274756</c:v>
                </c:pt>
                <c:pt idx="5069">
                  <c:v>63.897763578274756</c:v>
                </c:pt>
                <c:pt idx="5070">
                  <c:v>63.9386189258312</c:v>
                </c:pt>
                <c:pt idx="5071">
                  <c:v>63.9386189258312</c:v>
                </c:pt>
                <c:pt idx="5072">
                  <c:v>63.9386189258312</c:v>
                </c:pt>
                <c:pt idx="5073">
                  <c:v>63.9386189258312</c:v>
                </c:pt>
                <c:pt idx="5074">
                  <c:v>63.9386189258312</c:v>
                </c:pt>
                <c:pt idx="5075">
                  <c:v>63.979526551503518</c:v>
                </c:pt>
                <c:pt idx="5076">
                  <c:v>63.979526551503518</c:v>
                </c:pt>
                <c:pt idx="5077">
                  <c:v>63.979526551503518</c:v>
                </c:pt>
                <c:pt idx="5078">
                  <c:v>63.979526551503518</c:v>
                </c:pt>
                <c:pt idx="5079">
                  <c:v>63.979526551503518</c:v>
                </c:pt>
                <c:pt idx="5080">
                  <c:v>63.979526551503518</c:v>
                </c:pt>
                <c:pt idx="5081">
                  <c:v>63.979526551503518</c:v>
                </c:pt>
                <c:pt idx="5082">
                  <c:v>64.020486555697829</c:v>
                </c:pt>
                <c:pt idx="5083">
                  <c:v>64.020486555697829</c:v>
                </c:pt>
                <c:pt idx="5084">
                  <c:v>64.020486555697829</c:v>
                </c:pt>
                <c:pt idx="5085">
                  <c:v>64.020486555697829</c:v>
                </c:pt>
                <c:pt idx="5086">
                  <c:v>64.020486555697829</c:v>
                </c:pt>
                <c:pt idx="5087">
                  <c:v>64.020486555697829</c:v>
                </c:pt>
                <c:pt idx="5088">
                  <c:v>64.020486555697829</c:v>
                </c:pt>
                <c:pt idx="5089">
                  <c:v>64.020486555697829</c:v>
                </c:pt>
                <c:pt idx="5090">
                  <c:v>64.020486555697829</c:v>
                </c:pt>
                <c:pt idx="5091">
                  <c:v>64.020486555697829</c:v>
                </c:pt>
                <c:pt idx="5092">
                  <c:v>64.020486555697829</c:v>
                </c:pt>
                <c:pt idx="5093">
                  <c:v>64.061499039077518</c:v>
                </c:pt>
                <c:pt idx="5094">
                  <c:v>64.061499039077518</c:v>
                </c:pt>
                <c:pt idx="5095">
                  <c:v>64.061499039077518</c:v>
                </c:pt>
                <c:pt idx="5096">
                  <c:v>64.061499039077518</c:v>
                </c:pt>
                <c:pt idx="5097">
                  <c:v>64.061499039077518</c:v>
                </c:pt>
                <c:pt idx="5098">
                  <c:v>64.102564102564102</c:v>
                </c:pt>
                <c:pt idx="5099">
                  <c:v>64.102564102564102</c:v>
                </c:pt>
                <c:pt idx="5100">
                  <c:v>64.102564102564102</c:v>
                </c:pt>
                <c:pt idx="5101">
                  <c:v>64.102564102564102</c:v>
                </c:pt>
                <c:pt idx="5102">
                  <c:v>64.143681847338044</c:v>
                </c:pt>
                <c:pt idx="5103">
                  <c:v>64.143681847338044</c:v>
                </c:pt>
                <c:pt idx="5104">
                  <c:v>64.143681847338044</c:v>
                </c:pt>
                <c:pt idx="5105">
                  <c:v>64.143681847338044</c:v>
                </c:pt>
                <c:pt idx="5106">
                  <c:v>64.143681847338044</c:v>
                </c:pt>
                <c:pt idx="5107">
                  <c:v>64.184852374839537</c:v>
                </c:pt>
                <c:pt idx="5108">
                  <c:v>64.184852374839537</c:v>
                </c:pt>
                <c:pt idx="5109">
                  <c:v>64.184852374839537</c:v>
                </c:pt>
                <c:pt idx="5110">
                  <c:v>64.184852374839537</c:v>
                </c:pt>
                <c:pt idx="5111">
                  <c:v>64.226075786769428</c:v>
                </c:pt>
                <c:pt idx="5112">
                  <c:v>64.226075786769428</c:v>
                </c:pt>
                <c:pt idx="5113">
                  <c:v>64.226075786769428</c:v>
                </c:pt>
                <c:pt idx="5114">
                  <c:v>64.226075786769428</c:v>
                </c:pt>
                <c:pt idx="5115">
                  <c:v>64.226075786769428</c:v>
                </c:pt>
                <c:pt idx="5116">
                  <c:v>64.226075786769428</c:v>
                </c:pt>
                <c:pt idx="5117">
                  <c:v>64.226075786769428</c:v>
                </c:pt>
                <c:pt idx="5118">
                  <c:v>64.267352185089976</c:v>
                </c:pt>
                <c:pt idx="5119">
                  <c:v>64.267352185089976</c:v>
                </c:pt>
                <c:pt idx="5120">
                  <c:v>64.267352185089976</c:v>
                </c:pt>
                <c:pt idx="5121">
                  <c:v>64.267352185089976</c:v>
                </c:pt>
                <c:pt idx="5122">
                  <c:v>64.308681672025727</c:v>
                </c:pt>
                <c:pt idx="5123">
                  <c:v>64.308681672025727</c:v>
                </c:pt>
                <c:pt idx="5124">
                  <c:v>64.308681672025727</c:v>
                </c:pt>
                <c:pt idx="5125">
                  <c:v>64.308681672025727</c:v>
                </c:pt>
                <c:pt idx="5126">
                  <c:v>64.308681672025727</c:v>
                </c:pt>
                <c:pt idx="5127">
                  <c:v>64.350064350064358</c:v>
                </c:pt>
                <c:pt idx="5128">
                  <c:v>64.350064350064358</c:v>
                </c:pt>
                <c:pt idx="5129">
                  <c:v>64.350064350064358</c:v>
                </c:pt>
                <c:pt idx="5130">
                  <c:v>64.350064350064358</c:v>
                </c:pt>
                <c:pt idx="5131">
                  <c:v>64.391500321957508</c:v>
                </c:pt>
                <c:pt idx="5132">
                  <c:v>64.391500321957508</c:v>
                </c:pt>
                <c:pt idx="5133">
                  <c:v>64.391500321957508</c:v>
                </c:pt>
                <c:pt idx="5134">
                  <c:v>64.391500321957508</c:v>
                </c:pt>
                <c:pt idx="5135">
                  <c:v>64.391500321957508</c:v>
                </c:pt>
                <c:pt idx="5136">
                  <c:v>64.432989690721655</c:v>
                </c:pt>
                <c:pt idx="5137">
                  <c:v>64.432989690721655</c:v>
                </c:pt>
                <c:pt idx="5138">
                  <c:v>64.432989690721655</c:v>
                </c:pt>
                <c:pt idx="5139">
                  <c:v>64.432989690721655</c:v>
                </c:pt>
                <c:pt idx="5140">
                  <c:v>64.432989690721655</c:v>
                </c:pt>
                <c:pt idx="5141">
                  <c:v>64.474532559638945</c:v>
                </c:pt>
                <c:pt idx="5142">
                  <c:v>64.474532559638945</c:v>
                </c:pt>
                <c:pt idx="5143">
                  <c:v>64.474532559638945</c:v>
                </c:pt>
                <c:pt idx="5144">
                  <c:v>64.474532559638945</c:v>
                </c:pt>
                <c:pt idx="5145">
                  <c:v>64.516129032258064</c:v>
                </c:pt>
                <c:pt idx="5146">
                  <c:v>64.516129032258064</c:v>
                </c:pt>
                <c:pt idx="5147">
                  <c:v>64.516129032258064</c:v>
                </c:pt>
                <c:pt idx="5148">
                  <c:v>64.55777921239509</c:v>
                </c:pt>
                <c:pt idx="5149">
                  <c:v>64.55777921239509</c:v>
                </c:pt>
                <c:pt idx="5150">
                  <c:v>64.55777921239509</c:v>
                </c:pt>
                <c:pt idx="5151">
                  <c:v>64.55777921239509</c:v>
                </c:pt>
                <c:pt idx="5152">
                  <c:v>64.55777921239509</c:v>
                </c:pt>
                <c:pt idx="5153">
                  <c:v>64.599483204134359</c:v>
                </c:pt>
                <c:pt idx="5154">
                  <c:v>64.599483204134359</c:v>
                </c:pt>
                <c:pt idx="5155">
                  <c:v>64.599483204134359</c:v>
                </c:pt>
                <c:pt idx="5156">
                  <c:v>64.599483204134359</c:v>
                </c:pt>
                <c:pt idx="5157">
                  <c:v>64.599483204134359</c:v>
                </c:pt>
                <c:pt idx="5158">
                  <c:v>64.599483204134359</c:v>
                </c:pt>
                <c:pt idx="5159">
                  <c:v>64.641241111829345</c:v>
                </c:pt>
                <c:pt idx="5160">
                  <c:v>64.641241111829345</c:v>
                </c:pt>
                <c:pt idx="5161">
                  <c:v>64.641241111829345</c:v>
                </c:pt>
                <c:pt idx="5162">
                  <c:v>64.641241111829345</c:v>
                </c:pt>
                <c:pt idx="5163">
                  <c:v>64.641241111829345</c:v>
                </c:pt>
                <c:pt idx="5164">
                  <c:v>64.641241111829345</c:v>
                </c:pt>
                <c:pt idx="5165">
                  <c:v>64.641241111829345</c:v>
                </c:pt>
                <c:pt idx="5166">
                  <c:v>64.641241111829345</c:v>
                </c:pt>
                <c:pt idx="5167">
                  <c:v>64.641241111829345</c:v>
                </c:pt>
                <c:pt idx="5168">
                  <c:v>64.683053040103488</c:v>
                </c:pt>
                <c:pt idx="5169">
                  <c:v>64.683053040103488</c:v>
                </c:pt>
                <c:pt idx="5170">
                  <c:v>64.683053040103488</c:v>
                </c:pt>
                <c:pt idx="5171">
                  <c:v>64.683053040103488</c:v>
                </c:pt>
                <c:pt idx="5172">
                  <c:v>64.683053040103488</c:v>
                </c:pt>
                <c:pt idx="5173">
                  <c:v>64.683053040103488</c:v>
                </c:pt>
                <c:pt idx="5174">
                  <c:v>64.724919093851142</c:v>
                </c:pt>
                <c:pt idx="5175">
                  <c:v>64.724919093851142</c:v>
                </c:pt>
                <c:pt idx="5176">
                  <c:v>64.724919093851142</c:v>
                </c:pt>
                <c:pt idx="5177">
                  <c:v>64.724919093851142</c:v>
                </c:pt>
                <c:pt idx="5178">
                  <c:v>64.724919093851142</c:v>
                </c:pt>
                <c:pt idx="5179">
                  <c:v>64.766839378238345</c:v>
                </c:pt>
                <c:pt idx="5180">
                  <c:v>64.766839378238345</c:v>
                </c:pt>
                <c:pt idx="5181">
                  <c:v>64.766839378238345</c:v>
                </c:pt>
                <c:pt idx="5182">
                  <c:v>64.766839378238345</c:v>
                </c:pt>
                <c:pt idx="5183">
                  <c:v>64.766839378238345</c:v>
                </c:pt>
                <c:pt idx="5184">
                  <c:v>64.766839378238345</c:v>
                </c:pt>
                <c:pt idx="5185">
                  <c:v>64.766839378238345</c:v>
                </c:pt>
                <c:pt idx="5186">
                  <c:v>64.766839378238345</c:v>
                </c:pt>
                <c:pt idx="5187">
                  <c:v>64.766839378238345</c:v>
                </c:pt>
                <c:pt idx="5188">
                  <c:v>64.808813998703826</c:v>
                </c:pt>
                <c:pt idx="5189">
                  <c:v>64.808813998703826</c:v>
                </c:pt>
                <c:pt idx="5190">
                  <c:v>64.808813998703826</c:v>
                </c:pt>
                <c:pt idx="5191">
                  <c:v>64.808813998703826</c:v>
                </c:pt>
                <c:pt idx="5192">
                  <c:v>64.808813998703826</c:v>
                </c:pt>
                <c:pt idx="5193">
                  <c:v>64.808813998703826</c:v>
                </c:pt>
                <c:pt idx="5194">
                  <c:v>64.808813998703826</c:v>
                </c:pt>
                <c:pt idx="5195">
                  <c:v>64.808813998703826</c:v>
                </c:pt>
                <c:pt idx="5196">
                  <c:v>64.850843060959789</c:v>
                </c:pt>
                <c:pt idx="5197">
                  <c:v>64.850843060959789</c:v>
                </c:pt>
                <c:pt idx="5198">
                  <c:v>64.850843060959789</c:v>
                </c:pt>
                <c:pt idx="5199">
                  <c:v>64.892926670992864</c:v>
                </c:pt>
                <c:pt idx="5200">
                  <c:v>64.892926670992864</c:v>
                </c:pt>
                <c:pt idx="5201">
                  <c:v>64.892926670992864</c:v>
                </c:pt>
                <c:pt idx="5202">
                  <c:v>64.892926670992864</c:v>
                </c:pt>
                <c:pt idx="5203">
                  <c:v>64.892926670992864</c:v>
                </c:pt>
                <c:pt idx="5204">
                  <c:v>64.892926670992864</c:v>
                </c:pt>
                <c:pt idx="5205">
                  <c:v>64.892926670992864</c:v>
                </c:pt>
                <c:pt idx="5206">
                  <c:v>64.935064935064929</c:v>
                </c:pt>
                <c:pt idx="5207">
                  <c:v>64.935064935064929</c:v>
                </c:pt>
                <c:pt idx="5208">
                  <c:v>64.935064935064929</c:v>
                </c:pt>
                <c:pt idx="5209">
                  <c:v>64.935064935064929</c:v>
                </c:pt>
                <c:pt idx="5210">
                  <c:v>64.935064935064929</c:v>
                </c:pt>
                <c:pt idx="5211">
                  <c:v>64.977257959714095</c:v>
                </c:pt>
                <c:pt idx="5212">
                  <c:v>64.977257959714095</c:v>
                </c:pt>
                <c:pt idx="5213">
                  <c:v>64.977257959714095</c:v>
                </c:pt>
                <c:pt idx="5214">
                  <c:v>64.977257959714095</c:v>
                </c:pt>
                <c:pt idx="5215">
                  <c:v>64.977257959714095</c:v>
                </c:pt>
                <c:pt idx="5216">
                  <c:v>64.977257959714095</c:v>
                </c:pt>
                <c:pt idx="5217">
                  <c:v>64.977257959714095</c:v>
                </c:pt>
                <c:pt idx="5218">
                  <c:v>64.977257959714095</c:v>
                </c:pt>
                <c:pt idx="5219">
                  <c:v>65.019505851755525</c:v>
                </c:pt>
                <c:pt idx="5220">
                  <c:v>65.019505851755525</c:v>
                </c:pt>
                <c:pt idx="5221">
                  <c:v>65.019505851755525</c:v>
                </c:pt>
                <c:pt idx="5222">
                  <c:v>65.019505851755525</c:v>
                </c:pt>
                <c:pt idx="5223">
                  <c:v>65.019505851755525</c:v>
                </c:pt>
                <c:pt idx="5224">
                  <c:v>65.019505851755525</c:v>
                </c:pt>
                <c:pt idx="5225">
                  <c:v>65.061808718282379</c:v>
                </c:pt>
                <c:pt idx="5226">
                  <c:v>65.061808718282379</c:v>
                </c:pt>
                <c:pt idx="5227">
                  <c:v>65.061808718282379</c:v>
                </c:pt>
                <c:pt idx="5228">
                  <c:v>65.061808718282379</c:v>
                </c:pt>
                <c:pt idx="5229">
                  <c:v>65.061808718282379</c:v>
                </c:pt>
                <c:pt idx="5230">
                  <c:v>65.061808718282379</c:v>
                </c:pt>
                <c:pt idx="5231">
                  <c:v>65.061808718282379</c:v>
                </c:pt>
                <c:pt idx="5232">
                  <c:v>65.061808718282379</c:v>
                </c:pt>
                <c:pt idx="5233">
                  <c:v>65.061808718282379</c:v>
                </c:pt>
                <c:pt idx="5234">
                  <c:v>65.061808718282379</c:v>
                </c:pt>
                <c:pt idx="5235">
                  <c:v>65.104166666666671</c:v>
                </c:pt>
                <c:pt idx="5236">
                  <c:v>65.104166666666671</c:v>
                </c:pt>
                <c:pt idx="5237">
                  <c:v>65.104166666666671</c:v>
                </c:pt>
                <c:pt idx="5238">
                  <c:v>65.104166666666671</c:v>
                </c:pt>
                <c:pt idx="5239">
                  <c:v>65.146579804560261</c:v>
                </c:pt>
                <c:pt idx="5240">
                  <c:v>65.146579804560261</c:v>
                </c:pt>
                <c:pt idx="5241">
                  <c:v>65.146579804560261</c:v>
                </c:pt>
                <c:pt idx="5242">
                  <c:v>65.146579804560261</c:v>
                </c:pt>
                <c:pt idx="5243">
                  <c:v>65.146579804560261</c:v>
                </c:pt>
                <c:pt idx="5244">
                  <c:v>65.146579804560261</c:v>
                </c:pt>
                <c:pt idx="5245">
                  <c:v>65.146579804560261</c:v>
                </c:pt>
                <c:pt idx="5246">
                  <c:v>65.146579804560261</c:v>
                </c:pt>
                <c:pt idx="5247">
                  <c:v>65.189048239895698</c:v>
                </c:pt>
                <c:pt idx="5248">
                  <c:v>65.189048239895698</c:v>
                </c:pt>
                <c:pt idx="5249">
                  <c:v>65.189048239895698</c:v>
                </c:pt>
                <c:pt idx="5250">
                  <c:v>65.189048239895698</c:v>
                </c:pt>
                <c:pt idx="5251">
                  <c:v>65.231572080887148</c:v>
                </c:pt>
                <c:pt idx="5252">
                  <c:v>65.231572080887148</c:v>
                </c:pt>
                <c:pt idx="5253">
                  <c:v>65.231572080887148</c:v>
                </c:pt>
                <c:pt idx="5254">
                  <c:v>65.231572080887148</c:v>
                </c:pt>
                <c:pt idx="5255">
                  <c:v>65.274151436031332</c:v>
                </c:pt>
                <c:pt idx="5256">
                  <c:v>65.274151436031332</c:v>
                </c:pt>
                <c:pt idx="5257">
                  <c:v>65.274151436031332</c:v>
                </c:pt>
                <c:pt idx="5258">
                  <c:v>65.274151436031332</c:v>
                </c:pt>
                <c:pt idx="5259">
                  <c:v>65.274151436031332</c:v>
                </c:pt>
                <c:pt idx="5260">
                  <c:v>65.274151436031332</c:v>
                </c:pt>
                <c:pt idx="5261">
                  <c:v>65.316786414108421</c:v>
                </c:pt>
                <c:pt idx="5262">
                  <c:v>65.316786414108421</c:v>
                </c:pt>
                <c:pt idx="5263">
                  <c:v>65.316786414108421</c:v>
                </c:pt>
                <c:pt idx="5264">
                  <c:v>65.316786414108421</c:v>
                </c:pt>
                <c:pt idx="5265">
                  <c:v>65.316786414108421</c:v>
                </c:pt>
                <c:pt idx="5266">
                  <c:v>65.316786414108421</c:v>
                </c:pt>
                <c:pt idx="5267">
                  <c:v>65.316786414108421</c:v>
                </c:pt>
                <c:pt idx="5268">
                  <c:v>65.359477124183002</c:v>
                </c:pt>
                <c:pt idx="5269">
                  <c:v>65.359477124183002</c:v>
                </c:pt>
                <c:pt idx="5270">
                  <c:v>65.359477124183002</c:v>
                </c:pt>
                <c:pt idx="5271">
                  <c:v>65.359477124183002</c:v>
                </c:pt>
                <c:pt idx="5272">
                  <c:v>65.359477124183002</c:v>
                </c:pt>
                <c:pt idx="5273">
                  <c:v>65.359477124183002</c:v>
                </c:pt>
                <c:pt idx="5274">
                  <c:v>65.359477124183002</c:v>
                </c:pt>
                <c:pt idx="5275">
                  <c:v>65.359477124183002</c:v>
                </c:pt>
                <c:pt idx="5276">
                  <c:v>65.359477124183002</c:v>
                </c:pt>
                <c:pt idx="5277">
                  <c:v>65.359477124183002</c:v>
                </c:pt>
                <c:pt idx="5278">
                  <c:v>65.402223675604972</c:v>
                </c:pt>
                <c:pt idx="5279">
                  <c:v>65.402223675604972</c:v>
                </c:pt>
                <c:pt idx="5280">
                  <c:v>65.402223675604972</c:v>
                </c:pt>
                <c:pt idx="5281">
                  <c:v>65.402223675604972</c:v>
                </c:pt>
                <c:pt idx="5282">
                  <c:v>65.402223675604972</c:v>
                </c:pt>
                <c:pt idx="5283">
                  <c:v>65.402223675604972</c:v>
                </c:pt>
                <c:pt idx="5284">
                  <c:v>65.44502617801048</c:v>
                </c:pt>
                <c:pt idx="5285">
                  <c:v>65.44502617801048</c:v>
                </c:pt>
                <c:pt idx="5286">
                  <c:v>65.44502617801048</c:v>
                </c:pt>
                <c:pt idx="5287">
                  <c:v>65.44502617801048</c:v>
                </c:pt>
                <c:pt idx="5288">
                  <c:v>65.44502617801048</c:v>
                </c:pt>
                <c:pt idx="5289">
                  <c:v>65.44502617801048</c:v>
                </c:pt>
                <c:pt idx="5290">
                  <c:v>65.44502617801048</c:v>
                </c:pt>
                <c:pt idx="5291">
                  <c:v>65.44502617801048</c:v>
                </c:pt>
                <c:pt idx="5292">
                  <c:v>65.487884741322858</c:v>
                </c:pt>
                <c:pt idx="5293">
                  <c:v>65.487884741322858</c:v>
                </c:pt>
                <c:pt idx="5294">
                  <c:v>65.487884741322858</c:v>
                </c:pt>
                <c:pt idx="5295">
                  <c:v>65.487884741322858</c:v>
                </c:pt>
                <c:pt idx="5296">
                  <c:v>65.487884741322858</c:v>
                </c:pt>
                <c:pt idx="5297">
                  <c:v>65.487884741322858</c:v>
                </c:pt>
                <c:pt idx="5298">
                  <c:v>65.530799475753611</c:v>
                </c:pt>
                <c:pt idx="5299">
                  <c:v>65.530799475753611</c:v>
                </c:pt>
                <c:pt idx="5300">
                  <c:v>65.530799475753611</c:v>
                </c:pt>
                <c:pt idx="5301">
                  <c:v>65.530799475753611</c:v>
                </c:pt>
                <c:pt idx="5302">
                  <c:v>65.530799475753611</c:v>
                </c:pt>
                <c:pt idx="5303">
                  <c:v>65.530799475753611</c:v>
                </c:pt>
                <c:pt idx="5304">
                  <c:v>65.573770491803273</c:v>
                </c:pt>
                <c:pt idx="5305">
                  <c:v>65.573770491803273</c:v>
                </c:pt>
                <c:pt idx="5306">
                  <c:v>65.573770491803273</c:v>
                </c:pt>
                <c:pt idx="5307">
                  <c:v>65.573770491803273</c:v>
                </c:pt>
                <c:pt idx="5308">
                  <c:v>65.616797900262469</c:v>
                </c:pt>
                <c:pt idx="5309">
                  <c:v>65.616797900262469</c:v>
                </c:pt>
                <c:pt idx="5310">
                  <c:v>65.616797900262469</c:v>
                </c:pt>
                <c:pt idx="5311">
                  <c:v>65.616797900262469</c:v>
                </c:pt>
                <c:pt idx="5312">
                  <c:v>65.616797900262469</c:v>
                </c:pt>
                <c:pt idx="5313">
                  <c:v>65.616797900262469</c:v>
                </c:pt>
                <c:pt idx="5314">
                  <c:v>65.616797900262469</c:v>
                </c:pt>
                <c:pt idx="5315">
                  <c:v>65.659881812212731</c:v>
                </c:pt>
                <c:pt idx="5316">
                  <c:v>65.659881812212731</c:v>
                </c:pt>
                <c:pt idx="5317">
                  <c:v>65.659881812212731</c:v>
                </c:pt>
                <c:pt idx="5318">
                  <c:v>65.659881812212731</c:v>
                </c:pt>
                <c:pt idx="5319">
                  <c:v>65.659881812212731</c:v>
                </c:pt>
                <c:pt idx="5320">
                  <c:v>65.659881812212731</c:v>
                </c:pt>
                <c:pt idx="5321">
                  <c:v>65.659881812212731</c:v>
                </c:pt>
                <c:pt idx="5322">
                  <c:v>65.703022339027598</c:v>
                </c:pt>
                <c:pt idx="5323">
                  <c:v>65.703022339027598</c:v>
                </c:pt>
                <c:pt idx="5324">
                  <c:v>65.703022339027598</c:v>
                </c:pt>
                <c:pt idx="5325">
                  <c:v>65.703022339027598</c:v>
                </c:pt>
                <c:pt idx="5326">
                  <c:v>65.746219592373436</c:v>
                </c:pt>
                <c:pt idx="5327">
                  <c:v>65.746219592373436</c:v>
                </c:pt>
                <c:pt idx="5328">
                  <c:v>65.746219592373436</c:v>
                </c:pt>
                <c:pt idx="5329">
                  <c:v>65.746219592373436</c:v>
                </c:pt>
                <c:pt idx="5330">
                  <c:v>65.746219592373436</c:v>
                </c:pt>
                <c:pt idx="5331">
                  <c:v>65.746219592373436</c:v>
                </c:pt>
                <c:pt idx="5332">
                  <c:v>65.746219592373436</c:v>
                </c:pt>
                <c:pt idx="5333">
                  <c:v>65.746219592373436</c:v>
                </c:pt>
                <c:pt idx="5334">
                  <c:v>65.789473684210535</c:v>
                </c:pt>
                <c:pt idx="5335">
                  <c:v>65.789473684210535</c:v>
                </c:pt>
                <c:pt idx="5336">
                  <c:v>65.789473684210535</c:v>
                </c:pt>
                <c:pt idx="5337">
                  <c:v>65.789473684210535</c:v>
                </c:pt>
                <c:pt idx="5338">
                  <c:v>65.789473684210535</c:v>
                </c:pt>
                <c:pt idx="5339">
                  <c:v>65.789473684210535</c:v>
                </c:pt>
                <c:pt idx="5340">
                  <c:v>65.789473684210535</c:v>
                </c:pt>
                <c:pt idx="5341">
                  <c:v>65.789473684210535</c:v>
                </c:pt>
                <c:pt idx="5342">
                  <c:v>65.789473684210535</c:v>
                </c:pt>
                <c:pt idx="5343">
                  <c:v>65.789473684210535</c:v>
                </c:pt>
                <c:pt idx="5344">
                  <c:v>65.789473684210535</c:v>
                </c:pt>
                <c:pt idx="5345">
                  <c:v>65.789473684210535</c:v>
                </c:pt>
                <c:pt idx="5346">
                  <c:v>65.789473684210535</c:v>
                </c:pt>
                <c:pt idx="5347">
                  <c:v>65.789473684210535</c:v>
                </c:pt>
                <c:pt idx="5348">
                  <c:v>65.789473684210535</c:v>
                </c:pt>
                <c:pt idx="5349">
                  <c:v>65.832784726793946</c:v>
                </c:pt>
                <c:pt idx="5350">
                  <c:v>65.832784726793946</c:v>
                </c:pt>
                <c:pt idx="5351">
                  <c:v>65.832784726793946</c:v>
                </c:pt>
                <c:pt idx="5352">
                  <c:v>65.832784726793946</c:v>
                </c:pt>
                <c:pt idx="5353">
                  <c:v>65.832784726793946</c:v>
                </c:pt>
                <c:pt idx="5354">
                  <c:v>65.832784726793946</c:v>
                </c:pt>
                <c:pt idx="5355">
                  <c:v>65.832784726793946</c:v>
                </c:pt>
                <c:pt idx="5356">
                  <c:v>65.832784726793946</c:v>
                </c:pt>
                <c:pt idx="5357">
                  <c:v>65.876152832674578</c:v>
                </c:pt>
                <c:pt idx="5358">
                  <c:v>65.876152832674578</c:v>
                </c:pt>
                <c:pt idx="5359">
                  <c:v>65.876152832674578</c:v>
                </c:pt>
                <c:pt idx="5360">
                  <c:v>65.876152832674578</c:v>
                </c:pt>
                <c:pt idx="5361">
                  <c:v>65.876152832674578</c:v>
                </c:pt>
                <c:pt idx="5362">
                  <c:v>65.876152832674578</c:v>
                </c:pt>
                <c:pt idx="5363">
                  <c:v>65.876152832674578</c:v>
                </c:pt>
                <c:pt idx="5364">
                  <c:v>65.876152832674578</c:v>
                </c:pt>
                <c:pt idx="5365">
                  <c:v>65.919578114700073</c:v>
                </c:pt>
                <c:pt idx="5366">
                  <c:v>65.919578114700073</c:v>
                </c:pt>
                <c:pt idx="5367">
                  <c:v>65.919578114700073</c:v>
                </c:pt>
                <c:pt idx="5368">
                  <c:v>65.919578114700073</c:v>
                </c:pt>
                <c:pt idx="5369">
                  <c:v>65.963060686015837</c:v>
                </c:pt>
                <c:pt idx="5370">
                  <c:v>65.963060686015837</c:v>
                </c:pt>
                <c:pt idx="5371">
                  <c:v>65.963060686015837</c:v>
                </c:pt>
                <c:pt idx="5372">
                  <c:v>65.963060686015837</c:v>
                </c:pt>
                <c:pt idx="5373">
                  <c:v>65.963060686015837</c:v>
                </c:pt>
                <c:pt idx="5374">
                  <c:v>65.963060686015837</c:v>
                </c:pt>
                <c:pt idx="5375">
                  <c:v>66.006600660065999</c:v>
                </c:pt>
                <c:pt idx="5376">
                  <c:v>66.006600660065999</c:v>
                </c:pt>
                <c:pt idx="5377">
                  <c:v>66.006600660065999</c:v>
                </c:pt>
                <c:pt idx="5378">
                  <c:v>66.006600660065999</c:v>
                </c:pt>
                <c:pt idx="5379">
                  <c:v>66.006600660065999</c:v>
                </c:pt>
                <c:pt idx="5380">
                  <c:v>66.006600660065999</c:v>
                </c:pt>
                <c:pt idx="5381">
                  <c:v>66.006600660065999</c:v>
                </c:pt>
                <c:pt idx="5382">
                  <c:v>66.006600660065999</c:v>
                </c:pt>
                <c:pt idx="5383">
                  <c:v>66.006600660065999</c:v>
                </c:pt>
                <c:pt idx="5384">
                  <c:v>66.006600660065999</c:v>
                </c:pt>
                <c:pt idx="5385">
                  <c:v>66.050198150594454</c:v>
                </c:pt>
                <c:pt idx="5386">
                  <c:v>66.050198150594454</c:v>
                </c:pt>
                <c:pt idx="5387">
                  <c:v>66.050198150594454</c:v>
                </c:pt>
                <c:pt idx="5388">
                  <c:v>66.050198150594454</c:v>
                </c:pt>
                <c:pt idx="5389">
                  <c:v>66.093853271645727</c:v>
                </c:pt>
                <c:pt idx="5390">
                  <c:v>66.093853271645727</c:v>
                </c:pt>
                <c:pt idx="5391">
                  <c:v>66.093853271645727</c:v>
                </c:pt>
                <c:pt idx="5392">
                  <c:v>66.093853271645727</c:v>
                </c:pt>
                <c:pt idx="5393">
                  <c:v>66.093853271645727</c:v>
                </c:pt>
                <c:pt idx="5394">
                  <c:v>66.093853271645727</c:v>
                </c:pt>
                <c:pt idx="5395">
                  <c:v>66.093853271645727</c:v>
                </c:pt>
                <c:pt idx="5396">
                  <c:v>66.093853271645727</c:v>
                </c:pt>
                <c:pt idx="5397">
                  <c:v>66.137566137566139</c:v>
                </c:pt>
                <c:pt idx="5398">
                  <c:v>66.137566137566139</c:v>
                </c:pt>
                <c:pt idx="5399">
                  <c:v>66.137566137566139</c:v>
                </c:pt>
                <c:pt idx="5400">
                  <c:v>66.137566137566139</c:v>
                </c:pt>
                <c:pt idx="5401">
                  <c:v>66.137566137566139</c:v>
                </c:pt>
                <c:pt idx="5402">
                  <c:v>66.181336863004631</c:v>
                </c:pt>
                <c:pt idx="5403">
                  <c:v>66.181336863004631</c:v>
                </c:pt>
                <c:pt idx="5404">
                  <c:v>66.181336863004631</c:v>
                </c:pt>
                <c:pt idx="5405">
                  <c:v>66.181336863004631</c:v>
                </c:pt>
                <c:pt idx="5406">
                  <c:v>66.181336863004631</c:v>
                </c:pt>
                <c:pt idx="5407">
                  <c:v>66.225165562913915</c:v>
                </c:pt>
                <c:pt idx="5408">
                  <c:v>66.225165562913915</c:v>
                </c:pt>
                <c:pt idx="5409">
                  <c:v>66.225165562913915</c:v>
                </c:pt>
                <c:pt idx="5410">
                  <c:v>66.225165562913915</c:v>
                </c:pt>
                <c:pt idx="5411">
                  <c:v>66.269052352551356</c:v>
                </c:pt>
                <c:pt idx="5412">
                  <c:v>66.269052352551356</c:v>
                </c:pt>
                <c:pt idx="5413">
                  <c:v>66.269052352551356</c:v>
                </c:pt>
                <c:pt idx="5414">
                  <c:v>66.269052352551356</c:v>
                </c:pt>
                <c:pt idx="5415">
                  <c:v>66.269052352551356</c:v>
                </c:pt>
                <c:pt idx="5416">
                  <c:v>66.269052352551356</c:v>
                </c:pt>
                <c:pt idx="5417">
                  <c:v>66.269052352551356</c:v>
                </c:pt>
                <c:pt idx="5418">
                  <c:v>66.269052352551356</c:v>
                </c:pt>
                <c:pt idx="5419">
                  <c:v>66.269052352551356</c:v>
                </c:pt>
                <c:pt idx="5420">
                  <c:v>66.312997347480106</c:v>
                </c:pt>
                <c:pt idx="5421">
                  <c:v>66.312997347480106</c:v>
                </c:pt>
                <c:pt idx="5422">
                  <c:v>66.312997347480106</c:v>
                </c:pt>
                <c:pt idx="5423">
                  <c:v>66.312997347480106</c:v>
                </c:pt>
                <c:pt idx="5424">
                  <c:v>66.312997347480106</c:v>
                </c:pt>
                <c:pt idx="5425">
                  <c:v>66.357000663570005</c:v>
                </c:pt>
                <c:pt idx="5426">
                  <c:v>66.357000663570005</c:v>
                </c:pt>
                <c:pt idx="5427">
                  <c:v>66.357000663570005</c:v>
                </c:pt>
                <c:pt idx="5428">
                  <c:v>66.357000663570005</c:v>
                </c:pt>
                <c:pt idx="5429">
                  <c:v>66.357000663570005</c:v>
                </c:pt>
                <c:pt idx="5430">
                  <c:v>66.357000663570005</c:v>
                </c:pt>
                <c:pt idx="5431">
                  <c:v>66.357000663570005</c:v>
                </c:pt>
                <c:pt idx="5432">
                  <c:v>66.40106241699867</c:v>
                </c:pt>
                <c:pt idx="5433">
                  <c:v>66.40106241699867</c:v>
                </c:pt>
                <c:pt idx="5434">
                  <c:v>66.40106241699867</c:v>
                </c:pt>
                <c:pt idx="5435">
                  <c:v>66.40106241699867</c:v>
                </c:pt>
                <c:pt idx="5436">
                  <c:v>66.40106241699867</c:v>
                </c:pt>
                <c:pt idx="5437">
                  <c:v>66.40106241699867</c:v>
                </c:pt>
                <c:pt idx="5438">
                  <c:v>66.40106241699867</c:v>
                </c:pt>
                <c:pt idx="5439">
                  <c:v>66.44518272425249</c:v>
                </c:pt>
                <c:pt idx="5440">
                  <c:v>66.44518272425249</c:v>
                </c:pt>
                <c:pt idx="5441">
                  <c:v>66.44518272425249</c:v>
                </c:pt>
                <c:pt idx="5442">
                  <c:v>66.44518272425249</c:v>
                </c:pt>
                <c:pt idx="5443">
                  <c:v>66.44518272425249</c:v>
                </c:pt>
                <c:pt idx="5444">
                  <c:v>66.44518272425249</c:v>
                </c:pt>
                <c:pt idx="5445">
                  <c:v>66.44518272425249</c:v>
                </c:pt>
                <c:pt idx="5446">
                  <c:v>66.44518272425249</c:v>
                </c:pt>
                <c:pt idx="5447">
                  <c:v>66.489361702127667</c:v>
                </c:pt>
                <c:pt idx="5448">
                  <c:v>66.489361702127667</c:v>
                </c:pt>
                <c:pt idx="5449">
                  <c:v>66.489361702127667</c:v>
                </c:pt>
                <c:pt idx="5450">
                  <c:v>66.489361702127667</c:v>
                </c:pt>
                <c:pt idx="5451">
                  <c:v>66.489361702127667</c:v>
                </c:pt>
                <c:pt idx="5452">
                  <c:v>66.489361702127667</c:v>
                </c:pt>
                <c:pt idx="5453">
                  <c:v>66.489361702127667</c:v>
                </c:pt>
                <c:pt idx="5454">
                  <c:v>66.489361702127667</c:v>
                </c:pt>
                <c:pt idx="5455">
                  <c:v>66.533599467731207</c:v>
                </c:pt>
                <c:pt idx="5456">
                  <c:v>66.533599467731207</c:v>
                </c:pt>
                <c:pt idx="5457">
                  <c:v>66.533599467731207</c:v>
                </c:pt>
                <c:pt idx="5458">
                  <c:v>66.533599467731207</c:v>
                </c:pt>
                <c:pt idx="5459">
                  <c:v>66.533599467731207</c:v>
                </c:pt>
                <c:pt idx="5460">
                  <c:v>66.533599467731207</c:v>
                </c:pt>
                <c:pt idx="5461">
                  <c:v>66.533599467731207</c:v>
                </c:pt>
                <c:pt idx="5462">
                  <c:v>66.533599467731207</c:v>
                </c:pt>
                <c:pt idx="5463">
                  <c:v>66.533599467731207</c:v>
                </c:pt>
                <c:pt idx="5464">
                  <c:v>66.533599467731207</c:v>
                </c:pt>
                <c:pt idx="5465">
                  <c:v>66.533599467731207</c:v>
                </c:pt>
                <c:pt idx="5466">
                  <c:v>66.533599467731207</c:v>
                </c:pt>
                <c:pt idx="5467">
                  <c:v>66.577896138482032</c:v>
                </c:pt>
                <c:pt idx="5468">
                  <c:v>66.577896138482032</c:v>
                </c:pt>
                <c:pt idx="5469">
                  <c:v>66.577896138482032</c:v>
                </c:pt>
                <c:pt idx="5470">
                  <c:v>66.577896138482032</c:v>
                </c:pt>
                <c:pt idx="5471">
                  <c:v>66.577896138482032</c:v>
                </c:pt>
                <c:pt idx="5472">
                  <c:v>66.577896138482032</c:v>
                </c:pt>
                <c:pt idx="5473">
                  <c:v>66.577896138482032</c:v>
                </c:pt>
                <c:pt idx="5474">
                  <c:v>66.577896138482032</c:v>
                </c:pt>
                <c:pt idx="5475">
                  <c:v>66.622251832111928</c:v>
                </c:pt>
                <c:pt idx="5476">
                  <c:v>66.622251832111928</c:v>
                </c:pt>
                <c:pt idx="5477">
                  <c:v>66.622251832111928</c:v>
                </c:pt>
                <c:pt idx="5478">
                  <c:v>66.622251832111928</c:v>
                </c:pt>
                <c:pt idx="5479">
                  <c:v>66.622251832111928</c:v>
                </c:pt>
                <c:pt idx="5480">
                  <c:v>66.622251832111928</c:v>
                </c:pt>
                <c:pt idx="5481">
                  <c:v>66.622251832111928</c:v>
                </c:pt>
                <c:pt idx="5482">
                  <c:v>66.666666666666671</c:v>
                </c:pt>
                <c:pt idx="5483">
                  <c:v>66.666666666666671</c:v>
                </c:pt>
                <c:pt idx="5484">
                  <c:v>66.666666666666671</c:v>
                </c:pt>
                <c:pt idx="5485">
                  <c:v>66.666666666666671</c:v>
                </c:pt>
                <c:pt idx="5486">
                  <c:v>66.666666666666671</c:v>
                </c:pt>
                <c:pt idx="5487">
                  <c:v>66.666666666666671</c:v>
                </c:pt>
                <c:pt idx="5488">
                  <c:v>66.666666666666671</c:v>
                </c:pt>
                <c:pt idx="5489">
                  <c:v>66.666666666666671</c:v>
                </c:pt>
                <c:pt idx="5490">
                  <c:v>66.666666666666671</c:v>
                </c:pt>
                <c:pt idx="5491">
                  <c:v>66.711140760507007</c:v>
                </c:pt>
                <c:pt idx="5492">
                  <c:v>66.711140760507007</c:v>
                </c:pt>
                <c:pt idx="5493">
                  <c:v>66.711140760507007</c:v>
                </c:pt>
                <c:pt idx="5494">
                  <c:v>66.711140760507007</c:v>
                </c:pt>
                <c:pt idx="5495">
                  <c:v>66.711140760507007</c:v>
                </c:pt>
                <c:pt idx="5496">
                  <c:v>66.711140760507007</c:v>
                </c:pt>
                <c:pt idx="5497">
                  <c:v>66.711140760507007</c:v>
                </c:pt>
                <c:pt idx="5498">
                  <c:v>66.711140760507007</c:v>
                </c:pt>
                <c:pt idx="5499">
                  <c:v>66.711140760507007</c:v>
                </c:pt>
                <c:pt idx="5500">
                  <c:v>66.711140760507007</c:v>
                </c:pt>
                <c:pt idx="5501">
                  <c:v>66.755674232309744</c:v>
                </c:pt>
                <c:pt idx="5502">
                  <c:v>66.755674232309744</c:v>
                </c:pt>
                <c:pt idx="5503">
                  <c:v>66.755674232309744</c:v>
                </c:pt>
                <c:pt idx="5504">
                  <c:v>66.755674232309744</c:v>
                </c:pt>
                <c:pt idx="5505">
                  <c:v>66.755674232309744</c:v>
                </c:pt>
                <c:pt idx="5506">
                  <c:v>66.755674232309744</c:v>
                </c:pt>
                <c:pt idx="5507">
                  <c:v>66.755674232309744</c:v>
                </c:pt>
                <c:pt idx="5508">
                  <c:v>66.755674232309744</c:v>
                </c:pt>
                <c:pt idx="5509">
                  <c:v>66.800267201068806</c:v>
                </c:pt>
                <c:pt idx="5510">
                  <c:v>66.800267201068806</c:v>
                </c:pt>
                <c:pt idx="5511">
                  <c:v>66.800267201068806</c:v>
                </c:pt>
                <c:pt idx="5512">
                  <c:v>66.800267201068806</c:v>
                </c:pt>
                <c:pt idx="5513">
                  <c:v>66.800267201068806</c:v>
                </c:pt>
                <c:pt idx="5514">
                  <c:v>66.800267201068806</c:v>
                </c:pt>
                <c:pt idx="5515">
                  <c:v>66.800267201068806</c:v>
                </c:pt>
                <c:pt idx="5516">
                  <c:v>66.800267201068806</c:v>
                </c:pt>
                <c:pt idx="5517">
                  <c:v>66.800267201068806</c:v>
                </c:pt>
                <c:pt idx="5518">
                  <c:v>66.800267201068806</c:v>
                </c:pt>
                <c:pt idx="5519">
                  <c:v>66.800267201068806</c:v>
                </c:pt>
                <c:pt idx="5520">
                  <c:v>66.844919786096256</c:v>
                </c:pt>
                <c:pt idx="5521">
                  <c:v>66.844919786096256</c:v>
                </c:pt>
                <c:pt idx="5522">
                  <c:v>66.844919786096256</c:v>
                </c:pt>
                <c:pt idx="5523">
                  <c:v>66.844919786096256</c:v>
                </c:pt>
                <c:pt idx="5524">
                  <c:v>66.844919786096256</c:v>
                </c:pt>
                <c:pt idx="5525">
                  <c:v>66.844919786096256</c:v>
                </c:pt>
                <c:pt idx="5526">
                  <c:v>66.844919786096256</c:v>
                </c:pt>
                <c:pt idx="5527">
                  <c:v>66.844919786096256</c:v>
                </c:pt>
                <c:pt idx="5528">
                  <c:v>66.844919786096256</c:v>
                </c:pt>
                <c:pt idx="5529">
                  <c:v>66.844919786096256</c:v>
                </c:pt>
                <c:pt idx="5530">
                  <c:v>66.889632107023417</c:v>
                </c:pt>
                <c:pt idx="5531">
                  <c:v>66.889632107023417</c:v>
                </c:pt>
                <c:pt idx="5532">
                  <c:v>66.889632107023417</c:v>
                </c:pt>
                <c:pt idx="5533">
                  <c:v>66.889632107023417</c:v>
                </c:pt>
                <c:pt idx="5534">
                  <c:v>66.889632107023417</c:v>
                </c:pt>
                <c:pt idx="5535">
                  <c:v>66.889632107023417</c:v>
                </c:pt>
                <c:pt idx="5536">
                  <c:v>66.889632107023417</c:v>
                </c:pt>
                <c:pt idx="5537">
                  <c:v>66.889632107023417</c:v>
                </c:pt>
                <c:pt idx="5538">
                  <c:v>66.889632107023417</c:v>
                </c:pt>
                <c:pt idx="5539">
                  <c:v>66.934404283801882</c:v>
                </c:pt>
                <c:pt idx="5540">
                  <c:v>66.934404283801882</c:v>
                </c:pt>
                <c:pt idx="5541">
                  <c:v>66.934404283801882</c:v>
                </c:pt>
                <c:pt idx="5542">
                  <c:v>66.934404283801882</c:v>
                </c:pt>
                <c:pt idx="5543">
                  <c:v>66.934404283801882</c:v>
                </c:pt>
                <c:pt idx="5544">
                  <c:v>66.934404283801882</c:v>
                </c:pt>
                <c:pt idx="5545">
                  <c:v>66.934404283801882</c:v>
                </c:pt>
                <c:pt idx="5546">
                  <c:v>66.979236436704625</c:v>
                </c:pt>
                <c:pt idx="5547">
                  <c:v>66.979236436704625</c:v>
                </c:pt>
                <c:pt idx="5548">
                  <c:v>66.979236436704625</c:v>
                </c:pt>
                <c:pt idx="5549">
                  <c:v>67.024128686327074</c:v>
                </c:pt>
                <c:pt idx="5550">
                  <c:v>67.024128686327074</c:v>
                </c:pt>
                <c:pt idx="5551">
                  <c:v>67.024128686327074</c:v>
                </c:pt>
                <c:pt idx="5552">
                  <c:v>67.024128686327074</c:v>
                </c:pt>
                <c:pt idx="5553">
                  <c:v>67.024128686327074</c:v>
                </c:pt>
                <c:pt idx="5554">
                  <c:v>67.024128686327074</c:v>
                </c:pt>
                <c:pt idx="5555">
                  <c:v>67.024128686327074</c:v>
                </c:pt>
                <c:pt idx="5556">
                  <c:v>67.069081153588201</c:v>
                </c:pt>
                <c:pt idx="5557">
                  <c:v>67.069081153588201</c:v>
                </c:pt>
                <c:pt idx="5558">
                  <c:v>67.069081153588201</c:v>
                </c:pt>
                <c:pt idx="5559">
                  <c:v>67.069081153588201</c:v>
                </c:pt>
                <c:pt idx="5560">
                  <c:v>67.069081153588201</c:v>
                </c:pt>
                <c:pt idx="5561">
                  <c:v>67.069081153588201</c:v>
                </c:pt>
                <c:pt idx="5562">
                  <c:v>67.069081153588201</c:v>
                </c:pt>
                <c:pt idx="5563">
                  <c:v>67.114093959731548</c:v>
                </c:pt>
                <c:pt idx="5564">
                  <c:v>67.114093959731548</c:v>
                </c:pt>
                <c:pt idx="5565">
                  <c:v>67.114093959731548</c:v>
                </c:pt>
                <c:pt idx="5566">
                  <c:v>67.114093959731548</c:v>
                </c:pt>
                <c:pt idx="5567">
                  <c:v>67.114093959731548</c:v>
                </c:pt>
                <c:pt idx="5568">
                  <c:v>67.114093959731548</c:v>
                </c:pt>
                <c:pt idx="5569">
                  <c:v>67.114093959731548</c:v>
                </c:pt>
                <c:pt idx="5570">
                  <c:v>67.114093959731548</c:v>
                </c:pt>
                <c:pt idx="5571">
                  <c:v>67.114093959731548</c:v>
                </c:pt>
                <c:pt idx="5572">
                  <c:v>67.159167226326389</c:v>
                </c:pt>
                <c:pt idx="5573">
                  <c:v>67.159167226326389</c:v>
                </c:pt>
                <c:pt idx="5574">
                  <c:v>67.159167226326389</c:v>
                </c:pt>
                <c:pt idx="5575">
                  <c:v>67.204301075268816</c:v>
                </c:pt>
                <c:pt idx="5576">
                  <c:v>67.204301075268816</c:v>
                </c:pt>
                <c:pt idx="5577">
                  <c:v>67.204301075268816</c:v>
                </c:pt>
                <c:pt idx="5578">
                  <c:v>67.204301075268816</c:v>
                </c:pt>
                <c:pt idx="5579">
                  <c:v>67.204301075268816</c:v>
                </c:pt>
                <c:pt idx="5580">
                  <c:v>67.204301075268816</c:v>
                </c:pt>
                <c:pt idx="5581">
                  <c:v>67.204301075268816</c:v>
                </c:pt>
                <c:pt idx="5582">
                  <c:v>67.249495628782782</c:v>
                </c:pt>
                <c:pt idx="5583">
                  <c:v>67.249495628782782</c:v>
                </c:pt>
                <c:pt idx="5584">
                  <c:v>67.249495628782782</c:v>
                </c:pt>
                <c:pt idx="5585">
                  <c:v>67.249495628782782</c:v>
                </c:pt>
                <c:pt idx="5586">
                  <c:v>67.249495628782782</c:v>
                </c:pt>
                <c:pt idx="5587">
                  <c:v>67.249495628782782</c:v>
                </c:pt>
                <c:pt idx="5588">
                  <c:v>67.249495628782782</c:v>
                </c:pt>
                <c:pt idx="5589">
                  <c:v>67.249495628782782</c:v>
                </c:pt>
                <c:pt idx="5590">
                  <c:v>67.249495628782782</c:v>
                </c:pt>
                <c:pt idx="5591">
                  <c:v>67.294751009421262</c:v>
                </c:pt>
                <c:pt idx="5592">
                  <c:v>67.294751009421262</c:v>
                </c:pt>
                <c:pt idx="5593">
                  <c:v>67.294751009421262</c:v>
                </c:pt>
                <c:pt idx="5594">
                  <c:v>67.294751009421262</c:v>
                </c:pt>
                <c:pt idx="5595">
                  <c:v>67.294751009421262</c:v>
                </c:pt>
                <c:pt idx="5596">
                  <c:v>67.294751009421262</c:v>
                </c:pt>
                <c:pt idx="5597">
                  <c:v>67.340067340067336</c:v>
                </c:pt>
                <c:pt idx="5598">
                  <c:v>67.340067340067336</c:v>
                </c:pt>
                <c:pt idx="5599">
                  <c:v>67.340067340067336</c:v>
                </c:pt>
                <c:pt idx="5600">
                  <c:v>67.340067340067336</c:v>
                </c:pt>
                <c:pt idx="5601">
                  <c:v>67.340067340067336</c:v>
                </c:pt>
                <c:pt idx="5602">
                  <c:v>67.340067340067336</c:v>
                </c:pt>
                <c:pt idx="5603">
                  <c:v>67.340067340067336</c:v>
                </c:pt>
                <c:pt idx="5604">
                  <c:v>67.385444743935309</c:v>
                </c:pt>
                <c:pt idx="5605">
                  <c:v>67.385444743935309</c:v>
                </c:pt>
                <c:pt idx="5606">
                  <c:v>67.385444743935309</c:v>
                </c:pt>
                <c:pt idx="5607">
                  <c:v>67.385444743935309</c:v>
                </c:pt>
                <c:pt idx="5608">
                  <c:v>67.385444743935309</c:v>
                </c:pt>
                <c:pt idx="5609">
                  <c:v>67.430883344571811</c:v>
                </c:pt>
                <c:pt idx="5610">
                  <c:v>67.430883344571811</c:v>
                </c:pt>
                <c:pt idx="5611">
                  <c:v>67.430883344571811</c:v>
                </c:pt>
                <c:pt idx="5612">
                  <c:v>67.430883344571811</c:v>
                </c:pt>
                <c:pt idx="5613">
                  <c:v>67.430883344571811</c:v>
                </c:pt>
                <c:pt idx="5614">
                  <c:v>67.476383265856953</c:v>
                </c:pt>
                <c:pt idx="5615">
                  <c:v>67.476383265856953</c:v>
                </c:pt>
                <c:pt idx="5616">
                  <c:v>67.476383265856953</c:v>
                </c:pt>
                <c:pt idx="5617">
                  <c:v>67.476383265856953</c:v>
                </c:pt>
                <c:pt idx="5618">
                  <c:v>67.476383265856953</c:v>
                </c:pt>
                <c:pt idx="5619">
                  <c:v>67.476383265856953</c:v>
                </c:pt>
                <c:pt idx="5620">
                  <c:v>67.476383265856953</c:v>
                </c:pt>
                <c:pt idx="5621">
                  <c:v>67.476383265856953</c:v>
                </c:pt>
                <c:pt idx="5622">
                  <c:v>67.5219446320054</c:v>
                </c:pt>
                <c:pt idx="5623">
                  <c:v>67.5219446320054</c:v>
                </c:pt>
                <c:pt idx="5624">
                  <c:v>67.5219446320054</c:v>
                </c:pt>
                <c:pt idx="5625">
                  <c:v>67.5219446320054</c:v>
                </c:pt>
                <c:pt idx="5626">
                  <c:v>67.5219446320054</c:v>
                </c:pt>
                <c:pt idx="5627">
                  <c:v>67.5219446320054</c:v>
                </c:pt>
                <c:pt idx="5628">
                  <c:v>67.5219446320054</c:v>
                </c:pt>
                <c:pt idx="5629">
                  <c:v>67.5219446320054</c:v>
                </c:pt>
                <c:pt idx="5630">
                  <c:v>67.567567567567565</c:v>
                </c:pt>
                <c:pt idx="5631">
                  <c:v>67.567567567567565</c:v>
                </c:pt>
                <c:pt idx="5632">
                  <c:v>67.567567567567565</c:v>
                </c:pt>
                <c:pt idx="5633">
                  <c:v>67.567567567567565</c:v>
                </c:pt>
                <c:pt idx="5634">
                  <c:v>67.567567567567565</c:v>
                </c:pt>
                <c:pt idx="5635">
                  <c:v>67.567567567567565</c:v>
                </c:pt>
                <c:pt idx="5636">
                  <c:v>67.567567567567565</c:v>
                </c:pt>
                <c:pt idx="5637">
                  <c:v>67.613252197430697</c:v>
                </c:pt>
                <c:pt idx="5638">
                  <c:v>67.613252197430697</c:v>
                </c:pt>
                <c:pt idx="5639">
                  <c:v>67.613252197430697</c:v>
                </c:pt>
                <c:pt idx="5640">
                  <c:v>67.613252197430697</c:v>
                </c:pt>
                <c:pt idx="5641">
                  <c:v>67.613252197430697</c:v>
                </c:pt>
                <c:pt idx="5642">
                  <c:v>67.613252197430697</c:v>
                </c:pt>
                <c:pt idx="5643">
                  <c:v>67.613252197430697</c:v>
                </c:pt>
                <c:pt idx="5644">
                  <c:v>67.613252197430697</c:v>
                </c:pt>
                <c:pt idx="5645">
                  <c:v>67.658998646820024</c:v>
                </c:pt>
                <c:pt idx="5646">
                  <c:v>67.658998646820024</c:v>
                </c:pt>
                <c:pt idx="5647">
                  <c:v>67.658998646820024</c:v>
                </c:pt>
                <c:pt idx="5648">
                  <c:v>67.658998646820024</c:v>
                </c:pt>
                <c:pt idx="5649">
                  <c:v>67.658998646820024</c:v>
                </c:pt>
                <c:pt idx="5650">
                  <c:v>67.658998646820024</c:v>
                </c:pt>
                <c:pt idx="5651">
                  <c:v>67.658998646820024</c:v>
                </c:pt>
                <c:pt idx="5652">
                  <c:v>67.658998646820024</c:v>
                </c:pt>
                <c:pt idx="5653">
                  <c:v>67.658998646820024</c:v>
                </c:pt>
                <c:pt idx="5654">
                  <c:v>67.704807041299929</c:v>
                </c:pt>
                <c:pt idx="5655">
                  <c:v>67.704807041299929</c:v>
                </c:pt>
                <c:pt idx="5656">
                  <c:v>67.704807041299929</c:v>
                </c:pt>
                <c:pt idx="5657">
                  <c:v>67.750677506775062</c:v>
                </c:pt>
                <c:pt idx="5658">
                  <c:v>67.750677506775062</c:v>
                </c:pt>
                <c:pt idx="5659">
                  <c:v>67.750677506775062</c:v>
                </c:pt>
                <c:pt idx="5660">
                  <c:v>67.750677506775062</c:v>
                </c:pt>
                <c:pt idx="5661">
                  <c:v>67.750677506775062</c:v>
                </c:pt>
                <c:pt idx="5662">
                  <c:v>67.750677506775062</c:v>
                </c:pt>
                <c:pt idx="5663">
                  <c:v>67.750677506775062</c:v>
                </c:pt>
                <c:pt idx="5664">
                  <c:v>67.79661016949153</c:v>
                </c:pt>
                <c:pt idx="5665">
                  <c:v>67.79661016949153</c:v>
                </c:pt>
                <c:pt idx="5666">
                  <c:v>67.79661016949153</c:v>
                </c:pt>
                <c:pt idx="5667">
                  <c:v>67.79661016949153</c:v>
                </c:pt>
                <c:pt idx="5668">
                  <c:v>67.79661016949153</c:v>
                </c:pt>
                <c:pt idx="5669">
                  <c:v>67.79661016949153</c:v>
                </c:pt>
                <c:pt idx="5670">
                  <c:v>67.79661016949153</c:v>
                </c:pt>
                <c:pt idx="5671">
                  <c:v>67.84260515603799</c:v>
                </c:pt>
                <c:pt idx="5672">
                  <c:v>67.84260515603799</c:v>
                </c:pt>
                <c:pt idx="5673">
                  <c:v>67.84260515603799</c:v>
                </c:pt>
                <c:pt idx="5674">
                  <c:v>67.84260515603799</c:v>
                </c:pt>
                <c:pt idx="5675">
                  <c:v>67.84260515603799</c:v>
                </c:pt>
                <c:pt idx="5676">
                  <c:v>67.84260515603799</c:v>
                </c:pt>
                <c:pt idx="5677">
                  <c:v>67.888662593346908</c:v>
                </c:pt>
                <c:pt idx="5678">
                  <c:v>67.888662593346908</c:v>
                </c:pt>
                <c:pt idx="5679">
                  <c:v>67.888662593346908</c:v>
                </c:pt>
                <c:pt idx="5680">
                  <c:v>67.888662593346908</c:v>
                </c:pt>
                <c:pt idx="5681">
                  <c:v>67.934782608695656</c:v>
                </c:pt>
                <c:pt idx="5682">
                  <c:v>67.934782608695656</c:v>
                </c:pt>
                <c:pt idx="5683">
                  <c:v>67.934782608695656</c:v>
                </c:pt>
                <c:pt idx="5684">
                  <c:v>67.934782608695656</c:v>
                </c:pt>
                <c:pt idx="5685">
                  <c:v>67.934782608695656</c:v>
                </c:pt>
                <c:pt idx="5686">
                  <c:v>67.934782608695656</c:v>
                </c:pt>
                <c:pt idx="5687">
                  <c:v>67.934782608695656</c:v>
                </c:pt>
                <c:pt idx="5688">
                  <c:v>67.934782608695656</c:v>
                </c:pt>
                <c:pt idx="5689">
                  <c:v>67.934782608695656</c:v>
                </c:pt>
                <c:pt idx="5690">
                  <c:v>67.934782608695656</c:v>
                </c:pt>
                <c:pt idx="5691">
                  <c:v>67.980965329707672</c:v>
                </c:pt>
                <c:pt idx="5692">
                  <c:v>67.980965329707672</c:v>
                </c:pt>
                <c:pt idx="5693">
                  <c:v>67.980965329707672</c:v>
                </c:pt>
                <c:pt idx="5694">
                  <c:v>67.980965329707672</c:v>
                </c:pt>
                <c:pt idx="5695">
                  <c:v>68.02721088435375</c:v>
                </c:pt>
                <c:pt idx="5696">
                  <c:v>68.02721088435375</c:v>
                </c:pt>
                <c:pt idx="5697">
                  <c:v>68.02721088435375</c:v>
                </c:pt>
                <c:pt idx="5698">
                  <c:v>68.02721088435375</c:v>
                </c:pt>
                <c:pt idx="5699">
                  <c:v>68.02721088435375</c:v>
                </c:pt>
                <c:pt idx="5700">
                  <c:v>68.02721088435375</c:v>
                </c:pt>
                <c:pt idx="5701">
                  <c:v>68.073519400953032</c:v>
                </c:pt>
                <c:pt idx="5702">
                  <c:v>68.073519400953032</c:v>
                </c:pt>
                <c:pt idx="5703">
                  <c:v>68.073519400953032</c:v>
                </c:pt>
                <c:pt idx="5704">
                  <c:v>68.073519400953032</c:v>
                </c:pt>
                <c:pt idx="5705">
                  <c:v>68.073519400953032</c:v>
                </c:pt>
                <c:pt idx="5706">
                  <c:v>68.073519400953032</c:v>
                </c:pt>
                <c:pt idx="5707">
                  <c:v>68.073519400953032</c:v>
                </c:pt>
                <c:pt idx="5708">
                  <c:v>68.073519400953032</c:v>
                </c:pt>
                <c:pt idx="5709">
                  <c:v>68.119891008174392</c:v>
                </c:pt>
                <c:pt idx="5710">
                  <c:v>68.119891008174392</c:v>
                </c:pt>
                <c:pt idx="5711">
                  <c:v>68.119891008174392</c:v>
                </c:pt>
                <c:pt idx="5712">
                  <c:v>68.119891008174392</c:v>
                </c:pt>
                <c:pt idx="5713">
                  <c:v>68.119891008174392</c:v>
                </c:pt>
                <c:pt idx="5714">
                  <c:v>68.119891008174392</c:v>
                </c:pt>
                <c:pt idx="5715">
                  <c:v>68.166325835037497</c:v>
                </c:pt>
                <c:pt idx="5716">
                  <c:v>68.166325835037497</c:v>
                </c:pt>
                <c:pt idx="5717">
                  <c:v>68.166325835037497</c:v>
                </c:pt>
                <c:pt idx="5718">
                  <c:v>68.166325835037497</c:v>
                </c:pt>
                <c:pt idx="5719">
                  <c:v>68.166325835037497</c:v>
                </c:pt>
                <c:pt idx="5720">
                  <c:v>68.166325835037497</c:v>
                </c:pt>
                <c:pt idx="5721">
                  <c:v>68.166325835037497</c:v>
                </c:pt>
                <c:pt idx="5722">
                  <c:v>68.212824010914048</c:v>
                </c:pt>
                <c:pt idx="5723">
                  <c:v>68.212824010914048</c:v>
                </c:pt>
                <c:pt idx="5724">
                  <c:v>68.212824010914048</c:v>
                </c:pt>
                <c:pt idx="5725">
                  <c:v>68.212824010914048</c:v>
                </c:pt>
                <c:pt idx="5726">
                  <c:v>68.212824010914048</c:v>
                </c:pt>
                <c:pt idx="5727">
                  <c:v>68.212824010914048</c:v>
                </c:pt>
                <c:pt idx="5728">
                  <c:v>68.212824010914048</c:v>
                </c:pt>
                <c:pt idx="5729">
                  <c:v>68.212824010914048</c:v>
                </c:pt>
                <c:pt idx="5730">
                  <c:v>68.25938566552901</c:v>
                </c:pt>
                <c:pt idx="5731">
                  <c:v>68.25938566552901</c:v>
                </c:pt>
                <c:pt idx="5732">
                  <c:v>68.25938566552901</c:v>
                </c:pt>
                <c:pt idx="5733">
                  <c:v>68.25938566552901</c:v>
                </c:pt>
                <c:pt idx="5734">
                  <c:v>68.25938566552901</c:v>
                </c:pt>
                <c:pt idx="5735">
                  <c:v>68.25938566552901</c:v>
                </c:pt>
                <c:pt idx="5736">
                  <c:v>68.25938566552901</c:v>
                </c:pt>
                <c:pt idx="5737">
                  <c:v>68.30601092896174</c:v>
                </c:pt>
                <c:pt idx="5738">
                  <c:v>68.30601092896174</c:v>
                </c:pt>
                <c:pt idx="5739">
                  <c:v>68.30601092896174</c:v>
                </c:pt>
                <c:pt idx="5740">
                  <c:v>68.30601092896174</c:v>
                </c:pt>
                <c:pt idx="5741">
                  <c:v>68.30601092896174</c:v>
                </c:pt>
                <c:pt idx="5742">
                  <c:v>68.30601092896174</c:v>
                </c:pt>
                <c:pt idx="5743">
                  <c:v>68.30601092896174</c:v>
                </c:pt>
                <c:pt idx="5744">
                  <c:v>68.30601092896174</c:v>
                </c:pt>
                <c:pt idx="5745">
                  <c:v>68.30601092896174</c:v>
                </c:pt>
                <c:pt idx="5746">
                  <c:v>68.352699931647294</c:v>
                </c:pt>
                <c:pt idx="5747">
                  <c:v>68.352699931647294</c:v>
                </c:pt>
                <c:pt idx="5748">
                  <c:v>68.352699931647294</c:v>
                </c:pt>
                <c:pt idx="5749">
                  <c:v>68.352699931647294</c:v>
                </c:pt>
                <c:pt idx="5750">
                  <c:v>68.399452804377574</c:v>
                </c:pt>
                <c:pt idx="5751">
                  <c:v>68.399452804377574</c:v>
                </c:pt>
                <c:pt idx="5752">
                  <c:v>68.399452804377574</c:v>
                </c:pt>
                <c:pt idx="5753">
                  <c:v>68.399452804377574</c:v>
                </c:pt>
                <c:pt idx="5754">
                  <c:v>68.399452804377574</c:v>
                </c:pt>
                <c:pt idx="5755">
                  <c:v>68.399452804377574</c:v>
                </c:pt>
                <c:pt idx="5756">
                  <c:v>68.399452804377574</c:v>
                </c:pt>
                <c:pt idx="5757">
                  <c:v>68.399452804377574</c:v>
                </c:pt>
                <c:pt idx="5758">
                  <c:v>68.399452804377574</c:v>
                </c:pt>
                <c:pt idx="5759">
                  <c:v>68.446269678302542</c:v>
                </c:pt>
                <c:pt idx="5760">
                  <c:v>68.446269678302542</c:v>
                </c:pt>
                <c:pt idx="5761">
                  <c:v>68.446269678302542</c:v>
                </c:pt>
                <c:pt idx="5762">
                  <c:v>68.446269678302542</c:v>
                </c:pt>
                <c:pt idx="5763">
                  <c:v>68.446269678302542</c:v>
                </c:pt>
                <c:pt idx="5764">
                  <c:v>68.446269678302542</c:v>
                </c:pt>
                <c:pt idx="5765">
                  <c:v>68.446269678302542</c:v>
                </c:pt>
                <c:pt idx="5766">
                  <c:v>68.446269678302542</c:v>
                </c:pt>
                <c:pt idx="5767">
                  <c:v>68.446269678302542</c:v>
                </c:pt>
                <c:pt idx="5768">
                  <c:v>68.493150684931507</c:v>
                </c:pt>
                <c:pt idx="5769">
                  <c:v>68.493150684931507</c:v>
                </c:pt>
                <c:pt idx="5770">
                  <c:v>68.493150684931507</c:v>
                </c:pt>
                <c:pt idx="5771">
                  <c:v>68.493150684931507</c:v>
                </c:pt>
                <c:pt idx="5772">
                  <c:v>68.493150684931507</c:v>
                </c:pt>
                <c:pt idx="5773">
                  <c:v>68.493150684931507</c:v>
                </c:pt>
                <c:pt idx="5774">
                  <c:v>68.493150684931507</c:v>
                </c:pt>
                <c:pt idx="5775">
                  <c:v>68.493150684931507</c:v>
                </c:pt>
                <c:pt idx="5776">
                  <c:v>68.493150684931507</c:v>
                </c:pt>
                <c:pt idx="5777">
                  <c:v>68.493150684931507</c:v>
                </c:pt>
                <c:pt idx="5778">
                  <c:v>68.493150684931507</c:v>
                </c:pt>
                <c:pt idx="5779">
                  <c:v>68.493150684931507</c:v>
                </c:pt>
                <c:pt idx="5780">
                  <c:v>68.493150684931507</c:v>
                </c:pt>
                <c:pt idx="5781">
                  <c:v>68.493150684931507</c:v>
                </c:pt>
                <c:pt idx="5782">
                  <c:v>68.493150684931507</c:v>
                </c:pt>
                <c:pt idx="5783">
                  <c:v>68.493150684931507</c:v>
                </c:pt>
                <c:pt idx="5784">
                  <c:v>68.493150684931507</c:v>
                </c:pt>
                <c:pt idx="5785">
                  <c:v>68.540095956134337</c:v>
                </c:pt>
                <c:pt idx="5786">
                  <c:v>68.540095956134337</c:v>
                </c:pt>
                <c:pt idx="5787">
                  <c:v>68.540095956134337</c:v>
                </c:pt>
                <c:pt idx="5788">
                  <c:v>68.540095956134337</c:v>
                </c:pt>
                <c:pt idx="5789">
                  <c:v>68.540095956134337</c:v>
                </c:pt>
                <c:pt idx="5790">
                  <c:v>68.540095956134337</c:v>
                </c:pt>
                <c:pt idx="5791">
                  <c:v>68.540095956134337</c:v>
                </c:pt>
                <c:pt idx="5792">
                  <c:v>68.540095956134337</c:v>
                </c:pt>
                <c:pt idx="5793">
                  <c:v>68.540095956134337</c:v>
                </c:pt>
                <c:pt idx="5794">
                  <c:v>68.587105624142666</c:v>
                </c:pt>
                <c:pt idx="5795">
                  <c:v>68.587105624142666</c:v>
                </c:pt>
                <c:pt idx="5796">
                  <c:v>68.587105624142666</c:v>
                </c:pt>
                <c:pt idx="5797">
                  <c:v>68.587105624142666</c:v>
                </c:pt>
                <c:pt idx="5798">
                  <c:v>68.587105624142666</c:v>
                </c:pt>
                <c:pt idx="5799">
                  <c:v>68.587105624142666</c:v>
                </c:pt>
                <c:pt idx="5800">
                  <c:v>68.587105624142666</c:v>
                </c:pt>
                <c:pt idx="5801">
                  <c:v>68.587105624142666</c:v>
                </c:pt>
                <c:pt idx="5802">
                  <c:v>68.587105624142666</c:v>
                </c:pt>
                <c:pt idx="5803">
                  <c:v>68.587105624142666</c:v>
                </c:pt>
                <c:pt idx="5804">
                  <c:v>68.634179821551129</c:v>
                </c:pt>
                <c:pt idx="5805">
                  <c:v>68.634179821551129</c:v>
                </c:pt>
                <c:pt idx="5806">
                  <c:v>68.634179821551129</c:v>
                </c:pt>
                <c:pt idx="5807">
                  <c:v>68.634179821551129</c:v>
                </c:pt>
                <c:pt idx="5808">
                  <c:v>68.681318681318686</c:v>
                </c:pt>
                <c:pt idx="5809">
                  <c:v>68.681318681318686</c:v>
                </c:pt>
                <c:pt idx="5810">
                  <c:v>68.681318681318686</c:v>
                </c:pt>
                <c:pt idx="5811">
                  <c:v>68.681318681318686</c:v>
                </c:pt>
                <c:pt idx="5812">
                  <c:v>68.681318681318686</c:v>
                </c:pt>
                <c:pt idx="5813">
                  <c:v>68.728522336769757</c:v>
                </c:pt>
                <c:pt idx="5814">
                  <c:v>68.728522336769757</c:v>
                </c:pt>
                <c:pt idx="5815">
                  <c:v>68.728522336769757</c:v>
                </c:pt>
                <c:pt idx="5816">
                  <c:v>68.728522336769757</c:v>
                </c:pt>
                <c:pt idx="5817">
                  <c:v>68.7757909215956</c:v>
                </c:pt>
                <c:pt idx="5818">
                  <c:v>68.7757909215956</c:v>
                </c:pt>
                <c:pt idx="5819">
                  <c:v>68.7757909215956</c:v>
                </c:pt>
                <c:pt idx="5820">
                  <c:v>68.7757909215956</c:v>
                </c:pt>
                <c:pt idx="5821">
                  <c:v>68.82312456985548</c:v>
                </c:pt>
                <c:pt idx="5822">
                  <c:v>68.82312456985548</c:v>
                </c:pt>
                <c:pt idx="5823">
                  <c:v>68.82312456985548</c:v>
                </c:pt>
                <c:pt idx="5824">
                  <c:v>68.82312456985548</c:v>
                </c:pt>
                <c:pt idx="5825">
                  <c:v>68.82312456985548</c:v>
                </c:pt>
                <c:pt idx="5826">
                  <c:v>68.82312456985548</c:v>
                </c:pt>
                <c:pt idx="5827">
                  <c:v>68.870523415977956</c:v>
                </c:pt>
                <c:pt idx="5828">
                  <c:v>68.870523415977956</c:v>
                </c:pt>
                <c:pt idx="5829">
                  <c:v>68.870523415977956</c:v>
                </c:pt>
                <c:pt idx="5830">
                  <c:v>68.870523415977956</c:v>
                </c:pt>
                <c:pt idx="5831">
                  <c:v>68.870523415977956</c:v>
                </c:pt>
                <c:pt idx="5832">
                  <c:v>68.870523415977956</c:v>
                </c:pt>
                <c:pt idx="5833">
                  <c:v>68.870523415977956</c:v>
                </c:pt>
                <c:pt idx="5834">
                  <c:v>68.870523415977956</c:v>
                </c:pt>
                <c:pt idx="5835">
                  <c:v>68.870523415977956</c:v>
                </c:pt>
                <c:pt idx="5836">
                  <c:v>68.917987594762238</c:v>
                </c:pt>
                <c:pt idx="5837">
                  <c:v>68.917987594762238</c:v>
                </c:pt>
                <c:pt idx="5838">
                  <c:v>68.917987594762238</c:v>
                </c:pt>
                <c:pt idx="5839">
                  <c:v>68.917987594762238</c:v>
                </c:pt>
                <c:pt idx="5840">
                  <c:v>68.917987594762238</c:v>
                </c:pt>
                <c:pt idx="5841">
                  <c:v>68.917987594762238</c:v>
                </c:pt>
                <c:pt idx="5842">
                  <c:v>68.965517241379317</c:v>
                </c:pt>
                <c:pt idx="5843">
                  <c:v>68.965517241379317</c:v>
                </c:pt>
                <c:pt idx="5844">
                  <c:v>68.965517241379317</c:v>
                </c:pt>
                <c:pt idx="5845">
                  <c:v>68.965517241379317</c:v>
                </c:pt>
                <c:pt idx="5846">
                  <c:v>68.965517241379317</c:v>
                </c:pt>
                <c:pt idx="5847">
                  <c:v>68.965517241379317</c:v>
                </c:pt>
                <c:pt idx="5848">
                  <c:v>68.965517241379317</c:v>
                </c:pt>
                <c:pt idx="5849">
                  <c:v>68.965517241379317</c:v>
                </c:pt>
                <c:pt idx="5850">
                  <c:v>69.013112491373363</c:v>
                </c:pt>
                <c:pt idx="5851">
                  <c:v>69.013112491373363</c:v>
                </c:pt>
                <c:pt idx="5852">
                  <c:v>69.013112491373363</c:v>
                </c:pt>
                <c:pt idx="5853">
                  <c:v>69.013112491373363</c:v>
                </c:pt>
                <c:pt idx="5854">
                  <c:v>69.013112491373363</c:v>
                </c:pt>
                <c:pt idx="5855">
                  <c:v>69.013112491373363</c:v>
                </c:pt>
                <c:pt idx="5856">
                  <c:v>69.060773480662988</c:v>
                </c:pt>
                <c:pt idx="5857">
                  <c:v>69.060773480662988</c:v>
                </c:pt>
                <c:pt idx="5858">
                  <c:v>69.060773480662988</c:v>
                </c:pt>
                <c:pt idx="5859">
                  <c:v>69.060773480662988</c:v>
                </c:pt>
                <c:pt idx="5860">
                  <c:v>69.060773480662988</c:v>
                </c:pt>
                <c:pt idx="5861">
                  <c:v>69.060773480662988</c:v>
                </c:pt>
                <c:pt idx="5862">
                  <c:v>69.060773480662988</c:v>
                </c:pt>
                <c:pt idx="5863">
                  <c:v>69.060773480662988</c:v>
                </c:pt>
                <c:pt idx="5864">
                  <c:v>69.060773480662988</c:v>
                </c:pt>
                <c:pt idx="5865">
                  <c:v>69.060773480662988</c:v>
                </c:pt>
                <c:pt idx="5866">
                  <c:v>69.060773480662988</c:v>
                </c:pt>
                <c:pt idx="5867">
                  <c:v>69.060773480662988</c:v>
                </c:pt>
                <c:pt idx="5868">
                  <c:v>69.108500345542495</c:v>
                </c:pt>
                <c:pt idx="5869">
                  <c:v>69.108500345542495</c:v>
                </c:pt>
                <c:pt idx="5870">
                  <c:v>69.108500345542495</c:v>
                </c:pt>
                <c:pt idx="5871">
                  <c:v>69.108500345542495</c:v>
                </c:pt>
                <c:pt idx="5872">
                  <c:v>69.108500345542495</c:v>
                </c:pt>
                <c:pt idx="5873">
                  <c:v>69.15629322268326</c:v>
                </c:pt>
                <c:pt idx="5874">
                  <c:v>69.15629322268326</c:v>
                </c:pt>
                <c:pt idx="5875">
                  <c:v>69.15629322268326</c:v>
                </c:pt>
                <c:pt idx="5876">
                  <c:v>69.15629322268326</c:v>
                </c:pt>
                <c:pt idx="5877">
                  <c:v>69.15629322268326</c:v>
                </c:pt>
                <c:pt idx="5878">
                  <c:v>69.15629322268326</c:v>
                </c:pt>
                <c:pt idx="5879">
                  <c:v>69.15629322268326</c:v>
                </c:pt>
                <c:pt idx="5880">
                  <c:v>69.15629322268326</c:v>
                </c:pt>
                <c:pt idx="5881">
                  <c:v>69.15629322268326</c:v>
                </c:pt>
                <c:pt idx="5882">
                  <c:v>69.15629322268326</c:v>
                </c:pt>
                <c:pt idx="5883">
                  <c:v>69.15629322268326</c:v>
                </c:pt>
                <c:pt idx="5884">
                  <c:v>69.15629322268326</c:v>
                </c:pt>
                <c:pt idx="5885">
                  <c:v>69.20415224913495</c:v>
                </c:pt>
                <c:pt idx="5886">
                  <c:v>69.20415224913495</c:v>
                </c:pt>
                <c:pt idx="5887">
                  <c:v>69.20415224913495</c:v>
                </c:pt>
                <c:pt idx="5888">
                  <c:v>69.20415224913495</c:v>
                </c:pt>
                <c:pt idx="5889">
                  <c:v>69.20415224913495</c:v>
                </c:pt>
                <c:pt idx="5890">
                  <c:v>69.20415224913495</c:v>
                </c:pt>
                <c:pt idx="5891">
                  <c:v>69.252077562326875</c:v>
                </c:pt>
                <c:pt idx="5892">
                  <c:v>69.252077562326875</c:v>
                </c:pt>
                <c:pt idx="5893">
                  <c:v>69.252077562326875</c:v>
                </c:pt>
                <c:pt idx="5894">
                  <c:v>69.252077562326875</c:v>
                </c:pt>
                <c:pt idx="5895">
                  <c:v>69.252077562326875</c:v>
                </c:pt>
                <c:pt idx="5896">
                  <c:v>69.252077562326875</c:v>
                </c:pt>
                <c:pt idx="5897">
                  <c:v>69.252077562326875</c:v>
                </c:pt>
                <c:pt idx="5898">
                  <c:v>69.300069300069296</c:v>
                </c:pt>
                <c:pt idx="5899">
                  <c:v>69.300069300069296</c:v>
                </c:pt>
                <c:pt idx="5900">
                  <c:v>69.300069300069296</c:v>
                </c:pt>
                <c:pt idx="5901">
                  <c:v>69.300069300069296</c:v>
                </c:pt>
                <c:pt idx="5902">
                  <c:v>69.300069300069296</c:v>
                </c:pt>
                <c:pt idx="5903">
                  <c:v>69.300069300069296</c:v>
                </c:pt>
                <c:pt idx="5904">
                  <c:v>69.34812760055479</c:v>
                </c:pt>
                <c:pt idx="5905">
                  <c:v>69.34812760055479</c:v>
                </c:pt>
                <c:pt idx="5906">
                  <c:v>69.34812760055479</c:v>
                </c:pt>
                <c:pt idx="5907">
                  <c:v>69.34812760055479</c:v>
                </c:pt>
                <c:pt idx="5908">
                  <c:v>69.396252602359468</c:v>
                </c:pt>
                <c:pt idx="5909">
                  <c:v>69.396252602359468</c:v>
                </c:pt>
                <c:pt idx="5910">
                  <c:v>69.396252602359468</c:v>
                </c:pt>
                <c:pt idx="5911">
                  <c:v>69.396252602359468</c:v>
                </c:pt>
                <c:pt idx="5912">
                  <c:v>69.396252602359468</c:v>
                </c:pt>
                <c:pt idx="5913">
                  <c:v>69.396252602359468</c:v>
                </c:pt>
                <c:pt idx="5914">
                  <c:v>69.396252602359468</c:v>
                </c:pt>
                <c:pt idx="5915">
                  <c:v>69.396252602359468</c:v>
                </c:pt>
                <c:pt idx="5916">
                  <c:v>69.396252602359468</c:v>
                </c:pt>
                <c:pt idx="5917">
                  <c:v>69.396252602359468</c:v>
                </c:pt>
                <c:pt idx="5918">
                  <c:v>69.444444444444443</c:v>
                </c:pt>
                <c:pt idx="5919">
                  <c:v>69.444444444444443</c:v>
                </c:pt>
                <c:pt idx="5920">
                  <c:v>69.444444444444443</c:v>
                </c:pt>
                <c:pt idx="5921">
                  <c:v>69.444444444444443</c:v>
                </c:pt>
                <c:pt idx="5922">
                  <c:v>69.444444444444443</c:v>
                </c:pt>
                <c:pt idx="5923">
                  <c:v>69.444444444444443</c:v>
                </c:pt>
                <c:pt idx="5924">
                  <c:v>69.444444444444443</c:v>
                </c:pt>
                <c:pt idx="5925">
                  <c:v>69.444444444444443</c:v>
                </c:pt>
                <c:pt idx="5926">
                  <c:v>69.492703266157051</c:v>
                </c:pt>
                <c:pt idx="5927">
                  <c:v>69.492703266157051</c:v>
                </c:pt>
                <c:pt idx="5928">
                  <c:v>69.492703266157051</c:v>
                </c:pt>
                <c:pt idx="5929">
                  <c:v>69.492703266157051</c:v>
                </c:pt>
                <c:pt idx="5930">
                  <c:v>69.492703266157051</c:v>
                </c:pt>
                <c:pt idx="5931">
                  <c:v>69.492703266157051</c:v>
                </c:pt>
                <c:pt idx="5932">
                  <c:v>69.492703266157051</c:v>
                </c:pt>
                <c:pt idx="5933">
                  <c:v>69.492703266157051</c:v>
                </c:pt>
                <c:pt idx="5934">
                  <c:v>69.492703266157051</c:v>
                </c:pt>
                <c:pt idx="5935">
                  <c:v>69.492703266157051</c:v>
                </c:pt>
                <c:pt idx="5936">
                  <c:v>69.492703266157051</c:v>
                </c:pt>
                <c:pt idx="5937">
                  <c:v>69.492703266157051</c:v>
                </c:pt>
                <c:pt idx="5938">
                  <c:v>69.541029207232256</c:v>
                </c:pt>
                <c:pt idx="5939">
                  <c:v>69.541029207232256</c:v>
                </c:pt>
                <c:pt idx="5940">
                  <c:v>69.541029207232256</c:v>
                </c:pt>
                <c:pt idx="5941">
                  <c:v>69.541029207232256</c:v>
                </c:pt>
                <c:pt idx="5942">
                  <c:v>69.541029207232256</c:v>
                </c:pt>
                <c:pt idx="5943">
                  <c:v>69.589422407794018</c:v>
                </c:pt>
                <c:pt idx="5944">
                  <c:v>69.589422407794018</c:v>
                </c:pt>
                <c:pt idx="5945">
                  <c:v>69.589422407794018</c:v>
                </c:pt>
                <c:pt idx="5946">
                  <c:v>69.589422407794018</c:v>
                </c:pt>
                <c:pt idx="5947">
                  <c:v>69.589422407794018</c:v>
                </c:pt>
                <c:pt idx="5948">
                  <c:v>69.589422407794018</c:v>
                </c:pt>
                <c:pt idx="5949">
                  <c:v>69.589422407794018</c:v>
                </c:pt>
                <c:pt idx="5950">
                  <c:v>69.589422407794018</c:v>
                </c:pt>
                <c:pt idx="5951">
                  <c:v>69.637883008356553</c:v>
                </c:pt>
                <c:pt idx="5952">
                  <c:v>69.637883008356553</c:v>
                </c:pt>
                <c:pt idx="5953">
                  <c:v>69.637883008356553</c:v>
                </c:pt>
                <c:pt idx="5954">
                  <c:v>69.637883008356553</c:v>
                </c:pt>
                <c:pt idx="5955">
                  <c:v>69.637883008356553</c:v>
                </c:pt>
                <c:pt idx="5956">
                  <c:v>69.637883008356553</c:v>
                </c:pt>
                <c:pt idx="5957">
                  <c:v>69.637883008356553</c:v>
                </c:pt>
                <c:pt idx="5958">
                  <c:v>69.637883008356553</c:v>
                </c:pt>
                <c:pt idx="5959">
                  <c:v>69.686411149825787</c:v>
                </c:pt>
                <c:pt idx="5960">
                  <c:v>69.686411149825787</c:v>
                </c:pt>
                <c:pt idx="5961">
                  <c:v>69.686411149825787</c:v>
                </c:pt>
                <c:pt idx="5962">
                  <c:v>69.686411149825787</c:v>
                </c:pt>
                <c:pt idx="5963">
                  <c:v>69.686411149825787</c:v>
                </c:pt>
                <c:pt idx="5964">
                  <c:v>69.686411149825787</c:v>
                </c:pt>
                <c:pt idx="5965">
                  <c:v>69.686411149825787</c:v>
                </c:pt>
                <c:pt idx="5966">
                  <c:v>69.686411149825787</c:v>
                </c:pt>
                <c:pt idx="5967">
                  <c:v>69.735006973500703</c:v>
                </c:pt>
                <c:pt idx="5968">
                  <c:v>69.735006973500703</c:v>
                </c:pt>
                <c:pt idx="5969">
                  <c:v>69.783670621074663</c:v>
                </c:pt>
                <c:pt idx="5970">
                  <c:v>69.783670621074663</c:v>
                </c:pt>
                <c:pt idx="5971">
                  <c:v>69.783670621074663</c:v>
                </c:pt>
                <c:pt idx="5972">
                  <c:v>69.783670621074663</c:v>
                </c:pt>
                <c:pt idx="5973">
                  <c:v>69.783670621074663</c:v>
                </c:pt>
                <c:pt idx="5974">
                  <c:v>69.783670621074663</c:v>
                </c:pt>
                <c:pt idx="5975">
                  <c:v>69.783670621074663</c:v>
                </c:pt>
                <c:pt idx="5976">
                  <c:v>69.832402234636874</c:v>
                </c:pt>
                <c:pt idx="5977">
                  <c:v>69.832402234636874</c:v>
                </c:pt>
                <c:pt idx="5978">
                  <c:v>69.832402234636874</c:v>
                </c:pt>
                <c:pt idx="5979">
                  <c:v>69.832402234636874</c:v>
                </c:pt>
                <c:pt idx="5980">
                  <c:v>69.832402234636874</c:v>
                </c:pt>
                <c:pt idx="5981">
                  <c:v>69.832402234636874</c:v>
                </c:pt>
                <c:pt idx="5982">
                  <c:v>69.88120195667365</c:v>
                </c:pt>
                <c:pt idx="5983">
                  <c:v>69.88120195667365</c:v>
                </c:pt>
                <c:pt idx="5984">
                  <c:v>69.88120195667365</c:v>
                </c:pt>
                <c:pt idx="5985">
                  <c:v>69.88120195667365</c:v>
                </c:pt>
                <c:pt idx="5986">
                  <c:v>69.88120195667365</c:v>
                </c:pt>
                <c:pt idx="5987">
                  <c:v>69.88120195667365</c:v>
                </c:pt>
                <c:pt idx="5988">
                  <c:v>69.88120195667365</c:v>
                </c:pt>
                <c:pt idx="5989">
                  <c:v>69.88120195667365</c:v>
                </c:pt>
                <c:pt idx="5990">
                  <c:v>69.930069930069934</c:v>
                </c:pt>
                <c:pt idx="5991">
                  <c:v>69.930069930069934</c:v>
                </c:pt>
                <c:pt idx="5992">
                  <c:v>69.930069930069934</c:v>
                </c:pt>
                <c:pt idx="5993">
                  <c:v>69.930069930069934</c:v>
                </c:pt>
                <c:pt idx="5994">
                  <c:v>69.930069930069934</c:v>
                </c:pt>
                <c:pt idx="5995">
                  <c:v>69.930069930069934</c:v>
                </c:pt>
                <c:pt idx="5996">
                  <c:v>69.979006298110576</c:v>
                </c:pt>
                <c:pt idx="5997">
                  <c:v>69.979006298110576</c:v>
                </c:pt>
                <c:pt idx="5998">
                  <c:v>69.979006298110576</c:v>
                </c:pt>
                <c:pt idx="5999">
                  <c:v>69.979006298110576</c:v>
                </c:pt>
                <c:pt idx="6000">
                  <c:v>69.979006298110576</c:v>
                </c:pt>
                <c:pt idx="6001">
                  <c:v>69.979006298110576</c:v>
                </c:pt>
                <c:pt idx="6002">
                  <c:v>69.979006298110576</c:v>
                </c:pt>
                <c:pt idx="6003">
                  <c:v>70.0280112044818</c:v>
                </c:pt>
                <c:pt idx="6004">
                  <c:v>70.0280112044818</c:v>
                </c:pt>
                <c:pt idx="6005">
                  <c:v>70.0280112044818</c:v>
                </c:pt>
                <c:pt idx="6006">
                  <c:v>70.0280112044818</c:v>
                </c:pt>
                <c:pt idx="6007">
                  <c:v>70.0280112044818</c:v>
                </c:pt>
                <c:pt idx="6008">
                  <c:v>70.0280112044818</c:v>
                </c:pt>
                <c:pt idx="6009">
                  <c:v>70.0280112044818</c:v>
                </c:pt>
                <c:pt idx="6010">
                  <c:v>70.077084793272604</c:v>
                </c:pt>
                <c:pt idx="6011">
                  <c:v>70.077084793272604</c:v>
                </c:pt>
                <c:pt idx="6012">
                  <c:v>70.077084793272604</c:v>
                </c:pt>
                <c:pt idx="6013">
                  <c:v>70.077084793272604</c:v>
                </c:pt>
                <c:pt idx="6014">
                  <c:v>70.077084793272604</c:v>
                </c:pt>
                <c:pt idx="6015">
                  <c:v>70.077084793272604</c:v>
                </c:pt>
                <c:pt idx="6016">
                  <c:v>70.077084793272604</c:v>
                </c:pt>
                <c:pt idx="6017">
                  <c:v>70.126227208976161</c:v>
                </c:pt>
                <c:pt idx="6018">
                  <c:v>70.126227208976161</c:v>
                </c:pt>
                <c:pt idx="6019">
                  <c:v>70.126227208976161</c:v>
                </c:pt>
                <c:pt idx="6020">
                  <c:v>70.175438596491233</c:v>
                </c:pt>
                <c:pt idx="6021">
                  <c:v>70.175438596491233</c:v>
                </c:pt>
                <c:pt idx="6022">
                  <c:v>70.175438596491233</c:v>
                </c:pt>
                <c:pt idx="6023">
                  <c:v>70.175438596491233</c:v>
                </c:pt>
                <c:pt idx="6024">
                  <c:v>70.175438596491233</c:v>
                </c:pt>
                <c:pt idx="6025">
                  <c:v>70.175438596491233</c:v>
                </c:pt>
                <c:pt idx="6026">
                  <c:v>70.175438596491233</c:v>
                </c:pt>
                <c:pt idx="6027">
                  <c:v>70.175438596491233</c:v>
                </c:pt>
                <c:pt idx="6028">
                  <c:v>70.224719101123597</c:v>
                </c:pt>
                <c:pt idx="6029">
                  <c:v>70.224719101123597</c:v>
                </c:pt>
                <c:pt idx="6030">
                  <c:v>70.224719101123597</c:v>
                </c:pt>
                <c:pt idx="6031">
                  <c:v>70.224719101123597</c:v>
                </c:pt>
                <c:pt idx="6032">
                  <c:v>70.224719101123597</c:v>
                </c:pt>
                <c:pt idx="6033">
                  <c:v>70.274068868587491</c:v>
                </c:pt>
                <c:pt idx="6034">
                  <c:v>70.274068868587491</c:v>
                </c:pt>
                <c:pt idx="6035">
                  <c:v>70.274068868587491</c:v>
                </c:pt>
                <c:pt idx="6036">
                  <c:v>70.274068868587491</c:v>
                </c:pt>
                <c:pt idx="6037">
                  <c:v>70.274068868587491</c:v>
                </c:pt>
                <c:pt idx="6038">
                  <c:v>70.274068868587491</c:v>
                </c:pt>
                <c:pt idx="6039">
                  <c:v>70.274068868587491</c:v>
                </c:pt>
                <c:pt idx="6040">
                  <c:v>70.274068868587491</c:v>
                </c:pt>
                <c:pt idx="6041">
                  <c:v>70.323488045007025</c:v>
                </c:pt>
                <c:pt idx="6042">
                  <c:v>70.323488045007025</c:v>
                </c:pt>
                <c:pt idx="6043">
                  <c:v>70.323488045007025</c:v>
                </c:pt>
                <c:pt idx="6044">
                  <c:v>70.323488045007025</c:v>
                </c:pt>
                <c:pt idx="6045">
                  <c:v>70.323488045007025</c:v>
                </c:pt>
                <c:pt idx="6046">
                  <c:v>70.372976776917653</c:v>
                </c:pt>
                <c:pt idx="6047">
                  <c:v>70.372976776917653</c:v>
                </c:pt>
                <c:pt idx="6048">
                  <c:v>70.372976776917653</c:v>
                </c:pt>
                <c:pt idx="6049">
                  <c:v>70.372976776917653</c:v>
                </c:pt>
                <c:pt idx="6050">
                  <c:v>70.372976776917653</c:v>
                </c:pt>
                <c:pt idx="6051">
                  <c:v>70.372976776917653</c:v>
                </c:pt>
                <c:pt idx="6052">
                  <c:v>70.372976776917653</c:v>
                </c:pt>
                <c:pt idx="6053">
                  <c:v>70.372976776917653</c:v>
                </c:pt>
                <c:pt idx="6054">
                  <c:v>70.422535211267615</c:v>
                </c:pt>
                <c:pt idx="6055">
                  <c:v>70.422535211267615</c:v>
                </c:pt>
                <c:pt idx="6056">
                  <c:v>70.422535211267615</c:v>
                </c:pt>
                <c:pt idx="6057">
                  <c:v>70.422535211267615</c:v>
                </c:pt>
                <c:pt idx="6058">
                  <c:v>70.472163495419309</c:v>
                </c:pt>
                <c:pt idx="6059">
                  <c:v>70.472163495419309</c:v>
                </c:pt>
                <c:pt idx="6060">
                  <c:v>70.472163495419309</c:v>
                </c:pt>
                <c:pt idx="6061">
                  <c:v>70.472163495419309</c:v>
                </c:pt>
                <c:pt idx="6062">
                  <c:v>70.472163495419309</c:v>
                </c:pt>
                <c:pt idx="6063">
                  <c:v>70.472163495419309</c:v>
                </c:pt>
                <c:pt idx="6064">
                  <c:v>70.521861777150917</c:v>
                </c:pt>
                <c:pt idx="6065">
                  <c:v>70.521861777150917</c:v>
                </c:pt>
                <c:pt idx="6066">
                  <c:v>70.521861777150917</c:v>
                </c:pt>
                <c:pt idx="6067">
                  <c:v>70.521861777150917</c:v>
                </c:pt>
                <c:pt idx="6068">
                  <c:v>70.571630204657723</c:v>
                </c:pt>
                <c:pt idx="6069">
                  <c:v>70.571630204657723</c:v>
                </c:pt>
                <c:pt idx="6070">
                  <c:v>70.571630204657723</c:v>
                </c:pt>
                <c:pt idx="6071">
                  <c:v>70.571630204657723</c:v>
                </c:pt>
                <c:pt idx="6072">
                  <c:v>70.621468926553675</c:v>
                </c:pt>
                <c:pt idx="6073">
                  <c:v>70.621468926553675</c:v>
                </c:pt>
                <c:pt idx="6074">
                  <c:v>70.621468926553675</c:v>
                </c:pt>
                <c:pt idx="6075">
                  <c:v>70.671378091872796</c:v>
                </c:pt>
                <c:pt idx="6076">
                  <c:v>70.671378091872796</c:v>
                </c:pt>
                <c:pt idx="6077">
                  <c:v>70.671378091872796</c:v>
                </c:pt>
                <c:pt idx="6078">
                  <c:v>70.671378091872796</c:v>
                </c:pt>
                <c:pt idx="6079">
                  <c:v>70.671378091872796</c:v>
                </c:pt>
                <c:pt idx="6080">
                  <c:v>70.671378091872796</c:v>
                </c:pt>
                <c:pt idx="6081">
                  <c:v>70.721357850070717</c:v>
                </c:pt>
                <c:pt idx="6082">
                  <c:v>70.721357850070717</c:v>
                </c:pt>
                <c:pt idx="6083">
                  <c:v>70.721357850070717</c:v>
                </c:pt>
                <c:pt idx="6084">
                  <c:v>70.721357850070717</c:v>
                </c:pt>
                <c:pt idx="6085">
                  <c:v>70.721357850070717</c:v>
                </c:pt>
                <c:pt idx="6086">
                  <c:v>70.721357850070717</c:v>
                </c:pt>
                <c:pt idx="6087">
                  <c:v>70.771408351026182</c:v>
                </c:pt>
                <c:pt idx="6088">
                  <c:v>70.771408351026182</c:v>
                </c:pt>
                <c:pt idx="6089">
                  <c:v>70.771408351026182</c:v>
                </c:pt>
                <c:pt idx="6090">
                  <c:v>70.771408351026182</c:v>
                </c:pt>
                <c:pt idx="6091">
                  <c:v>70.771408351026182</c:v>
                </c:pt>
                <c:pt idx="6092">
                  <c:v>70.771408351026182</c:v>
                </c:pt>
                <c:pt idx="6093">
                  <c:v>70.771408351026182</c:v>
                </c:pt>
                <c:pt idx="6094">
                  <c:v>70.771408351026182</c:v>
                </c:pt>
                <c:pt idx="6095">
                  <c:v>70.771408351026182</c:v>
                </c:pt>
                <c:pt idx="6096">
                  <c:v>70.821529745042497</c:v>
                </c:pt>
                <c:pt idx="6097">
                  <c:v>70.821529745042497</c:v>
                </c:pt>
                <c:pt idx="6098">
                  <c:v>70.821529745042497</c:v>
                </c:pt>
                <c:pt idx="6099">
                  <c:v>70.821529745042497</c:v>
                </c:pt>
                <c:pt idx="6100">
                  <c:v>70.821529745042497</c:v>
                </c:pt>
                <c:pt idx="6101">
                  <c:v>70.821529745042497</c:v>
                </c:pt>
                <c:pt idx="6102">
                  <c:v>70.821529745042497</c:v>
                </c:pt>
                <c:pt idx="6103">
                  <c:v>70.821529745042497</c:v>
                </c:pt>
                <c:pt idx="6104">
                  <c:v>70.821529745042497</c:v>
                </c:pt>
                <c:pt idx="6105">
                  <c:v>70.821529745042497</c:v>
                </c:pt>
                <c:pt idx="6106">
                  <c:v>70.821529745042497</c:v>
                </c:pt>
                <c:pt idx="6107">
                  <c:v>70.821529745042497</c:v>
                </c:pt>
                <c:pt idx="6108">
                  <c:v>70.821529745042497</c:v>
                </c:pt>
                <c:pt idx="6109">
                  <c:v>70.821529745042497</c:v>
                </c:pt>
                <c:pt idx="6110">
                  <c:v>70.871722182849041</c:v>
                </c:pt>
                <c:pt idx="6111">
                  <c:v>70.871722182849041</c:v>
                </c:pt>
                <c:pt idx="6112">
                  <c:v>70.871722182849041</c:v>
                </c:pt>
                <c:pt idx="6113">
                  <c:v>70.871722182849041</c:v>
                </c:pt>
                <c:pt idx="6114">
                  <c:v>70.921985815602838</c:v>
                </c:pt>
                <c:pt idx="6115">
                  <c:v>70.921985815602838</c:v>
                </c:pt>
                <c:pt idx="6116">
                  <c:v>70.921985815602838</c:v>
                </c:pt>
                <c:pt idx="6117">
                  <c:v>70.921985815602838</c:v>
                </c:pt>
                <c:pt idx="6118">
                  <c:v>70.972320794889995</c:v>
                </c:pt>
                <c:pt idx="6119">
                  <c:v>70.972320794889995</c:v>
                </c:pt>
                <c:pt idx="6120">
                  <c:v>70.972320794889995</c:v>
                </c:pt>
                <c:pt idx="6121">
                  <c:v>70.972320794889995</c:v>
                </c:pt>
                <c:pt idx="6122">
                  <c:v>70.972320794889995</c:v>
                </c:pt>
                <c:pt idx="6123">
                  <c:v>70.972320794889995</c:v>
                </c:pt>
                <c:pt idx="6124">
                  <c:v>70.972320794889995</c:v>
                </c:pt>
                <c:pt idx="6125">
                  <c:v>70.972320794889995</c:v>
                </c:pt>
                <c:pt idx="6126">
                  <c:v>71.022727272727266</c:v>
                </c:pt>
                <c:pt idx="6127">
                  <c:v>71.022727272727266</c:v>
                </c:pt>
                <c:pt idx="6128">
                  <c:v>71.022727272727266</c:v>
                </c:pt>
                <c:pt idx="6129">
                  <c:v>71.022727272727266</c:v>
                </c:pt>
                <c:pt idx="6130">
                  <c:v>71.022727272727266</c:v>
                </c:pt>
                <c:pt idx="6131">
                  <c:v>71.073205401563612</c:v>
                </c:pt>
                <c:pt idx="6132">
                  <c:v>71.073205401563612</c:v>
                </c:pt>
                <c:pt idx="6133">
                  <c:v>71.073205401563612</c:v>
                </c:pt>
                <c:pt idx="6134">
                  <c:v>71.073205401563612</c:v>
                </c:pt>
                <c:pt idx="6135">
                  <c:v>71.073205401563612</c:v>
                </c:pt>
                <c:pt idx="6136">
                  <c:v>71.073205401563612</c:v>
                </c:pt>
                <c:pt idx="6137">
                  <c:v>71.073205401563612</c:v>
                </c:pt>
                <c:pt idx="6138">
                  <c:v>71.123755334281654</c:v>
                </c:pt>
                <c:pt idx="6139">
                  <c:v>71.123755334281654</c:v>
                </c:pt>
                <c:pt idx="6140">
                  <c:v>71.123755334281654</c:v>
                </c:pt>
                <c:pt idx="6141">
                  <c:v>71.123755334281654</c:v>
                </c:pt>
                <c:pt idx="6142">
                  <c:v>71.123755334281654</c:v>
                </c:pt>
                <c:pt idx="6143">
                  <c:v>71.123755334281654</c:v>
                </c:pt>
                <c:pt idx="6144">
                  <c:v>71.123755334281654</c:v>
                </c:pt>
                <c:pt idx="6145">
                  <c:v>71.123755334281654</c:v>
                </c:pt>
                <c:pt idx="6146">
                  <c:v>71.123755334281654</c:v>
                </c:pt>
                <c:pt idx="6147">
                  <c:v>71.17437722419929</c:v>
                </c:pt>
                <c:pt idx="6148">
                  <c:v>71.17437722419929</c:v>
                </c:pt>
                <c:pt idx="6149">
                  <c:v>71.17437722419929</c:v>
                </c:pt>
                <c:pt idx="6150">
                  <c:v>71.17437722419929</c:v>
                </c:pt>
                <c:pt idx="6151">
                  <c:v>71.17437722419929</c:v>
                </c:pt>
                <c:pt idx="6152">
                  <c:v>71.17437722419929</c:v>
                </c:pt>
                <c:pt idx="6153">
                  <c:v>71.17437722419929</c:v>
                </c:pt>
                <c:pt idx="6154">
                  <c:v>71.17437722419929</c:v>
                </c:pt>
                <c:pt idx="6155">
                  <c:v>71.17437722419929</c:v>
                </c:pt>
                <c:pt idx="6156">
                  <c:v>71.225071225071233</c:v>
                </c:pt>
                <c:pt idx="6157">
                  <c:v>71.225071225071233</c:v>
                </c:pt>
                <c:pt idx="6158">
                  <c:v>71.225071225071233</c:v>
                </c:pt>
                <c:pt idx="6159">
                  <c:v>71.225071225071233</c:v>
                </c:pt>
                <c:pt idx="6160">
                  <c:v>71.225071225071233</c:v>
                </c:pt>
                <c:pt idx="6161">
                  <c:v>71.225071225071233</c:v>
                </c:pt>
                <c:pt idx="6162">
                  <c:v>71.225071225071233</c:v>
                </c:pt>
                <c:pt idx="6163">
                  <c:v>71.225071225071233</c:v>
                </c:pt>
                <c:pt idx="6164">
                  <c:v>71.225071225071233</c:v>
                </c:pt>
                <c:pt idx="6165">
                  <c:v>71.225071225071233</c:v>
                </c:pt>
                <c:pt idx="6166">
                  <c:v>71.225071225071233</c:v>
                </c:pt>
                <c:pt idx="6167">
                  <c:v>71.275837491090527</c:v>
                </c:pt>
                <c:pt idx="6168">
                  <c:v>71.275837491090527</c:v>
                </c:pt>
                <c:pt idx="6169">
                  <c:v>71.275837491090527</c:v>
                </c:pt>
                <c:pt idx="6170">
                  <c:v>71.275837491090527</c:v>
                </c:pt>
                <c:pt idx="6171">
                  <c:v>71.275837491090527</c:v>
                </c:pt>
                <c:pt idx="6172">
                  <c:v>71.275837491090527</c:v>
                </c:pt>
                <c:pt idx="6173">
                  <c:v>71.275837491090527</c:v>
                </c:pt>
                <c:pt idx="6174">
                  <c:v>71.32667617689016</c:v>
                </c:pt>
                <c:pt idx="6175">
                  <c:v>71.32667617689016</c:v>
                </c:pt>
                <c:pt idx="6176">
                  <c:v>71.32667617689016</c:v>
                </c:pt>
                <c:pt idx="6177">
                  <c:v>71.32667617689016</c:v>
                </c:pt>
                <c:pt idx="6178">
                  <c:v>71.377587437544605</c:v>
                </c:pt>
                <c:pt idx="6179">
                  <c:v>71.377587437544605</c:v>
                </c:pt>
                <c:pt idx="6180">
                  <c:v>71.377587437544605</c:v>
                </c:pt>
                <c:pt idx="6181">
                  <c:v>71.377587437544605</c:v>
                </c:pt>
                <c:pt idx="6182">
                  <c:v>71.377587437544605</c:v>
                </c:pt>
                <c:pt idx="6183">
                  <c:v>71.377587437544605</c:v>
                </c:pt>
                <c:pt idx="6184">
                  <c:v>71.377587437544605</c:v>
                </c:pt>
                <c:pt idx="6185">
                  <c:v>71.377587437544605</c:v>
                </c:pt>
                <c:pt idx="6186">
                  <c:v>71.377587437544605</c:v>
                </c:pt>
                <c:pt idx="6187">
                  <c:v>71.428571428571431</c:v>
                </c:pt>
                <c:pt idx="6188">
                  <c:v>71.428571428571431</c:v>
                </c:pt>
                <c:pt idx="6189">
                  <c:v>71.428571428571431</c:v>
                </c:pt>
                <c:pt idx="6190">
                  <c:v>71.428571428571431</c:v>
                </c:pt>
                <c:pt idx="6191">
                  <c:v>71.428571428571431</c:v>
                </c:pt>
                <c:pt idx="6192">
                  <c:v>71.428571428571431</c:v>
                </c:pt>
                <c:pt idx="6193">
                  <c:v>71.479628305932806</c:v>
                </c:pt>
                <c:pt idx="6194">
                  <c:v>71.479628305932806</c:v>
                </c:pt>
                <c:pt idx="6195">
                  <c:v>71.479628305932806</c:v>
                </c:pt>
                <c:pt idx="6196">
                  <c:v>71.479628305932806</c:v>
                </c:pt>
                <c:pt idx="6197">
                  <c:v>71.530758226037193</c:v>
                </c:pt>
                <c:pt idx="6198">
                  <c:v>71.530758226037193</c:v>
                </c:pt>
                <c:pt idx="6199">
                  <c:v>71.530758226037193</c:v>
                </c:pt>
                <c:pt idx="6200">
                  <c:v>71.530758226037193</c:v>
                </c:pt>
                <c:pt idx="6201">
                  <c:v>71.530758226037193</c:v>
                </c:pt>
                <c:pt idx="6202">
                  <c:v>71.530758226037193</c:v>
                </c:pt>
                <c:pt idx="6203">
                  <c:v>71.530758226037193</c:v>
                </c:pt>
                <c:pt idx="6204">
                  <c:v>71.530758226037193</c:v>
                </c:pt>
                <c:pt idx="6205">
                  <c:v>71.581961345740865</c:v>
                </c:pt>
                <c:pt idx="6206">
                  <c:v>71.581961345740865</c:v>
                </c:pt>
                <c:pt idx="6207">
                  <c:v>71.581961345740865</c:v>
                </c:pt>
                <c:pt idx="6208">
                  <c:v>71.581961345740865</c:v>
                </c:pt>
                <c:pt idx="6209">
                  <c:v>71.581961345740865</c:v>
                </c:pt>
                <c:pt idx="6210">
                  <c:v>71.581961345740865</c:v>
                </c:pt>
                <c:pt idx="6211">
                  <c:v>71.581961345740865</c:v>
                </c:pt>
                <c:pt idx="6212">
                  <c:v>71.633237822349571</c:v>
                </c:pt>
                <c:pt idx="6213">
                  <c:v>71.633237822349571</c:v>
                </c:pt>
                <c:pt idx="6214">
                  <c:v>71.633237822349571</c:v>
                </c:pt>
                <c:pt idx="6215">
                  <c:v>71.633237822349571</c:v>
                </c:pt>
                <c:pt idx="6216">
                  <c:v>71.633237822349571</c:v>
                </c:pt>
                <c:pt idx="6217">
                  <c:v>71.633237822349571</c:v>
                </c:pt>
                <c:pt idx="6218">
                  <c:v>71.633237822349571</c:v>
                </c:pt>
                <c:pt idx="6219">
                  <c:v>71.633237822349571</c:v>
                </c:pt>
                <c:pt idx="6220">
                  <c:v>71.68458781362007</c:v>
                </c:pt>
                <c:pt idx="6221">
                  <c:v>71.68458781362007</c:v>
                </c:pt>
                <c:pt idx="6222">
                  <c:v>71.68458781362007</c:v>
                </c:pt>
                <c:pt idx="6223">
                  <c:v>71.68458781362007</c:v>
                </c:pt>
                <c:pt idx="6224">
                  <c:v>71.68458781362007</c:v>
                </c:pt>
                <c:pt idx="6225">
                  <c:v>71.68458781362007</c:v>
                </c:pt>
                <c:pt idx="6226">
                  <c:v>71.68458781362007</c:v>
                </c:pt>
                <c:pt idx="6227">
                  <c:v>71.68458781362007</c:v>
                </c:pt>
                <c:pt idx="6228">
                  <c:v>71.736011477761835</c:v>
                </c:pt>
                <c:pt idx="6229">
                  <c:v>71.736011477761835</c:v>
                </c:pt>
                <c:pt idx="6230">
                  <c:v>71.736011477761835</c:v>
                </c:pt>
                <c:pt idx="6231">
                  <c:v>71.736011477761835</c:v>
                </c:pt>
                <c:pt idx="6232">
                  <c:v>71.736011477761835</c:v>
                </c:pt>
                <c:pt idx="6233">
                  <c:v>71.787508973438619</c:v>
                </c:pt>
                <c:pt idx="6234">
                  <c:v>71.787508973438619</c:v>
                </c:pt>
                <c:pt idx="6235">
                  <c:v>71.787508973438619</c:v>
                </c:pt>
                <c:pt idx="6236">
                  <c:v>71.787508973438619</c:v>
                </c:pt>
                <c:pt idx="6237">
                  <c:v>71.787508973438619</c:v>
                </c:pt>
                <c:pt idx="6238">
                  <c:v>71.839080459770116</c:v>
                </c:pt>
                <c:pt idx="6239">
                  <c:v>71.839080459770116</c:v>
                </c:pt>
                <c:pt idx="6240">
                  <c:v>71.839080459770116</c:v>
                </c:pt>
                <c:pt idx="6241">
                  <c:v>71.839080459770116</c:v>
                </c:pt>
                <c:pt idx="6242">
                  <c:v>71.839080459770116</c:v>
                </c:pt>
                <c:pt idx="6243">
                  <c:v>71.839080459770116</c:v>
                </c:pt>
                <c:pt idx="6244">
                  <c:v>71.839080459770116</c:v>
                </c:pt>
                <c:pt idx="6245">
                  <c:v>71.890726096333566</c:v>
                </c:pt>
                <c:pt idx="6246">
                  <c:v>71.890726096333566</c:v>
                </c:pt>
                <c:pt idx="6247">
                  <c:v>71.890726096333566</c:v>
                </c:pt>
                <c:pt idx="6248">
                  <c:v>71.890726096333566</c:v>
                </c:pt>
                <c:pt idx="6249">
                  <c:v>71.890726096333566</c:v>
                </c:pt>
                <c:pt idx="6250">
                  <c:v>71.890726096333566</c:v>
                </c:pt>
                <c:pt idx="6251">
                  <c:v>71.890726096333566</c:v>
                </c:pt>
                <c:pt idx="6252">
                  <c:v>71.890726096333566</c:v>
                </c:pt>
                <c:pt idx="6253">
                  <c:v>71.942446043165461</c:v>
                </c:pt>
                <c:pt idx="6254">
                  <c:v>71.942446043165461</c:v>
                </c:pt>
                <c:pt idx="6255">
                  <c:v>71.942446043165461</c:v>
                </c:pt>
                <c:pt idx="6256">
                  <c:v>71.942446043165461</c:v>
                </c:pt>
                <c:pt idx="6257">
                  <c:v>71.942446043165461</c:v>
                </c:pt>
                <c:pt idx="6258">
                  <c:v>71.942446043165461</c:v>
                </c:pt>
                <c:pt idx="6259">
                  <c:v>71.942446043165461</c:v>
                </c:pt>
                <c:pt idx="6260">
                  <c:v>71.942446043165461</c:v>
                </c:pt>
                <c:pt idx="6261">
                  <c:v>71.994240460763137</c:v>
                </c:pt>
                <c:pt idx="6262">
                  <c:v>71.994240460763137</c:v>
                </c:pt>
                <c:pt idx="6263">
                  <c:v>71.994240460763137</c:v>
                </c:pt>
                <c:pt idx="6264">
                  <c:v>71.994240460763137</c:v>
                </c:pt>
                <c:pt idx="6265">
                  <c:v>71.994240460763137</c:v>
                </c:pt>
                <c:pt idx="6266">
                  <c:v>72.046109510086453</c:v>
                </c:pt>
                <c:pt idx="6267">
                  <c:v>72.046109510086453</c:v>
                </c:pt>
                <c:pt idx="6268">
                  <c:v>72.046109510086453</c:v>
                </c:pt>
                <c:pt idx="6269">
                  <c:v>72.046109510086453</c:v>
                </c:pt>
                <c:pt idx="6270">
                  <c:v>72.046109510086453</c:v>
                </c:pt>
                <c:pt idx="6271">
                  <c:v>72.046109510086453</c:v>
                </c:pt>
                <c:pt idx="6272">
                  <c:v>72.098053352559489</c:v>
                </c:pt>
                <c:pt idx="6273">
                  <c:v>72.098053352559489</c:v>
                </c:pt>
                <c:pt idx="6274">
                  <c:v>72.098053352559489</c:v>
                </c:pt>
                <c:pt idx="6275">
                  <c:v>72.150072150072148</c:v>
                </c:pt>
                <c:pt idx="6276">
                  <c:v>72.150072150072148</c:v>
                </c:pt>
                <c:pt idx="6277">
                  <c:v>72.150072150072148</c:v>
                </c:pt>
                <c:pt idx="6278">
                  <c:v>72.150072150072148</c:v>
                </c:pt>
                <c:pt idx="6279">
                  <c:v>72.150072150072148</c:v>
                </c:pt>
                <c:pt idx="6280">
                  <c:v>72.150072150072148</c:v>
                </c:pt>
                <c:pt idx="6281">
                  <c:v>72.150072150072148</c:v>
                </c:pt>
                <c:pt idx="6282">
                  <c:v>72.150072150072148</c:v>
                </c:pt>
                <c:pt idx="6283">
                  <c:v>72.202166064981952</c:v>
                </c:pt>
                <c:pt idx="6284">
                  <c:v>72.202166064981952</c:v>
                </c:pt>
                <c:pt idx="6285">
                  <c:v>72.202166064981952</c:v>
                </c:pt>
                <c:pt idx="6286">
                  <c:v>72.202166064981952</c:v>
                </c:pt>
                <c:pt idx="6287">
                  <c:v>72.202166064981952</c:v>
                </c:pt>
                <c:pt idx="6288">
                  <c:v>72.202166064981952</c:v>
                </c:pt>
                <c:pt idx="6289">
                  <c:v>72.202166064981952</c:v>
                </c:pt>
                <c:pt idx="6290">
                  <c:v>72.202166064981952</c:v>
                </c:pt>
                <c:pt idx="6291">
                  <c:v>72.202166064981952</c:v>
                </c:pt>
                <c:pt idx="6292">
                  <c:v>72.25433526011561</c:v>
                </c:pt>
                <c:pt idx="6293">
                  <c:v>72.25433526011561</c:v>
                </c:pt>
                <c:pt idx="6294">
                  <c:v>72.25433526011561</c:v>
                </c:pt>
                <c:pt idx="6295">
                  <c:v>72.25433526011561</c:v>
                </c:pt>
                <c:pt idx="6296">
                  <c:v>72.306579898770792</c:v>
                </c:pt>
                <c:pt idx="6297">
                  <c:v>72.306579898770792</c:v>
                </c:pt>
                <c:pt idx="6298">
                  <c:v>72.306579898770792</c:v>
                </c:pt>
                <c:pt idx="6299">
                  <c:v>72.306579898770792</c:v>
                </c:pt>
                <c:pt idx="6300">
                  <c:v>72.306579898770792</c:v>
                </c:pt>
                <c:pt idx="6301">
                  <c:v>72.306579898770792</c:v>
                </c:pt>
                <c:pt idx="6302">
                  <c:v>72.306579898770792</c:v>
                </c:pt>
                <c:pt idx="6303">
                  <c:v>72.306579898770792</c:v>
                </c:pt>
                <c:pt idx="6304">
                  <c:v>72.358900144717794</c:v>
                </c:pt>
                <c:pt idx="6305">
                  <c:v>72.358900144717794</c:v>
                </c:pt>
                <c:pt idx="6306">
                  <c:v>72.358900144717794</c:v>
                </c:pt>
                <c:pt idx="6307">
                  <c:v>72.358900144717794</c:v>
                </c:pt>
                <c:pt idx="6308">
                  <c:v>72.358900144717794</c:v>
                </c:pt>
                <c:pt idx="6309">
                  <c:v>72.358900144717794</c:v>
                </c:pt>
                <c:pt idx="6310">
                  <c:v>72.358900144717794</c:v>
                </c:pt>
                <c:pt idx="6311">
                  <c:v>72.358900144717794</c:v>
                </c:pt>
                <c:pt idx="6312">
                  <c:v>72.411296162201296</c:v>
                </c:pt>
                <c:pt idx="6313">
                  <c:v>72.411296162201296</c:v>
                </c:pt>
                <c:pt idx="6314">
                  <c:v>72.411296162201296</c:v>
                </c:pt>
                <c:pt idx="6315">
                  <c:v>72.411296162201296</c:v>
                </c:pt>
                <c:pt idx="6316">
                  <c:v>72.411296162201296</c:v>
                </c:pt>
                <c:pt idx="6317">
                  <c:v>72.411296162201296</c:v>
                </c:pt>
                <c:pt idx="6318">
                  <c:v>72.411296162201296</c:v>
                </c:pt>
                <c:pt idx="6319">
                  <c:v>72.411296162201296</c:v>
                </c:pt>
                <c:pt idx="6320">
                  <c:v>72.411296162201296</c:v>
                </c:pt>
                <c:pt idx="6321">
                  <c:v>72.411296162201296</c:v>
                </c:pt>
                <c:pt idx="6322">
                  <c:v>72.411296162201296</c:v>
                </c:pt>
                <c:pt idx="6323">
                  <c:v>72.463768115942031</c:v>
                </c:pt>
                <c:pt idx="6324">
                  <c:v>72.463768115942031</c:v>
                </c:pt>
                <c:pt idx="6325">
                  <c:v>72.463768115942031</c:v>
                </c:pt>
                <c:pt idx="6326">
                  <c:v>72.463768115942031</c:v>
                </c:pt>
                <c:pt idx="6327">
                  <c:v>72.463768115942031</c:v>
                </c:pt>
                <c:pt idx="6328">
                  <c:v>72.516316171138513</c:v>
                </c:pt>
                <c:pt idx="6329">
                  <c:v>72.516316171138513</c:v>
                </c:pt>
                <c:pt idx="6330">
                  <c:v>72.516316171138513</c:v>
                </c:pt>
                <c:pt idx="6331">
                  <c:v>72.516316171138513</c:v>
                </c:pt>
                <c:pt idx="6332">
                  <c:v>72.516316171138513</c:v>
                </c:pt>
                <c:pt idx="6333">
                  <c:v>72.516316171138513</c:v>
                </c:pt>
                <c:pt idx="6334">
                  <c:v>72.568940493468801</c:v>
                </c:pt>
                <c:pt idx="6335">
                  <c:v>72.568940493468801</c:v>
                </c:pt>
                <c:pt idx="6336">
                  <c:v>72.568940493468801</c:v>
                </c:pt>
                <c:pt idx="6337">
                  <c:v>72.568940493468801</c:v>
                </c:pt>
                <c:pt idx="6338">
                  <c:v>72.568940493468801</c:v>
                </c:pt>
                <c:pt idx="6339">
                  <c:v>72.568940493468801</c:v>
                </c:pt>
                <c:pt idx="6340">
                  <c:v>72.568940493468801</c:v>
                </c:pt>
                <c:pt idx="6341">
                  <c:v>72.568940493468801</c:v>
                </c:pt>
                <c:pt idx="6342">
                  <c:v>72.568940493468801</c:v>
                </c:pt>
                <c:pt idx="6343">
                  <c:v>72.568940493468801</c:v>
                </c:pt>
                <c:pt idx="6344">
                  <c:v>72.621641249092235</c:v>
                </c:pt>
                <c:pt idx="6345">
                  <c:v>72.621641249092235</c:v>
                </c:pt>
                <c:pt idx="6346">
                  <c:v>72.621641249092235</c:v>
                </c:pt>
                <c:pt idx="6347">
                  <c:v>72.621641249092235</c:v>
                </c:pt>
                <c:pt idx="6348">
                  <c:v>72.621641249092235</c:v>
                </c:pt>
                <c:pt idx="6349">
                  <c:v>72.621641249092235</c:v>
                </c:pt>
                <c:pt idx="6350">
                  <c:v>72.674418604651166</c:v>
                </c:pt>
                <c:pt idx="6351">
                  <c:v>72.674418604651166</c:v>
                </c:pt>
                <c:pt idx="6352">
                  <c:v>72.674418604651166</c:v>
                </c:pt>
                <c:pt idx="6353">
                  <c:v>72.674418604651166</c:v>
                </c:pt>
                <c:pt idx="6354">
                  <c:v>72.674418604651166</c:v>
                </c:pt>
                <c:pt idx="6355">
                  <c:v>72.674418604651166</c:v>
                </c:pt>
                <c:pt idx="6356">
                  <c:v>72.674418604651166</c:v>
                </c:pt>
                <c:pt idx="6357">
                  <c:v>72.674418604651166</c:v>
                </c:pt>
                <c:pt idx="6358">
                  <c:v>72.674418604651166</c:v>
                </c:pt>
                <c:pt idx="6359">
                  <c:v>72.674418604651166</c:v>
                </c:pt>
                <c:pt idx="6360">
                  <c:v>72.674418604651166</c:v>
                </c:pt>
                <c:pt idx="6361">
                  <c:v>72.727272727272734</c:v>
                </c:pt>
                <c:pt idx="6362">
                  <c:v>72.727272727272734</c:v>
                </c:pt>
                <c:pt idx="6363">
                  <c:v>72.727272727272734</c:v>
                </c:pt>
                <c:pt idx="6364">
                  <c:v>72.727272727272734</c:v>
                </c:pt>
                <c:pt idx="6365">
                  <c:v>72.727272727272734</c:v>
                </c:pt>
                <c:pt idx="6366">
                  <c:v>72.780203784570602</c:v>
                </c:pt>
                <c:pt idx="6367">
                  <c:v>72.780203784570602</c:v>
                </c:pt>
                <c:pt idx="6368">
                  <c:v>72.780203784570602</c:v>
                </c:pt>
                <c:pt idx="6369">
                  <c:v>72.833211944646763</c:v>
                </c:pt>
                <c:pt idx="6370">
                  <c:v>72.833211944646763</c:v>
                </c:pt>
                <c:pt idx="6371">
                  <c:v>72.833211944646763</c:v>
                </c:pt>
                <c:pt idx="6372">
                  <c:v>72.833211944646763</c:v>
                </c:pt>
                <c:pt idx="6373">
                  <c:v>72.833211944646763</c:v>
                </c:pt>
                <c:pt idx="6374">
                  <c:v>72.833211944646763</c:v>
                </c:pt>
                <c:pt idx="6375">
                  <c:v>72.833211944646763</c:v>
                </c:pt>
                <c:pt idx="6376">
                  <c:v>72.833211944646763</c:v>
                </c:pt>
                <c:pt idx="6377">
                  <c:v>72.886297376093296</c:v>
                </c:pt>
                <c:pt idx="6378">
                  <c:v>72.886297376093296</c:v>
                </c:pt>
                <c:pt idx="6379">
                  <c:v>72.886297376093296</c:v>
                </c:pt>
                <c:pt idx="6380">
                  <c:v>72.886297376093296</c:v>
                </c:pt>
                <c:pt idx="6381">
                  <c:v>72.886297376093296</c:v>
                </c:pt>
                <c:pt idx="6382">
                  <c:v>72.939460247994163</c:v>
                </c:pt>
                <c:pt idx="6383">
                  <c:v>72.939460247994163</c:v>
                </c:pt>
                <c:pt idx="6384">
                  <c:v>72.939460247994163</c:v>
                </c:pt>
                <c:pt idx="6385">
                  <c:v>72.939460247994163</c:v>
                </c:pt>
                <c:pt idx="6386">
                  <c:v>72.939460247994163</c:v>
                </c:pt>
                <c:pt idx="6387">
                  <c:v>72.939460247994163</c:v>
                </c:pt>
                <c:pt idx="6388">
                  <c:v>72.992700729927009</c:v>
                </c:pt>
                <c:pt idx="6389">
                  <c:v>72.992700729927009</c:v>
                </c:pt>
                <c:pt idx="6390">
                  <c:v>72.992700729927009</c:v>
                </c:pt>
                <c:pt idx="6391">
                  <c:v>72.992700729927009</c:v>
                </c:pt>
                <c:pt idx="6392">
                  <c:v>72.992700729927009</c:v>
                </c:pt>
                <c:pt idx="6393">
                  <c:v>72.992700729927009</c:v>
                </c:pt>
                <c:pt idx="6394">
                  <c:v>73.046018991964942</c:v>
                </c:pt>
                <c:pt idx="6395">
                  <c:v>73.046018991964942</c:v>
                </c:pt>
                <c:pt idx="6396">
                  <c:v>73.046018991964942</c:v>
                </c:pt>
                <c:pt idx="6397">
                  <c:v>73.046018991964942</c:v>
                </c:pt>
                <c:pt idx="6398">
                  <c:v>73.046018991964942</c:v>
                </c:pt>
                <c:pt idx="6399">
                  <c:v>73.046018991964942</c:v>
                </c:pt>
                <c:pt idx="6400">
                  <c:v>73.046018991964942</c:v>
                </c:pt>
                <c:pt idx="6401">
                  <c:v>73.099415204678365</c:v>
                </c:pt>
                <c:pt idx="6402">
                  <c:v>73.099415204678365</c:v>
                </c:pt>
                <c:pt idx="6403">
                  <c:v>73.099415204678365</c:v>
                </c:pt>
                <c:pt idx="6404">
                  <c:v>73.099415204678365</c:v>
                </c:pt>
                <c:pt idx="6405">
                  <c:v>73.099415204678365</c:v>
                </c:pt>
                <c:pt idx="6406">
                  <c:v>73.099415204678365</c:v>
                </c:pt>
                <c:pt idx="6407">
                  <c:v>73.099415204678365</c:v>
                </c:pt>
                <c:pt idx="6408">
                  <c:v>73.099415204678365</c:v>
                </c:pt>
                <c:pt idx="6409">
                  <c:v>73.099415204678365</c:v>
                </c:pt>
                <c:pt idx="6410">
                  <c:v>73.099415204678365</c:v>
                </c:pt>
                <c:pt idx="6411">
                  <c:v>73.099415204678365</c:v>
                </c:pt>
                <c:pt idx="6412">
                  <c:v>73.099415204678365</c:v>
                </c:pt>
                <c:pt idx="6413">
                  <c:v>73.152889539136794</c:v>
                </c:pt>
                <c:pt idx="6414">
                  <c:v>73.152889539136794</c:v>
                </c:pt>
                <c:pt idx="6415">
                  <c:v>73.152889539136794</c:v>
                </c:pt>
                <c:pt idx="6416">
                  <c:v>73.152889539136794</c:v>
                </c:pt>
                <c:pt idx="6417">
                  <c:v>73.152889539136794</c:v>
                </c:pt>
                <c:pt idx="6418">
                  <c:v>73.152889539136794</c:v>
                </c:pt>
                <c:pt idx="6419">
                  <c:v>73.152889539136794</c:v>
                </c:pt>
                <c:pt idx="6420">
                  <c:v>73.152889539136794</c:v>
                </c:pt>
                <c:pt idx="6421">
                  <c:v>73.206442166910691</c:v>
                </c:pt>
                <c:pt idx="6422">
                  <c:v>73.206442166910691</c:v>
                </c:pt>
                <c:pt idx="6423">
                  <c:v>73.206442166910691</c:v>
                </c:pt>
                <c:pt idx="6424">
                  <c:v>73.206442166910691</c:v>
                </c:pt>
                <c:pt idx="6425">
                  <c:v>73.206442166910691</c:v>
                </c:pt>
                <c:pt idx="6426">
                  <c:v>73.206442166910691</c:v>
                </c:pt>
                <c:pt idx="6427">
                  <c:v>73.206442166910691</c:v>
                </c:pt>
                <c:pt idx="6428">
                  <c:v>73.206442166910691</c:v>
                </c:pt>
                <c:pt idx="6429">
                  <c:v>73.260073260073256</c:v>
                </c:pt>
                <c:pt idx="6430">
                  <c:v>73.260073260073256</c:v>
                </c:pt>
                <c:pt idx="6431">
                  <c:v>73.260073260073256</c:v>
                </c:pt>
                <c:pt idx="6432">
                  <c:v>73.260073260073256</c:v>
                </c:pt>
                <c:pt idx="6433">
                  <c:v>73.260073260073256</c:v>
                </c:pt>
                <c:pt idx="6434">
                  <c:v>73.260073260073256</c:v>
                </c:pt>
                <c:pt idx="6435">
                  <c:v>73.260073260073256</c:v>
                </c:pt>
                <c:pt idx="6436">
                  <c:v>73.313782991202345</c:v>
                </c:pt>
                <c:pt idx="6437">
                  <c:v>73.313782991202345</c:v>
                </c:pt>
                <c:pt idx="6438">
                  <c:v>73.313782991202345</c:v>
                </c:pt>
                <c:pt idx="6439">
                  <c:v>73.313782991202345</c:v>
                </c:pt>
                <c:pt idx="6440">
                  <c:v>73.313782991202345</c:v>
                </c:pt>
                <c:pt idx="6441">
                  <c:v>73.313782991202345</c:v>
                </c:pt>
                <c:pt idx="6442">
                  <c:v>73.313782991202345</c:v>
                </c:pt>
                <c:pt idx="6443">
                  <c:v>73.313782991202345</c:v>
                </c:pt>
                <c:pt idx="6444">
                  <c:v>73.367571533382247</c:v>
                </c:pt>
                <c:pt idx="6445">
                  <c:v>73.367571533382247</c:v>
                </c:pt>
                <c:pt idx="6446">
                  <c:v>73.367571533382247</c:v>
                </c:pt>
                <c:pt idx="6447">
                  <c:v>73.367571533382247</c:v>
                </c:pt>
                <c:pt idx="6448">
                  <c:v>73.367571533382247</c:v>
                </c:pt>
                <c:pt idx="6449">
                  <c:v>73.367571533382247</c:v>
                </c:pt>
                <c:pt idx="6450">
                  <c:v>73.367571533382247</c:v>
                </c:pt>
                <c:pt idx="6451">
                  <c:v>73.421439060205586</c:v>
                </c:pt>
                <c:pt idx="6452">
                  <c:v>73.421439060205586</c:v>
                </c:pt>
                <c:pt idx="6453">
                  <c:v>73.421439060205586</c:v>
                </c:pt>
                <c:pt idx="6454">
                  <c:v>73.421439060205586</c:v>
                </c:pt>
                <c:pt idx="6455">
                  <c:v>73.421439060205586</c:v>
                </c:pt>
                <c:pt idx="6456">
                  <c:v>73.475385745775171</c:v>
                </c:pt>
                <c:pt idx="6457">
                  <c:v>73.475385745775171</c:v>
                </c:pt>
                <c:pt idx="6458">
                  <c:v>73.475385745775171</c:v>
                </c:pt>
                <c:pt idx="6459">
                  <c:v>73.475385745775171</c:v>
                </c:pt>
                <c:pt idx="6460">
                  <c:v>73.475385745775171</c:v>
                </c:pt>
                <c:pt idx="6461">
                  <c:v>73.475385745775171</c:v>
                </c:pt>
                <c:pt idx="6462">
                  <c:v>73.529411764705884</c:v>
                </c:pt>
                <c:pt idx="6463">
                  <c:v>73.529411764705884</c:v>
                </c:pt>
                <c:pt idx="6464">
                  <c:v>73.529411764705884</c:v>
                </c:pt>
                <c:pt idx="6465">
                  <c:v>73.583517292126558</c:v>
                </c:pt>
                <c:pt idx="6466">
                  <c:v>73.583517292126558</c:v>
                </c:pt>
                <c:pt idx="6467">
                  <c:v>73.583517292126558</c:v>
                </c:pt>
                <c:pt idx="6468">
                  <c:v>73.583517292126558</c:v>
                </c:pt>
                <c:pt idx="6469">
                  <c:v>73.583517292126558</c:v>
                </c:pt>
                <c:pt idx="6470">
                  <c:v>73.583517292126558</c:v>
                </c:pt>
                <c:pt idx="6471">
                  <c:v>73.583517292126558</c:v>
                </c:pt>
                <c:pt idx="6472">
                  <c:v>73.583517292126558</c:v>
                </c:pt>
                <c:pt idx="6473">
                  <c:v>73.583517292126558</c:v>
                </c:pt>
                <c:pt idx="6474">
                  <c:v>73.637702503681879</c:v>
                </c:pt>
                <c:pt idx="6475">
                  <c:v>73.637702503681879</c:v>
                </c:pt>
                <c:pt idx="6476">
                  <c:v>73.637702503681879</c:v>
                </c:pt>
                <c:pt idx="6477">
                  <c:v>73.637702503681879</c:v>
                </c:pt>
                <c:pt idx="6478">
                  <c:v>73.637702503681879</c:v>
                </c:pt>
                <c:pt idx="6479">
                  <c:v>73.637702503681879</c:v>
                </c:pt>
                <c:pt idx="6480">
                  <c:v>73.637702503681879</c:v>
                </c:pt>
                <c:pt idx="6481">
                  <c:v>73.637702503681879</c:v>
                </c:pt>
                <c:pt idx="6482">
                  <c:v>73.691967575534264</c:v>
                </c:pt>
                <c:pt idx="6483">
                  <c:v>73.691967575534264</c:v>
                </c:pt>
                <c:pt idx="6484">
                  <c:v>73.691967575534264</c:v>
                </c:pt>
                <c:pt idx="6485">
                  <c:v>73.691967575534264</c:v>
                </c:pt>
                <c:pt idx="6486">
                  <c:v>73.691967575534264</c:v>
                </c:pt>
                <c:pt idx="6487">
                  <c:v>73.691967575534264</c:v>
                </c:pt>
                <c:pt idx="6488">
                  <c:v>73.691967575534264</c:v>
                </c:pt>
                <c:pt idx="6489">
                  <c:v>73.746312684365776</c:v>
                </c:pt>
                <c:pt idx="6490">
                  <c:v>73.746312684365776</c:v>
                </c:pt>
                <c:pt idx="6491">
                  <c:v>73.746312684365776</c:v>
                </c:pt>
                <c:pt idx="6492">
                  <c:v>73.746312684365776</c:v>
                </c:pt>
                <c:pt idx="6493">
                  <c:v>73.746312684365776</c:v>
                </c:pt>
                <c:pt idx="6494">
                  <c:v>73.746312684365776</c:v>
                </c:pt>
                <c:pt idx="6495">
                  <c:v>73.746312684365776</c:v>
                </c:pt>
                <c:pt idx="6496">
                  <c:v>73.746312684365776</c:v>
                </c:pt>
                <c:pt idx="6497">
                  <c:v>73.746312684365776</c:v>
                </c:pt>
                <c:pt idx="6498">
                  <c:v>73.746312684365776</c:v>
                </c:pt>
                <c:pt idx="6499">
                  <c:v>73.746312684365776</c:v>
                </c:pt>
                <c:pt idx="6500">
                  <c:v>73.746312684365776</c:v>
                </c:pt>
                <c:pt idx="6501">
                  <c:v>73.746312684365776</c:v>
                </c:pt>
                <c:pt idx="6502">
                  <c:v>73.800738007380076</c:v>
                </c:pt>
                <c:pt idx="6503">
                  <c:v>73.800738007380076</c:v>
                </c:pt>
                <c:pt idx="6504">
                  <c:v>73.800738007380076</c:v>
                </c:pt>
                <c:pt idx="6505">
                  <c:v>73.800738007380076</c:v>
                </c:pt>
                <c:pt idx="6506">
                  <c:v>73.800738007380076</c:v>
                </c:pt>
                <c:pt idx="6507">
                  <c:v>73.800738007380076</c:v>
                </c:pt>
                <c:pt idx="6508">
                  <c:v>73.800738007380076</c:v>
                </c:pt>
                <c:pt idx="6509">
                  <c:v>73.800738007380076</c:v>
                </c:pt>
                <c:pt idx="6510">
                  <c:v>73.800738007380076</c:v>
                </c:pt>
                <c:pt idx="6511">
                  <c:v>73.800738007380076</c:v>
                </c:pt>
                <c:pt idx="6512">
                  <c:v>73.800738007380076</c:v>
                </c:pt>
                <c:pt idx="6513">
                  <c:v>73.800738007380076</c:v>
                </c:pt>
                <c:pt idx="6514">
                  <c:v>73.855243722304294</c:v>
                </c:pt>
                <c:pt idx="6515">
                  <c:v>73.855243722304294</c:v>
                </c:pt>
                <c:pt idx="6516">
                  <c:v>73.855243722304294</c:v>
                </c:pt>
                <c:pt idx="6517">
                  <c:v>73.855243722304294</c:v>
                </c:pt>
                <c:pt idx="6518">
                  <c:v>73.855243722304294</c:v>
                </c:pt>
                <c:pt idx="6519">
                  <c:v>73.855243722304294</c:v>
                </c:pt>
                <c:pt idx="6520">
                  <c:v>73.855243722304294</c:v>
                </c:pt>
                <c:pt idx="6521">
                  <c:v>73.855243722304294</c:v>
                </c:pt>
                <c:pt idx="6522">
                  <c:v>73.90983000739098</c:v>
                </c:pt>
                <c:pt idx="6523">
                  <c:v>73.90983000739098</c:v>
                </c:pt>
                <c:pt idx="6524">
                  <c:v>73.90983000739098</c:v>
                </c:pt>
                <c:pt idx="6525">
                  <c:v>73.90983000739098</c:v>
                </c:pt>
                <c:pt idx="6526">
                  <c:v>73.90983000739098</c:v>
                </c:pt>
                <c:pt idx="6527">
                  <c:v>73.90983000739098</c:v>
                </c:pt>
                <c:pt idx="6528">
                  <c:v>73.90983000739098</c:v>
                </c:pt>
                <c:pt idx="6529">
                  <c:v>73.964497041420117</c:v>
                </c:pt>
                <c:pt idx="6530">
                  <c:v>73.964497041420117</c:v>
                </c:pt>
                <c:pt idx="6531">
                  <c:v>73.964497041420117</c:v>
                </c:pt>
                <c:pt idx="6532">
                  <c:v>73.964497041420117</c:v>
                </c:pt>
                <c:pt idx="6533">
                  <c:v>73.964497041420117</c:v>
                </c:pt>
                <c:pt idx="6534">
                  <c:v>73.964497041420117</c:v>
                </c:pt>
                <c:pt idx="6535">
                  <c:v>73.964497041420117</c:v>
                </c:pt>
                <c:pt idx="6536">
                  <c:v>74.019245003700959</c:v>
                </c:pt>
                <c:pt idx="6537">
                  <c:v>74.019245003700959</c:v>
                </c:pt>
                <c:pt idx="6538">
                  <c:v>74.019245003700959</c:v>
                </c:pt>
                <c:pt idx="6539">
                  <c:v>74.019245003700959</c:v>
                </c:pt>
                <c:pt idx="6540">
                  <c:v>74.019245003700959</c:v>
                </c:pt>
                <c:pt idx="6541">
                  <c:v>74.019245003700959</c:v>
                </c:pt>
                <c:pt idx="6542">
                  <c:v>74.074074074074076</c:v>
                </c:pt>
                <c:pt idx="6543">
                  <c:v>74.074074074074076</c:v>
                </c:pt>
                <c:pt idx="6544">
                  <c:v>74.074074074074076</c:v>
                </c:pt>
                <c:pt idx="6545">
                  <c:v>74.074074074074076</c:v>
                </c:pt>
                <c:pt idx="6546">
                  <c:v>74.074074074074076</c:v>
                </c:pt>
                <c:pt idx="6547">
                  <c:v>74.074074074074076</c:v>
                </c:pt>
                <c:pt idx="6548">
                  <c:v>74.074074074074076</c:v>
                </c:pt>
                <c:pt idx="6549">
                  <c:v>74.074074074074076</c:v>
                </c:pt>
                <c:pt idx="6550">
                  <c:v>74.074074074074076</c:v>
                </c:pt>
                <c:pt idx="6551">
                  <c:v>74.128984432913271</c:v>
                </c:pt>
                <c:pt idx="6552">
                  <c:v>74.128984432913271</c:v>
                </c:pt>
                <c:pt idx="6553">
                  <c:v>74.128984432913271</c:v>
                </c:pt>
                <c:pt idx="6554">
                  <c:v>74.128984432913271</c:v>
                </c:pt>
                <c:pt idx="6555">
                  <c:v>74.183976261127597</c:v>
                </c:pt>
                <c:pt idx="6556">
                  <c:v>74.183976261127597</c:v>
                </c:pt>
                <c:pt idx="6557">
                  <c:v>74.183976261127597</c:v>
                </c:pt>
                <c:pt idx="6558">
                  <c:v>74.183976261127597</c:v>
                </c:pt>
                <c:pt idx="6559">
                  <c:v>74.183976261127597</c:v>
                </c:pt>
                <c:pt idx="6560">
                  <c:v>74.183976261127597</c:v>
                </c:pt>
                <c:pt idx="6561">
                  <c:v>74.183976261127597</c:v>
                </c:pt>
                <c:pt idx="6562">
                  <c:v>74.183976261127597</c:v>
                </c:pt>
                <c:pt idx="6563">
                  <c:v>74.183976261127597</c:v>
                </c:pt>
                <c:pt idx="6564">
                  <c:v>74.183976261127597</c:v>
                </c:pt>
                <c:pt idx="6565">
                  <c:v>74.183976261127597</c:v>
                </c:pt>
                <c:pt idx="6566">
                  <c:v>74.239049740163324</c:v>
                </c:pt>
                <c:pt idx="6567">
                  <c:v>74.239049740163324</c:v>
                </c:pt>
                <c:pt idx="6568">
                  <c:v>74.239049740163324</c:v>
                </c:pt>
                <c:pt idx="6569">
                  <c:v>74.239049740163324</c:v>
                </c:pt>
                <c:pt idx="6570">
                  <c:v>74.239049740163324</c:v>
                </c:pt>
                <c:pt idx="6571">
                  <c:v>74.239049740163324</c:v>
                </c:pt>
                <c:pt idx="6572">
                  <c:v>74.239049740163324</c:v>
                </c:pt>
                <c:pt idx="6573">
                  <c:v>74.239049740163324</c:v>
                </c:pt>
                <c:pt idx="6574">
                  <c:v>74.294205052005935</c:v>
                </c:pt>
                <c:pt idx="6575">
                  <c:v>74.294205052005935</c:v>
                </c:pt>
                <c:pt idx="6576">
                  <c:v>74.294205052005935</c:v>
                </c:pt>
                <c:pt idx="6577">
                  <c:v>74.294205052005935</c:v>
                </c:pt>
                <c:pt idx="6578">
                  <c:v>74.294205052005935</c:v>
                </c:pt>
                <c:pt idx="6579">
                  <c:v>74.294205052005935</c:v>
                </c:pt>
                <c:pt idx="6580">
                  <c:v>74.294205052005935</c:v>
                </c:pt>
                <c:pt idx="6581">
                  <c:v>74.294205052005935</c:v>
                </c:pt>
                <c:pt idx="6582">
                  <c:v>74.294205052005935</c:v>
                </c:pt>
                <c:pt idx="6583">
                  <c:v>74.294205052005935</c:v>
                </c:pt>
                <c:pt idx="6584">
                  <c:v>74.294205052005935</c:v>
                </c:pt>
                <c:pt idx="6585">
                  <c:v>74.349442379182165</c:v>
                </c:pt>
                <c:pt idx="6586">
                  <c:v>74.349442379182165</c:v>
                </c:pt>
                <c:pt idx="6587">
                  <c:v>74.349442379182165</c:v>
                </c:pt>
                <c:pt idx="6588">
                  <c:v>74.349442379182165</c:v>
                </c:pt>
                <c:pt idx="6589">
                  <c:v>74.349442379182165</c:v>
                </c:pt>
                <c:pt idx="6590">
                  <c:v>74.349442379182165</c:v>
                </c:pt>
                <c:pt idx="6591">
                  <c:v>74.349442379182165</c:v>
                </c:pt>
                <c:pt idx="6592">
                  <c:v>74.349442379182165</c:v>
                </c:pt>
                <c:pt idx="6593">
                  <c:v>74.404761904761912</c:v>
                </c:pt>
                <c:pt idx="6594">
                  <c:v>74.404761904761912</c:v>
                </c:pt>
                <c:pt idx="6595">
                  <c:v>74.404761904761912</c:v>
                </c:pt>
                <c:pt idx="6596">
                  <c:v>74.404761904761912</c:v>
                </c:pt>
                <c:pt idx="6597">
                  <c:v>74.404761904761912</c:v>
                </c:pt>
                <c:pt idx="6598">
                  <c:v>74.404761904761912</c:v>
                </c:pt>
                <c:pt idx="6599">
                  <c:v>74.404761904761912</c:v>
                </c:pt>
                <c:pt idx="6600">
                  <c:v>74.404761904761912</c:v>
                </c:pt>
                <c:pt idx="6601">
                  <c:v>74.460163812360392</c:v>
                </c:pt>
                <c:pt idx="6602">
                  <c:v>74.460163812360392</c:v>
                </c:pt>
                <c:pt idx="6603">
                  <c:v>74.460163812360392</c:v>
                </c:pt>
                <c:pt idx="6604">
                  <c:v>74.460163812360392</c:v>
                </c:pt>
                <c:pt idx="6605">
                  <c:v>74.460163812360392</c:v>
                </c:pt>
                <c:pt idx="6606">
                  <c:v>74.460163812360392</c:v>
                </c:pt>
                <c:pt idx="6607">
                  <c:v>74.460163812360392</c:v>
                </c:pt>
                <c:pt idx="6608">
                  <c:v>74.460163812360392</c:v>
                </c:pt>
                <c:pt idx="6609">
                  <c:v>74.460163812360392</c:v>
                </c:pt>
                <c:pt idx="6610">
                  <c:v>74.460163812360392</c:v>
                </c:pt>
                <c:pt idx="6611">
                  <c:v>74.460163812360392</c:v>
                </c:pt>
                <c:pt idx="6612">
                  <c:v>74.515648286140092</c:v>
                </c:pt>
                <c:pt idx="6613">
                  <c:v>74.515648286140092</c:v>
                </c:pt>
                <c:pt idx="6614">
                  <c:v>74.515648286140092</c:v>
                </c:pt>
                <c:pt idx="6615">
                  <c:v>74.515648286140092</c:v>
                </c:pt>
                <c:pt idx="6616">
                  <c:v>74.515648286140092</c:v>
                </c:pt>
                <c:pt idx="6617">
                  <c:v>74.515648286140092</c:v>
                </c:pt>
                <c:pt idx="6618">
                  <c:v>74.515648286140092</c:v>
                </c:pt>
                <c:pt idx="6619">
                  <c:v>74.57121551081282</c:v>
                </c:pt>
                <c:pt idx="6620">
                  <c:v>74.57121551081282</c:v>
                </c:pt>
                <c:pt idx="6621">
                  <c:v>74.57121551081282</c:v>
                </c:pt>
                <c:pt idx="6622">
                  <c:v>74.57121551081282</c:v>
                </c:pt>
                <c:pt idx="6623">
                  <c:v>74.57121551081282</c:v>
                </c:pt>
                <c:pt idx="6624">
                  <c:v>74.57121551081282</c:v>
                </c:pt>
                <c:pt idx="6625">
                  <c:v>74.57121551081282</c:v>
                </c:pt>
                <c:pt idx="6626">
                  <c:v>74.57121551081282</c:v>
                </c:pt>
                <c:pt idx="6627">
                  <c:v>74.57121551081282</c:v>
                </c:pt>
                <c:pt idx="6628">
                  <c:v>74.57121551081282</c:v>
                </c:pt>
                <c:pt idx="6629">
                  <c:v>74.57121551081282</c:v>
                </c:pt>
                <c:pt idx="6630">
                  <c:v>74.626865671641795</c:v>
                </c:pt>
                <c:pt idx="6631">
                  <c:v>74.626865671641795</c:v>
                </c:pt>
                <c:pt idx="6632">
                  <c:v>74.626865671641795</c:v>
                </c:pt>
                <c:pt idx="6633">
                  <c:v>74.626865671641795</c:v>
                </c:pt>
                <c:pt idx="6634">
                  <c:v>74.626865671641795</c:v>
                </c:pt>
                <c:pt idx="6635">
                  <c:v>74.626865671641795</c:v>
                </c:pt>
                <c:pt idx="6636">
                  <c:v>74.626865671641795</c:v>
                </c:pt>
                <c:pt idx="6637">
                  <c:v>74.626865671641795</c:v>
                </c:pt>
                <c:pt idx="6638">
                  <c:v>74.626865671641795</c:v>
                </c:pt>
                <c:pt idx="6639">
                  <c:v>74.682598954443606</c:v>
                </c:pt>
                <c:pt idx="6640">
                  <c:v>74.682598954443606</c:v>
                </c:pt>
                <c:pt idx="6641">
                  <c:v>74.682598954443606</c:v>
                </c:pt>
                <c:pt idx="6642">
                  <c:v>74.682598954443606</c:v>
                </c:pt>
                <c:pt idx="6643">
                  <c:v>74.682598954443606</c:v>
                </c:pt>
                <c:pt idx="6644">
                  <c:v>74.682598954443606</c:v>
                </c:pt>
                <c:pt idx="6645">
                  <c:v>74.738415545590428</c:v>
                </c:pt>
                <c:pt idx="6646">
                  <c:v>74.738415545590428</c:v>
                </c:pt>
                <c:pt idx="6647">
                  <c:v>74.738415545590428</c:v>
                </c:pt>
                <c:pt idx="6648">
                  <c:v>74.738415545590428</c:v>
                </c:pt>
                <c:pt idx="6649">
                  <c:v>74.738415545590428</c:v>
                </c:pt>
                <c:pt idx="6650">
                  <c:v>74.738415545590428</c:v>
                </c:pt>
                <c:pt idx="6651">
                  <c:v>74.738415545590428</c:v>
                </c:pt>
                <c:pt idx="6652">
                  <c:v>74.738415545590428</c:v>
                </c:pt>
                <c:pt idx="6653">
                  <c:v>74.794315632011973</c:v>
                </c:pt>
                <c:pt idx="6654">
                  <c:v>74.794315632011973</c:v>
                </c:pt>
                <c:pt idx="6655">
                  <c:v>74.794315632011973</c:v>
                </c:pt>
                <c:pt idx="6656">
                  <c:v>74.794315632011973</c:v>
                </c:pt>
                <c:pt idx="6657">
                  <c:v>74.794315632011973</c:v>
                </c:pt>
                <c:pt idx="6658">
                  <c:v>74.794315632011973</c:v>
                </c:pt>
                <c:pt idx="6659">
                  <c:v>74.794315632011973</c:v>
                </c:pt>
                <c:pt idx="6660">
                  <c:v>74.794315632011973</c:v>
                </c:pt>
                <c:pt idx="6661">
                  <c:v>74.794315632011973</c:v>
                </c:pt>
                <c:pt idx="6662">
                  <c:v>74.794315632011973</c:v>
                </c:pt>
                <c:pt idx="6663">
                  <c:v>74.794315632011973</c:v>
                </c:pt>
                <c:pt idx="6664">
                  <c:v>74.850299401197603</c:v>
                </c:pt>
                <c:pt idx="6665">
                  <c:v>74.850299401197603</c:v>
                </c:pt>
                <c:pt idx="6666">
                  <c:v>74.850299401197603</c:v>
                </c:pt>
                <c:pt idx="6667">
                  <c:v>74.850299401197603</c:v>
                </c:pt>
                <c:pt idx="6668">
                  <c:v>74.850299401197603</c:v>
                </c:pt>
                <c:pt idx="6669">
                  <c:v>74.850299401197603</c:v>
                </c:pt>
                <c:pt idx="6670">
                  <c:v>74.850299401197603</c:v>
                </c:pt>
                <c:pt idx="6671">
                  <c:v>74.850299401197603</c:v>
                </c:pt>
                <c:pt idx="6672">
                  <c:v>74.850299401197603</c:v>
                </c:pt>
                <c:pt idx="6673">
                  <c:v>74.906367041198507</c:v>
                </c:pt>
                <c:pt idx="6674">
                  <c:v>74.906367041198507</c:v>
                </c:pt>
                <c:pt idx="6675">
                  <c:v>74.906367041198507</c:v>
                </c:pt>
                <c:pt idx="6676">
                  <c:v>74.906367041198507</c:v>
                </c:pt>
                <c:pt idx="6677">
                  <c:v>74.906367041198507</c:v>
                </c:pt>
                <c:pt idx="6678">
                  <c:v>74.906367041198507</c:v>
                </c:pt>
                <c:pt idx="6679">
                  <c:v>74.906367041198507</c:v>
                </c:pt>
                <c:pt idx="6680">
                  <c:v>74.906367041198507</c:v>
                </c:pt>
                <c:pt idx="6681">
                  <c:v>74.906367041198507</c:v>
                </c:pt>
                <c:pt idx="6682">
                  <c:v>74.906367041198507</c:v>
                </c:pt>
                <c:pt idx="6683">
                  <c:v>74.906367041198507</c:v>
                </c:pt>
                <c:pt idx="6684">
                  <c:v>74.906367041198507</c:v>
                </c:pt>
                <c:pt idx="6685">
                  <c:v>74.906367041198507</c:v>
                </c:pt>
                <c:pt idx="6686">
                  <c:v>74.96251874062969</c:v>
                </c:pt>
                <c:pt idx="6687">
                  <c:v>74.96251874062969</c:v>
                </c:pt>
                <c:pt idx="6688">
                  <c:v>74.96251874062969</c:v>
                </c:pt>
                <c:pt idx="6689">
                  <c:v>74.96251874062969</c:v>
                </c:pt>
                <c:pt idx="6690">
                  <c:v>74.96251874062969</c:v>
                </c:pt>
                <c:pt idx="6691">
                  <c:v>74.96251874062969</c:v>
                </c:pt>
                <c:pt idx="6692">
                  <c:v>74.96251874062969</c:v>
                </c:pt>
                <c:pt idx="6693">
                  <c:v>74.96251874062969</c:v>
                </c:pt>
                <c:pt idx="6694">
                  <c:v>74.96251874062969</c:v>
                </c:pt>
                <c:pt idx="6695">
                  <c:v>74.96251874062969</c:v>
                </c:pt>
                <c:pt idx="6696">
                  <c:v>74.96251874062969</c:v>
                </c:pt>
                <c:pt idx="6697">
                  <c:v>74.96251874062969</c:v>
                </c:pt>
                <c:pt idx="6698">
                  <c:v>75.018754688672161</c:v>
                </c:pt>
                <c:pt idx="6699">
                  <c:v>75.018754688672161</c:v>
                </c:pt>
                <c:pt idx="6700">
                  <c:v>75.018754688672161</c:v>
                </c:pt>
                <c:pt idx="6701">
                  <c:v>75.018754688672161</c:v>
                </c:pt>
                <c:pt idx="6702">
                  <c:v>75.018754688672161</c:v>
                </c:pt>
                <c:pt idx="6703">
                  <c:v>75.018754688672161</c:v>
                </c:pt>
                <c:pt idx="6704">
                  <c:v>75.018754688672161</c:v>
                </c:pt>
                <c:pt idx="6705">
                  <c:v>75.075075075075077</c:v>
                </c:pt>
                <c:pt idx="6706">
                  <c:v>75.075075075075077</c:v>
                </c:pt>
                <c:pt idx="6707">
                  <c:v>75.075075075075077</c:v>
                </c:pt>
                <c:pt idx="6708">
                  <c:v>75.075075075075077</c:v>
                </c:pt>
                <c:pt idx="6709">
                  <c:v>75.075075075075077</c:v>
                </c:pt>
                <c:pt idx="6710">
                  <c:v>75.075075075075077</c:v>
                </c:pt>
                <c:pt idx="6711">
                  <c:v>75.075075075075077</c:v>
                </c:pt>
                <c:pt idx="6712">
                  <c:v>75.075075075075077</c:v>
                </c:pt>
                <c:pt idx="6713">
                  <c:v>75.075075075075077</c:v>
                </c:pt>
                <c:pt idx="6714">
                  <c:v>75.13148009015778</c:v>
                </c:pt>
                <c:pt idx="6715">
                  <c:v>75.13148009015778</c:v>
                </c:pt>
                <c:pt idx="6716">
                  <c:v>75.13148009015778</c:v>
                </c:pt>
                <c:pt idx="6717">
                  <c:v>75.13148009015778</c:v>
                </c:pt>
                <c:pt idx="6718">
                  <c:v>75.13148009015778</c:v>
                </c:pt>
                <c:pt idx="6719">
                  <c:v>75.13148009015778</c:v>
                </c:pt>
                <c:pt idx="6720">
                  <c:v>75.13148009015778</c:v>
                </c:pt>
                <c:pt idx="6721">
                  <c:v>75.13148009015778</c:v>
                </c:pt>
                <c:pt idx="6722">
                  <c:v>75.13148009015778</c:v>
                </c:pt>
                <c:pt idx="6723">
                  <c:v>75.13148009015778</c:v>
                </c:pt>
                <c:pt idx="6724">
                  <c:v>75.13148009015778</c:v>
                </c:pt>
                <c:pt idx="6725">
                  <c:v>75.13148009015778</c:v>
                </c:pt>
                <c:pt idx="6726">
                  <c:v>75.13148009015778</c:v>
                </c:pt>
                <c:pt idx="6727">
                  <c:v>75.13148009015778</c:v>
                </c:pt>
                <c:pt idx="6728">
                  <c:v>75.187969924812023</c:v>
                </c:pt>
                <c:pt idx="6729">
                  <c:v>75.187969924812023</c:v>
                </c:pt>
                <c:pt idx="6730">
                  <c:v>75.187969924812023</c:v>
                </c:pt>
                <c:pt idx="6731">
                  <c:v>75.187969924812023</c:v>
                </c:pt>
                <c:pt idx="6732">
                  <c:v>75.187969924812023</c:v>
                </c:pt>
                <c:pt idx="6733">
                  <c:v>75.187969924812023</c:v>
                </c:pt>
                <c:pt idx="6734">
                  <c:v>75.187969924812023</c:v>
                </c:pt>
                <c:pt idx="6735">
                  <c:v>75.187969924812023</c:v>
                </c:pt>
                <c:pt idx="6736">
                  <c:v>75.244544770504149</c:v>
                </c:pt>
                <c:pt idx="6737">
                  <c:v>75.244544770504149</c:v>
                </c:pt>
                <c:pt idx="6738">
                  <c:v>75.244544770504149</c:v>
                </c:pt>
                <c:pt idx="6739">
                  <c:v>75.244544770504149</c:v>
                </c:pt>
                <c:pt idx="6740">
                  <c:v>75.244544770504149</c:v>
                </c:pt>
                <c:pt idx="6741">
                  <c:v>75.244544770504149</c:v>
                </c:pt>
                <c:pt idx="6742">
                  <c:v>75.244544770504149</c:v>
                </c:pt>
                <c:pt idx="6743">
                  <c:v>75.301204819277118</c:v>
                </c:pt>
                <c:pt idx="6744">
                  <c:v>75.301204819277118</c:v>
                </c:pt>
                <c:pt idx="6745">
                  <c:v>75.301204819277118</c:v>
                </c:pt>
                <c:pt idx="6746">
                  <c:v>75.301204819277118</c:v>
                </c:pt>
                <c:pt idx="6747">
                  <c:v>75.301204819277118</c:v>
                </c:pt>
                <c:pt idx="6748">
                  <c:v>75.301204819277118</c:v>
                </c:pt>
                <c:pt idx="6749">
                  <c:v>75.301204819277118</c:v>
                </c:pt>
                <c:pt idx="6750">
                  <c:v>75.301204819277118</c:v>
                </c:pt>
                <c:pt idx="6751">
                  <c:v>75.357950263752826</c:v>
                </c:pt>
                <c:pt idx="6752">
                  <c:v>75.357950263752826</c:v>
                </c:pt>
                <c:pt idx="6753">
                  <c:v>75.357950263752826</c:v>
                </c:pt>
                <c:pt idx="6754">
                  <c:v>75.357950263752826</c:v>
                </c:pt>
                <c:pt idx="6755">
                  <c:v>75.357950263752826</c:v>
                </c:pt>
                <c:pt idx="6756">
                  <c:v>75.357950263752826</c:v>
                </c:pt>
                <c:pt idx="6757">
                  <c:v>75.357950263752826</c:v>
                </c:pt>
                <c:pt idx="6758">
                  <c:v>75.357950263752826</c:v>
                </c:pt>
                <c:pt idx="6759">
                  <c:v>75.41478129713424</c:v>
                </c:pt>
                <c:pt idx="6760">
                  <c:v>75.41478129713424</c:v>
                </c:pt>
                <c:pt idx="6761">
                  <c:v>75.41478129713424</c:v>
                </c:pt>
                <c:pt idx="6762">
                  <c:v>75.41478129713424</c:v>
                </c:pt>
                <c:pt idx="6763">
                  <c:v>75.41478129713424</c:v>
                </c:pt>
                <c:pt idx="6764">
                  <c:v>75.41478129713424</c:v>
                </c:pt>
                <c:pt idx="6765">
                  <c:v>75.41478129713424</c:v>
                </c:pt>
                <c:pt idx="6766">
                  <c:v>75.41478129713424</c:v>
                </c:pt>
                <c:pt idx="6767">
                  <c:v>75.41478129713424</c:v>
                </c:pt>
                <c:pt idx="6768">
                  <c:v>75.41478129713424</c:v>
                </c:pt>
                <c:pt idx="6769">
                  <c:v>75.41478129713424</c:v>
                </c:pt>
                <c:pt idx="6770">
                  <c:v>75.41478129713424</c:v>
                </c:pt>
                <c:pt idx="6771">
                  <c:v>75.41478129713424</c:v>
                </c:pt>
                <c:pt idx="6772">
                  <c:v>75.471698113207552</c:v>
                </c:pt>
                <c:pt idx="6773">
                  <c:v>75.471698113207552</c:v>
                </c:pt>
                <c:pt idx="6774">
                  <c:v>75.471698113207552</c:v>
                </c:pt>
                <c:pt idx="6775">
                  <c:v>75.471698113207552</c:v>
                </c:pt>
                <c:pt idx="6776">
                  <c:v>75.471698113207552</c:v>
                </c:pt>
                <c:pt idx="6777">
                  <c:v>75.471698113207552</c:v>
                </c:pt>
                <c:pt idx="6778">
                  <c:v>75.471698113207552</c:v>
                </c:pt>
                <c:pt idx="6779">
                  <c:v>75.471698113207552</c:v>
                </c:pt>
                <c:pt idx="6780">
                  <c:v>75.528700906344412</c:v>
                </c:pt>
                <c:pt idx="6781">
                  <c:v>75.528700906344412</c:v>
                </c:pt>
                <c:pt idx="6782">
                  <c:v>75.528700906344412</c:v>
                </c:pt>
                <c:pt idx="6783">
                  <c:v>75.528700906344412</c:v>
                </c:pt>
                <c:pt idx="6784">
                  <c:v>75.528700906344412</c:v>
                </c:pt>
                <c:pt idx="6785">
                  <c:v>75.528700906344412</c:v>
                </c:pt>
                <c:pt idx="6786">
                  <c:v>75.585789871504161</c:v>
                </c:pt>
                <c:pt idx="6787">
                  <c:v>75.585789871504161</c:v>
                </c:pt>
                <c:pt idx="6788">
                  <c:v>75.585789871504161</c:v>
                </c:pt>
                <c:pt idx="6789">
                  <c:v>75.585789871504161</c:v>
                </c:pt>
                <c:pt idx="6790">
                  <c:v>75.585789871504161</c:v>
                </c:pt>
                <c:pt idx="6791">
                  <c:v>75.585789871504161</c:v>
                </c:pt>
                <c:pt idx="6792">
                  <c:v>75.585789871504161</c:v>
                </c:pt>
                <c:pt idx="6793">
                  <c:v>75.585789871504161</c:v>
                </c:pt>
                <c:pt idx="6794">
                  <c:v>75.585789871504161</c:v>
                </c:pt>
                <c:pt idx="6795">
                  <c:v>75.642965204236006</c:v>
                </c:pt>
                <c:pt idx="6796">
                  <c:v>75.642965204236006</c:v>
                </c:pt>
                <c:pt idx="6797">
                  <c:v>75.642965204236006</c:v>
                </c:pt>
                <c:pt idx="6798">
                  <c:v>75.642965204236006</c:v>
                </c:pt>
                <c:pt idx="6799">
                  <c:v>75.642965204236006</c:v>
                </c:pt>
                <c:pt idx="6800">
                  <c:v>75.642965204236006</c:v>
                </c:pt>
                <c:pt idx="6801">
                  <c:v>75.642965204236006</c:v>
                </c:pt>
                <c:pt idx="6802">
                  <c:v>75.642965204236006</c:v>
                </c:pt>
                <c:pt idx="6803">
                  <c:v>75.642965204236006</c:v>
                </c:pt>
                <c:pt idx="6804">
                  <c:v>75.642965204236006</c:v>
                </c:pt>
                <c:pt idx="6805">
                  <c:v>75.700227100681303</c:v>
                </c:pt>
                <c:pt idx="6806">
                  <c:v>75.700227100681303</c:v>
                </c:pt>
                <c:pt idx="6807">
                  <c:v>75.700227100681303</c:v>
                </c:pt>
                <c:pt idx="6808">
                  <c:v>75.700227100681303</c:v>
                </c:pt>
                <c:pt idx="6809">
                  <c:v>75.757575757575765</c:v>
                </c:pt>
                <c:pt idx="6810">
                  <c:v>75.757575757575765</c:v>
                </c:pt>
                <c:pt idx="6811">
                  <c:v>75.757575757575765</c:v>
                </c:pt>
                <c:pt idx="6812">
                  <c:v>75.757575757575765</c:v>
                </c:pt>
                <c:pt idx="6813">
                  <c:v>75.757575757575765</c:v>
                </c:pt>
                <c:pt idx="6814">
                  <c:v>75.757575757575765</c:v>
                </c:pt>
                <c:pt idx="6815">
                  <c:v>75.757575757575765</c:v>
                </c:pt>
                <c:pt idx="6816">
                  <c:v>75.757575757575765</c:v>
                </c:pt>
                <c:pt idx="6817">
                  <c:v>75.757575757575765</c:v>
                </c:pt>
                <c:pt idx="6818">
                  <c:v>75.757575757575765</c:v>
                </c:pt>
                <c:pt idx="6819">
                  <c:v>75.757575757575765</c:v>
                </c:pt>
                <c:pt idx="6820">
                  <c:v>75.757575757575765</c:v>
                </c:pt>
                <c:pt idx="6821">
                  <c:v>75.757575757575765</c:v>
                </c:pt>
                <c:pt idx="6822">
                  <c:v>75.757575757575765</c:v>
                </c:pt>
                <c:pt idx="6823">
                  <c:v>75.757575757575765</c:v>
                </c:pt>
                <c:pt idx="6824">
                  <c:v>75.815011372251703</c:v>
                </c:pt>
                <c:pt idx="6825">
                  <c:v>75.815011372251703</c:v>
                </c:pt>
                <c:pt idx="6826">
                  <c:v>75.815011372251703</c:v>
                </c:pt>
                <c:pt idx="6827">
                  <c:v>75.815011372251703</c:v>
                </c:pt>
                <c:pt idx="6828">
                  <c:v>75.815011372251703</c:v>
                </c:pt>
                <c:pt idx="6829">
                  <c:v>75.815011372251703</c:v>
                </c:pt>
                <c:pt idx="6830">
                  <c:v>75.815011372251703</c:v>
                </c:pt>
                <c:pt idx="6831">
                  <c:v>75.815011372251703</c:v>
                </c:pt>
                <c:pt idx="6832">
                  <c:v>75.815011372251703</c:v>
                </c:pt>
                <c:pt idx="6833">
                  <c:v>75.815011372251703</c:v>
                </c:pt>
                <c:pt idx="6834">
                  <c:v>75.815011372251703</c:v>
                </c:pt>
                <c:pt idx="6835">
                  <c:v>75.872534142640362</c:v>
                </c:pt>
                <c:pt idx="6836">
                  <c:v>75.872534142640362</c:v>
                </c:pt>
                <c:pt idx="6837">
                  <c:v>75.872534142640362</c:v>
                </c:pt>
                <c:pt idx="6838">
                  <c:v>75.872534142640362</c:v>
                </c:pt>
                <c:pt idx="6839">
                  <c:v>75.872534142640362</c:v>
                </c:pt>
                <c:pt idx="6840">
                  <c:v>75.872534142640362</c:v>
                </c:pt>
                <c:pt idx="6841">
                  <c:v>75.872534142640362</c:v>
                </c:pt>
                <c:pt idx="6842">
                  <c:v>75.872534142640362</c:v>
                </c:pt>
                <c:pt idx="6843">
                  <c:v>75.872534142640362</c:v>
                </c:pt>
                <c:pt idx="6844">
                  <c:v>75.872534142640362</c:v>
                </c:pt>
                <c:pt idx="6845">
                  <c:v>75.872534142640362</c:v>
                </c:pt>
                <c:pt idx="6846">
                  <c:v>75.872534142640362</c:v>
                </c:pt>
                <c:pt idx="6847">
                  <c:v>75.930144267274102</c:v>
                </c:pt>
                <c:pt idx="6848">
                  <c:v>75.930144267274102</c:v>
                </c:pt>
                <c:pt idx="6849">
                  <c:v>75.930144267274102</c:v>
                </c:pt>
                <c:pt idx="6850">
                  <c:v>75.930144267274102</c:v>
                </c:pt>
                <c:pt idx="6851">
                  <c:v>75.930144267274102</c:v>
                </c:pt>
                <c:pt idx="6852">
                  <c:v>75.930144267274102</c:v>
                </c:pt>
                <c:pt idx="6853">
                  <c:v>75.930144267274102</c:v>
                </c:pt>
                <c:pt idx="6854">
                  <c:v>75.930144267274102</c:v>
                </c:pt>
                <c:pt idx="6855">
                  <c:v>75.930144267274102</c:v>
                </c:pt>
                <c:pt idx="6856">
                  <c:v>75.930144267274102</c:v>
                </c:pt>
                <c:pt idx="6857">
                  <c:v>75.930144267274102</c:v>
                </c:pt>
                <c:pt idx="6858">
                  <c:v>75.98784194528875</c:v>
                </c:pt>
                <c:pt idx="6859">
                  <c:v>75.98784194528875</c:v>
                </c:pt>
                <c:pt idx="6860">
                  <c:v>75.98784194528875</c:v>
                </c:pt>
                <c:pt idx="6861">
                  <c:v>75.98784194528875</c:v>
                </c:pt>
                <c:pt idx="6862">
                  <c:v>75.98784194528875</c:v>
                </c:pt>
                <c:pt idx="6863">
                  <c:v>75.98784194528875</c:v>
                </c:pt>
                <c:pt idx="6864">
                  <c:v>75.98784194528875</c:v>
                </c:pt>
                <c:pt idx="6865">
                  <c:v>75.98784194528875</c:v>
                </c:pt>
                <c:pt idx="6866">
                  <c:v>75.98784194528875</c:v>
                </c:pt>
                <c:pt idx="6867">
                  <c:v>75.98784194528875</c:v>
                </c:pt>
                <c:pt idx="6868">
                  <c:v>75.98784194528875</c:v>
                </c:pt>
                <c:pt idx="6869">
                  <c:v>75.98784194528875</c:v>
                </c:pt>
                <c:pt idx="6870">
                  <c:v>75.98784194528875</c:v>
                </c:pt>
                <c:pt idx="6871">
                  <c:v>76.045627376425855</c:v>
                </c:pt>
                <c:pt idx="6872">
                  <c:v>76.045627376425855</c:v>
                </c:pt>
                <c:pt idx="6873">
                  <c:v>76.045627376425855</c:v>
                </c:pt>
                <c:pt idx="6874">
                  <c:v>76.045627376425855</c:v>
                </c:pt>
                <c:pt idx="6875">
                  <c:v>76.045627376425855</c:v>
                </c:pt>
                <c:pt idx="6876">
                  <c:v>76.045627376425855</c:v>
                </c:pt>
                <c:pt idx="6877">
                  <c:v>76.045627376425855</c:v>
                </c:pt>
                <c:pt idx="6878">
                  <c:v>76.045627376425855</c:v>
                </c:pt>
                <c:pt idx="6879">
                  <c:v>76.045627376425855</c:v>
                </c:pt>
                <c:pt idx="6880">
                  <c:v>76.045627376425855</c:v>
                </c:pt>
                <c:pt idx="6881">
                  <c:v>76.103500761035008</c:v>
                </c:pt>
                <c:pt idx="6882">
                  <c:v>76.103500761035008</c:v>
                </c:pt>
                <c:pt idx="6883">
                  <c:v>76.103500761035008</c:v>
                </c:pt>
                <c:pt idx="6884">
                  <c:v>76.103500761035008</c:v>
                </c:pt>
                <c:pt idx="6885">
                  <c:v>76.103500761035008</c:v>
                </c:pt>
                <c:pt idx="6886">
                  <c:v>76.103500761035008</c:v>
                </c:pt>
                <c:pt idx="6887">
                  <c:v>76.103500761035008</c:v>
                </c:pt>
                <c:pt idx="6888">
                  <c:v>76.161462300076153</c:v>
                </c:pt>
                <c:pt idx="6889">
                  <c:v>76.161462300076153</c:v>
                </c:pt>
                <c:pt idx="6890">
                  <c:v>76.161462300076153</c:v>
                </c:pt>
                <c:pt idx="6891">
                  <c:v>76.161462300076153</c:v>
                </c:pt>
                <c:pt idx="6892">
                  <c:v>76.161462300076153</c:v>
                </c:pt>
                <c:pt idx="6893">
                  <c:v>76.161462300076153</c:v>
                </c:pt>
                <c:pt idx="6894">
                  <c:v>76.161462300076153</c:v>
                </c:pt>
                <c:pt idx="6895">
                  <c:v>76.161462300076153</c:v>
                </c:pt>
                <c:pt idx="6896">
                  <c:v>76.219512195121951</c:v>
                </c:pt>
                <c:pt idx="6897">
                  <c:v>76.219512195121951</c:v>
                </c:pt>
                <c:pt idx="6898">
                  <c:v>76.219512195121951</c:v>
                </c:pt>
                <c:pt idx="6899">
                  <c:v>76.219512195121951</c:v>
                </c:pt>
                <c:pt idx="6900">
                  <c:v>76.219512195121951</c:v>
                </c:pt>
                <c:pt idx="6901">
                  <c:v>76.219512195121951</c:v>
                </c:pt>
                <c:pt idx="6902">
                  <c:v>76.219512195121951</c:v>
                </c:pt>
                <c:pt idx="6903">
                  <c:v>76.219512195121951</c:v>
                </c:pt>
                <c:pt idx="6904">
                  <c:v>76.219512195121951</c:v>
                </c:pt>
                <c:pt idx="6905">
                  <c:v>76.277650648360037</c:v>
                </c:pt>
                <c:pt idx="6906">
                  <c:v>76.277650648360037</c:v>
                </c:pt>
                <c:pt idx="6907">
                  <c:v>76.277650648360037</c:v>
                </c:pt>
                <c:pt idx="6908">
                  <c:v>76.277650648360037</c:v>
                </c:pt>
                <c:pt idx="6909">
                  <c:v>76.277650648360037</c:v>
                </c:pt>
                <c:pt idx="6910">
                  <c:v>76.277650648360037</c:v>
                </c:pt>
                <c:pt idx="6911">
                  <c:v>76.277650648360037</c:v>
                </c:pt>
                <c:pt idx="6912">
                  <c:v>76.335877862595424</c:v>
                </c:pt>
                <c:pt idx="6913">
                  <c:v>76.335877862595424</c:v>
                </c:pt>
                <c:pt idx="6914">
                  <c:v>76.335877862595424</c:v>
                </c:pt>
                <c:pt idx="6915">
                  <c:v>76.335877862595424</c:v>
                </c:pt>
                <c:pt idx="6916">
                  <c:v>76.335877862595424</c:v>
                </c:pt>
                <c:pt idx="6917">
                  <c:v>76.335877862595424</c:v>
                </c:pt>
                <c:pt idx="6918">
                  <c:v>76.335877862595424</c:v>
                </c:pt>
                <c:pt idx="6919">
                  <c:v>76.39419404125286</c:v>
                </c:pt>
                <c:pt idx="6920">
                  <c:v>76.39419404125286</c:v>
                </c:pt>
                <c:pt idx="6921">
                  <c:v>76.39419404125286</c:v>
                </c:pt>
                <c:pt idx="6922">
                  <c:v>76.39419404125286</c:v>
                </c:pt>
                <c:pt idx="6923">
                  <c:v>76.39419404125286</c:v>
                </c:pt>
                <c:pt idx="6924">
                  <c:v>76.39419404125286</c:v>
                </c:pt>
                <c:pt idx="6925">
                  <c:v>76.39419404125286</c:v>
                </c:pt>
                <c:pt idx="6926">
                  <c:v>76.39419404125286</c:v>
                </c:pt>
                <c:pt idx="6927">
                  <c:v>76.39419404125286</c:v>
                </c:pt>
                <c:pt idx="6928">
                  <c:v>76.39419404125286</c:v>
                </c:pt>
                <c:pt idx="6929">
                  <c:v>76.39419404125286</c:v>
                </c:pt>
                <c:pt idx="6930">
                  <c:v>76.39419404125286</c:v>
                </c:pt>
                <c:pt idx="6931">
                  <c:v>76.39419404125286</c:v>
                </c:pt>
                <c:pt idx="6932">
                  <c:v>76.452599388379198</c:v>
                </c:pt>
                <c:pt idx="6933">
                  <c:v>76.452599388379198</c:v>
                </c:pt>
                <c:pt idx="6934">
                  <c:v>76.452599388379198</c:v>
                </c:pt>
                <c:pt idx="6935">
                  <c:v>76.452599388379198</c:v>
                </c:pt>
                <c:pt idx="6936">
                  <c:v>76.452599388379198</c:v>
                </c:pt>
                <c:pt idx="6937">
                  <c:v>76.452599388379198</c:v>
                </c:pt>
                <c:pt idx="6938">
                  <c:v>76.452599388379198</c:v>
                </c:pt>
                <c:pt idx="6939">
                  <c:v>76.51109410864575</c:v>
                </c:pt>
                <c:pt idx="6940">
                  <c:v>76.51109410864575</c:v>
                </c:pt>
                <c:pt idx="6941">
                  <c:v>76.51109410864575</c:v>
                </c:pt>
                <c:pt idx="6942">
                  <c:v>76.51109410864575</c:v>
                </c:pt>
                <c:pt idx="6943">
                  <c:v>76.51109410864575</c:v>
                </c:pt>
                <c:pt idx="6944">
                  <c:v>76.51109410864575</c:v>
                </c:pt>
                <c:pt idx="6945">
                  <c:v>76.51109410864575</c:v>
                </c:pt>
                <c:pt idx="6946">
                  <c:v>76.51109410864575</c:v>
                </c:pt>
                <c:pt idx="6947">
                  <c:v>76.569678407350693</c:v>
                </c:pt>
                <c:pt idx="6948">
                  <c:v>76.569678407350693</c:v>
                </c:pt>
                <c:pt idx="6949">
                  <c:v>76.569678407350693</c:v>
                </c:pt>
                <c:pt idx="6950">
                  <c:v>76.569678407350693</c:v>
                </c:pt>
                <c:pt idx="6951">
                  <c:v>76.569678407350693</c:v>
                </c:pt>
                <c:pt idx="6952">
                  <c:v>76.569678407350693</c:v>
                </c:pt>
                <c:pt idx="6953">
                  <c:v>76.569678407350693</c:v>
                </c:pt>
                <c:pt idx="6954">
                  <c:v>76.628352490421449</c:v>
                </c:pt>
                <c:pt idx="6955">
                  <c:v>76.628352490421449</c:v>
                </c:pt>
                <c:pt idx="6956">
                  <c:v>76.628352490421449</c:v>
                </c:pt>
                <c:pt idx="6957">
                  <c:v>76.628352490421449</c:v>
                </c:pt>
                <c:pt idx="6958">
                  <c:v>76.628352490421449</c:v>
                </c:pt>
                <c:pt idx="6959">
                  <c:v>76.628352490421449</c:v>
                </c:pt>
                <c:pt idx="6960">
                  <c:v>76.687116564417181</c:v>
                </c:pt>
                <c:pt idx="6961">
                  <c:v>76.687116564417181</c:v>
                </c:pt>
                <c:pt idx="6962">
                  <c:v>76.687116564417181</c:v>
                </c:pt>
                <c:pt idx="6963">
                  <c:v>76.687116564417181</c:v>
                </c:pt>
                <c:pt idx="6964">
                  <c:v>76.745970836531086</c:v>
                </c:pt>
                <c:pt idx="6965">
                  <c:v>76.745970836531086</c:v>
                </c:pt>
                <c:pt idx="6966">
                  <c:v>76.745970836531086</c:v>
                </c:pt>
                <c:pt idx="6967">
                  <c:v>76.745970836531086</c:v>
                </c:pt>
                <c:pt idx="6968">
                  <c:v>76.745970836531086</c:v>
                </c:pt>
                <c:pt idx="6969">
                  <c:v>76.745970836531086</c:v>
                </c:pt>
                <c:pt idx="6970">
                  <c:v>76.745970836531086</c:v>
                </c:pt>
                <c:pt idx="6971">
                  <c:v>76.745970836531086</c:v>
                </c:pt>
                <c:pt idx="6972">
                  <c:v>76.745970836531086</c:v>
                </c:pt>
                <c:pt idx="6973">
                  <c:v>76.745970836531086</c:v>
                </c:pt>
                <c:pt idx="6974">
                  <c:v>76.745970836531086</c:v>
                </c:pt>
                <c:pt idx="6975">
                  <c:v>76.804915514592935</c:v>
                </c:pt>
                <c:pt idx="6976">
                  <c:v>76.804915514592935</c:v>
                </c:pt>
                <c:pt idx="6977">
                  <c:v>76.804915514592935</c:v>
                </c:pt>
                <c:pt idx="6978">
                  <c:v>76.804915514592935</c:v>
                </c:pt>
                <c:pt idx="6979">
                  <c:v>76.804915514592935</c:v>
                </c:pt>
                <c:pt idx="6980">
                  <c:v>76.804915514592935</c:v>
                </c:pt>
                <c:pt idx="6981">
                  <c:v>76.804915514592935</c:v>
                </c:pt>
                <c:pt idx="6982">
                  <c:v>76.804915514592935</c:v>
                </c:pt>
                <c:pt idx="6983">
                  <c:v>76.804915514592935</c:v>
                </c:pt>
                <c:pt idx="6984">
                  <c:v>76.86395080707149</c:v>
                </c:pt>
                <c:pt idx="6985">
                  <c:v>76.86395080707149</c:v>
                </c:pt>
                <c:pt idx="6986">
                  <c:v>76.86395080707149</c:v>
                </c:pt>
                <c:pt idx="6987">
                  <c:v>76.86395080707149</c:v>
                </c:pt>
                <c:pt idx="6988">
                  <c:v>76.86395080707149</c:v>
                </c:pt>
                <c:pt idx="6989">
                  <c:v>76.86395080707149</c:v>
                </c:pt>
                <c:pt idx="6990">
                  <c:v>76.86395080707149</c:v>
                </c:pt>
                <c:pt idx="6991">
                  <c:v>76.86395080707149</c:v>
                </c:pt>
                <c:pt idx="6992">
                  <c:v>76.86395080707149</c:v>
                </c:pt>
                <c:pt idx="6993">
                  <c:v>76.86395080707149</c:v>
                </c:pt>
                <c:pt idx="6994">
                  <c:v>76.86395080707149</c:v>
                </c:pt>
                <c:pt idx="6995">
                  <c:v>76.86395080707149</c:v>
                </c:pt>
                <c:pt idx="6996">
                  <c:v>76.92307692307692</c:v>
                </c:pt>
                <c:pt idx="6997">
                  <c:v>76.92307692307692</c:v>
                </c:pt>
                <c:pt idx="6998">
                  <c:v>76.92307692307692</c:v>
                </c:pt>
                <c:pt idx="6999">
                  <c:v>76.92307692307692</c:v>
                </c:pt>
                <c:pt idx="7000">
                  <c:v>76.92307692307692</c:v>
                </c:pt>
                <c:pt idx="7001">
                  <c:v>76.92307692307692</c:v>
                </c:pt>
                <c:pt idx="7002">
                  <c:v>76.92307692307692</c:v>
                </c:pt>
                <c:pt idx="7003">
                  <c:v>76.92307692307692</c:v>
                </c:pt>
                <c:pt idx="7004">
                  <c:v>76.982294072363359</c:v>
                </c:pt>
                <c:pt idx="7005">
                  <c:v>76.982294072363359</c:v>
                </c:pt>
                <c:pt idx="7006">
                  <c:v>76.982294072363359</c:v>
                </c:pt>
                <c:pt idx="7007">
                  <c:v>76.982294072363359</c:v>
                </c:pt>
                <c:pt idx="7008">
                  <c:v>76.982294072363359</c:v>
                </c:pt>
                <c:pt idx="7009">
                  <c:v>76.982294072363359</c:v>
                </c:pt>
                <c:pt idx="7010">
                  <c:v>77.04160246533128</c:v>
                </c:pt>
                <c:pt idx="7011">
                  <c:v>77.04160246533128</c:v>
                </c:pt>
                <c:pt idx="7012">
                  <c:v>77.04160246533128</c:v>
                </c:pt>
                <c:pt idx="7013">
                  <c:v>77.04160246533128</c:v>
                </c:pt>
                <c:pt idx="7014">
                  <c:v>77.04160246533128</c:v>
                </c:pt>
                <c:pt idx="7015">
                  <c:v>77.04160246533128</c:v>
                </c:pt>
                <c:pt idx="7016">
                  <c:v>77.04160246533128</c:v>
                </c:pt>
                <c:pt idx="7017">
                  <c:v>77.04160246533128</c:v>
                </c:pt>
                <c:pt idx="7018">
                  <c:v>77.04160246533128</c:v>
                </c:pt>
                <c:pt idx="7019">
                  <c:v>77.04160246533128</c:v>
                </c:pt>
                <c:pt idx="7020">
                  <c:v>77.04160246533128</c:v>
                </c:pt>
                <c:pt idx="7021">
                  <c:v>77.04160246533128</c:v>
                </c:pt>
                <c:pt idx="7022">
                  <c:v>77.101002313030065</c:v>
                </c:pt>
                <c:pt idx="7023">
                  <c:v>77.101002313030065</c:v>
                </c:pt>
                <c:pt idx="7024">
                  <c:v>77.101002313030065</c:v>
                </c:pt>
                <c:pt idx="7025">
                  <c:v>77.101002313030065</c:v>
                </c:pt>
                <c:pt idx="7026">
                  <c:v>77.160493827160494</c:v>
                </c:pt>
                <c:pt idx="7027">
                  <c:v>77.160493827160494</c:v>
                </c:pt>
                <c:pt idx="7028">
                  <c:v>77.160493827160494</c:v>
                </c:pt>
                <c:pt idx="7029">
                  <c:v>77.160493827160494</c:v>
                </c:pt>
                <c:pt idx="7030">
                  <c:v>77.160493827160494</c:v>
                </c:pt>
                <c:pt idx="7031">
                  <c:v>77.160493827160494</c:v>
                </c:pt>
                <c:pt idx="7032">
                  <c:v>77.220077220077229</c:v>
                </c:pt>
                <c:pt idx="7033">
                  <c:v>77.220077220077229</c:v>
                </c:pt>
                <c:pt idx="7034">
                  <c:v>77.220077220077229</c:v>
                </c:pt>
                <c:pt idx="7035">
                  <c:v>77.220077220077229</c:v>
                </c:pt>
                <c:pt idx="7036">
                  <c:v>77.220077220077229</c:v>
                </c:pt>
                <c:pt idx="7037">
                  <c:v>77.220077220077229</c:v>
                </c:pt>
                <c:pt idx="7038">
                  <c:v>77.220077220077229</c:v>
                </c:pt>
                <c:pt idx="7039">
                  <c:v>77.220077220077229</c:v>
                </c:pt>
                <c:pt idx="7040">
                  <c:v>77.279752704791349</c:v>
                </c:pt>
                <c:pt idx="7041">
                  <c:v>77.279752704791349</c:v>
                </c:pt>
                <c:pt idx="7042">
                  <c:v>77.279752704791349</c:v>
                </c:pt>
                <c:pt idx="7043">
                  <c:v>77.279752704791349</c:v>
                </c:pt>
                <c:pt idx="7044">
                  <c:v>77.279752704791349</c:v>
                </c:pt>
                <c:pt idx="7045">
                  <c:v>77.279752704791349</c:v>
                </c:pt>
                <c:pt idx="7046">
                  <c:v>77.279752704791349</c:v>
                </c:pt>
                <c:pt idx="7047">
                  <c:v>77.279752704791349</c:v>
                </c:pt>
                <c:pt idx="7048">
                  <c:v>77.33952049497293</c:v>
                </c:pt>
                <c:pt idx="7049">
                  <c:v>77.33952049497293</c:v>
                </c:pt>
                <c:pt idx="7050">
                  <c:v>77.33952049497293</c:v>
                </c:pt>
                <c:pt idx="7051">
                  <c:v>77.33952049497293</c:v>
                </c:pt>
                <c:pt idx="7052">
                  <c:v>77.33952049497293</c:v>
                </c:pt>
                <c:pt idx="7053">
                  <c:v>77.33952049497293</c:v>
                </c:pt>
                <c:pt idx="7054">
                  <c:v>77.399380804953566</c:v>
                </c:pt>
                <c:pt idx="7055">
                  <c:v>77.399380804953566</c:v>
                </c:pt>
                <c:pt idx="7056">
                  <c:v>77.399380804953566</c:v>
                </c:pt>
                <c:pt idx="7057">
                  <c:v>77.399380804953566</c:v>
                </c:pt>
                <c:pt idx="7058">
                  <c:v>77.399380804953566</c:v>
                </c:pt>
                <c:pt idx="7059">
                  <c:v>77.399380804953566</c:v>
                </c:pt>
                <c:pt idx="7060">
                  <c:v>77.399380804953566</c:v>
                </c:pt>
                <c:pt idx="7061">
                  <c:v>77.399380804953566</c:v>
                </c:pt>
                <c:pt idx="7062">
                  <c:v>77.459333849728893</c:v>
                </c:pt>
                <c:pt idx="7063">
                  <c:v>77.459333849728893</c:v>
                </c:pt>
                <c:pt idx="7064">
                  <c:v>77.459333849728893</c:v>
                </c:pt>
                <c:pt idx="7065">
                  <c:v>77.459333849728893</c:v>
                </c:pt>
                <c:pt idx="7066">
                  <c:v>77.459333849728893</c:v>
                </c:pt>
                <c:pt idx="7067">
                  <c:v>77.459333849728893</c:v>
                </c:pt>
                <c:pt idx="7068">
                  <c:v>77.459333849728893</c:v>
                </c:pt>
                <c:pt idx="7069">
                  <c:v>77.459333849728893</c:v>
                </c:pt>
                <c:pt idx="7070">
                  <c:v>77.519379844961236</c:v>
                </c:pt>
                <c:pt idx="7071">
                  <c:v>77.519379844961236</c:v>
                </c:pt>
                <c:pt idx="7072">
                  <c:v>77.519379844961236</c:v>
                </c:pt>
                <c:pt idx="7073">
                  <c:v>77.519379844961236</c:v>
                </c:pt>
                <c:pt idx="7074">
                  <c:v>77.519379844961236</c:v>
                </c:pt>
                <c:pt idx="7075">
                  <c:v>77.519379844961236</c:v>
                </c:pt>
                <c:pt idx="7076">
                  <c:v>77.519379844961236</c:v>
                </c:pt>
                <c:pt idx="7077">
                  <c:v>77.519379844961236</c:v>
                </c:pt>
                <c:pt idx="7078">
                  <c:v>77.579519006982153</c:v>
                </c:pt>
                <c:pt idx="7079">
                  <c:v>77.579519006982153</c:v>
                </c:pt>
                <c:pt idx="7080">
                  <c:v>77.579519006982153</c:v>
                </c:pt>
                <c:pt idx="7081">
                  <c:v>77.579519006982153</c:v>
                </c:pt>
                <c:pt idx="7082">
                  <c:v>77.579519006982153</c:v>
                </c:pt>
                <c:pt idx="7083">
                  <c:v>77.579519006982153</c:v>
                </c:pt>
                <c:pt idx="7084">
                  <c:v>77.579519006982153</c:v>
                </c:pt>
                <c:pt idx="7085">
                  <c:v>77.579519006982153</c:v>
                </c:pt>
                <c:pt idx="7086">
                  <c:v>77.579519006982153</c:v>
                </c:pt>
                <c:pt idx="7087">
                  <c:v>77.639751552795033</c:v>
                </c:pt>
                <c:pt idx="7088">
                  <c:v>77.639751552795033</c:v>
                </c:pt>
                <c:pt idx="7089">
                  <c:v>77.639751552795033</c:v>
                </c:pt>
                <c:pt idx="7090">
                  <c:v>77.639751552795033</c:v>
                </c:pt>
                <c:pt idx="7091">
                  <c:v>77.639751552795033</c:v>
                </c:pt>
                <c:pt idx="7092">
                  <c:v>77.639751552795033</c:v>
                </c:pt>
                <c:pt idx="7093">
                  <c:v>77.700077700077699</c:v>
                </c:pt>
                <c:pt idx="7094">
                  <c:v>77.700077700077699</c:v>
                </c:pt>
                <c:pt idx="7095">
                  <c:v>77.700077700077699</c:v>
                </c:pt>
                <c:pt idx="7096">
                  <c:v>77.700077700077699</c:v>
                </c:pt>
                <c:pt idx="7097">
                  <c:v>77.700077700077699</c:v>
                </c:pt>
                <c:pt idx="7098">
                  <c:v>77.700077700077699</c:v>
                </c:pt>
                <c:pt idx="7099">
                  <c:v>77.700077700077699</c:v>
                </c:pt>
                <c:pt idx="7100">
                  <c:v>77.700077700077699</c:v>
                </c:pt>
                <c:pt idx="7101">
                  <c:v>77.700077700077699</c:v>
                </c:pt>
                <c:pt idx="7102">
                  <c:v>77.700077700077699</c:v>
                </c:pt>
                <c:pt idx="7103">
                  <c:v>77.700077700077699</c:v>
                </c:pt>
                <c:pt idx="7104">
                  <c:v>77.700077700077699</c:v>
                </c:pt>
                <c:pt idx="7105">
                  <c:v>77.700077700077699</c:v>
                </c:pt>
                <c:pt idx="7106">
                  <c:v>77.700077700077699</c:v>
                </c:pt>
                <c:pt idx="7107">
                  <c:v>77.760497667185078</c:v>
                </c:pt>
                <c:pt idx="7108">
                  <c:v>77.760497667185078</c:v>
                </c:pt>
                <c:pt idx="7109">
                  <c:v>77.760497667185078</c:v>
                </c:pt>
                <c:pt idx="7110">
                  <c:v>77.760497667185078</c:v>
                </c:pt>
                <c:pt idx="7111">
                  <c:v>77.821011673151759</c:v>
                </c:pt>
                <c:pt idx="7112">
                  <c:v>77.821011673151759</c:v>
                </c:pt>
                <c:pt idx="7113">
                  <c:v>77.821011673151759</c:v>
                </c:pt>
                <c:pt idx="7114">
                  <c:v>77.821011673151759</c:v>
                </c:pt>
                <c:pt idx="7115">
                  <c:v>77.821011673151759</c:v>
                </c:pt>
                <c:pt idx="7116">
                  <c:v>77.821011673151759</c:v>
                </c:pt>
                <c:pt idx="7117">
                  <c:v>77.821011673151759</c:v>
                </c:pt>
                <c:pt idx="7118">
                  <c:v>77.821011673151759</c:v>
                </c:pt>
                <c:pt idx="7119">
                  <c:v>77.821011673151759</c:v>
                </c:pt>
                <c:pt idx="7120">
                  <c:v>77.821011673151759</c:v>
                </c:pt>
                <c:pt idx="7121">
                  <c:v>77.821011673151759</c:v>
                </c:pt>
                <c:pt idx="7122">
                  <c:v>77.881619937694708</c:v>
                </c:pt>
                <c:pt idx="7123">
                  <c:v>77.881619937694708</c:v>
                </c:pt>
                <c:pt idx="7124">
                  <c:v>77.881619937694708</c:v>
                </c:pt>
                <c:pt idx="7125">
                  <c:v>77.881619937694708</c:v>
                </c:pt>
                <c:pt idx="7126">
                  <c:v>77.881619937694708</c:v>
                </c:pt>
                <c:pt idx="7127">
                  <c:v>77.881619937694708</c:v>
                </c:pt>
                <c:pt idx="7128">
                  <c:v>77.881619937694708</c:v>
                </c:pt>
                <c:pt idx="7129">
                  <c:v>77.942322681215899</c:v>
                </c:pt>
                <c:pt idx="7130">
                  <c:v>77.942322681215899</c:v>
                </c:pt>
                <c:pt idx="7131">
                  <c:v>77.942322681215899</c:v>
                </c:pt>
                <c:pt idx="7132">
                  <c:v>77.942322681215899</c:v>
                </c:pt>
                <c:pt idx="7133">
                  <c:v>77.942322681215899</c:v>
                </c:pt>
                <c:pt idx="7134">
                  <c:v>77.942322681215899</c:v>
                </c:pt>
                <c:pt idx="7135">
                  <c:v>77.942322681215899</c:v>
                </c:pt>
                <c:pt idx="7136">
                  <c:v>77.942322681215899</c:v>
                </c:pt>
                <c:pt idx="7137">
                  <c:v>78.003120124804994</c:v>
                </c:pt>
                <c:pt idx="7138">
                  <c:v>78.003120124804994</c:v>
                </c:pt>
                <c:pt idx="7139">
                  <c:v>78.003120124804994</c:v>
                </c:pt>
                <c:pt idx="7140">
                  <c:v>78.003120124804994</c:v>
                </c:pt>
                <c:pt idx="7141">
                  <c:v>78.003120124804994</c:v>
                </c:pt>
                <c:pt idx="7142">
                  <c:v>78.003120124804994</c:v>
                </c:pt>
                <c:pt idx="7143">
                  <c:v>78.003120124804994</c:v>
                </c:pt>
                <c:pt idx="7144">
                  <c:v>78.003120124804994</c:v>
                </c:pt>
                <c:pt idx="7145">
                  <c:v>78.003120124804994</c:v>
                </c:pt>
                <c:pt idx="7146">
                  <c:v>78.003120124804994</c:v>
                </c:pt>
                <c:pt idx="7147">
                  <c:v>78.064012490241993</c:v>
                </c:pt>
                <c:pt idx="7148">
                  <c:v>78.064012490241993</c:v>
                </c:pt>
                <c:pt idx="7149">
                  <c:v>78.064012490241993</c:v>
                </c:pt>
                <c:pt idx="7150">
                  <c:v>78.064012490241993</c:v>
                </c:pt>
                <c:pt idx="7151">
                  <c:v>78.064012490241993</c:v>
                </c:pt>
                <c:pt idx="7152">
                  <c:v>78.064012490241993</c:v>
                </c:pt>
                <c:pt idx="7153">
                  <c:v>78.064012490241993</c:v>
                </c:pt>
                <c:pt idx="7154">
                  <c:v>78.064012490241993</c:v>
                </c:pt>
                <c:pt idx="7155">
                  <c:v>78.125</c:v>
                </c:pt>
                <c:pt idx="7156">
                  <c:v>78.125</c:v>
                </c:pt>
                <c:pt idx="7157">
                  <c:v>78.125</c:v>
                </c:pt>
                <c:pt idx="7158">
                  <c:v>78.125</c:v>
                </c:pt>
                <c:pt idx="7159">
                  <c:v>78.125</c:v>
                </c:pt>
                <c:pt idx="7160">
                  <c:v>78.125</c:v>
                </c:pt>
                <c:pt idx="7161">
                  <c:v>78.125</c:v>
                </c:pt>
                <c:pt idx="7162">
                  <c:v>78.125</c:v>
                </c:pt>
                <c:pt idx="7163">
                  <c:v>78.125</c:v>
                </c:pt>
                <c:pt idx="7164">
                  <c:v>78.125</c:v>
                </c:pt>
                <c:pt idx="7165">
                  <c:v>78.125</c:v>
                </c:pt>
                <c:pt idx="7166">
                  <c:v>78.186082877247856</c:v>
                </c:pt>
                <c:pt idx="7167">
                  <c:v>78.186082877247856</c:v>
                </c:pt>
                <c:pt idx="7168">
                  <c:v>78.186082877247856</c:v>
                </c:pt>
                <c:pt idx="7169">
                  <c:v>78.186082877247856</c:v>
                </c:pt>
                <c:pt idx="7170">
                  <c:v>78.186082877247856</c:v>
                </c:pt>
                <c:pt idx="7171">
                  <c:v>78.186082877247856</c:v>
                </c:pt>
                <c:pt idx="7172">
                  <c:v>78.186082877247856</c:v>
                </c:pt>
                <c:pt idx="7173">
                  <c:v>78.247261345852905</c:v>
                </c:pt>
                <c:pt idx="7174">
                  <c:v>78.247261345852905</c:v>
                </c:pt>
                <c:pt idx="7175">
                  <c:v>78.247261345852905</c:v>
                </c:pt>
                <c:pt idx="7176">
                  <c:v>78.247261345852905</c:v>
                </c:pt>
                <c:pt idx="7177">
                  <c:v>78.247261345852905</c:v>
                </c:pt>
                <c:pt idx="7178">
                  <c:v>78.247261345852905</c:v>
                </c:pt>
                <c:pt idx="7179">
                  <c:v>78.247261345852905</c:v>
                </c:pt>
                <c:pt idx="7180">
                  <c:v>78.247261345852905</c:v>
                </c:pt>
                <c:pt idx="7181">
                  <c:v>78.247261345852905</c:v>
                </c:pt>
                <c:pt idx="7182">
                  <c:v>78.308535630383716</c:v>
                </c:pt>
                <c:pt idx="7183">
                  <c:v>78.308535630383716</c:v>
                </c:pt>
                <c:pt idx="7184">
                  <c:v>78.308535630383716</c:v>
                </c:pt>
                <c:pt idx="7185">
                  <c:v>78.308535630383716</c:v>
                </c:pt>
                <c:pt idx="7186">
                  <c:v>78.308535630383716</c:v>
                </c:pt>
                <c:pt idx="7187">
                  <c:v>78.308535630383716</c:v>
                </c:pt>
                <c:pt idx="7188">
                  <c:v>78.369905956112859</c:v>
                </c:pt>
                <c:pt idx="7189">
                  <c:v>78.369905956112859</c:v>
                </c:pt>
                <c:pt idx="7190">
                  <c:v>78.369905956112859</c:v>
                </c:pt>
                <c:pt idx="7191">
                  <c:v>78.369905956112859</c:v>
                </c:pt>
                <c:pt idx="7192">
                  <c:v>78.369905956112859</c:v>
                </c:pt>
                <c:pt idx="7193">
                  <c:v>78.369905956112859</c:v>
                </c:pt>
                <c:pt idx="7194">
                  <c:v>78.369905956112859</c:v>
                </c:pt>
                <c:pt idx="7195">
                  <c:v>78.369905956112859</c:v>
                </c:pt>
                <c:pt idx="7196">
                  <c:v>78.369905956112859</c:v>
                </c:pt>
                <c:pt idx="7197">
                  <c:v>78.369905956112859</c:v>
                </c:pt>
                <c:pt idx="7198">
                  <c:v>78.431372549019613</c:v>
                </c:pt>
                <c:pt idx="7199">
                  <c:v>78.431372549019613</c:v>
                </c:pt>
                <c:pt idx="7200">
                  <c:v>78.431372549019613</c:v>
                </c:pt>
                <c:pt idx="7201">
                  <c:v>78.431372549019613</c:v>
                </c:pt>
                <c:pt idx="7202">
                  <c:v>78.431372549019613</c:v>
                </c:pt>
                <c:pt idx="7203">
                  <c:v>78.431372549019613</c:v>
                </c:pt>
                <c:pt idx="7204">
                  <c:v>78.431372549019613</c:v>
                </c:pt>
                <c:pt idx="7205">
                  <c:v>78.431372549019613</c:v>
                </c:pt>
                <c:pt idx="7206">
                  <c:v>78.431372549019613</c:v>
                </c:pt>
                <c:pt idx="7207">
                  <c:v>78.431372549019613</c:v>
                </c:pt>
                <c:pt idx="7208">
                  <c:v>78.431372549019613</c:v>
                </c:pt>
                <c:pt idx="7209">
                  <c:v>78.431372549019613</c:v>
                </c:pt>
                <c:pt idx="7210">
                  <c:v>78.431372549019613</c:v>
                </c:pt>
                <c:pt idx="7211">
                  <c:v>78.431372549019613</c:v>
                </c:pt>
                <c:pt idx="7212">
                  <c:v>78.492935635792776</c:v>
                </c:pt>
                <c:pt idx="7213">
                  <c:v>78.492935635792776</c:v>
                </c:pt>
                <c:pt idx="7214">
                  <c:v>78.492935635792776</c:v>
                </c:pt>
                <c:pt idx="7215">
                  <c:v>78.492935635792776</c:v>
                </c:pt>
                <c:pt idx="7216">
                  <c:v>78.492935635792776</c:v>
                </c:pt>
                <c:pt idx="7217">
                  <c:v>78.492935635792776</c:v>
                </c:pt>
                <c:pt idx="7218">
                  <c:v>78.554595443833463</c:v>
                </c:pt>
                <c:pt idx="7219">
                  <c:v>78.554595443833463</c:v>
                </c:pt>
                <c:pt idx="7220">
                  <c:v>78.554595443833463</c:v>
                </c:pt>
                <c:pt idx="7221">
                  <c:v>78.554595443833463</c:v>
                </c:pt>
                <c:pt idx="7222">
                  <c:v>78.554595443833463</c:v>
                </c:pt>
                <c:pt idx="7223">
                  <c:v>78.554595443833463</c:v>
                </c:pt>
                <c:pt idx="7224">
                  <c:v>78.554595443833463</c:v>
                </c:pt>
                <c:pt idx="7225">
                  <c:v>78.616352201257854</c:v>
                </c:pt>
                <c:pt idx="7226">
                  <c:v>78.616352201257854</c:v>
                </c:pt>
                <c:pt idx="7227">
                  <c:v>78.616352201257854</c:v>
                </c:pt>
                <c:pt idx="7228">
                  <c:v>78.616352201257854</c:v>
                </c:pt>
                <c:pt idx="7229">
                  <c:v>78.678206136900073</c:v>
                </c:pt>
                <c:pt idx="7230">
                  <c:v>78.678206136900073</c:v>
                </c:pt>
                <c:pt idx="7231">
                  <c:v>78.678206136900073</c:v>
                </c:pt>
                <c:pt idx="7232">
                  <c:v>78.678206136900073</c:v>
                </c:pt>
                <c:pt idx="7233">
                  <c:v>78.678206136900073</c:v>
                </c:pt>
                <c:pt idx="7234">
                  <c:v>78.678206136900073</c:v>
                </c:pt>
                <c:pt idx="7235">
                  <c:v>78.740157480314963</c:v>
                </c:pt>
                <c:pt idx="7236">
                  <c:v>78.740157480314963</c:v>
                </c:pt>
                <c:pt idx="7237">
                  <c:v>78.740157480314963</c:v>
                </c:pt>
                <c:pt idx="7238">
                  <c:v>78.740157480314963</c:v>
                </c:pt>
                <c:pt idx="7239">
                  <c:v>78.740157480314963</c:v>
                </c:pt>
                <c:pt idx="7240">
                  <c:v>78.740157480314963</c:v>
                </c:pt>
                <c:pt idx="7241">
                  <c:v>78.740157480314963</c:v>
                </c:pt>
                <c:pt idx="7242">
                  <c:v>78.740157480314963</c:v>
                </c:pt>
                <c:pt idx="7243">
                  <c:v>78.740157480314963</c:v>
                </c:pt>
                <c:pt idx="7244">
                  <c:v>78.740157480314963</c:v>
                </c:pt>
                <c:pt idx="7245">
                  <c:v>78.802206461780926</c:v>
                </c:pt>
                <c:pt idx="7246">
                  <c:v>78.802206461780926</c:v>
                </c:pt>
                <c:pt idx="7247">
                  <c:v>78.802206461780926</c:v>
                </c:pt>
                <c:pt idx="7248">
                  <c:v>78.802206461780926</c:v>
                </c:pt>
                <c:pt idx="7249">
                  <c:v>78.802206461780926</c:v>
                </c:pt>
                <c:pt idx="7250">
                  <c:v>78.802206461780926</c:v>
                </c:pt>
                <c:pt idx="7251">
                  <c:v>78.864353312302839</c:v>
                </c:pt>
                <c:pt idx="7252">
                  <c:v>78.864353312302839</c:v>
                </c:pt>
                <c:pt idx="7253">
                  <c:v>78.864353312302839</c:v>
                </c:pt>
                <c:pt idx="7254">
                  <c:v>78.864353312302839</c:v>
                </c:pt>
                <c:pt idx="7255">
                  <c:v>78.864353312302839</c:v>
                </c:pt>
                <c:pt idx="7256">
                  <c:v>78.864353312302839</c:v>
                </c:pt>
                <c:pt idx="7257">
                  <c:v>78.864353312302839</c:v>
                </c:pt>
                <c:pt idx="7258">
                  <c:v>78.864353312302839</c:v>
                </c:pt>
                <c:pt idx="7259">
                  <c:v>78.864353312302839</c:v>
                </c:pt>
                <c:pt idx="7260">
                  <c:v>78.864353312302839</c:v>
                </c:pt>
                <c:pt idx="7261">
                  <c:v>78.864353312302839</c:v>
                </c:pt>
                <c:pt idx="7262">
                  <c:v>78.926598263614835</c:v>
                </c:pt>
                <c:pt idx="7263">
                  <c:v>78.926598263614835</c:v>
                </c:pt>
                <c:pt idx="7264">
                  <c:v>78.926598263614835</c:v>
                </c:pt>
                <c:pt idx="7265">
                  <c:v>78.926598263614835</c:v>
                </c:pt>
                <c:pt idx="7266">
                  <c:v>78.926598263614835</c:v>
                </c:pt>
                <c:pt idx="7267">
                  <c:v>78.926598263614835</c:v>
                </c:pt>
                <c:pt idx="7268">
                  <c:v>78.926598263614835</c:v>
                </c:pt>
                <c:pt idx="7269">
                  <c:v>78.988941548183249</c:v>
                </c:pt>
                <c:pt idx="7270">
                  <c:v>78.988941548183249</c:v>
                </c:pt>
                <c:pt idx="7271">
                  <c:v>78.988941548183249</c:v>
                </c:pt>
                <c:pt idx="7272">
                  <c:v>78.988941548183249</c:v>
                </c:pt>
                <c:pt idx="7273">
                  <c:v>78.988941548183249</c:v>
                </c:pt>
                <c:pt idx="7274">
                  <c:v>78.988941548183249</c:v>
                </c:pt>
                <c:pt idx="7275">
                  <c:v>78.988941548183249</c:v>
                </c:pt>
                <c:pt idx="7276">
                  <c:v>78.988941548183249</c:v>
                </c:pt>
                <c:pt idx="7277">
                  <c:v>78.988941548183249</c:v>
                </c:pt>
                <c:pt idx="7278">
                  <c:v>78.988941548183249</c:v>
                </c:pt>
                <c:pt idx="7279">
                  <c:v>78.988941548183249</c:v>
                </c:pt>
                <c:pt idx="7280">
                  <c:v>79.051383399209485</c:v>
                </c:pt>
                <c:pt idx="7281">
                  <c:v>79.051383399209485</c:v>
                </c:pt>
                <c:pt idx="7282">
                  <c:v>79.051383399209485</c:v>
                </c:pt>
                <c:pt idx="7283">
                  <c:v>79.051383399209485</c:v>
                </c:pt>
                <c:pt idx="7284">
                  <c:v>79.051383399209485</c:v>
                </c:pt>
                <c:pt idx="7285">
                  <c:v>79.051383399209485</c:v>
                </c:pt>
                <c:pt idx="7286">
                  <c:v>79.051383399209485</c:v>
                </c:pt>
                <c:pt idx="7287">
                  <c:v>79.051383399209485</c:v>
                </c:pt>
                <c:pt idx="7288">
                  <c:v>79.051383399209485</c:v>
                </c:pt>
                <c:pt idx="7289">
                  <c:v>79.113924050632903</c:v>
                </c:pt>
                <c:pt idx="7290">
                  <c:v>79.113924050632903</c:v>
                </c:pt>
                <c:pt idx="7291">
                  <c:v>79.113924050632903</c:v>
                </c:pt>
                <c:pt idx="7292">
                  <c:v>79.113924050632903</c:v>
                </c:pt>
                <c:pt idx="7293">
                  <c:v>79.113924050632903</c:v>
                </c:pt>
                <c:pt idx="7294">
                  <c:v>79.113924050632903</c:v>
                </c:pt>
                <c:pt idx="7295">
                  <c:v>79.113924050632903</c:v>
                </c:pt>
                <c:pt idx="7296">
                  <c:v>79.113924050632903</c:v>
                </c:pt>
                <c:pt idx="7297">
                  <c:v>79.113924050632903</c:v>
                </c:pt>
                <c:pt idx="7298">
                  <c:v>79.113924050632903</c:v>
                </c:pt>
                <c:pt idx="7299">
                  <c:v>79.113924050632903</c:v>
                </c:pt>
                <c:pt idx="7300">
                  <c:v>79.176563737133804</c:v>
                </c:pt>
                <c:pt idx="7301">
                  <c:v>79.176563737133804</c:v>
                </c:pt>
                <c:pt idx="7302">
                  <c:v>79.176563737133804</c:v>
                </c:pt>
                <c:pt idx="7303">
                  <c:v>79.176563737133804</c:v>
                </c:pt>
                <c:pt idx="7304">
                  <c:v>79.176563737133804</c:v>
                </c:pt>
                <c:pt idx="7305">
                  <c:v>79.176563737133804</c:v>
                </c:pt>
                <c:pt idx="7306">
                  <c:v>79.176563737133804</c:v>
                </c:pt>
                <c:pt idx="7307">
                  <c:v>79.176563737133804</c:v>
                </c:pt>
                <c:pt idx="7308">
                  <c:v>79.176563737133804</c:v>
                </c:pt>
                <c:pt idx="7309">
                  <c:v>79.176563737133804</c:v>
                </c:pt>
                <c:pt idx="7310">
                  <c:v>79.176563737133804</c:v>
                </c:pt>
                <c:pt idx="7311">
                  <c:v>79.176563737133804</c:v>
                </c:pt>
                <c:pt idx="7312">
                  <c:v>79.239302694136299</c:v>
                </c:pt>
                <c:pt idx="7313">
                  <c:v>79.239302694136299</c:v>
                </c:pt>
                <c:pt idx="7314">
                  <c:v>79.239302694136299</c:v>
                </c:pt>
                <c:pt idx="7315">
                  <c:v>79.239302694136299</c:v>
                </c:pt>
                <c:pt idx="7316">
                  <c:v>79.239302694136299</c:v>
                </c:pt>
                <c:pt idx="7317">
                  <c:v>79.239302694136299</c:v>
                </c:pt>
                <c:pt idx="7318">
                  <c:v>79.239302694136299</c:v>
                </c:pt>
                <c:pt idx="7319">
                  <c:v>79.239302694136299</c:v>
                </c:pt>
                <c:pt idx="7320">
                  <c:v>79.239302694136299</c:v>
                </c:pt>
                <c:pt idx="7321">
                  <c:v>79.239302694136299</c:v>
                </c:pt>
                <c:pt idx="7322">
                  <c:v>79.239302694136299</c:v>
                </c:pt>
                <c:pt idx="7323">
                  <c:v>79.302141157811263</c:v>
                </c:pt>
                <c:pt idx="7324">
                  <c:v>79.302141157811263</c:v>
                </c:pt>
                <c:pt idx="7325">
                  <c:v>79.302141157811263</c:v>
                </c:pt>
                <c:pt idx="7326">
                  <c:v>79.302141157811263</c:v>
                </c:pt>
                <c:pt idx="7327">
                  <c:v>79.302141157811263</c:v>
                </c:pt>
                <c:pt idx="7328">
                  <c:v>79.302141157811263</c:v>
                </c:pt>
                <c:pt idx="7329">
                  <c:v>79.302141157811263</c:v>
                </c:pt>
                <c:pt idx="7330">
                  <c:v>79.302141157811263</c:v>
                </c:pt>
                <c:pt idx="7331">
                  <c:v>79.302141157811263</c:v>
                </c:pt>
                <c:pt idx="7332">
                  <c:v>79.302141157811263</c:v>
                </c:pt>
                <c:pt idx="7333">
                  <c:v>79.302141157811263</c:v>
                </c:pt>
                <c:pt idx="7334">
                  <c:v>79.302141157811263</c:v>
                </c:pt>
                <c:pt idx="7335">
                  <c:v>79.302141157811263</c:v>
                </c:pt>
                <c:pt idx="7336">
                  <c:v>79.302141157811263</c:v>
                </c:pt>
                <c:pt idx="7337">
                  <c:v>79.365079365079367</c:v>
                </c:pt>
                <c:pt idx="7338">
                  <c:v>79.365079365079367</c:v>
                </c:pt>
                <c:pt idx="7339">
                  <c:v>79.365079365079367</c:v>
                </c:pt>
                <c:pt idx="7340">
                  <c:v>79.365079365079367</c:v>
                </c:pt>
                <c:pt idx="7341">
                  <c:v>79.365079365079367</c:v>
                </c:pt>
                <c:pt idx="7342">
                  <c:v>79.365079365079367</c:v>
                </c:pt>
                <c:pt idx="7343">
                  <c:v>79.365079365079367</c:v>
                </c:pt>
                <c:pt idx="7344">
                  <c:v>79.365079365079367</c:v>
                </c:pt>
                <c:pt idx="7345">
                  <c:v>79.365079365079367</c:v>
                </c:pt>
                <c:pt idx="7346">
                  <c:v>79.365079365079367</c:v>
                </c:pt>
                <c:pt idx="7347">
                  <c:v>79.365079365079367</c:v>
                </c:pt>
                <c:pt idx="7348">
                  <c:v>79.365079365079367</c:v>
                </c:pt>
                <c:pt idx="7349">
                  <c:v>79.428117553613987</c:v>
                </c:pt>
                <c:pt idx="7350">
                  <c:v>79.428117553613987</c:v>
                </c:pt>
                <c:pt idx="7351">
                  <c:v>79.428117553613987</c:v>
                </c:pt>
                <c:pt idx="7352">
                  <c:v>79.428117553613987</c:v>
                </c:pt>
                <c:pt idx="7353">
                  <c:v>79.428117553613987</c:v>
                </c:pt>
                <c:pt idx="7354">
                  <c:v>79.428117553613987</c:v>
                </c:pt>
                <c:pt idx="7355">
                  <c:v>79.428117553613987</c:v>
                </c:pt>
                <c:pt idx="7356">
                  <c:v>79.428117553613987</c:v>
                </c:pt>
                <c:pt idx="7357">
                  <c:v>79.428117553613987</c:v>
                </c:pt>
                <c:pt idx="7358">
                  <c:v>79.491255961844203</c:v>
                </c:pt>
                <c:pt idx="7359">
                  <c:v>79.491255961844203</c:v>
                </c:pt>
                <c:pt idx="7360">
                  <c:v>79.491255961844203</c:v>
                </c:pt>
                <c:pt idx="7361">
                  <c:v>79.491255961844203</c:v>
                </c:pt>
                <c:pt idx="7362">
                  <c:v>79.491255961844203</c:v>
                </c:pt>
                <c:pt idx="7363">
                  <c:v>79.491255961844203</c:v>
                </c:pt>
                <c:pt idx="7364">
                  <c:v>79.491255961844203</c:v>
                </c:pt>
                <c:pt idx="7365">
                  <c:v>79.491255961844203</c:v>
                </c:pt>
                <c:pt idx="7366">
                  <c:v>79.491255961844203</c:v>
                </c:pt>
                <c:pt idx="7367">
                  <c:v>79.491255961844203</c:v>
                </c:pt>
                <c:pt idx="7368">
                  <c:v>79.491255961844203</c:v>
                </c:pt>
                <c:pt idx="7369">
                  <c:v>79.491255961844203</c:v>
                </c:pt>
                <c:pt idx="7370">
                  <c:v>79.491255961844203</c:v>
                </c:pt>
                <c:pt idx="7371">
                  <c:v>79.491255961844203</c:v>
                </c:pt>
                <c:pt idx="7372">
                  <c:v>79.554494828957829</c:v>
                </c:pt>
                <c:pt idx="7373">
                  <c:v>79.554494828957829</c:v>
                </c:pt>
                <c:pt idx="7374">
                  <c:v>79.554494828957829</c:v>
                </c:pt>
                <c:pt idx="7375">
                  <c:v>79.554494828957829</c:v>
                </c:pt>
                <c:pt idx="7376">
                  <c:v>79.554494828957829</c:v>
                </c:pt>
                <c:pt idx="7377">
                  <c:v>79.554494828957829</c:v>
                </c:pt>
                <c:pt idx="7378">
                  <c:v>79.554494828957829</c:v>
                </c:pt>
                <c:pt idx="7379">
                  <c:v>79.554494828957829</c:v>
                </c:pt>
                <c:pt idx="7380">
                  <c:v>79.554494828957829</c:v>
                </c:pt>
                <c:pt idx="7381">
                  <c:v>79.554494828957829</c:v>
                </c:pt>
                <c:pt idx="7382">
                  <c:v>79.554494828957829</c:v>
                </c:pt>
                <c:pt idx="7383">
                  <c:v>79.617834394904449</c:v>
                </c:pt>
                <c:pt idx="7384">
                  <c:v>79.617834394904449</c:v>
                </c:pt>
                <c:pt idx="7385">
                  <c:v>79.617834394904449</c:v>
                </c:pt>
                <c:pt idx="7386">
                  <c:v>79.617834394904449</c:v>
                </c:pt>
                <c:pt idx="7387">
                  <c:v>79.617834394904449</c:v>
                </c:pt>
                <c:pt idx="7388">
                  <c:v>79.617834394904449</c:v>
                </c:pt>
                <c:pt idx="7389">
                  <c:v>79.617834394904449</c:v>
                </c:pt>
                <c:pt idx="7390">
                  <c:v>79.617834394904449</c:v>
                </c:pt>
                <c:pt idx="7391">
                  <c:v>79.681274900398407</c:v>
                </c:pt>
                <c:pt idx="7392">
                  <c:v>79.681274900398407</c:v>
                </c:pt>
                <c:pt idx="7393">
                  <c:v>79.681274900398407</c:v>
                </c:pt>
                <c:pt idx="7394">
                  <c:v>79.681274900398407</c:v>
                </c:pt>
                <c:pt idx="7395">
                  <c:v>79.681274900398407</c:v>
                </c:pt>
                <c:pt idx="7396">
                  <c:v>79.681274900398407</c:v>
                </c:pt>
                <c:pt idx="7397">
                  <c:v>79.681274900398407</c:v>
                </c:pt>
                <c:pt idx="7398">
                  <c:v>79.681274900398407</c:v>
                </c:pt>
                <c:pt idx="7399">
                  <c:v>79.681274900398407</c:v>
                </c:pt>
                <c:pt idx="7400">
                  <c:v>79.681274900398407</c:v>
                </c:pt>
                <c:pt idx="7401">
                  <c:v>79.681274900398407</c:v>
                </c:pt>
                <c:pt idx="7402">
                  <c:v>79.744816586921857</c:v>
                </c:pt>
                <c:pt idx="7403">
                  <c:v>79.744816586921857</c:v>
                </c:pt>
                <c:pt idx="7404">
                  <c:v>79.744816586921857</c:v>
                </c:pt>
                <c:pt idx="7405">
                  <c:v>79.744816586921857</c:v>
                </c:pt>
                <c:pt idx="7406">
                  <c:v>79.744816586921857</c:v>
                </c:pt>
                <c:pt idx="7407">
                  <c:v>79.744816586921857</c:v>
                </c:pt>
                <c:pt idx="7408">
                  <c:v>79.744816586921857</c:v>
                </c:pt>
                <c:pt idx="7409">
                  <c:v>79.744816586921857</c:v>
                </c:pt>
                <c:pt idx="7410">
                  <c:v>79.744816586921857</c:v>
                </c:pt>
                <c:pt idx="7411">
                  <c:v>79.744816586921857</c:v>
                </c:pt>
                <c:pt idx="7412">
                  <c:v>79.744816586921857</c:v>
                </c:pt>
                <c:pt idx="7413">
                  <c:v>79.744816586921857</c:v>
                </c:pt>
                <c:pt idx="7414">
                  <c:v>79.744816586921857</c:v>
                </c:pt>
                <c:pt idx="7415">
                  <c:v>79.744816586921857</c:v>
                </c:pt>
                <c:pt idx="7416">
                  <c:v>79.808459696727851</c:v>
                </c:pt>
                <c:pt idx="7417">
                  <c:v>79.808459696727851</c:v>
                </c:pt>
                <c:pt idx="7418">
                  <c:v>79.808459696727851</c:v>
                </c:pt>
                <c:pt idx="7419">
                  <c:v>79.808459696727851</c:v>
                </c:pt>
                <c:pt idx="7420">
                  <c:v>79.808459696727851</c:v>
                </c:pt>
                <c:pt idx="7421">
                  <c:v>79.808459696727851</c:v>
                </c:pt>
                <c:pt idx="7422">
                  <c:v>79.808459696727851</c:v>
                </c:pt>
                <c:pt idx="7423">
                  <c:v>79.808459696727851</c:v>
                </c:pt>
                <c:pt idx="7424">
                  <c:v>79.808459696727851</c:v>
                </c:pt>
                <c:pt idx="7425">
                  <c:v>79.808459696727851</c:v>
                </c:pt>
                <c:pt idx="7426">
                  <c:v>79.808459696727851</c:v>
                </c:pt>
                <c:pt idx="7427">
                  <c:v>79.808459696727851</c:v>
                </c:pt>
                <c:pt idx="7428">
                  <c:v>79.808459696727851</c:v>
                </c:pt>
                <c:pt idx="7429">
                  <c:v>79.808459696727851</c:v>
                </c:pt>
                <c:pt idx="7430">
                  <c:v>79.87220447284345</c:v>
                </c:pt>
                <c:pt idx="7431">
                  <c:v>79.87220447284345</c:v>
                </c:pt>
                <c:pt idx="7432">
                  <c:v>79.87220447284345</c:v>
                </c:pt>
                <c:pt idx="7433">
                  <c:v>79.87220447284345</c:v>
                </c:pt>
                <c:pt idx="7434">
                  <c:v>79.87220447284345</c:v>
                </c:pt>
                <c:pt idx="7435">
                  <c:v>79.87220447284345</c:v>
                </c:pt>
                <c:pt idx="7436">
                  <c:v>79.87220447284345</c:v>
                </c:pt>
                <c:pt idx="7437">
                  <c:v>79.87220447284345</c:v>
                </c:pt>
                <c:pt idx="7438">
                  <c:v>79.87220447284345</c:v>
                </c:pt>
                <c:pt idx="7439">
                  <c:v>79.87220447284345</c:v>
                </c:pt>
                <c:pt idx="7440">
                  <c:v>79.87220447284345</c:v>
                </c:pt>
                <c:pt idx="7441">
                  <c:v>79.87220447284345</c:v>
                </c:pt>
                <c:pt idx="7442">
                  <c:v>79.87220447284345</c:v>
                </c:pt>
                <c:pt idx="7443">
                  <c:v>79.936051159072747</c:v>
                </c:pt>
                <c:pt idx="7444">
                  <c:v>79.936051159072747</c:v>
                </c:pt>
                <c:pt idx="7445">
                  <c:v>79.936051159072747</c:v>
                </c:pt>
                <c:pt idx="7446">
                  <c:v>79.936051159072747</c:v>
                </c:pt>
                <c:pt idx="7447">
                  <c:v>79.936051159072747</c:v>
                </c:pt>
                <c:pt idx="7448">
                  <c:v>79.936051159072747</c:v>
                </c:pt>
                <c:pt idx="7449">
                  <c:v>79.936051159072747</c:v>
                </c:pt>
                <c:pt idx="7450">
                  <c:v>79.936051159072747</c:v>
                </c:pt>
                <c:pt idx="7451">
                  <c:v>79.936051159072747</c:v>
                </c:pt>
                <c:pt idx="7452">
                  <c:v>79.936051159072747</c:v>
                </c:pt>
                <c:pt idx="7453">
                  <c:v>80</c:v>
                </c:pt>
                <c:pt idx="7454">
                  <c:v>80</c:v>
                </c:pt>
                <c:pt idx="7455">
                  <c:v>80</c:v>
                </c:pt>
                <c:pt idx="7456">
                  <c:v>80</c:v>
                </c:pt>
                <c:pt idx="7457">
                  <c:v>80</c:v>
                </c:pt>
                <c:pt idx="7458">
                  <c:v>80</c:v>
                </c:pt>
                <c:pt idx="7459">
                  <c:v>80</c:v>
                </c:pt>
                <c:pt idx="7460">
                  <c:v>80.064051240992796</c:v>
                </c:pt>
                <c:pt idx="7461">
                  <c:v>80.064051240992796</c:v>
                </c:pt>
                <c:pt idx="7462">
                  <c:v>80.064051240992796</c:v>
                </c:pt>
                <c:pt idx="7463">
                  <c:v>80.064051240992796</c:v>
                </c:pt>
                <c:pt idx="7464">
                  <c:v>80.064051240992796</c:v>
                </c:pt>
                <c:pt idx="7465">
                  <c:v>80.064051240992796</c:v>
                </c:pt>
                <c:pt idx="7466">
                  <c:v>80.064051240992796</c:v>
                </c:pt>
                <c:pt idx="7467">
                  <c:v>80.064051240992796</c:v>
                </c:pt>
                <c:pt idx="7468">
                  <c:v>80.064051240992796</c:v>
                </c:pt>
                <c:pt idx="7469">
                  <c:v>80.064051240992796</c:v>
                </c:pt>
                <c:pt idx="7470">
                  <c:v>80.064051240992796</c:v>
                </c:pt>
                <c:pt idx="7471">
                  <c:v>80.064051240992796</c:v>
                </c:pt>
                <c:pt idx="7472">
                  <c:v>80.064051240992796</c:v>
                </c:pt>
                <c:pt idx="7473">
                  <c:v>80.064051240992796</c:v>
                </c:pt>
                <c:pt idx="7474">
                  <c:v>80.064051240992796</c:v>
                </c:pt>
                <c:pt idx="7475">
                  <c:v>80.064051240992796</c:v>
                </c:pt>
                <c:pt idx="7476">
                  <c:v>80.128205128205124</c:v>
                </c:pt>
                <c:pt idx="7477">
                  <c:v>80.128205128205124</c:v>
                </c:pt>
                <c:pt idx="7478">
                  <c:v>80.128205128205124</c:v>
                </c:pt>
                <c:pt idx="7479">
                  <c:v>80.128205128205124</c:v>
                </c:pt>
                <c:pt idx="7480">
                  <c:v>80.128205128205124</c:v>
                </c:pt>
                <c:pt idx="7481">
                  <c:v>80.128205128205124</c:v>
                </c:pt>
                <c:pt idx="7482">
                  <c:v>80.128205128205124</c:v>
                </c:pt>
                <c:pt idx="7483">
                  <c:v>80.128205128205124</c:v>
                </c:pt>
                <c:pt idx="7484">
                  <c:v>80.128205128205124</c:v>
                </c:pt>
                <c:pt idx="7485">
                  <c:v>80.128205128205124</c:v>
                </c:pt>
                <c:pt idx="7486">
                  <c:v>80.128205128205124</c:v>
                </c:pt>
                <c:pt idx="7487">
                  <c:v>80.128205128205124</c:v>
                </c:pt>
                <c:pt idx="7488">
                  <c:v>80.128205128205124</c:v>
                </c:pt>
                <c:pt idx="7489">
                  <c:v>80.192461908580583</c:v>
                </c:pt>
                <c:pt idx="7490">
                  <c:v>80.192461908580583</c:v>
                </c:pt>
                <c:pt idx="7491">
                  <c:v>80.192461908580583</c:v>
                </c:pt>
                <c:pt idx="7492">
                  <c:v>80.192461908580583</c:v>
                </c:pt>
                <c:pt idx="7493">
                  <c:v>80.192461908580583</c:v>
                </c:pt>
                <c:pt idx="7494">
                  <c:v>80.192461908580583</c:v>
                </c:pt>
                <c:pt idx="7495">
                  <c:v>80.192461908580583</c:v>
                </c:pt>
                <c:pt idx="7496">
                  <c:v>80.192461908580583</c:v>
                </c:pt>
                <c:pt idx="7497">
                  <c:v>80.192461908580583</c:v>
                </c:pt>
                <c:pt idx="7498">
                  <c:v>80.192461908580583</c:v>
                </c:pt>
                <c:pt idx="7499">
                  <c:v>80.192461908580583</c:v>
                </c:pt>
                <c:pt idx="7500">
                  <c:v>80.192461908580583</c:v>
                </c:pt>
                <c:pt idx="7501">
                  <c:v>80.256821829855525</c:v>
                </c:pt>
                <c:pt idx="7502">
                  <c:v>80.256821829855525</c:v>
                </c:pt>
                <c:pt idx="7503">
                  <c:v>80.256821829855525</c:v>
                </c:pt>
                <c:pt idx="7504">
                  <c:v>80.256821829855525</c:v>
                </c:pt>
                <c:pt idx="7505">
                  <c:v>80.256821829855525</c:v>
                </c:pt>
                <c:pt idx="7506">
                  <c:v>80.256821829855525</c:v>
                </c:pt>
                <c:pt idx="7507">
                  <c:v>80.256821829855525</c:v>
                </c:pt>
                <c:pt idx="7508">
                  <c:v>80.256821829855525</c:v>
                </c:pt>
                <c:pt idx="7509">
                  <c:v>80.256821829855525</c:v>
                </c:pt>
                <c:pt idx="7510">
                  <c:v>80.256821829855525</c:v>
                </c:pt>
                <c:pt idx="7511">
                  <c:v>80.256821829855525</c:v>
                </c:pt>
                <c:pt idx="7512">
                  <c:v>80.256821829855525</c:v>
                </c:pt>
                <c:pt idx="7513">
                  <c:v>80.256821829855525</c:v>
                </c:pt>
                <c:pt idx="7514">
                  <c:v>80.321285140562253</c:v>
                </c:pt>
                <c:pt idx="7515">
                  <c:v>80.321285140562253</c:v>
                </c:pt>
                <c:pt idx="7516">
                  <c:v>80.321285140562253</c:v>
                </c:pt>
                <c:pt idx="7517">
                  <c:v>80.321285140562253</c:v>
                </c:pt>
                <c:pt idx="7518">
                  <c:v>80.321285140562253</c:v>
                </c:pt>
                <c:pt idx="7519">
                  <c:v>80.321285140562253</c:v>
                </c:pt>
                <c:pt idx="7520">
                  <c:v>80.321285140562253</c:v>
                </c:pt>
                <c:pt idx="7521">
                  <c:v>80.321285140562253</c:v>
                </c:pt>
                <c:pt idx="7522">
                  <c:v>80.385852090032159</c:v>
                </c:pt>
                <c:pt idx="7523">
                  <c:v>80.385852090032159</c:v>
                </c:pt>
                <c:pt idx="7524">
                  <c:v>80.385852090032159</c:v>
                </c:pt>
                <c:pt idx="7525">
                  <c:v>80.385852090032159</c:v>
                </c:pt>
                <c:pt idx="7526">
                  <c:v>80.385852090032159</c:v>
                </c:pt>
                <c:pt idx="7527">
                  <c:v>80.385852090032159</c:v>
                </c:pt>
                <c:pt idx="7528">
                  <c:v>80.385852090032159</c:v>
                </c:pt>
                <c:pt idx="7529">
                  <c:v>80.385852090032159</c:v>
                </c:pt>
                <c:pt idx="7530">
                  <c:v>80.385852090032159</c:v>
                </c:pt>
                <c:pt idx="7531">
                  <c:v>80.385852090032159</c:v>
                </c:pt>
                <c:pt idx="7532">
                  <c:v>80.385852090032159</c:v>
                </c:pt>
                <c:pt idx="7533">
                  <c:v>80.450522928399039</c:v>
                </c:pt>
                <c:pt idx="7534">
                  <c:v>80.450522928399039</c:v>
                </c:pt>
                <c:pt idx="7535">
                  <c:v>80.450522928399039</c:v>
                </c:pt>
                <c:pt idx="7536">
                  <c:v>80.450522928399039</c:v>
                </c:pt>
                <c:pt idx="7537">
                  <c:v>80.450522928399039</c:v>
                </c:pt>
                <c:pt idx="7538">
                  <c:v>80.450522928399039</c:v>
                </c:pt>
                <c:pt idx="7539">
                  <c:v>80.450522928399039</c:v>
                </c:pt>
                <c:pt idx="7540">
                  <c:v>80.450522928399039</c:v>
                </c:pt>
                <c:pt idx="7541">
                  <c:v>80.515297906602257</c:v>
                </c:pt>
                <c:pt idx="7542">
                  <c:v>80.515297906602257</c:v>
                </c:pt>
                <c:pt idx="7543">
                  <c:v>80.515297906602257</c:v>
                </c:pt>
                <c:pt idx="7544">
                  <c:v>80.515297906602257</c:v>
                </c:pt>
                <c:pt idx="7545">
                  <c:v>80.515297906602257</c:v>
                </c:pt>
                <c:pt idx="7546">
                  <c:v>80.515297906602257</c:v>
                </c:pt>
                <c:pt idx="7547">
                  <c:v>80.515297906602257</c:v>
                </c:pt>
                <c:pt idx="7548">
                  <c:v>80.515297906602257</c:v>
                </c:pt>
                <c:pt idx="7549">
                  <c:v>80.515297906602257</c:v>
                </c:pt>
                <c:pt idx="7550">
                  <c:v>80.580177276390003</c:v>
                </c:pt>
                <c:pt idx="7551">
                  <c:v>80.580177276390003</c:v>
                </c:pt>
                <c:pt idx="7552">
                  <c:v>80.580177276390003</c:v>
                </c:pt>
                <c:pt idx="7553">
                  <c:v>80.580177276390003</c:v>
                </c:pt>
                <c:pt idx="7554">
                  <c:v>80.580177276390003</c:v>
                </c:pt>
                <c:pt idx="7555">
                  <c:v>80.580177276390003</c:v>
                </c:pt>
                <c:pt idx="7556">
                  <c:v>80.580177276390003</c:v>
                </c:pt>
                <c:pt idx="7557">
                  <c:v>80.580177276390003</c:v>
                </c:pt>
                <c:pt idx="7558">
                  <c:v>80.580177276390003</c:v>
                </c:pt>
                <c:pt idx="7559">
                  <c:v>80.580177276390003</c:v>
                </c:pt>
                <c:pt idx="7560">
                  <c:v>80.645161290322577</c:v>
                </c:pt>
                <c:pt idx="7561">
                  <c:v>80.645161290322577</c:v>
                </c:pt>
                <c:pt idx="7562">
                  <c:v>80.645161290322577</c:v>
                </c:pt>
                <c:pt idx="7563">
                  <c:v>80.645161290322577</c:v>
                </c:pt>
                <c:pt idx="7564">
                  <c:v>80.645161290322577</c:v>
                </c:pt>
                <c:pt idx="7565">
                  <c:v>80.645161290322577</c:v>
                </c:pt>
                <c:pt idx="7566">
                  <c:v>80.645161290322577</c:v>
                </c:pt>
                <c:pt idx="7567">
                  <c:v>80.645161290322577</c:v>
                </c:pt>
                <c:pt idx="7568">
                  <c:v>80.645161290322577</c:v>
                </c:pt>
                <c:pt idx="7569">
                  <c:v>80.710250201775622</c:v>
                </c:pt>
                <c:pt idx="7570">
                  <c:v>80.710250201775622</c:v>
                </c:pt>
                <c:pt idx="7571">
                  <c:v>80.710250201775622</c:v>
                </c:pt>
                <c:pt idx="7572">
                  <c:v>80.710250201775622</c:v>
                </c:pt>
                <c:pt idx="7573">
                  <c:v>80.710250201775622</c:v>
                </c:pt>
                <c:pt idx="7574">
                  <c:v>80.710250201775622</c:v>
                </c:pt>
                <c:pt idx="7575">
                  <c:v>80.710250201775622</c:v>
                </c:pt>
                <c:pt idx="7576">
                  <c:v>80.775444264943445</c:v>
                </c:pt>
                <c:pt idx="7577">
                  <c:v>80.775444264943445</c:v>
                </c:pt>
                <c:pt idx="7578">
                  <c:v>80.775444264943445</c:v>
                </c:pt>
                <c:pt idx="7579">
                  <c:v>80.775444264943445</c:v>
                </c:pt>
                <c:pt idx="7580">
                  <c:v>80.775444264943445</c:v>
                </c:pt>
                <c:pt idx="7581">
                  <c:v>80.775444264943445</c:v>
                </c:pt>
                <c:pt idx="7582">
                  <c:v>80.775444264943445</c:v>
                </c:pt>
                <c:pt idx="7583">
                  <c:v>80.775444264943445</c:v>
                </c:pt>
                <c:pt idx="7584">
                  <c:v>80.775444264943445</c:v>
                </c:pt>
                <c:pt idx="7585">
                  <c:v>80.775444264943445</c:v>
                </c:pt>
                <c:pt idx="7586">
                  <c:v>80.775444264943445</c:v>
                </c:pt>
                <c:pt idx="7587">
                  <c:v>80.775444264943445</c:v>
                </c:pt>
                <c:pt idx="7588">
                  <c:v>80.775444264943445</c:v>
                </c:pt>
                <c:pt idx="7589">
                  <c:v>80.775444264943445</c:v>
                </c:pt>
                <c:pt idx="7590">
                  <c:v>80.840743734842363</c:v>
                </c:pt>
                <c:pt idx="7591">
                  <c:v>80.840743734842363</c:v>
                </c:pt>
                <c:pt idx="7592">
                  <c:v>80.840743734842363</c:v>
                </c:pt>
                <c:pt idx="7593">
                  <c:v>80.840743734842363</c:v>
                </c:pt>
                <c:pt idx="7594">
                  <c:v>80.840743734842363</c:v>
                </c:pt>
                <c:pt idx="7595">
                  <c:v>80.840743734842363</c:v>
                </c:pt>
                <c:pt idx="7596">
                  <c:v>80.840743734842363</c:v>
                </c:pt>
                <c:pt idx="7597">
                  <c:v>80.840743734842363</c:v>
                </c:pt>
                <c:pt idx="7598">
                  <c:v>80.906148867313917</c:v>
                </c:pt>
                <c:pt idx="7599">
                  <c:v>80.906148867313917</c:v>
                </c:pt>
                <c:pt idx="7600">
                  <c:v>80.906148867313917</c:v>
                </c:pt>
                <c:pt idx="7601">
                  <c:v>80.906148867313917</c:v>
                </c:pt>
                <c:pt idx="7602">
                  <c:v>80.906148867313917</c:v>
                </c:pt>
                <c:pt idx="7603">
                  <c:v>80.906148867313917</c:v>
                </c:pt>
                <c:pt idx="7604">
                  <c:v>80.906148867313917</c:v>
                </c:pt>
                <c:pt idx="7605">
                  <c:v>80.906148867313917</c:v>
                </c:pt>
                <c:pt idx="7606">
                  <c:v>80.906148867313917</c:v>
                </c:pt>
                <c:pt idx="7607">
                  <c:v>80.906148867313917</c:v>
                </c:pt>
                <c:pt idx="7608">
                  <c:v>80.906148867313917</c:v>
                </c:pt>
                <c:pt idx="7609">
                  <c:v>80.906148867313917</c:v>
                </c:pt>
                <c:pt idx="7610">
                  <c:v>80.97165991902834</c:v>
                </c:pt>
                <c:pt idx="7611">
                  <c:v>80.97165991902834</c:v>
                </c:pt>
                <c:pt idx="7612">
                  <c:v>80.97165991902834</c:v>
                </c:pt>
                <c:pt idx="7613">
                  <c:v>80.97165991902834</c:v>
                </c:pt>
                <c:pt idx="7614">
                  <c:v>80.97165991902834</c:v>
                </c:pt>
                <c:pt idx="7615">
                  <c:v>80.97165991902834</c:v>
                </c:pt>
                <c:pt idx="7616">
                  <c:v>80.97165991902834</c:v>
                </c:pt>
                <c:pt idx="7617">
                  <c:v>81.037277147487842</c:v>
                </c:pt>
                <c:pt idx="7618">
                  <c:v>81.037277147487842</c:v>
                </c:pt>
                <c:pt idx="7619">
                  <c:v>81.037277147487842</c:v>
                </c:pt>
                <c:pt idx="7620">
                  <c:v>81.037277147487842</c:v>
                </c:pt>
                <c:pt idx="7621">
                  <c:v>81.037277147487842</c:v>
                </c:pt>
                <c:pt idx="7622">
                  <c:v>81.037277147487842</c:v>
                </c:pt>
                <c:pt idx="7623">
                  <c:v>81.037277147487842</c:v>
                </c:pt>
                <c:pt idx="7624">
                  <c:v>81.037277147487842</c:v>
                </c:pt>
                <c:pt idx="7625">
                  <c:v>81.037277147487842</c:v>
                </c:pt>
                <c:pt idx="7626">
                  <c:v>81.037277147487842</c:v>
                </c:pt>
                <c:pt idx="7627">
                  <c:v>81.103000811030014</c:v>
                </c:pt>
                <c:pt idx="7628">
                  <c:v>81.103000811030014</c:v>
                </c:pt>
                <c:pt idx="7629">
                  <c:v>81.103000811030014</c:v>
                </c:pt>
                <c:pt idx="7630">
                  <c:v>81.103000811030014</c:v>
                </c:pt>
                <c:pt idx="7631">
                  <c:v>81.103000811030014</c:v>
                </c:pt>
                <c:pt idx="7632">
                  <c:v>81.103000811030014</c:v>
                </c:pt>
                <c:pt idx="7633">
                  <c:v>81.103000811030014</c:v>
                </c:pt>
                <c:pt idx="7634">
                  <c:v>81.103000811030014</c:v>
                </c:pt>
                <c:pt idx="7635">
                  <c:v>81.103000811030014</c:v>
                </c:pt>
                <c:pt idx="7636">
                  <c:v>81.103000811030014</c:v>
                </c:pt>
                <c:pt idx="7637">
                  <c:v>81.103000811030014</c:v>
                </c:pt>
                <c:pt idx="7638">
                  <c:v>81.103000811030014</c:v>
                </c:pt>
                <c:pt idx="7639">
                  <c:v>81.103000811030014</c:v>
                </c:pt>
                <c:pt idx="7640">
                  <c:v>81.168831168831161</c:v>
                </c:pt>
                <c:pt idx="7641">
                  <c:v>81.168831168831161</c:v>
                </c:pt>
                <c:pt idx="7642">
                  <c:v>81.168831168831161</c:v>
                </c:pt>
                <c:pt idx="7643">
                  <c:v>81.168831168831161</c:v>
                </c:pt>
                <c:pt idx="7644">
                  <c:v>81.168831168831161</c:v>
                </c:pt>
                <c:pt idx="7645">
                  <c:v>81.168831168831161</c:v>
                </c:pt>
                <c:pt idx="7646">
                  <c:v>81.168831168831161</c:v>
                </c:pt>
                <c:pt idx="7647">
                  <c:v>81.168831168831161</c:v>
                </c:pt>
                <c:pt idx="7648">
                  <c:v>81.168831168831161</c:v>
                </c:pt>
                <c:pt idx="7649">
                  <c:v>81.234768480909821</c:v>
                </c:pt>
                <c:pt idx="7650">
                  <c:v>81.234768480909821</c:v>
                </c:pt>
                <c:pt idx="7651">
                  <c:v>81.234768480909821</c:v>
                </c:pt>
                <c:pt idx="7652">
                  <c:v>81.234768480909821</c:v>
                </c:pt>
                <c:pt idx="7653">
                  <c:v>81.234768480909821</c:v>
                </c:pt>
                <c:pt idx="7654">
                  <c:v>81.234768480909821</c:v>
                </c:pt>
                <c:pt idx="7655">
                  <c:v>81.234768480909821</c:v>
                </c:pt>
                <c:pt idx="7656">
                  <c:v>81.300813008130078</c:v>
                </c:pt>
                <c:pt idx="7657">
                  <c:v>81.300813008130078</c:v>
                </c:pt>
                <c:pt idx="7658">
                  <c:v>81.300813008130078</c:v>
                </c:pt>
                <c:pt idx="7659">
                  <c:v>81.300813008130078</c:v>
                </c:pt>
                <c:pt idx="7660">
                  <c:v>81.300813008130078</c:v>
                </c:pt>
                <c:pt idx="7661">
                  <c:v>81.300813008130078</c:v>
                </c:pt>
                <c:pt idx="7662">
                  <c:v>81.300813008130078</c:v>
                </c:pt>
                <c:pt idx="7663">
                  <c:v>81.366965012205057</c:v>
                </c:pt>
                <c:pt idx="7664">
                  <c:v>81.366965012205057</c:v>
                </c:pt>
                <c:pt idx="7665">
                  <c:v>81.366965012205057</c:v>
                </c:pt>
                <c:pt idx="7666">
                  <c:v>81.366965012205057</c:v>
                </c:pt>
                <c:pt idx="7667">
                  <c:v>81.366965012205057</c:v>
                </c:pt>
                <c:pt idx="7668">
                  <c:v>81.366965012205057</c:v>
                </c:pt>
                <c:pt idx="7669">
                  <c:v>81.366965012205057</c:v>
                </c:pt>
                <c:pt idx="7670">
                  <c:v>81.366965012205057</c:v>
                </c:pt>
                <c:pt idx="7671">
                  <c:v>81.366965012205057</c:v>
                </c:pt>
                <c:pt idx="7672">
                  <c:v>81.433224755700337</c:v>
                </c:pt>
                <c:pt idx="7673">
                  <c:v>81.433224755700337</c:v>
                </c:pt>
                <c:pt idx="7674">
                  <c:v>81.433224755700337</c:v>
                </c:pt>
                <c:pt idx="7675">
                  <c:v>81.433224755700337</c:v>
                </c:pt>
                <c:pt idx="7676">
                  <c:v>81.433224755700337</c:v>
                </c:pt>
                <c:pt idx="7677">
                  <c:v>81.433224755700337</c:v>
                </c:pt>
                <c:pt idx="7678">
                  <c:v>81.433224755700337</c:v>
                </c:pt>
                <c:pt idx="7679">
                  <c:v>81.433224755700337</c:v>
                </c:pt>
                <c:pt idx="7680">
                  <c:v>81.433224755700337</c:v>
                </c:pt>
                <c:pt idx="7681">
                  <c:v>81.433224755700337</c:v>
                </c:pt>
                <c:pt idx="7682">
                  <c:v>81.433224755700337</c:v>
                </c:pt>
                <c:pt idx="7683">
                  <c:v>81.433224755700337</c:v>
                </c:pt>
                <c:pt idx="7684">
                  <c:v>81.433224755700337</c:v>
                </c:pt>
                <c:pt idx="7685">
                  <c:v>81.433224755700337</c:v>
                </c:pt>
                <c:pt idx="7686">
                  <c:v>81.499592502037487</c:v>
                </c:pt>
                <c:pt idx="7687">
                  <c:v>81.499592502037487</c:v>
                </c:pt>
                <c:pt idx="7688">
                  <c:v>81.499592502037487</c:v>
                </c:pt>
                <c:pt idx="7689">
                  <c:v>81.499592502037487</c:v>
                </c:pt>
                <c:pt idx="7690">
                  <c:v>81.499592502037487</c:v>
                </c:pt>
                <c:pt idx="7691">
                  <c:v>81.499592502037487</c:v>
                </c:pt>
                <c:pt idx="7692">
                  <c:v>81.499592502037487</c:v>
                </c:pt>
                <c:pt idx="7693">
                  <c:v>81.499592502037487</c:v>
                </c:pt>
                <c:pt idx="7694">
                  <c:v>81.499592502037487</c:v>
                </c:pt>
                <c:pt idx="7695">
                  <c:v>81.499592502037487</c:v>
                </c:pt>
                <c:pt idx="7696">
                  <c:v>81.499592502037487</c:v>
                </c:pt>
                <c:pt idx="7697">
                  <c:v>81.499592502037487</c:v>
                </c:pt>
                <c:pt idx="7698">
                  <c:v>81.499592502037487</c:v>
                </c:pt>
                <c:pt idx="7699">
                  <c:v>81.499592502037487</c:v>
                </c:pt>
                <c:pt idx="7700">
                  <c:v>81.499592502037487</c:v>
                </c:pt>
                <c:pt idx="7701">
                  <c:v>81.566068515497548</c:v>
                </c:pt>
                <c:pt idx="7702">
                  <c:v>81.566068515497548</c:v>
                </c:pt>
                <c:pt idx="7703">
                  <c:v>81.566068515497548</c:v>
                </c:pt>
                <c:pt idx="7704">
                  <c:v>81.632653061224488</c:v>
                </c:pt>
                <c:pt idx="7705">
                  <c:v>81.632653061224488</c:v>
                </c:pt>
                <c:pt idx="7706">
                  <c:v>81.632653061224488</c:v>
                </c:pt>
                <c:pt idx="7707">
                  <c:v>81.632653061224488</c:v>
                </c:pt>
                <c:pt idx="7708">
                  <c:v>81.632653061224488</c:v>
                </c:pt>
                <c:pt idx="7709">
                  <c:v>81.632653061224488</c:v>
                </c:pt>
                <c:pt idx="7710">
                  <c:v>81.632653061224488</c:v>
                </c:pt>
                <c:pt idx="7711">
                  <c:v>81.699346405228752</c:v>
                </c:pt>
                <c:pt idx="7712">
                  <c:v>81.699346405228752</c:v>
                </c:pt>
                <c:pt idx="7713">
                  <c:v>81.699346405228752</c:v>
                </c:pt>
                <c:pt idx="7714">
                  <c:v>81.699346405228752</c:v>
                </c:pt>
                <c:pt idx="7715">
                  <c:v>81.699346405228752</c:v>
                </c:pt>
                <c:pt idx="7716">
                  <c:v>81.699346405228752</c:v>
                </c:pt>
                <c:pt idx="7717">
                  <c:v>81.699346405228752</c:v>
                </c:pt>
                <c:pt idx="7718">
                  <c:v>81.699346405228752</c:v>
                </c:pt>
                <c:pt idx="7719">
                  <c:v>81.699346405228752</c:v>
                </c:pt>
                <c:pt idx="7720">
                  <c:v>81.766148814390846</c:v>
                </c:pt>
                <c:pt idx="7721">
                  <c:v>81.766148814390846</c:v>
                </c:pt>
                <c:pt idx="7722">
                  <c:v>81.766148814390846</c:v>
                </c:pt>
                <c:pt idx="7723">
                  <c:v>81.766148814390846</c:v>
                </c:pt>
                <c:pt idx="7724">
                  <c:v>81.766148814390846</c:v>
                </c:pt>
                <c:pt idx="7725">
                  <c:v>81.766148814390846</c:v>
                </c:pt>
                <c:pt idx="7726">
                  <c:v>81.766148814390846</c:v>
                </c:pt>
                <c:pt idx="7727">
                  <c:v>81.766148814390846</c:v>
                </c:pt>
                <c:pt idx="7728">
                  <c:v>81.766148814390846</c:v>
                </c:pt>
                <c:pt idx="7729">
                  <c:v>81.766148814390846</c:v>
                </c:pt>
                <c:pt idx="7730">
                  <c:v>81.766148814390846</c:v>
                </c:pt>
                <c:pt idx="7731">
                  <c:v>81.766148814390846</c:v>
                </c:pt>
                <c:pt idx="7732">
                  <c:v>81.766148814390846</c:v>
                </c:pt>
                <c:pt idx="7733">
                  <c:v>81.833060556464801</c:v>
                </c:pt>
                <c:pt idx="7734">
                  <c:v>81.833060556464801</c:v>
                </c:pt>
                <c:pt idx="7735">
                  <c:v>81.833060556464801</c:v>
                </c:pt>
                <c:pt idx="7736">
                  <c:v>81.833060556464801</c:v>
                </c:pt>
                <c:pt idx="7737">
                  <c:v>81.833060556464801</c:v>
                </c:pt>
                <c:pt idx="7738">
                  <c:v>81.833060556464801</c:v>
                </c:pt>
                <c:pt idx="7739">
                  <c:v>81.833060556464801</c:v>
                </c:pt>
                <c:pt idx="7740">
                  <c:v>81.833060556464801</c:v>
                </c:pt>
                <c:pt idx="7741">
                  <c:v>81.833060556464801</c:v>
                </c:pt>
                <c:pt idx="7742">
                  <c:v>81.900081900081901</c:v>
                </c:pt>
                <c:pt idx="7743">
                  <c:v>81.900081900081901</c:v>
                </c:pt>
                <c:pt idx="7744">
                  <c:v>81.900081900081901</c:v>
                </c:pt>
                <c:pt idx="7745">
                  <c:v>81.900081900081901</c:v>
                </c:pt>
                <c:pt idx="7746">
                  <c:v>81.900081900081901</c:v>
                </c:pt>
                <c:pt idx="7747">
                  <c:v>81.900081900081901</c:v>
                </c:pt>
                <c:pt idx="7748">
                  <c:v>81.967213114754102</c:v>
                </c:pt>
                <c:pt idx="7749">
                  <c:v>81.967213114754102</c:v>
                </c:pt>
                <c:pt idx="7750">
                  <c:v>81.967213114754102</c:v>
                </c:pt>
                <c:pt idx="7751">
                  <c:v>81.967213114754102</c:v>
                </c:pt>
                <c:pt idx="7752">
                  <c:v>81.967213114754102</c:v>
                </c:pt>
                <c:pt idx="7753">
                  <c:v>82.034454470877776</c:v>
                </c:pt>
                <c:pt idx="7754">
                  <c:v>82.034454470877776</c:v>
                </c:pt>
                <c:pt idx="7755">
                  <c:v>82.034454470877776</c:v>
                </c:pt>
                <c:pt idx="7756">
                  <c:v>82.034454470877776</c:v>
                </c:pt>
                <c:pt idx="7757">
                  <c:v>82.034454470877776</c:v>
                </c:pt>
                <c:pt idx="7758">
                  <c:v>82.034454470877776</c:v>
                </c:pt>
                <c:pt idx="7759">
                  <c:v>82.101806239737272</c:v>
                </c:pt>
                <c:pt idx="7760">
                  <c:v>82.101806239737272</c:v>
                </c:pt>
                <c:pt idx="7761">
                  <c:v>82.101806239737272</c:v>
                </c:pt>
                <c:pt idx="7762">
                  <c:v>82.101806239737272</c:v>
                </c:pt>
                <c:pt idx="7763">
                  <c:v>82.101806239737272</c:v>
                </c:pt>
                <c:pt idx="7764">
                  <c:v>82.101806239737272</c:v>
                </c:pt>
                <c:pt idx="7765">
                  <c:v>82.101806239737272</c:v>
                </c:pt>
                <c:pt idx="7766">
                  <c:v>82.169268693508627</c:v>
                </c:pt>
                <c:pt idx="7767">
                  <c:v>82.169268693508627</c:v>
                </c:pt>
                <c:pt idx="7768">
                  <c:v>82.23684210526315</c:v>
                </c:pt>
                <c:pt idx="7769">
                  <c:v>82.23684210526315</c:v>
                </c:pt>
                <c:pt idx="7770">
                  <c:v>82.23684210526315</c:v>
                </c:pt>
                <c:pt idx="7771">
                  <c:v>82.23684210526315</c:v>
                </c:pt>
                <c:pt idx="7772">
                  <c:v>82.23684210526315</c:v>
                </c:pt>
                <c:pt idx="7773">
                  <c:v>82.23684210526315</c:v>
                </c:pt>
                <c:pt idx="7774">
                  <c:v>82.23684210526315</c:v>
                </c:pt>
                <c:pt idx="7775">
                  <c:v>82.23684210526315</c:v>
                </c:pt>
                <c:pt idx="7776">
                  <c:v>82.23684210526315</c:v>
                </c:pt>
                <c:pt idx="7777">
                  <c:v>82.304526748971185</c:v>
                </c:pt>
                <c:pt idx="7778">
                  <c:v>82.304526748971185</c:v>
                </c:pt>
                <c:pt idx="7779">
                  <c:v>82.304526748971185</c:v>
                </c:pt>
                <c:pt idx="7780">
                  <c:v>82.304526748971185</c:v>
                </c:pt>
                <c:pt idx="7781">
                  <c:v>82.304526748971185</c:v>
                </c:pt>
                <c:pt idx="7782">
                  <c:v>82.304526748971185</c:v>
                </c:pt>
                <c:pt idx="7783">
                  <c:v>82.372322899505761</c:v>
                </c:pt>
                <c:pt idx="7784">
                  <c:v>82.372322899505761</c:v>
                </c:pt>
                <c:pt idx="7785">
                  <c:v>82.372322899505761</c:v>
                </c:pt>
                <c:pt idx="7786">
                  <c:v>82.372322899505761</c:v>
                </c:pt>
                <c:pt idx="7787">
                  <c:v>82.372322899505761</c:v>
                </c:pt>
                <c:pt idx="7788">
                  <c:v>82.372322899505761</c:v>
                </c:pt>
                <c:pt idx="7789">
                  <c:v>82.372322899505761</c:v>
                </c:pt>
                <c:pt idx="7790">
                  <c:v>82.372322899505761</c:v>
                </c:pt>
                <c:pt idx="7791">
                  <c:v>82.372322899505761</c:v>
                </c:pt>
                <c:pt idx="7792">
                  <c:v>82.372322899505761</c:v>
                </c:pt>
                <c:pt idx="7793">
                  <c:v>82.440230832646321</c:v>
                </c:pt>
                <c:pt idx="7794">
                  <c:v>82.440230832646321</c:v>
                </c:pt>
                <c:pt idx="7795">
                  <c:v>82.440230832646321</c:v>
                </c:pt>
                <c:pt idx="7796">
                  <c:v>82.440230832646321</c:v>
                </c:pt>
                <c:pt idx="7797">
                  <c:v>82.440230832646321</c:v>
                </c:pt>
                <c:pt idx="7798">
                  <c:v>82.440230832646321</c:v>
                </c:pt>
                <c:pt idx="7799">
                  <c:v>82.440230832646321</c:v>
                </c:pt>
                <c:pt idx="7800">
                  <c:v>82.440230832646321</c:v>
                </c:pt>
                <c:pt idx="7801">
                  <c:v>82.440230832646321</c:v>
                </c:pt>
                <c:pt idx="7802">
                  <c:v>82.508250825082513</c:v>
                </c:pt>
                <c:pt idx="7803">
                  <c:v>82.508250825082513</c:v>
                </c:pt>
                <c:pt idx="7804">
                  <c:v>82.508250825082513</c:v>
                </c:pt>
                <c:pt idx="7805">
                  <c:v>82.508250825082513</c:v>
                </c:pt>
                <c:pt idx="7806">
                  <c:v>82.508250825082513</c:v>
                </c:pt>
                <c:pt idx="7807">
                  <c:v>82.508250825082513</c:v>
                </c:pt>
                <c:pt idx="7808">
                  <c:v>82.508250825082513</c:v>
                </c:pt>
                <c:pt idx="7809">
                  <c:v>82.508250825082513</c:v>
                </c:pt>
                <c:pt idx="7810">
                  <c:v>82.508250825082513</c:v>
                </c:pt>
                <c:pt idx="7811">
                  <c:v>82.57638315441784</c:v>
                </c:pt>
                <c:pt idx="7812">
                  <c:v>82.57638315441784</c:v>
                </c:pt>
                <c:pt idx="7813">
                  <c:v>82.57638315441784</c:v>
                </c:pt>
                <c:pt idx="7814">
                  <c:v>82.57638315441784</c:v>
                </c:pt>
                <c:pt idx="7815">
                  <c:v>82.57638315441784</c:v>
                </c:pt>
                <c:pt idx="7816">
                  <c:v>82.57638315441784</c:v>
                </c:pt>
                <c:pt idx="7817">
                  <c:v>82.57638315441784</c:v>
                </c:pt>
                <c:pt idx="7818">
                  <c:v>82.57638315441784</c:v>
                </c:pt>
                <c:pt idx="7819">
                  <c:v>82.57638315441784</c:v>
                </c:pt>
                <c:pt idx="7820">
                  <c:v>82.57638315441784</c:v>
                </c:pt>
                <c:pt idx="7821">
                  <c:v>82.57638315441784</c:v>
                </c:pt>
                <c:pt idx="7822">
                  <c:v>82.644628099173559</c:v>
                </c:pt>
                <c:pt idx="7823">
                  <c:v>82.644628099173559</c:v>
                </c:pt>
                <c:pt idx="7824">
                  <c:v>82.644628099173559</c:v>
                </c:pt>
                <c:pt idx="7825">
                  <c:v>82.644628099173559</c:v>
                </c:pt>
                <c:pt idx="7826">
                  <c:v>82.644628099173559</c:v>
                </c:pt>
                <c:pt idx="7827">
                  <c:v>82.644628099173559</c:v>
                </c:pt>
                <c:pt idx="7828">
                  <c:v>82.644628099173559</c:v>
                </c:pt>
                <c:pt idx="7829">
                  <c:v>82.644628099173559</c:v>
                </c:pt>
                <c:pt idx="7830">
                  <c:v>82.712985938792386</c:v>
                </c:pt>
                <c:pt idx="7831">
                  <c:v>82.712985938792386</c:v>
                </c:pt>
                <c:pt idx="7832">
                  <c:v>82.712985938792386</c:v>
                </c:pt>
                <c:pt idx="7833">
                  <c:v>82.712985938792386</c:v>
                </c:pt>
                <c:pt idx="7834">
                  <c:v>82.712985938792386</c:v>
                </c:pt>
                <c:pt idx="7835">
                  <c:v>82.712985938792386</c:v>
                </c:pt>
                <c:pt idx="7836">
                  <c:v>82.712985938792386</c:v>
                </c:pt>
                <c:pt idx="7837">
                  <c:v>82.78145695364239</c:v>
                </c:pt>
                <c:pt idx="7838">
                  <c:v>82.78145695364239</c:v>
                </c:pt>
                <c:pt idx="7839">
                  <c:v>82.78145695364239</c:v>
                </c:pt>
                <c:pt idx="7840">
                  <c:v>82.78145695364239</c:v>
                </c:pt>
                <c:pt idx="7841">
                  <c:v>82.78145695364239</c:v>
                </c:pt>
                <c:pt idx="7842">
                  <c:v>82.78145695364239</c:v>
                </c:pt>
                <c:pt idx="7843">
                  <c:v>82.78145695364239</c:v>
                </c:pt>
                <c:pt idx="7844">
                  <c:v>82.78145695364239</c:v>
                </c:pt>
                <c:pt idx="7845">
                  <c:v>82.78145695364239</c:v>
                </c:pt>
                <c:pt idx="7846">
                  <c:v>82.78145695364239</c:v>
                </c:pt>
                <c:pt idx="7847">
                  <c:v>82.850041425020706</c:v>
                </c:pt>
                <c:pt idx="7848">
                  <c:v>82.850041425020706</c:v>
                </c:pt>
                <c:pt idx="7849">
                  <c:v>82.850041425020706</c:v>
                </c:pt>
                <c:pt idx="7850">
                  <c:v>82.850041425020706</c:v>
                </c:pt>
                <c:pt idx="7851">
                  <c:v>82.850041425020706</c:v>
                </c:pt>
                <c:pt idx="7852">
                  <c:v>82.850041425020706</c:v>
                </c:pt>
                <c:pt idx="7853">
                  <c:v>82.850041425020706</c:v>
                </c:pt>
                <c:pt idx="7854">
                  <c:v>82.850041425020706</c:v>
                </c:pt>
                <c:pt idx="7855">
                  <c:v>82.850041425020706</c:v>
                </c:pt>
                <c:pt idx="7856">
                  <c:v>82.850041425020706</c:v>
                </c:pt>
                <c:pt idx="7857">
                  <c:v>82.850041425020706</c:v>
                </c:pt>
                <c:pt idx="7858">
                  <c:v>82.850041425020706</c:v>
                </c:pt>
                <c:pt idx="7859">
                  <c:v>82.850041425020706</c:v>
                </c:pt>
                <c:pt idx="7860">
                  <c:v>82.850041425020706</c:v>
                </c:pt>
                <c:pt idx="7861">
                  <c:v>82.850041425020706</c:v>
                </c:pt>
                <c:pt idx="7862">
                  <c:v>82.918739635157536</c:v>
                </c:pt>
                <c:pt idx="7863">
                  <c:v>82.918739635157536</c:v>
                </c:pt>
                <c:pt idx="7864">
                  <c:v>82.918739635157536</c:v>
                </c:pt>
                <c:pt idx="7865">
                  <c:v>82.918739635157536</c:v>
                </c:pt>
                <c:pt idx="7866">
                  <c:v>82.918739635157536</c:v>
                </c:pt>
                <c:pt idx="7867">
                  <c:v>82.918739635157536</c:v>
                </c:pt>
                <c:pt idx="7868">
                  <c:v>82.918739635157536</c:v>
                </c:pt>
                <c:pt idx="7869">
                  <c:v>82.987551867219906</c:v>
                </c:pt>
                <c:pt idx="7870">
                  <c:v>82.987551867219906</c:v>
                </c:pt>
                <c:pt idx="7871">
                  <c:v>82.987551867219906</c:v>
                </c:pt>
                <c:pt idx="7872">
                  <c:v>82.987551867219906</c:v>
                </c:pt>
                <c:pt idx="7873">
                  <c:v>82.987551867219906</c:v>
                </c:pt>
                <c:pt idx="7874">
                  <c:v>82.987551867219906</c:v>
                </c:pt>
                <c:pt idx="7875">
                  <c:v>82.987551867219906</c:v>
                </c:pt>
                <c:pt idx="7876">
                  <c:v>82.987551867219906</c:v>
                </c:pt>
                <c:pt idx="7877">
                  <c:v>82.987551867219906</c:v>
                </c:pt>
                <c:pt idx="7878">
                  <c:v>83.056478405315616</c:v>
                </c:pt>
                <c:pt idx="7879">
                  <c:v>83.056478405315616</c:v>
                </c:pt>
                <c:pt idx="7880">
                  <c:v>83.056478405315616</c:v>
                </c:pt>
                <c:pt idx="7881">
                  <c:v>83.056478405315616</c:v>
                </c:pt>
                <c:pt idx="7882">
                  <c:v>83.056478405315616</c:v>
                </c:pt>
                <c:pt idx="7883">
                  <c:v>83.125519534497101</c:v>
                </c:pt>
                <c:pt idx="7884">
                  <c:v>83.125519534497101</c:v>
                </c:pt>
                <c:pt idx="7885">
                  <c:v>83.125519534497101</c:v>
                </c:pt>
                <c:pt idx="7886">
                  <c:v>83.125519534497101</c:v>
                </c:pt>
                <c:pt idx="7887">
                  <c:v>83.125519534497101</c:v>
                </c:pt>
                <c:pt idx="7888">
                  <c:v>83.125519534497101</c:v>
                </c:pt>
                <c:pt idx="7889">
                  <c:v>83.125519534497101</c:v>
                </c:pt>
                <c:pt idx="7890">
                  <c:v>83.125519534497101</c:v>
                </c:pt>
                <c:pt idx="7891">
                  <c:v>83.125519534497101</c:v>
                </c:pt>
                <c:pt idx="7892">
                  <c:v>83.125519534497101</c:v>
                </c:pt>
                <c:pt idx="7893">
                  <c:v>83.125519534497101</c:v>
                </c:pt>
                <c:pt idx="7894">
                  <c:v>83.194675540765388</c:v>
                </c:pt>
                <c:pt idx="7895">
                  <c:v>83.194675540765388</c:v>
                </c:pt>
                <c:pt idx="7896">
                  <c:v>83.194675540765388</c:v>
                </c:pt>
                <c:pt idx="7897">
                  <c:v>83.194675540765388</c:v>
                </c:pt>
                <c:pt idx="7898">
                  <c:v>83.194675540765388</c:v>
                </c:pt>
                <c:pt idx="7899">
                  <c:v>83.194675540765388</c:v>
                </c:pt>
                <c:pt idx="7900">
                  <c:v>83.194675540765388</c:v>
                </c:pt>
                <c:pt idx="7901">
                  <c:v>83.194675540765388</c:v>
                </c:pt>
                <c:pt idx="7902">
                  <c:v>83.194675540765388</c:v>
                </c:pt>
                <c:pt idx="7903">
                  <c:v>83.194675540765388</c:v>
                </c:pt>
                <c:pt idx="7904">
                  <c:v>83.194675540765388</c:v>
                </c:pt>
                <c:pt idx="7905">
                  <c:v>83.194675540765388</c:v>
                </c:pt>
                <c:pt idx="7906">
                  <c:v>83.194675540765388</c:v>
                </c:pt>
                <c:pt idx="7907">
                  <c:v>83.263946711074112</c:v>
                </c:pt>
                <c:pt idx="7908">
                  <c:v>83.263946711074112</c:v>
                </c:pt>
                <c:pt idx="7909">
                  <c:v>83.263946711074112</c:v>
                </c:pt>
                <c:pt idx="7910">
                  <c:v>83.263946711074112</c:v>
                </c:pt>
                <c:pt idx="7911">
                  <c:v>83.263946711074112</c:v>
                </c:pt>
                <c:pt idx="7912">
                  <c:v>83.263946711074112</c:v>
                </c:pt>
                <c:pt idx="7913">
                  <c:v>83.263946711074112</c:v>
                </c:pt>
                <c:pt idx="7914">
                  <c:v>83.263946711074112</c:v>
                </c:pt>
                <c:pt idx="7915">
                  <c:v>83.263946711074112</c:v>
                </c:pt>
                <c:pt idx="7916">
                  <c:v>83.263946711074112</c:v>
                </c:pt>
                <c:pt idx="7917">
                  <c:v>83.263946711074112</c:v>
                </c:pt>
                <c:pt idx="7918">
                  <c:v>83.263946711074112</c:v>
                </c:pt>
                <c:pt idx="7919">
                  <c:v>83.263946711074112</c:v>
                </c:pt>
                <c:pt idx="7920">
                  <c:v>83.263946711074112</c:v>
                </c:pt>
                <c:pt idx="7921">
                  <c:v>83.263946711074112</c:v>
                </c:pt>
                <c:pt idx="7922">
                  <c:v>83.333333333333329</c:v>
                </c:pt>
                <c:pt idx="7923">
                  <c:v>83.333333333333329</c:v>
                </c:pt>
                <c:pt idx="7924">
                  <c:v>83.333333333333329</c:v>
                </c:pt>
                <c:pt idx="7925">
                  <c:v>83.333333333333329</c:v>
                </c:pt>
                <c:pt idx="7926">
                  <c:v>83.333333333333329</c:v>
                </c:pt>
                <c:pt idx="7927">
                  <c:v>83.333333333333329</c:v>
                </c:pt>
                <c:pt idx="7928">
                  <c:v>83.333333333333329</c:v>
                </c:pt>
                <c:pt idx="7929">
                  <c:v>83.333333333333329</c:v>
                </c:pt>
                <c:pt idx="7930">
                  <c:v>83.333333333333329</c:v>
                </c:pt>
                <c:pt idx="7931">
                  <c:v>83.333333333333329</c:v>
                </c:pt>
                <c:pt idx="7932">
                  <c:v>83.402835696413675</c:v>
                </c:pt>
                <c:pt idx="7933">
                  <c:v>83.402835696413675</c:v>
                </c:pt>
                <c:pt idx="7934">
                  <c:v>83.402835696413675</c:v>
                </c:pt>
                <c:pt idx="7935">
                  <c:v>83.402835696413675</c:v>
                </c:pt>
                <c:pt idx="7936">
                  <c:v>83.402835696413675</c:v>
                </c:pt>
                <c:pt idx="7937">
                  <c:v>83.472454090150251</c:v>
                </c:pt>
                <c:pt idx="7938">
                  <c:v>83.472454090150251</c:v>
                </c:pt>
                <c:pt idx="7939">
                  <c:v>83.472454090150251</c:v>
                </c:pt>
                <c:pt idx="7940">
                  <c:v>83.472454090150251</c:v>
                </c:pt>
                <c:pt idx="7941">
                  <c:v>83.472454090150251</c:v>
                </c:pt>
                <c:pt idx="7942">
                  <c:v>83.472454090150251</c:v>
                </c:pt>
                <c:pt idx="7943">
                  <c:v>83.472454090150251</c:v>
                </c:pt>
                <c:pt idx="7944">
                  <c:v>83.472454090150251</c:v>
                </c:pt>
                <c:pt idx="7945">
                  <c:v>83.472454090150251</c:v>
                </c:pt>
                <c:pt idx="7946">
                  <c:v>83.472454090150251</c:v>
                </c:pt>
                <c:pt idx="7947">
                  <c:v>83.472454090150251</c:v>
                </c:pt>
                <c:pt idx="7948">
                  <c:v>83.472454090150251</c:v>
                </c:pt>
                <c:pt idx="7949">
                  <c:v>83.472454090150251</c:v>
                </c:pt>
                <c:pt idx="7950">
                  <c:v>83.472454090150251</c:v>
                </c:pt>
                <c:pt idx="7951">
                  <c:v>83.472454090150251</c:v>
                </c:pt>
                <c:pt idx="7952">
                  <c:v>83.472454090150251</c:v>
                </c:pt>
                <c:pt idx="7953">
                  <c:v>83.542188805346697</c:v>
                </c:pt>
                <c:pt idx="7954">
                  <c:v>83.542188805346697</c:v>
                </c:pt>
                <c:pt idx="7955">
                  <c:v>83.542188805346697</c:v>
                </c:pt>
                <c:pt idx="7956">
                  <c:v>83.542188805346697</c:v>
                </c:pt>
                <c:pt idx="7957">
                  <c:v>83.542188805346697</c:v>
                </c:pt>
                <c:pt idx="7958">
                  <c:v>83.542188805346697</c:v>
                </c:pt>
                <c:pt idx="7959">
                  <c:v>83.542188805346697</c:v>
                </c:pt>
                <c:pt idx="7960">
                  <c:v>83.61204013377926</c:v>
                </c:pt>
                <c:pt idx="7961">
                  <c:v>83.61204013377926</c:v>
                </c:pt>
                <c:pt idx="7962">
                  <c:v>83.61204013377926</c:v>
                </c:pt>
                <c:pt idx="7963">
                  <c:v>83.61204013377926</c:v>
                </c:pt>
                <c:pt idx="7964">
                  <c:v>83.61204013377926</c:v>
                </c:pt>
                <c:pt idx="7965">
                  <c:v>83.61204013377926</c:v>
                </c:pt>
                <c:pt idx="7966">
                  <c:v>83.61204013377926</c:v>
                </c:pt>
                <c:pt idx="7967">
                  <c:v>83.61204013377926</c:v>
                </c:pt>
                <c:pt idx="7968">
                  <c:v>83.61204013377926</c:v>
                </c:pt>
                <c:pt idx="7969">
                  <c:v>83.61204013377926</c:v>
                </c:pt>
                <c:pt idx="7970">
                  <c:v>83.61204013377926</c:v>
                </c:pt>
                <c:pt idx="7971">
                  <c:v>83.61204013377926</c:v>
                </c:pt>
                <c:pt idx="7972">
                  <c:v>83.61204013377926</c:v>
                </c:pt>
                <c:pt idx="7973">
                  <c:v>83.61204013377926</c:v>
                </c:pt>
                <c:pt idx="7974">
                  <c:v>83.61204013377926</c:v>
                </c:pt>
                <c:pt idx="7975">
                  <c:v>83.61204013377926</c:v>
                </c:pt>
                <c:pt idx="7976">
                  <c:v>83.61204013377926</c:v>
                </c:pt>
                <c:pt idx="7977">
                  <c:v>83.61204013377926</c:v>
                </c:pt>
                <c:pt idx="7978">
                  <c:v>83.68200836820084</c:v>
                </c:pt>
                <c:pt idx="7979">
                  <c:v>83.68200836820084</c:v>
                </c:pt>
                <c:pt idx="7980">
                  <c:v>83.68200836820084</c:v>
                </c:pt>
                <c:pt idx="7981">
                  <c:v>83.68200836820084</c:v>
                </c:pt>
                <c:pt idx="7982">
                  <c:v>83.68200836820084</c:v>
                </c:pt>
                <c:pt idx="7983">
                  <c:v>83.68200836820084</c:v>
                </c:pt>
                <c:pt idx="7984">
                  <c:v>83.752093802345058</c:v>
                </c:pt>
                <c:pt idx="7985">
                  <c:v>83.752093802345058</c:v>
                </c:pt>
                <c:pt idx="7986">
                  <c:v>83.752093802345058</c:v>
                </c:pt>
                <c:pt idx="7987">
                  <c:v>83.752093802345058</c:v>
                </c:pt>
                <c:pt idx="7988">
                  <c:v>83.752093802345058</c:v>
                </c:pt>
                <c:pt idx="7989">
                  <c:v>83.752093802345058</c:v>
                </c:pt>
                <c:pt idx="7990">
                  <c:v>83.752093802345058</c:v>
                </c:pt>
                <c:pt idx="7991">
                  <c:v>83.752093802345058</c:v>
                </c:pt>
                <c:pt idx="7992">
                  <c:v>83.752093802345058</c:v>
                </c:pt>
                <c:pt idx="7993">
                  <c:v>83.752093802345058</c:v>
                </c:pt>
                <c:pt idx="7994">
                  <c:v>83.822296730930432</c:v>
                </c:pt>
                <c:pt idx="7995">
                  <c:v>83.822296730930432</c:v>
                </c:pt>
                <c:pt idx="7996">
                  <c:v>83.822296730930432</c:v>
                </c:pt>
                <c:pt idx="7997">
                  <c:v>83.822296730930432</c:v>
                </c:pt>
                <c:pt idx="7998">
                  <c:v>83.822296730930432</c:v>
                </c:pt>
                <c:pt idx="7999">
                  <c:v>83.822296730930432</c:v>
                </c:pt>
                <c:pt idx="8000">
                  <c:v>83.822296730930432</c:v>
                </c:pt>
                <c:pt idx="8001">
                  <c:v>83.822296730930432</c:v>
                </c:pt>
                <c:pt idx="8002">
                  <c:v>83.822296730930432</c:v>
                </c:pt>
                <c:pt idx="8003">
                  <c:v>83.892617449664428</c:v>
                </c:pt>
                <c:pt idx="8004">
                  <c:v>83.892617449664428</c:v>
                </c:pt>
                <c:pt idx="8005">
                  <c:v>83.892617449664428</c:v>
                </c:pt>
                <c:pt idx="8006">
                  <c:v>83.892617449664428</c:v>
                </c:pt>
                <c:pt idx="8007">
                  <c:v>83.892617449664428</c:v>
                </c:pt>
                <c:pt idx="8008">
                  <c:v>83.892617449664428</c:v>
                </c:pt>
                <c:pt idx="8009">
                  <c:v>83.892617449664428</c:v>
                </c:pt>
                <c:pt idx="8010">
                  <c:v>83.892617449664428</c:v>
                </c:pt>
                <c:pt idx="8011">
                  <c:v>83.892617449664428</c:v>
                </c:pt>
                <c:pt idx="8012">
                  <c:v>83.892617449664428</c:v>
                </c:pt>
                <c:pt idx="8013">
                  <c:v>83.892617449664428</c:v>
                </c:pt>
                <c:pt idx="8014">
                  <c:v>83.892617449664428</c:v>
                </c:pt>
                <c:pt idx="8015">
                  <c:v>83.963056255247693</c:v>
                </c:pt>
                <c:pt idx="8016">
                  <c:v>83.963056255247693</c:v>
                </c:pt>
                <c:pt idx="8017">
                  <c:v>83.963056255247693</c:v>
                </c:pt>
                <c:pt idx="8018">
                  <c:v>83.963056255247693</c:v>
                </c:pt>
                <c:pt idx="8019">
                  <c:v>83.963056255247693</c:v>
                </c:pt>
                <c:pt idx="8020">
                  <c:v>84.033613445378151</c:v>
                </c:pt>
                <c:pt idx="8021">
                  <c:v>84.033613445378151</c:v>
                </c:pt>
                <c:pt idx="8022">
                  <c:v>84.033613445378151</c:v>
                </c:pt>
                <c:pt idx="8023">
                  <c:v>84.033613445378151</c:v>
                </c:pt>
                <c:pt idx="8024">
                  <c:v>84.033613445378151</c:v>
                </c:pt>
                <c:pt idx="8025">
                  <c:v>84.104289318755249</c:v>
                </c:pt>
                <c:pt idx="8026">
                  <c:v>84.104289318755249</c:v>
                </c:pt>
                <c:pt idx="8027">
                  <c:v>84.104289318755249</c:v>
                </c:pt>
                <c:pt idx="8028">
                  <c:v>84.104289318755249</c:v>
                </c:pt>
                <c:pt idx="8029">
                  <c:v>84.104289318755249</c:v>
                </c:pt>
                <c:pt idx="8030">
                  <c:v>84.104289318755249</c:v>
                </c:pt>
                <c:pt idx="8031">
                  <c:v>84.104289318755249</c:v>
                </c:pt>
                <c:pt idx="8032">
                  <c:v>84.104289318755249</c:v>
                </c:pt>
                <c:pt idx="8033">
                  <c:v>84.104289318755249</c:v>
                </c:pt>
                <c:pt idx="8034">
                  <c:v>84.104289318755249</c:v>
                </c:pt>
                <c:pt idx="8035">
                  <c:v>84.104289318755249</c:v>
                </c:pt>
                <c:pt idx="8036">
                  <c:v>84.104289318755249</c:v>
                </c:pt>
                <c:pt idx="8037">
                  <c:v>84.175084175084166</c:v>
                </c:pt>
                <c:pt idx="8038">
                  <c:v>84.175084175084166</c:v>
                </c:pt>
                <c:pt idx="8039">
                  <c:v>84.175084175084166</c:v>
                </c:pt>
                <c:pt idx="8040">
                  <c:v>84.175084175084166</c:v>
                </c:pt>
                <c:pt idx="8041">
                  <c:v>84.175084175084166</c:v>
                </c:pt>
                <c:pt idx="8042">
                  <c:v>84.175084175084166</c:v>
                </c:pt>
                <c:pt idx="8043">
                  <c:v>84.175084175084166</c:v>
                </c:pt>
                <c:pt idx="8044">
                  <c:v>84.175084175084166</c:v>
                </c:pt>
                <c:pt idx="8045">
                  <c:v>84.175084175084166</c:v>
                </c:pt>
                <c:pt idx="8046">
                  <c:v>84.175084175084166</c:v>
                </c:pt>
                <c:pt idx="8047">
                  <c:v>84.175084175084166</c:v>
                </c:pt>
                <c:pt idx="8048">
                  <c:v>84.175084175084166</c:v>
                </c:pt>
                <c:pt idx="8049">
                  <c:v>84.245998315080044</c:v>
                </c:pt>
                <c:pt idx="8050">
                  <c:v>84.245998315080044</c:v>
                </c:pt>
                <c:pt idx="8051">
                  <c:v>84.245998315080044</c:v>
                </c:pt>
                <c:pt idx="8052">
                  <c:v>84.245998315080044</c:v>
                </c:pt>
                <c:pt idx="8053">
                  <c:v>84.245998315080044</c:v>
                </c:pt>
                <c:pt idx="8054">
                  <c:v>84.245998315080044</c:v>
                </c:pt>
                <c:pt idx="8055">
                  <c:v>84.245998315080044</c:v>
                </c:pt>
                <c:pt idx="8056">
                  <c:v>84.245998315080044</c:v>
                </c:pt>
                <c:pt idx="8057">
                  <c:v>84.245998315080044</c:v>
                </c:pt>
                <c:pt idx="8058">
                  <c:v>84.317032040472185</c:v>
                </c:pt>
                <c:pt idx="8059">
                  <c:v>84.317032040472185</c:v>
                </c:pt>
                <c:pt idx="8060">
                  <c:v>84.317032040472185</c:v>
                </c:pt>
                <c:pt idx="8061">
                  <c:v>84.317032040472185</c:v>
                </c:pt>
                <c:pt idx="8062">
                  <c:v>84.317032040472185</c:v>
                </c:pt>
                <c:pt idx="8063">
                  <c:v>84.317032040472185</c:v>
                </c:pt>
                <c:pt idx="8064">
                  <c:v>84.317032040472185</c:v>
                </c:pt>
                <c:pt idx="8065">
                  <c:v>84.317032040472185</c:v>
                </c:pt>
                <c:pt idx="8066">
                  <c:v>84.317032040472185</c:v>
                </c:pt>
                <c:pt idx="8067">
                  <c:v>84.317032040472185</c:v>
                </c:pt>
                <c:pt idx="8068">
                  <c:v>84.317032040472185</c:v>
                </c:pt>
                <c:pt idx="8069">
                  <c:v>84.317032040472185</c:v>
                </c:pt>
                <c:pt idx="8070">
                  <c:v>84.317032040472185</c:v>
                </c:pt>
                <c:pt idx="8071">
                  <c:v>84.317032040472185</c:v>
                </c:pt>
                <c:pt idx="8072">
                  <c:v>84.317032040472185</c:v>
                </c:pt>
                <c:pt idx="8073">
                  <c:v>84.317032040472185</c:v>
                </c:pt>
                <c:pt idx="8074">
                  <c:v>84.317032040472185</c:v>
                </c:pt>
                <c:pt idx="8075">
                  <c:v>84.388185654008439</c:v>
                </c:pt>
                <c:pt idx="8076">
                  <c:v>84.388185654008439</c:v>
                </c:pt>
                <c:pt idx="8077">
                  <c:v>84.388185654008439</c:v>
                </c:pt>
                <c:pt idx="8078">
                  <c:v>84.388185654008439</c:v>
                </c:pt>
                <c:pt idx="8079">
                  <c:v>84.388185654008439</c:v>
                </c:pt>
                <c:pt idx="8080">
                  <c:v>84.388185654008439</c:v>
                </c:pt>
                <c:pt idx="8081">
                  <c:v>84.388185654008439</c:v>
                </c:pt>
                <c:pt idx="8082">
                  <c:v>84.388185654008439</c:v>
                </c:pt>
                <c:pt idx="8083">
                  <c:v>84.388185654008439</c:v>
                </c:pt>
                <c:pt idx="8084">
                  <c:v>84.459459459459467</c:v>
                </c:pt>
                <c:pt idx="8085">
                  <c:v>84.459459459459467</c:v>
                </c:pt>
                <c:pt idx="8086">
                  <c:v>84.459459459459467</c:v>
                </c:pt>
                <c:pt idx="8087">
                  <c:v>84.459459459459467</c:v>
                </c:pt>
                <c:pt idx="8088">
                  <c:v>84.459459459459467</c:v>
                </c:pt>
                <c:pt idx="8089">
                  <c:v>84.459459459459467</c:v>
                </c:pt>
                <c:pt idx="8090">
                  <c:v>84.459459459459467</c:v>
                </c:pt>
                <c:pt idx="8091">
                  <c:v>84.459459459459467</c:v>
                </c:pt>
                <c:pt idx="8092">
                  <c:v>84.459459459459467</c:v>
                </c:pt>
                <c:pt idx="8093">
                  <c:v>84.459459459459467</c:v>
                </c:pt>
                <c:pt idx="8094">
                  <c:v>84.530853761622993</c:v>
                </c:pt>
                <c:pt idx="8095">
                  <c:v>84.530853761622993</c:v>
                </c:pt>
                <c:pt idx="8096">
                  <c:v>84.530853761622993</c:v>
                </c:pt>
                <c:pt idx="8097">
                  <c:v>84.530853761622993</c:v>
                </c:pt>
                <c:pt idx="8098">
                  <c:v>84.530853761622993</c:v>
                </c:pt>
                <c:pt idx="8099">
                  <c:v>84.530853761622993</c:v>
                </c:pt>
                <c:pt idx="8100">
                  <c:v>84.530853761622993</c:v>
                </c:pt>
                <c:pt idx="8101">
                  <c:v>84.530853761622993</c:v>
                </c:pt>
                <c:pt idx="8102">
                  <c:v>84.602368866328248</c:v>
                </c:pt>
                <c:pt idx="8103">
                  <c:v>84.602368866328248</c:v>
                </c:pt>
                <c:pt idx="8104">
                  <c:v>84.602368866328248</c:v>
                </c:pt>
                <c:pt idx="8105">
                  <c:v>84.602368866328248</c:v>
                </c:pt>
                <c:pt idx="8106">
                  <c:v>84.602368866328248</c:v>
                </c:pt>
                <c:pt idx="8107">
                  <c:v>84.602368866328248</c:v>
                </c:pt>
                <c:pt idx="8108">
                  <c:v>84.602368866328248</c:v>
                </c:pt>
                <c:pt idx="8109">
                  <c:v>84.602368866328248</c:v>
                </c:pt>
                <c:pt idx="8110">
                  <c:v>84.602368866328248</c:v>
                </c:pt>
                <c:pt idx="8111">
                  <c:v>84.602368866328248</c:v>
                </c:pt>
                <c:pt idx="8112">
                  <c:v>84.602368866328248</c:v>
                </c:pt>
                <c:pt idx="8113">
                  <c:v>84.602368866328248</c:v>
                </c:pt>
                <c:pt idx="8114">
                  <c:v>84.602368866328248</c:v>
                </c:pt>
                <c:pt idx="8115">
                  <c:v>84.602368866328248</c:v>
                </c:pt>
                <c:pt idx="8116">
                  <c:v>84.602368866328248</c:v>
                </c:pt>
                <c:pt idx="8117">
                  <c:v>84.602368866328248</c:v>
                </c:pt>
                <c:pt idx="8118">
                  <c:v>84.602368866328248</c:v>
                </c:pt>
                <c:pt idx="8119">
                  <c:v>84.674005080440296</c:v>
                </c:pt>
                <c:pt idx="8120">
                  <c:v>84.674005080440296</c:v>
                </c:pt>
                <c:pt idx="8121">
                  <c:v>84.674005080440296</c:v>
                </c:pt>
                <c:pt idx="8122">
                  <c:v>84.674005080440296</c:v>
                </c:pt>
                <c:pt idx="8123">
                  <c:v>84.674005080440296</c:v>
                </c:pt>
                <c:pt idx="8124">
                  <c:v>84.674005080440296</c:v>
                </c:pt>
                <c:pt idx="8125">
                  <c:v>84.674005080440296</c:v>
                </c:pt>
                <c:pt idx="8126">
                  <c:v>84.674005080440296</c:v>
                </c:pt>
                <c:pt idx="8127">
                  <c:v>84.674005080440296</c:v>
                </c:pt>
                <c:pt idx="8128">
                  <c:v>84.674005080440296</c:v>
                </c:pt>
                <c:pt idx="8129">
                  <c:v>84.745762711864401</c:v>
                </c:pt>
                <c:pt idx="8130">
                  <c:v>84.745762711864401</c:v>
                </c:pt>
                <c:pt idx="8131">
                  <c:v>84.745762711864401</c:v>
                </c:pt>
                <c:pt idx="8132">
                  <c:v>84.817642069550473</c:v>
                </c:pt>
                <c:pt idx="8133">
                  <c:v>84.817642069550473</c:v>
                </c:pt>
                <c:pt idx="8134">
                  <c:v>84.817642069550473</c:v>
                </c:pt>
                <c:pt idx="8135">
                  <c:v>84.817642069550473</c:v>
                </c:pt>
                <c:pt idx="8136">
                  <c:v>84.817642069550473</c:v>
                </c:pt>
                <c:pt idx="8137">
                  <c:v>84.817642069550473</c:v>
                </c:pt>
                <c:pt idx="8138">
                  <c:v>84.817642069550473</c:v>
                </c:pt>
                <c:pt idx="8139">
                  <c:v>84.817642069550473</c:v>
                </c:pt>
                <c:pt idx="8140">
                  <c:v>84.817642069550473</c:v>
                </c:pt>
                <c:pt idx="8141">
                  <c:v>84.889643463497464</c:v>
                </c:pt>
                <c:pt idx="8142">
                  <c:v>84.889643463497464</c:v>
                </c:pt>
                <c:pt idx="8143">
                  <c:v>84.889643463497464</c:v>
                </c:pt>
                <c:pt idx="8144">
                  <c:v>84.889643463497464</c:v>
                </c:pt>
                <c:pt idx="8145">
                  <c:v>84.889643463497464</c:v>
                </c:pt>
                <c:pt idx="8146">
                  <c:v>84.889643463497464</c:v>
                </c:pt>
                <c:pt idx="8147">
                  <c:v>84.889643463497464</c:v>
                </c:pt>
                <c:pt idx="8148">
                  <c:v>84.889643463497464</c:v>
                </c:pt>
                <c:pt idx="8149">
                  <c:v>84.889643463497464</c:v>
                </c:pt>
                <c:pt idx="8150">
                  <c:v>84.889643463497464</c:v>
                </c:pt>
                <c:pt idx="8151">
                  <c:v>84.889643463497464</c:v>
                </c:pt>
                <c:pt idx="8152">
                  <c:v>84.889643463497464</c:v>
                </c:pt>
                <c:pt idx="8153">
                  <c:v>84.961767204757862</c:v>
                </c:pt>
                <c:pt idx="8154">
                  <c:v>84.961767204757862</c:v>
                </c:pt>
                <c:pt idx="8155">
                  <c:v>84.961767204757862</c:v>
                </c:pt>
                <c:pt idx="8156">
                  <c:v>84.961767204757862</c:v>
                </c:pt>
                <c:pt idx="8157">
                  <c:v>84.961767204757862</c:v>
                </c:pt>
                <c:pt idx="8158">
                  <c:v>84.961767204757862</c:v>
                </c:pt>
                <c:pt idx="8159">
                  <c:v>84.961767204757862</c:v>
                </c:pt>
                <c:pt idx="8160">
                  <c:v>84.961767204757862</c:v>
                </c:pt>
                <c:pt idx="8161">
                  <c:v>84.961767204757862</c:v>
                </c:pt>
                <c:pt idx="8162">
                  <c:v>84.961767204757862</c:v>
                </c:pt>
                <c:pt idx="8163">
                  <c:v>85.034013605442183</c:v>
                </c:pt>
                <c:pt idx="8164">
                  <c:v>85.034013605442183</c:v>
                </c:pt>
                <c:pt idx="8165">
                  <c:v>85.034013605442183</c:v>
                </c:pt>
                <c:pt idx="8166">
                  <c:v>85.034013605442183</c:v>
                </c:pt>
                <c:pt idx="8167">
                  <c:v>85.034013605442183</c:v>
                </c:pt>
                <c:pt idx="8168">
                  <c:v>85.106382978723403</c:v>
                </c:pt>
                <c:pt idx="8169">
                  <c:v>85.106382978723403</c:v>
                </c:pt>
                <c:pt idx="8170">
                  <c:v>85.106382978723403</c:v>
                </c:pt>
                <c:pt idx="8171">
                  <c:v>85.106382978723403</c:v>
                </c:pt>
                <c:pt idx="8172">
                  <c:v>85.106382978723403</c:v>
                </c:pt>
                <c:pt idx="8173">
                  <c:v>85.178875638841561</c:v>
                </c:pt>
                <c:pt idx="8174">
                  <c:v>85.178875638841561</c:v>
                </c:pt>
                <c:pt idx="8175">
                  <c:v>85.178875638841561</c:v>
                </c:pt>
                <c:pt idx="8176">
                  <c:v>85.178875638841561</c:v>
                </c:pt>
                <c:pt idx="8177">
                  <c:v>85.178875638841561</c:v>
                </c:pt>
                <c:pt idx="8178">
                  <c:v>85.178875638841561</c:v>
                </c:pt>
                <c:pt idx="8179">
                  <c:v>85.178875638841561</c:v>
                </c:pt>
                <c:pt idx="8180">
                  <c:v>85.178875638841561</c:v>
                </c:pt>
                <c:pt idx="8181">
                  <c:v>85.178875638841561</c:v>
                </c:pt>
                <c:pt idx="8182">
                  <c:v>85.178875638841561</c:v>
                </c:pt>
                <c:pt idx="8183">
                  <c:v>85.178875638841561</c:v>
                </c:pt>
                <c:pt idx="8184">
                  <c:v>85.178875638841561</c:v>
                </c:pt>
                <c:pt idx="8185">
                  <c:v>85.251491901108267</c:v>
                </c:pt>
                <c:pt idx="8186">
                  <c:v>85.251491901108267</c:v>
                </c:pt>
                <c:pt idx="8187">
                  <c:v>85.251491901108267</c:v>
                </c:pt>
                <c:pt idx="8188">
                  <c:v>85.251491901108267</c:v>
                </c:pt>
                <c:pt idx="8189">
                  <c:v>85.251491901108267</c:v>
                </c:pt>
                <c:pt idx="8190">
                  <c:v>85.251491901108267</c:v>
                </c:pt>
                <c:pt idx="8191">
                  <c:v>85.251491901108267</c:v>
                </c:pt>
                <c:pt idx="8192">
                  <c:v>85.251491901108267</c:v>
                </c:pt>
                <c:pt idx="8193">
                  <c:v>85.251491901108267</c:v>
                </c:pt>
                <c:pt idx="8194">
                  <c:v>85.251491901108267</c:v>
                </c:pt>
                <c:pt idx="8195">
                  <c:v>85.251491901108267</c:v>
                </c:pt>
                <c:pt idx="8196">
                  <c:v>85.324232081911262</c:v>
                </c:pt>
                <c:pt idx="8197">
                  <c:v>85.324232081911262</c:v>
                </c:pt>
                <c:pt idx="8198">
                  <c:v>85.324232081911262</c:v>
                </c:pt>
                <c:pt idx="8199">
                  <c:v>85.324232081911262</c:v>
                </c:pt>
                <c:pt idx="8200">
                  <c:v>85.324232081911262</c:v>
                </c:pt>
                <c:pt idx="8201">
                  <c:v>85.324232081911262</c:v>
                </c:pt>
                <c:pt idx="8202">
                  <c:v>85.324232081911262</c:v>
                </c:pt>
                <c:pt idx="8203">
                  <c:v>85.324232081911262</c:v>
                </c:pt>
                <c:pt idx="8204">
                  <c:v>85.324232081911262</c:v>
                </c:pt>
                <c:pt idx="8205">
                  <c:v>85.324232081911262</c:v>
                </c:pt>
                <c:pt idx="8206">
                  <c:v>85.324232081911262</c:v>
                </c:pt>
                <c:pt idx="8207">
                  <c:v>85.324232081911262</c:v>
                </c:pt>
                <c:pt idx="8208">
                  <c:v>85.324232081911262</c:v>
                </c:pt>
                <c:pt idx="8209">
                  <c:v>85.397096498719037</c:v>
                </c:pt>
                <c:pt idx="8210">
                  <c:v>85.397096498719037</c:v>
                </c:pt>
                <c:pt idx="8211">
                  <c:v>85.397096498719037</c:v>
                </c:pt>
                <c:pt idx="8212">
                  <c:v>85.397096498719037</c:v>
                </c:pt>
                <c:pt idx="8213">
                  <c:v>85.397096498719037</c:v>
                </c:pt>
                <c:pt idx="8214">
                  <c:v>85.397096498719037</c:v>
                </c:pt>
                <c:pt idx="8215">
                  <c:v>85.397096498719037</c:v>
                </c:pt>
                <c:pt idx="8216">
                  <c:v>85.397096498719037</c:v>
                </c:pt>
                <c:pt idx="8217">
                  <c:v>85.397096498719037</c:v>
                </c:pt>
                <c:pt idx="8218">
                  <c:v>85.397096498719037</c:v>
                </c:pt>
                <c:pt idx="8219">
                  <c:v>85.397096498719037</c:v>
                </c:pt>
                <c:pt idx="8220">
                  <c:v>85.470085470085479</c:v>
                </c:pt>
                <c:pt idx="8221">
                  <c:v>85.470085470085479</c:v>
                </c:pt>
                <c:pt idx="8222">
                  <c:v>85.470085470085479</c:v>
                </c:pt>
                <c:pt idx="8223">
                  <c:v>85.470085470085479</c:v>
                </c:pt>
                <c:pt idx="8224">
                  <c:v>85.470085470085479</c:v>
                </c:pt>
                <c:pt idx="8225">
                  <c:v>85.543199315654405</c:v>
                </c:pt>
                <c:pt idx="8226">
                  <c:v>85.543199315654405</c:v>
                </c:pt>
                <c:pt idx="8227">
                  <c:v>85.543199315654405</c:v>
                </c:pt>
                <c:pt idx="8228">
                  <c:v>85.543199315654405</c:v>
                </c:pt>
                <c:pt idx="8229">
                  <c:v>85.543199315654405</c:v>
                </c:pt>
                <c:pt idx="8230">
                  <c:v>85.543199315654405</c:v>
                </c:pt>
                <c:pt idx="8231">
                  <c:v>85.543199315654405</c:v>
                </c:pt>
                <c:pt idx="8232">
                  <c:v>85.543199315654405</c:v>
                </c:pt>
                <c:pt idx="8233">
                  <c:v>85.543199315654405</c:v>
                </c:pt>
                <c:pt idx="8234">
                  <c:v>85.543199315654405</c:v>
                </c:pt>
                <c:pt idx="8235">
                  <c:v>85.61643835616438</c:v>
                </c:pt>
                <c:pt idx="8236">
                  <c:v>85.61643835616438</c:v>
                </c:pt>
                <c:pt idx="8237">
                  <c:v>85.61643835616438</c:v>
                </c:pt>
                <c:pt idx="8238">
                  <c:v>85.61643835616438</c:v>
                </c:pt>
                <c:pt idx="8239">
                  <c:v>85.61643835616438</c:v>
                </c:pt>
                <c:pt idx="8240">
                  <c:v>85.61643835616438</c:v>
                </c:pt>
                <c:pt idx="8241">
                  <c:v>85.61643835616438</c:v>
                </c:pt>
                <c:pt idx="8242">
                  <c:v>85.61643835616438</c:v>
                </c:pt>
                <c:pt idx="8243">
                  <c:v>85.61643835616438</c:v>
                </c:pt>
                <c:pt idx="8244">
                  <c:v>85.61643835616438</c:v>
                </c:pt>
                <c:pt idx="8245">
                  <c:v>85.689802913453306</c:v>
                </c:pt>
                <c:pt idx="8246">
                  <c:v>85.689802913453306</c:v>
                </c:pt>
                <c:pt idx="8247">
                  <c:v>85.689802913453306</c:v>
                </c:pt>
                <c:pt idx="8248">
                  <c:v>85.689802913453306</c:v>
                </c:pt>
                <c:pt idx="8249">
                  <c:v>85.689802913453306</c:v>
                </c:pt>
                <c:pt idx="8250">
                  <c:v>85.689802913453306</c:v>
                </c:pt>
                <c:pt idx="8251">
                  <c:v>85.689802913453306</c:v>
                </c:pt>
                <c:pt idx="8252">
                  <c:v>85.689802913453306</c:v>
                </c:pt>
                <c:pt idx="8253">
                  <c:v>85.689802913453306</c:v>
                </c:pt>
                <c:pt idx="8254">
                  <c:v>85.763293310463126</c:v>
                </c:pt>
                <c:pt idx="8255">
                  <c:v>85.763293310463126</c:v>
                </c:pt>
                <c:pt idx="8256">
                  <c:v>85.763293310463126</c:v>
                </c:pt>
                <c:pt idx="8257">
                  <c:v>85.763293310463126</c:v>
                </c:pt>
                <c:pt idx="8258">
                  <c:v>85.763293310463126</c:v>
                </c:pt>
                <c:pt idx="8259">
                  <c:v>85.763293310463126</c:v>
                </c:pt>
                <c:pt idx="8260">
                  <c:v>85.763293310463126</c:v>
                </c:pt>
                <c:pt idx="8261">
                  <c:v>85.763293310463126</c:v>
                </c:pt>
                <c:pt idx="8262">
                  <c:v>85.763293310463126</c:v>
                </c:pt>
                <c:pt idx="8263">
                  <c:v>85.763293310463126</c:v>
                </c:pt>
                <c:pt idx="8264">
                  <c:v>85.763293310463126</c:v>
                </c:pt>
                <c:pt idx="8265">
                  <c:v>85.836909871244629</c:v>
                </c:pt>
                <c:pt idx="8266">
                  <c:v>85.836909871244629</c:v>
                </c:pt>
                <c:pt idx="8267">
                  <c:v>85.836909871244629</c:v>
                </c:pt>
                <c:pt idx="8268">
                  <c:v>85.836909871244629</c:v>
                </c:pt>
                <c:pt idx="8269">
                  <c:v>85.836909871244629</c:v>
                </c:pt>
                <c:pt idx="8270">
                  <c:v>85.836909871244629</c:v>
                </c:pt>
                <c:pt idx="8271">
                  <c:v>85.836909871244629</c:v>
                </c:pt>
                <c:pt idx="8272">
                  <c:v>85.836909871244629</c:v>
                </c:pt>
                <c:pt idx="8273">
                  <c:v>85.836909871244629</c:v>
                </c:pt>
                <c:pt idx="8274">
                  <c:v>85.836909871244629</c:v>
                </c:pt>
                <c:pt idx="8275">
                  <c:v>85.836909871244629</c:v>
                </c:pt>
                <c:pt idx="8276">
                  <c:v>85.836909871244629</c:v>
                </c:pt>
                <c:pt idx="8277">
                  <c:v>85.836909871244629</c:v>
                </c:pt>
                <c:pt idx="8278">
                  <c:v>85.910652920962193</c:v>
                </c:pt>
                <c:pt idx="8279">
                  <c:v>85.910652920962193</c:v>
                </c:pt>
                <c:pt idx="8280">
                  <c:v>85.910652920962193</c:v>
                </c:pt>
                <c:pt idx="8281">
                  <c:v>85.910652920962193</c:v>
                </c:pt>
                <c:pt idx="8282">
                  <c:v>85.910652920962193</c:v>
                </c:pt>
                <c:pt idx="8283">
                  <c:v>85.910652920962193</c:v>
                </c:pt>
                <c:pt idx="8284">
                  <c:v>85.910652920962193</c:v>
                </c:pt>
                <c:pt idx="8285">
                  <c:v>85.910652920962193</c:v>
                </c:pt>
                <c:pt idx="8286">
                  <c:v>85.910652920962193</c:v>
                </c:pt>
                <c:pt idx="8287">
                  <c:v>85.910652920962193</c:v>
                </c:pt>
                <c:pt idx="8288">
                  <c:v>85.910652920962193</c:v>
                </c:pt>
                <c:pt idx="8289">
                  <c:v>85.910652920962193</c:v>
                </c:pt>
                <c:pt idx="8290">
                  <c:v>85.910652920962193</c:v>
                </c:pt>
                <c:pt idx="8291">
                  <c:v>85.984522785898534</c:v>
                </c:pt>
                <c:pt idx="8292">
                  <c:v>85.984522785898534</c:v>
                </c:pt>
                <c:pt idx="8293">
                  <c:v>85.984522785898534</c:v>
                </c:pt>
                <c:pt idx="8294">
                  <c:v>85.984522785898534</c:v>
                </c:pt>
                <c:pt idx="8295">
                  <c:v>85.984522785898534</c:v>
                </c:pt>
                <c:pt idx="8296">
                  <c:v>85.984522785898534</c:v>
                </c:pt>
                <c:pt idx="8297">
                  <c:v>85.984522785898534</c:v>
                </c:pt>
                <c:pt idx="8298">
                  <c:v>85.984522785898534</c:v>
                </c:pt>
                <c:pt idx="8299">
                  <c:v>85.984522785898534</c:v>
                </c:pt>
                <c:pt idx="8300">
                  <c:v>86.058519793459553</c:v>
                </c:pt>
                <c:pt idx="8301">
                  <c:v>86.058519793459553</c:v>
                </c:pt>
                <c:pt idx="8302">
                  <c:v>86.058519793459553</c:v>
                </c:pt>
                <c:pt idx="8303">
                  <c:v>86.058519793459553</c:v>
                </c:pt>
                <c:pt idx="8304">
                  <c:v>86.058519793459553</c:v>
                </c:pt>
                <c:pt idx="8305">
                  <c:v>86.058519793459553</c:v>
                </c:pt>
                <c:pt idx="8306">
                  <c:v>86.058519793459553</c:v>
                </c:pt>
                <c:pt idx="8307">
                  <c:v>86.058519793459553</c:v>
                </c:pt>
                <c:pt idx="8308">
                  <c:v>86.058519793459553</c:v>
                </c:pt>
                <c:pt idx="8309">
                  <c:v>86.058519793459553</c:v>
                </c:pt>
                <c:pt idx="8310">
                  <c:v>86.058519793459553</c:v>
                </c:pt>
                <c:pt idx="8311">
                  <c:v>86.058519793459553</c:v>
                </c:pt>
                <c:pt idx="8312">
                  <c:v>86.058519793459553</c:v>
                </c:pt>
                <c:pt idx="8313">
                  <c:v>86.058519793459553</c:v>
                </c:pt>
                <c:pt idx="8314">
                  <c:v>86.132644272179164</c:v>
                </c:pt>
                <c:pt idx="8315">
                  <c:v>86.132644272179164</c:v>
                </c:pt>
                <c:pt idx="8316">
                  <c:v>86.132644272179164</c:v>
                </c:pt>
                <c:pt idx="8317">
                  <c:v>86.132644272179164</c:v>
                </c:pt>
                <c:pt idx="8318">
                  <c:v>86.132644272179164</c:v>
                </c:pt>
                <c:pt idx="8319">
                  <c:v>86.132644272179164</c:v>
                </c:pt>
                <c:pt idx="8320">
                  <c:v>86.132644272179164</c:v>
                </c:pt>
                <c:pt idx="8321">
                  <c:v>86.132644272179164</c:v>
                </c:pt>
                <c:pt idx="8322">
                  <c:v>86.132644272179164</c:v>
                </c:pt>
                <c:pt idx="8323">
                  <c:v>86.132644272179164</c:v>
                </c:pt>
                <c:pt idx="8324">
                  <c:v>86.132644272179164</c:v>
                </c:pt>
                <c:pt idx="8325">
                  <c:v>86.132644272179164</c:v>
                </c:pt>
                <c:pt idx="8326">
                  <c:v>86.132644272179164</c:v>
                </c:pt>
                <c:pt idx="8327">
                  <c:v>86.206896551724142</c:v>
                </c:pt>
                <c:pt idx="8328">
                  <c:v>86.206896551724142</c:v>
                </c:pt>
                <c:pt idx="8329">
                  <c:v>86.206896551724142</c:v>
                </c:pt>
                <c:pt idx="8330">
                  <c:v>86.206896551724142</c:v>
                </c:pt>
                <c:pt idx="8331">
                  <c:v>86.206896551724142</c:v>
                </c:pt>
                <c:pt idx="8332">
                  <c:v>86.206896551724142</c:v>
                </c:pt>
                <c:pt idx="8333">
                  <c:v>86.206896551724142</c:v>
                </c:pt>
                <c:pt idx="8334">
                  <c:v>86.206896551724142</c:v>
                </c:pt>
                <c:pt idx="8335">
                  <c:v>86.206896551724142</c:v>
                </c:pt>
                <c:pt idx="8336">
                  <c:v>86.206896551724142</c:v>
                </c:pt>
                <c:pt idx="8337">
                  <c:v>86.206896551724142</c:v>
                </c:pt>
                <c:pt idx="8338">
                  <c:v>86.281276962899057</c:v>
                </c:pt>
                <c:pt idx="8339">
                  <c:v>86.281276962899057</c:v>
                </c:pt>
                <c:pt idx="8340">
                  <c:v>86.281276962899057</c:v>
                </c:pt>
                <c:pt idx="8341">
                  <c:v>86.281276962899057</c:v>
                </c:pt>
                <c:pt idx="8342">
                  <c:v>86.281276962899057</c:v>
                </c:pt>
                <c:pt idx="8343">
                  <c:v>86.281276962899057</c:v>
                </c:pt>
                <c:pt idx="8344">
                  <c:v>86.281276962899057</c:v>
                </c:pt>
                <c:pt idx="8345">
                  <c:v>86.281276962899057</c:v>
                </c:pt>
                <c:pt idx="8346">
                  <c:v>86.281276962899057</c:v>
                </c:pt>
                <c:pt idx="8347">
                  <c:v>86.355785837651126</c:v>
                </c:pt>
                <c:pt idx="8348">
                  <c:v>86.355785837651126</c:v>
                </c:pt>
                <c:pt idx="8349">
                  <c:v>86.355785837651126</c:v>
                </c:pt>
                <c:pt idx="8350">
                  <c:v>86.355785837651126</c:v>
                </c:pt>
                <c:pt idx="8351">
                  <c:v>86.355785837651126</c:v>
                </c:pt>
                <c:pt idx="8352">
                  <c:v>86.355785837651126</c:v>
                </c:pt>
                <c:pt idx="8353">
                  <c:v>86.355785837651126</c:v>
                </c:pt>
                <c:pt idx="8354">
                  <c:v>86.430423509075197</c:v>
                </c:pt>
                <c:pt idx="8355">
                  <c:v>86.430423509075197</c:v>
                </c:pt>
                <c:pt idx="8356">
                  <c:v>86.430423509075197</c:v>
                </c:pt>
                <c:pt idx="8357">
                  <c:v>86.430423509075197</c:v>
                </c:pt>
                <c:pt idx="8358">
                  <c:v>86.430423509075197</c:v>
                </c:pt>
                <c:pt idx="8359">
                  <c:v>86.430423509075197</c:v>
                </c:pt>
                <c:pt idx="8360">
                  <c:v>86.430423509075197</c:v>
                </c:pt>
                <c:pt idx="8361">
                  <c:v>86.430423509075197</c:v>
                </c:pt>
                <c:pt idx="8362">
                  <c:v>86.430423509075197</c:v>
                </c:pt>
                <c:pt idx="8363">
                  <c:v>86.430423509075197</c:v>
                </c:pt>
                <c:pt idx="8364">
                  <c:v>86.505190311418687</c:v>
                </c:pt>
                <c:pt idx="8365">
                  <c:v>86.505190311418687</c:v>
                </c:pt>
                <c:pt idx="8366">
                  <c:v>86.505190311418687</c:v>
                </c:pt>
                <c:pt idx="8367">
                  <c:v>86.505190311418687</c:v>
                </c:pt>
                <c:pt idx="8368">
                  <c:v>86.505190311418687</c:v>
                </c:pt>
                <c:pt idx="8369">
                  <c:v>86.580086580086572</c:v>
                </c:pt>
                <c:pt idx="8370">
                  <c:v>86.580086580086572</c:v>
                </c:pt>
                <c:pt idx="8371">
                  <c:v>86.580086580086572</c:v>
                </c:pt>
                <c:pt idx="8372">
                  <c:v>86.580086580086572</c:v>
                </c:pt>
                <c:pt idx="8373">
                  <c:v>86.580086580086572</c:v>
                </c:pt>
                <c:pt idx="8374">
                  <c:v>86.580086580086572</c:v>
                </c:pt>
                <c:pt idx="8375">
                  <c:v>86.580086580086572</c:v>
                </c:pt>
                <c:pt idx="8376">
                  <c:v>86.580086580086572</c:v>
                </c:pt>
                <c:pt idx="8377">
                  <c:v>86.580086580086572</c:v>
                </c:pt>
                <c:pt idx="8378">
                  <c:v>86.580086580086572</c:v>
                </c:pt>
                <c:pt idx="8379">
                  <c:v>86.580086580086572</c:v>
                </c:pt>
                <c:pt idx="8380">
                  <c:v>86.580086580086572</c:v>
                </c:pt>
                <c:pt idx="8381">
                  <c:v>86.655112651646448</c:v>
                </c:pt>
                <c:pt idx="8382">
                  <c:v>86.655112651646448</c:v>
                </c:pt>
                <c:pt idx="8383">
                  <c:v>86.655112651646448</c:v>
                </c:pt>
                <c:pt idx="8384">
                  <c:v>86.655112651646448</c:v>
                </c:pt>
                <c:pt idx="8385">
                  <c:v>86.655112651646448</c:v>
                </c:pt>
                <c:pt idx="8386">
                  <c:v>86.655112651646448</c:v>
                </c:pt>
                <c:pt idx="8387">
                  <c:v>86.655112651646448</c:v>
                </c:pt>
                <c:pt idx="8388">
                  <c:v>86.655112651646448</c:v>
                </c:pt>
                <c:pt idx="8389">
                  <c:v>86.655112651646448</c:v>
                </c:pt>
                <c:pt idx="8390">
                  <c:v>86.655112651646448</c:v>
                </c:pt>
                <c:pt idx="8391">
                  <c:v>86.655112651646448</c:v>
                </c:pt>
                <c:pt idx="8392">
                  <c:v>86.655112651646448</c:v>
                </c:pt>
                <c:pt idx="8393">
                  <c:v>86.730268863833487</c:v>
                </c:pt>
                <c:pt idx="8394">
                  <c:v>86.730268863833487</c:v>
                </c:pt>
                <c:pt idx="8395">
                  <c:v>86.730268863833487</c:v>
                </c:pt>
                <c:pt idx="8396">
                  <c:v>86.730268863833487</c:v>
                </c:pt>
                <c:pt idx="8397">
                  <c:v>86.730268863833487</c:v>
                </c:pt>
                <c:pt idx="8398">
                  <c:v>86.730268863833487</c:v>
                </c:pt>
                <c:pt idx="8399">
                  <c:v>86.730268863833487</c:v>
                </c:pt>
                <c:pt idx="8400">
                  <c:v>86.730268863833487</c:v>
                </c:pt>
                <c:pt idx="8401">
                  <c:v>86.730268863833487</c:v>
                </c:pt>
                <c:pt idx="8402">
                  <c:v>86.730268863833487</c:v>
                </c:pt>
                <c:pt idx="8403">
                  <c:v>86.805555555555557</c:v>
                </c:pt>
                <c:pt idx="8404">
                  <c:v>86.805555555555557</c:v>
                </c:pt>
                <c:pt idx="8405">
                  <c:v>86.805555555555557</c:v>
                </c:pt>
                <c:pt idx="8406">
                  <c:v>86.805555555555557</c:v>
                </c:pt>
                <c:pt idx="8407">
                  <c:v>86.805555555555557</c:v>
                </c:pt>
                <c:pt idx="8408">
                  <c:v>86.805555555555557</c:v>
                </c:pt>
                <c:pt idx="8409">
                  <c:v>86.805555555555557</c:v>
                </c:pt>
                <c:pt idx="8410">
                  <c:v>86.805555555555557</c:v>
                </c:pt>
                <c:pt idx="8411">
                  <c:v>86.805555555555557</c:v>
                </c:pt>
                <c:pt idx="8412">
                  <c:v>86.805555555555557</c:v>
                </c:pt>
                <c:pt idx="8413">
                  <c:v>86.805555555555557</c:v>
                </c:pt>
                <c:pt idx="8414">
                  <c:v>86.805555555555557</c:v>
                </c:pt>
                <c:pt idx="8415">
                  <c:v>86.805555555555557</c:v>
                </c:pt>
                <c:pt idx="8416">
                  <c:v>86.805555555555557</c:v>
                </c:pt>
                <c:pt idx="8417">
                  <c:v>86.880973066898349</c:v>
                </c:pt>
                <c:pt idx="8418">
                  <c:v>86.880973066898349</c:v>
                </c:pt>
                <c:pt idx="8419">
                  <c:v>86.880973066898349</c:v>
                </c:pt>
                <c:pt idx="8420">
                  <c:v>86.880973066898349</c:v>
                </c:pt>
                <c:pt idx="8421">
                  <c:v>86.880973066898349</c:v>
                </c:pt>
                <c:pt idx="8422">
                  <c:v>86.880973066898349</c:v>
                </c:pt>
                <c:pt idx="8423">
                  <c:v>86.880973066898349</c:v>
                </c:pt>
                <c:pt idx="8424">
                  <c:v>86.880973066898349</c:v>
                </c:pt>
                <c:pt idx="8425">
                  <c:v>86.880973066898349</c:v>
                </c:pt>
                <c:pt idx="8426">
                  <c:v>86.880973066898349</c:v>
                </c:pt>
                <c:pt idx="8427">
                  <c:v>86.880973066898349</c:v>
                </c:pt>
                <c:pt idx="8428">
                  <c:v>86.880973066898349</c:v>
                </c:pt>
                <c:pt idx="8429">
                  <c:v>86.956521739130437</c:v>
                </c:pt>
                <c:pt idx="8430">
                  <c:v>86.956521739130437</c:v>
                </c:pt>
                <c:pt idx="8431">
                  <c:v>86.956521739130437</c:v>
                </c:pt>
                <c:pt idx="8432">
                  <c:v>86.956521739130437</c:v>
                </c:pt>
                <c:pt idx="8433">
                  <c:v>86.956521739130437</c:v>
                </c:pt>
                <c:pt idx="8434">
                  <c:v>86.956521739130437</c:v>
                </c:pt>
                <c:pt idx="8435">
                  <c:v>86.956521739130437</c:v>
                </c:pt>
                <c:pt idx="8436">
                  <c:v>86.956521739130437</c:v>
                </c:pt>
                <c:pt idx="8437">
                  <c:v>86.956521739130437</c:v>
                </c:pt>
                <c:pt idx="8438">
                  <c:v>86.956521739130437</c:v>
                </c:pt>
                <c:pt idx="8439">
                  <c:v>86.956521739130437</c:v>
                </c:pt>
                <c:pt idx="8440">
                  <c:v>86.956521739130437</c:v>
                </c:pt>
                <c:pt idx="8441">
                  <c:v>87.032201914708438</c:v>
                </c:pt>
                <c:pt idx="8442">
                  <c:v>87.032201914708438</c:v>
                </c:pt>
                <c:pt idx="8443">
                  <c:v>87.032201914708438</c:v>
                </c:pt>
                <c:pt idx="8444">
                  <c:v>87.032201914708438</c:v>
                </c:pt>
                <c:pt idx="8445">
                  <c:v>87.032201914708438</c:v>
                </c:pt>
                <c:pt idx="8446">
                  <c:v>87.032201914708438</c:v>
                </c:pt>
                <c:pt idx="8447">
                  <c:v>87.032201914708438</c:v>
                </c:pt>
                <c:pt idx="8448">
                  <c:v>87.032201914708438</c:v>
                </c:pt>
                <c:pt idx="8449">
                  <c:v>87.032201914708438</c:v>
                </c:pt>
                <c:pt idx="8450">
                  <c:v>87.032201914708438</c:v>
                </c:pt>
                <c:pt idx="8451">
                  <c:v>87.032201914708438</c:v>
                </c:pt>
                <c:pt idx="8452">
                  <c:v>87.032201914708438</c:v>
                </c:pt>
                <c:pt idx="8453">
                  <c:v>87.032201914708438</c:v>
                </c:pt>
                <c:pt idx="8454">
                  <c:v>87.108013937282223</c:v>
                </c:pt>
                <c:pt idx="8455">
                  <c:v>87.108013937282223</c:v>
                </c:pt>
                <c:pt idx="8456">
                  <c:v>87.108013937282223</c:v>
                </c:pt>
                <c:pt idx="8457">
                  <c:v>87.108013937282223</c:v>
                </c:pt>
                <c:pt idx="8458">
                  <c:v>87.108013937282223</c:v>
                </c:pt>
                <c:pt idx="8459">
                  <c:v>87.108013937282223</c:v>
                </c:pt>
                <c:pt idx="8460">
                  <c:v>87.108013937282223</c:v>
                </c:pt>
                <c:pt idx="8461">
                  <c:v>87.108013937282223</c:v>
                </c:pt>
                <c:pt idx="8462">
                  <c:v>87.108013937282223</c:v>
                </c:pt>
                <c:pt idx="8463">
                  <c:v>87.108013937282223</c:v>
                </c:pt>
                <c:pt idx="8464">
                  <c:v>87.108013937282223</c:v>
                </c:pt>
                <c:pt idx="8465">
                  <c:v>87.183958151700082</c:v>
                </c:pt>
                <c:pt idx="8466">
                  <c:v>87.183958151700082</c:v>
                </c:pt>
                <c:pt idx="8467">
                  <c:v>87.183958151700082</c:v>
                </c:pt>
                <c:pt idx="8468">
                  <c:v>87.183958151700082</c:v>
                </c:pt>
                <c:pt idx="8469">
                  <c:v>87.183958151700082</c:v>
                </c:pt>
                <c:pt idx="8470">
                  <c:v>87.183958151700082</c:v>
                </c:pt>
                <c:pt idx="8471">
                  <c:v>87.183958151700082</c:v>
                </c:pt>
                <c:pt idx="8472">
                  <c:v>87.183958151700082</c:v>
                </c:pt>
                <c:pt idx="8473">
                  <c:v>87.183958151700082</c:v>
                </c:pt>
                <c:pt idx="8474">
                  <c:v>87.183958151700082</c:v>
                </c:pt>
                <c:pt idx="8475">
                  <c:v>87.183958151700082</c:v>
                </c:pt>
                <c:pt idx="8476">
                  <c:v>87.183958151700082</c:v>
                </c:pt>
                <c:pt idx="8477">
                  <c:v>87.183958151700082</c:v>
                </c:pt>
                <c:pt idx="8478">
                  <c:v>87.183958151700082</c:v>
                </c:pt>
                <c:pt idx="8479">
                  <c:v>87.183958151700082</c:v>
                </c:pt>
                <c:pt idx="8480">
                  <c:v>87.183958151700082</c:v>
                </c:pt>
                <c:pt idx="8481">
                  <c:v>87.183958151700082</c:v>
                </c:pt>
                <c:pt idx="8482">
                  <c:v>87.183958151700082</c:v>
                </c:pt>
                <c:pt idx="8483">
                  <c:v>87.183958151700082</c:v>
                </c:pt>
                <c:pt idx="8484">
                  <c:v>87.183958151700082</c:v>
                </c:pt>
                <c:pt idx="8485">
                  <c:v>87.260034904013949</c:v>
                </c:pt>
                <c:pt idx="8486">
                  <c:v>87.260034904013949</c:v>
                </c:pt>
                <c:pt idx="8487">
                  <c:v>87.260034904013949</c:v>
                </c:pt>
                <c:pt idx="8488">
                  <c:v>87.260034904013949</c:v>
                </c:pt>
                <c:pt idx="8489">
                  <c:v>87.260034904013949</c:v>
                </c:pt>
                <c:pt idx="8490">
                  <c:v>87.260034904013949</c:v>
                </c:pt>
                <c:pt idx="8491">
                  <c:v>87.260034904013949</c:v>
                </c:pt>
                <c:pt idx="8492">
                  <c:v>87.260034904013949</c:v>
                </c:pt>
                <c:pt idx="8493">
                  <c:v>87.260034904013949</c:v>
                </c:pt>
                <c:pt idx="8494">
                  <c:v>87.336244541484717</c:v>
                </c:pt>
                <c:pt idx="8495">
                  <c:v>87.336244541484717</c:v>
                </c:pt>
                <c:pt idx="8496">
                  <c:v>87.336244541484717</c:v>
                </c:pt>
                <c:pt idx="8497">
                  <c:v>87.336244541484717</c:v>
                </c:pt>
                <c:pt idx="8498">
                  <c:v>87.336244541484717</c:v>
                </c:pt>
                <c:pt idx="8499">
                  <c:v>87.336244541484717</c:v>
                </c:pt>
                <c:pt idx="8500">
                  <c:v>87.336244541484717</c:v>
                </c:pt>
                <c:pt idx="8501">
                  <c:v>87.336244541484717</c:v>
                </c:pt>
                <c:pt idx="8502">
                  <c:v>87.412587412587413</c:v>
                </c:pt>
                <c:pt idx="8503">
                  <c:v>87.412587412587413</c:v>
                </c:pt>
                <c:pt idx="8504">
                  <c:v>87.412587412587413</c:v>
                </c:pt>
                <c:pt idx="8505">
                  <c:v>87.412587412587413</c:v>
                </c:pt>
                <c:pt idx="8506">
                  <c:v>87.412587412587413</c:v>
                </c:pt>
                <c:pt idx="8507">
                  <c:v>87.412587412587413</c:v>
                </c:pt>
                <c:pt idx="8508">
                  <c:v>87.412587412587413</c:v>
                </c:pt>
                <c:pt idx="8509">
                  <c:v>87.412587412587413</c:v>
                </c:pt>
                <c:pt idx="8510">
                  <c:v>87.412587412587413</c:v>
                </c:pt>
                <c:pt idx="8511">
                  <c:v>87.412587412587413</c:v>
                </c:pt>
                <c:pt idx="8512">
                  <c:v>87.412587412587413</c:v>
                </c:pt>
                <c:pt idx="8513">
                  <c:v>87.489063867016625</c:v>
                </c:pt>
                <c:pt idx="8514">
                  <c:v>87.489063867016625</c:v>
                </c:pt>
                <c:pt idx="8515">
                  <c:v>87.489063867016625</c:v>
                </c:pt>
                <c:pt idx="8516">
                  <c:v>87.489063867016625</c:v>
                </c:pt>
                <c:pt idx="8517">
                  <c:v>87.489063867016625</c:v>
                </c:pt>
                <c:pt idx="8518">
                  <c:v>87.489063867016625</c:v>
                </c:pt>
                <c:pt idx="8519">
                  <c:v>87.489063867016625</c:v>
                </c:pt>
                <c:pt idx="8520">
                  <c:v>87.489063867016625</c:v>
                </c:pt>
                <c:pt idx="8521">
                  <c:v>87.489063867016625</c:v>
                </c:pt>
                <c:pt idx="8522">
                  <c:v>87.489063867016625</c:v>
                </c:pt>
                <c:pt idx="8523">
                  <c:v>87.489063867016625</c:v>
                </c:pt>
                <c:pt idx="8524">
                  <c:v>87.489063867016625</c:v>
                </c:pt>
                <c:pt idx="8525">
                  <c:v>87.565674255691775</c:v>
                </c:pt>
                <c:pt idx="8526">
                  <c:v>87.565674255691775</c:v>
                </c:pt>
                <c:pt idx="8527">
                  <c:v>87.565674255691775</c:v>
                </c:pt>
                <c:pt idx="8528">
                  <c:v>87.565674255691775</c:v>
                </c:pt>
                <c:pt idx="8529">
                  <c:v>87.565674255691775</c:v>
                </c:pt>
                <c:pt idx="8530">
                  <c:v>87.565674255691775</c:v>
                </c:pt>
                <c:pt idx="8531">
                  <c:v>87.565674255691775</c:v>
                </c:pt>
                <c:pt idx="8532">
                  <c:v>87.565674255691775</c:v>
                </c:pt>
                <c:pt idx="8533">
                  <c:v>87.642418930762489</c:v>
                </c:pt>
                <c:pt idx="8534">
                  <c:v>87.642418930762489</c:v>
                </c:pt>
                <c:pt idx="8535">
                  <c:v>87.642418930762489</c:v>
                </c:pt>
                <c:pt idx="8536">
                  <c:v>87.642418930762489</c:v>
                </c:pt>
                <c:pt idx="8537">
                  <c:v>87.719298245614027</c:v>
                </c:pt>
                <c:pt idx="8538">
                  <c:v>87.719298245614027</c:v>
                </c:pt>
                <c:pt idx="8539">
                  <c:v>87.719298245614027</c:v>
                </c:pt>
                <c:pt idx="8540">
                  <c:v>87.719298245614027</c:v>
                </c:pt>
                <c:pt idx="8541">
                  <c:v>87.719298245614027</c:v>
                </c:pt>
                <c:pt idx="8542">
                  <c:v>87.719298245614027</c:v>
                </c:pt>
                <c:pt idx="8543">
                  <c:v>87.719298245614027</c:v>
                </c:pt>
                <c:pt idx="8544">
                  <c:v>87.719298245614027</c:v>
                </c:pt>
                <c:pt idx="8545">
                  <c:v>87.796312554872685</c:v>
                </c:pt>
                <c:pt idx="8546">
                  <c:v>87.796312554872685</c:v>
                </c:pt>
                <c:pt idx="8547">
                  <c:v>87.796312554872685</c:v>
                </c:pt>
                <c:pt idx="8548">
                  <c:v>87.796312554872685</c:v>
                </c:pt>
                <c:pt idx="8549">
                  <c:v>87.796312554872685</c:v>
                </c:pt>
                <c:pt idx="8550">
                  <c:v>87.796312554872685</c:v>
                </c:pt>
                <c:pt idx="8551">
                  <c:v>87.796312554872685</c:v>
                </c:pt>
                <c:pt idx="8552">
                  <c:v>87.796312554872685</c:v>
                </c:pt>
                <c:pt idx="8553">
                  <c:v>87.796312554872685</c:v>
                </c:pt>
                <c:pt idx="8554">
                  <c:v>87.796312554872685</c:v>
                </c:pt>
                <c:pt idx="8555">
                  <c:v>87.796312554872685</c:v>
                </c:pt>
                <c:pt idx="8556">
                  <c:v>87.796312554872685</c:v>
                </c:pt>
                <c:pt idx="8557">
                  <c:v>87.796312554872685</c:v>
                </c:pt>
                <c:pt idx="8558">
                  <c:v>87.873462214411248</c:v>
                </c:pt>
                <c:pt idx="8559">
                  <c:v>87.873462214411248</c:v>
                </c:pt>
                <c:pt idx="8560">
                  <c:v>87.873462214411248</c:v>
                </c:pt>
                <c:pt idx="8561">
                  <c:v>87.873462214411248</c:v>
                </c:pt>
                <c:pt idx="8562">
                  <c:v>87.873462214411248</c:v>
                </c:pt>
                <c:pt idx="8563">
                  <c:v>87.873462214411248</c:v>
                </c:pt>
                <c:pt idx="8564">
                  <c:v>87.873462214411248</c:v>
                </c:pt>
                <c:pt idx="8565">
                  <c:v>87.873462214411248</c:v>
                </c:pt>
                <c:pt idx="8566">
                  <c:v>87.873462214411248</c:v>
                </c:pt>
                <c:pt idx="8567">
                  <c:v>87.950747581354449</c:v>
                </c:pt>
                <c:pt idx="8568">
                  <c:v>87.950747581354449</c:v>
                </c:pt>
                <c:pt idx="8569">
                  <c:v>87.950747581354449</c:v>
                </c:pt>
                <c:pt idx="8570">
                  <c:v>87.950747581354449</c:v>
                </c:pt>
                <c:pt idx="8571">
                  <c:v>87.950747581354449</c:v>
                </c:pt>
                <c:pt idx="8572">
                  <c:v>87.950747581354449</c:v>
                </c:pt>
                <c:pt idx="8573">
                  <c:v>88.028169014084511</c:v>
                </c:pt>
                <c:pt idx="8574">
                  <c:v>88.028169014084511</c:v>
                </c:pt>
                <c:pt idx="8575">
                  <c:v>88.028169014084511</c:v>
                </c:pt>
                <c:pt idx="8576">
                  <c:v>88.028169014084511</c:v>
                </c:pt>
                <c:pt idx="8577">
                  <c:v>88.028169014084511</c:v>
                </c:pt>
                <c:pt idx="8578">
                  <c:v>88.105726872246706</c:v>
                </c:pt>
                <c:pt idx="8579">
                  <c:v>88.105726872246706</c:v>
                </c:pt>
                <c:pt idx="8580">
                  <c:v>88.105726872246706</c:v>
                </c:pt>
                <c:pt idx="8581">
                  <c:v>88.105726872246706</c:v>
                </c:pt>
                <c:pt idx="8582">
                  <c:v>88.105726872246706</c:v>
                </c:pt>
                <c:pt idx="8583">
                  <c:v>88.105726872246706</c:v>
                </c:pt>
                <c:pt idx="8584">
                  <c:v>88.105726872246706</c:v>
                </c:pt>
                <c:pt idx="8585">
                  <c:v>88.105726872246706</c:v>
                </c:pt>
                <c:pt idx="8586">
                  <c:v>88.105726872246706</c:v>
                </c:pt>
                <c:pt idx="8587">
                  <c:v>88.105726872246706</c:v>
                </c:pt>
                <c:pt idx="8588">
                  <c:v>88.105726872246706</c:v>
                </c:pt>
                <c:pt idx="8589">
                  <c:v>88.105726872246706</c:v>
                </c:pt>
                <c:pt idx="8590">
                  <c:v>88.183421516754848</c:v>
                </c:pt>
                <c:pt idx="8591">
                  <c:v>88.183421516754848</c:v>
                </c:pt>
                <c:pt idx="8592">
                  <c:v>88.183421516754848</c:v>
                </c:pt>
                <c:pt idx="8593">
                  <c:v>88.183421516754848</c:v>
                </c:pt>
                <c:pt idx="8594">
                  <c:v>88.183421516754848</c:v>
                </c:pt>
                <c:pt idx="8595">
                  <c:v>88.183421516754848</c:v>
                </c:pt>
                <c:pt idx="8596">
                  <c:v>88.183421516754848</c:v>
                </c:pt>
                <c:pt idx="8597">
                  <c:v>88.183421516754848</c:v>
                </c:pt>
                <c:pt idx="8598">
                  <c:v>88.183421516754848</c:v>
                </c:pt>
                <c:pt idx="8599">
                  <c:v>88.183421516754848</c:v>
                </c:pt>
                <c:pt idx="8600">
                  <c:v>88.183421516754848</c:v>
                </c:pt>
                <c:pt idx="8601">
                  <c:v>88.261253309796999</c:v>
                </c:pt>
                <c:pt idx="8602">
                  <c:v>88.261253309796999</c:v>
                </c:pt>
                <c:pt idx="8603">
                  <c:v>88.261253309796999</c:v>
                </c:pt>
                <c:pt idx="8604">
                  <c:v>88.261253309796999</c:v>
                </c:pt>
                <c:pt idx="8605">
                  <c:v>88.261253309796999</c:v>
                </c:pt>
                <c:pt idx="8606">
                  <c:v>88.261253309796999</c:v>
                </c:pt>
                <c:pt idx="8607">
                  <c:v>88.261253309796999</c:v>
                </c:pt>
                <c:pt idx="8608">
                  <c:v>88.261253309796999</c:v>
                </c:pt>
                <c:pt idx="8609">
                  <c:v>88.261253309796999</c:v>
                </c:pt>
                <c:pt idx="8610">
                  <c:v>88.261253309796999</c:v>
                </c:pt>
                <c:pt idx="8611">
                  <c:v>88.261253309796999</c:v>
                </c:pt>
                <c:pt idx="8612">
                  <c:v>88.339222614840992</c:v>
                </c:pt>
                <c:pt idx="8613">
                  <c:v>88.339222614840992</c:v>
                </c:pt>
                <c:pt idx="8614">
                  <c:v>88.339222614840992</c:v>
                </c:pt>
                <c:pt idx="8615">
                  <c:v>88.339222614840992</c:v>
                </c:pt>
                <c:pt idx="8616">
                  <c:v>88.339222614840992</c:v>
                </c:pt>
                <c:pt idx="8617">
                  <c:v>88.339222614840992</c:v>
                </c:pt>
                <c:pt idx="8618">
                  <c:v>88.339222614840992</c:v>
                </c:pt>
                <c:pt idx="8619">
                  <c:v>88.339222614840992</c:v>
                </c:pt>
                <c:pt idx="8620">
                  <c:v>88.339222614840992</c:v>
                </c:pt>
                <c:pt idx="8621">
                  <c:v>88.339222614840992</c:v>
                </c:pt>
                <c:pt idx="8622">
                  <c:v>88.339222614840992</c:v>
                </c:pt>
                <c:pt idx="8623">
                  <c:v>88.339222614840992</c:v>
                </c:pt>
                <c:pt idx="8624">
                  <c:v>88.417329796640132</c:v>
                </c:pt>
                <c:pt idx="8625">
                  <c:v>88.417329796640132</c:v>
                </c:pt>
                <c:pt idx="8626">
                  <c:v>88.417329796640132</c:v>
                </c:pt>
                <c:pt idx="8627">
                  <c:v>88.417329796640132</c:v>
                </c:pt>
                <c:pt idx="8628">
                  <c:v>88.417329796640132</c:v>
                </c:pt>
                <c:pt idx="8629">
                  <c:v>88.417329796640132</c:v>
                </c:pt>
                <c:pt idx="8630">
                  <c:v>88.417329796640132</c:v>
                </c:pt>
                <c:pt idx="8631">
                  <c:v>88.417329796640132</c:v>
                </c:pt>
                <c:pt idx="8632">
                  <c:v>88.417329796640132</c:v>
                </c:pt>
                <c:pt idx="8633">
                  <c:v>88.417329796640132</c:v>
                </c:pt>
                <c:pt idx="8634">
                  <c:v>88.417329796640132</c:v>
                </c:pt>
                <c:pt idx="8635">
                  <c:v>88.495575221238937</c:v>
                </c:pt>
                <c:pt idx="8636">
                  <c:v>88.495575221238937</c:v>
                </c:pt>
                <c:pt idx="8637">
                  <c:v>88.495575221238937</c:v>
                </c:pt>
                <c:pt idx="8638">
                  <c:v>88.495575221238937</c:v>
                </c:pt>
                <c:pt idx="8639">
                  <c:v>88.495575221238937</c:v>
                </c:pt>
                <c:pt idx="8640">
                  <c:v>88.495575221238937</c:v>
                </c:pt>
                <c:pt idx="8641">
                  <c:v>88.495575221238937</c:v>
                </c:pt>
                <c:pt idx="8642">
                  <c:v>88.495575221238937</c:v>
                </c:pt>
                <c:pt idx="8643">
                  <c:v>88.495575221238937</c:v>
                </c:pt>
                <c:pt idx="8644">
                  <c:v>88.495575221238937</c:v>
                </c:pt>
                <c:pt idx="8645">
                  <c:v>88.495575221238937</c:v>
                </c:pt>
                <c:pt idx="8646">
                  <c:v>88.495575221238937</c:v>
                </c:pt>
                <c:pt idx="8647">
                  <c:v>88.57395925597875</c:v>
                </c:pt>
                <c:pt idx="8648">
                  <c:v>88.57395925597875</c:v>
                </c:pt>
                <c:pt idx="8649">
                  <c:v>88.57395925597875</c:v>
                </c:pt>
                <c:pt idx="8650">
                  <c:v>88.57395925597875</c:v>
                </c:pt>
                <c:pt idx="8651">
                  <c:v>88.57395925597875</c:v>
                </c:pt>
                <c:pt idx="8652">
                  <c:v>88.57395925597875</c:v>
                </c:pt>
                <c:pt idx="8653">
                  <c:v>88.57395925597875</c:v>
                </c:pt>
                <c:pt idx="8654">
                  <c:v>88.57395925597875</c:v>
                </c:pt>
                <c:pt idx="8655">
                  <c:v>88.57395925597875</c:v>
                </c:pt>
                <c:pt idx="8656">
                  <c:v>88.57395925597875</c:v>
                </c:pt>
                <c:pt idx="8657">
                  <c:v>88.57395925597875</c:v>
                </c:pt>
                <c:pt idx="8658">
                  <c:v>88.57395925597875</c:v>
                </c:pt>
                <c:pt idx="8659">
                  <c:v>88.652482269503551</c:v>
                </c:pt>
                <c:pt idx="8660">
                  <c:v>88.652482269503551</c:v>
                </c:pt>
                <c:pt idx="8661">
                  <c:v>88.652482269503551</c:v>
                </c:pt>
                <c:pt idx="8662">
                  <c:v>88.652482269503551</c:v>
                </c:pt>
                <c:pt idx="8663">
                  <c:v>88.652482269503551</c:v>
                </c:pt>
                <c:pt idx="8664">
                  <c:v>88.652482269503551</c:v>
                </c:pt>
                <c:pt idx="8665">
                  <c:v>88.652482269503551</c:v>
                </c:pt>
                <c:pt idx="8666">
                  <c:v>88.652482269503551</c:v>
                </c:pt>
                <c:pt idx="8667">
                  <c:v>88.652482269503551</c:v>
                </c:pt>
                <c:pt idx="8668">
                  <c:v>88.652482269503551</c:v>
                </c:pt>
                <c:pt idx="8669">
                  <c:v>88.652482269503551</c:v>
                </c:pt>
                <c:pt idx="8670">
                  <c:v>88.652482269503551</c:v>
                </c:pt>
                <c:pt idx="8671">
                  <c:v>88.652482269503551</c:v>
                </c:pt>
                <c:pt idx="8672">
                  <c:v>88.652482269503551</c:v>
                </c:pt>
                <c:pt idx="8673">
                  <c:v>88.731144631765758</c:v>
                </c:pt>
                <c:pt idx="8674">
                  <c:v>88.731144631765758</c:v>
                </c:pt>
                <c:pt idx="8675">
                  <c:v>88.731144631765758</c:v>
                </c:pt>
                <c:pt idx="8676">
                  <c:v>88.731144631765758</c:v>
                </c:pt>
                <c:pt idx="8677">
                  <c:v>88.731144631765758</c:v>
                </c:pt>
                <c:pt idx="8678">
                  <c:v>88.731144631765758</c:v>
                </c:pt>
                <c:pt idx="8679">
                  <c:v>88.731144631765758</c:v>
                </c:pt>
                <c:pt idx="8680">
                  <c:v>88.731144631765758</c:v>
                </c:pt>
                <c:pt idx="8681">
                  <c:v>88.731144631765758</c:v>
                </c:pt>
                <c:pt idx="8682">
                  <c:v>88.731144631765758</c:v>
                </c:pt>
                <c:pt idx="8683">
                  <c:v>88.731144631765758</c:v>
                </c:pt>
                <c:pt idx="8684">
                  <c:v>88.80994671403198</c:v>
                </c:pt>
                <c:pt idx="8685">
                  <c:v>88.80994671403198</c:v>
                </c:pt>
                <c:pt idx="8686">
                  <c:v>88.80994671403198</c:v>
                </c:pt>
                <c:pt idx="8687">
                  <c:v>88.80994671403198</c:v>
                </c:pt>
                <c:pt idx="8688">
                  <c:v>88.80994671403198</c:v>
                </c:pt>
                <c:pt idx="8689">
                  <c:v>88.80994671403198</c:v>
                </c:pt>
                <c:pt idx="8690">
                  <c:v>88.80994671403198</c:v>
                </c:pt>
                <c:pt idx="8691">
                  <c:v>88.80994671403198</c:v>
                </c:pt>
                <c:pt idx="8692">
                  <c:v>88.888888888888886</c:v>
                </c:pt>
                <c:pt idx="8693">
                  <c:v>88.888888888888886</c:v>
                </c:pt>
                <c:pt idx="8694">
                  <c:v>88.888888888888886</c:v>
                </c:pt>
                <c:pt idx="8695">
                  <c:v>88.888888888888886</c:v>
                </c:pt>
                <c:pt idx="8696">
                  <c:v>88.888888888888886</c:v>
                </c:pt>
                <c:pt idx="8697">
                  <c:v>88.888888888888886</c:v>
                </c:pt>
                <c:pt idx="8698">
                  <c:v>88.888888888888886</c:v>
                </c:pt>
                <c:pt idx="8699">
                  <c:v>88.967971530249102</c:v>
                </c:pt>
                <c:pt idx="8700">
                  <c:v>88.967971530249102</c:v>
                </c:pt>
                <c:pt idx="8701">
                  <c:v>88.967971530249102</c:v>
                </c:pt>
                <c:pt idx="8702">
                  <c:v>88.967971530249102</c:v>
                </c:pt>
                <c:pt idx="8703">
                  <c:v>88.967971530249102</c:v>
                </c:pt>
                <c:pt idx="8704">
                  <c:v>88.967971530249102</c:v>
                </c:pt>
                <c:pt idx="8705">
                  <c:v>89.047195013357083</c:v>
                </c:pt>
                <c:pt idx="8706">
                  <c:v>89.047195013357083</c:v>
                </c:pt>
                <c:pt idx="8707">
                  <c:v>89.047195013357083</c:v>
                </c:pt>
                <c:pt idx="8708">
                  <c:v>89.047195013357083</c:v>
                </c:pt>
                <c:pt idx="8709">
                  <c:v>89.047195013357083</c:v>
                </c:pt>
                <c:pt idx="8710">
                  <c:v>89.047195013357083</c:v>
                </c:pt>
                <c:pt idx="8711">
                  <c:v>89.047195013357083</c:v>
                </c:pt>
                <c:pt idx="8712">
                  <c:v>89.047195013357083</c:v>
                </c:pt>
                <c:pt idx="8713">
                  <c:v>89.047195013357083</c:v>
                </c:pt>
                <c:pt idx="8714">
                  <c:v>89.047195013357083</c:v>
                </c:pt>
                <c:pt idx="8715">
                  <c:v>89.126559714795007</c:v>
                </c:pt>
                <c:pt idx="8716">
                  <c:v>89.126559714795007</c:v>
                </c:pt>
                <c:pt idx="8717">
                  <c:v>89.126559714795007</c:v>
                </c:pt>
                <c:pt idx="8718">
                  <c:v>89.126559714795007</c:v>
                </c:pt>
                <c:pt idx="8719">
                  <c:v>89.126559714795007</c:v>
                </c:pt>
                <c:pt idx="8720">
                  <c:v>89.126559714795007</c:v>
                </c:pt>
                <c:pt idx="8721">
                  <c:v>89.126559714795007</c:v>
                </c:pt>
                <c:pt idx="8722">
                  <c:v>89.126559714795007</c:v>
                </c:pt>
                <c:pt idx="8723">
                  <c:v>89.126559714795007</c:v>
                </c:pt>
                <c:pt idx="8724">
                  <c:v>89.126559714795007</c:v>
                </c:pt>
                <c:pt idx="8725">
                  <c:v>89.206066012488847</c:v>
                </c:pt>
                <c:pt idx="8726">
                  <c:v>89.206066012488847</c:v>
                </c:pt>
                <c:pt idx="8727">
                  <c:v>89.206066012488847</c:v>
                </c:pt>
                <c:pt idx="8728">
                  <c:v>89.206066012488847</c:v>
                </c:pt>
                <c:pt idx="8729">
                  <c:v>89.206066012488847</c:v>
                </c:pt>
                <c:pt idx="8730">
                  <c:v>89.206066012488847</c:v>
                </c:pt>
                <c:pt idx="8731">
                  <c:v>89.206066012488847</c:v>
                </c:pt>
                <c:pt idx="8732">
                  <c:v>89.206066012488847</c:v>
                </c:pt>
                <c:pt idx="8733">
                  <c:v>89.206066012488847</c:v>
                </c:pt>
                <c:pt idx="8734">
                  <c:v>89.206066012488847</c:v>
                </c:pt>
                <c:pt idx="8735">
                  <c:v>89.206066012488847</c:v>
                </c:pt>
                <c:pt idx="8736">
                  <c:v>89.206066012488847</c:v>
                </c:pt>
                <c:pt idx="8737">
                  <c:v>89.206066012488847</c:v>
                </c:pt>
                <c:pt idx="8738">
                  <c:v>89.206066012488847</c:v>
                </c:pt>
                <c:pt idx="8739">
                  <c:v>89.285714285714292</c:v>
                </c:pt>
                <c:pt idx="8740">
                  <c:v>89.285714285714292</c:v>
                </c:pt>
                <c:pt idx="8741">
                  <c:v>89.285714285714292</c:v>
                </c:pt>
                <c:pt idx="8742">
                  <c:v>89.285714285714292</c:v>
                </c:pt>
                <c:pt idx="8743">
                  <c:v>89.285714285714292</c:v>
                </c:pt>
                <c:pt idx="8744">
                  <c:v>89.285714285714292</c:v>
                </c:pt>
                <c:pt idx="8745">
                  <c:v>89.285714285714292</c:v>
                </c:pt>
                <c:pt idx="8746">
                  <c:v>89.285714285714292</c:v>
                </c:pt>
                <c:pt idx="8747">
                  <c:v>89.285714285714292</c:v>
                </c:pt>
                <c:pt idx="8748">
                  <c:v>89.285714285714292</c:v>
                </c:pt>
                <c:pt idx="8749">
                  <c:v>89.285714285714292</c:v>
                </c:pt>
                <c:pt idx="8750">
                  <c:v>89.285714285714292</c:v>
                </c:pt>
                <c:pt idx="8751">
                  <c:v>89.365504915102775</c:v>
                </c:pt>
                <c:pt idx="8752">
                  <c:v>89.365504915102775</c:v>
                </c:pt>
                <c:pt idx="8753">
                  <c:v>89.365504915102775</c:v>
                </c:pt>
                <c:pt idx="8754">
                  <c:v>89.365504915102775</c:v>
                </c:pt>
                <c:pt idx="8755">
                  <c:v>89.365504915102775</c:v>
                </c:pt>
                <c:pt idx="8756">
                  <c:v>89.365504915102775</c:v>
                </c:pt>
                <c:pt idx="8757">
                  <c:v>89.365504915102775</c:v>
                </c:pt>
                <c:pt idx="8758">
                  <c:v>89.445438282647586</c:v>
                </c:pt>
                <c:pt idx="8759">
                  <c:v>89.445438282647586</c:v>
                </c:pt>
                <c:pt idx="8760">
                  <c:v>89.445438282647586</c:v>
                </c:pt>
                <c:pt idx="8761">
                  <c:v>89.445438282647586</c:v>
                </c:pt>
                <c:pt idx="8762">
                  <c:v>89.445438282647586</c:v>
                </c:pt>
                <c:pt idx="8763">
                  <c:v>89.445438282647586</c:v>
                </c:pt>
                <c:pt idx="8764">
                  <c:v>89.445438282647586</c:v>
                </c:pt>
                <c:pt idx="8765">
                  <c:v>89.445438282647586</c:v>
                </c:pt>
                <c:pt idx="8766">
                  <c:v>89.445438282647586</c:v>
                </c:pt>
                <c:pt idx="8767">
                  <c:v>89.445438282647586</c:v>
                </c:pt>
                <c:pt idx="8768">
                  <c:v>89.445438282647586</c:v>
                </c:pt>
                <c:pt idx="8769">
                  <c:v>89.525514771709936</c:v>
                </c:pt>
                <c:pt idx="8770">
                  <c:v>89.525514771709936</c:v>
                </c:pt>
                <c:pt idx="8771">
                  <c:v>89.525514771709936</c:v>
                </c:pt>
                <c:pt idx="8772">
                  <c:v>89.525514771709936</c:v>
                </c:pt>
                <c:pt idx="8773">
                  <c:v>89.525514771709936</c:v>
                </c:pt>
                <c:pt idx="8774">
                  <c:v>89.525514771709936</c:v>
                </c:pt>
                <c:pt idx="8775">
                  <c:v>89.525514771709936</c:v>
                </c:pt>
                <c:pt idx="8776">
                  <c:v>89.525514771709936</c:v>
                </c:pt>
                <c:pt idx="8777">
                  <c:v>89.525514771709936</c:v>
                </c:pt>
                <c:pt idx="8778">
                  <c:v>89.525514771709936</c:v>
                </c:pt>
                <c:pt idx="8779">
                  <c:v>89.525514771709936</c:v>
                </c:pt>
                <c:pt idx="8780">
                  <c:v>89.525514771709936</c:v>
                </c:pt>
                <c:pt idx="8781">
                  <c:v>89.525514771709936</c:v>
                </c:pt>
                <c:pt idx="8782">
                  <c:v>89.525514771709936</c:v>
                </c:pt>
                <c:pt idx="8783">
                  <c:v>89.605734767025083</c:v>
                </c:pt>
                <c:pt idx="8784">
                  <c:v>89.605734767025083</c:v>
                </c:pt>
                <c:pt idx="8785">
                  <c:v>89.605734767025083</c:v>
                </c:pt>
                <c:pt idx="8786">
                  <c:v>89.605734767025083</c:v>
                </c:pt>
                <c:pt idx="8787">
                  <c:v>89.605734767025083</c:v>
                </c:pt>
                <c:pt idx="8788">
                  <c:v>89.605734767025083</c:v>
                </c:pt>
                <c:pt idx="8789">
                  <c:v>89.605734767025083</c:v>
                </c:pt>
                <c:pt idx="8790">
                  <c:v>89.686098654708516</c:v>
                </c:pt>
                <c:pt idx="8791">
                  <c:v>89.686098654708516</c:v>
                </c:pt>
                <c:pt idx="8792">
                  <c:v>89.686098654708516</c:v>
                </c:pt>
                <c:pt idx="8793">
                  <c:v>89.686098654708516</c:v>
                </c:pt>
                <c:pt idx="8794">
                  <c:v>89.686098654708516</c:v>
                </c:pt>
                <c:pt idx="8795">
                  <c:v>89.686098654708516</c:v>
                </c:pt>
                <c:pt idx="8796">
                  <c:v>89.686098654708516</c:v>
                </c:pt>
                <c:pt idx="8797">
                  <c:v>89.686098654708516</c:v>
                </c:pt>
                <c:pt idx="8798">
                  <c:v>89.686098654708516</c:v>
                </c:pt>
                <c:pt idx="8799">
                  <c:v>89.686098654708516</c:v>
                </c:pt>
                <c:pt idx="8800">
                  <c:v>89.686098654708516</c:v>
                </c:pt>
                <c:pt idx="8801">
                  <c:v>89.686098654708516</c:v>
                </c:pt>
                <c:pt idx="8802">
                  <c:v>89.686098654708516</c:v>
                </c:pt>
                <c:pt idx="8803">
                  <c:v>89.686098654708516</c:v>
                </c:pt>
                <c:pt idx="8804">
                  <c:v>89.686098654708516</c:v>
                </c:pt>
                <c:pt idx="8805">
                  <c:v>89.686098654708516</c:v>
                </c:pt>
                <c:pt idx="8806">
                  <c:v>89.686098654708516</c:v>
                </c:pt>
                <c:pt idx="8807">
                  <c:v>89.766606822262119</c:v>
                </c:pt>
                <c:pt idx="8808">
                  <c:v>89.766606822262119</c:v>
                </c:pt>
                <c:pt idx="8809">
                  <c:v>89.766606822262119</c:v>
                </c:pt>
                <c:pt idx="8810">
                  <c:v>89.766606822262119</c:v>
                </c:pt>
                <c:pt idx="8811">
                  <c:v>89.766606822262119</c:v>
                </c:pt>
                <c:pt idx="8812">
                  <c:v>89.766606822262119</c:v>
                </c:pt>
                <c:pt idx="8813">
                  <c:v>89.766606822262119</c:v>
                </c:pt>
                <c:pt idx="8814">
                  <c:v>89.766606822262119</c:v>
                </c:pt>
                <c:pt idx="8815">
                  <c:v>89.766606822262119</c:v>
                </c:pt>
                <c:pt idx="8816">
                  <c:v>89.766606822262119</c:v>
                </c:pt>
                <c:pt idx="8817">
                  <c:v>89.766606822262119</c:v>
                </c:pt>
                <c:pt idx="8818">
                  <c:v>89.766606822262119</c:v>
                </c:pt>
                <c:pt idx="8819">
                  <c:v>89.766606822262119</c:v>
                </c:pt>
                <c:pt idx="8820">
                  <c:v>89.847259658580413</c:v>
                </c:pt>
                <c:pt idx="8821">
                  <c:v>89.847259658580413</c:v>
                </c:pt>
                <c:pt idx="8822">
                  <c:v>89.847259658580413</c:v>
                </c:pt>
                <c:pt idx="8823">
                  <c:v>89.847259658580413</c:v>
                </c:pt>
                <c:pt idx="8824">
                  <c:v>89.847259658580413</c:v>
                </c:pt>
                <c:pt idx="8825">
                  <c:v>89.847259658580413</c:v>
                </c:pt>
                <c:pt idx="8826">
                  <c:v>89.847259658580413</c:v>
                </c:pt>
                <c:pt idx="8827">
                  <c:v>89.847259658580413</c:v>
                </c:pt>
                <c:pt idx="8828">
                  <c:v>89.847259658580413</c:v>
                </c:pt>
                <c:pt idx="8829">
                  <c:v>89.847259658580413</c:v>
                </c:pt>
                <c:pt idx="8830">
                  <c:v>89.847259658580413</c:v>
                </c:pt>
                <c:pt idx="8831">
                  <c:v>89.847259658580413</c:v>
                </c:pt>
                <c:pt idx="8832">
                  <c:v>89.847259658580413</c:v>
                </c:pt>
                <c:pt idx="8833">
                  <c:v>89.847259658580413</c:v>
                </c:pt>
                <c:pt idx="8834">
                  <c:v>89.847259658580413</c:v>
                </c:pt>
                <c:pt idx="8835">
                  <c:v>89.847259658580413</c:v>
                </c:pt>
                <c:pt idx="8836">
                  <c:v>89.928057553956847</c:v>
                </c:pt>
                <c:pt idx="8837">
                  <c:v>89.928057553956847</c:v>
                </c:pt>
                <c:pt idx="8838">
                  <c:v>89.928057553956847</c:v>
                </c:pt>
                <c:pt idx="8839">
                  <c:v>89.928057553956847</c:v>
                </c:pt>
                <c:pt idx="8840">
                  <c:v>89.928057553956847</c:v>
                </c:pt>
                <c:pt idx="8841">
                  <c:v>89.928057553956847</c:v>
                </c:pt>
                <c:pt idx="8842">
                  <c:v>89.928057553956847</c:v>
                </c:pt>
                <c:pt idx="8843">
                  <c:v>89.928057553956847</c:v>
                </c:pt>
                <c:pt idx="8844">
                  <c:v>89.928057553956847</c:v>
                </c:pt>
                <c:pt idx="8845">
                  <c:v>89.928057553956847</c:v>
                </c:pt>
                <c:pt idx="8846">
                  <c:v>89.928057553956847</c:v>
                </c:pt>
                <c:pt idx="8847">
                  <c:v>90.009000900090015</c:v>
                </c:pt>
                <c:pt idx="8848">
                  <c:v>90.009000900090015</c:v>
                </c:pt>
                <c:pt idx="8849">
                  <c:v>90.009000900090015</c:v>
                </c:pt>
                <c:pt idx="8850">
                  <c:v>90.009000900090015</c:v>
                </c:pt>
                <c:pt idx="8851">
                  <c:v>90.009000900090015</c:v>
                </c:pt>
                <c:pt idx="8852">
                  <c:v>90.009000900090015</c:v>
                </c:pt>
                <c:pt idx="8853">
                  <c:v>90.009000900090015</c:v>
                </c:pt>
                <c:pt idx="8854">
                  <c:v>90.009000900090015</c:v>
                </c:pt>
                <c:pt idx="8855">
                  <c:v>90.009000900090015</c:v>
                </c:pt>
                <c:pt idx="8856">
                  <c:v>90.009000900090015</c:v>
                </c:pt>
                <c:pt idx="8857">
                  <c:v>90.009000900090015</c:v>
                </c:pt>
                <c:pt idx="8858">
                  <c:v>90.009000900090015</c:v>
                </c:pt>
                <c:pt idx="8859">
                  <c:v>90.009000900090015</c:v>
                </c:pt>
                <c:pt idx="8860">
                  <c:v>90.009000900090015</c:v>
                </c:pt>
                <c:pt idx="8861">
                  <c:v>90.090090090090087</c:v>
                </c:pt>
                <c:pt idx="8862">
                  <c:v>90.090090090090087</c:v>
                </c:pt>
                <c:pt idx="8863">
                  <c:v>90.090090090090087</c:v>
                </c:pt>
                <c:pt idx="8864">
                  <c:v>90.090090090090087</c:v>
                </c:pt>
                <c:pt idx="8865">
                  <c:v>90.090090090090087</c:v>
                </c:pt>
                <c:pt idx="8866">
                  <c:v>90.090090090090087</c:v>
                </c:pt>
                <c:pt idx="8867">
                  <c:v>90.090090090090087</c:v>
                </c:pt>
                <c:pt idx="8868">
                  <c:v>90.090090090090087</c:v>
                </c:pt>
                <c:pt idx="8869">
                  <c:v>90.090090090090087</c:v>
                </c:pt>
                <c:pt idx="8870">
                  <c:v>90.090090090090087</c:v>
                </c:pt>
                <c:pt idx="8871">
                  <c:v>90.090090090090087</c:v>
                </c:pt>
                <c:pt idx="8872">
                  <c:v>90.090090090090087</c:v>
                </c:pt>
                <c:pt idx="8873">
                  <c:v>90.090090090090087</c:v>
                </c:pt>
                <c:pt idx="8874">
                  <c:v>90.090090090090087</c:v>
                </c:pt>
                <c:pt idx="8875">
                  <c:v>90.171325518485119</c:v>
                </c:pt>
                <c:pt idx="8876">
                  <c:v>90.171325518485119</c:v>
                </c:pt>
                <c:pt idx="8877">
                  <c:v>90.171325518485119</c:v>
                </c:pt>
                <c:pt idx="8878">
                  <c:v>90.171325518485119</c:v>
                </c:pt>
                <c:pt idx="8879">
                  <c:v>90.171325518485119</c:v>
                </c:pt>
                <c:pt idx="8880">
                  <c:v>90.171325518485119</c:v>
                </c:pt>
                <c:pt idx="8881">
                  <c:v>90.171325518485119</c:v>
                </c:pt>
                <c:pt idx="8882">
                  <c:v>90.171325518485119</c:v>
                </c:pt>
                <c:pt idx="8883">
                  <c:v>90.171325518485119</c:v>
                </c:pt>
                <c:pt idx="8884">
                  <c:v>90.171325518485119</c:v>
                </c:pt>
                <c:pt idx="8885">
                  <c:v>90.171325518485119</c:v>
                </c:pt>
                <c:pt idx="8886">
                  <c:v>90.171325518485119</c:v>
                </c:pt>
                <c:pt idx="8887">
                  <c:v>90.171325518485119</c:v>
                </c:pt>
                <c:pt idx="8888">
                  <c:v>90.171325518485119</c:v>
                </c:pt>
                <c:pt idx="8889">
                  <c:v>90.25270758122744</c:v>
                </c:pt>
                <c:pt idx="8890">
                  <c:v>90.25270758122744</c:v>
                </c:pt>
                <c:pt idx="8891">
                  <c:v>90.25270758122744</c:v>
                </c:pt>
                <c:pt idx="8892">
                  <c:v>90.25270758122744</c:v>
                </c:pt>
                <c:pt idx="8893">
                  <c:v>90.25270758122744</c:v>
                </c:pt>
                <c:pt idx="8894">
                  <c:v>90.25270758122744</c:v>
                </c:pt>
                <c:pt idx="8895">
                  <c:v>90.25270758122744</c:v>
                </c:pt>
                <c:pt idx="8896">
                  <c:v>90.25270758122744</c:v>
                </c:pt>
                <c:pt idx="8897">
                  <c:v>90.25270758122744</c:v>
                </c:pt>
                <c:pt idx="8898">
                  <c:v>90.334236675700083</c:v>
                </c:pt>
                <c:pt idx="8899">
                  <c:v>90.334236675700083</c:v>
                </c:pt>
                <c:pt idx="8900">
                  <c:v>90.334236675700083</c:v>
                </c:pt>
                <c:pt idx="8901">
                  <c:v>90.334236675700083</c:v>
                </c:pt>
                <c:pt idx="8902">
                  <c:v>90.334236675700083</c:v>
                </c:pt>
                <c:pt idx="8903">
                  <c:v>90.334236675700083</c:v>
                </c:pt>
                <c:pt idx="8904">
                  <c:v>90.334236675700083</c:v>
                </c:pt>
                <c:pt idx="8905">
                  <c:v>90.334236675700083</c:v>
                </c:pt>
                <c:pt idx="8906">
                  <c:v>90.334236675700083</c:v>
                </c:pt>
                <c:pt idx="8907">
                  <c:v>90.334236675700083</c:v>
                </c:pt>
                <c:pt idx="8908">
                  <c:v>90.334236675700083</c:v>
                </c:pt>
                <c:pt idx="8909">
                  <c:v>90.415913200723324</c:v>
                </c:pt>
                <c:pt idx="8910">
                  <c:v>90.415913200723324</c:v>
                </c:pt>
                <c:pt idx="8911">
                  <c:v>90.415913200723324</c:v>
                </c:pt>
                <c:pt idx="8912">
                  <c:v>90.415913200723324</c:v>
                </c:pt>
                <c:pt idx="8913">
                  <c:v>90.415913200723324</c:v>
                </c:pt>
                <c:pt idx="8914">
                  <c:v>90.497737556561077</c:v>
                </c:pt>
                <c:pt idx="8915">
                  <c:v>90.497737556561077</c:v>
                </c:pt>
                <c:pt idx="8916">
                  <c:v>90.497737556561077</c:v>
                </c:pt>
                <c:pt idx="8917">
                  <c:v>90.497737556561077</c:v>
                </c:pt>
                <c:pt idx="8918">
                  <c:v>90.497737556561077</c:v>
                </c:pt>
                <c:pt idx="8919">
                  <c:v>90.497737556561077</c:v>
                </c:pt>
                <c:pt idx="8920">
                  <c:v>90.497737556561077</c:v>
                </c:pt>
                <c:pt idx="8921">
                  <c:v>90.497737556561077</c:v>
                </c:pt>
                <c:pt idx="8922">
                  <c:v>90.497737556561077</c:v>
                </c:pt>
                <c:pt idx="8923">
                  <c:v>90.497737556561077</c:v>
                </c:pt>
                <c:pt idx="8924">
                  <c:v>90.497737556561077</c:v>
                </c:pt>
                <c:pt idx="8925">
                  <c:v>90.497737556561077</c:v>
                </c:pt>
                <c:pt idx="8926">
                  <c:v>90.497737556561077</c:v>
                </c:pt>
                <c:pt idx="8927">
                  <c:v>90.497737556561077</c:v>
                </c:pt>
                <c:pt idx="8928">
                  <c:v>90.579710144927546</c:v>
                </c:pt>
                <c:pt idx="8929">
                  <c:v>90.579710144927546</c:v>
                </c:pt>
                <c:pt idx="8930">
                  <c:v>90.579710144927546</c:v>
                </c:pt>
                <c:pt idx="8931">
                  <c:v>90.579710144927546</c:v>
                </c:pt>
                <c:pt idx="8932">
                  <c:v>90.579710144927546</c:v>
                </c:pt>
                <c:pt idx="8933">
                  <c:v>90.579710144927546</c:v>
                </c:pt>
                <c:pt idx="8934">
                  <c:v>90.579710144927546</c:v>
                </c:pt>
                <c:pt idx="8935">
                  <c:v>90.579710144927546</c:v>
                </c:pt>
                <c:pt idx="8936">
                  <c:v>90.66183136899366</c:v>
                </c:pt>
                <c:pt idx="8937">
                  <c:v>90.66183136899366</c:v>
                </c:pt>
                <c:pt idx="8938">
                  <c:v>90.66183136899366</c:v>
                </c:pt>
                <c:pt idx="8939">
                  <c:v>90.66183136899366</c:v>
                </c:pt>
                <c:pt idx="8940">
                  <c:v>90.66183136899366</c:v>
                </c:pt>
                <c:pt idx="8941">
                  <c:v>90.66183136899366</c:v>
                </c:pt>
                <c:pt idx="8942">
                  <c:v>90.66183136899366</c:v>
                </c:pt>
                <c:pt idx="8943">
                  <c:v>90.66183136899366</c:v>
                </c:pt>
                <c:pt idx="8944">
                  <c:v>90.66183136899366</c:v>
                </c:pt>
                <c:pt idx="8945">
                  <c:v>90.66183136899366</c:v>
                </c:pt>
                <c:pt idx="8946">
                  <c:v>90.66183136899366</c:v>
                </c:pt>
                <c:pt idx="8947">
                  <c:v>90.744101633393839</c:v>
                </c:pt>
                <c:pt idx="8948">
                  <c:v>90.744101633393839</c:v>
                </c:pt>
                <c:pt idx="8949">
                  <c:v>90.744101633393839</c:v>
                </c:pt>
                <c:pt idx="8950">
                  <c:v>90.744101633393839</c:v>
                </c:pt>
                <c:pt idx="8951">
                  <c:v>90.744101633393839</c:v>
                </c:pt>
                <c:pt idx="8952">
                  <c:v>90.744101633393839</c:v>
                </c:pt>
                <c:pt idx="8953">
                  <c:v>90.744101633393839</c:v>
                </c:pt>
                <c:pt idx="8954">
                  <c:v>90.744101633393839</c:v>
                </c:pt>
                <c:pt idx="8955">
                  <c:v>90.744101633393839</c:v>
                </c:pt>
                <c:pt idx="8956">
                  <c:v>90.744101633393839</c:v>
                </c:pt>
                <c:pt idx="8957">
                  <c:v>90.744101633393839</c:v>
                </c:pt>
                <c:pt idx="8958">
                  <c:v>90.826521344232518</c:v>
                </c:pt>
                <c:pt idx="8959">
                  <c:v>90.826521344232518</c:v>
                </c:pt>
                <c:pt idx="8960">
                  <c:v>90.826521344232518</c:v>
                </c:pt>
                <c:pt idx="8961">
                  <c:v>90.826521344232518</c:v>
                </c:pt>
                <c:pt idx="8962">
                  <c:v>90.826521344232518</c:v>
                </c:pt>
                <c:pt idx="8963">
                  <c:v>90.826521344232518</c:v>
                </c:pt>
                <c:pt idx="8964">
                  <c:v>90.826521344232518</c:v>
                </c:pt>
                <c:pt idx="8965">
                  <c:v>90.826521344232518</c:v>
                </c:pt>
                <c:pt idx="8966">
                  <c:v>90.826521344232518</c:v>
                </c:pt>
                <c:pt idx="8967">
                  <c:v>90.826521344232518</c:v>
                </c:pt>
                <c:pt idx="8968">
                  <c:v>90.826521344232518</c:v>
                </c:pt>
                <c:pt idx="8969">
                  <c:v>90.826521344232518</c:v>
                </c:pt>
                <c:pt idx="8970">
                  <c:v>90.826521344232518</c:v>
                </c:pt>
                <c:pt idx="8971">
                  <c:v>90.826521344232518</c:v>
                </c:pt>
                <c:pt idx="8972">
                  <c:v>90.909090909090907</c:v>
                </c:pt>
                <c:pt idx="8973">
                  <c:v>90.909090909090907</c:v>
                </c:pt>
                <c:pt idx="8974">
                  <c:v>90.909090909090907</c:v>
                </c:pt>
                <c:pt idx="8975">
                  <c:v>90.909090909090907</c:v>
                </c:pt>
                <c:pt idx="8976">
                  <c:v>90.909090909090907</c:v>
                </c:pt>
                <c:pt idx="8977">
                  <c:v>90.909090909090907</c:v>
                </c:pt>
                <c:pt idx="8978">
                  <c:v>90.909090909090907</c:v>
                </c:pt>
                <c:pt idx="8979">
                  <c:v>90.909090909090907</c:v>
                </c:pt>
                <c:pt idx="8980">
                  <c:v>90.909090909090907</c:v>
                </c:pt>
                <c:pt idx="8981">
                  <c:v>90.909090909090907</c:v>
                </c:pt>
                <c:pt idx="8982">
                  <c:v>90.909090909090907</c:v>
                </c:pt>
                <c:pt idx="8983">
                  <c:v>90.909090909090907</c:v>
                </c:pt>
                <c:pt idx="8984">
                  <c:v>90.99181073703366</c:v>
                </c:pt>
                <c:pt idx="8985">
                  <c:v>90.99181073703366</c:v>
                </c:pt>
                <c:pt idx="8986">
                  <c:v>90.99181073703366</c:v>
                </c:pt>
                <c:pt idx="8987">
                  <c:v>90.99181073703366</c:v>
                </c:pt>
                <c:pt idx="8988">
                  <c:v>90.99181073703366</c:v>
                </c:pt>
                <c:pt idx="8989">
                  <c:v>90.99181073703366</c:v>
                </c:pt>
                <c:pt idx="8990">
                  <c:v>90.99181073703366</c:v>
                </c:pt>
                <c:pt idx="8991">
                  <c:v>90.99181073703366</c:v>
                </c:pt>
                <c:pt idx="8992">
                  <c:v>91.074681238615668</c:v>
                </c:pt>
                <c:pt idx="8993">
                  <c:v>91.074681238615668</c:v>
                </c:pt>
                <c:pt idx="8994">
                  <c:v>91.074681238615668</c:v>
                </c:pt>
                <c:pt idx="8995">
                  <c:v>91.074681238615668</c:v>
                </c:pt>
                <c:pt idx="8996">
                  <c:v>91.074681238615668</c:v>
                </c:pt>
                <c:pt idx="8997">
                  <c:v>91.074681238615668</c:v>
                </c:pt>
                <c:pt idx="8998">
                  <c:v>91.074681238615668</c:v>
                </c:pt>
                <c:pt idx="8999">
                  <c:v>91.074681238615668</c:v>
                </c:pt>
                <c:pt idx="9000">
                  <c:v>91.157702825888776</c:v>
                </c:pt>
                <c:pt idx="9001">
                  <c:v>91.157702825888776</c:v>
                </c:pt>
                <c:pt idx="9002">
                  <c:v>91.157702825888776</c:v>
                </c:pt>
                <c:pt idx="9003">
                  <c:v>91.157702825888776</c:v>
                </c:pt>
                <c:pt idx="9004">
                  <c:v>91.157702825888776</c:v>
                </c:pt>
                <c:pt idx="9005">
                  <c:v>91.157702825888776</c:v>
                </c:pt>
                <c:pt idx="9006">
                  <c:v>91.157702825888776</c:v>
                </c:pt>
                <c:pt idx="9007">
                  <c:v>91.157702825888776</c:v>
                </c:pt>
                <c:pt idx="9008">
                  <c:v>91.157702825888776</c:v>
                </c:pt>
                <c:pt idx="9009">
                  <c:v>91.157702825888776</c:v>
                </c:pt>
                <c:pt idx="9010">
                  <c:v>91.157702825888776</c:v>
                </c:pt>
                <c:pt idx="9011">
                  <c:v>91.157702825888776</c:v>
                </c:pt>
                <c:pt idx="9012">
                  <c:v>91.157702825888776</c:v>
                </c:pt>
                <c:pt idx="9013">
                  <c:v>91.157702825888776</c:v>
                </c:pt>
                <c:pt idx="9014">
                  <c:v>91.157702825888776</c:v>
                </c:pt>
                <c:pt idx="9015">
                  <c:v>91.157702825888776</c:v>
                </c:pt>
                <c:pt idx="9016">
                  <c:v>91.240875912408754</c:v>
                </c:pt>
                <c:pt idx="9017">
                  <c:v>91.240875912408754</c:v>
                </c:pt>
                <c:pt idx="9018">
                  <c:v>91.240875912408754</c:v>
                </c:pt>
                <c:pt idx="9019">
                  <c:v>91.240875912408754</c:v>
                </c:pt>
                <c:pt idx="9020">
                  <c:v>91.240875912408754</c:v>
                </c:pt>
                <c:pt idx="9021">
                  <c:v>91.240875912408754</c:v>
                </c:pt>
                <c:pt idx="9022">
                  <c:v>91.240875912408754</c:v>
                </c:pt>
                <c:pt idx="9023">
                  <c:v>91.240875912408754</c:v>
                </c:pt>
                <c:pt idx="9024">
                  <c:v>91.240875912408754</c:v>
                </c:pt>
                <c:pt idx="9025">
                  <c:v>91.240875912408754</c:v>
                </c:pt>
                <c:pt idx="9026">
                  <c:v>91.324200913242009</c:v>
                </c:pt>
                <c:pt idx="9027">
                  <c:v>91.324200913242009</c:v>
                </c:pt>
                <c:pt idx="9028">
                  <c:v>91.324200913242009</c:v>
                </c:pt>
                <c:pt idx="9029">
                  <c:v>91.324200913242009</c:v>
                </c:pt>
                <c:pt idx="9030">
                  <c:v>91.324200913242009</c:v>
                </c:pt>
                <c:pt idx="9031">
                  <c:v>91.324200913242009</c:v>
                </c:pt>
                <c:pt idx="9032">
                  <c:v>91.324200913242009</c:v>
                </c:pt>
                <c:pt idx="9033">
                  <c:v>91.324200913242009</c:v>
                </c:pt>
                <c:pt idx="9034">
                  <c:v>91.324200913242009</c:v>
                </c:pt>
                <c:pt idx="9035">
                  <c:v>91.324200913242009</c:v>
                </c:pt>
                <c:pt idx="9036">
                  <c:v>91.324200913242009</c:v>
                </c:pt>
                <c:pt idx="9037">
                  <c:v>91.324200913242009</c:v>
                </c:pt>
                <c:pt idx="9038">
                  <c:v>91.407678244972587</c:v>
                </c:pt>
                <c:pt idx="9039">
                  <c:v>91.407678244972587</c:v>
                </c:pt>
                <c:pt idx="9040">
                  <c:v>91.407678244972587</c:v>
                </c:pt>
                <c:pt idx="9041">
                  <c:v>91.407678244972587</c:v>
                </c:pt>
                <c:pt idx="9042">
                  <c:v>91.407678244972587</c:v>
                </c:pt>
                <c:pt idx="9043">
                  <c:v>91.407678244972587</c:v>
                </c:pt>
                <c:pt idx="9044">
                  <c:v>91.407678244972587</c:v>
                </c:pt>
                <c:pt idx="9045">
                  <c:v>91.407678244972587</c:v>
                </c:pt>
                <c:pt idx="9046">
                  <c:v>91.407678244972587</c:v>
                </c:pt>
                <c:pt idx="9047">
                  <c:v>91.407678244972587</c:v>
                </c:pt>
                <c:pt idx="9048">
                  <c:v>91.407678244972587</c:v>
                </c:pt>
                <c:pt idx="9049">
                  <c:v>91.407678244972587</c:v>
                </c:pt>
                <c:pt idx="9050">
                  <c:v>91.407678244972587</c:v>
                </c:pt>
                <c:pt idx="9051">
                  <c:v>91.407678244972587</c:v>
                </c:pt>
                <c:pt idx="9052">
                  <c:v>91.407678244972587</c:v>
                </c:pt>
                <c:pt idx="9053">
                  <c:v>91.407678244972587</c:v>
                </c:pt>
                <c:pt idx="9054">
                  <c:v>91.407678244972587</c:v>
                </c:pt>
                <c:pt idx="9055">
                  <c:v>91.407678244972587</c:v>
                </c:pt>
                <c:pt idx="9056">
                  <c:v>91.491308325709056</c:v>
                </c:pt>
                <c:pt idx="9057">
                  <c:v>91.491308325709056</c:v>
                </c:pt>
                <c:pt idx="9058">
                  <c:v>91.491308325709056</c:v>
                </c:pt>
                <c:pt idx="9059">
                  <c:v>91.491308325709056</c:v>
                </c:pt>
                <c:pt idx="9060">
                  <c:v>91.491308325709056</c:v>
                </c:pt>
                <c:pt idx="9061">
                  <c:v>91.491308325709056</c:v>
                </c:pt>
                <c:pt idx="9062">
                  <c:v>91.491308325709056</c:v>
                </c:pt>
                <c:pt idx="9063">
                  <c:v>91.491308325709056</c:v>
                </c:pt>
                <c:pt idx="9064">
                  <c:v>91.491308325709056</c:v>
                </c:pt>
                <c:pt idx="9065">
                  <c:v>91.491308325709056</c:v>
                </c:pt>
                <c:pt idx="9066">
                  <c:v>91.491308325709056</c:v>
                </c:pt>
                <c:pt idx="9067">
                  <c:v>91.491308325709056</c:v>
                </c:pt>
                <c:pt idx="9068">
                  <c:v>91.491308325709056</c:v>
                </c:pt>
                <c:pt idx="9069">
                  <c:v>91.491308325709056</c:v>
                </c:pt>
                <c:pt idx="9070">
                  <c:v>91.491308325709056</c:v>
                </c:pt>
                <c:pt idx="9071">
                  <c:v>91.575091575091577</c:v>
                </c:pt>
                <c:pt idx="9072">
                  <c:v>91.575091575091577</c:v>
                </c:pt>
                <c:pt idx="9073">
                  <c:v>91.575091575091577</c:v>
                </c:pt>
                <c:pt idx="9074">
                  <c:v>91.575091575091577</c:v>
                </c:pt>
                <c:pt idx="9075">
                  <c:v>91.575091575091577</c:v>
                </c:pt>
                <c:pt idx="9076">
                  <c:v>91.575091575091577</c:v>
                </c:pt>
                <c:pt idx="9077">
                  <c:v>91.575091575091577</c:v>
                </c:pt>
                <c:pt idx="9078">
                  <c:v>91.575091575091577</c:v>
                </c:pt>
                <c:pt idx="9079">
                  <c:v>91.575091575091577</c:v>
                </c:pt>
                <c:pt idx="9080">
                  <c:v>91.575091575091577</c:v>
                </c:pt>
                <c:pt idx="9081">
                  <c:v>91.575091575091577</c:v>
                </c:pt>
                <c:pt idx="9082">
                  <c:v>91.659028414298803</c:v>
                </c:pt>
                <c:pt idx="9083">
                  <c:v>91.659028414298803</c:v>
                </c:pt>
                <c:pt idx="9084">
                  <c:v>91.659028414298803</c:v>
                </c:pt>
                <c:pt idx="9085">
                  <c:v>91.659028414298803</c:v>
                </c:pt>
                <c:pt idx="9086">
                  <c:v>91.659028414298803</c:v>
                </c:pt>
                <c:pt idx="9087">
                  <c:v>91.659028414298803</c:v>
                </c:pt>
                <c:pt idx="9088">
                  <c:v>91.659028414298803</c:v>
                </c:pt>
                <c:pt idx="9089">
                  <c:v>91.659028414298803</c:v>
                </c:pt>
                <c:pt idx="9090">
                  <c:v>91.659028414298803</c:v>
                </c:pt>
                <c:pt idx="9091">
                  <c:v>91.743119266055047</c:v>
                </c:pt>
                <c:pt idx="9092">
                  <c:v>91.743119266055047</c:v>
                </c:pt>
                <c:pt idx="9093">
                  <c:v>91.743119266055047</c:v>
                </c:pt>
                <c:pt idx="9094">
                  <c:v>91.743119266055047</c:v>
                </c:pt>
                <c:pt idx="9095">
                  <c:v>91.743119266055047</c:v>
                </c:pt>
                <c:pt idx="9096">
                  <c:v>91.743119266055047</c:v>
                </c:pt>
                <c:pt idx="9097">
                  <c:v>91.743119266055047</c:v>
                </c:pt>
                <c:pt idx="9098">
                  <c:v>91.743119266055047</c:v>
                </c:pt>
                <c:pt idx="9099">
                  <c:v>91.743119266055047</c:v>
                </c:pt>
                <c:pt idx="9100">
                  <c:v>91.743119266055047</c:v>
                </c:pt>
                <c:pt idx="9101">
                  <c:v>91.743119266055047</c:v>
                </c:pt>
                <c:pt idx="9102">
                  <c:v>91.743119266055047</c:v>
                </c:pt>
                <c:pt idx="9103">
                  <c:v>91.743119266055047</c:v>
                </c:pt>
                <c:pt idx="9104">
                  <c:v>91.743119266055047</c:v>
                </c:pt>
                <c:pt idx="9105">
                  <c:v>91.743119266055047</c:v>
                </c:pt>
                <c:pt idx="9106">
                  <c:v>91.743119266055047</c:v>
                </c:pt>
                <c:pt idx="9107">
                  <c:v>91.743119266055047</c:v>
                </c:pt>
                <c:pt idx="9108">
                  <c:v>91.743119266055047</c:v>
                </c:pt>
                <c:pt idx="9109">
                  <c:v>91.743119266055047</c:v>
                </c:pt>
                <c:pt idx="9110">
                  <c:v>91.827364554637271</c:v>
                </c:pt>
                <c:pt idx="9111">
                  <c:v>91.827364554637271</c:v>
                </c:pt>
                <c:pt idx="9112">
                  <c:v>91.827364554637271</c:v>
                </c:pt>
                <c:pt idx="9113">
                  <c:v>91.827364554637271</c:v>
                </c:pt>
                <c:pt idx="9114">
                  <c:v>91.827364554637271</c:v>
                </c:pt>
                <c:pt idx="9115">
                  <c:v>91.827364554637271</c:v>
                </c:pt>
                <c:pt idx="9116">
                  <c:v>91.827364554637271</c:v>
                </c:pt>
                <c:pt idx="9117">
                  <c:v>91.827364554637271</c:v>
                </c:pt>
                <c:pt idx="9118">
                  <c:v>91.827364554637271</c:v>
                </c:pt>
                <c:pt idx="9119">
                  <c:v>91.827364554637271</c:v>
                </c:pt>
                <c:pt idx="9120">
                  <c:v>91.827364554637271</c:v>
                </c:pt>
                <c:pt idx="9121">
                  <c:v>91.827364554637271</c:v>
                </c:pt>
                <c:pt idx="9122">
                  <c:v>91.827364554637271</c:v>
                </c:pt>
                <c:pt idx="9123">
                  <c:v>91.827364554637271</c:v>
                </c:pt>
                <c:pt idx="9124">
                  <c:v>91.911764705882348</c:v>
                </c:pt>
                <c:pt idx="9125">
                  <c:v>91.911764705882348</c:v>
                </c:pt>
                <c:pt idx="9126">
                  <c:v>91.911764705882348</c:v>
                </c:pt>
                <c:pt idx="9127">
                  <c:v>91.911764705882348</c:v>
                </c:pt>
                <c:pt idx="9128">
                  <c:v>91.911764705882348</c:v>
                </c:pt>
                <c:pt idx="9129">
                  <c:v>91.911764705882348</c:v>
                </c:pt>
                <c:pt idx="9130">
                  <c:v>91.911764705882348</c:v>
                </c:pt>
                <c:pt idx="9131">
                  <c:v>91.911764705882348</c:v>
                </c:pt>
                <c:pt idx="9132">
                  <c:v>91.911764705882348</c:v>
                </c:pt>
                <c:pt idx="9133">
                  <c:v>91.996320147194112</c:v>
                </c:pt>
                <c:pt idx="9134">
                  <c:v>91.996320147194112</c:v>
                </c:pt>
                <c:pt idx="9135">
                  <c:v>91.996320147194112</c:v>
                </c:pt>
                <c:pt idx="9136">
                  <c:v>91.996320147194112</c:v>
                </c:pt>
                <c:pt idx="9137">
                  <c:v>91.996320147194112</c:v>
                </c:pt>
                <c:pt idx="9138">
                  <c:v>91.996320147194112</c:v>
                </c:pt>
                <c:pt idx="9139">
                  <c:v>91.996320147194112</c:v>
                </c:pt>
                <c:pt idx="9140">
                  <c:v>91.996320147194112</c:v>
                </c:pt>
                <c:pt idx="9141">
                  <c:v>91.996320147194112</c:v>
                </c:pt>
                <c:pt idx="9142">
                  <c:v>92.081031307550646</c:v>
                </c:pt>
                <c:pt idx="9143">
                  <c:v>92.081031307550646</c:v>
                </c:pt>
                <c:pt idx="9144">
                  <c:v>92.081031307550646</c:v>
                </c:pt>
                <c:pt idx="9145">
                  <c:v>92.081031307550646</c:v>
                </c:pt>
                <c:pt idx="9146">
                  <c:v>92.081031307550646</c:v>
                </c:pt>
                <c:pt idx="9147">
                  <c:v>92.081031307550646</c:v>
                </c:pt>
                <c:pt idx="9148">
                  <c:v>92.081031307550646</c:v>
                </c:pt>
                <c:pt idx="9149">
                  <c:v>92.081031307550646</c:v>
                </c:pt>
                <c:pt idx="9150">
                  <c:v>92.081031307550646</c:v>
                </c:pt>
                <c:pt idx="9151">
                  <c:v>92.081031307550646</c:v>
                </c:pt>
                <c:pt idx="9152">
                  <c:v>92.081031307550646</c:v>
                </c:pt>
                <c:pt idx="9153">
                  <c:v>92.081031307550646</c:v>
                </c:pt>
                <c:pt idx="9154">
                  <c:v>92.081031307550646</c:v>
                </c:pt>
                <c:pt idx="9155">
                  <c:v>92.081031307550646</c:v>
                </c:pt>
                <c:pt idx="9156">
                  <c:v>92.081031307550646</c:v>
                </c:pt>
                <c:pt idx="9157">
                  <c:v>92.081031307550646</c:v>
                </c:pt>
                <c:pt idx="9158">
                  <c:v>92.16589861751153</c:v>
                </c:pt>
                <c:pt idx="9159">
                  <c:v>92.16589861751153</c:v>
                </c:pt>
                <c:pt idx="9160">
                  <c:v>92.16589861751153</c:v>
                </c:pt>
                <c:pt idx="9161">
                  <c:v>92.16589861751153</c:v>
                </c:pt>
                <c:pt idx="9162">
                  <c:v>92.250922509225092</c:v>
                </c:pt>
                <c:pt idx="9163">
                  <c:v>92.250922509225092</c:v>
                </c:pt>
                <c:pt idx="9164">
                  <c:v>92.250922509225092</c:v>
                </c:pt>
                <c:pt idx="9165">
                  <c:v>92.250922509225092</c:v>
                </c:pt>
                <c:pt idx="9166">
                  <c:v>92.250922509225092</c:v>
                </c:pt>
                <c:pt idx="9167">
                  <c:v>92.250922509225092</c:v>
                </c:pt>
                <c:pt idx="9168">
                  <c:v>92.250922509225092</c:v>
                </c:pt>
                <c:pt idx="9169">
                  <c:v>92.250922509225092</c:v>
                </c:pt>
                <c:pt idx="9170">
                  <c:v>92.250922509225092</c:v>
                </c:pt>
                <c:pt idx="9171">
                  <c:v>92.250922509225092</c:v>
                </c:pt>
                <c:pt idx="9172">
                  <c:v>92.250922509225092</c:v>
                </c:pt>
                <c:pt idx="9173">
                  <c:v>92.250922509225092</c:v>
                </c:pt>
                <c:pt idx="9174">
                  <c:v>92.250922509225092</c:v>
                </c:pt>
                <c:pt idx="9175">
                  <c:v>92.250922509225092</c:v>
                </c:pt>
                <c:pt idx="9176">
                  <c:v>92.250922509225092</c:v>
                </c:pt>
                <c:pt idx="9177">
                  <c:v>92.336103416435819</c:v>
                </c:pt>
                <c:pt idx="9178">
                  <c:v>92.336103416435819</c:v>
                </c:pt>
                <c:pt idx="9179">
                  <c:v>92.336103416435819</c:v>
                </c:pt>
                <c:pt idx="9180">
                  <c:v>92.336103416435819</c:v>
                </c:pt>
                <c:pt idx="9181">
                  <c:v>92.336103416435819</c:v>
                </c:pt>
                <c:pt idx="9182">
                  <c:v>92.336103416435819</c:v>
                </c:pt>
                <c:pt idx="9183">
                  <c:v>92.336103416435819</c:v>
                </c:pt>
                <c:pt idx="9184">
                  <c:v>92.336103416435819</c:v>
                </c:pt>
                <c:pt idx="9185">
                  <c:v>92.336103416435819</c:v>
                </c:pt>
                <c:pt idx="9186">
                  <c:v>92.336103416435819</c:v>
                </c:pt>
                <c:pt idx="9187">
                  <c:v>92.336103416435819</c:v>
                </c:pt>
                <c:pt idx="9188">
                  <c:v>92.336103416435819</c:v>
                </c:pt>
                <c:pt idx="9189">
                  <c:v>92.336103416435819</c:v>
                </c:pt>
                <c:pt idx="9190">
                  <c:v>92.336103416435819</c:v>
                </c:pt>
                <c:pt idx="9191">
                  <c:v>92.336103416435819</c:v>
                </c:pt>
                <c:pt idx="9192">
                  <c:v>92.336103416435819</c:v>
                </c:pt>
                <c:pt idx="9193">
                  <c:v>92.421441774491683</c:v>
                </c:pt>
                <c:pt idx="9194">
                  <c:v>92.421441774491683</c:v>
                </c:pt>
                <c:pt idx="9195">
                  <c:v>92.421441774491683</c:v>
                </c:pt>
                <c:pt idx="9196">
                  <c:v>92.421441774491683</c:v>
                </c:pt>
                <c:pt idx="9197">
                  <c:v>92.421441774491683</c:v>
                </c:pt>
                <c:pt idx="9198">
                  <c:v>92.421441774491683</c:v>
                </c:pt>
                <c:pt idx="9199">
                  <c:v>92.421441774491683</c:v>
                </c:pt>
                <c:pt idx="9200">
                  <c:v>92.421441774491683</c:v>
                </c:pt>
                <c:pt idx="9201">
                  <c:v>92.421441774491683</c:v>
                </c:pt>
                <c:pt idx="9202">
                  <c:v>92.421441774491683</c:v>
                </c:pt>
                <c:pt idx="9203">
                  <c:v>92.421441774491683</c:v>
                </c:pt>
                <c:pt idx="9204">
                  <c:v>92.506938020351527</c:v>
                </c:pt>
                <c:pt idx="9205">
                  <c:v>92.506938020351527</c:v>
                </c:pt>
                <c:pt idx="9206">
                  <c:v>92.506938020351527</c:v>
                </c:pt>
                <c:pt idx="9207">
                  <c:v>92.506938020351527</c:v>
                </c:pt>
                <c:pt idx="9208">
                  <c:v>92.506938020351527</c:v>
                </c:pt>
                <c:pt idx="9209">
                  <c:v>92.506938020351527</c:v>
                </c:pt>
                <c:pt idx="9210">
                  <c:v>92.506938020351527</c:v>
                </c:pt>
                <c:pt idx="9211">
                  <c:v>92.506938020351527</c:v>
                </c:pt>
                <c:pt idx="9212">
                  <c:v>92.506938020351527</c:v>
                </c:pt>
                <c:pt idx="9213">
                  <c:v>92.506938020351527</c:v>
                </c:pt>
                <c:pt idx="9214">
                  <c:v>92.506938020351527</c:v>
                </c:pt>
                <c:pt idx="9215">
                  <c:v>92.506938020351527</c:v>
                </c:pt>
                <c:pt idx="9216">
                  <c:v>92.592592592592581</c:v>
                </c:pt>
                <c:pt idx="9217">
                  <c:v>92.592592592592581</c:v>
                </c:pt>
                <c:pt idx="9218">
                  <c:v>92.592592592592581</c:v>
                </c:pt>
                <c:pt idx="9219">
                  <c:v>92.592592592592581</c:v>
                </c:pt>
                <c:pt idx="9220">
                  <c:v>92.592592592592581</c:v>
                </c:pt>
                <c:pt idx="9221">
                  <c:v>92.592592592592581</c:v>
                </c:pt>
                <c:pt idx="9222">
                  <c:v>92.592592592592581</c:v>
                </c:pt>
                <c:pt idx="9223">
                  <c:v>92.592592592592581</c:v>
                </c:pt>
                <c:pt idx="9224">
                  <c:v>92.592592592592581</c:v>
                </c:pt>
                <c:pt idx="9225">
                  <c:v>92.592592592592581</c:v>
                </c:pt>
                <c:pt idx="9226">
                  <c:v>92.592592592592581</c:v>
                </c:pt>
                <c:pt idx="9227">
                  <c:v>92.592592592592581</c:v>
                </c:pt>
                <c:pt idx="9228">
                  <c:v>92.592592592592581</c:v>
                </c:pt>
                <c:pt idx="9229">
                  <c:v>92.592592592592581</c:v>
                </c:pt>
                <c:pt idx="9230">
                  <c:v>92.678405931417984</c:v>
                </c:pt>
                <c:pt idx="9231">
                  <c:v>92.678405931417984</c:v>
                </c:pt>
                <c:pt idx="9232">
                  <c:v>92.678405931417984</c:v>
                </c:pt>
                <c:pt idx="9233">
                  <c:v>92.678405931417984</c:v>
                </c:pt>
                <c:pt idx="9234">
                  <c:v>92.678405931417984</c:v>
                </c:pt>
                <c:pt idx="9235">
                  <c:v>92.678405931417984</c:v>
                </c:pt>
                <c:pt idx="9236">
                  <c:v>92.678405931417984</c:v>
                </c:pt>
                <c:pt idx="9237">
                  <c:v>92.678405931417984</c:v>
                </c:pt>
                <c:pt idx="9238">
                  <c:v>92.678405931417984</c:v>
                </c:pt>
                <c:pt idx="9239">
                  <c:v>92.678405931417984</c:v>
                </c:pt>
                <c:pt idx="9240">
                  <c:v>92.678405931417984</c:v>
                </c:pt>
                <c:pt idx="9241">
                  <c:v>92.678405931417984</c:v>
                </c:pt>
                <c:pt idx="9242">
                  <c:v>92.678405931417984</c:v>
                </c:pt>
                <c:pt idx="9243">
                  <c:v>92.764378478664199</c:v>
                </c:pt>
                <c:pt idx="9244">
                  <c:v>92.764378478664199</c:v>
                </c:pt>
                <c:pt idx="9245">
                  <c:v>92.764378478664199</c:v>
                </c:pt>
                <c:pt idx="9246">
                  <c:v>92.764378478664199</c:v>
                </c:pt>
                <c:pt idx="9247">
                  <c:v>92.764378478664199</c:v>
                </c:pt>
                <c:pt idx="9248">
                  <c:v>92.764378478664199</c:v>
                </c:pt>
                <c:pt idx="9249">
                  <c:v>92.764378478664199</c:v>
                </c:pt>
                <c:pt idx="9250">
                  <c:v>92.764378478664199</c:v>
                </c:pt>
                <c:pt idx="9251">
                  <c:v>92.764378478664199</c:v>
                </c:pt>
                <c:pt idx="9252">
                  <c:v>92.764378478664199</c:v>
                </c:pt>
                <c:pt idx="9253">
                  <c:v>92.764378478664199</c:v>
                </c:pt>
                <c:pt idx="9254">
                  <c:v>92.764378478664199</c:v>
                </c:pt>
                <c:pt idx="9255">
                  <c:v>92.764378478664199</c:v>
                </c:pt>
                <c:pt idx="9256">
                  <c:v>92.764378478664199</c:v>
                </c:pt>
                <c:pt idx="9257">
                  <c:v>92.764378478664199</c:v>
                </c:pt>
                <c:pt idx="9258">
                  <c:v>92.764378478664199</c:v>
                </c:pt>
                <c:pt idx="9259">
                  <c:v>92.764378478664199</c:v>
                </c:pt>
                <c:pt idx="9260">
                  <c:v>92.850510677808728</c:v>
                </c:pt>
                <c:pt idx="9261">
                  <c:v>92.850510677808728</c:v>
                </c:pt>
                <c:pt idx="9262">
                  <c:v>92.850510677808728</c:v>
                </c:pt>
                <c:pt idx="9263">
                  <c:v>92.850510677808728</c:v>
                </c:pt>
                <c:pt idx="9264">
                  <c:v>92.850510677808728</c:v>
                </c:pt>
                <c:pt idx="9265">
                  <c:v>92.850510677808728</c:v>
                </c:pt>
                <c:pt idx="9266">
                  <c:v>92.850510677808728</c:v>
                </c:pt>
                <c:pt idx="9267">
                  <c:v>92.850510677808728</c:v>
                </c:pt>
                <c:pt idx="9268">
                  <c:v>92.850510677808728</c:v>
                </c:pt>
                <c:pt idx="9269">
                  <c:v>92.850510677808728</c:v>
                </c:pt>
                <c:pt idx="9270">
                  <c:v>92.850510677808728</c:v>
                </c:pt>
                <c:pt idx="9271">
                  <c:v>92.850510677808728</c:v>
                </c:pt>
                <c:pt idx="9272">
                  <c:v>92.850510677808728</c:v>
                </c:pt>
                <c:pt idx="9273">
                  <c:v>92.850510677808728</c:v>
                </c:pt>
                <c:pt idx="9274">
                  <c:v>92.850510677808728</c:v>
                </c:pt>
                <c:pt idx="9275">
                  <c:v>92.850510677808728</c:v>
                </c:pt>
                <c:pt idx="9276">
                  <c:v>92.850510677808728</c:v>
                </c:pt>
                <c:pt idx="9277">
                  <c:v>92.936802973977692</c:v>
                </c:pt>
                <c:pt idx="9278">
                  <c:v>92.936802973977692</c:v>
                </c:pt>
                <c:pt idx="9279">
                  <c:v>92.936802973977692</c:v>
                </c:pt>
                <c:pt idx="9280">
                  <c:v>92.936802973977692</c:v>
                </c:pt>
                <c:pt idx="9281">
                  <c:v>92.936802973977692</c:v>
                </c:pt>
                <c:pt idx="9282">
                  <c:v>92.936802973977692</c:v>
                </c:pt>
                <c:pt idx="9283">
                  <c:v>92.936802973977692</c:v>
                </c:pt>
                <c:pt idx="9284">
                  <c:v>92.936802973977692</c:v>
                </c:pt>
                <c:pt idx="9285">
                  <c:v>92.936802973977692</c:v>
                </c:pt>
                <c:pt idx="9286">
                  <c:v>92.936802973977692</c:v>
                </c:pt>
                <c:pt idx="9287">
                  <c:v>92.936802973977692</c:v>
                </c:pt>
                <c:pt idx="9288">
                  <c:v>92.936802973977692</c:v>
                </c:pt>
                <c:pt idx="9289">
                  <c:v>92.936802973977692</c:v>
                </c:pt>
                <c:pt idx="9290">
                  <c:v>92.936802973977692</c:v>
                </c:pt>
                <c:pt idx="9291">
                  <c:v>92.936802973977692</c:v>
                </c:pt>
                <c:pt idx="9292">
                  <c:v>92.936802973977692</c:v>
                </c:pt>
                <c:pt idx="9293">
                  <c:v>93.023255813953483</c:v>
                </c:pt>
                <c:pt idx="9294">
                  <c:v>93.023255813953483</c:v>
                </c:pt>
                <c:pt idx="9295">
                  <c:v>93.023255813953483</c:v>
                </c:pt>
                <c:pt idx="9296">
                  <c:v>93.023255813953483</c:v>
                </c:pt>
                <c:pt idx="9297">
                  <c:v>93.023255813953483</c:v>
                </c:pt>
                <c:pt idx="9298">
                  <c:v>93.023255813953483</c:v>
                </c:pt>
                <c:pt idx="9299">
                  <c:v>93.023255813953483</c:v>
                </c:pt>
                <c:pt idx="9300">
                  <c:v>93.023255813953483</c:v>
                </c:pt>
                <c:pt idx="9301">
                  <c:v>93.109869646182489</c:v>
                </c:pt>
                <c:pt idx="9302">
                  <c:v>93.109869646182489</c:v>
                </c:pt>
                <c:pt idx="9303">
                  <c:v>93.109869646182489</c:v>
                </c:pt>
                <c:pt idx="9304">
                  <c:v>93.109869646182489</c:v>
                </c:pt>
                <c:pt idx="9305">
                  <c:v>93.109869646182489</c:v>
                </c:pt>
                <c:pt idx="9306">
                  <c:v>93.109869646182489</c:v>
                </c:pt>
                <c:pt idx="9307">
                  <c:v>93.109869646182489</c:v>
                </c:pt>
                <c:pt idx="9308">
                  <c:v>93.109869646182489</c:v>
                </c:pt>
                <c:pt idx="9309">
                  <c:v>93.109869646182489</c:v>
                </c:pt>
                <c:pt idx="9310">
                  <c:v>93.109869646182489</c:v>
                </c:pt>
                <c:pt idx="9311">
                  <c:v>93.109869646182489</c:v>
                </c:pt>
                <c:pt idx="9312">
                  <c:v>93.196644920782845</c:v>
                </c:pt>
                <c:pt idx="9313">
                  <c:v>93.196644920782845</c:v>
                </c:pt>
                <c:pt idx="9314">
                  <c:v>93.196644920782845</c:v>
                </c:pt>
                <c:pt idx="9315">
                  <c:v>93.196644920782845</c:v>
                </c:pt>
                <c:pt idx="9316">
                  <c:v>93.196644920782845</c:v>
                </c:pt>
                <c:pt idx="9317">
                  <c:v>93.196644920782845</c:v>
                </c:pt>
                <c:pt idx="9318">
                  <c:v>93.196644920782845</c:v>
                </c:pt>
                <c:pt idx="9319">
                  <c:v>93.196644920782845</c:v>
                </c:pt>
                <c:pt idx="9320">
                  <c:v>93.196644920782845</c:v>
                </c:pt>
                <c:pt idx="9321">
                  <c:v>93.196644920782845</c:v>
                </c:pt>
                <c:pt idx="9322">
                  <c:v>93.196644920782845</c:v>
                </c:pt>
                <c:pt idx="9323">
                  <c:v>93.196644920782845</c:v>
                </c:pt>
                <c:pt idx="9324">
                  <c:v>93.196644920782845</c:v>
                </c:pt>
                <c:pt idx="9325">
                  <c:v>93.28358208955224</c:v>
                </c:pt>
                <c:pt idx="9326">
                  <c:v>93.28358208955224</c:v>
                </c:pt>
                <c:pt idx="9327">
                  <c:v>93.28358208955224</c:v>
                </c:pt>
                <c:pt idx="9328">
                  <c:v>93.28358208955224</c:v>
                </c:pt>
                <c:pt idx="9329">
                  <c:v>93.28358208955224</c:v>
                </c:pt>
                <c:pt idx="9330">
                  <c:v>93.370681605975719</c:v>
                </c:pt>
                <c:pt idx="9331">
                  <c:v>93.370681605975719</c:v>
                </c:pt>
                <c:pt idx="9332">
                  <c:v>93.370681605975719</c:v>
                </c:pt>
                <c:pt idx="9333">
                  <c:v>93.370681605975719</c:v>
                </c:pt>
                <c:pt idx="9334">
                  <c:v>93.370681605975719</c:v>
                </c:pt>
                <c:pt idx="9335">
                  <c:v>93.370681605975719</c:v>
                </c:pt>
                <c:pt idx="9336">
                  <c:v>93.370681605975719</c:v>
                </c:pt>
                <c:pt idx="9337">
                  <c:v>93.370681605975719</c:v>
                </c:pt>
                <c:pt idx="9338">
                  <c:v>93.370681605975719</c:v>
                </c:pt>
                <c:pt idx="9339">
                  <c:v>93.370681605975719</c:v>
                </c:pt>
                <c:pt idx="9340">
                  <c:v>93.370681605975719</c:v>
                </c:pt>
                <c:pt idx="9341">
                  <c:v>93.45794392523365</c:v>
                </c:pt>
                <c:pt idx="9342">
                  <c:v>93.45794392523365</c:v>
                </c:pt>
                <c:pt idx="9343">
                  <c:v>93.45794392523365</c:v>
                </c:pt>
                <c:pt idx="9344">
                  <c:v>93.45794392523365</c:v>
                </c:pt>
                <c:pt idx="9345">
                  <c:v>93.45794392523365</c:v>
                </c:pt>
                <c:pt idx="9346">
                  <c:v>93.45794392523365</c:v>
                </c:pt>
                <c:pt idx="9347">
                  <c:v>93.45794392523365</c:v>
                </c:pt>
                <c:pt idx="9348">
                  <c:v>93.45794392523365</c:v>
                </c:pt>
                <c:pt idx="9349">
                  <c:v>93.45794392523365</c:v>
                </c:pt>
                <c:pt idx="9350">
                  <c:v>93.45794392523365</c:v>
                </c:pt>
                <c:pt idx="9351">
                  <c:v>93.45794392523365</c:v>
                </c:pt>
                <c:pt idx="9352">
                  <c:v>93.45794392523365</c:v>
                </c:pt>
                <c:pt idx="9353">
                  <c:v>93.545369504209546</c:v>
                </c:pt>
                <c:pt idx="9354">
                  <c:v>93.545369504209546</c:v>
                </c:pt>
                <c:pt idx="9355">
                  <c:v>93.545369504209546</c:v>
                </c:pt>
                <c:pt idx="9356">
                  <c:v>93.545369504209546</c:v>
                </c:pt>
                <c:pt idx="9357">
                  <c:v>93.545369504209546</c:v>
                </c:pt>
                <c:pt idx="9358">
                  <c:v>93.545369504209546</c:v>
                </c:pt>
                <c:pt idx="9359">
                  <c:v>93.545369504209546</c:v>
                </c:pt>
                <c:pt idx="9360">
                  <c:v>93.545369504209546</c:v>
                </c:pt>
                <c:pt idx="9361">
                  <c:v>93.545369504209546</c:v>
                </c:pt>
                <c:pt idx="9362">
                  <c:v>93.632958801498134</c:v>
                </c:pt>
                <c:pt idx="9363">
                  <c:v>93.632958801498134</c:v>
                </c:pt>
                <c:pt idx="9364">
                  <c:v>93.632958801498134</c:v>
                </c:pt>
                <c:pt idx="9365">
                  <c:v>93.632958801498134</c:v>
                </c:pt>
                <c:pt idx="9366">
                  <c:v>93.632958801498134</c:v>
                </c:pt>
                <c:pt idx="9367">
                  <c:v>93.632958801498134</c:v>
                </c:pt>
                <c:pt idx="9368">
                  <c:v>93.632958801498134</c:v>
                </c:pt>
                <c:pt idx="9369">
                  <c:v>93.632958801498134</c:v>
                </c:pt>
                <c:pt idx="9370">
                  <c:v>93.632958801498134</c:v>
                </c:pt>
                <c:pt idx="9371">
                  <c:v>93.632958801498134</c:v>
                </c:pt>
                <c:pt idx="9372">
                  <c:v>93.632958801498134</c:v>
                </c:pt>
                <c:pt idx="9373">
                  <c:v>93.632958801498134</c:v>
                </c:pt>
                <c:pt idx="9374">
                  <c:v>93.720712277413313</c:v>
                </c:pt>
                <c:pt idx="9375">
                  <c:v>93.720712277413313</c:v>
                </c:pt>
                <c:pt idx="9376">
                  <c:v>93.720712277413313</c:v>
                </c:pt>
                <c:pt idx="9377">
                  <c:v>93.720712277413313</c:v>
                </c:pt>
                <c:pt idx="9378">
                  <c:v>93.720712277413313</c:v>
                </c:pt>
                <c:pt idx="9379">
                  <c:v>93.720712277413313</c:v>
                </c:pt>
                <c:pt idx="9380">
                  <c:v>93.720712277413313</c:v>
                </c:pt>
                <c:pt idx="9381">
                  <c:v>93.720712277413313</c:v>
                </c:pt>
                <c:pt idx="9382">
                  <c:v>93.720712277413313</c:v>
                </c:pt>
                <c:pt idx="9383">
                  <c:v>93.720712277413313</c:v>
                </c:pt>
                <c:pt idx="9384">
                  <c:v>93.720712277413313</c:v>
                </c:pt>
                <c:pt idx="9385">
                  <c:v>93.720712277413313</c:v>
                </c:pt>
                <c:pt idx="9386">
                  <c:v>93.720712277413313</c:v>
                </c:pt>
                <c:pt idx="9387">
                  <c:v>93.720712277413313</c:v>
                </c:pt>
                <c:pt idx="9388">
                  <c:v>93.720712277413313</c:v>
                </c:pt>
                <c:pt idx="9389">
                  <c:v>93.808630393996253</c:v>
                </c:pt>
                <c:pt idx="9390">
                  <c:v>93.808630393996253</c:v>
                </c:pt>
                <c:pt idx="9391">
                  <c:v>93.808630393996253</c:v>
                </c:pt>
                <c:pt idx="9392">
                  <c:v>93.808630393996253</c:v>
                </c:pt>
                <c:pt idx="9393">
                  <c:v>93.808630393996253</c:v>
                </c:pt>
                <c:pt idx="9394">
                  <c:v>93.808630393996253</c:v>
                </c:pt>
                <c:pt idx="9395">
                  <c:v>93.808630393996253</c:v>
                </c:pt>
                <c:pt idx="9396">
                  <c:v>93.808630393996253</c:v>
                </c:pt>
                <c:pt idx="9397">
                  <c:v>93.808630393996253</c:v>
                </c:pt>
                <c:pt idx="9398">
                  <c:v>93.808630393996253</c:v>
                </c:pt>
                <c:pt idx="9399">
                  <c:v>93.808630393996253</c:v>
                </c:pt>
                <c:pt idx="9400">
                  <c:v>93.808630393996253</c:v>
                </c:pt>
                <c:pt idx="9401">
                  <c:v>93.808630393996253</c:v>
                </c:pt>
                <c:pt idx="9402">
                  <c:v>93.896713615023472</c:v>
                </c:pt>
                <c:pt idx="9403">
                  <c:v>93.896713615023472</c:v>
                </c:pt>
                <c:pt idx="9404">
                  <c:v>93.896713615023472</c:v>
                </c:pt>
                <c:pt idx="9405">
                  <c:v>93.896713615023472</c:v>
                </c:pt>
                <c:pt idx="9406">
                  <c:v>93.896713615023472</c:v>
                </c:pt>
                <c:pt idx="9407">
                  <c:v>93.896713615023472</c:v>
                </c:pt>
                <c:pt idx="9408">
                  <c:v>93.896713615023472</c:v>
                </c:pt>
                <c:pt idx="9409">
                  <c:v>93.896713615023472</c:v>
                </c:pt>
                <c:pt idx="9410">
                  <c:v>93.896713615023472</c:v>
                </c:pt>
                <c:pt idx="9411">
                  <c:v>93.896713615023472</c:v>
                </c:pt>
                <c:pt idx="9412">
                  <c:v>93.896713615023472</c:v>
                </c:pt>
                <c:pt idx="9413">
                  <c:v>93.896713615023472</c:v>
                </c:pt>
                <c:pt idx="9414">
                  <c:v>93.896713615023472</c:v>
                </c:pt>
                <c:pt idx="9415">
                  <c:v>93.896713615023472</c:v>
                </c:pt>
                <c:pt idx="9416">
                  <c:v>93.896713615023472</c:v>
                </c:pt>
                <c:pt idx="9417">
                  <c:v>93.984962406015029</c:v>
                </c:pt>
                <c:pt idx="9418">
                  <c:v>93.984962406015029</c:v>
                </c:pt>
                <c:pt idx="9419">
                  <c:v>93.984962406015029</c:v>
                </c:pt>
                <c:pt idx="9420">
                  <c:v>93.984962406015029</c:v>
                </c:pt>
                <c:pt idx="9421">
                  <c:v>94.073377234242699</c:v>
                </c:pt>
                <c:pt idx="9422">
                  <c:v>94.073377234242699</c:v>
                </c:pt>
                <c:pt idx="9423">
                  <c:v>94.073377234242699</c:v>
                </c:pt>
                <c:pt idx="9424">
                  <c:v>94.073377234242699</c:v>
                </c:pt>
                <c:pt idx="9425">
                  <c:v>94.073377234242699</c:v>
                </c:pt>
                <c:pt idx="9426">
                  <c:v>94.073377234242699</c:v>
                </c:pt>
                <c:pt idx="9427">
                  <c:v>94.073377234242699</c:v>
                </c:pt>
                <c:pt idx="9428">
                  <c:v>94.073377234242699</c:v>
                </c:pt>
                <c:pt idx="9429">
                  <c:v>94.073377234242699</c:v>
                </c:pt>
                <c:pt idx="9430">
                  <c:v>94.073377234242699</c:v>
                </c:pt>
                <c:pt idx="9431">
                  <c:v>94.073377234242699</c:v>
                </c:pt>
                <c:pt idx="9432">
                  <c:v>94.073377234242699</c:v>
                </c:pt>
                <c:pt idx="9433">
                  <c:v>94.073377234242699</c:v>
                </c:pt>
                <c:pt idx="9434">
                  <c:v>94.073377234242699</c:v>
                </c:pt>
                <c:pt idx="9435">
                  <c:v>94.073377234242699</c:v>
                </c:pt>
                <c:pt idx="9436">
                  <c:v>94.073377234242699</c:v>
                </c:pt>
                <c:pt idx="9437">
                  <c:v>94.161958568738243</c:v>
                </c:pt>
                <c:pt idx="9438">
                  <c:v>94.161958568738243</c:v>
                </c:pt>
                <c:pt idx="9439">
                  <c:v>94.161958568738243</c:v>
                </c:pt>
                <c:pt idx="9440">
                  <c:v>94.161958568738243</c:v>
                </c:pt>
                <c:pt idx="9441">
                  <c:v>94.250706880301607</c:v>
                </c:pt>
                <c:pt idx="9442">
                  <c:v>94.250706880301607</c:v>
                </c:pt>
                <c:pt idx="9443">
                  <c:v>94.250706880301607</c:v>
                </c:pt>
                <c:pt idx="9444">
                  <c:v>94.250706880301607</c:v>
                </c:pt>
                <c:pt idx="9445">
                  <c:v>94.250706880301607</c:v>
                </c:pt>
                <c:pt idx="9446">
                  <c:v>94.250706880301607</c:v>
                </c:pt>
                <c:pt idx="9447">
                  <c:v>94.250706880301607</c:v>
                </c:pt>
                <c:pt idx="9448">
                  <c:v>94.250706880301607</c:v>
                </c:pt>
                <c:pt idx="9449">
                  <c:v>94.250706880301607</c:v>
                </c:pt>
                <c:pt idx="9450">
                  <c:v>94.250706880301607</c:v>
                </c:pt>
                <c:pt idx="9451">
                  <c:v>94.250706880301607</c:v>
                </c:pt>
                <c:pt idx="9452">
                  <c:v>94.339622641509436</c:v>
                </c:pt>
                <c:pt idx="9453">
                  <c:v>94.339622641509436</c:v>
                </c:pt>
                <c:pt idx="9454">
                  <c:v>94.339622641509436</c:v>
                </c:pt>
                <c:pt idx="9455">
                  <c:v>94.339622641509436</c:v>
                </c:pt>
                <c:pt idx="9456">
                  <c:v>94.339622641509436</c:v>
                </c:pt>
                <c:pt idx="9457">
                  <c:v>94.339622641509436</c:v>
                </c:pt>
                <c:pt idx="9458">
                  <c:v>94.339622641509436</c:v>
                </c:pt>
                <c:pt idx="9459">
                  <c:v>94.428706326723329</c:v>
                </c:pt>
                <c:pt idx="9460">
                  <c:v>94.428706326723329</c:v>
                </c:pt>
                <c:pt idx="9461">
                  <c:v>94.428706326723329</c:v>
                </c:pt>
                <c:pt idx="9462">
                  <c:v>94.428706326723329</c:v>
                </c:pt>
                <c:pt idx="9463">
                  <c:v>94.428706326723329</c:v>
                </c:pt>
                <c:pt idx="9464">
                  <c:v>94.428706326723329</c:v>
                </c:pt>
                <c:pt idx="9465">
                  <c:v>94.428706326723329</c:v>
                </c:pt>
                <c:pt idx="9466">
                  <c:v>94.428706326723329</c:v>
                </c:pt>
                <c:pt idx="9467">
                  <c:v>94.428706326723329</c:v>
                </c:pt>
                <c:pt idx="9468">
                  <c:v>94.428706326723329</c:v>
                </c:pt>
                <c:pt idx="9469">
                  <c:v>94.428706326723329</c:v>
                </c:pt>
                <c:pt idx="9470">
                  <c:v>94.428706326723329</c:v>
                </c:pt>
                <c:pt idx="9471">
                  <c:v>94.428706326723329</c:v>
                </c:pt>
                <c:pt idx="9472">
                  <c:v>94.428706326723329</c:v>
                </c:pt>
                <c:pt idx="9473">
                  <c:v>94.428706326723329</c:v>
                </c:pt>
                <c:pt idx="9474">
                  <c:v>94.428706326723329</c:v>
                </c:pt>
                <c:pt idx="9475">
                  <c:v>94.517958412098295</c:v>
                </c:pt>
                <c:pt idx="9476">
                  <c:v>94.517958412098295</c:v>
                </c:pt>
                <c:pt idx="9477">
                  <c:v>94.517958412098295</c:v>
                </c:pt>
                <c:pt idx="9478">
                  <c:v>94.517958412098295</c:v>
                </c:pt>
                <c:pt idx="9479">
                  <c:v>94.517958412098295</c:v>
                </c:pt>
                <c:pt idx="9480">
                  <c:v>94.517958412098295</c:v>
                </c:pt>
                <c:pt idx="9481">
                  <c:v>94.517958412098295</c:v>
                </c:pt>
                <c:pt idx="9482">
                  <c:v>94.517958412098295</c:v>
                </c:pt>
                <c:pt idx="9483">
                  <c:v>94.517958412098295</c:v>
                </c:pt>
                <c:pt idx="9484">
                  <c:v>94.517958412098295</c:v>
                </c:pt>
                <c:pt idx="9485">
                  <c:v>94.607379375591293</c:v>
                </c:pt>
                <c:pt idx="9486">
                  <c:v>94.607379375591293</c:v>
                </c:pt>
                <c:pt idx="9487">
                  <c:v>94.607379375591293</c:v>
                </c:pt>
                <c:pt idx="9488">
                  <c:v>94.607379375591293</c:v>
                </c:pt>
                <c:pt idx="9489">
                  <c:v>94.607379375591293</c:v>
                </c:pt>
                <c:pt idx="9490">
                  <c:v>94.607379375591293</c:v>
                </c:pt>
                <c:pt idx="9491">
                  <c:v>94.607379375591293</c:v>
                </c:pt>
                <c:pt idx="9492">
                  <c:v>94.696969696969688</c:v>
                </c:pt>
                <c:pt idx="9493">
                  <c:v>94.696969696969688</c:v>
                </c:pt>
                <c:pt idx="9494">
                  <c:v>94.696969696969688</c:v>
                </c:pt>
                <c:pt idx="9495">
                  <c:v>94.696969696969688</c:v>
                </c:pt>
                <c:pt idx="9496">
                  <c:v>94.696969696969688</c:v>
                </c:pt>
                <c:pt idx="9497">
                  <c:v>94.696969696969688</c:v>
                </c:pt>
                <c:pt idx="9498">
                  <c:v>94.696969696969688</c:v>
                </c:pt>
                <c:pt idx="9499">
                  <c:v>94.696969696969688</c:v>
                </c:pt>
                <c:pt idx="9500">
                  <c:v>94.696969696969688</c:v>
                </c:pt>
                <c:pt idx="9501">
                  <c:v>94.696969696969688</c:v>
                </c:pt>
                <c:pt idx="9502">
                  <c:v>94.696969696969688</c:v>
                </c:pt>
                <c:pt idx="9503">
                  <c:v>94.696969696969688</c:v>
                </c:pt>
                <c:pt idx="9504">
                  <c:v>94.696969696969688</c:v>
                </c:pt>
                <c:pt idx="9505">
                  <c:v>94.696969696969688</c:v>
                </c:pt>
                <c:pt idx="9506">
                  <c:v>94.786729857819893</c:v>
                </c:pt>
                <c:pt idx="9507">
                  <c:v>94.786729857819893</c:v>
                </c:pt>
                <c:pt idx="9508">
                  <c:v>94.786729857819893</c:v>
                </c:pt>
                <c:pt idx="9509">
                  <c:v>94.786729857819893</c:v>
                </c:pt>
                <c:pt idx="9510">
                  <c:v>94.786729857819893</c:v>
                </c:pt>
                <c:pt idx="9511">
                  <c:v>94.786729857819893</c:v>
                </c:pt>
                <c:pt idx="9512">
                  <c:v>94.786729857819893</c:v>
                </c:pt>
                <c:pt idx="9513">
                  <c:v>94.786729857819893</c:v>
                </c:pt>
                <c:pt idx="9514">
                  <c:v>94.786729857819893</c:v>
                </c:pt>
                <c:pt idx="9515">
                  <c:v>94.786729857819893</c:v>
                </c:pt>
                <c:pt idx="9516">
                  <c:v>94.786729857819893</c:v>
                </c:pt>
                <c:pt idx="9517">
                  <c:v>94.786729857819893</c:v>
                </c:pt>
                <c:pt idx="9518">
                  <c:v>94.786729857819893</c:v>
                </c:pt>
                <c:pt idx="9519">
                  <c:v>94.786729857819893</c:v>
                </c:pt>
                <c:pt idx="9520">
                  <c:v>94.87666034155599</c:v>
                </c:pt>
                <c:pt idx="9521">
                  <c:v>94.87666034155599</c:v>
                </c:pt>
                <c:pt idx="9522">
                  <c:v>94.87666034155599</c:v>
                </c:pt>
                <c:pt idx="9523">
                  <c:v>94.87666034155599</c:v>
                </c:pt>
                <c:pt idx="9524">
                  <c:v>94.87666034155599</c:v>
                </c:pt>
                <c:pt idx="9525">
                  <c:v>94.87666034155599</c:v>
                </c:pt>
                <c:pt idx="9526">
                  <c:v>94.87666034155599</c:v>
                </c:pt>
                <c:pt idx="9527">
                  <c:v>94.87666034155599</c:v>
                </c:pt>
                <c:pt idx="9528">
                  <c:v>94.87666034155599</c:v>
                </c:pt>
                <c:pt idx="9529">
                  <c:v>94.87666034155599</c:v>
                </c:pt>
                <c:pt idx="9530">
                  <c:v>94.87666034155599</c:v>
                </c:pt>
                <c:pt idx="9531">
                  <c:v>94.966761633428305</c:v>
                </c:pt>
                <c:pt idx="9532">
                  <c:v>94.966761633428305</c:v>
                </c:pt>
                <c:pt idx="9533">
                  <c:v>94.966761633428305</c:v>
                </c:pt>
                <c:pt idx="9534">
                  <c:v>94.966761633428305</c:v>
                </c:pt>
                <c:pt idx="9535">
                  <c:v>94.966761633428305</c:v>
                </c:pt>
                <c:pt idx="9536">
                  <c:v>94.966761633428305</c:v>
                </c:pt>
                <c:pt idx="9537">
                  <c:v>94.966761633428305</c:v>
                </c:pt>
                <c:pt idx="9538">
                  <c:v>94.966761633428305</c:v>
                </c:pt>
                <c:pt idx="9539">
                  <c:v>94.966761633428305</c:v>
                </c:pt>
                <c:pt idx="9540">
                  <c:v>94.966761633428305</c:v>
                </c:pt>
                <c:pt idx="9541">
                  <c:v>94.966761633428305</c:v>
                </c:pt>
                <c:pt idx="9542">
                  <c:v>94.966761633428305</c:v>
                </c:pt>
                <c:pt idx="9543">
                  <c:v>94.966761633428305</c:v>
                </c:pt>
                <c:pt idx="9544">
                  <c:v>95.05703422053233</c:v>
                </c:pt>
                <c:pt idx="9545">
                  <c:v>95.05703422053233</c:v>
                </c:pt>
                <c:pt idx="9546">
                  <c:v>95.05703422053233</c:v>
                </c:pt>
                <c:pt idx="9547">
                  <c:v>95.05703422053233</c:v>
                </c:pt>
                <c:pt idx="9548">
                  <c:v>95.05703422053233</c:v>
                </c:pt>
                <c:pt idx="9549">
                  <c:v>95.05703422053233</c:v>
                </c:pt>
                <c:pt idx="9550">
                  <c:v>95.05703422053233</c:v>
                </c:pt>
                <c:pt idx="9551">
                  <c:v>95.05703422053233</c:v>
                </c:pt>
                <c:pt idx="9552">
                  <c:v>95.05703422053233</c:v>
                </c:pt>
                <c:pt idx="9553">
                  <c:v>95.05703422053233</c:v>
                </c:pt>
                <c:pt idx="9554">
                  <c:v>95.05703422053233</c:v>
                </c:pt>
                <c:pt idx="9555">
                  <c:v>95.05703422053233</c:v>
                </c:pt>
                <c:pt idx="9556">
                  <c:v>95.05703422053233</c:v>
                </c:pt>
                <c:pt idx="9557">
                  <c:v>95.05703422053233</c:v>
                </c:pt>
                <c:pt idx="9558">
                  <c:v>95.05703422053233</c:v>
                </c:pt>
                <c:pt idx="9559">
                  <c:v>95.05703422053233</c:v>
                </c:pt>
                <c:pt idx="9560">
                  <c:v>95.05703422053233</c:v>
                </c:pt>
                <c:pt idx="9561">
                  <c:v>95.05703422053233</c:v>
                </c:pt>
                <c:pt idx="9562">
                  <c:v>95.05703422053233</c:v>
                </c:pt>
                <c:pt idx="9563">
                  <c:v>95.05703422053233</c:v>
                </c:pt>
                <c:pt idx="9564">
                  <c:v>95.147478591817318</c:v>
                </c:pt>
                <c:pt idx="9565">
                  <c:v>95.147478591817318</c:v>
                </c:pt>
                <c:pt idx="9566">
                  <c:v>95.147478591817318</c:v>
                </c:pt>
                <c:pt idx="9567">
                  <c:v>95.147478591817318</c:v>
                </c:pt>
                <c:pt idx="9568">
                  <c:v>95.147478591817318</c:v>
                </c:pt>
                <c:pt idx="9569">
                  <c:v>95.147478591817318</c:v>
                </c:pt>
                <c:pt idx="9570">
                  <c:v>95.147478591817318</c:v>
                </c:pt>
                <c:pt idx="9571">
                  <c:v>95.147478591817318</c:v>
                </c:pt>
                <c:pt idx="9572">
                  <c:v>95.147478591817318</c:v>
                </c:pt>
                <c:pt idx="9573">
                  <c:v>95.147478591817318</c:v>
                </c:pt>
                <c:pt idx="9574">
                  <c:v>95.147478591817318</c:v>
                </c:pt>
                <c:pt idx="9575">
                  <c:v>95.238095238095241</c:v>
                </c:pt>
                <c:pt idx="9576">
                  <c:v>95.238095238095241</c:v>
                </c:pt>
                <c:pt idx="9577">
                  <c:v>95.238095238095241</c:v>
                </c:pt>
                <c:pt idx="9578">
                  <c:v>95.238095238095241</c:v>
                </c:pt>
                <c:pt idx="9579">
                  <c:v>95.238095238095241</c:v>
                </c:pt>
                <c:pt idx="9580">
                  <c:v>95.238095238095241</c:v>
                </c:pt>
                <c:pt idx="9581">
                  <c:v>95.238095238095241</c:v>
                </c:pt>
                <c:pt idx="9582">
                  <c:v>95.238095238095241</c:v>
                </c:pt>
                <c:pt idx="9583">
                  <c:v>95.238095238095241</c:v>
                </c:pt>
                <c:pt idx="9584">
                  <c:v>95.238095238095241</c:v>
                </c:pt>
                <c:pt idx="9585">
                  <c:v>95.238095238095241</c:v>
                </c:pt>
                <c:pt idx="9586">
                  <c:v>95.238095238095241</c:v>
                </c:pt>
                <c:pt idx="9587">
                  <c:v>95.328884652049567</c:v>
                </c:pt>
                <c:pt idx="9588">
                  <c:v>95.328884652049567</c:v>
                </c:pt>
                <c:pt idx="9589">
                  <c:v>95.328884652049567</c:v>
                </c:pt>
                <c:pt idx="9590">
                  <c:v>95.328884652049567</c:v>
                </c:pt>
                <c:pt idx="9591">
                  <c:v>95.328884652049567</c:v>
                </c:pt>
                <c:pt idx="9592">
                  <c:v>95.328884652049567</c:v>
                </c:pt>
                <c:pt idx="9593">
                  <c:v>95.328884652049567</c:v>
                </c:pt>
                <c:pt idx="9594">
                  <c:v>95.328884652049567</c:v>
                </c:pt>
                <c:pt idx="9595">
                  <c:v>95.419847328244273</c:v>
                </c:pt>
                <c:pt idx="9596">
                  <c:v>95.419847328244273</c:v>
                </c:pt>
                <c:pt idx="9597">
                  <c:v>95.419847328244273</c:v>
                </c:pt>
                <c:pt idx="9598">
                  <c:v>95.419847328244273</c:v>
                </c:pt>
                <c:pt idx="9599">
                  <c:v>95.419847328244273</c:v>
                </c:pt>
                <c:pt idx="9600">
                  <c:v>95.419847328244273</c:v>
                </c:pt>
                <c:pt idx="9601">
                  <c:v>95.419847328244273</c:v>
                </c:pt>
                <c:pt idx="9602">
                  <c:v>95.419847328244273</c:v>
                </c:pt>
                <c:pt idx="9603">
                  <c:v>95.419847328244273</c:v>
                </c:pt>
                <c:pt idx="9604">
                  <c:v>95.419847328244273</c:v>
                </c:pt>
                <c:pt idx="9605">
                  <c:v>95.419847328244273</c:v>
                </c:pt>
                <c:pt idx="9606">
                  <c:v>95.419847328244273</c:v>
                </c:pt>
                <c:pt idx="9607">
                  <c:v>95.419847328244273</c:v>
                </c:pt>
                <c:pt idx="9608">
                  <c:v>95.419847328244273</c:v>
                </c:pt>
                <c:pt idx="9609">
                  <c:v>95.419847328244273</c:v>
                </c:pt>
                <c:pt idx="9610">
                  <c:v>95.419847328244273</c:v>
                </c:pt>
                <c:pt idx="9611">
                  <c:v>95.419847328244273</c:v>
                </c:pt>
                <c:pt idx="9612">
                  <c:v>95.419847328244273</c:v>
                </c:pt>
                <c:pt idx="9613">
                  <c:v>95.510983763132757</c:v>
                </c:pt>
                <c:pt idx="9614">
                  <c:v>95.510983763132757</c:v>
                </c:pt>
                <c:pt idx="9615">
                  <c:v>95.510983763132757</c:v>
                </c:pt>
                <c:pt idx="9616">
                  <c:v>95.510983763132757</c:v>
                </c:pt>
                <c:pt idx="9617">
                  <c:v>95.510983763132757</c:v>
                </c:pt>
                <c:pt idx="9618">
                  <c:v>95.510983763132757</c:v>
                </c:pt>
                <c:pt idx="9619">
                  <c:v>95.510983763132757</c:v>
                </c:pt>
                <c:pt idx="9620">
                  <c:v>95.510983763132757</c:v>
                </c:pt>
                <c:pt idx="9621">
                  <c:v>95.510983763132757</c:v>
                </c:pt>
                <c:pt idx="9622">
                  <c:v>95.510983763132757</c:v>
                </c:pt>
                <c:pt idx="9623">
                  <c:v>95.602294455066911</c:v>
                </c:pt>
                <c:pt idx="9624">
                  <c:v>95.602294455066911</c:v>
                </c:pt>
                <c:pt idx="9625">
                  <c:v>95.602294455066911</c:v>
                </c:pt>
                <c:pt idx="9626">
                  <c:v>95.602294455066911</c:v>
                </c:pt>
                <c:pt idx="9627">
                  <c:v>95.602294455066911</c:v>
                </c:pt>
                <c:pt idx="9628">
                  <c:v>95.602294455066911</c:v>
                </c:pt>
                <c:pt idx="9629">
                  <c:v>95.602294455066911</c:v>
                </c:pt>
                <c:pt idx="9630">
                  <c:v>95.602294455066911</c:v>
                </c:pt>
                <c:pt idx="9631">
                  <c:v>95.602294455066911</c:v>
                </c:pt>
                <c:pt idx="9632">
                  <c:v>95.602294455066911</c:v>
                </c:pt>
                <c:pt idx="9633">
                  <c:v>95.602294455066911</c:v>
                </c:pt>
                <c:pt idx="9634">
                  <c:v>95.602294455066911</c:v>
                </c:pt>
                <c:pt idx="9635">
                  <c:v>95.602294455066911</c:v>
                </c:pt>
                <c:pt idx="9636">
                  <c:v>95.602294455066911</c:v>
                </c:pt>
                <c:pt idx="9637">
                  <c:v>95.693779904306226</c:v>
                </c:pt>
                <c:pt idx="9638">
                  <c:v>95.693779904306226</c:v>
                </c:pt>
                <c:pt idx="9639">
                  <c:v>95.693779904306226</c:v>
                </c:pt>
                <c:pt idx="9640">
                  <c:v>95.693779904306226</c:v>
                </c:pt>
                <c:pt idx="9641">
                  <c:v>95.693779904306226</c:v>
                </c:pt>
                <c:pt idx="9642">
                  <c:v>95.693779904306226</c:v>
                </c:pt>
                <c:pt idx="9643">
                  <c:v>95.693779904306226</c:v>
                </c:pt>
                <c:pt idx="9644">
                  <c:v>95.693779904306226</c:v>
                </c:pt>
                <c:pt idx="9645">
                  <c:v>95.693779904306226</c:v>
                </c:pt>
                <c:pt idx="9646">
                  <c:v>95.693779904306226</c:v>
                </c:pt>
                <c:pt idx="9647">
                  <c:v>95.693779904306226</c:v>
                </c:pt>
                <c:pt idx="9648">
                  <c:v>95.693779904306226</c:v>
                </c:pt>
                <c:pt idx="9649">
                  <c:v>95.693779904306226</c:v>
                </c:pt>
                <c:pt idx="9650">
                  <c:v>95.693779904306226</c:v>
                </c:pt>
                <c:pt idx="9651">
                  <c:v>95.693779904306226</c:v>
                </c:pt>
                <c:pt idx="9652">
                  <c:v>95.693779904306226</c:v>
                </c:pt>
                <c:pt idx="9653">
                  <c:v>95.693779904306226</c:v>
                </c:pt>
                <c:pt idx="9654">
                  <c:v>95.693779904306226</c:v>
                </c:pt>
                <c:pt idx="9655">
                  <c:v>95.785440613026822</c:v>
                </c:pt>
                <c:pt idx="9656">
                  <c:v>95.785440613026822</c:v>
                </c:pt>
                <c:pt idx="9657">
                  <c:v>95.785440613026822</c:v>
                </c:pt>
                <c:pt idx="9658">
                  <c:v>95.785440613026822</c:v>
                </c:pt>
                <c:pt idx="9659">
                  <c:v>95.785440613026822</c:v>
                </c:pt>
                <c:pt idx="9660">
                  <c:v>95.785440613026822</c:v>
                </c:pt>
                <c:pt idx="9661">
                  <c:v>95.785440613026822</c:v>
                </c:pt>
                <c:pt idx="9662">
                  <c:v>95.785440613026822</c:v>
                </c:pt>
                <c:pt idx="9663">
                  <c:v>95.785440613026822</c:v>
                </c:pt>
                <c:pt idx="9664">
                  <c:v>95.785440613026822</c:v>
                </c:pt>
                <c:pt idx="9665">
                  <c:v>95.785440613026822</c:v>
                </c:pt>
                <c:pt idx="9666">
                  <c:v>95.877277085330775</c:v>
                </c:pt>
                <c:pt idx="9667">
                  <c:v>95.877277085330775</c:v>
                </c:pt>
                <c:pt idx="9668">
                  <c:v>95.877277085330775</c:v>
                </c:pt>
                <c:pt idx="9669">
                  <c:v>95.877277085330775</c:v>
                </c:pt>
                <c:pt idx="9670">
                  <c:v>95.877277085330775</c:v>
                </c:pt>
                <c:pt idx="9671">
                  <c:v>95.877277085330775</c:v>
                </c:pt>
                <c:pt idx="9672">
                  <c:v>95.877277085330775</c:v>
                </c:pt>
                <c:pt idx="9673">
                  <c:v>95.877277085330775</c:v>
                </c:pt>
                <c:pt idx="9674">
                  <c:v>95.877277085330775</c:v>
                </c:pt>
                <c:pt idx="9675">
                  <c:v>95.877277085330775</c:v>
                </c:pt>
                <c:pt idx="9676">
                  <c:v>95.877277085330775</c:v>
                </c:pt>
                <c:pt idx="9677">
                  <c:v>95.877277085330775</c:v>
                </c:pt>
                <c:pt idx="9678">
                  <c:v>95.969289827255281</c:v>
                </c:pt>
                <c:pt idx="9679">
                  <c:v>95.969289827255281</c:v>
                </c:pt>
                <c:pt idx="9680">
                  <c:v>95.969289827255281</c:v>
                </c:pt>
                <c:pt idx="9681">
                  <c:v>95.969289827255281</c:v>
                </c:pt>
                <c:pt idx="9682">
                  <c:v>95.969289827255281</c:v>
                </c:pt>
                <c:pt idx="9683">
                  <c:v>95.969289827255281</c:v>
                </c:pt>
                <c:pt idx="9684">
                  <c:v>95.969289827255281</c:v>
                </c:pt>
                <c:pt idx="9685">
                  <c:v>95.969289827255281</c:v>
                </c:pt>
                <c:pt idx="9686">
                  <c:v>95.969289827255281</c:v>
                </c:pt>
                <c:pt idx="9687">
                  <c:v>95.969289827255281</c:v>
                </c:pt>
                <c:pt idx="9688">
                  <c:v>95.969289827255281</c:v>
                </c:pt>
                <c:pt idx="9689">
                  <c:v>95.969289827255281</c:v>
                </c:pt>
                <c:pt idx="9690">
                  <c:v>95.969289827255281</c:v>
                </c:pt>
                <c:pt idx="9691">
                  <c:v>96.061479346781937</c:v>
                </c:pt>
                <c:pt idx="9692">
                  <c:v>96.061479346781937</c:v>
                </c:pt>
                <c:pt idx="9693">
                  <c:v>96.061479346781937</c:v>
                </c:pt>
                <c:pt idx="9694">
                  <c:v>96.061479346781937</c:v>
                </c:pt>
                <c:pt idx="9695">
                  <c:v>96.061479346781937</c:v>
                </c:pt>
                <c:pt idx="9696">
                  <c:v>96.061479346781937</c:v>
                </c:pt>
                <c:pt idx="9697">
                  <c:v>96.061479346781937</c:v>
                </c:pt>
                <c:pt idx="9698">
                  <c:v>96.061479346781937</c:v>
                </c:pt>
                <c:pt idx="9699">
                  <c:v>96.061479346781937</c:v>
                </c:pt>
                <c:pt idx="9700">
                  <c:v>96.061479346781937</c:v>
                </c:pt>
                <c:pt idx="9701">
                  <c:v>96.061479346781937</c:v>
                </c:pt>
                <c:pt idx="9702">
                  <c:v>96.061479346781937</c:v>
                </c:pt>
                <c:pt idx="9703">
                  <c:v>96.153846153846146</c:v>
                </c:pt>
                <c:pt idx="9704">
                  <c:v>96.153846153846146</c:v>
                </c:pt>
                <c:pt idx="9705">
                  <c:v>96.153846153846146</c:v>
                </c:pt>
                <c:pt idx="9706">
                  <c:v>96.153846153846146</c:v>
                </c:pt>
                <c:pt idx="9707">
                  <c:v>96.153846153846146</c:v>
                </c:pt>
                <c:pt idx="9708">
                  <c:v>96.153846153846146</c:v>
                </c:pt>
                <c:pt idx="9709">
                  <c:v>96.153846153846146</c:v>
                </c:pt>
                <c:pt idx="9710">
                  <c:v>96.153846153846146</c:v>
                </c:pt>
                <c:pt idx="9711">
                  <c:v>96.153846153846146</c:v>
                </c:pt>
                <c:pt idx="9712">
                  <c:v>96.246390760346486</c:v>
                </c:pt>
                <c:pt idx="9713">
                  <c:v>96.246390760346486</c:v>
                </c:pt>
                <c:pt idx="9714">
                  <c:v>96.246390760346486</c:v>
                </c:pt>
                <c:pt idx="9715">
                  <c:v>96.246390760346486</c:v>
                </c:pt>
                <c:pt idx="9716">
                  <c:v>96.246390760346486</c:v>
                </c:pt>
                <c:pt idx="9717">
                  <c:v>96.246390760346486</c:v>
                </c:pt>
                <c:pt idx="9718">
                  <c:v>96.246390760346486</c:v>
                </c:pt>
                <c:pt idx="9719">
                  <c:v>96.246390760346486</c:v>
                </c:pt>
                <c:pt idx="9720">
                  <c:v>96.246390760346486</c:v>
                </c:pt>
                <c:pt idx="9721">
                  <c:v>96.246390760346486</c:v>
                </c:pt>
                <c:pt idx="9722">
                  <c:v>96.246390760346486</c:v>
                </c:pt>
                <c:pt idx="9723">
                  <c:v>96.246390760346486</c:v>
                </c:pt>
                <c:pt idx="9724">
                  <c:v>96.246390760346486</c:v>
                </c:pt>
                <c:pt idx="9725">
                  <c:v>96.246390760346486</c:v>
                </c:pt>
                <c:pt idx="9726">
                  <c:v>96.246390760346486</c:v>
                </c:pt>
                <c:pt idx="9727">
                  <c:v>96.246390760346486</c:v>
                </c:pt>
                <c:pt idx="9728">
                  <c:v>96.246390760346486</c:v>
                </c:pt>
                <c:pt idx="9729">
                  <c:v>96.246390760346486</c:v>
                </c:pt>
                <c:pt idx="9730">
                  <c:v>96.246390760346486</c:v>
                </c:pt>
                <c:pt idx="9731">
                  <c:v>96.246390760346486</c:v>
                </c:pt>
                <c:pt idx="9732">
                  <c:v>96.246390760346486</c:v>
                </c:pt>
                <c:pt idx="9733">
                  <c:v>96.339113680154142</c:v>
                </c:pt>
                <c:pt idx="9734">
                  <c:v>96.339113680154142</c:v>
                </c:pt>
                <c:pt idx="9735">
                  <c:v>96.339113680154142</c:v>
                </c:pt>
                <c:pt idx="9736">
                  <c:v>96.339113680154142</c:v>
                </c:pt>
                <c:pt idx="9737">
                  <c:v>96.339113680154142</c:v>
                </c:pt>
                <c:pt idx="9738">
                  <c:v>96.339113680154142</c:v>
                </c:pt>
                <c:pt idx="9739">
                  <c:v>96.339113680154142</c:v>
                </c:pt>
                <c:pt idx="9740">
                  <c:v>96.339113680154142</c:v>
                </c:pt>
                <c:pt idx="9741">
                  <c:v>96.339113680154142</c:v>
                </c:pt>
                <c:pt idx="9742">
                  <c:v>96.339113680154142</c:v>
                </c:pt>
                <c:pt idx="9743">
                  <c:v>96.339113680154142</c:v>
                </c:pt>
                <c:pt idx="9744">
                  <c:v>96.339113680154142</c:v>
                </c:pt>
                <c:pt idx="9745">
                  <c:v>96.339113680154142</c:v>
                </c:pt>
                <c:pt idx="9746">
                  <c:v>96.339113680154142</c:v>
                </c:pt>
                <c:pt idx="9747">
                  <c:v>96.339113680154142</c:v>
                </c:pt>
                <c:pt idx="9748">
                  <c:v>96.432015429122472</c:v>
                </c:pt>
                <c:pt idx="9749">
                  <c:v>96.432015429122472</c:v>
                </c:pt>
                <c:pt idx="9750">
                  <c:v>96.432015429122472</c:v>
                </c:pt>
                <c:pt idx="9751">
                  <c:v>96.432015429122472</c:v>
                </c:pt>
                <c:pt idx="9752">
                  <c:v>96.432015429122472</c:v>
                </c:pt>
                <c:pt idx="9753">
                  <c:v>96.432015429122472</c:v>
                </c:pt>
                <c:pt idx="9754">
                  <c:v>96.432015429122472</c:v>
                </c:pt>
                <c:pt idx="9755">
                  <c:v>96.432015429122472</c:v>
                </c:pt>
                <c:pt idx="9756">
                  <c:v>96.432015429122472</c:v>
                </c:pt>
                <c:pt idx="9757">
                  <c:v>96.432015429122472</c:v>
                </c:pt>
                <c:pt idx="9758">
                  <c:v>96.432015429122472</c:v>
                </c:pt>
                <c:pt idx="9759">
                  <c:v>96.432015429122472</c:v>
                </c:pt>
                <c:pt idx="9760">
                  <c:v>96.525096525096529</c:v>
                </c:pt>
                <c:pt idx="9761">
                  <c:v>96.525096525096529</c:v>
                </c:pt>
                <c:pt idx="9762">
                  <c:v>96.525096525096529</c:v>
                </c:pt>
                <c:pt idx="9763">
                  <c:v>96.525096525096529</c:v>
                </c:pt>
                <c:pt idx="9764">
                  <c:v>96.525096525096529</c:v>
                </c:pt>
                <c:pt idx="9765">
                  <c:v>96.525096525096529</c:v>
                </c:pt>
                <c:pt idx="9766">
                  <c:v>96.525096525096529</c:v>
                </c:pt>
                <c:pt idx="9767">
                  <c:v>96.525096525096529</c:v>
                </c:pt>
                <c:pt idx="9768">
                  <c:v>96.525096525096529</c:v>
                </c:pt>
                <c:pt idx="9769">
                  <c:v>96.525096525096529</c:v>
                </c:pt>
                <c:pt idx="9770">
                  <c:v>96.525096525096529</c:v>
                </c:pt>
                <c:pt idx="9771">
                  <c:v>96.525096525096529</c:v>
                </c:pt>
                <c:pt idx="9772">
                  <c:v>96.618357487922708</c:v>
                </c:pt>
                <c:pt idx="9773">
                  <c:v>96.618357487922708</c:v>
                </c:pt>
                <c:pt idx="9774">
                  <c:v>96.618357487922708</c:v>
                </c:pt>
                <c:pt idx="9775">
                  <c:v>96.618357487922708</c:v>
                </c:pt>
                <c:pt idx="9776">
                  <c:v>96.618357487922708</c:v>
                </c:pt>
                <c:pt idx="9777">
                  <c:v>96.618357487922708</c:v>
                </c:pt>
                <c:pt idx="9778">
                  <c:v>96.618357487922708</c:v>
                </c:pt>
                <c:pt idx="9779">
                  <c:v>96.618357487922708</c:v>
                </c:pt>
                <c:pt idx="9780">
                  <c:v>96.618357487922708</c:v>
                </c:pt>
                <c:pt idx="9781">
                  <c:v>96.618357487922708</c:v>
                </c:pt>
                <c:pt idx="9782">
                  <c:v>96.618357487922708</c:v>
                </c:pt>
                <c:pt idx="9783">
                  <c:v>96.71179883945841</c:v>
                </c:pt>
                <c:pt idx="9784">
                  <c:v>96.71179883945841</c:v>
                </c:pt>
                <c:pt idx="9785">
                  <c:v>96.71179883945841</c:v>
                </c:pt>
                <c:pt idx="9786">
                  <c:v>96.71179883945841</c:v>
                </c:pt>
                <c:pt idx="9787">
                  <c:v>96.71179883945841</c:v>
                </c:pt>
                <c:pt idx="9788">
                  <c:v>96.71179883945841</c:v>
                </c:pt>
                <c:pt idx="9789">
                  <c:v>96.71179883945841</c:v>
                </c:pt>
                <c:pt idx="9790">
                  <c:v>96.71179883945841</c:v>
                </c:pt>
                <c:pt idx="9791">
                  <c:v>96.71179883945841</c:v>
                </c:pt>
                <c:pt idx="9792">
                  <c:v>96.805421103581793</c:v>
                </c:pt>
                <c:pt idx="9793">
                  <c:v>96.805421103581793</c:v>
                </c:pt>
                <c:pt idx="9794">
                  <c:v>96.805421103581793</c:v>
                </c:pt>
                <c:pt idx="9795">
                  <c:v>96.805421103581793</c:v>
                </c:pt>
                <c:pt idx="9796">
                  <c:v>96.805421103581793</c:v>
                </c:pt>
                <c:pt idx="9797">
                  <c:v>96.899224806201545</c:v>
                </c:pt>
                <c:pt idx="9798">
                  <c:v>96.899224806201545</c:v>
                </c:pt>
                <c:pt idx="9799">
                  <c:v>96.899224806201545</c:v>
                </c:pt>
                <c:pt idx="9800">
                  <c:v>96.899224806201545</c:v>
                </c:pt>
                <c:pt idx="9801">
                  <c:v>96.899224806201545</c:v>
                </c:pt>
                <c:pt idx="9802">
                  <c:v>96.899224806201545</c:v>
                </c:pt>
                <c:pt idx="9803">
                  <c:v>96.899224806201545</c:v>
                </c:pt>
                <c:pt idx="9804">
                  <c:v>96.899224806201545</c:v>
                </c:pt>
                <c:pt idx="9805">
                  <c:v>96.899224806201545</c:v>
                </c:pt>
                <c:pt idx="9806">
                  <c:v>96.993210475266721</c:v>
                </c:pt>
                <c:pt idx="9807">
                  <c:v>96.993210475266721</c:v>
                </c:pt>
                <c:pt idx="9808">
                  <c:v>96.993210475266721</c:v>
                </c:pt>
                <c:pt idx="9809">
                  <c:v>96.993210475266721</c:v>
                </c:pt>
                <c:pt idx="9810">
                  <c:v>96.993210475266721</c:v>
                </c:pt>
                <c:pt idx="9811">
                  <c:v>96.993210475266721</c:v>
                </c:pt>
                <c:pt idx="9812">
                  <c:v>96.993210475266721</c:v>
                </c:pt>
                <c:pt idx="9813">
                  <c:v>96.993210475266721</c:v>
                </c:pt>
                <c:pt idx="9814">
                  <c:v>96.993210475266721</c:v>
                </c:pt>
                <c:pt idx="9815">
                  <c:v>96.993210475266721</c:v>
                </c:pt>
                <c:pt idx="9816">
                  <c:v>96.993210475266721</c:v>
                </c:pt>
                <c:pt idx="9817">
                  <c:v>96.993210475266721</c:v>
                </c:pt>
                <c:pt idx="9818">
                  <c:v>96.993210475266721</c:v>
                </c:pt>
                <c:pt idx="9819">
                  <c:v>96.993210475266721</c:v>
                </c:pt>
                <c:pt idx="9820">
                  <c:v>96.993210475266721</c:v>
                </c:pt>
                <c:pt idx="9821">
                  <c:v>96.993210475266721</c:v>
                </c:pt>
                <c:pt idx="9822">
                  <c:v>97.087378640776691</c:v>
                </c:pt>
                <c:pt idx="9823">
                  <c:v>97.087378640776691</c:v>
                </c:pt>
                <c:pt idx="9824">
                  <c:v>97.087378640776691</c:v>
                </c:pt>
                <c:pt idx="9825">
                  <c:v>97.087378640776691</c:v>
                </c:pt>
                <c:pt idx="9826">
                  <c:v>97.087378640776691</c:v>
                </c:pt>
                <c:pt idx="9827">
                  <c:v>97.087378640776691</c:v>
                </c:pt>
                <c:pt idx="9828">
                  <c:v>97.087378640776691</c:v>
                </c:pt>
                <c:pt idx="9829">
                  <c:v>97.087378640776691</c:v>
                </c:pt>
                <c:pt idx="9830">
                  <c:v>97.087378640776691</c:v>
                </c:pt>
                <c:pt idx="9831">
                  <c:v>97.181729834791071</c:v>
                </c:pt>
                <c:pt idx="9832">
                  <c:v>97.181729834791071</c:v>
                </c:pt>
                <c:pt idx="9833">
                  <c:v>97.181729834791071</c:v>
                </c:pt>
                <c:pt idx="9834">
                  <c:v>97.181729834791071</c:v>
                </c:pt>
                <c:pt idx="9835">
                  <c:v>97.181729834791071</c:v>
                </c:pt>
                <c:pt idx="9836">
                  <c:v>97.181729834791071</c:v>
                </c:pt>
                <c:pt idx="9837">
                  <c:v>97.181729834791071</c:v>
                </c:pt>
                <c:pt idx="9838">
                  <c:v>97.181729834791071</c:v>
                </c:pt>
                <c:pt idx="9839">
                  <c:v>97.181729834791071</c:v>
                </c:pt>
                <c:pt idx="9840">
                  <c:v>97.181729834791071</c:v>
                </c:pt>
                <c:pt idx="9841">
                  <c:v>97.181729834791071</c:v>
                </c:pt>
                <c:pt idx="9842">
                  <c:v>97.276264591439698</c:v>
                </c:pt>
                <c:pt idx="9843">
                  <c:v>97.276264591439698</c:v>
                </c:pt>
                <c:pt idx="9844">
                  <c:v>97.276264591439698</c:v>
                </c:pt>
                <c:pt idx="9845">
                  <c:v>97.276264591439698</c:v>
                </c:pt>
                <c:pt idx="9846">
                  <c:v>97.276264591439698</c:v>
                </c:pt>
                <c:pt idx="9847">
                  <c:v>97.276264591439698</c:v>
                </c:pt>
                <c:pt idx="9848">
                  <c:v>97.276264591439698</c:v>
                </c:pt>
                <c:pt idx="9849">
                  <c:v>97.370983446932811</c:v>
                </c:pt>
                <c:pt idx="9850">
                  <c:v>97.370983446932811</c:v>
                </c:pt>
                <c:pt idx="9851">
                  <c:v>97.370983446932811</c:v>
                </c:pt>
                <c:pt idx="9852">
                  <c:v>97.370983446932811</c:v>
                </c:pt>
                <c:pt idx="9853">
                  <c:v>97.370983446932811</c:v>
                </c:pt>
                <c:pt idx="9854">
                  <c:v>97.370983446932811</c:v>
                </c:pt>
                <c:pt idx="9855">
                  <c:v>97.370983446932811</c:v>
                </c:pt>
                <c:pt idx="9856">
                  <c:v>97.370983446932811</c:v>
                </c:pt>
                <c:pt idx="9857">
                  <c:v>97.370983446932811</c:v>
                </c:pt>
                <c:pt idx="9858">
                  <c:v>97.465886939571149</c:v>
                </c:pt>
                <c:pt idx="9859">
                  <c:v>97.465886939571149</c:v>
                </c:pt>
                <c:pt idx="9860">
                  <c:v>97.465886939571149</c:v>
                </c:pt>
                <c:pt idx="9861">
                  <c:v>97.465886939571149</c:v>
                </c:pt>
                <c:pt idx="9862">
                  <c:v>97.465886939571149</c:v>
                </c:pt>
                <c:pt idx="9863">
                  <c:v>97.465886939571149</c:v>
                </c:pt>
                <c:pt idx="9864">
                  <c:v>97.465886939571149</c:v>
                </c:pt>
                <c:pt idx="9865">
                  <c:v>97.465886939571149</c:v>
                </c:pt>
                <c:pt idx="9866">
                  <c:v>97.465886939571149</c:v>
                </c:pt>
                <c:pt idx="9867">
                  <c:v>97.465886939571149</c:v>
                </c:pt>
                <c:pt idx="9868">
                  <c:v>97.465886939571149</c:v>
                </c:pt>
                <c:pt idx="9869">
                  <c:v>97.465886939571149</c:v>
                </c:pt>
                <c:pt idx="9870">
                  <c:v>97.465886939571149</c:v>
                </c:pt>
                <c:pt idx="9871">
                  <c:v>97.465886939571149</c:v>
                </c:pt>
                <c:pt idx="9872">
                  <c:v>97.560975609756099</c:v>
                </c:pt>
                <c:pt idx="9873">
                  <c:v>97.560975609756099</c:v>
                </c:pt>
                <c:pt idx="9874">
                  <c:v>97.560975609756099</c:v>
                </c:pt>
                <c:pt idx="9875">
                  <c:v>97.560975609756099</c:v>
                </c:pt>
                <c:pt idx="9876">
                  <c:v>97.560975609756099</c:v>
                </c:pt>
                <c:pt idx="9877">
                  <c:v>97.560975609756099</c:v>
                </c:pt>
                <c:pt idx="9878">
                  <c:v>97.560975609756099</c:v>
                </c:pt>
                <c:pt idx="9879">
                  <c:v>97.560975609756099</c:v>
                </c:pt>
                <c:pt idx="9880">
                  <c:v>97.560975609756099</c:v>
                </c:pt>
                <c:pt idx="9881">
                  <c:v>97.560975609756099</c:v>
                </c:pt>
                <c:pt idx="9882">
                  <c:v>97.560975609756099</c:v>
                </c:pt>
                <c:pt idx="9883">
                  <c:v>97.560975609756099</c:v>
                </c:pt>
                <c:pt idx="9884">
                  <c:v>97.560975609756099</c:v>
                </c:pt>
                <c:pt idx="9885">
                  <c:v>97.65625</c:v>
                </c:pt>
                <c:pt idx="9886">
                  <c:v>97.65625</c:v>
                </c:pt>
                <c:pt idx="9887">
                  <c:v>97.65625</c:v>
                </c:pt>
                <c:pt idx="9888">
                  <c:v>97.65625</c:v>
                </c:pt>
                <c:pt idx="9889">
                  <c:v>97.65625</c:v>
                </c:pt>
                <c:pt idx="9890">
                  <c:v>97.65625</c:v>
                </c:pt>
                <c:pt idx="9891">
                  <c:v>97.65625</c:v>
                </c:pt>
                <c:pt idx="9892">
                  <c:v>97.65625</c:v>
                </c:pt>
                <c:pt idx="9893">
                  <c:v>97.65625</c:v>
                </c:pt>
                <c:pt idx="9894">
                  <c:v>97.65625</c:v>
                </c:pt>
                <c:pt idx="9895">
                  <c:v>97.65625</c:v>
                </c:pt>
                <c:pt idx="9896">
                  <c:v>97.75171065493646</c:v>
                </c:pt>
                <c:pt idx="9897">
                  <c:v>97.75171065493646</c:v>
                </c:pt>
                <c:pt idx="9898">
                  <c:v>97.75171065493646</c:v>
                </c:pt>
                <c:pt idx="9899">
                  <c:v>97.75171065493646</c:v>
                </c:pt>
                <c:pt idx="9900">
                  <c:v>97.75171065493646</c:v>
                </c:pt>
                <c:pt idx="9901">
                  <c:v>97.75171065493646</c:v>
                </c:pt>
                <c:pt idx="9902">
                  <c:v>97.75171065493646</c:v>
                </c:pt>
                <c:pt idx="9903">
                  <c:v>97.75171065493646</c:v>
                </c:pt>
                <c:pt idx="9904">
                  <c:v>97.75171065493646</c:v>
                </c:pt>
                <c:pt idx="9905">
                  <c:v>97.847358121330714</c:v>
                </c:pt>
                <c:pt idx="9906">
                  <c:v>97.847358121330714</c:v>
                </c:pt>
                <c:pt idx="9907">
                  <c:v>97.847358121330714</c:v>
                </c:pt>
                <c:pt idx="9908">
                  <c:v>97.847358121330714</c:v>
                </c:pt>
                <c:pt idx="9909">
                  <c:v>97.847358121330714</c:v>
                </c:pt>
                <c:pt idx="9910">
                  <c:v>97.847358121330714</c:v>
                </c:pt>
                <c:pt idx="9911">
                  <c:v>97.847358121330714</c:v>
                </c:pt>
                <c:pt idx="9912">
                  <c:v>97.847358121330714</c:v>
                </c:pt>
                <c:pt idx="9913">
                  <c:v>97.847358121330714</c:v>
                </c:pt>
                <c:pt idx="9914">
                  <c:v>97.9431929480901</c:v>
                </c:pt>
                <c:pt idx="9915">
                  <c:v>97.9431929480901</c:v>
                </c:pt>
                <c:pt idx="9916">
                  <c:v>97.9431929480901</c:v>
                </c:pt>
                <c:pt idx="9917">
                  <c:v>97.9431929480901</c:v>
                </c:pt>
                <c:pt idx="9918">
                  <c:v>97.9431929480901</c:v>
                </c:pt>
                <c:pt idx="9919">
                  <c:v>97.9431929480901</c:v>
                </c:pt>
                <c:pt idx="9920">
                  <c:v>97.9431929480901</c:v>
                </c:pt>
                <c:pt idx="9921">
                  <c:v>97.9431929480901</c:v>
                </c:pt>
                <c:pt idx="9922">
                  <c:v>97.9431929480901</c:v>
                </c:pt>
                <c:pt idx="9923">
                  <c:v>97.9431929480901</c:v>
                </c:pt>
                <c:pt idx="9924">
                  <c:v>97.9431929480901</c:v>
                </c:pt>
                <c:pt idx="9925">
                  <c:v>97.9431929480901</c:v>
                </c:pt>
                <c:pt idx="9926">
                  <c:v>97.9431929480901</c:v>
                </c:pt>
                <c:pt idx="9927">
                  <c:v>97.9431929480901</c:v>
                </c:pt>
                <c:pt idx="9928">
                  <c:v>98.039215686274517</c:v>
                </c:pt>
                <c:pt idx="9929">
                  <c:v>98.039215686274517</c:v>
                </c:pt>
                <c:pt idx="9930">
                  <c:v>98.039215686274517</c:v>
                </c:pt>
                <c:pt idx="9931">
                  <c:v>98.039215686274517</c:v>
                </c:pt>
                <c:pt idx="9932">
                  <c:v>98.039215686274517</c:v>
                </c:pt>
                <c:pt idx="9933">
                  <c:v>98.039215686274517</c:v>
                </c:pt>
                <c:pt idx="9934">
                  <c:v>98.039215686274517</c:v>
                </c:pt>
                <c:pt idx="9935">
                  <c:v>98.039215686274517</c:v>
                </c:pt>
                <c:pt idx="9936">
                  <c:v>98.039215686274517</c:v>
                </c:pt>
                <c:pt idx="9937">
                  <c:v>98.039215686274517</c:v>
                </c:pt>
                <c:pt idx="9938">
                  <c:v>98.039215686274517</c:v>
                </c:pt>
                <c:pt idx="9939">
                  <c:v>98.039215686274517</c:v>
                </c:pt>
                <c:pt idx="9940">
                  <c:v>98.039215686274517</c:v>
                </c:pt>
                <c:pt idx="9941">
                  <c:v>98.039215686274517</c:v>
                </c:pt>
                <c:pt idx="9942">
                  <c:v>98.039215686274517</c:v>
                </c:pt>
                <c:pt idx="9943">
                  <c:v>98.135426889106967</c:v>
                </c:pt>
                <c:pt idx="9944">
                  <c:v>98.135426889106967</c:v>
                </c:pt>
                <c:pt idx="9945">
                  <c:v>98.135426889106967</c:v>
                </c:pt>
                <c:pt idx="9946">
                  <c:v>98.135426889106967</c:v>
                </c:pt>
                <c:pt idx="9947">
                  <c:v>98.135426889106967</c:v>
                </c:pt>
                <c:pt idx="9948">
                  <c:v>98.135426889106967</c:v>
                </c:pt>
                <c:pt idx="9949">
                  <c:v>98.135426889106967</c:v>
                </c:pt>
                <c:pt idx="9950">
                  <c:v>98.135426889106967</c:v>
                </c:pt>
                <c:pt idx="9951">
                  <c:v>98.135426889106967</c:v>
                </c:pt>
                <c:pt idx="9952">
                  <c:v>98.135426889106967</c:v>
                </c:pt>
                <c:pt idx="9953">
                  <c:v>98.135426889106967</c:v>
                </c:pt>
                <c:pt idx="9954">
                  <c:v>98.135426889106967</c:v>
                </c:pt>
                <c:pt idx="9955">
                  <c:v>98.135426889106967</c:v>
                </c:pt>
                <c:pt idx="9956">
                  <c:v>98.135426889106967</c:v>
                </c:pt>
                <c:pt idx="9957">
                  <c:v>98.135426889106967</c:v>
                </c:pt>
                <c:pt idx="9958">
                  <c:v>98.135426889106967</c:v>
                </c:pt>
                <c:pt idx="9959">
                  <c:v>98.135426889106967</c:v>
                </c:pt>
                <c:pt idx="9960">
                  <c:v>98.135426889106967</c:v>
                </c:pt>
                <c:pt idx="9961">
                  <c:v>98.135426889106967</c:v>
                </c:pt>
                <c:pt idx="9962">
                  <c:v>98.135426889106967</c:v>
                </c:pt>
                <c:pt idx="9963">
                  <c:v>98.135426889106967</c:v>
                </c:pt>
                <c:pt idx="9964">
                  <c:v>98.231827111984288</c:v>
                </c:pt>
                <c:pt idx="9965">
                  <c:v>98.231827111984288</c:v>
                </c:pt>
                <c:pt idx="9966">
                  <c:v>98.231827111984288</c:v>
                </c:pt>
                <c:pt idx="9967">
                  <c:v>98.231827111984288</c:v>
                </c:pt>
                <c:pt idx="9968">
                  <c:v>98.231827111984288</c:v>
                </c:pt>
                <c:pt idx="9969">
                  <c:v>98.231827111984288</c:v>
                </c:pt>
                <c:pt idx="9970">
                  <c:v>98.231827111984288</c:v>
                </c:pt>
                <c:pt idx="9971">
                  <c:v>98.231827111984288</c:v>
                </c:pt>
                <c:pt idx="9972">
                  <c:v>98.231827111984288</c:v>
                </c:pt>
                <c:pt idx="9973">
                  <c:v>98.231827111984288</c:v>
                </c:pt>
                <c:pt idx="9974">
                  <c:v>98.231827111984288</c:v>
                </c:pt>
                <c:pt idx="9975">
                  <c:v>98.231827111984288</c:v>
                </c:pt>
                <c:pt idx="9976">
                  <c:v>98.231827111984288</c:v>
                </c:pt>
                <c:pt idx="9977">
                  <c:v>98.328416912487711</c:v>
                </c:pt>
                <c:pt idx="9978">
                  <c:v>98.328416912487711</c:v>
                </c:pt>
                <c:pt idx="9979">
                  <c:v>98.328416912487711</c:v>
                </c:pt>
                <c:pt idx="9980">
                  <c:v>98.328416912487711</c:v>
                </c:pt>
                <c:pt idx="9981">
                  <c:v>98.328416912487711</c:v>
                </c:pt>
                <c:pt idx="9982">
                  <c:v>98.328416912487711</c:v>
                </c:pt>
                <c:pt idx="9983">
                  <c:v>98.328416912487711</c:v>
                </c:pt>
                <c:pt idx="9984">
                  <c:v>98.328416912487711</c:v>
                </c:pt>
                <c:pt idx="9985">
                  <c:v>98.328416912487711</c:v>
                </c:pt>
                <c:pt idx="9986">
                  <c:v>98.328416912487711</c:v>
                </c:pt>
                <c:pt idx="9987">
                  <c:v>98.328416912487711</c:v>
                </c:pt>
                <c:pt idx="9988">
                  <c:v>98.328416912487711</c:v>
                </c:pt>
                <c:pt idx="9989">
                  <c:v>98.425196850393704</c:v>
                </c:pt>
                <c:pt idx="9990">
                  <c:v>98.425196850393704</c:v>
                </c:pt>
                <c:pt idx="9991">
                  <c:v>98.425196850393704</c:v>
                </c:pt>
                <c:pt idx="9992">
                  <c:v>98.425196850393704</c:v>
                </c:pt>
                <c:pt idx="9993">
                  <c:v>98.425196850393704</c:v>
                </c:pt>
                <c:pt idx="9994">
                  <c:v>98.425196850393704</c:v>
                </c:pt>
                <c:pt idx="9995">
                  <c:v>98.425196850393704</c:v>
                </c:pt>
                <c:pt idx="9996">
                  <c:v>98.425196850393704</c:v>
                </c:pt>
                <c:pt idx="9997">
                  <c:v>98.425196850393704</c:v>
                </c:pt>
                <c:pt idx="9998">
                  <c:v>98.425196850393704</c:v>
                </c:pt>
                <c:pt idx="9999">
                  <c:v>98.425196850393704</c:v>
                </c:pt>
                <c:pt idx="10000">
                  <c:v>98.425196850393704</c:v>
                </c:pt>
                <c:pt idx="10001">
                  <c:v>98.425196850393704</c:v>
                </c:pt>
                <c:pt idx="10002">
                  <c:v>98.522167487684726</c:v>
                </c:pt>
                <c:pt idx="10003">
                  <c:v>98.522167487684726</c:v>
                </c:pt>
                <c:pt idx="10004">
                  <c:v>98.522167487684726</c:v>
                </c:pt>
                <c:pt idx="10005">
                  <c:v>98.522167487684726</c:v>
                </c:pt>
                <c:pt idx="10006">
                  <c:v>98.522167487684726</c:v>
                </c:pt>
                <c:pt idx="10007">
                  <c:v>98.522167487684726</c:v>
                </c:pt>
                <c:pt idx="10008">
                  <c:v>98.522167487684726</c:v>
                </c:pt>
                <c:pt idx="10009">
                  <c:v>98.522167487684726</c:v>
                </c:pt>
                <c:pt idx="10010">
                  <c:v>98.522167487684726</c:v>
                </c:pt>
                <c:pt idx="10011">
                  <c:v>98.522167487684726</c:v>
                </c:pt>
                <c:pt idx="10012">
                  <c:v>98.522167487684726</c:v>
                </c:pt>
                <c:pt idx="10013">
                  <c:v>98.522167487684726</c:v>
                </c:pt>
                <c:pt idx="10014">
                  <c:v>98.522167487684726</c:v>
                </c:pt>
                <c:pt idx="10015">
                  <c:v>98.522167487684726</c:v>
                </c:pt>
                <c:pt idx="10016">
                  <c:v>98.522167487684726</c:v>
                </c:pt>
                <c:pt idx="10017">
                  <c:v>98.522167487684726</c:v>
                </c:pt>
                <c:pt idx="10018">
                  <c:v>98.522167487684726</c:v>
                </c:pt>
                <c:pt idx="10019">
                  <c:v>98.522167487684726</c:v>
                </c:pt>
                <c:pt idx="10020">
                  <c:v>98.522167487684726</c:v>
                </c:pt>
                <c:pt idx="10021">
                  <c:v>98.522167487684726</c:v>
                </c:pt>
                <c:pt idx="10022">
                  <c:v>98.522167487684726</c:v>
                </c:pt>
                <c:pt idx="10023">
                  <c:v>98.522167487684726</c:v>
                </c:pt>
                <c:pt idx="10024">
                  <c:v>98.619329388560146</c:v>
                </c:pt>
                <c:pt idx="10025">
                  <c:v>98.619329388560146</c:v>
                </c:pt>
                <c:pt idx="10026">
                  <c:v>98.619329388560146</c:v>
                </c:pt>
                <c:pt idx="10027">
                  <c:v>98.619329388560146</c:v>
                </c:pt>
                <c:pt idx="10028">
                  <c:v>98.619329388560146</c:v>
                </c:pt>
                <c:pt idx="10029">
                  <c:v>98.619329388560146</c:v>
                </c:pt>
                <c:pt idx="10030">
                  <c:v>98.619329388560146</c:v>
                </c:pt>
                <c:pt idx="10031">
                  <c:v>98.619329388560146</c:v>
                </c:pt>
                <c:pt idx="10032">
                  <c:v>98.619329388560146</c:v>
                </c:pt>
                <c:pt idx="10033">
                  <c:v>98.619329388560146</c:v>
                </c:pt>
                <c:pt idx="10034">
                  <c:v>98.619329388560146</c:v>
                </c:pt>
                <c:pt idx="10035">
                  <c:v>98.619329388560146</c:v>
                </c:pt>
                <c:pt idx="10036">
                  <c:v>98.619329388560146</c:v>
                </c:pt>
                <c:pt idx="10037">
                  <c:v>98.619329388560146</c:v>
                </c:pt>
                <c:pt idx="10038">
                  <c:v>98.619329388560146</c:v>
                </c:pt>
                <c:pt idx="10039">
                  <c:v>98.619329388560146</c:v>
                </c:pt>
                <c:pt idx="10040">
                  <c:v>98.716683119447183</c:v>
                </c:pt>
                <c:pt idx="10041">
                  <c:v>98.716683119447183</c:v>
                </c:pt>
                <c:pt idx="10042">
                  <c:v>98.716683119447183</c:v>
                </c:pt>
                <c:pt idx="10043">
                  <c:v>98.716683119447183</c:v>
                </c:pt>
                <c:pt idx="10044">
                  <c:v>98.716683119447183</c:v>
                </c:pt>
                <c:pt idx="10045">
                  <c:v>98.716683119447183</c:v>
                </c:pt>
                <c:pt idx="10046">
                  <c:v>98.716683119447183</c:v>
                </c:pt>
                <c:pt idx="10047">
                  <c:v>98.716683119447183</c:v>
                </c:pt>
                <c:pt idx="10048">
                  <c:v>98.716683119447183</c:v>
                </c:pt>
                <c:pt idx="10049">
                  <c:v>98.716683119447183</c:v>
                </c:pt>
                <c:pt idx="10050">
                  <c:v>98.716683119447183</c:v>
                </c:pt>
                <c:pt idx="10051">
                  <c:v>98.716683119447183</c:v>
                </c:pt>
                <c:pt idx="10052">
                  <c:v>98.716683119447183</c:v>
                </c:pt>
                <c:pt idx="10053">
                  <c:v>98.814229249011859</c:v>
                </c:pt>
                <c:pt idx="10054">
                  <c:v>98.814229249011859</c:v>
                </c:pt>
                <c:pt idx="10055">
                  <c:v>98.814229249011859</c:v>
                </c:pt>
                <c:pt idx="10056">
                  <c:v>98.814229249011859</c:v>
                </c:pt>
                <c:pt idx="10057">
                  <c:v>98.814229249011859</c:v>
                </c:pt>
                <c:pt idx="10058">
                  <c:v>98.814229249011859</c:v>
                </c:pt>
                <c:pt idx="10059">
                  <c:v>98.814229249011859</c:v>
                </c:pt>
                <c:pt idx="10060">
                  <c:v>98.814229249011859</c:v>
                </c:pt>
                <c:pt idx="10061">
                  <c:v>98.814229249011859</c:v>
                </c:pt>
                <c:pt idx="10062">
                  <c:v>98.814229249011859</c:v>
                </c:pt>
                <c:pt idx="10063">
                  <c:v>98.814229249011859</c:v>
                </c:pt>
                <c:pt idx="10064">
                  <c:v>98.911968348170134</c:v>
                </c:pt>
                <c:pt idx="10065">
                  <c:v>98.911968348170134</c:v>
                </c:pt>
                <c:pt idx="10066">
                  <c:v>98.911968348170134</c:v>
                </c:pt>
                <c:pt idx="10067">
                  <c:v>98.911968348170134</c:v>
                </c:pt>
                <c:pt idx="10068">
                  <c:v>98.911968348170134</c:v>
                </c:pt>
                <c:pt idx="10069">
                  <c:v>98.911968348170134</c:v>
                </c:pt>
                <c:pt idx="10070">
                  <c:v>98.911968348170134</c:v>
                </c:pt>
                <c:pt idx="10071">
                  <c:v>98.911968348170134</c:v>
                </c:pt>
                <c:pt idx="10072">
                  <c:v>98.911968348170134</c:v>
                </c:pt>
                <c:pt idx="10073">
                  <c:v>98.911968348170134</c:v>
                </c:pt>
                <c:pt idx="10074">
                  <c:v>99.009900990099013</c:v>
                </c:pt>
                <c:pt idx="10075">
                  <c:v>99.009900990099013</c:v>
                </c:pt>
                <c:pt idx="10076">
                  <c:v>99.009900990099013</c:v>
                </c:pt>
                <c:pt idx="10077">
                  <c:v>99.009900990099013</c:v>
                </c:pt>
                <c:pt idx="10078">
                  <c:v>99.009900990099013</c:v>
                </c:pt>
                <c:pt idx="10079">
                  <c:v>99.009900990099013</c:v>
                </c:pt>
                <c:pt idx="10080">
                  <c:v>99.009900990099013</c:v>
                </c:pt>
                <c:pt idx="10081">
                  <c:v>99.009900990099013</c:v>
                </c:pt>
                <c:pt idx="10082">
                  <c:v>99.009900990099013</c:v>
                </c:pt>
                <c:pt idx="10083">
                  <c:v>99.009900990099013</c:v>
                </c:pt>
                <c:pt idx="10084">
                  <c:v>99.009900990099013</c:v>
                </c:pt>
                <c:pt idx="10085">
                  <c:v>99.009900990099013</c:v>
                </c:pt>
                <c:pt idx="10086">
                  <c:v>99.009900990099013</c:v>
                </c:pt>
                <c:pt idx="10087">
                  <c:v>99.009900990099013</c:v>
                </c:pt>
                <c:pt idx="10088">
                  <c:v>99.009900990099013</c:v>
                </c:pt>
                <c:pt idx="10089">
                  <c:v>99.108027750247771</c:v>
                </c:pt>
                <c:pt idx="10090">
                  <c:v>99.108027750247771</c:v>
                </c:pt>
                <c:pt idx="10091">
                  <c:v>99.108027750247771</c:v>
                </c:pt>
                <c:pt idx="10092">
                  <c:v>99.108027750247771</c:v>
                </c:pt>
                <c:pt idx="10093">
                  <c:v>99.108027750247771</c:v>
                </c:pt>
                <c:pt idx="10094">
                  <c:v>99.108027750247771</c:v>
                </c:pt>
                <c:pt idx="10095">
                  <c:v>99.108027750247771</c:v>
                </c:pt>
                <c:pt idx="10096">
                  <c:v>99.108027750247771</c:v>
                </c:pt>
                <c:pt idx="10097">
                  <c:v>99.108027750247771</c:v>
                </c:pt>
                <c:pt idx="10098">
                  <c:v>99.108027750247771</c:v>
                </c:pt>
                <c:pt idx="10099">
                  <c:v>99.108027750247771</c:v>
                </c:pt>
                <c:pt idx="10100">
                  <c:v>99.108027750247771</c:v>
                </c:pt>
                <c:pt idx="10101">
                  <c:v>99.108027750247771</c:v>
                </c:pt>
                <c:pt idx="10102">
                  <c:v>99.108027750247771</c:v>
                </c:pt>
                <c:pt idx="10103">
                  <c:v>99.108027750247771</c:v>
                </c:pt>
                <c:pt idx="10104">
                  <c:v>99.108027750247771</c:v>
                </c:pt>
                <c:pt idx="10105">
                  <c:v>99.108027750247771</c:v>
                </c:pt>
                <c:pt idx="10106">
                  <c:v>99.108027750247771</c:v>
                </c:pt>
                <c:pt idx="10107">
                  <c:v>99.108027750247771</c:v>
                </c:pt>
                <c:pt idx="10108">
                  <c:v>99.206349206349202</c:v>
                </c:pt>
                <c:pt idx="10109">
                  <c:v>99.206349206349202</c:v>
                </c:pt>
                <c:pt idx="10110">
                  <c:v>99.206349206349202</c:v>
                </c:pt>
                <c:pt idx="10111">
                  <c:v>99.206349206349202</c:v>
                </c:pt>
                <c:pt idx="10112">
                  <c:v>99.206349206349202</c:v>
                </c:pt>
                <c:pt idx="10113">
                  <c:v>99.206349206349202</c:v>
                </c:pt>
                <c:pt idx="10114">
                  <c:v>99.206349206349202</c:v>
                </c:pt>
                <c:pt idx="10115">
                  <c:v>99.206349206349202</c:v>
                </c:pt>
                <c:pt idx="10116">
                  <c:v>99.206349206349202</c:v>
                </c:pt>
                <c:pt idx="10117">
                  <c:v>99.206349206349202</c:v>
                </c:pt>
                <c:pt idx="10118">
                  <c:v>99.206349206349202</c:v>
                </c:pt>
                <c:pt idx="10119">
                  <c:v>99.206349206349202</c:v>
                </c:pt>
                <c:pt idx="10120">
                  <c:v>99.304865938430979</c:v>
                </c:pt>
                <c:pt idx="10121">
                  <c:v>99.304865938430979</c:v>
                </c:pt>
                <c:pt idx="10122">
                  <c:v>99.304865938430979</c:v>
                </c:pt>
                <c:pt idx="10123">
                  <c:v>99.304865938430979</c:v>
                </c:pt>
                <c:pt idx="10124">
                  <c:v>99.304865938430979</c:v>
                </c:pt>
                <c:pt idx="10125">
                  <c:v>99.304865938430979</c:v>
                </c:pt>
                <c:pt idx="10126">
                  <c:v>99.304865938430979</c:v>
                </c:pt>
                <c:pt idx="10127">
                  <c:v>99.304865938430979</c:v>
                </c:pt>
                <c:pt idx="10128">
                  <c:v>99.304865938430979</c:v>
                </c:pt>
                <c:pt idx="10129">
                  <c:v>99.304865938430979</c:v>
                </c:pt>
                <c:pt idx="10130">
                  <c:v>99.304865938430979</c:v>
                </c:pt>
                <c:pt idx="10131">
                  <c:v>99.304865938430979</c:v>
                </c:pt>
                <c:pt idx="10132">
                  <c:v>99.304865938430979</c:v>
                </c:pt>
                <c:pt idx="10133">
                  <c:v>99.304865938430979</c:v>
                </c:pt>
                <c:pt idx="10134">
                  <c:v>99.304865938430979</c:v>
                </c:pt>
                <c:pt idx="10135">
                  <c:v>99.304865938430979</c:v>
                </c:pt>
                <c:pt idx="10136">
                  <c:v>99.304865938430979</c:v>
                </c:pt>
                <c:pt idx="10137">
                  <c:v>99.304865938430979</c:v>
                </c:pt>
                <c:pt idx="10138">
                  <c:v>99.304865938430979</c:v>
                </c:pt>
                <c:pt idx="10139">
                  <c:v>99.304865938430979</c:v>
                </c:pt>
                <c:pt idx="10140">
                  <c:v>99.403578528827026</c:v>
                </c:pt>
                <c:pt idx="10141">
                  <c:v>99.403578528827026</c:v>
                </c:pt>
                <c:pt idx="10142">
                  <c:v>99.403578528827026</c:v>
                </c:pt>
                <c:pt idx="10143">
                  <c:v>99.403578528827026</c:v>
                </c:pt>
                <c:pt idx="10144">
                  <c:v>99.403578528827026</c:v>
                </c:pt>
                <c:pt idx="10145">
                  <c:v>99.403578528827026</c:v>
                </c:pt>
                <c:pt idx="10146">
                  <c:v>99.403578528827026</c:v>
                </c:pt>
                <c:pt idx="10147">
                  <c:v>99.403578528827026</c:v>
                </c:pt>
                <c:pt idx="10148">
                  <c:v>99.403578528827026</c:v>
                </c:pt>
                <c:pt idx="10149">
                  <c:v>99.403578528827026</c:v>
                </c:pt>
                <c:pt idx="10150">
                  <c:v>99.403578528827026</c:v>
                </c:pt>
                <c:pt idx="10151">
                  <c:v>99.403578528827026</c:v>
                </c:pt>
                <c:pt idx="10152">
                  <c:v>99.403578528827026</c:v>
                </c:pt>
                <c:pt idx="10153">
                  <c:v>99.502487562189046</c:v>
                </c:pt>
                <c:pt idx="10154">
                  <c:v>99.502487562189046</c:v>
                </c:pt>
                <c:pt idx="10155">
                  <c:v>99.502487562189046</c:v>
                </c:pt>
                <c:pt idx="10156">
                  <c:v>99.502487562189046</c:v>
                </c:pt>
                <c:pt idx="10157">
                  <c:v>99.502487562189046</c:v>
                </c:pt>
                <c:pt idx="10158">
                  <c:v>99.502487562189046</c:v>
                </c:pt>
                <c:pt idx="10159">
                  <c:v>99.502487562189046</c:v>
                </c:pt>
                <c:pt idx="10160">
                  <c:v>99.502487562189046</c:v>
                </c:pt>
                <c:pt idx="10161">
                  <c:v>99.502487562189046</c:v>
                </c:pt>
                <c:pt idx="10162">
                  <c:v>99.502487562189046</c:v>
                </c:pt>
                <c:pt idx="10163">
                  <c:v>99.502487562189046</c:v>
                </c:pt>
                <c:pt idx="10164">
                  <c:v>99.601593625498012</c:v>
                </c:pt>
                <c:pt idx="10165">
                  <c:v>99.601593625498012</c:v>
                </c:pt>
                <c:pt idx="10166">
                  <c:v>99.601593625498012</c:v>
                </c:pt>
                <c:pt idx="10167">
                  <c:v>99.601593625498012</c:v>
                </c:pt>
                <c:pt idx="10168">
                  <c:v>99.601593625498012</c:v>
                </c:pt>
                <c:pt idx="10169">
                  <c:v>99.601593625498012</c:v>
                </c:pt>
                <c:pt idx="10170">
                  <c:v>99.601593625498012</c:v>
                </c:pt>
                <c:pt idx="10171">
                  <c:v>99.601593625498012</c:v>
                </c:pt>
                <c:pt idx="10172">
                  <c:v>99.601593625498012</c:v>
                </c:pt>
                <c:pt idx="10173">
                  <c:v>99.601593625498012</c:v>
                </c:pt>
                <c:pt idx="10174">
                  <c:v>99.601593625498012</c:v>
                </c:pt>
                <c:pt idx="10175">
                  <c:v>99.601593625498012</c:v>
                </c:pt>
                <c:pt idx="10176">
                  <c:v>99.700897308075781</c:v>
                </c:pt>
                <c:pt idx="10177">
                  <c:v>99.700897308075781</c:v>
                </c:pt>
                <c:pt idx="10178">
                  <c:v>99.700897308075781</c:v>
                </c:pt>
                <c:pt idx="10179">
                  <c:v>99.700897308075781</c:v>
                </c:pt>
                <c:pt idx="10180">
                  <c:v>99.700897308075781</c:v>
                </c:pt>
                <c:pt idx="10181">
                  <c:v>99.700897308075781</c:v>
                </c:pt>
                <c:pt idx="10182">
                  <c:v>99.700897308075781</c:v>
                </c:pt>
                <c:pt idx="10183">
                  <c:v>99.700897308075781</c:v>
                </c:pt>
                <c:pt idx="10184">
                  <c:v>99.700897308075781</c:v>
                </c:pt>
                <c:pt idx="10185">
                  <c:v>99.700897308075781</c:v>
                </c:pt>
                <c:pt idx="10186">
                  <c:v>99.700897308075781</c:v>
                </c:pt>
                <c:pt idx="10187">
                  <c:v>99.800399201596804</c:v>
                </c:pt>
                <c:pt idx="10188">
                  <c:v>99.800399201596804</c:v>
                </c:pt>
                <c:pt idx="10189">
                  <c:v>99.800399201596804</c:v>
                </c:pt>
                <c:pt idx="10190">
                  <c:v>99.800399201596804</c:v>
                </c:pt>
                <c:pt idx="10191">
                  <c:v>99.800399201596804</c:v>
                </c:pt>
                <c:pt idx="10192">
                  <c:v>99.800399201596804</c:v>
                </c:pt>
                <c:pt idx="10193">
                  <c:v>99.800399201596804</c:v>
                </c:pt>
                <c:pt idx="10194">
                  <c:v>99.800399201596804</c:v>
                </c:pt>
                <c:pt idx="10195">
                  <c:v>99.800399201596804</c:v>
                </c:pt>
                <c:pt idx="10196">
                  <c:v>99.800399201596804</c:v>
                </c:pt>
                <c:pt idx="10197">
                  <c:v>99.800399201596804</c:v>
                </c:pt>
                <c:pt idx="10198">
                  <c:v>99.900099900099903</c:v>
                </c:pt>
                <c:pt idx="10199">
                  <c:v>99.900099900099903</c:v>
                </c:pt>
                <c:pt idx="10200">
                  <c:v>99.900099900099903</c:v>
                </c:pt>
                <c:pt idx="10201">
                  <c:v>99.900099900099903</c:v>
                </c:pt>
                <c:pt idx="10202">
                  <c:v>99.900099900099903</c:v>
                </c:pt>
                <c:pt idx="10203">
                  <c:v>99.900099900099903</c:v>
                </c:pt>
                <c:pt idx="10204">
                  <c:v>99.900099900099903</c:v>
                </c:pt>
                <c:pt idx="10205">
                  <c:v>99.900099900099903</c:v>
                </c:pt>
                <c:pt idx="10206">
                  <c:v>99.900099900099903</c:v>
                </c:pt>
                <c:pt idx="10207">
                  <c:v>99.900099900099903</c:v>
                </c:pt>
                <c:pt idx="10208">
                  <c:v>99.900099900099903</c:v>
                </c:pt>
                <c:pt idx="10209">
                  <c:v>100</c:v>
                </c:pt>
                <c:pt idx="10210">
                  <c:v>100</c:v>
                </c:pt>
                <c:pt idx="10211">
                  <c:v>100</c:v>
                </c:pt>
                <c:pt idx="10212">
                  <c:v>100</c:v>
                </c:pt>
                <c:pt idx="10213">
                  <c:v>100</c:v>
                </c:pt>
                <c:pt idx="10214">
                  <c:v>100</c:v>
                </c:pt>
                <c:pt idx="10215">
                  <c:v>100</c:v>
                </c:pt>
                <c:pt idx="10216">
                  <c:v>100</c:v>
                </c:pt>
                <c:pt idx="10217">
                  <c:v>100</c:v>
                </c:pt>
                <c:pt idx="10218">
                  <c:v>100</c:v>
                </c:pt>
                <c:pt idx="10219">
                  <c:v>100</c:v>
                </c:pt>
                <c:pt idx="10220">
                  <c:v>100</c:v>
                </c:pt>
                <c:pt idx="10221">
                  <c:v>100.10010010010009</c:v>
                </c:pt>
                <c:pt idx="10222">
                  <c:v>100.10010010010009</c:v>
                </c:pt>
                <c:pt idx="10223">
                  <c:v>100.10010010010009</c:v>
                </c:pt>
                <c:pt idx="10224">
                  <c:v>100.10010010010009</c:v>
                </c:pt>
                <c:pt idx="10225">
                  <c:v>100.10010010010009</c:v>
                </c:pt>
                <c:pt idx="10226">
                  <c:v>100.10010010010009</c:v>
                </c:pt>
                <c:pt idx="10227">
                  <c:v>100.10010010010009</c:v>
                </c:pt>
                <c:pt idx="10228">
                  <c:v>100.10010010010009</c:v>
                </c:pt>
                <c:pt idx="10229">
                  <c:v>100.10010010010009</c:v>
                </c:pt>
                <c:pt idx="10230">
                  <c:v>100.10010010010009</c:v>
                </c:pt>
                <c:pt idx="10231">
                  <c:v>100.10010010010009</c:v>
                </c:pt>
                <c:pt idx="10232">
                  <c:v>100.10010010010009</c:v>
                </c:pt>
                <c:pt idx="10233">
                  <c:v>100.10010010010009</c:v>
                </c:pt>
                <c:pt idx="10234">
                  <c:v>100.10010010010009</c:v>
                </c:pt>
                <c:pt idx="10235">
                  <c:v>100.10010010010009</c:v>
                </c:pt>
                <c:pt idx="10236">
                  <c:v>100.10010010010009</c:v>
                </c:pt>
                <c:pt idx="10237">
                  <c:v>100.10010010010009</c:v>
                </c:pt>
                <c:pt idx="10238">
                  <c:v>100.20040080160321</c:v>
                </c:pt>
                <c:pt idx="10239">
                  <c:v>100.20040080160321</c:v>
                </c:pt>
                <c:pt idx="10240">
                  <c:v>100.20040080160321</c:v>
                </c:pt>
                <c:pt idx="10241">
                  <c:v>100.20040080160321</c:v>
                </c:pt>
                <c:pt idx="10242">
                  <c:v>100.20040080160321</c:v>
                </c:pt>
                <c:pt idx="10243">
                  <c:v>100.20040080160321</c:v>
                </c:pt>
                <c:pt idx="10244">
                  <c:v>100.20040080160321</c:v>
                </c:pt>
                <c:pt idx="10245">
                  <c:v>100.20040080160321</c:v>
                </c:pt>
                <c:pt idx="10246">
                  <c:v>100.20040080160321</c:v>
                </c:pt>
                <c:pt idx="10247">
                  <c:v>100.20040080160321</c:v>
                </c:pt>
                <c:pt idx="10248">
                  <c:v>100.20040080160321</c:v>
                </c:pt>
                <c:pt idx="10249">
                  <c:v>100.20040080160321</c:v>
                </c:pt>
                <c:pt idx="10250">
                  <c:v>100.20040080160321</c:v>
                </c:pt>
                <c:pt idx="10251">
                  <c:v>100.20040080160321</c:v>
                </c:pt>
                <c:pt idx="10252">
                  <c:v>100.20040080160321</c:v>
                </c:pt>
                <c:pt idx="10253">
                  <c:v>100.20040080160321</c:v>
                </c:pt>
                <c:pt idx="10254">
                  <c:v>100.20040080160321</c:v>
                </c:pt>
                <c:pt idx="10255">
                  <c:v>100.20040080160321</c:v>
                </c:pt>
                <c:pt idx="10256">
                  <c:v>100.20040080160321</c:v>
                </c:pt>
                <c:pt idx="10257">
                  <c:v>100.20040080160321</c:v>
                </c:pt>
                <c:pt idx="10258">
                  <c:v>100.20040080160321</c:v>
                </c:pt>
                <c:pt idx="10259">
                  <c:v>100.30090270812437</c:v>
                </c:pt>
                <c:pt idx="10260">
                  <c:v>100.30090270812437</c:v>
                </c:pt>
                <c:pt idx="10261">
                  <c:v>100.30090270812437</c:v>
                </c:pt>
                <c:pt idx="10262">
                  <c:v>100.30090270812437</c:v>
                </c:pt>
                <c:pt idx="10263">
                  <c:v>100.30090270812437</c:v>
                </c:pt>
                <c:pt idx="10264">
                  <c:v>100.30090270812437</c:v>
                </c:pt>
                <c:pt idx="10265">
                  <c:v>100.30090270812437</c:v>
                </c:pt>
                <c:pt idx="10266">
                  <c:v>100.30090270812437</c:v>
                </c:pt>
                <c:pt idx="10267">
                  <c:v>100.30090270812437</c:v>
                </c:pt>
                <c:pt idx="10268">
                  <c:v>100.30090270812437</c:v>
                </c:pt>
                <c:pt idx="10269">
                  <c:v>100.30090270812437</c:v>
                </c:pt>
                <c:pt idx="10270">
                  <c:v>100.30090270812437</c:v>
                </c:pt>
                <c:pt idx="10271">
                  <c:v>100.30090270812437</c:v>
                </c:pt>
                <c:pt idx="10272">
                  <c:v>100.30090270812437</c:v>
                </c:pt>
                <c:pt idx="10273">
                  <c:v>100.30090270812437</c:v>
                </c:pt>
                <c:pt idx="10274">
                  <c:v>100.30090270812437</c:v>
                </c:pt>
                <c:pt idx="10275">
                  <c:v>100.40160642570281</c:v>
                </c:pt>
                <c:pt idx="10276">
                  <c:v>100.40160642570281</c:v>
                </c:pt>
                <c:pt idx="10277">
                  <c:v>100.40160642570281</c:v>
                </c:pt>
                <c:pt idx="10278">
                  <c:v>100.40160642570281</c:v>
                </c:pt>
                <c:pt idx="10279">
                  <c:v>100.40160642570281</c:v>
                </c:pt>
                <c:pt idx="10280">
                  <c:v>100.40160642570281</c:v>
                </c:pt>
                <c:pt idx="10281">
                  <c:v>100.40160642570281</c:v>
                </c:pt>
                <c:pt idx="10282">
                  <c:v>100.40160642570281</c:v>
                </c:pt>
                <c:pt idx="10283">
                  <c:v>100.40160642570281</c:v>
                </c:pt>
                <c:pt idx="10284">
                  <c:v>100.40160642570281</c:v>
                </c:pt>
                <c:pt idx="10285">
                  <c:v>100.40160642570281</c:v>
                </c:pt>
                <c:pt idx="10286">
                  <c:v>100.50251256281408</c:v>
                </c:pt>
                <c:pt idx="10287">
                  <c:v>100.50251256281408</c:v>
                </c:pt>
                <c:pt idx="10288">
                  <c:v>100.50251256281408</c:v>
                </c:pt>
                <c:pt idx="10289">
                  <c:v>100.50251256281408</c:v>
                </c:pt>
                <c:pt idx="10290">
                  <c:v>100.50251256281408</c:v>
                </c:pt>
                <c:pt idx="10291">
                  <c:v>100.50251256281408</c:v>
                </c:pt>
                <c:pt idx="10292">
                  <c:v>100.50251256281408</c:v>
                </c:pt>
                <c:pt idx="10293">
                  <c:v>100.50251256281408</c:v>
                </c:pt>
                <c:pt idx="10294">
                  <c:v>100.50251256281408</c:v>
                </c:pt>
                <c:pt idx="10295">
                  <c:v>100.50251256281408</c:v>
                </c:pt>
                <c:pt idx="10296">
                  <c:v>100.50251256281408</c:v>
                </c:pt>
                <c:pt idx="10297">
                  <c:v>100.50251256281408</c:v>
                </c:pt>
                <c:pt idx="10298">
                  <c:v>100.6036217303823</c:v>
                </c:pt>
                <c:pt idx="10299">
                  <c:v>100.6036217303823</c:v>
                </c:pt>
                <c:pt idx="10300">
                  <c:v>100.6036217303823</c:v>
                </c:pt>
                <c:pt idx="10301">
                  <c:v>100.6036217303823</c:v>
                </c:pt>
                <c:pt idx="10302">
                  <c:v>100.6036217303823</c:v>
                </c:pt>
                <c:pt idx="10303">
                  <c:v>100.6036217303823</c:v>
                </c:pt>
                <c:pt idx="10304">
                  <c:v>100.6036217303823</c:v>
                </c:pt>
                <c:pt idx="10305">
                  <c:v>100.6036217303823</c:v>
                </c:pt>
                <c:pt idx="10306">
                  <c:v>100.6036217303823</c:v>
                </c:pt>
                <c:pt idx="10307">
                  <c:v>100.70493454179255</c:v>
                </c:pt>
                <c:pt idx="10308">
                  <c:v>100.70493454179255</c:v>
                </c:pt>
                <c:pt idx="10309">
                  <c:v>100.70493454179255</c:v>
                </c:pt>
                <c:pt idx="10310">
                  <c:v>100.70493454179255</c:v>
                </c:pt>
                <c:pt idx="10311">
                  <c:v>100.70493454179255</c:v>
                </c:pt>
                <c:pt idx="10312">
                  <c:v>100.70493454179255</c:v>
                </c:pt>
                <c:pt idx="10313">
                  <c:v>100.70493454179255</c:v>
                </c:pt>
                <c:pt idx="10314">
                  <c:v>100.70493454179255</c:v>
                </c:pt>
                <c:pt idx="10315">
                  <c:v>100.70493454179255</c:v>
                </c:pt>
                <c:pt idx="10316">
                  <c:v>100.70493454179255</c:v>
                </c:pt>
                <c:pt idx="10317">
                  <c:v>100.70493454179255</c:v>
                </c:pt>
                <c:pt idx="10318">
                  <c:v>100.70493454179255</c:v>
                </c:pt>
                <c:pt idx="10319">
                  <c:v>100.80645161290323</c:v>
                </c:pt>
                <c:pt idx="10320">
                  <c:v>100.80645161290323</c:v>
                </c:pt>
                <c:pt idx="10321">
                  <c:v>100.80645161290323</c:v>
                </c:pt>
                <c:pt idx="10322">
                  <c:v>100.80645161290323</c:v>
                </c:pt>
                <c:pt idx="10323">
                  <c:v>100.80645161290323</c:v>
                </c:pt>
                <c:pt idx="10324">
                  <c:v>100.80645161290323</c:v>
                </c:pt>
                <c:pt idx="10325">
                  <c:v>100.80645161290323</c:v>
                </c:pt>
                <c:pt idx="10326">
                  <c:v>100.80645161290323</c:v>
                </c:pt>
                <c:pt idx="10327">
                  <c:v>100.80645161290323</c:v>
                </c:pt>
                <c:pt idx="10328">
                  <c:v>100.80645161290323</c:v>
                </c:pt>
                <c:pt idx="10329">
                  <c:v>100.80645161290323</c:v>
                </c:pt>
                <c:pt idx="10330">
                  <c:v>100.80645161290323</c:v>
                </c:pt>
                <c:pt idx="10331">
                  <c:v>100.80645161290323</c:v>
                </c:pt>
                <c:pt idx="10332">
                  <c:v>100.80645161290323</c:v>
                </c:pt>
                <c:pt idx="10333">
                  <c:v>100.80645161290323</c:v>
                </c:pt>
                <c:pt idx="10334">
                  <c:v>100.90817356205852</c:v>
                </c:pt>
                <c:pt idx="10335">
                  <c:v>100.90817356205852</c:v>
                </c:pt>
                <c:pt idx="10336">
                  <c:v>100.90817356205852</c:v>
                </c:pt>
                <c:pt idx="10337">
                  <c:v>100.90817356205852</c:v>
                </c:pt>
                <c:pt idx="10338">
                  <c:v>100.90817356205852</c:v>
                </c:pt>
                <c:pt idx="10339">
                  <c:v>100.90817356205852</c:v>
                </c:pt>
                <c:pt idx="10340">
                  <c:v>100.90817356205852</c:v>
                </c:pt>
                <c:pt idx="10341">
                  <c:v>100.90817356205852</c:v>
                </c:pt>
                <c:pt idx="10342">
                  <c:v>100.90817356205852</c:v>
                </c:pt>
                <c:pt idx="10343">
                  <c:v>100.90817356205852</c:v>
                </c:pt>
                <c:pt idx="10344">
                  <c:v>100.90817356205852</c:v>
                </c:pt>
                <c:pt idx="10345">
                  <c:v>100.90817356205852</c:v>
                </c:pt>
                <c:pt idx="10346">
                  <c:v>100.90817356205852</c:v>
                </c:pt>
                <c:pt idx="10347">
                  <c:v>100.90817356205852</c:v>
                </c:pt>
                <c:pt idx="10348">
                  <c:v>100.90817356205852</c:v>
                </c:pt>
                <c:pt idx="10349">
                  <c:v>100.90817356205852</c:v>
                </c:pt>
                <c:pt idx="10350">
                  <c:v>101.01010101010101</c:v>
                </c:pt>
                <c:pt idx="10351">
                  <c:v>101.01010101010101</c:v>
                </c:pt>
                <c:pt idx="10352">
                  <c:v>101.01010101010101</c:v>
                </c:pt>
                <c:pt idx="10353">
                  <c:v>101.01010101010101</c:v>
                </c:pt>
                <c:pt idx="10354">
                  <c:v>101.01010101010101</c:v>
                </c:pt>
                <c:pt idx="10355">
                  <c:v>101.01010101010101</c:v>
                </c:pt>
                <c:pt idx="10356">
                  <c:v>101.01010101010101</c:v>
                </c:pt>
                <c:pt idx="10357">
                  <c:v>101.01010101010101</c:v>
                </c:pt>
                <c:pt idx="10358">
                  <c:v>101.01010101010101</c:v>
                </c:pt>
                <c:pt idx="10359">
                  <c:v>101.01010101010101</c:v>
                </c:pt>
                <c:pt idx="10360">
                  <c:v>101.01010101010101</c:v>
                </c:pt>
                <c:pt idx="10361">
                  <c:v>101.01010101010101</c:v>
                </c:pt>
                <c:pt idx="10362">
                  <c:v>101.01010101010101</c:v>
                </c:pt>
                <c:pt idx="10363">
                  <c:v>101.01010101010101</c:v>
                </c:pt>
                <c:pt idx="10364">
                  <c:v>101.01010101010101</c:v>
                </c:pt>
                <c:pt idx="10365">
                  <c:v>101.11223458038423</c:v>
                </c:pt>
                <c:pt idx="10366">
                  <c:v>101.11223458038423</c:v>
                </c:pt>
                <c:pt idx="10367">
                  <c:v>101.11223458038423</c:v>
                </c:pt>
                <c:pt idx="10368">
                  <c:v>101.11223458038423</c:v>
                </c:pt>
                <c:pt idx="10369">
                  <c:v>101.11223458038423</c:v>
                </c:pt>
                <c:pt idx="10370">
                  <c:v>101.11223458038423</c:v>
                </c:pt>
                <c:pt idx="10371">
                  <c:v>101.11223458038423</c:v>
                </c:pt>
                <c:pt idx="10372">
                  <c:v>101.11223458038423</c:v>
                </c:pt>
                <c:pt idx="10373">
                  <c:v>101.11223458038423</c:v>
                </c:pt>
                <c:pt idx="10374">
                  <c:v>101.11223458038423</c:v>
                </c:pt>
                <c:pt idx="10375">
                  <c:v>101.11223458038423</c:v>
                </c:pt>
                <c:pt idx="10376">
                  <c:v>101.11223458038423</c:v>
                </c:pt>
                <c:pt idx="10377">
                  <c:v>101.11223458038423</c:v>
                </c:pt>
                <c:pt idx="10378">
                  <c:v>101.11223458038423</c:v>
                </c:pt>
                <c:pt idx="10379">
                  <c:v>101.11223458038423</c:v>
                </c:pt>
                <c:pt idx="10380">
                  <c:v>101.21457489878541</c:v>
                </c:pt>
                <c:pt idx="10381">
                  <c:v>101.21457489878541</c:v>
                </c:pt>
                <c:pt idx="10382">
                  <c:v>101.21457489878541</c:v>
                </c:pt>
                <c:pt idx="10383">
                  <c:v>101.21457489878541</c:v>
                </c:pt>
                <c:pt idx="10384">
                  <c:v>101.21457489878541</c:v>
                </c:pt>
                <c:pt idx="10385">
                  <c:v>101.21457489878541</c:v>
                </c:pt>
                <c:pt idx="10386">
                  <c:v>101.21457489878541</c:v>
                </c:pt>
                <c:pt idx="10387">
                  <c:v>101.21457489878541</c:v>
                </c:pt>
                <c:pt idx="10388">
                  <c:v>101.21457489878541</c:v>
                </c:pt>
                <c:pt idx="10389">
                  <c:v>101.21457489878541</c:v>
                </c:pt>
                <c:pt idx="10390">
                  <c:v>101.21457489878541</c:v>
                </c:pt>
                <c:pt idx="10391">
                  <c:v>101.31712259371835</c:v>
                </c:pt>
                <c:pt idx="10392">
                  <c:v>101.31712259371835</c:v>
                </c:pt>
                <c:pt idx="10393">
                  <c:v>101.31712259371835</c:v>
                </c:pt>
                <c:pt idx="10394">
                  <c:v>101.31712259371835</c:v>
                </c:pt>
                <c:pt idx="10395">
                  <c:v>101.31712259371835</c:v>
                </c:pt>
                <c:pt idx="10396">
                  <c:v>101.31712259371835</c:v>
                </c:pt>
                <c:pt idx="10397">
                  <c:v>101.31712259371835</c:v>
                </c:pt>
                <c:pt idx="10398">
                  <c:v>101.31712259371835</c:v>
                </c:pt>
                <c:pt idx="10399">
                  <c:v>101.31712259371835</c:v>
                </c:pt>
                <c:pt idx="10400">
                  <c:v>101.41987829614605</c:v>
                </c:pt>
                <c:pt idx="10401">
                  <c:v>101.41987829614605</c:v>
                </c:pt>
                <c:pt idx="10402">
                  <c:v>101.41987829614605</c:v>
                </c:pt>
                <c:pt idx="10403">
                  <c:v>101.41987829614605</c:v>
                </c:pt>
                <c:pt idx="10404">
                  <c:v>101.41987829614605</c:v>
                </c:pt>
                <c:pt idx="10405">
                  <c:v>101.52284263959392</c:v>
                </c:pt>
                <c:pt idx="10406">
                  <c:v>101.52284263959392</c:v>
                </c:pt>
                <c:pt idx="10407">
                  <c:v>101.52284263959392</c:v>
                </c:pt>
                <c:pt idx="10408">
                  <c:v>101.52284263959392</c:v>
                </c:pt>
                <c:pt idx="10409">
                  <c:v>101.52284263959392</c:v>
                </c:pt>
                <c:pt idx="10410">
                  <c:v>101.52284263959392</c:v>
                </c:pt>
                <c:pt idx="10411">
                  <c:v>101.52284263959392</c:v>
                </c:pt>
                <c:pt idx="10412">
                  <c:v>101.52284263959392</c:v>
                </c:pt>
                <c:pt idx="10413">
                  <c:v>101.52284263959392</c:v>
                </c:pt>
                <c:pt idx="10414">
                  <c:v>101.52284263959392</c:v>
                </c:pt>
                <c:pt idx="10415">
                  <c:v>101.6260162601626</c:v>
                </c:pt>
                <c:pt idx="10416">
                  <c:v>101.6260162601626</c:v>
                </c:pt>
                <c:pt idx="10417">
                  <c:v>101.6260162601626</c:v>
                </c:pt>
                <c:pt idx="10418">
                  <c:v>101.6260162601626</c:v>
                </c:pt>
                <c:pt idx="10419">
                  <c:v>101.6260162601626</c:v>
                </c:pt>
                <c:pt idx="10420">
                  <c:v>101.6260162601626</c:v>
                </c:pt>
                <c:pt idx="10421">
                  <c:v>101.6260162601626</c:v>
                </c:pt>
                <c:pt idx="10422">
                  <c:v>101.6260162601626</c:v>
                </c:pt>
                <c:pt idx="10423">
                  <c:v>101.6260162601626</c:v>
                </c:pt>
                <c:pt idx="10424">
                  <c:v>101.6260162601626</c:v>
                </c:pt>
                <c:pt idx="10425">
                  <c:v>101.6260162601626</c:v>
                </c:pt>
                <c:pt idx="10426">
                  <c:v>101.6260162601626</c:v>
                </c:pt>
                <c:pt idx="10427">
                  <c:v>101.6260162601626</c:v>
                </c:pt>
                <c:pt idx="10428">
                  <c:v>101.6260162601626</c:v>
                </c:pt>
                <c:pt idx="10429">
                  <c:v>101.6260162601626</c:v>
                </c:pt>
                <c:pt idx="10430">
                  <c:v>101.6260162601626</c:v>
                </c:pt>
                <c:pt idx="10431">
                  <c:v>101.6260162601626</c:v>
                </c:pt>
                <c:pt idx="10432">
                  <c:v>101.6260162601626</c:v>
                </c:pt>
                <c:pt idx="10433">
                  <c:v>101.6260162601626</c:v>
                </c:pt>
                <c:pt idx="10434">
                  <c:v>101.6260162601626</c:v>
                </c:pt>
                <c:pt idx="10435">
                  <c:v>101.6260162601626</c:v>
                </c:pt>
                <c:pt idx="10436">
                  <c:v>101.7293997965412</c:v>
                </c:pt>
                <c:pt idx="10437">
                  <c:v>101.7293997965412</c:v>
                </c:pt>
                <c:pt idx="10438">
                  <c:v>101.7293997965412</c:v>
                </c:pt>
                <c:pt idx="10439">
                  <c:v>101.7293997965412</c:v>
                </c:pt>
                <c:pt idx="10440">
                  <c:v>101.7293997965412</c:v>
                </c:pt>
                <c:pt idx="10441">
                  <c:v>101.7293997965412</c:v>
                </c:pt>
                <c:pt idx="10442">
                  <c:v>101.7293997965412</c:v>
                </c:pt>
                <c:pt idx="10443">
                  <c:v>101.7293997965412</c:v>
                </c:pt>
                <c:pt idx="10444">
                  <c:v>101.7293997965412</c:v>
                </c:pt>
                <c:pt idx="10445">
                  <c:v>101.7293997965412</c:v>
                </c:pt>
                <c:pt idx="10446">
                  <c:v>101.7293997965412</c:v>
                </c:pt>
                <c:pt idx="10447">
                  <c:v>101.7293997965412</c:v>
                </c:pt>
                <c:pt idx="10448">
                  <c:v>101.7293997965412</c:v>
                </c:pt>
                <c:pt idx="10449">
                  <c:v>101.7293997965412</c:v>
                </c:pt>
                <c:pt idx="10450">
                  <c:v>101.7293997965412</c:v>
                </c:pt>
                <c:pt idx="10451">
                  <c:v>101.7293997965412</c:v>
                </c:pt>
                <c:pt idx="10452">
                  <c:v>101.7293997965412</c:v>
                </c:pt>
                <c:pt idx="10453">
                  <c:v>101.7293997965412</c:v>
                </c:pt>
                <c:pt idx="10454">
                  <c:v>101.7293997965412</c:v>
                </c:pt>
                <c:pt idx="10455">
                  <c:v>101.7293997965412</c:v>
                </c:pt>
                <c:pt idx="10456">
                  <c:v>101.7293997965412</c:v>
                </c:pt>
                <c:pt idx="10457">
                  <c:v>101.83299389002036</c:v>
                </c:pt>
                <c:pt idx="10458">
                  <c:v>101.83299389002036</c:v>
                </c:pt>
                <c:pt idx="10459">
                  <c:v>101.83299389002036</c:v>
                </c:pt>
                <c:pt idx="10460">
                  <c:v>101.83299389002036</c:v>
                </c:pt>
                <c:pt idx="10461">
                  <c:v>101.83299389002036</c:v>
                </c:pt>
                <c:pt idx="10462">
                  <c:v>101.83299389002036</c:v>
                </c:pt>
                <c:pt idx="10463">
                  <c:v>101.83299389002036</c:v>
                </c:pt>
                <c:pt idx="10464">
                  <c:v>101.83299389002036</c:v>
                </c:pt>
                <c:pt idx="10465">
                  <c:v>101.83299389002036</c:v>
                </c:pt>
                <c:pt idx="10466">
                  <c:v>101.83299389002036</c:v>
                </c:pt>
                <c:pt idx="10467">
                  <c:v>101.83299389002036</c:v>
                </c:pt>
                <c:pt idx="10468">
                  <c:v>101.83299389002036</c:v>
                </c:pt>
                <c:pt idx="10469">
                  <c:v>101.83299389002036</c:v>
                </c:pt>
                <c:pt idx="10470">
                  <c:v>101.9367991845056</c:v>
                </c:pt>
                <c:pt idx="10471">
                  <c:v>101.9367991845056</c:v>
                </c:pt>
                <c:pt idx="10472">
                  <c:v>101.9367991845056</c:v>
                </c:pt>
                <c:pt idx="10473">
                  <c:v>101.9367991845056</c:v>
                </c:pt>
                <c:pt idx="10474">
                  <c:v>101.9367991845056</c:v>
                </c:pt>
                <c:pt idx="10475">
                  <c:v>101.9367991845056</c:v>
                </c:pt>
                <c:pt idx="10476">
                  <c:v>101.9367991845056</c:v>
                </c:pt>
                <c:pt idx="10477">
                  <c:v>101.9367991845056</c:v>
                </c:pt>
                <c:pt idx="10478">
                  <c:v>101.9367991845056</c:v>
                </c:pt>
                <c:pt idx="10479">
                  <c:v>101.9367991845056</c:v>
                </c:pt>
                <c:pt idx="10480">
                  <c:v>101.9367991845056</c:v>
                </c:pt>
                <c:pt idx="10481">
                  <c:v>101.9367991845056</c:v>
                </c:pt>
                <c:pt idx="10482">
                  <c:v>101.9367991845056</c:v>
                </c:pt>
                <c:pt idx="10483">
                  <c:v>101.9367991845056</c:v>
                </c:pt>
                <c:pt idx="10484">
                  <c:v>101.9367991845056</c:v>
                </c:pt>
                <c:pt idx="10485">
                  <c:v>102.0408163265306</c:v>
                </c:pt>
                <c:pt idx="10486">
                  <c:v>102.0408163265306</c:v>
                </c:pt>
                <c:pt idx="10487">
                  <c:v>102.0408163265306</c:v>
                </c:pt>
                <c:pt idx="10488">
                  <c:v>102.0408163265306</c:v>
                </c:pt>
                <c:pt idx="10489">
                  <c:v>102.0408163265306</c:v>
                </c:pt>
                <c:pt idx="10490">
                  <c:v>102.0408163265306</c:v>
                </c:pt>
                <c:pt idx="10491">
                  <c:v>102.0408163265306</c:v>
                </c:pt>
                <c:pt idx="10492">
                  <c:v>102.0408163265306</c:v>
                </c:pt>
                <c:pt idx="10493">
                  <c:v>102.0408163265306</c:v>
                </c:pt>
                <c:pt idx="10494">
                  <c:v>102.0408163265306</c:v>
                </c:pt>
                <c:pt idx="10495">
                  <c:v>102.0408163265306</c:v>
                </c:pt>
                <c:pt idx="10496">
                  <c:v>102.0408163265306</c:v>
                </c:pt>
                <c:pt idx="10497">
                  <c:v>102.0408163265306</c:v>
                </c:pt>
                <c:pt idx="10498">
                  <c:v>102.0408163265306</c:v>
                </c:pt>
                <c:pt idx="10499">
                  <c:v>102.0408163265306</c:v>
                </c:pt>
                <c:pt idx="10500">
                  <c:v>102.0408163265306</c:v>
                </c:pt>
                <c:pt idx="10501">
                  <c:v>102.0408163265306</c:v>
                </c:pt>
                <c:pt idx="10502">
                  <c:v>102.0408163265306</c:v>
                </c:pt>
                <c:pt idx="10503">
                  <c:v>102.1450459652707</c:v>
                </c:pt>
                <c:pt idx="10504">
                  <c:v>102.1450459652707</c:v>
                </c:pt>
                <c:pt idx="10505">
                  <c:v>102.1450459652707</c:v>
                </c:pt>
                <c:pt idx="10506">
                  <c:v>102.1450459652707</c:v>
                </c:pt>
                <c:pt idx="10507">
                  <c:v>102.1450459652707</c:v>
                </c:pt>
                <c:pt idx="10508">
                  <c:v>102.1450459652707</c:v>
                </c:pt>
                <c:pt idx="10509">
                  <c:v>102.1450459652707</c:v>
                </c:pt>
                <c:pt idx="10510">
                  <c:v>102.1450459652707</c:v>
                </c:pt>
                <c:pt idx="10511">
                  <c:v>102.1450459652707</c:v>
                </c:pt>
                <c:pt idx="10512">
                  <c:v>102.1450459652707</c:v>
                </c:pt>
                <c:pt idx="10513">
                  <c:v>102.1450459652707</c:v>
                </c:pt>
                <c:pt idx="10514">
                  <c:v>102.1450459652707</c:v>
                </c:pt>
                <c:pt idx="10515">
                  <c:v>102.1450459652707</c:v>
                </c:pt>
                <c:pt idx="10516">
                  <c:v>102.24948875255625</c:v>
                </c:pt>
                <c:pt idx="10517">
                  <c:v>102.24948875255625</c:v>
                </c:pt>
                <c:pt idx="10518">
                  <c:v>102.24948875255625</c:v>
                </c:pt>
                <c:pt idx="10519">
                  <c:v>102.24948875255625</c:v>
                </c:pt>
                <c:pt idx="10520">
                  <c:v>102.24948875255625</c:v>
                </c:pt>
                <c:pt idx="10521">
                  <c:v>102.24948875255625</c:v>
                </c:pt>
                <c:pt idx="10522">
                  <c:v>102.24948875255625</c:v>
                </c:pt>
                <c:pt idx="10523">
                  <c:v>102.24948875255625</c:v>
                </c:pt>
                <c:pt idx="10524">
                  <c:v>102.24948875255625</c:v>
                </c:pt>
                <c:pt idx="10525">
                  <c:v>102.24948875255625</c:v>
                </c:pt>
                <c:pt idx="10526">
                  <c:v>102.24948875255625</c:v>
                </c:pt>
                <c:pt idx="10527">
                  <c:v>102.24948875255625</c:v>
                </c:pt>
                <c:pt idx="10528">
                  <c:v>102.24948875255625</c:v>
                </c:pt>
                <c:pt idx="10529">
                  <c:v>102.24948875255625</c:v>
                </c:pt>
                <c:pt idx="10530">
                  <c:v>102.24948875255625</c:v>
                </c:pt>
                <c:pt idx="10531">
                  <c:v>102.24948875255625</c:v>
                </c:pt>
                <c:pt idx="10532">
                  <c:v>102.24948875255625</c:v>
                </c:pt>
                <c:pt idx="10533">
                  <c:v>102.24948875255625</c:v>
                </c:pt>
                <c:pt idx="10534">
                  <c:v>102.3541453428864</c:v>
                </c:pt>
                <c:pt idx="10535">
                  <c:v>102.3541453428864</c:v>
                </c:pt>
                <c:pt idx="10536">
                  <c:v>102.3541453428864</c:v>
                </c:pt>
                <c:pt idx="10537">
                  <c:v>102.3541453428864</c:v>
                </c:pt>
                <c:pt idx="10538">
                  <c:v>102.3541453428864</c:v>
                </c:pt>
                <c:pt idx="10539">
                  <c:v>102.3541453428864</c:v>
                </c:pt>
                <c:pt idx="10540">
                  <c:v>102.3541453428864</c:v>
                </c:pt>
                <c:pt idx="10541">
                  <c:v>102.3541453428864</c:v>
                </c:pt>
                <c:pt idx="10542">
                  <c:v>102.3541453428864</c:v>
                </c:pt>
                <c:pt idx="10543">
                  <c:v>102.3541453428864</c:v>
                </c:pt>
                <c:pt idx="10544">
                  <c:v>102.3541453428864</c:v>
                </c:pt>
                <c:pt idx="10545">
                  <c:v>102.3541453428864</c:v>
                </c:pt>
                <c:pt idx="10546">
                  <c:v>102.3541453428864</c:v>
                </c:pt>
                <c:pt idx="10547">
                  <c:v>102.45901639344262</c:v>
                </c:pt>
                <c:pt idx="10548">
                  <c:v>102.45901639344262</c:v>
                </c:pt>
                <c:pt idx="10549">
                  <c:v>102.45901639344262</c:v>
                </c:pt>
                <c:pt idx="10550">
                  <c:v>102.45901639344262</c:v>
                </c:pt>
                <c:pt idx="10551">
                  <c:v>102.45901639344262</c:v>
                </c:pt>
                <c:pt idx="10552">
                  <c:v>102.45901639344262</c:v>
                </c:pt>
                <c:pt idx="10553">
                  <c:v>102.45901639344262</c:v>
                </c:pt>
                <c:pt idx="10554">
                  <c:v>102.45901639344262</c:v>
                </c:pt>
                <c:pt idx="10555">
                  <c:v>102.45901639344262</c:v>
                </c:pt>
                <c:pt idx="10556">
                  <c:v>102.45901639344262</c:v>
                </c:pt>
                <c:pt idx="10557">
                  <c:v>102.45901639344262</c:v>
                </c:pt>
                <c:pt idx="10558">
                  <c:v>102.45901639344262</c:v>
                </c:pt>
                <c:pt idx="10559">
                  <c:v>102.45901639344262</c:v>
                </c:pt>
                <c:pt idx="10560">
                  <c:v>102.56410256410257</c:v>
                </c:pt>
                <c:pt idx="10561">
                  <c:v>102.56410256410257</c:v>
                </c:pt>
                <c:pt idx="10562">
                  <c:v>102.56410256410257</c:v>
                </c:pt>
                <c:pt idx="10563">
                  <c:v>102.56410256410257</c:v>
                </c:pt>
                <c:pt idx="10564">
                  <c:v>102.56410256410257</c:v>
                </c:pt>
                <c:pt idx="10565">
                  <c:v>102.56410256410257</c:v>
                </c:pt>
                <c:pt idx="10566">
                  <c:v>102.56410256410257</c:v>
                </c:pt>
                <c:pt idx="10567">
                  <c:v>102.56410256410257</c:v>
                </c:pt>
                <c:pt idx="10568">
                  <c:v>102.56410256410257</c:v>
                </c:pt>
                <c:pt idx="10569">
                  <c:v>102.56410256410257</c:v>
                </c:pt>
                <c:pt idx="10570">
                  <c:v>102.6694045174538</c:v>
                </c:pt>
                <c:pt idx="10571">
                  <c:v>102.6694045174538</c:v>
                </c:pt>
                <c:pt idx="10572">
                  <c:v>102.6694045174538</c:v>
                </c:pt>
                <c:pt idx="10573">
                  <c:v>102.6694045174538</c:v>
                </c:pt>
                <c:pt idx="10574">
                  <c:v>102.6694045174538</c:v>
                </c:pt>
                <c:pt idx="10575">
                  <c:v>102.6694045174538</c:v>
                </c:pt>
                <c:pt idx="10576">
                  <c:v>102.6694045174538</c:v>
                </c:pt>
                <c:pt idx="10577">
                  <c:v>102.6694045174538</c:v>
                </c:pt>
                <c:pt idx="10578">
                  <c:v>102.6694045174538</c:v>
                </c:pt>
                <c:pt idx="10579">
                  <c:v>102.6694045174538</c:v>
                </c:pt>
                <c:pt idx="10580">
                  <c:v>102.6694045174538</c:v>
                </c:pt>
                <c:pt idx="10581">
                  <c:v>102.6694045174538</c:v>
                </c:pt>
                <c:pt idx="10582">
                  <c:v>102.6694045174538</c:v>
                </c:pt>
                <c:pt idx="10583">
                  <c:v>102.6694045174538</c:v>
                </c:pt>
                <c:pt idx="10584">
                  <c:v>102.6694045174538</c:v>
                </c:pt>
                <c:pt idx="10585">
                  <c:v>102.6694045174538</c:v>
                </c:pt>
                <c:pt idx="10586">
                  <c:v>102.6694045174538</c:v>
                </c:pt>
                <c:pt idx="10587">
                  <c:v>102.6694045174538</c:v>
                </c:pt>
                <c:pt idx="10588">
                  <c:v>102.7749229188078</c:v>
                </c:pt>
                <c:pt idx="10589">
                  <c:v>102.7749229188078</c:v>
                </c:pt>
                <c:pt idx="10590">
                  <c:v>102.7749229188078</c:v>
                </c:pt>
                <c:pt idx="10591">
                  <c:v>102.7749229188078</c:v>
                </c:pt>
                <c:pt idx="10592">
                  <c:v>102.7749229188078</c:v>
                </c:pt>
                <c:pt idx="10593">
                  <c:v>102.7749229188078</c:v>
                </c:pt>
                <c:pt idx="10594">
                  <c:v>102.7749229188078</c:v>
                </c:pt>
                <c:pt idx="10595">
                  <c:v>102.7749229188078</c:v>
                </c:pt>
                <c:pt idx="10596">
                  <c:v>102.7749229188078</c:v>
                </c:pt>
                <c:pt idx="10597">
                  <c:v>102.7749229188078</c:v>
                </c:pt>
                <c:pt idx="10598">
                  <c:v>102.7749229188078</c:v>
                </c:pt>
                <c:pt idx="10599">
                  <c:v>102.7749229188078</c:v>
                </c:pt>
                <c:pt idx="10600">
                  <c:v>102.7749229188078</c:v>
                </c:pt>
                <c:pt idx="10601">
                  <c:v>102.7749229188078</c:v>
                </c:pt>
                <c:pt idx="10602">
                  <c:v>102.88065843621399</c:v>
                </c:pt>
                <c:pt idx="10603">
                  <c:v>102.88065843621399</c:v>
                </c:pt>
                <c:pt idx="10604">
                  <c:v>102.88065843621399</c:v>
                </c:pt>
                <c:pt idx="10605">
                  <c:v>102.88065843621399</c:v>
                </c:pt>
                <c:pt idx="10606">
                  <c:v>102.88065843621399</c:v>
                </c:pt>
                <c:pt idx="10607">
                  <c:v>102.88065843621399</c:v>
                </c:pt>
                <c:pt idx="10608">
                  <c:v>102.88065843621399</c:v>
                </c:pt>
                <c:pt idx="10609">
                  <c:v>102.88065843621399</c:v>
                </c:pt>
                <c:pt idx="10610">
                  <c:v>102.88065843621399</c:v>
                </c:pt>
                <c:pt idx="10611">
                  <c:v>102.88065843621399</c:v>
                </c:pt>
                <c:pt idx="10612">
                  <c:v>102.88065843621399</c:v>
                </c:pt>
                <c:pt idx="10613">
                  <c:v>102.88065843621399</c:v>
                </c:pt>
                <c:pt idx="10614">
                  <c:v>102.88065843621399</c:v>
                </c:pt>
                <c:pt idx="10615">
                  <c:v>102.98661174047373</c:v>
                </c:pt>
                <c:pt idx="10616">
                  <c:v>102.98661174047373</c:v>
                </c:pt>
                <c:pt idx="10617">
                  <c:v>102.98661174047373</c:v>
                </c:pt>
                <c:pt idx="10618">
                  <c:v>102.98661174047373</c:v>
                </c:pt>
                <c:pt idx="10619">
                  <c:v>102.98661174047373</c:v>
                </c:pt>
                <c:pt idx="10620">
                  <c:v>102.98661174047373</c:v>
                </c:pt>
                <c:pt idx="10621">
                  <c:v>102.98661174047373</c:v>
                </c:pt>
                <c:pt idx="10622">
                  <c:v>102.98661174047373</c:v>
                </c:pt>
                <c:pt idx="10623">
                  <c:v>102.98661174047373</c:v>
                </c:pt>
                <c:pt idx="10624">
                  <c:v>103.09278350515464</c:v>
                </c:pt>
                <c:pt idx="10625">
                  <c:v>103.09278350515464</c:v>
                </c:pt>
                <c:pt idx="10626">
                  <c:v>103.09278350515464</c:v>
                </c:pt>
                <c:pt idx="10627">
                  <c:v>103.09278350515464</c:v>
                </c:pt>
                <c:pt idx="10628">
                  <c:v>103.09278350515464</c:v>
                </c:pt>
                <c:pt idx="10629">
                  <c:v>103.09278350515464</c:v>
                </c:pt>
                <c:pt idx="10630">
                  <c:v>103.09278350515464</c:v>
                </c:pt>
                <c:pt idx="10631">
                  <c:v>103.09278350515464</c:v>
                </c:pt>
                <c:pt idx="10632">
                  <c:v>103.09278350515464</c:v>
                </c:pt>
                <c:pt idx="10633">
                  <c:v>103.09278350515464</c:v>
                </c:pt>
                <c:pt idx="10634">
                  <c:v>103.19917440660475</c:v>
                </c:pt>
                <c:pt idx="10635">
                  <c:v>103.19917440660475</c:v>
                </c:pt>
                <c:pt idx="10636">
                  <c:v>103.19917440660475</c:v>
                </c:pt>
                <c:pt idx="10637">
                  <c:v>103.19917440660475</c:v>
                </c:pt>
                <c:pt idx="10638">
                  <c:v>103.19917440660475</c:v>
                </c:pt>
                <c:pt idx="10639">
                  <c:v>103.19917440660475</c:v>
                </c:pt>
                <c:pt idx="10640">
                  <c:v>103.19917440660475</c:v>
                </c:pt>
                <c:pt idx="10641">
                  <c:v>103.19917440660475</c:v>
                </c:pt>
                <c:pt idx="10642">
                  <c:v>103.19917440660475</c:v>
                </c:pt>
                <c:pt idx="10643">
                  <c:v>103.19917440660475</c:v>
                </c:pt>
                <c:pt idx="10644">
                  <c:v>103.19917440660475</c:v>
                </c:pt>
                <c:pt idx="10645">
                  <c:v>103.30578512396694</c:v>
                </c:pt>
                <c:pt idx="10646">
                  <c:v>103.30578512396694</c:v>
                </c:pt>
                <c:pt idx="10647">
                  <c:v>103.30578512396694</c:v>
                </c:pt>
                <c:pt idx="10648">
                  <c:v>103.30578512396694</c:v>
                </c:pt>
                <c:pt idx="10649">
                  <c:v>103.30578512396694</c:v>
                </c:pt>
                <c:pt idx="10650">
                  <c:v>103.30578512396694</c:v>
                </c:pt>
                <c:pt idx="10651">
                  <c:v>103.30578512396694</c:v>
                </c:pt>
                <c:pt idx="10652">
                  <c:v>103.30578512396694</c:v>
                </c:pt>
                <c:pt idx="10653">
                  <c:v>103.30578512396694</c:v>
                </c:pt>
                <c:pt idx="10654">
                  <c:v>103.30578512396694</c:v>
                </c:pt>
                <c:pt idx="10655">
                  <c:v>103.41261633919338</c:v>
                </c:pt>
                <c:pt idx="10656">
                  <c:v>103.41261633919338</c:v>
                </c:pt>
                <c:pt idx="10657">
                  <c:v>103.41261633919338</c:v>
                </c:pt>
                <c:pt idx="10658">
                  <c:v>103.41261633919338</c:v>
                </c:pt>
                <c:pt idx="10659">
                  <c:v>103.41261633919338</c:v>
                </c:pt>
                <c:pt idx="10660">
                  <c:v>103.41261633919338</c:v>
                </c:pt>
                <c:pt idx="10661">
                  <c:v>103.41261633919338</c:v>
                </c:pt>
                <c:pt idx="10662">
                  <c:v>103.41261633919338</c:v>
                </c:pt>
                <c:pt idx="10663">
                  <c:v>103.41261633919338</c:v>
                </c:pt>
                <c:pt idx="10664">
                  <c:v>103.41261633919338</c:v>
                </c:pt>
                <c:pt idx="10665">
                  <c:v>103.41261633919338</c:v>
                </c:pt>
                <c:pt idx="10666">
                  <c:v>103.41261633919338</c:v>
                </c:pt>
                <c:pt idx="10667">
                  <c:v>103.41261633919338</c:v>
                </c:pt>
                <c:pt idx="10668">
                  <c:v>103.41261633919338</c:v>
                </c:pt>
                <c:pt idx="10669">
                  <c:v>103.41261633919338</c:v>
                </c:pt>
                <c:pt idx="10670">
                  <c:v>103.41261633919338</c:v>
                </c:pt>
                <c:pt idx="10671">
                  <c:v>103.41261633919338</c:v>
                </c:pt>
                <c:pt idx="10672">
                  <c:v>103.41261633919338</c:v>
                </c:pt>
                <c:pt idx="10673">
                  <c:v>103.41261633919338</c:v>
                </c:pt>
                <c:pt idx="10674">
                  <c:v>103.41261633919338</c:v>
                </c:pt>
                <c:pt idx="10675">
                  <c:v>103.41261633919338</c:v>
                </c:pt>
                <c:pt idx="10676">
                  <c:v>103.51966873706004</c:v>
                </c:pt>
                <c:pt idx="10677">
                  <c:v>103.51966873706004</c:v>
                </c:pt>
                <c:pt idx="10678">
                  <c:v>103.51966873706004</c:v>
                </c:pt>
                <c:pt idx="10679">
                  <c:v>103.51966873706004</c:v>
                </c:pt>
                <c:pt idx="10680">
                  <c:v>103.51966873706004</c:v>
                </c:pt>
                <c:pt idx="10681">
                  <c:v>103.51966873706004</c:v>
                </c:pt>
                <c:pt idx="10682">
                  <c:v>103.51966873706004</c:v>
                </c:pt>
                <c:pt idx="10683">
                  <c:v>103.51966873706004</c:v>
                </c:pt>
                <c:pt idx="10684">
                  <c:v>103.51966873706004</c:v>
                </c:pt>
                <c:pt idx="10685">
                  <c:v>103.51966873706004</c:v>
                </c:pt>
                <c:pt idx="10686">
                  <c:v>103.51966873706004</c:v>
                </c:pt>
                <c:pt idx="10687">
                  <c:v>103.51966873706004</c:v>
                </c:pt>
                <c:pt idx="10688">
                  <c:v>103.51966873706004</c:v>
                </c:pt>
                <c:pt idx="10689">
                  <c:v>103.51966873706004</c:v>
                </c:pt>
                <c:pt idx="10690">
                  <c:v>103.51966873706004</c:v>
                </c:pt>
                <c:pt idx="10691">
                  <c:v>103.51966873706004</c:v>
                </c:pt>
                <c:pt idx="10692">
                  <c:v>103.51966873706004</c:v>
                </c:pt>
                <c:pt idx="10693">
                  <c:v>103.62694300518135</c:v>
                </c:pt>
                <c:pt idx="10694">
                  <c:v>103.62694300518135</c:v>
                </c:pt>
                <c:pt idx="10695">
                  <c:v>103.62694300518135</c:v>
                </c:pt>
                <c:pt idx="10696">
                  <c:v>103.62694300518135</c:v>
                </c:pt>
                <c:pt idx="10697">
                  <c:v>103.62694300518135</c:v>
                </c:pt>
                <c:pt idx="10698">
                  <c:v>103.62694300518135</c:v>
                </c:pt>
                <c:pt idx="10699">
                  <c:v>103.62694300518135</c:v>
                </c:pt>
                <c:pt idx="10700">
                  <c:v>103.62694300518135</c:v>
                </c:pt>
                <c:pt idx="10701">
                  <c:v>103.62694300518135</c:v>
                </c:pt>
                <c:pt idx="10702">
                  <c:v>103.7344398340249</c:v>
                </c:pt>
                <c:pt idx="10703">
                  <c:v>103.7344398340249</c:v>
                </c:pt>
                <c:pt idx="10704">
                  <c:v>103.7344398340249</c:v>
                </c:pt>
                <c:pt idx="10705">
                  <c:v>103.7344398340249</c:v>
                </c:pt>
                <c:pt idx="10706">
                  <c:v>103.7344398340249</c:v>
                </c:pt>
                <c:pt idx="10707">
                  <c:v>103.7344398340249</c:v>
                </c:pt>
                <c:pt idx="10708">
                  <c:v>103.7344398340249</c:v>
                </c:pt>
                <c:pt idx="10709">
                  <c:v>103.7344398340249</c:v>
                </c:pt>
                <c:pt idx="10710">
                  <c:v>103.7344398340249</c:v>
                </c:pt>
                <c:pt idx="10711">
                  <c:v>103.7344398340249</c:v>
                </c:pt>
                <c:pt idx="10712">
                  <c:v>103.7344398340249</c:v>
                </c:pt>
                <c:pt idx="10713">
                  <c:v>103.7344398340249</c:v>
                </c:pt>
                <c:pt idx="10714">
                  <c:v>103.7344398340249</c:v>
                </c:pt>
                <c:pt idx="10715">
                  <c:v>103.7344398340249</c:v>
                </c:pt>
                <c:pt idx="10716">
                  <c:v>103.7344398340249</c:v>
                </c:pt>
                <c:pt idx="10717">
                  <c:v>103.7344398340249</c:v>
                </c:pt>
                <c:pt idx="10718">
                  <c:v>103.7344398340249</c:v>
                </c:pt>
                <c:pt idx="10719">
                  <c:v>103.7344398340249</c:v>
                </c:pt>
                <c:pt idx="10720">
                  <c:v>103.7344398340249</c:v>
                </c:pt>
                <c:pt idx="10721">
                  <c:v>103.7344398340249</c:v>
                </c:pt>
                <c:pt idx="10722">
                  <c:v>103.7344398340249</c:v>
                </c:pt>
                <c:pt idx="10723">
                  <c:v>103.84215991692626</c:v>
                </c:pt>
                <c:pt idx="10724">
                  <c:v>103.84215991692626</c:v>
                </c:pt>
                <c:pt idx="10725">
                  <c:v>103.84215991692626</c:v>
                </c:pt>
                <c:pt idx="10726">
                  <c:v>103.84215991692626</c:v>
                </c:pt>
                <c:pt idx="10727">
                  <c:v>103.84215991692626</c:v>
                </c:pt>
                <c:pt idx="10728">
                  <c:v>103.84215991692626</c:v>
                </c:pt>
                <c:pt idx="10729">
                  <c:v>103.84215991692626</c:v>
                </c:pt>
                <c:pt idx="10730">
                  <c:v>103.84215991692626</c:v>
                </c:pt>
                <c:pt idx="10731">
                  <c:v>103.84215991692626</c:v>
                </c:pt>
                <c:pt idx="10732">
                  <c:v>103.84215991692626</c:v>
                </c:pt>
                <c:pt idx="10733">
                  <c:v>103.84215991692626</c:v>
                </c:pt>
                <c:pt idx="10734">
                  <c:v>103.84215991692626</c:v>
                </c:pt>
                <c:pt idx="10735">
                  <c:v>103.95010395010397</c:v>
                </c:pt>
                <c:pt idx="10736">
                  <c:v>103.95010395010397</c:v>
                </c:pt>
                <c:pt idx="10737">
                  <c:v>103.95010395010397</c:v>
                </c:pt>
                <c:pt idx="10738">
                  <c:v>103.95010395010397</c:v>
                </c:pt>
                <c:pt idx="10739">
                  <c:v>103.95010395010397</c:v>
                </c:pt>
                <c:pt idx="10740">
                  <c:v>103.95010395010397</c:v>
                </c:pt>
                <c:pt idx="10741">
                  <c:v>103.95010395010397</c:v>
                </c:pt>
                <c:pt idx="10742">
                  <c:v>103.95010395010397</c:v>
                </c:pt>
                <c:pt idx="10743">
                  <c:v>103.95010395010397</c:v>
                </c:pt>
                <c:pt idx="10744">
                  <c:v>103.95010395010397</c:v>
                </c:pt>
                <c:pt idx="10745">
                  <c:v>103.95010395010397</c:v>
                </c:pt>
                <c:pt idx="10746">
                  <c:v>103.95010395010397</c:v>
                </c:pt>
                <c:pt idx="10747">
                  <c:v>103.95010395010397</c:v>
                </c:pt>
                <c:pt idx="10748">
                  <c:v>104.0582726326743</c:v>
                </c:pt>
                <c:pt idx="10749">
                  <c:v>104.0582726326743</c:v>
                </c:pt>
                <c:pt idx="10750">
                  <c:v>104.0582726326743</c:v>
                </c:pt>
                <c:pt idx="10751">
                  <c:v>104.0582726326743</c:v>
                </c:pt>
                <c:pt idx="10752">
                  <c:v>104.0582726326743</c:v>
                </c:pt>
                <c:pt idx="10753">
                  <c:v>104.0582726326743</c:v>
                </c:pt>
                <c:pt idx="10754">
                  <c:v>104.0582726326743</c:v>
                </c:pt>
                <c:pt idx="10755">
                  <c:v>104.0582726326743</c:v>
                </c:pt>
                <c:pt idx="10756">
                  <c:v>104.0582726326743</c:v>
                </c:pt>
                <c:pt idx="10757">
                  <c:v>104.0582726326743</c:v>
                </c:pt>
                <c:pt idx="10758">
                  <c:v>104.0582726326743</c:v>
                </c:pt>
                <c:pt idx="10759">
                  <c:v>104.0582726326743</c:v>
                </c:pt>
                <c:pt idx="10760">
                  <c:v>104.0582726326743</c:v>
                </c:pt>
                <c:pt idx="10761">
                  <c:v>104.0582726326743</c:v>
                </c:pt>
                <c:pt idx="10762">
                  <c:v>104.0582726326743</c:v>
                </c:pt>
                <c:pt idx="10763">
                  <c:v>104.0582726326743</c:v>
                </c:pt>
                <c:pt idx="10764">
                  <c:v>104.16666666666667</c:v>
                </c:pt>
                <c:pt idx="10765">
                  <c:v>104.16666666666667</c:v>
                </c:pt>
                <c:pt idx="10766">
                  <c:v>104.16666666666667</c:v>
                </c:pt>
                <c:pt idx="10767">
                  <c:v>104.16666666666667</c:v>
                </c:pt>
                <c:pt idx="10768">
                  <c:v>104.16666666666667</c:v>
                </c:pt>
                <c:pt idx="10769">
                  <c:v>104.16666666666667</c:v>
                </c:pt>
                <c:pt idx="10770">
                  <c:v>104.16666666666667</c:v>
                </c:pt>
                <c:pt idx="10771">
                  <c:v>104.16666666666667</c:v>
                </c:pt>
                <c:pt idx="10772">
                  <c:v>104.16666666666667</c:v>
                </c:pt>
                <c:pt idx="10773">
                  <c:v>104.27528675703859</c:v>
                </c:pt>
                <c:pt idx="10774">
                  <c:v>104.27528675703859</c:v>
                </c:pt>
                <c:pt idx="10775">
                  <c:v>104.27528675703859</c:v>
                </c:pt>
                <c:pt idx="10776">
                  <c:v>104.27528675703859</c:v>
                </c:pt>
                <c:pt idx="10777">
                  <c:v>104.27528675703859</c:v>
                </c:pt>
                <c:pt idx="10778">
                  <c:v>104.27528675703859</c:v>
                </c:pt>
                <c:pt idx="10779">
                  <c:v>104.27528675703859</c:v>
                </c:pt>
                <c:pt idx="10780">
                  <c:v>104.27528675703859</c:v>
                </c:pt>
                <c:pt idx="10781">
                  <c:v>104.27528675703859</c:v>
                </c:pt>
                <c:pt idx="10782">
                  <c:v>104.27528675703859</c:v>
                </c:pt>
                <c:pt idx="10783">
                  <c:v>104.27528675703859</c:v>
                </c:pt>
                <c:pt idx="10784">
                  <c:v>104.27528675703859</c:v>
                </c:pt>
                <c:pt idx="10785">
                  <c:v>104.38413361169103</c:v>
                </c:pt>
                <c:pt idx="10786">
                  <c:v>104.38413361169103</c:v>
                </c:pt>
                <c:pt idx="10787">
                  <c:v>104.38413361169103</c:v>
                </c:pt>
                <c:pt idx="10788">
                  <c:v>104.38413361169103</c:v>
                </c:pt>
                <c:pt idx="10789">
                  <c:v>104.38413361169103</c:v>
                </c:pt>
                <c:pt idx="10790">
                  <c:v>104.38413361169103</c:v>
                </c:pt>
                <c:pt idx="10791">
                  <c:v>104.38413361169103</c:v>
                </c:pt>
                <c:pt idx="10792">
                  <c:v>104.38413361169103</c:v>
                </c:pt>
                <c:pt idx="10793">
                  <c:v>104.38413361169103</c:v>
                </c:pt>
                <c:pt idx="10794">
                  <c:v>104.4932079414838</c:v>
                </c:pt>
                <c:pt idx="10795">
                  <c:v>104.4932079414838</c:v>
                </c:pt>
                <c:pt idx="10796">
                  <c:v>104.4932079414838</c:v>
                </c:pt>
                <c:pt idx="10797">
                  <c:v>104.4932079414838</c:v>
                </c:pt>
                <c:pt idx="10798">
                  <c:v>104.4932079414838</c:v>
                </c:pt>
                <c:pt idx="10799">
                  <c:v>104.60251046025104</c:v>
                </c:pt>
                <c:pt idx="10800">
                  <c:v>104.60251046025104</c:v>
                </c:pt>
                <c:pt idx="10801">
                  <c:v>104.60251046025104</c:v>
                </c:pt>
                <c:pt idx="10802">
                  <c:v>104.60251046025104</c:v>
                </c:pt>
                <c:pt idx="10803">
                  <c:v>104.60251046025104</c:v>
                </c:pt>
                <c:pt idx="10804">
                  <c:v>104.60251046025104</c:v>
                </c:pt>
                <c:pt idx="10805">
                  <c:v>104.60251046025104</c:v>
                </c:pt>
                <c:pt idx="10806">
                  <c:v>104.60251046025104</c:v>
                </c:pt>
                <c:pt idx="10807">
                  <c:v>104.60251046025104</c:v>
                </c:pt>
                <c:pt idx="10808">
                  <c:v>104.60251046025104</c:v>
                </c:pt>
                <c:pt idx="10809">
                  <c:v>104.60251046025104</c:v>
                </c:pt>
                <c:pt idx="10810">
                  <c:v>104.60251046025104</c:v>
                </c:pt>
                <c:pt idx="10811">
                  <c:v>104.60251046025104</c:v>
                </c:pt>
                <c:pt idx="10812">
                  <c:v>104.60251046025104</c:v>
                </c:pt>
                <c:pt idx="10813">
                  <c:v>104.60251046025104</c:v>
                </c:pt>
                <c:pt idx="10814">
                  <c:v>104.60251046025104</c:v>
                </c:pt>
                <c:pt idx="10815">
                  <c:v>104.60251046025104</c:v>
                </c:pt>
                <c:pt idx="10816">
                  <c:v>104.60251046025104</c:v>
                </c:pt>
                <c:pt idx="10817">
                  <c:v>104.60251046025104</c:v>
                </c:pt>
                <c:pt idx="10818">
                  <c:v>104.60251046025104</c:v>
                </c:pt>
                <c:pt idx="10819">
                  <c:v>104.71204188481674</c:v>
                </c:pt>
                <c:pt idx="10820">
                  <c:v>104.71204188481674</c:v>
                </c:pt>
                <c:pt idx="10821">
                  <c:v>104.71204188481674</c:v>
                </c:pt>
                <c:pt idx="10822">
                  <c:v>104.71204188481674</c:v>
                </c:pt>
                <c:pt idx="10823">
                  <c:v>104.71204188481674</c:v>
                </c:pt>
                <c:pt idx="10824">
                  <c:v>104.71204188481674</c:v>
                </c:pt>
                <c:pt idx="10825">
                  <c:v>104.71204188481674</c:v>
                </c:pt>
                <c:pt idx="10826">
                  <c:v>104.71204188481674</c:v>
                </c:pt>
                <c:pt idx="10827">
                  <c:v>104.71204188481674</c:v>
                </c:pt>
                <c:pt idx="10828">
                  <c:v>104.71204188481674</c:v>
                </c:pt>
                <c:pt idx="10829">
                  <c:v>104.8218029350105</c:v>
                </c:pt>
                <c:pt idx="10830">
                  <c:v>104.8218029350105</c:v>
                </c:pt>
                <c:pt idx="10831">
                  <c:v>104.8218029350105</c:v>
                </c:pt>
                <c:pt idx="10832">
                  <c:v>104.8218029350105</c:v>
                </c:pt>
                <c:pt idx="10833">
                  <c:v>104.8218029350105</c:v>
                </c:pt>
                <c:pt idx="10834">
                  <c:v>104.8218029350105</c:v>
                </c:pt>
                <c:pt idx="10835">
                  <c:v>104.8218029350105</c:v>
                </c:pt>
                <c:pt idx="10836">
                  <c:v>104.8218029350105</c:v>
                </c:pt>
                <c:pt idx="10837">
                  <c:v>104.8218029350105</c:v>
                </c:pt>
                <c:pt idx="10838">
                  <c:v>104.8218029350105</c:v>
                </c:pt>
                <c:pt idx="10839">
                  <c:v>104.8218029350105</c:v>
                </c:pt>
                <c:pt idx="10840">
                  <c:v>104.8218029350105</c:v>
                </c:pt>
                <c:pt idx="10841">
                  <c:v>104.8218029350105</c:v>
                </c:pt>
                <c:pt idx="10842">
                  <c:v>104.8218029350105</c:v>
                </c:pt>
                <c:pt idx="10843">
                  <c:v>104.93179433368311</c:v>
                </c:pt>
                <c:pt idx="10844">
                  <c:v>104.93179433368311</c:v>
                </c:pt>
                <c:pt idx="10845">
                  <c:v>104.93179433368311</c:v>
                </c:pt>
                <c:pt idx="10846">
                  <c:v>104.93179433368311</c:v>
                </c:pt>
                <c:pt idx="10847">
                  <c:v>104.93179433368311</c:v>
                </c:pt>
                <c:pt idx="10848">
                  <c:v>104.93179433368311</c:v>
                </c:pt>
                <c:pt idx="10849">
                  <c:v>104.93179433368311</c:v>
                </c:pt>
                <c:pt idx="10850">
                  <c:v>104.93179433368311</c:v>
                </c:pt>
                <c:pt idx="10851">
                  <c:v>104.93179433368311</c:v>
                </c:pt>
                <c:pt idx="10852">
                  <c:v>104.93179433368311</c:v>
                </c:pt>
                <c:pt idx="10853">
                  <c:v>104.93179433368311</c:v>
                </c:pt>
                <c:pt idx="10854">
                  <c:v>104.93179433368311</c:v>
                </c:pt>
                <c:pt idx="10855">
                  <c:v>104.93179433368311</c:v>
                </c:pt>
                <c:pt idx="10856">
                  <c:v>104.93179433368311</c:v>
                </c:pt>
                <c:pt idx="10857">
                  <c:v>104.93179433368311</c:v>
                </c:pt>
                <c:pt idx="10858">
                  <c:v>104.93179433368311</c:v>
                </c:pt>
                <c:pt idx="10859">
                  <c:v>104.93179433368311</c:v>
                </c:pt>
                <c:pt idx="10860">
                  <c:v>104.93179433368311</c:v>
                </c:pt>
                <c:pt idx="10861">
                  <c:v>104.93179433368311</c:v>
                </c:pt>
                <c:pt idx="10862">
                  <c:v>104.93179433368311</c:v>
                </c:pt>
                <c:pt idx="10863">
                  <c:v>104.93179433368311</c:v>
                </c:pt>
                <c:pt idx="10864">
                  <c:v>105.0420168067227</c:v>
                </c:pt>
                <c:pt idx="10865">
                  <c:v>105.0420168067227</c:v>
                </c:pt>
                <c:pt idx="10866">
                  <c:v>105.0420168067227</c:v>
                </c:pt>
                <c:pt idx="10867">
                  <c:v>105.0420168067227</c:v>
                </c:pt>
                <c:pt idx="10868">
                  <c:v>105.0420168067227</c:v>
                </c:pt>
                <c:pt idx="10869">
                  <c:v>105.0420168067227</c:v>
                </c:pt>
                <c:pt idx="10870">
                  <c:v>105.0420168067227</c:v>
                </c:pt>
                <c:pt idx="10871">
                  <c:v>105.0420168067227</c:v>
                </c:pt>
                <c:pt idx="10872">
                  <c:v>105.0420168067227</c:v>
                </c:pt>
                <c:pt idx="10873">
                  <c:v>105.0420168067227</c:v>
                </c:pt>
                <c:pt idx="10874">
                  <c:v>105.0420168067227</c:v>
                </c:pt>
                <c:pt idx="10875">
                  <c:v>105.0420168067227</c:v>
                </c:pt>
                <c:pt idx="10876">
                  <c:v>105.0420168067227</c:v>
                </c:pt>
                <c:pt idx="10877">
                  <c:v>105.0420168067227</c:v>
                </c:pt>
                <c:pt idx="10878">
                  <c:v>105.0420168067227</c:v>
                </c:pt>
                <c:pt idx="10879">
                  <c:v>105.0420168067227</c:v>
                </c:pt>
                <c:pt idx="10880">
                  <c:v>105.0420168067227</c:v>
                </c:pt>
                <c:pt idx="10881">
                  <c:v>105.0420168067227</c:v>
                </c:pt>
                <c:pt idx="10882">
                  <c:v>105.0420168067227</c:v>
                </c:pt>
                <c:pt idx="10883">
                  <c:v>105.15247108307045</c:v>
                </c:pt>
                <c:pt idx="10884">
                  <c:v>105.15247108307045</c:v>
                </c:pt>
                <c:pt idx="10885">
                  <c:v>105.15247108307045</c:v>
                </c:pt>
                <c:pt idx="10886">
                  <c:v>105.15247108307045</c:v>
                </c:pt>
                <c:pt idx="10887">
                  <c:v>105.15247108307045</c:v>
                </c:pt>
                <c:pt idx="10888">
                  <c:v>105.15247108307045</c:v>
                </c:pt>
                <c:pt idx="10889">
                  <c:v>105.15247108307045</c:v>
                </c:pt>
                <c:pt idx="10890">
                  <c:v>105.15247108307045</c:v>
                </c:pt>
                <c:pt idx="10891">
                  <c:v>105.15247108307045</c:v>
                </c:pt>
                <c:pt idx="10892">
                  <c:v>105.15247108307045</c:v>
                </c:pt>
                <c:pt idx="10893">
                  <c:v>105.15247108307045</c:v>
                </c:pt>
                <c:pt idx="10894">
                  <c:v>105.15247108307045</c:v>
                </c:pt>
                <c:pt idx="10895">
                  <c:v>105.26315789473684</c:v>
                </c:pt>
                <c:pt idx="10896">
                  <c:v>105.26315789473684</c:v>
                </c:pt>
                <c:pt idx="10897">
                  <c:v>105.26315789473684</c:v>
                </c:pt>
                <c:pt idx="10898">
                  <c:v>105.26315789473684</c:v>
                </c:pt>
                <c:pt idx="10899">
                  <c:v>105.26315789473684</c:v>
                </c:pt>
                <c:pt idx="10900">
                  <c:v>105.26315789473684</c:v>
                </c:pt>
                <c:pt idx="10901">
                  <c:v>105.26315789473684</c:v>
                </c:pt>
                <c:pt idx="10902">
                  <c:v>105.26315789473684</c:v>
                </c:pt>
                <c:pt idx="10903">
                  <c:v>105.26315789473684</c:v>
                </c:pt>
                <c:pt idx="10904">
                  <c:v>105.26315789473684</c:v>
                </c:pt>
                <c:pt idx="10905">
                  <c:v>105.26315789473684</c:v>
                </c:pt>
                <c:pt idx="10906">
                  <c:v>105.26315789473684</c:v>
                </c:pt>
                <c:pt idx="10907">
                  <c:v>105.3740779768177</c:v>
                </c:pt>
                <c:pt idx="10908">
                  <c:v>105.3740779768177</c:v>
                </c:pt>
                <c:pt idx="10909">
                  <c:v>105.3740779768177</c:v>
                </c:pt>
                <c:pt idx="10910">
                  <c:v>105.3740779768177</c:v>
                </c:pt>
                <c:pt idx="10911">
                  <c:v>105.3740779768177</c:v>
                </c:pt>
                <c:pt idx="10912">
                  <c:v>105.3740779768177</c:v>
                </c:pt>
                <c:pt idx="10913">
                  <c:v>105.3740779768177</c:v>
                </c:pt>
                <c:pt idx="10914">
                  <c:v>105.3740779768177</c:v>
                </c:pt>
                <c:pt idx="10915">
                  <c:v>105.3740779768177</c:v>
                </c:pt>
                <c:pt idx="10916">
                  <c:v>105.3740779768177</c:v>
                </c:pt>
                <c:pt idx="10917">
                  <c:v>105.3740779768177</c:v>
                </c:pt>
                <c:pt idx="10918">
                  <c:v>105.3740779768177</c:v>
                </c:pt>
                <c:pt idx="10919">
                  <c:v>105.48523206751054</c:v>
                </c:pt>
                <c:pt idx="10920">
                  <c:v>105.48523206751054</c:v>
                </c:pt>
                <c:pt idx="10921">
                  <c:v>105.48523206751054</c:v>
                </c:pt>
                <c:pt idx="10922">
                  <c:v>105.48523206751054</c:v>
                </c:pt>
                <c:pt idx="10923">
                  <c:v>105.48523206751054</c:v>
                </c:pt>
                <c:pt idx="10924">
                  <c:v>105.48523206751054</c:v>
                </c:pt>
                <c:pt idx="10925">
                  <c:v>105.48523206751054</c:v>
                </c:pt>
                <c:pt idx="10926">
                  <c:v>105.48523206751054</c:v>
                </c:pt>
                <c:pt idx="10927">
                  <c:v>105.48523206751054</c:v>
                </c:pt>
                <c:pt idx="10928">
                  <c:v>105.48523206751054</c:v>
                </c:pt>
                <c:pt idx="10929">
                  <c:v>105.48523206751054</c:v>
                </c:pt>
                <c:pt idx="10930">
                  <c:v>105.48523206751054</c:v>
                </c:pt>
                <c:pt idx="10931">
                  <c:v>105.48523206751054</c:v>
                </c:pt>
                <c:pt idx="10932">
                  <c:v>105.48523206751054</c:v>
                </c:pt>
                <c:pt idx="10933">
                  <c:v>105.48523206751054</c:v>
                </c:pt>
                <c:pt idx="10934">
                  <c:v>105.48523206751054</c:v>
                </c:pt>
                <c:pt idx="10935">
                  <c:v>105.48523206751054</c:v>
                </c:pt>
                <c:pt idx="10936">
                  <c:v>105.48523206751054</c:v>
                </c:pt>
                <c:pt idx="10937">
                  <c:v>105.48523206751054</c:v>
                </c:pt>
                <c:pt idx="10938">
                  <c:v>105.48523206751054</c:v>
                </c:pt>
                <c:pt idx="10939">
                  <c:v>105.48523206751054</c:v>
                </c:pt>
                <c:pt idx="10940">
                  <c:v>105.48523206751054</c:v>
                </c:pt>
                <c:pt idx="10941">
                  <c:v>105.48523206751054</c:v>
                </c:pt>
                <c:pt idx="10942">
                  <c:v>105.59662090813093</c:v>
                </c:pt>
                <c:pt idx="10943">
                  <c:v>105.59662090813093</c:v>
                </c:pt>
                <c:pt idx="10944">
                  <c:v>105.59662090813093</c:v>
                </c:pt>
                <c:pt idx="10945">
                  <c:v>105.59662090813093</c:v>
                </c:pt>
                <c:pt idx="10946">
                  <c:v>105.59662090813093</c:v>
                </c:pt>
                <c:pt idx="10947">
                  <c:v>105.59662090813093</c:v>
                </c:pt>
                <c:pt idx="10948">
                  <c:v>105.59662090813093</c:v>
                </c:pt>
                <c:pt idx="10949">
                  <c:v>105.59662090813093</c:v>
                </c:pt>
                <c:pt idx="10950">
                  <c:v>105.59662090813093</c:v>
                </c:pt>
                <c:pt idx="10951">
                  <c:v>105.59662090813093</c:v>
                </c:pt>
                <c:pt idx="10952">
                  <c:v>105.59662090813093</c:v>
                </c:pt>
                <c:pt idx="10953">
                  <c:v>105.59662090813093</c:v>
                </c:pt>
                <c:pt idx="10954">
                  <c:v>105.59662090813093</c:v>
                </c:pt>
                <c:pt idx="10955">
                  <c:v>105.70824524312896</c:v>
                </c:pt>
                <c:pt idx="10956">
                  <c:v>105.70824524312896</c:v>
                </c:pt>
                <c:pt idx="10957">
                  <c:v>105.70824524312896</c:v>
                </c:pt>
                <c:pt idx="10958">
                  <c:v>105.70824524312896</c:v>
                </c:pt>
                <c:pt idx="10959">
                  <c:v>105.70824524312896</c:v>
                </c:pt>
                <c:pt idx="10960">
                  <c:v>105.70824524312896</c:v>
                </c:pt>
                <c:pt idx="10961">
                  <c:v>105.70824524312896</c:v>
                </c:pt>
                <c:pt idx="10962">
                  <c:v>105.70824524312896</c:v>
                </c:pt>
                <c:pt idx="10963">
                  <c:v>105.70824524312896</c:v>
                </c:pt>
                <c:pt idx="10964">
                  <c:v>105.70824524312896</c:v>
                </c:pt>
                <c:pt idx="10965">
                  <c:v>105.70824524312896</c:v>
                </c:pt>
                <c:pt idx="10966">
                  <c:v>105.70824524312896</c:v>
                </c:pt>
                <c:pt idx="10967">
                  <c:v>105.82010582010582</c:v>
                </c:pt>
                <c:pt idx="10968">
                  <c:v>105.82010582010582</c:v>
                </c:pt>
                <c:pt idx="10969">
                  <c:v>105.82010582010582</c:v>
                </c:pt>
                <c:pt idx="10970">
                  <c:v>105.82010582010582</c:v>
                </c:pt>
                <c:pt idx="10971">
                  <c:v>105.82010582010582</c:v>
                </c:pt>
                <c:pt idx="10972">
                  <c:v>105.82010582010582</c:v>
                </c:pt>
                <c:pt idx="10973">
                  <c:v>105.82010582010582</c:v>
                </c:pt>
                <c:pt idx="10974">
                  <c:v>105.82010582010582</c:v>
                </c:pt>
                <c:pt idx="10975">
                  <c:v>105.82010582010582</c:v>
                </c:pt>
                <c:pt idx="10976">
                  <c:v>105.82010582010582</c:v>
                </c:pt>
                <c:pt idx="10977">
                  <c:v>105.82010582010582</c:v>
                </c:pt>
                <c:pt idx="10978">
                  <c:v>105.82010582010582</c:v>
                </c:pt>
                <c:pt idx="10979">
                  <c:v>105.82010582010582</c:v>
                </c:pt>
                <c:pt idx="10980">
                  <c:v>105.82010582010582</c:v>
                </c:pt>
                <c:pt idx="10981">
                  <c:v>105.82010582010582</c:v>
                </c:pt>
                <c:pt idx="10982">
                  <c:v>105.82010582010582</c:v>
                </c:pt>
                <c:pt idx="10983">
                  <c:v>105.82010582010582</c:v>
                </c:pt>
                <c:pt idx="10984">
                  <c:v>105.82010582010582</c:v>
                </c:pt>
                <c:pt idx="10985">
                  <c:v>105.82010582010582</c:v>
                </c:pt>
                <c:pt idx="10986">
                  <c:v>105.82010582010582</c:v>
                </c:pt>
                <c:pt idx="10987">
                  <c:v>105.93220338983052</c:v>
                </c:pt>
                <c:pt idx="10988">
                  <c:v>105.93220338983052</c:v>
                </c:pt>
                <c:pt idx="10989">
                  <c:v>105.93220338983052</c:v>
                </c:pt>
                <c:pt idx="10990">
                  <c:v>105.93220338983052</c:v>
                </c:pt>
                <c:pt idx="10991">
                  <c:v>105.93220338983052</c:v>
                </c:pt>
                <c:pt idx="10992">
                  <c:v>105.93220338983052</c:v>
                </c:pt>
                <c:pt idx="10993">
                  <c:v>105.93220338983052</c:v>
                </c:pt>
                <c:pt idx="10994">
                  <c:v>105.93220338983052</c:v>
                </c:pt>
                <c:pt idx="10995">
                  <c:v>105.93220338983052</c:v>
                </c:pt>
                <c:pt idx="10996">
                  <c:v>106.04453870625663</c:v>
                </c:pt>
                <c:pt idx="10997">
                  <c:v>106.04453870625663</c:v>
                </c:pt>
                <c:pt idx="10998">
                  <c:v>106.04453870625663</c:v>
                </c:pt>
                <c:pt idx="10999">
                  <c:v>106.04453870625663</c:v>
                </c:pt>
                <c:pt idx="11000">
                  <c:v>106.04453870625663</c:v>
                </c:pt>
                <c:pt idx="11001">
                  <c:v>106.04453870625663</c:v>
                </c:pt>
                <c:pt idx="11002">
                  <c:v>106.04453870625663</c:v>
                </c:pt>
                <c:pt idx="11003">
                  <c:v>106.04453870625663</c:v>
                </c:pt>
                <c:pt idx="11004">
                  <c:v>106.04453870625663</c:v>
                </c:pt>
                <c:pt idx="11005">
                  <c:v>106.04453870625663</c:v>
                </c:pt>
                <c:pt idx="11006">
                  <c:v>106.04453870625663</c:v>
                </c:pt>
                <c:pt idx="11007">
                  <c:v>106.04453870625663</c:v>
                </c:pt>
                <c:pt idx="11008">
                  <c:v>106.04453870625663</c:v>
                </c:pt>
                <c:pt idx="11009">
                  <c:v>106.04453870625663</c:v>
                </c:pt>
                <c:pt idx="11010">
                  <c:v>106.04453870625663</c:v>
                </c:pt>
                <c:pt idx="11011">
                  <c:v>106.04453870625663</c:v>
                </c:pt>
                <c:pt idx="11012">
                  <c:v>106.04453870625663</c:v>
                </c:pt>
                <c:pt idx="11013">
                  <c:v>106.04453870625663</c:v>
                </c:pt>
                <c:pt idx="11014">
                  <c:v>106.04453870625663</c:v>
                </c:pt>
                <c:pt idx="11015">
                  <c:v>106.04453870625663</c:v>
                </c:pt>
                <c:pt idx="11016">
                  <c:v>106.04453870625663</c:v>
                </c:pt>
                <c:pt idx="11017">
                  <c:v>106.15711252653928</c:v>
                </c:pt>
                <c:pt idx="11018">
                  <c:v>106.15711252653928</c:v>
                </c:pt>
                <c:pt idx="11019">
                  <c:v>106.15711252653928</c:v>
                </c:pt>
                <c:pt idx="11020">
                  <c:v>106.15711252653928</c:v>
                </c:pt>
                <c:pt idx="11021">
                  <c:v>106.15711252653928</c:v>
                </c:pt>
                <c:pt idx="11022">
                  <c:v>106.15711252653928</c:v>
                </c:pt>
                <c:pt idx="11023">
                  <c:v>106.15711252653928</c:v>
                </c:pt>
                <c:pt idx="11024">
                  <c:v>106.15711252653928</c:v>
                </c:pt>
                <c:pt idx="11025">
                  <c:v>106.15711252653928</c:v>
                </c:pt>
                <c:pt idx="11026">
                  <c:v>106.15711252653928</c:v>
                </c:pt>
                <c:pt idx="11027">
                  <c:v>106.15711252653928</c:v>
                </c:pt>
                <c:pt idx="11028">
                  <c:v>106.15711252653928</c:v>
                </c:pt>
                <c:pt idx="11029">
                  <c:v>106.15711252653928</c:v>
                </c:pt>
                <c:pt idx="11030">
                  <c:v>106.15711252653928</c:v>
                </c:pt>
                <c:pt idx="11031">
                  <c:v>106.15711252653928</c:v>
                </c:pt>
                <c:pt idx="11032">
                  <c:v>106.26992561105207</c:v>
                </c:pt>
                <c:pt idx="11033">
                  <c:v>106.26992561105207</c:v>
                </c:pt>
                <c:pt idx="11034">
                  <c:v>106.26992561105207</c:v>
                </c:pt>
                <c:pt idx="11035">
                  <c:v>106.26992561105207</c:v>
                </c:pt>
                <c:pt idx="11036">
                  <c:v>106.26992561105207</c:v>
                </c:pt>
                <c:pt idx="11037">
                  <c:v>106.26992561105207</c:v>
                </c:pt>
                <c:pt idx="11038">
                  <c:v>106.26992561105207</c:v>
                </c:pt>
                <c:pt idx="11039">
                  <c:v>106.26992561105207</c:v>
                </c:pt>
                <c:pt idx="11040">
                  <c:v>106.26992561105207</c:v>
                </c:pt>
                <c:pt idx="11041">
                  <c:v>106.26992561105207</c:v>
                </c:pt>
                <c:pt idx="11042">
                  <c:v>106.26992561105207</c:v>
                </c:pt>
                <c:pt idx="11043">
                  <c:v>106.26992561105207</c:v>
                </c:pt>
                <c:pt idx="11044">
                  <c:v>106.26992561105207</c:v>
                </c:pt>
                <c:pt idx="11045">
                  <c:v>106.26992561105207</c:v>
                </c:pt>
                <c:pt idx="11046">
                  <c:v>106.26992561105207</c:v>
                </c:pt>
                <c:pt idx="11047">
                  <c:v>106.38297872340425</c:v>
                </c:pt>
                <c:pt idx="11048">
                  <c:v>106.38297872340425</c:v>
                </c:pt>
                <c:pt idx="11049">
                  <c:v>106.38297872340425</c:v>
                </c:pt>
                <c:pt idx="11050">
                  <c:v>106.38297872340425</c:v>
                </c:pt>
                <c:pt idx="11051">
                  <c:v>106.38297872340425</c:v>
                </c:pt>
                <c:pt idx="11052">
                  <c:v>106.38297872340425</c:v>
                </c:pt>
                <c:pt idx="11053">
                  <c:v>106.38297872340425</c:v>
                </c:pt>
                <c:pt idx="11054">
                  <c:v>106.38297872340425</c:v>
                </c:pt>
                <c:pt idx="11055">
                  <c:v>106.38297872340425</c:v>
                </c:pt>
                <c:pt idx="11056">
                  <c:v>106.38297872340425</c:v>
                </c:pt>
                <c:pt idx="11057">
                  <c:v>106.38297872340425</c:v>
                </c:pt>
                <c:pt idx="11058">
                  <c:v>106.49627263045792</c:v>
                </c:pt>
                <c:pt idx="11059">
                  <c:v>106.49627263045792</c:v>
                </c:pt>
                <c:pt idx="11060">
                  <c:v>106.49627263045792</c:v>
                </c:pt>
                <c:pt idx="11061">
                  <c:v>106.49627263045792</c:v>
                </c:pt>
                <c:pt idx="11062">
                  <c:v>106.49627263045792</c:v>
                </c:pt>
                <c:pt idx="11063">
                  <c:v>106.49627263045792</c:v>
                </c:pt>
                <c:pt idx="11064">
                  <c:v>106.49627263045792</c:v>
                </c:pt>
                <c:pt idx="11065">
                  <c:v>106.49627263045792</c:v>
                </c:pt>
                <c:pt idx="11066">
                  <c:v>106.49627263045792</c:v>
                </c:pt>
                <c:pt idx="11067">
                  <c:v>106.49627263045792</c:v>
                </c:pt>
                <c:pt idx="11068">
                  <c:v>106.60980810234541</c:v>
                </c:pt>
                <c:pt idx="11069">
                  <c:v>106.60980810234541</c:v>
                </c:pt>
                <c:pt idx="11070">
                  <c:v>106.60980810234541</c:v>
                </c:pt>
                <c:pt idx="11071">
                  <c:v>106.60980810234541</c:v>
                </c:pt>
                <c:pt idx="11072">
                  <c:v>106.60980810234541</c:v>
                </c:pt>
                <c:pt idx="11073">
                  <c:v>106.60980810234541</c:v>
                </c:pt>
                <c:pt idx="11074">
                  <c:v>106.60980810234541</c:v>
                </c:pt>
                <c:pt idx="11075">
                  <c:v>106.60980810234541</c:v>
                </c:pt>
                <c:pt idx="11076">
                  <c:v>106.60980810234541</c:v>
                </c:pt>
                <c:pt idx="11077">
                  <c:v>106.60980810234541</c:v>
                </c:pt>
                <c:pt idx="11078">
                  <c:v>106.60980810234541</c:v>
                </c:pt>
                <c:pt idx="11079">
                  <c:v>106.60980810234541</c:v>
                </c:pt>
                <c:pt idx="11080">
                  <c:v>106.72358591248667</c:v>
                </c:pt>
                <c:pt idx="11081">
                  <c:v>106.72358591248667</c:v>
                </c:pt>
                <c:pt idx="11082">
                  <c:v>106.72358591248667</c:v>
                </c:pt>
                <c:pt idx="11083">
                  <c:v>106.72358591248667</c:v>
                </c:pt>
                <c:pt idx="11084">
                  <c:v>106.72358591248667</c:v>
                </c:pt>
                <c:pt idx="11085">
                  <c:v>106.72358591248667</c:v>
                </c:pt>
                <c:pt idx="11086">
                  <c:v>106.72358591248667</c:v>
                </c:pt>
                <c:pt idx="11087">
                  <c:v>106.72358591248667</c:v>
                </c:pt>
                <c:pt idx="11088">
                  <c:v>106.72358591248667</c:v>
                </c:pt>
                <c:pt idx="11089">
                  <c:v>106.83760683760684</c:v>
                </c:pt>
                <c:pt idx="11090">
                  <c:v>106.83760683760684</c:v>
                </c:pt>
                <c:pt idx="11091">
                  <c:v>106.83760683760684</c:v>
                </c:pt>
                <c:pt idx="11092">
                  <c:v>106.83760683760684</c:v>
                </c:pt>
                <c:pt idx="11093">
                  <c:v>106.83760683760684</c:v>
                </c:pt>
                <c:pt idx="11094">
                  <c:v>106.83760683760684</c:v>
                </c:pt>
                <c:pt idx="11095">
                  <c:v>106.83760683760684</c:v>
                </c:pt>
                <c:pt idx="11096">
                  <c:v>106.83760683760684</c:v>
                </c:pt>
                <c:pt idx="11097">
                  <c:v>106.83760683760684</c:v>
                </c:pt>
                <c:pt idx="11098">
                  <c:v>106.83760683760684</c:v>
                </c:pt>
                <c:pt idx="11099">
                  <c:v>106.83760683760684</c:v>
                </c:pt>
                <c:pt idx="11100">
                  <c:v>106.83760683760684</c:v>
                </c:pt>
                <c:pt idx="11101">
                  <c:v>106.83760683760684</c:v>
                </c:pt>
                <c:pt idx="11102">
                  <c:v>106.83760683760684</c:v>
                </c:pt>
                <c:pt idx="11103">
                  <c:v>106.83760683760684</c:v>
                </c:pt>
                <c:pt idx="11104">
                  <c:v>106.95187165775401</c:v>
                </c:pt>
                <c:pt idx="11105">
                  <c:v>106.95187165775401</c:v>
                </c:pt>
                <c:pt idx="11106">
                  <c:v>106.95187165775401</c:v>
                </c:pt>
                <c:pt idx="11107">
                  <c:v>106.95187165775401</c:v>
                </c:pt>
                <c:pt idx="11108">
                  <c:v>106.95187165775401</c:v>
                </c:pt>
                <c:pt idx="11109">
                  <c:v>106.95187165775401</c:v>
                </c:pt>
                <c:pt idx="11110">
                  <c:v>106.95187165775401</c:v>
                </c:pt>
                <c:pt idx="11111">
                  <c:v>106.95187165775401</c:v>
                </c:pt>
                <c:pt idx="11112">
                  <c:v>106.95187165775401</c:v>
                </c:pt>
                <c:pt idx="11113">
                  <c:v>106.95187165775401</c:v>
                </c:pt>
                <c:pt idx="11114">
                  <c:v>106.95187165775401</c:v>
                </c:pt>
                <c:pt idx="11115">
                  <c:v>106.95187165775401</c:v>
                </c:pt>
                <c:pt idx="11116">
                  <c:v>106.95187165775401</c:v>
                </c:pt>
                <c:pt idx="11117">
                  <c:v>106.95187165775401</c:v>
                </c:pt>
                <c:pt idx="11118">
                  <c:v>107.06638115631692</c:v>
                </c:pt>
                <c:pt idx="11119">
                  <c:v>107.06638115631692</c:v>
                </c:pt>
                <c:pt idx="11120">
                  <c:v>107.06638115631692</c:v>
                </c:pt>
                <c:pt idx="11121">
                  <c:v>107.06638115631692</c:v>
                </c:pt>
                <c:pt idx="11122">
                  <c:v>107.06638115631692</c:v>
                </c:pt>
                <c:pt idx="11123">
                  <c:v>107.06638115631692</c:v>
                </c:pt>
                <c:pt idx="11124">
                  <c:v>107.06638115631692</c:v>
                </c:pt>
                <c:pt idx="11125">
                  <c:v>107.06638115631692</c:v>
                </c:pt>
                <c:pt idx="11126">
                  <c:v>107.06638115631692</c:v>
                </c:pt>
                <c:pt idx="11127">
                  <c:v>107.06638115631692</c:v>
                </c:pt>
                <c:pt idx="11128">
                  <c:v>107.06638115631692</c:v>
                </c:pt>
                <c:pt idx="11129">
                  <c:v>107.06638115631692</c:v>
                </c:pt>
                <c:pt idx="11130">
                  <c:v>107.06638115631692</c:v>
                </c:pt>
                <c:pt idx="11131">
                  <c:v>107.06638115631692</c:v>
                </c:pt>
                <c:pt idx="11132">
                  <c:v>107.06638115631692</c:v>
                </c:pt>
                <c:pt idx="11133">
                  <c:v>107.06638115631692</c:v>
                </c:pt>
                <c:pt idx="11134">
                  <c:v>107.06638115631692</c:v>
                </c:pt>
                <c:pt idx="11135">
                  <c:v>107.06638115631692</c:v>
                </c:pt>
                <c:pt idx="11136">
                  <c:v>107.18113612004286</c:v>
                </c:pt>
                <c:pt idx="11137">
                  <c:v>107.18113612004286</c:v>
                </c:pt>
                <c:pt idx="11138">
                  <c:v>107.18113612004286</c:v>
                </c:pt>
                <c:pt idx="11139">
                  <c:v>107.18113612004286</c:v>
                </c:pt>
                <c:pt idx="11140">
                  <c:v>107.18113612004286</c:v>
                </c:pt>
                <c:pt idx="11141">
                  <c:v>107.18113612004286</c:v>
                </c:pt>
                <c:pt idx="11142">
                  <c:v>107.18113612004286</c:v>
                </c:pt>
                <c:pt idx="11143">
                  <c:v>107.18113612004286</c:v>
                </c:pt>
                <c:pt idx="11144">
                  <c:v>107.18113612004286</c:v>
                </c:pt>
                <c:pt idx="11145">
                  <c:v>107.29613733905579</c:v>
                </c:pt>
                <c:pt idx="11146">
                  <c:v>107.29613733905579</c:v>
                </c:pt>
                <c:pt idx="11147">
                  <c:v>107.29613733905579</c:v>
                </c:pt>
                <c:pt idx="11148">
                  <c:v>107.29613733905579</c:v>
                </c:pt>
                <c:pt idx="11149">
                  <c:v>107.29613733905579</c:v>
                </c:pt>
                <c:pt idx="11150">
                  <c:v>107.29613733905579</c:v>
                </c:pt>
                <c:pt idx="11151">
                  <c:v>107.29613733905579</c:v>
                </c:pt>
                <c:pt idx="11152">
                  <c:v>107.29613733905579</c:v>
                </c:pt>
                <c:pt idx="11153">
                  <c:v>107.29613733905579</c:v>
                </c:pt>
                <c:pt idx="11154">
                  <c:v>107.29613733905579</c:v>
                </c:pt>
                <c:pt idx="11155">
                  <c:v>107.29613733905579</c:v>
                </c:pt>
                <c:pt idx="11156">
                  <c:v>107.29613733905579</c:v>
                </c:pt>
                <c:pt idx="11157">
                  <c:v>107.29613733905579</c:v>
                </c:pt>
                <c:pt idx="11158">
                  <c:v>107.29613733905579</c:v>
                </c:pt>
                <c:pt idx="11159">
                  <c:v>107.29613733905579</c:v>
                </c:pt>
                <c:pt idx="11160">
                  <c:v>107.29613733905579</c:v>
                </c:pt>
                <c:pt idx="11161">
                  <c:v>107.29613733905579</c:v>
                </c:pt>
                <c:pt idx="11162">
                  <c:v>107.29613733905579</c:v>
                </c:pt>
                <c:pt idx="11163">
                  <c:v>107.29613733905579</c:v>
                </c:pt>
                <c:pt idx="11164">
                  <c:v>107.29613733905579</c:v>
                </c:pt>
                <c:pt idx="11165">
                  <c:v>107.41138560687432</c:v>
                </c:pt>
                <c:pt idx="11166">
                  <c:v>107.41138560687432</c:v>
                </c:pt>
                <c:pt idx="11167">
                  <c:v>107.41138560687432</c:v>
                </c:pt>
                <c:pt idx="11168">
                  <c:v>107.41138560687432</c:v>
                </c:pt>
                <c:pt idx="11169">
                  <c:v>107.41138560687432</c:v>
                </c:pt>
                <c:pt idx="11170">
                  <c:v>107.41138560687432</c:v>
                </c:pt>
                <c:pt idx="11171">
                  <c:v>107.41138560687432</c:v>
                </c:pt>
                <c:pt idx="11172">
                  <c:v>107.41138560687432</c:v>
                </c:pt>
                <c:pt idx="11173">
                  <c:v>107.41138560687432</c:v>
                </c:pt>
                <c:pt idx="11174">
                  <c:v>107.41138560687432</c:v>
                </c:pt>
                <c:pt idx="11175">
                  <c:v>107.41138560687432</c:v>
                </c:pt>
                <c:pt idx="11176">
                  <c:v>107.5268817204301</c:v>
                </c:pt>
                <c:pt idx="11177">
                  <c:v>107.5268817204301</c:v>
                </c:pt>
                <c:pt idx="11178">
                  <c:v>107.5268817204301</c:v>
                </c:pt>
                <c:pt idx="11179">
                  <c:v>107.5268817204301</c:v>
                </c:pt>
                <c:pt idx="11180">
                  <c:v>107.5268817204301</c:v>
                </c:pt>
                <c:pt idx="11181">
                  <c:v>107.5268817204301</c:v>
                </c:pt>
                <c:pt idx="11182">
                  <c:v>107.5268817204301</c:v>
                </c:pt>
                <c:pt idx="11183">
                  <c:v>107.5268817204301</c:v>
                </c:pt>
                <c:pt idx="11184">
                  <c:v>107.5268817204301</c:v>
                </c:pt>
                <c:pt idx="11185">
                  <c:v>107.5268817204301</c:v>
                </c:pt>
                <c:pt idx="11186">
                  <c:v>107.5268817204301</c:v>
                </c:pt>
                <c:pt idx="11187">
                  <c:v>107.5268817204301</c:v>
                </c:pt>
                <c:pt idx="11188">
                  <c:v>107.64262648008612</c:v>
                </c:pt>
                <c:pt idx="11189">
                  <c:v>107.64262648008612</c:v>
                </c:pt>
                <c:pt idx="11190">
                  <c:v>107.64262648008612</c:v>
                </c:pt>
                <c:pt idx="11191">
                  <c:v>107.64262648008612</c:v>
                </c:pt>
                <c:pt idx="11192">
                  <c:v>107.64262648008612</c:v>
                </c:pt>
                <c:pt idx="11193">
                  <c:v>107.64262648008612</c:v>
                </c:pt>
                <c:pt idx="11194">
                  <c:v>107.64262648008612</c:v>
                </c:pt>
                <c:pt idx="11195">
                  <c:v>107.64262648008612</c:v>
                </c:pt>
                <c:pt idx="11196">
                  <c:v>107.64262648008612</c:v>
                </c:pt>
                <c:pt idx="11197">
                  <c:v>107.64262648008612</c:v>
                </c:pt>
                <c:pt idx="11198">
                  <c:v>107.64262648008612</c:v>
                </c:pt>
                <c:pt idx="11199">
                  <c:v>107.64262648008612</c:v>
                </c:pt>
                <c:pt idx="11200">
                  <c:v>107.64262648008612</c:v>
                </c:pt>
                <c:pt idx="11201">
                  <c:v>107.64262648008612</c:v>
                </c:pt>
                <c:pt idx="11202">
                  <c:v>107.75862068965517</c:v>
                </c:pt>
                <c:pt idx="11203">
                  <c:v>107.75862068965517</c:v>
                </c:pt>
                <c:pt idx="11204">
                  <c:v>107.75862068965517</c:v>
                </c:pt>
                <c:pt idx="11205">
                  <c:v>107.75862068965517</c:v>
                </c:pt>
                <c:pt idx="11206">
                  <c:v>107.75862068965517</c:v>
                </c:pt>
                <c:pt idx="11207">
                  <c:v>107.75862068965517</c:v>
                </c:pt>
                <c:pt idx="11208">
                  <c:v>107.75862068965517</c:v>
                </c:pt>
                <c:pt idx="11209">
                  <c:v>107.75862068965517</c:v>
                </c:pt>
                <c:pt idx="11210">
                  <c:v>107.75862068965517</c:v>
                </c:pt>
                <c:pt idx="11211">
                  <c:v>107.75862068965517</c:v>
                </c:pt>
                <c:pt idx="11212">
                  <c:v>107.75862068965517</c:v>
                </c:pt>
                <c:pt idx="11213">
                  <c:v>107.75862068965517</c:v>
                </c:pt>
                <c:pt idx="11214">
                  <c:v>107.87486515641856</c:v>
                </c:pt>
                <c:pt idx="11215">
                  <c:v>107.87486515641856</c:v>
                </c:pt>
                <c:pt idx="11216">
                  <c:v>107.87486515641856</c:v>
                </c:pt>
                <c:pt idx="11217">
                  <c:v>107.87486515641856</c:v>
                </c:pt>
                <c:pt idx="11218">
                  <c:v>107.87486515641856</c:v>
                </c:pt>
                <c:pt idx="11219">
                  <c:v>107.87486515641856</c:v>
                </c:pt>
                <c:pt idx="11220">
                  <c:v>107.87486515641856</c:v>
                </c:pt>
                <c:pt idx="11221">
                  <c:v>107.87486515641856</c:v>
                </c:pt>
                <c:pt idx="11222">
                  <c:v>107.87486515641856</c:v>
                </c:pt>
                <c:pt idx="11223">
                  <c:v>107.87486515641856</c:v>
                </c:pt>
                <c:pt idx="11224">
                  <c:v>107.87486515641856</c:v>
                </c:pt>
                <c:pt idx="11225">
                  <c:v>107.87486515641856</c:v>
                </c:pt>
                <c:pt idx="11226">
                  <c:v>107.87486515641856</c:v>
                </c:pt>
                <c:pt idx="11227">
                  <c:v>107.87486515641856</c:v>
                </c:pt>
                <c:pt idx="11228">
                  <c:v>107.87486515641856</c:v>
                </c:pt>
                <c:pt idx="11229">
                  <c:v>107.99136069114471</c:v>
                </c:pt>
                <c:pt idx="11230">
                  <c:v>107.99136069114471</c:v>
                </c:pt>
                <c:pt idx="11231">
                  <c:v>107.99136069114471</c:v>
                </c:pt>
                <c:pt idx="11232">
                  <c:v>107.99136069114471</c:v>
                </c:pt>
                <c:pt idx="11233">
                  <c:v>107.99136069114471</c:v>
                </c:pt>
                <c:pt idx="11234">
                  <c:v>107.99136069114471</c:v>
                </c:pt>
                <c:pt idx="11235">
                  <c:v>107.99136069114471</c:v>
                </c:pt>
                <c:pt idx="11236">
                  <c:v>107.99136069114471</c:v>
                </c:pt>
                <c:pt idx="11237">
                  <c:v>107.99136069114471</c:v>
                </c:pt>
                <c:pt idx="11238">
                  <c:v>107.99136069114471</c:v>
                </c:pt>
                <c:pt idx="11239">
                  <c:v>107.99136069114471</c:v>
                </c:pt>
                <c:pt idx="11240">
                  <c:v>107.99136069114471</c:v>
                </c:pt>
                <c:pt idx="11241">
                  <c:v>107.99136069114471</c:v>
                </c:pt>
                <c:pt idx="11242">
                  <c:v>107.99136069114471</c:v>
                </c:pt>
                <c:pt idx="11243">
                  <c:v>107.99136069114471</c:v>
                </c:pt>
                <c:pt idx="11244">
                  <c:v>107.99136069114471</c:v>
                </c:pt>
                <c:pt idx="11245">
                  <c:v>107.99136069114471</c:v>
                </c:pt>
                <c:pt idx="11246">
                  <c:v>108.10810810810811</c:v>
                </c:pt>
                <c:pt idx="11247">
                  <c:v>108.10810810810811</c:v>
                </c:pt>
                <c:pt idx="11248">
                  <c:v>108.10810810810811</c:v>
                </c:pt>
                <c:pt idx="11249">
                  <c:v>108.10810810810811</c:v>
                </c:pt>
                <c:pt idx="11250">
                  <c:v>108.10810810810811</c:v>
                </c:pt>
                <c:pt idx="11251">
                  <c:v>108.10810810810811</c:v>
                </c:pt>
                <c:pt idx="11252">
                  <c:v>108.10810810810811</c:v>
                </c:pt>
                <c:pt idx="11253">
                  <c:v>108.10810810810811</c:v>
                </c:pt>
                <c:pt idx="11254">
                  <c:v>108.10810810810811</c:v>
                </c:pt>
                <c:pt idx="11255">
                  <c:v>108.10810810810811</c:v>
                </c:pt>
                <c:pt idx="11256">
                  <c:v>108.10810810810811</c:v>
                </c:pt>
                <c:pt idx="11257">
                  <c:v>108.10810810810811</c:v>
                </c:pt>
                <c:pt idx="11258">
                  <c:v>108.10810810810811</c:v>
                </c:pt>
                <c:pt idx="11259">
                  <c:v>108.10810810810811</c:v>
                </c:pt>
                <c:pt idx="11260">
                  <c:v>108.10810810810811</c:v>
                </c:pt>
                <c:pt idx="11261">
                  <c:v>108.22510822510823</c:v>
                </c:pt>
                <c:pt idx="11262">
                  <c:v>108.22510822510823</c:v>
                </c:pt>
                <c:pt idx="11263">
                  <c:v>108.22510822510823</c:v>
                </c:pt>
                <c:pt idx="11264">
                  <c:v>108.22510822510823</c:v>
                </c:pt>
                <c:pt idx="11265">
                  <c:v>108.22510822510823</c:v>
                </c:pt>
                <c:pt idx="11266">
                  <c:v>108.22510822510823</c:v>
                </c:pt>
                <c:pt idx="11267">
                  <c:v>108.22510822510823</c:v>
                </c:pt>
                <c:pt idx="11268">
                  <c:v>108.22510822510823</c:v>
                </c:pt>
                <c:pt idx="11269">
                  <c:v>108.22510822510823</c:v>
                </c:pt>
                <c:pt idx="11270">
                  <c:v>108.22510822510823</c:v>
                </c:pt>
                <c:pt idx="11271">
                  <c:v>108.22510822510823</c:v>
                </c:pt>
                <c:pt idx="11272">
                  <c:v>108.22510822510823</c:v>
                </c:pt>
                <c:pt idx="11273">
                  <c:v>108.22510822510823</c:v>
                </c:pt>
                <c:pt idx="11274">
                  <c:v>108.22510822510823</c:v>
                </c:pt>
                <c:pt idx="11275">
                  <c:v>108.22510822510823</c:v>
                </c:pt>
                <c:pt idx="11276">
                  <c:v>108.22510822510823</c:v>
                </c:pt>
                <c:pt idx="11277">
                  <c:v>108.22510822510823</c:v>
                </c:pt>
                <c:pt idx="11278">
                  <c:v>108.22510822510823</c:v>
                </c:pt>
                <c:pt idx="11279">
                  <c:v>108.34236186348862</c:v>
                </c:pt>
                <c:pt idx="11280">
                  <c:v>108.34236186348862</c:v>
                </c:pt>
                <c:pt idx="11281">
                  <c:v>108.34236186348862</c:v>
                </c:pt>
                <c:pt idx="11282">
                  <c:v>108.34236186348862</c:v>
                </c:pt>
                <c:pt idx="11283">
                  <c:v>108.34236186348862</c:v>
                </c:pt>
                <c:pt idx="11284">
                  <c:v>108.34236186348862</c:v>
                </c:pt>
                <c:pt idx="11285">
                  <c:v>108.34236186348862</c:v>
                </c:pt>
                <c:pt idx="11286">
                  <c:v>108.34236186348862</c:v>
                </c:pt>
                <c:pt idx="11287">
                  <c:v>108.34236186348862</c:v>
                </c:pt>
                <c:pt idx="11288">
                  <c:v>108.34236186348862</c:v>
                </c:pt>
                <c:pt idx="11289">
                  <c:v>108.34236186348862</c:v>
                </c:pt>
                <c:pt idx="11290">
                  <c:v>108.34236186348862</c:v>
                </c:pt>
                <c:pt idx="11291">
                  <c:v>108.45986984815617</c:v>
                </c:pt>
                <c:pt idx="11292">
                  <c:v>108.45986984815617</c:v>
                </c:pt>
                <c:pt idx="11293">
                  <c:v>108.45986984815617</c:v>
                </c:pt>
                <c:pt idx="11294">
                  <c:v>108.45986984815617</c:v>
                </c:pt>
                <c:pt idx="11295">
                  <c:v>108.45986984815617</c:v>
                </c:pt>
                <c:pt idx="11296">
                  <c:v>108.45986984815617</c:v>
                </c:pt>
                <c:pt idx="11297">
                  <c:v>108.45986984815617</c:v>
                </c:pt>
                <c:pt idx="11298">
                  <c:v>108.45986984815617</c:v>
                </c:pt>
                <c:pt idx="11299">
                  <c:v>108.45986984815617</c:v>
                </c:pt>
                <c:pt idx="11300">
                  <c:v>108.45986984815617</c:v>
                </c:pt>
                <c:pt idx="11301">
                  <c:v>108.45986984815617</c:v>
                </c:pt>
                <c:pt idx="11302">
                  <c:v>108.45986984815617</c:v>
                </c:pt>
                <c:pt idx="11303">
                  <c:v>108.57763300760043</c:v>
                </c:pt>
                <c:pt idx="11304">
                  <c:v>108.57763300760043</c:v>
                </c:pt>
                <c:pt idx="11305">
                  <c:v>108.57763300760043</c:v>
                </c:pt>
                <c:pt idx="11306">
                  <c:v>108.57763300760043</c:v>
                </c:pt>
                <c:pt idx="11307">
                  <c:v>108.57763300760043</c:v>
                </c:pt>
                <c:pt idx="11308">
                  <c:v>108.57763300760043</c:v>
                </c:pt>
                <c:pt idx="11309">
                  <c:v>108.57763300760043</c:v>
                </c:pt>
                <c:pt idx="11310">
                  <c:v>108.57763300760043</c:v>
                </c:pt>
                <c:pt idx="11311">
                  <c:v>108.57763300760043</c:v>
                </c:pt>
                <c:pt idx="11312">
                  <c:v>108.57763300760043</c:v>
                </c:pt>
                <c:pt idx="11313">
                  <c:v>108.57763300760043</c:v>
                </c:pt>
                <c:pt idx="11314">
                  <c:v>108.57763300760043</c:v>
                </c:pt>
                <c:pt idx="11315">
                  <c:v>108.57763300760043</c:v>
                </c:pt>
                <c:pt idx="11316">
                  <c:v>108.57763300760043</c:v>
                </c:pt>
                <c:pt idx="11317">
                  <c:v>108.57763300760043</c:v>
                </c:pt>
                <c:pt idx="11318">
                  <c:v>108.57763300760043</c:v>
                </c:pt>
                <c:pt idx="11319">
                  <c:v>108.57763300760043</c:v>
                </c:pt>
                <c:pt idx="11320">
                  <c:v>108.57763300760043</c:v>
                </c:pt>
                <c:pt idx="11321">
                  <c:v>108.57763300760043</c:v>
                </c:pt>
                <c:pt idx="11322">
                  <c:v>108.57763300760043</c:v>
                </c:pt>
                <c:pt idx="11323">
                  <c:v>108.57763300760043</c:v>
                </c:pt>
                <c:pt idx="11324">
                  <c:v>108.57763300760043</c:v>
                </c:pt>
                <c:pt idx="11325">
                  <c:v>108.57763300760043</c:v>
                </c:pt>
                <c:pt idx="11326">
                  <c:v>108.57763300760043</c:v>
                </c:pt>
                <c:pt idx="11327">
                  <c:v>108.57763300760043</c:v>
                </c:pt>
                <c:pt idx="11328">
                  <c:v>108.57763300760043</c:v>
                </c:pt>
                <c:pt idx="11329">
                  <c:v>108.57763300760043</c:v>
                </c:pt>
                <c:pt idx="11330">
                  <c:v>108.57763300760043</c:v>
                </c:pt>
                <c:pt idx="11331">
                  <c:v>108.57763300760043</c:v>
                </c:pt>
                <c:pt idx="11332">
                  <c:v>108.57763300760043</c:v>
                </c:pt>
                <c:pt idx="11333">
                  <c:v>108.57763300760043</c:v>
                </c:pt>
                <c:pt idx="11334">
                  <c:v>108.57763300760043</c:v>
                </c:pt>
                <c:pt idx="11335">
                  <c:v>108.57763300760043</c:v>
                </c:pt>
                <c:pt idx="11336">
                  <c:v>108.57763300760043</c:v>
                </c:pt>
                <c:pt idx="11337">
                  <c:v>108.69565217391305</c:v>
                </c:pt>
                <c:pt idx="11338">
                  <c:v>108.69565217391305</c:v>
                </c:pt>
                <c:pt idx="11339">
                  <c:v>108.69565217391305</c:v>
                </c:pt>
                <c:pt idx="11340">
                  <c:v>108.69565217391305</c:v>
                </c:pt>
                <c:pt idx="11341">
                  <c:v>108.69565217391305</c:v>
                </c:pt>
                <c:pt idx="11342">
                  <c:v>108.69565217391305</c:v>
                </c:pt>
                <c:pt idx="11343">
                  <c:v>108.69565217391305</c:v>
                </c:pt>
                <c:pt idx="11344">
                  <c:v>108.69565217391305</c:v>
                </c:pt>
                <c:pt idx="11345">
                  <c:v>108.69565217391305</c:v>
                </c:pt>
                <c:pt idx="11346">
                  <c:v>108.69565217391305</c:v>
                </c:pt>
                <c:pt idx="11347">
                  <c:v>108.69565217391305</c:v>
                </c:pt>
                <c:pt idx="11348">
                  <c:v>108.69565217391305</c:v>
                </c:pt>
                <c:pt idx="11349">
                  <c:v>108.69565217391305</c:v>
                </c:pt>
                <c:pt idx="11350">
                  <c:v>108.8139281828074</c:v>
                </c:pt>
                <c:pt idx="11351">
                  <c:v>108.8139281828074</c:v>
                </c:pt>
                <c:pt idx="11352">
                  <c:v>108.8139281828074</c:v>
                </c:pt>
                <c:pt idx="11353">
                  <c:v>108.8139281828074</c:v>
                </c:pt>
                <c:pt idx="11354">
                  <c:v>108.8139281828074</c:v>
                </c:pt>
                <c:pt idx="11355">
                  <c:v>108.8139281828074</c:v>
                </c:pt>
                <c:pt idx="11356">
                  <c:v>108.8139281828074</c:v>
                </c:pt>
                <c:pt idx="11357">
                  <c:v>108.8139281828074</c:v>
                </c:pt>
                <c:pt idx="11358">
                  <c:v>108.8139281828074</c:v>
                </c:pt>
                <c:pt idx="11359">
                  <c:v>108.8139281828074</c:v>
                </c:pt>
                <c:pt idx="11360">
                  <c:v>108.8139281828074</c:v>
                </c:pt>
                <c:pt idx="11361">
                  <c:v>108.8139281828074</c:v>
                </c:pt>
                <c:pt idx="11362">
                  <c:v>108.8139281828074</c:v>
                </c:pt>
                <c:pt idx="11363">
                  <c:v>108.8139281828074</c:v>
                </c:pt>
                <c:pt idx="11364">
                  <c:v>108.93246187363835</c:v>
                </c:pt>
                <c:pt idx="11365">
                  <c:v>108.93246187363835</c:v>
                </c:pt>
                <c:pt idx="11366">
                  <c:v>108.93246187363835</c:v>
                </c:pt>
                <c:pt idx="11367">
                  <c:v>108.93246187363835</c:v>
                </c:pt>
                <c:pt idx="11368">
                  <c:v>108.93246187363835</c:v>
                </c:pt>
                <c:pt idx="11369">
                  <c:v>108.93246187363835</c:v>
                </c:pt>
                <c:pt idx="11370">
                  <c:v>108.93246187363835</c:v>
                </c:pt>
                <c:pt idx="11371">
                  <c:v>108.93246187363835</c:v>
                </c:pt>
                <c:pt idx="11372">
                  <c:v>108.93246187363835</c:v>
                </c:pt>
                <c:pt idx="11373">
                  <c:v>108.93246187363835</c:v>
                </c:pt>
                <c:pt idx="11374">
                  <c:v>108.93246187363835</c:v>
                </c:pt>
                <c:pt idx="11375">
                  <c:v>108.93246187363835</c:v>
                </c:pt>
                <c:pt idx="11376">
                  <c:v>108.93246187363835</c:v>
                </c:pt>
                <c:pt idx="11377">
                  <c:v>108.93246187363835</c:v>
                </c:pt>
                <c:pt idx="11378">
                  <c:v>108.93246187363835</c:v>
                </c:pt>
                <c:pt idx="11379">
                  <c:v>108.93246187363835</c:v>
                </c:pt>
                <c:pt idx="11380">
                  <c:v>109.05125408942203</c:v>
                </c:pt>
                <c:pt idx="11381">
                  <c:v>109.05125408942203</c:v>
                </c:pt>
                <c:pt idx="11382">
                  <c:v>109.05125408942203</c:v>
                </c:pt>
                <c:pt idx="11383">
                  <c:v>109.05125408942203</c:v>
                </c:pt>
                <c:pt idx="11384">
                  <c:v>109.05125408942203</c:v>
                </c:pt>
                <c:pt idx="11385">
                  <c:v>109.05125408942203</c:v>
                </c:pt>
                <c:pt idx="11386">
                  <c:v>109.05125408942203</c:v>
                </c:pt>
                <c:pt idx="11387">
                  <c:v>109.05125408942203</c:v>
                </c:pt>
                <c:pt idx="11388">
                  <c:v>109.05125408942203</c:v>
                </c:pt>
                <c:pt idx="11389">
                  <c:v>109.05125408942203</c:v>
                </c:pt>
                <c:pt idx="11390">
                  <c:v>109.05125408942203</c:v>
                </c:pt>
                <c:pt idx="11391">
                  <c:v>109.05125408942203</c:v>
                </c:pt>
                <c:pt idx="11392">
                  <c:v>109.17030567685589</c:v>
                </c:pt>
                <c:pt idx="11393">
                  <c:v>109.17030567685589</c:v>
                </c:pt>
                <c:pt idx="11394">
                  <c:v>109.17030567685589</c:v>
                </c:pt>
                <c:pt idx="11395">
                  <c:v>109.17030567685589</c:v>
                </c:pt>
                <c:pt idx="11396">
                  <c:v>109.17030567685589</c:v>
                </c:pt>
                <c:pt idx="11397">
                  <c:v>109.17030567685589</c:v>
                </c:pt>
                <c:pt idx="11398">
                  <c:v>109.17030567685589</c:v>
                </c:pt>
                <c:pt idx="11399">
                  <c:v>109.17030567685589</c:v>
                </c:pt>
                <c:pt idx="11400">
                  <c:v>109.17030567685589</c:v>
                </c:pt>
                <c:pt idx="11401">
                  <c:v>109.17030567685589</c:v>
                </c:pt>
                <c:pt idx="11402">
                  <c:v>109.2896174863388</c:v>
                </c:pt>
                <c:pt idx="11403">
                  <c:v>109.2896174863388</c:v>
                </c:pt>
                <c:pt idx="11404">
                  <c:v>109.2896174863388</c:v>
                </c:pt>
                <c:pt idx="11405">
                  <c:v>109.2896174863388</c:v>
                </c:pt>
                <c:pt idx="11406">
                  <c:v>109.2896174863388</c:v>
                </c:pt>
                <c:pt idx="11407">
                  <c:v>109.2896174863388</c:v>
                </c:pt>
                <c:pt idx="11408">
                  <c:v>109.2896174863388</c:v>
                </c:pt>
                <c:pt idx="11409">
                  <c:v>109.2896174863388</c:v>
                </c:pt>
                <c:pt idx="11410">
                  <c:v>109.2896174863388</c:v>
                </c:pt>
                <c:pt idx="11411">
                  <c:v>109.2896174863388</c:v>
                </c:pt>
                <c:pt idx="11412">
                  <c:v>109.2896174863388</c:v>
                </c:pt>
                <c:pt idx="11413">
                  <c:v>109.2896174863388</c:v>
                </c:pt>
                <c:pt idx="11414">
                  <c:v>109.2896174863388</c:v>
                </c:pt>
                <c:pt idx="11415">
                  <c:v>109.2896174863388</c:v>
                </c:pt>
                <c:pt idx="11416">
                  <c:v>109.2896174863388</c:v>
                </c:pt>
                <c:pt idx="11417">
                  <c:v>109.2896174863388</c:v>
                </c:pt>
                <c:pt idx="11418">
                  <c:v>109.2896174863388</c:v>
                </c:pt>
                <c:pt idx="11419">
                  <c:v>109.40919037199124</c:v>
                </c:pt>
                <c:pt idx="11420">
                  <c:v>109.40919037199124</c:v>
                </c:pt>
                <c:pt idx="11421">
                  <c:v>109.40919037199124</c:v>
                </c:pt>
                <c:pt idx="11422">
                  <c:v>109.40919037199124</c:v>
                </c:pt>
                <c:pt idx="11423">
                  <c:v>109.40919037199124</c:v>
                </c:pt>
                <c:pt idx="11424">
                  <c:v>109.40919037199124</c:v>
                </c:pt>
                <c:pt idx="11425">
                  <c:v>109.40919037199124</c:v>
                </c:pt>
                <c:pt idx="11426">
                  <c:v>109.40919037199124</c:v>
                </c:pt>
                <c:pt idx="11427">
                  <c:v>109.40919037199124</c:v>
                </c:pt>
                <c:pt idx="11428">
                  <c:v>109.40919037199124</c:v>
                </c:pt>
                <c:pt idx="11429">
                  <c:v>109.40919037199124</c:v>
                </c:pt>
                <c:pt idx="11430">
                  <c:v>109.40919037199124</c:v>
                </c:pt>
                <c:pt idx="11431">
                  <c:v>109.40919037199124</c:v>
                </c:pt>
                <c:pt idx="11432">
                  <c:v>109.40919037199124</c:v>
                </c:pt>
                <c:pt idx="11433">
                  <c:v>109.40919037199124</c:v>
                </c:pt>
                <c:pt idx="11434">
                  <c:v>109.40919037199124</c:v>
                </c:pt>
                <c:pt idx="11435">
                  <c:v>109.40919037199124</c:v>
                </c:pt>
                <c:pt idx="11436">
                  <c:v>109.52902519167579</c:v>
                </c:pt>
                <c:pt idx="11437">
                  <c:v>109.52902519167579</c:v>
                </c:pt>
                <c:pt idx="11438">
                  <c:v>109.52902519167579</c:v>
                </c:pt>
                <c:pt idx="11439">
                  <c:v>109.52902519167579</c:v>
                </c:pt>
                <c:pt idx="11440">
                  <c:v>109.52902519167579</c:v>
                </c:pt>
                <c:pt idx="11441">
                  <c:v>109.52902519167579</c:v>
                </c:pt>
                <c:pt idx="11442">
                  <c:v>109.52902519167579</c:v>
                </c:pt>
                <c:pt idx="11443">
                  <c:v>109.52902519167579</c:v>
                </c:pt>
                <c:pt idx="11444">
                  <c:v>109.52902519167579</c:v>
                </c:pt>
                <c:pt idx="11445">
                  <c:v>109.52902519167579</c:v>
                </c:pt>
                <c:pt idx="11446">
                  <c:v>109.52902519167579</c:v>
                </c:pt>
                <c:pt idx="11447">
                  <c:v>109.52902519167579</c:v>
                </c:pt>
                <c:pt idx="11448">
                  <c:v>109.52902519167579</c:v>
                </c:pt>
                <c:pt idx="11449">
                  <c:v>109.52902519167579</c:v>
                </c:pt>
                <c:pt idx="11450">
                  <c:v>109.52902519167579</c:v>
                </c:pt>
                <c:pt idx="11451">
                  <c:v>109.52902519167579</c:v>
                </c:pt>
                <c:pt idx="11452">
                  <c:v>109.52902519167579</c:v>
                </c:pt>
                <c:pt idx="11453">
                  <c:v>109.52902519167579</c:v>
                </c:pt>
                <c:pt idx="11454">
                  <c:v>109.64912280701755</c:v>
                </c:pt>
                <c:pt idx="11455">
                  <c:v>109.64912280701755</c:v>
                </c:pt>
                <c:pt idx="11456">
                  <c:v>109.64912280701755</c:v>
                </c:pt>
                <c:pt idx="11457">
                  <c:v>109.64912280701755</c:v>
                </c:pt>
                <c:pt idx="11458">
                  <c:v>109.64912280701755</c:v>
                </c:pt>
                <c:pt idx="11459">
                  <c:v>109.64912280701755</c:v>
                </c:pt>
                <c:pt idx="11460">
                  <c:v>109.64912280701755</c:v>
                </c:pt>
                <c:pt idx="11461">
                  <c:v>109.64912280701755</c:v>
                </c:pt>
                <c:pt idx="11462">
                  <c:v>109.64912280701755</c:v>
                </c:pt>
                <c:pt idx="11463">
                  <c:v>109.64912280701755</c:v>
                </c:pt>
                <c:pt idx="11464">
                  <c:v>109.64912280701755</c:v>
                </c:pt>
                <c:pt idx="11465">
                  <c:v>109.64912280701755</c:v>
                </c:pt>
                <c:pt idx="11466">
                  <c:v>109.76948408342481</c:v>
                </c:pt>
                <c:pt idx="11467">
                  <c:v>109.76948408342481</c:v>
                </c:pt>
                <c:pt idx="11468">
                  <c:v>109.76948408342481</c:v>
                </c:pt>
                <c:pt idx="11469">
                  <c:v>109.76948408342481</c:v>
                </c:pt>
                <c:pt idx="11470">
                  <c:v>109.76948408342481</c:v>
                </c:pt>
                <c:pt idx="11471">
                  <c:v>109.76948408342481</c:v>
                </c:pt>
                <c:pt idx="11472">
                  <c:v>109.76948408342481</c:v>
                </c:pt>
                <c:pt idx="11473">
                  <c:v>109.76948408342481</c:v>
                </c:pt>
                <c:pt idx="11474">
                  <c:v>109.76948408342481</c:v>
                </c:pt>
                <c:pt idx="11475">
                  <c:v>109.76948408342481</c:v>
                </c:pt>
                <c:pt idx="11476">
                  <c:v>109.76948408342481</c:v>
                </c:pt>
                <c:pt idx="11477">
                  <c:v>109.76948408342481</c:v>
                </c:pt>
                <c:pt idx="11478">
                  <c:v>109.76948408342481</c:v>
                </c:pt>
                <c:pt idx="11479">
                  <c:v>109.76948408342481</c:v>
                </c:pt>
                <c:pt idx="11480">
                  <c:v>109.8901098901099</c:v>
                </c:pt>
                <c:pt idx="11481">
                  <c:v>109.8901098901099</c:v>
                </c:pt>
                <c:pt idx="11482">
                  <c:v>109.8901098901099</c:v>
                </c:pt>
                <c:pt idx="11483">
                  <c:v>109.8901098901099</c:v>
                </c:pt>
                <c:pt idx="11484">
                  <c:v>109.8901098901099</c:v>
                </c:pt>
                <c:pt idx="11485">
                  <c:v>109.8901098901099</c:v>
                </c:pt>
                <c:pt idx="11486">
                  <c:v>109.8901098901099</c:v>
                </c:pt>
                <c:pt idx="11487">
                  <c:v>109.8901098901099</c:v>
                </c:pt>
                <c:pt idx="11488">
                  <c:v>109.8901098901099</c:v>
                </c:pt>
                <c:pt idx="11489">
                  <c:v>109.8901098901099</c:v>
                </c:pt>
                <c:pt idx="11490">
                  <c:v>109.8901098901099</c:v>
                </c:pt>
                <c:pt idx="11491">
                  <c:v>109.8901098901099</c:v>
                </c:pt>
                <c:pt idx="11492">
                  <c:v>109.8901098901099</c:v>
                </c:pt>
                <c:pt idx="11493">
                  <c:v>109.8901098901099</c:v>
                </c:pt>
                <c:pt idx="11494">
                  <c:v>109.8901098901099</c:v>
                </c:pt>
                <c:pt idx="11495">
                  <c:v>109.8901098901099</c:v>
                </c:pt>
                <c:pt idx="11496">
                  <c:v>109.8901098901099</c:v>
                </c:pt>
                <c:pt idx="11497">
                  <c:v>109.8901098901099</c:v>
                </c:pt>
                <c:pt idx="11498">
                  <c:v>110.01100110011001</c:v>
                </c:pt>
                <c:pt idx="11499">
                  <c:v>110.01100110011001</c:v>
                </c:pt>
                <c:pt idx="11500">
                  <c:v>110.01100110011001</c:v>
                </c:pt>
                <c:pt idx="11501">
                  <c:v>110.01100110011001</c:v>
                </c:pt>
                <c:pt idx="11502">
                  <c:v>110.01100110011001</c:v>
                </c:pt>
                <c:pt idx="11503">
                  <c:v>110.01100110011001</c:v>
                </c:pt>
                <c:pt idx="11504">
                  <c:v>110.01100110011001</c:v>
                </c:pt>
                <c:pt idx="11505">
                  <c:v>110.01100110011001</c:v>
                </c:pt>
                <c:pt idx="11506">
                  <c:v>110.01100110011001</c:v>
                </c:pt>
                <c:pt idx="11507">
                  <c:v>110.01100110011001</c:v>
                </c:pt>
                <c:pt idx="11508">
                  <c:v>110.13215859030836</c:v>
                </c:pt>
                <c:pt idx="11509">
                  <c:v>110.13215859030836</c:v>
                </c:pt>
                <c:pt idx="11510">
                  <c:v>110.13215859030836</c:v>
                </c:pt>
                <c:pt idx="11511">
                  <c:v>110.13215859030836</c:v>
                </c:pt>
                <c:pt idx="11512">
                  <c:v>110.13215859030836</c:v>
                </c:pt>
                <c:pt idx="11513">
                  <c:v>110.13215859030836</c:v>
                </c:pt>
                <c:pt idx="11514">
                  <c:v>110.13215859030836</c:v>
                </c:pt>
                <c:pt idx="11515">
                  <c:v>110.13215859030836</c:v>
                </c:pt>
                <c:pt idx="11516">
                  <c:v>110.13215859030836</c:v>
                </c:pt>
                <c:pt idx="11517">
                  <c:v>110.13215859030836</c:v>
                </c:pt>
                <c:pt idx="11518">
                  <c:v>110.13215859030836</c:v>
                </c:pt>
                <c:pt idx="11519">
                  <c:v>110.13215859030836</c:v>
                </c:pt>
                <c:pt idx="11520">
                  <c:v>110.13215859030836</c:v>
                </c:pt>
                <c:pt idx="11521">
                  <c:v>110.25358324145535</c:v>
                </c:pt>
                <c:pt idx="11522">
                  <c:v>110.25358324145535</c:v>
                </c:pt>
                <c:pt idx="11523">
                  <c:v>110.25358324145535</c:v>
                </c:pt>
                <c:pt idx="11524">
                  <c:v>110.25358324145535</c:v>
                </c:pt>
                <c:pt idx="11525">
                  <c:v>110.25358324145535</c:v>
                </c:pt>
                <c:pt idx="11526">
                  <c:v>110.25358324145535</c:v>
                </c:pt>
                <c:pt idx="11527">
                  <c:v>110.25358324145535</c:v>
                </c:pt>
                <c:pt idx="11528">
                  <c:v>110.25358324145535</c:v>
                </c:pt>
                <c:pt idx="11529">
                  <c:v>110.25358324145535</c:v>
                </c:pt>
                <c:pt idx="11530">
                  <c:v>110.25358324145535</c:v>
                </c:pt>
                <c:pt idx="11531">
                  <c:v>110.25358324145535</c:v>
                </c:pt>
                <c:pt idx="11532">
                  <c:v>110.25358324145535</c:v>
                </c:pt>
                <c:pt idx="11533">
                  <c:v>110.37527593818984</c:v>
                </c:pt>
                <c:pt idx="11534">
                  <c:v>110.37527593818984</c:v>
                </c:pt>
                <c:pt idx="11535">
                  <c:v>110.37527593818984</c:v>
                </c:pt>
                <c:pt idx="11536">
                  <c:v>110.37527593818984</c:v>
                </c:pt>
                <c:pt idx="11537">
                  <c:v>110.37527593818984</c:v>
                </c:pt>
                <c:pt idx="11538">
                  <c:v>110.37527593818984</c:v>
                </c:pt>
                <c:pt idx="11539">
                  <c:v>110.37527593818984</c:v>
                </c:pt>
                <c:pt idx="11540">
                  <c:v>110.37527593818984</c:v>
                </c:pt>
                <c:pt idx="11541">
                  <c:v>110.37527593818984</c:v>
                </c:pt>
                <c:pt idx="11542">
                  <c:v>110.37527593818984</c:v>
                </c:pt>
                <c:pt idx="11543">
                  <c:v>110.37527593818984</c:v>
                </c:pt>
                <c:pt idx="11544">
                  <c:v>110.37527593818984</c:v>
                </c:pt>
                <c:pt idx="11545">
                  <c:v>110.37527593818984</c:v>
                </c:pt>
                <c:pt idx="11546">
                  <c:v>110.37527593818984</c:v>
                </c:pt>
                <c:pt idx="11547">
                  <c:v>110.37527593818984</c:v>
                </c:pt>
                <c:pt idx="11548">
                  <c:v>110.37527593818984</c:v>
                </c:pt>
                <c:pt idx="11549">
                  <c:v>110.37527593818984</c:v>
                </c:pt>
                <c:pt idx="11550">
                  <c:v>110.37527593818984</c:v>
                </c:pt>
                <c:pt idx="11551">
                  <c:v>110.49723756906076</c:v>
                </c:pt>
                <c:pt idx="11552">
                  <c:v>110.49723756906076</c:v>
                </c:pt>
                <c:pt idx="11553">
                  <c:v>110.49723756906076</c:v>
                </c:pt>
                <c:pt idx="11554">
                  <c:v>110.49723756906076</c:v>
                </c:pt>
                <c:pt idx="11555">
                  <c:v>110.49723756906076</c:v>
                </c:pt>
                <c:pt idx="11556">
                  <c:v>110.49723756906076</c:v>
                </c:pt>
                <c:pt idx="11557">
                  <c:v>110.49723756906076</c:v>
                </c:pt>
                <c:pt idx="11558">
                  <c:v>110.49723756906076</c:v>
                </c:pt>
                <c:pt idx="11559">
                  <c:v>110.49723756906076</c:v>
                </c:pt>
                <c:pt idx="11560">
                  <c:v>110.49723756906076</c:v>
                </c:pt>
                <c:pt idx="11561">
                  <c:v>110.49723756906076</c:v>
                </c:pt>
                <c:pt idx="11562">
                  <c:v>110.61946902654869</c:v>
                </c:pt>
                <c:pt idx="11563">
                  <c:v>110.61946902654869</c:v>
                </c:pt>
                <c:pt idx="11564">
                  <c:v>110.61946902654869</c:v>
                </c:pt>
                <c:pt idx="11565">
                  <c:v>110.61946902654869</c:v>
                </c:pt>
                <c:pt idx="11566">
                  <c:v>110.61946902654869</c:v>
                </c:pt>
                <c:pt idx="11567">
                  <c:v>110.61946902654869</c:v>
                </c:pt>
                <c:pt idx="11568">
                  <c:v>110.61946902654869</c:v>
                </c:pt>
                <c:pt idx="11569">
                  <c:v>110.61946902654869</c:v>
                </c:pt>
                <c:pt idx="11570">
                  <c:v>110.61946902654869</c:v>
                </c:pt>
                <c:pt idx="11571">
                  <c:v>110.61946902654869</c:v>
                </c:pt>
                <c:pt idx="11572">
                  <c:v>110.61946902654869</c:v>
                </c:pt>
                <c:pt idx="11573">
                  <c:v>110.61946902654869</c:v>
                </c:pt>
                <c:pt idx="11574">
                  <c:v>110.61946902654869</c:v>
                </c:pt>
                <c:pt idx="11575">
                  <c:v>110.61946902654869</c:v>
                </c:pt>
                <c:pt idx="11576">
                  <c:v>110.74197120708749</c:v>
                </c:pt>
                <c:pt idx="11577">
                  <c:v>110.74197120708749</c:v>
                </c:pt>
                <c:pt idx="11578">
                  <c:v>110.74197120708749</c:v>
                </c:pt>
                <c:pt idx="11579">
                  <c:v>110.74197120708749</c:v>
                </c:pt>
                <c:pt idx="11580">
                  <c:v>110.74197120708749</c:v>
                </c:pt>
                <c:pt idx="11581">
                  <c:v>110.74197120708749</c:v>
                </c:pt>
                <c:pt idx="11582">
                  <c:v>110.74197120708749</c:v>
                </c:pt>
                <c:pt idx="11583">
                  <c:v>110.74197120708749</c:v>
                </c:pt>
                <c:pt idx="11584">
                  <c:v>110.74197120708749</c:v>
                </c:pt>
                <c:pt idx="11585">
                  <c:v>110.74197120708749</c:v>
                </c:pt>
                <c:pt idx="11586">
                  <c:v>110.86474501108648</c:v>
                </c:pt>
                <c:pt idx="11587">
                  <c:v>110.86474501108648</c:v>
                </c:pt>
                <c:pt idx="11588">
                  <c:v>110.86474501108648</c:v>
                </c:pt>
                <c:pt idx="11589">
                  <c:v>110.86474501108648</c:v>
                </c:pt>
                <c:pt idx="11590">
                  <c:v>110.86474501108648</c:v>
                </c:pt>
                <c:pt idx="11591">
                  <c:v>110.86474501108648</c:v>
                </c:pt>
                <c:pt idx="11592">
                  <c:v>110.86474501108648</c:v>
                </c:pt>
                <c:pt idx="11593">
                  <c:v>110.86474501108648</c:v>
                </c:pt>
                <c:pt idx="11594">
                  <c:v>110.86474501108648</c:v>
                </c:pt>
                <c:pt idx="11595">
                  <c:v>110.86474501108648</c:v>
                </c:pt>
                <c:pt idx="11596">
                  <c:v>110.86474501108648</c:v>
                </c:pt>
                <c:pt idx="11597">
                  <c:v>110.86474501108648</c:v>
                </c:pt>
                <c:pt idx="11598">
                  <c:v>110.86474501108648</c:v>
                </c:pt>
                <c:pt idx="11599">
                  <c:v>110.86474501108648</c:v>
                </c:pt>
                <c:pt idx="11600">
                  <c:v>110.86474501108648</c:v>
                </c:pt>
                <c:pt idx="11601">
                  <c:v>110.86474501108648</c:v>
                </c:pt>
                <c:pt idx="11602">
                  <c:v>110.98779134295228</c:v>
                </c:pt>
                <c:pt idx="11603">
                  <c:v>110.98779134295228</c:v>
                </c:pt>
                <c:pt idx="11604">
                  <c:v>110.98779134295228</c:v>
                </c:pt>
                <c:pt idx="11605">
                  <c:v>110.98779134295228</c:v>
                </c:pt>
                <c:pt idx="11606">
                  <c:v>110.98779134295228</c:v>
                </c:pt>
                <c:pt idx="11607">
                  <c:v>110.98779134295228</c:v>
                </c:pt>
                <c:pt idx="11608">
                  <c:v>110.98779134295228</c:v>
                </c:pt>
                <c:pt idx="11609">
                  <c:v>110.98779134295228</c:v>
                </c:pt>
                <c:pt idx="11610">
                  <c:v>110.98779134295228</c:v>
                </c:pt>
                <c:pt idx="11611">
                  <c:v>110.98779134295228</c:v>
                </c:pt>
                <c:pt idx="11612">
                  <c:v>110.98779134295228</c:v>
                </c:pt>
                <c:pt idx="11613">
                  <c:v>110.98779134295228</c:v>
                </c:pt>
                <c:pt idx="11614">
                  <c:v>110.98779134295228</c:v>
                </c:pt>
                <c:pt idx="11615">
                  <c:v>110.98779134295228</c:v>
                </c:pt>
                <c:pt idx="11616">
                  <c:v>111.11111111111111</c:v>
                </c:pt>
                <c:pt idx="11617">
                  <c:v>111.11111111111111</c:v>
                </c:pt>
                <c:pt idx="11618">
                  <c:v>111.11111111111111</c:v>
                </c:pt>
                <c:pt idx="11619">
                  <c:v>111.11111111111111</c:v>
                </c:pt>
                <c:pt idx="11620">
                  <c:v>111.11111111111111</c:v>
                </c:pt>
                <c:pt idx="11621">
                  <c:v>111.11111111111111</c:v>
                </c:pt>
                <c:pt idx="11622">
                  <c:v>111.11111111111111</c:v>
                </c:pt>
                <c:pt idx="11623">
                  <c:v>111.11111111111111</c:v>
                </c:pt>
                <c:pt idx="11624">
                  <c:v>111.23470522803115</c:v>
                </c:pt>
                <c:pt idx="11625">
                  <c:v>111.23470522803115</c:v>
                </c:pt>
                <c:pt idx="11626">
                  <c:v>111.23470522803115</c:v>
                </c:pt>
                <c:pt idx="11627">
                  <c:v>111.23470522803115</c:v>
                </c:pt>
                <c:pt idx="11628">
                  <c:v>111.23470522803115</c:v>
                </c:pt>
                <c:pt idx="11629">
                  <c:v>111.23470522803115</c:v>
                </c:pt>
                <c:pt idx="11630">
                  <c:v>111.23470522803115</c:v>
                </c:pt>
                <c:pt idx="11631">
                  <c:v>111.23470522803115</c:v>
                </c:pt>
                <c:pt idx="11632">
                  <c:v>111.23470522803115</c:v>
                </c:pt>
                <c:pt idx="11633">
                  <c:v>111.35857461024499</c:v>
                </c:pt>
                <c:pt idx="11634">
                  <c:v>111.35857461024499</c:v>
                </c:pt>
                <c:pt idx="11635">
                  <c:v>111.35857461024499</c:v>
                </c:pt>
                <c:pt idx="11636">
                  <c:v>111.35857461024499</c:v>
                </c:pt>
                <c:pt idx="11637">
                  <c:v>111.35857461024499</c:v>
                </c:pt>
                <c:pt idx="11638">
                  <c:v>111.35857461024499</c:v>
                </c:pt>
                <c:pt idx="11639">
                  <c:v>111.35857461024499</c:v>
                </c:pt>
                <c:pt idx="11640">
                  <c:v>111.35857461024499</c:v>
                </c:pt>
                <c:pt idx="11641">
                  <c:v>111.35857461024499</c:v>
                </c:pt>
                <c:pt idx="11642">
                  <c:v>111.35857461024499</c:v>
                </c:pt>
                <c:pt idx="11643">
                  <c:v>111.35857461024499</c:v>
                </c:pt>
                <c:pt idx="11644">
                  <c:v>111.35857461024499</c:v>
                </c:pt>
                <c:pt idx="11645">
                  <c:v>111.35857461024499</c:v>
                </c:pt>
                <c:pt idx="11646">
                  <c:v>111.35857461024499</c:v>
                </c:pt>
                <c:pt idx="11647">
                  <c:v>111.35857461024499</c:v>
                </c:pt>
                <c:pt idx="11648">
                  <c:v>111.48272017837235</c:v>
                </c:pt>
                <c:pt idx="11649">
                  <c:v>111.48272017837235</c:v>
                </c:pt>
                <c:pt idx="11650">
                  <c:v>111.48272017837235</c:v>
                </c:pt>
                <c:pt idx="11651">
                  <c:v>111.48272017837235</c:v>
                </c:pt>
                <c:pt idx="11652">
                  <c:v>111.48272017837235</c:v>
                </c:pt>
                <c:pt idx="11653">
                  <c:v>111.48272017837235</c:v>
                </c:pt>
                <c:pt idx="11654">
                  <c:v>111.48272017837235</c:v>
                </c:pt>
                <c:pt idx="11655">
                  <c:v>111.60714285714285</c:v>
                </c:pt>
                <c:pt idx="11656">
                  <c:v>111.60714285714285</c:v>
                </c:pt>
                <c:pt idx="11657">
                  <c:v>111.60714285714285</c:v>
                </c:pt>
                <c:pt idx="11658">
                  <c:v>111.60714285714285</c:v>
                </c:pt>
                <c:pt idx="11659">
                  <c:v>111.60714285714285</c:v>
                </c:pt>
                <c:pt idx="11660">
                  <c:v>111.60714285714285</c:v>
                </c:pt>
                <c:pt idx="11661">
                  <c:v>111.60714285714285</c:v>
                </c:pt>
                <c:pt idx="11662">
                  <c:v>111.60714285714285</c:v>
                </c:pt>
                <c:pt idx="11663">
                  <c:v>111.60714285714285</c:v>
                </c:pt>
                <c:pt idx="11664">
                  <c:v>111.60714285714285</c:v>
                </c:pt>
                <c:pt idx="11665">
                  <c:v>111.60714285714285</c:v>
                </c:pt>
                <c:pt idx="11666">
                  <c:v>111.60714285714285</c:v>
                </c:pt>
                <c:pt idx="11667">
                  <c:v>111.60714285714285</c:v>
                </c:pt>
                <c:pt idx="11668">
                  <c:v>111.73184357541901</c:v>
                </c:pt>
                <c:pt idx="11669">
                  <c:v>111.73184357541901</c:v>
                </c:pt>
                <c:pt idx="11670">
                  <c:v>111.73184357541901</c:v>
                </c:pt>
                <c:pt idx="11671">
                  <c:v>111.73184357541901</c:v>
                </c:pt>
                <c:pt idx="11672">
                  <c:v>111.73184357541901</c:v>
                </c:pt>
                <c:pt idx="11673">
                  <c:v>111.73184357541901</c:v>
                </c:pt>
                <c:pt idx="11674">
                  <c:v>111.73184357541901</c:v>
                </c:pt>
                <c:pt idx="11675">
                  <c:v>111.73184357541901</c:v>
                </c:pt>
                <c:pt idx="11676">
                  <c:v>111.73184357541901</c:v>
                </c:pt>
                <c:pt idx="11677">
                  <c:v>111.73184357541901</c:v>
                </c:pt>
                <c:pt idx="11678">
                  <c:v>111.73184357541901</c:v>
                </c:pt>
                <c:pt idx="11679">
                  <c:v>111.73184357541901</c:v>
                </c:pt>
                <c:pt idx="11680">
                  <c:v>111.73184357541901</c:v>
                </c:pt>
                <c:pt idx="11681">
                  <c:v>111.73184357541901</c:v>
                </c:pt>
                <c:pt idx="11682">
                  <c:v>111.85682326621925</c:v>
                </c:pt>
                <c:pt idx="11683">
                  <c:v>111.85682326621925</c:v>
                </c:pt>
                <c:pt idx="11684">
                  <c:v>111.85682326621925</c:v>
                </c:pt>
                <c:pt idx="11685">
                  <c:v>111.85682326621925</c:v>
                </c:pt>
                <c:pt idx="11686">
                  <c:v>111.85682326621925</c:v>
                </c:pt>
                <c:pt idx="11687">
                  <c:v>111.85682326621925</c:v>
                </c:pt>
                <c:pt idx="11688">
                  <c:v>111.85682326621925</c:v>
                </c:pt>
                <c:pt idx="11689">
                  <c:v>111.85682326621925</c:v>
                </c:pt>
                <c:pt idx="11690">
                  <c:v>111.85682326621925</c:v>
                </c:pt>
                <c:pt idx="11691">
                  <c:v>111.98208286674132</c:v>
                </c:pt>
                <c:pt idx="11692">
                  <c:v>111.98208286674132</c:v>
                </c:pt>
                <c:pt idx="11693">
                  <c:v>111.98208286674132</c:v>
                </c:pt>
                <c:pt idx="11694">
                  <c:v>111.98208286674132</c:v>
                </c:pt>
                <c:pt idx="11695">
                  <c:v>111.98208286674132</c:v>
                </c:pt>
                <c:pt idx="11696">
                  <c:v>111.98208286674132</c:v>
                </c:pt>
                <c:pt idx="11697">
                  <c:v>111.98208286674132</c:v>
                </c:pt>
                <c:pt idx="11698">
                  <c:v>111.98208286674132</c:v>
                </c:pt>
                <c:pt idx="11699">
                  <c:v>111.98208286674132</c:v>
                </c:pt>
                <c:pt idx="11700">
                  <c:v>112.10762331838565</c:v>
                </c:pt>
                <c:pt idx="11701">
                  <c:v>112.10762331838565</c:v>
                </c:pt>
                <c:pt idx="11702">
                  <c:v>112.10762331838565</c:v>
                </c:pt>
                <c:pt idx="11703">
                  <c:v>112.10762331838565</c:v>
                </c:pt>
                <c:pt idx="11704">
                  <c:v>112.10762331838565</c:v>
                </c:pt>
                <c:pt idx="11705">
                  <c:v>112.10762331838565</c:v>
                </c:pt>
                <c:pt idx="11706">
                  <c:v>112.10762331838565</c:v>
                </c:pt>
                <c:pt idx="11707">
                  <c:v>112.10762331838565</c:v>
                </c:pt>
                <c:pt idx="11708">
                  <c:v>112.10762331838565</c:v>
                </c:pt>
                <c:pt idx="11709">
                  <c:v>112.10762331838565</c:v>
                </c:pt>
                <c:pt idx="11710">
                  <c:v>112.10762331838565</c:v>
                </c:pt>
                <c:pt idx="11711">
                  <c:v>112.10762331838565</c:v>
                </c:pt>
                <c:pt idx="11712">
                  <c:v>112.10762331838565</c:v>
                </c:pt>
                <c:pt idx="11713">
                  <c:v>112.10762331838565</c:v>
                </c:pt>
                <c:pt idx="11714">
                  <c:v>112.10762331838565</c:v>
                </c:pt>
                <c:pt idx="11715">
                  <c:v>112.10762331838565</c:v>
                </c:pt>
                <c:pt idx="11716">
                  <c:v>112.10762331838565</c:v>
                </c:pt>
                <c:pt idx="11717">
                  <c:v>112.10762331838565</c:v>
                </c:pt>
                <c:pt idx="11718">
                  <c:v>112.10762331838565</c:v>
                </c:pt>
                <c:pt idx="11719">
                  <c:v>112.10762331838565</c:v>
                </c:pt>
                <c:pt idx="11720">
                  <c:v>112.10762331838565</c:v>
                </c:pt>
                <c:pt idx="11721">
                  <c:v>112.10762331838565</c:v>
                </c:pt>
                <c:pt idx="11722">
                  <c:v>112.2334455667789</c:v>
                </c:pt>
                <c:pt idx="11723">
                  <c:v>112.2334455667789</c:v>
                </c:pt>
                <c:pt idx="11724">
                  <c:v>112.2334455667789</c:v>
                </c:pt>
                <c:pt idx="11725">
                  <c:v>112.2334455667789</c:v>
                </c:pt>
                <c:pt idx="11726">
                  <c:v>112.2334455667789</c:v>
                </c:pt>
                <c:pt idx="11727">
                  <c:v>112.2334455667789</c:v>
                </c:pt>
                <c:pt idx="11728">
                  <c:v>112.2334455667789</c:v>
                </c:pt>
                <c:pt idx="11729">
                  <c:v>112.2334455667789</c:v>
                </c:pt>
                <c:pt idx="11730">
                  <c:v>112.2334455667789</c:v>
                </c:pt>
                <c:pt idx="11731">
                  <c:v>112.2334455667789</c:v>
                </c:pt>
                <c:pt idx="11732">
                  <c:v>112.2334455667789</c:v>
                </c:pt>
                <c:pt idx="11733">
                  <c:v>112.2334455667789</c:v>
                </c:pt>
                <c:pt idx="11734">
                  <c:v>112.2334455667789</c:v>
                </c:pt>
                <c:pt idx="11735">
                  <c:v>112.2334455667789</c:v>
                </c:pt>
                <c:pt idx="11736">
                  <c:v>112.35955056179775</c:v>
                </c:pt>
                <c:pt idx="11737">
                  <c:v>112.35955056179775</c:v>
                </c:pt>
                <c:pt idx="11738">
                  <c:v>112.35955056179775</c:v>
                </c:pt>
                <c:pt idx="11739">
                  <c:v>112.35955056179775</c:v>
                </c:pt>
                <c:pt idx="11740">
                  <c:v>112.35955056179775</c:v>
                </c:pt>
                <c:pt idx="11741">
                  <c:v>112.35955056179775</c:v>
                </c:pt>
                <c:pt idx="11742">
                  <c:v>112.35955056179775</c:v>
                </c:pt>
                <c:pt idx="11743">
                  <c:v>112.35955056179775</c:v>
                </c:pt>
                <c:pt idx="11744">
                  <c:v>112.35955056179775</c:v>
                </c:pt>
                <c:pt idx="11745">
                  <c:v>112.35955056179775</c:v>
                </c:pt>
                <c:pt idx="11746">
                  <c:v>112.35955056179775</c:v>
                </c:pt>
                <c:pt idx="11747">
                  <c:v>112.35955056179775</c:v>
                </c:pt>
                <c:pt idx="11748">
                  <c:v>112.35955056179775</c:v>
                </c:pt>
                <c:pt idx="11749">
                  <c:v>112.35955056179775</c:v>
                </c:pt>
                <c:pt idx="11750">
                  <c:v>112.35955056179775</c:v>
                </c:pt>
                <c:pt idx="11751">
                  <c:v>112.35955056179775</c:v>
                </c:pt>
                <c:pt idx="11752">
                  <c:v>112.35955056179775</c:v>
                </c:pt>
                <c:pt idx="11753">
                  <c:v>112.35955056179775</c:v>
                </c:pt>
                <c:pt idx="11754">
                  <c:v>112.35955056179775</c:v>
                </c:pt>
                <c:pt idx="11755">
                  <c:v>112.35955056179775</c:v>
                </c:pt>
                <c:pt idx="11756">
                  <c:v>112.48593925759279</c:v>
                </c:pt>
                <c:pt idx="11757">
                  <c:v>112.48593925759279</c:v>
                </c:pt>
                <c:pt idx="11758">
                  <c:v>112.48593925759279</c:v>
                </c:pt>
                <c:pt idx="11759">
                  <c:v>112.48593925759279</c:v>
                </c:pt>
                <c:pt idx="11760">
                  <c:v>112.48593925759279</c:v>
                </c:pt>
                <c:pt idx="11761">
                  <c:v>112.48593925759279</c:v>
                </c:pt>
                <c:pt idx="11762">
                  <c:v>112.48593925759279</c:v>
                </c:pt>
                <c:pt idx="11763">
                  <c:v>112.48593925759279</c:v>
                </c:pt>
                <c:pt idx="11764">
                  <c:v>112.48593925759279</c:v>
                </c:pt>
                <c:pt idx="11765">
                  <c:v>112.48593925759279</c:v>
                </c:pt>
                <c:pt idx="11766">
                  <c:v>112.48593925759279</c:v>
                </c:pt>
                <c:pt idx="11767">
                  <c:v>112.48593925759279</c:v>
                </c:pt>
                <c:pt idx="11768">
                  <c:v>112.61261261261261</c:v>
                </c:pt>
                <c:pt idx="11769">
                  <c:v>112.61261261261261</c:v>
                </c:pt>
                <c:pt idx="11770">
                  <c:v>112.61261261261261</c:v>
                </c:pt>
                <c:pt idx="11771">
                  <c:v>112.61261261261261</c:v>
                </c:pt>
                <c:pt idx="11772">
                  <c:v>112.61261261261261</c:v>
                </c:pt>
                <c:pt idx="11773">
                  <c:v>112.61261261261261</c:v>
                </c:pt>
                <c:pt idx="11774">
                  <c:v>112.61261261261261</c:v>
                </c:pt>
                <c:pt idx="11775">
                  <c:v>112.61261261261261</c:v>
                </c:pt>
                <c:pt idx="11776">
                  <c:v>112.61261261261261</c:v>
                </c:pt>
                <c:pt idx="11777">
                  <c:v>112.61261261261261</c:v>
                </c:pt>
                <c:pt idx="11778">
                  <c:v>112.61261261261261</c:v>
                </c:pt>
                <c:pt idx="11779">
                  <c:v>112.61261261261261</c:v>
                </c:pt>
                <c:pt idx="11780">
                  <c:v>112.61261261261261</c:v>
                </c:pt>
                <c:pt idx="11781">
                  <c:v>112.73957158962797</c:v>
                </c:pt>
                <c:pt idx="11782">
                  <c:v>112.73957158962797</c:v>
                </c:pt>
                <c:pt idx="11783">
                  <c:v>112.73957158962797</c:v>
                </c:pt>
                <c:pt idx="11784">
                  <c:v>112.73957158962797</c:v>
                </c:pt>
                <c:pt idx="11785">
                  <c:v>112.73957158962797</c:v>
                </c:pt>
                <c:pt idx="11786">
                  <c:v>112.73957158962797</c:v>
                </c:pt>
                <c:pt idx="11787">
                  <c:v>112.73957158962797</c:v>
                </c:pt>
                <c:pt idx="11788">
                  <c:v>112.73957158962797</c:v>
                </c:pt>
                <c:pt idx="11789">
                  <c:v>112.73957158962797</c:v>
                </c:pt>
                <c:pt idx="11790">
                  <c:v>112.73957158962797</c:v>
                </c:pt>
                <c:pt idx="11791">
                  <c:v>112.73957158962797</c:v>
                </c:pt>
                <c:pt idx="11792">
                  <c:v>112.86681715575621</c:v>
                </c:pt>
                <c:pt idx="11793">
                  <c:v>112.86681715575621</c:v>
                </c:pt>
                <c:pt idx="11794">
                  <c:v>112.86681715575621</c:v>
                </c:pt>
                <c:pt idx="11795">
                  <c:v>112.86681715575621</c:v>
                </c:pt>
                <c:pt idx="11796">
                  <c:v>112.86681715575621</c:v>
                </c:pt>
                <c:pt idx="11797">
                  <c:v>112.86681715575621</c:v>
                </c:pt>
                <c:pt idx="11798">
                  <c:v>112.86681715575621</c:v>
                </c:pt>
                <c:pt idx="11799">
                  <c:v>112.86681715575621</c:v>
                </c:pt>
                <c:pt idx="11800">
                  <c:v>112.99435028248588</c:v>
                </c:pt>
                <c:pt idx="11801">
                  <c:v>112.99435028248588</c:v>
                </c:pt>
                <c:pt idx="11802">
                  <c:v>112.99435028248588</c:v>
                </c:pt>
                <c:pt idx="11803">
                  <c:v>112.99435028248588</c:v>
                </c:pt>
                <c:pt idx="11804">
                  <c:v>112.99435028248588</c:v>
                </c:pt>
                <c:pt idx="11805">
                  <c:v>112.99435028248588</c:v>
                </c:pt>
                <c:pt idx="11806">
                  <c:v>112.99435028248588</c:v>
                </c:pt>
                <c:pt idx="11807">
                  <c:v>112.99435028248588</c:v>
                </c:pt>
                <c:pt idx="11808">
                  <c:v>112.99435028248588</c:v>
                </c:pt>
                <c:pt idx="11809">
                  <c:v>112.99435028248588</c:v>
                </c:pt>
                <c:pt idx="11810">
                  <c:v>112.99435028248588</c:v>
                </c:pt>
                <c:pt idx="11811">
                  <c:v>112.99435028248588</c:v>
                </c:pt>
                <c:pt idx="11812">
                  <c:v>112.99435028248588</c:v>
                </c:pt>
                <c:pt idx="11813">
                  <c:v>112.99435028248588</c:v>
                </c:pt>
                <c:pt idx="11814">
                  <c:v>113.12217194570135</c:v>
                </c:pt>
                <c:pt idx="11815">
                  <c:v>113.12217194570135</c:v>
                </c:pt>
                <c:pt idx="11816">
                  <c:v>113.12217194570135</c:v>
                </c:pt>
                <c:pt idx="11817">
                  <c:v>113.12217194570135</c:v>
                </c:pt>
                <c:pt idx="11818">
                  <c:v>113.12217194570135</c:v>
                </c:pt>
                <c:pt idx="11819">
                  <c:v>113.12217194570135</c:v>
                </c:pt>
                <c:pt idx="11820">
                  <c:v>113.12217194570135</c:v>
                </c:pt>
                <c:pt idx="11821">
                  <c:v>113.12217194570135</c:v>
                </c:pt>
                <c:pt idx="11822">
                  <c:v>113.12217194570135</c:v>
                </c:pt>
                <c:pt idx="11823">
                  <c:v>113.12217194570135</c:v>
                </c:pt>
                <c:pt idx="11824">
                  <c:v>113.12217194570135</c:v>
                </c:pt>
                <c:pt idx="11825">
                  <c:v>113.12217194570135</c:v>
                </c:pt>
                <c:pt idx="11826">
                  <c:v>113.12217194570135</c:v>
                </c:pt>
                <c:pt idx="11827">
                  <c:v>113.12217194570135</c:v>
                </c:pt>
                <c:pt idx="11828">
                  <c:v>113.12217194570135</c:v>
                </c:pt>
                <c:pt idx="11829">
                  <c:v>113.25028312570781</c:v>
                </c:pt>
                <c:pt idx="11830">
                  <c:v>113.25028312570781</c:v>
                </c:pt>
                <c:pt idx="11831">
                  <c:v>113.25028312570781</c:v>
                </c:pt>
                <c:pt idx="11832">
                  <c:v>113.25028312570781</c:v>
                </c:pt>
                <c:pt idx="11833">
                  <c:v>113.25028312570781</c:v>
                </c:pt>
                <c:pt idx="11834">
                  <c:v>113.25028312570781</c:v>
                </c:pt>
                <c:pt idx="11835">
                  <c:v>113.25028312570781</c:v>
                </c:pt>
                <c:pt idx="11836">
                  <c:v>113.25028312570781</c:v>
                </c:pt>
                <c:pt idx="11837">
                  <c:v>113.25028312570781</c:v>
                </c:pt>
                <c:pt idx="11838">
                  <c:v>113.25028312570781</c:v>
                </c:pt>
                <c:pt idx="11839">
                  <c:v>113.25028312570781</c:v>
                </c:pt>
                <c:pt idx="11840">
                  <c:v>113.25028312570781</c:v>
                </c:pt>
                <c:pt idx="11841">
                  <c:v>113.37868480725623</c:v>
                </c:pt>
                <c:pt idx="11842">
                  <c:v>113.37868480725623</c:v>
                </c:pt>
                <c:pt idx="11843">
                  <c:v>113.37868480725623</c:v>
                </c:pt>
                <c:pt idx="11844">
                  <c:v>113.37868480725623</c:v>
                </c:pt>
                <c:pt idx="11845">
                  <c:v>113.37868480725623</c:v>
                </c:pt>
                <c:pt idx="11846">
                  <c:v>113.37868480725623</c:v>
                </c:pt>
                <c:pt idx="11847">
                  <c:v>113.37868480725623</c:v>
                </c:pt>
                <c:pt idx="11848">
                  <c:v>113.37868480725623</c:v>
                </c:pt>
                <c:pt idx="11849">
                  <c:v>113.37868480725623</c:v>
                </c:pt>
                <c:pt idx="11850">
                  <c:v>113.37868480725623</c:v>
                </c:pt>
                <c:pt idx="11851">
                  <c:v>113.37868480725623</c:v>
                </c:pt>
                <c:pt idx="11852">
                  <c:v>113.37868480725623</c:v>
                </c:pt>
                <c:pt idx="11853">
                  <c:v>113.37868480725623</c:v>
                </c:pt>
                <c:pt idx="11854">
                  <c:v>113.37868480725623</c:v>
                </c:pt>
                <c:pt idx="11855">
                  <c:v>113.37868480725623</c:v>
                </c:pt>
                <c:pt idx="11856">
                  <c:v>113.37868480725623</c:v>
                </c:pt>
                <c:pt idx="11857">
                  <c:v>113.50737797956866</c:v>
                </c:pt>
                <c:pt idx="11858">
                  <c:v>113.50737797956866</c:v>
                </c:pt>
                <c:pt idx="11859">
                  <c:v>113.50737797956866</c:v>
                </c:pt>
                <c:pt idx="11860">
                  <c:v>113.50737797956866</c:v>
                </c:pt>
                <c:pt idx="11861">
                  <c:v>113.50737797956866</c:v>
                </c:pt>
                <c:pt idx="11862">
                  <c:v>113.50737797956866</c:v>
                </c:pt>
                <c:pt idx="11863">
                  <c:v>113.50737797956866</c:v>
                </c:pt>
                <c:pt idx="11864">
                  <c:v>113.50737797956866</c:v>
                </c:pt>
                <c:pt idx="11865">
                  <c:v>113.50737797956866</c:v>
                </c:pt>
                <c:pt idx="11866">
                  <c:v>113.50737797956866</c:v>
                </c:pt>
                <c:pt idx="11867">
                  <c:v>113.50737797956866</c:v>
                </c:pt>
                <c:pt idx="11868">
                  <c:v>113.50737797956866</c:v>
                </c:pt>
                <c:pt idx="11869">
                  <c:v>113.50737797956866</c:v>
                </c:pt>
                <c:pt idx="11870">
                  <c:v>113.63636363636363</c:v>
                </c:pt>
                <c:pt idx="11871">
                  <c:v>113.63636363636363</c:v>
                </c:pt>
                <c:pt idx="11872">
                  <c:v>113.63636363636363</c:v>
                </c:pt>
                <c:pt idx="11873">
                  <c:v>113.63636363636363</c:v>
                </c:pt>
                <c:pt idx="11874">
                  <c:v>113.63636363636363</c:v>
                </c:pt>
                <c:pt idx="11875">
                  <c:v>113.63636363636363</c:v>
                </c:pt>
                <c:pt idx="11876">
                  <c:v>113.63636363636363</c:v>
                </c:pt>
                <c:pt idx="11877">
                  <c:v>113.63636363636363</c:v>
                </c:pt>
                <c:pt idx="11878">
                  <c:v>113.63636363636363</c:v>
                </c:pt>
                <c:pt idx="11879">
                  <c:v>113.63636363636363</c:v>
                </c:pt>
                <c:pt idx="11880">
                  <c:v>113.63636363636363</c:v>
                </c:pt>
                <c:pt idx="11881">
                  <c:v>113.63636363636363</c:v>
                </c:pt>
                <c:pt idx="11882">
                  <c:v>113.63636363636363</c:v>
                </c:pt>
                <c:pt idx="11883">
                  <c:v>113.63636363636363</c:v>
                </c:pt>
                <c:pt idx="11884">
                  <c:v>113.63636363636363</c:v>
                </c:pt>
                <c:pt idx="11885">
                  <c:v>113.63636363636363</c:v>
                </c:pt>
                <c:pt idx="11886">
                  <c:v>113.63636363636363</c:v>
                </c:pt>
                <c:pt idx="11887">
                  <c:v>113.63636363636363</c:v>
                </c:pt>
                <c:pt idx="11888">
                  <c:v>113.63636363636363</c:v>
                </c:pt>
                <c:pt idx="11889">
                  <c:v>113.63636363636363</c:v>
                </c:pt>
                <c:pt idx="11890">
                  <c:v>113.63636363636363</c:v>
                </c:pt>
                <c:pt idx="11891">
                  <c:v>113.7656427758817</c:v>
                </c:pt>
                <c:pt idx="11892">
                  <c:v>113.7656427758817</c:v>
                </c:pt>
                <c:pt idx="11893">
                  <c:v>113.7656427758817</c:v>
                </c:pt>
                <c:pt idx="11894">
                  <c:v>113.7656427758817</c:v>
                </c:pt>
                <c:pt idx="11895">
                  <c:v>113.7656427758817</c:v>
                </c:pt>
                <c:pt idx="11896">
                  <c:v>113.7656427758817</c:v>
                </c:pt>
                <c:pt idx="11897">
                  <c:v>113.7656427758817</c:v>
                </c:pt>
                <c:pt idx="11898">
                  <c:v>113.7656427758817</c:v>
                </c:pt>
                <c:pt idx="11899">
                  <c:v>113.7656427758817</c:v>
                </c:pt>
                <c:pt idx="11900">
                  <c:v>113.7656427758817</c:v>
                </c:pt>
                <c:pt idx="11901">
                  <c:v>113.7656427758817</c:v>
                </c:pt>
                <c:pt idx="11902">
                  <c:v>113.7656427758817</c:v>
                </c:pt>
                <c:pt idx="11903">
                  <c:v>113.7656427758817</c:v>
                </c:pt>
                <c:pt idx="11904">
                  <c:v>113.7656427758817</c:v>
                </c:pt>
                <c:pt idx="11905">
                  <c:v>113.7656427758817</c:v>
                </c:pt>
                <c:pt idx="11906">
                  <c:v>113.7656427758817</c:v>
                </c:pt>
                <c:pt idx="11907">
                  <c:v>113.89521640091117</c:v>
                </c:pt>
                <c:pt idx="11908">
                  <c:v>113.89521640091117</c:v>
                </c:pt>
                <c:pt idx="11909">
                  <c:v>113.89521640091117</c:v>
                </c:pt>
                <c:pt idx="11910">
                  <c:v>113.89521640091117</c:v>
                </c:pt>
                <c:pt idx="11911">
                  <c:v>113.89521640091117</c:v>
                </c:pt>
                <c:pt idx="11912">
                  <c:v>113.89521640091117</c:v>
                </c:pt>
                <c:pt idx="11913">
                  <c:v>113.89521640091117</c:v>
                </c:pt>
                <c:pt idx="11914">
                  <c:v>113.89521640091117</c:v>
                </c:pt>
                <c:pt idx="11915">
                  <c:v>113.89521640091117</c:v>
                </c:pt>
                <c:pt idx="11916">
                  <c:v>113.89521640091117</c:v>
                </c:pt>
                <c:pt idx="11917">
                  <c:v>113.89521640091117</c:v>
                </c:pt>
                <c:pt idx="11918">
                  <c:v>113.89521640091117</c:v>
                </c:pt>
                <c:pt idx="11919">
                  <c:v>113.89521640091117</c:v>
                </c:pt>
                <c:pt idx="11920">
                  <c:v>113.89521640091117</c:v>
                </c:pt>
                <c:pt idx="11921">
                  <c:v>114.02508551881415</c:v>
                </c:pt>
                <c:pt idx="11922">
                  <c:v>114.02508551881415</c:v>
                </c:pt>
                <c:pt idx="11923">
                  <c:v>114.02508551881415</c:v>
                </c:pt>
                <c:pt idx="11924">
                  <c:v>114.02508551881415</c:v>
                </c:pt>
                <c:pt idx="11925">
                  <c:v>114.02508551881415</c:v>
                </c:pt>
                <c:pt idx="11926">
                  <c:v>114.02508551881415</c:v>
                </c:pt>
                <c:pt idx="11927">
                  <c:v>114.02508551881415</c:v>
                </c:pt>
                <c:pt idx="11928">
                  <c:v>114.02508551881415</c:v>
                </c:pt>
                <c:pt idx="11929">
                  <c:v>114.02508551881415</c:v>
                </c:pt>
                <c:pt idx="11930">
                  <c:v>114.02508551881415</c:v>
                </c:pt>
                <c:pt idx="11931">
                  <c:v>114.02508551881415</c:v>
                </c:pt>
                <c:pt idx="11932">
                  <c:v>114.02508551881415</c:v>
                </c:pt>
                <c:pt idx="11933">
                  <c:v>114.15525114155251</c:v>
                </c:pt>
                <c:pt idx="11934">
                  <c:v>114.15525114155251</c:v>
                </c:pt>
                <c:pt idx="11935">
                  <c:v>114.15525114155251</c:v>
                </c:pt>
                <c:pt idx="11936">
                  <c:v>114.15525114155251</c:v>
                </c:pt>
                <c:pt idx="11937">
                  <c:v>114.15525114155251</c:v>
                </c:pt>
                <c:pt idx="11938">
                  <c:v>114.15525114155251</c:v>
                </c:pt>
                <c:pt idx="11939">
                  <c:v>114.15525114155251</c:v>
                </c:pt>
                <c:pt idx="11940">
                  <c:v>114.15525114155251</c:v>
                </c:pt>
                <c:pt idx="11941">
                  <c:v>114.15525114155251</c:v>
                </c:pt>
                <c:pt idx="11942">
                  <c:v>114.15525114155251</c:v>
                </c:pt>
                <c:pt idx="11943">
                  <c:v>114.15525114155251</c:v>
                </c:pt>
                <c:pt idx="11944">
                  <c:v>114.15525114155251</c:v>
                </c:pt>
                <c:pt idx="11945">
                  <c:v>114.15525114155251</c:v>
                </c:pt>
                <c:pt idx="11946">
                  <c:v>114.15525114155251</c:v>
                </c:pt>
                <c:pt idx="11947">
                  <c:v>114.28571428571429</c:v>
                </c:pt>
                <c:pt idx="11948">
                  <c:v>114.28571428571429</c:v>
                </c:pt>
                <c:pt idx="11949">
                  <c:v>114.28571428571429</c:v>
                </c:pt>
                <c:pt idx="11950">
                  <c:v>114.28571428571429</c:v>
                </c:pt>
                <c:pt idx="11951">
                  <c:v>114.28571428571429</c:v>
                </c:pt>
                <c:pt idx="11952">
                  <c:v>114.28571428571429</c:v>
                </c:pt>
                <c:pt idx="11953">
                  <c:v>114.28571428571429</c:v>
                </c:pt>
                <c:pt idx="11954">
                  <c:v>114.28571428571429</c:v>
                </c:pt>
                <c:pt idx="11955">
                  <c:v>114.28571428571429</c:v>
                </c:pt>
                <c:pt idx="11956">
                  <c:v>114.28571428571429</c:v>
                </c:pt>
                <c:pt idx="11957">
                  <c:v>114.28571428571429</c:v>
                </c:pt>
                <c:pt idx="11958">
                  <c:v>114.28571428571429</c:v>
                </c:pt>
                <c:pt idx="11959">
                  <c:v>114.28571428571429</c:v>
                </c:pt>
                <c:pt idx="11960">
                  <c:v>114.28571428571429</c:v>
                </c:pt>
                <c:pt idx="11961">
                  <c:v>114.28571428571429</c:v>
                </c:pt>
                <c:pt idx="11962">
                  <c:v>114.28571428571429</c:v>
                </c:pt>
                <c:pt idx="11963">
                  <c:v>114.28571428571429</c:v>
                </c:pt>
                <c:pt idx="11964">
                  <c:v>114.28571428571429</c:v>
                </c:pt>
                <c:pt idx="11965">
                  <c:v>114.28571428571429</c:v>
                </c:pt>
                <c:pt idx="11966">
                  <c:v>114.28571428571429</c:v>
                </c:pt>
                <c:pt idx="11967">
                  <c:v>114.28571428571429</c:v>
                </c:pt>
                <c:pt idx="11968">
                  <c:v>114.28571428571429</c:v>
                </c:pt>
                <c:pt idx="11969">
                  <c:v>114.28571428571429</c:v>
                </c:pt>
                <c:pt idx="11970">
                  <c:v>114.28571428571429</c:v>
                </c:pt>
                <c:pt idx="11971">
                  <c:v>114.28571428571429</c:v>
                </c:pt>
                <c:pt idx="11972">
                  <c:v>114.28571428571429</c:v>
                </c:pt>
                <c:pt idx="11973">
                  <c:v>114.41647597254004</c:v>
                </c:pt>
                <c:pt idx="11974">
                  <c:v>114.41647597254004</c:v>
                </c:pt>
                <c:pt idx="11975">
                  <c:v>114.41647597254004</c:v>
                </c:pt>
                <c:pt idx="11976">
                  <c:v>114.41647597254004</c:v>
                </c:pt>
                <c:pt idx="11977">
                  <c:v>114.41647597254004</c:v>
                </c:pt>
                <c:pt idx="11978">
                  <c:v>114.41647597254004</c:v>
                </c:pt>
                <c:pt idx="11979">
                  <c:v>114.41647597254004</c:v>
                </c:pt>
                <c:pt idx="11980">
                  <c:v>114.41647597254004</c:v>
                </c:pt>
                <c:pt idx="11981">
                  <c:v>114.41647597254004</c:v>
                </c:pt>
                <c:pt idx="11982">
                  <c:v>114.41647597254004</c:v>
                </c:pt>
                <c:pt idx="11983">
                  <c:v>114.41647597254004</c:v>
                </c:pt>
                <c:pt idx="11984">
                  <c:v>114.41647597254004</c:v>
                </c:pt>
                <c:pt idx="11985">
                  <c:v>114.41647597254004</c:v>
                </c:pt>
                <c:pt idx="11986">
                  <c:v>114.41647597254004</c:v>
                </c:pt>
                <c:pt idx="11987">
                  <c:v>114.54753722794959</c:v>
                </c:pt>
                <c:pt idx="11988">
                  <c:v>114.54753722794959</c:v>
                </c:pt>
                <c:pt idx="11989">
                  <c:v>114.54753722794959</c:v>
                </c:pt>
                <c:pt idx="11990">
                  <c:v>114.54753722794959</c:v>
                </c:pt>
                <c:pt idx="11991">
                  <c:v>114.54753722794959</c:v>
                </c:pt>
                <c:pt idx="11992">
                  <c:v>114.54753722794959</c:v>
                </c:pt>
                <c:pt idx="11993">
                  <c:v>114.54753722794959</c:v>
                </c:pt>
                <c:pt idx="11994">
                  <c:v>114.54753722794959</c:v>
                </c:pt>
                <c:pt idx="11995">
                  <c:v>114.54753722794959</c:v>
                </c:pt>
                <c:pt idx="11996">
                  <c:v>114.54753722794959</c:v>
                </c:pt>
                <c:pt idx="11997">
                  <c:v>114.6788990825688</c:v>
                </c:pt>
                <c:pt idx="11998">
                  <c:v>114.6788990825688</c:v>
                </c:pt>
                <c:pt idx="11999">
                  <c:v>114.6788990825688</c:v>
                </c:pt>
                <c:pt idx="12000">
                  <c:v>114.6788990825688</c:v>
                </c:pt>
                <c:pt idx="12001">
                  <c:v>114.6788990825688</c:v>
                </c:pt>
                <c:pt idx="12002">
                  <c:v>114.6788990825688</c:v>
                </c:pt>
                <c:pt idx="12003">
                  <c:v>114.6788990825688</c:v>
                </c:pt>
                <c:pt idx="12004">
                  <c:v>114.6788990825688</c:v>
                </c:pt>
                <c:pt idx="12005">
                  <c:v>114.6788990825688</c:v>
                </c:pt>
                <c:pt idx="12006">
                  <c:v>114.6788990825688</c:v>
                </c:pt>
                <c:pt idx="12007">
                  <c:v>114.6788990825688</c:v>
                </c:pt>
                <c:pt idx="12008">
                  <c:v>114.6788990825688</c:v>
                </c:pt>
                <c:pt idx="12009">
                  <c:v>114.6788990825688</c:v>
                </c:pt>
                <c:pt idx="12010">
                  <c:v>114.81056257175659</c:v>
                </c:pt>
                <c:pt idx="12011">
                  <c:v>114.81056257175659</c:v>
                </c:pt>
                <c:pt idx="12012">
                  <c:v>114.81056257175659</c:v>
                </c:pt>
                <c:pt idx="12013">
                  <c:v>114.81056257175659</c:v>
                </c:pt>
                <c:pt idx="12014">
                  <c:v>114.81056257175659</c:v>
                </c:pt>
                <c:pt idx="12015">
                  <c:v>114.81056257175659</c:v>
                </c:pt>
                <c:pt idx="12016">
                  <c:v>114.81056257175659</c:v>
                </c:pt>
                <c:pt idx="12017">
                  <c:v>114.81056257175659</c:v>
                </c:pt>
                <c:pt idx="12018">
                  <c:v>114.81056257175659</c:v>
                </c:pt>
                <c:pt idx="12019">
                  <c:v>114.81056257175659</c:v>
                </c:pt>
                <c:pt idx="12020">
                  <c:v>114.81056257175659</c:v>
                </c:pt>
                <c:pt idx="12021">
                  <c:v>114.81056257175659</c:v>
                </c:pt>
                <c:pt idx="12022">
                  <c:v>114.81056257175659</c:v>
                </c:pt>
                <c:pt idx="12023">
                  <c:v>114.81056257175659</c:v>
                </c:pt>
                <c:pt idx="12024">
                  <c:v>114.81056257175659</c:v>
                </c:pt>
                <c:pt idx="12025">
                  <c:v>114.81056257175659</c:v>
                </c:pt>
                <c:pt idx="12026">
                  <c:v>114.81056257175659</c:v>
                </c:pt>
                <c:pt idx="12027">
                  <c:v>114.94252873563219</c:v>
                </c:pt>
                <c:pt idx="12028">
                  <c:v>114.94252873563219</c:v>
                </c:pt>
                <c:pt idx="12029">
                  <c:v>114.94252873563219</c:v>
                </c:pt>
                <c:pt idx="12030">
                  <c:v>114.94252873563219</c:v>
                </c:pt>
                <c:pt idx="12031">
                  <c:v>114.94252873563219</c:v>
                </c:pt>
                <c:pt idx="12032">
                  <c:v>114.94252873563219</c:v>
                </c:pt>
                <c:pt idx="12033">
                  <c:v>114.94252873563219</c:v>
                </c:pt>
                <c:pt idx="12034">
                  <c:v>114.94252873563219</c:v>
                </c:pt>
                <c:pt idx="12035">
                  <c:v>114.94252873563219</c:v>
                </c:pt>
                <c:pt idx="12036">
                  <c:v>114.94252873563219</c:v>
                </c:pt>
                <c:pt idx="12037">
                  <c:v>114.94252873563219</c:v>
                </c:pt>
                <c:pt idx="12038">
                  <c:v>114.94252873563219</c:v>
                </c:pt>
                <c:pt idx="12039">
                  <c:v>114.94252873563219</c:v>
                </c:pt>
                <c:pt idx="12040">
                  <c:v>114.94252873563219</c:v>
                </c:pt>
                <c:pt idx="12041">
                  <c:v>114.94252873563219</c:v>
                </c:pt>
                <c:pt idx="12042">
                  <c:v>114.94252873563219</c:v>
                </c:pt>
                <c:pt idx="12043">
                  <c:v>114.94252873563219</c:v>
                </c:pt>
                <c:pt idx="12044">
                  <c:v>115.07479861910242</c:v>
                </c:pt>
                <c:pt idx="12045">
                  <c:v>115.07479861910242</c:v>
                </c:pt>
                <c:pt idx="12046">
                  <c:v>115.07479861910242</c:v>
                </c:pt>
                <c:pt idx="12047">
                  <c:v>115.07479861910242</c:v>
                </c:pt>
                <c:pt idx="12048">
                  <c:v>115.07479861910242</c:v>
                </c:pt>
                <c:pt idx="12049">
                  <c:v>115.07479861910242</c:v>
                </c:pt>
                <c:pt idx="12050">
                  <c:v>115.07479861910242</c:v>
                </c:pt>
                <c:pt idx="12051">
                  <c:v>115.07479861910242</c:v>
                </c:pt>
                <c:pt idx="12052">
                  <c:v>115.07479861910242</c:v>
                </c:pt>
                <c:pt idx="12053">
                  <c:v>115.07479861910242</c:v>
                </c:pt>
                <c:pt idx="12054">
                  <c:v>115.07479861910242</c:v>
                </c:pt>
                <c:pt idx="12055">
                  <c:v>115.07479861910242</c:v>
                </c:pt>
                <c:pt idx="12056">
                  <c:v>115.07479861910242</c:v>
                </c:pt>
                <c:pt idx="12057">
                  <c:v>115.07479861910242</c:v>
                </c:pt>
                <c:pt idx="12058">
                  <c:v>115.07479861910242</c:v>
                </c:pt>
                <c:pt idx="12059">
                  <c:v>115.07479861910242</c:v>
                </c:pt>
                <c:pt idx="12060">
                  <c:v>115.07479861910242</c:v>
                </c:pt>
                <c:pt idx="12061">
                  <c:v>115.07479861910242</c:v>
                </c:pt>
                <c:pt idx="12062">
                  <c:v>115.07479861910242</c:v>
                </c:pt>
                <c:pt idx="12063">
                  <c:v>115.07479861910242</c:v>
                </c:pt>
                <c:pt idx="12064">
                  <c:v>115.07479861910242</c:v>
                </c:pt>
                <c:pt idx="12065">
                  <c:v>115.07479861910242</c:v>
                </c:pt>
                <c:pt idx="12066">
                  <c:v>115.20737327188941</c:v>
                </c:pt>
                <c:pt idx="12067">
                  <c:v>115.20737327188941</c:v>
                </c:pt>
                <c:pt idx="12068">
                  <c:v>115.20737327188941</c:v>
                </c:pt>
                <c:pt idx="12069">
                  <c:v>115.20737327188941</c:v>
                </c:pt>
                <c:pt idx="12070">
                  <c:v>115.20737327188941</c:v>
                </c:pt>
                <c:pt idx="12071">
                  <c:v>115.20737327188941</c:v>
                </c:pt>
                <c:pt idx="12072">
                  <c:v>115.20737327188941</c:v>
                </c:pt>
                <c:pt idx="12073">
                  <c:v>115.20737327188941</c:v>
                </c:pt>
                <c:pt idx="12074">
                  <c:v>115.20737327188941</c:v>
                </c:pt>
                <c:pt idx="12075">
                  <c:v>115.20737327188941</c:v>
                </c:pt>
                <c:pt idx="12076">
                  <c:v>115.20737327188941</c:v>
                </c:pt>
                <c:pt idx="12077">
                  <c:v>115.20737327188941</c:v>
                </c:pt>
                <c:pt idx="12078">
                  <c:v>115.20737327188941</c:v>
                </c:pt>
                <c:pt idx="12079">
                  <c:v>115.34025374855825</c:v>
                </c:pt>
                <c:pt idx="12080">
                  <c:v>115.34025374855825</c:v>
                </c:pt>
                <c:pt idx="12081">
                  <c:v>115.34025374855825</c:v>
                </c:pt>
                <c:pt idx="12082">
                  <c:v>115.34025374855825</c:v>
                </c:pt>
                <c:pt idx="12083">
                  <c:v>115.34025374855825</c:v>
                </c:pt>
                <c:pt idx="12084">
                  <c:v>115.34025374855825</c:v>
                </c:pt>
                <c:pt idx="12085">
                  <c:v>115.34025374855825</c:v>
                </c:pt>
                <c:pt idx="12086">
                  <c:v>115.34025374855825</c:v>
                </c:pt>
                <c:pt idx="12087">
                  <c:v>115.34025374855825</c:v>
                </c:pt>
                <c:pt idx="12088">
                  <c:v>115.34025374855825</c:v>
                </c:pt>
                <c:pt idx="12089">
                  <c:v>115.34025374855825</c:v>
                </c:pt>
                <c:pt idx="12090">
                  <c:v>115.34025374855825</c:v>
                </c:pt>
                <c:pt idx="12091">
                  <c:v>115.34025374855825</c:v>
                </c:pt>
                <c:pt idx="12092">
                  <c:v>115.47344110854503</c:v>
                </c:pt>
                <c:pt idx="12093">
                  <c:v>115.47344110854503</c:v>
                </c:pt>
                <c:pt idx="12094">
                  <c:v>115.47344110854503</c:v>
                </c:pt>
                <c:pt idx="12095">
                  <c:v>115.47344110854503</c:v>
                </c:pt>
                <c:pt idx="12096">
                  <c:v>115.47344110854503</c:v>
                </c:pt>
                <c:pt idx="12097">
                  <c:v>115.47344110854503</c:v>
                </c:pt>
                <c:pt idx="12098">
                  <c:v>115.47344110854503</c:v>
                </c:pt>
                <c:pt idx="12099">
                  <c:v>115.47344110854503</c:v>
                </c:pt>
                <c:pt idx="12100">
                  <c:v>115.47344110854503</c:v>
                </c:pt>
                <c:pt idx="12101">
                  <c:v>115.47344110854503</c:v>
                </c:pt>
                <c:pt idx="12102">
                  <c:v>115.47344110854503</c:v>
                </c:pt>
                <c:pt idx="12103">
                  <c:v>115.47344110854503</c:v>
                </c:pt>
                <c:pt idx="12104">
                  <c:v>115.47344110854503</c:v>
                </c:pt>
                <c:pt idx="12105">
                  <c:v>115.60693641618496</c:v>
                </c:pt>
                <c:pt idx="12106">
                  <c:v>115.60693641618496</c:v>
                </c:pt>
                <c:pt idx="12107">
                  <c:v>115.60693641618496</c:v>
                </c:pt>
                <c:pt idx="12108">
                  <c:v>115.60693641618496</c:v>
                </c:pt>
                <c:pt idx="12109">
                  <c:v>115.60693641618496</c:v>
                </c:pt>
                <c:pt idx="12110">
                  <c:v>115.60693641618496</c:v>
                </c:pt>
                <c:pt idx="12111">
                  <c:v>115.60693641618496</c:v>
                </c:pt>
                <c:pt idx="12112">
                  <c:v>115.60693641618496</c:v>
                </c:pt>
                <c:pt idx="12113">
                  <c:v>115.60693641618496</c:v>
                </c:pt>
                <c:pt idx="12114">
                  <c:v>115.60693641618496</c:v>
                </c:pt>
                <c:pt idx="12115">
                  <c:v>115.60693641618496</c:v>
                </c:pt>
                <c:pt idx="12116">
                  <c:v>115.60693641618496</c:v>
                </c:pt>
                <c:pt idx="12117">
                  <c:v>115.60693641618496</c:v>
                </c:pt>
                <c:pt idx="12118">
                  <c:v>115.60693641618496</c:v>
                </c:pt>
                <c:pt idx="12119">
                  <c:v>115.60693641618496</c:v>
                </c:pt>
                <c:pt idx="12120">
                  <c:v>115.74074074074073</c:v>
                </c:pt>
                <c:pt idx="12121">
                  <c:v>115.74074074074073</c:v>
                </c:pt>
                <c:pt idx="12122">
                  <c:v>115.74074074074073</c:v>
                </c:pt>
                <c:pt idx="12123">
                  <c:v>115.74074074074073</c:v>
                </c:pt>
                <c:pt idx="12124">
                  <c:v>115.74074074074073</c:v>
                </c:pt>
                <c:pt idx="12125">
                  <c:v>115.74074074074073</c:v>
                </c:pt>
                <c:pt idx="12126">
                  <c:v>115.74074074074073</c:v>
                </c:pt>
                <c:pt idx="12127">
                  <c:v>115.74074074074073</c:v>
                </c:pt>
                <c:pt idx="12128">
                  <c:v>115.74074074074073</c:v>
                </c:pt>
                <c:pt idx="12129">
                  <c:v>115.74074074074073</c:v>
                </c:pt>
                <c:pt idx="12130">
                  <c:v>115.74074074074073</c:v>
                </c:pt>
                <c:pt idx="12131">
                  <c:v>115.74074074074073</c:v>
                </c:pt>
                <c:pt idx="12132">
                  <c:v>115.87485515643104</c:v>
                </c:pt>
                <c:pt idx="12133">
                  <c:v>115.87485515643104</c:v>
                </c:pt>
                <c:pt idx="12134">
                  <c:v>115.87485515643104</c:v>
                </c:pt>
                <c:pt idx="12135">
                  <c:v>115.87485515643104</c:v>
                </c:pt>
                <c:pt idx="12136">
                  <c:v>115.87485515643104</c:v>
                </c:pt>
                <c:pt idx="12137">
                  <c:v>115.87485515643104</c:v>
                </c:pt>
                <c:pt idx="12138">
                  <c:v>115.87485515643104</c:v>
                </c:pt>
                <c:pt idx="12139">
                  <c:v>115.87485515643104</c:v>
                </c:pt>
                <c:pt idx="12140">
                  <c:v>115.87485515643104</c:v>
                </c:pt>
                <c:pt idx="12141">
                  <c:v>115.87485515643104</c:v>
                </c:pt>
                <c:pt idx="12142">
                  <c:v>115.87485515643104</c:v>
                </c:pt>
                <c:pt idx="12143">
                  <c:v>115.87485515643104</c:v>
                </c:pt>
                <c:pt idx="12144">
                  <c:v>115.87485515643104</c:v>
                </c:pt>
                <c:pt idx="12145">
                  <c:v>115.87485515643104</c:v>
                </c:pt>
                <c:pt idx="12146">
                  <c:v>116.00928074245941</c:v>
                </c:pt>
                <c:pt idx="12147">
                  <c:v>116.00928074245941</c:v>
                </c:pt>
                <c:pt idx="12148">
                  <c:v>116.00928074245941</c:v>
                </c:pt>
                <c:pt idx="12149">
                  <c:v>116.00928074245941</c:v>
                </c:pt>
                <c:pt idx="12150">
                  <c:v>116.00928074245941</c:v>
                </c:pt>
                <c:pt idx="12151">
                  <c:v>116.00928074245941</c:v>
                </c:pt>
                <c:pt idx="12152">
                  <c:v>116.00928074245941</c:v>
                </c:pt>
                <c:pt idx="12153">
                  <c:v>116.00928074245941</c:v>
                </c:pt>
                <c:pt idx="12154">
                  <c:v>116.00928074245941</c:v>
                </c:pt>
                <c:pt idx="12155">
                  <c:v>116.00928074245941</c:v>
                </c:pt>
                <c:pt idx="12156">
                  <c:v>116.00928074245941</c:v>
                </c:pt>
                <c:pt idx="12157">
                  <c:v>116.00928074245941</c:v>
                </c:pt>
                <c:pt idx="12158">
                  <c:v>116.00928074245941</c:v>
                </c:pt>
                <c:pt idx="12159">
                  <c:v>116.00928074245941</c:v>
                </c:pt>
                <c:pt idx="12160">
                  <c:v>116.00928074245941</c:v>
                </c:pt>
                <c:pt idx="12161">
                  <c:v>116.00928074245941</c:v>
                </c:pt>
                <c:pt idx="12162">
                  <c:v>116.14401858304298</c:v>
                </c:pt>
                <c:pt idx="12163">
                  <c:v>116.14401858304298</c:v>
                </c:pt>
                <c:pt idx="12164">
                  <c:v>116.14401858304298</c:v>
                </c:pt>
                <c:pt idx="12165">
                  <c:v>116.14401858304298</c:v>
                </c:pt>
                <c:pt idx="12166">
                  <c:v>116.14401858304298</c:v>
                </c:pt>
                <c:pt idx="12167">
                  <c:v>116.14401858304298</c:v>
                </c:pt>
                <c:pt idx="12168">
                  <c:v>116.14401858304298</c:v>
                </c:pt>
                <c:pt idx="12169">
                  <c:v>116.14401858304298</c:v>
                </c:pt>
                <c:pt idx="12170">
                  <c:v>116.14401858304298</c:v>
                </c:pt>
                <c:pt idx="12171">
                  <c:v>116.14401858304298</c:v>
                </c:pt>
                <c:pt idx="12172">
                  <c:v>116.14401858304298</c:v>
                </c:pt>
                <c:pt idx="12173">
                  <c:v>116.14401858304298</c:v>
                </c:pt>
                <c:pt idx="12174">
                  <c:v>116.14401858304298</c:v>
                </c:pt>
                <c:pt idx="12175">
                  <c:v>116.14401858304298</c:v>
                </c:pt>
                <c:pt idx="12176">
                  <c:v>116.14401858304298</c:v>
                </c:pt>
                <c:pt idx="12177">
                  <c:v>116.14401858304298</c:v>
                </c:pt>
                <c:pt idx="12178">
                  <c:v>116.14401858304298</c:v>
                </c:pt>
                <c:pt idx="12179">
                  <c:v>116.14401858304298</c:v>
                </c:pt>
                <c:pt idx="12180">
                  <c:v>116.14401858304298</c:v>
                </c:pt>
                <c:pt idx="12181">
                  <c:v>116.27906976744187</c:v>
                </c:pt>
                <c:pt idx="12182">
                  <c:v>116.27906976744187</c:v>
                </c:pt>
                <c:pt idx="12183">
                  <c:v>116.27906976744187</c:v>
                </c:pt>
                <c:pt idx="12184">
                  <c:v>116.27906976744187</c:v>
                </c:pt>
                <c:pt idx="12185">
                  <c:v>116.27906976744187</c:v>
                </c:pt>
                <c:pt idx="12186">
                  <c:v>116.27906976744187</c:v>
                </c:pt>
                <c:pt idx="12187">
                  <c:v>116.27906976744187</c:v>
                </c:pt>
                <c:pt idx="12188">
                  <c:v>116.27906976744187</c:v>
                </c:pt>
                <c:pt idx="12189">
                  <c:v>116.27906976744187</c:v>
                </c:pt>
                <c:pt idx="12190">
                  <c:v>116.27906976744187</c:v>
                </c:pt>
                <c:pt idx="12191">
                  <c:v>116.27906976744187</c:v>
                </c:pt>
                <c:pt idx="12192">
                  <c:v>116.41443538998836</c:v>
                </c:pt>
                <c:pt idx="12193">
                  <c:v>116.41443538998836</c:v>
                </c:pt>
                <c:pt idx="12194">
                  <c:v>116.41443538998836</c:v>
                </c:pt>
                <c:pt idx="12195">
                  <c:v>116.41443538998836</c:v>
                </c:pt>
                <c:pt idx="12196">
                  <c:v>116.41443538998836</c:v>
                </c:pt>
                <c:pt idx="12197">
                  <c:v>116.41443538998836</c:v>
                </c:pt>
                <c:pt idx="12198">
                  <c:v>116.41443538998836</c:v>
                </c:pt>
                <c:pt idx="12199">
                  <c:v>116.41443538998836</c:v>
                </c:pt>
                <c:pt idx="12200">
                  <c:v>116.41443538998836</c:v>
                </c:pt>
                <c:pt idx="12201">
                  <c:v>116.41443538998836</c:v>
                </c:pt>
                <c:pt idx="12202">
                  <c:v>116.41443538998836</c:v>
                </c:pt>
                <c:pt idx="12203">
                  <c:v>116.41443538998836</c:v>
                </c:pt>
                <c:pt idx="12204">
                  <c:v>116.41443538998836</c:v>
                </c:pt>
                <c:pt idx="12205">
                  <c:v>116.41443538998836</c:v>
                </c:pt>
                <c:pt idx="12206">
                  <c:v>116.41443538998836</c:v>
                </c:pt>
                <c:pt idx="12207">
                  <c:v>116.55011655011656</c:v>
                </c:pt>
                <c:pt idx="12208">
                  <c:v>116.55011655011656</c:v>
                </c:pt>
                <c:pt idx="12209">
                  <c:v>116.55011655011656</c:v>
                </c:pt>
                <c:pt idx="12210">
                  <c:v>116.55011655011656</c:v>
                </c:pt>
                <c:pt idx="12211">
                  <c:v>116.55011655011656</c:v>
                </c:pt>
                <c:pt idx="12212">
                  <c:v>116.55011655011656</c:v>
                </c:pt>
                <c:pt idx="12213">
                  <c:v>116.55011655011656</c:v>
                </c:pt>
                <c:pt idx="12214">
                  <c:v>116.55011655011656</c:v>
                </c:pt>
                <c:pt idx="12215">
                  <c:v>116.55011655011656</c:v>
                </c:pt>
                <c:pt idx="12216">
                  <c:v>116.55011655011656</c:v>
                </c:pt>
                <c:pt idx="12217">
                  <c:v>116.55011655011656</c:v>
                </c:pt>
                <c:pt idx="12218">
                  <c:v>116.55011655011656</c:v>
                </c:pt>
                <c:pt idx="12219">
                  <c:v>116.55011655011656</c:v>
                </c:pt>
                <c:pt idx="12220">
                  <c:v>116.55011655011656</c:v>
                </c:pt>
                <c:pt idx="12221">
                  <c:v>116.55011655011656</c:v>
                </c:pt>
                <c:pt idx="12222">
                  <c:v>116.55011655011656</c:v>
                </c:pt>
                <c:pt idx="12223">
                  <c:v>116.55011655011656</c:v>
                </c:pt>
                <c:pt idx="12224">
                  <c:v>116.68611435239207</c:v>
                </c:pt>
                <c:pt idx="12225">
                  <c:v>116.68611435239207</c:v>
                </c:pt>
                <c:pt idx="12226">
                  <c:v>116.68611435239207</c:v>
                </c:pt>
                <c:pt idx="12227">
                  <c:v>116.68611435239207</c:v>
                </c:pt>
                <c:pt idx="12228">
                  <c:v>116.68611435239207</c:v>
                </c:pt>
                <c:pt idx="12229">
                  <c:v>116.68611435239207</c:v>
                </c:pt>
                <c:pt idx="12230">
                  <c:v>116.68611435239207</c:v>
                </c:pt>
                <c:pt idx="12231">
                  <c:v>116.68611435239207</c:v>
                </c:pt>
                <c:pt idx="12232">
                  <c:v>116.68611435239207</c:v>
                </c:pt>
                <c:pt idx="12233">
                  <c:v>116.68611435239207</c:v>
                </c:pt>
                <c:pt idx="12234">
                  <c:v>116.68611435239207</c:v>
                </c:pt>
                <c:pt idx="12235">
                  <c:v>116.68611435239207</c:v>
                </c:pt>
                <c:pt idx="12236">
                  <c:v>116.82242990654206</c:v>
                </c:pt>
                <c:pt idx="12237">
                  <c:v>116.82242990654206</c:v>
                </c:pt>
                <c:pt idx="12238">
                  <c:v>116.82242990654206</c:v>
                </c:pt>
                <c:pt idx="12239">
                  <c:v>116.82242990654206</c:v>
                </c:pt>
                <c:pt idx="12240">
                  <c:v>116.82242990654206</c:v>
                </c:pt>
                <c:pt idx="12241">
                  <c:v>116.82242990654206</c:v>
                </c:pt>
                <c:pt idx="12242">
                  <c:v>116.82242990654206</c:v>
                </c:pt>
                <c:pt idx="12243">
                  <c:v>116.82242990654206</c:v>
                </c:pt>
                <c:pt idx="12244">
                  <c:v>116.82242990654206</c:v>
                </c:pt>
                <c:pt idx="12245">
                  <c:v>116.82242990654206</c:v>
                </c:pt>
                <c:pt idx="12246">
                  <c:v>116.82242990654206</c:v>
                </c:pt>
                <c:pt idx="12247">
                  <c:v>116.82242990654206</c:v>
                </c:pt>
                <c:pt idx="12248">
                  <c:v>116.82242990654206</c:v>
                </c:pt>
                <c:pt idx="12249">
                  <c:v>116.82242990654206</c:v>
                </c:pt>
                <c:pt idx="12250">
                  <c:v>116.82242990654206</c:v>
                </c:pt>
                <c:pt idx="12251">
                  <c:v>116.95906432748536</c:v>
                </c:pt>
                <c:pt idx="12252">
                  <c:v>116.95906432748536</c:v>
                </c:pt>
                <c:pt idx="12253">
                  <c:v>116.95906432748536</c:v>
                </c:pt>
                <c:pt idx="12254">
                  <c:v>116.95906432748536</c:v>
                </c:pt>
                <c:pt idx="12255">
                  <c:v>116.95906432748536</c:v>
                </c:pt>
                <c:pt idx="12256">
                  <c:v>116.95906432748536</c:v>
                </c:pt>
                <c:pt idx="12257">
                  <c:v>116.95906432748536</c:v>
                </c:pt>
                <c:pt idx="12258">
                  <c:v>116.95906432748536</c:v>
                </c:pt>
                <c:pt idx="12259">
                  <c:v>116.95906432748536</c:v>
                </c:pt>
                <c:pt idx="12260">
                  <c:v>116.95906432748536</c:v>
                </c:pt>
                <c:pt idx="12261">
                  <c:v>116.95906432748536</c:v>
                </c:pt>
                <c:pt idx="12262">
                  <c:v>117.096018735363</c:v>
                </c:pt>
                <c:pt idx="12263">
                  <c:v>117.096018735363</c:v>
                </c:pt>
                <c:pt idx="12264">
                  <c:v>117.096018735363</c:v>
                </c:pt>
                <c:pt idx="12265">
                  <c:v>117.096018735363</c:v>
                </c:pt>
                <c:pt idx="12266">
                  <c:v>117.096018735363</c:v>
                </c:pt>
                <c:pt idx="12267">
                  <c:v>117.096018735363</c:v>
                </c:pt>
                <c:pt idx="12268">
                  <c:v>117.096018735363</c:v>
                </c:pt>
                <c:pt idx="12269">
                  <c:v>117.096018735363</c:v>
                </c:pt>
                <c:pt idx="12270">
                  <c:v>117.096018735363</c:v>
                </c:pt>
                <c:pt idx="12271">
                  <c:v>117.096018735363</c:v>
                </c:pt>
                <c:pt idx="12272">
                  <c:v>117.096018735363</c:v>
                </c:pt>
                <c:pt idx="12273">
                  <c:v>117.096018735363</c:v>
                </c:pt>
                <c:pt idx="12274">
                  <c:v>117.096018735363</c:v>
                </c:pt>
                <c:pt idx="12275">
                  <c:v>117.096018735363</c:v>
                </c:pt>
                <c:pt idx="12276">
                  <c:v>117.096018735363</c:v>
                </c:pt>
                <c:pt idx="12277">
                  <c:v>117.23329425556859</c:v>
                </c:pt>
                <c:pt idx="12278">
                  <c:v>117.23329425556859</c:v>
                </c:pt>
                <c:pt idx="12279">
                  <c:v>117.23329425556859</c:v>
                </c:pt>
                <c:pt idx="12280">
                  <c:v>117.23329425556859</c:v>
                </c:pt>
                <c:pt idx="12281">
                  <c:v>117.23329425556859</c:v>
                </c:pt>
                <c:pt idx="12282">
                  <c:v>117.23329425556859</c:v>
                </c:pt>
                <c:pt idx="12283">
                  <c:v>117.23329425556859</c:v>
                </c:pt>
                <c:pt idx="12284">
                  <c:v>117.23329425556859</c:v>
                </c:pt>
                <c:pt idx="12285">
                  <c:v>117.23329425556859</c:v>
                </c:pt>
                <c:pt idx="12286">
                  <c:v>117.23329425556859</c:v>
                </c:pt>
                <c:pt idx="12287">
                  <c:v>117.23329425556859</c:v>
                </c:pt>
                <c:pt idx="12288">
                  <c:v>117.23329425556859</c:v>
                </c:pt>
                <c:pt idx="12289">
                  <c:v>117.23329425556859</c:v>
                </c:pt>
                <c:pt idx="12290">
                  <c:v>117.23329425556859</c:v>
                </c:pt>
                <c:pt idx="12291">
                  <c:v>117.23329425556859</c:v>
                </c:pt>
                <c:pt idx="12292">
                  <c:v>117.23329425556859</c:v>
                </c:pt>
                <c:pt idx="12293">
                  <c:v>117.37089201877934</c:v>
                </c:pt>
                <c:pt idx="12294">
                  <c:v>117.37089201877934</c:v>
                </c:pt>
                <c:pt idx="12295">
                  <c:v>117.37089201877934</c:v>
                </c:pt>
                <c:pt idx="12296">
                  <c:v>117.37089201877934</c:v>
                </c:pt>
                <c:pt idx="12297">
                  <c:v>117.37089201877934</c:v>
                </c:pt>
                <c:pt idx="12298">
                  <c:v>117.37089201877934</c:v>
                </c:pt>
                <c:pt idx="12299">
                  <c:v>117.37089201877934</c:v>
                </c:pt>
                <c:pt idx="12300">
                  <c:v>117.37089201877934</c:v>
                </c:pt>
                <c:pt idx="12301">
                  <c:v>117.37089201877934</c:v>
                </c:pt>
                <c:pt idx="12302">
                  <c:v>117.37089201877934</c:v>
                </c:pt>
                <c:pt idx="12303">
                  <c:v>117.37089201877934</c:v>
                </c:pt>
                <c:pt idx="12304">
                  <c:v>117.37089201877934</c:v>
                </c:pt>
                <c:pt idx="12305">
                  <c:v>117.50881316098707</c:v>
                </c:pt>
                <c:pt idx="12306">
                  <c:v>117.50881316098707</c:v>
                </c:pt>
                <c:pt idx="12307">
                  <c:v>117.50881316098707</c:v>
                </c:pt>
                <c:pt idx="12308">
                  <c:v>117.50881316098707</c:v>
                </c:pt>
                <c:pt idx="12309">
                  <c:v>117.50881316098707</c:v>
                </c:pt>
                <c:pt idx="12310">
                  <c:v>117.50881316098707</c:v>
                </c:pt>
                <c:pt idx="12311">
                  <c:v>117.50881316098707</c:v>
                </c:pt>
                <c:pt idx="12312">
                  <c:v>117.50881316098707</c:v>
                </c:pt>
                <c:pt idx="12313">
                  <c:v>117.50881316098707</c:v>
                </c:pt>
                <c:pt idx="12314">
                  <c:v>117.50881316098707</c:v>
                </c:pt>
                <c:pt idx="12315">
                  <c:v>117.50881316098707</c:v>
                </c:pt>
                <c:pt idx="12316">
                  <c:v>117.50881316098707</c:v>
                </c:pt>
                <c:pt idx="12317">
                  <c:v>117.50881316098707</c:v>
                </c:pt>
                <c:pt idx="12318">
                  <c:v>117.50881316098707</c:v>
                </c:pt>
                <c:pt idx="12319">
                  <c:v>117.64705882352941</c:v>
                </c:pt>
                <c:pt idx="12320">
                  <c:v>117.64705882352941</c:v>
                </c:pt>
                <c:pt idx="12321">
                  <c:v>117.64705882352941</c:v>
                </c:pt>
                <c:pt idx="12322">
                  <c:v>117.64705882352941</c:v>
                </c:pt>
                <c:pt idx="12323">
                  <c:v>117.64705882352941</c:v>
                </c:pt>
                <c:pt idx="12324">
                  <c:v>117.64705882352941</c:v>
                </c:pt>
                <c:pt idx="12325">
                  <c:v>117.64705882352941</c:v>
                </c:pt>
                <c:pt idx="12326">
                  <c:v>117.64705882352941</c:v>
                </c:pt>
                <c:pt idx="12327">
                  <c:v>117.64705882352941</c:v>
                </c:pt>
                <c:pt idx="12328">
                  <c:v>117.64705882352941</c:v>
                </c:pt>
                <c:pt idx="12329">
                  <c:v>117.64705882352941</c:v>
                </c:pt>
                <c:pt idx="12330">
                  <c:v>117.64705882352941</c:v>
                </c:pt>
                <c:pt idx="12331">
                  <c:v>117.64705882352941</c:v>
                </c:pt>
                <c:pt idx="12332">
                  <c:v>117.64705882352941</c:v>
                </c:pt>
                <c:pt idx="12333">
                  <c:v>117.64705882352941</c:v>
                </c:pt>
                <c:pt idx="12334">
                  <c:v>117.64705882352941</c:v>
                </c:pt>
                <c:pt idx="12335">
                  <c:v>117.64705882352941</c:v>
                </c:pt>
                <c:pt idx="12336">
                  <c:v>117.64705882352941</c:v>
                </c:pt>
                <c:pt idx="12337">
                  <c:v>117.64705882352941</c:v>
                </c:pt>
                <c:pt idx="12338">
                  <c:v>117.64705882352941</c:v>
                </c:pt>
                <c:pt idx="12339">
                  <c:v>117.64705882352941</c:v>
                </c:pt>
                <c:pt idx="12340">
                  <c:v>117.78563015312132</c:v>
                </c:pt>
                <c:pt idx="12341">
                  <c:v>117.78563015312132</c:v>
                </c:pt>
                <c:pt idx="12342">
                  <c:v>117.78563015312132</c:v>
                </c:pt>
                <c:pt idx="12343">
                  <c:v>117.78563015312132</c:v>
                </c:pt>
                <c:pt idx="12344">
                  <c:v>117.78563015312132</c:v>
                </c:pt>
                <c:pt idx="12345">
                  <c:v>117.78563015312132</c:v>
                </c:pt>
                <c:pt idx="12346">
                  <c:v>117.78563015312132</c:v>
                </c:pt>
                <c:pt idx="12347">
                  <c:v>117.78563015312132</c:v>
                </c:pt>
                <c:pt idx="12348">
                  <c:v>117.78563015312132</c:v>
                </c:pt>
                <c:pt idx="12349">
                  <c:v>117.78563015312132</c:v>
                </c:pt>
                <c:pt idx="12350">
                  <c:v>117.78563015312132</c:v>
                </c:pt>
                <c:pt idx="12351">
                  <c:v>117.78563015312132</c:v>
                </c:pt>
                <c:pt idx="12352">
                  <c:v>117.78563015312132</c:v>
                </c:pt>
                <c:pt idx="12353">
                  <c:v>117.78563015312132</c:v>
                </c:pt>
                <c:pt idx="12354">
                  <c:v>117.78563015312132</c:v>
                </c:pt>
                <c:pt idx="12355">
                  <c:v>117.78563015312132</c:v>
                </c:pt>
                <c:pt idx="12356">
                  <c:v>117.78563015312132</c:v>
                </c:pt>
                <c:pt idx="12357">
                  <c:v>117.78563015312132</c:v>
                </c:pt>
                <c:pt idx="12358">
                  <c:v>117.78563015312132</c:v>
                </c:pt>
                <c:pt idx="12359">
                  <c:v>117.78563015312132</c:v>
                </c:pt>
                <c:pt idx="12360">
                  <c:v>117.78563015312132</c:v>
                </c:pt>
                <c:pt idx="12361">
                  <c:v>117.78563015312132</c:v>
                </c:pt>
                <c:pt idx="12362">
                  <c:v>117.92452830188678</c:v>
                </c:pt>
                <c:pt idx="12363">
                  <c:v>117.92452830188678</c:v>
                </c:pt>
                <c:pt idx="12364">
                  <c:v>117.92452830188678</c:v>
                </c:pt>
                <c:pt idx="12365">
                  <c:v>117.92452830188678</c:v>
                </c:pt>
                <c:pt idx="12366">
                  <c:v>117.92452830188678</c:v>
                </c:pt>
                <c:pt idx="12367">
                  <c:v>117.92452830188678</c:v>
                </c:pt>
                <c:pt idx="12368">
                  <c:v>117.92452830188678</c:v>
                </c:pt>
                <c:pt idx="12369">
                  <c:v>117.92452830188678</c:v>
                </c:pt>
                <c:pt idx="12370">
                  <c:v>117.92452830188678</c:v>
                </c:pt>
                <c:pt idx="12371">
                  <c:v>117.92452830188678</c:v>
                </c:pt>
                <c:pt idx="12372">
                  <c:v>117.92452830188678</c:v>
                </c:pt>
                <c:pt idx="12373">
                  <c:v>117.92452830188678</c:v>
                </c:pt>
                <c:pt idx="12374">
                  <c:v>117.92452830188678</c:v>
                </c:pt>
                <c:pt idx="12375">
                  <c:v>117.92452830188678</c:v>
                </c:pt>
                <c:pt idx="12376">
                  <c:v>118.06375442739078</c:v>
                </c:pt>
                <c:pt idx="12377">
                  <c:v>118.06375442739078</c:v>
                </c:pt>
                <c:pt idx="12378">
                  <c:v>118.06375442739078</c:v>
                </c:pt>
                <c:pt idx="12379">
                  <c:v>118.06375442739078</c:v>
                </c:pt>
                <c:pt idx="12380">
                  <c:v>118.06375442739078</c:v>
                </c:pt>
                <c:pt idx="12381">
                  <c:v>118.06375442739078</c:v>
                </c:pt>
                <c:pt idx="12382">
                  <c:v>118.06375442739078</c:v>
                </c:pt>
                <c:pt idx="12383">
                  <c:v>118.06375442739078</c:v>
                </c:pt>
                <c:pt idx="12384">
                  <c:v>118.06375442739078</c:v>
                </c:pt>
                <c:pt idx="12385">
                  <c:v>118.06375442739078</c:v>
                </c:pt>
                <c:pt idx="12386">
                  <c:v>118.06375442739078</c:v>
                </c:pt>
                <c:pt idx="12387">
                  <c:v>118.06375442739078</c:v>
                </c:pt>
                <c:pt idx="12388">
                  <c:v>118.20330969267138</c:v>
                </c:pt>
                <c:pt idx="12389">
                  <c:v>118.20330969267138</c:v>
                </c:pt>
                <c:pt idx="12390">
                  <c:v>118.20330969267138</c:v>
                </c:pt>
                <c:pt idx="12391">
                  <c:v>118.20330969267138</c:v>
                </c:pt>
                <c:pt idx="12392">
                  <c:v>118.20330969267138</c:v>
                </c:pt>
                <c:pt idx="12393">
                  <c:v>118.20330969267138</c:v>
                </c:pt>
                <c:pt idx="12394">
                  <c:v>118.20330969267138</c:v>
                </c:pt>
                <c:pt idx="12395">
                  <c:v>118.20330969267138</c:v>
                </c:pt>
                <c:pt idx="12396">
                  <c:v>118.20330969267138</c:v>
                </c:pt>
                <c:pt idx="12397">
                  <c:v>118.20330969267138</c:v>
                </c:pt>
                <c:pt idx="12398">
                  <c:v>118.20330969267138</c:v>
                </c:pt>
                <c:pt idx="12399">
                  <c:v>118.20330969267138</c:v>
                </c:pt>
                <c:pt idx="12400">
                  <c:v>118.20330969267138</c:v>
                </c:pt>
                <c:pt idx="12401">
                  <c:v>118.20330969267138</c:v>
                </c:pt>
                <c:pt idx="12402">
                  <c:v>118.20330969267138</c:v>
                </c:pt>
                <c:pt idx="12403">
                  <c:v>118.3431952662722</c:v>
                </c:pt>
                <c:pt idx="12404">
                  <c:v>118.3431952662722</c:v>
                </c:pt>
                <c:pt idx="12405">
                  <c:v>118.3431952662722</c:v>
                </c:pt>
                <c:pt idx="12406">
                  <c:v>118.3431952662722</c:v>
                </c:pt>
                <c:pt idx="12407">
                  <c:v>118.3431952662722</c:v>
                </c:pt>
                <c:pt idx="12408">
                  <c:v>118.3431952662722</c:v>
                </c:pt>
                <c:pt idx="12409">
                  <c:v>118.3431952662722</c:v>
                </c:pt>
                <c:pt idx="12410">
                  <c:v>118.3431952662722</c:v>
                </c:pt>
                <c:pt idx="12411">
                  <c:v>118.3431952662722</c:v>
                </c:pt>
                <c:pt idx="12412">
                  <c:v>118.3431952662722</c:v>
                </c:pt>
                <c:pt idx="12413">
                  <c:v>118.3431952662722</c:v>
                </c:pt>
                <c:pt idx="12414">
                  <c:v>118.3431952662722</c:v>
                </c:pt>
                <c:pt idx="12415">
                  <c:v>118.3431952662722</c:v>
                </c:pt>
                <c:pt idx="12416">
                  <c:v>118.3431952662722</c:v>
                </c:pt>
                <c:pt idx="12417">
                  <c:v>118.3431952662722</c:v>
                </c:pt>
                <c:pt idx="12418">
                  <c:v>118.48341232227489</c:v>
                </c:pt>
                <c:pt idx="12419">
                  <c:v>118.48341232227489</c:v>
                </c:pt>
                <c:pt idx="12420">
                  <c:v>118.48341232227489</c:v>
                </c:pt>
                <c:pt idx="12421">
                  <c:v>118.48341232227489</c:v>
                </c:pt>
                <c:pt idx="12422">
                  <c:v>118.48341232227489</c:v>
                </c:pt>
                <c:pt idx="12423">
                  <c:v>118.48341232227489</c:v>
                </c:pt>
                <c:pt idx="12424">
                  <c:v>118.48341232227489</c:v>
                </c:pt>
                <c:pt idx="12425">
                  <c:v>118.48341232227489</c:v>
                </c:pt>
                <c:pt idx="12426">
                  <c:v>118.48341232227489</c:v>
                </c:pt>
                <c:pt idx="12427">
                  <c:v>118.48341232227489</c:v>
                </c:pt>
                <c:pt idx="12428">
                  <c:v>118.48341232227489</c:v>
                </c:pt>
                <c:pt idx="12429">
                  <c:v>118.48341232227489</c:v>
                </c:pt>
                <c:pt idx="12430">
                  <c:v>118.48341232227489</c:v>
                </c:pt>
                <c:pt idx="12431">
                  <c:v>118.48341232227489</c:v>
                </c:pt>
                <c:pt idx="12432">
                  <c:v>118.48341232227489</c:v>
                </c:pt>
                <c:pt idx="12433">
                  <c:v>118.48341232227489</c:v>
                </c:pt>
                <c:pt idx="12434">
                  <c:v>118.48341232227489</c:v>
                </c:pt>
                <c:pt idx="12435">
                  <c:v>118.48341232227489</c:v>
                </c:pt>
                <c:pt idx="12436">
                  <c:v>118.48341232227489</c:v>
                </c:pt>
                <c:pt idx="12437">
                  <c:v>118.48341232227489</c:v>
                </c:pt>
                <c:pt idx="12438">
                  <c:v>118.62396204033215</c:v>
                </c:pt>
                <c:pt idx="12439">
                  <c:v>118.62396204033215</c:v>
                </c:pt>
                <c:pt idx="12440">
                  <c:v>118.62396204033215</c:v>
                </c:pt>
                <c:pt idx="12441">
                  <c:v>118.62396204033215</c:v>
                </c:pt>
                <c:pt idx="12442">
                  <c:v>118.62396204033215</c:v>
                </c:pt>
                <c:pt idx="12443">
                  <c:v>118.62396204033215</c:v>
                </c:pt>
                <c:pt idx="12444">
                  <c:v>118.62396204033215</c:v>
                </c:pt>
                <c:pt idx="12445">
                  <c:v>118.62396204033215</c:v>
                </c:pt>
                <c:pt idx="12446">
                  <c:v>118.62396204033215</c:v>
                </c:pt>
                <c:pt idx="12447">
                  <c:v>118.62396204033215</c:v>
                </c:pt>
                <c:pt idx="12448">
                  <c:v>118.62396204033215</c:v>
                </c:pt>
                <c:pt idx="12449">
                  <c:v>118.62396204033215</c:v>
                </c:pt>
                <c:pt idx="12450">
                  <c:v>118.62396204033215</c:v>
                </c:pt>
                <c:pt idx="12451">
                  <c:v>118.62396204033215</c:v>
                </c:pt>
                <c:pt idx="12452">
                  <c:v>118.62396204033215</c:v>
                </c:pt>
                <c:pt idx="12453">
                  <c:v>118.62396204033215</c:v>
                </c:pt>
                <c:pt idx="12454">
                  <c:v>118.76484560570071</c:v>
                </c:pt>
                <c:pt idx="12455">
                  <c:v>118.76484560570071</c:v>
                </c:pt>
                <c:pt idx="12456">
                  <c:v>118.76484560570071</c:v>
                </c:pt>
                <c:pt idx="12457">
                  <c:v>118.76484560570071</c:v>
                </c:pt>
                <c:pt idx="12458">
                  <c:v>118.76484560570071</c:v>
                </c:pt>
                <c:pt idx="12459">
                  <c:v>118.76484560570071</c:v>
                </c:pt>
                <c:pt idx="12460">
                  <c:v>118.76484560570071</c:v>
                </c:pt>
                <c:pt idx="12461">
                  <c:v>118.76484560570071</c:v>
                </c:pt>
                <c:pt idx="12462">
                  <c:v>118.76484560570071</c:v>
                </c:pt>
                <c:pt idx="12463">
                  <c:v>118.76484560570071</c:v>
                </c:pt>
                <c:pt idx="12464">
                  <c:v>118.76484560570071</c:v>
                </c:pt>
                <c:pt idx="12465">
                  <c:v>118.76484560570071</c:v>
                </c:pt>
                <c:pt idx="12466">
                  <c:v>118.76484560570071</c:v>
                </c:pt>
                <c:pt idx="12467">
                  <c:v>118.76484560570071</c:v>
                </c:pt>
                <c:pt idx="12468">
                  <c:v>118.76484560570071</c:v>
                </c:pt>
                <c:pt idx="12469">
                  <c:v>118.76484560570071</c:v>
                </c:pt>
                <c:pt idx="12470">
                  <c:v>118.90606420927467</c:v>
                </c:pt>
                <c:pt idx="12471">
                  <c:v>118.90606420927467</c:v>
                </c:pt>
                <c:pt idx="12472">
                  <c:v>118.90606420927467</c:v>
                </c:pt>
                <c:pt idx="12473">
                  <c:v>118.90606420927467</c:v>
                </c:pt>
                <c:pt idx="12474">
                  <c:v>118.90606420927467</c:v>
                </c:pt>
                <c:pt idx="12475">
                  <c:v>118.90606420927467</c:v>
                </c:pt>
                <c:pt idx="12476">
                  <c:v>118.90606420927467</c:v>
                </c:pt>
                <c:pt idx="12477">
                  <c:v>118.90606420927467</c:v>
                </c:pt>
                <c:pt idx="12478">
                  <c:v>118.90606420927467</c:v>
                </c:pt>
                <c:pt idx="12479">
                  <c:v>118.90606420927467</c:v>
                </c:pt>
                <c:pt idx="12480">
                  <c:v>118.90606420927467</c:v>
                </c:pt>
                <c:pt idx="12481">
                  <c:v>118.90606420927467</c:v>
                </c:pt>
                <c:pt idx="12482">
                  <c:v>118.90606420927467</c:v>
                </c:pt>
                <c:pt idx="12483">
                  <c:v>118.90606420927467</c:v>
                </c:pt>
                <c:pt idx="12484">
                  <c:v>118.90606420927467</c:v>
                </c:pt>
                <c:pt idx="12485">
                  <c:v>118.90606420927467</c:v>
                </c:pt>
                <c:pt idx="12486">
                  <c:v>118.90606420927467</c:v>
                </c:pt>
                <c:pt idx="12487">
                  <c:v>118.90606420927467</c:v>
                </c:pt>
                <c:pt idx="12488">
                  <c:v>118.90606420927467</c:v>
                </c:pt>
                <c:pt idx="12489">
                  <c:v>118.90606420927467</c:v>
                </c:pt>
                <c:pt idx="12490">
                  <c:v>118.90606420927467</c:v>
                </c:pt>
                <c:pt idx="12491">
                  <c:v>118.90606420927467</c:v>
                </c:pt>
                <c:pt idx="12492">
                  <c:v>118.90606420927467</c:v>
                </c:pt>
                <c:pt idx="12493">
                  <c:v>118.90606420927467</c:v>
                </c:pt>
                <c:pt idx="12494">
                  <c:v>119.04761904761904</c:v>
                </c:pt>
                <c:pt idx="12495">
                  <c:v>119.04761904761904</c:v>
                </c:pt>
                <c:pt idx="12496">
                  <c:v>119.04761904761904</c:v>
                </c:pt>
                <c:pt idx="12497">
                  <c:v>119.04761904761904</c:v>
                </c:pt>
                <c:pt idx="12498">
                  <c:v>119.04761904761904</c:v>
                </c:pt>
                <c:pt idx="12499">
                  <c:v>119.04761904761904</c:v>
                </c:pt>
                <c:pt idx="12500">
                  <c:v>119.04761904761904</c:v>
                </c:pt>
                <c:pt idx="12501">
                  <c:v>119.04761904761904</c:v>
                </c:pt>
                <c:pt idx="12502">
                  <c:v>119.04761904761904</c:v>
                </c:pt>
                <c:pt idx="12503">
                  <c:v>119.04761904761904</c:v>
                </c:pt>
                <c:pt idx="12504">
                  <c:v>119.04761904761904</c:v>
                </c:pt>
                <c:pt idx="12505">
                  <c:v>119.04761904761904</c:v>
                </c:pt>
                <c:pt idx="12506">
                  <c:v>119.04761904761904</c:v>
                </c:pt>
                <c:pt idx="12507">
                  <c:v>119.04761904761904</c:v>
                </c:pt>
                <c:pt idx="12508">
                  <c:v>119.18951132300357</c:v>
                </c:pt>
                <c:pt idx="12509">
                  <c:v>119.18951132300357</c:v>
                </c:pt>
                <c:pt idx="12510">
                  <c:v>119.18951132300357</c:v>
                </c:pt>
                <c:pt idx="12511">
                  <c:v>119.18951132300357</c:v>
                </c:pt>
                <c:pt idx="12512">
                  <c:v>119.18951132300357</c:v>
                </c:pt>
                <c:pt idx="12513">
                  <c:v>119.18951132300357</c:v>
                </c:pt>
                <c:pt idx="12514">
                  <c:v>119.18951132300357</c:v>
                </c:pt>
                <c:pt idx="12515">
                  <c:v>119.18951132300357</c:v>
                </c:pt>
                <c:pt idx="12516">
                  <c:v>119.18951132300357</c:v>
                </c:pt>
                <c:pt idx="12517">
                  <c:v>119.18951132300357</c:v>
                </c:pt>
                <c:pt idx="12518">
                  <c:v>119.18951132300357</c:v>
                </c:pt>
                <c:pt idx="12519">
                  <c:v>119.18951132300357</c:v>
                </c:pt>
                <c:pt idx="12520">
                  <c:v>119.33174224343675</c:v>
                </c:pt>
                <c:pt idx="12521">
                  <c:v>119.33174224343675</c:v>
                </c:pt>
                <c:pt idx="12522">
                  <c:v>119.33174224343675</c:v>
                </c:pt>
                <c:pt idx="12523">
                  <c:v>119.33174224343675</c:v>
                </c:pt>
                <c:pt idx="12524">
                  <c:v>119.33174224343675</c:v>
                </c:pt>
                <c:pt idx="12525">
                  <c:v>119.33174224343675</c:v>
                </c:pt>
                <c:pt idx="12526">
                  <c:v>119.33174224343675</c:v>
                </c:pt>
                <c:pt idx="12527">
                  <c:v>119.33174224343675</c:v>
                </c:pt>
                <c:pt idx="12528">
                  <c:v>119.33174224343675</c:v>
                </c:pt>
                <c:pt idx="12529">
                  <c:v>119.33174224343675</c:v>
                </c:pt>
                <c:pt idx="12530">
                  <c:v>119.33174224343675</c:v>
                </c:pt>
                <c:pt idx="12531">
                  <c:v>119.33174224343675</c:v>
                </c:pt>
                <c:pt idx="12532">
                  <c:v>119.33174224343675</c:v>
                </c:pt>
                <c:pt idx="12533">
                  <c:v>119.33174224343675</c:v>
                </c:pt>
                <c:pt idx="12534">
                  <c:v>119.33174224343675</c:v>
                </c:pt>
                <c:pt idx="12535">
                  <c:v>119.33174224343675</c:v>
                </c:pt>
                <c:pt idx="12536">
                  <c:v>119.33174224343675</c:v>
                </c:pt>
                <c:pt idx="12537">
                  <c:v>119.33174224343675</c:v>
                </c:pt>
                <c:pt idx="12538">
                  <c:v>119.33174224343675</c:v>
                </c:pt>
                <c:pt idx="12539">
                  <c:v>119.33174224343675</c:v>
                </c:pt>
                <c:pt idx="12540">
                  <c:v>119.33174224343675</c:v>
                </c:pt>
                <c:pt idx="12541">
                  <c:v>119.33174224343675</c:v>
                </c:pt>
                <c:pt idx="12542">
                  <c:v>119.47431302270013</c:v>
                </c:pt>
                <c:pt idx="12543">
                  <c:v>119.47431302270013</c:v>
                </c:pt>
                <c:pt idx="12544">
                  <c:v>119.47431302270013</c:v>
                </c:pt>
                <c:pt idx="12545">
                  <c:v>119.47431302270013</c:v>
                </c:pt>
                <c:pt idx="12546">
                  <c:v>119.47431302270013</c:v>
                </c:pt>
                <c:pt idx="12547">
                  <c:v>119.47431302270013</c:v>
                </c:pt>
                <c:pt idx="12548">
                  <c:v>119.47431302270013</c:v>
                </c:pt>
                <c:pt idx="12549">
                  <c:v>119.47431302270013</c:v>
                </c:pt>
                <c:pt idx="12550">
                  <c:v>119.47431302270013</c:v>
                </c:pt>
                <c:pt idx="12551">
                  <c:v>119.47431302270013</c:v>
                </c:pt>
                <c:pt idx="12552">
                  <c:v>119.47431302270013</c:v>
                </c:pt>
                <c:pt idx="12553">
                  <c:v>119.47431302270013</c:v>
                </c:pt>
                <c:pt idx="12554">
                  <c:v>119.47431302270013</c:v>
                </c:pt>
                <c:pt idx="12555">
                  <c:v>119.47431302270013</c:v>
                </c:pt>
                <c:pt idx="12556">
                  <c:v>119.47431302270013</c:v>
                </c:pt>
                <c:pt idx="12557">
                  <c:v>119.47431302270013</c:v>
                </c:pt>
                <c:pt idx="12558">
                  <c:v>119.61722488038278</c:v>
                </c:pt>
                <c:pt idx="12559">
                  <c:v>119.61722488038278</c:v>
                </c:pt>
                <c:pt idx="12560">
                  <c:v>119.61722488038278</c:v>
                </c:pt>
                <c:pt idx="12561">
                  <c:v>119.61722488038278</c:v>
                </c:pt>
                <c:pt idx="12562">
                  <c:v>119.61722488038278</c:v>
                </c:pt>
                <c:pt idx="12563">
                  <c:v>119.61722488038278</c:v>
                </c:pt>
                <c:pt idx="12564">
                  <c:v>119.61722488038278</c:v>
                </c:pt>
                <c:pt idx="12565">
                  <c:v>119.61722488038278</c:v>
                </c:pt>
                <c:pt idx="12566">
                  <c:v>119.61722488038278</c:v>
                </c:pt>
                <c:pt idx="12567">
                  <c:v>119.61722488038278</c:v>
                </c:pt>
                <c:pt idx="12568">
                  <c:v>119.61722488038278</c:v>
                </c:pt>
                <c:pt idx="12569">
                  <c:v>119.61722488038278</c:v>
                </c:pt>
                <c:pt idx="12570">
                  <c:v>119.61722488038278</c:v>
                </c:pt>
                <c:pt idx="12571">
                  <c:v>119.61722488038278</c:v>
                </c:pt>
                <c:pt idx="12572">
                  <c:v>119.61722488038278</c:v>
                </c:pt>
                <c:pt idx="12573">
                  <c:v>119.76047904191617</c:v>
                </c:pt>
                <c:pt idx="12574">
                  <c:v>119.76047904191617</c:v>
                </c:pt>
                <c:pt idx="12575">
                  <c:v>119.76047904191617</c:v>
                </c:pt>
                <c:pt idx="12576">
                  <c:v>119.76047904191617</c:v>
                </c:pt>
                <c:pt idx="12577">
                  <c:v>119.76047904191617</c:v>
                </c:pt>
                <c:pt idx="12578">
                  <c:v>119.76047904191617</c:v>
                </c:pt>
                <c:pt idx="12579">
                  <c:v>119.76047904191617</c:v>
                </c:pt>
                <c:pt idx="12580">
                  <c:v>119.76047904191617</c:v>
                </c:pt>
                <c:pt idx="12581">
                  <c:v>119.76047904191617</c:v>
                </c:pt>
                <c:pt idx="12582">
                  <c:v>119.76047904191617</c:v>
                </c:pt>
                <c:pt idx="12583">
                  <c:v>119.76047904191617</c:v>
                </c:pt>
                <c:pt idx="12584">
                  <c:v>119.76047904191617</c:v>
                </c:pt>
                <c:pt idx="12585">
                  <c:v>119.76047904191617</c:v>
                </c:pt>
                <c:pt idx="12586">
                  <c:v>119.76047904191617</c:v>
                </c:pt>
                <c:pt idx="12587">
                  <c:v>119.76047904191617</c:v>
                </c:pt>
                <c:pt idx="12588">
                  <c:v>119.90407673860912</c:v>
                </c:pt>
                <c:pt idx="12589">
                  <c:v>119.90407673860912</c:v>
                </c:pt>
                <c:pt idx="12590">
                  <c:v>119.90407673860912</c:v>
                </c:pt>
                <c:pt idx="12591">
                  <c:v>119.90407673860912</c:v>
                </c:pt>
                <c:pt idx="12592">
                  <c:v>119.90407673860912</c:v>
                </c:pt>
                <c:pt idx="12593">
                  <c:v>119.90407673860912</c:v>
                </c:pt>
                <c:pt idx="12594">
                  <c:v>119.90407673860912</c:v>
                </c:pt>
                <c:pt idx="12595">
                  <c:v>119.90407673860912</c:v>
                </c:pt>
                <c:pt idx="12596">
                  <c:v>119.90407673860912</c:v>
                </c:pt>
                <c:pt idx="12597">
                  <c:v>119.90407673860912</c:v>
                </c:pt>
                <c:pt idx="12598">
                  <c:v>119.90407673860912</c:v>
                </c:pt>
                <c:pt idx="12599">
                  <c:v>119.90407673860912</c:v>
                </c:pt>
                <c:pt idx="12600">
                  <c:v>119.90407673860912</c:v>
                </c:pt>
                <c:pt idx="12601">
                  <c:v>119.90407673860912</c:v>
                </c:pt>
                <c:pt idx="12602">
                  <c:v>119.90407673860912</c:v>
                </c:pt>
                <c:pt idx="12603">
                  <c:v>119.90407673860912</c:v>
                </c:pt>
                <c:pt idx="12604">
                  <c:v>119.90407673860912</c:v>
                </c:pt>
                <c:pt idx="12605">
                  <c:v>119.90407673860912</c:v>
                </c:pt>
                <c:pt idx="12606">
                  <c:v>119.90407673860912</c:v>
                </c:pt>
                <c:pt idx="12607">
                  <c:v>120.04801920768307</c:v>
                </c:pt>
                <c:pt idx="12608">
                  <c:v>120.04801920768307</c:v>
                </c:pt>
                <c:pt idx="12609">
                  <c:v>120.04801920768307</c:v>
                </c:pt>
                <c:pt idx="12610">
                  <c:v>120.04801920768307</c:v>
                </c:pt>
                <c:pt idx="12611">
                  <c:v>120.04801920768307</c:v>
                </c:pt>
                <c:pt idx="12612">
                  <c:v>120.04801920768307</c:v>
                </c:pt>
                <c:pt idx="12613">
                  <c:v>120.04801920768307</c:v>
                </c:pt>
                <c:pt idx="12614">
                  <c:v>120.04801920768307</c:v>
                </c:pt>
                <c:pt idx="12615">
                  <c:v>120.04801920768307</c:v>
                </c:pt>
                <c:pt idx="12616">
                  <c:v>120.04801920768307</c:v>
                </c:pt>
                <c:pt idx="12617">
                  <c:v>120.04801920768307</c:v>
                </c:pt>
                <c:pt idx="12618">
                  <c:v>120.04801920768307</c:v>
                </c:pt>
                <c:pt idx="12619">
                  <c:v>120.04801920768307</c:v>
                </c:pt>
                <c:pt idx="12620">
                  <c:v>120.04801920768307</c:v>
                </c:pt>
                <c:pt idx="12621">
                  <c:v>120.19230769230769</c:v>
                </c:pt>
                <c:pt idx="12622">
                  <c:v>120.19230769230769</c:v>
                </c:pt>
                <c:pt idx="12623">
                  <c:v>120.19230769230769</c:v>
                </c:pt>
                <c:pt idx="12624">
                  <c:v>120.19230769230769</c:v>
                </c:pt>
                <c:pt idx="12625">
                  <c:v>120.19230769230769</c:v>
                </c:pt>
                <c:pt idx="12626">
                  <c:v>120.19230769230769</c:v>
                </c:pt>
                <c:pt idx="12627">
                  <c:v>120.19230769230769</c:v>
                </c:pt>
                <c:pt idx="12628">
                  <c:v>120.19230769230769</c:v>
                </c:pt>
                <c:pt idx="12629">
                  <c:v>120.19230769230769</c:v>
                </c:pt>
                <c:pt idx="12630">
                  <c:v>120.19230769230769</c:v>
                </c:pt>
                <c:pt idx="12631">
                  <c:v>120.19230769230769</c:v>
                </c:pt>
                <c:pt idx="12632">
                  <c:v>120.19230769230769</c:v>
                </c:pt>
                <c:pt idx="12633">
                  <c:v>120.19230769230769</c:v>
                </c:pt>
                <c:pt idx="12634">
                  <c:v>120.19230769230769</c:v>
                </c:pt>
                <c:pt idx="12635">
                  <c:v>120.19230769230769</c:v>
                </c:pt>
                <c:pt idx="12636">
                  <c:v>120.19230769230769</c:v>
                </c:pt>
                <c:pt idx="12637">
                  <c:v>120.19230769230769</c:v>
                </c:pt>
                <c:pt idx="12638">
                  <c:v>120.33694344163658</c:v>
                </c:pt>
                <c:pt idx="12639">
                  <c:v>120.33694344163658</c:v>
                </c:pt>
                <c:pt idx="12640">
                  <c:v>120.33694344163658</c:v>
                </c:pt>
                <c:pt idx="12641">
                  <c:v>120.33694344163658</c:v>
                </c:pt>
                <c:pt idx="12642">
                  <c:v>120.33694344163658</c:v>
                </c:pt>
                <c:pt idx="12643">
                  <c:v>120.33694344163658</c:v>
                </c:pt>
                <c:pt idx="12644">
                  <c:v>120.33694344163658</c:v>
                </c:pt>
                <c:pt idx="12645">
                  <c:v>120.33694344163658</c:v>
                </c:pt>
                <c:pt idx="12646">
                  <c:v>120.33694344163658</c:v>
                </c:pt>
                <c:pt idx="12647">
                  <c:v>120.33694344163658</c:v>
                </c:pt>
                <c:pt idx="12648">
                  <c:v>120.33694344163658</c:v>
                </c:pt>
                <c:pt idx="12649">
                  <c:v>120.33694344163658</c:v>
                </c:pt>
                <c:pt idx="12650">
                  <c:v>120.33694344163658</c:v>
                </c:pt>
                <c:pt idx="12651">
                  <c:v>120.48192771084337</c:v>
                </c:pt>
                <c:pt idx="12652">
                  <c:v>120.48192771084337</c:v>
                </c:pt>
                <c:pt idx="12653">
                  <c:v>120.48192771084337</c:v>
                </c:pt>
                <c:pt idx="12654">
                  <c:v>120.48192771084337</c:v>
                </c:pt>
                <c:pt idx="12655">
                  <c:v>120.48192771084337</c:v>
                </c:pt>
                <c:pt idx="12656">
                  <c:v>120.48192771084337</c:v>
                </c:pt>
                <c:pt idx="12657">
                  <c:v>120.48192771084337</c:v>
                </c:pt>
                <c:pt idx="12658">
                  <c:v>120.48192771084337</c:v>
                </c:pt>
                <c:pt idx="12659">
                  <c:v>120.48192771084337</c:v>
                </c:pt>
                <c:pt idx="12660">
                  <c:v>120.48192771084337</c:v>
                </c:pt>
                <c:pt idx="12661">
                  <c:v>120.48192771084337</c:v>
                </c:pt>
                <c:pt idx="12662">
                  <c:v>120.48192771084337</c:v>
                </c:pt>
                <c:pt idx="12663">
                  <c:v>120.48192771084337</c:v>
                </c:pt>
                <c:pt idx="12664">
                  <c:v>120.48192771084337</c:v>
                </c:pt>
                <c:pt idx="12665">
                  <c:v>120.48192771084337</c:v>
                </c:pt>
                <c:pt idx="12666">
                  <c:v>120.48192771084337</c:v>
                </c:pt>
                <c:pt idx="12667">
                  <c:v>120.62726176115804</c:v>
                </c:pt>
                <c:pt idx="12668">
                  <c:v>120.62726176115804</c:v>
                </c:pt>
                <c:pt idx="12669">
                  <c:v>120.62726176115804</c:v>
                </c:pt>
                <c:pt idx="12670">
                  <c:v>120.62726176115804</c:v>
                </c:pt>
                <c:pt idx="12671">
                  <c:v>120.62726176115804</c:v>
                </c:pt>
                <c:pt idx="12672">
                  <c:v>120.62726176115804</c:v>
                </c:pt>
                <c:pt idx="12673">
                  <c:v>120.62726176115804</c:v>
                </c:pt>
                <c:pt idx="12674">
                  <c:v>120.62726176115804</c:v>
                </c:pt>
                <c:pt idx="12675">
                  <c:v>120.62726176115804</c:v>
                </c:pt>
                <c:pt idx="12676">
                  <c:v>120.62726176115804</c:v>
                </c:pt>
                <c:pt idx="12677">
                  <c:v>120.62726176115804</c:v>
                </c:pt>
                <c:pt idx="12678">
                  <c:v>120.62726176115804</c:v>
                </c:pt>
                <c:pt idx="12679">
                  <c:v>120.62726176115804</c:v>
                </c:pt>
                <c:pt idx="12680">
                  <c:v>120.62726176115804</c:v>
                </c:pt>
                <c:pt idx="12681">
                  <c:v>120.62726176115804</c:v>
                </c:pt>
                <c:pt idx="12682">
                  <c:v>120.62726176115804</c:v>
                </c:pt>
                <c:pt idx="12683">
                  <c:v>120.62726176115804</c:v>
                </c:pt>
                <c:pt idx="12684">
                  <c:v>120.62726176115804</c:v>
                </c:pt>
                <c:pt idx="12685">
                  <c:v>120.62726176115804</c:v>
                </c:pt>
                <c:pt idx="12686">
                  <c:v>120.62726176115804</c:v>
                </c:pt>
                <c:pt idx="12687">
                  <c:v>120.62726176115804</c:v>
                </c:pt>
                <c:pt idx="12688">
                  <c:v>120.62726176115804</c:v>
                </c:pt>
                <c:pt idx="12689">
                  <c:v>120.62726176115804</c:v>
                </c:pt>
                <c:pt idx="12690">
                  <c:v>120.62726176115804</c:v>
                </c:pt>
                <c:pt idx="12691">
                  <c:v>120.62726176115804</c:v>
                </c:pt>
                <c:pt idx="12692">
                  <c:v>120.77294685990339</c:v>
                </c:pt>
                <c:pt idx="12693">
                  <c:v>120.77294685990339</c:v>
                </c:pt>
                <c:pt idx="12694">
                  <c:v>120.77294685990339</c:v>
                </c:pt>
                <c:pt idx="12695">
                  <c:v>120.77294685990339</c:v>
                </c:pt>
                <c:pt idx="12696">
                  <c:v>120.77294685990339</c:v>
                </c:pt>
                <c:pt idx="12697">
                  <c:v>120.77294685990339</c:v>
                </c:pt>
                <c:pt idx="12698">
                  <c:v>120.77294685990339</c:v>
                </c:pt>
                <c:pt idx="12699">
                  <c:v>120.77294685990339</c:v>
                </c:pt>
                <c:pt idx="12700">
                  <c:v>120.77294685990339</c:v>
                </c:pt>
                <c:pt idx="12701">
                  <c:v>120.77294685990339</c:v>
                </c:pt>
                <c:pt idx="12702">
                  <c:v>120.77294685990339</c:v>
                </c:pt>
                <c:pt idx="12703">
                  <c:v>120.77294685990339</c:v>
                </c:pt>
                <c:pt idx="12704">
                  <c:v>120.91898428053204</c:v>
                </c:pt>
                <c:pt idx="12705">
                  <c:v>120.91898428053204</c:v>
                </c:pt>
                <c:pt idx="12706">
                  <c:v>120.91898428053204</c:v>
                </c:pt>
                <c:pt idx="12707">
                  <c:v>120.91898428053204</c:v>
                </c:pt>
                <c:pt idx="12708">
                  <c:v>120.91898428053204</c:v>
                </c:pt>
                <c:pt idx="12709">
                  <c:v>120.91898428053204</c:v>
                </c:pt>
                <c:pt idx="12710">
                  <c:v>120.91898428053204</c:v>
                </c:pt>
                <c:pt idx="12711">
                  <c:v>120.91898428053204</c:v>
                </c:pt>
                <c:pt idx="12712">
                  <c:v>120.91898428053204</c:v>
                </c:pt>
                <c:pt idx="12713">
                  <c:v>120.91898428053204</c:v>
                </c:pt>
                <c:pt idx="12714">
                  <c:v>120.91898428053204</c:v>
                </c:pt>
                <c:pt idx="12715">
                  <c:v>120.91898428053204</c:v>
                </c:pt>
                <c:pt idx="12716">
                  <c:v>120.91898428053204</c:v>
                </c:pt>
                <c:pt idx="12717">
                  <c:v>120.91898428053204</c:v>
                </c:pt>
                <c:pt idx="12718">
                  <c:v>120.91898428053204</c:v>
                </c:pt>
                <c:pt idx="12719">
                  <c:v>120.91898428053204</c:v>
                </c:pt>
                <c:pt idx="12720">
                  <c:v>120.91898428053204</c:v>
                </c:pt>
                <c:pt idx="12721">
                  <c:v>120.91898428053204</c:v>
                </c:pt>
                <c:pt idx="12722">
                  <c:v>120.91898428053204</c:v>
                </c:pt>
                <c:pt idx="12723">
                  <c:v>120.91898428053204</c:v>
                </c:pt>
                <c:pt idx="12724">
                  <c:v>121.06537530266344</c:v>
                </c:pt>
                <c:pt idx="12725">
                  <c:v>121.06537530266344</c:v>
                </c:pt>
                <c:pt idx="12726">
                  <c:v>121.06537530266344</c:v>
                </c:pt>
                <c:pt idx="12727">
                  <c:v>121.06537530266344</c:v>
                </c:pt>
                <c:pt idx="12728">
                  <c:v>121.06537530266344</c:v>
                </c:pt>
                <c:pt idx="12729">
                  <c:v>121.06537530266344</c:v>
                </c:pt>
                <c:pt idx="12730">
                  <c:v>121.06537530266344</c:v>
                </c:pt>
                <c:pt idx="12731">
                  <c:v>121.06537530266344</c:v>
                </c:pt>
                <c:pt idx="12732">
                  <c:v>121.06537530266344</c:v>
                </c:pt>
                <c:pt idx="12733">
                  <c:v>121.06537530266344</c:v>
                </c:pt>
                <c:pt idx="12734">
                  <c:v>121.06537530266344</c:v>
                </c:pt>
                <c:pt idx="12735">
                  <c:v>121.06537530266344</c:v>
                </c:pt>
                <c:pt idx="12736">
                  <c:v>121.06537530266344</c:v>
                </c:pt>
                <c:pt idx="12737">
                  <c:v>121.21212121212122</c:v>
                </c:pt>
                <c:pt idx="12738">
                  <c:v>121.21212121212122</c:v>
                </c:pt>
                <c:pt idx="12739">
                  <c:v>121.21212121212122</c:v>
                </c:pt>
                <c:pt idx="12740">
                  <c:v>121.21212121212122</c:v>
                </c:pt>
                <c:pt idx="12741">
                  <c:v>121.21212121212122</c:v>
                </c:pt>
                <c:pt idx="12742">
                  <c:v>121.21212121212122</c:v>
                </c:pt>
                <c:pt idx="12743">
                  <c:v>121.21212121212122</c:v>
                </c:pt>
                <c:pt idx="12744">
                  <c:v>121.21212121212122</c:v>
                </c:pt>
                <c:pt idx="12745">
                  <c:v>121.21212121212122</c:v>
                </c:pt>
                <c:pt idx="12746">
                  <c:v>121.21212121212122</c:v>
                </c:pt>
                <c:pt idx="12747">
                  <c:v>121.21212121212122</c:v>
                </c:pt>
                <c:pt idx="12748">
                  <c:v>121.21212121212122</c:v>
                </c:pt>
                <c:pt idx="12749">
                  <c:v>121.21212121212122</c:v>
                </c:pt>
                <c:pt idx="12750">
                  <c:v>121.21212121212122</c:v>
                </c:pt>
                <c:pt idx="12751">
                  <c:v>121.21212121212122</c:v>
                </c:pt>
                <c:pt idx="12752">
                  <c:v>121.21212121212122</c:v>
                </c:pt>
                <c:pt idx="12753">
                  <c:v>121.21212121212122</c:v>
                </c:pt>
                <c:pt idx="12754">
                  <c:v>121.21212121212122</c:v>
                </c:pt>
                <c:pt idx="12755">
                  <c:v>121.21212121212122</c:v>
                </c:pt>
                <c:pt idx="12756">
                  <c:v>121.21212121212122</c:v>
                </c:pt>
                <c:pt idx="12757">
                  <c:v>121.21212121212122</c:v>
                </c:pt>
                <c:pt idx="12758">
                  <c:v>121.35922330097087</c:v>
                </c:pt>
                <c:pt idx="12759">
                  <c:v>121.35922330097087</c:v>
                </c:pt>
                <c:pt idx="12760">
                  <c:v>121.35922330097087</c:v>
                </c:pt>
                <c:pt idx="12761">
                  <c:v>121.35922330097087</c:v>
                </c:pt>
                <c:pt idx="12762">
                  <c:v>121.35922330097087</c:v>
                </c:pt>
                <c:pt idx="12763">
                  <c:v>121.35922330097087</c:v>
                </c:pt>
                <c:pt idx="12764">
                  <c:v>121.35922330097087</c:v>
                </c:pt>
                <c:pt idx="12765">
                  <c:v>121.35922330097087</c:v>
                </c:pt>
                <c:pt idx="12766">
                  <c:v>121.35922330097087</c:v>
                </c:pt>
                <c:pt idx="12767">
                  <c:v>121.35922330097087</c:v>
                </c:pt>
                <c:pt idx="12768">
                  <c:v>121.35922330097087</c:v>
                </c:pt>
                <c:pt idx="12769">
                  <c:v>121.50668286755771</c:v>
                </c:pt>
                <c:pt idx="12770">
                  <c:v>121.50668286755771</c:v>
                </c:pt>
                <c:pt idx="12771">
                  <c:v>121.50668286755771</c:v>
                </c:pt>
                <c:pt idx="12772">
                  <c:v>121.50668286755771</c:v>
                </c:pt>
                <c:pt idx="12773">
                  <c:v>121.50668286755771</c:v>
                </c:pt>
                <c:pt idx="12774">
                  <c:v>121.50668286755771</c:v>
                </c:pt>
                <c:pt idx="12775">
                  <c:v>121.50668286755771</c:v>
                </c:pt>
                <c:pt idx="12776">
                  <c:v>121.50668286755771</c:v>
                </c:pt>
                <c:pt idx="12777">
                  <c:v>121.50668286755771</c:v>
                </c:pt>
                <c:pt idx="12778">
                  <c:v>121.50668286755771</c:v>
                </c:pt>
                <c:pt idx="12779">
                  <c:v>121.50668286755771</c:v>
                </c:pt>
                <c:pt idx="12780">
                  <c:v>121.50668286755771</c:v>
                </c:pt>
                <c:pt idx="12781">
                  <c:v>121.50668286755771</c:v>
                </c:pt>
                <c:pt idx="12782">
                  <c:v>121.50668286755771</c:v>
                </c:pt>
                <c:pt idx="12783">
                  <c:v>121.50668286755771</c:v>
                </c:pt>
                <c:pt idx="12784">
                  <c:v>121.50668286755771</c:v>
                </c:pt>
                <c:pt idx="12785">
                  <c:v>121.50668286755771</c:v>
                </c:pt>
                <c:pt idx="12786">
                  <c:v>121.50668286755771</c:v>
                </c:pt>
                <c:pt idx="12787">
                  <c:v>121.50668286755771</c:v>
                </c:pt>
                <c:pt idx="12788">
                  <c:v>121.654501216545</c:v>
                </c:pt>
                <c:pt idx="12789">
                  <c:v>121.654501216545</c:v>
                </c:pt>
                <c:pt idx="12790">
                  <c:v>121.654501216545</c:v>
                </c:pt>
                <c:pt idx="12791">
                  <c:v>121.654501216545</c:v>
                </c:pt>
                <c:pt idx="12792">
                  <c:v>121.654501216545</c:v>
                </c:pt>
                <c:pt idx="12793">
                  <c:v>121.654501216545</c:v>
                </c:pt>
                <c:pt idx="12794">
                  <c:v>121.654501216545</c:v>
                </c:pt>
                <c:pt idx="12795">
                  <c:v>121.654501216545</c:v>
                </c:pt>
                <c:pt idx="12796">
                  <c:v>121.654501216545</c:v>
                </c:pt>
                <c:pt idx="12797">
                  <c:v>121.654501216545</c:v>
                </c:pt>
                <c:pt idx="12798">
                  <c:v>121.654501216545</c:v>
                </c:pt>
                <c:pt idx="12799">
                  <c:v>121.654501216545</c:v>
                </c:pt>
                <c:pt idx="12800">
                  <c:v>121.654501216545</c:v>
                </c:pt>
                <c:pt idx="12801">
                  <c:v>121.654501216545</c:v>
                </c:pt>
                <c:pt idx="12802">
                  <c:v>121.654501216545</c:v>
                </c:pt>
                <c:pt idx="12803">
                  <c:v>121.654501216545</c:v>
                </c:pt>
                <c:pt idx="12804">
                  <c:v>121.654501216545</c:v>
                </c:pt>
                <c:pt idx="12805">
                  <c:v>121.654501216545</c:v>
                </c:pt>
                <c:pt idx="12806">
                  <c:v>121.80267965895248</c:v>
                </c:pt>
                <c:pt idx="12807">
                  <c:v>121.80267965895248</c:v>
                </c:pt>
                <c:pt idx="12808">
                  <c:v>121.80267965895248</c:v>
                </c:pt>
                <c:pt idx="12809">
                  <c:v>121.80267965895248</c:v>
                </c:pt>
                <c:pt idx="12810">
                  <c:v>121.80267965895248</c:v>
                </c:pt>
                <c:pt idx="12811">
                  <c:v>121.80267965895248</c:v>
                </c:pt>
                <c:pt idx="12812">
                  <c:v>121.80267965895248</c:v>
                </c:pt>
                <c:pt idx="12813">
                  <c:v>121.80267965895248</c:v>
                </c:pt>
                <c:pt idx="12814">
                  <c:v>121.80267965895248</c:v>
                </c:pt>
                <c:pt idx="12815">
                  <c:v>121.80267965895248</c:v>
                </c:pt>
                <c:pt idx="12816">
                  <c:v>121.80267965895248</c:v>
                </c:pt>
                <c:pt idx="12817">
                  <c:v>121.80267965895248</c:v>
                </c:pt>
                <c:pt idx="12818">
                  <c:v>121.80267965895248</c:v>
                </c:pt>
                <c:pt idx="12819">
                  <c:v>121.80267965895248</c:v>
                </c:pt>
                <c:pt idx="12820">
                  <c:v>121.80267965895248</c:v>
                </c:pt>
                <c:pt idx="12821">
                  <c:v>121.95121951219514</c:v>
                </c:pt>
                <c:pt idx="12822">
                  <c:v>121.95121951219514</c:v>
                </c:pt>
                <c:pt idx="12823">
                  <c:v>121.95121951219514</c:v>
                </c:pt>
                <c:pt idx="12824">
                  <c:v>121.95121951219514</c:v>
                </c:pt>
                <c:pt idx="12825">
                  <c:v>121.95121951219514</c:v>
                </c:pt>
                <c:pt idx="12826">
                  <c:v>121.95121951219514</c:v>
                </c:pt>
                <c:pt idx="12827">
                  <c:v>121.95121951219514</c:v>
                </c:pt>
                <c:pt idx="12828">
                  <c:v>121.95121951219514</c:v>
                </c:pt>
                <c:pt idx="12829">
                  <c:v>121.95121951219514</c:v>
                </c:pt>
                <c:pt idx="12830">
                  <c:v>121.95121951219514</c:v>
                </c:pt>
                <c:pt idx="12831">
                  <c:v>121.95121951219514</c:v>
                </c:pt>
                <c:pt idx="12832">
                  <c:v>121.95121951219514</c:v>
                </c:pt>
                <c:pt idx="12833">
                  <c:v>121.95121951219514</c:v>
                </c:pt>
                <c:pt idx="12834">
                  <c:v>121.95121951219514</c:v>
                </c:pt>
                <c:pt idx="12835">
                  <c:v>121.95121951219514</c:v>
                </c:pt>
                <c:pt idx="12836">
                  <c:v>121.95121951219514</c:v>
                </c:pt>
                <c:pt idx="12837">
                  <c:v>121.95121951219514</c:v>
                </c:pt>
                <c:pt idx="12838">
                  <c:v>121.95121951219514</c:v>
                </c:pt>
                <c:pt idx="12839">
                  <c:v>121.95121951219514</c:v>
                </c:pt>
                <c:pt idx="12840">
                  <c:v>121.95121951219514</c:v>
                </c:pt>
                <c:pt idx="12841">
                  <c:v>121.95121951219514</c:v>
                </c:pt>
                <c:pt idx="12842">
                  <c:v>122.10012210012211</c:v>
                </c:pt>
                <c:pt idx="12843">
                  <c:v>122.10012210012211</c:v>
                </c:pt>
                <c:pt idx="12844">
                  <c:v>122.10012210012211</c:v>
                </c:pt>
                <c:pt idx="12845">
                  <c:v>122.10012210012211</c:v>
                </c:pt>
                <c:pt idx="12846">
                  <c:v>122.10012210012211</c:v>
                </c:pt>
                <c:pt idx="12847">
                  <c:v>122.10012210012211</c:v>
                </c:pt>
                <c:pt idx="12848">
                  <c:v>122.10012210012211</c:v>
                </c:pt>
                <c:pt idx="12849">
                  <c:v>122.10012210012211</c:v>
                </c:pt>
                <c:pt idx="12850">
                  <c:v>122.10012210012211</c:v>
                </c:pt>
                <c:pt idx="12851">
                  <c:v>122.10012210012211</c:v>
                </c:pt>
                <c:pt idx="12852">
                  <c:v>122.10012210012211</c:v>
                </c:pt>
                <c:pt idx="12853">
                  <c:v>122.10012210012211</c:v>
                </c:pt>
                <c:pt idx="12854">
                  <c:v>122.10012210012211</c:v>
                </c:pt>
                <c:pt idx="12855">
                  <c:v>122.10012210012211</c:v>
                </c:pt>
                <c:pt idx="12856">
                  <c:v>122.10012210012211</c:v>
                </c:pt>
                <c:pt idx="12857">
                  <c:v>122.10012210012211</c:v>
                </c:pt>
                <c:pt idx="12858">
                  <c:v>122.24938875305624</c:v>
                </c:pt>
                <c:pt idx="12859">
                  <c:v>122.24938875305624</c:v>
                </c:pt>
                <c:pt idx="12860">
                  <c:v>122.24938875305624</c:v>
                </c:pt>
                <c:pt idx="12861">
                  <c:v>122.24938875305624</c:v>
                </c:pt>
                <c:pt idx="12862">
                  <c:v>122.24938875305624</c:v>
                </c:pt>
                <c:pt idx="12863">
                  <c:v>122.24938875305624</c:v>
                </c:pt>
                <c:pt idx="12864">
                  <c:v>122.24938875305624</c:v>
                </c:pt>
                <c:pt idx="12865">
                  <c:v>122.24938875305624</c:v>
                </c:pt>
                <c:pt idx="12866">
                  <c:v>122.24938875305624</c:v>
                </c:pt>
                <c:pt idx="12867">
                  <c:v>122.24938875305624</c:v>
                </c:pt>
                <c:pt idx="12868">
                  <c:v>122.24938875305624</c:v>
                </c:pt>
                <c:pt idx="12869">
                  <c:v>122.24938875305624</c:v>
                </c:pt>
                <c:pt idx="12870">
                  <c:v>122.24938875305624</c:v>
                </c:pt>
                <c:pt idx="12871">
                  <c:v>122.24938875305624</c:v>
                </c:pt>
                <c:pt idx="12872">
                  <c:v>122.24938875305624</c:v>
                </c:pt>
                <c:pt idx="12873">
                  <c:v>122.24938875305624</c:v>
                </c:pt>
                <c:pt idx="12874">
                  <c:v>122.24938875305624</c:v>
                </c:pt>
                <c:pt idx="12875">
                  <c:v>122.39902080783354</c:v>
                </c:pt>
                <c:pt idx="12876">
                  <c:v>122.39902080783354</c:v>
                </c:pt>
                <c:pt idx="12877">
                  <c:v>122.39902080783354</c:v>
                </c:pt>
                <c:pt idx="12878">
                  <c:v>122.39902080783354</c:v>
                </c:pt>
                <c:pt idx="12879">
                  <c:v>122.39902080783354</c:v>
                </c:pt>
                <c:pt idx="12880">
                  <c:v>122.39902080783354</c:v>
                </c:pt>
                <c:pt idx="12881">
                  <c:v>122.39902080783354</c:v>
                </c:pt>
                <c:pt idx="12882">
                  <c:v>122.39902080783354</c:v>
                </c:pt>
                <c:pt idx="12883">
                  <c:v>122.39902080783354</c:v>
                </c:pt>
                <c:pt idx="12884">
                  <c:v>122.39902080783354</c:v>
                </c:pt>
                <c:pt idx="12885">
                  <c:v>122.39902080783354</c:v>
                </c:pt>
                <c:pt idx="12886">
                  <c:v>122.39902080783354</c:v>
                </c:pt>
                <c:pt idx="12887">
                  <c:v>122.39902080783354</c:v>
                </c:pt>
                <c:pt idx="12888">
                  <c:v>122.39902080783354</c:v>
                </c:pt>
                <c:pt idx="12889">
                  <c:v>122.39902080783354</c:v>
                </c:pt>
                <c:pt idx="12890">
                  <c:v>122.39902080783354</c:v>
                </c:pt>
                <c:pt idx="12891">
                  <c:v>122.54901960784314</c:v>
                </c:pt>
                <c:pt idx="12892">
                  <c:v>122.54901960784314</c:v>
                </c:pt>
                <c:pt idx="12893">
                  <c:v>122.54901960784314</c:v>
                </c:pt>
                <c:pt idx="12894">
                  <c:v>122.54901960784314</c:v>
                </c:pt>
                <c:pt idx="12895">
                  <c:v>122.54901960784314</c:v>
                </c:pt>
                <c:pt idx="12896">
                  <c:v>122.54901960784314</c:v>
                </c:pt>
                <c:pt idx="12897">
                  <c:v>122.54901960784314</c:v>
                </c:pt>
                <c:pt idx="12898">
                  <c:v>122.54901960784314</c:v>
                </c:pt>
                <c:pt idx="12899">
                  <c:v>122.54901960784314</c:v>
                </c:pt>
                <c:pt idx="12900">
                  <c:v>122.54901960784314</c:v>
                </c:pt>
                <c:pt idx="12901">
                  <c:v>122.54901960784314</c:v>
                </c:pt>
                <c:pt idx="12902">
                  <c:v>122.54901960784314</c:v>
                </c:pt>
                <c:pt idx="12903">
                  <c:v>122.54901960784314</c:v>
                </c:pt>
                <c:pt idx="12904">
                  <c:v>122.54901960784314</c:v>
                </c:pt>
                <c:pt idx="12905">
                  <c:v>122.54901960784314</c:v>
                </c:pt>
                <c:pt idx="12906">
                  <c:v>122.54901960784314</c:v>
                </c:pt>
                <c:pt idx="12907">
                  <c:v>122.69938650306747</c:v>
                </c:pt>
                <c:pt idx="12908">
                  <c:v>122.69938650306747</c:v>
                </c:pt>
                <c:pt idx="12909">
                  <c:v>122.69938650306747</c:v>
                </c:pt>
                <c:pt idx="12910">
                  <c:v>122.69938650306747</c:v>
                </c:pt>
                <c:pt idx="12911">
                  <c:v>122.69938650306747</c:v>
                </c:pt>
                <c:pt idx="12912">
                  <c:v>122.69938650306747</c:v>
                </c:pt>
                <c:pt idx="12913">
                  <c:v>122.69938650306747</c:v>
                </c:pt>
                <c:pt idx="12914">
                  <c:v>122.69938650306747</c:v>
                </c:pt>
                <c:pt idx="12915">
                  <c:v>122.69938650306747</c:v>
                </c:pt>
                <c:pt idx="12916">
                  <c:v>122.69938650306747</c:v>
                </c:pt>
                <c:pt idx="12917">
                  <c:v>122.69938650306747</c:v>
                </c:pt>
                <c:pt idx="12918">
                  <c:v>122.69938650306747</c:v>
                </c:pt>
                <c:pt idx="12919">
                  <c:v>122.69938650306747</c:v>
                </c:pt>
                <c:pt idx="12920">
                  <c:v>122.69938650306747</c:v>
                </c:pt>
                <c:pt idx="12921">
                  <c:v>122.69938650306747</c:v>
                </c:pt>
                <c:pt idx="12922">
                  <c:v>122.85012285012284</c:v>
                </c:pt>
                <c:pt idx="12923">
                  <c:v>122.85012285012284</c:v>
                </c:pt>
                <c:pt idx="12924">
                  <c:v>122.85012285012284</c:v>
                </c:pt>
                <c:pt idx="12925">
                  <c:v>122.85012285012284</c:v>
                </c:pt>
                <c:pt idx="12926">
                  <c:v>122.85012285012284</c:v>
                </c:pt>
                <c:pt idx="12927">
                  <c:v>122.85012285012284</c:v>
                </c:pt>
                <c:pt idx="12928">
                  <c:v>122.85012285012284</c:v>
                </c:pt>
                <c:pt idx="12929">
                  <c:v>122.85012285012284</c:v>
                </c:pt>
                <c:pt idx="12930">
                  <c:v>122.85012285012284</c:v>
                </c:pt>
                <c:pt idx="12931">
                  <c:v>122.85012285012284</c:v>
                </c:pt>
                <c:pt idx="12932">
                  <c:v>122.85012285012284</c:v>
                </c:pt>
                <c:pt idx="12933">
                  <c:v>122.85012285012284</c:v>
                </c:pt>
                <c:pt idx="12934">
                  <c:v>122.85012285012284</c:v>
                </c:pt>
                <c:pt idx="12935">
                  <c:v>122.85012285012284</c:v>
                </c:pt>
                <c:pt idx="12936">
                  <c:v>122.85012285012284</c:v>
                </c:pt>
                <c:pt idx="12937">
                  <c:v>122.85012285012284</c:v>
                </c:pt>
                <c:pt idx="12938">
                  <c:v>123.00123001230011</c:v>
                </c:pt>
                <c:pt idx="12939">
                  <c:v>123.00123001230011</c:v>
                </c:pt>
                <c:pt idx="12940">
                  <c:v>123.00123001230011</c:v>
                </c:pt>
                <c:pt idx="12941">
                  <c:v>123.00123001230011</c:v>
                </c:pt>
                <c:pt idx="12942">
                  <c:v>123.00123001230011</c:v>
                </c:pt>
                <c:pt idx="12943">
                  <c:v>123.00123001230011</c:v>
                </c:pt>
                <c:pt idx="12944">
                  <c:v>123.00123001230011</c:v>
                </c:pt>
                <c:pt idx="12945">
                  <c:v>123.00123001230011</c:v>
                </c:pt>
                <c:pt idx="12946">
                  <c:v>123.00123001230011</c:v>
                </c:pt>
                <c:pt idx="12947">
                  <c:v>123.00123001230011</c:v>
                </c:pt>
                <c:pt idx="12948">
                  <c:v>123.00123001230011</c:v>
                </c:pt>
                <c:pt idx="12949">
                  <c:v>123.00123001230011</c:v>
                </c:pt>
                <c:pt idx="12950">
                  <c:v>123.00123001230011</c:v>
                </c:pt>
                <c:pt idx="12951">
                  <c:v>123.00123001230011</c:v>
                </c:pt>
                <c:pt idx="12952">
                  <c:v>123.00123001230011</c:v>
                </c:pt>
                <c:pt idx="12953">
                  <c:v>123.00123001230011</c:v>
                </c:pt>
                <c:pt idx="12954">
                  <c:v>123.00123001230011</c:v>
                </c:pt>
                <c:pt idx="12955">
                  <c:v>123.15270935960592</c:v>
                </c:pt>
                <c:pt idx="12956">
                  <c:v>123.15270935960592</c:v>
                </c:pt>
                <c:pt idx="12957">
                  <c:v>123.15270935960592</c:v>
                </c:pt>
                <c:pt idx="12958">
                  <c:v>123.15270935960592</c:v>
                </c:pt>
                <c:pt idx="12959">
                  <c:v>123.15270935960592</c:v>
                </c:pt>
                <c:pt idx="12960">
                  <c:v>123.15270935960592</c:v>
                </c:pt>
                <c:pt idx="12961">
                  <c:v>123.15270935960592</c:v>
                </c:pt>
                <c:pt idx="12962">
                  <c:v>123.15270935960592</c:v>
                </c:pt>
                <c:pt idx="12963">
                  <c:v>123.15270935960592</c:v>
                </c:pt>
                <c:pt idx="12964">
                  <c:v>123.15270935960592</c:v>
                </c:pt>
                <c:pt idx="12965">
                  <c:v>123.15270935960592</c:v>
                </c:pt>
                <c:pt idx="12966">
                  <c:v>123.15270935960592</c:v>
                </c:pt>
                <c:pt idx="12967">
                  <c:v>123.15270935960592</c:v>
                </c:pt>
                <c:pt idx="12968">
                  <c:v>123.15270935960592</c:v>
                </c:pt>
                <c:pt idx="12969">
                  <c:v>123.30456226880395</c:v>
                </c:pt>
                <c:pt idx="12970">
                  <c:v>123.30456226880395</c:v>
                </c:pt>
                <c:pt idx="12971">
                  <c:v>123.30456226880395</c:v>
                </c:pt>
                <c:pt idx="12972">
                  <c:v>123.30456226880395</c:v>
                </c:pt>
                <c:pt idx="12973">
                  <c:v>123.30456226880395</c:v>
                </c:pt>
                <c:pt idx="12974">
                  <c:v>123.30456226880395</c:v>
                </c:pt>
                <c:pt idx="12975">
                  <c:v>123.30456226880395</c:v>
                </c:pt>
                <c:pt idx="12976">
                  <c:v>123.30456226880395</c:v>
                </c:pt>
                <c:pt idx="12977">
                  <c:v>123.30456226880395</c:v>
                </c:pt>
                <c:pt idx="12978">
                  <c:v>123.30456226880395</c:v>
                </c:pt>
                <c:pt idx="12979">
                  <c:v>123.30456226880395</c:v>
                </c:pt>
                <c:pt idx="12980">
                  <c:v>123.30456226880395</c:v>
                </c:pt>
                <c:pt idx="12981">
                  <c:v>123.30456226880395</c:v>
                </c:pt>
                <c:pt idx="12982">
                  <c:v>123.30456226880395</c:v>
                </c:pt>
                <c:pt idx="12983">
                  <c:v>123.30456226880395</c:v>
                </c:pt>
                <c:pt idx="12984">
                  <c:v>123.30456226880395</c:v>
                </c:pt>
                <c:pt idx="12985">
                  <c:v>123.4567901234568</c:v>
                </c:pt>
                <c:pt idx="12986">
                  <c:v>123.4567901234568</c:v>
                </c:pt>
                <c:pt idx="12987">
                  <c:v>123.4567901234568</c:v>
                </c:pt>
                <c:pt idx="12988">
                  <c:v>123.4567901234568</c:v>
                </c:pt>
                <c:pt idx="12989">
                  <c:v>123.4567901234568</c:v>
                </c:pt>
                <c:pt idx="12990">
                  <c:v>123.4567901234568</c:v>
                </c:pt>
                <c:pt idx="12991">
                  <c:v>123.4567901234568</c:v>
                </c:pt>
                <c:pt idx="12992">
                  <c:v>123.4567901234568</c:v>
                </c:pt>
                <c:pt idx="12993">
                  <c:v>123.4567901234568</c:v>
                </c:pt>
                <c:pt idx="12994">
                  <c:v>123.4567901234568</c:v>
                </c:pt>
                <c:pt idx="12995">
                  <c:v>123.4567901234568</c:v>
                </c:pt>
                <c:pt idx="12996">
                  <c:v>123.4567901234568</c:v>
                </c:pt>
                <c:pt idx="12997">
                  <c:v>123.4567901234568</c:v>
                </c:pt>
                <c:pt idx="12998">
                  <c:v>123.4567901234568</c:v>
                </c:pt>
                <c:pt idx="12999">
                  <c:v>123.4567901234568</c:v>
                </c:pt>
                <c:pt idx="13000">
                  <c:v>123.60939431396787</c:v>
                </c:pt>
                <c:pt idx="13001">
                  <c:v>123.60939431396787</c:v>
                </c:pt>
                <c:pt idx="13002">
                  <c:v>123.60939431396787</c:v>
                </c:pt>
                <c:pt idx="13003">
                  <c:v>123.60939431396787</c:v>
                </c:pt>
                <c:pt idx="13004">
                  <c:v>123.60939431396787</c:v>
                </c:pt>
                <c:pt idx="13005">
                  <c:v>123.60939431396787</c:v>
                </c:pt>
                <c:pt idx="13006">
                  <c:v>123.60939431396787</c:v>
                </c:pt>
                <c:pt idx="13007">
                  <c:v>123.60939431396787</c:v>
                </c:pt>
                <c:pt idx="13008">
                  <c:v>123.60939431396787</c:v>
                </c:pt>
                <c:pt idx="13009">
                  <c:v>123.60939431396787</c:v>
                </c:pt>
                <c:pt idx="13010">
                  <c:v>123.60939431396787</c:v>
                </c:pt>
                <c:pt idx="13011">
                  <c:v>123.60939431396787</c:v>
                </c:pt>
                <c:pt idx="13012">
                  <c:v>123.60939431396787</c:v>
                </c:pt>
                <c:pt idx="13013">
                  <c:v>123.60939431396787</c:v>
                </c:pt>
                <c:pt idx="13014">
                  <c:v>123.76237623762376</c:v>
                </c:pt>
                <c:pt idx="13015">
                  <c:v>123.76237623762376</c:v>
                </c:pt>
                <c:pt idx="13016">
                  <c:v>123.76237623762376</c:v>
                </c:pt>
                <c:pt idx="13017">
                  <c:v>123.76237623762376</c:v>
                </c:pt>
                <c:pt idx="13018">
                  <c:v>123.76237623762376</c:v>
                </c:pt>
                <c:pt idx="13019">
                  <c:v>123.76237623762376</c:v>
                </c:pt>
                <c:pt idx="13020">
                  <c:v>123.76237623762376</c:v>
                </c:pt>
                <c:pt idx="13021">
                  <c:v>123.76237623762376</c:v>
                </c:pt>
                <c:pt idx="13022">
                  <c:v>123.76237623762376</c:v>
                </c:pt>
                <c:pt idx="13023">
                  <c:v>123.76237623762376</c:v>
                </c:pt>
                <c:pt idx="13024">
                  <c:v>123.76237623762376</c:v>
                </c:pt>
                <c:pt idx="13025">
                  <c:v>123.76237623762376</c:v>
                </c:pt>
                <c:pt idx="13026">
                  <c:v>123.76237623762376</c:v>
                </c:pt>
                <c:pt idx="13027">
                  <c:v>123.76237623762376</c:v>
                </c:pt>
                <c:pt idx="13028">
                  <c:v>123.76237623762376</c:v>
                </c:pt>
                <c:pt idx="13029">
                  <c:v>123.76237623762376</c:v>
                </c:pt>
                <c:pt idx="13030">
                  <c:v>123.76237623762376</c:v>
                </c:pt>
                <c:pt idx="13031">
                  <c:v>123.76237623762376</c:v>
                </c:pt>
                <c:pt idx="13032">
                  <c:v>123.76237623762376</c:v>
                </c:pt>
                <c:pt idx="13033">
                  <c:v>123.91573729863693</c:v>
                </c:pt>
                <c:pt idx="13034">
                  <c:v>123.91573729863693</c:v>
                </c:pt>
                <c:pt idx="13035">
                  <c:v>123.91573729863693</c:v>
                </c:pt>
                <c:pt idx="13036">
                  <c:v>123.91573729863693</c:v>
                </c:pt>
                <c:pt idx="13037">
                  <c:v>123.91573729863693</c:v>
                </c:pt>
                <c:pt idx="13038">
                  <c:v>123.91573729863693</c:v>
                </c:pt>
                <c:pt idx="13039">
                  <c:v>123.91573729863693</c:v>
                </c:pt>
                <c:pt idx="13040">
                  <c:v>123.91573729863693</c:v>
                </c:pt>
                <c:pt idx="13041">
                  <c:v>123.91573729863693</c:v>
                </c:pt>
                <c:pt idx="13042">
                  <c:v>123.91573729863693</c:v>
                </c:pt>
                <c:pt idx="13043">
                  <c:v>123.91573729863693</c:v>
                </c:pt>
                <c:pt idx="13044">
                  <c:v>123.91573729863693</c:v>
                </c:pt>
                <c:pt idx="13045">
                  <c:v>123.91573729863693</c:v>
                </c:pt>
                <c:pt idx="13046">
                  <c:v>124.06947890818857</c:v>
                </c:pt>
                <c:pt idx="13047">
                  <c:v>124.06947890818857</c:v>
                </c:pt>
                <c:pt idx="13048">
                  <c:v>124.06947890818857</c:v>
                </c:pt>
                <c:pt idx="13049">
                  <c:v>124.06947890818857</c:v>
                </c:pt>
                <c:pt idx="13050">
                  <c:v>124.06947890818857</c:v>
                </c:pt>
                <c:pt idx="13051">
                  <c:v>124.06947890818857</c:v>
                </c:pt>
                <c:pt idx="13052">
                  <c:v>124.06947890818857</c:v>
                </c:pt>
                <c:pt idx="13053">
                  <c:v>124.06947890818857</c:v>
                </c:pt>
                <c:pt idx="13054">
                  <c:v>124.06947890818857</c:v>
                </c:pt>
                <c:pt idx="13055">
                  <c:v>124.06947890818857</c:v>
                </c:pt>
                <c:pt idx="13056">
                  <c:v>124.06947890818857</c:v>
                </c:pt>
                <c:pt idx="13057">
                  <c:v>124.06947890818857</c:v>
                </c:pt>
                <c:pt idx="13058">
                  <c:v>124.06947890818857</c:v>
                </c:pt>
                <c:pt idx="13059">
                  <c:v>124.06947890818857</c:v>
                </c:pt>
                <c:pt idx="13060">
                  <c:v>124.06947890818857</c:v>
                </c:pt>
                <c:pt idx="13061">
                  <c:v>124.06947890818857</c:v>
                </c:pt>
                <c:pt idx="13062">
                  <c:v>124.22360248447204</c:v>
                </c:pt>
                <c:pt idx="13063">
                  <c:v>124.22360248447204</c:v>
                </c:pt>
                <c:pt idx="13064">
                  <c:v>124.22360248447204</c:v>
                </c:pt>
                <c:pt idx="13065">
                  <c:v>124.22360248447204</c:v>
                </c:pt>
                <c:pt idx="13066">
                  <c:v>124.22360248447204</c:v>
                </c:pt>
                <c:pt idx="13067">
                  <c:v>124.22360248447204</c:v>
                </c:pt>
                <c:pt idx="13068">
                  <c:v>124.22360248447204</c:v>
                </c:pt>
                <c:pt idx="13069">
                  <c:v>124.22360248447204</c:v>
                </c:pt>
                <c:pt idx="13070">
                  <c:v>124.22360248447204</c:v>
                </c:pt>
                <c:pt idx="13071">
                  <c:v>124.22360248447204</c:v>
                </c:pt>
                <c:pt idx="13072">
                  <c:v>124.22360248447204</c:v>
                </c:pt>
                <c:pt idx="13073">
                  <c:v>124.22360248447204</c:v>
                </c:pt>
                <c:pt idx="13074">
                  <c:v>124.22360248447204</c:v>
                </c:pt>
                <c:pt idx="13075">
                  <c:v>124.22360248447204</c:v>
                </c:pt>
                <c:pt idx="13076">
                  <c:v>124.22360248447204</c:v>
                </c:pt>
                <c:pt idx="13077">
                  <c:v>124.22360248447204</c:v>
                </c:pt>
                <c:pt idx="13078">
                  <c:v>124.37810945273633</c:v>
                </c:pt>
                <c:pt idx="13079">
                  <c:v>124.37810945273633</c:v>
                </c:pt>
                <c:pt idx="13080">
                  <c:v>124.37810945273633</c:v>
                </c:pt>
                <c:pt idx="13081">
                  <c:v>124.37810945273633</c:v>
                </c:pt>
                <c:pt idx="13082">
                  <c:v>124.37810945273633</c:v>
                </c:pt>
                <c:pt idx="13083">
                  <c:v>124.37810945273633</c:v>
                </c:pt>
                <c:pt idx="13084">
                  <c:v>124.37810945273633</c:v>
                </c:pt>
                <c:pt idx="13085">
                  <c:v>124.37810945273633</c:v>
                </c:pt>
                <c:pt idx="13086">
                  <c:v>124.37810945273633</c:v>
                </c:pt>
                <c:pt idx="13087">
                  <c:v>124.37810945273633</c:v>
                </c:pt>
                <c:pt idx="13088">
                  <c:v>124.37810945273633</c:v>
                </c:pt>
                <c:pt idx="13089">
                  <c:v>124.53300124533003</c:v>
                </c:pt>
                <c:pt idx="13090">
                  <c:v>124.53300124533003</c:v>
                </c:pt>
                <c:pt idx="13091">
                  <c:v>124.53300124533003</c:v>
                </c:pt>
                <c:pt idx="13092">
                  <c:v>124.53300124533003</c:v>
                </c:pt>
                <c:pt idx="13093">
                  <c:v>124.53300124533003</c:v>
                </c:pt>
                <c:pt idx="13094">
                  <c:v>124.53300124533003</c:v>
                </c:pt>
                <c:pt idx="13095">
                  <c:v>124.53300124533003</c:v>
                </c:pt>
                <c:pt idx="13096">
                  <c:v>124.68827930174564</c:v>
                </c:pt>
                <c:pt idx="13097">
                  <c:v>124.68827930174564</c:v>
                </c:pt>
                <c:pt idx="13098">
                  <c:v>124.68827930174564</c:v>
                </c:pt>
                <c:pt idx="13099">
                  <c:v>124.68827930174564</c:v>
                </c:pt>
                <c:pt idx="13100">
                  <c:v>124.68827930174564</c:v>
                </c:pt>
                <c:pt idx="13101">
                  <c:v>124.68827930174564</c:v>
                </c:pt>
                <c:pt idx="13102">
                  <c:v>124.68827930174564</c:v>
                </c:pt>
                <c:pt idx="13103">
                  <c:v>124.68827930174564</c:v>
                </c:pt>
                <c:pt idx="13104">
                  <c:v>124.68827930174564</c:v>
                </c:pt>
                <c:pt idx="13105">
                  <c:v>124.68827930174564</c:v>
                </c:pt>
                <c:pt idx="13106">
                  <c:v>124.68827930174564</c:v>
                </c:pt>
                <c:pt idx="13107">
                  <c:v>124.68827930174564</c:v>
                </c:pt>
                <c:pt idx="13108">
                  <c:v>124.68827930174564</c:v>
                </c:pt>
                <c:pt idx="13109">
                  <c:v>124.84394506866417</c:v>
                </c:pt>
                <c:pt idx="13110">
                  <c:v>124.84394506866417</c:v>
                </c:pt>
                <c:pt idx="13111">
                  <c:v>124.84394506866417</c:v>
                </c:pt>
                <c:pt idx="13112">
                  <c:v>124.84394506866417</c:v>
                </c:pt>
                <c:pt idx="13113">
                  <c:v>124.84394506866417</c:v>
                </c:pt>
                <c:pt idx="13114">
                  <c:v>124.84394506866417</c:v>
                </c:pt>
                <c:pt idx="13115">
                  <c:v>124.84394506866417</c:v>
                </c:pt>
                <c:pt idx="13116">
                  <c:v>124.84394506866417</c:v>
                </c:pt>
                <c:pt idx="13117">
                  <c:v>124.84394506866417</c:v>
                </c:pt>
                <c:pt idx="13118">
                  <c:v>124.84394506866417</c:v>
                </c:pt>
                <c:pt idx="13119">
                  <c:v>124.84394506866417</c:v>
                </c:pt>
                <c:pt idx="13120">
                  <c:v>124.84394506866417</c:v>
                </c:pt>
                <c:pt idx="13121">
                  <c:v>124.84394506866417</c:v>
                </c:pt>
                <c:pt idx="13122">
                  <c:v>125</c:v>
                </c:pt>
                <c:pt idx="13123">
                  <c:v>125</c:v>
                </c:pt>
                <c:pt idx="13124">
                  <c:v>125</c:v>
                </c:pt>
                <c:pt idx="13125">
                  <c:v>125</c:v>
                </c:pt>
                <c:pt idx="13126">
                  <c:v>125</c:v>
                </c:pt>
                <c:pt idx="13127">
                  <c:v>125</c:v>
                </c:pt>
                <c:pt idx="13128">
                  <c:v>125</c:v>
                </c:pt>
                <c:pt idx="13129">
                  <c:v>125</c:v>
                </c:pt>
                <c:pt idx="13130">
                  <c:v>125</c:v>
                </c:pt>
                <c:pt idx="13131">
                  <c:v>125</c:v>
                </c:pt>
                <c:pt idx="13132">
                  <c:v>125</c:v>
                </c:pt>
                <c:pt idx="13133">
                  <c:v>125</c:v>
                </c:pt>
                <c:pt idx="13134">
                  <c:v>125</c:v>
                </c:pt>
                <c:pt idx="13135">
                  <c:v>125</c:v>
                </c:pt>
                <c:pt idx="13136">
                  <c:v>125</c:v>
                </c:pt>
                <c:pt idx="13137">
                  <c:v>125.15644555694618</c:v>
                </c:pt>
                <c:pt idx="13138">
                  <c:v>125.15644555694618</c:v>
                </c:pt>
                <c:pt idx="13139">
                  <c:v>125.15644555694618</c:v>
                </c:pt>
                <c:pt idx="13140">
                  <c:v>125.15644555694618</c:v>
                </c:pt>
                <c:pt idx="13141">
                  <c:v>125.15644555694618</c:v>
                </c:pt>
                <c:pt idx="13142">
                  <c:v>125.15644555694618</c:v>
                </c:pt>
                <c:pt idx="13143">
                  <c:v>125.15644555694618</c:v>
                </c:pt>
                <c:pt idx="13144">
                  <c:v>125.15644555694618</c:v>
                </c:pt>
                <c:pt idx="13145">
                  <c:v>125.15644555694618</c:v>
                </c:pt>
                <c:pt idx="13146">
                  <c:v>125.15644555694618</c:v>
                </c:pt>
                <c:pt idx="13147">
                  <c:v>125.15644555694618</c:v>
                </c:pt>
                <c:pt idx="13148">
                  <c:v>125.15644555694618</c:v>
                </c:pt>
                <c:pt idx="13149">
                  <c:v>125.31328320802004</c:v>
                </c:pt>
                <c:pt idx="13150">
                  <c:v>125.31328320802004</c:v>
                </c:pt>
                <c:pt idx="13151">
                  <c:v>125.31328320802004</c:v>
                </c:pt>
                <c:pt idx="13152">
                  <c:v>125.31328320802004</c:v>
                </c:pt>
                <c:pt idx="13153">
                  <c:v>125.31328320802004</c:v>
                </c:pt>
                <c:pt idx="13154">
                  <c:v>125.31328320802004</c:v>
                </c:pt>
                <c:pt idx="13155">
                  <c:v>125.31328320802004</c:v>
                </c:pt>
                <c:pt idx="13156">
                  <c:v>125.31328320802004</c:v>
                </c:pt>
                <c:pt idx="13157">
                  <c:v>125.31328320802004</c:v>
                </c:pt>
                <c:pt idx="13158">
                  <c:v>125.31328320802004</c:v>
                </c:pt>
                <c:pt idx="13159">
                  <c:v>125.31328320802004</c:v>
                </c:pt>
                <c:pt idx="13160">
                  <c:v>125.31328320802004</c:v>
                </c:pt>
                <c:pt idx="13161">
                  <c:v>125.31328320802004</c:v>
                </c:pt>
                <c:pt idx="13162">
                  <c:v>125.47051442910916</c:v>
                </c:pt>
                <c:pt idx="13163">
                  <c:v>125.47051442910916</c:v>
                </c:pt>
                <c:pt idx="13164">
                  <c:v>125.47051442910916</c:v>
                </c:pt>
                <c:pt idx="13165">
                  <c:v>125.47051442910916</c:v>
                </c:pt>
                <c:pt idx="13166">
                  <c:v>125.47051442910916</c:v>
                </c:pt>
                <c:pt idx="13167">
                  <c:v>125.47051442910916</c:v>
                </c:pt>
                <c:pt idx="13168">
                  <c:v>125.47051442910916</c:v>
                </c:pt>
                <c:pt idx="13169">
                  <c:v>125.47051442910916</c:v>
                </c:pt>
                <c:pt idx="13170">
                  <c:v>125.47051442910916</c:v>
                </c:pt>
                <c:pt idx="13171">
                  <c:v>125.47051442910916</c:v>
                </c:pt>
                <c:pt idx="13172">
                  <c:v>125.47051442910916</c:v>
                </c:pt>
                <c:pt idx="13173">
                  <c:v>125.47051442910916</c:v>
                </c:pt>
                <c:pt idx="13174">
                  <c:v>125.47051442910916</c:v>
                </c:pt>
                <c:pt idx="13175">
                  <c:v>125.47051442910916</c:v>
                </c:pt>
                <c:pt idx="13176">
                  <c:v>125.47051442910916</c:v>
                </c:pt>
                <c:pt idx="13177">
                  <c:v>125.47051442910916</c:v>
                </c:pt>
                <c:pt idx="13178">
                  <c:v>125.47051442910916</c:v>
                </c:pt>
                <c:pt idx="13179">
                  <c:v>125.47051442910916</c:v>
                </c:pt>
                <c:pt idx="13180">
                  <c:v>125.47051442910916</c:v>
                </c:pt>
                <c:pt idx="13181">
                  <c:v>125.62814070351759</c:v>
                </c:pt>
                <c:pt idx="13182">
                  <c:v>125.62814070351759</c:v>
                </c:pt>
                <c:pt idx="13183">
                  <c:v>125.62814070351759</c:v>
                </c:pt>
                <c:pt idx="13184">
                  <c:v>125.62814070351759</c:v>
                </c:pt>
                <c:pt idx="13185">
                  <c:v>125.62814070351759</c:v>
                </c:pt>
                <c:pt idx="13186">
                  <c:v>125.62814070351759</c:v>
                </c:pt>
                <c:pt idx="13187">
                  <c:v>125.62814070351759</c:v>
                </c:pt>
                <c:pt idx="13188">
                  <c:v>125.62814070351759</c:v>
                </c:pt>
                <c:pt idx="13189">
                  <c:v>125.62814070351759</c:v>
                </c:pt>
                <c:pt idx="13190">
                  <c:v>125.62814070351759</c:v>
                </c:pt>
                <c:pt idx="13191">
                  <c:v>125.62814070351759</c:v>
                </c:pt>
                <c:pt idx="13192">
                  <c:v>125.62814070351759</c:v>
                </c:pt>
                <c:pt idx="13193">
                  <c:v>125.62814070351759</c:v>
                </c:pt>
                <c:pt idx="13194">
                  <c:v>125.62814070351759</c:v>
                </c:pt>
                <c:pt idx="13195">
                  <c:v>125.62814070351759</c:v>
                </c:pt>
                <c:pt idx="13196">
                  <c:v>125.62814070351759</c:v>
                </c:pt>
                <c:pt idx="13197">
                  <c:v>125.62814070351759</c:v>
                </c:pt>
                <c:pt idx="13198">
                  <c:v>125.78616352201257</c:v>
                </c:pt>
                <c:pt idx="13199">
                  <c:v>125.78616352201257</c:v>
                </c:pt>
                <c:pt idx="13200">
                  <c:v>125.78616352201257</c:v>
                </c:pt>
                <c:pt idx="13201">
                  <c:v>125.78616352201257</c:v>
                </c:pt>
                <c:pt idx="13202">
                  <c:v>125.78616352201257</c:v>
                </c:pt>
                <c:pt idx="13203">
                  <c:v>125.78616352201257</c:v>
                </c:pt>
                <c:pt idx="13204">
                  <c:v>125.78616352201257</c:v>
                </c:pt>
                <c:pt idx="13205">
                  <c:v>125.78616352201257</c:v>
                </c:pt>
                <c:pt idx="13206">
                  <c:v>125.78616352201257</c:v>
                </c:pt>
                <c:pt idx="13207">
                  <c:v>125.78616352201257</c:v>
                </c:pt>
                <c:pt idx="13208">
                  <c:v>125.78616352201257</c:v>
                </c:pt>
                <c:pt idx="13209">
                  <c:v>125.78616352201257</c:v>
                </c:pt>
                <c:pt idx="13210">
                  <c:v>125.78616352201257</c:v>
                </c:pt>
                <c:pt idx="13211">
                  <c:v>125.78616352201257</c:v>
                </c:pt>
                <c:pt idx="13212">
                  <c:v>125.78616352201257</c:v>
                </c:pt>
                <c:pt idx="13213">
                  <c:v>125.78616352201257</c:v>
                </c:pt>
                <c:pt idx="13214">
                  <c:v>125.78616352201257</c:v>
                </c:pt>
                <c:pt idx="13215">
                  <c:v>125.78616352201257</c:v>
                </c:pt>
                <c:pt idx="13216">
                  <c:v>125.78616352201257</c:v>
                </c:pt>
                <c:pt idx="13217">
                  <c:v>125.94458438287153</c:v>
                </c:pt>
                <c:pt idx="13218">
                  <c:v>125.94458438287153</c:v>
                </c:pt>
                <c:pt idx="13219">
                  <c:v>125.94458438287153</c:v>
                </c:pt>
                <c:pt idx="13220">
                  <c:v>125.94458438287153</c:v>
                </c:pt>
                <c:pt idx="13221">
                  <c:v>125.94458438287153</c:v>
                </c:pt>
                <c:pt idx="13222">
                  <c:v>125.94458438287153</c:v>
                </c:pt>
                <c:pt idx="13223">
                  <c:v>126.10340479192939</c:v>
                </c:pt>
                <c:pt idx="13224">
                  <c:v>126.10340479192939</c:v>
                </c:pt>
                <c:pt idx="13225">
                  <c:v>126.10340479192939</c:v>
                </c:pt>
                <c:pt idx="13226">
                  <c:v>126.10340479192939</c:v>
                </c:pt>
                <c:pt idx="13227">
                  <c:v>126.10340479192939</c:v>
                </c:pt>
                <c:pt idx="13228">
                  <c:v>126.10340479192939</c:v>
                </c:pt>
                <c:pt idx="13229">
                  <c:v>126.10340479192939</c:v>
                </c:pt>
                <c:pt idx="13230">
                  <c:v>126.10340479192939</c:v>
                </c:pt>
                <c:pt idx="13231">
                  <c:v>126.10340479192939</c:v>
                </c:pt>
                <c:pt idx="13232">
                  <c:v>126.10340479192939</c:v>
                </c:pt>
                <c:pt idx="13233">
                  <c:v>126.10340479192939</c:v>
                </c:pt>
                <c:pt idx="13234">
                  <c:v>126.10340479192939</c:v>
                </c:pt>
                <c:pt idx="13235">
                  <c:v>126.10340479192939</c:v>
                </c:pt>
                <c:pt idx="13236">
                  <c:v>126.10340479192939</c:v>
                </c:pt>
                <c:pt idx="13237">
                  <c:v>126.26262626262627</c:v>
                </c:pt>
                <c:pt idx="13238">
                  <c:v>126.26262626262627</c:v>
                </c:pt>
                <c:pt idx="13239">
                  <c:v>126.26262626262627</c:v>
                </c:pt>
                <c:pt idx="13240">
                  <c:v>126.26262626262627</c:v>
                </c:pt>
                <c:pt idx="13241">
                  <c:v>126.26262626262627</c:v>
                </c:pt>
                <c:pt idx="13242">
                  <c:v>126.26262626262627</c:v>
                </c:pt>
                <c:pt idx="13243">
                  <c:v>126.26262626262627</c:v>
                </c:pt>
                <c:pt idx="13244">
                  <c:v>126.26262626262627</c:v>
                </c:pt>
                <c:pt idx="13245">
                  <c:v>126.26262626262627</c:v>
                </c:pt>
                <c:pt idx="13246">
                  <c:v>126.26262626262627</c:v>
                </c:pt>
                <c:pt idx="13247">
                  <c:v>126.26262626262627</c:v>
                </c:pt>
                <c:pt idx="13248">
                  <c:v>126.26262626262627</c:v>
                </c:pt>
                <c:pt idx="13249">
                  <c:v>126.26262626262627</c:v>
                </c:pt>
                <c:pt idx="13250">
                  <c:v>126.26262626262627</c:v>
                </c:pt>
                <c:pt idx="13251">
                  <c:v>126.26262626262627</c:v>
                </c:pt>
                <c:pt idx="13252">
                  <c:v>126.26262626262627</c:v>
                </c:pt>
                <c:pt idx="13253">
                  <c:v>126.26262626262627</c:v>
                </c:pt>
                <c:pt idx="13254">
                  <c:v>126.26262626262627</c:v>
                </c:pt>
                <c:pt idx="13255">
                  <c:v>126.26262626262627</c:v>
                </c:pt>
                <c:pt idx="13256">
                  <c:v>126.26262626262627</c:v>
                </c:pt>
                <c:pt idx="13257">
                  <c:v>126.26262626262627</c:v>
                </c:pt>
                <c:pt idx="13258">
                  <c:v>126.42225031605562</c:v>
                </c:pt>
                <c:pt idx="13259">
                  <c:v>126.42225031605562</c:v>
                </c:pt>
                <c:pt idx="13260">
                  <c:v>126.42225031605562</c:v>
                </c:pt>
                <c:pt idx="13261">
                  <c:v>126.42225031605562</c:v>
                </c:pt>
                <c:pt idx="13262">
                  <c:v>126.42225031605562</c:v>
                </c:pt>
                <c:pt idx="13263">
                  <c:v>126.42225031605562</c:v>
                </c:pt>
                <c:pt idx="13264">
                  <c:v>126.42225031605562</c:v>
                </c:pt>
                <c:pt idx="13265">
                  <c:v>126.42225031605562</c:v>
                </c:pt>
                <c:pt idx="13266">
                  <c:v>126.42225031605562</c:v>
                </c:pt>
                <c:pt idx="13267">
                  <c:v>126.42225031605562</c:v>
                </c:pt>
                <c:pt idx="13268">
                  <c:v>126.42225031605562</c:v>
                </c:pt>
                <c:pt idx="13269">
                  <c:v>126.42225031605562</c:v>
                </c:pt>
                <c:pt idx="13270">
                  <c:v>126.42225031605562</c:v>
                </c:pt>
                <c:pt idx="13271">
                  <c:v>126.42225031605562</c:v>
                </c:pt>
                <c:pt idx="13272">
                  <c:v>126.42225031605562</c:v>
                </c:pt>
                <c:pt idx="13273">
                  <c:v>126.58227848101265</c:v>
                </c:pt>
                <c:pt idx="13274">
                  <c:v>126.58227848101265</c:v>
                </c:pt>
                <c:pt idx="13275">
                  <c:v>126.58227848101265</c:v>
                </c:pt>
                <c:pt idx="13276">
                  <c:v>126.58227848101265</c:v>
                </c:pt>
                <c:pt idx="13277">
                  <c:v>126.58227848101265</c:v>
                </c:pt>
                <c:pt idx="13278">
                  <c:v>126.58227848101265</c:v>
                </c:pt>
                <c:pt idx="13279">
                  <c:v>126.58227848101265</c:v>
                </c:pt>
                <c:pt idx="13280">
                  <c:v>126.58227848101265</c:v>
                </c:pt>
                <c:pt idx="13281">
                  <c:v>126.58227848101265</c:v>
                </c:pt>
                <c:pt idx="13282">
                  <c:v>126.58227848101265</c:v>
                </c:pt>
                <c:pt idx="13283">
                  <c:v>126.58227848101265</c:v>
                </c:pt>
                <c:pt idx="13284">
                  <c:v>126.58227848101265</c:v>
                </c:pt>
                <c:pt idx="13285">
                  <c:v>126.58227848101265</c:v>
                </c:pt>
                <c:pt idx="13286">
                  <c:v>126.58227848101265</c:v>
                </c:pt>
                <c:pt idx="13287">
                  <c:v>126.58227848101265</c:v>
                </c:pt>
                <c:pt idx="13288">
                  <c:v>126.58227848101265</c:v>
                </c:pt>
                <c:pt idx="13289">
                  <c:v>126.58227848101265</c:v>
                </c:pt>
                <c:pt idx="13290">
                  <c:v>126.58227848101265</c:v>
                </c:pt>
                <c:pt idx="13291">
                  <c:v>126.58227848101265</c:v>
                </c:pt>
                <c:pt idx="13292">
                  <c:v>126.58227848101265</c:v>
                </c:pt>
                <c:pt idx="13293">
                  <c:v>126.58227848101265</c:v>
                </c:pt>
                <c:pt idx="13294">
                  <c:v>126.58227848101265</c:v>
                </c:pt>
                <c:pt idx="13295">
                  <c:v>126.7427122940431</c:v>
                </c:pt>
                <c:pt idx="13296">
                  <c:v>126.7427122940431</c:v>
                </c:pt>
                <c:pt idx="13297">
                  <c:v>126.7427122940431</c:v>
                </c:pt>
                <c:pt idx="13298">
                  <c:v>126.7427122940431</c:v>
                </c:pt>
                <c:pt idx="13299">
                  <c:v>126.7427122940431</c:v>
                </c:pt>
                <c:pt idx="13300">
                  <c:v>126.7427122940431</c:v>
                </c:pt>
                <c:pt idx="13301">
                  <c:v>126.7427122940431</c:v>
                </c:pt>
                <c:pt idx="13302">
                  <c:v>126.7427122940431</c:v>
                </c:pt>
                <c:pt idx="13303">
                  <c:v>126.7427122940431</c:v>
                </c:pt>
                <c:pt idx="13304">
                  <c:v>126.7427122940431</c:v>
                </c:pt>
                <c:pt idx="13305">
                  <c:v>126.7427122940431</c:v>
                </c:pt>
                <c:pt idx="13306">
                  <c:v>126.7427122940431</c:v>
                </c:pt>
                <c:pt idx="13307">
                  <c:v>126.7427122940431</c:v>
                </c:pt>
                <c:pt idx="13308">
                  <c:v>126.7427122940431</c:v>
                </c:pt>
                <c:pt idx="13309">
                  <c:v>126.7427122940431</c:v>
                </c:pt>
                <c:pt idx="13310">
                  <c:v>126.7427122940431</c:v>
                </c:pt>
                <c:pt idx="13311">
                  <c:v>126.7427122940431</c:v>
                </c:pt>
                <c:pt idx="13312">
                  <c:v>126.90355329949239</c:v>
                </c:pt>
                <c:pt idx="13313">
                  <c:v>126.90355329949239</c:v>
                </c:pt>
                <c:pt idx="13314">
                  <c:v>126.90355329949239</c:v>
                </c:pt>
                <c:pt idx="13315">
                  <c:v>126.90355329949239</c:v>
                </c:pt>
                <c:pt idx="13316">
                  <c:v>126.90355329949239</c:v>
                </c:pt>
                <c:pt idx="13317">
                  <c:v>126.90355329949239</c:v>
                </c:pt>
                <c:pt idx="13318">
                  <c:v>126.90355329949239</c:v>
                </c:pt>
                <c:pt idx="13319">
                  <c:v>126.90355329949239</c:v>
                </c:pt>
                <c:pt idx="13320">
                  <c:v>126.90355329949239</c:v>
                </c:pt>
                <c:pt idx="13321">
                  <c:v>126.90355329949239</c:v>
                </c:pt>
                <c:pt idx="13322">
                  <c:v>126.90355329949239</c:v>
                </c:pt>
                <c:pt idx="13323">
                  <c:v>126.90355329949239</c:v>
                </c:pt>
                <c:pt idx="13324">
                  <c:v>126.90355329949239</c:v>
                </c:pt>
                <c:pt idx="13325">
                  <c:v>126.90355329949239</c:v>
                </c:pt>
                <c:pt idx="13326">
                  <c:v>126.90355329949239</c:v>
                </c:pt>
                <c:pt idx="13327">
                  <c:v>126.90355329949239</c:v>
                </c:pt>
                <c:pt idx="13328">
                  <c:v>126.90355329949239</c:v>
                </c:pt>
                <c:pt idx="13329">
                  <c:v>126.90355329949239</c:v>
                </c:pt>
                <c:pt idx="13330">
                  <c:v>126.90355329949239</c:v>
                </c:pt>
                <c:pt idx="13331">
                  <c:v>126.90355329949239</c:v>
                </c:pt>
                <c:pt idx="13332">
                  <c:v>127.06480304955527</c:v>
                </c:pt>
                <c:pt idx="13333">
                  <c:v>127.06480304955527</c:v>
                </c:pt>
                <c:pt idx="13334">
                  <c:v>127.06480304955527</c:v>
                </c:pt>
                <c:pt idx="13335">
                  <c:v>127.06480304955527</c:v>
                </c:pt>
                <c:pt idx="13336">
                  <c:v>127.06480304955527</c:v>
                </c:pt>
                <c:pt idx="13337">
                  <c:v>127.06480304955527</c:v>
                </c:pt>
                <c:pt idx="13338">
                  <c:v>127.06480304955527</c:v>
                </c:pt>
                <c:pt idx="13339">
                  <c:v>127.06480304955527</c:v>
                </c:pt>
                <c:pt idx="13340">
                  <c:v>127.06480304955527</c:v>
                </c:pt>
                <c:pt idx="13341">
                  <c:v>127.06480304955527</c:v>
                </c:pt>
                <c:pt idx="13342">
                  <c:v>127.06480304955527</c:v>
                </c:pt>
                <c:pt idx="13343">
                  <c:v>127.06480304955527</c:v>
                </c:pt>
                <c:pt idx="13344">
                  <c:v>127.06480304955527</c:v>
                </c:pt>
                <c:pt idx="13345">
                  <c:v>127.06480304955527</c:v>
                </c:pt>
                <c:pt idx="13346">
                  <c:v>127.06480304955527</c:v>
                </c:pt>
                <c:pt idx="13347">
                  <c:v>127.06480304955527</c:v>
                </c:pt>
                <c:pt idx="13348">
                  <c:v>127.06480304955527</c:v>
                </c:pt>
                <c:pt idx="13349">
                  <c:v>127.06480304955527</c:v>
                </c:pt>
                <c:pt idx="13350">
                  <c:v>127.06480304955527</c:v>
                </c:pt>
                <c:pt idx="13351">
                  <c:v>127.06480304955527</c:v>
                </c:pt>
                <c:pt idx="13352">
                  <c:v>127.22646310432569</c:v>
                </c:pt>
                <c:pt idx="13353">
                  <c:v>127.22646310432569</c:v>
                </c:pt>
                <c:pt idx="13354">
                  <c:v>127.22646310432569</c:v>
                </c:pt>
                <c:pt idx="13355">
                  <c:v>127.22646310432569</c:v>
                </c:pt>
                <c:pt idx="13356">
                  <c:v>127.22646310432569</c:v>
                </c:pt>
                <c:pt idx="13357">
                  <c:v>127.22646310432569</c:v>
                </c:pt>
                <c:pt idx="13358">
                  <c:v>127.22646310432569</c:v>
                </c:pt>
                <c:pt idx="13359">
                  <c:v>127.22646310432569</c:v>
                </c:pt>
                <c:pt idx="13360">
                  <c:v>127.22646310432569</c:v>
                </c:pt>
                <c:pt idx="13361">
                  <c:v>127.22646310432569</c:v>
                </c:pt>
                <c:pt idx="13362">
                  <c:v>127.22646310432569</c:v>
                </c:pt>
                <c:pt idx="13363">
                  <c:v>127.22646310432569</c:v>
                </c:pt>
                <c:pt idx="13364">
                  <c:v>127.22646310432569</c:v>
                </c:pt>
                <c:pt idx="13365">
                  <c:v>127.22646310432569</c:v>
                </c:pt>
                <c:pt idx="13366">
                  <c:v>127.38853503184714</c:v>
                </c:pt>
                <c:pt idx="13367">
                  <c:v>127.38853503184714</c:v>
                </c:pt>
                <c:pt idx="13368">
                  <c:v>127.38853503184714</c:v>
                </c:pt>
                <c:pt idx="13369">
                  <c:v>127.38853503184714</c:v>
                </c:pt>
                <c:pt idx="13370">
                  <c:v>127.38853503184714</c:v>
                </c:pt>
                <c:pt idx="13371">
                  <c:v>127.38853503184714</c:v>
                </c:pt>
                <c:pt idx="13372">
                  <c:v>127.38853503184714</c:v>
                </c:pt>
                <c:pt idx="13373">
                  <c:v>127.38853503184714</c:v>
                </c:pt>
                <c:pt idx="13374">
                  <c:v>127.38853503184714</c:v>
                </c:pt>
                <c:pt idx="13375">
                  <c:v>127.38853503184714</c:v>
                </c:pt>
                <c:pt idx="13376">
                  <c:v>127.38853503184714</c:v>
                </c:pt>
                <c:pt idx="13377">
                  <c:v>127.38853503184714</c:v>
                </c:pt>
                <c:pt idx="13378">
                  <c:v>127.38853503184714</c:v>
                </c:pt>
                <c:pt idx="13379">
                  <c:v>127.38853503184714</c:v>
                </c:pt>
                <c:pt idx="13380">
                  <c:v>127.38853503184714</c:v>
                </c:pt>
                <c:pt idx="13381">
                  <c:v>127.38853503184714</c:v>
                </c:pt>
                <c:pt idx="13382">
                  <c:v>127.55102040816327</c:v>
                </c:pt>
                <c:pt idx="13383">
                  <c:v>127.55102040816327</c:v>
                </c:pt>
                <c:pt idx="13384">
                  <c:v>127.55102040816327</c:v>
                </c:pt>
                <c:pt idx="13385">
                  <c:v>127.55102040816327</c:v>
                </c:pt>
                <c:pt idx="13386">
                  <c:v>127.55102040816327</c:v>
                </c:pt>
                <c:pt idx="13387">
                  <c:v>127.55102040816327</c:v>
                </c:pt>
                <c:pt idx="13388">
                  <c:v>127.55102040816327</c:v>
                </c:pt>
                <c:pt idx="13389">
                  <c:v>127.55102040816327</c:v>
                </c:pt>
                <c:pt idx="13390">
                  <c:v>127.55102040816327</c:v>
                </c:pt>
                <c:pt idx="13391">
                  <c:v>127.55102040816327</c:v>
                </c:pt>
                <c:pt idx="13392">
                  <c:v>127.55102040816327</c:v>
                </c:pt>
                <c:pt idx="13393">
                  <c:v>127.55102040816327</c:v>
                </c:pt>
                <c:pt idx="13394">
                  <c:v>127.55102040816327</c:v>
                </c:pt>
                <c:pt idx="13395">
                  <c:v>127.55102040816327</c:v>
                </c:pt>
                <c:pt idx="13396">
                  <c:v>127.55102040816327</c:v>
                </c:pt>
                <c:pt idx="13397">
                  <c:v>127.55102040816327</c:v>
                </c:pt>
                <c:pt idx="13398">
                  <c:v>127.55102040816327</c:v>
                </c:pt>
                <c:pt idx="13399">
                  <c:v>127.71392081736909</c:v>
                </c:pt>
                <c:pt idx="13400">
                  <c:v>127.71392081736909</c:v>
                </c:pt>
                <c:pt idx="13401">
                  <c:v>127.71392081736909</c:v>
                </c:pt>
                <c:pt idx="13402">
                  <c:v>127.71392081736909</c:v>
                </c:pt>
                <c:pt idx="13403">
                  <c:v>127.71392081736909</c:v>
                </c:pt>
                <c:pt idx="13404">
                  <c:v>127.71392081736909</c:v>
                </c:pt>
                <c:pt idx="13405">
                  <c:v>127.71392081736909</c:v>
                </c:pt>
                <c:pt idx="13406">
                  <c:v>127.71392081736909</c:v>
                </c:pt>
                <c:pt idx="13407">
                  <c:v>127.71392081736909</c:v>
                </c:pt>
                <c:pt idx="13408">
                  <c:v>127.8772378516624</c:v>
                </c:pt>
                <c:pt idx="13409">
                  <c:v>127.8772378516624</c:v>
                </c:pt>
                <c:pt idx="13410">
                  <c:v>127.8772378516624</c:v>
                </c:pt>
                <c:pt idx="13411">
                  <c:v>127.8772378516624</c:v>
                </c:pt>
                <c:pt idx="13412">
                  <c:v>127.8772378516624</c:v>
                </c:pt>
                <c:pt idx="13413">
                  <c:v>127.8772378516624</c:v>
                </c:pt>
                <c:pt idx="13414">
                  <c:v>127.8772378516624</c:v>
                </c:pt>
                <c:pt idx="13415">
                  <c:v>127.8772378516624</c:v>
                </c:pt>
                <c:pt idx="13416">
                  <c:v>127.8772378516624</c:v>
                </c:pt>
                <c:pt idx="13417">
                  <c:v>127.8772378516624</c:v>
                </c:pt>
                <c:pt idx="13418">
                  <c:v>127.8772378516624</c:v>
                </c:pt>
                <c:pt idx="13419">
                  <c:v>127.8772378516624</c:v>
                </c:pt>
                <c:pt idx="13420">
                  <c:v>127.8772378516624</c:v>
                </c:pt>
                <c:pt idx="13421">
                  <c:v>128.04097311139566</c:v>
                </c:pt>
                <c:pt idx="13422">
                  <c:v>128.04097311139566</c:v>
                </c:pt>
                <c:pt idx="13423">
                  <c:v>128.04097311139566</c:v>
                </c:pt>
                <c:pt idx="13424">
                  <c:v>128.04097311139566</c:v>
                </c:pt>
                <c:pt idx="13425">
                  <c:v>128.04097311139566</c:v>
                </c:pt>
                <c:pt idx="13426">
                  <c:v>128.04097311139566</c:v>
                </c:pt>
                <c:pt idx="13427">
                  <c:v>128.04097311139566</c:v>
                </c:pt>
                <c:pt idx="13428">
                  <c:v>128.04097311139566</c:v>
                </c:pt>
                <c:pt idx="13429">
                  <c:v>128.04097311139566</c:v>
                </c:pt>
                <c:pt idx="13430">
                  <c:v>128.04097311139566</c:v>
                </c:pt>
                <c:pt idx="13431">
                  <c:v>128.04097311139566</c:v>
                </c:pt>
                <c:pt idx="13432">
                  <c:v>128.2051282051282</c:v>
                </c:pt>
                <c:pt idx="13433">
                  <c:v>128.2051282051282</c:v>
                </c:pt>
                <c:pt idx="13434">
                  <c:v>128.2051282051282</c:v>
                </c:pt>
                <c:pt idx="13435">
                  <c:v>128.2051282051282</c:v>
                </c:pt>
                <c:pt idx="13436">
                  <c:v>128.2051282051282</c:v>
                </c:pt>
                <c:pt idx="13437">
                  <c:v>128.2051282051282</c:v>
                </c:pt>
                <c:pt idx="13438">
                  <c:v>128.2051282051282</c:v>
                </c:pt>
                <c:pt idx="13439">
                  <c:v>128.2051282051282</c:v>
                </c:pt>
                <c:pt idx="13440">
                  <c:v>128.2051282051282</c:v>
                </c:pt>
                <c:pt idx="13441">
                  <c:v>128.2051282051282</c:v>
                </c:pt>
                <c:pt idx="13442">
                  <c:v>128.2051282051282</c:v>
                </c:pt>
                <c:pt idx="13443">
                  <c:v>128.2051282051282</c:v>
                </c:pt>
                <c:pt idx="13444">
                  <c:v>128.2051282051282</c:v>
                </c:pt>
                <c:pt idx="13445">
                  <c:v>128.2051282051282</c:v>
                </c:pt>
                <c:pt idx="13446">
                  <c:v>128.2051282051282</c:v>
                </c:pt>
                <c:pt idx="13447">
                  <c:v>128.2051282051282</c:v>
                </c:pt>
                <c:pt idx="13448">
                  <c:v>128.2051282051282</c:v>
                </c:pt>
                <c:pt idx="13449">
                  <c:v>128.2051282051282</c:v>
                </c:pt>
                <c:pt idx="13450">
                  <c:v>128.2051282051282</c:v>
                </c:pt>
                <c:pt idx="13451">
                  <c:v>128.2051282051282</c:v>
                </c:pt>
                <c:pt idx="13452">
                  <c:v>128.36970474967907</c:v>
                </c:pt>
                <c:pt idx="13453">
                  <c:v>128.36970474967907</c:v>
                </c:pt>
                <c:pt idx="13454">
                  <c:v>128.36970474967907</c:v>
                </c:pt>
                <c:pt idx="13455">
                  <c:v>128.36970474967907</c:v>
                </c:pt>
                <c:pt idx="13456">
                  <c:v>128.36970474967907</c:v>
                </c:pt>
                <c:pt idx="13457">
                  <c:v>128.36970474967907</c:v>
                </c:pt>
                <c:pt idx="13458">
                  <c:v>128.36970474967907</c:v>
                </c:pt>
                <c:pt idx="13459">
                  <c:v>128.36970474967907</c:v>
                </c:pt>
                <c:pt idx="13460">
                  <c:v>128.36970474967907</c:v>
                </c:pt>
                <c:pt idx="13461">
                  <c:v>128.36970474967907</c:v>
                </c:pt>
                <c:pt idx="13462">
                  <c:v>128.36970474967907</c:v>
                </c:pt>
                <c:pt idx="13463">
                  <c:v>128.36970474967907</c:v>
                </c:pt>
                <c:pt idx="13464">
                  <c:v>128.36970474967907</c:v>
                </c:pt>
                <c:pt idx="13465">
                  <c:v>128.36970474967907</c:v>
                </c:pt>
                <c:pt idx="13466">
                  <c:v>128.36970474967907</c:v>
                </c:pt>
                <c:pt idx="13467">
                  <c:v>128.36970474967907</c:v>
                </c:pt>
                <c:pt idx="13468">
                  <c:v>128.36970474967907</c:v>
                </c:pt>
                <c:pt idx="13469">
                  <c:v>128.36970474967907</c:v>
                </c:pt>
                <c:pt idx="13470">
                  <c:v>128.36970474967907</c:v>
                </c:pt>
                <c:pt idx="13471">
                  <c:v>128.36970474967907</c:v>
                </c:pt>
                <c:pt idx="13472">
                  <c:v>128.53470437017995</c:v>
                </c:pt>
                <c:pt idx="13473">
                  <c:v>128.53470437017995</c:v>
                </c:pt>
                <c:pt idx="13474">
                  <c:v>128.53470437017995</c:v>
                </c:pt>
                <c:pt idx="13475">
                  <c:v>128.53470437017995</c:v>
                </c:pt>
                <c:pt idx="13476">
                  <c:v>128.53470437017995</c:v>
                </c:pt>
                <c:pt idx="13477">
                  <c:v>128.53470437017995</c:v>
                </c:pt>
                <c:pt idx="13478">
                  <c:v>128.53470437017995</c:v>
                </c:pt>
                <c:pt idx="13479">
                  <c:v>128.53470437017995</c:v>
                </c:pt>
                <c:pt idx="13480">
                  <c:v>128.53470437017995</c:v>
                </c:pt>
                <c:pt idx="13481">
                  <c:v>128.53470437017995</c:v>
                </c:pt>
                <c:pt idx="13482">
                  <c:v>128.53470437017995</c:v>
                </c:pt>
                <c:pt idx="13483">
                  <c:v>128.53470437017995</c:v>
                </c:pt>
                <c:pt idx="13484">
                  <c:v>128.53470437017995</c:v>
                </c:pt>
                <c:pt idx="13485">
                  <c:v>128.53470437017995</c:v>
                </c:pt>
                <c:pt idx="13486">
                  <c:v>128.53470437017995</c:v>
                </c:pt>
                <c:pt idx="13487">
                  <c:v>128.53470437017995</c:v>
                </c:pt>
                <c:pt idx="13488">
                  <c:v>128.53470437017995</c:v>
                </c:pt>
                <c:pt idx="13489">
                  <c:v>128.53470437017995</c:v>
                </c:pt>
                <c:pt idx="13490">
                  <c:v>128.70012870012872</c:v>
                </c:pt>
                <c:pt idx="13491">
                  <c:v>128.70012870012872</c:v>
                </c:pt>
                <c:pt idx="13492">
                  <c:v>128.70012870012872</c:v>
                </c:pt>
                <c:pt idx="13493">
                  <c:v>128.70012870012872</c:v>
                </c:pt>
                <c:pt idx="13494">
                  <c:v>128.70012870012872</c:v>
                </c:pt>
                <c:pt idx="13495">
                  <c:v>128.70012870012872</c:v>
                </c:pt>
                <c:pt idx="13496">
                  <c:v>128.70012870012872</c:v>
                </c:pt>
                <c:pt idx="13497">
                  <c:v>128.70012870012872</c:v>
                </c:pt>
                <c:pt idx="13498">
                  <c:v>128.70012870012872</c:v>
                </c:pt>
                <c:pt idx="13499">
                  <c:v>128.70012870012872</c:v>
                </c:pt>
                <c:pt idx="13500">
                  <c:v>128.70012870012872</c:v>
                </c:pt>
                <c:pt idx="13501">
                  <c:v>128.70012870012872</c:v>
                </c:pt>
                <c:pt idx="13502">
                  <c:v>128.70012870012872</c:v>
                </c:pt>
                <c:pt idx="13503">
                  <c:v>128.70012870012872</c:v>
                </c:pt>
                <c:pt idx="13504">
                  <c:v>128.70012870012872</c:v>
                </c:pt>
                <c:pt idx="13505">
                  <c:v>128.70012870012872</c:v>
                </c:pt>
                <c:pt idx="13506">
                  <c:v>128.86597938144331</c:v>
                </c:pt>
                <c:pt idx="13507">
                  <c:v>128.86597938144331</c:v>
                </c:pt>
                <c:pt idx="13508">
                  <c:v>128.86597938144331</c:v>
                </c:pt>
                <c:pt idx="13509">
                  <c:v>128.86597938144331</c:v>
                </c:pt>
                <c:pt idx="13510">
                  <c:v>128.86597938144331</c:v>
                </c:pt>
                <c:pt idx="13511">
                  <c:v>128.86597938144331</c:v>
                </c:pt>
                <c:pt idx="13512">
                  <c:v>129.03225806451613</c:v>
                </c:pt>
                <c:pt idx="13513">
                  <c:v>129.03225806451613</c:v>
                </c:pt>
                <c:pt idx="13514">
                  <c:v>129.03225806451613</c:v>
                </c:pt>
                <c:pt idx="13515">
                  <c:v>129.03225806451613</c:v>
                </c:pt>
                <c:pt idx="13516">
                  <c:v>129.03225806451613</c:v>
                </c:pt>
                <c:pt idx="13517">
                  <c:v>129.03225806451613</c:v>
                </c:pt>
                <c:pt idx="13518">
                  <c:v>129.03225806451613</c:v>
                </c:pt>
                <c:pt idx="13519">
                  <c:v>129.03225806451613</c:v>
                </c:pt>
                <c:pt idx="13520">
                  <c:v>129.03225806451613</c:v>
                </c:pt>
                <c:pt idx="13521">
                  <c:v>129.03225806451613</c:v>
                </c:pt>
                <c:pt idx="13522">
                  <c:v>129.03225806451613</c:v>
                </c:pt>
                <c:pt idx="13523">
                  <c:v>129.03225806451613</c:v>
                </c:pt>
                <c:pt idx="13524">
                  <c:v>129.03225806451613</c:v>
                </c:pt>
                <c:pt idx="13525">
                  <c:v>129.19896640826872</c:v>
                </c:pt>
                <c:pt idx="13526">
                  <c:v>129.19896640826872</c:v>
                </c:pt>
                <c:pt idx="13527">
                  <c:v>129.19896640826872</c:v>
                </c:pt>
                <c:pt idx="13528">
                  <c:v>129.19896640826872</c:v>
                </c:pt>
                <c:pt idx="13529">
                  <c:v>129.19896640826872</c:v>
                </c:pt>
                <c:pt idx="13530">
                  <c:v>129.19896640826872</c:v>
                </c:pt>
                <c:pt idx="13531">
                  <c:v>129.19896640826872</c:v>
                </c:pt>
                <c:pt idx="13532">
                  <c:v>129.19896640826872</c:v>
                </c:pt>
                <c:pt idx="13533">
                  <c:v>129.19896640826872</c:v>
                </c:pt>
                <c:pt idx="13534">
                  <c:v>129.19896640826872</c:v>
                </c:pt>
                <c:pt idx="13535">
                  <c:v>129.19896640826872</c:v>
                </c:pt>
                <c:pt idx="13536">
                  <c:v>129.19896640826872</c:v>
                </c:pt>
                <c:pt idx="13537">
                  <c:v>129.19896640826872</c:v>
                </c:pt>
                <c:pt idx="13538">
                  <c:v>129.19896640826872</c:v>
                </c:pt>
                <c:pt idx="13539">
                  <c:v>129.19896640826872</c:v>
                </c:pt>
                <c:pt idx="13540">
                  <c:v>129.19896640826872</c:v>
                </c:pt>
                <c:pt idx="13541">
                  <c:v>129.19896640826872</c:v>
                </c:pt>
                <c:pt idx="13542">
                  <c:v>129.19896640826872</c:v>
                </c:pt>
                <c:pt idx="13543">
                  <c:v>129.19896640826872</c:v>
                </c:pt>
                <c:pt idx="13544">
                  <c:v>129.36610608020698</c:v>
                </c:pt>
                <c:pt idx="13545">
                  <c:v>129.36610608020698</c:v>
                </c:pt>
                <c:pt idx="13546">
                  <c:v>129.36610608020698</c:v>
                </c:pt>
                <c:pt idx="13547">
                  <c:v>129.36610608020698</c:v>
                </c:pt>
                <c:pt idx="13548">
                  <c:v>129.36610608020698</c:v>
                </c:pt>
                <c:pt idx="13549">
                  <c:v>129.36610608020698</c:v>
                </c:pt>
                <c:pt idx="13550">
                  <c:v>129.36610608020698</c:v>
                </c:pt>
                <c:pt idx="13551">
                  <c:v>129.36610608020698</c:v>
                </c:pt>
                <c:pt idx="13552">
                  <c:v>129.36610608020698</c:v>
                </c:pt>
                <c:pt idx="13553">
                  <c:v>129.36610608020698</c:v>
                </c:pt>
                <c:pt idx="13554">
                  <c:v>129.36610608020698</c:v>
                </c:pt>
                <c:pt idx="13555">
                  <c:v>129.36610608020698</c:v>
                </c:pt>
                <c:pt idx="13556">
                  <c:v>129.36610608020698</c:v>
                </c:pt>
                <c:pt idx="13557">
                  <c:v>129.36610608020698</c:v>
                </c:pt>
                <c:pt idx="13558">
                  <c:v>129.36610608020698</c:v>
                </c:pt>
                <c:pt idx="13559">
                  <c:v>129.53367875647669</c:v>
                </c:pt>
                <c:pt idx="13560">
                  <c:v>129.53367875647669</c:v>
                </c:pt>
                <c:pt idx="13561">
                  <c:v>129.53367875647669</c:v>
                </c:pt>
                <c:pt idx="13562">
                  <c:v>129.53367875647669</c:v>
                </c:pt>
                <c:pt idx="13563">
                  <c:v>129.53367875647669</c:v>
                </c:pt>
                <c:pt idx="13564">
                  <c:v>129.53367875647669</c:v>
                </c:pt>
                <c:pt idx="13565">
                  <c:v>129.53367875647669</c:v>
                </c:pt>
                <c:pt idx="13566">
                  <c:v>129.53367875647669</c:v>
                </c:pt>
                <c:pt idx="13567">
                  <c:v>129.53367875647669</c:v>
                </c:pt>
                <c:pt idx="13568">
                  <c:v>129.53367875647669</c:v>
                </c:pt>
                <c:pt idx="13569">
                  <c:v>129.53367875647669</c:v>
                </c:pt>
                <c:pt idx="13570">
                  <c:v>129.53367875647669</c:v>
                </c:pt>
                <c:pt idx="13571">
                  <c:v>129.53367875647669</c:v>
                </c:pt>
                <c:pt idx="13572">
                  <c:v>129.53367875647669</c:v>
                </c:pt>
                <c:pt idx="13573">
                  <c:v>129.53367875647669</c:v>
                </c:pt>
                <c:pt idx="13574">
                  <c:v>129.53367875647669</c:v>
                </c:pt>
                <c:pt idx="13575">
                  <c:v>129.53367875647669</c:v>
                </c:pt>
                <c:pt idx="13576">
                  <c:v>129.53367875647669</c:v>
                </c:pt>
                <c:pt idx="13577">
                  <c:v>129.70168612191958</c:v>
                </c:pt>
                <c:pt idx="13578">
                  <c:v>129.70168612191958</c:v>
                </c:pt>
                <c:pt idx="13579">
                  <c:v>129.70168612191958</c:v>
                </c:pt>
                <c:pt idx="13580">
                  <c:v>129.70168612191958</c:v>
                </c:pt>
                <c:pt idx="13581">
                  <c:v>129.70168612191958</c:v>
                </c:pt>
                <c:pt idx="13582">
                  <c:v>129.70168612191958</c:v>
                </c:pt>
                <c:pt idx="13583">
                  <c:v>129.70168612191958</c:v>
                </c:pt>
                <c:pt idx="13584">
                  <c:v>129.70168612191958</c:v>
                </c:pt>
                <c:pt idx="13585">
                  <c:v>129.70168612191958</c:v>
                </c:pt>
                <c:pt idx="13586">
                  <c:v>129.70168612191958</c:v>
                </c:pt>
                <c:pt idx="13587">
                  <c:v>129.70168612191958</c:v>
                </c:pt>
                <c:pt idx="13588">
                  <c:v>129.70168612191958</c:v>
                </c:pt>
                <c:pt idx="13589">
                  <c:v>129.70168612191958</c:v>
                </c:pt>
                <c:pt idx="13590">
                  <c:v>129.70168612191958</c:v>
                </c:pt>
                <c:pt idx="13591">
                  <c:v>129.70168612191958</c:v>
                </c:pt>
                <c:pt idx="13592">
                  <c:v>129.70168612191958</c:v>
                </c:pt>
                <c:pt idx="13593">
                  <c:v>129.70168612191958</c:v>
                </c:pt>
                <c:pt idx="13594">
                  <c:v>129.70168612191958</c:v>
                </c:pt>
                <c:pt idx="13595">
                  <c:v>129.87012987012986</c:v>
                </c:pt>
                <c:pt idx="13596">
                  <c:v>129.87012987012986</c:v>
                </c:pt>
                <c:pt idx="13597">
                  <c:v>129.87012987012986</c:v>
                </c:pt>
                <c:pt idx="13598">
                  <c:v>129.87012987012986</c:v>
                </c:pt>
                <c:pt idx="13599">
                  <c:v>129.87012987012986</c:v>
                </c:pt>
                <c:pt idx="13600">
                  <c:v>129.87012987012986</c:v>
                </c:pt>
                <c:pt idx="13601">
                  <c:v>129.87012987012986</c:v>
                </c:pt>
                <c:pt idx="13602">
                  <c:v>129.87012987012986</c:v>
                </c:pt>
                <c:pt idx="13603">
                  <c:v>129.87012987012986</c:v>
                </c:pt>
                <c:pt idx="13604">
                  <c:v>129.87012987012986</c:v>
                </c:pt>
                <c:pt idx="13605">
                  <c:v>129.87012987012986</c:v>
                </c:pt>
                <c:pt idx="13606">
                  <c:v>129.87012987012986</c:v>
                </c:pt>
                <c:pt idx="13607">
                  <c:v>129.87012987012986</c:v>
                </c:pt>
                <c:pt idx="13608">
                  <c:v>129.87012987012986</c:v>
                </c:pt>
                <c:pt idx="13609">
                  <c:v>129.87012987012986</c:v>
                </c:pt>
                <c:pt idx="13610">
                  <c:v>130.03901170351105</c:v>
                </c:pt>
                <c:pt idx="13611">
                  <c:v>130.03901170351105</c:v>
                </c:pt>
                <c:pt idx="13612">
                  <c:v>130.03901170351105</c:v>
                </c:pt>
                <c:pt idx="13613">
                  <c:v>130.03901170351105</c:v>
                </c:pt>
                <c:pt idx="13614">
                  <c:v>130.03901170351105</c:v>
                </c:pt>
                <c:pt idx="13615">
                  <c:v>130.03901170351105</c:v>
                </c:pt>
                <c:pt idx="13616">
                  <c:v>130.03901170351105</c:v>
                </c:pt>
                <c:pt idx="13617">
                  <c:v>130.03901170351105</c:v>
                </c:pt>
                <c:pt idx="13618">
                  <c:v>130.20833333333334</c:v>
                </c:pt>
                <c:pt idx="13619">
                  <c:v>130.20833333333334</c:v>
                </c:pt>
                <c:pt idx="13620">
                  <c:v>130.20833333333334</c:v>
                </c:pt>
                <c:pt idx="13621">
                  <c:v>130.20833333333334</c:v>
                </c:pt>
                <c:pt idx="13622">
                  <c:v>130.20833333333334</c:v>
                </c:pt>
                <c:pt idx="13623">
                  <c:v>130.20833333333334</c:v>
                </c:pt>
                <c:pt idx="13624">
                  <c:v>130.20833333333334</c:v>
                </c:pt>
                <c:pt idx="13625">
                  <c:v>130.20833333333334</c:v>
                </c:pt>
                <c:pt idx="13626">
                  <c:v>130.20833333333334</c:v>
                </c:pt>
                <c:pt idx="13627">
                  <c:v>130.20833333333334</c:v>
                </c:pt>
                <c:pt idx="13628">
                  <c:v>130.20833333333334</c:v>
                </c:pt>
                <c:pt idx="13629">
                  <c:v>130.20833333333334</c:v>
                </c:pt>
                <c:pt idx="13630">
                  <c:v>130.20833333333334</c:v>
                </c:pt>
                <c:pt idx="13631">
                  <c:v>130.20833333333334</c:v>
                </c:pt>
                <c:pt idx="13632">
                  <c:v>130.20833333333334</c:v>
                </c:pt>
                <c:pt idx="13633">
                  <c:v>130.20833333333334</c:v>
                </c:pt>
                <c:pt idx="13634">
                  <c:v>130.20833333333334</c:v>
                </c:pt>
                <c:pt idx="13635">
                  <c:v>130.20833333333334</c:v>
                </c:pt>
                <c:pt idx="13636">
                  <c:v>130.3780964797914</c:v>
                </c:pt>
                <c:pt idx="13637">
                  <c:v>130.3780964797914</c:v>
                </c:pt>
                <c:pt idx="13638">
                  <c:v>130.3780964797914</c:v>
                </c:pt>
                <c:pt idx="13639">
                  <c:v>130.3780964797914</c:v>
                </c:pt>
                <c:pt idx="13640">
                  <c:v>130.3780964797914</c:v>
                </c:pt>
                <c:pt idx="13641">
                  <c:v>130.3780964797914</c:v>
                </c:pt>
                <c:pt idx="13642">
                  <c:v>130.3780964797914</c:v>
                </c:pt>
                <c:pt idx="13643">
                  <c:v>130.3780964797914</c:v>
                </c:pt>
                <c:pt idx="13644">
                  <c:v>130.3780964797914</c:v>
                </c:pt>
                <c:pt idx="13645">
                  <c:v>130.3780964797914</c:v>
                </c:pt>
                <c:pt idx="13646">
                  <c:v>130.3780964797914</c:v>
                </c:pt>
                <c:pt idx="13647">
                  <c:v>130.3780964797914</c:v>
                </c:pt>
                <c:pt idx="13648">
                  <c:v>130.3780964797914</c:v>
                </c:pt>
                <c:pt idx="13649">
                  <c:v>130.3780964797914</c:v>
                </c:pt>
                <c:pt idx="13650">
                  <c:v>130.3780964797914</c:v>
                </c:pt>
                <c:pt idx="13651">
                  <c:v>130.3780964797914</c:v>
                </c:pt>
                <c:pt idx="13652">
                  <c:v>130.54830287206266</c:v>
                </c:pt>
                <c:pt idx="13653">
                  <c:v>130.54830287206266</c:v>
                </c:pt>
                <c:pt idx="13654">
                  <c:v>130.54830287206266</c:v>
                </c:pt>
                <c:pt idx="13655">
                  <c:v>130.54830287206266</c:v>
                </c:pt>
                <c:pt idx="13656">
                  <c:v>130.54830287206266</c:v>
                </c:pt>
                <c:pt idx="13657">
                  <c:v>130.54830287206266</c:v>
                </c:pt>
                <c:pt idx="13658">
                  <c:v>130.54830287206266</c:v>
                </c:pt>
                <c:pt idx="13659">
                  <c:v>130.54830287206266</c:v>
                </c:pt>
                <c:pt idx="13660">
                  <c:v>130.54830287206266</c:v>
                </c:pt>
                <c:pt idx="13661">
                  <c:v>130.54830287206266</c:v>
                </c:pt>
                <c:pt idx="13662">
                  <c:v>130.54830287206266</c:v>
                </c:pt>
                <c:pt idx="13663">
                  <c:v>130.54830287206266</c:v>
                </c:pt>
                <c:pt idx="13664">
                  <c:v>130.54830287206266</c:v>
                </c:pt>
                <c:pt idx="13665">
                  <c:v>130.54830287206266</c:v>
                </c:pt>
                <c:pt idx="13666">
                  <c:v>130.54830287206266</c:v>
                </c:pt>
                <c:pt idx="13667">
                  <c:v>130.54830287206266</c:v>
                </c:pt>
                <c:pt idx="13668">
                  <c:v>130.54830287206266</c:v>
                </c:pt>
                <c:pt idx="13669">
                  <c:v>130.54830287206266</c:v>
                </c:pt>
                <c:pt idx="13670">
                  <c:v>130.54830287206266</c:v>
                </c:pt>
                <c:pt idx="13671">
                  <c:v>130.718954248366</c:v>
                </c:pt>
                <c:pt idx="13672">
                  <c:v>130.718954248366</c:v>
                </c:pt>
                <c:pt idx="13673">
                  <c:v>130.718954248366</c:v>
                </c:pt>
                <c:pt idx="13674">
                  <c:v>130.718954248366</c:v>
                </c:pt>
                <c:pt idx="13675">
                  <c:v>130.718954248366</c:v>
                </c:pt>
                <c:pt idx="13676">
                  <c:v>130.718954248366</c:v>
                </c:pt>
                <c:pt idx="13677">
                  <c:v>130.718954248366</c:v>
                </c:pt>
                <c:pt idx="13678">
                  <c:v>130.718954248366</c:v>
                </c:pt>
                <c:pt idx="13679">
                  <c:v>130.718954248366</c:v>
                </c:pt>
                <c:pt idx="13680">
                  <c:v>130.718954248366</c:v>
                </c:pt>
                <c:pt idx="13681">
                  <c:v>130.718954248366</c:v>
                </c:pt>
                <c:pt idx="13682">
                  <c:v>130.718954248366</c:v>
                </c:pt>
                <c:pt idx="13683">
                  <c:v>130.718954248366</c:v>
                </c:pt>
                <c:pt idx="13684">
                  <c:v>130.718954248366</c:v>
                </c:pt>
                <c:pt idx="13685">
                  <c:v>130.718954248366</c:v>
                </c:pt>
                <c:pt idx="13686">
                  <c:v>130.718954248366</c:v>
                </c:pt>
                <c:pt idx="13687">
                  <c:v>130.718954248366</c:v>
                </c:pt>
                <c:pt idx="13688">
                  <c:v>130.718954248366</c:v>
                </c:pt>
                <c:pt idx="13689">
                  <c:v>130.718954248366</c:v>
                </c:pt>
                <c:pt idx="13690">
                  <c:v>130.718954248366</c:v>
                </c:pt>
                <c:pt idx="13691">
                  <c:v>130.718954248366</c:v>
                </c:pt>
                <c:pt idx="13692">
                  <c:v>130.718954248366</c:v>
                </c:pt>
                <c:pt idx="13693">
                  <c:v>130.89005235602096</c:v>
                </c:pt>
                <c:pt idx="13694">
                  <c:v>130.89005235602096</c:v>
                </c:pt>
                <c:pt idx="13695">
                  <c:v>130.89005235602096</c:v>
                </c:pt>
                <c:pt idx="13696">
                  <c:v>130.89005235602096</c:v>
                </c:pt>
                <c:pt idx="13697">
                  <c:v>130.89005235602096</c:v>
                </c:pt>
                <c:pt idx="13698">
                  <c:v>130.89005235602096</c:v>
                </c:pt>
                <c:pt idx="13699">
                  <c:v>130.89005235602096</c:v>
                </c:pt>
                <c:pt idx="13700">
                  <c:v>130.89005235602096</c:v>
                </c:pt>
                <c:pt idx="13701">
                  <c:v>130.89005235602096</c:v>
                </c:pt>
                <c:pt idx="13702">
                  <c:v>130.89005235602096</c:v>
                </c:pt>
                <c:pt idx="13703">
                  <c:v>130.89005235602096</c:v>
                </c:pt>
                <c:pt idx="13704">
                  <c:v>130.89005235602096</c:v>
                </c:pt>
                <c:pt idx="13705">
                  <c:v>131.06159895150722</c:v>
                </c:pt>
                <c:pt idx="13706">
                  <c:v>131.06159895150722</c:v>
                </c:pt>
                <c:pt idx="13707">
                  <c:v>131.06159895150722</c:v>
                </c:pt>
                <c:pt idx="13708">
                  <c:v>131.06159895150722</c:v>
                </c:pt>
                <c:pt idx="13709">
                  <c:v>131.06159895150722</c:v>
                </c:pt>
                <c:pt idx="13710">
                  <c:v>131.06159895150722</c:v>
                </c:pt>
                <c:pt idx="13711">
                  <c:v>131.06159895150722</c:v>
                </c:pt>
                <c:pt idx="13712">
                  <c:v>131.06159895150722</c:v>
                </c:pt>
                <c:pt idx="13713">
                  <c:v>131.06159895150722</c:v>
                </c:pt>
                <c:pt idx="13714">
                  <c:v>131.06159895150722</c:v>
                </c:pt>
                <c:pt idx="13715">
                  <c:v>131.06159895150722</c:v>
                </c:pt>
                <c:pt idx="13716">
                  <c:v>131.06159895150722</c:v>
                </c:pt>
                <c:pt idx="13717">
                  <c:v>131.06159895150722</c:v>
                </c:pt>
                <c:pt idx="13718">
                  <c:v>131.06159895150722</c:v>
                </c:pt>
                <c:pt idx="13719">
                  <c:v>131.06159895150722</c:v>
                </c:pt>
                <c:pt idx="13720">
                  <c:v>131.06159895150722</c:v>
                </c:pt>
                <c:pt idx="13721">
                  <c:v>131.06159895150722</c:v>
                </c:pt>
                <c:pt idx="13722">
                  <c:v>131.23359580052494</c:v>
                </c:pt>
                <c:pt idx="13723">
                  <c:v>131.23359580052494</c:v>
                </c:pt>
                <c:pt idx="13724">
                  <c:v>131.23359580052494</c:v>
                </c:pt>
                <c:pt idx="13725">
                  <c:v>131.23359580052494</c:v>
                </c:pt>
                <c:pt idx="13726">
                  <c:v>131.23359580052494</c:v>
                </c:pt>
                <c:pt idx="13727">
                  <c:v>131.23359580052494</c:v>
                </c:pt>
                <c:pt idx="13728">
                  <c:v>131.23359580052494</c:v>
                </c:pt>
                <c:pt idx="13729">
                  <c:v>131.23359580052494</c:v>
                </c:pt>
                <c:pt idx="13730">
                  <c:v>131.23359580052494</c:v>
                </c:pt>
                <c:pt idx="13731">
                  <c:v>131.23359580052494</c:v>
                </c:pt>
                <c:pt idx="13732">
                  <c:v>131.23359580052494</c:v>
                </c:pt>
                <c:pt idx="13733">
                  <c:v>131.23359580052494</c:v>
                </c:pt>
                <c:pt idx="13734">
                  <c:v>131.4060446780552</c:v>
                </c:pt>
                <c:pt idx="13735">
                  <c:v>131.4060446780552</c:v>
                </c:pt>
                <c:pt idx="13736">
                  <c:v>131.4060446780552</c:v>
                </c:pt>
                <c:pt idx="13737">
                  <c:v>131.4060446780552</c:v>
                </c:pt>
                <c:pt idx="13738">
                  <c:v>131.4060446780552</c:v>
                </c:pt>
                <c:pt idx="13739">
                  <c:v>131.4060446780552</c:v>
                </c:pt>
                <c:pt idx="13740">
                  <c:v>131.4060446780552</c:v>
                </c:pt>
                <c:pt idx="13741">
                  <c:v>131.4060446780552</c:v>
                </c:pt>
                <c:pt idx="13742">
                  <c:v>131.4060446780552</c:v>
                </c:pt>
                <c:pt idx="13743">
                  <c:v>131.4060446780552</c:v>
                </c:pt>
                <c:pt idx="13744">
                  <c:v>131.4060446780552</c:v>
                </c:pt>
                <c:pt idx="13745">
                  <c:v>131.4060446780552</c:v>
                </c:pt>
                <c:pt idx="13746">
                  <c:v>131.4060446780552</c:v>
                </c:pt>
                <c:pt idx="13747">
                  <c:v>131.4060446780552</c:v>
                </c:pt>
                <c:pt idx="13748">
                  <c:v>131.4060446780552</c:v>
                </c:pt>
                <c:pt idx="13749">
                  <c:v>131.4060446780552</c:v>
                </c:pt>
                <c:pt idx="13750">
                  <c:v>131.57894736842107</c:v>
                </c:pt>
                <c:pt idx="13751">
                  <c:v>131.57894736842107</c:v>
                </c:pt>
                <c:pt idx="13752">
                  <c:v>131.57894736842107</c:v>
                </c:pt>
                <c:pt idx="13753">
                  <c:v>131.57894736842107</c:v>
                </c:pt>
                <c:pt idx="13754">
                  <c:v>131.57894736842107</c:v>
                </c:pt>
                <c:pt idx="13755">
                  <c:v>131.57894736842107</c:v>
                </c:pt>
                <c:pt idx="13756">
                  <c:v>131.57894736842107</c:v>
                </c:pt>
                <c:pt idx="13757">
                  <c:v>131.57894736842107</c:v>
                </c:pt>
                <c:pt idx="13758">
                  <c:v>131.57894736842107</c:v>
                </c:pt>
                <c:pt idx="13759">
                  <c:v>131.57894736842107</c:v>
                </c:pt>
                <c:pt idx="13760">
                  <c:v>131.57894736842107</c:v>
                </c:pt>
                <c:pt idx="13761">
                  <c:v>131.57894736842107</c:v>
                </c:pt>
                <c:pt idx="13762">
                  <c:v>131.57894736842107</c:v>
                </c:pt>
                <c:pt idx="13763">
                  <c:v>131.75230566534916</c:v>
                </c:pt>
                <c:pt idx="13764">
                  <c:v>131.75230566534916</c:v>
                </c:pt>
                <c:pt idx="13765">
                  <c:v>131.75230566534916</c:v>
                </c:pt>
                <c:pt idx="13766">
                  <c:v>131.75230566534916</c:v>
                </c:pt>
                <c:pt idx="13767">
                  <c:v>131.75230566534916</c:v>
                </c:pt>
                <c:pt idx="13768">
                  <c:v>131.75230566534916</c:v>
                </c:pt>
                <c:pt idx="13769">
                  <c:v>131.75230566534916</c:v>
                </c:pt>
                <c:pt idx="13770">
                  <c:v>131.75230566534916</c:v>
                </c:pt>
                <c:pt idx="13771">
                  <c:v>131.75230566534916</c:v>
                </c:pt>
                <c:pt idx="13772">
                  <c:v>131.75230566534916</c:v>
                </c:pt>
                <c:pt idx="13773">
                  <c:v>131.75230566534916</c:v>
                </c:pt>
                <c:pt idx="13774">
                  <c:v>131.75230566534916</c:v>
                </c:pt>
                <c:pt idx="13775">
                  <c:v>131.75230566534916</c:v>
                </c:pt>
                <c:pt idx="13776">
                  <c:v>131.92612137203167</c:v>
                </c:pt>
                <c:pt idx="13777">
                  <c:v>131.92612137203167</c:v>
                </c:pt>
                <c:pt idx="13778">
                  <c:v>131.92612137203167</c:v>
                </c:pt>
                <c:pt idx="13779">
                  <c:v>131.92612137203167</c:v>
                </c:pt>
                <c:pt idx="13780">
                  <c:v>131.92612137203167</c:v>
                </c:pt>
                <c:pt idx="13781">
                  <c:v>131.92612137203167</c:v>
                </c:pt>
                <c:pt idx="13782">
                  <c:v>131.92612137203167</c:v>
                </c:pt>
                <c:pt idx="13783">
                  <c:v>131.92612137203167</c:v>
                </c:pt>
                <c:pt idx="13784">
                  <c:v>131.92612137203167</c:v>
                </c:pt>
                <c:pt idx="13785">
                  <c:v>131.92612137203167</c:v>
                </c:pt>
                <c:pt idx="13786">
                  <c:v>132.10039630118891</c:v>
                </c:pt>
                <c:pt idx="13787">
                  <c:v>132.10039630118891</c:v>
                </c:pt>
                <c:pt idx="13788">
                  <c:v>132.10039630118891</c:v>
                </c:pt>
                <c:pt idx="13789">
                  <c:v>132.10039630118891</c:v>
                </c:pt>
                <c:pt idx="13790">
                  <c:v>132.10039630118891</c:v>
                </c:pt>
                <c:pt idx="13791">
                  <c:v>132.10039630118891</c:v>
                </c:pt>
                <c:pt idx="13792">
                  <c:v>132.10039630118891</c:v>
                </c:pt>
                <c:pt idx="13793">
                  <c:v>132.10039630118891</c:v>
                </c:pt>
                <c:pt idx="13794">
                  <c:v>132.10039630118891</c:v>
                </c:pt>
                <c:pt idx="13795">
                  <c:v>132.10039630118891</c:v>
                </c:pt>
                <c:pt idx="13796">
                  <c:v>132.10039630118891</c:v>
                </c:pt>
                <c:pt idx="13797">
                  <c:v>132.10039630118891</c:v>
                </c:pt>
                <c:pt idx="13798">
                  <c:v>132.27513227513228</c:v>
                </c:pt>
                <c:pt idx="13799">
                  <c:v>132.27513227513228</c:v>
                </c:pt>
                <c:pt idx="13800">
                  <c:v>132.27513227513228</c:v>
                </c:pt>
                <c:pt idx="13801">
                  <c:v>132.27513227513228</c:v>
                </c:pt>
                <c:pt idx="13802">
                  <c:v>132.27513227513228</c:v>
                </c:pt>
                <c:pt idx="13803">
                  <c:v>132.27513227513228</c:v>
                </c:pt>
                <c:pt idx="13804">
                  <c:v>132.27513227513228</c:v>
                </c:pt>
                <c:pt idx="13805">
                  <c:v>132.27513227513228</c:v>
                </c:pt>
                <c:pt idx="13806">
                  <c:v>132.27513227513228</c:v>
                </c:pt>
                <c:pt idx="13807">
                  <c:v>132.27513227513228</c:v>
                </c:pt>
                <c:pt idx="13808">
                  <c:v>132.27513227513228</c:v>
                </c:pt>
                <c:pt idx="13809">
                  <c:v>132.27513227513228</c:v>
                </c:pt>
                <c:pt idx="13810">
                  <c:v>132.27513227513228</c:v>
                </c:pt>
                <c:pt idx="13811">
                  <c:v>132.27513227513228</c:v>
                </c:pt>
                <c:pt idx="13812">
                  <c:v>132.27513227513228</c:v>
                </c:pt>
                <c:pt idx="13813">
                  <c:v>132.45033112582783</c:v>
                </c:pt>
                <c:pt idx="13814">
                  <c:v>132.45033112582783</c:v>
                </c:pt>
                <c:pt idx="13815">
                  <c:v>132.45033112582783</c:v>
                </c:pt>
                <c:pt idx="13816">
                  <c:v>132.45033112582783</c:v>
                </c:pt>
                <c:pt idx="13817">
                  <c:v>132.45033112582783</c:v>
                </c:pt>
                <c:pt idx="13818">
                  <c:v>132.45033112582783</c:v>
                </c:pt>
                <c:pt idx="13819">
                  <c:v>132.45033112582783</c:v>
                </c:pt>
                <c:pt idx="13820">
                  <c:v>132.45033112582783</c:v>
                </c:pt>
                <c:pt idx="13821">
                  <c:v>132.45033112582783</c:v>
                </c:pt>
                <c:pt idx="13822">
                  <c:v>132.45033112582783</c:v>
                </c:pt>
                <c:pt idx="13823">
                  <c:v>132.45033112582783</c:v>
                </c:pt>
                <c:pt idx="13824">
                  <c:v>132.45033112582783</c:v>
                </c:pt>
                <c:pt idx="13825">
                  <c:v>132.45033112582783</c:v>
                </c:pt>
                <c:pt idx="13826">
                  <c:v>132.45033112582783</c:v>
                </c:pt>
                <c:pt idx="13827">
                  <c:v>132.45033112582783</c:v>
                </c:pt>
                <c:pt idx="13828">
                  <c:v>132.45033112582783</c:v>
                </c:pt>
                <c:pt idx="13829">
                  <c:v>132.45033112582783</c:v>
                </c:pt>
                <c:pt idx="13830">
                  <c:v>132.45033112582783</c:v>
                </c:pt>
                <c:pt idx="13831">
                  <c:v>132.62599469496021</c:v>
                </c:pt>
                <c:pt idx="13832">
                  <c:v>132.62599469496021</c:v>
                </c:pt>
                <c:pt idx="13833">
                  <c:v>132.62599469496021</c:v>
                </c:pt>
                <c:pt idx="13834">
                  <c:v>132.62599469496021</c:v>
                </c:pt>
                <c:pt idx="13835">
                  <c:v>132.62599469496021</c:v>
                </c:pt>
                <c:pt idx="13836">
                  <c:v>132.62599469496021</c:v>
                </c:pt>
                <c:pt idx="13837">
                  <c:v>132.62599469496021</c:v>
                </c:pt>
                <c:pt idx="13838">
                  <c:v>132.62599469496021</c:v>
                </c:pt>
                <c:pt idx="13839">
                  <c:v>132.62599469496021</c:v>
                </c:pt>
                <c:pt idx="13840">
                  <c:v>132.62599469496021</c:v>
                </c:pt>
                <c:pt idx="13841">
                  <c:v>132.62599469496021</c:v>
                </c:pt>
                <c:pt idx="13842">
                  <c:v>132.62599469496021</c:v>
                </c:pt>
                <c:pt idx="13843">
                  <c:v>132.62599469496021</c:v>
                </c:pt>
                <c:pt idx="13844">
                  <c:v>132.62599469496021</c:v>
                </c:pt>
                <c:pt idx="13845">
                  <c:v>132.80212483399734</c:v>
                </c:pt>
                <c:pt idx="13846">
                  <c:v>132.80212483399734</c:v>
                </c:pt>
                <c:pt idx="13847">
                  <c:v>132.80212483399734</c:v>
                </c:pt>
                <c:pt idx="13848">
                  <c:v>132.80212483399734</c:v>
                </c:pt>
                <c:pt idx="13849">
                  <c:v>132.80212483399734</c:v>
                </c:pt>
                <c:pt idx="13850">
                  <c:v>132.80212483399734</c:v>
                </c:pt>
                <c:pt idx="13851">
                  <c:v>132.80212483399734</c:v>
                </c:pt>
                <c:pt idx="13852">
                  <c:v>132.80212483399734</c:v>
                </c:pt>
                <c:pt idx="13853">
                  <c:v>132.80212483399734</c:v>
                </c:pt>
                <c:pt idx="13854">
                  <c:v>132.80212483399734</c:v>
                </c:pt>
                <c:pt idx="13855">
                  <c:v>132.80212483399734</c:v>
                </c:pt>
                <c:pt idx="13856">
                  <c:v>132.80212483399734</c:v>
                </c:pt>
                <c:pt idx="13857">
                  <c:v>132.80212483399734</c:v>
                </c:pt>
                <c:pt idx="13858">
                  <c:v>132.80212483399734</c:v>
                </c:pt>
                <c:pt idx="13859">
                  <c:v>132.97872340425533</c:v>
                </c:pt>
                <c:pt idx="13860">
                  <c:v>132.97872340425533</c:v>
                </c:pt>
                <c:pt idx="13861">
                  <c:v>132.97872340425533</c:v>
                </c:pt>
                <c:pt idx="13862">
                  <c:v>132.97872340425533</c:v>
                </c:pt>
                <c:pt idx="13863">
                  <c:v>132.97872340425533</c:v>
                </c:pt>
                <c:pt idx="13864">
                  <c:v>132.97872340425533</c:v>
                </c:pt>
                <c:pt idx="13865">
                  <c:v>132.97872340425533</c:v>
                </c:pt>
                <c:pt idx="13866">
                  <c:v>132.97872340425533</c:v>
                </c:pt>
                <c:pt idx="13867">
                  <c:v>132.97872340425533</c:v>
                </c:pt>
                <c:pt idx="13868">
                  <c:v>132.97872340425533</c:v>
                </c:pt>
                <c:pt idx="13869">
                  <c:v>132.97872340425533</c:v>
                </c:pt>
                <c:pt idx="13870">
                  <c:v>132.97872340425533</c:v>
                </c:pt>
                <c:pt idx="13871">
                  <c:v>132.97872340425533</c:v>
                </c:pt>
                <c:pt idx="13872">
                  <c:v>133.15579227696406</c:v>
                </c:pt>
                <c:pt idx="13873">
                  <c:v>133.15579227696406</c:v>
                </c:pt>
                <c:pt idx="13874">
                  <c:v>133.15579227696406</c:v>
                </c:pt>
                <c:pt idx="13875">
                  <c:v>133.15579227696406</c:v>
                </c:pt>
                <c:pt idx="13876">
                  <c:v>133.15579227696406</c:v>
                </c:pt>
                <c:pt idx="13877">
                  <c:v>133.15579227696406</c:v>
                </c:pt>
                <c:pt idx="13878">
                  <c:v>133.15579227696406</c:v>
                </c:pt>
                <c:pt idx="13879">
                  <c:v>133.15579227696406</c:v>
                </c:pt>
                <c:pt idx="13880">
                  <c:v>133.15579227696406</c:v>
                </c:pt>
                <c:pt idx="13881">
                  <c:v>133.33333333333334</c:v>
                </c:pt>
                <c:pt idx="13882">
                  <c:v>133.33333333333334</c:v>
                </c:pt>
                <c:pt idx="13883">
                  <c:v>133.33333333333334</c:v>
                </c:pt>
                <c:pt idx="13884">
                  <c:v>133.33333333333334</c:v>
                </c:pt>
                <c:pt idx="13885">
                  <c:v>133.33333333333334</c:v>
                </c:pt>
                <c:pt idx="13886">
                  <c:v>133.33333333333334</c:v>
                </c:pt>
                <c:pt idx="13887">
                  <c:v>133.33333333333334</c:v>
                </c:pt>
                <c:pt idx="13888">
                  <c:v>133.33333333333334</c:v>
                </c:pt>
                <c:pt idx="13889">
                  <c:v>133.33333333333334</c:v>
                </c:pt>
                <c:pt idx="13890">
                  <c:v>133.33333333333334</c:v>
                </c:pt>
                <c:pt idx="13891">
                  <c:v>133.51134846461949</c:v>
                </c:pt>
                <c:pt idx="13892">
                  <c:v>133.51134846461949</c:v>
                </c:pt>
                <c:pt idx="13893">
                  <c:v>133.51134846461949</c:v>
                </c:pt>
                <c:pt idx="13894">
                  <c:v>133.51134846461949</c:v>
                </c:pt>
                <c:pt idx="13895">
                  <c:v>133.51134846461949</c:v>
                </c:pt>
                <c:pt idx="13896">
                  <c:v>133.51134846461949</c:v>
                </c:pt>
                <c:pt idx="13897">
                  <c:v>133.51134846461949</c:v>
                </c:pt>
                <c:pt idx="13898">
                  <c:v>133.51134846461949</c:v>
                </c:pt>
                <c:pt idx="13899">
                  <c:v>133.51134846461949</c:v>
                </c:pt>
                <c:pt idx="13900">
                  <c:v>133.51134846461949</c:v>
                </c:pt>
                <c:pt idx="13901">
                  <c:v>133.51134846461949</c:v>
                </c:pt>
                <c:pt idx="13902">
                  <c:v>133.51134846461949</c:v>
                </c:pt>
                <c:pt idx="13903">
                  <c:v>133.51134846461949</c:v>
                </c:pt>
                <c:pt idx="13904">
                  <c:v>133.51134846461949</c:v>
                </c:pt>
                <c:pt idx="13905">
                  <c:v>133.51134846461949</c:v>
                </c:pt>
                <c:pt idx="13906">
                  <c:v>133.68983957219251</c:v>
                </c:pt>
                <c:pt idx="13907">
                  <c:v>133.68983957219251</c:v>
                </c:pt>
                <c:pt idx="13908">
                  <c:v>133.68983957219251</c:v>
                </c:pt>
                <c:pt idx="13909">
                  <c:v>133.68983957219251</c:v>
                </c:pt>
                <c:pt idx="13910">
                  <c:v>133.68983957219251</c:v>
                </c:pt>
                <c:pt idx="13911">
                  <c:v>133.68983957219251</c:v>
                </c:pt>
                <c:pt idx="13912">
                  <c:v>133.68983957219251</c:v>
                </c:pt>
                <c:pt idx="13913">
                  <c:v>133.68983957219251</c:v>
                </c:pt>
                <c:pt idx="13914">
                  <c:v>133.68983957219251</c:v>
                </c:pt>
                <c:pt idx="13915">
                  <c:v>133.68983957219251</c:v>
                </c:pt>
                <c:pt idx="13916">
                  <c:v>133.68983957219251</c:v>
                </c:pt>
                <c:pt idx="13917">
                  <c:v>133.68983957219251</c:v>
                </c:pt>
                <c:pt idx="13918">
                  <c:v>133.68983957219251</c:v>
                </c:pt>
                <c:pt idx="13919">
                  <c:v>133.86880856760376</c:v>
                </c:pt>
                <c:pt idx="13920">
                  <c:v>133.86880856760376</c:v>
                </c:pt>
                <c:pt idx="13921">
                  <c:v>133.86880856760376</c:v>
                </c:pt>
                <c:pt idx="13922">
                  <c:v>133.86880856760376</c:v>
                </c:pt>
                <c:pt idx="13923">
                  <c:v>133.86880856760376</c:v>
                </c:pt>
                <c:pt idx="13924">
                  <c:v>133.86880856760376</c:v>
                </c:pt>
                <c:pt idx="13925">
                  <c:v>133.86880856760376</c:v>
                </c:pt>
                <c:pt idx="13926">
                  <c:v>133.86880856760376</c:v>
                </c:pt>
                <c:pt idx="13927">
                  <c:v>133.86880856760376</c:v>
                </c:pt>
                <c:pt idx="13928">
                  <c:v>133.86880856760376</c:v>
                </c:pt>
                <c:pt idx="13929">
                  <c:v>133.86880856760376</c:v>
                </c:pt>
                <c:pt idx="13930">
                  <c:v>133.86880856760376</c:v>
                </c:pt>
                <c:pt idx="13931">
                  <c:v>134.04825737265415</c:v>
                </c:pt>
                <c:pt idx="13932">
                  <c:v>134.04825737265415</c:v>
                </c:pt>
                <c:pt idx="13933">
                  <c:v>134.04825737265415</c:v>
                </c:pt>
                <c:pt idx="13934">
                  <c:v>134.04825737265415</c:v>
                </c:pt>
                <c:pt idx="13935">
                  <c:v>134.04825737265415</c:v>
                </c:pt>
                <c:pt idx="13936">
                  <c:v>134.04825737265415</c:v>
                </c:pt>
                <c:pt idx="13937">
                  <c:v>134.04825737265415</c:v>
                </c:pt>
                <c:pt idx="13938">
                  <c:v>134.04825737265415</c:v>
                </c:pt>
                <c:pt idx="13939">
                  <c:v>134.04825737265415</c:v>
                </c:pt>
                <c:pt idx="13940">
                  <c:v>134.04825737265415</c:v>
                </c:pt>
                <c:pt idx="13941">
                  <c:v>134.04825737265415</c:v>
                </c:pt>
                <c:pt idx="13942">
                  <c:v>134.04825737265415</c:v>
                </c:pt>
                <c:pt idx="13943">
                  <c:v>134.04825737265415</c:v>
                </c:pt>
                <c:pt idx="13944">
                  <c:v>134.04825737265415</c:v>
                </c:pt>
                <c:pt idx="13945">
                  <c:v>134.04825737265415</c:v>
                </c:pt>
                <c:pt idx="13946">
                  <c:v>134.04825737265415</c:v>
                </c:pt>
                <c:pt idx="13947">
                  <c:v>134.2281879194631</c:v>
                </c:pt>
                <c:pt idx="13948">
                  <c:v>134.2281879194631</c:v>
                </c:pt>
                <c:pt idx="13949">
                  <c:v>134.2281879194631</c:v>
                </c:pt>
                <c:pt idx="13950">
                  <c:v>134.2281879194631</c:v>
                </c:pt>
                <c:pt idx="13951">
                  <c:v>134.2281879194631</c:v>
                </c:pt>
                <c:pt idx="13952">
                  <c:v>134.2281879194631</c:v>
                </c:pt>
                <c:pt idx="13953">
                  <c:v>134.2281879194631</c:v>
                </c:pt>
                <c:pt idx="13954">
                  <c:v>134.2281879194631</c:v>
                </c:pt>
                <c:pt idx="13955">
                  <c:v>134.2281879194631</c:v>
                </c:pt>
                <c:pt idx="13956">
                  <c:v>134.40860215053763</c:v>
                </c:pt>
                <c:pt idx="13957">
                  <c:v>134.40860215053763</c:v>
                </c:pt>
                <c:pt idx="13958">
                  <c:v>134.40860215053763</c:v>
                </c:pt>
                <c:pt idx="13959">
                  <c:v>134.40860215053763</c:v>
                </c:pt>
                <c:pt idx="13960">
                  <c:v>134.40860215053763</c:v>
                </c:pt>
                <c:pt idx="13961">
                  <c:v>134.40860215053763</c:v>
                </c:pt>
                <c:pt idx="13962">
                  <c:v>134.40860215053763</c:v>
                </c:pt>
                <c:pt idx="13963">
                  <c:v>134.40860215053763</c:v>
                </c:pt>
                <c:pt idx="13964">
                  <c:v>134.40860215053763</c:v>
                </c:pt>
                <c:pt idx="13965">
                  <c:v>134.58950201884252</c:v>
                </c:pt>
                <c:pt idx="13966">
                  <c:v>134.58950201884252</c:v>
                </c:pt>
                <c:pt idx="13967">
                  <c:v>134.58950201884252</c:v>
                </c:pt>
                <c:pt idx="13968">
                  <c:v>134.58950201884252</c:v>
                </c:pt>
                <c:pt idx="13969">
                  <c:v>134.58950201884252</c:v>
                </c:pt>
                <c:pt idx="13970">
                  <c:v>134.58950201884252</c:v>
                </c:pt>
                <c:pt idx="13971">
                  <c:v>134.58950201884252</c:v>
                </c:pt>
                <c:pt idx="13972">
                  <c:v>134.58950201884252</c:v>
                </c:pt>
                <c:pt idx="13973">
                  <c:v>134.58950201884252</c:v>
                </c:pt>
                <c:pt idx="13974">
                  <c:v>134.58950201884252</c:v>
                </c:pt>
                <c:pt idx="13975">
                  <c:v>134.58950201884252</c:v>
                </c:pt>
                <c:pt idx="13976">
                  <c:v>134.77088948787062</c:v>
                </c:pt>
                <c:pt idx="13977">
                  <c:v>134.77088948787062</c:v>
                </c:pt>
                <c:pt idx="13978">
                  <c:v>134.77088948787062</c:v>
                </c:pt>
                <c:pt idx="13979">
                  <c:v>134.77088948787062</c:v>
                </c:pt>
                <c:pt idx="13980">
                  <c:v>134.77088948787062</c:v>
                </c:pt>
                <c:pt idx="13981">
                  <c:v>134.77088948787062</c:v>
                </c:pt>
                <c:pt idx="13982">
                  <c:v>134.77088948787062</c:v>
                </c:pt>
                <c:pt idx="13983">
                  <c:v>134.77088948787062</c:v>
                </c:pt>
                <c:pt idx="13984">
                  <c:v>134.77088948787062</c:v>
                </c:pt>
                <c:pt idx="13985">
                  <c:v>134.77088948787062</c:v>
                </c:pt>
                <c:pt idx="13986">
                  <c:v>134.77088948787062</c:v>
                </c:pt>
                <c:pt idx="13987">
                  <c:v>134.95276653171391</c:v>
                </c:pt>
                <c:pt idx="13988">
                  <c:v>134.95276653171391</c:v>
                </c:pt>
                <c:pt idx="13989">
                  <c:v>134.95276653171391</c:v>
                </c:pt>
                <c:pt idx="13990">
                  <c:v>134.95276653171391</c:v>
                </c:pt>
                <c:pt idx="13991">
                  <c:v>134.95276653171391</c:v>
                </c:pt>
                <c:pt idx="13992">
                  <c:v>134.95276653171391</c:v>
                </c:pt>
                <c:pt idx="13993">
                  <c:v>134.95276653171391</c:v>
                </c:pt>
                <c:pt idx="13994">
                  <c:v>134.95276653171391</c:v>
                </c:pt>
                <c:pt idx="13995">
                  <c:v>134.95276653171391</c:v>
                </c:pt>
                <c:pt idx="13996">
                  <c:v>134.95276653171391</c:v>
                </c:pt>
                <c:pt idx="13997">
                  <c:v>134.95276653171391</c:v>
                </c:pt>
                <c:pt idx="13998">
                  <c:v>134.95276653171391</c:v>
                </c:pt>
                <c:pt idx="13999">
                  <c:v>134.95276653171391</c:v>
                </c:pt>
                <c:pt idx="14000">
                  <c:v>134.95276653171391</c:v>
                </c:pt>
                <c:pt idx="14001">
                  <c:v>134.95276653171391</c:v>
                </c:pt>
                <c:pt idx="14002">
                  <c:v>135.13513513513513</c:v>
                </c:pt>
                <c:pt idx="14003">
                  <c:v>135.13513513513513</c:v>
                </c:pt>
                <c:pt idx="14004">
                  <c:v>135.13513513513513</c:v>
                </c:pt>
                <c:pt idx="14005">
                  <c:v>135.13513513513513</c:v>
                </c:pt>
                <c:pt idx="14006">
                  <c:v>135.13513513513513</c:v>
                </c:pt>
                <c:pt idx="14007">
                  <c:v>135.13513513513513</c:v>
                </c:pt>
                <c:pt idx="14008">
                  <c:v>135.13513513513513</c:v>
                </c:pt>
                <c:pt idx="14009">
                  <c:v>135.13513513513513</c:v>
                </c:pt>
                <c:pt idx="14010">
                  <c:v>135.13513513513513</c:v>
                </c:pt>
                <c:pt idx="14011">
                  <c:v>135.13513513513513</c:v>
                </c:pt>
                <c:pt idx="14012">
                  <c:v>135.13513513513513</c:v>
                </c:pt>
                <c:pt idx="14013">
                  <c:v>135.13513513513513</c:v>
                </c:pt>
                <c:pt idx="14014">
                  <c:v>135.31799729364005</c:v>
                </c:pt>
                <c:pt idx="14015">
                  <c:v>135.31799729364005</c:v>
                </c:pt>
                <c:pt idx="14016">
                  <c:v>135.31799729364005</c:v>
                </c:pt>
                <c:pt idx="14017">
                  <c:v>135.31799729364005</c:v>
                </c:pt>
                <c:pt idx="14018">
                  <c:v>135.31799729364005</c:v>
                </c:pt>
                <c:pt idx="14019">
                  <c:v>135.31799729364005</c:v>
                </c:pt>
                <c:pt idx="14020">
                  <c:v>135.31799729364005</c:v>
                </c:pt>
                <c:pt idx="14021">
                  <c:v>135.31799729364005</c:v>
                </c:pt>
                <c:pt idx="14022">
                  <c:v>135.31799729364005</c:v>
                </c:pt>
                <c:pt idx="14023">
                  <c:v>135.31799729364005</c:v>
                </c:pt>
                <c:pt idx="14024">
                  <c:v>135.31799729364005</c:v>
                </c:pt>
                <c:pt idx="14025">
                  <c:v>135.50135501355012</c:v>
                </c:pt>
                <c:pt idx="14026">
                  <c:v>135.50135501355012</c:v>
                </c:pt>
                <c:pt idx="14027">
                  <c:v>135.50135501355012</c:v>
                </c:pt>
                <c:pt idx="14028">
                  <c:v>135.50135501355012</c:v>
                </c:pt>
                <c:pt idx="14029">
                  <c:v>135.50135501355012</c:v>
                </c:pt>
                <c:pt idx="14030">
                  <c:v>135.50135501355012</c:v>
                </c:pt>
                <c:pt idx="14031">
                  <c:v>135.50135501355012</c:v>
                </c:pt>
                <c:pt idx="14032">
                  <c:v>135.50135501355012</c:v>
                </c:pt>
                <c:pt idx="14033">
                  <c:v>135.50135501355012</c:v>
                </c:pt>
                <c:pt idx="14034">
                  <c:v>135.50135501355012</c:v>
                </c:pt>
                <c:pt idx="14035">
                  <c:v>135.50135501355012</c:v>
                </c:pt>
                <c:pt idx="14036">
                  <c:v>135.50135501355012</c:v>
                </c:pt>
                <c:pt idx="14037">
                  <c:v>135.50135501355012</c:v>
                </c:pt>
                <c:pt idx="14038">
                  <c:v>135.50135501355012</c:v>
                </c:pt>
                <c:pt idx="14039">
                  <c:v>135.50135501355012</c:v>
                </c:pt>
                <c:pt idx="14040">
                  <c:v>135.50135501355012</c:v>
                </c:pt>
                <c:pt idx="14041">
                  <c:v>135.68521031207598</c:v>
                </c:pt>
                <c:pt idx="14042">
                  <c:v>135.68521031207598</c:v>
                </c:pt>
                <c:pt idx="14043">
                  <c:v>135.68521031207598</c:v>
                </c:pt>
                <c:pt idx="14044">
                  <c:v>135.68521031207598</c:v>
                </c:pt>
                <c:pt idx="14045">
                  <c:v>135.68521031207598</c:v>
                </c:pt>
                <c:pt idx="14046">
                  <c:v>135.68521031207598</c:v>
                </c:pt>
                <c:pt idx="14047">
                  <c:v>135.68521031207598</c:v>
                </c:pt>
                <c:pt idx="14048">
                  <c:v>135.68521031207598</c:v>
                </c:pt>
                <c:pt idx="14049">
                  <c:v>135.68521031207598</c:v>
                </c:pt>
                <c:pt idx="14050">
                  <c:v>135.68521031207598</c:v>
                </c:pt>
                <c:pt idx="14051">
                  <c:v>135.68521031207598</c:v>
                </c:pt>
                <c:pt idx="14052">
                  <c:v>135.68521031207598</c:v>
                </c:pt>
                <c:pt idx="14053">
                  <c:v>135.68521031207598</c:v>
                </c:pt>
                <c:pt idx="14054">
                  <c:v>135.68521031207598</c:v>
                </c:pt>
                <c:pt idx="14055">
                  <c:v>135.68521031207598</c:v>
                </c:pt>
                <c:pt idx="14056">
                  <c:v>135.68521031207598</c:v>
                </c:pt>
                <c:pt idx="14057">
                  <c:v>135.68521031207598</c:v>
                </c:pt>
                <c:pt idx="14058">
                  <c:v>135.86956521739131</c:v>
                </c:pt>
                <c:pt idx="14059">
                  <c:v>135.86956521739131</c:v>
                </c:pt>
                <c:pt idx="14060">
                  <c:v>135.86956521739131</c:v>
                </c:pt>
                <c:pt idx="14061">
                  <c:v>135.86956521739131</c:v>
                </c:pt>
                <c:pt idx="14062">
                  <c:v>135.86956521739131</c:v>
                </c:pt>
                <c:pt idx="14063">
                  <c:v>135.86956521739131</c:v>
                </c:pt>
                <c:pt idx="14064">
                  <c:v>135.86956521739131</c:v>
                </c:pt>
                <c:pt idx="14065">
                  <c:v>135.86956521739131</c:v>
                </c:pt>
                <c:pt idx="14066">
                  <c:v>135.86956521739131</c:v>
                </c:pt>
                <c:pt idx="14067">
                  <c:v>135.86956521739131</c:v>
                </c:pt>
                <c:pt idx="14068">
                  <c:v>135.86956521739131</c:v>
                </c:pt>
                <c:pt idx="14069">
                  <c:v>135.86956521739131</c:v>
                </c:pt>
                <c:pt idx="14070">
                  <c:v>135.86956521739131</c:v>
                </c:pt>
                <c:pt idx="14071">
                  <c:v>135.86956521739131</c:v>
                </c:pt>
                <c:pt idx="14072">
                  <c:v>135.86956521739131</c:v>
                </c:pt>
                <c:pt idx="14073">
                  <c:v>135.86956521739131</c:v>
                </c:pt>
                <c:pt idx="14074">
                  <c:v>135.86956521739131</c:v>
                </c:pt>
                <c:pt idx="14075">
                  <c:v>136.0544217687075</c:v>
                </c:pt>
                <c:pt idx="14076">
                  <c:v>136.0544217687075</c:v>
                </c:pt>
                <c:pt idx="14077">
                  <c:v>136.0544217687075</c:v>
                </c:pt>
                <c:pt idx="14078">
                  <c:v>136.0544217687075</c:v>
                </c:pt>
                <c:pt idx="14079">
                  <c:v>136.0544217687075</c:v>
                </c:pt>
                <c:pt idx="14080">
                  <c:v>136.0544217687075</c:v>
                </c:pt>
                <c:pt idx="14081">
                  <c:v>136.0544217687075</c:v>
                </c:pt>
                <c:pt idx="14082">
                  <c:v>136.0544217687075</c:v>
                </c:pt>
                <c:pt idx="14083">
                  <c:v>136.0544217687075</c:v>
                </c:pt>
                <c:pt idx="14084">
                  <c:v>136.0544217687075</c:v>
                </c:pt>
                <c:pt idx="14085">
                  <c:v>136.23978201634878</c:v>
                </c:pt>
                <c:pt idx="14086">
                  <c:v>136.23978201634878</c:v>
                </c:pt>
                <c:pt idx="14087">
                  <c:v>136.23978201634878</c:v>
                </c:pt>
                <c:pt idx="14088">
                  <c:v>136.23978201634878</c:v>
                </c:pt>
                <c:pt idx="14089">
                  <c:v>136.23978201634878</c:v>
                </c:pt>
                <c:pt idx="14090">
                  <c:v>136.23978201634878</c:v>
                </c:pt>
                <c:pt idx="14091">
                  <c:v>136.23978201634878</c:v>
                </c:pt>
                <c:pt idx="14092">
                  <c:v>136.23978201634878</c:v>
                </c:pt>
                <c:pt idx="14093">
                  <c:v>136.23978201634878</c:v>
                </c:pt>
                <c:pt idx="14094">
                  <c:v>136.23978201634878</c:v>
                </c:pt>
                <c:pt idx="14095">
                  <c:v>136.23978201634878</c:v>
                </c:pt>
                <c:pt idx="14096">
                  <c:v>136.4256480218281</c:v>
                </c:pt>
                <c:pt idx="14097">
                  <c:v>136.4256480218281</c:v>
                </c:pt>
                <c:pt idx="14098">
                  <c:v>136.4256480218281</c:v>
                </c:pt>
                <c:pt idx="14099">
                  <c:v>136.4256480218281</c:v>
                </c:pt>
                <c:pt idx="14100">
                  <c:v>136.4256480218281</c:v>
                </c:pt>
                <c:pt idx="14101">
                  <c:v>136.4256480218281</c:v>
                </c:pt>
                <c:pt idx="14102">
                  <c:v>136.4256480218281</c:v>
                </c:pt>
                <c:pt idx="14103">
                  <c:v>136.4256480218281</c:v>
                </c:pt>
                <c:pt idx="14104">
                  <c:v>136.4256480218281</c:v>
                </c:pt>
                <c:pt idx="14105">
                  <c:v>136.4256480218281</c:v>
                </c:pt>
                <c:pt idx="14106">
                  <c:v>136.4256480218281</c:v>
                </c:pt>
                <c:pt idx="14107">
                  <c:v>136.4256480218281</c:v>
                </c:pt>
                <c:pt idx="14108">
                  <c:v>136.4256480218281</c:v>
                </c:pt>
                <c:pt idx="14109">
                  <c:v>136.4256480218281</c:v>
                </c:pt>
                <c:pt idx="14110">
                  <c:v>136.4256480218281</c:v>
                </c:pt>
                <c:pt idx="14111">
                  <c:v>136.4256480218281</c:v>
                </c:pt>
                <c:pt idx="14112">
                  <c:v>136.4256480218281</c:v>
                </c:pt>
                <c:pt idx="14113">
                  <c:v>136.4256480218281</c:v>
                </c:pt>
                <c:pt idx="14114">
                  <c:v>136.4256480218281</c:v>
                </c:pt>
                <c:pt idx="14115">
                  <c:v>136.61202185792348</c:v>
                </c:pt>
                <c:pt idx="14116">
                  <c:v>136.61202185792348</c:v>
                </c:pt>
                <c:pt idx="14117">
                  <c:v>136.61202185792348</c:v>
                </c:pt>
                <c:pt idx="14118">
                  <c:v>136.61202185792348</c:v>
                </c:pt>
                <c:pt idx="14119">
                  <c:v>136.61202185792348</c:v>
                </c:pt>
                <c:pt idx="14120">
                  <c:v>136.61202185792348</c:v>
                </c:pt>
                <c:pt idx="14121">
                  <c:v>136.61202185792348</c:v>
                </c:pt>
                <c:pt idx="14122">
                  <c:v>136.61202185792348</c:v>
                </c:pt>
                <c:pt idx="14123">
                  <c:v>136.61202185792348</c:v>
                </c:pt>
                <c:pt idx="14124">
                  <c:v>136.61202185792348</c:v>
                </c:pt>
                <c:pt idx="14125">
                  <c:v>136.61202185792348</c:v>
                </c:pt>
                <c:pt idx="14126">
                  <c:v>136.61202185792348</c:v>
                </c:pt>
                <c:pt idx="14127">
                  <c:v>136.61202185792348</c:v>
                </c:pt>
                <c:pt idx="14128">
                  <c:v>136.61202185792348</c:v>
                </c:pt>
                <c:pt idx="14129">
                  <c:v>136.61202185792348</c:v>
                </c:pt>
                <c:pt idx="14130">
                  <c:v>136.61202185792348</c:v>
                </c:pt>
                <c:pt idx="14131">
                  <c:v>136.61202185792348</c:v>
                </c:pt>
                <c:pt idx="14132">
                  <c:v>136.61202185792348</c:v>
                </c:pt>
                <c:pt idx="14133">
                  <c:v>136.61202185792348</c:v>
                </c:pt>
                <c:pt idx="14134">
                  <c:v>136.61202185792348</c:v>
                </c:pt>
                <c:pt idx="14135">
                  <c:v>136.79890560875515</c:v>
                </c:pt>
                <c:pt idx="14136">
                  <c:v>136.79890560875515</c:v>
                </c:pt>
                <c:pt idx="14137">
                  <c:v>136.79890560875515</c:v>
                </c:pt>
                <c:pt idx="14138">
                  <c:v>136.79890560875515</c:v>
                </c:pt>
                <c:pt idx="14139">
                  <c:v>136.79890560875515</c:v>
                </c:pt>
                <c:pt idx="14140">
                  <c:v>136.79890560875515</c:v>
                </c:pt>
                <c:pt idx="14141">
                  <c:v>136.79890560875515</c:v>
                </c:pt>
                <c:pt idx="14142">
                  <c:v>136.79890560875515</c:v>
                </c:pt>
                <c:pt idx="14143">
                  <c:v>136.79890560875515</c:v>
                </c:pt>
                <c:pt idx="14144">
                  <c:v>136.79890560875515</c:v>
                </c:pt>
                <c:pt idx="14145">
                  <c:v>136.79890560875515</c:v>
                </c:pt>
                <c:pt idx="14146">
                  <c:v>136.79890560875515</c:v>
                </c:pt>
                <c:pt idx="14147">
                  <c:v>136.79890560875515</c:v>
                </c:pt>
                <c:pt idx="14148">
                  <c:v>136.79890560875515</c:v>
                </c:pt>
                <c:pt idx="14149">
                  <c:v>136.79890560875515</c:v>
                </c:pt>
                <c:pt idx="14150">
                  <c:v>136.79890560875515</c:v>
                </c:pt>
                <c:pt idx="14151">
                  <c:v>136.79890560875515</c:v>
                </c:pt>
                <c:pt idx="14152">
                  <c:v>136.98630136986301</c:v>
                </c:pt>
                <c:pt idx="14153">
                  <c:v>136.98630136986301</c:v>
                </c:pt>
                <c:pt idx="14154">
                  <c:v>136.98630136986301</c:v>
                </c:pt>
                <c:pt idx="14155">
                  <c:v>136.98630136986301</c:v>
                </c:pt>
                <c:pt idx="14156">
                  <c:v>136.98630136986301</c:v>
                </c:pt>
                <c:pt idx="14157">
                  <c:v>136.98630136986301</c:v>
                </c:pt>
                <c:pt idx="14158">
                  <c:v>136.98630136986301</c:v>
                </c:pt>
                <c:pt idx="14159">
                  <c:v>136.98630136986301</c:v>
                </c:pt>
                <c:pt idx="14160">
                  <c:v>136.98630136986301</c:v>
                </c:pt>
                <c:pt idx="14161">
                  <c:v>136.98630136986301</c:v>
                </c:pt>
                <c:pt idx="14162">
                  <c:v>136.98630136986301</c:v>
                </c:pt>
                <c:pt idx="14163">
                  <c:v>136.98630136986301</c:v>
                </c:pt>
                <c:pt idx="14164">
                  <c:v>136.98630136986301</c:v>
                </c:pt>
                <c:pt idx="14165">
                  <c:v>136.98630136986301</c:v>
                </c:pt>
                <c:pt idx="14166">
                  <c:v>136.98630136986301</c:v>
                </c:pt>
                <c:pt idx="14167">
                  <c:v>137.17421124828533</c:v>
                </c:pt>
                <c:pt idx="14168">
                  <c:v>137.17421124828533</c:v>
                </c:pt>
                <c:pt idx="14169">
                  <c:v>137.17421124828533</c:v>
                </c:pt>
                <c:pt idx="14170">
                  <c:v>137.17421124828533</c:v>
                </c:pt>
                <c:pt idx="14171">
                  <c:v>137.17421124828533</c:v>
                </c:pt>
                <c:pt idx="14172">
                  <c:v>137.17421124828533</c:v>
                </c:pt>
                <c:pt idx="14173">
                  <c:v>137.17421124828533</c:v>
                </c:pt>
                <c:pt idx="14174">
                  <c:v>137.17421124828533</c:v>
                </c:pt>
                <c:pt idx="14175">
                  <c:v>137.17421124828533</c:v>
                </c:pt>
                <c:pt idx="14176">
                  <c:v>137.17421124828533</c:v>
                </c:pt>
                <c:pt idx="14177">
                  <c:v>137.17421124828533</c:v>
                </c:pt>
                <c:pt idx="14178">
                  <c:v>137.17421124828533</c:v>
                </c:pt>
                <c:pt idx="14179">
                  <c:v>137.17421124828533</c:v>
                </c:pt>
                <c:pt idx="14180">
                  <c:v>137.17421124828533</c:v>
                </c:pt>
                <c:pt idx="14181">
                  <c:v>137.36263736263737</c:v>
                </c:pt>
                <c:pt idx="14182">
                  <c:v>137.36263736263737</c:v>
                </c:pt>
                <c:pt idx="14183">
                  <c:v>137.36263736263737</c:v>
                </c:pt>
                <c:pt idx="14184">
                  <c:v>137.36263736263737</c:v>
                </c:pt>
                <c:pt idx="14185">
                  <c:v>137.36263736263737</c:v>
                </c:pt>
                <c:pt idx="14186">
                  <c:v>137.36263736263737</c:v>
                </c:pt>
                <c:pt idx="14187">
                  <c:v>137.36263736263737</c:v>
                </c:pt>
                <c:pt idx="14188">
                  <c:v>137.36263736263737</c:v>
                </c:pt>
                <c:pt idx="14189">
                  <c:v>137.36263736263737</c:v>
                </c:pt>
                <c:pt idx="14190">
                  <c:v>137.36263736263737</c:v>
                </c:pt>
                <c:pt idx="14191">
                  <c:v>137.36263736263737</c:v>
                </c:pt>
                <c:pt idx="14192">
                  <c:v>137.36263736263737</c:v>
                </c:pt>
                <c:pt idx="14193">
                  <c:v>137.36263736263737</c:v>
                </c:pt>
                <c:pt idx="14194">
                  <c:v>137.36263736263737</c:v>
                </c:pt>
                <c:pt idx="14195">
                  <c:v>137.36263736263737</c:v>
                </c:pt>
                <c:pt idx="14196">
                  <c:v>137.5515818431912</c:v>
                </c:pt>
                <c:pt idx="14197">
                  <c:v>137.5515818431912</c:v>
                </c:pt>
                <c:pt idx="14198">
                  <c:v>137.5515818431912</c:v>
                </c:pt>
                <c:pt idx="14199">
                  <c:v>137.5515818431912</c:v>
                </c:pt>
                <c:pt idx="14200">
                  <c:v>137.5515818431912</c:v>
                </c:pt>
                <c:pt idx="14201">
                  <c:v>137.5515818431912</c:v>
                </c:pt>
                <c:pt idx="14202">
                  <c:v>137.5515818431912</c:v>
                </c:pt>
                <c:pt idx="14203">
                  <c:v>137.5515818431912</c:v>
                </c:pt>
                <c:pt idx="14204">
                  <c:v>137.5515818431912</c:v>
                </c:pt>
                <c:pt idx="14205">
                  <c:v>137.5515818431912</c:v>
                </c:pt>
                <c:pt idx="14206">
                  <c:v>137.5515818431912</c:v>
                </c:pt>
                <c:pt idx="14207">
                  <c:v>137.5515818431912</c:v>
                </c:pt>
                <c:pt idx="14208">
                  <c:v>137.5515818431912</c:v>
                </c:pt>
                <c:pt idx="14209">
                  <c:v>137.5515818431912</c:v>
                </c:pt>
                <c:pt idx="14210">
                  <c:v>137.5515818431912</c:v>
                </c:pt>
                <c:pt idx="14211">
                  <c:v>137.5515818431912</c:v>
                </c:pt>
                <c:pt idx="14212">
                  <c:v>137.5515818431912</c:v>
                </c:pt>
                <c:pt idx="14213">
                  <c:v>137.5515818431912</c:v>
                </c:pt>
                <c:pt idx="14214">
                  <c:v>137.5515818431912</c:v>
                </c:pt>
                <c:pt idx="14215">
                  <c:v>137.5515818431912</c:v>
                </c:pt>
                <c:pt idx="14216">
                  <c:v>137.5515818431912</c:v>
                </c:pt>
                <c:pt idx="14217">
                  <c:v>137.74104683195591</c:v>
                </c:pt>
                <c:pt idx="14218">
                  <c:v>137.74104683195591</c:v>
                </c:pt>
                <c:pt idx="14219">
                  <c:v>137.74104683195591</c:v>
                </c:pt>
                <c:pt idx="14220">
                  <c:v>137.74104683195591</c:v>
                </c:pt>
                <c:pt idx="14221">
                  <c:v>137.74104683195591</c:v>
                </c:pt>
                <c:pt idx="14222">
                  <c:v>137.74104683195591</c:v>
                </c:pt>
                <c:pt idx="14223">
                  <c:v>137.74104683195591</c:v>
                </c:pt>
                <c:pt idx="14224">
                  <c:v>137.74104683195591</c:v>
                </c:pt>
                <c:pt idx="14225">
                  <c:v>137.74104683195591</c:v>
                </c:pt>
                <c:pt idx="14226">
                  <c:v>137.74104683195591</c:v>
                </c:pt>
                <c:pt idx="14227">
                  <c:v>137.74104683195591</c:v>
                </c:pt>
                <c:pt idx="14228">
                  <c:v>137.74104683195591</c:v>
                </c:pt>
                <c:pt idx="14229">
                  <c:v>137.74104683195591</c:v>
                </c:pt>
                <c:pt idx="14230">
                  <c:v>137.74104683195591</c:v>
                </c:pt>
                <c:pt idx="14231">
                  <c:v>137.74104683195591</c:v>
                </c:pt>
                <c:pt idx="14232">
                  <c:v>137.74104683195591</c:v>
                </c:pt>
                <c:pt idx="14233">
                  <c:v>137.74104683195591</c:v>
                </c:pt>
                <c:pt idx="14234">
                  <c:v>137.74104683195591</c:v>
                </c:pt>
                <c:pt idx="14235">
                  <c:v>137.74104683195591</c:v>
                </c:pt>
                <c:pt idx="14236">
                  <c:v>137.74104683195591</c:v>
                </c:pt>
                <c:pt idx="14237">
                  <c:v>137.74104683195591</c:v>
                </c:pt>
                <c:pt idx="14238">
                  <c:v>137.74104683195591</c:v>
                </c:pt>
                <c:pt idx="14239">
                  <c:v>137.74104683195591</c:v>
                </c:pt>
                <c:pt idx="14240">
                  <c:v>137.74104683195591</c:v>
                </c:pt>
                <c:pt idx="14241">
                  <c:v>137.93103448275863</c:v>
                </c:pt>
                <c:pt idx="14242">
                  <c:v>137.93103448275863</c:v>
                </c:pt>
                <c:pt idx="14243">
                  <c:v>137.93103448275863</c:v>
                </c:pt>
                <c:pt idx="14244">
                  <c:v>137.93103448275863</c:v>
                </c:pt>
                <c:pt idx="14245">
                  <c:v>137.93103448275863</c:v>
                </c:pt>
                <c:pt idx="14246">
                  <c:v>137.93103448275863</c:v>
                </c:pt>
                <c:pt idx="14247">
                  <c:v>137.93103448275863</c:v>
                </c:pt>
                <c:pt idx="14248">
                  <c:v>137.93103448275863</c:v>
                </c:pt>
                <c:pt idx="14249">
                  <c:v>137.93103448275863</c:v>
                </c:pt>
                <c:pt idx="14250">
                  <c:v>137.93103448275863</c:v>
                </c:pt>
                <c:pt idx="14251">
                  <c:v>137.93103448275863</c:v>
                </c:pt>
                <c:pt idx="14252">
                  <c:v>137.93103448275863</c:v>
                </c:pt>
                <c:pt idx="14253">
                  <c:v>137.93103448275863</c:v>
                </c:pt>
                <c:pt idx="14254">
                  <c:v>138.12154696132598</c:v>
                </c:pt>
                <c:pt idx="14255">
                  <c:v>138.12154696132598</c:v>
                </c:pt>
                <c:pt idx="14256">
                  <c:v>138.12154696132598</c:v>
                </c:pt>
                <c:pt idx="14257">
                  <c:v>138.12154696132598</c:v>
                </c:pt>
                <c:pt idx="14258">
                  <c:v>138.12154696132598</c:v>
                </c:pt>
                <c:pt idx="14259">
                  <c:v>138.12154696132598</c:v>
                </c:pt>
                <c:pt idx="14260">
                  <c:v>138.12154696132598</c:v>
                </c:pt>
                <c:pt idx="14261">
                  <c:v>138.12154696132598</c:v>
                </c:pt>
                <c:pt idx="14262">
                  <c:v>138.12154696132598</c:v>
                </c:pt>
                <c:pt idx="14263">
                  <c:v>138.12154696132598</c:v>
                </c:pt>
                <c:pt idx="14264">
                  <c:v>138.12154696132598</c:v>
                </c:pt>
                <c:pt idx="14265">
                  <c:v>138.12154696132598</c:v>
                </c:pt>
                <c:pt idx="14266">
                  <c:v>138.12154696132598</c:v>
                </c:pt>
                <c:pt idx="14267">
                  <c:v>138.12154696132598</c:v>
                </c:pt>
                <c:pt idx="14268">
                  <c:v>138.12154696132598</c:v>
                </c:pt>
                <c:pt idx="14269">
                  <c:v>138.12154696132598</c:v>
                </c:pt>
                <c:pt idx="14270">
                  <c:v>138.12154696132598</c:v>
                </c:pt>
                <c:pt idx="14271">
                  <c:v>138.12154696132598</c:v>
                </c:pt>
                <c:pt idx="14272">
                  <c:v>138.12154696132598</c:v>
                </c:pt>
                <c:pt idx="14273">
                  <c:v>138.12154696132598</c:v>
                </c:pt>
                <c:pt idx="14274">
                  <c:v>138.12154696132598</c:v>
                </c:pt>
                <c:pt idx="14275">
                  <c:v>138.12154696132598</c:v>
                </c:pt>
                <c:pt idx="14276">
                  <c:v>138.12154696132598</c:v>
                </c:pt>
                <c:pt idx="14277">
                  <c:v>138.31258644536652</c:v>
                </c:pt>
                <c:pt idx="14278">
                  <c:v>138.31258644536652</c:v>
                </c:pt>
                <c:pt idx="14279">
                  <c:v>138.31258644536652</c:v>
                </c:pt>
                <c:pt idx="14280">
                  <c:v>138.31258644536652</c:v>
                </c:pt>
                <c:pt idx="14281">
                  <c:v>138.31258644536652</c:v>
                </c:pt>
                <c:pt idx="14282">
                  <c:v>138.31258644536652</c:v>
                </c:pt>
                <c:pt idx="14283">
                  <c:v>138.31258644536652</c:v>
                </c:pt>
                <c:pt idx="14284">
                  <c:v>138.31258644536652</c:v>
                </c:pt>
                <c:pt idx="14285">
                  <c:v>138.31258644536652</c:v>
                </c:pt>
                <c:pt idx="14286">
                  <c:v>138.31258644536652</c:v>
                </c:pt>
                <c:pt idx="14287">
                  <c:v>138.31258644536652</c:v>
                </c:pt>
                <c:pt idx="14288">
                  <c:v>138.31258644536652</c:v>
                </c:pt>
                <c:pt idx="14289">
                  <c:v>138.31258644536652</c:v>
                </c:pt>
                <c:pt idx="14290">
                  <c:v>138.31258644536652</c:v>
                </c:pt>
                <c:pt idx="14291">
                  <c:v>138.50415512465375</c:v>
                </c:pt>
                <c:pt idx="14292">
                  <c:v>138.50415512465375</c:v>
                </c:pt>
                <c:pt idx="14293">
                  <c:v>138.50415512465375</c:v>
                </c:pt>
                <c:pt idx="14294">
                  <c:v>138.50415512465375</c:v>
                </c:pt>
                <c:pt idx="14295">
                  <c:v>138.50415512465375</c:v>
                </c:pt>
                <c:pt idx="14296">
                  <c:v>138.50415512465375</c:v>
                </c:pt>
                <c:pt idx="14297">
                  <c:v>138.50415512465375</c:v>
                </c:pt>
                <c:pt idx="14298">
                  <c:v>138.50415512465375</c:v>
                </c:pt>
                <c:pt idx="14299">
                  <c:v>138.50415512465375</c:v>
                </c:pt>
                <c:pt idx="14300">
                  <c:v>138.50415512465375</c:v>
                </c:pt>
                <c:pt idx="14301">
                  <c:v>138.50415512465375</c:v>
                </c:pt>
                <c:pt idx="14302">
                  <c:v>138.50415512465375</c:v>
                </c:pt>
                <c:pt idx="14303">
                  <c:v>138.50415512465375</c:v>
                </c:pt>
                <c:pt idx="14304">
                  <c:v>138.50415512465375</c:v>
                </c:pt>
                <c:pt idx="14305">
                  <c:v>138.50415512465375</c:v>
                </c:pt>
                <c:pt idx="14306">
                  <c:v>138.50415512465375</c:v>
                </c:pt>
                <c:pt idx="14307">
                  <c:v>138.50415512465375</c:v>
                </c:pt>
                <c:pt idx="14308">
                  <c:v>138.50415512465375</c:v>
                </c:pt>
                <c:pt idx="14309">
                  <c:v>138.69625520110958</c:v>
                </c:pt>
                <c:pt idx="14310">
                  <c:v>138.69625520110958</c:v>
                </c:pt>
                <c:pt idx="14311">
                  <c:v>138.69625520110958</c:v>
                </c:pt>
                <c:pt idx="14312">
                  <c:v>138.69625520110958</c:v>
                </c:pt>
                <c:pt idx="14313">
                  <c:v>138.69625520110958</c:v>
                </c:pt>
                <c:pt idx="14314">
                  <c:v>138.69625520110958</c:v>
                </c:pt>
                <c:pt idx="14315">
                  <c:v>138.69625520110958</c:v>
                </c:pt>
                <c:pt idx="14316">
                  <c:v>138.69625520110958</c:v>
                </c:pt>
                <c:pt idx="14317">
                  <c:v>138.69625520110958</c:v>
                </c:pt>
                <c:pt idx="14318">
                  <c:v>138.69625520110958</c:v>
                </c:pt>
                <c:pt idx="14319">
                  <c:v>138.69625520110958</c:v>
                </c:pt>
                <c:pt idx="14320">
                  <c:v>138.69625520110958</c:v>
                </c:pt>
                <c:pt idx="14321">
                  <c:v>138.88888888888889</c:v>
                </c:pt>
                <c:pt idx="14322">
                  <c:v>138.88888888888889</c:v>
                </c:pt>
                <c:pt idx="14323">
                  <c:v>138.88888888888889</c:v>
                </c:pt>
                <c:pt idx="14324">
                  <c:v>138.88888888888889</c:v>
                </c:pt>
                <c:pt idx="14325">
                  <c:v>138.88888888888889</c:v>
                </c:pt>
                <c:pt idx="14326">
                  <c:v>138.88888888888889</c:v>
                </c:pt>
                <c:pt idx="14327">
                  <c:v>138.88888888888889</c:v>
                </c:pt>
                <c:pt idx="14328">
                  <c:v>138.88888888888889</c:v>
                </c:pt>
                <c:pt idx="14329">
                  <c:v>138.88888888888889</c:v>
                </c:pt>
                <c:pt idx="14330">
                  <c:v>138.88888888888889</c:v>
                </c:pt>
                <c:pt idx="14331">
                  <c:v>138.88888888888889</c:v>
                </c:pt>
                <c:pt idx="14332">
                  <c:v>138.88888888888889</c:v>
                </c:pt>
                <c:pt idx="14333">
                  <c:v>138.88888888888889</c:v>
                </c:pt>
                <c:pt idx="14334">
                  <c:v>138.88888888888889</c:v>
                </c:pt>
                <c:pt idx="14335">
                  <c:v>139.08205841446451</c:v>
                </c:pt>
                <c:pt idx="14336">
                  <c:v>139.08205841446451</c:v>
                </c:pt>
                <c:pt idx="14337">
                  <c:v>139.08205841446451</c:v>
                </c:pt>
                <c:pt idx="14338">
                  <c:v>139.08205841446451</c:v>
                </c:pt>
                <c:pt idx="14339">
                  <c:v>139.08205841446451</c:v>
                </c:pt>
                <c:pt idx="14340">
                  <c:v>139.08205841446451</c:v>
                </c:pt>
                <c:pt idx="14341">
                  <c:v>139.08205841446451</c:v>
                </c:pt>
                <c:pt idx="14342">
                  <c:v>139.08205841446451</c:v>
                </c:pt>
                <c:pt idx="14343">
                  <c:v>139.08205841446451</c:v>
                </c:pt>
                <c:pt idx="14344">
                  <c:v>139.08205841446451</c:v>
                </c:pt>
                <c:pt idx="14345">
                  <c:v>139.08205841446451</c:v>
                </c:pt>
                <c:pt idx="14346">
                  <c:v>139.08205841446451</c:v>
                </c:pt>
                <c:pt idx="14347">
                  <c:v>139.08205841446451</c:v>
                </c:pt>
                <c:pt idx="14348">
                  <c:v>139.08205841446451</c:v>
                </c:pt>
                <c:pt idx="14349">
                  <c:v>139.08205841446451</c:v>
                </c:pt>
                <c:pt idx="14350">
                  <c:v>139.08205841446451</c:v>
                </c:pt>
                <c:pt idx="14351">
                  <c:v>139.08205841446451</c:v>
                </c:pt>
                <c:pt idx="14352">
                  <c:v>139.08205841446451</c:v>
                </c:pt>
                <c:pt idx="14353">
                  <c:v>139.08205841446451</c:v>
                </c:pt>
                <c:pt idx="14354">
                  <c:v>139.08205841446451</c:v>
                </c:pt>
                <c:pt idx="14355">
                  <c:v>139.27576601671311</c:v>
                </c:pt>
                <c:pt idx="14356">
                  <c:v>139.27576601671311</c:v>
                </c:pt>
                <c:pt idx="14357">
                  <c:v>139.27576601671311</c:v>
                </c:pt>
                <c:pt idx="14358">
                  <c:v>139.27576601671311</c:v>
                </c:pt>
                <c:pt idx="14359">
                  <c:v>139.27576601671311</c:v>
                </c:pt>
                <c:pt idx="14360">
                  <c:v>139.27576601671311</c:v>
                </c:pt>
                <c:pt idx="14361">
                  <c:v>139.27576601671311</c:v>
                </c:pt>
                <c:pt idx="14362">
                  <c:v>139.27576601671311</c:v>
                </c:pt>
                <c:pt idx="14363">
                  <c:v>139.27576601671311</c:v>
                </c:pt>
                <c:pt idx="14364">
                  <c:v>139.27576601671311</c:v>
                </c:pt>
                <c:pt idx="14365">
                  <c:v>139.27576601671311</c:v>
                </c:pt>
                <c:pt idx="14366">
                  <c:v>139.27576601671311</c:v>
                </c:pt>
                <c:pt idx="14367">
                  <c:v>139.27576601671311</c:v>
                </c:pt>
                <c:pt idx="14368">
                  <c:v>139.47001394700141</c:v>
                </c:pt>
                <c:pt idx="14369">
                  <c:v>139.47001394700141</c:v>
                </c:pt>
                <c:pt idx="14370">
                  <c:v>139.47001394700141</c:v>
                </c:pt>
                <c:pt idx="14371">
                  <c:v>139.47001394700141</c:v>
                </c:pt>
                <c:pt idx="14372">
                  <c:v>139.47001394700141</c:v>
                </c:pt>
                <c:pt idx="14373">
                  <c:v>139.47001394700141</c:v>
                </c:pt>
                <c:pt idx="14374">
                  <c:v>139.47001394700141</c:v>
                </c:pt>
                <c:pt idx="14375">
                  <c:v>139.47001394700141</c:v>
                </c:pt>
                <c:pt idx="14376">
                  <c:v>139.47001394700141</c:v>
                </c:pt>
                <c:pt idx="14377">
                  <c:v>139.47001394700141</c:v>
                </c:pt>
                <c:pt idx="14378">
                  <c:v>139.66480446927375</c:v>
                </c:pt>
                <c:pt idx="14379">
                  <c:v>139.66480446927375</c:v>
                </c:pt>
                <c:pt idx="14380">
                  <c:v>139.66480446927375</c:v>
                </c:pt>
                <c:pt idx="14381">
                  <c:v>139.66480446927375</c:v>
                </c:pt>
                <c:pt idx="14382">
                  <c:v>139.66480446927375</c:v>
                </c:pt>
                <c:pt idx="14383">
                  <c:v>139.66480446927375</c:v>
                </c:pt>
                <c:pt idx="14384">
                  <c:v>139.66480446927375</c:v>
                </c:pt>
                <c:pt idx="14385">
                  <c:v>139.66480446927375</c:v>
                </c:pt>
                <c:pt idx="14386">
                  <c:v>139.66480446927375</c:v>
                </c:pt>
                <c:pt idx="14387">
                  <c:v>139.66480446927375</c:v>
                </c:pt>
                <c:pt idx="14388">
                  <c:v>139.86013986013987</c:v>
                </c:pt>
                <c:pt idx="14389">
                  <c:v>139.86013986013987</c:v>
                </c:pt>
                <c:pt idx="14390">
                  <c:v>139.86013986013987</c:v>
                </c:pt>
                <c:pt idx="14391">
                  <c:v>139.86013986013987</c:v>
                </c:pt>
                <c:pt idx="14392">
                  <c:v>139.86013986013987</c:v>
                </c:pt>
                <c:pt idx="14393">
                  <c:v>139.86013986013987</c:v>
                </c:pt>
                <c:pt idx="14394">
                  <c:v>139.86013986013987</c:v>
                </c:pt>
                <c:pt idx="14395">
                  <c:v>139.86013986013987</c:v>
                </c:pt>
                <c:pt idx="14396">
                  <c:v>139.86013986013987</c:v>
                </c:pt>
                <c:pt idx="14397">
                  <c:v>139.86013986013987</c:v>
                </c:pt>
                <c:pt idx="14398">
                  <c:v>139.86013986013987</c:v>
                </c:pt>
                <c:pt idx="14399">
                  <c:v>139.86013986013987</c:v>
                </c:pt>
                <c:pt idx="14400">
                  <c:v>139.86013986013987</c:v>
                </c:pt>
                <c:pt idx="14401">
                  <c:v>139.86013986013987</c:v>
                </c:pt>
                <c:pt idx="14402">
                  <c:v>139.86013986013987</c:v>
                </c:pt>
                <c:pt idx="14403">
                  <c:v>139.86013986013987</c:v>
                </c:pt>
                <c:pt idx="14404">
                  <c:v>139.86013986013987</c:v>
                </c:pt>
                <c:pt idx="14405">
                  <c:v>139.86013986013987</c:v>
                </c:pt>
                <c:pt idx="14406">
                  <c:v>140.0560224089636</c:v>
                </c:pt>
                <c:pt idx="14407">
                  <c:v>140.0560224089636</c:v>
                </c:pt>
                <c:pt idx="14408">
                  <c:v>140.0560224089636</c:v>
                </c:pt>
                <c:pt idx="14409">
                  <c:v>140.0560224089636</c:v>
                </c:pt>
                <c:pt idx="14410">
                  <c:v>140.0560224089636</c:v>
                </c:pt>
                <c:pt idx="14411">
                  <c:v>140.0560224089636</c:v>
                </c:pt>
                <c:pt idx="14412">
                  <c:v>140.0560224089636</c:v>
                </c:pt>
                <c:pt idx="14413">
                  <c:v>140.0560224089636</c:v>
                </c:pt>
                <c:pt idx="14414">
                  <c:v>140.0560224089636</c:v>
                </c:pt>
                <c:pt idx="14415">
                  <c:v>140.0560224089636</c:v>
                </c:pt>
                <c:pt idx="14416">
                  <c:v>140.0560224089636</c:v>
                </c:pt>
                <c:pt idx="14417">
                  <c:v>140.0560224089636</c:v>
                </c:pt>
                <c:pt idx="14418">
                  <c:v>140.0560224089636</c:v>
                </c:pt>
                <c:pt idx="14419">
                  <c:v>140.0560224089636</c:v>
                </c:pt>
                <c:pt idx="14420">
                  <c:v>140.0560224089636</c:v>
                </c:pt>
                <c:pt idx="14421">
                  <c:v>140.0560224089636</c:v>
                </c:pt>
                <c:pt idx="14422">
                  <c:v>140.0560224089636</c:v>
                </c:pt>
                <c:pt idx="14423">
                  <c:v>140.0560224089636</c:v>
                </c:pt>
                <c:pt idx="14424">
                  <c:v>140.25245441795232</c:v>
                </c:pt>
                <c:pt idx="14425">
                  <c:v>140.25245441795232</c:v>
                </c:pt>
                <c:pt idx="14426">
                  <c:v>140.25245441795232</c:v>
                </c:pt>
                <c:pt idx="14427">
                  <c:v>140.25245441795232</c:v>
                </c:pt>
                <c:pt idx="14428">
                  <c:v>140.25245441795232</c:v>
                </c:pt>
                <c:pt idx="14429">
                  <c:v>140.25245441795232</c:v>
                </c:pt>
                <c:pt idx="14430">
                  <c:v>140.25245441795232</c:v>
                </c:pt>
                <c:pt idx="14431">
                  <c:v>140.25245441795232</c:v>
                </c:pt>
                <c:pt idx="14432">
                  <c:v>140.25245441795232</c:v>
                </c:pt>
                <c:pt idx="14433">
                  <c:v>140.25245441795232</c:v>
                </c:pt>
                <c:pt idx="14434">
                  <c:v>140.25245441795232</c:v>
                </c:pt>
                <c:pt idx="14435">
                  <c:v>140.25245441795232</c:v>
                </c:pt>
                <c:pt idx="14436">
                  <c:v>140.25245441795232</c:v>
                </c:pt>
                <c:pt idx="14437">
                  <c:v>140.25245441795232</c:v>
                </c:pt>
                <c:pt idx="14438">
                  <c:v>140.25245441795232</c:v>
                </c:pt>
                <c:pt idx="14439">
                  <c:v>140.25245441795232</c:v>
                </c:pt>
                <c:pt idx="14440">
                  <c:v>140.25245441795232</c:v>
                </c:pt>
                <c:pt idx="14441">
                  <c:v>140.25245441795232</c:v>
                </c:pt>
                <c:pt idx="14442">
                  <c:v>140.25245441795232</c:v>
                </c:pt>
                <c:pt idx="14443">
                  <c:v>140.25245441795232</c:v>
                </c:pt>
                <c:pt idx="14444">
                  <c:v>140.25245441795232</c:v>
                </c:pt>
                <c:pt idx="14445">
                  <c:v>140.25245441795232</c:v>
                </c:pt>
                <c:pt idx="14446">
                  <c:v>140.44943820224719</c:v>
                </c:pt>
                <c:pt idx="14447">
                  <c:v>140.44943820224719</c:v>
                </c:pt>
                <c:pt idx="14448">
                  <c:v>140.44943820224719</c:v>
                </c:pt>
                <c:pt idx="14449">
                  <c:v>140.44943820224719</c:v>
                </c:pt>
                <c:pt idx="14450">
                  <c:v>140.44943820224719</c:v>
                </c:pt>
                <c:pt idx="14451">
                  <c:v>140.44943820224719</c:v>
                </c:pt>
                <c:pt idx="14452">
                  <c:v>140.44943820224719</c:v>
                </c:pt>
                <c:pt idx="14453">
                  <c:v>140.44943820224719</c:v>
                </c:pt>
                <c:pt idx="14454">
                  <c:v>140.44943820224719</c:v>
                </c:pt>
                <c:pt idx="14455">
                  <c:v>140.44943820224719</c:v>
                </c:pt>
                <c:pt idx="14456">
                  <c:v>140.44943820224719</c:v>
                </c:pt>
                <c:pt idx="14457">
                  <c:v>140.44943820224719</c:v>
                </c:pt>
                <c:pt idx="14458">
                  <c:v>140.44943820224719</c:v>
                </c:pt>
                <c:pt idx="14459">
                  <c:v>140.44943820224719</c:v>
                </c:pt>
                <c:pt idx="14460">
                  <c:v>140.44943820224719</c:v>
                </c:pt>
                <c:pt idx="14461">
                  <c:v>140.64697609001405</c:v>
                </c:pt>
                <c:pt idx="14462">
                  <c:v>140.64697609001405</c:v>
                </c:pt>
                <c:pt idx="14463">
                  <c:v>140.64697609001405</c:v>
                </c:pt>
                <c:pt idx="14464">
                  <c:v>140.64697609001405</c:v>
                </c:pt>
                <c:pt idx="14465">
                  <c:v>140.64697609001405</c:v>
                </c:pt>
                <c:pt idx="14466">
                  <c:v>140.64697609001405</c:v>
                </c:pt>
                <c:pt idx="14467">
                  <c:v>140.64697609001405</c:v>
                </c:pt>
                <c:pt idx="14468">
                  <c:v>140.64697609001405</c:v>
                </c:pt>
                <c:pt idx="14469">
                  <c:v>140.64697609001405</c:v>
                </c:pt>
                <c:pt idx="14470">
                  <c:v>140.64697609001405</c:v>
                </c:pt>
                <c:pt idx="14471">
                  <c:v>140.64697609001405</c:v>
                </c:pt>
                <c:pt idx="14472">
                  <c:v>140.64697609001405</c:v>
                </c:pt>
                <c:pt idx="14473">
                  <c:v>140.64697609001405</c:v>
                </c:pt>
                <c:pt idx="14474">
                  <c:v>140.64697609001405</c:v>
                </c:pt>
                <c:pt idx="14475">
                  <c:v>140.64697609001405</c:v>
                </c:pt>
                <c:pt idx="14476">
                  <c:v>140.64697609001405</c:v>
                </c:pt>
                <c:pt idx="14477">
                  <c:v>140.64697609001405</c:v>
                </c:pt>
                <c:pt idx="14478">
                  <c:v>140.64697609001405</c:v>
                </c:pt>
                <c:pt idx="14479">
                  <c:v>140.84507042253523</c:v>
                </c:pt>
                <c:pt idx="14480">
                  <c:v>140.84507042253523</c:v>
                </c:pt>
                <c:pt idx="14481">
                  <c:v>140.84507042253523</c:v>
                </c:pt>
                <c:pt idx="14482">
                  <c:v>140.84507042253523</c:v>
                </c:pt>
                <c:pt idx="14483">
                  <c:v>140.84507042253523</c:v>
                </c:pt>
                <c:pt idx="14484">
                  <c:v>140.84507042253523</c:v>
                </c:pt>
                <c:pt idx="14485">
                  <c:v>140.84507042253523</c:v>
                </c:pt>
                <c:pt idx="14486">
                  <c:v>140.84507042253523</c:v>
                </c:pt>
                <c:pt idx="14487">
                  <c:v>140.84507042253523</c:v>
                </c:pt>
                <c:pt idx="14488">
                  <c:v>140.84507042253523</c:v>
                </c:pt>
                <c:pt idx="14489">
                  <c:v>140.84507042253523</c:v>
                </c:pt>
                <c:pt idx="14490">
                  <c:v>140.84507042253523</c:v>
                </c:pt>
                <c:pt idx="14491">
                  <c:v>140.84507042253523</c:v>
                </c:pt>
                <c:pt idx="14492">
                  <c:v>140.84507042253523</c:v>
                </c:pt>
                <c:pt idx="14493">
                  <c:v>141.04372355430183</c:v>
                </c:pt>
                <c:pt idx="14494">
                  <c:v>141.04372355430183</c:v>
                </c:pt>
                <c:pt idx="14495">
                  <c:v>141.04372355430183</c:v>
                </c:pt>
                <c:pt idx="14496">
                  <c:v>141.04372355430183</c:v>
                </c:pt>
                <c:pt idx="14497">
                  <c:v>141.04372355430183</c:v>
                </c:pt>
                <c:pt idx="14498">
                  <c:v>141.04372355430183</c:v>
                </c:pt>
                <c:pt idx="14499">
                  <c:v>141.04372355430183</c:v>
                </c:pt>
                <c:pt idx="14500">
                  <c:v>141.04372355430183</c:v>
                </c:pt>
                <c:pt idx="14501">
                  <c:v>141.04372355430183</c:v>
                </c:pt>
                <c:pt idx="14502">
                  <c:v>141.04372355430183</c:v>
                </c:pt>
                <c:pt idx="14503">
                  <c:v>141.04372355430183</c:v>
                </c:pt>
                <c:pt idx="14504">
                  <c:v>141.04372355430183</c:v>
                </c:pt>
                <c:pt idx="14505">
                  <c:v>141.04372355430183</c:v>
                </c:pt>
                <c:pt idx="14506">
                  <c:v>141.04372355430183</c:v>
                </c:pt>
                <c:pt idx="14507">
                  <c:v>141.04372355430183</c:v>
                </c:pt>
                <c:pt idx="14508">
                  <c:v>141.04372355430183</c:v>
                </c:pt>
                <c:pt idx="14509">
                  <c:v>141.04372355430183</c:v>
                </c:pt>
                <c:pt idx="14510">
                  <c:v>141.04372355430183</c:v>
                </c:pt>
                <c:pt idx="14511">
                  <c:v>141.24293785310735</c:v>
                </c:pt>
                <c:pt idx="14512">
                  <c:v>141.24293785310735</c:v>
                </c:pt>
                <c:pt idx="14513">
                  <c:v>141.24293785310735</c:v>
                </c:pt>
                <c:pt idx="14514">
                  <c:v>141.24293785310735</c:v>
                </c:pt>
                <c:pt idx="14515">
                  <c:v>141.24293785310735</c:v>
                </c:pt>
                <c:pt idx="14516">
                  <c:v>141.24293785310735</c:v>
                </c:pt>
                <c:pt idx="14517">
                  <c:v>141.24293785310735</c:v>
                </c:pt>
                <c:pt idx="14518">
                  <c:v>141.24293785310735</c:v>
                </c:pt>
                <c:pt idx="14519">
                  <c:v>141.24293785310735</c:v>
                </c:pt>
                <c:pt idx="14520">
                  <c:v>141.24293785310735</c:v>
                </c:pt>
                <c:pt idx="14521">
                  <c:v>141.24293785310735</c:v>
                </c:pt>
                <c:pt idx="14522">
                  <c:v>141.24293785310735</c:v>
                </c:pt>
                <c:pt idx="14523">
                  <c:v>141.24293785310735</c:v>
                </c:pt>
                <c:pt idx="14524">
                  <c:v>141.24293785310735</c:v>
                </c:pt>
                <c:pt idx="14525">
                  <c:v>141.24293785310735</c:v>
                </c:pt>
                <c:pt idx="14526">
                  <c:v>141.24293785310735</c:v>
                </c:pt>
                <c:pt idx="14527">
                  <c:v>141.44271570014143</c:v>
                </c:pt>
                <c:pt idx="14528">
                  <c:v>141.44271570014143</c:v>
                </c:pt>
                <c:pt idx="14529">
                  <c:v>141.44271570014143</c:v>
                </c:pt>
                <c:pt idx="14530">
                  <c:v>141.44271570014143</c:v>
                </c:pt>
                <c:pt idx="14531">
                  <c:v>141.44271570014143</c:v>
                </c:pt>
                <c:pt idx="14532">
                  <c:v>141.44271570014143</c:v>
                </c:pt>
                <c:pt idx="14533">
                  <c:v>141.44271570014143</c:v>
                </c:pt>
                <c:pt idx="14534">
                  <c:v>141.44271570014143</c:v>
                </c:pt>
                <c:pt idx="14535">
                  <c:v>141.44271570014143</c:v>
                </c:pt>
                <c:pt idx="14536">
                  <c:v>141.44271570014143</c:v>
                </c:pt>
                <c:pt idx="14537">
                  <c:v>141.44271570014143</c:v>
                </c:pt>
                <c:pt idx="14538">
                  <c:v>141.44271570014143</c:v>
                </c:pt>
                <c:pt idx="14539">
                  <c:v>141.44271570014143</c:v>
                </c:pt>
                <c:pt idx="14540">
                  <c:v>141.44271570014143</c:v>
                </c:pt>
                <c:pt idx="14541">
                  <c:v>141.44271570014143</c:v>
                </c:pt>
                <c:pt idx="14542">
                  <c:v>141.44271570014143</c:v>
                </c:pt>
                <c:pt idx="14543">
                  <c:v>141.44271570014143</c:v>
                </c:pt>
                <c:pt idx="14544">
                  <c:v>141.64305949008499</c:v>
                </c:pt>
                <c:pt idx="14545">
                  <c:v>141.64305949008499</c:v>
                </c:pt>
                <c:pt idx="14546">
                  <c:v>141.64305949008499</c:v>
                </c:pt>
                <c:pt idx="14547">
                  <c:v>141.64305949008499</c:v>
                </c:pt>
                <c:pt idx="14548">
                  <c:v>141.64305949008499</c:v>
                </c:pt>
                <c:pt idx="14549">
                  <c:v>141.64305949008499</c:v>
                </c:pt>
                <c:pt idx="14550">
                  <c:v>141.64305949008499</c:v>
                </c:pt>
                <c:pt idx="14551">
                  <c:v>141.64305949008499</c:v>
                </c:pt>
                <c:pt idx="14552">
                  <c:v>141.64305949008499</c:v>
                </c:pt>
                <c:pt idx="14553">
                  <c:v>141.64305949008499</c:v>
                </c:pt>
                <c:pt idx="14554">
                  <c:v>141.64305949008499</c:v>
                </c:pt>
                <c:pt idx="14555">
                  <c:v>141.64305949008499</c:v>
                </c:pt>
                <c:pt idx="14556">
                  <c:v>141.64305949008499</c:v>
                </c:pt>
                <c:pt idx="14557">
                  <c:v>141.64305949008499</c:v>
                </c:pt>
                <c:pt idx="14558">
                  <c:v>141.64305949008499</c:v>
                </c:pt>
                <c:pt idx="14559">
                  <c:v>141.64305949008499</c:v>
                </c:pt>
                <c:pt idx="14560">
                  <c:v>141.64305949008499</c:v>
                </c:pt>
                <c:pt idx="14561">
                  <c:v>141.64305949008499</c:v>
                </c:pt>
                <c:pt idx="14562">
                  <c:v>141.64305949008499</c:v>
                </c:pt>
                <c:pt idx="14563">
                  <c:v>141.64305949008499</c:v>
                </c:pt>
                <c:pt idx="14564">
                  <c:v>141.64305949008499</c:v>
                </c:pt>
                <c:pt idx="14565">
                  <c:v>141.64305949008499</c:v>
                </c:pt>
                <c:pt idx="14566">
                  <c:v>141.64305949008499</c:v>
                </c:pt>
                <c:pt idx="14567">
                  <c:v>141.64305949008499</c:v>
                </c:pt>
                <c:pt idx="14568">
                  <c:v>141.84397163120568</c:v>
                </c:pt>
                <c:pt idx="14569">
                  <c:v>141.84397163120568</c:v>
                </c:pt>
                <c:pt idx="14570">
                  <c:v>141.84397163120568</c:v>
                </c:pt>
                <c:pt idx="14571">
                  <c:v>141.84397163120568</c:v>
                </c:pt>
                <c:pt idx="14572">
                  <c:v>141.84397163120568</c:v>
                </c:pt>
                <c:pt idx="14573">
                  <c:v>141.84397163120568</c:v>
                </c:pt>
                <c:pt idx="14574">
                  <c:v>141.84397163120568</c:v>
                </c:pt>
                <c:pt idx="14575">
                  <c:v>141.84397163120568</c:v>
                </c:pt>
                <c:pt idx="14576">
                  <c:v>141.84397163120568</c:v>
                </c:pt>
                <c:pt idx="14577">
                  <c:v>141.84397163120568</c:v>
                </c:pt>
                <c:pt idx="14578">
                  <c:v>141.84397163120568</c:v>
                </c:pt>
                <c:pt idx="14579">
                  <c:v>141.84397163120568</c:v>
                </c:pt>
                <c:pt idx="14580">
                  <c:v>141.84397163120568</c:v>
                </c:pt>
                <c:pt idx="14581">
                  <c:v>141.84397163120568</c:v>
                </c:pt>
                <c:pt idx="14582">
                  <c:v>141.84397163120568</c:v>
                </c:pt>
                <c:pt idx="14583">
                  <c:v>141.84397163120568</c:v>
                </c:pt>
                <c:pt idx="14584">
                  <c:v>141.84397163120568</c:v>
                </c:pt>
                <c:pt idx="14585">
                  <c:v>141.84397163120568</c:v>
                </c:pt>
                <c:pt idx="14586">
                  <c:v>141.84397163120568</c:v>
                </c:pt>
                <c:pt idx="14587">
                  <c:v>141.84397163120568</c:v>
                </c:pt>
                <c:pt idx="14588">
                  <c:v>141.84397163120568</c:v>
                </c:pt>
                <c:pt idx="14589">
                  <c:v>142.04545454545453</c:v>
                </c:pt>
                <c:pt idx="14590">
                  <c:v>142.04545454545453</c:v>
                </c:pt>
                <c:pt idx="14591">
                  <c:v>142.04545454545453</c:v>
                </c:pt>
                <c:pt idx="14592">
                  <c:v>142.04545454545453</c:v>
                </c:pt>
                <c:pt idx="14593">
                  <c:v>142.04545454545453</c:v>
                </c:pt>
                <c:pt idx="14594">
                  <c:v>142.04545454545453</c:v>
                </c:pt>
                <c:pt idx="14595">
                  <c:v>142.04545454545453</c:v>
                </c:pt>
                <c:pt idx="14596">
                  <c:v>142.04545454545453</c:v>
                </c:pt>
                <c:pt idx="14597">
                  <c:v>142.04545454545453</c:v>
                </c:pt>
                <c:pt idx="14598">
                  <c:v>142.04545454545453</c:v>
                </c:pt>
                <c:pt idx="14599">
                  <c:v>142.04545454545453</c:v>
                </c:pt>
                <c:pt idx="14600">
                  <c:v>142.04545454545453</c:v>
                </c:pt>
                <c:pt idx="14601">
                  <c:v>142.04545454545453</c:v>
                </c:pt>
                <c:pt idx="14602">
                  <c:v>142.04545454545453</c:v>
                </c:pt>
                <c:pt idx="14603">
                  <c:v>142.24751066856331</c:v>
                </c:pt>
                <c:pt idx="14604">
                  <c:v>142.24751066856331</c:v>
                </c:pt>
                <c:pt idx="14605">
                  <c:v>142.24751066856331</c:v>
                </c:pt>
                <c:pt idx="14606">
                  <c:v>142.24751066856331</c:v>
                </c:pt>
                <c:pt idx="14607">
                  <c:v>142.24751066856331</c:v>
                </c:pt>
                <c:pt idx="14608">
                  <c:v>142.24751066856331</c:v>
                </c:pt>
                <c:pt idx="14609">
                  <c:v>142.24751066856331</c:v>
                </c:pt>
                <c:pt idx="14610">
                  <c:v>142.24751066856331</c:v>
                </c:pt>
                <c:pt idx="14611">
                  <c:v>142.24751066856331</c:v>
                </c:pt>
                <c:pt idx="14612">
                  <c:v>142.24751066856331</c:v>
                </c:pt>
                <c:pt idx="14613">
                  <c:v>142.24751066856331</c:v>
                </c:pt>
                <c:pt idx="14614">
                  <c:v>142.24751066856331</c:v>
                </c:pt>
                <c:pt idx="14615">
                  <c:v>142.45014245014247</c:v>
                </c:pt>
                <c:pt idx="14616">
                  <c:v>142.45014245014247</c:v>
                </c:pt>
                <c:pt idx="14617">
                  <c:v>142.45014245014247</c:v>
                </c:pt>
                <c:pt idx="14618">
                  <c:v>142.45014245014247</c:v>
                </c:pt>
                <c:pt idx="14619">
                  <c:v>142.45014245014247</c:v>
                </c:pt>
                <c:pt idx="14620">
                  <c:v>142.45014245014247</c:v>
                </c:pt>
                <c:pt idx="14621">
                  <c:v>142.45014245014247</c:v>
                </c:pt>
                <c:pt idx="14622">
                  <c:v>142.45014245014247</c:v>
                </c:pt>
                <c:pt idx="14623">
                  <c:v>142.45014245014247</c:v>
                </c:pt>
                <c:pt idx="14624">
                  <c:v>142.45014245014247</c:v>
                </c:pt>
                <c:pt idx="14625">
                  <c:v>142.45014245014247</c:v>
                </c:pt>
                <c:pt idx="14626">
                  <c:v>142.65335235378032</c:v>
                </c:pt>
                <c:pt idx="14627">
                  <c:v>142.65335235378032</c:v>
                </c:pt>
                <c:pt idx="14628">
                  <c:v>142.65335235378032</c:v>
                </c:pt>
                <c:pt idx="14629">
                  <c:v>142.65335235378032</c:v>
                </c:pt>
                <c:pt idx="14630">
                  <c:v>142.65335235378032</c:v>
                </c:pt>
                <c:pt idx="14631">
                  <c:v>142.65335235378032</c:v>
                </c:pt>
                <c:pt idx="14632">
                  <c:v>142.65335235378032</c:v>
                </c:pt>
                <c:pt idx="14633">
                  <c:v>142.65335235378032</c:v>
                </c:pt>
                <c:pt idx="14634">
                  <c:v>142.65335235378032</c:v>
                </c:pt>
                <c:pt idx="14635">
                  <c:v>142.65335235378032</c:v>
                </c:pt>
                <c:pt idx="14636">
                  <c:v>142.65335235378032</c:v>
                </c:pt>
                <c:pt idx="14637">
                  <c:v>142.65335235378032</c:v>
                </c:pt>
                <c:pt idx="14638">
                  <c:v>142.65335235378032</c:v>
                </c:pt>
                <c:pt idx="14639">
                  <c:v>142.65335235378032</c:v>
                </c:pt>
                <c:pt idx="14640">
                  <c:v>142.65335235378032</c:v>
                </c:pt>
                <c:pt idx="14641">
                  <c:v>142.65335235378032</c:v>
                </c:pt>
                <c:pt idx="14642">
                  <c:v>142.85714285714286</c:v>
                </c:pt>
                <c:pt idx="14643">
                  <c:v>142.85714285714286</c:v>
                </c:pt>
                <c:pt idx="14644">
                  <c:v>142.85714285714286</c:v>
                </c:pt>
                <c:pt idx="14645">
                  <c:v>142.85714285714286</c:v>
                </c:pt>
                <c:pt idx="14646">
                  <c:v>142.85714285714286</c:v>
                </c:pt>
                <c:pt idx="14647">
                  <c:v>142.85714285714286</c:v>
                </c:pt>
                <c:pt idx="14648">
                  <c:v>142.85714285714286</c:v>
                </c:pt>
                <c:pt idx="14649">
                  <c:v>142.85714285714286</c:v>
                </c:pt>
                <c:pt idx="14650">
                  <c:v>142.85714285714286</c:v>
                </c:pt>
                <c:pt idx="14651">
                  <c:v>142.85714285714286</c:v>
                </c:pt>
                <c:pt idx="14652">
                  <c:v>143.06151645207439</c:v>
                </c:pt>
                <c:pt idx="14653">
                  <c:v>143.06151645207439</c:v>
                </c:pt>
                <c:pt idx="14654">
                  <c:v>143.06151645207439</c:v>
                </c:pt>
                <c:pt idx="14655">
                  <c:v>143.06151645207439</c:v>
                </c:pt>
                <c:pt idx="14656">
                  <c:v>143.06151645207439</c:v>
                </c:pt>
                <c:pt idx="14657">
                  <c:v>143.06151645207439</c:v>
                </c:pt>
                <c:pt idx="14658">
                  <c:v>143.06151645207439</c:v>
                </c:pt>
                <c:pt idx="14659">
                  <c:v>143.06151645207439</c:v>
                </c:pt>
                <c:pt idx="14660">
                  <c:v>143.06151645207439</c:v>
                </c:pt>
                <c:pt idx="14661">
                  <c:v>143.06151645207439</c:v>
                </c:pt>
                <c:pt idx="14662">
                  <c:v>143.06151645207439</c:v>
                </c:pt>
                <c:pt idx="14663">
                  <c:v>143.06151645207439</c:v>
                </c:pt>
                <c:pt idx="14664">
                  <c:v>143.06151645207439</c:v>
                </c:pt>
                <c:pt idx="14665">
                  <c:v>143.06151645207439</c:v>
                </c:pt>
                <c:pt idx="14666">
                  <c:v>143.06151645207439</c:v>
                </c:pt>
                <c:pt idx="14667">
                  <c:v>143.06151645207439</c:v>
                </c:pt>
                <c:pt idx="14668">
                  <c:v>143.06151645207439</c:v>
                </c:pt>
                <c:pt idx="14669">
                  <c:v>143.26647564469914</c:v>
                </c:pt>
                <c:pt idx="14670">
                  <c:v>143.26647564469914</c:v>
                </c:pt>
                <c:pt idx="14671">
                  <c:v>143.26647564469914</c:v>
                </c:pt>
                <c:pt idx="14672">
                  <c:v>143.26647564469914</c:v>
                </c:pt>
                <c:pt idx="14673">
                  <c:v>143.26647564469914</c:v>
                </c:pt>
                <c:pt idx="14674">
                  <c:v>143.26647564469914</c:v>
                </c:pt>
                <c:pt idx="14675">
                  <c:v>143.26647564469914</c:v>
                </c:pt>
                <c:pt idx="14676">
                  <c:v>143.26647564469914</c:v>
                </c:pt>
                <c:pt idx="14677">
                  <c:v>143.26647564469914</c:v>
                </c:pt>
                <c:pt idx="14678">
                  <c:v>143.26647564469914</c:v>
                </c:pt>
                <c:pt idx="14679">
                  <c:v>143.26647564469914</c:v>
                </c:pt>
                <c:pt idx="14680">
                  <c:v>143.26647564469914</c:v>
                </c:pt>
                <c:pt idx="14681">
                  <c:v>143.26647564469914</c:v>
                </c:pt>
                <c:pt idx="14682">
                  <c:v>143.47202295552367</c:v>
                </c:pt>
                <c:pt idx="14683">
                  <c:v>143.47202295552367</c:v>
                </c:pt>
                <c:pt idx="14684">
                  <c:v>143.47202295552367</c:v>
                </c:pt>
                <c:pt idx="14685">
                  <c:v>143.47202295552367</c:v>
                </c:pt>
                <c:pt idx="14686">
                  <c:v>143.47202295552367</c:v>
                </c:pt>
                <c:pt idx="14687">
                  <c:v>143.47202295552367</c:v>
                </c:pt>
                <c:pt idx="14688">
                  <c:v>143.47202295552367</c:v>
                </c:pt>
                <c:pt idx="14689">
                  <c:v>143.47202295552367</c:v>
                </c:pt>
                <c:pt idx="14690">
                  <c:v>143.47202295552367</c:v>
                </c:pt>
                <c:pt idx="14691">
                  <c:v>143.47202295552367</c:v>
                </c:pt>
                <c:pt idx="14692">
                  <c:v>143.47202295552367</c:v>
                </c:pt>
                <c:pt idx="14693">
                  <c:v>143.47202295552367</c:v>
                </c:pt>
                <c:pt idx="14694">
                  <c:v>143.47202295552367</c:v>
                </c:pt>
                <c:pt idx="14695">
                  <c:v>143.47202295552367</c:v>
                </c:pt>
                <c:pt idx="14696">
                  <c:v>143.47202295552367</c:v>
                </c:pt>
                <c:pt idx="14697">
                  <c:v>143.67816091954023</c:v>
                </c:pt>
                <c:pt idx="14698">
                  <c:v>143.67816091954023</c:v>
                </c:pt>
                <c:pt idx="14699">
                  <c:v>143.67816091954023</c:v>
                </c:pt>
                <c:pt idx="14700">
                  <c:v>143.67816091954023</c:v>
                </c:pt>
                <c:pt idx="14701">
                  <c:v>143.67816091954023</c:v>
                </c:pt>
                <c:pt idx="14702">
                  <c:v>143.67816091954023</c:v>
                </c:pt>
                <c:pt idx="14703">
                  <c:v>143.67816091954023</c:v>
                </c:pt>
                <c:pt idx="14704">
                  <c:v>143.67816091954023</c:v>
                </c:pt>
                <c:pt idx="14705">
                  <c:v>143.67816091954023</c:v>
                </c:pt>
                <c:pt idx="14706">
                  <c:v>143.67816091954023</c:v>
                </c:pt>
                <c:pt idx="14707">
                  <c:v>143.67816091954023</c:v>
                </c:pt>
                <c:pt idx="14708">
                  <c:v>143.67816091954023</c:v>
                </c:pt>
                <c:pt idx="14709">
                  <c:v>143.67816091954023</c:v>
                </c:pt>
                <c:pt idx="14710">
                  <c:v>143.67816091954023</c:v>
                </c:pt>
                <c:pt idx="14711">
                  <c:v>143.67816091954023</c:v>
                </c:pt>
                <c:pt idx="14712">
                  <c:v>143.67816091954023</c:v>
                </c:pt>
                <c:pt idx="14713">
                  <c:v>143.67816091954023</c:v>
                </c:pt>
                <c:pt idx="14714">
                  <c:v>143.67816091954023</c:v>
                </c:pt>
                <c:pt idx="14715">
                  <c:v>143.67816091954023</c:v>
                </c:pt>
                <c:pt idx="14716">
                  <c:v>143.67816091954023</c:v>
                </c:pt>
                <c:pt idx="14717">
                  <c:v>143.88489208633092</c:v>
                </c:pt>
                <c:pt idx="14718">
                  <c:v>143.88489208633092</c:v>
                </c:pt>
                <c:pt idx="14719">
                  <c:v>143.88489208633092</c:v>
                </c:pt>
                <c:pt idx="14720">
                  <c:v>143.88489208633092</c:v>
                </c:pt>
                <c:pt idx="14721">
                  <c:v>143.88489208633092</c:v>
                </c:pt>
                <c:pt idx="14722">
                  <c:v>143.88489208633092</c:v>
                </c:pt>
                <c:pt idx="14723">
                  <c:v>143.88489208633092</c:v>
                </c:pt>
                <c:pt idx="14724">
                  <c:v>143.88489208633092</c:v>
                </c:pt>
                <c:pt idx="14725">
                  <c:v>143.88489208633092</c:v>
                </c:pt>
                <c:pt idx="14726">
                  <c:v>143.88489208633092</c:v>
                </c:pt>
                <c:pt idx="14727">
                  <c:v>143.88489208633092</c:v>
                </c:pt>
                <c:pt idx="14728">
                  <c:v>143.88489208633092</c:v>
                </c:pt>
                <c:pt idx="14729">
                  <c:v>143.88489208633092</c:v>
                </c:pt>
                <c:pt idx="14730">
                  <c:v>143.88489208633092</c:v>
                </c:pt>
                <c:pt idx="14731">
                  <c:v>143.88489208633092</c:v>
                </c:pt>
                <c:pt idx="14732">
                  <c:v>143.88489208633092</c:v>
                </c:pt>
                <c:pt idx="14733">
                  <c:v>143.88489208633092</c:v>
                </c:pt>
                <c:pt idx="14734">
                  <c:v>143.88489208633092</c:v>
                </c:pt>
                <c:pt idx="14735">
                  <c:v>143.88489208633092</c:v>
                </c:pt>
                <c:pt idx="14736">
                  <c:v>144.09221902017291</c:v>
                </c:pt>
                <c:pt idx="14737">
                  <c:v>144.09221902017291</c:v>
                </c:pt>
                <c:pt idx="14738">
                  <c:v>144.09221902017291</c:v>
                </c:pt>
                <c:pt idx="14739">
                  <c:v>144.09221902017291</c:v>
                </c:pt>
                <c:pt idx="14740">
                  <c:v>144.09221902017291</c:v>
                </c:pt>
                <c:pt idx="14741">
                  <c:v>144.09221902017291</c:v>
                </c:pt>
                <c:pt idx="14742">
                  <c:v>144.09221902017291</c:v>
                </c:pt>
                <c:pt idx="14743">
                  <c:v>144.09221902017291</c:v>
                </c:pt>
                <c:pt idx="14744">
                  <c:v>144.09221902017291</c:v>
                </c:pt>
                <c:pt idx="14745">
                  <c:v>144.09221902017291</c:v>
                </c:pt>
                <c:pt idx="14746">
                  <c:v>144.09221902017291</c:v>
                </c:pt>
                <c:pt idx="14747">
                  <c:v>144.09221902017291</c:v>
                </c:pt>
                <c:pt idx="14748">
                  <c:v>144.09221902017291</c:v>
                </c:pt>
                <c:pt idx="14749">
                  <c:v>144.09221902017291</c:v>
                </c:pt>
                <c:pt idx="14750">
                  <c:v>144.09221902017291</c:v>
                </c:pt>
                <c:pt idx="14751">
                  <c:v>144.3001443001443</c:v>
                </c:pt>
                <c:pt idx="14752">
                  <c:v>144.3001443001443</c:v>
                </c:pt>
                <c:pt idx="14753">
                  <c:v>144.3001443001443</c:v>
                </c:pt>
                <c:pt idx="14754">
                  <c:v>144.3001443001443</c:v>
                </c:pt>
                <c:pt idx="14755">
                  <c:v>144.3001443001443</c:v>
                </c:pt>
                <c:pt idx="14756">
                  <c:v>144.3001443001443</c:v>
                </c:pt>
                <c:pt idx="14757">
                  <c:v>144.3001443001443</c:v>
                </c:pt>
                <c:pt idx="14758">
                  <c:v>144.3001443001443</c:v>
                </c:pt>
                <c:pt idx="14759">
                  <c:v>144.3001443001443</c:v>
                </c:pt>
                <c:pt idx="14760">
                  <c:v>144.3001443001443</c:v>
                </c:pt>
                <c:pt idx="14761">
                  <c:v>144.3001443001443</c:v>
                </c:pt>
                <c:pt idx="14762">
                  <c:v>144.3001443001443</c:v>
                </c:pt>
                <c:pt idx="14763">
                  <c:v>144.3001443001443</c:v>
                </c:pt>
                <c:pt idx="14764">
                  <c:v>144.3001443001443</c:v>
                </c:pt>
                <c:pt idx="14765">
                  <c:v>144.3001443001443</c:v>
                </c:pt>
                <c:pt idx="14766">
                  <c:v>144.3001443001443</c:v>
                </c:pt>
                <c:pt idx="14767">
                  <c:v>144.50867052023122</c:v>
                </c:pt>
                <c:pt idx="14768">
                  <c:v>144.50867052023122</c:v>
                </c:pt>
                <c:pt idx="14769">
                  <c:v>144.50867052023122</c:v>
                </c:pt>
                <c:pt idx="14770">
                  <c:v>144.50867052023122</c:v>
                </c:pt>
                <c:pt idx="14771">
                  <c:v>144.50867052023122</c:v>
                </c:pt>
                <c:pt idx="14772">
                  <c:v>144.50867052023122</c:v>
                </c:pt>
                <c:pt idx="14773">
                  <c:v>144.50867052023122</c:v>
                </c:pt>
                <c:pt idx="14774">
                  <c:v>144.50867052023122</c:v>
                </c:pt>
                <c:pt idx="14775">
                  <c:v>144.50867052023122</c:v>
                </c:pt>
                <c:pt idx="14776">
                  <c:v>144.50867052023122</c:v>
                </c:pt>
                <c:pt idx="14777">
                  <c:v>144.50867052023122</c:v>
                </c:pt>
                <c:pt idx="14778">
                  <c:v>144.50867052023122</c:v>
                </c:pt>
                <c:pt idx="14779">
                  <c:v>144.50867052023122</c:v>
                </c:pt>
                <c:pt idx="14780">
                  <c:v>144.50867052023122</c:v>
                </c:pt>
                <c:pt idx="14781">
                  <c:v>144.50867052023122</c:v>
                </c:pt>
                <c:pt idx="14782">
                  <c:v>144.50867052023122</c:v>
                </c:pt>
                <c:pt idx="14783">
                  <c:v>144.50867052023122</c:v>
                </c:pt>
                <c:pt idx="14784">
                  <c:v>144.71780028943559</c:v>
                </c:pt>
                <c:pt idx="14785">
                  <c:v>144.71780028943559</c:v>
                </c:pt>
                <c:pt idx="14786">
                  <c:v>144.71780028943559</c:v>
                </c:pt>
                <c:pt idx="14787">
                  <c:v>144.71780028943559</c:v>
                </c:pt>
                <c:pt idx="14788">
                  <c:v>144.71780028943559</c:v>
                </c:pt>
                <c:pt idx="14789">
                  <c:v>144.71780028943559</c:v>
                </c:pt>
                <c:pt idx="14790">
                  <c:v>144.71780028943559</c:v>
                </c:pt>
                <c:pt idx="14791">
                  <c:v>144.71780028943559</c:v>
                </c:pt>
                <c:pt idx="14792">
                  <c:v>144.71780028943559</c:v>
                </c:pt>
                <c:pt idx="14793">
                  <c:v>144.71780028943559</c:v>
                </c:pt>
                <c:pt idx="14794">
                  <c:v>144.71780028943559</c:v>
                </c:pt>
                <c:pt idx="14795">
                  <c:v>144.71780028943559</c:v>
                </c:pt>
                <c:pt idx="14796">
                  <c:v>144.71780028943559</c:v>
                </c:pt>
                <c:pt idx="14797">
                  <c:v>144.71780028943559</c:v>
                </c:pt>
                <c:pt idx="14798">
                  <c:v>144.71780028943559</c:v>
                </c:pt>
                <c:pt idx="14799">
                  <c:v>144.71780028943559</c:v>
                </c:pt>
                <c:pt idx="14800">
                  <c:v>144.71780028943559</c:v>
                </c:pt>
                <c:pt idx="14801">
                  <c:v>144.92753623188406</c:v>
                </c:pt>
                <c:pt idx="14802">
                  <c:v>144.92753623188406</c:v>
                </c:pt>
                <c:pt idx="14803">
                  <c:v>144.92753623188406</c:v>
                </c:pt>
                <c:pt idx="14804">
                  <c:v>144.92753623188406</c:v>
                </c:pt>
                <c:pt idx="14805">
                  <c:v>144.92753623188406</c:v>
                </c:pt>
                <c:pt idx="14806">
                  <c:v>144.92753623188406</c:v>
                </c:pt>
                <c:pt idx="14807">
                  <c:v>144.92753623188406</c:v>
                </c:pt>
                <c:pt idx="14808">
                  <c:v>144.92753623188406</c:v>
                </c:pt>
                <c:pt idx="14809">
                  <c:v>144.92753623188406</c:v>
                </c:pt>
                <c:pt idx="14810">
                  <c:v>144.92753623188406</c:v>
                </c:pt>
                <c:pt idx="14811">
                  <c:v>144.92753623188406</c:v>
                </c:pt>
                <c:pt idx="14812">
                  <c:v>144.92753623188406</c:v>
                </c:pt>
                <c:pt idx="14813">
                  <c:v>144.92753623188406</c:v>
                </c:pt>
                <c:pt idx="14814">
                  <c:v>144.92753623188406</c:v>
                </c:pt>
                <c:pt idx="14815">
                  <c:v>144.92753623188406</c:v>
                </c:pt>
                <c:pt idx="14816">
                  <c:v>144.92753623188406</c:v>
                </c:pt>
                <c:pt idx="14817">
                  <c:v>145.1378809869376</c:v>
                </c:pt>
                <c:pt idx="14818">
                  <c:v>145.1378809869376</c:v>
                </c:pt>
                <c:pt idx="14819">
                  <c:v>145.1378809869376</c:v>
                </c:pt>
                <c:pt idx="14820">
                  <c:v>145.1378809869376</c:v>
                </c:pt>
                <c:pt idx="14821">
                  <c:v>145.1378809869376</c:v>
                </c:pt>
                <c:pt idx="14822">
                  <c:v>145.1378809869376</c:v>
                </c:pt>
                <c:pt idx="14823">
                  <c:v>145.1378809869376</c:v>
                </c:pt>
                <c:pt idx="14824">
                  <c:v>145.1378809869376</c:v>
                </c:pt>
                <c:pt idx="14825">
                  <c:v>145.1378809869376</c:v>
                </c:pt>
                <c:pt idx="14826">
                  <c:v>145.1378809869376</c:v>
                </c:pt>
                <c:pt idx="14827">
                  <c:v>145.1378809869376</c:v>
                </c:pt>
                <c:pt idx="14828">
                  <c:v>145.1378809869376</c:v>
                </c:pt>
                <c:pt idx="14829">
                  <c:v>145.1378809869376</c:v>
                </c:pt>
                <c:pt idx="14830">
                  <c:v>145.1378809869376</c:v>
                </c:pt>
                <c:pt idx="14831">
                  <c:v>145.1378809869376</c:v>
                </c:pt>
                <c:pt idx="14832">
                  <c:v>145.1378809869376</c:v>
                </c:pt>
                <c:pt idx="14833">
                  <c:v>145.1378809869376</c:v>
                </c:pt>
                <c:pt idx="14834">
                  <c:v>145.1378809869376</c:v>
                </c:pt>
                <c:pt idx="14835">
                  <c:v>145.1378809869376</c:v>
                </c:pt>
                <c:pt idx="14836">
                  <c:v>145.1378809869376</c:v>
                </c:pt>
                <c:pt idx="14837">
                  <c:v>145.34883720930233</c:v>
                </c:pt>
                <c:pt idx="14838">
                  <c:v>145.34883720930233</c:v>
                </c:pt>
                <c:pt idx="14839">
                  <c:v>145.34883720930233</c:v>
                </c:pt>
                <c:pt idx="14840">
                  <c:v>145.34883720930233</c:v>
                </c:pt>
                <c:pt idx="14841">
                  <c:v>145.34883720930233</c:v>
                </c:pt>
                <c:pt idx="14842">
                  <c:v>145.34883720930233</c:v>
                </c:pt>
                <c:pt idx="14843">
                  <c:v>145.34883720930233</c:v>
                </c:pt>
                <c:pt idx="14844">
                  <c:v>145.34883720930233</c:v>
                </c:pt>
                <c:pt idx="14845">
                  <c:v>145.34883720930233</c:v>
                </c:pt>
                <c:pt idx="14846">
                  <c:v>145.34883720930233</c:v>
                </c:pt>
                <c:pt idx="14847">
                  <c:v>145.34883720930233</c:v>
                </c:pt>
                <c:pt idx="14848">
                  <c:v>145.34883720930233</c:v>
                </c:pt>
                <c:pt idx="14849">
                  <c:v>145.34883720930233</c:v>
                </c:pt>
                <c:pt idx="14850">
                  <c:v>145.34883720930233</c:v>
                </c:pt>
                <c:pt idx="14851">
                  <c:v>145.34883720930233</c:v>
                </c:pt>
                <c:pt idx="14852">
                  <c:v>145.5604075691412</c:v>
                </c:pt>
                <c:pt idx="14853">
                  <c:v>145.5604075691412</c:v>
                </c:pt>
                <c:pt idx="14854">
                  <c:v>145.5604075691412</c:v>
                </c:pt>
                <c:pt idx="14855">
                  <c:v>145.5604075691412</c:v>
                </c:pt>
                <c:pt idx="14856">
                  <c:v>145.5604075691412</c:v>
                </c:pt>
                <c:pt idx="14857">
                  <c:v>145.5604075691412</c:v>
                </c:pt>
                <c:pt idx="14858">
                  <c:v>145.5604075691412</c:v>
                </c:pt>
                <c:pt idx="14859">
                  <c:v>145.5604075691412</c:v>
                </c:pt>
                <c:pt idx="14860">
                  <c:v>145.5604075691412</c:v>
                </c:pt>
                <c:pt idx="14861">
                  <c:v>145.5604075691412</c:v>
                </c:pt>
                <c:pt idx="14862">
                  <c:v>145.77259475218659</c:v>
                </c:pt>
                <c:pt idx="14863">
                  <c:v>145.77259475218659</c:v>
                </c:pt>
                <c:pt idx="14864">
                  <c:v>145.77259475218659</c:v>
                </c:pt>
                <c:pt idx="14865">
                  <c:v>145.77259475218659</c:v>
                </c:pt>
                <c:pt idx="14866">
                  <c:v>145.77259475218659</c:v>
                </c:pt>
                <c:pt idx="14867">
                  <c:v>145.77259475218659</c:v>
                </c:pt>
                <c:pt idx="14868">
                  <c:v>145.77259475218659</c:v>
                </c:pt>
                <c:pt idx="14869">
                  <c:v>145.77259475218659</c:v>
                </c:pt>
                <c:pt idx="14870">
                  <c:v>145.77259475218659</c:v>
                </c:pt>
                <c:pt idx="14871">
                  <c:v>145.77259475218659</c:v>
                </c:pt>
                <c:pt idx="14872">
                  <c:v>145.77259475218659</c:v>
                </c:pt>
                <c:pt idx="14873">
                  <c:v>145.77259475218659</c:v>
                </c:pt>
                <c:pt idx="14874">
                  <c:v>145.98540145985402</c:v>
                </c:pt>
                <c:pt idx="14875">
                  <c:v>145.98540145985402</c:v>
                </c:pt>
                <c:pt idx="14876">
                  <c:v>145.98540145985402</c:v>
                </c:pt>
                <c:pt idx="14877">
                  <c:v>145.98540145985402</c:v>
                </c:pt>
                <c:pt idx="14878">
                  <c:v>145.98540145985402</c:v>
                </c:pt>
                <c:pt idx="14879">
                  <c:v>145.98540145985402</c:v>
                </c:pt>
                <c:pt idx="14880">
                  <c:v>145.98540145985402</c:v>
                </c:pt>
                <c:pt idx="14881">
                  <c:v>145.98540145985402</c:v>
                </c:pt>
                <c:pt idx="14882">
                  <c:v>145.98540145985402</c:v>
                </c:pt>
                <c:pt idx="14883">
                  <c:v>145.98540145985402</c:v>
                </c:pt>
                <c:pt idx="14884">
                  <c:v>145.98540145985402</c:v>
                </c:pt>
                <c:pt idx="14885">
                  <c:v>145.98540145985402</c:v>
                </c:pt>
                <c:pt idx="14886">
                  <c:v>145.98540145985402</c:v>
                </c:pt>
                <c:pt idx="14887">
                  <c:v>145.98540145985402</c:v>
                </c:pt>
                <c:pt idx="14888">
                  <c:v>145.98540145985402</c:v>
                </c:pt>
                <c:pt idx="14889">
                  <c:v>145.98540145985402</c:v>
                </c:pt>
                <c:pt idx="14890">
                  <c:v>145.98540145985402</c:v>
                </c:pt>
                <c:pt idx="14891">
                  <c:v>146.19883040935673</c:v>
                </c:pt>
                <c:pt idx="14892">
                  <c:v>146.19883040935673</c:v>
                </c:pt>
                <c:pt idx="14893">
                  <c:v>146.19883040935673</c:v>
                </c:pt>
                <c:pt idx="14894">
                  <c:v>146.19883040935673</c:v>
                </c:pt>
                <c:pt idx="14895">
                  <c:v>146.19883040935673</c:v>
                </c:pt>
                <c:pt idx="14896">
                  <c:v>146.19883040935673</c:v>
                </c:pt>
                <c:pt idx="14897">
                  <c:v>146.19883040935673</c:v>
                </c:pt>
                <c:pt idx="14898">
                  <c:v>146.19883040935673</c:v>
                </c:pt>
                <c:pt idx="14899">
                  <c:v>146.19883040935673</c:v>
                </c:pt>
                <c:pt idx="14900">
                  <c:v>146.19883040935673</c:v>
                </c:pt>
                <c:pt idx="14901">
                  <c:v>146.19883040935673</c:v>
                </c:pt>
                <c:pt idx="14902">
                  <c:v>146.19883040935673</c:v>
                </c:pt>
                <c:pt idx="14903">
                  <c:v>146.19883040935673</c:v>
                </c:pt>
                <c:pt idx="14904">
                  <c:v>146.19883040935673</c:v>
                </c:pt>
                <c:pt idx="14905">
                  <c:v>146.41288433382138</c:v>
                </c:pt>
                <c:pt idx="14906">
                  <c:v>146.41288433382138</c:v>
                </c:pt>
                <c:pt idx="14907">
                  <c:v>146.41288433382138</c:v>
                </c:pt>
                <c:pt idx="14908">
                  <c:v>146.41288433382138</c:v>
                </c:pt>
                <c:pt idx="14909">
                  <c:v>146.41288433382138</c:v>
                </c:pt>
                <c:pt idx="14910">
                  <c:v>146.41288433382138</c:v>
                </c:pt>
                <c:pt idx="14911">
                  <c:v>146.41288433382138</c:v>
                </c:pt>
                <c:pt idx="14912">
                  <c:v>146.62756598240469</c:v>
                </c:pt>
                <c:pt idx="14913">
                  <c:v>146.62756598240469</c:v>
                </c:pt>
                <c:pt idx="14914">
                  <c:v>146.62756598240469</c:v>
                </c:pt>
                <c:pt idx="14915">
                  <c:v>146.62756598240469</c:v>
                </c:pt>
                <c:pt idx="14916">
                  <c:v>146.62756598240469</c:v>
                </c:pt>
                <c:pt idx="14917">
                  <c:v>146.62756598240469</c:v>
                </c:pt>
                <c:pt idx="14918">
                  <c:v>146.62756598240469</c:v>
                </c:pt>
                <c:pt idx="14919">
                  <c:v>146.62756598240469</c:v>
                </c:pt>
                <c:pt idx="14920">
                  <c:v>146.62756598240469</c:v>
                </c:pt>
                <c:pt idx="14921">
                  <c:v>146.62756598240469</c:v>
                </c:pt>
                <c:pt idx="14922">
                  <c:v>146.62756598240469</c:v>
                </c:pt>
                <c:pt idx="14923">
                  <c:v>146.62756598240469</c:v>
                </c:pt>
                <c:pt idx="14924">
                  <c:v>146.62756598240469</c:v>
                </c:pt>
                <c:pt idx="14925">
                  <c:v>146.62756598240469</c:v>
                </c:pt>
                <c:pt idx="14926">
                  <c:v>146.62756598240469</c:v>
                </c:pt>
                <c:pt idx="14927">
                  <c:v>146.62756598240469</c:v>
                </c:pt>
                <c:pt idx="14928">
                  <c:v>146.62756598240469</c:v>
                </c:pt>
                <c:pt idx="14929">
                  <c:v>146.84287812041117</c:v>
                </c:pt>
                <c:pt idx="14930">
                  <c:v>146.84287812041117</c:v>
                </c:pt>
                <c:pt idx="14931">
                  <c:v>146.84287812041117</c:v>
                </c:pt>
                <c:pt idx="14932">
                  <c:v>146.84287812041117</c:v>
                </c:pt>
                <c:pt idx="14933">
                  <c:v>146.84287812041117</c:v>
                </c:pt>
                <c:pt idx="14934">
                  <c:v>146.84287812041117</c:v>
                </c:pt>
                <c:pt idx="14935">
                  <c:v>146.84287812041117</c:v>
                </c:pt>
                <c:pt idx="14936">
                  <c:v>146.84287812041117</c:v>
                </c:pt>
                <c:pt idx="14937">
                  <c:v>146.84287812041117</c:v>
                </c:pt>
                <c:pt idx="14938">
                  <c:v>146.84287812041117</c:v>
                </c:pt>
                <c:pt idx="14939">
                  <c:v>146.84287812041117</c:v>
                </c:pt>
                <c:pt idx="14940">
                  <c:v>146.84287812041117</c:v>
                </c:pt>
                <c:pt idx="14941">
                  <c:v>146.84287812041117</c:v>
                </c:pt>
                <c:pt idx="14942">
                  <c:v>146.84287812041117</c:v>
                </c:pt>
                <c:pt idx="14943">
                  <c:v>146.84287812041117</c:v>
                </c:pt>
                <c:pt idx="14944">
                  <c:v>146.84287812041117</c:v>
                </c:pt>
                <c:pt idx="14945">
                  <c:v>146.84287812041117</c:v>
                </c:pt>
                <c:pt idx="14946">
                  <c:v>146.84287812041117</c:v>
                </c:pt>
                <c:pt idx="14947">
                  <c:v>146.84287812041117</c:v>
                </c:pt>
                <c:pt idx="14948">
                  <c:v>146.84287812041117</c:v>
                </c:pt>
                <c:pt idx="14949">
                  <c:v>146.84287812041117</c:v>
                </c:pt>
                <c:pt idx="14950">
                  <c:v>147.05882352941177</c:v>
                </c:pt>
                <c:pt idx="14951">
                  <c:v>147.05882352941177</c:v>
                </c:pt>
                <c:pt idx="14952">
                  <c:v>147.05882352941177</c:v>
                </c:pt>
                <c:pt idx="14953">
                  <c:v>147.05882352941177</c:v>
                </c:pt>
                <c:pt idx="14954">
                  <c:v>147.05882352941177</c:v>
                </c:pt>
                <c:pt idx="14955">
                  <c:v>147.05882352941177</c:v>
                </c:pt>
                <c:pt idx="14956">
                  <c:v>147.05882352941177</c:v>
                </c:pt>
                <c:pt idx="14957">
                  <c:v>147.05882352941177</c:v>
                </c:pt>
                <c:pt idx="14958">
                  <c:v>147.05882352941177</c:v>
                </c:pt>
                <c:pt idx="14959">
                  <c:v>147.05882352941177</c:v>
                </c:pt>
                <c:pt idx="14960">
                  <c:v>147.05882352941177</c:v>
                </c:pt>
                <c:pt idx="14961">
                  <c:v>147.05882352941177</c:v>
                </c:pt>
                <c:pt idx="14962">
                  <c:v>147.05882352941177</c:v>
                </c:pt>
                <c:pt idx="14963">
                  <c:v>147.05882352941177</c:v>
                </c:pt>
                <c:pt idx="14964">
                  <c:v>147.05882352941177</c:v>
                </c:pt>
                <c:pt idx="14965">
                  <c:v>147.05882352941177</c:v>
                </c:pt>
                <c:pt idx="14966">
                  <c:v>147.05882352941177</c:v>
                </c:pt>
                <c:pt idx="14967">
                  <c:v>147.27540500736376</c:v>
                </c:pt>
                <c:pt idx="14968">
                  <c:v>147.27540500736376</c:v>
                </c:pt>
                <c:pt idx="14969">
                  <c:v>147.27540500736376</c:v>
                </c:pt>
                <c:pt idx="14970">
                  <c:v>147.27540500736376</c:v>
                </c:pt>
                <c:pt idx="14971">
                  <c:v>147.27540500736376</c:v>
                </c:pt>
                <c:pt idx="14972">
                  <c:v>147.27540500736376</c:v>
                </c:pt>
                <c:pt idx="14973">
                  <c:v>147.27540500736376</c:v>
                </c:pt>
                <c:pt idx="14974">
                  <c:v>147.27540500736376</c:v>
                </c:pt>
                <c:pt idx="14975">
                  <c:v>147.27540500736376</c:v>
                </c:pt>
                <c:pt idx="14976">
                  <c:v>147.27540500736376</c:v>
                </c:pt>
                <c:pt idx="14977">
                  <c:v>147.27540500736376</c:v>
                </c:pt>
                <c:pt idx="14978">
                  <c:v>147.27540500736376</c:v>
                </c:pt>
                <c:pt idx="14979">
                  <c:v>147.27540500736376</c:v>
                </c:pt>
                <c:pt idx="14980">
                  <c:v>147.49262536873155</c:v>
                </c:pt>
                <c:pt idx="14981">
                  <c:v>147.49262536873155</c:v>
                </c:pt>
                <c:pt idx="14982">
                  <c:v>147.49262536873155</c:v>
                </c:pt>
                <c:pt idx="14983">
                  <c:v>147.49262536873155</c:v>
                </c:pt>
                <c:pt idx="14984">
                  <c:v>147.49262536873155</c:v>
                </c:pt>
                <c:pt idx="14985">
                  <c:v>147.49262536873155</c:v>
                </c:pt>
                <c:pt idx="14986">
                  <c:v>147.49262536873155</c:v>
                </c:pt>
                <c:pt idx="14987">
                  <c:v>147.49262536873155</c:v>
                </c:pt>
                <c:pt idx="14988">
                  <c:v>147.49262536873155</c:v>
                </c:pt>
                <c:pt idx="14989">
                  <c:v>147.49262536873155</c:v>
                </c:pt>
                <c:pt idx="14990">
                  <c:v>147.49262536873155</c:v>
                </c:pt>
                <c:pt idx="14991">
                  <c:v>147.49262536873155</c:v>
                </c:pt>
                <c:pt idx="14992">
                  <c:v>147.49262536873155</c:v>
                </c:pt>
                <c:pt idx="14993">
                  <c:v>147.49262536873155</c:v>
                </c:pt>
                <c:pt idx="14994">
                  <c:v>147.49262536873155</c:v>
                </c:pt>
                <c:pt idx="14995">
                  <c:v>147.49262536873155</c:v>
                </c:pt>
                <c:pt idx="14996">
                  <c:v>147.71048744460859</c:v>
                </c:pt>
                <c:pt idx="14997">
                  <c:v>147.71048744460859</c:v>
                </c:pt>
                <c:pt idx="14998">
                  <c:v>147.71048744460859</c:v>
                </c:pt>
                <c:pt idx="14999">
                  <c:v>147.71048744460859</c:v>
                </c:pt>
                <c:pt idx="15000">
                  <c:v>147.71048744460859</c:v>
                </c:pt>
                <c:pt idx="15001">
                  <c:v>147.71048744460859</c:v>
                </c:pt>
                <c:pt idx="15002">
                  <c:v>147.71048744460859</c:v>
                </c:pt>
                <c:pt idx="15003">
                  <c:v>147.71048744460859</c:v>
                </c:pt>
                <c:pt idx="15004">
                  <c:v>147.71048744460859</c:v>
                </c:pt>
                <c:pt idx="15005">
                  <c:v>147.92899408284023</c:v>
                </c:pt>
                <c:pt idx="15006">
                  <c:v>147.92899408284023</c:v>
                </c:pt>
                <c:pt idx="15007">
                  <c:v>147.92899408284023</c:v>
                </c:pt>
                <c:pt idx="15008">
                  <c:v>147.92899408284023</c:v>
                </c:pt>
                <c:pt idx="15009">
                  <c:v>147.92899408284023</c:v>
                </c:pt>
                <c:pt idx="15010">
                  <c:v>147.92899408284023</c:v>
                </c:pt>
                <c:pt idx="15011">
                  <c:v>147.92899408284023</c:v>
                </c:pt>
                <c:pt idx="15012">
                  <c:v>147.92899408284023</c:v>
                </c:pt>
                <c:pt idx="15013">
                  <c:v>147.92899408284023</c:v>
                </c:pt>
                <c:pt idx="15014">
                  <c:v>147.92899408284023</c:v>
                </c:pt>
                <c:pt idx="15015">
                  <c:v>147.92899408284023</c:v>
                </c:pt>
                <c:pt idx="15016">
                  <c:v>147.92899408284023</c:v>
                </c:pt>
                <c:pt idx="15017">
                  <c:v>147.92899408284023</c:v>
                </c:pt>
                <c:pt idx="15018">
                  <c:v>147.92899408284023</c:v>
                </c:pt>
                <c:pt idx="15019">
                  <c:v>147.92899408284023</c:v>
                </c:pt>
                <c:pt idx="15020">
                  <c:v>148.14814814814815</c:v>
                </c:pt>
                <c:pt idx="15021">
                  <c:v>148.14814814814815</c:v>
                </c:pt>
                <c:pt idx="15022">
                  <c:v>148.14814814814815</c:v>
                </c:pt>
                <c:pt idx="15023">
                  <c:v>148.14814814814815</c:v>
                </c:pt>
                <c:pt idx="15024">
                  <c:v>148.14814814814815</c:v>
                </c:pt>
                <c:pt idx="15025">
                  <c:v>148.14814814814815</c:v>
                </c:pt>
                <c:pt idx="15026">
                  <c:v>148.14814814814815</c:v>
                </c:pt>
                <c:pt idx="15027">
                  <c:v>148.14814814814815</c:v>
                </c:pt>
                <c:pt idx="15028">
                  <c:v>148.14814814814815</c:v>
                </c:pt>
                <c:pt idx="15029">
                  <c:v>148.14814814814815</c:v>
                </c:pt>
                <c:pt idx="15030">
                  <c:v>148.14814814814815</c:v>
                </c:pt>
                <c:pt idx="15031">
                  <c:v>148.36795252225519</c:v>
                </c:pt>
                <c:pt idx="15032">
                  <c:v>148.36795252225519</c:v>
                </c:pt>
                <c:pt idx="15033">
                  <c:v>148.36795252225519</c:v>
                </c:pt>
                <c:pt idx="15034">
                  <c:v>148.36795252225519</c:v>
                </c:pt>
                <c:pt idx="15035">
                  <c:v>148.36795252225519</c:v>
                </c:pt>
                <c:pt idx="15036">
                  <c:v>148.36795252225519</c:v>
                </c:pt>
                <c:pt idx="15037">
                  <c:v>148.36795252225519</c:v>
                </c:pt>
                <c:pt idx="15038">
                  <c:v>148.36795252225519</c:v>
                </c:pt>
                <c:pt idx="15039">
                  <c:v>148.36795252225519</c:v>
                </c:pt>
                <c:pt idx="15040">
                  <c:v>148.36795252225519</c:v>
                </c:pt>
                <c:pt idx="15041">
                  <c:v>148.36795252225519</c:v>
                </c:pt>
                <c:pt idx="15042">
                  <c:v>148.36795252225519</c:v>
                </c:pt>
                <c:pt idx="15043">
                  <c:v>148.36795252225519</c:v>
                </c:pt>
                <c:pt idx="15044">
                  <c:v>148.58841010401187</c:v>
                </c:pt>
                <c:pt idx="15045">
                  <c:v>148.58841010401187</c:v>
                </c:pt>
                <c:pt idx="15046">
                  <c:v>148.58841010401187</c:v>
                </c:pt>
                <c:pt idx="15047">
                  <c:v>148.58841010401187</c:v>
                </c:pt>
                <c:pt idx="15048">
                  <c:v>148.58841010401187</c:v>
                </c:pt>
                <c:pt idx="15049">
                  <c:v>148.58841010401187</c:v>
                </c:pt>
                <c:pt idx="15050">
                  <c:v>148.58841010401187</c:v>
                </c:pt>
                <c:pt idx="15051">
                  <c:v>148.58841010401187</c:v>
                </c:pt>
                <c:pt idx="15052">
                  <c:v>148.58841010401187</c:v>
                </c:pt>
                <c:pt idx="15053">
                  <c:v>148.58841010401187</c:v>
                </c:pt>
                <c:pt idx="15054">
                  <c:v>148.58841010401187</c:v>
                </c:pt>
                <c:pt idx="15055">
                  <c:v>148.58841010401187</c:v>
                </c:pt>
                <c:pt idx="15056">
                  <c:v>148.58841010401187</c:v>
                </c:pt>
                <c:pt idx="15057">
                  <c:v>148.58841010401187</c:v>
                </c:pt>
                <c:pt idx="15058">
                  <c:v>148.58841010401187</c:v>
                </c:pt>
                <c:pt idx="15059">
                  <c:v>148.58841010401187</c:v>
                </c:pt>
                <c:pt idx="15060">
                  <c:v>148.58841010401187</c:v>
                </c:pt>
                <c:pt idx="15061">
                  <c:v>148.80952380952382</c:v>
                </c:pt>
                <c:pt idx="15062">
                  <c:v>148.80952380952382</c:v>
                </c:pt>
                <c:pt idx="15063">
                  <c:v>148.80952380952382</c:v>
                </c:pt>
                <c:pt idx="15064">
                  <c:v>148.80952380952382</c:v>
                </c:pt>
                <c:pt idx="15065">
                  <c:v>148.80952380952382</c:v>
                </c:pt>
                <c:pt idx="15066">
                  <c:v>148.80952380952382</c:v>
                </c:pt>
                <c:pt idx="15067">
                  <c:v>148.80952380952382</c:v>
                </c:pt>
                <c:pt idx="15068">
                  <c:v>148.80952380952382</c:v>
                </c:pt>
                <c:pt idx="15069">
                  <c:v>148.80952380952382</c:v>
                </c:pt>
                <c:pt idx="15070">
                  <c:v>148.80952380952382</c:v>
                </c:pt>
                <c:pt idx="15071">
                  <c:v>148.80952380952382</c:v>
                </c:pt>
                <c:pt idx="15072">
                  <c:v>148.80952380952382</c:v>
                </c:pt>
                <c:pt idx="15073">
                  <c:v>148.80952380952382</c:v>
                </c:pt>
                <c:pt idx="15074">
                  <c:v>148.80952380952382</c:v>
                </c:pt>
                <c:pt idx="15075">
                  <c:v>148.80952380952382</c:v>
                </c:pt>
                <c:pt idx="15076">
                  <c:v>148.80952380952382</c:v>
                </c:pt>
                <c:pt idx="15077">
                  <c:v>149.03129657228018</c:v>
                </c:pt>
                <c:pt idx="15078">
                  <c:v>149.03129657228018</c:v>
                </c:pt>
                <c:pt idx="15079">
                  <c:v>149.03129657228018</c:v>
                </c:pt>
                <c:pt idx="15080">
                  <c:v>149.03129657228018</c:v>
                </c:pt>
                <c:pt idx="15081">
                  <c:v>149.03129657228018</c:v>
                </c:pt>
                <c:pt idx="15082">
                  <c:v>149.03129657228018</c:v>
                </c:pt>
                <c:pt idx="15083">
                  <c:v>149.03129657228018</c:v>
                </c:pt>
                <c:pt idx="15084">
                  <c:v>149.03129657228018</c:v>
                </c:pt>
                <c:pt idx="15085">
                  <c:v>149.03129657228018</c:v>
                </c:pt>
                <c:pt idx="15086">
                  <c:v>149.03129657228018</c:v>
                </c:pt>
                <c:pt idx="15087">
                  <c:v>149.03129657228018</c:v>
                </c:pt>
                <c:pt idx="15088">
                  <c:v>149.03129657228018</c:v>
                </c:pt>
                <c:pt idx="15089">
                  <c:v>149.03129657228018</c:v>
                </c:pt>
                <c:pt idx="15090">
                  <c:v>149.03129657228018</c:v>
                </c:pt>
                <c:pt idx="15091">
                  <c:v>149.03129657228018</c:v>
                </c:pt>
                <c:pt idx="15092">
                  <c:v>149.03129657228018</c:v>
                </c:pt>
                <c:pt idx="15093">
                  <c:v>149.03129657228018</c:v>
                </c:pt>
                <c:pt idx="15094">
                  <c:v>149.03129657228018</c:v>
                </c:pt>
                <c:pt idx="15095">
                  <c:v>149.25373134328359</c:v>
                </c:pt>
                <c:pt idx="15096">
                  <c:v>149.25373134328359</c:v>
                </c:pt>
                <c:pt idx="15097">
                  <c:v>149.25373134328359</c:v>
                </c:pt>
                <c:pt idx="15098">
                  <c:v>149.25373134328359</c:v>
                </c:pt>
                <c:pt idx="15099">
                  <c:v>149.25373134328359</c:v>
                </c:pt>
                <c:pt idx="15100">
                  <c:v>149.25373134328359</c:v>
                </c:pt>
                <c:pt idx="15101">
                  <c:v>149.25373134328359</c:v>
                </c:pt>
                <c:pt idx="15102">
                  <c:v>149.25373134328359</c:v>
                </c:pt>
                <c:pt idx="15103">
                  <c:v>149.25373134328359</c:v>
                </c:pt>
                <c:pt idx="15104">
                  <c:v>149.25373134328359</c:v>
                </c:pt>
                <c:pt idx="15105">
                  <c:v>149.25373134328359</c:v>
                </c:pt>
                <c:pt idx="15106">
                  <c:v>149.25373134328359</c:v>
                </c:pt>
                <c:pt idx="15107">
                  <c:v>149.25373134328359</c:v>
                </c:pt>
                <c:pt idx="15108">
                  <c:v>149.25373134328359</c:v>
                </c:pt>
                <c:pt idx="15109">
                  <c:v>149.25373134328359</c:v>
                </c:pt>
                <c:pt idx="15110">
                  <c:v>149.25373134328359</c:v>
                </c:pt>
                <c:pt idx="15111">
                  <c:v>149.25373134328359</c:v>
                </c:pt>
                <c:pt idx="15112">
                  <c:v>149.25373134328359</c:v>
                </c:pt>
                <c:pt idx="15113">
                  <c:v>149.25373134328359</c:v>
                </c:pt>
                <c:pt idx="15114">
                  <c:v>149.25373134328359</c:v>
                </c:pt>
                <c:pt idx="15115">
                  <c:v>149.47683109118086</c:v>
                </c:pt>
                <c:pt idx="15116">
                  <c:v>149.47683109118086</c:v>
                </c:pt>
                <c:pt idx="15117">
                  <c:v>149.47683109118086</c:v>
                </c:pt>
                <c:pt idx="15118">
                  <c:v>149.47683109118086</c:v>
                </c:pt>
                <c:pt idx="15119">
                  <c:v>149.47683109118086</c:v>
                </c:pt>
                <c:pt idx="15120">
                  <c:v>149.47683109118086</c:v>
                </c:pt>
                <c:pt idx="15121">
                  <c:v>149.47683109118086</c:v>
                </c:pt>
                <c:pt idx="15122">
                  <c:v>149.47683109118086</c:v>
                </c:pt>
                <c:pt idx="15123">
                  <c:v>149.47683109118086</c:v>
                </c:pt>
                <c:pt idx="15124">
                  <c:v>149.47683109118086</c:v>
                </c:pt>
                <c:pt idx="15125">
                  <c:v>149.47683109118086</c:v>
                </c:pt>
                <c:pt idx="15126">
                  <c:v>149.47683109118086</c:v>
                </c:pt>
                <c:pt idx="15127">
                  <c:v>149.47683109118086</c:v>
                </c:pt>
                <c:pt idx="15128">
                  <c:v>149.47683109118086</c:v>
                </c:pt>
                <c:pt idx="15129">
                  <c:v>149.70059880239521</c:v>
                </c:pt>
                <c:pt idx="15130">
                  <c:v>149.70059880239521</c:v>
                </c:pt>
                <c:pt idx="15131">
                  <c:v>149.70059880239521</c:v>
                </c:pt>
                <c:pt idx="15132">
                  <c:v>149.70059880239521</c:v>
                </c:pt>
                <c:pt idx="15133">
                  <c:v>149.70059880239521</c:v>
                </c:pt>
                <c:pt idx="15134">
                  <c:v>149.70059880239521</c:v>
                </c:pt>
                <c:pt idx="15135">
                  <c:v>149.70059880239521</c:v>
                </c:pt>
                <c:pt idx="15136">
                  <c:v>149.70059880239521</c:v>
                </c:pt>
                <c:pt idx="15137">
                  <c:v>149.70059880239521</c:v>
                </c:pt>
                <c:pt idx="15138">
                  <c:v>149.70059880239521</c:v>
                </c:pt>
                <c:pt idx="15139">
                  <c:v>149.70059880239521</c:v>
                </c:pt>
                <c:pt idx="15140">
                  <c:v>149.70059880239521</c:v>
                </c:pt>
                <c:pt idx="15141">
                  <c:v>149.70059880239521</c:v>
                </c:pt>
                <c:pt idx="15142">
                  <c:v>149.92503748125938</c:v>
                </c:pt>
                <c:pt idx="15143">
                  <c:v>149.92503748125938</c:v>
                </c:pt>
                <c:pt idx="15144">
                  <c:v>149.92503748125938</c:v>
                </c:pt>
                <c:pt idx="15145">
                  <c:v>149.92503748125938</c:v>
                </c:pt>
                <c:pt idx="15146">
                  <c:v>149.92503748125938</c:v>
                </c:pt>
                <c:pt idx="15147">
                  <c:v>149.92503748125938</c:v>
                </c:pt>
                <c:pt idx="15148">
                  <c:v>149.92503748125938</c:v>
                </c:pt>
                <c:pt idx="15149">
                  <c:v>149.92503748125938</c:v>
                </c:pt>
                <c:pt idx="15150">
                  <c:v>149.92503748125938</c:v>
                </c:pt>
                <c:pt idx="15151">
                  <c:v>149.92503748125938</c:v>
                </c:pt>
                <c:pt idx="15152">
                  <c:v>149.92503748125938</c:v>
                </c:pt>
                <c:pt idx="15153">
                  <c:v>149.92503748125938</c:v>
                </c:pt>
                <c:pt idx="15154">
                  <c:v>149.92503748125938</c:v>
                </c:pt>
                <c:pt idx="15155">
                  <c:v>150.15015015015015</c:v>
                </c:pt>
                <c:pt idx="15156">
                  <c:v>150.15015015015015</c:v>
                </c:pt>
                <c:pt idx="15157">
                  <c:v>150.15015015015015</c:v>
                </c:pt>
                <c:pt idx="15158">
                  <c:v>150.15015015015015</c:v>
                </c:pt>
                <c:pt idx="15159">
                  <c:v>150.15015015015015</c:v>
                </c:pt>
                <c:pt idx="15160">
                  <c:v>150.15015015015015</c:v>
                </c:pt>
                <c:pt idx="15161">
                  <c:v>150.15015015015015</c:v>
                </c:pt>
                <c:pt idx="15162">
                  <c:v>150.15015015015015</c:v>
                </c:pt>
                <c:pt idx="15163">
                  <c:v>150.15015015015015</c:v>
                </c:pt>
                <c:pt idx="15164">
                  <c:v>150.15015015015015</c:v>
                </c:pt>
                <c:pt idx="15165">
                  <c:v>150.15015015015015</c:v>
                </c:pt>
                <c:pt idx="15166">
                  <c:v>150.15015015015015</c:v>
                </c:pt>
                <c:pt idx="15167">
                  <c:v>150.15015015015015</c:v>
                </c:pt>
                <c:pt idx="15168">
                  <c:v>150.15015015015015</c:v>
                </c:pt>
                <c:pt idx="15169">
                  <c:v>150.15015015015015</c:v>
                </c:pt>
                <c:pt idx="15170">
                  <c:v>150.15015015015015</c:v>
                </c:pt>
                <c:pt idx="15171">
                  <c:v>150.37593984962405</c:v>
                </c:pt>
                <c:pt idx="15172">
                  <c:v>150.37593984962405</c:v>
                </c:pt>
                <c:pt idx="15173">
                  <c:v>150.37593984962405</c:v>
                </c:pt>
                <c:pt idx="15174">
                  <c:v>150.37593984962405</c:v>
                </c:pt>
                <c:pt idx="15175">
                  <c:v>150.37593984962405</c:v>
                </c:pt>
                <c:pt idx="15176">
                  <c:v>150.37593984962405</c:v>
                </c:pt>
                <c:pt idx="15177">
                  <c:v>150.37593984962405</c:v>
                </c:pt>
                <c:pt idx="15178">
                  <c:v>150.37593984962405</c:v>
                </c:pt>
                <c:pt idx="15179">
                  <c:v>150.60240963855424</c:v>
                </c:pt>
                <c:pt idx="15180">
                  <c:v>150.60240963855424</c:v>
                </c:pt>
                <c:pt idx="15181">
                  <c:v>150.60240963855424</c:v>
                </c:pt>
                <c:pt idx="15182">
                  <c:v>150.60240963855424</c:v>
                </c:pt>
                <c:pt idx="15183">
                  <c:v>150.60240963855424</c:v>
                </c:pt>
                <c:pt idx="15184">
                  <c:v>150.60240963855424</c:v>
                </c:pt>
                <c:pt idx="15185">
                  <c:v>150.60240963855424</c:v>
                </c:pt>
                <c:pt idx="15186">
                  <c:v>150.60240963855424</c:v>
                </c:pt>
                <c:pt idx="15187">
                  <c:v>150.60240963855424</c:v>
                </c:pt>
                <c:pt idx="15188">
                  <c:v>150.60240963855424</c:v>
                </c:pt>
                <c:pt idx="15189">
                  <c:v>150.60240963855424</c:v>
                </c:pt>
                <c:pt idx="15190">
                  <c:v>150.60240963855424</c:v>
                </c:pt>
                <c:pt idx="15191">
                  <c:v>150.60240963855424</c:v>
                </c:pt>
                <c:pt idx="15192">
                  <c:v>150.60240963855424</c:v>
                </c:pt>
                <c:pt idx="15193">
                  <c:v>150.60240963855424</c:v>
                </c:pt>
                <c:pt idx="15194">
                  <c:v>150.60240963855424</c:v>
                </c:pt>
                <c:pt idx="15195">
                  <c:v>150.60240963855424</c:v>
                </c:pt>
                <c:pt idx="15196">
                  <c:v>150.60240963855424</c:v>
                </c:pt>
                <c:pt idx="15197">
                  <c:v>150.60240963855424</c:v>
                </c:pt>
                <c:pt idx="15198">
                  <c:v>150.60240963855424</c:v>
                </c:pt>
                <c:pt idx="15199">
                  <c:v>150.82956259426848</c:v>
                </c:pt>
                <c:pt idx="15200">
                  <c:v>150.82956259426848</c:v>
                </c:pt>
                <c:pt idx="15201">
                  <c:v>150.82956259426848</c:v>
                </c:pt>
                <c:pt idx="15202">
                  <c:v>150.82956259426848</c:v>
                </c:pt>
                <c:pt idx="15203">
                  <c:v>150.82956259426848</c:v>
                </c:pt>
                <c:pt idx="15204">
                  <c:v>150.82956259426848</c:v>
                </c:pt>
                <c:pt idx="15205">
                  <c:v>150.82956259426848</c:v>
                </c:pt>
                <c:pt idx="15206">
                  <c:v>150.82956259426848</c:v>
                </c:pt>
                <c:pt idx="15207">
                  <c:v>150.82956259426848</c:v>
                </c:pt>
                <c:pt idx="15208">
                  <c:v>150.82956259426848</c:v>
                </c:pt>
                <c:pt idx="15209">
                  <c:v>150.82956259426848</c:v>
                </c:pt>
                <c:pt idx="15210">
                  <c:v>150.82956259426848</c:v>
                </c:pt>
                <c:pt idx="15211">
                  <c:v>150.82956259426848</c:v>
                </c:pt>
                <c:pt idx="15212">
                  <c:v>150.82956259426848</c:v>
                </c:pt>
                <c:pt idx="15213">
                  <c:v>150.82956259426848</c:v>
                </c:pt>
                <c:pt idx="15214">
                  <c:v>150.82956259426848</c:v>
                </c:pt>
                <c:pt idx="15215">
                  <c:v>150.82956259426848</c:v>
                </c:pt>
                <c:pt idx="15216">
                  <c:v>151.05740181268882</c:v>
                </c:pt>
                <c:pt idx="15217">
                  <c:v>151.05740181268882</c:v>
                </c:pt>
                <c:pt idx="15218">
                  <c:v>151.05740181268882</c:v>
                </c:pt>
                <c:pt idx="15219">
                  <c:v>151.05740181268882</c:v>
                </c:pt>
                <c:pt idx="15220">
                  <c:v>151.05740181268882</c:v>
                </c:pt>
                <c:pt idx="15221">
                  <c:v>151.05740181268882</c:v>
                </c:pt>
                <c:pt idx="15222">
                  <c:v>151.05740181268882</c:v>
                </c:pt>
                <c:pt idx="15223">
                  <c:v>151.05740181268882</c:v>
                </c:pt>
                <c:pt idx="15224">
                  <c:v>151.05740181268882</c:v>
                </c:pt>
                <c:pt idx="15225">
                  <c:v>151.05740181268882</c:v>
                </c:pt>
                <c:pt idx="15226">
                  <c:v>151.05740181268882</c:v>
                </c:pt>
                <c:pt idx="15227">
                  <c:v>151.05740181268882</c:v>
                </c:pt>
                <c:pt idx="15228">
                  <c:v>151.05740181268882</c:v>
                </c:pt>
                <c:pt idx="15229">
                  <c:v>151.05740181268882</c:v>
                </c:pt>
                <c:pt idx="15230">
                  <c:v>151.05740181268882</c:v>
                </c:pt>
                <c:pt idx="15231">
                  <c:v>151.05740181268882</c:v>
                </c:pt>
                <c:pt idx="15232">
                  <c:v>151.05740181268882</c:v>
                </c:pt>
                <c:pt idx="15233">
                  <c:v>151.28593040847201</c:v>
                </c:pt>
                <c:pt idx="15234">
                  <c:v>151.28593040847201</c:v>
                </c:pt>
                <c:pt idx="15235">
                  <c:v>151.28593040847201</c:v>
                </c:pt>
                <c:pt idx="15236">
                  <c:v>151.28593040847201</c:v>
                </c:pt>
                <c:pt idx="15237">
                  <c:v>151.28593040847201</c:v>
                </c:pt>
                <c:pt idx="15238">
                  <c:v>151.28593040847201</c:v>
                </c:pt>
                <c:pt idx="15239">
                  <c:v>151.28593040847201</c:v>
                </c:pt>
                <c:pt idx="15240">
                  <c:v>151.28593040847201</c:v>
                </c:pt>
                <c:pt idx="15241">
                  <c:v>151.28593040847201</c:v>
                </c:pt>
                <c:pt idx="15242">
                  <c:v>151.28593040847201</c:v>
                </c:pt>
                <c:pt idx="15243">
                  <c:v>151.28593040847201</c:v>
                </c:pt>
                <c:pt idx="15244">
                  <c:v>151.28593040847201</c:v>
                </c:pt>
                <c:pt idx="15245">
                  <c:v>151.28593040847201</c:v>
                </c:pt>
                <c:pt idx="15246">
                  <c:v>151.51515151515153</c:v>
                </c:pt>
                <c:pt idx="15247">
                  <c:v>151.51515151515153</c:v>
                </c:pt>
                <c:pt idx="15248">
                  <c:v>151.51515151515153</c:v>
                </c:pt>
                <c:pt idx="15249">
                  <c:v>151.51515151515153</c:v>
                </c:pt>
                <c:pt idx="15250">
                  <c:v>151.51515151515153</c:v>
                </c:pt>
                <c:pt idx="15251">
                  <c:v>151.51515151515153</c:v>
                </c:pt>
                <c:pt idx="15252">
                  <c:v>151.51515151515153</c:v>
                </c:pt>
                <c:pt idx="15253">
                  <c:v>151.51515151515153</c:v>
                </c:pt>
                <c:pt idx="15254">
                  <c:v>151.51515151515153</c:v>
                </c:pt>
                <c:pt idx="15255">
                  <c:v>151.51515151515153</c:v>
                </c:pt>
                <c:pt idx="15256">
                  <c:v>151.51515151515153</c:v>
                </c:pt>
                <c:pt idx="15257">
                  <c:v>151.51515151515153</c:v>
                </c:pt>
                <c:pt idx="15258">
                  <c:v>151.51515151515153</c:v>
                </c:pt>
                <c:pt idx="15259">
                  <c:v>151.51515151515153</c:v>
                </c:pt>
                <c:pt idx="15260">
                  <c:v>151.51515151515153</c:v>
                </c:pt>
                <c:pt idx="15261">
                  <c:v>151.51515151515153</c:v>
                </c:pt>
                <c:pt idx="15262">
                  <c:v>151.51515151515153</c:v>
                </c:pt>
                <c:pt idx="15263">
                  <c:v>151.74506828528072</c:v>
                </c:pt>
                <c:pt idx="15264">
                  <c:v>151.74506828528072</c:v>
                </c:pt>
                <c:pt idx="15265">
                  <c:v>151.74506828528072</c:v>
                </c:pt>
                <c:pt idx="15266">
                  <c:v>151.74506828528072</c:v>
                </c:pt>
                <c:pt idx="15267">
                  <c:v>151.74506828528072</c:v>
                </c:pt>
                <c:pt idx="15268">
                  <c:v>151.74506828528072</c:v>
                </c:pt>
                <c:pt idx="15269">
                  <c:v>151.74506828528072</c:v>
                </c:pt>
                <c:pt idx="15270">
                  <c:v>151.74506828528072</c:v>
                </c:pt>
                <c:pt idx="15271">
                  <c:v>151.74506828528072</c:v>
                </c:pt>
                <c:pt idx="15272">
                  <c:v>151.74506828528072</c:v>
                </c:pt>
                <c:pt idx="15273">
                  <c:v>151.74506828528072</c:v>
                </c:pt>
                <c:pt idx="15274">
                  <c:v>151.9756838905775</c:v>
                </c:pt>
                <c:pt idx="15275">
                  <c:v>151.9756838905775</c:v>
                </c:pt>
                <c:pt idx="15276">
                  <c:v>151.9756838905775</c:v>
                </c:pt>
                <c:pt idx="15277">
                  <c:v>151.9756838905775</c:v>
                </c:pt>
                <c:pt idx="15278">
                  <c:v>151.9756838905775</c:v>
                </c:pt>
                <c:pt idx="15279">
                  <c:v>151.9756838905775</c:v>
                </c:pt>
                <c:pt idx="15280">
                  <c:v>151.9756838905775</c:v>
                </c:pt>
                <c:pt idx="15281">
                  <c:v>151.9756838905775</c:v>
                </c:pt>
                <c:pt idx="15282">
                  <c:v>151.9756838905775</c:v>
                </c:pt>
                <c:pt idx="15283">
                  <c:v>152.20700152207002</c:v>
                </c:pt>
                <c:pt idx="15284">
                  <c:v>152.20700152207002</c:v>
                </c:pt>
                <c:pt idx="15285">
                  <c:v>152.20700152207002</c:v>
                </c:pt>
                <c:pt idx="15286">
                  <c:v>152.20700152207002</c:v>
                </c:pt>
                <c:pt idx="15287">
                  <c:v>152.20700152207002</c:v>
                </c:pt>
                <c:pt idx="15288">
                  <c:v>152.20700152207002</c:v>
                </c:pt>
                <c:pt idx="15289">
                  <c:v>152.20700152207002</c:v>
                </c:pt>
                <c:pt idx="15290">
                  <c:v>152.20700152207002</c:v>
                </c:pt>
                <c:pt idx="15291">
                  <c:v>152.20700152207002</c:v>
                </c:pt>
                <c:pt idx="15292">
                  <c:v>152.20700152207002</c:v>
                </c:pt>
                <c:pt idx="15293">
                  <c:v>152.20700152207002</c:v>
                </c:pt>
                <c:pt idx="15294">
                  <c:v>152.20700152207002</c:v>
                </c:pt>
                <c:pt idx="15295">
                  <c:v>152.20700152207002</c:v>
                </c:pt>
                <c:pt idx="15296">
                  <c:v>152.20700152207002</c:v>
                </c:pt>
                <c:pt idx="15297">
                  <c:v>152.4390243902439</c:v>
                </c:pt>
                <c:pt idx="15298">
                  <c:v>152.4390243902439</c:v>
                </c:pt>
                <c:pt idx="15299">
                  <c:v>152.4390243902439</c:v>
                </c:pt>
                <c:pt idx="15300">
                  <c:v>152.4390243902439</c:v>
                </c:pt>
                <c:pt idx="15301">
                  <c:v>152.4390243902439</c:v>
                </c:pt>
                <c:pt idx="15302">
                  <c:v>152.4390243902439</c:v>
                </c:pt>
                <c:pt idx="15303">
                  <c:v>152.4390243902439</c:v>
                </c:pt>
                <c:pt idx="15304">
                  <c:v>152.4390243902439</c:v>
                </c:pt>
                <c:pt idx="15305">
                  <c:v>152.4390243902439</c:v>
                </c:pt>
                <c:pt idx="15306">
                  <c:v>152.4390243902439</c:v>
                </c:pt>
                <c:pt idx="15307">
                  <c:v>152.4390243902439</c:v>
                </c:pt>
                <c:pt idx="15308">
                  <c:v>152.4390243902439</c:v>
                </c:pt>
                <c:pt idx="15309">
                  <c:v>152.4390243902439</c:v>
                </c:pt>
                <c:pt idx="15310">
                  <c:v>152.4390243902439</c:v>
                </c:pt>
                <c:pt idx="15311">
                  <c:v>152.4390243902439</c:v>
                </c:pt>
                <c:pt idx="15312">
                  <c:v>152.67175572519085</c:v>
                </c:pt>
                <c:pt idx="15313">
                  <c:v>152.67175572519085</c:v>
                </c:pt>
                <c:pt idx="15314">
                  <c:v>152.67175572519085</c:v>
                </c:pt>
                <c:pt idx="15315">
                  <c:v>152.67175572519085</c:v>
                </c:pt>
                <c:pt idx="15316">
                  <c:v>152.67175572519085</c:v>
                </c:pt>
                <c:pt idx="15317">
                  <c:v>152.67175572519085</c:v>
                </c:pt>
                <c:pt idx="15318">
                  <c:v>152.67175572519085</c:v>
                </c:pt>
                <c:pt idx="15319">
                  <c:v>152.67175572519085</c:v>
                </c:pt>
                <c:pt idx="15320">
                  <c:v>152.67175572519085</c:v>
                </c:pt>
                <c:pt idx="15321">
                  <c:v>152.67175572519085</c:v>
                </c:pt>
                <c:pt idx="15322">
                  <c:v>152.67175572519085</c:v>
                </c:pt>
                <c:pt idx="15323">
                  <c:v>152.67175572519085</c:v>
                </c:pt>
                <c:pt idx="15324">
                  <c:v>152.9051987767584</c:v>
                </c:pt>
                <c:pt idx="15325">
                  <c:v>152.9051987767584</c:v>
                </c:pt>
                <c:pt idx="15326">
                  <c:v>152.9051987767584</c:v>
                </c:pt>
                <c:pt idx="15327">
                  <c:v>152.9051987767584</c:v>
                </c:pt>
                <c:pt idx="15328">
                  <c:v>152.9051987767584</c:v>
                </c:pt>
                <c:pt idx="15329">
                  <c:v>152.9051987767584</c:v>
                </c:pt>
                <c:pt idx="15330">
                  <c:v>152.9051987767584</c:v>
                </c:pt>
                <c:pt idx="15331">
                  <c:v>152.9051987767584</c:v>
                </c:pt>
                <c:pt idx="15332">
                  <c:v>152.9051987767584</c:v>
                </c:pt>
                <c:pt idx="15333">
                  <c:v>152.9051987767584</c:v>
                </c:pt>
                <c:pt idx="15334">
                  <c:v>152.9051987767584</c:v>
                </c:pt>
                <c:pt idx="15335">
                  <c:v>153.13935681470139</c:v>
                </c:pt>
                <c:pt idx="15336">
                  <c:v>153.13935681470139</c:v>
                </c:pt>
                <c:pt idx="15337">
                  <c:v>153.13935681470139</c:v>
                </c:pt>
                <c:pt idx="15338">
                  <c:v>153.13935681470139</c:v>
                </c:pt>
                <c:pt idx="15339">
                  <c:v>153.13935681470139</c:v>
                </c:pt>
                <c:pt idx="15340">
                  <c:v>153.13935681470139</c:v>
                </c:pt>
                <c:pt idx="15341">
                  <c:v>153.13935681470139</c:v>
                </c:pt>
                <c:pt idx="15342">
                  <c:v>153.13935681470139</c:v>
                </c:pt>
                <c:pt idx="15343">
                  <c:v>153.13935681470139</c:v>
                </c:pt>
                <c:pt idx="15344">
                  <c:v>153.13935681470139</c:v>
                </c:pt>
                <c:pt idx="15345">
                  <c:v>153.13935681470139</c:v>
                </c:pt>
                <c:pt idx="15346">
                  <c:v>153.13935681470139</c:v>
                </c:pt>
                <c:pt idx="15347">
                  <c:v>153.13935681470139</c:v>
                </c:pt>
                <c:pt idx="15348">
                  <c:v>153.13935681470139</c:v>
                </c:pt>
                <c:pt idx="15349">
                  <c:v>153.37423312883436</c:v>
                </c:pt>
                <c:pt idx="15350">
                  <c:v>153.37423312883436</c:v>
                </c:pt>
                <c:pt idx="15351">
                  <c:v>153.37423312883436</c:v>
                </c:pt>
                <c:pt idx="15352">
                  <c:v>153.37423312883436</c:v>
                </c:pt>
                <c:pt idx="15353">
                  <c:v>153.37423312883436</c:v>
                </c:pt>
                <c:pt idx="15354">
                  <c:v>153.37423312883436</c:v>
                </c:pt>
                <c:pt idx="15355">
                  <c:v>153.37423312883436</c:v>
                </c:pt>
                <c:pt idx="15356">
                  <c:v>153.37423312883436</c:v>
                </c:pt>
                <c:pt idx="15357">
                  <c:v>153.37423312883436</c:v>
                </c:pt>
                <c:pt idx="15358">
                  <c:v>153.37423312883436</c:v>
                </c:pt>
                <c:pt idx="15359">
                  <c:v>153.37423312883436</c:v>
                </c:pt>
                <c:pt idx="15360">
                  <c:v>153.37423312883436</c:v>
                </c:pt>
                <c:pt idx="15361">
                  <c:v>153.37423312883436</c:v>
                </c:pt>
                <c:pt idx="15362">
                  <c:v>153.60983102918587</c:v>
                </c:pt>
                <c:pt idx="15363">
                  <c:v>153.60983102918587</c:v>
                </c:pt>
                <c:pt idx="15364">
                  <c:v>153.60983102918587</c:v>
                </c:pt>
                <c:pt idx="15365">
                  <c:v>153.60983102918587</c:v>
                </c:pt>
                <c:pt idx="15366">
                  <c:v>153.60983102918587</c:v>
                </c:pt>
                <c:pt idx="15367">
                  <c:v>153.60983102918587</c:v>
                </c:pt>
                <c:pt idx="15368">
                  <c:v>153.60983102918587</c:v>
                </c:pt>
                <c:pt idx="15369">
                  <c:v>153.60983102918587</c:v>
                </c:pt>
                <c:pt idx="15370">
                  <c:v>153.60983102918587</c:v>
                </c:pt>
                <c:pt idx="15371">
                  <c:v>153.60983102918587</c:v>
                </c:pt>
                <c:pt idx="15372">
                  <c:v>153.60983102918587</c:v>
                </c:pt>
                <c:pt idx="15373">
                  <c:v>153.60983102918587</c:v>
                </c:pt>
                <c:pt idx="15374">
                  <c:v>153.60983102918587</c:v>
                </c:pt>
                <c:pt idx="15375">
                  <c:v>153.84615384615384</c:v>
                </c:pt>
                <c:pt idx="15376">
                  <c:v>153.84615384615384</c:v>
                </c:pt>
                <c:pt idx="15377">
                  <c:v>153.84615384615384</c:v>
                </c:pt>
                <c:pt idx="15378">
                  <c:v>153.84615384615384</c:v>
                </c:pt>
                <c:pt idx="15379">
                  <c:v>153.84615384615384</c:v>
                </c:pt>
                <c:pt idx="15380">
                  <c:v>153.84615384615384</c:v>
                </c:pt>
                <c:pt idx="15381">
                  <c:v>153.84615384615384</c:v>
                </c:pt>
                <c:pt idx="15382">
                  <c:v>153.84615384615384</c:v>
                </c:pt>
                <c:pt idx="15383">
                  <c:v>153.84615384615384</c:v>
                </c:pt>
                <c:pt idx="15384">
                  <c:v>153.84615384615384</c:v>
                </c:pt>
                <c:pt idx="15385">
                  <c:v>153.84615384615384</c:v>
                </c:pt>
                <c:pt idx="15386">
                  <c:v>153.84615384615384</c:v>
                </c:pt>
                <c:pt idx="15387">
                  <c:v>153.84615384615384</c:v>
                </c:pt>
                <c:pt idx="15388">
                  <c:v>153.84615384615384</c:v>
                </c:pt>
                <c:pt idx="15389">
                  <c:v>153.84615384615384</c:v>
                </c:pt>
                <c:pt idx="15390">
                  <c:v>153.84615384615384</c:v>
                </c:pt>
                <c:pt idx="15391">
                  <c:v>154.08320493066256</c:v>
                </c:pt>
                <c:pt idx="15392">
                  <c:v>154.08320493066256</c:v>
                </c:pt>
                <c:pt idx="15393">
                  <c:v>154.08320493066256</c:v>
                </c:pt>
                <c:pt idx="15394">
                  <c:v>154.08320493066256</c:v>
                </c:pt>
                <c:pt idx="15395">
                  <c:v>154.08320493066256</c:v>
                </c:pt>
                <c:pt idx="15396">
                  <c:v>154.08320493066256</c:v>
                </c:pt>
                <c:pt idx="15397">
                  <c:v>154.08320493066256</c:v>
                </c:pt>
                <c:pt idx="15398">
                  <c:v>154.08320493066256</c:v>
                </c:pt>
                <c:pt idx="15399">
                  <c:v>154.08320493066256</c:v>
                </c:pt>
                <c:pt idx="15400">
                  <c:v>154.08320493066256</c:v>
                </c:pt>
                <c:pt idx="15401">
                  <c:v>154.08320493066256</c:v>
                </c:pt>
                <c:pt idx="15402">
                  <c:v>154.08320493066256</c:v>
                </c:pt>
                <c:pt idx="15403">
                  <c:v>154.08320493066256</c:v>
                </c:pt>
                <c:pt idx="15404">
                  <c:v>154.08320493066256</c:v>
                </c:pt>
                <c:pt idx="15405">
                  <c:v>154.08320493066256</c:v>
                </c:pt>
                <c:pt idx="15406">
                  <c:v>154.08320493066256</c:v>
                </c:pt>
                <c:pt idx="15407">
                  <c:v>154.08320493066256</c:v>
                </c:pt>
                <c:pt idx="15408">
                  <c:v>154.32098765432099</c:v>
                </c:pt>
                <c:pt idx="15409">
                  <c:v>154.32098765432099</c:v>
                </c:pt>
                <c:pt idx="15410">
                  <c:v>154.32098765432099</c:v>
                </c:pt>
                <c:pt idx="15411">
                  <c:v>154.32098765432099</c:v>
                </c:pt>
                <c:pt idx="15412">
                  <c:v>154.32098765432099</c:v>
                </c:pt>
                <c:pt idx="15413">
                  <c:v>154.32098765432099</c:v>
                </c:pt>
                <c:pt idx="15414">
                  <c:v>154.32098765432099</c:v>
                </c:pt>
                <c:pt idx="15415">
                  <c:v>154.32098765432099</c:v>
                </c:pt>
                <c:pt idx="15416">
                  <c:v>154.32098765432099</c:v>
                </c:pt>
                <c:pt idx="15417">
                  <c:v>154.32098765432099</c:v>
                </c:pt>
                <c:pt idx="15418">
                  <c:v>154.32098765432099</c:v>
                </c:pt>
                <c:pt idx="15419">
                  <c:v>154.32098765432099</c:v>
                </c:pt>
                <c:pt idx="15420">
                  <c:v>154.32098765432099</c:v>
                </c:pt>
                <c:pt idx="15421">
                  <c:v>154.5595054095827</c:v>
                </c:pt>
                <c:pt idx="15422">
                  <c:v>154.5595054095827</c:v>
                </c:pt>
                <c:pt idx="15423">
                  <c:v>154.5595054095827</c:v>
                </c:pt>
                <c:pt idx="15424">
                  <c:v>154.5595054095827</c:v>
                </c:pt>
                <c:pt idx="15425">
                  <c:v>154.5595054095827</c:v>
                </c:pt>
                <c:pt idx="15426">
                  <c:v>154.5595054095827</c:v>
                </c:pt>
                <c:pt idx="15427">
                  <c:v>154.5595054095827</c:v>
                </c:pt>
                <c:pt idx="15428">
                  <c:v>154.5595054095827</c:v>
                </c:pt>
                <c:pt idx="15429">
                  <c:v>154.5595054095827</c:v>
                </c:pt>
                <c:pt idx="15430">
                  <c:v>154.5595054095827</c:v>
                </c:pt>
                <c:pt idx="15431">
                  <c:v>154.5595054095827</c:v>
                </c:pt>
                <c:pt idx="15432">
                  <c:v>154.5595054095827</c:v>
                </c:pt>
                <c:pt idx="15433">
                  <c:v>154.5595054095827</c:v>
                </c:pt>
                <c:pt idx="15434">
                  <c:v>154.5595054095827</c:v>
                </c:pt>
                <c:pt idx="15435">
                  <c:v>154.5595054095827</c:v>
                </c:pt>
                <c:pt idx="15436">
                  <c:v>154.5595054095827</c:v>
                </c:pt>
                <c:pt idx="15437">
                  <c:v>154.79876160990713</c:v>
                </c:pt>
                <c:pt idx="15438">
                  <c:v>154.79876160990713</c:v>
                </c:pt>
                <c:pt idx="15439">
                  <c:v>154.79876160990713</c:v>
                </c:pt>
                <c:pt idx="15440">
                  <c:v>154.79876160990713</c:v>
                </c:pt>
                <c:pt idx="15441">
                  <c:v>154.79876160990713</c:v>
                </c:pt>
                <c:pt idx="15442">
                  <c:v>154.79876160990713</c:v>
                </c:pt>
                <c:pt idx="15443">
                  <c:v>154.79876160990713</c:v>
                </c:pt>
                <c:pt idx="15444">
                  <c:v>154.79876160990713</c:v>
                </c:pt>
                <c:pt idx="15445">
                  <c:v>154.79876160990713</c:v>
                </c:pt>
                <c:pt idx="15446">
                  <c:v>154.79876160990713</c:v>
                </c:pt>
                <c:pt idx="15447">
                  <c:v>154.79876160990713</c:v>
                </c:pt>
                <c:pt idx="15448">
                  <c:v>154.79876160990713</c:v>
                </c:pt>
                <c:pt idx="15449">
                  <c:v>154.79876160990713</c:v>
                </c:pt>
                <c:pt idx="15450">
                  <c:v>155.03875968992247</c:v>
                </c:pt>
                <c:pt idx="15451">
                  <c:v>155.03875968992247</c:v>
                </c:pt>
                <c:pt idx="15452">
                  <c:v>155.03875968992247</c:v>
                </c:pt>
                <c:pt idx="15453">
                  <c:v>155.03875968992247</c:v>
                </c:pt>
                <c:pt idx="15454">
                  <c:v>155.03875968992247</c:v>
                </c:pt>
                <c:pt idx="15455">
                  <c:v>155.03875968992247</c:v>
                </c:pt>
                <c:pt idx="15456">
                  <c:v>155.03875968992247</c:v>
                </c:pt>
                <c:pt idx="15457">
                  <c:v>155.27950310559007</c:v>
                </c:pt>
                <c:pt idx="15458">
                  <c:v>155.27950310559007</c:v>
                </c:pt>
                <c:pt idx="15459">
                  <c:v>155.27950310559007</c:v>
                </c:pt>
                <c:pt idx="15460">
                  <c:v>155.27950310559007</c:v>
                </c:pt>
                <c:pt idx="15461">
                  <c:v>155.27950310559007</c:v>
                </c:pt>
                <c:pt idx="15462">
                  <c:v>155.27950310559007</c:v>
                </c:pt>
                <c:pt idx="15463">
                  <c:v>155.27950310559007</c:v>
                </c:pt>
                <c:pt idx="15464">
                  <c:v>155.27950310559007</c:v>
                </c:pt>
                <c:pt idx="15465">
                  <c:v>155.27950310559007</c:v>
                </c:pt>
                <c:pt idx="15466">
                  <c:v>155.27950310559007</c:v>
                </c:pt>
                <c:pt idx="15467">
                  <c:v>155.52099533437016</c:v>
                </c:pt>
                <c:pt idx="15468">
                  <c:v>155.52099533437016</c:v>
                </c:pt>
                <c:pt idx="15469">
                  <c:v>155.52099533437016</c:v>
                </c:pt>
                <c:pt idx="15470">
                  <c:v>155.52099533437016</c:v>
                </c:pt>
                <c:pt idx="15471">
                  <c:v>155.52099533437016</c:v>
                </c:pt>
                <c:pt idx="15472">
                  <c:v>155.52099533437016</c:v>
                </c:pt>
                <c:pt idx="15473">
                  <c:v>155.52099533437016</c:v>
                </c:pt>
                <c:pt idx="15474">
                  <c:v>155.52099533437016</c:v>
                </c:pt>
                <c:pt idx="15475">
                  <c:v>155.52099533437016</c:v>
                </c:pt>
                <c:pt idx="15476">
                  <c:v>155.52099533437016</c:v>
                </c:pt>
                <c:pt idx="15477">
                  <c:v>155.76323987538942</c:v>
                </c:pt>
                <c:pt idx="15478">
                  <c:v>155.76323987538942</c:v>
                </c:pt>
                <c:pt idx="15479">
                  <c:v>155.76323987538942</c:v>
                </c:pt>
                <c:pt idx="15480">
                  <c:v>155.76323987538942</c:v>
                </c:pt>
                <c:pt idx="15481">
                  <c:v>155.76323987538942</c:v>
                </c:pt>
                <c:pt idx="15482">
                  <c:v>155.76323987538942</c:v>
                </c:pt>
                <c:pt idx="15483">
                  <c:v>155.76323987538942</c:v>
                </c:pt>
                <c:pt idx="15484">
                  <c:v>155.76323987538942</c:v>
                </c:pt>
                <c:pt idx="15485">
                  <c:v>155.76323987538942</c:v>
                </c:pt>
                <c:pt idx="15486">
                  <c:v>155.76323987538942</c:v>
                </c:pt>
                <c:pt idx="15487">
                  <c:v>155.76323987538942</c:v>
                </c:pt>
                <c:pt idx="15488">
                  <c:v>156.00624024960999</c:v>
                </c:pt>
                <c:pt idx="15489">
                  <c:v>156.00624024960999</c:v>
                </c:pt>
                <c:pt idx="15490">
                  <c:v>156.00624024960999</c:v>
                </c:pt>
                <c:pt idx="15491">
                  <c:v>156.00624024960999</c:v>
                </c:pt>
                <c:pt idx="15492">
                  <c:v>156.00624024960999</c:v>
                </c:pt>
                <c:pt idx="15493">
                  <c:v>156.00624024960999</c:v>
                </c:pt>
                <c:pt idx="15494">
                  <c:v>156.00624024960999</c:v>
                </c:pt>
                <c:pt idx="15495">
                  <c:v>156.00624024960999</c:v>
                </c:pt>
                <c:pt idx="15496">
                  <c:v>156.00624024960999</c:v>
                </c:pt>
                <c:pt idx="15497">
                  <c:v>156.00624024960999</c:v>
                </c:pt>
                <c:pt idx="15498">
                  <c:v>156.00624024960999</c:v>
                </c:pt>
                <c:pt idx="15499">
                  <c:v>156.00624024960999</c:v>
                </c:pt>
                <c:pt idx="15500">
                  <c:v>156.25</c:v>
                </c:pt>
                <c:pt idx="15501">
                  <c:v>156.25</c:v>
                </c:pt>
                <c:pt idx="15502">
                  <c:v>156.25</c:v>
                </c:pt>
                <c:pt idx="15503">
                  <c:v>156.25</c:v>
                </c:pt>
                <c:pt idx="15504">
                  <c:v>156.25</c:v>
                </c:pt>
                <c:pt idx="15505">
                  <c:v>156.25</c:v>
                </c:pt>
                <c:pt idx="15506">
                  <c:v>156.25</c:v>
                </c:pt>
                <c:pt idx="15507">
                  <c:v>156.25</c:v>
                </c:pt>
                <c:pt idx="15508">
                  <c:v>156.49452269170581</c:v>
                </c:pt>
                <c:pt idx="15509">
                  <c:v>156.49452269170581</c:v>
                </c:pt>
                <c:pt idx="15510">
                  <c:v>156.49452269170581</c:v>
                </c:pt>
                <c:pt idx="15511">
                  <c:v>156.49452269170581</c:v>
                </c:pt>
                <c:pt idx="15512">
                  <c:v>156.49452269170581</c:v>
                </c:pt>
                <c:pt idx="15513">
                  <c:v>156.49452269170581</c:v>
                </c:pt>
                <c:pt idx="15514">
                  <c:v>156.49452269170581</c:v>
                </c:pt>
                <c:pt idx="15515">
                  <c:v>156.49452269170581</c:v>
                </c:pt>
                <c:pt idx="15516">
                  <c:v>156.49452269170581</c:v>
                </c:pt>
                <c:pt idx="15517">
                  <c:v>156.73981191222572</c:v>
                </c:pt>
                <c:pt idx="15518">
                  <c:v>156.73981191222572</c:v>
                </c:pt>
                <c:pt idx="15519">
                  <c:v>156.73981191222572</c:v>
                </c:pt>
                <c:pt idx="15520">
                  <c:v>156.73981191222572</c:v>
                </c:pt>
                <c:pt idx="15521">
                  <c:v>156.73981191222572</c:v>
                </c:pt>
                <c:pt idx="15522">
                  <c:v>156.73981191222572</c:v>
                </c:pt>
                <c:pt idx="15523">
                  <c:v>156.73981191222572</c:v>
                </c:pt>
                <c:pt idx="15524">
                  <c:v>156.73981191222572</c:v>
                </c:pt>
                <c:pt idx="15525">
                  <c:v>156.73981191222572</c:v>
                </c:pt>
                <c:pt idx="15526">
                  <c:v>156.73981191222572</c:v>
                </c:pt>
                <c:pt idx="15527">
                  <c:v>156.73981191222572</c:v>
                </c:pt>
                <c:pt idx="15528">
                  <c:v>156.73981191222572</c:v>
                </c:pt>
                <c:pt idx="15529">
                  <c:v>156.73981191222572</c:v>
                </c:pt>
                <c:pt idx="15530">
                  <c:v>156.73981191222572</c:v>
                </c:pt>
                <c:pt idx="15531">
                  <c:v>156.73981191222572</c:v>
                </c:pt>
                <c:pt idx="15532">
                  <c:v>156.98587127158555</c:v>
                </c:pt>
                <c:pt idx="15533">
                  <c:v>156.98587127158555</c:v>
                </c:pt>
                <c:pt idx="15534">
                  <c:v>156.98587127158555</c:v>
                </c:pt>
                <c:pt idx="15535">
                  <c:v>156.98587127158555</c:v>
                </c:pt>
                <c:pt idx="15536">
                  <c:v>156.98587127158555</c:v>
                </c:pt>
                <c:pt idx="15537">
                  <c:v>156.98587127158555</c:v>
                </c:pt>
                <c:pt idx="15538">
                  <c:v>156.98587127158555</c:v>
                </c:pt>
                <c:pt idx="15539">
                  <c:v>156.98587127158555</c:v>
                </c:pt>
                <c:pt idx="15540">
                  <c:v>156.98587127158555</c:v>
                </c:pt>
                <c:pt idx="15541">
                  <c:v>156.98587127158555</c:v>
                </c:pt>
                <c:pt idx="15542">
                  <c:v>156.98587127158555</c:v>
                </c:pt>
                <c:pt idx="15543">
                  <c:v>157.23270440251571</c:v>
                </c:pt>
                <c:pt idx="15544">
                  <c:v>157.23270440251571</c:v>
                </c:pt>
                <c:pt idx="15545">
                  <c:v>157.23270440251571</c:v>
                </c:pt>
                <c:pt idx="15546">
                  <c:v>157.23270440251571</c:v>
                </c:pt>
                <c:pt idx="15547">
                  <c:v>157.23270440251571</c:v>
                </c:pt>
                <c:pt idx="15548">
                  <c:v>157.23270440251571</c:v>
                </c:pt>
                <c:pt idx="15549">
                  <c:v>157.23270440251571</c:v>
                </c:pt>
                <c:pt idx="15550">
                  <c:v>157.23270440251571</c:v>
                </c:pt>
                <c:pt idx="15551">
                  <c:v>157.23270440251571</c:v>
                </c:pt>
                <c:pt idx="15552">
                  <c:v>157.23270440251571</c:v>
                </c:pt>
                <c:pt idx="15553">
                  <c:v>157.23270440251571</c:v>
                </c:pt>
                <c:pt idx="15554">
                  <c:v>157.48031496062993</c:v>
                </c:pt>
                <c:pt idx="15555">
                  <c:v>157.48031496062993</c:v>
                </c:pt>
                <c:pt idx="15556">
                  <c:v>157.48031496062993</c:v>
                </c:pt>
                <c:pt idx="15557">
                  <c:v>157.48031496062993</c:v>
                </c:pt>
                <c:pt idx="15558">
                  <c:v>157.48031496062993</c:v>
                </c:pt>
                <c:pt idx="15559">
                  <c:v>157.48031496062993</c:v>
                </c:pt>
                <c:pt idx="15560">
                  <c:v>157.48031496062993</c:v>
                </c:pt>
                <c:pt idx="15561">
                  <c:v>157.48031496062993</c:v>
                </c:pt>
                <c:pt idx="15562">
                  <c:v>157.48031496062993</c:v>
                </c:pt>
                <c:pt idx="15563">
                  <c:v>157.48031496062993</c:v>
                </c:pt>
                <c:pt idx="15564">
                  <c:v>157.48031496062993</c:v>
                </c:pt>
                <c:pt idx="15565">
                  <c:v>157.48031496062993</c:v>
                </c:pt>
                <c:pt idx="15566">
                  <c:v>157.48031496062993</c:v>
                </c:pt>
                <c:pt idx="15567">
                  <c:v>157.48031496062993</c:v>
                </c:pt>
                <c:pt idx="15568">
                  <c:v>157.72870662460568</c:v>
                </c:pt>
                <c:pt idx="15569">
                  <c:v>157.72870662460568</c:v>
                </c:pt>
                <c:pt idx="15570">
                  <c:v>157.72870662460568</c:v>
                </c:pt>
                <c:pt idx="15571">
                  <c:v>157.72870662460568</c:v>
                </c:pt>
                <c:pt idx="15572">
                  <c:v>157.72870662460568</c:v>
                </c:pt>
                <c:pt idx="15573">
                  <c:v>157.72870662460568</c:v>
                </c:pt>
                <c:pt idx="15574">
                  <c:v>157.72870662460568</c:v>
                </c:pt>
                <c:pt idx="15575">
                  <c:v>157.72870662460568</c:v>
                </c:pt>
                <c:pt idx="15576">
                  <c:v>157.72870662460568</c:v>
                </c:pt>
                <c:pt idx="15577">
                  <c:v>157.72870662460568</c:v>
                </c:pt>
                <c:pt idx="15578">
                  <c:v>157.72870662460568</c:v>
                </c:pt>
                <c:pt idx="15579">
                  <c:v>157.72870662460568</c:v>
                </c:pt>
                <c:pt idx="15580">
                  <c:v>157.72870662460568</c:v>
                </c:pt>
                <c:pt idx="15581">
                  <c:v>157.72870662460568</c:v>
                </c:pt>
                <c:pt idx="15582">
                  <c:v>157.72870662460568</c:v>
                </c:pt>
                <c:pt idx="15583">
                  <c:v>157.72870662460568</c:v>
                </c:pt>
                <c:pt idx="15584">
                  <c:v>157.72870662460568</c:v>
                </c:pt>
                <c:pt idx="15585">
                  <c:v>157.9778830963665</c:v>
                </c:pt>
                <c:pt idx="15586">
                  <c:v>157.9778830963665</c:v>
                </c:pt>
                <c:pt idx="15587">
                  <c:v>157.9778830963665</c:v>
                </c:pt>
                <c:pt idx="15588">
                  <c:v>157.9778830963665</c:v>
                </c:pt>
                <c:pt idx="15589">
                  <c:v>157.9778830963665</c:v>
                </c:pt>
                <c:pt idx="15590">
                  <c:v>157.9778830963665</c:v>
                </c:pt>
                <c:pt idx="15591">
                  <c:v>157.9778830963665</c:v>
                </c:pt>
                <c:pt idx="15592">
                  <c:v>157.9778830963665</c:v>
                </c:pt>
                <c:pt idx="15593">
                  <c:v>157.9778830963665</c:v>
                </c:pt>
                <c:pt idx="15594">
                  <c:v>157.9778830963665</c:v>
                </c:pt>
                <c:pt idx="15595">
                  <c:v>157.9778830963665</c:v>
                </c:pt>
                <c:pt idx="15596">
                  <c:v>157.9778830963665</c:v>
                </c:pt>
                <c:pt idx="15597">
                  <c:v>157.9778830963665</c:v>
                </c:pt>
                <c:pt idx="15598">
                  <c:v>157.9778830963665</c:v>
                </c:pt>
                <c:pt idx="15599">
                  <c:v>157.9778830963665</c:v>
                </c:pt>
                <c:pt idx="15600">
                  <c:v>157.9778830963665</c:v>
                </c:pt>
                <c:pt idx="15601">
                  <c:v>157.9778830963665</c:v>
                </c:pt>
                <c:pt idx="15602">
                  <c:v>157.9778830963665</c:v>
                </c:pt>
                <c:pt idx="15603">
                  <c:v>157.9778830963665</c:v>
                </c:pt>
                <c:pt idx="15604">
                  <c:v>157.9778830963665</c:v>
                </c:pt>
                <c:pt idx="15605">
                  <c:v>158.22784810126581</c:v>
                </c:pt>
                <c:pt idx="15606">
                  <c:v>158.22784810126581</c:v>
                </c:pt>
                <c:pt idx="15607">
                  <c:v>158.22784810126581</c:v>
                </c:pt>
                <c:pt idx="15608">
                  <c:v>158.22784810126581</c:v>
                </c:pt>
                <c:pt idx="15609">
                  <c:v>158.22784810126581</c:v>
                </c:pt>
                <c:pt idx="15610">
                  <c:v>158.22784810126581</c:v>
                </c:pt>
                <c:pt idx="15611">
                  <c:v>158.22784810126581</c:v>
                </c:pt>
                <c:pt idx="15612">
                  <c:v>158.22784810126581</c:v>
                </c:pt>
                <c:pt idx="15613">
                  <c:v>158.22784810126581</c:v>
                </c:pt>
                <c:pt idx="15614">
                  <c:v>158.22784810126581</c:v>
                </c:pt>
                <c:pt idx="15615">
                  <c:v>158.22784810126581</c:v>
                </c:pt>
                <c:pt idx="15616">
                  <c:v>158.22784810126581</c:v>
                </c:pt>
                <c:pt idx="15617">
                  <c:v>158.22784810126581</c:v>
                </c:pt>
                <c:pt idx="15618">
                  <c:v>158.22784810126581</c:v>
                </c:pt>
                <c:pt idx="15619">
                  <c:v>158.22784810126581</c:v>
                </c:pt>
                <c:pt idx="15620">
                  <c:v>158.22784810126581</c:v>
                </c:pt>
                <c:pt idx="15621">
                  <c:v>158.22784810126581</c:v>
                </c:pt>
                <c:pt idx="15622">
                  <c:v>158.22784810126581</c:v>
                </c:pt>
                <c:pt idx="15623">
                  <c:v>158.22784810126581</c:v>
                </c:pt>
                <c:pt idx="15624">
                  <c:v>158.22784810126581</c:v>
                </c:pt>
                <c:pt idx="15625">
                  <c:v>158.4786053882726</c:v>
                </c:pt>
                <c:pt idx="15626">
                  <c:v>158.4786053882726</c:v>
                </c:pt>
                <c:pt idx="15627">
                  <c:v>158.4786053882726</c:v>
                </c:pt>
                <c:pt idx="15628">
                  <c:v>158.4786053882726</c:v>
                </c:pt>
                <c:pt idx="15629">
                  <c:v>158.4786053882726</c:v>
                </c:pt>
                <c:pt idx="15630">
                  <c:v>158.4786053882726</c:v>
                </c:pt>
                <c:pt idx="15631">
                  <c:v>158.4786053882726</c:v>
                </c:pt>
                <c:pt idx="15632">
                  <c:v>158.73015873015873</c:v>
                </c:pt>
                <c:pt idx="15633">
                  <c:v>158.73015873015873</c:v>
                </c:pt>
                <c:pt idx="15634">
                  <c:v>158.73015873015873</c:v>
                </c:pt>
                <c:pt idx="15635">
                  <c:v>158.73015873015873</c:v>
                </c:pt>
                <c:pt idx="15636">
                  <c:v>158.73015873015873</c:v>
                </c:pt>
                <c:pt idx="15637">
                  <c:v>158.73015873015873</c:v>
                </c:pt>
                <c:pt idx="15638">
                  <c:v>158.73015873015873</c:v>
                </c:pt>
                <c:pt idx="15639">
                  <c:v>158.73015873015873</c:v>
                </c:pt>
                <c:pt idx="15640">
                  <c:v>158.73015873015873</c:v>
                </c:pt>
                <c:pt idx="15641">
                  <c:v>158.73015873015873</c:v>
                </c:pt>
                <c:pt idx="15642">
                  <c:v>158.73015873015873</c:v>
                </c:pt>
                <c:pt idx="15643">
                  <c:v>158.73015873015873</c:v>
                </c:pt>
                <c:pt idx="15644">
                  <c:v>158.73015873015873</c:v>
                </c:pt>
                <c:pt idx="15645">
                  <c:v>158.73015873015873</c:v>
                </c:pt>
                <c:pt idx="15646">
                  <c:v>158.73015873015873</c:v>
                </c:pt>
                <c:pt idx="15647">
                  <c:v>158.73015873015873</c:v>
                </c:pt>
                <c:pt idx="15648">
                  <c:v>158.98251192368841</c:v>
                </c:pt>
                <c:pt idx="15649">
                  <c:v>158.98251192368841</c:v>
                </c:pt>
                <c:pt idx="15650">
                  <c:v>158.98251192368841</c:v>
                </c:pt>
                <c:pt idx="15651">
                  <c:v>158.98251192368841</c:v>
                </c:pt>
                <c:pt idx="15652">
                  <c:v>158.98251192368841</c:v>
                </c:pt>
                <c:pt idx="15653">
                  <c:v>158.98251192368841</c:v>
                </c:pt>
                <c:pt idx="15654">
                  <c:v>158.98251192368841</c:v>
                </c:pt>
                <c:pt idx="15655">
                  <c:v>158.98251192368841</c:v>
                </c:pt>
                <c:pt idx="15656">
                  <c:v>158.98251192368841</c:v>
                </c:pt>
                <c:pt idx="15657">
                  <c:v>158.98251192368841</c:v>
                </c:pt>
                <c:pt idx="15658">
                  <c:v>158.98251192368841</c:v>
                </c:pt>
                <c:pt idx="15659">
                  <c:v>158.98251192368841</c:v>
                </c:pt>
                <c:pt idx="15660">
                  <c:v>158.98251192368841</c:v>
                </c:pt>
                <c:pt idx="15661">
                  <c:v>158.98251192368841</c:v>
                </c:pt>
                <c:pt idx="15662">
                  <c:v>158.98251192368841</c:v>
                </c:pt>
                <c:pt idx="15663">
                  <c:v>159.2356687898089</c:v>
                </c:pt>
                <c:pt idx="15664">
                  <c:v>159.2356687898089</c:v>
                </c:pt>
                <c:pt idx="15665">
                  <c:v>159.2356687898089</c:v>
                </c:pt>
                <c:pt idx="15666">
                  <c:v>159.2356687898089</c:v>
                </c:pt>
                <c:pt idx="15667">
                  <c:v>159.2356687898089</c:v>
                </c:pt>
                <c:pt idx="15668">
                  <c:v>159.2356687898089</c:v>
                </c:pt>
                <c:pt idx="15669">
                  <c:v>159.2356687898089</c:v>
                </c:pt>
                <c:pt idx="15670">
                  <c:v>159.2356687898089</c:v>
                </c:pt>
                <c:pt idx="15671">
                  <c:v>159.2356687898089</c:v>
                </c:pt>
                <c:pt idx="15672">
                  <c:v>159.2356687898089</c:v>
                </c:pt>
                <c:pt idx="15673">
                  <c:v>159.2356687898089</c:v>
                </c:pt>
                <c:pt idx="15674">
                  <c:v>159.2356687898089</c:v>
                </c:pt>
                <c:pt idx="15675">
                  <c:v>159.2356687898089</c:v>
                </c:pt>
                <c:pt idx="15676">
                  <c:v>159.2356687898089</c:v>
                </c:pt>
                <c:pt idx="15677">
                  <c:v>159.2356687898089</c:v>
                </c:pt>
                <c:pt idx="15678">
                  <c:v>159.48963317384371</c:v>
                </c:pt>
                <c:pt idx="15679">
                  <c:v>159.48963317384371</c:v>
                </c:pt>
                <c:pt idx="15680">
                  <c:v>159.48963317384371</c:v>
                </c:pt>
                <c:pt idx="15681">
                  <c:v>159.48963317384371</c:v>
                </c:pt>
                <c:pt idx="15682">
                  <c:v>159.48963317384371</c:v>
                </c:pt>
                <c:pt idx="15683">
                  <c:v>159.48963317384371</c:v>
                </c:pt>
                <c:pt idx="15684">
                  <c:v>159.48963317384371</c:v>
                </c:pt>
                <c:pt idx="15685">
                  <c:v>159.48963317384371</c:v>
                </c:pt>
                <c:pt idx="15686">
                  <c:v>159.48963317384371</c:v>
                </c:pt>
                <c:pt idx="15687">
                  <c:v>159.48963317384371</c:v>
                </c:pt>
                <c:pt idx="15688">
                  <c:v>159.48963317384371</c:v>
                </c:pt>
                <c:pt idx="15689">
                  <c:v>159.48963317384371</c:v>
                </c:pt>
                <c:pt idx="15690">
                  <c:v>159.48963317384371</c:v>
                </c:pt>
                <c:pt idx="15691">
                  <c:v>159.48963317384371</c:v>
                </c:pt>
                <c:pt idx="15692">
                  <c:v>159.48963317384371</c:v>
                </c:pt>
                <c:pt idx="15693">
                  <c:v>159.7444089456869</c:v>
                </c:pt>
                <c:pt idx="15694">
                  <c:v>159.7444089456869</c:v>
                </c:pt>
                <c:pt idx="15695">
                  <c:v>159.7444089456869</c:v>
                </c:pt>
                <c:pt idx="15696">
                  <c:v>159.7444089456869</c:v>
                </c:pt>
                <c:pt idx="15697">
                  <c:v>159.7444089456869</c:v>
                </c:pt>
                <c:pt idx="15698">
                  <c:v>159.7444089456869</c:v>
                </c:pt>
                <c:pt idx="15699">
                  <c:v>159.7444089456869</c:v>
                </c:pt>
                <c:pt idx="15700">
                  <c:v>159.7444089456869</c:v>
                </c:pt>
                <c:pt idx="15701">
                  <c:v>159.7444089456869</c:v>
                </c:pt>
                <c:pt idx="15702">
                  <c:v>159.7444089456869</c:v>
                </c:pt>
                <c:pt idx="15703">
                  <c:v>159.7444089456869</c:v>
                </c:pt>
                <c:pt idx="15704">
                  <c:v>159.7444089456869</c:v>
                </c:pt>
                <c:pt idx="15705">
                  <c:v>160</c:v>
                </c:pt>
                <c:pt idx="15706">
                  <c:v>160</c:v>
                </c:pt>
                <c:pt idx="15707">
                  <c:v>160</c:v>
                </c:pt>
                <c:pt idx="15708">
                  <c:v>160</c:v>
                </c:pt>
                <c:pt idx="15709">
                  <c:v>160</c:v>
                </c:pt>
                <c:pt idx="15710">
                  <c:v>160</c:v>
                </c:pt>
                <c:pt idx="15711">
                  <c:v>160</c:v>
                </c:pt>
                <c:pt idx="15712">
                  <c:v>160</c:v>
                </c:pt>
                <c:pt idx="15713">
                  <c:v>160</c:v>
                </c:pt>
                <c:pt idx="15714">
                  <c:v>160</c:v>
                </c:pt>
                <c:pt idx="15715">
                  <c:v>160</c:v>
                </c:pt>
                <c:pt idx="15716">
                  <c:v>160</c:v>
                </c:pt>
                <c:pt idx="15717">
                  <c:v>160</c:v>
                </c:pt>
                <c:pt idx="15718">
                  <c:v>160</c:v>
                </c:pt>
                <c:pt idx="15719">
                  <c:v>160.25641025641025</c:v>
                </c:pt>
                <c:pt idx="15720">
                  <c:v>160.25641025641025</c:v>
                </c:pt>
                <c:pt idx="15721">
                  <c:v>160.25641025641025</c:v>
                </c:pt>
                <c:pt idx="15722">
                  <c:v>160.25641025641025</c:v>
                </c:pt>
                <c:pt idx="15723">
                  <c:v>160.25641025641025</c:v>
                </c:pt>
                <c:pt idx="15724">
                  <c:v>160.25641025641025</c:v>
                </c:pt>
                <c:pt idx="15725">
                  <c:v>160.25641025641025</c:v>
                </c:pt>
                <c:pt idx="15726">
                  <c:v>160.25641025641025</c:v>
                </c:pt>
                <c:pt idx="15727">
                  <c:v>160.25641025641025</c:v>
                </c:pt>
                <c:pt idx="15728">
                  <c:v>160.25641025641025</c:v>
                </c:pt>
                <c:pt idx="15729">
                  <c:v>160.25641025641025</c:v>
                </c:pt>
                <c:pt idx="15730">
                  <c:v>160.25641025641025</c:v>
                </c:pt>
                <c:pt idx="15731">
                  <c:v>160.25641025641025</c:v>
                </c:pt>
                <c:pt idx="15732">
                  <c:v>160.25641025641025</c:v>
                </c:pt>
                <c:pt idx="15733">
                  <c:v>160.51364365971105</c:v>
                </c:pt>
                <c:pt idx="15734">
                  <c:v>160.51364365971105</c:v>
                </c:pt>
                <c:pt idx="15735">
                  <c:v>160.51364365971105</c:v>
                </c:pt>
                <c:pt idx="15736">
                  <c:v>160.51364365971105</c:v>
                </c:pt>
                <c:pt idx="15737">
                  <c:v>160.51364365971105</c:v>
                </c:pt>
                <c:pt idx="15738">
                  <c:v>160.51364365971105</c:v>
                </c:pt>
                <c:pt idx="15739">
                  <c:v>160.51364365971105</c:v>
                </c:pt>
                <c:pt idx="15740">
                  <c:v>160.51364365971105</c:v>
                </c:pt>
                <c:pt idx="15741">
                  <c:v>160.51364365971105</c:v>
                </c:pt>
                <c:pt idx="15742">
                  <c:v>160.51364365971105</c:v>
                </c:pt>
                <c:pt idx="15743">
                  <c:v>160.51364365971105</c:v>
                </c:pt>
                <c:pt idx="15744">
                  <c:v>160.51364365971105</c:v>
                </c:pt>
                <c:pt idx="15745">
                  <c:v>160.77170418006432</c:v>
                </c:pt>
                <c:pt idx="15746">
                  <c:v>160.77170418006432</c:v>
                </c:pt>
                <c:pt idx="15747">
                  <c:v>160.77170418006432</c:v>
                </c:pt>
                <c:pt idx="15748">
                  <c:v>160.77170418006432</c:v>
                </c:pt>
                <c:pt idx="15749">
                  <c:v>160.77170418006432</c:v>
                </c:pt>
                <c:pt idx="15750">
                  <c:v>160.77170418006432</c:v>
                </c:pt>
                <c:pt idx="15751">
                  <c:v>160.77170418006432</c:v>
                </c:pt>
                <c:pt idx="15752">
                  <c:v>160.77170418006432</c:v>
                </c:pt>
                <c:pt idx="15753">
                  <c:v>161.03059581320451</c:v>
                </c:pt>
                <c:pt idx="15754">
                  <c:v>161.03059581320451</c:v>
                </c:pt>
                <c:pt idx="15755">
                  <c:v>161.03059581320451</c:v>
                </c:pt>
                <c:pt idx="15756">
                  <c:v>161.03059581320451</c:v>
                </c:pt>
                <c:pt idx="15757">
                  <c:v>161.03059581320451</c:v>
                </c:pt>
                <c:pt idx="15758">
                  <c:v>161.03059581320451</c:v>
                </c:pt>
                <c:pt idx="15759">
                  <c:v>161.03059581320451</c:v>
                </c:pt>
                <c:pt idx="15760">
                  <c:v>161.03059581320451</c:v>
                </c:pt>
                <c:pt idx="15761">
                  <c:v>161.03059581320451</c:v>
                </c:pt>
                <c:pt idx="15762">
                  <c:v>161.03059581320451</c:v>
                </c:pt>
                <c:pt idx="15763">
                  <c:v>161.03059581320451</c:v>
                </c:pt>
                <c:pt idx="15764">
                  <c:v>161.03059581320451</c:v>
                </c:pt>
                <c:pt idx="15765">
                  <c:v>161.03059581320451</c:v>
                </c:pt>
                <c:pt idx="15766">
                  <c:v>161.03059581320451</c:v>
                </c:pt>
                <c:pt idx="15767">
                  <c:v>161.29032258064515</c:v>
                </c:pt>
                <c:pt idx="15768">
                  <c:v>161.29032258064515</c:v>
                </c:pt>
                <c:pt idx="15769">
                  <c:v>161.29032258064515</c:v>
                </c:pt>
                <c:pt idx="15770">
                  <c:v>161.29032258064515</c:v>
                </c:pt>
                <c:pt idx="15771">
                  <c:v>161.29032258064515</c:v>
                </c:pt>
                <c:pt idx="15772">
                  <c:v>161.29032258064515</c:v>
                </c:pt>
                <c:pt idx="15773">
                  <c:v>161.29032258064515</c:v>
                </c:pt>
                <c:pt idx="15774">
                  <c:v>161.29032258064515</c:v>
                </c:pt>
                <c:pt idx="15775">
                  <c:v>161.29032258064515</c:v>
                </c:pt>
                <c:pt idx="15776">
                  <c:v>161.29032258064515</c:v>
                </c:pt>
                <c:pt idx="15777">
                  <c:v>161.29032258064515</c:v>
                </c:pt>
                <c:pt idx="15778">
                  <c:v>161.29032258064515</c:v>
                </c:pt>
                <c:pt idx="15779">
                  <c:v>161.29032258064515</c:v>
                </c:pt>
                <c:pt idx="15780">
                  <c:v>161.29032258064515</c:v>
                </c:pt>
                <c:pt idx="15781">
                  <c:v>161.29032258064515</c:v>
                </c:pt>
                <c:pt idx="15782">
                  <c:v>161.55088852988689</c:v>
                </c:pt>
                <c:pt idx="15783">
                  <c:v>161.55088852988689</c:v>
                </c:pt>
                <c:pt idx="15784">
                  <c:v>161.55088852988689</c:v>
                </c:pt>
                <c:pt idx="15785">
                  <c:v>161.55088852988689</c:v>
                </c:pt>
                <c:pt idx="15786">
                  <c:v>161.55088852988689</c:v>
                </c:pt>
                <c:pt idx="15787">
                  <c:v>161.55088852988689</c:v>
                </c:pt>
                <c:pt idx="15788">
                  <c:v>161.55088852988689</c:v>
                </c:pt>
                <c:pt idx="15789">
                  <c:v>161.55088852988689</c:v>
                </c:pt>
                <c:pt idx="15790">
                  <c:v>161.55088852988689</c:v>
                </c:pt>
                <c:pt idx="15791">
                  <c:v>161.55088852988689</c:v>
                </c:pt>
                <c:pt idx="15792">
                  <c:v>161.55088852988689</c:v>
                </c:pt>
                <c:pt idx="15793">
                  <c:v>161.55088852988689</c:v>
                </c:pt>
                <c:pt idx="15794">
                  <c:v>161.81229773462783</c:v>
                </c:pt>
                <c:pt idx="15795">
                  <c:v>161.81229773462783</c:v>
                </c:pt>
                <c:pt idx="15796">
                  <c:v>161.81229773462783</c:v>
                </c:pt>
                <c:pt idx="15797">
                  <c:v>161.81229773462783</c:v>
                </c:pt>
                <c:pt idx="15798">
                  <c:v>161.81229773462783</c:v>
                </c:pt>
                <c:pt idx="15799">
                  <c:v>161.81229773462783</c:v>
                </c:pt>
                <c:pt idx="15800">
                  <c:v>161.81229773462783</c:v>
                </c:pt>
                <c:pt idx="15801">
                  <c:v>161.81229773462783</c:v>
                </c:pt>
                <c:pt idx="15802">
                  <c:v>161.81229773462783</c:v>
                </c:pt>
                <c:pt idx="15803">
                  <c:v>161.81229773462783</c:v>
                </c:pt>
                <c:pt idx="15804">
                  <c:v>162.07455429497568</c:v>
                </c:pt>
                <c:pt idx="15805">
                  <c:v>162.07455429497568</c:v>
                </c:pt>
                <c:pt idx="15806">
                  <c:v>162.07455429497568</c:v>
                </c:pt>
                <c:pt idx="15807">
                  <c:v>162.07455429497568</c:v>
                </c:pt>
                <c:pt idx="15808">
                  <c:v>162.07455429497568</c:v>
                </c:pt>
                <c:pt idx="15809">
                  <c:v>162.07455429497568</c:v>
                </c:pt>
                <c:pt idx="15810">
                  <c:v>162.07455429497568</c:v>
                </c:pt>
                <c:pt idx="15811">
                  <c:v>162.07455429497568</c:v>
                </c:pt>
                <c:pt idx="15812">
                  <c:v>162.07455429497568</c:v>
                </c:pt>
                <c:pt idx="15813">
                  <c:v>162.07455429497568</c:v>
                </c:pt>
                <c:pt idx="15814">
                  <c:v>162.07455429497568</c:v>
                </c:pt>
                <c:pt idx="15815">
                  <c:v>162.07455429497568</c:v>
                </c:pt>
                <c:pt idx="15816">
                  <c:v>162.07455429497568</c:v>
                </c:pt>
                <c:pt idx="15817">
                  <c:v>162.07455429497568</c:v>
                </c:pt>
                <c:pt idx="15818">
                  <c:v>162.33766233766232</c:v>
                </c:pt>
                <c:pt idx="15819">
                  <c:v>162.33766233766232</c:v>
                </c:pt>
                <c:pt idx="15820">
                  <c:v>162.33766233766232</c:v>
                </c:pt>
                <c:pt idx="15821">
                  <c:v>162.33766233766232</c:v>
                </c:pt>
                <c:pt idx="15822">
                  <c:v>162.33766233766232</c:v>
                </c:pt>
                <c:pt idx="15823">
                  <c:v>162.33766233766232</c:v>
                </c:pt>
                <c:pt idx="15824">
                  <c:v>162.33766233766232</c:v>
                </c:pt>
                <c:pt idx="15825">
                  <c:v>162.33766233766232</c:v>
                </c:pt>
                <c:pt idx="15826">
                  <c:v>162.33766233766232</c:v>
                </c:pt>
                <c:pt idx="15827">
                  <c:v>162.33766233766232</c:v>
                </c:pt>
                <c:pt idx="15828">
                  <c:v>162.33766233766232</c:v>
                </c:pt>
                <c:pt idx="15829">
                  <c:v>162.33766233766232</c:v>
                </c:pt>
                <c:pt idx="15830">
                  <c:v>162.33766233766232</c:v>
                </c:pt>
                <c:pt idx="15831">
                  <c:v>162.33766233766232</c:v>
                </c:pt>
                <c:pt idx="15832">
                  <c:v>162.33766233766232</c:v>
                </c:pt>
                <c:pt idx="15833">
                  <c:v>162.60162601626016</c:v>
                </c:pt>
                <c:pt idx="15834">
                  <c:v>162.60162601626016</c:v>
                </c:pt>
                <c:pt idx="15835">
                  <c:v>162.60162601626016</c:v>
                </c:pt>
                <c:pt idx="15836">
                  <c:v>162.60162601626016</c:v>
                </c:pt>
                <c:pt idx="15837">
                  <c:v>162.60162601626016</c:v>
                </c:pt>
                <c:pt idx="15838">
                  <c:v>162.60162601626016</c:v>
                </c:pt>
                <c:pt idx="15839">
                  <c:v>162.60162601626016</c:v>
                </c:pt>
                <c:pt idx="15840">
                  <c:v>162.60162601626016</c:v>
                </c:pt>
                <c:pt idx="15841">
                  <c:v>162.60162601626016</c:v>
                </c:pt>
                <c:pt idx="15842">
                  <c:v>162.86644951140067</c:v>
                </c:pt>
                <c:pt idx="15843">
                  <c:v>162.86644951140067</c:v>
                </c:pt>
                <c:pt idx="15844">
                  <c:v>162.86644951140067</c:v>
                </c:pt>
                <c:pt idx="15845">
                  <c:v>162.86644951140067</c:v>
                </c:pt>
                <c:pt idx="15846">
                  <c:v>162.86644951140067</c:v>
                </c:pt>
                <c:pt idx="15847">
                  <c:v>162.86644951140067</c:v>
                </c:pt>
                <c:pt idx="15848">
                  <c:v>162.86644951140067</c:v>
                </c:pt>
                <c:pt idx="15849">
                  <c:v>162.86644951140067</c:v>
                </c:pt>
                <c:pt idx="15850">
                  <c:v>162.86644951140067</c:v>
                </c:pt>
                <c:pt idx="15851">
                  <c:v>162.86644951140067</c:v>
                </c:pt>
                <c:pt idx="15852">
                  <c:v>162.86644951140067</c:v>
                </c:pt>
                <c:pt idx="15853">
                  <c:v>162.86644951140067</c:v>
                </c:pt>
                <c:pt idx="15854">
                  <c:v>162.86644951140067</c:v>
                </c:pt>
                <c:pt idx="15855">
                  <c:v>162.86644951140067</c:v>
                </c:pt>
                <c:pt idx="15856">
                  <c:v>162.86644951140067</c:v>
                </c:pt>
                <c:pt idx="15857">
                  <c:v>162.86644951140067</c:v>
                </c:pt>
                <c:pt idx="15858">
                  <c:v>162.86644951140067</c:v>
                </c:pt>
                <c:pt idx="15859">
                  <c:v>163.1321370309951</c:v>
                </c:pt>
                <c:pt idx="15860">
                  <c:v>163.1321370309951</c:v>
                </c:pt>
                <c:pt idx="15861">
                  <c:v>163.1321370309951</c:v>
                </c:pt>
                <c:pt idx="15862">
                  <c:v>163.1321370309951</c:v>
                </c:pt>
                <c:pt idx="15863">
                  <c:v>163.1321370309951</c:v>
                </c:pt>
                <c:pt idx="15864">
                  <c:v>163.1321370309951</c:v>
                </c:pt>
                <c:pt idx="15865">
                  <c:v>163.1321370309951</c:v>
                </c:pt>
                <c:pt idx="15866">
                  <c:v>163.1321370309951</c:v>
                </c:pt>
                <c:pt idx="15867">
                  <c:v>163.1321370309951</c:v>
                </c:pt>
                <c:pt idx="15868">
                  <c:v>163.1321370309951</c:v>
                </c:pt>
                <c:pt idx="15869">
                  <c:v>163.3986928104575</c:v>
                </c:pt>
                <c:pt idx="15870">
                  <c:v>163.3986928104575</c:v>
                </c:pt>
                <c:pt idx="15871">
                  <c:v>163.3986928104575</c:v>
                </c:pt>
                <c:pt idx="15872">
                  <c:v>163.3986928104575</c:v>
                </c:pt>
                <c:pt idx="15873">
                  <c:v>163.3986928104575</c:v>
                </c:pt>
                <c:pt idx="15874">
                  <c:v>163.3986928104575</c:v>
                </c:pt>
                <c:pt idx="15875">
                  <c:v>163.3986928104575</c:v>
                </c:pt>
                <c:pt idx="15876">
                  <c:v>163.3986928104575</c:v>
                </c:pt>
                <c:pt idx="15877">
                  <c:v>163.3986928104575</c:v>
                </c:pt>
                <c:pt idx="15878">
                  <c:v>163.3986928104575</c:v>
                </c:pt>
                <c:pt idx="15879">
                  <c:v>163.3986928104575</c:v>
                </c:pt>
                <c:pt idx="15880">
                  <c:v>163.6661211129296</c:v>
                </c:pt>
                <c:pt idx="15881">
                  <c:v>163.6661211129296</c:v>
                </c:pt>
                <c:pt idx="15882">
                  <c:v>163.6661211129296</c:v>
                </c:pt>
                <c:pt idx="15883">
                  <c:v>163.6661211129296</c:v>
                </c:pt>
                <c:pt idx="15884">
                  <c:v>163.6661211129296</c:v>
                </c:pt>
                <c:pt idx="15885">
                  <c:v>163.6661211129296</c:v>
                </c:pt>
                <c:pt idx="15886">
                  <c:v>163.6661211129296</c:v>
                </c:pt>
                <c:pt idx="15887">
                  <c:v>163.6661211129296</c:v>
                </c:pt>
                <c:pt idx="15888">
                  <c:v>163.6661211129296</c:v>
                </c:pt>
                <c:pt idx="15889">
                  <c:v>163.6661211129296</c:v>
                </c:pt>
                <c:pt idx="15890">
                  <c:v>163.6661211129296</c:v>
                </c:pt>
                <c:pt idx="15891">
                  <c:v>163.6661211129296</c:v>
                </c:pt>
                <c:pt idx="15892">
                  <c:v>163.6661211129296</c:v>
                </c:pt>
                <c:pt idx="15893">
                  <c:v>163.6661211129296</c:v>
                </c:pt>
                <c:pt idx="15894">
                  <c:v>163.9344262295082</c:v>
                </c:pt>
                <c:pt idx="15895">
                  <c:v>163.9344262295082</c:v>
                </c:pt>
                <c:pt idx="15896">
                  <c:v>163.9344262295082</c:v>
                </c:pt>
                <c:pt idx="15897">
                  <c:v>163.9344262295082</c:v>
                </c:pt>
                <c:pt idx="15898">
                  <c:v>163.9344262295082</c:v>
                </c:pt>
                <c:pt idx="15899">
                  <c:v>163.9344262295082</c:v>
                </c:pt>
                <c:pt idx="15900">
                  <c:v>163.9344262295082</c:v>
                </c:pt>
                <c:pt idx="15901">
                  <c:v>163.9344262295082</c:v>
                </c:pt>
                <c:pt idx="15902">
                  <c:v>163.9344262295082</c:v>
                </c:pt>
                <c:pt idx="15903">
                  <c:v>163.9344262295082</c:v>
                </c:pt>
                <c:pt idx="15904">
                  <c:v>163.9344262295082</c:v>
                </c:pt>
                <c:pt idx="15905">
                  <c:v>163.9344262295082</c:v>
                </c:pt>
                <c:pt idx="15906">
                  <c:v>163.9344262295082</c:v>
                </c:pt>
                <c:pt idx="15907">
                  <c:v>163.9344262295082</c:v>
                </c:pt>
                <c:pt idx="15908">
                  <c:v>164.20361247947454</c:v>
                </c:pt>
                <c:pt idx="15909">
                  <c:v>164.20361247947454</c:v>
                </c:pt>
                <c:pt idx="15910">
                  <c:v>164.20361247947454</c:v>
                </c:pt>
                <c:pt idx="15911">
                  <c:v>164.20361247947454</c:v>
                </c:pt>
                <c:pt idx="15912">
                  <c:v>164.20361247947454</c:v>
                </c:pt>
                <c:pt idx="15913">
                  <c:v>164.20361247947454</c:v>
                </c:pt>
                <c:pt idx="15914">
                  <c:v>164.20361247947454</c:v>
                </c:pt>
                <c:pt idx="15915">
                  <c:v>164.20361247947454</c:v>
                </c:pt>
                <c:pt idx="15916">
                  <c:v>164.20361247947454</c:v>
                </c:pt>
                <c:pt idx="15917">
                  <c:v>164.20361247947454</c:v>
                </c:pt>
                <c:pt idx="15918">
                  <c:v>164.20361247947454</c:v>
                </c:pt>
                <c:pt idx="15919">
                  <c:v>164.20361247947454</c:v>
                </c:pt>
                <c:pt idx="15920">
                  <c:v>164.4736842105263</c:v>
                </c:pt>
                <c:pt idx="15921">
                  <c:v>164.4736842105263</c:v>
                </c:pt>
                <c:pt idx="15922">
                  <c:v>164.4736842105263</c:v>
                </c:pt>
                <c:pt idx="15923">
                  <c:v>164.4736842105263</c:v>
                </c:pt>
                <c:pt idx="15924">
                  <c:v>164.4736842105263</c:v>
                </c:pt>
                <c:pt idx="15925">
                  <c:v>164.4736842105263</c:v>
                </c:pt>
                <c:pt idx="15926">
                  <c:v>164.4736842105263</c:v>
                </c:pt>
                <c:pt idx="15927">
                  <c:v>164.4736842105263</c:v>
                </c:pt>
                <c:pt idx="15928">
                  <c:v>164.4736842105263</c:v>
                </c:pt>
                <c:pt idx="15929">
                  <c:v>164.4736842105263</c:v>
                </c:pt>
                <c:pt idx="15930">
                  <c:v>164.4736842105263</c:v>
                </c:pt>
                <c:pt idx="15931">
                  <c:v>164.4736842105263</c:v>
                </c:pt>
                <c:pt idx="15932">
                  <c:v>164.4736842105263</c:v>
                </c:pt>
                <c:pt idx="15933">
                  <c:v>164.4736842105263</c:v>
                </c:pt>
                <c:pt idx="15934">
                  <c:v>164.4736842105263</c:v>
                </c:pt>
                <c:pt idx="15935">
                  <c:v>164.4736842105263</c:v>
                </c:pt>
                <c:pt idx="15936">
                  <c:v>164.74464579901152</c:v>
                </c:pt>
                <c:pt idx="15937">
                  <c:v>164.74464579901152</c:v>
                </c:pt>
                <c:pt idx="15938">
                  <c:v>164.74464579901152</c:v>
                </c:pt>
                <c:pt idx="15939">
                  <c:v>164.74464579901152</c:v>
                </c:pt>
                <c:pt idx="15940">
                  <c:v>164.74464579901152</c:v>
                </c:pt>
                <c:pt idx="15941">
                  <c:v>164.74464579901152</c:v>
                </c:pt>
                <c:pt idx="15942">
                  <c:v>164.74464579901152</c:v>
                </c:pt>
                <c:pt idx="15943">
                  <c:v>164.74464579901152</c:v>
                </c:pt>
                <c:pt idx="15944">
                  <c:v>164.74464579901152</c:v>
                </c:pt>
                <c:pt idx="15945">
                  <c:v>164.74464579901152</c:v>
                </c:pt>
                <c:pt idx="15946">
                  <c:v>164.74464579901152</c:v>
                </c:pt>
                <c:pt idx="15947">
                  <c:v>164.74464579901152</c:v>
                </c:pt>
                <c:pt idx="15948">
                  <c:v>164.74464579901152</c:v>
                </c:pt>
                <c:pt idx="15949">
                  <c:v>165.01650165016503</c:v>
                </c:pt>
                <c:pt idx="15950">
                  <c:v>165.01650165016503</c:v>
                </c:pt>
                <c:pt idx="15951">
                  <c:v>165.01650165016503</c:v>
                </c:pt>
                <c:pt idx="15952">
                  <c:v>165.01650165016503</c:v>
                </c:pt>
                <c:pt idx="15953">
                  <c:v>165.01650165016503</c:v>
                </c:pt>
                <c:pt idx="15954">
                  <c:v>165.01650165016503</c:v>
                </c:pt>
                <c:pt idx="15955">
                  <c:v>165.01650165016503</c:v>
                </c:pt>
                <c:pt idx="15956">
                  <c:v>165.01650165016503</c:v>
                </c:pt>
                <c:pt idx="15957">
                  <c:v>165.01650165016503</c:v>
                </c:pt>
                <c:pt idx="15958">
                  <c:v>165.28925619834712</c:v>
                </c:pt>
                <c:pt idx="15959">
                  <c:v>165.28925619834712</c:v>
                </c:pt>
                <c:pt idx="15960">
                  <c:v>165.28925619834712</c:v>
                </c:pt>
                <c:pt idx="15961">
                  <c:v>165.28925619834712</c:v>
                </c:pt>
                <c:pt idx="15962">
                  <c:v>165.28925619834712</c:v>
                </c:pt>
                <c:pt idx="15963">
                  <c:v>165.28925619834712</c:v>
                </c:pt>
                <c:pt idx="15964">
                  <c:v>165.28925619834712</c:v>
                </c:pt>
                <c:pt idx="15965">
                  <c:v>165.28925619834712</c:v>
                </c:pt>
                <c:pt idx="15966">
                  <c:v>165.28925619834712</c:v>
                </c:pt>
                <c:pt idx="15967">
                  <c:v>165.28925619834712</c:v>
                </c:pt>
                <c:pt idx="15968">
                  <c:v>165.28925619834712</c:v>
                </c:pt>
                <c:pt idx="15969">
                  <c:v>165.28925619834712</c:v>
                </c:pt>
                <c:pt idx="15970">
                  <c:v>165.56291390728478</c:v>
                </c:pt>
                <c:pt idx="15971">
                  <c:v>165.56291390728478</c:v>
                </c:pt>
                <c:pt idx="15972">
                  <c:v>165.56291390728478</c:v>
                </c:pt>
                <c:pt idx="15973">
                  <c:v>165.56291390728478</c:v>
                </c:pt>
                <c:pt idx="15974">
                  <c:v>165.56291390728478</c:v>
                </c:pt>
                <c:pt idx="15975">
                  <c:v>165.56291390728478</c:v>
                </c:pt>
                <c:pt idx="15976">
                  <c:v>165.56291390728478</c:v>
                </c:pt>
                <c:pt idx="15977">
                  <c:v>165.56291390728478</c:v>
                </c:pt>
                <c:pt idx="15978">
                  <c:v>165.56291390728478</c:v>
                </c:pt>
                <c:pt idx="15979">
                  <c:v>165.56291390728478</c:v>
                </c:pt>
                <c:pt idx="15980">
                  <c:v>165.56291390728478</c:v>
                </c:pt>
                <c:pt idx="15981">
                  <c:v>165.56291390728478</c:v>
                </c:pt>
                <c:pt idx="15982">
                  <c:v>165.56291390728478</c:v>
                </c:pt>
                <c:pt idx="15983">
                  <c:v>165.83747927031507</c:v>
                </c:pt>
                <c:pt idx="15984">
                  <c:v>165.83747927031507</c:v>
                </c:pt>
                <c:pt idx="15985">
                  <c:v>165.83747927031507</c:v>
                </c:pt>
                <c:pt idx="15986">
                  <c:v>165.83747927031507</c:v>
                </c:pt>
                <c:pt idx="15987">
                  <c:v>165.83747927031507</c:v>
                </c:pt>
                <c:pt idx="15988">
                  <c:v>165.83747927031507</c:v>
                </c:pt>
                <c:pt idx="15989">
                  <c:v>165.83747927031507</c:v>
                </c:pt>
                <c:pt idx="15990">
                  <c:v>165.83747927031507</c:v>
                </c:pt>
                <c:pt idx="15991">
                  <c:v>165.83747927031507</c:v>
                </c:pt>
                <c:pt idx="15992">
                  <c:v>166.11295681063123</c:v>
                </c:pt>
                <c:pt idx="15993">
                  <c:v>166.11295681063123</c:v>
                </c:pt>
                <c:pt idx="15994">
                  <c:v>166.11295681063123</c:v>
                </c:pt>
                <c:pt idx="15995">
                  <c:v>166.11295681063123</c:v>
                </c:pt>
                <c:pt idx="15996">
                  <c:v>166.11295681063123</c:v>
                </c:pt>
                <c:pt idx="15997">
                  <c:v>166.11295681063123</c:v>
                </c:pt>
                <c:pt idx="15998">
                  <c:v>166.11295681063123</c:v>
                </c:pt>
                <c:pt idx="15999">
                  <c:v>166.11295681063123</c:v>
                </c:pt>
                <c:pt idx="16000">
                  <c:v>166.11295681063123</c:v>
                </c:pt>
                <c:pt idx="16001">
                  <c:v>166.11295681063123</c:v>
                </c:pt>
                <c:pt idx="16002">
                  <c:v>166.11295681063123</c:v>
                </c:pt>
                <c:pt idx="16003">
                  <c:v>166.11295681063123</c:v>
                </c:pt>
                <c:pt idx="16004">
                  <c:v>166.11295681063123</c:v>
                </c:pt>
                <c:pt idx="16005">
                  <c:v>166.11295681063123</c:v>
                </c:pt>
                <c:pt idx="16006">
                  <c:v>166.11295681063123</c:v>
                </c:pt>
                <c:pt idx="16007">
                  <c:v>166.38935108153078</c:v>
                </c:pt>
                <c:pt idx="16008">
                  <c:v>166.38935108153078</c:v>
                </c:pt>
                <c:pt idx="16009">
                  <c:v>166.38935108153078</c:v>
                </c:pt>
                <c:pt idx="16010">
                  <c:v>166.38935108153078</c:v>
                </c:pt>
                <c:pt idx="16011">
                  <c:v>166.38935108153078</c:v>
                </c:pt>
                <c:pt idx="16012">
                  <c:v>166.38935108153078</c:v>
                </c:pt>
                <c:pt idx="16013">
                  <c:v>166.38935108153078</c:v>
                </c:pt>
                <c:pt idx="16014">
                  <c:v>166.38935108153078</c:v>
                </c:pt>
                <c:pt idx="16015">
                  <c:v>166.38935108153078</c:v>
                </c:pt>
                <c:pt idx="16016">
                  <c:v>166.38935108153078</c:v>
                </c:pt>
                <c:pt idx="16017">
                  <c:v>166.38935108153078</c:v>
                </c:pt>
                <c:pt idx="16018">
                  <c:v>166.38935108153078</c:v>
                </c:pt>
                <c:pt idx="16019">
                  <c:v>166.66666666666666</c:v>
                </c:pt>
                <c:pt idx="16020">
                  <c:v>166.66666666666666</c:v>
                </c:pt>
                <c:pt idx="16021">
                  <c:v>166.66666666666666</c:v>
                </c:pt>
                <c:pt idx="16022">
                  <c:v>166.66666666666666</c:v>
                </c:pt>
                <c:pt idx="16023">
                  <c:v>166.66666666666666</c:v>
                </c:pt>
                <c:pt idx="16024">
                  <c:v>166.66666666666666</c:v>
                </c:pt>
                <c:pt idx="16025">
                  <c:v>166.66666666666666</c:v>
                </c:pt>
                <c:pt idx="16026">
                  <c:v>166.66666666666666</c:v>
                </c:pt>
                <c:pt idx="16027">
                  <c:v>166.66666666666666</c:v>
                </c:pt>
                <c:pt idx="16028">
                  <c:v>166.66666666666666</c:v>
                </c:pt>
                <c:pt idx="16029">
                  <c:v>166.66666666666666</c:v>
                </c:pt>
                <c:pt idx="16030">
                  <c:v>166.66666666666666</c:v>
                </c:pt>
                <c:pt idx="16031">
                  <c:v>166.66666666666666</c:v>
                </c:pt>
                <c:pt idx="16032">
                  <c:v>166.66666666666666</c:v>
                </c:pt>
                <c:pt idx="16033">
                  <c:v>166.9449081803005</c:v>
                </c:pt>
                <c:pt idx="16034">
                  <c:v>166.9449081803005</c:v>
                </c:pt>
                <c:pt idx="16035">
                  <c:v>166.9449081803005</c:v>
                </c:pt>
                <c:pt idx="16036">
                  <c:v>166.9449081803005</c:v>
                </c:pt>
                <c:pt idx="16037">
                  <c:v>166.9449081803005</c:v>
                </c:pt>
                <c:pt idx="16038">
                  <c:v>166.9449081803005</c:v>
                </c:pt>
                <c:pt idx="16039">
                  <c:v>166.9449081803005</c:v>
                </c:pt>
                <c:pt idx="16040">
                  <c:v>166.9449081803005</c:v>
                </c:pt>
                <c:pt idx="16041">
                  <c:v>166.9449081803005</c:v>
                </c:pt>
                <c:pt idx="16042">
                  <c:v>167.22408026755852</c:v>
                </c:pt>
                <c:pt idx="16043">
                  <c:v>167.22408026755852</c:v>
                </c:pt>
                <c:pt idx="16044">
                  <c:v>167.22408026755852</c:v>
                </c:pt>
                <c:pt idx="16045">
                  <c:v>167.22408026755852</c:v>
                </c:pt>
                <c:pt idx="16046">
                  <c:v>167.22408026755852</c:v>
                </c:pt>
                <c:pt idx="16047">
                  <c:v>167.22408026755852</c:v>
                </c:pt>
                <c:pt idx="16048">
                  <c:v>167.50418760469012</c:v>
                </c:pt>
                <c:pt idx="16049">
                  <c:v>167.50418760469012</c:v>
                </c:pt>
                <c:pt idx="16050">
                  <c:v>167.50418760469012</c:v>
                </c:pt>
                <c:pt idx="16051">
                  <c:v>167.50418760469012</c:v>
                </c:pt>
                <c:pt idx="16052">
                  <c:v>167.50418760469012</c:v>
                </c:pt>
                <c:pt idx="16053">
                  <c:v>167.50418760469012</c:v>
                </c:pt>
                <c:pt idx="16054">
                  <c:v>167.50418760469012</c:v>
                </c:pt>
                <c:pt idx="16055">
                  <c:v>167.50418760469012</c:v>
                </c:pt>
                <c:pt idx="16056">
                  <c:v>167.50418760469012</c:v>
                </c:pt>
                <c:pt idx="16057">
                  <c:v>167.50418760469012</c:v>
                </c:pt>
                <c:pt idx="16058">
                  <c:v>167.50418760469012</c:v>
                </c:pt>
                <c:pt idx="16059">
                  <c:v>167.50418760469012</c:v>
                </c:pt>
                <c:pt idx="16060">
                  <c:v>167.50418760469012</c:v>
                </c:pt>
                <c:pt idx="16061">
                  <c:v>167.50418760469012</c:v>
                </c:pt>
                <c:pt idx="16062">
                  <c:v>167.50418760469012</c:v>
                </c:pt>
                <c:pt idx="16063">
                  <c:v>167.50418760469012</c:v>
                </c:pt>
                <c:pt idx="16064">
                  <c:v>167.78523489932886</c:v>
                </c:pt>
                <c:pt idx="16065">
                  <c:v>167.78523489932886</c:v>
                </c:pt>
                <c:pt idx="16066">
                  <c:v>167.78523489932886</c:v>
                </c:pt>
                <c:pt idx="16067">
                  <c:v>167.78523489932886</c:v>
                </c:pt>
                <c:pt idx="16068">
                  <c:v>167.78523489932886</c:v>
                </c:pt>
                <c:pt idx="16069">
                  <c:v>167.78523489932886</c:v>
                </c:pt>
                <c:pt idx="16070">
                  <c:v>167.78523489932886</c:v>
                </c:pt>
                <c:pt idx="16071">
                  <c:v>167.78523489932886</c:v>
                </c:pt>
                <c:pt idx="16072">
                  <c:v>167.78523489932886</c:v>
                </c:pt>
                <c:pt idx="16073">
                  <c:v>167.78523489932886</c:v>
                </c:pt>
                <c:pt idx="16074">
                  <c:v>167.78523489932886</c:v>
                </c:pt>
                <c:pt idx="16075">
                  <c:v>167.78523489932886</c:v>
                </c:pt>
                <c:pt idx="16076">
                  <c:v>167.78523489932886</c:v>
                </c:pt>
                <c:pt idx="16077">
                  <c:v>168.0672268907563</c:v>
                </c:pt>
                <c:pt idx="16078">
                  <c:v>168.0672268907563</c:v>
                </c:pt>
                <c:pt idx="16079">
                  <c:v>168.0672268907563</c:v>
                </c:pt>
                <c:pt idx="16080">
                  <c:v>168.0672268907563</c:v>
                </c:pt>
                <c:pt idx="16081">
                  <c:v>168.0672268907563</c:v>
                </c:pt>
                <c:pt idx="16082">
                  <c:v>168.0672268907563</c:v>
                </c:pt>
                <c:pt idx="16083">
                  <c:v>168.0672268907563</c:v>
                </c:pt>
                <c:pt idx="16084">
                  <c:v>168.0672268907563</c:v>
                </c:pt>
                <c:pt idx="16085">
                  <c:v>168.0672268907563</c:v>
                </c:pt>
                <c:pt idx="16086">
                  <c:v>168.35016835016833</c:v>
                </c:pt>
                <c:pt idx="16087">
                  <c:v>168.35016835016833</c:v>
                </c:pt>
                <c:pt idx="16088">
                  <c:v>168.35016835016833</c:v>
                </c:pt>
                <c:pt idx="16089">
                  <c:v>168.35016835016833</c:v>
                </c:pt>
                <c:pt idx="16090">
                  <c:v>168.35016835016833</c:v>
                </c:pt>
                <c:pt idx="16091">
                  <c:v>168.35016835016833</c:v>
                </c:pt>
                <c:pt idx="16092">
                  <c:v>168.35016835016833</c:v>
                </c:pt>
                <c:pt idx="16093">
                  <c:v>168.35016835016833</c:v>
                </c:pt>
                <c:pt idx="16094">
                  <c:v>168.35016835016833</c:v>
                </c:pt>
                <c:pt idx="16095">
                  <c:v>168.35016835016833</c:v>
                </c:pt>
                <c:pt idx="16096">
                  <c:v>168.35016835016833</c:v>
                </c:pt>
                <c:pt idx="16097">
                  <c:v>168.63406408094437</c:v>
                </c:pt>
                <c:pt idx="16098">
                  <c:v>168.63406408094437</c:v>
                </c:pt>
                <c:pt idx="16099">
                  <c:v>168.63406408094437</c:v>
                </c:pt>
                <c:pt idx="16100">
                  <c:v>168.63406408094437</c:v>
                </c:pt>
                <c:pt idx="16101">
                  <c:v>168.63406408094437</c:v>
                </c:pt>
                <c:pt idx="16102">
                  <c:v>168.63406408094437</c:v>
                </c:pt>
                <c:pt idx="16103">
                  <c:v>168.63406408094437</c:v>
                </c:pt>
                <c:pt idx="16104">
                  <c:v>168.63406408094437</c:v>
                </c:pt>
                <c:pt idx="16105">
                  <c:v>168.63406408094437</c:v>
                </c:pt>
                <c:pt idx="16106">
                  <c:v>168.63406408094437</c:v>
                </c:pt>
                <c:pt idx="16107">
                  <c:v>168.91891891891893</c:v>
                </c:pt>
                <c:pt idx="16108">
                  <c:v>168.91891891891893</c:v>
                </c:pt>
                <c:pt idx="16109">
                  <c:v>168.91891891891893</c:v>
                </c:pt>
                <c:pt idx="16110">
                  <c:v>168.91891891891893</c:v>
                </c:pt>
                <c:pt idx="16111">
                  <c:v>168.91891891891893</c:v>
                </c:pt>
                <c:pt idx="16112">
                  <c:v>168.91891891891893</c:v>
                </c:pt>
                <c:pt idx="16113">
                  <c:v>168.91891891891893</c:v>
                </c:pt>
                <c:pt idx="16114">
                  <c:v>168.91891891891893</c:v>
                </c:pt>
                <c:pt idx="16115">
                  <c:v>168.91891891891893</c:v>
                </c:pt>
                <c:pt idx="16116">
                  <c:v>168.91891891891893</c:v>
                </c:pt>
                <c:pt idx="16117">
                  <c:v>168.91891891891893</c:v>
                </c:pt>
                <c:pt idx="16118">
                  <c:v>168.91891891891893</c:v>
                </c:pt>
                <c:pt idx="16119">
                  <c:v>169.2047377326565</c:v>
                </c:pt>
                <c:pt idx="16120">
                  <c:v>169.2047377326565</c:v>
                </c:pt>
                <c:pt idx="16121">
                  <c:v>169.2047377326565</c:v>
                </c:pt>
                <c:pt idx="16122">
                  <c:v>169.2047377326565</c:v>
                </c:pt>
                <c:pt idx="16123">
                  <c:v>169.2047377326565</c:v>
                </c:pt>
                <c:pt idx="16124">
                  <c:v>169.2047377326565</c:v>
                </c:pt>
                <c:pt idx="16125">
                  <c:v>169.2047377326565</c:v>
                </c:pt>
                <c:pt idx="16126">
                  <c:v>169.2047377326565</c:v>
                </c:pt>
                <c:pt idx="16127">
                  <c:v>169.2047377326565</c:v>
                </c:pt>
                <c:pt idx="16128">
                  <c:v>169.2047377326565</c:v>
                </c:pt>
                <c:pt idx="16129">
                  <c:v>169.2047377326565</c:v>
                </c:pt>
                <c:pt idx="16130">
                  <c:v>169.4915254237288</c:v>
                </c:pt>
                <c:pt idx="16131">
                  <c:v>169.4915254237288</c:v>
                </c:pt>
                <c:pt idx="16132">
                  <c:v>169.4915254237288</c:v>
                </c:pt>
                <c:pt idx="16133">
                  <c:v>169.4915254237288</c:v>
                </c:pt>
                <c:pt idx="16134">
                  <c:v>169.4915254237288</c:v>
                </c:pt>
                <c:pt idx="16135">
                  <c:v>169.4915254237288</c:v>
                </c:pt>
                <c:pt idx="16136">
                  <c:v>169.4915254237288</c:v>
                </c:pt>
                <c:pt idx="16137">
                  <c:v>169.4915254237288</c:v>
                </c:pt>
                <c:pt idx="16138">
                  <c:v>169.4915254237288</c:v>
                </c:pt>
                <c:pt idx="16139">
                  <c:v>169.4915254237288</c:v>
                </c:pt>
                <c:pt idx="16140">
                  <c:v>169.4915254237288</c:v>
                </c:pt>
                <c:pt idx="16141">
                  <c:v>169.4915254237288</c:v>
                </c:pt>
                <c:pt idx="16142">
                  <c:v>169.77928692699493</c:v>
                </c:pt>
                <c:pt idx="16143">
                  <c:v>169.77928692699493</c:v>
                </c:pt>
                <c:pt idx="16144">
                  <c:v>169.77928692699493</c:v>
                </c:pt>
                <c:pt idx="16145">
                  <c:v>169.77928692699493</c:v>
                </c:pt>
                <c:pt idx="16146">
                  <c:v>169.77928692699493</c:v>
                </c:pt>
                <c:pt idx="16147">
                  <c:v>169.77928692699493</c:v>
                </c:pt>
                <c:pt idx="16148">
                  <c:v>169.77928692699493</c:v>
                </c:pt>
                <c:pt idx="16149">
                  <c:v>169.77928692699493</c:v>
                </c:pt>
                <c:pt idx="16150">
                  <c:v>169.77928692699493</c:v>
                </c:pt>
                <c:pt idx="16151">
                  <c:v>169.77928692699493</c:v>
                </c:pt>
                <c:pt idx="16152">
                  <c:v>169.77928692699493</c:v>
                </c:pt>
                <c:pt idx="16153">
                  <c:v>169.77928692699493</c:v>
                </c:pt>
                <c:pt idx="16154">
                  <c:v>170.06802721088437</c:v>
                </c:pt>
                <c:pt idx="16155">
                  <c:v>170.06802721088437</c:v>
                </c:pt>
                <c:pt idx="16156">
                  <c:v>170.06802721088437</c:v>
                </c:pt>
                <c:pt idx="16157">
                  <c:v>170.06802721088437</c:v>
                </c:pt>
                <c:pt idx="16158">
                  <c:v>170.06802721088437</c:v>
                </c:pt>
                <c:pt idx="16159">
                  <c:v>170.06802721088437</c:v>
                </c:pt>
                <c:pt idx="16160">
                  <c:v>170.06802721088437</c:v>
                </c:pt>
                <c:pt idx="16161">
                  <c:v>170.06802721088437</c:v>
                </c:pt>
                <c:pt idx="16162">
                  <c:v>170.06802721088437</c:v>
                </c:pt>
                <c:pt idx="16163">
                  <c:v>170.06802721088437</c:v>
                </c:pt>
                <c:pt idx="16164">
                  <c:v>170.35775127768312</c:v>
                </c:pt>
                <c:pt idx="16165">
                  <c:v>170.35775127768312</c:v>
                </c:pt>
                <c:pt idx="16166">
                  <c:v>170.35775127768312</c:v>
                </c:pt>
                <c:pt idx="16167">
                  <c:v>170.35775127768312</c:v>
                </c:pt>
                <c:pt idx="16168">
                  <c:v>170.35775127768312</c:v>
                </c:pt>
                <c:pt idx="16169">
                  <c:v>170.35775127768312</c:v>
                </c:pt>
                <c:pt idx="16170">
                  <c:v>170.35775127768312</c:v>
                </c:pt>
                <c:pt idx="16171">
                  <c:v>170.35775127768312</c:v>
                </c:pt>
                <c:pt idx="16172">
                  <c:v>170.35775127768312</c:v>
                </c:pt>
                <c:pt idx="16173">
                  <c:v>170.35775127768312</c:v>
                </c:pt>
                <c:pt idx="16174">
                  <c:v>170.35775127768312</c:v>
                </c:pt>
                <c:pt idx="16175">
                  <c:v>170.35775127768312</c:v>
                </c:pt>
                <c:pt idx="16176">
                  <c:v>170.35775127768312</c:v>
                </c:pt>
                <c:pt idx="16177">
                  <c:v>170.64846416382252</c:v>
                </c:pt>
                <c:pt idx="16178">
                  <c:v>170.64846416382252</c:v>
                </c:pt>
                <c:pt idx="16179">
                  <c:v>170.64846416382252</c:v>
                </c:pt>
                <c:pt idx="16180">
                  <c:v>170.64846416382252</c:v>
                </c:pt>
                <c:pt idx="16181">
                  <c:v>170.64846416382252</c:v>
                </c:pt>
                <c:pt idx="16182">
                  <c:v>170.64846416382252</c:v>
                </c:pt>
                <c:pt idx="16183">
                  <c:v>170.64846416382252</c:v>
                </c:pt>
                <c:pt idx="16184">
                  <c:v>170.64846416382252</c:v>
                </c:pt>
                <c:pt idx="16185">
                  <c:v>170.64846416382252</c:v>
                </c:pt>
                <c:pt idx="16186">
                  <c:v>170.64846416382252</c:v>
                </c:pt>
                <c:pt idx="16187">
                  <c:v>170.94017094017096</c:v>
                </c:pt>
                <c:pt idx="16188">
                  <c:v>170.94017094017096</c:v>
                </c:pt>
                <c:pt idx="16189">
                  <c:v>170.94017094017096</c:v>
                </c:pt>
                <c:pt idx="16190">
                  <c:v>170.94017094017096</c:v>
                </c:pt>
                <c:pt idx="16191">
                  <c:v>170.94017094017096</c:v>
                </c:pt>
                <c:pt idx="16192">
                  <c:v>170.94017094017096</c:v>
                </c:pt>
                <c:pt idx="16193">
                  <c:v>170.94017094017096</c:v>
                </c:pt>
                <c:pt idx="16194">
                  <c:v>170.94017094017096</c:v>
                </c:pt>
                <c:pt idx="16195">
                  <c:v>170.94017094017096</c:v>
                </c:pt>
                <c:pt idx="16196">
                  <c:v>170.94017094017096</c:v>
                </c:pt>
                <c:pt idx="16197">
                  <c:v>170.94017094017096</c:v>
                </c:pt>
                <c:pt idx="16198">
                  <c:v>170.94017094017096</c:v>
                </c:pt>
                <c:pt idx="16199">
                  <c:v>170.94017094017096</c:v>
                </c:pt>
                <c:pt idx="16200">
                  <c:v>171.23287671232876</c:v>
                </c:pt>
                <c:pt idx="16201">
                  <c:v>171.23287671232876</c:v>
                </c:pt>
                <c:pt idx="16202">
                  <c:v>171.23287671232876</c:v>
                </c:pt>
                <c:pt idx="16203">
                  <c:v>171.23287671232876</c:v>
                </c:pt>
                <c:pt idx="16204">
                  <c:v>171.23287671232876</c:v>
                </c:pt>
                <c:pt idx="16205">
                  <c:v>171.23287671232876</c:v>
                </c:pt>
                <c:pt idx="16206">
                  <c:v>171.23287671232876</c:v>
                </c:pt>
                <c:pt idx="16207">
                  <c:v>171.23287671232876</c:v>
                </c:pt>
                <c:pt idx="16208">
                  <c:v>171.23287671232876</c:v>
                </c:pt>
                <c:pt idx="16209">
                  <c:v>171.23287671232876</c:v>
                </c:pt>
                <c:pt idx="16210">
                  <c:v>171.23287671232876</c:v>
                </c:pt>
                <c:pt idx="16211">
                  <c:v>171.23287671232876</c:v>
                </c:pt>
                <c:pt idx="16212">
                  <c:v>171.52658662092625</c:v>
                </c:pt>
                <c:pt idx="16213">
                  <c:v>171.52658662092625</c:v>
                </c:pt>
                <c:pt idx="16214">
                  <c:v>171.52658662092625</c:v>
                </c:pt>
                <c:pt idx="16215">
                  <c:v>171.52658662092625</c:v>
                </c:pt>
                <c:pt idx="16216">
                  <c:v>171.52658662092625</c:v>
                </c:pt>
                <c:pt idx="16217">
                  <c:v>171.52658662092625</c:v>
                </c:pt>
                <c:pt idx="16218">
                  <c:v>171.52658662092625</c:v>
                </c:pt>
                <c:pt idx="16219">
                  <c:v>171.82130584192439</c:v>
                </c:pt>
                <c:pt idx="16220">
                  <c:v>171.82130584192439</c:v>
                </c:pt>
                <c:pt idx="16221">
                  <c:v>171.82130584192439</c:v>
                </c:pt>
                <c:pt idx="16222">
                  <c:v>171.82130584192439</c:v>
                </c:pt>
                <c:pt idx="16223">
                  <c:v>171.82130584192439</c:v>
                </c:pt>
                <c:pt idx="16224">
                  <c:v>171.82130584192439</c:v>
                </c:pt>
                <c:pt idx="16225">
                  <c:v>171.82130584192439</c:v>
                </c:pt>
                <c:pt idx="16226">
                  <c:v>171.82130584192439</c:v>
                </c:pt>
                <c:pt idx="16227">
                  <c:v>171.82130584192439</c:v>
                </c:pt>
                <c:pt idx="16228">
                  <c:v>171.82130584192439</c:v>
                </c:pt>
                <c:pt idx="16229">
                  <c:v>172.11703958691911</c:v>
                </c:pt>
                <c:pt idx="16230">
                  <c:v>172.11703958691911</c:v>
                </c:pt>
                <c:pt idx="16231">
                  <c:v>172.11703958691911</c:v>
                </c:pt>
                <c:pt idx="16232">
                  <c:v>172.11703958691911</c:v>
                </c:pt>
                <c:pt idx="16233">
                  <c:v>172.11703958691911</c:v>
                </c:pt>
                <c:pt idx="16234">
                  <c:v>172.11703958691911</c:v>
                </c:pt>
                <c:pt idx="16235">
                  <c:v>172.11703958691911</c:v>
                </c:pt>
                <c:pt idx="16236">
                  <c:v>172.11703958691911</c:v>
                </c:pt>
                <c:pt idx="16237">
                  <c:v>172.11703958691911</c:v>
                </c:pt>
                <c:pt idx="16238">
                  <c:v>172.11703958691911</c:v>
                </c:pt>
                <c:pt idx="16239">
                  <c:v>172.11703958691911</c:v>
                </c:pt>
                <c:pt idx="16240">
                  <c:v>172.41379310344828</c:v>
                </c:pt>
                <c:pt idx="16241">
                  <c:v>172.41379310344828</c:v>
                </c:pt>
                <c:pt idx="16242">
                  <c:v>172.41379310344828</c:v>
                </c:pt>
                <c:pt idx="16243">
                  <c:v>172.41379310344828</c:v>
                </c:pt>
                <c:pt idx="16244">
                  <c:v>172.41379310344828</c:v>
                </c:pt>
                <c:pt idx="16245">
                  <c:v>172.41379310344828</c:v>
                </c:pt>
                <c:pt idx="16246">
                  <c:v>172.41379310344828</c:v>
                </c:pt>
                <c:pt idx="16247">
                  <c:v>172.41379310344828</c:v>
                </c:pt>
                <c:pt idx="16248">
                  <c:v>172.41379310344828</c:v>
                </c:pt>
                <c:pt idx="16249">
                  <c:v>172.41379310344828</c:v>
                </c:pt>
                <c:pt idx="16250">
                  <c:v>172.71157167530225</c:v>
                </c:pt>
                <c:pt idx="16251">
                  <c:v>172.71157167530225</c:v>
                </c:pt>
                <c:pt idx="16252">
                  <c:v>172.71157167530225</c:v>
                </c:pt>
                <c:pt idx="16253">
                  <c:v>172.71157167530225</c:v>
                </c:pt>
                <c:pt idx="16254">
                  <c:v>172.71157167530225</c:v>
                </c:pt>
                <c:pt idx="16255">
                  <c:v>172.71157167530225</c:v>
                </c:pt>
                <c:pt idx="16256">
                  <c:v>172.71157167530225</c:v>
                </c:pt>
                <c:pt idx="16257">
                  <c:v>172.71157167530225</c:v>
                </c:pt>
                <c:pt idx="16258">
                  <c:v>172.71157167530225</c:v>
                </c:pt>
                <c:pt idx="16259">
                  <c:v>172.71157167530225</c:v>
                </c:pt>
                <c:pt idx="16260">
                  <c:v>173.01038062283737</c:v>
                </c:pt>
                <c:pt idx="16261">
                  <c:v>173.01038062283737</c:v>
                </c:pt>
                <c:pt idx="16262">
                  <c:v>173.01038062283737</c:v>
                </c:pt>
                <c:pt idx="16263">
                  <c:v>173.01038062283737</c:v>
                </c:pt>
                <c:pt idx="16264">
                  <c:v>173.01038062283737</c:v>
                </c:pt>
                <c:pt idx="16265">
                  <c:v>173.01038062283737</c:v>
                </c:pt>
                <c:pt idx="16266">
                  <c:v>173.01038062283737</c:v>
                </c:pt>
                <c:pt idx="16267">
                  <c:v>173.01038062283737</c:v>
                </c:pt>
                <c:pt idx="16268">
                  <c:v>173.01038062283737</c:v>
                </c:pt>
                <c:pt idx="16269">
                  <c:v>173.01038062283737</c:v>
                </c:pt>
                <c:pt idx="16270">
                  <c:v>173.01038062283737</c:v>
                </c:pt>
                <c:pt idx="16271">
                  <c:v>173.01038062283737</c:v>
                </c:pt>
                <c:pt idx="16272">
                  <c:v>173.01038062283737</c:v>
                </c:pt>
                <c:pt idx="16273">
                  <c:v>173.3102253032929</c:v>
                </c:pt>
                <c:pt idx="16274">
                  <c:v>173.3102253032929</c:v>
                </c:pt>
                <c:pt idx="16275">
                  <c:v>173.3102253032929</c:v>
                </c:pt>
                <c:pt idx="16276">
                  <c:v>173.3102253032929</c:v>
                </c:pt>
                <c:pt idx="16277">
                  <c:v>173.3102253032929</c:v>
                </c:pt>
                <c:pt idx="16278">
                  <c:v>173.3102253032929</c:v>
                </c:pt>
                <c:pt idx="16279">
                  <c:v>173.3102253032929</c:v>
                </c:pt>
                <c:pt idx="16280">
                  <c:v>173.61111111111111</c:v>
                </c:pt>
                <c:pt idx="16281">
                  <c:v>173.61111111111111</c:v>
                </c:pt>
                <c:pt idx="16282">
                  <c:v>173.61111111111111</c:v>
                </c:pt>
                <c:pt idx="16283">
                  <c:v>173.61111111111111</c:v>
                </c:pt>
                <c:pt idx="16284">
                  <c:v>173.61111111111111</c:v>
                </c:pt>
                <c:pt idx="16285">
                  <c:v>173.61111111111111</c:v>
                </c:pt>
                <c:pt idx="16286">
                  <c:v>173.61111111111111</c:v>
                </c:pt>
                <c:pt idx="16287">
                  <c:v>173.61111111111111</c:v>
                </c:pt>
                <c:pt idx="16288">
                  <c:v>173.61111111111111</c:v>
                </c:pt>
                <c:pt idx="16289">
                  <c:v>173.61111111111111</c:v>
                </c:pt>
                <c:pt idx="16290">
                  <c:v>173.61111111111111</c:v>
                </c:pt>
                <c:pt idx="16291">
                  <c:v>173.61111111111111</c:v>
                </c:pt>
                <c:pt idx="16292">
                  <c:v>173.61111111111111</c:v>
                </c:pt>
                <c:pt idx="16293">
                  <c:v>173.91304347826087</c:v>
                </c:pt>
                <c:pt idx="16294">
                  <c:v>173.91304347826087</c:v>
                </c:pt>
                <c:pt idx="16295">
                  <c:v>173.91304347826087</c:v>
                </c:pt>
                <c:pt idx="16296">
                  <c:v>173.91304347826087</c:v>
                </c:pt>
                <c:pt idx="16297">
                  <c:v>173.91304347826087</c:v>
                </c:pt>
                <c:pt idx="16298">
                  <c:v>173.91304347826087</c:v>
                </c:pt>
                <c:pt idx="16299">
                  <c:v>173.91304347826087</c:v>
                </c:pt>
                <c:pt idx="16300">
                  <c:v>173.91304347826087</c:v>
                </c:pt>
                <c:pt idx="16301">
                  <c:v>173.91304347826087</c:v>
                </c:pt>
                <c:pt idx="16302">
                  <c:v>173.91304347826087</c:v>
                </c:pt>
                <c:pt idx="16303">
                  <c:v>173.91304347826087</c:v>
                </c:pt>
                <c:pt idx="16304">
                  <c:v>173.91304347826087</c:v>
                </c:pt>
                <c:pt idx="16305">
                  <c:v>173.91304347826087</c:v>
                </c:pt>
                <c:pt idx="16306">
                  <c:v>174.21602787456445</c:v>
                </c:pt>
                <c:pt idx="16307">
                  <c:v>174.21602787456445</c:v>
                </c:pt>
                <c:pt idx="16308">
                  <c:v>174.21602787456445</c:v>
                </c:pt>
                <c:pt idx="16309">
                  <c:v>174.21602787456445</c:v>
                </c:pt>
                <c:pt idx="16310">
                  <c:v>174.21602787456445</c:v>
                </c:pt>
                <c:pt idx="16311">
                  <c:v>174.21602787456445</c:v>
                </c:pt>
                <c:pt idx="16312">
                  <c:v>174.21602787456445</c:v>
                </c:pt>
                <c:pt idx="16313">
                  <c:v>174.21602787456445</c:v>
                </c:pt>
                <c:pt idx="16314">
                  <c:v>174.21602787456445</c:v>
                </c:pt>
                <c:pt idx="16315">
                  <c:v>174.21602787456445</c:v>
                </c:pt>
                <c:pt idx="16316">
                  <c:v>174.21602787456445</c:v>
                </c:pt>
                <c:pt idx="16317">
                  <c:v>174.21602787456445</c:v>
                </c:pt>
                <c:pt idx="16318">
                  <c:v>174.21602787456445</c:v>
                </c:pt>
                <c:pt idx="16319">
                  <c:v>174.21602787456445</c:v>
                </c:pt>
                <c:pt idx="16320">
                  <c:v>174.5200698080279</c:v>
                </c:pt>
                <c:pt idx="16321">
                  <c:v>174.5200698080279</c:v>
                </c:pt>
                <c:pt idx="16322">
                  <c:v>174.5200698080279</c:v>
                </c:pt>
                <c:pt idx="16323">
                  <c:v>174.5200698080279</c:v>
                </c:pt>
                <c:pt idx="16324">
                  <c:v>174.5200698080279</c:v>
                </c:pt>
                <c:pt idx="16325">
                  <c:v>174.5200698080279</c:v>
                </c:pt>
                <c:pt idx="16326">
                  <c:v>174.5200698080279</c:v>
                </c:pt>
                <c:pt idx="16327">
                  <c:v>174.5200698080279</c:v>
                </c:pt>
                <c:pt idx="16328">
                  <c:v>174.5200698080279</c:v>
                </c:pt>
                <c:pt idx="16329">
                  <c:v>174.5200698080279</c:v>
                </c:pt>
                <c:pt idx="16330">
                  <c:v>174.82517482517483</c:v>
                </c:pt>
                <c:pt idx="16331">
                  <c:v>174.82517482517483</c:v>
                </c:pt>
                <c:pt idx="16332">
                  <c:v>174.82517482517483</c:v>
                </c:pt>
                <c:pt idx="16333">
                  <c:v>174.82517482517483</c:v>
                </c:pt>
                <c:pt idx="16334">
                  <c:v>174.82517482517483</c:v>
                </c:pt>
                <c:pt idx="16335">
                  <c:v>174.82517482517483</c:v>
                </c:pt>
                <c:pt idx="16336">
                  <c:v>174.82517482517483</c:v>
                </c:pt>
                <c:pt idx="16337">
                  <c:v>174.82517482517483</c:v>
                </c:pt>
                <c:pt idx="16338">
                  <c:v>174.82517482517483</c:v>
                </c:pt>
                <c:pt idx="16339">
                  <c:v>174.82517482517483</c:v>
                </c:pt>
                <c:pt idx="16340">
                  <c:v>175.13134851138355</c:v>
                </c:pt>
                <c:pt idx="16341">
                  <c:v>175.13134851138355</c:v>
                </c:pt>
                <c:pt idx="16342">
                  <c:v>175.13134851138355</c:v>
                </c:pt>
                <c:pt idx="16343">
                  <c:v>175.13134851138355</c:v>
                </c:pt>
                <c:pt idx="16344">
                  <c:v>175.13134851138355</c:v>
                </c:pt>
                <c:pt idx="16345">
                  <c:v>175.13134851138355</c:v>
                </c:pt>
                <c:pt idx="16346">
                  <c:v>175.13134851138355</c:v>
                </c:pt>
                <c:pt idx="16347">
                  <c:v>175.13134851138355</c:v>
                </c:pt>
                <c:pt idx="16348">
                  <c:v>175.13134851138355</c:v>
                </c:pt>
                <c:pt idx="16349">
                  <c:v>175.43859649122805</c:v>
                </c:pt>
                <c:pt idx="16350">
                  <c:v>175.43859649122805</c:v>
                </c:pt>
                <c:pt idx="16351">
                  <c:v>175.43859649122805</c:v>
                </c:pt>
                <c:pt idx="16352">
                  <c:v>175.43859649122805</c:v>
                </c:pt>
                <c:pt idx="16353">
                  <c:v>175.43859649122805</c:v>
                </c:pt>
                <c:pt idx="16354">
                  <c:v>175.43859649122805</c:v>
                </c:pt>
                <c:pt idx="16355">
                  <c:v>175.43859649122805</c:v>
                </c:pt>
                <c:pt idx="16356">
                  <c:v>175.43859649122805</c:v>
                </c:pt>
                <c:pt idx="16357">
                  <c:v>175.43859649122805</c:v>
                </c:pt>
                <c:pt idx="16358">
                  <c:v>175.43859649122805</c:v>
                </c:pt>
                <c:pt idx="16359">
                  <c:v>175.43859649122805</c:v>
                </c:pt>
                <c:pt idx="16360">
                  <c:v>175.43859649122805</c:v>
                </c:pt>
                <c:pt idx="16361">
                  <c:v>175.43859649122805</c:v>
                </c:pt>
                <c:pt idx="16362">
                  <c:v>175.43859649122805</c:v>
                </c:pt>
                <c:pt idx="16363">
                  <c:v>175.43859649122805</c:v>
                </c:pt>
                <c:pt idx="16364">
                  <c:v>175.7469244288225</c:v>
                </c:pt>
                <c:pt idx="16365">
                  <c:v>175.7469244288225</c:v>
                </c:pt>
                <c:pt idx="16366">
                  <c:v>175.7469244288225</c:v>
                </c:pt>
                <c:pt idx="16367">
                  <c:v>175.7469244288225</c:v>
                </c:pt>
                <c:pt idx="16368">
                  <c:v>175.7469244288225</c:v>
                </c:pt>
                <c:pt idx="16369">
                  <c:v>175.7469244288225</c:v>
                </c:pt>
                <c:pt idx="16370">
                  <c:v>175.7469244288225</c:v>
                </c:pt>
                <c:pt idx="16371">
                  <c:v>175.7469244288225</c:v>
                </c:pt>
                <c:pt idx="16372">
                  <c:v>176.05633802816902</c:v>
                </c:pt>
                <c:pt idx="16373">
                  <c:v>176.05633802816902</c:v>
                </c:pt>
                <c:pt idx="16374">
                  <c:v>176.05633802816902</c:v>
                </c:pt>
                <c:pt idx="16375">
                  <c:v>176.05633802816902</c:v>
                </c:pt>
                <c:pt idx="16376">
                  <c:v>176.05633802816902</c:v>
                </c:pt>
                <c:pt idx="16377">
                  <c:v>176.05633802816902</c:v>
                </c:pt>
                <c:pt idx="16378">
                  <c:v>176.05633802816902</c:v>
                </c:pt>
                <c:pt idx="16379">
                  <c:v>176.05633802816902</c:v>
                </c:pt>
                <c:pt idx="16380">
                  <c:v>176.3668430335097</c:v>
                </c:pt>
                <c:pt idx="16381">
                  <c:v>176.3668430335097</c:v>
                </c:pt>
                <c:pt idx="16382">
                  <c:v>176.3668430335097</c:v>
                </c:pt>
                <c:pt idx="16383">
                  <c:v>176.3668430335097</c:v>
                </c:pt>
                <c:pt idx="16384">
                  <c:v>176.3668430335097</c:v>
                </c:pt>
                <c:pt idx="16385">
                  <c:v>176.3668430335097</c:v>
                </c:pt>
                <c:pt idx="16386">
                  <c:v>176.3668430335097</c:v>
                </c:pt>
                <c:pt idx="16387">
                  <c:v>176.67844522968198</c:v>
                </c:pt>
                <c:pt idx="16388">
                  <c:v>176.67844522968198</c:v>
                </c:pt>
                <c:pt idx="16389">
                  <c:v>176.67844522968198</c:v>
                </c:pt>
                <c:pt idx="16390">
                  <c:v>176.67844522968198</c:v>
                </c:pt>
                <c:pt idx="16391">
                  <c:v>176.67844522968198</c:v>
                </c:pt>
                <c:pt idx="16392">
                  <c:v>176.67844522968198</c:v>
                </c:pt>
                <c:pt idx="16393">
                  <c:v>176.67844522968198</c:v>
                </c:pt>
                <c:pt idx="16394">
                  <c:v>176.67844522968198</c:v>
                </c:pt>
                <c:pt idx="16395">
                  <c:v>176.99115044247787</c:v>
                </c:pt>
                <c:pt idx="16396">
                  <c:v>176.99115044247787</c:v>
                </c:pt>
                <c:pt idx="16397">
                  <c:v>176.99115044247787</c:v>
                </c:pt>
                <c:pt idx="16398">
                  <c:v>176.99115044247787</c:v>
                </c:pt>
                <c:pt idx="16399">
                  <c:v>176.99115044247787</c:v>
                </c:pt>
                <c:pt idx="16400">
                  <c:v>176.99115044247787</c:v>
                </c:pt>
                <c:pt idx="16401">
                  <c:v>176.99115044247787</c:v>
                </c:pt>
                <c:pt idx="16402">
                  <c:v>176.99115044247787</c:v>
                </c:pt>
                <c:pt idx="16403">
                  <c:v>176.99115044247787</c:v>
                </c:pt>
                <c:pt idx="16404">
                  <c:v>176.99115044247787</c:v>
                </c:pt>
                <c:pt idx="16405">
                  <c:v>176.99115044247787</c:v>
                </c:pt>
                <c:pt idx="16406">
                  <c:v>176.99115044247787</c:v>
                </c:pt>
                <c:pt idx="16407">
                  <c:v>177.3049645390071</c:v>
                </c:pt>
                <c:pt idx="16408">
                  <c:v>177.3049645390071</c:v>
                </c:pt>
                <c:pt idx="16409">
                  <c:v>177.3049645390071</c:v>
                </c:pt>
                <c:pt idx="16410">
                  <c:v>177.3049645390071</c:v>
                </c:pt>
                <c:pt idx="16411">
                  <c:v>177.3049645390071</c:v>
                </c:pt>
                <c:pt idx="16412">
                  <c:v>177.3049645390071</c:v>
                </c:pt>
                <c:pt idx="16413">
                  <c:v>177.61989342806396</c:v>
                </c:pt>
                <c:pt idx="16414">
                  <c:v>177.61989342806396</c:v>
                </c:pt>
                <c:pt idx="16415">
                  <c:v>177.61989342806396</c:v>
                </c:pt>
                <c:pt idx="16416">
                  <c:v>177.61989342806396</c:v>
                </c:pt>
                <c:pt idx="16417">
                  <c:v>177.61989342806396</c:v>
                </c:pt>
                <c:pt idx="16418">
                  <c:v>177.61989342806396</c:v>
                </c:pt>
                <c:pt idx="16419">
                  <c:v>177.61989342806396</c:v>
                </c:pt>
                <c:pt idx="16420">
                  <c:v>177.9359430604982</c:v>
                </c:pt>
                <c:pt idx="16421">
                  <c:v>177.9359430604982</c:v>
                </c:pt>
                <c:pt idx="16422">
                  <c:v>177.9359430604982</c:v>
                </c:pt>
                <c:pt idx="16423">
                  <c:v>177.9359430604982</c:v>
                </c:pt>
                <c:pt idx="16424">
                  <c:v>177.9359430604982</c:v>
                </c:pt>
                <c:pt idx="16425">
                  <c:v>177.9359430604982</c:v>
                </c:pt>
                <c:pt idx="16426">
                  <c:v>178.25311942959001</c:v>
                </c:pt>
                <c:pt idx="16427">
                  <c:v>178.25311942959001</c:v>
                </c:pt>
                <c:pt idx="16428">
                  <c:v>178.25311942959001</c:v>
                </c:pt>
                <c:pt idx="16429">
                  <c:v>178.25311942959001</c:v>
                </c:pt>
                <c:pt idx="16430">
                  <c:v>178.25311942959001</c:v>
                </c:pt>
                <c:pt idx="16431">
                  <c:v>178.25311942959001</c:v>
                </c:pt>
                <c:pt idx="16432">
                  <c:v>178.25311942959001</c:v>
                </c:pt>
                <c:pt idx="16433">
                  <c:v>178.25311942959001</c:v>
                </c:pt>
                <c:pt idx="16434">
                  <c:v>178.25311942959001</c:v>
                </c:pt>
                <c:pt idx="16435">
                  <c:v>178.25311942959001</c:v>
                </c:pt>
                <c:pt idx="16436">
                  <c:v>178.25311942959001</c:v>
                </c:pt>
                <c:pt idx="16437">
                  <c:v>178.57142857142858</c:v>
                </c:pt>
                <c:pt idx="16438">
                  <c:v>178.57142857142858</c:v>
                </c:pt>
                <c:pt idx="16439">
                  <c:v>178.57142857142858</c:v>
                </c:pt>
                <c:pt idx="16440">
                  <c:v>178.57142857142858</c:v>
                </c:pt>
                <c:pt idx="16441">
                  <c:v>178.57142857142858</c:v>
                </c:pt>
                <c:pt idx="16442">
                  <c:v>178.57142857142858</c:v>
                </c:pt>
                <c:pt idx="16443">
                  <c:v>178.57142857142858</c:v>
                </c:pt>
                <c:pt idx="16444">
                  <c:v>178.57142857142858</c:v>
                </c:pt>
                <c:pt idx="16445">
                  <c:v>178.57142857142858</c:v>
                </c:pt>
                <c:pt idx="16446">
                  <c:v>178.57142857142858</c:v>
                </c:pt>
                <c:pt idx="16447">
                  <c:v>178.57142857142858</c:v>
                </c:pt>
                <c:pt idx="16448">
                  <c:v>178.89087656529517</c:v>
                </c:pt>
                <c:pt idx="16449">
                  <c:v>178.89087656529517</c:v>
                </c:pt>
                <c:pt idx="16450">
                  <c:v>178.89087656529517</c:v>
                </c:pt>
                <c:pt idx="16451">
                  <c:v>178.89087656529517</c:v>
                </c:pt>
                <c:pt idx="16452">
                  <c:v>178.89087656529517</c:v>
                </c:pt>
                <c:pt idx="16453">
                  <c:v>178.89087656529517</c:v>
                </c:pt>
                <c:pt idx="16454">
                  <c:v>178.89087656529517</c:v>
                </c:pt>
                <c:pt idx="16455">
                  <c:v>178.89087656529517</c:v>
                </c:pt>
                <c:pt idx="16456">
                  <c:v>179.21146953405017</c:v>
                </c:pt>
                <c:pt idx="16457">
                  <c:v>179.21146953405017</c:v>
                </c:pt>
                <c:pt idx="16458">
                  <c:v>179.21146953405017</c:v>
                </c:pt>
                <c:pt idx="16459">
                  <c:v>179.21146953405017</c:v>
                </c:pt>
                <c:pt idx="16460">
                  <c:v>179.21146953405017</c:v>
                </c:pt>
                <c:pt idx="16461">
                  <c:v>179.21146953405017</c:v>
                </c:pt>
                <c:pt idx="16462">
                  <c:v>179.21146953405017</c:v>
                </c:pt>
                <c:pt idx="16463">
                  <c:v>179.21146953405017</c:v>
                </c:pt>
                <c:pt idx="16464">
                  <c:v>179.21146953405017</c:v>
                </c:pt>
                <c:pt idx="16465">
                  <c:v>179.21146953405017</c:v>
                </c:pt>
                <c:pt idx="16466">
                  <c:v>179.21146953405017</c:v>
                </c:pt>
                <c:pt idx="16467">
                  <c:v>179.21146953405017</c:v>
                </c:pt>
                <c:pt idx="16468">
                  <c:v>179.21146953405017</c:v>
                </c:pt>
                <c:pt idx="16469">
                  <c:v>179.21146953405017</c:v>
                </c:pt>
                <c:pt idx="16470">
                  <c:v>179.21146953405017</c:v>
                </c:pt>
                <c:pt idx="16471">
                  <c:v>179.21146953405017</c:v>
                </c:pt>
                <c:pt idx="16472">
                  <c:v>179.21146953405017</c:v>
                </c:pt>
                <c:pt idx="16473">
                  <c:v>179.53321364452424</c:v>
                </c:pt>
                <c:pt idx="16474">
                  <c:v>179.53321364452424</c:v>
                </c:pt>
                <c:pt idx="16475">
                  <c:v>179.53321364452424</c:v>
                </c:pt>
                <c:pt idx="16476">
                  <c:v>179.53321364452424</c:v>
                </c:pt>
                <c:pt idx="16477">
                  <c:v>179.53321364452424</c:v>
                </c:pt>
                <c:pt idx="16478">
                  <c:v>179.53321364452424</c:v>
                </c:pt>
                <c:pt idx="16479">
                  <c:v>179.53321364452424</c:v>
                </c:pt>
                <c:pt idx="16480">
                  <c:v>179.53321364452424</c:v>
                </c:pt>
                <c:pt idx="16481">
                  <c:v>179.53321364452424</c:v>
                </c:pt>
                <c:pt idx="16482">
                  <c:v>179.53321364452424</c:v>
                </c:pt>
                <c:pt idx="16483">
                  <c:v>179.85611510791369</c:v>
                </c:pt>
                <c:pt idx="16484">
                  <c:v>179.85611510791369</c:v>
                </c:pt>
                <c:pt idx="16485">
                  <c:v>179.85611510791369</c:v>
                </c:pt>
                <c:pt idx="16486">
                  <c:v>179.85611510791369</c:v>
                </c:pt>
                <c:pt idx="16487">
                  <c:v>179.85611510791369</c:v>
                </c:pt>
                <c:pt idx="16488">
                  <c:v>179.85611510791369</c:v>
                </c:pt>
                <c:pt idx="16489">
                  <c:v>180.18018018018017</c:v>
                </c:pt>
                <c:pt idx="16490">
                  <c:v>180.18018018018017</c:v>
                </c:pt>
                <c:pt idx="16491">
                  <c:v>180.18018018018017</c:v>
                </c:pt>
                <c:pt idx="16492">
                  <c:v>180.18018018018017</c:v>
                </c:pt>
                <c:pt idx="16493">
                  <c:v>180.18018018018017</c:v>
                </c:pt>
                <c:pt idx="16494">
                  <c:v>180.18018018018017</c:v>
                </c:pt>
                <c:pt idx="16495">
                  <c:v>180.18018018018017</c:v>
                </c:pt>
                <c:pt idx="16496">
                  <c:v>180.18018018018017</c:v>
                </c:pt>
                <c:pt idx="16497">
                  <c:v>180.18018018018017</c:v>
                </c:pt>
                <c:pt idx="16498">
                  <c:v>180.18018018018017</c:v>
                </c:pt>
                <c:pt idx="16499">
                  <c:v>180.50541516245488</c:v>
                </c:pt>
                <c:pt idx="16500">
                  <c:v>180.50541516245488</c:v>
                </c:pt>
                <c:pt idx="16501">
                  <c:v>180.50541516245488</c:v>
                </c:pt>
                <c:pt idx="16502">
                  <c:v>180.50541516245488</c:v>
                </c:pt>
                <c:pt idx="16503">
                  <c:v>180.50541516245488</c:v>
                </c:pt>
                <c:pt idx="16504">
                  <c:v>180.50541516245488</c:v>
                </c:pt>
                <c:pt idx="16505">
                  <c:v>180.83182640144665</c:v>
                </c:pt>
                <c:pt idx="16506">
                  <c:v>180.83182640144665</c:v>
                </c:pt>
                <c:pt idx="16507">
                  <c:v>180.83182640144665</c:v>
                </c:pt>
                <c:pt idx="16508">
                  <c:v>180.83182640144665</c:v>
                </c:pt>
                <c:pt idx="16509">
                  <c:v>180.83182640144665</c:v>
                </c:pt>
                <c:pt idx="16510">
                  <c:v>180.83182640144665</c:v>
                </c:pt>
                <c:pt idx="16511">
                  <c:v>180.83182640144665</c:v>
                </c:pt>
                <c:pt idx="16512">
                  <c:v>180.83182640144665</c:v>
                </c:pt>
                <c:pt idx="16513">
                  <c:v>180.83182640144665</c:v>
                </c:pt>
                <c:pt idx="16514">
                  <c:v>180.83182640144665</c:v>
                </c:pt>
                <c:pt idx="16515">
                  <c:v>181.15942028985509</c:v>
                </c:pt>
                <c:pt idx="16516">
                  <c:v>181.15942028985509</c:v>
                </c:pt>
                <c:pt idx="16517">
                  <c:v>181.15942028985509</c:v>
                </c:pt>
                <c:pt idx="16518">
                  <c:v>181.15942028985509</c:v>
                </c:pt>
                <c:pt idx="16519">
                  <c:v>181.15942028985509</c:v>
                </c:pt>
                <c:pt idx="16520">
                  <c:v>181.15942028985509</c:v>
                </c:pt>
                <c:pt idx="16521">
                  <c:v>181.15942028985509</c:v>
                </c:pt>
                <c:pt idx="16522">
                  <c:v>181.15942028985509</c:v>
                </c:pt>
                <c:pt idx="16523">
                  <c:v>181.15942028985509</c:v>
                </c:pt>
                <c:pt idx="16524">
                  <c:v>181.15942028985509</c:v>
                </c:pt>
                <c:pt idx="16525">
                  <c:v>181.15942028985509</c:v>
                </c:pt>
                <c:pt idx="16526">
                  <c:v>181.15942028985509</c:v>
                </c:pt>
                <c:pt idx="16527">
                  <c:v>181.48820326678768</c:v>
                </c:pt>
                <c:pt idx="16528">
                  <c:v>181.48820326678768</c:v>
                </c:pt>
                <c:pt idx="16529">
                  <c:v>181.48820326678768</c:v>
                </c:pt>
                <c:pt idx="16530">
                  <c:v>181.48820326678768</c:v>
                </c:pt>
                <c:pt idx="16531">
                  <c:v>181.48820326678768</c:v>
                </c:pt>
                <c:pt idx="16532">
                  <c:v>181.48820326678768</c:v>
                </c:pt>
                <c:pt idx="16533">
                  <c:v>181.48820326678768</c:v>
                </c:pt>
                <c:pt idx="16534">
                  <c:v>181.48820326678768</c:v>
                </c:pt>
                <c:pt idx="16535">
                  <c:v>181.48820326678768</c:v>
                </c:pt>
                <c:pt idx="16536">
                  <c:v>181.48820326678768</c:v>
                </c:pt>
                <c:pt idx="16537">
                  <c:v>181.48820326678768</c:v>
                </c:pt>
                <c:pt idx="16538">
                  <c:v>181.48820326678768</c:v>
                </c:pt>
                <c:pt idx="16539">
                  <c:v>181.81818181818181</c:v>
                </c:pt>
                <c:pt idx="16540">
                  <c:v>181.81818181818181</c:v>
                </c:pt>
                <c:pt idx="16541">
                  <c:v>181.81818181818181</c:v>
                </c:pt>
                <c:pt idx="16542">
                  <c:v>181.81818181818181</c:v>
                </c:pt>
                <c:pt idx="16543">
                  <c:v>181.81818181818181</c:v>
                </c:pt>
                <c:pt idx="16544">
                  <c:v>181.81818181818181</c:v>
                </c:pt>
                <c:pt idx="16545">
                  <c:v>181.81818181818181</c:v>
                </c:pt>
                <c:pt idx="16546">
                  <c:v>181.81818181818181</c:v>
                </c:pt>
                <c:pt idx="16547">
                  <c:v>181.81818181818181</c:v>
                </c:pt>
                <c:pt idx="16548">
                  <c:v>182.14936247723134</c:v>
                </c:pt>
                <c:pt idx="16549">
                  <c:v>182.14936247723134</c:v>
                </c:pt>
                <c:pt idx="16550">
                  <c:v>182.14936247723134</c:v>
                </c:pt>
                <c:pt idx="16551">
                  <c:v>182.14936247723134</c:v>
                </c:pt>
                <c:pt idx="16552">
                  <c:v>182.14936247723134</c:v>
                </c:pt>
                <c:pt idx="16553">
                  <c:v>182.14936247723134</c:v>
                </c:pt>
                <c:pt idx="16554">
                  <c:v>182.14936247723134</c:v>
                </c:pt>
                <c:pt idx="16555">
                  <c:v>182.14936247723134</c:v>
                </c:pt>
                <c:pt idx="16556">
                  <c:v>182.48175182481751</c:v>
                </c:pt>
                <c:pt idx="16557">
                  <c:v>182.48175182481751</c:v>
                </c:pt>
                <c:pt idx="16558">
                  <c:v>182.48175182481751</c:v>
                </c:pt>
                <c:pt idx="16559">
                  <c:v>182.48175182481751</c:v>
                </c:pt>
                <c:pt idx="16560">
                  <c:v>182.48175182481751</c:v>
                </c:pt>
                <c:pt idx="16561">
                  <c:v>182.48175182481751</c:v>
                </c:pt>
                <c:pt idx="16562">
                  <c:v>182.48175182481751</c:v>
                </c:pt>
                <c:pt idx="16563">
                  <c:v>182.48175182481751</c:v>
                </c:pt>
                <c:pt idx="16564">
                  <c:v>182.48175182481751</c:v>
                </c:pt>
                <c:pt idx="16565">
                  <c:v>182.81535648994517</c:v>
                </c:pt>
                <c:pt idx="16566">
                  <c:v>182.81535648994517</c:v>
                </c:pt>
                <c:pt idx="16567">
                  <c:v>182.81535648994517</c:v>
                </c:pt>
                <c:pt idx="16568">
                  <c:v>182.81535648994517</c:v>
                </c:pt>
                <c:pt idx="16569">
                  <c:v>182.81535648994517</c:v>
                </c:pt>
                <c:pt idx="16570">
                  <c:v>182.81535648994517</c:v>
                </c:pt>
                <c:pt idx="16571">
                  <c:v>182.81535648994517</c:v>
                </c:pt>
                <c:pt idx="16572">
                  <c:v>182.81535648994517</c:v>
                </c:pt>
                <c:pt idx="16573">
                  <c:v>182.81535648994517</c:v>
                </c:pt>
                <c:pt idx="16574">
                  <c:v>182.81535648994517</c:v>
                </c:pt>
                <c:pt idx="16575">
                  <c:v>183.15018315018315</c:v>
                </c:pt>
                <c:pt idx="16576">
                  <c:v>183.15018315018315</c:v>
                </c:pt>
                <c:pt idx="16577">
                  <c:v>183.15018315018315</c:v>
                </c:pt>
                <c:pt idx="16578">
                  <c:v>183.15018315018315</c:v>
                </c:pt>
                <c:pt idx="16579">
                  <c:v>183.15018315018315</c:v>
                </c:pt>
                <c:pt idx="16580">
                  <c:v>183.15018315018315</c:v>
                </c:pt>
                <c:pt idx="16581">
                  <c:v>183.15018315018315</c:v>
                </c:pt>
                <c:pt idx="16582">
                  <c:v>183.15018315018315</c:v>
                </c:pt>
                <c:pt idx="16583">
                  <c:v>183.15018315018315</c:v>
                </c:pt>
                <c:pt idx="16584">
                  <c:v>183.15018315018315</c:v>
                </c:pt>
                <c:pt idx="16585">
                  <c:v>183.48623853211009</c:v>
                </c:pt>
                <c:pt idx="16586">
                  <c:v>183.48623853211009</c:v>
                </c:pt>
                <c:pt idx="16587">
                  <c:v>183.48623853211009</c:v>
                </c:pt>
                <c:pt idx="16588">
                  <c:v>183.48623853211009</c:v>
                </c:pt>
                <c:pt idx="16589">
                  <c:v>183.8235294117647</c:v>
                </c:pt>
                <c:pt idx="16590">
                  <c:v>183.8235294117647</c:v>
                </c:pt>
                <c:pt idx="16591">
                  <c:v>183.8235294117647</c:v>
                </c:pt>
                <c:pt idx="16592">
                  <c:v>183.8235294117647</c:v>
                </c:pt>
                <c:pt idx="16593">
                  <c:v>184.16206261510129</c:v>
                </c:pt>
                <c:pt idx="16594">
                  <c:v>184.16206261510129</c:v>
                </c:pt>
                <c:pt idx="16595">
                  <c:v>184.16206261510129</c:v>
                </c:pt>
                <c:pt idx="16596">
                  <c:v>184.16206261510129</c:v>
                </c:pt>
                <c:pt idx="16597">
                  <c:v>184.16206261510129</c:v>
                </c:pt>
                <c:pt idx="16598">
                  <c:v>184.16206261510129</c:v>
                </c:pt>
                <c:pt idx="16599">
                  <c:v>184.50184501845018</c:v>
                </c:pt>
                <c:pt idx="16600">
                  <c:v>184.50184501845018</c:v>
                </c:pt>
                <c:pt idx="16601">
                  <c:v>184.50184501845018</c:v>
                </c:pt>
                <c:pt idx="16602">
                  <c:v>184.50184501845018</c:v>
                </c:pt>
                <c:pt idx="16603">
                  <c:v>184.50184501845018</c:v>
                </c:pt>
                <c:pt idx="16604">
                  <c:v>184.50184501845018</c:v>
                </c:pt>
                <c:pt idx="16605">
                  <c:v>184.84288354898337</c:v>
                </c:pt>
                <c:pt idx="16606">
                  <c:v>184.84288354898337</c:v>
                </c:pt>
                <c:pt idx="16607">
                  <c:v>184.84288354898337</c:v>
                </c:pt>
                <c:pt idx="16608">
                  <c:v>184.84288354898337</c:v>
                </c:pt>
                <c:pt idx="16609">
                  <c:v>184.84288354898337</c:v>
                </c:pt>
                <c:pt idx="16610">
                  <c:v>185.18518518518516</c:v>
                </c:pt>
                <c:pt idx="16611">
                  <c:v>185.18518518518516</c:v>
                </c:pt>
                <c:pt idx="16612">
                  <c:v>185.18518518518516</c:v>
                </c:pt>
                <c:pt idx="16613">
                  <c:v>185.18518518518516</c:v>
                </c:pt>
                <c:pt idx="16614">
                  <c:v>185.18518518518516</c:v>
                </c:pt>
                <c:pt idx="16615">
                  <c:v>185.5287569573284</c:v>
                </c:pt>
                <c:pt idx="16616">
                  <c:v>185.5287569573284</c:v>
                </c:pt>
                <c:pt idx="16617">
                  <c:v>185.5287569573284</c:v>
                </c:pt>
                <c:pt idx="16618">
                  <c:v>185.5287569573284</c:v>
                </c:pt>
                <c:pt idx="16619">
                  <c:v>185.5287569573284</c:v>
                </c:pt>
                <c:pt idx="16620">
                  <c:v>185.5287569573284</c:v>
                </c:pt>
                <c:pt idx="16621">
                  <c:v>185.5287569573284</c:v>
                </c:pt>
                <c:pt idx="16622">
                  <c:v>185.5287569573284</c:v>
                </c:pt>
                <c:pt idx="16623">
                  <c:v>185.87360594795538</c:v>
                </c:pt>
                <c:pt idx="16624">
                  <c:v>185.87360594795538</c:v>
                </c:pt>
                <c:pt idx="16625">
                  <c:v>185.87360594795538</c:v>
                </c:pt>
                <c:pt idx="16626">
                  <c:v>185.87360594795538</c:v>
                </c:pt>
                <c:pt idx="16627">
                  <c:v>185.87360594795538</c:v>
                </c:pt>
                <c:pt idx="16628">
                  <c:v>185.87360594795538</c:v>
                </c:pt>
                <c:pt idx="16629">
                  <c:v>185.87360594795538</c:v>
                </c:pt>
                <c:pt idx="16630">
                  <c:v>185.87360594795538</c:v>
                </c:pt>
                <c:pt idx="16631">
                  <c:v>185.87360594795538</c:v>
                </c:pt>
                <c:pt idx="16632">
                  <c:v>186.21973929236498</c:v>
                </c:pt>
                <c:pt idx="16633">
                  <c:v>186.21973929236498</c:v>
                </c:pt>
                <c:pt idx="16634">
                  <c:v>186.21973929236498</c:v>
                </c:pt>
                <c:pt idx="16635">
                  <c:v>186.21973929236498</c:v>
                </c:pt>
                <c:pt idx="16636">
                  <c:v>186.21973929236498</c:v>
                </c:pt>
                <c:pt idx="16637">
                  <c:v>186.21973929236498</c:v>
                </c:pt>
                <c:pt idx="16638">
                  <c:v>186.21973929236498</c:v>
                </c:pt>
                <c:pt idx="16639">
                  <c:v>186.21973929236498</c:v>
                </c:pt>
                <c:pt idx="16640">
                  <c:v>186.21973929236498</c:v>
                </c:pt>
                <c:pt idx="16641">
                  <c:v>186.21973929236498</c:v>
                </c:pt>
                <c:pt idx="16642">
                  <c:v>186.21973929236498</c:v>
                </c:pt>
                <c:pt idx="16643">
                  <c:v>186.56716417910448</c:v>
                </c:pt>
                <c:pt idx="16644">
                  <c:v>186.56716417910448</c:v>
                </c:pt>
                <c:pt idx="16645">
                  <c:v>186.56716417910448</c:v>
                </c:pt>
                <c:pt idx="16646">
                  <c:v>186.56716417910448</c:v>
                </c:pt>
                <c:pt idx="16647">
                  <c:v>186.56716417910448</c:v>
                </c:pt>
                <c:pt idx="16648">
                  <c:v>186.56716417910448</c:v>
                </c:pt>
                <c:pt idx="16649">
                  <c:v>186.56716417910448</c:v>
                </c:pt>
                <c:pt idx="16650">
                  <c:v>186.56716417910448</c:v>
                </c:pt>
                <c:pt idx="16651">
                  <c:v>186.56716417910448</c:v>
                </c:pt>
                <c:pt idx="16652">
                  <c:v>186.56716417910448</c:v>
                </c:pt>
                <c:pt idx="16653">
                  <c:v>186.56716417910448</c:v>
                </c:pt>
                <c:pt idx="16654">
                  <c:v>186.56716417910448</c:v>
                </c:pt>
                <c:pt idx="16655">
                  <c:v>186.56716417910448</c:v>
                </c:pt>
                <c:pt idx="16656">
                  <c:v>186.56716417910448</c:v>
                </c:pt>
                <c:pt idx="16657">
                  <c:v>186.56716417910448</c:v>
                </c:pt>
                <c:pt idx="16658">
                  <c:v>186.9158878504673</c:v>
                </c:pt>
                <c:pt idx="16659">
                  <c:v>186.9158878504673</c:v>
                </c:pt>
                <c:pt idx="16660">
                  <c:v>186.9158878504673</c:v>
                </c:pt>
                <c:pt idx="16661">
                  <c:v>186.9158878504673</c:v>
                </c:pt>
                <c:pt idx="16662">
                  <c:v>186.9158878504673</c:v>
                </c:pt>
                <c:pt idx="16663">
                  <c:v>186.9158878504673</c:v>
                </c:pt>
                <c:pt idx="16664">
                  <c:v>186.9158878504673</c:v>
                </c:pt>
                <c:pt idx="16665">
                  <c:v>186.9158878504673</c:v>
                </c:pt>
                <c:pt idx="16666">
                  <c:v>186.9158878504673</c:v>
                </c:pt>
                <c:pt idx="16667">
                  <c:v>187.26591760299627</c:v>
                </c:pt>
                <c:pt idx="16668">
                  <c:v>187.26591760299627</c:v>
                </c:pt>
                <c:pt idx="16669">
                  <c:v>187.26591760299627</c:v>
                </c:pt>
                <c:pt idx="16670">
                  <c:v>187.26591760299627</c:v>
                </c:pt>
                <c:pt idx="16671">
                  <c:v>187.26591760299627</c:v>
                </c:pt>
                <c:pt idx="16672">
                  <c:v>187.26591760299627</c:v>
                </c:pt>
                <c:pt idx="16673">
                  <c:v>187.61726078799251</c:v>
                </c:pt>
                <c:pt idx="16674">
                  <c:v>187.61726078799251</c:v>
                </c:pt>
                <c:pt idx="16675">
                  <c:v>187.61726078799251</c:v>
                </c:pt>
                <c:pt idx="16676">
                  <c:v>187.61726078799251</c:v>
                </c:pt>
                <c:pt idx="16677">
                  <c:v>187.61726078799251</c:v>
                </c:pt>
                <c:pt idx="16678">
                  <c:v>187.61726078799251</c:v>
                </c:pt>
                <c:pt idx="16679">
                  <c:v>187.61726078799251</c:v>
                </c:pt>
                <c:pt idx="16680">
                  <c:v>187.61726078799251</c:v>
                </c:pt>
                <c:pt idx="16681">
                  <c:v>187.61726078799251</c:v>
                </c:pt>
                <c:pt idx="16682">
                  <c:v>187.61726078799251</c:v>
                </c:pt>
                <c:pt idx="16683">
                  <c:v>187.96992481203006</c:v>
                </c:pt>
                <c:pt idx="16684">
                  <c:v>187.96992481203006</c:v>
                </c:pt>
                <c:pt idx="16685">
                  <c:v>187.96992481203006</c:v>
                </c:pt>
                <c:pt idx="16686">
                  <c:v>187.96992481203006</c:v>
                </c:pt>
                <c:pt idx="16687">
                  <c:v>187.96992481203006</c:v>
                </c:pt>
                <c:pt idx="16688">
                  <c:v>188.32391713747649</c:v>
                </c:pt>
                <c:pt idx="16689">
                  <c:v>188.32391713747649</c:v>
                </c:pt>
                <c:pt idx="16690">
                  <c:v>188.32391713747649</c:v>
                </c:pt>
                <c:pt idx="16691">
                  <c:v>188.32391713747649</c:v>
                </c:pt>
                <c:pt idx="16692">
                  <c:v>188.32391713747649</c:v>
                </c:pt>
                <c:pt idx="16693">
                  <c:v>188.32391713747649</c:v>
                </c:pt>
                <c:pt idx="16694">
                  <c:v>188.67924528301887</c:v>
                </c:pt>
                <c:pt idx="16695">
                  <c:v>188.67924528301887</c:v>
                </c:pt>
                <c:pt idx="16696">
                  <c:v>188.67924528301887</c:v>
                </c:pt>
                <c:pt idx="16697">
                  <c:v>188.67924528301887</c:v>
                </c:pt>
                <c:pt idx="16698">
                  <c:v>188.67924528301887</c:v>
                </c:pt>
                <c:pt idx="16699">
                  <c:v>188.67924528301887</c:v>
                </c:pt>
                <c:pt idx="16700">
                  <c:v>188.67924528301887</c:v>
                </c:pt>
                <c:pt idx="16701">
                  <c:v>189.03591682419659</c:v>
                </c:pt>
                <c:pt idx="16702">
                  <c:v>189.03591682419659</c:v>
                </c:pt>
                <c:pt idx="16703">
                  <c:v>189.03591682419659</c:v>
                </c:pt>
                <c:pt idx="16704">
                  <c:v>189.03591682419659</c:v>
                </c:pt>
                <c:pt idx="16705">
                  <c:v>189.03591682419659</c:v>
                </c:pt>
                <c:pt idx="16706">
                  <c:v>189.39393939393938</c:v>
                </c:pt>
                <c:pt idx="16707">
                  <c:v>189.39393939393938</c:v>
                </c:pt>
                <c:pt idx="16708">
                  <c:v>189.39393939393938</c:v>
                </c:pt>
                <c:pt idx="16709">
                  <c:v>189.39393939393938</c:v>
                </c:pt>
                <c:pt idx="16710">
                  <c:v>189.39393939393938</c:v>
                </c:pt>
                <c:pt idx="16711">
                  <c:v>189.75332068311198</c:v>
                </c:pt>
                <c:pt idx="16712">
                  <c:v>189.75332068311198</c:v>
                </c:pt>
                <c:pt idx="16713">
                  <c:v>189.75332068311198</c:v>
                </c:pt>
                <c:pt idx="16714">
                  <c:v>190.11406844106466</c:v>
                </c:pt>
                <c:pt idx="16715">
                  <c:v>190.47619047619048</c:v>
                </c:pt>
                <c:pt idx="16716">
                  <c:v>190.47619047619048</c:v>
                </c:pt>
                <c:pt idx="16717">
                  <c:v>190.47619047619048</c:v>
                </c:pt>
                <c:pt idx="16718">
                  <c:v>190.83969465648855</c:v>
                </c:pt>
                <c:pt idx="16719">
                  <c:v>190.83969465648855</c:v>
                </c:pt>
                <c:pt idx="16720">
                  <c:v>190.83969465648855</c:v>
                </c:pt>
                <c:pt idx="16721">
                  <c:v>190.83969465648855</c:v>
                </c:pt>
                <c:pt idx="16722">
                  <c:v>190.83969465648855</c:v>
                </c:pt>
                <c:pt idx="16723">
                  <c:v>190.83969465648855</c:v>
                </c:pt>
                <c:pt idx="16724">
                  <c:v>191.20458891013382</c:v>
                </c:pt>
                <c:pt idx="16725">
                  <c:v>191.20458891013382</c:v>
                </c:pt>
                <c:pt idx="16726">
                  <c:v>191.20458891013382</c:v>
                </c:pt>
                <c:pt idx="16727">
                  <c:v>191.20458891013382</c:v>
                </c:pt>
                <c:pt idx="16728">
                  <c:v>191.20458891013382</c:v>
                </c:pt>
                <c:pt idx="16729">
                  <c:v>191.20458891013382</c:v>
                </c:pt>
                <c:pt idx="16730">
                  <c:v>191.20458891013382</c:v>
                </c:pt>
                <c:pt idx="16731">
                  <c:v>191.20458891013382</c:v>
                </c:pt>
                <c:pt idx="16732">
                  <c:v>191.20458891013382</c:v>
                </c:pt>
                <c:pt idx="16733">
                  <c:v>191.57088122605364</c:v>
                </c:pt>
                <c:pt idx="16734">
                  <c:v>191.57088122605364</c:v>
                </c:pt>
                <c:pt idx="16735">
                  <c:v>191.57088122605364</c:v>
                </c:pt>
                <c:pt idx="16736">
                  <c:v>191.57088122605364</c:v>
                </c:pt>
                <c:pt idx="16737">
                  <c:v>191.57088122605364</c:v>
                </c:pt>
                <c:pt idx="16738">
                  <c:v>191.57088122605364</c:v>
                </c:pt>
                <c:pt idx="16739">
                  <c:v>191.57088122605364</c:v>
                </c:pt>
                <c:pt idx="16740">
                  <c:v>191.93857965451056</c:v>
                </c:pt>
                <c:pt idx="16741">
                  <c:v>191.93857965451056</c:v>
                </c:pt>
                <c:pt idx="16742">
                  <c:v>191.93857965451056</c:v>
                </c:pt>
                <c:pt idx="16743">
                  <c:v>191.93857965451056</c:v>
                </c:pt>
                <c:pt idx="16744">
                  <c:v>191.93857965451056</c:v>
                </c:pt>
                <c:pt idx="16745">
                  <c:v>191.93857965451056</c:v>
                </c:pt>
                <c:pt idx="16746">
                  <c:v>191.93857965451056</c:v>
                </c:pt>
                <c:pt idx="16747">
                  <c:v>191.93857965451056</c:v>
                </c:pt>
                <c:pt idx="16748">
                  <c:v>191.93857965451056</c:v>
                </c:pt>
                <c:pt idx="16749">
                  <c:v>191.93857965451056</c:v>
                </c:pt>
                <c:pt idx="16750">
                  <c:v>192.30769230769229</c:v>
                </c:pt>
                <c:pt idx="16751">
                  <c:v>192.30769230769229</c:v>
                </c:pt>
                <c:pt idx="16752">
                  <c:v>192.30769230769229</c:v>
                </c:pt>
                <c:pt idx="16753">
                  <c:v>192.67822736030828</c:v>
                </c:pt>
                <c:pt idx="16754">
                  <c:v>192.67822736030828</c:v>
                </c:pt>
                <c:pt idx="16755">
                  <c:v>192.67822736030828</c:v>
                </c:pt>
                <c:pt idx="16756">
                  <c:v>192.67822736030828</c:v>
                </c:pt>
                <c:pt idx="16757">
                  <c:v>192.67822736030828</c:v>
                </c:pt>
                <c:pt idx="16758">
                  <c:v>192.67822736030828</c:v>
                </c:pt>
                <c:pt idx="16759">
                  <c:v>192.67822736030828</c:v>
                </c:pt>
                <c:pt idx="16760">
                  <c:v>192.67822736030828</c:v>
                </c:pt>
                <c:pt idx="16761">
                  <c:v>192.67822736030828</c:v>
                </c:pt>
                <c:pt idx="16762">
                  <c:v>192.67822736030828</c:v>
                </c:pt>
                <c:pt idx="16763">
                  <c:v>192.67822736030828</c:v>
                </c:pt>
                <c:pt idx="16764">
                  <c:v>193.05019305019306</c:v>
                </c:pt>
                <c:pt idx="16765">
                  <c:v>193.05019305019306</c:v>
                </c:pt>
                <c:pt idx="16766">
                  <c:v>193.05019305019306</c:v>
                </c:pt>
                <c:pt idx="16767">
                  <c:v>193.05019305019306</c:v>
                </c:pt>
                <c:pt idx="16768">
                  <c:v>193.05019305019306</c:v>
                </c:pt>
                <c:pt idx="16769">
                  <c:v>193.42359767891682</c:v>
                </c:pt>
                <c:pt idx="16770">
                  <c:v>193.42359767891682</c:v>
                </c:pt>
                <c:pt idx="16771">
                  <c:v>193.42359767891682</c:v>
                </c:pt>
                <c:pt idx="16772">
                  <c:v>193.42359767891682</c:v>
                </c:pt>
                <c:pt idx="16773">
                  <c:v>193.42359767891682</c:v>
                </c:pt>
                <c:pt idx="16774">
                  <c:v>193.42359767891682</c:v>
                </c:pt>
                <c:pt idx="16775">
                  <c:v>193.42359767891682</c:v>
                </c:pt>
                <c:pt idx="16776">
                  <c:v>193.42359767891682</c:v>
                </c:pt>
                <c:pt idx="16777">
                  <c:v>193.79844961240309</c:v>
                </c:pt>
                <c:pt idx="16778">
                  <c:v>193.79844961240309</c:v>
                </c:pt>
                <c:pt idx="16779">
                  <c:v>193.79844961240309</c:v>
                </c:pt>
                <c:pt idx="16780">
                  <c:v>193.79844961240309</c:v>
                </c:pt>
                <c:pt idx="16781">
                  <c:v>193.79844961240309</c:v>
                </c:pt>
                <c:pt idx="16782">
                  <c:v>193.79844961240309</c:v>
                </c:pt>
                <c:pt idx="16783">
                  <c:v>194.17475728155338</c:v>
                </c:pt>
                <c:pt idx="16784">
                  <c:v>194.17475728155338</c:v>
                </c:pt>
                <c:pt idx="16785">
                  <c:v>194.17475728155338</c:v>
                </c:pt>
                <c:pt idx="16786">
                  <c:v>194.5525291828794</c:v>
                </c:pt>
                <c:pt idx="16787">
                  <c:v>194.5525291828794</c:v>
                </c:pt>
                <c:pt idx="16788">
                  <c:v>194.5525291828794</c:v>
                </c:pt>
                <c:pt idx="16789">
                  <c:v>194.5525291828794</c:v>
                </c:pt>
                <c:pt idx="16790">
                  <c:v>194.5525291828794</c:v>
                </c:pt>
                <c:pt idx="16791">
                  <c:v>194.5525291828794</c:v>
                </c:pt>
                <c:pt idx="16792">
                  <c:v>194.5525291828794</c:v>
                </c:pt>
                <c:pt idx="16793">
                  <c:v>194.5525291828794</c:v>
                </c:pt>
                <c:pt idx="16794">
                  <c:v>194.9317738791423</c:v>
                </c:pt>
                <c:pt idx="16795">
                  <c:v>194.9317738791423</c:v>
                </c:pt>
                <c:pt idx="16796">
                  <c:v>194.9317738791423</c:v>
                </c:pt>
                <c:pt idx="16797">
                  <c:v>194.9317738791423</c:v>
                </c:pt>
                <c:pt idx="16798">
                  <c:v>194.9317738791423</c:v>
                </c:pt>
                <c:pt idx="16799">
                  <c:v>194.9317738791423</c:v>
                </c:pt>
                <c:pt idx="16800">
                  <c:v>194.9317738791423</c:v>
                </c:pt>
                <c:pt idx="16801">
                  <c:v>195.3125</c:v>
                </c:pt>
                <c:pt idx="16802">
                  <c:v>195.3125</c:v>
                </c:pt>
                <c:pt idx="16803">
                  <c:v>195.3125</c:v>
                </c:pt>
                <c:pt idx="16804">
                  <c:v>195.3125</c:v>
                </c:pt>
                <c:pt idx="16805">
                  <c:v>195.3125</c:v>
                </c:pt>
                <c:pt idx="16806">
                  <c:v>195.3125</c:v>
                </c:pt>
                <c:pt idx="16807">
                  <c:v>195.3125</c:v>
                </c:pt>
                <c:pt idx="16808">
                  <c:v>195.3125</c:v>
                </c:pt>
                <c:pt idx="16809">
                  <c:v>195.3125</c:v>
                </c:pt>
                <c:pt idx="16810">
                  <c:v>195.3125</c:v>
                </c:pt>
                <c:pt idx="16811">
                  <c:v>195.69471624266143</c:v>
                </c:pt>
                <c:pt idx="16812">
                  <c:v>195.69471624266143</c:v>
                </c:pt>
                <c:pt idx="16813">
                  <c:v>195.69471624266143</c:v>
                </c:pt>
                <c:pt idx="16814">
                  <c:v>195.69471624266143</c:v>
                </c:pt>
                <c:pt idx="16815">
                  <c:v>196.07843137254903</c:v>
                </c:pt>
                <c:pt idx="16816">
                  <c:v>196.07843137254903</c:v>
                </c:pt>
                <c:pt idx="16817">
                  <c:v>196.07843137254903</c:v>
                </c:pt>
                <c:pt idx="16818">
                  <c:v>196.07843137254903</c:v>
                </c:pt>
                <c:pt idx="16819">
                  <c:v>196.07843137254903</c:v>
                </c:pt>
                <c:pt idx="16820">
                  <c:v>196.07843137254903</c:v>
                </c:pt>
                <c:pt idx="16821">
                  <c:v>196.07843137254903</c:v>
                </c:pt>
                <c:pt idx="16822">
                  <c:v>196.46365422396858</c:v>
                </c:pt>
                <c:pt idx="16823">
                  <c:v>196.46365422396858</c:v>
                </c:pt>
                <c:pt idx="16824">
                  <c:v>196.46365422396858</c:v>
                </c:pt>
                <c:pt idx="16825">
                  <c:v>196.85039370078741</c:v>
                </c:pt>
                <c:pt idx="16826">
                  <c:v>196.85039370078741</c:v>
                </c:pt>
                <c:pt idx="16827">
                  <c:v>196.85039370078741</c:v>
                </c:pt>
                <c:pt idx="16828">
                  <c:v>196.85039370078741</c:v>
                </c:pt>
                <c:pt idx="16829">
                  <c:v>196.85039370078741</c:v>
                </c:pt>
                <c:pt idx="16830">
                  <c:v>196.85039370078741</c:v>
                </c:pt>
                <c:pt idx="16831">
                  <c:v>196.85039370078741</c:v>
                </c:pt>
                <c:pt idx="16832">
                  <c:v>196.85039370078741</c:v>
                </c:pt>
                <c:pt idx="16833">
                  <c:v>196.85039370078741</c:v>
                </c:pt>
                <c:pt idx="16834">
                  <c:v>197.23865877712029</c:v>
                </c:pt>
                <c:pt idx="16835">
                  <c:v>197.23865877712029</c:v>
                </c:pt>
                <c:pt idx="16836">
                  <c:v>197.23865877712029</c:v>
                </c:pt>
                <c:pt idx="16837">
                  <c:v>197.23865877712029</c:v>
                </c:pt>
                <c:pt idx="16838">
                  <c:v>197.23865877712029</c:v>
                </c:pt>
                <c:pt idx="16839">
                  <c:v>197.23865877712029</c:v>
                </c:pt>
                <c:pt idx="16840">
                  <c:v>197.23865877712029</c:v>
                </c:pt>
                <c:pt idx="16841">
                  <c:v>197.62845849802372</c:v>
                </c:pt>
                <c:pt idx="16842">
                  <c:v>197.62845849802372</c:v>
                </c:pt>
                <c:pt idx="16843">
                  <c:v>197.62845849802372</c:v>
                </c:pt>
                <c:pt idx="16844">
                  <c:v>197.62845849802372</c:v>
                </c:pt>
                <c:pt idx="16845">
                  <c:v>197.62845849802372</c:v>
                </c:pt>
                <c:pt idx="16846">
                  <c:v>197.62845849802372</c:v>
                </c:pt>
                <c:pt idx="16847">
                  <c:v>198.01980198019803</c:v>
                </c:pt>
                <c:pt idx="16848">
                  <c:v>198.01980198019803</c:v>
                </c:pt>
                <c:pt idx="16849">
                  <c:v>198.01980198019803</c:v>
                </c:pt>
                <c:pt idx="16850">
                  <c:v>198.01980198019803</c:v>
                </c:pt>
                <c:pt idx="16851">
                  <c:v>198.01980198019803</c:v>
                </c:pt>
                <c:pt idx="16852">
                  <c:v>198.01980198019803</c:v>
                </c:pt>
                <c:pt idx="16853">
                  <c:v>198.4126984126984</c:v>
                </c:pt>
                <c:pt idx="16854">
                  <c:v>198.4126984126984</c:v>
                </c:pt>
                <c:pt idx="16855">
                  <c:v>198.4126984126984</c:v>
                </c:pt>
                <c:pt idx="16856">
                  <c:v>198.4126984126984</c:v>
                </c:pt>
                <c:pt idx="16857">
                  <c:v>198.4126984126984</c:v>
                </c:pt>
                <c:pt idx="16858">
                  <c:v>198.80715705765405</c:v>
                </c:pt>
                <c:pt idx="16859">
                  <c:v>198.80715705765405</c:v>
                </c:pt>
                <c:pt idx="16860">
                  <c:v>198.80715705765405</c:v>
                </c:pt>
                <c:pt idx="16861">
                  <c:v>198.80715705765405</c:v>
                </c:pt>
                <c:pt idx="16862">
                  <c:v>199.20318725099602</c:v>
                </c:pt>
                <c:pt idx="16863">
                  <c:v>199.20318725099602</c:v>
                </c:pt>
                <c:pt idx="16864">
                  <c:v>199.20318725099602</c:v>
                </c:pt>
                <c:pt idx="16865">
                  <c:v>199.20318725099602</c:v>
                </c:pt>
                <c:pt idx="16866">
                  <c:v>199.20318725099602</c:v>
                </c:pt>
                <c:pt idx="16867">
                  <c:v>199.20318725099602</c:v>
                </c:pt>
                <c:pt idx="16868">
                  <c:v>199.20318725099602</c:v>
                </c:pt>
                <c:pt idx="16869">
                  <c:v>199.20318725099602</c:v>
                </c:pt>
                <c:pt idx="16870">
                  <c:v>199.60079840319361</c:v>
                </c:pt>
                <c:pt idx="16871">
                  <c:v>199.60079840319361</c:v>
                </c:pt>
                <c:pt idx="16872">
                  <c:v>199.60079840319361</c:v>
                </c:pt>
                <c:pt idx="16873">
                  <c:v>199.60079840319361</c:v>
                </c:pt>
                <c:pt idx="16874">
                  <c:v>200</c:v>
                </c:pt>
                <c:pt idx="16875">
                  <c:v>200</c:v>
                </c:pt>
                <c:pt idx="16876">
                  <c:v>200</c:v>
                </c:pt>
                <c:pt idx="16877">
                  <c:v>200.40080160320642</c:v>
                </c:pt>
                <c:pt idx="16878">
                  <c:v>200.40080160320642</c:v>
                </c:pt>
                <c:pt idx="16879">
                  <c:v>200.40080160320642</c:v>
                </c:pt>
                <c:pt idx="16880">
                  <c:v>200.40080160320642</c:v>
                </c:pt>
                <c:pt idx="16881">
                  <c:v>200.40080160320642</c:v>
                </c:pt>
                <c:pt idx="16882">
                  <c:v>200.80321285140562</c:v>
                </c:pt>
                <c:pt idx="16883">
                  <c:v>200.80321285140562</c:v>
                </c:pt>
                <c:pt idx="16884">
                  <c:v>201.2072434607646</c:v>
                </c:pt>
                <c:pt idx="16885">
                  <c:v>201.2072434607646</c:v>
                </c:pt>
                <c:pt idx="16886">
                  <c:v>201.2072434607646</c:v>
                </c:pt>
                <c:pt idx="16887">
                  <c:v>201.2072434607646</c:v>
                </c:pt>
                <c:pt idx="16888">
                  <c:v>201.2072434607646</c:v>
                </c:pt>
                <c:pt idx="16889">
                  <c:v>201.2072434607646</c:v>
                </c:pt>
                <c:pt idx="16890">
                  <c:v>201.61290322580646</c:v>
                </c:pt>
                <c:pt idx="16891">
                  <c:v>201.61290322580646</c:v>
                </c:pt>
                <c:pt idx="16892">
                  <c:v>201.61290322580646</c:v>
                </c:pt>
                <c:pt idx="16893">
                  <c:v>201.61290322580646</c:v>
                </c:pt>
                <c:pt idx="16894">
                  <c:v>201.61290322580646</c:v>
                </c:pt>
                <c:pt idx="16895">
                  <c:v>201.61290322580646</c:v>
                </c:pt>
                <c:pt idx="16896">
                  <c:v>202.02020202020202</c:v>
                </c:pt>
                <c:pt idx="16897">
                  <c:v>202.02020202020202</c:v>
                </c:pt>
                <c:pt idx="16898">
                  <c:v>202.02020202020202</c:v>
                </c:pt>
                <c:pt idx="16899">
                  <c:v>202.02020202020202</c:v>
                </c:pt>
                <c:pt idx="16900">
                  <c:v>202.02020202020202</c:v>
                </c:pt>
                <c:pt idx="16901">
                  <c:v>202.02020202020202</c:v>
                </c:pt>
                <c:pt idx="16902">
                  <c:v>202.02020202020202</c:v>
                </c:pt>
                <c:pt idx="16903">
                  <c:v>202.02020202020202</c:v>
                </c:pt>
                <c:pt idx="16904">
                  <c:v>202.42914979757083</c:v>
                </c:pt>
                <c:pt idx="16905">
                  <c:v>202.42914979757083</c:v>
                </c:pt>
                <c:pt idx="16906">
                  <c:v>202.42914979757083</c:v>
                </c:pt>
                <c:pt idx="16907">
                  <c:v>202.8397565922921</c:v>
                </c:pt>
                <c:pt idx="16908">
                  <c:v>202.8397565922921</c:v>
                </c:pt>
                <c:pt idx="16909">
                  <c:v>202.8397565922921</c:v>
                </c:pt>
                <c:pt idx="16910">
                  <c:v>202.8397565922921</c:v>
                </c:pt>
                <c:pt idx="16911">
                  <c:v>202.8397565922921</c:v>
                </c:pt>
                <c:pt idx="16912">
                  <c:v>203.2520325203252</c:v>
                </c:pt>
                <c:pt idx="16913">
                  <c:v>203.2520325203252</c:v>
                </c:pt>
                <c:pt idx="16914">
                  <c:v>203.2520325203252</c:v>
                </c:pt>
                <c:pt idx="16915">
                  <c:v>203.66598778004072</c:v>
                </c:pt>
                <c:pt idx="16916">
                  <c:v>203.66598778004072</c:v>
                </c:pt>
                <c:pt idx="16917">
                  <c:v>203.66598778004072</c:v>
                </c:pt>
                <c:pt idx="16918">
                  <c:v>204.08163265306121</c:v>
                </c:pt>
                <c:pt idx="16919">
                  <c:v>204.08163265306121</c:v>
                </c:pt>
                <c:pt idx="16920">
                  <c:v>204.08163265306121</c:v>
                </c:pt>
                <c:pt idx="16921">
                  <c:v>204.49897750511249</c:v>
                </c:pt>
                <c:pt idx="16922">
                  <c:v>204.49897750511249</c:v>
                </c:pt>
                <c:pt idx="16923">
                  <c:v>204.49897750511249</c:v>
                </c:pt>
                <c:pt idx="16924">
                  <c:v>204.49897750511249</c:v>
                </c:pt>
                <c:pt idx="16925">
                  <c:v>204.91803278688525</c:v>
                </c:pt>
                <c:pt idx="16926">
                  <c:v>204.91803278688525</c:v>
                </c:pt>
                <c:pt idx="16927">
                  <c:v>204.91803278688525</c:v>
                </c:pt>
                <c:pt idx="16928">
                  <c:v>204.91803278688525</c:v>
                </c:pt>
                <c:pt idx="16929">
                  <c:v>204.91803278688525</c:v>
                </c:pt>
                <c:pt idx="16930">
                  <c:v>204.91803278688525</c:v>
                </c:pt>
                <c:pt idx="16931">
                  <c:v>205.3388090349076</c:v>
                </c:pt>
                <c:pt idx="16932">
                  <c:v>205.3388090349076</c:v>
                </c:pt>
                <c:pt idx="16933">
                  <c:v>205.3388090349076</c:v>
                </c:pt>
                <c:pt idx="16934">
                  <c:v>205.3388090349076</c:v>
                </c:pt>
                <c:pt idx="16935">
                  <c:v>205.76131687242798</c:v>
                </c:pt>
                <c:pt idx="16936">
                  <c:v>205.76131687242798</c:v>
                </c:pt>
                <c:pt idx="16937">
                  <c:v>205.76131687242798</c:v>
                </c:pt>
                <c:pt idx="16938">
                  <c:v>205.76131687242798</c:v>
                </c:pt>
                <c:pt idx="16939">
                  <c:v>206.18556701030928</c:v>
                </c:pt>
                <c:pt idx="16940">
                  <c:v>206.18556701030928</c:v>
                </c:pt>
                <c:pt idx="16941">
                  <c:v>206.18556701030928</c:v>
                </c:pt>
                <c:pt idx="16942">
                  <c:v>206.18556701030928</c:v>
                </c:pt>
                <c:pt idx="16943">
                  <c:v>206.18556701030928</c:v>
                </c:pt>
                <c:pt idx="16944">
                  <c:v>206.61157024793388</c:v>
                </c:pt>
                <c:pt idx="16945">
                  <c:v>206.61157024793388</c:v>
                </c:pt>
                <c:pt idx="16946">
                  <c:v>206.61157024793388</c:v>
                </c:pt>
                <c:pt idx="16947">
                  <c:v>206.61157024793388</c:v>
                </c:pt>
                <c:pt idx="16948">
                  <c:v>206.61157024793388</c:v>
                </c:pt>
                <c:pt idx="16949">
                  <c:v>207.03933747412009</c:v>
                </c:pt>
                <c:pt idx="16950">
                  <c:v>207.03933747412009</c:v>
                </c:pt>
                <c:pt idx="16951">
                  <c:v>207.46887966804979</c:v>
                </c:pt>
                <c:pt idx="16952">
                  <c:v>207.46887966804979</c:v>
                </c:pt>
                <c:pt idx="16953">
                  <c:v>207.46887966804979</c:v>
                </c:pt>
                <c:pt idx="16954">
                  <c:v>207.46887966804979</c:v>
                </c:pt>
                <c:pt idx="16955">
                  <c:v>207.46887966804979</c:v>
                </c:pt>
                <c:pt idx="16956">
                  <c:v>207.46887966804979</c:v>
                </c:pt>
                <c:pt idx="16957">
                  <c:v>207.46887966804979</c:v>
                </c:pt>
                <c:pt idx="16958">
                  <c:v>207.46887966804979</c:v>
                </c:pt>
                <c:pt idx="16959">
                  <c:v>207.90020790020793</c:v>
                </c:pt>
                <c:pt idx="16960">
                  <c:v>207.90020790020793</c:v>
                </c:pt>
                <c:pt idx="16961">
                  <c:v>207.90020790020793</c:v>
                </c:pt>
                <c:pt idx="16962">
                  <c:v>207.90020790020793</c:v>
                </c:pt>
                <c:pt idx="16963">
                  <c:v>207.90020790020793</c:v>
                </c:pt>
                <c:pt idx="16964">
                  <c:v>207.90020790020793</c:v>
                </c:pt>
                <c:pt idx="16965">
                  <c:v>207.90020790020793</c:v>
                </c:pt>
                <c:pt idx="16966">
                  <c:v>207.90020790020793</c:v>
                </c:pt>
                <c:pt idx="16967">
                  <c:v>207.90020790020793</c:v>
                </c:pt>
                <c:pt idx="16968">
                  <c:v>208.33333333333334</c:v>
                </c:pt>
                <c:pt idx="16969">
                  <c:v>208.33333333333334</c:v>
                </c:pt>
                <c:pt idx="16970">
                  <c:v>208.33333333333334</c:v>
                </c:pt>
                <c:pt idx="16971">
                  <c:v>208.76826722338205</c:v>
                </c:pt>
                <c:pt idx="16972">
                  <c:v>208.76826722338205</c:v>
                </c:pt>
                <c:pt idx="16973">
                  <c:v>208.76826722338205</c:v>
                </c:pt>
                <c:pt idx="16974">
                  <c:v>208.76826722338205</c:v>
                </c:pt>
                <c:pt idx="16975">
                  <c:v>209.20502092050208</c:v>
                </c:pt>
                <c:pt idx="16976">
                  <c:v>209.20502092050208</c:v>
                </c:pt>
                <c:pt idx="16977">
                  <c:v>209.20502092050208</c:v>
                </c:pt>
                <c:pt idx="16978">
                  <c:v>209.20502092050208</c:v>
                </c:pt>
                <c:pt idx="16979">
                  <c:v>209.64360587002099</c:v>
                </c:pt>
                <c:pt idx="16980">
                  <c:v>210.0840336134454</c:v>
                </c:pt>
                <c:pt idx="16981">
                  <c:v>210.0840336134454</c:v>
                </c:pt>
                <c:pt idx="16982">
                  <c:v>210.0840336134454</c:v>
                </c:pt>
                <c:pt idx="16983">
                  <c:v>210.0840336134454</c:v>
                </c:pt>
                <c:pt idx="16984">
                  <c:v>210.0840336134454</c:v>
                </c:pt>
                <c:pt idx="16985">
                  <c:v>210.0840336134454</c:v>
                </c:pt>
                <c:pt idx="16986">
                  <c:v>210.0840336134454</c:v>
                </c:pt>
                <c:pt idx="16987">
                  <c:v>210.0840336134454</c:v>
                </c:pt>
                <c:pt idx="16988">
                  <c:v>210.52631578947367</c:v>
                </c:pt>
                <c:pt idx="16989">
                  <c:v>210.52631578947367</c:v>
                </c:pt>
                <c:pt idx="16990">
                  <c:v>210.52631578947367</c:v>
                </c:pt>
                <c:pt idx="16991">
                  <c:v>210.52631578947367</c:v>
                </c:pt>
                <c:pt idx="16992">
                  <c:v>210.52631578947367</c:v>
                </c:pt>
                <c:pt idx="16993">
                  <c:v>210.97046413502107</c:v>
                </c:pt>
                <c:pt idx="16994">
                  <c:v>210.97046413502107</c:v>
                </c:pt>
                <c:pt idx="16995">
                  <c:v>210.97046413502107</c:v>
                </c:pt>
                <c:pt idx="16996">
                  <c:v>210.97046413502107</c:v>
                </c:pt>
                <c:pt idx="16997">
                  <c:v>211.41649048625791</c:v>
                </c:pt>
                <c:pt idx="16998">
                  <c:v>211.41649048625791</c:v>
                </c:pt>
                <c:pt idx="16999">
                  <c:v>211.41649048625791</c:v>
                </c:pt>
                <c:pt idx="17000">
                  <c:v>211.86440677966104</c:v>
                </c:pt>
                <c:pt idx="17001">
                  <c:v>211.86440677966104</c:v>
                </c:pt>
                <c:pt idx="17002">
                  <c:v>212.31422505307856</c:v>
                </c:pt>
                <c:pt idx="17003">
                  <c:v>212.31422505307856</c:v>
                </c:pt>
                <c:pt idx="17004">
                  <c:v>212.7659574468085</c:v>
                </c:pt>
                <c:pt idx="17005">
                  <c:v>212.7659574468085</c:v>
                </c:pt>
                <c:pt idx="17006">
                  <c:v>212.7659574468085</c:v>
                </c:pt>
                <c:pt idx="17007">
                  <c:v>213.21961620469082</c:v>
                </c:pt>
                <c:pt idx="17008">
                  <c:v>213.21961620469082</c:v>
                </c:pt>
                <c:pt idx="17009">
                  <c:v>213.21961620469082</c:v>
                </c:pt>
                <c:pt idx="17010">
                  <c:v>213.67521367521368</c:v>
                </c:pt>
                <c:pt idx="17011">
                  <c:v>214.13276231263384</c:v>
                </c:pt>
                <c:pt idx="17012">
                  <c:v>214.13276231263384</c:v>
                </c:pt>
                <c:pt idx="17013">
                  <c:v>214.13276231263384</c:v>
                </c:pt>
                <c:pt idx="17014">
                  <c:v>214.59227467811158</c:v>
                </c:pt>
                <c:pt idx="17015">
                  <c:v>214.59227467811158</c:v>
                </c:pt>
                <c:pt idx="17016">
                  <c:v>215.05376344086019</c:v>
                </c:pt>
                <c:pt idx="17017">
                  <c:v>215.05376344086019</c:v>
                </c:pt>
                <c:pt idx="17018">
                  <c:v>215.05376344086019</c:v>
                </c:pt>
                <c:pt idx="17019">
                  <c:v>215.05376344086019</c:v>
                </c:pt>
                <c:pt idx="17020">
                  <c:v>215.05376344086019</c:v>
                </c:pt>
                <c:pt idx="17021">
                  <c:v>215.05376344086019</c:v>
                </c:pt>
                <c:pt idx="17022">
                  <c:v>215.05376344086019</c:v>
                </c:pt>
                <c:pt idx="17023">
                  <c:v>215.51724137931035</c:v>
                </c:pt>
                <c:pt idx="17024">
                  <c:v>215.51724137931035</c:v>
                </c:pt>
                <c:pt idx="17025">
                  <c:v>215.51724137931035</c:v>
                </c:pt>
                <c:pt idx="17026">
                  <c:v>215.98272138228941</c:v>
                </c:pt>
                <c:pt idx="17027">
                  <c:v>215.98272138228941</c:v>
                </c:pt>
                <c:pt idx="17028">
                  <c:v>215.98272138228941</c:v>
                </c:pt>
                <c:pt idx="17029">
                  <c:v>216.45021645021646</c:v>
                </c:pt>
                <c:pt idx="17030">
                  <c:v>216.45021645021646</c:v>
                </c:pt>
                <c:pt idx="17031">
                  <c:v>216.45021645021646</c:v>
                </c:pt>
                <c:pt idx="17032">
                  <c:v>216.45021645021646</c:v>
                </c:pt>
                <c:pt idx="17033">
                  <c:v>216.45021645021646</c:v>
                </c:pt>
                <c:pt idx="17034">
                  <c:v>216.91973969631235</c:v>
                </c:pt>
                <c:pt idx="17035">
                  <c:v>217.39130434782609</c:v>
                </c:pt>
                <c:pt idx="17036">
                  <c:v>217.86492374727669</c:v>
                </c:pt>
                <c:pt idx="17037">
                  <c:v>217.86492374727669</c:v>
                </c:pt>
                <c:pt idx="17038">
                  <c:v>218.34061135371178</c:v>
                </c:pt>
                <c:pt idx="17039">
                  <c:v>218.34061135371178</c:v>
                </c:pt>
                <c:pt idx="17040">
                  <c:v>218.34061135371178</c:v>
                </c:pt>
                <c:pt idx="17041">
                  <c:v>218.81838074398249</c:v>
                </c:pt>
                <c:pt idx="17042">
                  <c:v>218.81838074398249</c:v>
                </c:pt>
                <c:pt idx="17043">
                  <c:v>218.81838074398249</c:v>
                </c:pt>
                <c:pt idx="17044">
                  <c:v>218.81838074398249</c:v>
                </c:pt>
                <c:pt idx="17045">
                  <c:v>218.81838074398249</c:v>
                </c:pt>
                <c:pt idx="17046">
                  <c:v>219.2982456140351</c:v>
                </c:pt>
                <c:pt idx="17047">
                  <c:v>219.2982456140351</c:v>
                </c:pt>
                <c:pt idx="17048">
                  <c:v>219.2982456140351</c:v>
                </c:pt>
                <c:pt idx="17049">
                  <c:v>219.2982456140351</c:v>
                </c:pt>
                <c:pt idx="17050">
                  <c:v>219.7802197802198</c:v>
                </c:pt>
                <c:pt idx="17051">
                  <c:v>219.7802197802198</c:v>
                </c:pt>
                <c:pt idx="17052">
                  <c:v>219.7802197802198</c:v>
                </c:pt>
                <c:pt idx="17053">
                  <c:v>219.7802197802198</c:v>
                </c:pt>
                <c:pt idx="17054">
                  <c:v>219.7802197802198</c:v>
                </c:pt>
                <c:pt idx="17055">
                  <c:v>220.75055187637969</c:v>
                </c:pt>
                <c:pt idx="17056">
                  <c:v>220.75055187637969</c:v>
                </c:pt>
                <c:pt idx="17057">
                  <c:v>221.23893805309737</c:v>
                </c:pt>
                <c:pt idx="17058">
                  <c:v>221.23893805309737</c:v>
                </c:pt>
                <c:pt idx="17059">
                  <c:v>221.72949002217297</c:v>
                </c:pt>
                <c:pt idx="17060">
                  <c:v>221.72949002217297</c:v>
                </c:pt>
                <c:pt idx="17061">
                  <c:v>222.22222222222223</c:v>
                </c:pt>
                <c:pt idx="17062">
                  <c:v>222.22222222222223</c:v>
                </c:pt>
                <c:pt idx="17063">
                  <c:v>222.22222222222223</c:v>
                </c:pt>
                <c:pt idx="17064">
                  <c:v>222.71714922048997</c:v>
                </c:pt>
                <c:pt idx="17065">
                  <c:v>222.71714922048997</c:v>
                </c:pt>
                <c:pt idx="17066">
                  <c:v>222.71714922048997</c:v>
                </c:pt>
                <c:pt idx="17067">
                  <c:v>222.71714922048997</c:v>
                </c:pt>
                <c:pt idx="17068">
                  <c:v>223.21428571428569</c:v>
                </c:pt>
                <c:pt idx="17069">
                  <c:v>223.21428571428569</c:v>
                </c:pt>
                <c:pt idx="17070">
                  <c:v>223.21428571428569</c:v>
                </c:pt>
                <c:pt idx="17071">
                  <c:v>223.7136465324385</c:v>
                </c:pt>
                <c:pt idx="17072">
                  <c:v>223.7136465324385</c:v>
                </c:pt>
                <c:pt idx="17073">
                  <c:v>224.2152466367713</c:v>
                </c:pt>
                <c:pt idx="17074">
                  <c:v>224.2152466367713</c:v>
                </c:pt>
                <c:pt idx="17075">
                  <c:v>224.71910112359549</c:v>
                </c:pt>
                <c:pt idx="17076">
                  <c:v>225.73363431151242</c:v>
                </c:pt>
                <c:pt idx="17077">
                  <c:v>225.73363431151242</c:v>
                </c:pt>
                <c:pt idx="17078">
                  <c:v>226.24434389140271</c:v>
                </c:pt>
                <c:pt idx="17079">
                  <c:v>226.75736961451247</c:v>
                </c:pt>
                <c:pt idx="17080">
                  <c:v>226.75736961451247</c:v>
                </c:pt>
                <c:pt idx="17081">
                  <c:v>226.75736961451247</c:v>
                </c:pt>
                <c:pt idx="17082">
                  <c:v>227.27272727272725</c:v>
                </c:pt>
                <c:pt idx="17083">
                  <c:v>227.27272727272725</c:v>
                </c:pt>
                <c:pt idx="17084">
                  <c:v>227.79043280182233</c:v>
                </c:pt>
                <c:pt idx="17085">
                  <c:v>227.79043280182233</c:v>
                </c:pt>
                <c:pt idx="17086">
                  <c:v>228.31050228310502</c:v>
                </c:pt>
                <c:pt idx="17087">
                  <c:v>228.31050228310502</c:v>
                </c:pt>
                <c:pt idx="17088">
                  <c:v>229.88505747126439</c:v>
                </c:pt>
                <c:pt idx="17089">
                  <c:v>229.88505747126439</c:v>
                </c:pt>
                <c:pt idx="17090">
                  <c:v>229.88505747126439</c:v>
                </c:pt>
                <c:pt idx="17091">
                  <c:v>229.88505747126439</c:v>
                </c:pt>
                <c:pt idx="17092">
                  <c:v>230.41474654377882</c:v>
                </c:pt>
                <c:pt idx="17093">
                  <c:v>230.41474654377882</c:v>
                </c:pt>
                <c:pt idx="17094">
                  <c:v>232.01856148491882</c:v>
                </c:pt>
                <c:pt idx="17095">
                  <c:v>233.10023310023311</c:v>
                </c:pt>
                <c:pt idx="17096">
                  <c:v>233.64485981308411</c:v>
                </c:pt>
                <c:pt idx="17097">
                  <c:v>233.64485981308411</c:v>
                </c:pt>
                <c:pt idx="17098">
                  <c:v>233.64485981308411</c:v>
                </c:pt>
                <c:pt idx="17099">
                  <c:v>235.84905660377356</c:v>
                </c:pt>
                <c:pt idx="17100">
                  <c:v>236.40661938534276</c:v>
                </c:pt>
                <c:pt idx="17101">
                  <c:v>236.96682464454977</c:v>
                </c:pt>
                <c:pt idx="17102">
                  <c:v>237.52969121140143</c:v>
                </c:pt>
                <c:pt idx="17103">
                  <c:v>238.09523809523807</c:v>
                </c:pt>
                <c:pt idx="17104">
                  <c:v>238.6634844868735</c:v>
                </c:pt>
                <c:pt idx="17105">
                  <c:v>238.6634844868735</c:v>
                </c:pt>
                <c:pt idx="17106">
                  <c:v>238.6634844868735</c:v>
                </c:pt>
                <c:pt idx="17107">
                  <c:v>239.23444976076556</c:v>
                </c:pt>
                <c:pt idx="17108">
                  <c:v>239.23444976076556</c:v>
                </c:pt>
                <c:pt idx="17109">
                  <c:v>242.13075060532688</c:v>
                </c:pt>
                <c:pt idx="17110">
                  <c:v>242.71844660194174</c:v>
                </c:pt>
                <c:pt idx="17111">
                  <c:v>243.30900243309</c:v>
                </c:pt>
                <c:pt idx="17112">
                  <c:v>244.49877750611248</c:v>
                </c:pt>
                <c:pt idx="17113">
                  <c:v>250</c:v>
                </c:pt>
                <c:pt idx="17114">
                  <c:v>250.62656641604008</c:v>
                </c:pt>
                <c:pt idx="17115">
                  <c:v>256.41025641025641</c:v>
                </c:pt>
                <c:pt idx="17116">
                  <c:v>259.06735751295338</c:v>
                </c:pt>
                <c:pt idx="17117">
                  <c:v>259.74025974025972</c:v>
                </c:pt>
                <c:pt idx="17118">
                  <c:v>261.09660574412533</c:v>
                </c:pt>
                <c:pt idx="17119">
                  <c:v>261.09660574412533</c:v>
                </c:pt>
                <c:pt idx="17120">
                  <c:v>263.15789473684214</c:v>
                </c:pt>
                <c:pt idx="17121">
                  <c:v>263.15789473684214</c:v>
                </c:pt>
                <c:pt idx="17122">
                  <c:v>263.15789473684214</c:v>
                </c:pt>
                <c:pt idx="17123">
                  <c:v>264.55026455026456</c:v>
                </c:pt>
                <c:pt idx="17124">
                  <c:v>265.95744680851067</c:v>
                </c:pt>
                <c:pt idx="17125">
                  <c:v>268.0965147453083</c:v>
                </c:pt>
                <c:pt idx="17126">
                  <c:v>276.24309392265195</c:v>
                </c:pt>
                <c:pt idx="17127">
                  <c:v>285.71428571428572</c:v>
                </c:pt>
                <c:pt idx="17128">
                  <c:v>297.61904761904765</c:v>
                </c:pt>
              </c:numCache>
            </c:numRef>
          </c:xVal>
          <c:yVal>
            <c:numRef>
              <c:f>habcat_table!$J$2:$J$17130</c:f>
              <c:numCache>
                <c:formatCode>General</c:formatCode>
                <c:ptCount val="17129"/>
                <c:pt idx="0">
                  <c:v>2.4513032890994765E-2</c:v>
                </c:pt>
                <c:pt idx="1">
                  <c:v>2.063318554181727E-2</c:v>
                </c:pt>
                <c:pt idx="2">
                  <c:v>1.7602244964776186E-2</c:v>
                </c:pt>
                <c:pt idx="3">
                  <c:v>3.3093953674476324E-2</c:v>
                </c:pt>
                <c:pt idx="4">
                  <c:v>3.3546421782342829E-2</c:v>
                </c:pt>
                <c:pt idx="5">
                  <c:v>3.2424472208032858E-2</c:v>
                </c:pt>
                <c:pt idx="6">
                  <c:v>6.1783605114750922E-2</c:v>
                </c:pt>
                <c:pt idx="7">
                  <c:v>3.7458865041398878E-2</c:v>
                </c:pt>
                <c:pt idx="8">
                  <c:v>0.11091479159510011</c:v>
                </c:pt>
                <c:pt idx="9">
                  <c:v>5.6878768629043799E-2</c:v>
                </c:pt>
                <c:pt idx="10">
                  <c:v>3.8863226780556301E-2</c:v>
                </c:pt>
                <c:pt idx="11">
                  <c:v>3.7339835318857408E-2</c:v>
                </c:pt>
                <c:pt idx="12">
                  <c:v>7.4970805962910433E-2</c:v>
                </c:pt>
                <c:pt idx="13">
                  <c:v>5.0001777527978596E-2</c:v>
                </c:pt>
                <c:pt idx="14">
                  <c:v>2.4246934149568199E-2</c:v>
                </c:pt>
                <c:pt idx="15">
                  <c:v>0.10360748508498252</c:v>
                </c:pt>
                <c:pt idx="16">
                  <c:v>4.1577210059025441E-2</c:v>
                </c:pt>
                <c:pt idx="17">
                  <c:v>8.9206310003229344E-2</c:v>
                </c:pt>
                <c:pt idx="18">
                  <c:v>0.13030748741746306</c:v>
                </c:pt>
                <c:pt idx="19">
                  <c:v>4.8087910106315045E-2</c:v>
                </c:pt>
                <c:pt idx="20">
                  <c:v>6.9770743342238706E-2</c:v>
                </c:pt>
                <c:pt idx="21">
                  <c:v>8.4129439992018898E-2</c:v>
                </c:pt>
                <c:pt idx="22">
                  <c:v>5.7810664000539927E-2</c:v>
                </c:pt>
                <c:pt idx="23">
                  <c:v>0.11137764997038481</c:v>
                </c:pt>
                <c:pt idx="24">
                  <c:v>4.7866272943195162E-2</c:v>
                </c:pt>
                <c:pt idx="25">
                  <c:v>2.8496255290329793E-2</c:v>
                </c:pt>
                <c:pt idx="26">
                  <c:v>1.8793774661824199</c:v>
                </c:pt>
                <c:pt idx="27">
                  <c:v>7.5032916766090113E-2</c:v>
                </c:pt>
                <c:pt idx="28">
                  <c:v>0.22717306356271791</c:v>
                </c:pt>
                <c:pt idx="29">
                  <c:v>5.661295444082623E-2</c:v>
                </c:pt>
                <c:pt idx="30">
                  <c:v>8.7507361556790966E-2</c:v>
                </c:pt>
                <c:pt idx="31">
                  <c:v>9.339838198962741E-2</c:v>
                </c:pt>
                <c:pt idx="32">
                  <c:v>7.0340491832378935E-2</c:v>
                </c:pt>
                <c:pt idx="33">
                  <c:v>0.16999198024198667</c:v>
                </c:pt>
                <c:pt idx="34">
                  <c:v>0.10704430558522035</c:v>
                </c:pt>
                <c:pt idx="35">
                  <c:v>6.2334878884656601E-2</c:v>
                </c:pt>
                <c:pt idx="36">
                  <c:v>0.19554470406817406</c:v>
                </c:pt>
                <c:pt idx="37">
                  <c:v>5.8161161579583155E-2</c:v>
                </c:pt>
                <c:pt idx="38">
                  <c:v>0.13136823485888194</c:v>
                </c:pt>
                <c:pt idx="39">
                  <c:v>5.1601499786689577E-2</c:v>
                </c:pt>
                <c:pt idx="40">
                  <c:v>0.10094887258543464</c:v>
                </c:pt>
                <c:pt idx="41">
                  <c:v>4.7252334346531671E-2</c:v>
                </c:pt>
                <c:pt idx="42">
                  <c:v>0.39443255874234218</c:v>
                </c:pt>
                <c:pt idx="43">
                  <c:v>6.509626420411839E-2</c:v>
                </c:pt>
                <c:pt idx="44">
                  <c:v>0.16167326097253903</c:v>
                </c:pt>
                <c:pt idx="45">
                  <c:v>6.9294733540299316E-2</c:v>
                </c:pt>
                <c:pt idx="46">
                  <c:v>0.16032628445261798</c:v>
                </c:pt>
                <c:pt idx="47">
                  <c:v>0.14783448010554237</c:v>
                </c:pt>
                <c:pt idx="48">
                  <c:v>0.15002690971495397</c:v>
                </c:pt>
                <c:pt idx="49">
                  <c:v>6.0346019550149087E-2</c:v>
                </c:pt>
                <c:pt idx="50">
                  <c:v>0.25357193461014166</c:v>
                </c:pt>
                <c:pt idx="51">
                  <c:v>0.17371229248980963</c:v>
                </c:pt>
                <c:pt idx="52">
                  <c:v>0.12712599578388398</c:v>
                </c:pt>
                <c:pt idx="53">
                  <c:v>0.22271624807133056</c:v>
                </c:pt>
                <c:pt idx="54">
                  <c:v>0.26882179065133871</c:v>
                </c:pt>
                <c:pt idx="55">
                  <c:v>0.10353782350584273</c:v>
                </c:pt>
                <c:pt idx="56">
                  <c:v>0.15049769316775438</c:v>
                </c:pt>
                <c:pt idx="57">
                  <c:v>0.1958858084985263</c:v>
                </c:pt>
                <c:pt idx="58">
                  <c:v>8.4005356296070199E-2</c:v>
                </c:pt>
                <c:pt idx="59">
                  <c:v>0.21117427228485786</c:v>
                </c:pt>
                <c:pt idx="60">
                  <c:v>0.12955912455065779</c:v>
                </c:pt>
                <c:pt idx="61">
                  <c:v>0.14056997545061678</c:v>
                </c:pt>
                <c:pt idx="62">
                  <c:v>5.717167108169792E-2</c:v>
                </c:pt>
                <c:pt idx="63">
                  <c:v>4.6343347190062799E-2</c:v>
                </c:pt>
                <c:pt idx="64">
                  <c:v>0.11869785480669903</c:v>
                </c:pt>
                <c:pt idx="65">
                  <c:v>0.16675250104929787</c:v>
                </c:pt>
                <c:pt idx="66">
                  <c:v>9.1330024197474782E-2</c:v>
                </c:pt>
                <c:pt idx="67">
                  <c:v>0.17339012666366788</c:v>
                </c:pt>
                <c:pt idx="68">
                  <c:v>0.12464250452327648</c:v>
                </c:pt>
                <c:pt idx="69">
                  <c:v>0.23766764324336173</c:v>
                </c:pt>
                <c:pt idx="70">
                  <c:v>0.1573610902418644</c:v>
                </c:pt>
                <c:pt idx="71">
                  <c:v>0.15762103005343139</c:v>
                </c:pt>
                <c:pt idx="72">
                  <c:v>0.28422148487048438</c:v>
                </c:pt>
                <c:pt idx="73">
                  <c:v>0.13185132444655404</c:v>
                </c:pt>
                <c:pt idx="74">
                  <c:v>0.10774633596765427</c:v>
                </c:pt>
                <c:pt idx="75">
                  <c:v>7.4347751888768562E-2</c:v>
                </c:pt>
                <c:pt idx="76">
                  <c:v>0.24661301905875188</c:v>
                </c:pt>
                <c:pt idx="77">
                  <c:v>0.19078140590953513</c:v>
                </c:pt>
                <c:pt idx="78">
                  <c:v>0.40950556206926136</c:v>
                </c:pt>
                <c:pt idx="79">
                  <c:v>0.14341293600286073</c:v>
                </c:pt>
                <c:pt idx="80">
                  <c:v>0.52984608470874772</c:v>
                </c:pt>
                <c:pt idx="81">
                  <c:v>0.11159465566219368</c:v>
                </c:pt>
                <c:pt idx="82">
                  <c:v>0.59619255334733301</c:v>
                </c:pt>
                <c:pt idx="83">
                  <c:v>0.35211174307383536</c:v>
                </c:pt>
                <c:pt idx="84">
                  <c:v>0.24193921955718634</c:v>
                </c:pt>
                <c:pt idx="85">
                  <c:v>0.14620998054527623</c:v>
                </c:pt>
                <c:pt idx="86">
                  <c:v>0.3686474202053534</c:v>
                </c:pt>
                <c:pt idx="87">
                  <c:v>0.22231904086800033</c:v>
                </c:pt>
                <c:pt idx="88">
                  <c:v>0.16849865082392335</c:v>
                </c:pt>
                <c:pt idx="89">
                  <c:v>6.6504001983001548E-2</c:v>
                </c:pt>
                <c:pt idx="90">
                  <c:v>8.882965924609601E-2</c:v>
                </c:pt>
                <c:pt idx="91">
                  <c:v>0.18016683053621452</c:v>
                </c:pt>
                <c:pt idx="92">
                  <c:v>0.10198105791393591</c:v>
                </c:pt>
                <c:pt idx="93">
                  <c:v>0.25202316343628695</c:v>
                </c:pt>
                <c:pt idx="94">
                  <c:v>0.29219969941790214</c:v>
                </c:pt>
                <c:pt idx="95">
                  <c:v>0.25533351741418431</c:v>
                </c:pt>
                <c:pt idx="96">
                  <c:v>0.16695981704310281</c:v>
                </c:pt>
                <c:pt idx="97">
                  <c:v>0.55349453909424828</c:v>
                </c:pt>
                <c:pt idx="98">
                  <c:v>8.3173069225569315E-2</c:v>
                </c:pt>
                <c:pt idx="99">
                  <c:v>0.33980969823648921</c:v>
                </c:pt>
                <c:pt idx="100">
                  <c:v>0.21328779285657046</c:v>
                </c:pt>
                <c:pt idx="101">
                  <c:v>0.40712828570256338</c:v>
                </c:pt>
                <c:pt idx="102">
                  <c:v>0.13818318771479343</c:v>
                </c:pt>
                <c:pt idx="103">
                  <c:v>0.63856771237066934</c:v>
                </c:pt>
                <c:pt idx="104">
                  <c:v>0.18637184561685935</c:v>
                </c:pt>
                <c:pt idx="105">
                  <c:v>0.25154408016757496</c:v>
                </c:pt>
                <c:pt idx="106">
                  <c:v>0.1182363242819043</c:v>
                </c:pt>
                <c:pt idx="107">
                  <c:v>0.29806433428575091</c:v>
                </c:pt>
                <c:pt idx="108">
                  <c:v>0.18491381710848739</c:v>
                </c:pt>
                <c:pt idx="109">
                  <c:v>0.21349886539038868</c:v>
                </c:pt>
                <c:pt idx="110">
                  <c:v>9.8131308979335419E-2</c:v>
                </c:pt>
                <c:pt idx="111">
                  <c:v>0.24763431754555271</c:v>
                </c:pt>
                <c:pt idx="112">
                  <c:v>0.24507913492586691</c:v>
                </c:pt>
                <c:pt idx="113">
                  <c:v>0.18454781434416054</c:v>
                </c:pt>
                <c:pt idx="114">
                  <c:v>0.18334346880474683</c:v>
                </c:pt>
                <c:pt idx="115">
                  <c:v>0.58594176790291475</c:v>
                </c:pt>
                <c:pt idx="116">
                  <c:v>9.7797735760149551E-2</c:v>
                </c:pt>
                <c:pt idx="117">
                  <c:v>0.3591827238141434</c:v>
                </c:pt>
                <c:pt idx="118">
                  <c:v>0.36839126806135236</c:v>
                </c:pt>
                <c:pt idx="119">
                  <c:v>0.26990922083704061</c:v>
                </c:pt>
                <c:pt idx="120">
                  <c:v>0.30107628965990468</c:v>
                </c:pt>
                <c:pt idx="121">
                  <c:v>0.28075845774325514</c:v>
                </c:pt>
                <c:pt idx="122">
                  <c:v>0.24525118337210722</c:v>
                </c:pt>
                <c:pt idx="123">
                  <c:v>0.1440739841206353</c:v>
                </c:pt>
                <c:pt idx="124">
                  <c:v>0.1319087191663369</c:v>
                </c:pt>
                <c:pt idx="125">
                  <c:v>0.41140441408563588</c:v>
                </c:pt>
                <c:pt idx="126">
                  <c:v>0.28774608475997288</c:v>
                </c:pt>
                <c:pt idx="127">
                  <c:v>0.12189194535492275</c:v>
                </c:pt>
                <c:pt idx="128">
                  <c:v>0.48058963910049202</c:v>
                </c:pt>
                <c:pt idx="129">
                  <c:v>0.1326890061770889</c:v>
                </c:pt>
                <c:pt idx="130">
                  <c:v>0.1639745660015231</c:v>
                </c:pt>
                <c:pt idx="131">
                  <c:v>0.45857588995331633</c:v>
                </c:pt>
                <c:pt idx="132">
                  <c:v>8.3526322812925477E-2</c:v>
                </c:pt>
                <c:pt idx="133">
                  <c:v>0.4019737798574024</c:v>
                </c:pt>
                <c:pt idx="134">
                  <c:v>8.7225532723769483E-2</c:v>
                </c:pt>
                <c:pt idx="135">
                  <c:v>0.30239307231427931</c:v>
                </c:pt>
                <c:pt idx="136">
                  <c:v>0.13326336118448739</c:v>
                </c:pt>
                <c:pt idx="137">
                  <c:v>0.20648835429184528</c:v>
                </c:pt>
                <c:pt idx="138">
                  <c:v>0.15336335356375733</c:v>
                </c:pt>
                <c:pt idx="139">
                  <c:v>0.14328868502861156</c:v>
                </c:pt>
                <c:pt idx="140">
                  <c:v>0.17955897545290289</c:v>
                </c:pt>
                <c:pt idx="141">
                  <c:v>0.24980313032408957</c:v>
                </c:pt>
                <c:pt idx="142">
                  <c:v>0.49444246667457781</c:v>
                </c:pt>
                <c:pt idx="143">
                  <c:v>0.43961961157512253</c:v>
                </c:pt>
                <c:pt idx="144">
                  <c:v>0.17711022012633768</c:v>
                </c:pt>
                <c:pt idx="145">
                  <c:v>0.2426427241281808</c:v>
                </c:pt>
                <c:pt idx="146">
                  <c:v>0.43721362615494175</c:v>
                </c:pt>
                <c:pt idx="147">
                  <c:v>0.15526855607099097</c:v>
                </c:pt>
                <c:pt idx="148">
                  <c:v>0.2794530853545158</c:v>
                </c:pt>
                <c:pt idx="149">
                  <c:v>0.52228070894704282</c:v>
                </c:pt>
                <c:pt idx="150">
                  <c:v>0.148107975924995</c:v>
                </c:pt>
                <c:pt idx="151">
                  <c:v>0.2362389682442031</c:v>
                </c:pt>
                <c:pt idx="152">
                  <c:v>0.26608289517750644</c:v>
                </c:pt>
                <c:pt idx="153">
                  <c:v>0.20025970616849506</c:v>
                </c:pt>
                <c:pt idx="154">
                  <c:v>1.1415102953085321</c:v>
                </c:pt>
                <c:pt idx="155">
                  <c:v>0.13458895124742584</c:v>
                </c:pt>
                <c:pt idx="156">
                  <c:v>0.37008168765457328</c:v>
                </c:pt>
                <c:pt idx="157">
                  <c:v>0.20719412852178451</c:v>
                </c:pt>
                <c:pt idx="158">
                  <c:v>0.67438281890144003</c:v>
                </c:pt>
                <c:pt idx="159">
                  <c:v>0.33829359379488655</c:v>
                </c:pt>
                <c:pt idx="160">
                  <c:v>0.12968148060829285</c:v>
                </c:pt>
                <c:pt idx="161">
                  <c:v>0.24787708651236473</c:v>
                </c:pt>
                <c:pt idx="162">
                  <c:v>0.60401585534163293</c:v>
                </c:pt>
                <c:pt idx="163">
                  <c:v>0.20806615889026581</c:v>
                </c:pt>
                <c:pt idx="164">
                  <c:v>0.41084633576002183</c:v>
                </c:pt>
                <c:pt idx="165">
                  <c:v>0.14681103561991457</c:v>
                </c:pt>
                <c:pt idx="166">
                  <c:v>0.30755645453447655</c:v>
                </c:pt>
                <c:pt idx="167">
                  <c:v>0.44730618906998448</c:v>
                </c:pt>
                <c:pt idx="168">
                  <c:v>0.54607071665423457</c:v>
                </c:pt>
                <c:pt idx="169">
                  <c:v>0.4701235432862223</c:v>
                </c:pt>
                <c:pt idx="170">
                  <c:v>0.48516727171710278</c:v>
                </c:pt>
                <c:pt idx="171">
                  <c:v>0.83788945376924673</c:v>
                </c:pt>
                <c:pt idx="172">
                  <c:v>0.37008434978001092</c:v>
                </c:pt>
                <c:pt idx="173">
                  <c:v>0.36866826878062486</c:v>
                </c:pt>
                <c:pt idx="174">
                  <c:v>0.36062557483275642</c:v>
                </c:pt>
                <c:pt idx="175">
                  <c:v>0.18640125900511839</c:v>
                </c:pt>
                <c:pt idx="176">
                  <c:v>0.17506968363531217</c:v>
                </c:pt>
                <c:pt idx="177">
                  <c:v>0.1546876270781167</c:v>
                </c:pt>
                <c:pt idx="178">
                  <c:v>0.21653180608881478</c:v>
                </c:pt>
                <c:pt idx="179">
                  <c:v>0.46988019189986674</c:v>
                </c:pt>
                <c:pt idx="180">
                  <c:v>0.25535446391522237</c:v>
                </c:pt>
                <c:pt idx="181">
                  <c:v>0.48123345910369775</c:v>
                </c:pt>
                <c:pt idx="182">
                  <c:v>0.79671710809109164</c:v>
                </c:pt>
                <c:pt idx="183">
                  <c:v>0.5850774057407796</c:v>
                </c:pt>
                <c:pt idx="184">
                  <c:v>0.2248751309284342</c:v>
                </c:pt>
                <c:pt idx="185">
                  <c:v>0.31358740403431223</c:v>
                </c:pt>
                <c:pt idx="186">
                  <c:v>0.30823241940914059</c:v>
                </c:pt>
                <c:pt idx="187">
                  <c:v>0.83428241520074042</c:v>
                </c:pt>
                <c:pt idx="188">
                  <c:v>0.18547081023294393</c:v>
                </c:pt>
                <c:pt idx="189">
                  <c:v>0.22404199177562586</c:v>
                </c:pt>
                <c:pt idx="190">
                  <c:v>0.45093718839535707</c:v>
                </c:pt>
                <c:pt idx="191">
                  <c:v>0.34566352848176346</c:v>
                </c:pt>
                <c:pt idx="192">
                  <c:v>0.55256510913549606</c:v>
                </c:pt>
                <c:pt idx="193">
                  <c:v>0.37961072017299452</c:v>
                </c:pt>
                <c:pt idx="194">
                  <c:v>0.3780233050942845</c:v>
                </c:pt>
                <c:pt idx="195">
                  <c:v>1.1021385944185613</c:v>
                </c:pt>
                <c:pt idx="196">
                  <c:v>0.8041362716700825</c:v>
                </c:pt>
                <c:pt idx="197">
                  <c:v>0.17588419990191667</c:v>
                </c:pt>
                <c:pt idx="198">
                  <c:v>0.21942503584587617</c:v>
                </c:pt>
                <c:pt idx="199">
                  <c:v>0.19984262393365226</c:v>
                </c:pt>
                <c:pt idx="200">
                  <c:v>0.38848206547446179</c:v>
                </c:pt>
                <c:pt idx="201">
                  <c:v>1.4225552980444638</c:v>
                </c:pt>
                <c:pt idx="202">
                  <c:v>0.33368300808116164</c:v>
                </c:pt>
                <c:pt idx="203">
                  <c:v>0.7877620565373944</c:v>
                </c:pt>
                <c:pt idx="204">
                  <c:v>0.63863713584731874</c:v>
                </c:pt>
                <c:pt idx="205">
                  <c:v>0.80286296817204161</c:v>
                </c:pt>
                <c:pt idx="206">
                  <c:v>0.3324900938155434</c:v>
                </c:pt>
                <c:pt idx="207">
                  <c:v>0.18669727755229418</c:v>
                </c:pt>
                <c:pt idx="208">
                  <c:v>0.6725210872723143</c:v>
                </c:pt>
                <c:pt idx="209">
                  <c:v>0.34484505091402584</c:v>
                </c:pt>
                <c:pt idx="210">
                  <c:v>0.17932944943499429</c:v>
                </c:pt>
                <c:pt idx="211">
                  <c:v>0.65245117395823382</c:v>
                </c:pt>
                <c:pt idx="212">
                  <c:v>0.64931962678055777</c:v>
                </c:pt>
                <c:pt idx="213">
                  <c:v>0.28015128169211367</c:v>
                </c:pt>
                <c:pt idx="214">
                  <c:v>0.25529269474466393</c:v>
                </c:pt>
                <c:pt idx="215">
                  <c:v>0.94050048445371881</c:v>
                </c:pt>
                <c:pt idx="216">
                  <c:v>0.14404338817321197</c:v>
                </c:pt>
                <c:pt idx="217">
                  <c:v>0.28827082923284231</c:v>
                </c:pt>
                <c:pt idx="218">
                  <c:v>0.60488196590817234</c:v>
                </c:pt>
                <c:pt idx="219">
                  <c:v>0.44010478967987832</c:v>
                </c:pt>
                <c:pt idx="220">
                  <c:v>0.62294787533733242</c:v>
                </c:pt>
                <c:pt idx="221">
                  <c:v>0.50038970301012609</c:v>
                </c:pt>
                <c:pt idx="222">
                  <c:v>0.36582439977054709</c:v>
                </c:pt>
                <c:pt idx="223">
                  <c:v>0.45189791105524274</c:v>
                </c:pt>
                <c:pt idx="224">
                  <c:v>0.78049733634971352</c:v>
                </c:pt>
                <c:pt idx="225">
                  <c:v>0.49839144162216442</c:v>
                </c:pt>
                <c:pt idx="226">
                  <c:v>0.22776854949597858</c:v>
                </c:pt>
                <c:pt idx="227">
                  <c:v>0.38757638832965446</c:v>
                </c:pt>
                <c:pt idx="228">
                  <c:v>0.53485802168344987</c:v>
                </c:pt>
                <c:pt idx="229">
                  <c:v>0.32214751922376972</c:v>
                </c:pt>
                <c:pt idx="230">
                  <c:v>0.21005441331494967</c:v>
                </c:pt>
                <c:pt idx="231">
                  <c:v>0.41078220094073747</c:v>
                </c:pt>
                <c:pt idx="232">
                  <c:v>0.36200181457902492</c:v>
                </c:pt>
                <c:pt idx="233">
                  <c:v>0.94253369493754113</c:v>
                </c:pt>
                <c:pt idx="234">
                  <c:v>0.60488610522305253</c:v>
                </c:pt>
                <c:pt idx="235">
                  <c:v>0.45594237862392906</c:v>
                </c:pt>
                <c:pt idx="236">
                  <c:v>0.4711676137396017</c:v>
                </c:pt>
                <c:pt idx="237">
                  <c:v>0.16479425084651275</c:v>
                </c:pt>
                <c:pt idx="238">
                  <c:v>0.2772728665036564</c:v>
                </c:pt>
                <c:pt idx="239">
                  <c:v>0.40898748959703618</c:v>
                </c:pt>
                <c:pt idx="240">
                  <c:v>0.57846193230107501</c:v>
                </c:pt>
                <c:pt idx="241">
                  <c:v>0.5502524065710247</c:v>
                </c:pt>
                <c:pt idx="242">
                  <c:v>0.68849723449653932</c:v>
                </c:pt>
                <c:pt idx="243">
                  <c:v>0.60545971313371671</c:v>
                </c:pt>
                <c:pt idx="244">
                  <c:v>0.40066525291091926</c:v>
                </c:pt>
                <c:pt idx="245">
                  <c:v>0.85551324484616365</c:v>
                </c:pt>
                <c:pt idx="246">
                  <c:v>0.64401267800164474</c:v>
                </c:pt>
                <c:pt idx="247">
                  <c:v>0.35159464004438579</c:v>
                </c:pt>
                <c:pt idx="248">
                  <c:v>0.92747418053018771</c:v>
                </c:pt>
                <c:pt idx="249">
                  <c:v>0.34982708854306599</c:v>
                </c:pt>
                <c:pt idx="250">
                  <c:v>0.5762472602674068</c:v>
                </c:pt>
                <c:pt idx="251">
                  <c:v>0.25648366404246981</c:v>
                </c:pt>
                <c:pt idx="252">
                  <c:v>0.52549210981723282</c:v>
                </c:pt>
                <c:pt idx="253">
                  <c:v>0.6478707740621179</c:v>
                </c:pt>
                <c:pt idx="254">
                  <c:v>0.19904493333030857</c:v>
                </c:pt>
                <c:pt idx="255">
                  <c:v>0.88343230683589002</c:v>
                </c:pt>
                <c:pt idx="256">
                  <c:v>3.2049045778408636</c:v>
                </c:pt>
                <c:pt idx="257">
                  <c:v>0.60398514408079529</c:v>
                </c:pt>
                <c:pt idx="258">
                  <c:v>0.7467765530986733</c:v>
                </c:pt>
                <c:pt idx="259">
                  <c:v>0.7301135120726383</c:v>
                </c:pt>
                <c:pt idx="260">
                  <c:v>0.83156752514982635</c:v>
                </c:pt>
                <c:pt idx="261">
                  <c:v>0.60246218658813944</c:v>
                </c:pt>
                <c:pt idx="262">
                  <c:v>0.57983449882896054</c:v>
                </c:pt>
                <c:pt idx="263">
                  <c:v>0.19046665496007434</c:v>
                </c:pt>
                <c:pt idx="264">
                  <c:v>0.97540778930824545</c:v>
                </c:pt>
                <c:pt idx="265">
                  <c:v>1.1257315496116931</c:v>
                </c:pt>
                <c:pt idx="266">
                  <c:v>0.30204687675474851</c:v>
                </c:pt>
                <c:pt idx="267">
                  <c:v>0.84975009780856448</c:v>
                </c:pt>
                <c:pt idx="268">
                  <c:v>0.46593437314354275</c:v>
                </c:pt>
                <c:pt idx="269">
                  <c:v>0.48357193967201179</c:v>
                </c:pt>
                <c:pt idx="270">
                  <c:v>0.32468093735913128</c:v>
                </c:pt>
                <c:pt idx="271">
                  <c:v>1.1880314168702055</c:v>
                </c:pt>
                <c:pt idx="272">
                  <c:v>0.7302646859196894</c:v>
                </c:pt>
                <c:pt idx="273">
                  <c:v>0.26855634047942856</c:v>
                </c:pt>
                <c:pt idx="274">
                  <c:v>0.57331626642472722</c:v>
                </c:pt>
                <c:pt idx="275">
                  <c:v>0.6566593579580593</c:v>
                </c:pt>
                <c:pt idx="276">
                  <c:v>0.19270045265637423</c:v>
                </c:pt>
                <c:pt idx="277">
                  <c:v>0.77187292643951499</c:v>
                </c:pt>
                <c:pt idx="278">
                  <c:v>0.65330812854442344</c:v>
                </c:pt>
                <c:pt idx="279">
                  <c:v>0.21564394135894072</c:v>
                </c:pt>
                <c:pt idx="280">
                  <c:v>0.54401920652124736</c:v>
                </c:pt>
                <c:pt idx="281">
                  <c:v>0.43150722762277488</c:v>
                </c:pt>
                <c:pt idx="282">
                  <c:v>0.44414785237857834</c:v>
                </c:pt>
                <c:pt idx="283">
                  <c:v>0.16049945454877676</c:v>
                </c:pt>
                <c:pt idx="284">
                  <c:v>0.51944889317035703</c:v>
                </c:pt>
                <c:pt idx="285">
                  <c:v>0.34320730441612879</c:v>
                </c:pt>
                <c:pt idx="286">
                  <c:v>0.32212978336400377</c:v>
                </c:pt>
                <c:pt idx="287">
                  <c:v>0.28004614289180191</c:v>
                </c:pt>
                <c:pt idx="288">
                  <c:v>0.68579371431543656</c:v>
                </c:pt>
                <c:pt idx="289">
                  <c:v>0.23222224924508153</c:v>
                </c:pt>
                <c:pt idx="290">
                  <c:v>0.41138759812104525</c:v>
                </c:pt>
                <c:pt idx="291">
                  <c:v>0.96053235537492643</c:v>
                </c:pt>
                <c:pt idx="292">
                  <c:v>0.64875300067945851</c:v>
                </c:pt>
                <c:pt idx="293">
                  <c:v>0.21437968104338845</c:v>
                </c:pt>
                <c:pt idx="294">
                  <c:v>0.24327152046216788</c:v>
                </c:pt>
                <c:pt idx="295">
                  <c:v>0.7031048113205397</c:v>
                </c:pt>
                <c:pt idx="296">
                  <c:v>0.88352729541917441</c:v>
                </c:pt>
                <c:pt idx="297">
                  <c:v>0.4153475223989031</c:v>
                </c:pt>
                <c:pt idx="298">
                  <c:v>0.65155775201479715</c:v>
                </c:pt>
                <c:pt idx="299">
                  <c:v>0.22975501546299792</c:v>
                </c:pt>
                <c:pt idx="300">
                  <c:v>0.35024214866553366</c:v>
                </c:pt>
                <c:pt idx="301">
                  <c:v>0.29218407596785972</c:v>
                </c:pt>
                <c:pt idx="302">
                  <c:v>0.30660469903014087</c:v>
                </c:pt>
                <c:pt idx="303">
                  <c:v>0.17939636645380583</c:v>
                </c:pt>
                <c:pt idx="304">
                  <c:v>0.29092610310270728</c:v>
                </c:pt>
                <c:pt idx="305">
                  <c:v>0.23940325753716885</c:v>
                </c:pt>
                <c:pt idx="306">
                  <c:v>0.30554626596343715</c:v>
                </c:pt>
                <c:pt idx="307">
                  <c:v>0.73148837686386603</c:v>
                </c:pt>
                <c:pt idx="308">
                  <c:v>0.55476653591457836</c:v>
                </c:pt>
                <c:pt idx="309">
                  <c:v>0.72634211688794847</c:v>
                </c:pt>
                <c:pt idx="310">
                  <c:v>1.5328416295898157</c:v>
                </c:pt>
                <c:pt idx="311">
                  <c:v>1.3010458134018021</c:v>
                </c:pt>
                <c:pt idx="312">
                  <c:v>1.0779462967154976</c:v>
                </c:pt>
                <c:pt idx="313">
                  <c:v>0.42374008536479429</c:v>
                </c:pt>
                <c:pt idx="314">
                  <c:v>0.46831773262521004</c:v>
                </c:pt>
                <c:pt idx="315">
                  <c:v>0.25134609419717951</c:v>
                </c:pt>
                <c:pt idx="316">
                  <c:v>0.269221301920819</c:v>
                </c:pt>
                <c:pt idx="317">
                  <c:v>1.1561196328041272</c:v>
                </c:pt>
                <c:pt idx="318">
                  <c:v>0.23345548204797725</c:v>
                </c:pt>
                <c:pt idx="319">
                  <c:v>0.38164725073526407</c:v>
                </c:pt>
                <c:pt idx="320">
                  <c:v>0.67149810708491076</c:v>
                </c:pt>
                <c:pt idx="321">
                  <c:v>0.64572820071065506</c:v>
                </c:pt>
                <c:pt idx="322">
                  <c:v>0.46224700144193259</c:v>
                </c:pt>
                <c:pt idx="323">
                  <c:v>0.58956266171982896</c:v>
                </c:pt>
                <c:pt idx="324">
                  <c:v>0.3696024837286907</c:v>
                </c:pt>
                <c:pt idx="325">
                  <c:v>3.2396372719000448</c:v>
                </c:pt>
                <c:pt idx="326">
                  <c:v>0.43590211750616931</c:v>
                </c:pt>
                <c:pt idx="327">
                  <c:v>0.36188844887905225</c:v>
                </c:pt>
                <c:pt idx="328">
                  <c:v>0.42007831968672127</c:v>
                </c:pt>
                <c:pt idx="329">
                  <c:v>1.0414799715733034</c:v>
                </c:pt>
                <c:pt idx="330">
                  <c:v>0.55284039586939049</c:v>
                </c:pt>
                <c:pt idx="331">
                  <c:v>0.52847207582117417</c:v>
                </c:pt>
                <c:pt idx="332">
                  <c:v>1.0896243247734263</c:v>
                </c:pt>
                <c:pt idx="333">
                  <c:v>0.71664901903299749</c:v>
                </c:pt>
                <c:pt idx="334">
                  <c:v>0.30627682634056552</c:v>
                </c:pt>
                <c:pt idx="335">
                  <c:v>0.74946349381601229</c:v>
                </c:pt>
                <c:pt idx="336">
                  <c:v>0.41981959468185798</c:v>
                </c:pt>
                <c:pt idx="337">
                  <c:v>0.34032379602697022</c:v>
                </c:pt>
                <c:pt idx="338">
                  <c:v>0.31040522055207176</c:v>
                </c:pt>
                <c:pt idx="339">
                  <c:v>0.40093592684170865</c:v>
                </c:pt>
                <c:pt idx="340">
                  <c:v>0.74451067205286303</c:v>
                </c:pt>
                <c:pt idx="341">
                  <c:v>0.92338535987964487</c:v>
                </c:pt>
                <c:pt idx="342">
                  <c:v>0.57287581510900409</c:v>
                </c:pt>
                <c:pt idx="343">
                  <c:v>0.30917145819587144</c:v>
                </c:pt>
                <c:pt idx="344">
                  <c:v>1.096816192214239</c:v>
                </c:pt>
                <c:pt idx="345">
                  <c:v>0.32185605983584359</c:v>
                </c:pt>
                <c:pt idx="346">
                  <c:v>0.47368636255825353</c:v>
                </c:pt>
                <c:pt idx="347">
                  <c:v>0.66981591784037953</c:v>
                </c:pt>
                <c:pt idx="348">
                  <c:v>0.59984436140187225</c:v>
                </c:pt>
                <c:pt idx="349">
                  <c:v>0.27551852586567921</c:v>
                </c:pt>
                <c:pt idx="350">
                  <c:v>0.66740218990768208</c:v>
                </c:pt>
                <c:pt idx="351">
                  <c:v>1.0447729949235212</c:v>
                </c:pt>
                <c:pt idx="352">
                  <c:v>0.61273359692770724</c:v>
                </c:pt>
                <c:pt idx="353">
                  <c:v>0.30272715248320103</c:v>
                </c:pt>
                <c:pt idx="354">
                  <c:v>0.29165810002013998</c:v>
                </c:pt>
                <c:pt idx="355">
                  <c:v>0.95727501858774111</c:v>
                </c:pt>
                <c:pt idx="356">
                  <c:v>0.72551497368273299</c:v>
                </c:pt>
                <c:pt idx="357">
                  <c:v>1.3180140637625211</c:v>
                </c:pt>
                <c:pt idx="358">
                  <c:v>1.260323541251555</c:v>
                </c:pt>
                <c:pt idx="359">
                  <c:v>0.76312211207211333</c:v>
                </c:pt>
                <c:pt idx="360">
                  <c:v>0.79029960059290738</c:v>
                </c:pt>
                <c:pt idx="361">
                  <c:v>0.25447088445530808</c:v>
                </c:pt>
                <c:pt idx="362">
                  <c:v>1.086261286734002</c:v>
                </c:pt>
                <c:pt idx="363">
                  <c:v>1.0892219916412058</c:v>
                </c:pt>
                <c:pt idx="364">
                  <c:v>0.60788423436537842</c:v>
                </c:pt>
                <c:pt idx="365">
                  <c:v>0.67095983957754424</c:v>
                </c:pt>
                <c:pt idx="366">
                  <c:v>1.4412516007534941</c:v>
                </c:pt>
                <c:pt idx="367">
                  <c:v>1.6801072534908399</c:v>
                </c:pt>
                <c:pt idx="368">
                  <c:v>0.51810510116899611</c:v>
                </c:pt>
                <c:pt idx="369">
                  <c:v>1.309303657316077</c:v>
                </c:pt>
                <c:pt idx="370">
                  <c:v>0.23853822786907095</c:v>
                </c:pt>
                <c:pt idx="371">
                  <c:v>0.58907543539368712</c:v>
                </c:pt>
                <c:pt idx="372">
                  <c:v>1.2542831388952995</c:v>
                </c:pt>
                <c:pt idx="373">
                  <c:v>0.52657938468245247</c:v>
                </c:pt>
                <c:pt idx="374">
                  <c:v>0.72381147140514146</c:v>
                </c:pt>
                <c:pt idx="375">
                  <c:v>0.40465873168439487</c:v>
                </c:pt>
                <c:pt idx="376">
                  <c:v>0.25604259474237095</c:v>
                </c:pt>
                <c:pt idx="377">
                  <c:v>0.68081861630424412</c:v>
                </c:pt>
                <c:pt idx="378">
                  <c:v>0.43446788082301385</c:v>
                </c:pt>
                <c:pt idx="379">
                  <c:v>1.4123356695648723</c:v>
                </c:pt>
                <c:pt idx="380">
                  <c:v>0.4360785110670799</c:v>
                </c:pt>
                <c:pt idx="381">
                  <c:v>0.52311929999322493</c:v>
                </c:pt>
                <c:pt idx="382">
                  <c:v>0.36210236633896398</c:v>
                </c:pt>
                <c:pt idx="383">
                  <c:v>0.69070301726534455</c:v>
                </c:pt>
                <c:pt idx="384">
                  <c:v>1.8700565217060472</c:v>
                </c:pt>
                <c:pt idx="385">
                  <c:v>0.45625936192558664</c:v>
                </c:pt>
                <c:pt idx="386">
                  <c:v>0.74557752931035504</c:v>
                </c:pt>
                <c:pt idx="387">
                  <c:v>0.83246259040360426</c:v>
                </c:pt>
                <c:pt idx="388">
                  <c:v>0.47937098235292908</c:v>
                </c:pt>
                <c:pt idx="389">
                  <c:v>0.86841105533070229</c:v>
                </c:pt>
                <c:pt idx="390">
                  <c:v>0.45478121233843088</c:v>
                </c:pt>
                <c:pt idx="391">
                  <c:v>0.44630446041010791</c:v>
                </c:pt>
                <c:pt idx="392">
                  <c:v>1.2782506390386585</c:v>
                </c:pt>
                <c:pt idx="393">
                  <c:v>0.8416631593752969</c:v>
                </c:pt>
                <c:pt idx="394">
                  <c:v>0.76983214832099378</c:v>
                </c:pt>
                <c:pt idx="395">
                  <c:v>1.6843147120602753</c:v>
                </c:pt>
                <c:pt idx="396">
                  <c:v>0.67272378959292778</c:v>
                </c:pt>
                <c:pt idx="397">
                  <c:v>0.26425635509007289</c:v>
                </c:pt>
                <c:pt idx="398">
                  <c:v>0.37956359014193908</c:v>
                </c:pt>
                <c:pt idx="399">
                  <c:v>0.87903101981203413</c:v>
                </c:pt>
                <c:pt idx="400">
                  <c:v>1.2336908181762065</c:v>
                </c:pt>
                <c:pt idx="401">
                  <c:v>1.1705745161922059</c:v>
                </c:pt>
                <c:pt idx="402">
                  <c:v>0.83817453433162892</c:v>
                </c:pt>
                <c:pt idx="403">
                  <c:v>1.5382248196956811</c:v>
                </c:pt>
                <c:pt idx="404">
                  <c:v>1.2995057934656906</c:v>
                </c:pt>
                <c:pt idx="405">
                  <c:v>0.87863480517579884</c:v>
                </c:pt>
                <c:pt idx="406">
                  <c:v>0.57723491039172092</c:v>
                </c:pt>
                <c:pt idx="407">
                  <c:v>1.2281885898028917</c:v>
                </c:pt>
                <c:pt idx="408">
                  <c:v>2.8188069535088842</c:v>
                </c:pt>
                <c:pt idx="409">
                  <c:v>0.84925594112126634</c:v>
                </c:pt>
                <c:pt idx="410">
                  <c:v>1.4771632592907133</c:v>
                </c:pt>
                <c:pt idx="411">
                  <c:v>0.43097533119887127</c:v>
                </c:pt>
                <c:pt idx="412">
                  <c:v>0.6134835225823968</c:v>
                </c:pt>
                <c:pt idx="413">
                  <c:v>0.25047138715061751</c:v>
                </c:pt>
                <c:pt idx="414">
                  <c:v>0.84791436669894693</c:v>
                </c:pt>
                <c:pt idx="415">
                  <c:v>0.74108439795937575</c:v>
                </c:pt>
                <c:pt idx="416">
                  <c:v>0.41054811587014789</c:v>
                </c:pt>
                <c:pt idx="417">
                  <c:v>0.47553716770801613</c:v>
                </c:pt>
                <c:pt idx="418">
                  <c:v>0.60689405705248878</c:v>
                </c:pt>
                <c:pt idx="419">
                  <c:v>0.55641243069883184</c:v>
                </c:pt>
                <c:pt idx="420">
                  <c:v>0.65547725159225179</c:v>
                </c:pt>
                <c:pt idx="421">
                  <c:v>0.9601301750084269</c:v>
                </c:pt>
                <c:pt idx="422">
                  <c:v>1.5413985314395553</c:v>
                </c:pt>
                <c:pt idx="423">
                  <c:v>0.9910883856829803</c:v>
                </c:pt>
                <c:pt idx="424">
                  <c:v>0.23374726077428781</c:v>
                </c:pt>
                <c:pt idx="425">
                  <c:v>0.39320533688241721</c:v>
                </c:pt>
                <c:pt idx="426">
                  <c:v>1.9387794334465021</c:v>
                </c:pt>
                <c:pt idx="427">
                  <c:v>1.3358230575339929</c:v>
                </c:pt>
                <c:pt idx="428">
                  <c:v>1.7167324645538253</c:v>
                </c:pt>
                <c:pt idx="429">
                  <c:v>0.66780256251472658</c:v>
                </c:pt>
                <c:pt idx="430">
                  <c:v>0.86823343105782957</c:v>
                </c:pt>
                <c:pt idx="431">
                  <c:v>0.39888083534764196</c:v>
                </c:pt>
                <c:pt idx="432">
                  <c:v>0.94062901667592724</c:v>
                </c:pt>
                <c:pt idx="433">
                  <c:v>0.61283405631916477</c:v>
                </c:pt>
                <c:pt idx="434">
                  <c:v>0.68439213787421826</c:v>
                </c:pt>
                <c:pt idx="435">
                  <c:v>0.67130425227442403</c:v>
                </c:pt>
                <c:pt idx="436">
                  <c:v>0.9197269503133324</c:v>
                </c:pt>
                <c:pt idx="437">
                  <c:v>0.98765484186519281</c:v>
                </c:pt>
                <c:pt idx="438">
                  <c:v>0.9217432315242331</c:v>
                </c:pt>
                <c:pt idx="439">
                  <c:v>0.29843039091878248</c:v>
                </c:pt>
                <c:pt idx="440">
                  <c:v>0.71940358449354069</c:v>
                </c:pt>
                <c:pt idx="441">
                  <c:v>0.4602969865228434</c:v>
                </c:pt>
                <c:pt idx="442">
                  <c:v>0.7520037260571717</c:v>
                </c:pt>
                <c:pt idx="443">
                  <c:v>0.30592260332948673</c:v>
                </c:pt>
                <c:pt idx="444">
                  <c:v>0.69562151496053237</c:v>
                </c:pt>
                <c:pt idx="445">
                  <c:v>0.47331552007933736</c:v>
                </c:pt>
                <c:pt idx="446">
                  <c:v>0.36612734319058793</c:v>
                </c:pt>
                <c:pt idx="447">
                  <c:v>1.2508198733388525</c:v>
                </c:pt>
                <c:pt idx="448">
                  <c:v>1.7849733994950434</c:v>
                </c:pt>
                <c:pt idx="449">
                  <c:v>0.99807034840140674</c:v>
                </c:pt>
                <c:pt idx="450">
                  <c:v>0.32837842957574143</c:v>
                </c:pt>
                <c:pt idx="451">
                  <c:v>1.2619530616558718</c:v>
                </c:pt>
                <c:pt idx="452">
                  <c:v>0.5392298096528666</c:v>
                </c:pt>
                <c:pt idx="453">
                  <c:v>0.70869038773987425</c:v>
                </c:pt>
                <c:pt idx="454">
                  <c:v>0.51541119108354494</c:v>
                </c:pt>
                <c:pt idx="455">
                  <c:v>0.50121281093989756</c:v>
                </c:pt>
                <c:pt idx="456">
                  <c:v>0.72614215197498722</c:v>
                </c:pt>
                <c:pt idx="457">
                  <c:v>0.94995308922755173</c:v>
                </c:pt>
                <c:pt idx="458">
                  <c:v>0.60704704997773584</c:v>
                </c:pt>
                <c:pt idx="459">
                  <c:v>1.7124375333651527</c:v>
                </c:pt>
                <c:pt idx="460">
                  <c:v>0.78898910770575204</c:v>
                </c:pt>
                <c:pt idx="461">
                  <c:v>0.66832421121034979</c:v>
                </c:pt>
                <c:pt idx="462">
                  <c:v>0.50843578020653468</c:v>
                </c:pt>
                <c:pt idx="463">
                  <c:v>0.40362650340781853</c:v>
                </c:pt>
                <c:pt idx="464">
                  <c:v>0.38936460197405831</c:v>
                </c:pt>
                <c:pt idx="465">
                  <c:v>1.3153291084962369</c:v>
                </c:pt>
                <c:pt idx="466">
                  <c:v>1.0881654416370057</c:v>
                </c:pt>
                <c:pt idx="467">
                  <c:v>0.76965392308807845</c:v>
                </c:pt>
                <c:pt idx="468">
                  <c:v>0.26848698818338107</c:v>
                </c:pt>
                <c:pt idx="469">
                  <c:v>1.0006619099161482</c:v>
                </c:pt>
                <c:pt idx="470">
                  <c:v>0.9206343974646235</c:v>
                </c:pt>
                <c:pt idx="471">
                  <c:v>0.40746141302219169</c:v>
                </c:pt>
                <c:pt idx="472">
                  <c:v>0.95293114447440319</c:v>
                </c:pt>
                <c:pt idx="473">
                  <c:v>0.58971165458937214</c:v>
                </c:pt>
                <c:pt idx="474">
                  <c:v>0.85278014546990866</c:v>
                </c:pt>
                <c:pt idx="475">
                  <c:v>0.26247443190239822</c:v>
                </c:pt>
                <c:pt idx="476">
                  <c:v>0.61355336284989037</c:v>
                </c:pt>
                <c:pt idx="477">
                  <c:v>0.82016220745162238</c:v>
                </c:pt>
                <c:pt idx="478">
                  <c:v>0.63962335675472437</c:v>
                </c:pt>
                <c:pt idx="479">
                  <c:v>0.53420795450166414</c:v>
                </c:pt>
                <c:pt idx="480">
                  <c:v>0.60681874443392925</c:v>
                </c:pt>
                <c:pt idx="481">
                  <c:v>0.77349071844880746</c:v>
                </c:pt>
                <c:pt idx="482">
                  <c:v>1.1477810121081027</c:v>
                </c:pt>
                <c:pt idx="483">
                  <c:v>0.99807683070683184</c:v>
                </c:pt>
                <c:pt idx="484">
                  <c:v>0.65949108956878233</c:v>
                </c:pt>
                <c:pt idx="485">
                  <c:v>0.62952616195315958</c:v>
                </c:pt>
                <c:pt idx="486">
                  <c:v>0.62952616195315958</c:v>
                </c:pt>
                <c:pt idx="487">
                  <c:v>0.68229919081940205</c:v>
                </c:pt>
                <c:pt idx="488">
                  <c:v>1.3599729811699925</c:v>
                </c:pt>
                <c:pt idx="489">
                  <c:v>2.4059968367970841</c:v>
                </c:pt>
                <c:pt idx="490">
                  <c:v>0.55387587567775953</c:v>
                </c:pt>
                <c:pt idx="491">
                  <c:v>4.6642576981777335</c:v>
                </c:pt>
                <c:pt idx="492">
                  <c:v>0.76875569044891034</c:v>
                </c:pt>
                <c:pt idx="493">
                  <c:v>1.0299645352417763</c:v>
                </c:pt>
                <c:pt idx="494">
                  <c:v>0.7336691234126631</c:v>
                </c:pt>
                <c:pt idx="495">
                  <c:v>0.46488573749794015</c:v>
                </c:pt>
                <c:pt idx="496">
                  <c:v>1.0691970998028668</c:v>
                </c:pt>
                <c:pt idx="497">
                  <c:v>2.7931871276452811</c:v>
                </c:pt>
                <c:pt idx="498">
                  <c:v>0.5141652251741079</c:v>
                </c:pt>
                <c:pt idx="499">
                  <c:v>3.727516105551242</c:v>
                </c:pt>
                <c:pt idx="500">
                  <c:v>0.50508860651211818</c:v>
                </c:pt>
                <c:pt idx="501">
                  <c:v>0.7096023007026836</c:v>
                </c:pt>
                <c:pt idx="502">
                  <c:v>0.26891343482915181</c:v>
                </c:pt>
                <c:pt idx="503">
                  <c:v>1.1735509606429766</c:v>
                </c:pt>
                <c:pt idx="504">
                  <c:v>0.83556829884062467</c:v>
                </c:pt>
                <c:pt idx="505">
                  <c:v>0.82593696880916523</c:v>
                </c:pt>
                <c:pt idx="506">
                  <c:v>0.71756597706583025</c:v>
                </c:pt>
                <c:pt idx="507">
                  <c:v>0.52804070333715192</c:v>
                </c:pt>
                <c:pt idx="508">
                  <c:v>1.4234662723574194</c:v>
                </c:pt>
                <c:pt idx="509">
                  <c:v>1.2173552275307888</c:v>
                </c:pt>
                <c:pt idx="510">
                  <c:v>0.54640974917388307</c:v>
                </c:pt>
                <c:pt idx="511">
                  <c:v>0.7116628846346289</c:v>
                </c:pt>
                <c:pt idx="512">
                  <c:v>0.44910518256974596</c:v>
                </c:pt>
                <c:pt idx="513">
                  <c:v>1.3863025852515816</c:v>
                </c:pt>
                <c:pt idx="514">
                  <c:v>0.35134287639142758</c:v>
                </c:pt>
                <c:pt idx="515">
                  <c:v>0.46684599777594565</c:v>
                </c:pt>
                <c:pt idx="516">
                  <c:v>0.69203053787963709</c:v>
                </c:pt>
                <c:pt idx="517">
                  <c:v>0.91215025906166347</c:v>
                </c:pt>
                <c:pt idx="518">
                  <c:v>0.60091247180604124</c:v>
                </c:pt>
                <c:pt idx="519">
                  <c:v>0.47456002353817717</c:v>
                </c:pt>
                <c:pt idx="520">
                  <c:v>2.3474145989856408</c:v>
                </c:pt>
                <c:pt idx="521">
                  <c:v>0.71351514953065076</c:v>
                </c:pt>
                <c:pt idx="522">
                  <c:v>2.2754325259515569</c:v>
                </c:pt>
                <c:pt idx="523">
                  <c:v>0.84825593866477533</c:v>
                </c:pt>
                <c:pt idx="524">
                  <c:v>0.39917926525401193</c:v>
                </c:pt>
                <c:pt idx="525">
                  <c:v>0.32772226526739995</c:v>
                </c:pt>
                <c:pt idx="526">
                  <c:v>1.1503474049162845</c:v>
                </c:pt>
                <c:pt idx="527">
                  <c:v>0.82194349826198099</c:v>
                </c:pt>
                <c:pt idx="528">
                  <c:v>0.5495205181148598</c:v>
                </c:pt>
                <c:pt idx="529">
                  <c:v>0.99532763964685766</c:v>
                </c:pt>
                <c:pt idx="530">
                  <c:v>0.94087851799125921</c:v>
                </c:pt>
                <c:pt idx="531">
                  <c:v>0.59748793525305088</c:v>
                </c:pt>
                <c:pt idx="532">
                  <c:v>1.399224784333196</c:v>
                </c:pt>
                <c:pt idx="533">
                  <c:v>3.482790190227516</c:v>
                </c:pt>
                <c:pt idx="534">
                  <c:v>0.8952652424432106</c:v>
                </c:pt>
                <c:pt idx="535">
                  <c:v>1.5929705215419501</c:v>
                </c:pt>
                <c:pt idx="536">
                  <c:v>0.66421384415806051</c:v>
                </c:pt>
                <c:pt idx="537">
                  <c:v>1.950011927478204</c:v>
                </c:pt>
                <c:pt idx="538">
                  <c:v>1.315039242436328</c:v>
                </c:pt>
                <c:pt idx="539">
                  <c:v>1.1611036485612862</c:v>
                </c:pt>
                <c:pt idx="540">
                  <c:v>0.7134407226556152</c:v>
                </c:pt>
                <c:pt idx="541">
                  <c:v>1.2463526154276872</c:v>
                </c:pt>
                <c:pt idx="542">
                  <c:v>0.60153980307900468</c:v>
                </c:pt>
                <c:pt idx="543">
                  <c:v>0.98423282177928906</c:v>
                </c:pt>
                <c:pt idx="544">
                  <c:v>2.1826810224164235</c:v>
                </c:pt>
                <c:pt idx="545">
                  <c:v>0.81751409733485181</c:v>
                </c:pt>
                <c:pt idx="546">
                  <c:v>1.1792589153571515</c:v>
                </c:pt>
                <c:pt idx="547">
                  <c:v>0.71452633787650077</c:v>
                </c:pt>
                <c:pt idx="548">
                  <c:v>0.61143431075863519</c:v>
                </c:pt>
                <c:pt idx="549">
                  <c:v>0.44903507319650754</c:v>
                </c:pt>
                <c:pt idx="550">
                  <c:v>0.80515297906602268</c:v>
                </c:pt>
                <c:pt idx="551">
                  <c:v>0.86516841321565796</c:v>
                </c:pt>
                <c:pt idx="552">
                  <c:v>1.2632890256152318</c:v>
                </c:pt>
                <c:pt idx="553">
                  <c:v>0.56785953660671384</c:v>
                </c:pt>
                <c:pt idx="554">
                  <c:v>2.2783947730695377</c:v>
                </c:pt>
                <c:pt idx="555">
                  <c:v>0.86349313164640074</c:v>
                </c:pt>
                <c:pt idx="556">
                  <c:v>0.51717171717171717</c:v>
                </c:pt>
                <c:pt idx="557">
                  <c:v>0.76988062442607896</c:v>
                </c:pt>
                <c:pt idx="558">
                  <c:v>0.82985676319136781</c:v>
                </c:pt>
                <c:pt idx="559">
                  <c:v>2.0216712549173619</c:v>
                </c:pt>
                <c:pt idx="560">
                  <c:v>0.78980742903477119</c:v>
                </c:pt>
                <c:pt idx="561">
                  <c:v>1.102193949473897</c:v>
                </c:pt>
                <c:pt idx="562">
                  <c:v>0.33661632677768116</c:v>
                </c:pt>
                <c:pt idx="563">
                  <c:v>1.5649706420365879</c:v>
                </c:pt>
                <c:pt idx="564">
                  <c:v>1.5893652205294464</c:v>
                </c:pt>
                <c:pt idx="565">
                  <c:v>0.44947690351102976</c:v>
                </c:pt>
                <c:pt idx="566">
                  <c:v>0.74035110766298329</c:v>
                </c:pt>
                <c:pt idx="567">
                  <c:v>0.69957229454199032</c:v>
                </c:pt>
                <c:pt idx="568">
                  <c:v>0.93762842319680861</c:v>
                </c:pt>
                <c:pt idx="569">
                  <c:v>2.1940515516493115</c:v>
                </c:pt>
                <c:pt idx="570">
                  <c:v>0.52996366950179374</c:v>
                </c:pt>
                <c:pt idx="571">
                  <c:v>0.72086417435523908</c:v>
                </c:pt>
                <c:pt idx="572">
                  <c:v>1.1156961383071824</c:v>
                </c:pt>
                <c:pt idx="573">
                  <c:v>0.75322361774499202</c:v>
                </c:pt>
                <c:pt idx="574">
                  <c:v>0.50288653879898371</c:v>
                </c:pt>
                <c:pt idx="575">
                  <c:v>3.9526098324689025</c:v>
                </c:pt>
                <c:pt idx="576">
                  <c:v>0.41111239214269901</c:v>
                </c:pt>
                <c:pt idx="577">
                  <c:v>0.92167457841422373</c:v>
                </c:pt>
                <c:pt idx="578">
                  <c:v>1.3238305778629782</c:v>
                </c:pt>
                <c:pt idx="579">
                  <c:v>1.1780877619514576</c:v>
                </c:pt>
                <c:pt idx="580">
                  <c:v>1.61611261850404</c:v>
                </c:pt>
                <c:pt idx="581">
                  <c:v>1.3059686919027014</c:v>
                </c:pt>
                <c:pt idx="582">
                  <c:v>1.47365135830298</c:v>
                </c:pt>
                <c:pt idx="583">
                  <c:v>0.86474186167515577</c:v>
                </c:pt>
                <c:pt idx="584">
                  <c:v>0.90857210772030916</c:v>
                </c:pt>
                <c:pt idx="585">
                  <c:v>1.2949590512365345</c:v>
                </c:pt>
                <c:pt idx="586">
                  <c:v>0.33332047374715484</c:v>
                </c:pt>
                <c:pt idx="587">
                  <c:v>0.83989107106861804</c:v>
                </c:pt>
                <c:pt idx="588">
                  <c:v>0.95199921070610904</c:v>
                </c:pt>
                <c:pt idx="589">
                  <c:v>1.1464841761324427</c:v>
                </c:pt>
                <c:pt idx="590">
                  <c:v>6.4765837964070041</c:v>
                </c:pt>
                <c:pt idx="591">
                  <c:v>1.1058549177989463</c:v>
                </c:pt>
                <c:pt idx="592">
                  <c:v>0.76530226546269886</c:v>
                </c:pt>
                <c:pt idx="593">
                  <c:v>0.57385172270287155</c:v>
                </c:pt>
                <c:pt idx="594">
                  <c:v>1.5070034075160448</c:v>
                </c:pt>
                <c:pt idx="595">
                  <c:v>0.8012013513512668</c:v>
                </c:pt>
                <c:pt idx="596">
                  <c:v>0.57644019981171701</c:v>
                </c:pt>
                <c:pt idx="597">
                  <c:v>0.58328972772223664</c:v>
                </c:pt>
                <c:pt idx="598">
                  <c:v>0.71571710364858154</c:v>
                </c:pt>
                <c:pt idx="599">
                  <c:v>1.4580080179128854</c:v>
                </c:pt>
                <c:pt idx="600">
                  <c:v>1.2644556056242231</c:v>
                </c:pt>
                <c:pt idx="601">
                  <c:v>1.5412518576016652</c:v>
                </c:pt>
                <c:pt idx="602">
                  <c:v>0.44777087047414016</c:v>
                </c:pt>
                <c:pt idx="603">
                  <c:v>1.2638642751321307</c:v>
                </c:pt>
                <c:pt idx="604">
                  <c:v>1.6556622004230912</c:v>
                </c:pt>
                <c:pt idx="605">
                  <c:v>2.3381489089944418</c:v>
                </c:pt>
                <c:pt idx="606">
                  <c:v>2.0695383885131124</c:v>
                </c:pt>
                <c:pt idx="607">
                  <c:v>0.57017133458547187</c:v>
                </c:pt>
                <c:pt idx="608">
                  <c:v>1.3972668444328824</c:v>
                </c:pt>
                <c:pt idx="609">
                  <c:v>0.35638608220706847</c:v>
                </c:pt>
                <c:pt idx="610">
                  <c:v>0.60519406853752755</c:v>
                </c:pt>
                <c:pt idx="611">
                  <c:v>2.0063979814358341</c:v>
                </c:pt>
                <c:pt idx="612">
                  <c:v>0.30108131110789532</c:v>
                </c:pt>
                <c:pt idx="613">
                  <c:v>1.1851072884034177</c:v>
                </c:pt>
                <c:pt idx="614">
                  <c:v>1.0136844839037171</c:v>
                </c:pt>
                <c:pt idx="615">
                  <c:v>1.0147123008049108</c:v>
                </c:pt>
                <c:pt idx="616">
                  <c:v>0.87475282604658877</c:v>
                </c:pt>
                <c:pt idx="617">
                  <c:v>2.1902136102450465</c:v>
                </c:pt>
                <c:pt idx="618">
                  <c:v>0.81207956755602906</c:v>
                </c:pt>
                <c:pt idx="619">
                  <c:v>0.66418001109631997</c:v>
                </c:pt>
                <c:pt idx="620">
                  <c:v>0.72866350731926366</c:v>
                </c:pt>
                <c:pt idx="621">
                  <c:v>0.88477143673642034</c:v>
                </c:pt>
                <c:pt idx="622">
                  <c:v>1.1372186062403835</c:v>
                </c:pt>
                <c:pt idx="623">
                  <c:v>0.86024988383392542</c:v>
                </c:pt>
                <c:pt idx="624">
                  <c:v>1.9608146401798354</c:v>
                </c:pt>
                <c:pt idx="625">
                  <c:v>2.1420120326717016</c:v>
                </c:pt>
                <c:pt idx="626">
                  <c:v>0.78422812249824747</c:v>
                </c:pt>
                <c:pt idx="627">
                  <c:v>0.97267881386876565</c:v>
                </c:pt>
                <c:pt idx="628">
                  <c:v>1.7062990852939339</c:v>
                </c:pt>
                <c:pt idx="629">
                  <c:v>1.491025103198145</c:v>
                </c:pt>
                <c:pt idx="630">
                  <c:v>0.65761369180354867</c:v>
                </c:pt>
                <c:pt idx="631">
                  <c:v>1.1921261824523717</c:v>
                </c:pt>
                <c:pt idx="632">
                  <c:v>1.41505841256791</c:v>
                </c:pt>
                <c:pt idx="633">
                  <c:v>0.48280102888813864</c:v>
                </c:pt>
                <c:pt idx="634">
                  <c:v>2.6986860208848245</c:v>
                </c:pt>
                <c:pt idx="635">
                  <c:v>1.6997995740171516</c:v>
                </c:pt>
                <c:pt idx="636">
                  <c:v>0.50417535768949928</c:v>
                </c:pt>
                <c:pt idx="637">
                  <c:v>0.30774340014813595</c:v>
                </c:pt>
                <c:pt idx="638">
                  <c:v>0.52408673137521866</c:v>
                </c:pt>
                <c:pt idx="639">
                  <c:v>0.60956282154438834</c:v>
                </c:pt>
                <c:pt idx="640">
                  <c:v>0.84638915950013438</c:v>
                </c:pt>
                <c:pt idx="641">
                  <c:v>0.40700016654184229</c:v>
                </c:pt>
                <c:pt idx="642">
                  <c:v>0.61050024981276341</c:v>
                </c:pt>
                <c:pt idx="643">
                  <c:v>1.2366630332015738</c:v>
                </c:pt>
                <c:pt idx="644">
                  <c:v>2.3615001538264093</c:v>
                </c:pt>
                <c:pt idx="645">
                  <c:v>1.1852547201287662</c:v>
                </c:pt>
                <c:pt idx="646">
                  <c:v>0.74484090560789395</c:v>
                </c:pt>
                <c:pt idx="647">
                  <c:v>0.36969396733384102</c:v>
                </c:pt>
                <c:pt idx="648">
                  <c:v>2.985492422298432</c:v>
                </c:pt>
                <c:pt idx="649">
                  <c:v>1.4068802786494823</c:v>
                </c:pt>
                <c:pt idx="650">
                  <c:v>0.48927816329738044</c:v>
                </c:pt>
                <c:pt idx="651">
                  <c:v>1.9184279157987432</c:v>
                </c:pt>
                <c:pt idx="652">
                  <c:v>0.54934985106993173</c:v>
                </c:pt>
                <c:pt idx="653">
                  <c:v>0.72880381760690627</c:v>
                </c:pt>
                <c:pt idx="654">
                  <c:v>1.2367939003984605</c:v>
                </c:pt>
                <c:pt idx="655">
                  <c:v>0.69225452388331365</c:v>
                </c:pt>
                <c:pt idx="656">
                  <c:v>0.5799950120428965</c:v>
                </c:pt>
                <c:pt idx="657">
                  <c:v>2.4545796052182229</c:v>
                </c:pt>
                <c:pt idx="658">
                  <c:v>1.0744334815895822</c:v>
                </c:pt>
                <c:pt idx="659">
                  <c:v>1.0030969615591174</c:v>
                </c:pt>
                <c:pt idx="660">
                  <c:v>0.72967169794269404</c:v>
                </c:pt>
                <c:pt idx="661">
                  <c:v>0.91088735431160484</c:v>
                </c:pt>
                <c:pt idx="662">
                  <c:v>0.95502401818150506</c:v>
                </c:pt>
                <c:pt idx="663">
                  <c:v>2.0983626314973916</c:v>
                </c:pt>
                <c:pt idx="664">
                  <c:v>1.5148132578610729</c:v>
                </c:pt>
                <c:pt idx="665">
                  <c:v>0.51220172337009318</c:v>
                </c:pt>
                <c:pt idx="666">
                  <c:v>0.74134459961460852</c:v>
                </c:pt>
                <c:pt idx="667">
                  <c:v>0.58694552201045702</c:v>
                </c:pt>
                <c:pt idx="668">
                  <c:v>3.1876591128150387</c:v>
                </c:pt>
                <c:pt idx="669">
                  <c:v>1.6478576769637063</c:v>
                </c:pt>
                <c:pt idx="670">
                  <c:v>0.60876520433373182</c:v>
                </c:pt>
                <c:pt idx="671">
                  <c:v>0.71736322184335821</c:v>
                </c:pt>
                <c:pt idx="672">
                  <c:v>1.1405106391991875</c:v>
                </c:pt>
                <c:pt idx="673">
                  <c:v>2.1995562327412901</c:v>
                </c:pt>
                <c:pt idx="674">
                  <c:v>0.95440012543544517</c:v>
                </c:pt>
                <c:pt idx="675">
                  <c:v>0.73625152533591487</c:v>
                </c:pt>
                <c:pt idx="676">
                  <c:v>0.79078867536079744</c:v>
                </c:pt>
                <c:pt idx="677">
                  <c:v>0.60053567782461958</c:v>
                </c:pt>
                <c:pt idx="678">
                  <c:v>1.3662811112456141</c:v>
                </c:pt>
                <c:pt idx="679">
                  <c:v>0.58127702596243058</c:v>
                </c:pt>
                <c:pt idx="680">
                  <c:v>0.82062638959401968</c:v>
                </c:pt>
                <c:pt idx="681">
                  <c:v>0.78643362336093547</c:v>
                </c:pt>
                <c:pt idx="682">
                  <c:v>1.703079607434657</c:v>
                </c:pt>
                <c:pt idx="683">
                  <c:v>0.59089370955856468</c:v>
                </c:pt>
                <c:pt idx="684">
                  <c:v>0.61182698687720483</c:v>
                </c:pt>
                <c:pt idx="685">
                  <c:v>0.99096133158777333</c:v>
                </c:pt>
                <c:pt idx="686">
                  <c:v>0.68852878680332674</c:v>
                </c:pt>
                <c:pt idx="687">
                  <c:v>1.2482014864769437</c:v>
                </c:pt>
                <c:pt idx="688">
                  <c:v>0.60717924600619222</c:v>
                </c:pt>
                <c:pt idx="689">
                  <c:v>1.3289403548727574</c:v>
                </c:pt>
                <c:pt idx="690">
                  <c:v>0.70092082953494383</c:v>
                </c:pt>
                <c:pt idx="691">
                  <c:v>0.57630784559810155</c:v>
                </c:pt>
                <c:pt idx="692">
                  <c:v>1.9104604028945631</c:v>
                </c:pt>
                <c:pt idx="693">
                  <c:v>0.92494302907297621</c:v>
                </c:pt>
                <c:pt idx="694">
                  <c:v>1.0228448571882442</c:v>
                </c:pt>
                <c:pt idx="695">
                  <c:v>0.57782944980889861</c:v>
                </c:pt>
                <c:pt idx="696">
                  <c:v>0.66939216193377371</c:v>
                </c:pt>
                <c:pt idx="697">
                  <c:v>1.4991595293308473</c:v>
                </c:pt>
                <c:pt idx="698">
                  <c:v>1.5356452938579421</c:v>
                </c:pt>
                <c:pt idx="699">
                  <c:v>2.7880477858812842</c:v>
                </c:pt>
                <c:pt idx="700">
                  <c:v>1.4961347986691951</c:v>
                </c:pt>
                <c:pt idx="701">
                  <c:v>0.70686710898351124</c:v>
                </c:pt>
                <c:pt idx="702">
                  <c:v>1.7856091248407568</c:v>
                </c:pt>
                <c:pt idx="703">
                  <c:v>1.8856379509242041</c:v>
                </c:pt>
                <c:pt idx="704">
                  <c:v>1.8455330906539187</c:v>
                </c:pt>
                <c:pt idx="705">
                  <c:v>0.62519629583136682</c:v>
                </c:pt>
                <c:pt idx="706">
                  <c:v>0.80166290201548596</c:v>
                </c:pt>
                <c:pt idx="707">
                  <c:v>1.791858683019141</c:v>
                </c:pt>
                <c:pt idx="708">
                  <c:v>1.4288139429606155</c:v>
                </c:pt>
                <c:pt idx="709">
                  <c:v>0.90635099971931443</c:v>
                </c:pt>
                <c:pt idx="710">
                  <c:v>0.8926642762628737</c:v>
                </c:pt>
                <c:pt idx="711">
                  <c:v>2.30496045219778</c:v>
                </c:pt>
                <c:pt idx="712">
                  <c:v>1.8165670345877205</c:v>
                </c:pt>
                <c:pt idx="713">
                  <c:v>0.95948820472720664</c:v>
                </c:pt>
                <c:pt idx="714">
                  <c:v>1.2793176063029421</c:v>
                </c:pt>
                <c:pt idx="715">
                  <c:v>0.51200000000000001</c:v>
                </c:pt>
                <c:pt idx="716">
                  <c:v>0.56177777777777782</c:v>
                </c:pt>
                <c:pt idx="717">
                  <c:v>0.88888888888888884</c:v>
                </c:pt>
                <c:pt idx="718">
                  <c:v>1.7744501413716542</c:v>
                </c:pt>
                <c:pt idx="719">
                  <c:v>0.60605952574059574</c:v>
                </c:pt>
                <c:pt idx="720">
                  <c:v>0.78431232742900625</c:v>
                </c:pt>
                <c:pt idx="721">
                  <c:v>0.65597031021335062</c:v>
                </c:pt>
                <c:pt idx="722">
                  <c:v>1.7506150911166576</c:v>
                </c:pt>
                <c:pt idx="723">
                  <c:v>0.78599044907278504</c:v>
                </c:pt>
                <c:pt idx="724">
                  <c:v>1.0085749615471853</c:v>
                </c:pt>
                <c:pt idx="725">
                  <c:v>1.1307809745957886</c:v>
                </c:pt>
                <c:pt idx="726">
                  <c:v>0.86690525427692378</c:v>
                </c:pt>
                <c:pt idx="727">
                  <c:v>1.1541032492307473</c:v>
                </c:pt>
                <c:pt idx="728">
                  <c:v>0.9897612781863212</c:v>
                </c:pt>
                <c:pt idx="729">
                  <c:v>0.803284515629478</c:v>
                </c:pt>
                <c:pt idx="730">
                  <c:v>0.69607454857950934</c:v>
                </c:pt>
                <c:pt idx="731">
                  <c:v>1.8514147786960145</c:v>
                </c:pt>
                <c:pt idx="732">
                  <c:v>1.4287946200354054</c:v>
                </c:pt>
                <c:pt idx="733">
                  <c:v>0.9415722099634154</c:v>
                </c:pt>
                <c:pt idx="734">
                  <c:v>4.4107116542946079</c:v>
                </c:pt>
                <c:pt idx="735">
                  <c:v>4.1660718561771262</c:v>
                </c:pt>
                <c:pt idx="736">
                  <c:v>0.8576190261699923</c:v>
                </c:pt>
                <c:pt idx="737">
                  <c:v>0.89509462160741105</c:v>
                </c:pt>
                <c:pt idx="738">
                  <c:v>0.97502203008109078</c:v>
                </c:pt>
                <c:pt idx="739">
                  <c:v>1.9510926118626428</c:v>
                </c:pt>
                <c:pt idx="740">
                  <c:v>0.83146789293961587</c:v>
                </c:pt>
                <c:pt idx="741">
                  <c:v>0.5214120765989102</c:v>
                </c:pt>
                <c:pt idx="742">
                  <c:v>1.920119409690082</c:v>
                </c:pt>
                <c:pt idx="743">
                  <c:v>1.0233004793400715</c:v>
                </c:pt>
                <c:pt idx="744">
                  <c:v>1.2714234857346285</c:v>
                </c:pt>
                <c:pt idx="745">
                  <c:v>0.90963013783661861</c:v>
                </c:pt>
                <c:pt idx="746">
                  <c:v>0.55335362879116401</c:v>
                </c:pt>
                <c:pt idx="747">
                  <c:v>0.42343799382087166</c:v>
                </c:pt>
                <c:pt idx="748">
                  <c:v>1.204608085869721</c:v>
                </c:pt>
                <c:pt idx="749">
                  <c:v>1.8656977135106292</c:v>
                </c:pt>
                <c:pt idx="750">
                  <c:v>1.6754697113487611</c:v>
                </c:pt>
                <c:pt idx="751">
                  <c:v>2.7802554162119182</c:v>
                </c:pt>
                <c:pt idx="752">
                  <c:v>1.1639469837521785</c:v>
                </c:pt>
                <c:pt idx="753">
                  <c:v>1.3762392009145257</c:v>
                </c:pt>
                <c:pt idx="754">
                  <c:v>0.36661597834150117</c:v>
                </c:pt>
                <c:pt idx="755">
                  <c:v>1.4468166361880421</c:v>
                </c:pt>
                <c:pt idx="756">
                  <c:v>0.72208252135890616</c:v>
                </c:pt>
                <c:pt idx="757">
                  <c:v>1.2680168047613147</c:v>
                </c:pt>
                <c:pt idx="758">
                  <c:v>0.62697663604758647</c:v>
                </c:pt>
                <c:pt idx="759">
                  <c:v>0.39874763705103977</c:v>
                </c:pt>
                <c:pt idx="760">
                  <c:v>0.44450120889512112</c:v>
                </c:pt>
                <c:pt idx="761">
                  <c:v>0.49001774458196284</c:v>
                </c:pt>
                <c:pt idx="762">
                  <c:v>1.4145087653013557</c:v>
                </c:pt>
                <c:pt idx="763">
                  <c:v>1.7123000843121674</c:v>
                </c:pt>
                <c:pt idx="764">
                  <c:v>0.67969890981523307</c:v>
                </c:pt>
                <c:pt idx="765">
                  <c:v>0.48603040202415959</c:v>
                </c:pt>
                <c:pt idx="766">
                  <c:v>1.1765226920128122</c:v>
                </c:pt>
                <c:pt idx="767">
                  <c:v>1.403640457872021</c:v>
                </c:pt>
                <c:pt idx="768">
                  <c:v>1.5095528786985637</c:v>
                </c:pt>
                <c:pt idx="769">
                  <c:v>1.6681815558633428</c:v>
                </c:pt>
                <c:pt idx="770">
                  <c:v>1.7442810325452016</c:v>
                </c:pt>
                <c:pt idx="771">
                  <c:v>0.38365145310620768</c:v>
                </c:pt>
                <c:pt idx="772">
                  <c:v>1.8139360719251993</c:v>
                </c:pt>
                <c:pt idx="773">
                  <c:v>0.73049121542893847</c:v>
                </c:pt>
                <c:pt idx="774">
                  <c:v>1.3555507090433909</c:v>
                </c:pt>
                <c:pt idx="775">
                  <c:v>0.91173164286733122</c:v>
                </c:pt>
                <c:pt idx="776">
                  <c:v>0.43020166646540281</c:v>
                </c:pt>
                <c:pt idx="777">
                  <c:v>0.86842782318900147</c:v>
                </c:pt>
                <c:pt idx="778">
                  <c:v>1.0967818454012617</c:v>
                </c:pt>
                <c:pt idx="779">
                  <c:v>2.271702253134873</c:v>
                </c:pt>
                <c:pt idx="780">
                  <c:v>0.68226144501154695</c:v>
                </c:pt>
                <c:pt idx="781">
                  <c:v>0.85137895645113004</c:v>
                </c:pt>
                <c:pt idx="782">
                  <c:v>0.90459014122932568</c:v>
                </c:pt>
                <c:pt idx="783">
                  <c:v>2.032988319225765</c:v>
                </c:pt>
                <c:pt idx="784">
                  <c:v>1.0964431384588396</c:v>
                </c:pt>
                <c:pt idx="785">
                  <c:v>1.5550103194753457</c:v>
                </c:pt>
                <c:pt idx="786">
                  <c:v>1.3919208630276454</c:v>
                </c:pt>
                <c:pt idx="787">
                  <c:v>0.61217189021462359</c:v>
                </c:pt>
                <c:pt idx="788">
                  <c:v>0.60451974158694088</c:v>
                </c:pt>
                <c:pt idx="789">
                  <c:v>0.77329477782551959</c:v>
                </c:pt>
                <c:pt idx="790">
                  <c:v>2.3697552963072233</c:v>
                </c:pt>
                <c:pt idx="791">
                  <c:v>0.70790876441065653</c:v>
                </c:pt>
                <c:pt idx="792">
                  <c:v>0.52323691282526785</c:v>
                </c:pt>
                <c:pt idx="793">
                  <c:v>1.7091627135221563</c:v>
                </c:pt>
                <c:pt idx="794">
                  <c:v>1.9521604938271604</c:v>
                </c:pt>
                <c:pt idx="795">
                  <c:v>1.3047370989487137</c:v>
                </c:pt>
                <c:pt idx="796">
                  <c:v>1.1191794797820618</c:v>
                </c:pt>
                <c:pt idx="797">
                  <c:v>0.78498005179158503</c:v>
                </c:pt>
                <c:pt idx="798">
                  <c:v>0.89428772548881774</c:v>
                </c:pt>
                <c:pt idx="799">
                  <c:v>0.62211320034004713</c:v>
                </c:pt>
                <c:pt idx="800">
                  <c:v>1.9473606603079372</c:v>
                </c:pt>
                <c:pt idx="801">
                  <c:v>0.82568091997056536</c:v>
                </c:pt>
                <c:pt idx="802">
                  <c:v>2.515215491477794</c:v>
                </c:pt>
                <c:pt idx="803">
                  <c:v>1.2966638869109124</c:v>
                </c:pt>
                <c:pt idx="804">
                  <c:v>2.2365108678788244</c:v>
                </c:pt>
                <c:pt idx="805">
                  <c:v>1.1977945549042406</c:v>
                </c:pt>
                <c:pt idx="806">
                  <c:v>1.1743083871610203</c:v>
                </c:pt>
                <c:pt idx="807">
                  <c:v>0.6896992785745546</c:v>
                </c:pt>
                <c:pt idx="808">
                  <c:v>1.0380332227251268</c:v>
                </c:pt>
                <c:pt idx="809">
                  <c:v>1.3297427655895619</c:v>
                </c:pt>
                <c:pt idx="810">
                  <c:v>0.72388363570556036</c:v>
                </c:pt>
                <c:pt idx="811">
                  <c:v>1.1494166002209398</c:v>
                </c:pt>
                <c:pt idx="812">
                  <c:v>0.66167944167488701</c:v>
                </c:pt>
                <c:pt idx="813">
                  <c:v>1.1664708361798901</c:v>
                </c:pt>
                <c:pt idx="814">
                  <c:v>2.267096514485246</c:v>
                </c:pt>
                <c:pt idx="815">
                  <c:v>1.3854893817677199</c:v>
                </c:pt>
                <c:pt idx="816">
                  <c:v>0.52370561396548299</c:v>
                </c:pt>
                <c:pt idx="817">
                  <c:v>0.63622762824837942</c:v>
                </c:pt>
                <c:pt idx="818">
                  <c:v>1.4172046736543882</c:v>
                </c:pt>
                <c:pt idx="819">
                  <c:v>1.0060264979395219</c:v>
                </c:pt>
                <c:pt idx="820">
                  <c:v>0.88026584028376553</c:v>
                </c:pt>
                <c:pt idx="821">
                  <c:v>0.77623442279568422</c:v>
                </c:pt>
                <c:pt idx="822">
                  <c:v>0.78423683952553658</c:v>
                </c:pt>
                <c:pt idx="823">
                  <c:v>0.98485438087249433</c:v>
                </c:pt>
                <c:pt idx="824">
                  <c:v>0.86917157084653685</c:v>
                </c:pt>
                <c:pt idx="825">
                  <c:v>0.6357829083044112</c:v>
                </c:pt>
                <c:pt idx="826">
                  <c:v>0.99850417632424193</c:v>
                </c:pt>
                <c:pt idx="827">
                  <c:v>1.2730099571132616</c:v>
                </c:pt>
                <c:pt idx="828">
                  <c:v>1.459978716575461</c:v>
                </c:pt>
                <c:pt idx="829">
                  <c:v>0.64529446036484461</c:v>
                </c:pt>
                <c:pt idx="830">
                  <c:v>0.81607430445421436</c:v>
                </c:pt>
                <c:pt idx="831">
                  <c:v>1.488401469764095</c:v>
                </c:pt>
                <c:pt idx="832">
                  <c:v>0.67484892531121721</c:v>
                </c:pt>
                <c:pt idx="833">
                  <c:v>1.9465685661266445</c:v>
                </c:pt>
                <c:pt idx="834">
                  <c:v>1.0180797939992912</c:v>
                </c:pt>
                <c:pt idx="835">
                  <c:v>2.1607951204190732</c:v>
                </c:pt>
                <c:pt idx="836">
                  <c:v>0.95510204081632655</c:v>
                </c:pt>
                <c:pt idx="837">
                  <c:v>0.64600492157622913</c:v>
                </c:pt>
                <c:pt idx="838">
                  <c:v>5.494476656838934</c:v>
                </c:pt>
                <c:pt idx="839">
                  <c:v>1.7303501113328583</c:v>
                </c:pt>
                <c:pt idx="840">
                  <c:v>5.7306590257879657</c:v>
                </c:pt>
                <c:pt idx="841">
                  <c:v>1.0016338125302748</c:v>
                </c:pt>
                <c:pt idx="842">
                  <c:v>1.9962013028540502</c:v>
                </c:pt>
                <c:pt idx="843">
                  <c:v>1.3636601492747833</c:v>
                </c:pt>
                <c:pt idx="844">
                  <c:v>3.1544909477199803</c:v>
                </c:pt>
                <c:pt idx="845">
                  <c:v>0.46878203600920437</c:v>
                </c:pt>
                <c:pt idx="846">
                  <c:v>1.6622510038514851</c:v>
                </c:pt>
                <c:pt idx="847">
                  <c:v>1.8114114806436274</c:v>
                </c:pt>
                <c:pt idx="848">
                  <c:v>0.55989082128984846</c:v>
                </c:pt>
                <c:pt idx="849">
                  <c:v>1.128662964432452</c:v>
                </c:pt>
                <c:pt idx="850">
                  <c:v>0.86602766471763715</c:v>
                </c:pt>
                <c:pt idx="851">
                  <c:v>1.0416249878890427</c:v>
                </c:pt>
                <c:pt idx="852">
                  <c:v>1.1821616926042311</c:v>
                </c:pt>
                <c:pt idx="853">
                  <c:v>2.2416092471427129</c:v>
                </c:pt>
                <c:pt idx="854">
                  <c:v>0.90212550701108773</c:v>
                </c:pt>
                <c:pt idx="855">
                  <c:v>0.62900494066828139</c:v>
                </c:pt>
                <c:pt idx="856">
                  <c:v>1.2421717302417059</c:v>
                </c:pt>
                <c:pt idx="857">
                  <c:v>0.4401664327417385</c:v>
                </c:pt>
                <c:pt idx="858">
                  <c:v>1.6888394087597851</c:v>
                </c:pt>
                <c:pt idx="859">
                  <c:v>3.1548745392135098</c:v>
                </c:pt>
                <c:pt idx="860">
                  <c:v>0.93338809210140328</c:v>
                </c:pt>
                <c:pt idx="861">
                  <c:v>0.52594139126190953</c:v>
                </c:pt>
                <c:pt idx="862">
                  <c:v>0.8353102342209896</c:v>
                </c:pt>
                <c:pt idx="863">
                  <c:v>0.8353102342209896</c:v>
                </c:pt>
                <c:pt idx="864">
                  <c:v>0.80282567878074862</c:v>
                </c:pt>
                <c:pt idx="865">
                  <c:v>0.80282567878074862</c:v>
                </c:pt>
                <c:pt idx="866">
                  <c:v>0.61083526367038854</c:v>
                </c:pt>
                <c:pt idx="867">
                  <c:v>0.73720210856557655</c:v>
                </c:pt>
                <c:pt idx="868">
                  <c:v>0.46912861454173049</c:v>
                </c:pt>
                <c:pt idx="869">
                  <c:v>0.8727538337390518</c:v>
                </c:pt>
                <c:pt idx="870">
                  <c:v>0.45474005879283691</c:v>
                </c:pt>
                <c:pt idx="871">
                  <c:v>0.90158219248779792</c:v>
                </c:pt>
                <c:pt idx="872">
                  <c:v>1.6140481341265551</c:v>
                </c:pt>
                <c:pt idx="873">
                  <c:v>1.4205120760014547</c:v>
                </c:pt>
                <c:pt idx="874">
                  <c:v>0.91371764297396796</c:v>
                </c:pt>
                <c:pt idx="875">
                  <c:v>0.86295555169763638</c:v>
                </c:pt>
                <c:pt idx="876">
                  <c:v>1.1252263566253495</c:v>
                </c:pt>
                <c:pt idx="877">
                  <c:v>2.4154128766931722</c:v>
                </c:pt>
                <c:pt idx="878">
                  <c:v>0.75648751795595381</c:v>
                </c:pt>
                <c:pt idx="879">
                  <c:v>2.3912484052670777</c:v>
                </c:pt>
                <c:pt idx="880">
                  <c:v>1.5402703251008578</c:v>
                </c:pt>
                <c:pt idx="881">
                  <c:v>0.78289983375292227</c:v>
                </c:pt>
                <c:pt idx="882">
                  <c:v>0.98828743079006087</c:v>
                </c:pt>
                <c:pt idx="883">
                  <c:v>1.7099278410451078</c:v>
                </c:pt>
                <c:pt idx="884">
                  <c:v>1.3772972312647158</c:v>
                </c:pt>
                <c:pt idx="885">
                  <c:v>1.4551400854800642</c:v>
                </c:pt>
                <c:pt idx="886">
                  <c:v>1.0534529747584958</c:v>
                </c:pt>
                <c:pt idx="887">
                  <c:v>1.4148243581306312</c:v>
                </c:pt>
                <c:pt idx="888">
                  <c:v>1.391544084803789</c:v>
                </c:pt>
                <c:pt idx="889">
                  <c:v>0.91158486769119618</c:v>
                </c:pt>
                <c:pt idx="890">
                  <c:v>6.5530912186857693</c:v>
                </c:pt>
                <c:pt idx="891">
                  <c:v>0.80886091645146507</c:v>
                </c:pt>
                <c:pt idx="892">
                  <c:v>1.1285661721852547</c:v>
                </c:pt>
                <c:pt idx="893">
                  <c:v>2.8877229192792653</c:v>
                </c:pt>
                <c:pt idx="894">
                  <c:v>1.0085480046438031</c:v>
                </c:pt>
                <c:pt idx="895">
                  <c:v>1.3989143215926139</c:v>
                </c:pt>
                <c:pt idx="896">
                  <c:v>0.74394463667820065</c:v>
                </c:pt>
                <c:pt idx="897">
                  <c:v>0.43252595155709345</c:v>
                </c:pt>
                <c:pt idx="898">
                  <c:v>1.4454868395347746</c:v>
                </c:pt>
                <c:pt idx="899">
                  <c:v>0.92669544561233108</c:v>
                </c:pt>
                <c:pt idx="900">
                  <c:v>1.5000672862551523</c:v>
                </c:pt>
                <c:pt idx="901">
                  <c:v>1.0342732066571731</c:v>
                </c:pt>
                <c:pt idx="902">
                  <c:v>1.4871012231538012</c:v>
                </c:pt>
                <c:pt idx="903">
                  <c:v>2.6278922042098491</c:v>
                </c:pt>
                <c:pt idx="904">
                  <c:v>1.2973081030995999</c:v>
                </c:pt>
                <c:pt idx="905">
                  <c:v>1.1492930846251488</c:v>
                </c:pt>
                <c:pt idx="906">
                  <c:v>0.90657334540121937</c:v>
                </c:pt>
                <c:pt idx="907">
                  <c:v>2.1182434897355416</c:v>
                </c:pt>
                <c:pt idx="908">
                  <c:v>0.79465877526840234</c:v>
                </c:pt>
                <c:pt idx="909">
                  <c:v>0.83832134533809477</c:v>
                </c:pt>
                <c:pt idx="910">
                  <c:v>2.1944541684312644</c:v>
                </c:pt>
                <c:pt idx="911">
                  <c:v>0.5952172542978188</c:v>
                </c:pt>
                <c:pt idx="912">
                  <c:v>0.71989026063100137</c:v>
                </c:pt>
                <c:pt idx="913">
                  <c:v>1.4582028124691446</c:v>
                </c:pt>
                <c:pt idx="914">
                  <c:v>1.1683191208337123</c:v>
                </c:pt>
                <c:pt idx="915">
                  <c:v>1.3000844352134542</c:v>
                </c:pt>
                <c:pt idx="916">
                  <c:v>0.92345166179084193</c:v>
                </c:pt>
                <c:pt idx="917">
                  <c:v>1.3543957706265681</c:v>
                </c:pt>
                <c:pt idx="918">
                  <c:v>0.84429866220876981</c:v>
                </c:pt>
                <c:pt idx="919">
                  <c:v>0.63359974149130549</c:v>
                </c:pt>
                <c:pt idx="920">
                  <c:v>0.67880738655277273</c:v>
                </c:pt>
                <c:pt idx="921">
                  <c:v>1.0226189200015798</c:v>
                </c:pt>
                <c:pt idx="922">
                  <c:v>2.8579773159517736</c:v>
                </c:pt>
                <c:pt idx="923">
                  <c:v>1.3672422344831017</c:v>
                </c:pt>
                <c:pt idx="924">
                  <c:v>1.4041935932563383</c:v>
                </c:pt>
                <c:pt idx="925">
                  <c:v>3.3294401550794936</c:v>
                </c:pt>
                <c:pt idx="926">
                  <c:v>1.1222555108931245</c:v>
                </c:pt>
                <c:pt idx="927">
                  <c:v>1.3696819227435773</c:v>
                </c:pt>
                <c:pt idx="928">
                  <c:v>1.4500738255573564</c:v>
                </c:pt>
                <c:pt idx="929">
                  <c:v>2.3431070961749967</c:v>
                </c:pt>
                <c:pt idx="930">
                  <c:v>1.3375141723356008</c:v>
                </c:pt>
                <c:pt idx="931">
                  <c:v>1.2245496652054595</c:v>
                </c:pt>
                <c:pt idx="932">
                  <c:v>2.1309209414124592</c:v>
                </c:pt>
                <c:pt idx="933">
                  <c:v>0.68448606119696531</c:v>
                </c:pt>
                <c:pt idx="934">
                  <c:v>0.72004377866174274</c:v>
                </c:pt>
                <c:pt idx="935">
                  <c:v>0.7654034779934038</c:v>
                </c:pt>
                <c:pt idx="936">
                  <c:v>0.57096445888984537</c:v>
                </c:pt>
                <c:pt idx="937">
                  <c:v>0.59772841790030684</c:v>
                </c:pt>
                <c:pt idx="938">
                  <c:v>2.0657579954671372</c:v>
                </c:pt>
                <c:pt idx="939">
                  <c:v>0.90375064571194019</c:v>
                </c:pt>
                <c:pt idx="940">
                  <c:v>1.5956111728638531</c:v>
                </c:pt>
                <c:pt idx="941">
                  <c:v>1.3984008031840511</c:v>
                </c:pt>
                <c:pt idx="942">
                  <c:v>1.0667288178134748</c:v>
                </c:pt>
                <c:pt idx="943">
                  <c:v>1.0680074857452413</c:v>
                </c:pt>
                <c:pt idx="944">
                  <c:v>0.79026047074918238</c:v>
                </c:pt>
                <c:pt idx="945">
                  <c:v>0.82667678806595013</c:v>
                </c:pt>
                <c:pt idx="946">
                  <c:v>0.97943228151291917</c:v>
                </c:pt>
                <c:pt idx="947">
                  <c:v>1.3576420185709244</c:v>
                </c:pt>
                <c:pt idx="948">
                  <c:v>3.6435424372833887</c:v>
                </c:pt>
                <c:pt idx="949">
                  <c:v>0.68454752849519152</c:v>
                </c:pt>
                <c:pt idx="950">
                  <c:v>1.7547628469670418</c:v>
                </c:pt>
                <c:pt idx="951">
                  <c:v>0.7716216791558933</c:v>
                </c:pt>
                <c:pt idx="952">
                  <c:v>1.8802585927817692</c:v>
                </c:pt>
                <c:pt idx="953">
                  <c:v>0.91797410567736082</c:v>
                </c:pt>
                <c:pt idx="954">
                  <c:v>0.91797410567736082</c:v>
                </c:pt>
                <c:pt idx="955">
                  <c:v>2.3113549863616409</c:v>
                </c:pt>
                <c:pt idx="956">
                  <c:v>1.0919787337141611</c:v>
                </c:pt>
                <c:pt idx="957">
                  <c:v>0.79216243591223778</c:v>
                </c:pt>
                <c:pt idx="958">
                  <c:v>0.86500495875474248</c:v>
                </c:pt>
                <c:pt idx="959">
                  <c:v>1.1128623997637084</c:v>
                </c:pt>
                <c:pt idx="960">
                  <c:v>2.1932101139153333</c:v>
                </c:pt>
                <c:pt idx="961">
                  <c:v>0.92297592293936948</c:v>
                </c:pt>
                <c:pt idx="962">
                  <c:v>3.0321306919780269</c:v>
                </c:pt>
                <c:pt idx="963">
                  <c:v>0.84327782457053091</c:v>
                </c:pt>
                <c:pt idx="964">
                  <c:v>0.87130351775496429</c:v>
                </c:pt>
                <c:pt idx="965">
                  <c:v>1.3757423964552067</c:v>
                </c:pt>
                <c:pt idx="966">
                  <c:v>1.807903216792099</c:v>
                </c:pt>
                <c:pt idx="967">
                  <c:v>0.99113475844439947</c:v>
                </c:pt>
                <c:pt idx="968">
                  <c:v>1.1852912522473442</c:v>
                </c:pt>
                <c:pt idx="969">
                  <c:v>2.4102572452838764</c:v>
                </c:pt>
                <c:pt idx="970">
                  <c:v>2.1737078066965858</c:v>
                </c:pt>
                <c:pt idx="971">
                  <c:v>0.97632638775355118</c:v>
                </c:pt>
                <c:pt idx="972">
                  <c:v>1.2065920452425962</c:v>
                </c:pt>
                <c:pt idx="973">
                  <c:v>1.3924944915776676</c:v>
                </c:pt>
                <c:pt idx="974">
                  <c:v>3.0506065114179117</c:v>
                </c:pt>
                <c:pt idx="975">
                  <c:v>0.86896064264631434</c:v>
                </c:pt>
                <c:pt idx="976">
                  <c:v>1.0076245749834922</c:v>
                </c:pt>
                <c:pt idx="977">
                  <c:v>2.1750460392457907</c:v>
                </c:pt>
                <c:pt idx="978">
                  <c:v>2.6840993675799116</c:v>
                </c:pt>
                <c:pt idx="979">
                  <c:v>4.379254986667859</c:v>
                </c:pt>
                <c:pt idx="980">
                  <c:v>1.002032920678239</c:v>
                </c:pt>
                <c:pt idx="981">
                  <c:v>0.75198272779227904</c:v>
                </c:pt>
                <c:pt idx="982">
                  <c:v>1.2726474345796515</c:v>
                </c:pt>
                <c:pt idx="983">
                  <c:v>2.9279446757882215</c:v>
                </c:pt>
                <c:pt idx="984">
                  <c:v>1.4872099940511601</c:v>
                </c:pt>
                <c:pt idx="985">
                  <c:v>0.86496814824549584</c:v>
                </c:pt>
                <c:pt idx="986">
                  <c:v>1.3765084509713268</c:v>
                </c:pt>
                <c:pt idx="987">
                  <c:v>0.9213344198254787</c:v>
                </c:pt>
                <c:pt idx="988">
                  <c:v>1.5393117839634682</c:v>
                </c:pt>
                <c:pt idx="989">
                  <c:v>0.97956204434038885</c:v>
                </c:pt>
                <c:pt idx="990">
                  <c:v>1.1481882569466093</c:v>
                </c:pt>
                <c:pt idx="991">
                  <c:v>0.90548179612862678</c:v>
                </c:pt>
                <c:pt idx="992">
                  <c:v>0.7747937018420209</c:v>
                </c:pt>
                <c:pt idx="993">
                  <c:v>2.4270646081798244</c:v>
                </c:pt>
                <c:pt idx="994">
                  <c:v>1.185527712457068</c:v>
                </c:pt>
                <c:pt idx="995">
                  <c:v>1.6813027181807858</c:v>
                </c:pt>
                <c:pt idx="996">
                  <c:v>1.3271721391799813</c:v>
                </c:pt>
                <c:pt idx="997">
                  <c:v>1.0187448110606898</c:v>
                </c:pt>
                <c:pt idx="998">
                  <c:v>0.72010399423916793</c:v>
                </c:pt>
                <c:pt idx="999">
                  <c:v>1.8902599303916461</c:v>
                </c:pt>
                <c:pt idx="1000">
                  <c:v>0.74907601473582341</c:v>
                </c:pt>
                <c:pt idx="1001">
                  <c:v>1.1898862665482024</c:v>
                </c:pt>
                <c:pt idx="1002">
                  <c:v>1.7988831746240541</c:v>
                </c:pt>
                <c:pt idx="1003">
                  <c:v>0.77811848325770283</c:v>
                </c:pt>
                <c:pt idx="1004">
                  <c:v>1.8292296832383934</c:v>
                </c:pt>
                <c:pt idx="1005">
                  <c:v>0.94860896826189189</c:v>
                </c:pt>
                <c:pt idx="1006">
                  <c:v>1.6530215684563661</c:v>
                </c:pt>
                <c:pt idx="1007">
                  <c:v>1.296913983777674</c:v>
                </c:pt>
                <c:pt idx="1008">
                  <c:v>1.8370985374434601</c:v>
                </c:pt>
                <c:pt idx="1009">
                  <c:v>1.9796288648365028</c:v>
                </c:pt>
                <c:pt idx="1010">
                  <c:v>1.474200220392933</c:v>
                </c:pt>
                <c:pt idx="1011">
                  <c:v>0.93670158608178777</c:v>
                </c:pt>
                <c:pt idx="1012">
                  <c:v>1.0698224852071005</c:v>
                </c:pt>
                <c:pt idx="1013">
                  <c:v>0.88047337278106508</c:v>
                </c:pt>
                <c:pt idx="1014">
                  <c:v>0.79624596568710737</c:v>
                </c:pt>
                <c:pt idx="1015">
                  <c:v>1.8768654905481816</c:v>
                </c:pt>
                <c:pt idx="1016">
                  <c:v>0.65769901996173719</c:v>
                </c:pt>
                <c:pt idx="1017">
                  <c:v>1.0580375538514901</c:v>
                </c:pt>
                <c:pt idx="1018">
                  <c:v>2.2304575459571954</c:v>
                </c:pt>
                <c:pt idx="1019">
                  <c:v>0.82978496933229196</c:v>
                </c:pt>
                <c:pt idx="1020">
                  <c:v>0.94423806855053916</c:v>
                </c:pt>
                <c:pt idx="1021">
                  <c:v>1.3352861575462169</c:v>
                </c:pt>
                <c:pt idx="1022">
                  <c:v>2.5019824868865559</c:v>
                </c:pt>
                <c:pt idx="1023">
                  <c:v>0.70666680927330205</c:v>
                </c:pt>
                <c:pt idx="1024">
                  <c:v>0.81221378422346391</c:v>
                </c:pt>
                <c:pt idx="1025">
                  <c:v>0.72666385944944101</c:v>
                </c:pt>
                <c:pt idx="1026">
                  <c:v>1.8369182099729546</c:v>
                </c:pt>
                <c:pt idx="1027">
                  <c:v>0.86158832467405155</c:v>
                </c:pt>
                <c:pt idx="1028">
                  <c:v>0.93933613856166576</c:v>
                </c:pt>
                <c:pt idx="1029">
                  <c:v>1.2851940561501283</c:v>
                </c:pt>
                <c:pt idx="1030">
                  <c:v>1.5940801624502126</c:v>
                </c:pt>
                <c:pt idx="1031">
                  <c:v>1.3932828010480562</c:v>
                </c:pt>
                <c:pt idx="1032">
                  <c:v>1.5864431224085092</c:v>
                </c:pt>
                <c:pt idx="1033">
                  <c:v>0.80814486881884606</c:v>
                </c:pt>
                <c:pt idx="1034">
                  <c:v>1.2507003922196427</c:v>
                </c:pt>
                <c:pt idx="1035">
                  <c:v>0.93437382119591383</c:v>
                </c:pt>
                <c:pt idx="1036">
                  <c:v>1.9650748404532621</c:v>
                </c:pt>
                <c:pt idx="1037">
                  <c:v>1.0525783147236198</c:v>
                </c:pt>
                <c:pt idx="1038">
                  <c:v>2.1187619271058824</c:v>
                </c:pt>
                <c:pt idx="1039">
                  <c:v>0.79382012965212467</c:v>
                </c:pt>
                <c:pt idx="1040">
                  <c:v>1.1624112244752656</c:v>
                </c:pt>
                <c:pt idx="1041">
                  <c:v>8.6761580341805686</c:v>
                </c:pt>
                <c:pt idx="1042">
                  <c:v>1.4177949384914912</c:v>
                </c:pt>
                <c:pt idx="1043">
                  <c:v>2.0004503926660764</c:v>
                </c:pt>
                <c:pt idx="1044">
                  <c:v>1.9919807712638606</c:v>
                </c:pt>
                <c:pt idx="1045">
                  <c:v>2.120945248868602</c:v>
                </c:pt>
                <c:pt idx="1046">
                  <c:v>1.5186878926015077</c:v>
                </c:pt>
                <c:pt idx="1047">
                  <c:v>0.73059424782692051</c:v>
                </c:pt>
                <c:pt idx="1048">
                  <c:v>2.4645379293361449</c:v>
                </c:pt>
                <c:pt idx="1049">
                  <c:v>1.2079158230738418</c:v>
                </c:pt>
                <c:pt idx="1050">
                  <c:v>2.2404890266692226</c:v>
                </c:pt>
                <c:pt idx="1051">
                  <c:v>0.88700795548662659</c:v>
                </c:pt>
                <c:pt idx="1052">
                  <c:v>2.8826607564629501</c:v>
                </c:pt>
                <c:pt idx="1053">
                  <c:v>0.89956160060951162</c:v>
                </c:pt>
                <c:pt idx="1054">
                  <c:v>1.0370999008004163</c:v>
                </c:pt>
                <c:pt idx="1055">
                  <c:v>0.49960692690309827</c:v>
                </c:pt>
                <c:pt idx="1056">
                  <c:v>2.0474087788774029</c:v>
                </c:pt>
                <c:pt idx="1057">
                  <c:v>3.6660786564037373</c:v>
                </c:pt>
                <c:pt idx="1058">
                  <c:v>1.4213406555575987</c:v>
                </c:pt>
                <c:pt idx="1059">
                  <c:v>0.55908394194197708</c:v>
                </c:pt>
                <c:pt idx="1060">
                  <c:v>2.1409320577175639</c:v>
                </c:pt>
                <c:pt idx="1061">
                  <c:v>1.1686739214146336</c:v>
                </c:pt>
                <c:pt idx="1062">
                  <c:v>0.96424956195519906</c:v>
                </c:pt>
                <c:pt idx="1063">
                  <c:v>2.5876226305969188</c:v>
                </c:pt>
                <c:pt idx="1064">
                  <c:v>0.83014116056303733</c:v>
                </c:pt>
                <c:pt idx="1065">
                  <c:v>1.156995372018512</c:v>
                </c:pt>
                <c:pt idx="1066">
                  <c:v>0.91966298801471458</c:v>
                </c:pt>
                <c:pt idx="1067">
                  <c:v>1.1577233854483671</c:v>
                </c:pt>
                <c:pt idx="1068">
                  <c:v>0.98022868834312038</c:v>
                </c:pt>
                <c:pt idx="1069">
                  <c:v>0.90215343032441031</c:v>
                </c:pt>
                <c:pt idx="1070">
                  <c:v>2.860568444612591</c:v>
                </c:pt>
                <c:pt idx="1071">
                  <c:v>1.2240145687587696</c:v>
                </c:pt>
                <c:pt idx="1072">
                  <c:v>2.3997862696577097</c:v>
                </c:pt>
                <c:pt idx="1073">
                  <c:v>1.5444055453525152</c:v>
                </c:pt>
                <c:pt idx="1074">
                  <c:v>1.1956688093051731</c:v>
                </c:pt>
                <c:pt idx="1075">
                  <c:v>1.8046062124914841</c:v>
                </c:pt>
                <c:pt idx="1076">
                  <c:v>1.4674722789994237</c:v>
                </c:pt>
                <c:pt idx="1077">
                  <c:v>0.83119692356994068</c:v>
                </c:pt>
                <c:pt idx="1078">
                  <c:v>1.1015862842493189</c:v>
                </c:pt>
                <c:pt idx="1079">
                  <c:v>0.94254827351226778</c:v>
                </c:pt>
                <c:pt idx="1080">
                  <c:v>2.0882829655545758</c:v>
                </c:pt>
                <c:pt idx="1081">
                  <c:v>1.5360927583165871</c:v>
                </c:pt>
                <c:pt idx="1082">
                  <c:v>2.5818701480054549</c:v>
                </c:pt>
                <c:pt idx="1083">
                  <c:v>1.517936378561672</c:v>
                </c:pt>
                <c:pt idx="1084">
                  <c:v>0.83436238026899845</c:v>
                </c:pt>
                <c:pt idx="1085">
                  <c:v>1.522760581396041</c:v>
                </c:pt>
                <c:pt idx="1086">
                  <c:v>1.8353803034044995</c:v>
                </c:pt>
                <c:pt idx="1087">
                  <c:v>1.5933521315269832</c:v>
                </c:pt>
                <c:pt idx="1088">
                  <c:v>0.49414085091659604</c:v>
                </c:pt>
                <c:pt idx="1089">
                  <c:v>1.9677284462089641</c:v>
                </c:pt>
                <c:pt idx="1090">
                  <c:v>1.3842136595416372</c:v>
                </c:pt>
                <c:pt idx="1091">
                  <c:v>0.8694751049562609</c:v>
                </c:pt>
                <c:pt idx="1092">
                  <c:v>0.83914457803918197</c:v>
                </c:pt>
                <c:pt idx="1093">
                  <c:v>0.9408445506283627</c:v>
                </c:pt>
                <c:pt idx="1094">
                  <c:v>3.6622121218007235</c:v>
                </c:pt>
                <c:pt idx="1095">
                  <c:v>1.4300782993224879</c:v>
                </c:pt>
                <c:pt idx="1096">
                  <c:v>1.0453328375275706</c:v>
                </c:pt>
                <c:pt idx="1097">
                  <c:v>1.1069311765033243</c:v>
                </c:pt>
                <c:pt idx="1098">
                  <c:v>0.78395790003539012</c:v>
                </c:pt>
                <c:pt idx="1099">
                  <c:v>2.0171788246347253</c:v>
                </c:pt>
                <c:pt idx="1100">
                  <c:v>1.7738044557967929</c:v>
                </c:pt>
                <c:pt idx="1101">
                  <c:v>1.0404807184131732</c:v>
                </c:pt>
                <c:pt idx="1102">
                  <c:v>3.1928476947384627</c:v>
                </c:pt>
                <c:pt idx="1103">
                  <c:v>1.481006197653453</c:v>
                </c:pt>
                <c:pt idx="1104">
                  <c:v>0.52090562814018004</c:v>
                </c:pt>
                <c:pt idx="1105">
                  <c:v>1.1454134016845146</c:v>
                </c:pt>
                <c:pt idx="1106">
                  <c:v>2.0262230097884988</c:v>
                </c:pt>
                <c:pt idx="1107">
                  <c:v>0.82943999999999996</c:v>
                </c:pt>
                <c:pt idx="1108">
                  <c:v>1.024</c:v>
                </c:pt>
                <c:pt idx="1109">
                  <c:v>2.8792824459268713</c:v>
                </c:pt>
                <c:pt idx="1110">
                  <c:v>0.85155419927024889</c:v>
                </c:pt>
                <c:pt idx="1111">
                  <c:v>0.70973605636086023</c:v>
                </c:pt>
                <c:pt idx="1112">
                  <c:v>2.7069619046060445</c:v>
                </c:pt>
                <c:pt idx="1113">
                  <c:v>1.5953577764788476</c:v>
                </c:pt>
                <c:pt idx="1114">
                  <c:v>1.4315941078470307</c:v>
                </c:pt>
                <c:pt idx="1115">
                  <c:v>1.5695111716153076</c:v>
                </c:pt>
                <c:pt idx="1116">
                  <c:v>1.1461561845348629</c:v>
                </c:pt>
                <c:pt idx="1117">
                  <c:v>1.2803906926335404</c:v>
                </c:pt>
                <c:pt idx="1118">
                  <c:v>0.97061875086736138</c:v>
                </c:pt>
                <c:pt idx="1119">
                  <c:v>3.0790464585747879</c:v>
                </c:pt>
                <c:pt idx="1120">
                  <c:v>2.1443113233415332</c:v>
                </c:pt>
                <c:pt idx="1121">
                  <c:v>0.86201444050745024</c:v>
                </c:pt>
                <c:pt idx="1122">
                  <c:v>1.3198364982389017</c:v>
                </c:pt>
                <c:pt idx="1123">
                  <c:v>2.2863309418311681</c:v>
                </c:pt>
                <c:pt idx="1124">
                  <c:v>1.0926118626430801</c:v>
                </c:pt>
                <c:pt idx="1125">
                  <c:v>2.4765868886576481</c:v>
                </c:pt>
                <c:pt idx="1126">
                  <c:v>1.0405827263267429</c:v>
                </c:pt>
                <c:pt idx="1127">
                  <c:v>0.79288771374583522</c:v>
                </c:pt>
                <c:pt idx="1128">
                  <c:v>1.4605826305844334</c:v>
                </c:pt>
                <c:pt idx="1129">
                  <c:v>0.74120278420820496</c:v>
                </c:pt>
                <c:pt idx="1130">
                  <c:v>3.7895297277123721</c:v>
                </c:pt>
                <c:pt idx="1131">
                  <c:v>3.2779954118503714</c:v>
                </c:pt>
                <c:pt idx="1132">
                  <c:v>1.2953319162680734</c:v>
                </c:pt>
                <c:pt idx="1133">
                  <c:v>1.4357695897922442</c:v>
                </c:pt>
                <c:pt idx="1134">
                  <c:v>2.0750538596997399</c:v>
                </c:pt>
                <c:pt idx="1135">
                  <c:v>0.80748812048645602</c:v>
                </c:pt>
                <c:pt idx="1136">
                  <c:v>0.86047962924661126</c:v>
                </c:pt>
                <c:pt idx="1137">
                  <c:v>0.90421084682920594</c:v>
                </c:pt>
                <c:pt idx="1138">
                  <c:v>0.92523900605779208</c:v>
                </c:pt>
                <c:pt idx="1139">
                  <c:v>6.1060833012939426</c:v>
                </c:pt>
                <c:pt idx="1140">
                  <c:v>0.55796968098030852</c:v>
                </c:pt>
                <c:pt idx="1141">
                  <c:v>1.6888176207852916</c:v>
                </c:pt>
                <c:pt idx="1142">
                  <c:v>1.0660661231207154</c:v>
                </c:pt>
                <c:pt idx="1143">
                  <c:v>1.2788296827149574</c:v>
                </c:pt>
                <c:pt idx="1144">
                  <c:v>3.0755325427277076</c:v>
                </c:pt>
                <c:pt idx="1145">
                  <c:v>1.2048478002438441</c:v>
                </c:pt>
                <c:pt idx="1146">
                  <c:v>1.279661577103576</c:v>
                </c:pt>
                <c:pt idx="1147">
                  <c:v>0.53971246659603145</c:v>
                </c:pt>
                <c:pt idx="1148">
                  <c:v>0.79369480381769331</c:v>
                </c:pt>
                <c:pt idx="1149">
                  <c:v>0.85886595127727683</c:v>
                </c:pt>
                <c:pt idx="1150">
                  <c:v>1.7707483193000646</c:v>
                </c:pt>
                <c:pt idx="1151">
                  <c:v>0.85998572423697761</c:v>
                </c:pt>
                <c:pt idx="1152">
                  <c:v>2.2720610492186815</c:v>
                </c:pt>
                <c:pt idx="1153">
                  <c:v>1.0404765552496766</c:v>
                </c:pt>
                <c:pt idx="1154">
                  <c:v>0.90363152500364363</c:v>
                </c:pt>
                <c:pt idx="1155">
                  <c:v>0.73401475433483576</c:v>
                </c:pt>
                <c:pt idx="1156">
                  <c:v>2.1396123682368691</c:v>
                </c:pt>
                <c:pt idx="1157">
                  <c:v>1.5435014596733634</c:v>
                </c:pt>
                <c:pt idx="1158">
                  <c:v>1.0665706468665648</c:v>
                </c:pt>
                <c:pt idx="1159">
                  <c:v>0.99255890330138974</c:v>
                </c:pt>
                <c:pt idx="1160">
                  <c:v>1.1854414968601819</c:v>
                </c:pt>
                <c:pt idx="1161">
                  <c:v>1.2182765853331681</c:v>
                </c:pt>
                <c:pt idx="1162">
                  <c:v>0.82340929087991876</c:v>
                </c:pt>
                <c:pt idx="1163">
                  <c:v>1.0907499697370353</c:v>
                </c:pt>
                <c:pt idx="1164">
                  <c:v>1.6799980396455996</c:v>
                </c:pt>
                <c:pt idx="1165">
                  <c:v>1.6275595515473809</c:v>
                </c:pt>
                <c:pt idx="1166">
                  <c:v>0.96431757120547734</c:v>
                </c:pt>
                <c:pt idx="1167">
                  <c:v>0.80412432147989754</c:v>
                </c:pt>
                <c:pt idx="1168">
                  <c:v>3.7204151940469927</c:v>
                </c:pt>
                <c:pt idx="1169">
                  <c:v>1.0728682456640835</c:v>
                </c:pt>
                <c:pt idx="1170">
                  <c:v>2.0719928405669146</c:v>
                </c:pt>
                <c:pt idx="1171">
                  <c:v>1.0098187686850042</c:v>
                </c:pt>
                <c:pt idx="1172">
                  <c:v>0.94722411667045558</c:v>
                </c:pt>
                <c:pt idx="1173">
                  <c:v>1.0770976827428165</c:v>
                </c:pt>
                <c:pt idx="1174">
                  <c:v>0.98080256810757704</c:v>
                </c:pt>
                <c:pt idx="1175">
                  <c:v>1.0353725318902829</c:v>
                </c:pt>
                <c:pt idx="1176">
                  <c:v>0.77652939891771211</c:v>
                </c:pt>
                <c:pt idx="1177">
                  <c:v>2.75382460340336</c:v>
                </c:pt>
                <c:pt idx="1178">
                  <c:v>0.8423463492763219</c:v>
                </c:pt>
                <c:pt idx="1179">
                  <c:v>0.75694652529645001</c:v>
                </c:pt>
                <c:pt idx="1180">
                  <c:v>1.8948579078538179</c:v>
                </c:pt>
                <c:pt idx="1181">
                  <c:v>2.8801840199378033</c:v>
                </c:pt>
                <c:pt idx="1182">
                  <c:v>1.6360682181938588</c:v>
                </c:pt>
                <c:pt idx="1183">
                  <c:v>0.99812352776779656</c:v>
                </c:pt>
                <c:pt idx="1184">
                  <c:v>0.87878267118686437</c:v>
                </c:pt>
                <c:pt idx="1185">
                  <c:v>1.4221778319387486</c:v>
                </c:pt>
                <c:pt idx="1186">
                  <c:v>2.3263173125077929</c:v>
                </c:pt>
                <c:pt idx="1187">
                  <c:v>0.88168437854476589</c:v>
                </c:pt>
                <c:pt idx="1188">
                  <c:v>1.1981396159417921</c:v>
                </c:pt>
                <c:pt idx="1189">
                  <c:v>2.0477295254277901</c:v>
                </c:pt>
                <c:pt idx="1190">
                  <c:v>1.8746918883934884</c:v>
                </c:pt>
                <c:pt idx="1191">
                  <c:v>1.0027421728616333</c:v>
                </c:pt>
                <c:pt idx="1192">
                  <c:v>3.9970836578688593</c:v>
                </c:pt>
                <c:pt idx="1193">
                  <c:v>3.9643206770666555</c:v>
                </c:pt>
                <c:pt idx="1194">
                  <c:v>1.2028988550152573</c:v>
                </c:pt>
                <c:pt idx="1195">
                  <c:v>1.4872204025643181</c:v>
                </c:pt>
                <c:pt idx="1196">
                  <c:v>1.0073929502641341</c:v>
                </c:pt>
                <c:pt idx="1197">
                  <c:v>2.5622820691500801</c:v>
                </c:pt>
                <c:pt idx="1198">
                  <c:v>1.524055962457787</c:v>
                </c:pt>
                <c:pt idx="1199">
                  <c:v>1.3486250603043726</c:v>
                </c:pt>
                <c:pt idx="1200">
                  <c:v>1.6347827346316433</c:v>
                </c:pt>
                <c:pt idx="1201">
                  <c:v>1.1849431902028018</c:v>
                </c:pt>
                <c:pt idx="1202">
                  <c:v>1.7017400786357622</c:v>
                </c:pt>
                <c:pt idx="1203">
                  <c:v>3.5815166932185956</c:v>
                </c:pt>
                <c:pt idx="1204">
                  <c:v>1.3192240851620711</c:v>
                </c:pt>
                <c:pt idx="1205">
                  <c:v>1.9128749234850031</c:v>
                </c:pt>
                <c:pt idx="1206">
                  <c:v>1.2862434830330194</c:v>
                </c:pt>
                <c:pt idx="1207">
                  <c:v>2.4768289895990794</c:v>
                </c:pt>
                <c:pt idx="1208">
                  <c:v>2.2030874287535296</c:v>
                </c:pt>
                <c:pt idx="1209">
                  <c:v>1.7624699430028237</c:v>
                </c:pt>
                <c:pt idx="1210">
                  <c:v>1.5091148886961678</c:v>
                </c:pt>
                <c:pt idx="1211">
                  <c:v>1.4790123729318658</c:v>
                </c:pt>
                <c:pt idx="1212">
                  <c:v>1.5573087980988904</c:v>
                </c:pt>
                <c:pt idx="1213">
                  <c:v>1.4257193583069263</c:v>
                </c:pt>
                <c:pt idx="1214">
                  <c:v>1.4045489025772808</c:v>
                </c:pt>
                <c:pt idx="1215">
                  <c:v>0.8189431737545092</c:v>
                </c:pt>
                <c:pt idx="1216">
                  <c:v>2.5249099531839612</c:v>
                </c:pt>
                <c:pt idx="1217">
                  <c:v>0.80895246639633622</c:v>
                </c:pt>
                <c:pt idx="1218">
                  <c:v>1.8641802644561631</c:v>
                </c:pt>
                <c:pt idx="1219">
                  <c:v>2.8628482632719652</c:v>
                </c:pt>
                <c:pt idx="1220">
                  <c:v>1.3888888888888888</c:v>
                </c:pt>
                <c:pt idx="1221">
                  <c:v>1.9359136911821577</c:v>
                </c:pt>
                <c:pt idx="1222">
                  <c:v>0.71253546951467095</c:v>
                </c:pt>
                <c:pt idx="1223">
                  <c:v>1.6042752151956947</c:v>
                </c:pt>
                <c:pt idx="1224">
                  <c:v>1.9273584182559387</c:v>
                </c:pt>
                <c:pt idx="1225">
                  <c:v>2.4509760232156448</c:v>
                </c:pt>
                <c:pt idx="1226">
                  <c:v>1.0806576102359888</c:v>
                </c:pt>
                <c:pt idx="1227">
                  <c:v>1.1944565161454241</c:v>
                </c:pt>
                <c:pt idx="1228">
                  <c:v>1.8195926367448985</c:v>
                </c:pt>
                <c:pt idx="1229">
                  <c:v>0.6139729755887694</c:v>
                </c:pt>
                <c:pt idx="1230">
                  <c:v>2.2437921471516842</c:v>
                </c:pt>
                <c:pt idx="1231">
                  <c:v>1.7202736709657123</c:v>
                </c:pt>
                <c:pt idx="1232">
                  <c:v>2.0120542168129263</c:v>
                </c:pt>
                <c:pt idx="1233">
                  <c:v>1.5547924519859959</c:v>
                </c:pt>
                <c:pt idx="1234">
                  <c:v>2.6975233489674024</c:v>
                </c:pt>
                <c:pt idx="1235">
                  <c:v>2.476976170256358</c:v>
                </c:pt>
                <c:pt idx="1236">
                  <c:v>1.344964436338294</c:v>
                </c:pt>
                <c:pt idx="1237">
                  <c:v>2.3680659018150494</c:v>
                </c:pt>
                <c:pt idx="1238">
                  <c:v>1.5936746827380901</c:v>
                </c:pt>
                <c:pt idx="1239">
                  <c:v>1.157525901889678</c:v>
                </c:pt>
                <c:pt idx="1240">
                  <c:v>3.4053170756129227</c:v>
                </c:pt>
                <c:pt idx="1241">
                  <c:v>2.1424180277034948</c:v>
                </c:pt>
                <c:pt idx="1242">
                  <c:v>1.1501402043460867</c:v>
                </c:pt>
                <c:pt idx="1243">
                  <c:v>2.4388657648283036</c:v>
                </c:pt>
                <c:pt idx="1244">
                  <c:v>1.7501120071684586</c:v>
                </c:pt>
                <c:pt idx="1245">
                  <c:v>3.6018434212047632</c:v>
                </c:pt>
                <c:pt idx="1246">
                  <c:v>1.3671350893298495</c:v>
                </c:pt>
                <c:pt idx="1247">
                  <c:v>3.0845279288185861</c:v>
                </c:pt>
                <c:pt idx="1248">
                  <c:v>1.8642751218134312</c:v>
                </c:pt>
                <c:pt idx="1249">
                  <c:v>1.9320669444248288</c:v>
                </c:pt>
                <c:pt idx="1250">
                  <c:v>1.0627862456465336</c:v>
                </c:pt>
                <c:pt idx="1251">
                  <c:v>3.3805647600884421</c:v>
                </c:pt>
                <c:pt idx="1252">
                  <c:v>0.68968043600466544</c:v>
                </c:pt>
                <c:pt idx="1253">
                  <c:v>2.6795780874279624</c:v>
                </c:pt>
                <c:pt idx="1254">
                  <c:v>1.7536458013363685</c:v>
                </c:pt>
                <c:pt idx="1255">
                  <c:v>1.0182459491630527</c:v>
                </c:pt>
                <c:pt idx="1256">
                  <c:v>1.2227175486234012</c:v>
                </c:pt>
                <c:pt idx="1257">
                  <c:v>1.2340390074069514</c:v>
                </c:pt>
                <c:pt idx="1258">
                  <c:v>2.1525254618271701</c:v>
                </c:pt>
                <c:pt idx="1259">
                  <c:v>3.3647371692772077</c:v>
                </c:pt>
                <c:pt idx="1260">
                  <c:v>1.0550245202446158</c:v>
                </c:pt>
                <c:pt idx="1261">
                  <c:v>1.8491289978480903</c:v>
                </c:pt>
                <c:pt idx="1262">
                  <c:v>3.1899107097449164</c:v>
                </c:pt>
                <c:pt idx="1263">
                  <c:v>1.3168314673680082</c:v>
                </c:pt>
                <c:pt idx="1264">
                  <c:v>0.9789083942077762</c:v>
                </c:pt>
                <c:pt idx="1265">
                  <c:v>1.7529289849767156</c:v>
                </c:pt>
                <c:pt idx="1266">
                  <c:v>2.583862854478665</c:v>
                </c:pt>
                <c:pt idx="1267">
                  <c:v>1.6402089945188545</c:v>
                </c:pt>
                <c:pt idx="1268">
                  <c:v>1.1739973492735578</c:v>
                </c:pt>
                <c:pt idx="1269">
                  <c:v>1.6321219868517165</c:v>
                </c:pt>
                <c:pt idx="1270">
                  <c:v>1.3143211634050931</c:v>
                </c:pt>
                <c:pt idx="1271">
                  <c:v>1.3380834916064996</c:v>
                </c:pt>
                <c:pt idx="1272">
                  <c:v>1.3266468805671279</c:v>
                </c:pt>
                <c:pt idx="1273">
                  <c:v>1.1550977149765509</c:v>
                </c:pt>
                <c:pt idx="1274">
                  <c:v>1.5210692682364482</c:v>
                </c:pt>
                <c:pt idx="1275">
                  <c:v>1.0528802225147906</c:v>
                </c:pt>
                <c:pt idx="1276">
                  <c:v>4.7297161883984531</c:v>
                </c:pt>
                <c:pt idx="1277">
                  <c:v>1.3426201335184085</c:v>
                </c:pt>
                <c:pt idx="1278">
                  <c:v>1.4688493768406519</c:v>
                </c:pt>
                <c:pt idx="1279">
                  <c:v>1.5846766817467406</c:v>
                </c:pt>
                <c:pt idx="1280">
                  <c:v>1.9521379412822168</c:v>
                </c:pt>
                <c:pt idx="1281">
                  <c:v>1.6535756679096425</c:v>
                </c:pt>
                <c:pt idx="1282">
                  <c:v>1.1760602557931057</c:v>
                </c:pt>
                <c:pt idx="1283">
                  <c:v>0.96852021065314575</c:v>
                </c:pt>
                <c:pt idx="1284">
                  <c:v>2.5613997518903591</c:v>
                </c:pt>
                <c:pt idx="1285">
                  <c:v>1.0506567817182024</c:v>
                </c:pt>
                <c:pt idx="1286">
                  <c:v>1.0520862465620771</c:v>
                </c:pt>
                <c:pt idx="1287">
                  <c:v>3.1121292054236664</c:v>
                </c:pt>
                <c:pt idx="1288">
                  <c:v>1.3197925702856113</c:v>
                </c:pt>
                <c:pt idx="1289">
                  <c:v>1.6925634673623333</c:v>
                </c:pt>
                <c:pt idx="1290">
                  <c:v>1.2288474489068997</c:v>
                </c:pt>
                <c:pt idx="1291">
                  <c:v>1.3117837066015803</c:v>
                </c:pt>
                <c:pt idx="1292">
                  <c:v>0.74295714356195697</c:v>
                </c:pt>
                <c:pt idx="1293">
                  <c:v>3.1807852708746283</c:v>
                </c:pt>
                <c:pt idx="1294">
                  <c:v>1.4975229924920697</c:v>
                </c:pt>
                <c:pt idx="1295">
                  <c:v>1.7296970998551811</c:v>
                </c:pt>
                <c:pt idx="1296">
                  <c:v>1.3707611534653075</c:v>
                </c:pt>
                <c:pt idx="1297">
                  <c:v>0.63934984398120132</c:v>
                </c:pt>
                <c:pt idx="1298">
                  <c:v>0.74397072754176152</c:v>
                </c:pt>
                <c:pt idx="1299">
                  <c:v>1.3628580414448626</c:v>
                </c:pt>
                <c:pt idx="1300">
                  <c:v>2.0384628825029996</c:v>
                </c:pt>
                <c:pt idx="1301">
                  <c:v>3.1450570187189135</c:v>
                </c:pt>
                <c:pt idx="1302">
                  <c:v>2.6907710049039593</c:v>
                </c:pt>
                <c:pt idx="1303">
                  <c:v>1.7717598039221401</c:v>
                </c:pt>
                <c:pt idx="1304">
                  <c:v>1.8300413764195789</c:v>
                </c:pt>
                <c:pt idx="1305">
                  <c:v>1.0964421153214488</c:v>
                </c:pt>
                <c:pt idx="1306">
                  <c:v>2.4044833576485742</c:v>
                </c:pt>
                <c:pt idx="1307">
                  <c:v>2.5229294574907408</c:v>
                </c:pt>
                <c:pt idx="1308">
                  <c:v>1.5895974870333844</c:v>
                </c:pt>
                <c:pt idx="1309">
                  <c:v>2.1886885998233363</c:v>
                </c:pt>
                <c:pt idx="1310">
                  <c:v>2.1199135543759002</c:v>
                </c:pt>
                <c:pt idx="1311">
                  <c:v>1.1024582473259523</c:v>
                </c:pt>
                <c:pt idx="1312">
                  <c:v>1.1744361884190258</c:v>
                </c:pt>
                <c:pt idx="1313">
                  <c:v>2.6243861966700894</c:v>
                </c:pt>
                <c:pt idx="1314">
                  <c:v>1.3189821791375644</c:v>
                </c:pt>
                <c:pt idx="1315">
                  <c:v>2.1566025802158939</c:v>
                </c:pt>
                <c:pt idx="1316">
                  <c:v>1.7441376058576628</c:v>
                </c:pt>
                <c:pt idx="1317">
                  <c:v>1.2138254959685084</c:v>
                </c:pt>
                <c:pt idx="1318">
                  <c:v>1.3670267721587086</c:v>
                </c:pt>
                <c:pt idx="1319">
                  <c:v>2.4865745597024786</c:v>
                </c:pt>
                <c:pt idx="1320">
                  <c:v>4.2336183733848562</c:v>
                </c:pt>
                <c:pt idx="1321">
                  <c:v>3.4081217546190072</c:v>
                </c:pt>
                <c:pt idx="1322">
                  <c:v>2.2113261523965577</c:v>
                </c:pt>
                <c:pt idx="1323">
                  <c:v>0.67404059190697208</c:v>
                </c:pt>
                <c:pt idx="1324">
                  <c:v>2.0471800449882607</c:v>
                </c:pt>
                <c:pt idx="1325">
                  <c:v>1.2433633998339342</c:v>
                </c:pt>
                <c:pt idx="1326">
                  <c:v>1.0538985008116204</c:v>
                </c:pt>
                <c:pt idx="1327">
                  <c:v>2.4291905759255363</c:v>
                </c:pt>
                <c:pt idx="1328">
                  <c:v>2.1329478227638856</c:v>
                </c:pt>
                <c:pt idx="1329">
                  <c:v>2.5173351774792545</c:v>
                </c:pt>
                <c:pt idx="1330">
                  <c:v>1.6041253827175805</c:v>
                </c:pt>
                <c:pt idx="1331">
                  <c:v>2.1640903686087989</c:v>
                </c:pt>
                <c:pt idx="1332">
                  <c:v>2.0095124851367419</c:v>
                </c:pt>
                <c:pt idx="1333">
                  <c:v>1.7634563935958416</c:v>
                </c:pt>
                <c:pt idx="1334">
                  <c:v>0.93131703990192027</c:v>
                </c:pt>
                <c:pt idx="1335">
                  <c:v>1.566299172228822</c:v>
                </c:pt>
                <c:pt idx="1336">
                  <c:v>4.1278405375716645</c:v>
                </c:pt>
                <c:pt idx="1337">
                  <c:v>0.67049005639300296</c:v>
                </c:pt>
                <c:pt idx="1338">
                  <c:v>1.5086026268842567</c:v>
                </c:pt>
                <c:pt idx="1339">
                  <c:v>3.0172052537685135</c:v>
                </c:pt>
                <c:pt idx="1340">
                  <c:v>1.8571056636810397</c:v>
                </c:pt>
                <c:pt idx="1341">
                  <c:v>1.1981326862458321</c:v>
                </c:pt>
                <c:pt idx="1342">
                  <c:v>2.1821118622478344</c:v>
                </c:pt>
                <c:pt idx="1343">
                  <c:v>1.4037581605441012</c:v>
                </c:pt>
                <c:pt idx="1344">
                  <c:v>2.1851373202724553</c:v>
                </c:pt>
                <c:pt idx="1345">
                  <c:v>3.1478183036022691</c:v>
                </c:pt>
                <c:pt idx="1346">
                  <c:v>1.7312986086130182</c:v>
                </c:pt>
                <c:pt idx="1347">
                  <c:v>1.009924188357594</c:v>
                </c:pt>
                <c:pt idx="1348">
                  <c:v>1.7072527946045042</c:v>
                </c:pt>
                <c:pt idx="1349">
                  <c:v>1.9370310895896132</c:v>
                </c:pt>
                <c:pt idx="1350">
                  <c:v>1.4708719135802468</c:v>
                </c:pt>
                <c:pt idx="1351">
                  <c:v>2.3921337942177776</c:v>
                </c:pt>
                <c:pt idx="1352">
                  <c:v>2.7908227599207405</c:v>
                </c:pt>
                <c:pt idx="1353">
                  <c:v>1.3057077806643052</c:v>
                </c:pt>
                <c:pt idx="1354">
                  <c:v>1.5628541787994832</c:v>
                </c:pt>
                <c:pt idx="1355">
                  <c:v>1.7082359628738537</c:v>
                </c:pt>
                <c:pt idx="1356">
                  <c:v>2.8611665024324764</c:v>
                </c:pt>
                <c:pt idx="1357">
                  <c:v>2.7035598730611961</c:v>
                </c:pt>
                <c:pt idx="1358">
                  <c:v>1.737300485314283</c:v>
                </c:pt>
                <c:pt idx="1359">
                  <c:v>1.4214276698025952</c:v>
                </c:pt>
                <c:pt idx="1360">
                  <c:v>1.1192637580326943</c:v>
                </c:pt>
                <c:pt idx="1361">
                  <c:v>0.84062023153605081</c:v>
                </c:pt>
                <c:pt idx="1362">
                  <c:v>1.3663920503310514</c:v>
                </c:pt>
                <c:pt idx="1363">
                  <c:v>2.073987933538203</c:v>
                </c:pt>
                <c:pt idx="1364">
                  <c:v>1.8055894950803177</c:v>
                </c:pt>
                <c:pt idx="1365">
                  <c:v>6.8197603226344432</c:v>
                </c:pt>
                <c:pt idx="1366">
                  <c:v>1.2940963325309935</c:v>
                </c:pt>
                <c:pt idx="1367">
                  <c:v>1.6004259332040858</c:v>
                </c:pt>
                <c:pt idx="1368">
                  <c:v>2.4573328769132963</c:v>
                </c:pt>
                <c:pt idx="1369">
                  <c:v>0.68463005525942588</c:v>
                </c:pt>
                <c:pt idx="1370">
                  <c:v>1.8949581886644822</c:v>
                </c:pt>
                <c:pt idx="1371">
                  <c:v>1.0161402244127322</c:v>
                </c:pt>
                <c:pt idx="1372">
                  <c:v>1.6182943765741591</c:v>
                </c:pt>
                <c:pt idx="1373">
                  <c:v>1.3249867347971573</c:v>
                </c:pt>
                <c:pt idx="1374">
                  <c:v>2.7396893388859342</c:v>
                </c:pt>
                <c:pt idx="1375">
                  <c:v>1.5479859044826354</c:v>
                </c:pt>
                <c:pt idx="1376">
                  <c:v>1.327775690492536</c:v>
                </c:pt>
                <c:pt idx="1377">
                  <c:v>1.6362784335672798</c:v>
                </c:pt>
                <c:pt idx="1378">
                  <c:v>1.6508967017917529</c:v>
                </c:pt>
                <c:pt idx="1379">
                  <c:v>2.4270645541266815</c:v>
                </c:pt>
                <c:pt idx="1380">
                  <c:v>4.4260312776164623</c:v>
                </c:pt>
                <c:pt idx="1381">
                  <c:v>1.3077686764480361</c:v>
                </c:pt>
                <c:pt idx="1382">
                  <c:v>1.5545174833250242</c:v>
                </c:pt>
                <c:pt idx="1383">
                  <c:v>1.384710031828549</c:v>
                </c:pt>
                <c:pt idx="1384">
                  <c:v>1.0756229711525336</c:v>
                </c:pt>
                <c:pt idx="1385">
                  <c:v>2.3540253399677202</c:v>
                </c:pt>
                <c:pt idx="1386">
                  <c:v>1.1770126699838601</c:v>
                </c:pt>
                <c:pt idx="1387">
                  <c:v>3.7292717227909669</c:v>
                </c:pt>
                <c:pt idx="1388">
                  <c:v>1.9479099112758052</c:v>
                </c:pt>
                <c:pt idx="1389">
                  <c:v>1.3409079734857796</c:v>
                </c:pt>
                <c:pt idx="1390">
                  <c:v>1.0188146489146082</c:v>
                </c:pt>
                <c:pt idx="1391">
                  <c:v>1.0319665951169827</c:v>
                </c:pt>
                <c:pt idx="1392">
                  <c:v>1.4951614705860001</c:v>
                </c:pt>
                <c:pt idx="1393">
                  <c:v>1.847944162119642</c:v>
                </c:pt>
                <c:pt idx="1394">
                  <c:v>1.1745241708952661</c:v>
                </c:pt>
                <c:pt idx="1395">
                  <c:v>0.9621102250950585</c:v>
                </c:pt>
                <c:pt idx="1396">
                  <c:v>1.1620292329070185</c:v>
                </c:pt>
                <c:pt idx="1397">
                  <c:v>1.0128058673719462</c:v>
                </c:pt>
                <c:pt idx="1398">
                  <c:v>2.7133194224655846</c:v>
                </c:pt>
                <c:pt idx="1399">
                  <c:v>0.77578266773891513</c:v>
                </c:pt>
                <c:pt idx="1400">
                  <c:v>1.4149273077965248</c:v>
                </c:pt>
                <c:pt idx="1401">
                  <c:v>2.6420324065935108</c:v>
                </c:pt>
                <c:pt idx="1402">
                  <c:v>1.9937364074826058</c:v>
                </c:pt>
                <c:pt idx="1403">
                  <c:v>2.0829859075964863</c:v>
                </c:pt>
                <c:pt idx="1404">
                  <c:v>1.5936097003900831</c:v>
                </c:pt>
                <c:pt idx="1405">
                  <c:v>1.5467028821487852</c:v>
                </c:pt>
                <c:pt idx="1406">
                  <c:v>2.9320121745199081</c:v>
                </c:pt>
                <c:pt idx="1407">
                  <c:v>1.6862215939299043</c:v>
                </c:pt>
                <c:pt idx="1408">
                  <c:v>3.9037294972349001</c:v>
                </c:pt>
                <c:pt idx="1409">
                  <c:v>1.7629746116544711</c:v>
                </c:pt>
                <c:pt idx="1410">
                  <c:v>1.1089423726754581</c:v>
                </c:pt>
                <c:pt idx="1411">
                  <c:v>1.791973347551338</c:v>
                </c:pt>
                <c:pt idx="1412">
                  <c:v>0.69456757233226696</c:v>
                </c:pt>
                <c:pt idx="1413">
                  <c:v>1.4649061525553266</c:v>
                </c:pt>
                <c:pt idx="1414">
                  <c:v>2.6412336507321084</c:v>
                </c:pt>
                <c:pt idx="1415">
                  <c:v>3.8571737867987022</c:v>
                </c:pt>
                <c:pt idx="1416">
                  <c:v>1.4427236800691901</c:v>
                </c:pt>
                <c:pt idx="1417">
                  <c:v>1.4300682091913901</c:v>
                </c:pt>
                <c:pt idx="1418">
                  <c:v>1.3794463256801903</c:v>
                </c:pt>
                <c:pt idx="1419">
                  <c:v>1.5703955117083115</c:v>
                </c:pt>
                <c:pt idx="1420">
                  <c:v>1.72236927090589</c:v>
                </c:pt>
                <c:pt idx="1421">
                  <c:v>0.87384911538607657</c:v>
                </c:pt>
                <c:pt idx="1422">
                  <c:v>1.8262838775659291</c:v>
                </c:pt>
                <c:pt idx="1423">
                  <c:v>1.5527932523241941</c:v>
                </c:pt>
                <c:pt idx="1424">
                  <c:v>0.96800439779682201</c:v>
                </c:pt>
                <c:pt idx="1425">
                  <c:v>1.2609530971300706</c:v>
                </c:pt>
                <c:pt idx="1426">
                  <c:v>2.4599772534953024</c:v>
                </c:pt>
                <c:pt idx="1427">
                  <c:v>0.94455211062083766</c:v>
                </c:pt>
                <c:pt idx="1428">
                  <c:v>2.2720307525744472</c:v>
                </c:pt>
                <c:pt idx="1429">
                  <c:v>1.0466658523095769</c:v>
                </c:pt>
                <c:pt idx="1430">
                  <c:v>1.802329453297234</c:v>
                </c:pt>
                <c:pt idx="1431">
                  <c:v>2.0978262426806329</c:v>
                </c:pt>
                <c:pt idx="1432">
                  <c:v>2.0495908760412558</c:v>
                </c:pt>
                <c:pt idx="1433">
                  <c:v>1.1024441057633598</c:v>
                </c:pt>
                <c:pt idx="1434">
                  <c:v>1.0904056616940747</c:v>
                </c:pt>
                <c:pt idx="1435">
                  <c:v>3.7769298955563264</c:v>
                </c:pt>
                <c:pt idx="1436">
                  <c:v>2.6335735666294116</c:v>
                </c:pt>
                <c:pt idx="1437">
                  <c:v>1.2332832312020658</c:v>
                </c:pt>
                <c:pt idx="1438">
                  <c:v>1.4923560493938977</c:v>
                </c:pt>
                <c:pt idx="1439">
                  <c:v>0.88833168605740231</c:v>
                </c:pt>
                <c:pt idx="1440">
                  <c:v>1.5846847817180458</c:v>
                </c:pt>
                <c:pt idx="1441">
                  <c:v>1.120874601703008</c:v>
                </c:pt>
                <c:pt idx="1442">
                  <c:v>2.3705853645213044</c:v>
                </c:pt>
                <c:pt idx="1443">
                  <c:v>1.9969604972869683</c:v>
                </c:pt>
                <c:pt idx="1444">
                  <c:v>1.0564565211453638</c:v>
                </c:pt>
                <c:pt idx="1445">
                  <c:v>1.7921089189650892</c:v>
                </c:pt>
                <c:pt idx="1446">
                  <c:v>2.6430383337254915</c:v>
                </c:pt>
                <c:pt idx="1447">
                  <c:v>2.0931519819565132</c:v>
                </c:pt>
                <c:pt idx="1448">
                  <c:v>1.8735002307635455</c:v>
                </c:pt>
                <c:pt idx="1449">
                  <c:v>5.5817386185507019</c:v>
                </c:pt>
                <c:pt idx="1450">
                  <c:v>1.3576484287934736</c:v>
                </c:pt>
                <c:pt idx="1451">
                  <c:v>1.5138967962320791</c:v>
                </c:pt>
                <c:pt idx="1452">
                  <c:v>3.3900936804513222</c:v>
                </c:pt>
                <c:pt idx="1453">
                  <c:v>1.9034446002449099</c:v>
                </c:pt>
                <c:pt idx="1454">
                  <c:v>1.6444725457898202</c:v>
                </c:pt>
                <c:pt idx="1455">
                  <c:v>1.295792664880546</c:v>
                </c:pt>
                <c:pt idx="1456">
                  <c:v>4.6033775305122884</c:v>
                </c:pt>
                <c:pt idx="1457">
                  <c:v>0.73913385701183221</c:v>
                </c:pt>
                <c:pt idx="1458">
                  <c:v>1.1419412170186614</c:v>
                </c:pt>
                <c:pt idx="1459">
                  <c:v>1.4274265212733266</c:v>
                </c:pt>
                <c:pt idx="1460">
                  <c:v>2.6731805762027756</c:v>
                </c:pt>
                <c:pt idx="1461">
                  <c:v>2.61017774531288</c:v>
                </c:pt>
                <c:pt idx="1462">
                  <c:v>1.2224415825728727</c:v>
                </c:pt>
                <c:pt idx="1463">
                  <c:v>1.7438870252723069</c:v>
                </c:pt>
                <c:pt idx="1464">
                  <c:v>1.1851364098519477</c:v>
                </c:pt>
                <c:pt idx="1465">
                  <c:v>0.98978425438184647</c:v>
                </c:pt>
                <c:pt idx="1466">
                  <c:v>0.65164409805940393</c:v>
                </c:pt>
                <c:pt idx="1467">
                  <c:v>1.4085680848990936</c:v>
                </c:pt>
                <c:pt idx="1468">
                  <c:v>2.3884652009756424</c:v>
                </c:pt>
                <c:pt idx="1469">
                  <c:v>0.92667229108891036</c:v>
                </c:pt>
                <c:pt idx="1470">
                  <c:v>2.0099652510942563</c:v>
                </c:pt>
                <c:pt idx="1471">
                  <c:v>1.6848893765635022</c:v>
                </c:pt>
                <c:pt idx="1472">
                  <c:v>1.7658080697428788</c:v>
                </c:pt>
                <c:pt idx="1473">
                  <c:v>1.9358488468292303</c:v>
                </c:pt>
                <c:pt idx="1474">
                  <c:v>1.1911468728598624</c:v>
                </c:pt>
                <c:pt idx="1475">
                  <c:v>1.2837022601936112</c:v>
                </c:pt>
                <c:pt idx="1476">
                  <c:v>4.0999878310265334</c:v>
                </c:pt>
                <c:pt idx="1477">
                  <c:v>2.3070941572316128</c:v>
                </c:pt>
                <c:pt idx="1478">
                  <c:v>1.4681508273292081</c:v>
                </c:pt>
                <c:pt idx="1479">
                  <c:v>4.6175313234566264</c:v>
                </c:pt>
                <c:pt idx="1480">
                  <c:v>1.6791022994387732</c:v>
                </c:pt>
                <c:pt idx="1481">
                  <c:v>1.8627541134398891</c:v>
                </c:pt>
                <c:pt idx="1482">
                  <c:v>3.1745527848764308</c:v>
                </c:pt>
                <c:pt idx="1483">
                  <c:v>0.87954211300147012</c:v>
                </c:pt>
                <c:pt idx="1484">
                  <c:v>2.8659457805127255</c:v>
                </c:pt>
                <c:pt idx="1485">
                  <c:v>1.0385766819289235</c:v>
                </c:pt>
                <c:pt idx="1486">
                  <c:v>3.4468926591579661</c:v>
                </c:pt>
                <c:pt idx="1487">
                  <c:v>1.4340125948405278</c:v>
                </c:pt>
                <c:pt idx="1488">
                  <c:v>1.6983659876011385</c:v>
                </c:pt>
                <c:pt idx="1489">
                  <c:v>2.6989537012266154</c:v>
                </c:pt>
                <c:pt idx="1490">
                  <c:v>1.1338890972080486</c:v>
                </c:pt>
                <c:pt idx="1491">
                  <c:v>0.73888288033435501</c:v>
                </c:pt>
                <c:pt idx="1492">
                  <c:v>2.7180334526585201</c:v>
                </c:pt>
                <c:pt idx="1493">
                  <c:v>1.6360978064546432</c:v>
                </c:pt>
                <c:pt idx="1494">
                  <c:v>1.9131788865800263</c:v>
                </c:pt>
                <c:pt idx="1495">
                  <c:v>1.7165106138453219</c:v>
                </c:pt>
                <c:pt idx="1496">
                  <c:v>0.8054395957274203</c:v>
                </c:pt>
                <c:pt idx="1497">
                  <c:v>3.2505281117166871</c:v>
                </c:pt>
                <c:pt idx="1498">
                  <c:v>2.5652892561983469</c:v>
                </c:pt>
                <c:pt idx="1499">
                  <c:v>1.1504132231404958</c:v>
                </c:pt>
                <c:pt idx="1500">
                  <c:v>2.0363636363636362</c:v>
                </c:pt>
                <c:pt idx="1501">
                  <c:v>1.2694214876033059</c:v>
                </c:pt>
                <c:pt idx="1502">
                  <c:v>1.0461492174274158</c:v>
                </c:pt>
                <c:pt idx="1503">
                  <c:v>2.410115918630249</c:v>
                </c:pt>
                <c:pt idx="1504">
                  <c:v>1.522875443090542</c:v>
                </c:pt>
                <c:pt idx="1505">
                  <c:v>2.0658136445402135</c:v>
                </c:pt>
                <c:pt idx="1506">
                  <c:v>0.90113860187550809</c:v>
                </c:pt>
                <c:pt idx="1507">
                  <c:v>1.4455244176923701</c:v>
                </c:pt>
                <c:pt idx="1508">
                  <c:v>2.4799363863162678</c:v>
                </c:pt>
                <c:pt idx="1509">
                  <c:v>1.8991874134076787</c:v>
                </c:pt>
                <c:pt idx="1510">
                  <c:v>1.1288876233542147</c:v>
                </c:pt>
                <c:pt idx="1511">
                  <c:v>2.0999331609881859</c:v>
                </c:pt>
                <c:pt idx="1512">
                  <c:v>1.9327867412429096</c:v>
                </c:pt>
                <c:pt idx="1513">
                  <c:v>2.3460032169569112</c:v>
                </c:pt>
                <c:pt idx="1514">
                  <c:v>5.3623994950273746</c:v>
                </c:pt>
                <c:pt idx="1515">
                  <c:v>0.96113170053966202</c:v>
                </c:pt>
                <c:pt idx="1516">
                  <c:v>3.9379701619333374</c:v>
                </c:pt>
                <c:pt idx="1517">
                  <c:v>1.2423694470093363</c:v>
                </c:pt>
                <c:pt idx="1518">
                  <c:v>1.2423694470093363</c:v>
                </c:pt>
                <c:pt idx="1519">
                  <c:v>1.4961868609144695</c:v>
                </c:pt>
                <c:pt idx="1520">
                  <c:v>2.3796075652804558</c:v>
                </c:pt>
                <c:pt idx="1521">
                  <c:v>1.3101210190869927</c:v>
                </c:pt>
                <c:pt idx="1522">
                  <c:v>1.3101210190869927</c:v>
                </c:pt>
                <c:pt idx="1523">
                  <c:v>1.6856737530964221</c:v>
                </c:pt>
                <c:pt idx="1524">
                  <c:v>2.1806731885294983</c:v>
                </c:pt>
                <c:pt idx="1525">
                  <c:v>1.1254284666948202</c:v>
                </c:pt>
                <c:pt idx="1526">
                  <c:v>2.3714385548212285</c:v>
                </c:pt>
                <c:pt idx="1527">
                  <c:v>2.4938454976904447</c:v>
                </c:pt>
                <c:pt idx="1528">
                  <c:v>1.6101115002213902</c:v>
                </c:pt>
                <c:pt idx="1529">
                  <c:v>5.6932307352283829</c:v>
                </c:pt>
                <c:pt idx="1530">
                  <c:v>2.9696382040058129</c:v>
                </c:pt>
                <c:pt idx="1531">
                  <c:v>3.224946465888666</c:v>
                </c:pt>
                <c:pt idx="1532">
                  <c:v>0.86061655915010893</c:v>
                </c:pt>
                <c:pt idx="1533">
                  <c:v>2.2322242002955952</c:v>
                </c:pt>
                <c:pt idx="1534">
                  <c:v>1.224587125740606</c:v>
                </c:pt>
                <c:pt idx="1535">
                  <c:v>1.8570661906835564</c:v>
                </c:pt>
                <c:pt idx="1536">
                  <c:v>1.493727153375904</c:v>
                </c:pt>
                <c:pt idx="1537">
                  <c:v>0.98236110086883777</c:v>
                </c:pt>
                <c:pt idx="1538">
                  <c:v>1.2254860701961114</c:v>
                </c:pt>
                <c:pt idx="1539">
                  <c:v>9.4537496843700026</c:v>
                </c:pt>
                <c:pt idx="1540">
                  <c:v>1.036949751704402</c:v>
                </c:pt>
                <c:pt idx="1541">
                  <c:v>2.1610404653476483</c:v>
                </c:pt>
                <c:pt idx="1542">
                  <c:v>2.6762543252595159</c:v>
                </c:pt>
                <c:pt idx="1543">
                  <c:v>0.82450259515570945</c:v>
                </c:pt>
                <c:pt idx="1544">
                  <c:v>0.8920847750865053</c:v>
                </c:pt>
                <c:pt idx="1545">
                  <c:v>1.4889968546971895</c:v>
                </c:pt>
                <c:pt idx="1546">
                  <c:v>2.9238483692235722</c:v>
                </c:pt>
                <c:pt idx="1547">
                  <c:v>1.3130244991420672</c:v>
                </c:pt>
                <c:pt idx="1548">
                  <c:v>0.94963862858615777</c:v>
                </c:pt>
                <c:pt idx="1549">
                  <c:v>1.2490163995853265</c:v>
                </c:pt>
                <c:pt idx="1550">
                  <c:v>1.2227647825808734</c:v>
                </c:pt>
                <c:pt idx="1551">
                  <c:v>3.1702746342244619</c:v>
                </c:pt>
                <c:pt idx="1552">
                  <c:v>1.632759468270109</c:v>
                </c:pt>
                <c:pt idx="1553">
                  <c:v>0.93952969049985691</c:v>
                </c:pt>
                <c:pt idx="1554">
                  <c:v>2.4917961356735336</c:v>
                </c:pt>
                <c:pt idx="1555">
                  <c:v>1.1309934305633396</c:v>
                </c:pt>
                <c:pt idx="1556">
                  <c:v>1.3510103715292168</c:v>
                </c:pt>
                <c:pt idx="1557">
                  <c:v>1.0788759369149832</c:v>
                </c:pt>
                <c:pt idx="1558">
                  <c:v>1.6810110666561888</c:v>
                </c:pt>
                <c:pt idx="1559">
                  <c:v>1.3940091772270835</c:v>
                </c:pt>
                <c:pt idx="1560">
                  <c:v>2.3780156552697305</c:v>
                </c:pt>
                <c:pt idx="1561">
                  <c:v>1.176210566856903</c:v>
                </c:pt>
                <c:pt idx="1562">
                  <c:v>1.4771016420993666</c:v>
                </c:pt>
                <c:pt idx="1563">
                  <c:v>3.0089107524246352</c:v>
                </c:pt>
                <c:pt idx="1564">
                  <c:v>1.1898874339133785</c:v>
                </c:pt>
                <c:pt idx="1565">
                  <c:v>1.4097598357780348</c:v>
                </c:pt>
                <c:pt idx="1566">
                  <c:v>1.0675851183561818</c:v>
                </c:pt>
                <c:pt idx="1567">
                  <c:v>1.6162603461207836</c:v>
                </c:pt>
                <c:pt idx="1568">
                  <c:v>1.4255556342961819</c:v>
                </c:pt>
                <c:pt idx="1569">
                  <c:v>0.97321586572143182</c:v>
                </c:pt>
                <c:pt idx="1570">
                  <c:v>1.768237277155841</c:v>
                </c:pt>
                <c:pt idx="1571">
                  <c:v>1.440329218106996</c:v>
                </c:pt>
                <c:pt idx="1572">
                  <c:v>0.78189300411522633</c:v>
                </c:pt>
                <c:pt idx="1573">
                  <c:v>1.522633744855967</c:v>
                </c:pt>
                <c:pt idx="1574">
                  <c:v>1.2482853223593964</c:v>
                </c:pt>
                <c:pt idx="1575">
                  <c:v>5.0205761316872426</c:v>
                </c:pt>
                <c:pt idx="1576">
                  <c:v>1.1393897895025411</c:v>
                </c:pt>
                <c:pt idx="1577">
                  <c:v>1.6335829512144868</c:v>
                </c:pt>
                <c:pt idx="1578">
                  <c:v>2.2117802990546771</c:v>
                </c:pt>
                <c:pt idx="1579">
                  <c:v>1.5397709783141134</c:v>
                </c:pt>
                <c:pt idx="1580">
                  <c:v>0.96307090843451992</c:v>
                </c:pt>
                <c:pt idx="1581">
                  <c:v>1.334541115973549</c:v>
                </c:pt>
                <c:pt idx="1582">
                  <c:v>3.3294737120164828</c:v>
                </c:pt>
                <c:pt idx="1583">
                  <c:v>2.3956960082059471</c:v>
                </c:pt>
                <c:pt idx="1584">
                  <c:v>1.9138031329921072</c:v>
                </c:pt>
                <c:pt idx="1585">
                  <c:v>1.8325526383522124</c:v>
                </c:pt>
                <c:pt idx="1586">
                  <c:v>2.1372680391972203</c:v>
                </c:pt>
                <c:pt idx="1587">
                  <c:v>2.0284636223337431</c:v>
                </c:pt>
                <c:pt idx="1588">
                  <c:v>2.1143986401514629</c:v>
                </c:pt>
                <c:pt idx="1589">
                  <c:v>1.4797971046040914</c:v>
                </c:pt>
                <c:pt idx="1590">
                  <c:v>2.7798057759385264</c:v>
                </c:pt>
                <c:pt idx="1591">
                  <c:v>5.241524323784585</c:v>
                </c:pt>
                <c:pt idx="1592">
                  <c:v>0.95497183248299333</c:v>
                </c:pt>
                <c:pt idx="1593">
                  <c:v>0.87257992381961735</c:v>
                </c:pt>
                <c:pt idx="1594">
                  <c:v>2.7700949962527535</c:v>
                </c:pt>
                <c:pt idx="1595">
                  <c:v>0.66482279910066089</c:v>
                </c:pt>
                <c:pt idx="1596">
                  <c:v>4.5324783258826962</c:v>
                </c:pt>
                <c:pt idx="1597">
                  <c:v>2.6771254885233846</c:v>
                </c:pt>
                <c:pt idx="1598">
                  <c:v>2.6632543720025379</c:v>
                </c:pt>
                <c:pt idx="1599">
                  <c:v>2.140933480362635</c:v>
                </c:pt>
                <c:pt idx="1600">
                  <c:v>3.6868226419882357</c:v>
                </c:pt>
                <c:pt idx="1601">
                  <c:v>1.0434403703740289</c:v>
                </c:pt>
                <c:pt idx="1602">
                  <c:v>1.7947174370433299</c:v>
                </c:pt>
                <c:pt idx="1603">
                  <c:v>1.2261320507992084</c:v>
                </c:pt>
                <c:pt idx="1604">
                  <c:v>1.4362038260469925</c:v>
                </c:pt>
                <c:pt idx="1605">
                  <c:v>2.4401521316332397</c:v>
                </c:pt>
                <c:pt idx="1606">
                  <c:v>1.5221388816273087</c:v>
                </c:pt>
                <c:pt idx="1607">
                  <c:v>1.242847343714041</c:v>
                </c:pt>
                <c:pt idx="1608">
                  <c:v>1.8307275744606515</c:v>
                </c:pt>
                <c:pt idx="1609">
                  <c:v>2.0263778495938509</c:v>
                </c:pt>
                <c:pt idx="1610">
                  <c:v>5.9857829264213027</c:v>
                </c:pt>
                <c:pt idx="1611">
                  <c:v>1.286663619698037</c:v>
                </c:pt>
                <c:pt idx="1612">
                  <c:v>1.4824602574781731</c:v>
                </c:pt>
                <c:pt idx="1613">
                  <c:v>2.9811352918972318</c:v>
                </c:pt>
                <c:pt idx="1614">
                  <c:v>2.8594492392393245</c:v>
                </c:pt>
                <c:pt idx="1615">
                  <c:v>1.4027409558276873</c:v>
                </c:pt>
                <c:pt idx="1616">
                  <c:v>1.3045490889197493</c:v>
                </c:pt>
                <c:pt idx="1617">
                  <c:v>2.5829778112379467</c:v>
                </c:pt>
                <c:pt idx="1618">
                  <c:v>2.0074229728642736</c:v>
                </c:pt>
                <c:pt idx="1619">
                  <c:v>2.6531674256737605</c:v>
                </c:pt>
                <c:pt idx="1620">
                  <c:v>1.6577168687020807</c:v>
                </c:pt>
                <c:pt idx="1621">
                  <c:v>1.6332909757153569</c:v>
                </c:pt>
                <c:pt idx="1622">
                  <c:v>1.9726934141348555</c:v>
                </c:pt>
                <c:pt idx="1623">
                  <c:v>0.92998403809214614</c:v>
                </c:pt>
                <c:pt idx="1624">
                  <c:v>0.93068261762664939</c:v>
                </c:pt>
                <c:pt idx="1625">
                  <c:v>1.4676322181398211</c:v>
                </c:pt>
                <c:pt idx="1626">
                  <c:v>1.3133884702286609</c:v>
                </c:pt>
                <c:pt idx="1627">
                  <c:v>1.5958376036111688</c:v>
                </c:pt>
                <c:pt idx="1628">
                  <c:v>1.5263723217818983</c:v>
                </c:pt>
                <c:pt idx="1629">
                  <c:v>1.936231556334445</c:v>
                </c:pt>
                <c:pt idx="1630">
                  <c:v>2.6994177172253941</c:v>
                </c:pt>
                <c:pt idx="1631">
                  <c:v>1.2022153009194401</c:v>
                </c:pt>
                <c:pt idx="1632">
                  <c:v>1.5569789173731108</c:v>
                </c:pt>
                <c:pt idx="1633">
                  <c:v>1.6702137477275187</c:v>
                </c:pt>
                <c:pt idx="1634">
                  <c:v>2.5072068030577723</c:v>
                </c:pt>
                <c:pt idx="1635">
                  <c:v>3.6262426078123711</c:v>
                </c:pt>
                <c:pt idx="1636">
                  <c:v>2.6346918947386757</c:v>
                </c:pt>
                <c:pt idx="1637">
                  <c:v>1.5026219335172015</c:v>
                </c:pt>
                <c:pt idx="1638">
                  <c:v>2.2255815430396284</c:v>
                </c:pt>
                <c:pt idx="1639">
                  <c:v>1.7294327914065903</c:v>
                </c:pt>
                <c:pt idx="1640">
                  <c:v>1.1482299680650312</c:v>
                </c:pt>
                <c:pt idx="1641">
                  <c:v>2.1437548021527273</c:v>
                </c:pt>
                <c:pt idx="1642">
                  <c:v>4.5004653793537388</c:v>
                </c:pt>
                <c:pt idx="1643">
                  <c:v>1.5332815803476461</c:v>
                </c:pt>
                <c:pt idx="1644">
                  <c:v>1.6326609420368454</c:v>
                </c:pt>
                <c:pt idx="1645">
                  <c:v>2.9813808506759787</c:v>
                </c:pt>
                <c:pt idx="1646">
                  <c:v>2.754228023957809</c:v>
                </c:pt>
                <c:pt idx="1647">
                  <c:v>4.2481191416980737</c:v>
                </c:pt>
                <c:pt idx="1648">
                  <c:v>1.4633989016551894</c:v>
                </c:pt>
                <c:pt idx="1649">
                  <c:v>1.2085702130951002</c:v>
                </c:pt>
                <c:pt idx="1650">
                  <c:v>4.5072559711899611</c:v>
                </c:pt>
                <c:pt idx="1651">
                  <c:v>1.5794414212923784</c:v>
                </c:pt>
                <c:pt idx="1652">
                  <c:v>2.8216378581716559</c:v>
                </c:pt>
                <c:pt idx="1653">
                  <c:v>2.8216378581716559</c:v>
                </c:pt>
                <c:pt idx="1654">
                  <c:v>1.3823175365790437</c:v>
                </c:pt>
                <c:pt idx="1655">
                  <c:v>4.5744734973388965</c:v>
                </c:pt>
                <c:pt idx="1656">
                  <c:v>2.6668933288305143</c:v>
                </c:pt>
                <c:pt idx="1657">
                  <c:v>0.79924539816621709</c:v>
                </c:pt>
                <c:pt idx="1658">
                  <c:v>3.0114424823762822</c:v>
                </c:pt>
                <c:pt idx="1659">
                  <c:v>2.997170243123314</c:v>
                </c:pt>
                <c:pt idx="1660">
                  <c:v>1.9124800598977338</c:v>
                </c:pt>
                <c:pt idx="1661">
                  <c:v>2.7709076407921023</c:v>
                </c:pt>
                <c:pt idx="1662">
                  <c:v>1.3140386750148114</c:v>
                </c:pt>
                <c:pt idx="1663">
                  <c:v>1.6437905810799704</c:v>
                </c:pt>
                <c:pt idx="1664">
                  <c:v>1.5151461008215381</c:v>
                </c:pt>
                <c:pt idx="1665">
                  <c:v>3.1303490196218569</c:v>
                </c:pt>
                <c:pt idx="1666">
                  <c:v>1.2454460693936782</c:v>
                </c:pt>
                <c:pt idx="1667">
                  <c:v>0.94553652321062931</c:v>
                </c:pt>
                <c:pt idx="1668">
                  <c:v>1.7907888697171011</c:v>
                </c:pt>
                <c:pt idx="1669">
                  <c:v>2.0645513522022814</c:v>
                </c:pt>
                <c:pt idx="1670">
                  <c:v>3.0824898661353504</c:v>
                </c:pt>
                <c:pt idx="1671">
                  <c:v>2.8961067579504221</c:v>
                </c:pt>
                <c:pt idx="1672">
                  <c:v>1.8208195953450674</c:v>
                </c:pt>
                <c:pt idx="1673">
                  <c:v>6.8635549682445713</c:v>
                </c:pt>
                <c:pt idx="1674">
                  <c:v>2.0820407330449013</c:v>
                </c:pt>
                <c:pt idx="1675">
                  <c:v>1.4215312591134155</c:v>
                </c:pt>
                <c:pt idx="1676">
                  <c:v>1.5220435703638588</c:v>
                </c:pt>
                <c:pt idx="1677">
                  <c:v>1.335377849470178</c:v>
                </c:pt>
                <c:pt idx="1678">
                  <c:v>1.5950466759514672</c:v>
                </c:pt>
                <c:pt idx="1679">
                  <c:v>1.3076508784827343</c:v>
                </c:pt>
                <c:pt idx="1680">
                  <c:v>1.72830349009286</c:v>
                </c:pt>
                <c:pt idx="1681">
                  <c:v>1.3682402629901809</c:v>
                </c:pt>
                <c:pt idx="1682">
                  <c:v>3.8051552935763788</c:v>
                </c:pt>
                <c:pt idx="1683">
                  <c:v>2.654092805836235</c:v>
                </c:pt>
                <c:pt idx="1684">
                  <c:v>4.5038386563317045</c:v>
                </c:pt>
                <c:pt idx="1685">
                  <c:v>0.93829972006910511</c:v>
                </c:pt>
                <c:pt idx="1686">
                  <c:v>1.1846011671788623</c:v>
                </c:pt>
                <c:pt idx="1687">
                  <c:v>1.3445329555147536</c:v>
                </c:pt>
                <c:pt idx="1688">
                  <c:v>1.6493912227212033</c:v>
                </c:pt>
                <c:pt idx="1689">
                  <c:v>3.5908805534126103</c:v>
                </c:pt>
                <c:pt idx="1690">
                  <c:v>1.361059564599941</c:v>
                </c:pt>
                <c:pt idx="1691">
                  <c:v>1.1909298780487807</c:v>
                </c:pt>
                <c:pt idx="1692">
                  <c:v>1.3506887641284953</c:v>
                </c:pt>
                <c:pt idx="1693">
                  <c:v>1.2345004833432482</c:v>
                </c:pt>
                <c:pt idx="1694">
                  <c:v>2.8611364143367046</c:v>
                </c:pt>
                <c:pt idx="1695">
                  <c:v>4.7964216950001948</c:v>
                </c:pt>
                <c:pt idx="1696">
                  <c:v>2.4436775951419691</c:v>
                </c:pt>
                <c:pt idx="1697">
                  <c:v>5.3860165327416674</c:v>
                </c:pt>
                <c:pt idx="1698">
                  <c:v>1.8632705842998198</c:v>
                </c:pt>
                <c:pt idx="1699">
                  <c:v>3.3943243400734224</c:v>
                </c:pt>
                <c:pt idx="1700">
                  <c:v>1.5733348872443331</c:v>
                </c:pt>
                <c:pt idx="1701">
                  <c:v>1.7229574886522077</c:v>
                </c:pt>
                <c:pt idx="1702">
                  <c:v>2.1317948588408671</c:v>
                </c:pt>
                <c:pt idx="1703">
                  <c:v>1.9157018085833681</c:v>
                </c:pt>
                <c:pt idx="1704">
                  <c:v>1.7269145189021038</c:v>
                </c:pt>
                <c:pt idx="1705">
                  <c:v>1.2156240200862098</c:v>
                </c:pt>
                <c:pt idx="1706">
                  <c:v>4.305945324160791</c:v>
                </c:pt>
                <c:pt idx="1707">
                  <c:v>8.5305422727944293</c:v>
                </c:pt>
                <c:pt idx="1708">
                  <c:v>3.1097259465998448</c:v>
                </c:pt>
                <c:pt idx="1709">
                  <c:v>1.5120153843895421</c:v>
                </c:pt>
                <c:pt idx="1710">
                  <c:v>1.8643296487133187</c:v>
                </c:pt>
                <c:pt idx="1711">
                  <c:v>2.0877244156724002</c:v>
                </c:pt>
                <c:pt idx="1712">
                  <c:v>2.572899808046972</c:v>
                </c:pt>
                <c:pt idx="1713">
                  <c:v>1.1035174397689147</c:v>
                </c:pt>
                <c:pt idx="1714">
                  <c:v>3.3572681025957576</c:v>
                </c:pt>
                <c:pt idx="1715">
                  <c:v>1.9746464240847916</c:v>
                </c:pt>
                <c:pt idx="1716">
                  <c:v>2.4609399464340314</c:v>
                </c:pt>
                <c:pt idx="1717">
                  <c:v>1.7254560513070993</c:v>
                </c:pt>
                <c:pt idx="1718">
                  <c:v>2.8315176226578043</c:v>
                </c:pt>
                <c:pt idx="1719">
                  <c:v>2.4775779198255785</c:v>
                </c:pt>
                <c:pt idx="1720">
                  <c:v>1.6985692434306727</c:v>
                </c:pt>
                <c:pt idx="1721">
                  <c:v>1.0043713787242239</c:v>
                </c:pt>
                <c:pt idx="1722">
                  <c:v>4.283348526912131</c:v>
                </c:pt>
                <c:pt idx="1723">
                  <c:v>2.1564444307902453</c:v>
                </c:pt>
                <c:pt idx="1724">
                  <c:v>1.7590016911544828</c:v>
                </c:pt>
                <c:pt idx="1725">
                  <c:v>1.0059171597633136</c:v>
                </c:pt>
                <c:pt idx="1726">
                  <c:v>1.7307692307692308</c:v>
                </c:pt>
                <c:pt idx="1727">
                  <c:v>1.0955170996155181</c:v>
                </c:pt>
                <c:pt idx="1728">
                  <c:v>2.963136800321915</c:v>
                </c:pt>
                <c:pt idx="1729">
                  <c:v>3.1557406923428393</c:v>
                </c:pt>
                <c:pt idx="1730">
                  <c:v>1.1425661382570316</c:v>
                </c:pt>
                <c:pt idx="1731">
                  <c:v>1.7657840318517761</c:v>
                </c:pt>
                <c:pt idx="1732">
                  <c:v>1.3523884368708048</c:v>
                </c:pt>
                <c:pt idx="1733">
                  <c:v>2.6473719850634678</c:v>
                </c:pt>
                <c:pt idx="1734">
                  <c:v>1.0262284661201082</c:v>
                </c:pt>
                <c:pt idx="1735">
                  <c:v>1.4151053709802999</c:v>
                </c:pt>
                <c:pt idx="1736">
                  <c:v>2.4727104377129452</c:v>
                </c:pt>
                <c:pt idx="1737">
                  <c:v>1.4300012169906189</c:v>
                </c:pt>
                <c:pt idx="1738">
                  <c:v>1.9677703075386475</c:v>
                </c:pt>
                <c:pt idx="1739">
                  <c:v>1.5814001089972565</c:v>
                </c:pt>
                <c:pt idx="1740">
                  <c:v>1.551562371091648</c:v>
                </c:pt>
                <c:pt idx="1741">
                  <c:v>3.8221825139927716</c:v>
                </c:pt>
                <c:pt idx="1742">
                  <c:v>1.179501635177457</c:v>
                </c:pt>
                <c:pt idx="1743">
                  <c:v>1.7346064148137781</c:v>
                </c:pt>
                <c:pt idx="1744">
                  <c:v>1.7346064148137781</c:v>
                </c:pt>
                <c:pt idx="1745">
                  <c:v>1.8556693316971515</c:v>
                </c:pt>
                <c:pt idx="1746">
                  <c:v>2.5011022822034144</c:v>
                </c:pt>
                <c:pt idx="1747">
                  <c:v>2.3962656595960854</c:v>
                </c:pt>
                <c:pt idx="1748">
                  <c:v>1.3639315642091769</c:v>
                </c:pt>
                <c:pt idx="1749">
                  <c:v>2.3399798761730648</c:v>
                </c:pt>
                <c:pt idx="1750">
                  <c:v>3.0599736842263154</c:v>
                </c:pt>
                <c:pt idx="1751">
                  <c:v>1.2899889060954075</c:v>
                </c:pt>
                <c:pt idx="1752">
                  <c:v>3.2124602626921832</c:v>
                </c:pt>
                <c:pt idx="1753">
                  <c:v>1.9244528953318636</c:v>
                </c:pt>
                <c:pt idx="1754">
                  <c:v>1.8206209852297983</c:v>
                </c:pt>
                <c:pt idx="1755">
                  <c:v>1.4294131702217425</c:v>
                </c:pt>
                <c:pt idx="1756">
                  <c:v>3.1170337764490479</c:v>
                </c:pt>
                <c:pt idx="1757">
                  <c:v>1.2197088690452798</c:v>
                </c:pt>
                <c:pt idx="1758">
                  <c:v>1.9138680992245667</c:v>
                </c:pt>
                <c:pt idx="1759">
                  <c:v>2.185124995177655</c:v>
                </c:pt>
                <c:pt idx="1760">
                  <c:v>1.6740503346215478</c:v>
                </c:pt>
                <c:pt idx="1761">
                  <c:v>1.6137241964369875</c:v>
                </c:pt>
                <c:pt idx="1762">
                  <c:v>1.2980199460385944</c:v>
                </c:pt>
                <c:pt idx="1763">
                  <c:v>4.2293970586658149</c:v>
                </c:pt>
                <c:pt idx="1764">
                  <c:v>3.2652152986220795</c:v>
                </c:pt>
                <c:pt idx="1765">
                  <c:v>3.769928386500931</c:v>
                </c:pt>
                <c:pt idx="1766">
                  <c:v>1.4988871898136231</c:v>
                </c:pt>
                <c:pt idx="1767">
                  <c:v>1.1506608729882359</c:v>
                </c:pt>
                <c:pt idx="1768">
                  <c:v>1.2112219715665642</c:v>
                </c:pt>
                <c:pt idx="1769">
                  <c:v>2.4697864059016679</c:v>
                </c:pt>
                <c:pt idx="1770">
                  <c:v>1.061470676720917</c:v>
                </c:pt>
                <c:pt idx="1771">
                  <c:v>2.1987606874933281</c:v>
                </c:pt>
                <c:pt idx="1772">
                  <c:v>4.2155549732630702</c:v>
                </c:pt>
                <c:pt idx="1773">
                  <c:v>2.0351268977558319</c:v>
                </c:pt>
                <c:pt idx="1774">
                  <c:v>2.414814751814756</c:v>
                </c:pt>
                <c:pt idx="1775">
                  <c:v>1.4580013595862678</c:v>
                </c:pt>
                <c:pt idx="1776">
                  <c:v>3.1893779740949606</c:v>
                </c:pt>
                <c:pt idx="1777">
                  <c:v>2.1735082779506709</c:v>
                </c:pt>
                <c:pt idx="1778">
                  <c:v>1.261546762726613</c:v>
                </c:pt>
                <c:pt idx="1779">
                  <c:v>1.7811014178937365</c:v>
                </c:pt>
                <c:pt idx="1780">
                  <c:v>1.5375319932245077</c:v>
                </c:pt>
                <c:pt idx="1781">
                  <c:v>1.7533906382052233</c:v>
                </c:pt>
                <c:pt idx="1782">
                  <c:v>1.4038085937499998</c:v>
                </c:pt>
                <c:pt idx="1783">
                  <c:v>2.5787353515624996</c:v>
                </c:pt>
                <c:pt idx="1784">
                  <c:v>2.1226296602219659</c:v>
                </c:pt>
                <c:pt idx="1785">
                  <c:v>1.7866738866616547</c:v>
                </c:pt>
                <c:pt idx="1786">
                  <c:v>1.2990260055836724</c:v>
                </c:pt>
                <c:pt idx="1787">
                  <c:v>1.5294614812008536</c:v>
                </c:pt>
                <c:pt idx="1788">
                  <c:v>1.316366290247134</c:v>
                </c:pt>
                <c:pt idx="1789">
                  <c:v>1.5765782313424979</c:v>
                </c:pt>
                <c:pt idx="1790">
                  <c:v>1.4093083283228847</c:v>
                </c:pt>
                <c:pt idx="1791">
                  <c:v>1.1642112277449919</c:v>
                </c:pt>
                <c:pt idx="1792">
                  <c:v>5.0437565039930004</c:v>
                </c:pt>
                <c:pt idx="1793">
                  <c:v>1.3490898855665168</c:v>
                </c:pt>
                <c:pt idx="1794">
                  <c:v>1.7056976910538919</c:v>
                </c:pt>
                <c:pt idx="1795">
                  <c:v>1.4905646489389868</c:v>
                </c:pt>
                <c:pt idx="1796">
                  <c:v>1.9530949634755863</c:v>
                </c:pt>
                <c:pt idx="1797">
                  <c:v>1.0611303344867358</c:v>
                </c:pt>
                <c:pt idx="1798">
                  <c:v>1.9377162629757785</c:v>
                </c:pt>
                <c:pt idx="1799">
                  <c:v>1.5686274509803921</c:v>
                </c:pt>
                <c:pt idx="1800">
                  <c:v>1.507112648981161</c:v>
                </c:pt>
                <c:pt idx="1801">
                  <c:v>8.6957846683620126</c:v>
                </c:pt>
                <c:pt idx="1802">
                  <c:v>1.8315015496196099</c:v>
                </c:pt>
                <c:pt idx="1803">
                  <c:v>1.7559251692465416</c:v>
                </c:pt>
                <c:pt idx="1804">
                  <c:v>2.1409964782918358</c:v>
                </c:pt>
                <c:pt idx="1805">
                  <c:v>4.1741729900509892</c:v>
                </c:pt>
                <c:pt idx="1806">
                  <c:v>0.80094832281421202</c:v>
                </c:pt>
                <c:pt idx="1807">
                  <c:v>1.6339846612002173</c:v>
                </c:pt>
                <c:pt idx="1808">
                  <c:v>5.4260622711554394</c:v>
                </c:pt>
                <c:pt idx="1809">
                  <c:v>3.7517224342966102</c:v>
                </c:pt>
                <c:pt idx="1810">
                  <c:v>3.8628317708951383</c:v>
                </c:pt>
                <c:pt idx="1811">
                  <c:v>1.1752245954714577</c:v>
                </c:pt>
                <c:pt idx="1812">
                  <c:v>1.6700560040910188</c:v>
                </c:pt>
                <c:pt idx="1813">
                  <c:v>1.7783003747265478</c:v>
                </c:pt>
                <c:pt idx="1814">
                  <c:v>5.6287072730475076</c:v>
                </c:pt>
                <c:pt idx="1815">
                  <c:v>1.6571981796839583</c:v>
                </c:pt>
                <c:pt idx="1816">
                  <c:v>3.2524450255479556</c:v>
                </c:pt>
                <c:pt idx="1817">
                  <c:v>4.5379352023121475</c:v>
                </c:pt>
                <c:pt idx="1818">
                  <c:v>1.2710025420050841</c:v>
                </c:pt>
                <c:pt idx="1819">
                  <c:v>2.24750449500899</c:v>
                </c:pt>
                <c:pt idx="1820">
                  <c:v>0.96175906353209739</c:v>
                </c:pt>
                <c:pt idx="1821">
                  <c:v>1.7839079404224387</c:v>
                </c:pt>
                <c:pt idx="1822">
                  <c:v>3.024887377238048</c:v>
                </c:pt>
                <c:pt idx="1823">
                  <c:v>2.2182507433079022</c:v>
                </c:pt>
                <c:pt idx="1824">
                  <c:v>1.1972703479982885</c:v>
                </c:pt>
                <c:pt idx="1825">
                  <c:v>2.3945406959965769</c:v>
                </c:pt>
                <c:pt idx="1826">
                  <c:v>1.5094398344284552</c:v>
                </c:pt>
                <c:pt idx="1827">
                  <c:v>2.9877571980439526</c:v>
                </c:pt>
                <c:pt idx="1828">
                  <c:v>1.3860432607461959</c:v>
                </c:pt>
                <c:pt idx="1829">
                  <c:v>1.8235407894123665</c:v>
                </c:pt>
                <c:pt idx="1830">
                  <c:v>1.5585818712926209</c:v>
                </c:pt>
                <c:pt idx="1831">
                  <c:v>1.7937852049844143</c:v>
                </c:pt>
                <c:pt idx="1832">
                  <c:v>1.7469908083326471</c:v>
                </c:pt>
                <c:pt idx="1833">
                  <c:v>1.7952029367646791</c:v>
                </c:pt>
                <c:pt idx="1834">
                  <c:v>1.1873330312924744</c:v>
                </c:pt>
                <c:pt idx="1835">
                  <c:v>1.2820831537244282</c:v>
                </c:pt>
                <c:pt idx="1836">
                  <c:v>5.1636857074186819</c:v>
                </c:pt>
                <c:pt idx="1837">
                  <c:v>1.6899335042461141</c:v>
                </c:pt>
                <c:pt idx="1838">
                  <c:v>1.8322105432285021</c:v>
                </c:pt>
                <c:pt idx="1839">
                  <c:v>2.2881588095054504</c:v>
                </c:pt>
                <c:pt idx="1840">
                  <c:v>1.7396275880486642</c:v>
                </c:pt>
                <c:pt idx="1841">
                  <c:v>1.4116263111459662</c:v>
                </c:pt>
                <c:pt idx="1842">
                  <c:v>1.9464487983504164</c:v>
                </c:pt>
                <c:pt idx="1843">
                  <c:v>1.5540196051346067</c:v>
                </c:pt>
                <c:pt idx="1844">
                  <c:v>1.9008632275495092</c:v>
                </c:pt>
                <c:pt idx="1845">
                  <c:v>1.6508177679560236</c:v>
                </c:pt>
                <c:pt idx="1846">
                  <c:v>3.0682371215467183</c:v>
                </c:pt>
                <c:pt idx="1847">
                  <c:v>2.4407911312673218</c:v>
                </c:pt>
                <c:pt idx="1848">
                  <c:v>1.6376921138825902</c:v>
                </c:pt>
                <c:pt idx="1849">
                  <c:v>1.4983461413012964</c:v>
                </c:pt>
                <c:pt idx="1850">
                  <c:v>1.0251842019429922</c:v>
                </c:pt>
                <c:pt idx="1851">
                  <c:v>1.2617651716221443</c:v>
                </c:pt>
                <c:pt idx="1852">
                  <c:v>1.1996295670173844</c:v>
                </c:pt>
                <c:pt idx="1853">
                  <c:v>2.1782747401105138</c:v>
                </c:pt>
                <c:pt idx="1854">
                  <c:v>1.8858523672359933</c:v>
                </c:pt>
                <c:pt idx="1855">
                  <c:v>1.5542921380890233</c:v>
                </c:pt>
                <c:pt idx="1856">
                  <c:v>2.1904414215647368</c:v>
                </c:pt>
                <c:pt idx="1857">
                  <c:v>2.5237694639767621</c:v>
                </c:pt>
                <c:pt idx="1858">
                  <c:v>4.4161465118558443</c:v>
                </c:pt>
                <c:pt idx="1859">
                  <c:v>2.7322920864719613</c:v>
                </c:pt>
                <c:pt idx="1860">
                  <c:v>3.0524331707912675</c:v>
                </c:pt>
                <c:pt idx="1861">
                  <c:v>2.941146544772836</c:v>
                </c:pt>
                <c:pt idx="1862">
                  <c:v>2.0985478049189963</c:v>
                </c:pt>
                <c:pt idx="1863">
                  <c:v>2.9753149100349097</c:v>
                </c:pt>
                <c:pt idx="1864">
                  <c:v>1.08279634065792</c:v>
                </c:pt>
                <c:pt idx="1865">
                  <c:v>1.3534954258223999</c:v>
                </c:pt>
                <c:pt idx="1866">
                  <c:v>3.0302952974920641</c:v>
                </c:pt>
                <c:pt idx="1867">
                  <c:v>1.3556584225622392</c:v>
                </c:pt>
                <c:pt idx="1868">
                  <c:v>1.8500750237319969</c:v>
                </c:pt>
                <c:pt idx="1869">
                  <c:v>8.1498994579918147</c:v>
                </c:pt>
                <c:pt idx="1870">
                  <c:v>2.0750169712445743</c:v>
                </c:pt>
                <c:pt idx="1871">
                  <c:v>1.6134174994137385</c:v>
                </c:pt>
                <c:pt idx="1872">
                  <c:v>3.2773775735607393</c:v>
                </c:pt>
                <c:pt idx="1873">
                  <c:v>1.8560000000000001</c:v>
                </c:pt>
                <c:pt idx="1874">
                  <c:v>1.296</c:v>
                </c:pt>
                <c:pt idx="1875">
                  <c:v>1.8254600759871777</c:v>
                </c:pt>
                <c:pt idx="1876">
                  <c:v>2.4819851910351978</c:v>
                </c:pt>
                <c:pt idx="1877">
                  <c:v>1.2810246147278439</c:v>
                </c:pt>
                <c:pt idx="1878">
                  <c:v>3.6188945366061591</c:v>
                </c:pt>
                <c:pt idx="1879">
                  <c:v>3.1249979967961559</c:v>
                </c:pt>
                <c:pt idx="1880">
                  <c:v>1.6025630752800799</c:v>
                </c:pt>
                <c:pt idx="1881">
                  <c:v>1.3942298754936695</c:v>
                </c:pt>
                <c:pt idx="1882">
                  <c:v>2.3878189821673192</c:v>
                </c:pt>
                <c:pt idx="1883">
                  <c:v>1.4434622307682317</c:v>
                </c:pt>
                <c:pt idx="1884">
                  <c:v>1.7321546769218781</c:v>
                </c:pt>
                <c:pt idx="1885">
                  <c:v>4.7351403270874419</c:v>
                </c:pt>
                <c:pt idx="1886">
                  <c:v>1.6867402138947234</c:v>
                </c:pt>
                <c:pt idx="1887">
                  <c:v>1.495168195168002</c:v>
                </c:pt>
                <c:pt idx="1888">
                  <c:v>2.3027137884569302</c:v>
                </c:pt>
                <c:pt idx="1889">
                  <c:v>2.4315369374615137</c:v>
                </c:pt>
                <c:pt idx="1890">
                  <c:v>2.0644828309220822</c:v>
                </c:pt>
                <c:pt idx="1891">
                  <c:v>4.1773519781939008</c:v>
                </c:pt>
                <c:pt idx="1892">
                  <c:v>1.4032031741423527</c:v>
                </c:pt>
                <c:pt idx="1893">
                  <c:v>2.306414412670764</c:v>
                </c:pt>
                <c:pt idx="1894">
                  <c:v>3.1289817906162809</c:v>
                </c:pt>
                <c:pt idx="1895">
                  <c:v>4.8386316349736305</c:v>
                </c:pt>
                <c:pt idx="1896">
                  <c:v>1.7594490890492696</c:v>
                </c:pt>
                <c:pt idx="1897">
                  <c:v>2.5988192966691046</c:v>
                </c:pt>
                <c:pt idx="1898">
                  <c:v>3.9772559165319485</c:v>
                </c:pt>
                <c:pt idx="1899">
                  <c:v>2.3947460565975578</c:v>
                </c:pt>
                <c:pt idx="1900">
                  <c:v>2.3462039068016614</c:v>
                </c:pt>
                <c:pt idx="1901">
                  <c:v>6.3479468359452484</c:v>
                </c:pt>
                <c:pt idx="1902">
                  <c:v>4.0808229659648028</c:v>
                </c:pt>
                <c:pt idx="1903">
                  <c:v>5.0078959446739333</c:v>
                </c:pt>
                <c:pt idx="1904">
                  <c:v>1.5396443842848662</c:v>
                </c:pt>
                <c:pt idx="1905">
                  <c:v>3.0979894048762358</c:v>
                </c:pt>
                <c:pt idx="1906">
                  <c:v>6.655494094141801</c:v>
                </c:pt>
                <c:pt idx="1907">
                  <c:v>3.0055101561061979</c:v>
                </c:pt>
                <c:pt idx="1908">
                  <c:v>1.5921080826940941</c:v>
                </c:pt>
                <c:pt idx="1909">
                  <c:v>0.95851404978521992</c:v>
                </c:pt>
                <c:pt idx="1910">
                  <c:v>1.7383220902884495</c:v>
                </c:pt>
                <c:pt idx="1911">
                  <c:v>1.6733380869131804</c:v>
                </c:pt>
                <c:pt idx="1912">
                  <c:v>0.97554630593132141</c:v>
                </c:pt>
                <c:pt idx="1913">
                  <c:v>1.8210197710717999</c:v>
                </c:pt>
                <c:pt idx="1914">
                  <c:v>2.3594726562341095</c:v>
                </c:pt>
                <c:pt idx="1915">
                  <c:v>2.6056577950532889</c:v>
                </c:pt>
                <c:pt idx="1916">
                  <c:v>2.4956871915461121</c:v>
                </c:pt>
                <c:pt idx="1917">
                  <c:v>2.0585961419947734</c:v>
                </c:pt>
                <c:pt idx="1918">
                  <c:v>2.6652587124118807</c:v>
                </c:pt>
                <c:pt idx="1919">
                  <c:v>4.663886008734722</c:v>
                </c:pt>
                <c:pt idx="1920">
                  <c:v>2.0799755512795044</c:v>
                </c:pt>
                <c:pt idx="1921">
                  <c:v>1.7032870656147121</c:v>
                </c:pt>
                <c:pt idx="1922">
                  <c:v>3.5896343162484228</c:v>
                </c:pt>
                <c:pt idx="1923">
                  <c:v>2.8028651510432891</c:v>
                </c:pt>
                <c:pt idx="1924">
                  <c:v>0.91789735940598938</c:v>
                </c:pt>
                <c:pt idx="1925">
                  <c:v>7.1464865839466318</c:v>
                </c:pt>
                <c:pt idx="1926">
                  <c:v>2.0013251397113594</c:v>
                </c:pt>
                <c:pt idx="1927">
                  <c:v>8.546642604832936</c:v>
                </c:pt>
                <c:pt idx="1928">
                  <c:v>1.4775840646827201</c:v>
                </c:pt>
                <c:pt idx="1929">
                  <c:v>1.3309039680491033</c:v>
                </c:pt>
                <c:pt idx="1930">
                  <c:v>3.9137295606295912</c:v>
                </c:pt>
                <c:pt idx="1931">
                  <c:v>1.9733090221661804</c:v>
                </c:pt>
                <c:pt idx="1932">
                  <c:v>1.4976403935008991</c:v>
                </c:pt>
                <c:pt idx="1933">
                  <c:v>1.6457586741768122</c:v>
                </c:pt>
                <c:pt idx="1934">
                  <c:v>1.8462444338615076</c:v>
                </c:pt>
                <c:pt idx="1935">
                  <c:v>4.8793602894911272</c:v>
                </c:pt>
                <c:pt idx="1936">
                  <c:v>1.8642422498665334</c:v>
                </c:pt>
                <c:pt idx="1937">
                  <c:v>1.271356939074429</c:v>
                </c:pt>
                <c:pt idx="1938">
                  <c:v>5.6633172740588202</c:v>
                </c:pt>
                <c:pt idx="1939">
                  <c:v>2.8422235441866608</c:v>
                </c:pt>
                <c:pt idx="1940">
                  <c:v>1.3880626611144158</c:v>
                </c:pt>
                <c:pt idx="1941">
                  <c:v>5.7505453103311517</c:v>
                </c:pt>
                <c:pt idx="1942">
                  <c:v>1.6220428338478632</c:v>
                </c:pt>
                <c:pt idx="1943">
                  <c:v>1.0758447367358275</c:v>
                </c:pt>
                <c:pt idx="1944">
                  <c:v>2.2693958387894084</c:v>
                </c:pt>
                <c:pt idx="1945">
                  <c:v>1.5417935468811341</c:v>
                </c:pt>
                <c:pt idx="1946">
                  <c:v>1.4091661449988861</c:v>
                </c:pt>
                <c:pt idx="1947">
                  <c:v>1.3428524440577621</c:v>
                </c:pt>
                <c:pt idx="1948">
                  <c:v>1.8914804567759385</c:v>
                </c:pt>
                <c:pt idx="1949">
                  <c:v>1.7919288537877311</c:v>
                </c:pt>
                <c:pt idx="1950">
                  <c:v>1.111659566701648</c:v>
                </c:pt>
                <c:pt idx="1951">
                  <c:v>6.5591562832731887</c:v>
                </c:pt>
                <c:pt idx="1952">
                  <c:v>1.5609131408295689</c:v>
                </c:pt>
                <c:pt idx="1953">
                  <c:v>1.7435731892245185</c:v>
                </c:pt>
                <c:pt idx="1954">
                  <c:v>2.9557716922091837</c:v>
                </c:pt>
                <c:pt idx="1955">
                  <c:v>3.1052208227141427</c:v>
                </c:pt>
                <c:pt idx="1956">
                  <c:v>1.279663046438972</c:v>
                </c:pt>
                <c:pt idx="1957">
                  <c:v>2.3100410838313907</c:v>
                </c:pt>
                <c:pt idx="1958">
                  <c:v>1.7131535597667715</c:v>
                </c:pt>
                <c:pt idx="1959">
                  <c:v>2.3784559130742555</c:v>
                </c:pt>
                <c:pt idx="1960">
                  <c:v>1.647967232418811</c:v>
                </c:pt>
                <c:pt idx="1961">
                  <c:v>1.7311979007227916</c:v>
                </c:pt>
                <c:pt idx="1962">
                  <c:v>4.5610406230581235</c:v>
                </c:pt>
                <c:pt idx="1963">
                  <c:v>1.8992086630570595</c:v>
                </c:pt>
                <c:pt idx="1964">
                  <c:v>3.2512999781079137</c:v>
                </c:pt>
                <c:pt idx="1965">
                  <c:v>1.5172733231170263</c:v>
                </c:pt>
                <c:pt idx="1966">
                  <c:v>2.6010399824863311</c:v>
                </c:pt>
                <c:pt idx="1967">
                  <c:v>5.2687732978569271</c:v>
                </c:pt>
                <c:pt idx="1968">
                  <c:v>3.2846466445500462</c:v>
                </c:pt>
                <c:pt idx="1969">
                  <c:v>1.5185131786919561</c:v>
                </c:pt>
                <c:pt idx="1970">
                  <c:v>3.2539568114827633</c:v>
                </c:pt>
                <c:pt idx="1971">
                  <c:v>3.7075330893153073</c:v>
                </c:pt>
                <c:pt idx="1972">
                  <c:v>5.7617068279900048</c:v>
                </c:pt>
                <c:pt idx="1973">
                  <c:v>3.295402745890156</c:v>
                </c:pt>
                <c:pt idx="1974">
                  <c:v>3.7805127947775392</c:v>
                </c:pt>
                <c:pt idx="1975">
                  <c:v>1.1207714922570582</c:v>
                </c:pt>
                <c:pt idx="1976">
                  <c:v>2.6430133698002267</c:v>
                </c:pt>
                <c:pt idx="1977">
                  <c:v>3.1281234186876099</c:v>
                </c:pt>
                <c:pt idx="1978">
                  <c:v>1.7411289480098895</c:v>
                </c:pt>
                <c:pt idx="1979">
                  <c:v>4.1351812515234876</c:v>
                </c:pt>
                <c:pt idx="1980">
                  <c:v>2.5447269240144537</c:v>
                </c:pt>
                <c:pt idx="1981">
                  <c:v>1.8080954460102698</c:v>
                </c:pt>
                <c:pt idx="1982">
                  <c:v>3.2505346207907881</c:v>
                </c:pt>
                <c:pt idx="1983">
                  <c:v>3.8736525223011702</c:v>
                </c:pt>
                <c:pt idx="1984">
                  <c:v>3.6053475856915651</c:v>
                </c:pt>
                <c:pt idx="1985">
                  <c:v>2.1296704343387387</c:v>
                </c:pt>
                <c:pt idx="1986">
                  <c:v>2.7836637173246501</c:v>
                </c:pt>
                <c:pt idx="1987">
                  <c:v>1.1235269220527204</c:v>
                </c:pt>
                <c:pt idx="1988">
                  <c:v>2.9418088358825365</c:v>
                </c:pt>
                <c:pt idx="1989">
                  <c:v>1.8506542230919927</c:v>
                </c:pt>
                <c:pt idx="1990">
                  <c:v>1.5490904229336773</c:v>
                </c:pt>
                <c:pt idx="1991">
                  <c:v>5.5565199953055817</c:v>
                </c:pt>
                <c:pt idx="1992">
                  <c:v>2.072767275756914</c:v>
                </c:pt>
                <c:pt idx="1993">
                  <c:v>2.0390637428177771</c:v>
                </c:pt>
                <c:pt idx="1994">
                  <c:v>2.6141696427442036</c:v>
                </c:pt>
                <c:pt idx="1995">
                  <c:v>3.3562565090715903</c:v>
                </c:pt>
                <c:pt idx="1996">
                  <c:v>2.059295558875935</c:v>
                </c:pt>
                <c:pt idx="1997">
                  <c:v>4.1861090049281309</c:v>
                </c:pt>
                <c:pt idx="1998">
                  <c:v>1.5541882077996938</c:v>
                </c:pt>
                <c:pt idx="1999">
                  <c:v>5.4948547870498619</c:v>
                </c:pt>
                <c:pt idx="2000">
                  <c:v>1.4371158673822715</c:v>
                </c:pt>
                <c:pt idx="2001">
                  <c:v>1.640002813365651</c:v>
                </c:pt>
                <c:pt idx="2002">
                  <c:v>6.689359684329963</c:v>
                </c:pt>
                <c:pt idx="2003">
                  <c:v>3.1499263323680333</c:v>
                </c:pt>
                <c:pt idx="2004">
                  <c:v>4.1186154469096063</c:v>
                </c:pt>
                <c:pt idx="2005">
                  <c:v>2.5762532836636218</c:v>
                </c:pt>
                <c:pt idx="2006">
                  <c:v>3.4067559869499209</c:v>
                </c:pt>
                <c:pt idx="2007">
                  <c:v>3.0338772222091337</c:v>
                </c:pt>
                <c:pt idx="2008">
                  <c:v>1.7302258928644125</c:v>
                </c:pt>
                <c:pt idx="2009">
                  <c:v>1.5097069065189483</c:v>
                </c:pt>
                <c:pt idx="2010">
                  <c:v>2.0202606679525035</c:v>
                </c:pt>
                <c:pt idx="2011">
                  <c:v>2.4806829558051033</c:v>
                </c:pt>
                <c:pt idx="2012">
                  <c:v>4.2647357664868561</c:v>
                </c:pt>
                <c:pt idx="2013">
                  <c:v>2.4827293017323839</c:v>
                </c:pt>
                <c:pt idx="2014">
                  <c:v>2.009903373043687</c:v>
                </c:pt>
                <c:pt idx="2015">
                  <c:v>2.2994657233974385</c:v>
                </c:pt>
                <c:pt idx="2016">
                  <c:v>1.7033079432573619</c:v>
                </c:pt>
                <c:pt idx="2017">
                  <c:v>1.0390178453869907</c:v>
                </c:pt>
                <c:pt idx="2018">
                  <c:v>2.3184120786541755</c:v>
                </c:pt>
                <c:pt idx="2019">
                  <c:v>3.034392279415024</c:v>
                </c:pt>
                <c:pt idx="2020">
                  <c:v>3.3412409368839588</c:v>
                </c:pt>
                <c:pt idx="2021">
                  <c:v>1.262531262577328</c:v>
                </c:pt>
                <c:pt idx="2022">
                  <c:v>1.9108581271440639</c:v>
                </c:pt>
                <c:pt idx="2023">
                  <c:v>1.760214069373967</c:v>
                </c:pt>
                <c:pt idx="2024">
                  <c:v>3.0077444292215358</c:v>
                </c:pt>
                <c:pt idx="2025">
                  <c:v>2.155052983516923</c:v>
                </c:pt>
                <c:pt idx="2026">
                  <c:v>2.2271501249945178</c:v>
                </c:pt>
                <c:pt idx="2027">
                  <c:v>3.4435167317222923</c:v>
                </c:pt>
                <c:pt idx="2028">
                  <c:v>1.6104008596114205</c:v>
                </c:pt>
                <c:pt idx="2029">
                  <c:v>2.7113310988304211</c:v>
                </c:pt>
                <c:pt idx="2030">
                  <c:v>1.8361546049041459</c:v>
                </c:pt>
                <c:pt idx="2031">
                  <c:v>2.0249181624176562</c:v>
                </c:pt>
                <c:pt idx="2032">
                  <c:v>4.1184776184765886</c:v>
                </c:pt>
                <c:pt idx="2033">
                  <c:v>1.853314928314465</c:v>
                </c:pt>
                <c:pt idx="2034">
                  <c:v>9.1368603789839167</c:v>
                </c:pt>
                <c:pt idx="2035">
                  <c:v>4.0531937019552711</c:v>
                </c:pt>
                <c:pt idx="2036">
                  <c:v>1.6831058592865109</c:v>
                </c:pt>
                <c:pt idx="2037">
                  <c:v>5.0019388959019162</c:v>
                </c:pt>
                <c:pt idx="2038">
                  <c:v>1.4094810634500246</c:v>
                </c:pt>
                <c:pt idx="2039">
                  <c:v>2.3032983231988204</c:v>
                </c:pt>
                <c:pt idx="2040">
                  <c:v>2.011088834434791</c:v>
                </c:pt>
                <c:pt idx="2041">
                  <c:v>2.4579974643091891</c:v>
                </c:pt>
                <c:pt idx="2042">
                  <c:v>2.1159757719053811</c:v>
                </c:pt>
                <c:pt idx="2043">
                  <c:v>1.720305505614131</c:v>
                </c:pt>
                <c:pt idx="2044">
                  <c:v>9.4616802808777205</c:v>
                </c:pt>
                <c:pt idx="2045">
                  <c:v>3.4578140662844028</c:v>
                </c:pt>
                <c:pt idx="2046">
                  <c:v>3.6126415617896752</c:v>
                </c:pt>
                <c:pt idx="2047">
                  <c:v>1.8437845763456915</c:v>
                </c:pt>
                <c:pt idx="2048">
                  <c:v>1.9816376287827526</c:v>
                </c:pt>
                <c:pt idx="2049">
                  <c:v>5.3245741503814825</c:v>
                </c:pt>
                <c:pt idx="2050">
                  <c:v>2.3799406187569678</c:v>
                </c:pt>
                <c:pt idx="2051">
                  <c:v>2.8628271211134542</c:v>
                </c:pt>
                <c:pt idx="2052">
                  <c:v>2.5545213387970169</c:v>
                </c:pt>
                <c:pt idx="2053">
                  <c:v>2.5890418974294094</c:v>
                </c:pt>
                <c:pt idx="2054">
                  <c:v>2.7443844112751736</c:v>
                </c:pt>
                <c:pt idx="2055">
                  <c:v>1.295597249602511</c:v>
                </c:pt>
                <c:pt idx="2056">
                  <c:v>3.6825566971097117</c:v>
                </c:pt>
                <c:pt idx="2057">
                  <c:v>2.0919688279355637</c:v>
                </c:pt>
                <c:pt idx="2058">
                  <c:v>9.7937159642415157</c:v>
                </c:pt>
                <c:pt idx="2059">
                  <c:v>7.9076469887957117</c:v>
                </c:pt>
                <c:pt idx="2060">
                  <c:v>5.1391053734624208</c:v>
                </c:pt>
                <c:pt idx="2061">
                  <c:v>2.1145298706808995</c:v>
                </c:pt>
                <c:pt idx="2062">
                  <c:v>3.9344121364308542</c:v>
                </c:pt>
                <c:pt idx="2063">
                  <c:v>2.9811404734189733</c:v>
                </c:pt>
                <c:pt idx="2064">
                  <c:v>1.9601717387989626</c:v>
                </c:pt>
                <c:pt idx="2065">
                  <c:v>1.8576388888888888</c:v>
                </c:pt>
                <c:pt idx="2066">
                  <c:v>2.3804555218835972</c:v>
                </c:pt>
                <c:pt idx="2067">
                  <c:v>1.7375587750975163</c:v>
                </c:pt>
                <c:pt idx="2068">
                  <c:v>1.4955470954736398</c:v>
                </c:pt>
                <c:pt idx="2069">
                  <c:v>2.1389801481774149</c:v>
                </c:pt>
                <c:pt idx="2070">
                  <c:v>4.9561735140696204</c:v>
                </c:pt>
                <c:pt idx="2071">
                  <c:v>1.3053446553707362</c:v>
                </c:pt>
                <c:pt idx="2072">
                  <c:v>1.2009170829410774</c:v>
                </c:pt>
                <c:pt idx="2073">
                  <c:v>4.0726753247566974</c:v>
                </c:pt>
                <c:pt idx="2074">
                  <c:v>2.8741558691307989</c:v>
                </c:pt>
                <c:pt idx="2075">
                  <c:v>1.2377909789444781</c:v>
                </c:pt>
                <c:pt idx="2076">
                  <c:v>1.6387655214194501</c:v>
                </c:pt>
                <c:pt idx="2077">
                  <c:v>1.6575831112171964</c:v>
                </c:pt>
                <c:pt idx="2078">
                  <c:v>2.6915247033030947</c:v>
                </c:pt>
                <c:pt idx="2079">
                  <c:v>1.4880691864638227</c:v>
                </c:pt>
                <c:pt idx="2080">
                  <c:v>1.9257365942472999</c:v>
                </c:pt>
                <c:pt idx="2081">
                  <c:v>1.7696569020736697</c:v>
                </c:pt>
                <c:pt idx="2082">
                  <c:v>1.7185312379878177</c:v>
                </c:pt>
                <c:pt idx="2083">
                  <c:v>1.9114276014354299</c:v>
                </c:pt>
                <c:pt idx="2084">
                  <c:v>1.7185312379878177</c:v>
                </c:pt>
                <c:pt idx="2085">
                  <c:v>1.4918119706151651</c:v>
                </c:pt>
                <c:pt idx="2086">
                  <c:v>2.7929055281261399</c:v>
                </c:pt>
                <c:pt idx="2087">
                  <c:v>3.6360468196359177</c:v>
                </c:pt>
                <c:pt idx="2088">
                  <c:v>5.7439000484103628</c:v>
                </c:pt>
                <c:pt idx="2089">
                  <c:v>1.0890575015334634</c:v>
                </c:pt>
                <c:pt idx="2090">
                  <c:v>1.7228573061016395</c:v>
                </c:pt>
                <c:pt idx="2091">
                  <c:v>1.3724043961983694</c:v>
                </c:pt>
                <c:pt idx="2092">
                  <c:v>3.7125298409981533</c:v>
                </c:pt>
                <c:pt idx="2093">
                  <c:v>1.7594928156389351</c:v>
                </c:pt>
                <c:pt idx="2094">
                  <c:v>2.0234167379847756</c:v>
                </c:pt>
                <c:pt idx="2095">
                  <c:v>2.1993660195486688</c:v>
                </c:pt>
                <c:pt idx="2096">
                  <c:v>1.1084804738525291</c:v>
                </c:pt>
                <c:pt idx="2097">
                  <c:v>1.5333303724195106</c:v>
                </c:pt>
                <c:pt idx="2098">
                  <c:v>1.9210690872842144</c:v>
                </c:pt>
                <c:pt idx="2099">
                  <c:v>1.7815687365379111</c:v>
                </c:pt>
                <c:pt idx="2100">
                  <c:v>1.4640614369568974</c:v>
                </c:pt>
                <c:pt idx="2101">
                  <c:v>2.8222871073867899</c:v>
                </c:pt>
                <c:pt idx="2102">
                  <c:v>2.6657721912294328</c:v>
                </c:pt>
                <c:pt idx="2103">
                  <c:v>5.5303861145963156</c:v>
                </c:pt>
                <c:pt idx="2104">
                  <c:v>2.8623723660210962</c:v>
                </c:pt>
                <c:pt idx="2105">
                  <c:v>1.3439709815444489</c:v>
                </c:pt>
                <c:pt idx="2106">
                  <c:v>1.6092284121124321</c:v>
                </c:pt>
                <c:pt idx="2107">
                  <c:v>2.3185311344218871</c:v>
                </c:pt>
                <c:pt idx="2108">
                  <c:v>1.1681149226858361</c:v>
                </c:pt>
                <c:pt idx="2109">
                  <c:v>1.7005067510118013</c:v>
                </c:pt>
                <c:pt idx="2110">
                  <c:v>3.1734072022160666</c:v>
                </c:pt>
                <c:pt idx="2111">
                  <c:v>1.2941828254847645</c:v>
                </c:pt>
                <c:pt idx="2112">
                  <c:v>3.5457063711911356</c:v>
                </c:pt>
                <c:pt idx="2113">
                  <c:v>2.0050121755695125</c:v>
                </c:pt>
                <c:pt idx="2114">
                  <c:v>2.0050121755695125</c:v>
                </c:pt>
                <c:pt idx="2115">
                  <c:v>3.0163899986443989</c:v>
                </c:pt>
                <c:pt idx="2116">
                  <c:v>1.1533255877169761</c:v>
                </c:pt>
                <c:pt idx="2117">
                  <c:v>1.6515338220807942</c:v>
                </c:pt>
                <c:pt idx="2118">
                  <c:v>2.3973878062463143</c:v>
                </c:pt>
                <c:pt idx="2119">
                  <c:v>1.4206742555533713</c:v>
                </c:pt>
                <c:pt idx="2120">
                  <c:v>2.8768653674955771</c:v>
                </c:pt>
                <c:pt idx="2121">
                  <c:v>1.3330053547713774</c:v>
                </c:pt>
                <c:pt idx="2122">
                  <c:v>3.2730656404419984</c:v>
                </c:pt>
                <c:pt idx="2123">
                  <c:v>4.557674161904254</c:v>
                </c:pt>
                <c:pt idx="2124">
                  <c:v>2.3500507397318806</c:v>
                </c:pt>
                <c:pt idx="2125">
                  <c:v>0.979187808221617</c:v>
                </c:pt>
                <c:pt idx="2126">
                  <c:v>2.4411274017263578</c:v>
                </c:pt>
                <c:pt idx="2127">
                  <c:v>3.0469546401110015</c:v>
                </c:pt>
                <c:pt idx="2128">
                  <c:v>2.0134846452195507</c:v>
                </c:pt>
                <c:pt idx="2129">
                  <c:v>1.5158475620891163</c:v>
                </c:pt>
                <c:pt idx="2130">
                  <c:v>1.87251757669832</c:v>
                </c:pt>
                <c:pt idx="2131">
                  <c:v>2.3560115508820854</c:v>
                </c:pt>
                <c:pt idx="2132">
                  <c:v>5.0868431212226843</c:v>
                </c:pt>
                <c:pt idx="2133">
                  <c:v>4.9976002594468474</c:v>
                </c:pt>
                <c:pt idx="2134">
                  <c:v>1.8756846248880841</c:v>
                </c:pt>
                <c:pt idx="2135">
                  <c:v>2.4514645800945369</c:v>
                </c:pt>
                <c:pt idx="2136">
                  <c:v>2.2367377555607089</c:v>
                </c:pt>
                <c:pt idx="2137">
                  <c:v>1.9325414208044525</c:v>
                </c:pt>
                <c:pt idx="2138">
                  <c:v>2.7400846990625869</c:v>
                </c:pt>
                <c:pt idx="2139">
                  <c:v>2.5072670448938701</c:v>
                </c:pt>
                <c:pt idx="2140">
                  <c:v>4.086721667726585</c:v>
                </c:pt>
                <c:pt idx="2141">
                  <c:v>1.1301824921815591</c:v>
                </c:pt>
                <c:pt idx="2142">
                  <c:v>1.7760010591424498</c:v>
                </c:pt>
                <c:pt idx="2143">
                  <c:v>3.0676381930642314</c:v>
                </c:pt>
                <c:pt idx="2144">
                  <c:v>1.6338695777075551</c:v>
                </c:pt>
                <c:pt idx="2145">
                  <c:v>1.5993154211204157</c:v>
                </c:pt>
                <c:pt idx="2146">
                  <c:v>1.6172852573127798</c:v>
                </c:pt>
                <c:pt idx="2147">
                  <c:v>3.342389531779745</c:v>
                </c:pt>
                <c:pt idx="2148">
                  <c:v>1.0961600077342175</c:v>
                </c:pt>
                <c:pt idx="2149">
                  <c:v>1.6711947658898725</c:v>
                </c:pt>
                <c:pt idx="2150">
                  <c:v>3.7588819322595524</c:v>
                </c:pt>
                <c:pt idx="2151">
                  <c:v>4.0680780257365337</c:v>
                </c:pt>
                <c:pt idx="2152">
                  <c:v>1.7280331436756957</c:v>
                </c:pt>
                <c:pt idx="2153">
                  <c:v>1.0260196790574443</c:v>
                </c:pt>
                <c:pt idx="2154">
                  <c:v>3.0986881739646783</c:v>
                </c:pt>
                <c:pt idx="2155">
                  <c:v>3.0832893829364272</c:v>
                </c:pt>
                <c:pt idx="2156">
                  <c:v>2.1475043112502519</c:v>
                </c:pt>
                <c:pt idx="2157">
                  <c:v>1.5339316508930372</c:v>
                </c:pt>
                <c:pt idx="2158">
                  <c:v>2.0031342735191426</c:v>
                </c:pt>
                <c:pt idx="2159">
                  <c:v>2.4744387765146496</c:v>
                </c:pt>
                <c:pt idx="2160">
                  <c:v>3.3623143134804945</c:v>
                </c:pt>
                <c:pt idx="2161">
                  <c:v>4.0853926604655468</c:v>
                </c:pt>
                <c:pt idx="2162">
                  <c:v>1.8619267434865103</c:v>
                </c:pt>
                <c:pt idx="2163">
                  <c:v>1.5726954046924895</c:v>
                </c:pt>
                <c:pt idx="2164">
                  <c:v>1.0131710426307998</c:v>
                </c:pt>
                <c:pt idx="2165">
                  <c:v>5.880010515268034</c:v>
                </c:pt>
                <c:pt idx="2166">
                  <c:v>2.5372426443070348</c:v>
                </c:pt>
                <c:pt idx="2167">
                  <c:v>2.247272056386231</c:v>
                </c:pt>
                <c:pt idx="2168">
                  <c:v>1.0883161282645855</c:v>
                </c:pt>
                <c:pt idx="2169">
                  <c:v>1.4341709194070378</c:v>
                </c:pt>
                <c:pt idx="2170">
                  <c:v>2.9772662124399263</c:v>
                </c:pt>
                <c:pt idx="2171">
                  <c:v>1.8880224761814168</c:v>
                </c:pt>
                <c:pt idx="2172">
                  <c:v>3.2132690219626037</c:v>
                </c:pt>
                <c:pt idx="2173">
                  <c:v>1.0529356117165594</c:v>
                </c:pt>
                <c:pt idx="2174">
                  <c:v>1.5249412307619135</c:v>
                </c:pt>
                <c:pt idx="2175">
                  <c:v>9.5127286299909848</c:v>
                </c:pt>
                <c:pt idx="2176">
                  <c:v>3.5067216404334811</c:v>
                </c:pt>
                <c:pt idx="2177">
                  <c:v>4.0734493842090194</c:v>
                </c:pt>
                <c:pt idx="2178">
                  <c:v>1.5652482847790887</c:v>
                </c:pt>
                <c:pt idx="2179">
                  <c:v>2.3316609131112029</c:v>
                </c:pt>
                <c:pt idx="2180">
                  <c:v>2.094851601623346</c:v>
                </c:pt>
                <c:pt idx="2181">
                  <c:v>3.9711099926425173</c:v>
                </c:pt>
                <c:pt idx="2182">
                  <c:v>4.6451057253387242</c:v>
                </c:pt>
                <c:pt idx="2183">
                  <c:v>3.3517625625973539</c:v>
                </c:pt>
                <c:pt idx="2184">
                  <c:v>4.0986226988282866</c:v>
                </c:pt>
                <c:pt idx="2185">
                  <c:v>1.7305295839497208</c:v>
                </c:pt>
                <c:pt idx="2186">
                  <c:v>1.6226177601165657</c:v>
                </c:pt>
                <c:pt idx="2187">
                  <c:v>1.6787460351029446</c:v>
                </c:pt>
                <c:pt idx="2188">
                  <c:v>1.8810723938929068</c:v>
                </c:pt>
                <c:pt idx="2189">
                  <c:v>2.7759514939002123</c:v>
                </c:pt>
                <c:pt idx="2190">
                  <c:v>3.7288054424474413</c:v>
                </c:pt>
                <c:pt idx="2191">
                  <c:v>4.591818440596505</c:v>
                </c:pt>
                <c:pt idx="2192">
                  <c:v>1.8294097372894444</c:v>
                </c:pt>
                <c:pt idx="2193">
                  <c:v>7.6652267992427721</c:v>
                </c:pt>
                <c:pt idx="2194">
                  <c:v>3.4027021113583666</c:v>
                </c:pt>
                <c:pt idx="2195">
                  <c:v>1.5563293258768678</c:v>
                </c:pt>
                <c:pt idx="2196">
                  <c:v>5.1816611673312183</c:v>
                </c:pt>
                <c:pt idx="2197">
                  <c:v>1.2816829742515381</c:v>
                </c:pt>
                <c:pt idx="2198">
                  <c:v>1.9974725558266093</c:v>
                </c:pt>
                <c:pt idx="2199">
                  <c:v>2.2906795364984052</c:v>
                </c:pt>
                <c:pt idx="2200">
                  <c:v>4.4530810189528998</c:v>
                </c:pt>
                <c:pt idx="2201">
                  <c:v>2.4006321542503288</c:v>
                </c:pt>
                <c:pt idx="2202">
                  <c:v>3.4114512882355363</c:v>
                </c:pt>
                <c:pt idx="2203">
                  <c:v>2.9579879361860959</c:v>
                </c:pt>
                <c:pt idx="2204">
                  <c:v>2.4088746620220132</c:v>
                </c:pt>
                <c:pt idx="2205">
                  <c:v>3.1655115310198969</c:v>
                </c:pt>
                <c:pt idx="2206">
                  <c:v>2.0060509120998185</c:v>
                </c:pt>
                <c:pt idx="2207">
                  <c:v>5.8391202637735082</c:v>
                </c:pt>
                <c:pt idx="2208">
                  <c:v>1.5841146456924975</c:v>
                </c:pt>
                <c:pt idx="2209">
                  <c:v>2.8735102875352281</c:v>
                </c:pt>
                <c:pt idx="2210">
                  <c:v>3.2787489178286577</c:v>
                </c:pt>
                <c:pt idx="2211">
                  <c:v>3.0419002400520188</c:v>
                </c:pt>
                <c:pt idx="2212">
                  <c:v>1.4564249634188453</c:v>
                </c:pt>
                <c:pt idx="2213">
                  <c:v>3.0234644810214002</c:v>
                </c:pt>
                <c:pt idx="2214">
                  <c:v>2.1569838065823403</c:v>
                </c:pt>
                <c:pt idx="2215">
                  <c:v>4.2069649626244372</c:v>
                </c:pt>
                <c:pt idx="2216">
                  <c:v>1.8636116720397724</c:v>
                </c:pt>
                <c:pt idx="2217">
                  <c:v>2.6985684279323268</c:v>
                </c:pt>
                <c:pt idx="2218">
                  <c:v>2.5736089180918413</c:v>
                </c:pt>
                <c:pt idx="2219">
                  <c:v>1.9440930676233334</c:v>
                </c:pt>
                <c:pt idx="2220">
                  <c:v>2.0551841000589524</c:v>
                </c:pt>
                <c:pt idx="2221">
                  <c:v>4.6658233622959999</c:v>
                </c:pt>
                <c:pt idx="2222">
                  <c:v>2.6128873906687304</c:v>
                </c:pt>
                <c:pt idx="2223">
                  <c:v>1.6863315783748543</c:v>
                </c:pt>
                <c:pt idx="2224">
                  <c:v>1.8918022643760284</c:v>
                </c:pt>
                <c:pt idx="2225">
                  <c:v>1.7248785351663787</c:v>
                </c:pt>
                <c:pt idx="2226">
                  <c:v>2.2998380468885049</c:v>
                </c:pt>
                <c:pt idx="2227">
                  <c:v>1.8006174447159395</c:v>
                </c:pt>
                <c:pt idx="2228">
                  <c:v>1.4107930494681589</c:v>
                </c:pt>
                <c:pt idx="2229">
                  <c:v>4.2323791484044762</c:v>
                </c:pt>
                <c:pt idx="2230">
                  <c:v>1.7820543782755689</c:v>
                </c:pt>
                <c:pt idx="2231">
                  <c:v>1.2262187871581451</c:v>
                </c:pt>
                <c:pt idx="2232">
                  <c:v>2.8264550990644617</c:v>
                </c:pt>
                <c:pt idx="2233">
                  <c:v>1.7851295362512389</c:v>
                </c:pt>
                <c:pt idx="2234">
                  <c:v>1.0227304634772723</c:v>
                </c:pt>
                <c:pt idx="2235">
                  <c:v>1.7122255135001536</c:v>
                </c:pt>
                <c:pt idx="2236">
                  <c:v>1.0422242256087892</c:v>
                </c:pt>
                <c:pt idx="2237">
                  <c:v>1.8238923948153811</c:v>
                </c:pt>
                <c:pt idx="2238">
                  <c:v>3.256950705027466</c:v>
                </c:pt>
                <c:pt idx="2239">
                  <c:v>2.6800051515654579</c:v>
                </c:pt>
                <c:pt idx="2240">
                  <c:v>5.1738988342722037</c:v>
                </c:pt>
                <c:pt idx="2241">
                  <c:v>4.0048512719314502</c:v>
                </c:pt>
                <c:pt idx="2242">
                  <c:v>1.8440943066102955</c:v>
                </c:pt>
                <c:pt idx="2243">
                  <c:v>1.2491013927294097</c:v>
                </c:pt>
                <c:pt idx="2244">
                  <c:v>1.5300719786909491</c:v>
                </c:pt>
                <c:pt idx="2245">
                  <c:v>2.3510862111592634</c:v>
                </c:pt>
                <c:pt idx="2246">
                  <c:v>3.4146728304932155</c:v>
                </c:pt>
                <c:pt idx="2247">
                  <c:v>1.7196361324710481</c:v>
                </c:pt>
                <c:pt idx="2248">
                  <c:v>3.1215134143767935</c:v>
                </c:pt>
                <c:pt idx="2249">
                  <c:v>2.4320230840147987</c:v>
                </c:pt>
                <c:pt idx="2250">
                  <c:v>4.9244287428607487</c:v>
                </c:pt>
                <c:pt idx="2251">
                  <c:v>3.8417570885103354</c:v>
                </c:pt>
                <c:pt idx="2252">
                  <c:v>1.7990667341316691</c:v>
                </c:pt>
                <c:pt idx="2253">
                  <c:v>1.8178070126122075</c:v>
                </c:pt>
                <c:pt idx="2254">
                  <c:v>2.569642468949997</c:v>
                </c:pt>
                <c:pt idx="2255">
                  <c:v>1.162903891057663</c:v>
                </c:pt>
                <c:pt idx="2256">
                  <c:v>1.875651437189779</c:v>
                </c:pt>
                <c:pt idx="2257">
                  <c:v>9.5553406281819857</c:v>
                </c:pt>
                <c:pt idx="2258">
                  <c:v>3.9832784974923192</c:v>
                </c:pt>
                <c:pt idx="2259">
                  <c:v>2.9874588731192393</c:v>
                </c:pt>
                <c:pt idx="2260">
                  <c:v>1.8037487535814276</c:v>
                </c:pt>
                <c:pt idx="2261">
                  <c:v>2.0497830238850496</c:v>
                </c:pt>
                <c:pt idx="2262">
                  <c:v>2.2754472100008352</c:v>
                </c:pt>
                <c:pt idx="2263">
                  <c:v>2.3130579076867992</c:v>
                </c:pt>
                <c:pt idx="2264">
                  <c:v>1.8053134889262823</c:v>
                </c:pt>
                <c:pt idx="2265">
                  <c:v>2.9926454326866523</c:v>
                </c:pt>
                <c:pt idx="2266">
                  <c:v>1.3175168571576457</c:v>
                </c:pt>
                <c:pt idx="2267">
                  <c:v>5.7970741714936409</c:v>
                </c:pt>
                <c:pt idx="2268">
                  <c:v>2.9010537229938271</c:v>
                </c:pt>
                <c:pt idx="2269">
                  <c:v>1.9403151523919755</c:v>
                </c:pt>
                <c:pt idx="2270">
                  <c:v>2.5264861536303438</c:v>
                </c:pt>
                <c:pt idx="2271">
                  <c:v>4.242234213185279</c:v>
                </c:pt>
                <c:pt idx="2272">
                  <c:v>3.846292353287986</c:v>
                </c:pt>
                <c:pt idx="2273">
                  <c:v>1.5851437310207346</c:v>
                </c:pt>
                <c:pt idx="2274">
                  <c:v>1.7738513180470123</c:v>
                </c:pt>
                <c:pt idx="2275">
                  <c:v>4.3025329841991367</c:v>
                </c:pt>
                <c:pt idx="2276">
                  <c:v>3.9439885688492087</c:v>
                </c:pt>
                <c:pt idx="2277">
                  <c:v>3.4185767728295287</c:v>
                </c:pt>
                <c:pt idx="2278">
                  <c:v>1.6054089817155246</c:v>
                </c:pt>
                <c:pt idx="2279">
                  <c:v>2.3420083968555887</c:v>
                </c:pt>
                <c:pt idx="2280">
                  <c:v>1.7565062976416916</c:v>
                </c:pt>
                <c:pt idx="2281">
                  <c:v>1.1153119092627599</c:v>
                </c:pt>
                <c:pt idx="2282">
                  <c:v>1.7217236686487933</c:v>
                </c:pt>
                <c:pt idx="2283">
                  <c:v>8.2941915662842245</c:v>
                </c:pt>
                <c:pt idx="2284">
                  <c:v>3.2002702618767898</c:v>
                </c:pt>
                <c:pt idx="2285">
                  <c:v>3.0109051576237253</c:v>
                </c:pt>
                <c:pt idx="2286">
                  <c:v>1.8557780216800319</c:v>
                </c:pt>
                <c:pt idx="2287">
                  <c:v>1.647476407001661</c:v>
                </c:pt>
                <c:pt idx="2288">
                  <c:v>4.1696604512823514</c:v>
                </c:pt>
                <c:pt idx="2289">
                  <c:v>1.9711122133334753</c:v>
                </c:pt>
                <c:pt idx="2290">
                  <c:v>1.2319451333334219</c:v>
                </c:pt>
                <c:pt idx="2291">
                  <c:v>2.369125256410427</c:v>
                </c:pt>
                <c:pt idx="2292">
                  <c:v>1.8210734621034612</c:v>
                </c:pt>
                <c:pt idx="2293">
                  <c:v>7.4425315999069683</c:v>
                </c:pt>
                <c:pt idx="2294">
                  <c:v>2.0125212999748436</c:v>
                </c:pt>
                <c:pt idx="2295">
                  <c:v>3.037767999962028</c:v>
                </c:pt>
                <c:pt idx="2296">
                  <c:v>3.838526492293683</c:v>
                </c:pt>
                <c:pt idx="2297">
                  <c:v>2.9073987788165025</c:v>
                </c:pt>
                <c:pt idx="2298">
                  <c:v>10.403493900262255</c:v>
                </c:pt>
                <c:pt idx="2299">
                  <c:v>2.0921102907291558</c:v>
                </c:pt>
                <c:pt idx="2300">
                  <c:v>1.7307457859668469</c:v>
                </c:pt>
                <c:pt idx="2301">
                  <c:v>1.6941847963475658</c:v>
                </c:pt>
                <c:pt idx="2302">
                  <c:v>6.7957749696188881</c:v>
                </c:pt>
                <c:pt idx="2303">
                  <c:v>3.8485859590247529</c:v>
                </c:pt>
                <c:pt idx="2304">
                  <c:v>5.2013067664047403</c:v>
                </c:pt>
                <c:pt idx="2305">
                  <c:v>1.5622972704951967</c:v>
                </c:pt>
                <c:pt idx="2306">
                  <c:v>1.7734215594668294</c:v>
                </c:pt>
                <c:pt idx="2307">
                  <c:v>3.3752216776949338</c:v>
                </c:pt>
                <c:pt idx="2308">
                  <c:v>4.2179428233993148</c:v>
                </c:pt>
                <c:pt idx="2309">
                  <c:v>1.6413714154404573</c:v>
                </c:pt>
                <c:pt idx="2310">
                  <c:v>1.8338305051591768</c:v>
                </c:pt>
                <c:pt idx="2311">
                  <c:v>1.911910995189823</c:v>
                </c:pt>
                <c:pt idx="2312">
                  <c:v>3.2884869117264954</c:v>
                </c:pt>
                <c:pt idx="2313">
                  <c:v>1.9692683250455176</c:v>
                </c:pt>
                <c:pt idx="2314">
                  <c:v>2.6598818629736023</c:v>
                </c:pt>
                <c:pt idx="2315">
                  <c:v>3.5975380592736492</c:v>
                </c:pt>
                <c:pt idx="2316">
                  <c:v>1.7045808215504981</c:v>
                </c:pt>
                <c:pt idx="2317">
                  <c:v>1.608817854047661</c:v>
                </c:pt>
                <c:pt idx="2318">
                  <c:v>1.8386489760544698</c:v>
                </c:pt>
                <c:pt idx="2319">
                  <c:v>2.8345838380839741</c:v>
                </c:pt>
                <c:pt idx="2320">
                  <c:v>3.4696556568038988</c:v>
                </c:pt>
                <c:pt idx="2321">
                  <c:v>2.5517599565164755</c:v>
                </c:pt>
                <c:pt idx="2322">
                  <c:v>1.6116378672735636</c:v>
                </c:pt>
                <c:pt idx="2323">
                  <c:v>1.5540793720137933</c:v>
                </c:pt>
                <c:pt idx="2324">
                  <c:v>1.9587043669889952</c:v>
                </c:pt>
                <c:pt idx="2325">
                  <c:v>2.1123282389097007</c:v>
                </c:pt>
                <c:pt idx="2326">
                  <c:v>1.7474715430980252</c:v>
                </c:pt>
                <c:pt idx="2327">
                  <c:v>2.9764625184636695</c:v>
                </c:pt>
                <c:pt idx="2328">
                  <c:v>1.8258833767925613</c:v>
                </c:pt>
                <c:pt idx="2329">
                  <c:v>3.1904909531322652</c:v>
                </c:pt>
                <c:pt idx="2330">
                  <c:v>3.6325469285662537</c:v>
                </c:pt>
                <c:pt idx="2331">
                  <c:v>5.5160897804154221</c:v>
                </c:pt>
                <c:pt idx="2332">
                  <c:v>2.2699292089873806</c:v>
                </c:pt>
                <c:pt idx="2333">
                  <c:v>2.327639273622653</c:v>
                </c:pt>
                <c:pt idx="2334">
                  <c:v>1.5004616805170821</c:v>
                </c:pt>
                <c:pt idx="2335">
                  <c:v>1.5595394622207341</c:v>
                </c:pt>
                <c:pt idx="2336">
                  <c:v>2.156400244058299</c:v>
                </c:pt>
                <c:pt idx="2337">
                  <c:v>2.406696700957923</c:v>
                </c:pt>
                <c:pt idx="2338">
                  <c:v>2.1197529370140464</c:v>
                </c:pt>
                <c:pt idx="2339">
                  <c:v>1.9270481245582243</c:v>
                </c:pt>
                <c:pt idx="2340">
                  <c:v>2.8931116746892656</c:v>
                </c:pt>
                <c:pt idx="2341">
                  <c:v>2.661662740714124</c:v>
                </c:pt>
                <c:pt idx="2342">
                  <c:v>3.1245606086644067</c:v>
                </c:pt>
                <c:pt idx="2343">
                  <c:v>2.8545368523600754</c:v>
                </c:pt>
                <c:pt idx="2344">
                  <c:v>2.2412752083081755</c:v>
                </c:pt>
                <c:pt idx="2345">
                  <c:v>1.6839158359509836</c:v>
                </c:pt>
                <c:pt idx="2346">
                  <c:v>1.9548907980580383</c:v>
                </c:pt>
                <c:pt idx="2347">
                  <c:v>1.8403776532434042</c:v>
                </c:pt>
                <c:pt idx="2348">
                  <c:v>2.1503359948422931</c:v>
                </c:pt>
                <c:pt idx="2349">
                  <c:v>1.5497917079944457</c:v>
                </c:pt>
                <c:pt idx="2350">
                  <c:v>4.6300027276334061</c:v>
                </c:pt>
                <c:pt idx="2351">
                  <c:v>2.8671146597897241</c:v>
                </c:pt>
                <c:pt idx="2352">
                  <c:v>1.4723021225947233</c:v>
                </c:pt>
                <c:pt idx="2353">
                  <c:v>3.8357344772862527</c:v>
                </c:pt>
                <c:pt idx="2354">
                  <c:v>2.4818509799724322</c:v>
                </c:pt>
                <c:pt idx="2355">
                  <c:v>1.4929884801396662</c:v>
                </c:pt>
                <c:pt idx="2356">
                  <c:v>4.1105656855793402</c:v>
                </c:pt>
                <c:pt idx="2357">
                  <c:v>3.6258291660534749</c:v>
                </c:pt>
                <c:pt idx="2358">
                  <c:v>2.4818509799724322</c:v>
                </c:pt>
                <c:pt idx="2359">
                  <c:v>1.7450514702931164</c:v>
                </c:pt>
                <c:pt idx="2360">
                  <c:v>1.4542095585775969</c:v>
                </c:pt>
                <c:pt idx="2361">
                  <c:v>1.9212482291525161</c:v>
                </c:pt>
                <c:pt idx="2362">
                  <c:v>1.6301500126142561</c:v>
                </c:pt>
                <c:pt idx="2363">
                  <c:v>1.8630285858448641</c:v>
                </c:pt>
                <c:pt idx="2364">
                  <c:v>2.4646315666906018</c:v>
                </c:pt>
                <c:pt idx="2365">
                  <c:v>1.7869764765912877</c:v>
                </c:pt>
                <c:pt idx="2366">
                  <c:v>2.1560259663220971</c:v>
                </c:pt>
                <c:pt idx="2367">
                  <c:v>1.8452474486540471</c:v>
                </c:pt>
                <c:pt idx="2368">
                  <c:v>2.0607236950564407</c:v>
                </c:pt>
                <c:pt idx="2369">
                  <c:v>6.2016118747453257</c:v>
                </c:pt>
                <c:pt idx="2370">
                  <c:v>1.9440789576004156</c:v>
                </c:pt>
                <c:pt idx="2371">
                  <c:v>3.61917767224221</c:v>
                </c:pt>
                <c:pt idx="2372">
                  <c:v>8.6469542077559289</c:v>
                </c:pt>
                <c:pt idx="2373">
                  <c:v>2.8044175808938148</c:v>
                </c:pt>
                <c:pt idx="2374">
                  <c:v>2.5707161158193301</c:v>
                </c:pt>
                <c:pt idx="2375">
                  <c:v>2.261109405532896</c:v>
                </c:pt>
                <c:pt idx="2376">
                  <c:v>1.5398934744577482</c:v>
                </c:pt>
                <c:pt idx="2377">
                  <c:v>3.9569414596825676</c:v>
                </c:pt>
                <c:pt idx="2378">
                  <c:v>2.2806017279943864</c:v>
                </c:pt>
                <c:pt idx="2379">
                  <c:v>2.2806017279943864</c:v>
                </c:pt>
                <c:pt idx="2380">
                  <c:v>2.1831401156869341</c:v>
                </c:pt>
                <c:pt idx="2381">
                  <c:v>1.8338972892656917</c:v>
                </c:pt>
                <c:pt idx="2382">
                  <c:v>1.425455789488689</c:v>
                </c:pt>
                <c:pt idx="2383">
                  <c:v>2.9875991204351977</c:v>
                </c:pt>
                <c:pt idx="2384">
                  <c:v>2.8755187915153027</c:v>
                </c:pt>
                <c:pt idx="2385">
                  <c:v>6.7682279038387394</c:v>
                </c:pt>
                <c:pt idx="2386">
                  <c:v>5.6778134544600194</c:v>
                </c:pt>
                <c:pt idx="2387">
                  <c:v>4.1115200877124281</c:v>
                </c:pt>
                <c:pt idx="2388">
                  <c:v>1.6068723972831316</c:v>
                </c:pt>
                <c:pt idx="2389">
                  <c:v>2.4299046007696137</c:v>
                </c:pt>
                <c:pt idx="2390">
                  <c:v>1.391316343989053</c:v>
                </c:pt>
                <c:pt idx="2391">
                  <c:v>2.5497375339409296</c:v>
                </c:pt>
                <c:pt idx="2392">
                  <c:v>2.5105108026495304</c:v>
                </c:pt>
                <c:pt idx="2393">
                  <c:v>3.9850421540899976</c:v>
                </c:pt>
                <c:pt idx="2394">
                  <c:v>2.6108896871624125</c:v>
                </c:pt>
                <c:pt idx="2395">
                  <c:v>2.2988343141693077</c:v>
                </c:pt>
                <c:pt idx="2396">
                  <c:v>3.3234841519953191</c:v>
                </c:pt>
                <c:pt idx="2397">
                  <c:v>4.5861483361138911</c:v>
                </c:pt>
                <c:pt idx="2398">
                  <c:v>2.322598728160683</c:v>
                </c:pt>
                <c:pt idx="2399">
                  <c:v>1.7927470183760508</c:v>
                </c:pt>
                <c:pt idx="2400">
                  <c:v>6.2450637892880012</c:v>
                </c:pt>
                <c:pt idx="2401">
                  <c:v>2.9182664550792032</c:v>
                </c:pt>
                <c:pt idx="2402">
                  <c:v>1.5380052938930937</c:v>
                </c:pt>
                <c:pt idx="2403">
                  <c:v>2.4844700901349976</c:v>
                </c:pt>
                <c:pt idx="2404">
                  <c:v>3.904167284497853</c:v>
                </c:pt>
                <c:pt idx="2405">
                  <c:v>2.0309557086024186</c:v>
                </c:pt>
                <c:pt idx="2406">
                  <c:v>3.0562925711978144</c:v>
                </c:pt>
                <c:pt idx="2407">
                  <c:v>2.8419177339811061</c:v>
                </c:pt>
                <c:pt idx="2408">
                  <c:v>2.4098765432098768</c:v>
                </c:pt>
                <c:pt idx="2409">
                  <c:v>3.7959660348030777</c:v>
                </c:pt>
                <c:pt idx="2410">
                  <c:v>1.4234872630511541</c:v>
                </c:pt>
                <c:pt idx="2411">
                  <c:v>1.4234872630511541</c:v>
                </c:pt>
                <c:pt idx="2412">
                  <c:v>1.6834986826127665</c:v>
                </c:pt>
                <c:pt idx="2413">
                  <c:v>1.7642921540936731</c:v>
                </c:pt>
                <c:pt idx="2414">
                  <c:v>2.2202328231291166</c:v>
                </c:pt>
                <c:pt idx="2415">
                  <c:v>2.6167029701164588</c:v>
                </c:pt>
                <c:pt idx="2416">
                  <c:v>2.5770559554177246</c:v>
                </c:pt>
                <c:pt idx="2417">
                  <c:v>1.5476113709753425</c:v>
                </c:pt>
                <c:pt idx="2418">
                  <c:v>4.6031517700805065</c:v>
                </c:pt>
                <c:pt idx="2419">
                  <c:v>2.1626876850809276</c:v>
                </c:pt>
                <c:pt idx="2420">
                  <c:v>1.7460230852029506</c:v>
                </c:pt>
                <c:pt idx="2421">
                  <c:v>3.2539521133327716</c:v>
                </c:pt>
                <c:pt idx="2422">
                  <c:v>2.2817347136174924</c:v>
                </c:pt>
                <c:pt idx="2423">
                  <c:v>5.1831622294031847</c:v>
                </c:pt>
                <c:pt idx="2424">
                  <c:v>4.4285255829766674</c:v>
                </c:pt>
                <c:pt idx="2425">
                  <c:v>2.5816516851433486</c:v>
                </c:pt>
                <c:pt idx="2426">
                  <c:v>1.8071561796003441</c:v>
                </c:pt>
                <c:pt idx="2427">
                  <c:v>2.2062993224673422</c:v>
                </c:pt>
                <c:pt idx="2428">
                  <c:v>1.1130879464700105</c:v>
                </c:pt>
                <c:pt idx="2429">
                  <c:v>2.7827198661750265</c:v>
                </c:pt>
                <c:pt idx="2430">
                  <c:v>2.3653118862487723</c:v>
                </c:pt>
                <c:pt idx="2431">
                  <c:v>1.0932113759973319</c:v>
                </c:pt>
                <c:pt idx="2432">
                  <c:v>1.6313330537520261</c:v>
                </c:pt>
                <c:pt idx="2433">
                  <c:v>3.1660182302913871</c:v>
                </c:pt>
                <c:pt idx="2434">
                  <c:v>2.5510204081632657</c:v>
                </c:pt>
                <c:pt idx="2435">
                  <c:v>1.4548788265306125</c:v>
                </c:pt>
                <c:pt idx="2436">
                  <c:v>2.9296875000000004</c:v>
                </c:pt>
                <c:pt idx="2437">
                  <c:v>3.1289859693877555</c:v>
                </c:pt>
                <c:pt idx="2438">
                  <c:v>2.7727238181563938</c:v>
                </c:pt>
                <c:pt idx="2439">
                  <c:v>2.453561364267888</c:v>
                </c:pt>
                <c:pt idx="2440">
                  <c:v>1.7369970794490488</c:v>
                </c:pt>
                <c:pt idx="2441">
                  <c:v>2.3980005471437913</c:v>
                </c:pt>
                <c:pt idx="2442">
                  <c:v>3.1174007112869284</c:v>
                </c:pt>
                <c:pt idx="2443">
                  <c:v>2.8776006565725494</c:v>
                </c:pt>
                <c:pt idx="2444">
                  <c:v>1.8584504240364381</c:v>
                </c:pt>
                <c:pt idx="2445">
                  <c:v>4.0802480790832085</c:v>
                </c:pt>
                <c:pt idx="2446">
                  <c:v>1.5200924216192346</c:v>
                </c:pt>
                <c:pt idx="2447">
                  <c:v>3.5602164611608389</c:v>
                </c:pt>
                <c:pt idx="2448">
                  <c:v>2.1401301199112908</c:v>
                </c:pt>
                <c:pt idx="2449">
                  <c:v>1.8201106627282941</c:v>
                </c:pt>
                <c:pt idx="2450">
                  <c:v>1.9018162345039511</c:v>
                </c:pt>
                <c:pt idx="2451">
                  <c:v>1.3024078917101938</c:v>
                </c:pt>
                <c:pt idx="2452">
                  <c:v>2.4445194275175943</c:v>
                </c:pt>
                <c:pt idx="2453">
                  <c:v>2.384408294054047</c:v>
                </c:pt>
                <c:pt idx="2454">
                  <c:v>3.6667791412763919</c:v>
                </c:pt>
                <c:pt idx="2455">
                  <c:v>1.763259914930724</c:v>
                </c:pt>
                <c:pt idx="2456">
                  <c:v>2.44670936642461</c:v>
                </c:pt>
                <c:pt idx="2457">
                  <c:v>3.1916021119975331</c:v>
                </c:pt>
                <c:pt idx="2458">
                  <c:v>4.2554694826633774</c:v>
                </c:pt>
                <c:pt idx="2459">
                  <c:v>1.2645970632443055</c:v>
                </c:pt>
                <c:pt idx="2460">
                  <c:v>2.2080266183630735</c:v>
                </c:pt>
                <c:pt idx="2461">
                  <c:v>6.6240798550892199</c:v>
                </c:pt>
                <c:pt idx="2462">
                  <c:v>3.0940090541955869</c:v>
                </c:pt>
                <c:pt idx="2463">
                  <c:v>1.5670954949821805</c:v>
                </c:pt>
                <c:pt idx="2464">
                  <c:v>3.6799453035452148</c:v>
                </c:pt>
                <c:pt idx="2465">
                  <c:v>2.6342777855979409</c:v>
                </c:pt>
                <c:pt idx="2466">
                  <c:v>1.990790082245772</c:v>
                </c:pt>
                <c:pt idx="2467">
                  <c:v>2.1133389729293355</c:v>
                </c:pt>
                <c:pt idx="2468">
                  <c:v>2.0529578594170688</c:v>
                </c:pt>
                <c:pt idx="2469">
                  <c:v>1.992576745904802</c:v>
                </c:pt>
                <c:pt idx="2470">
                  <c:v>2.9385475242636474</c:v>
                </c:pt>
                <c:pt idx="2471">
                  <c:v>1.4504478660688671</c:v>
                </c:pt>
                <c:pt idx="2472">
                  <c:v>2.3972680008638223</c:v>
                </c:pt>
                <c:pt idx="2473">
                  <c:v>2.0950913620994749</c:v>
                </c:pt>
                <c:pt idx="2474">
                  <c:v>2.1977893465286722</c:v>
                </c:pt>
                <c:pt idx="2475">
                  <c:v>1.5525667860798877</c:v>
                </c:pt>
                <c:pt idx="2476">
                  <c:v>3.7906825426366093</c:v>
                </c:pt>
                <c:pt idx="2477">
                  <c:v>2.036483706416476</c:v>
                </c:pt>
                <c:pt idx="2478">
                  <c:v>2.7018694718792853</c:v>
                </c:pt>
                <c:pt idx="2479">
                  <c:v>2.6817062668652607</c:v>
                </c:pt>
                <c:pt idx="2480">
                  <c:v>6.5127152195299187</c:v>
                </c:pt>
                <c:pt idx="2481">
                  <c:v>6.3167547783323599</c:v>
                </c:pt>
                <c:pt idx="2482">
                  <c:v>2.7446602231731658</c:v>
                </c:pt>
                <c:pt idx="2483">
                  <c:v>1.3735639439464713</c:v>
                </c:pt>
                <c:pt idx="2484">
                  <c:v>1.2737112468298744</c:v>
                </c:pt>
                <c:pt idx="2485">
                  <c:v>2.3048108275969157</c:v>
                </c:pt>
                <c:pt idx="2486">
                  <c:v>1.860022773148388</c:v>
                </c:pt>
                <c:pt idx="2487">
                  <c:v>4.0637454065524556</c:v>
                </c:pt>
                <c:pt idx="2488">
                  <c:v>2.0217638838569436</c:v>
                </c:pt>
                <c:pt idx="2489">
                  <c:v>1.2950932760578331</c:v>
                </c:pt>
                <c:pt idx="2490">
                  <c:v>0.97131995704337482</c:v>
                </c:pt>
                <c:pt idx="2491">
                  <c:v>2.3068848979780152</c:v>
                </c:pt>
                <c:pt idx="2492">
                  <c:v>2.1266753137960062</c:v>
                </c:pt>
                <c:pt idx="2493">
                  <c:v>3.3216642996432859</c:v>
                </c:pt>
                <c:pt idx="2494">
                  <c:v>2.5137643804047198</c:v>
                </c:pt>
                <c:pt idx="2495">
                  <c:v>3.8111911573878015</c:v>
                </c:pt>
                <c:pt idx="2496">
                  <c:v>2.1488630993782283</c:v>
                </c:pt>
                <c:pt idx="2497">
                  <c:v>2.3131239347455566</c:v>
                </c:pt>
                <c:pt idx="2498">
                  <c:v>6.4321077834591351</c:v>
                </c:pt>
                <c:pt idx="2499">
                  <c:v>2.7392257121986852</c:v>
                </c:pt>
                <c:pt idx="2500">
                  <c:v>2.1710900089278469</c:v>
                </c:pt>
                <c:pt idx="2501">
                  <c:v>1.5015015015015016</c:v>
                </c:pt>
                <c:pt idx="2502">
                  <c:v>1.6435354273192111</c:v>
                </c:pt>
                <c:pt idx="2503">
                  <c:v>1.907312718123529</c:v>
                </c:pt>
                <c:pt idx="2504">
                  <c:v>3.5337404175215843</c:v>
                </c:pt>
                <c:pt idx="2505">
                  <c:v>1.9293410325548881</c:v>
                </c:pt>
                <c:pt idx="2506">
                  <c:v>2.8661309508806134</c:v>
                </c:pt>
                <c:pt idx="2507">
                  <c:v>6.4640400168796814</c:v>
                </c:pt>
                <c:pt idx="2508">
                  <c:v>2.6425320823721967</c:v>
                </c:pt>
                <c:pt idx="2509">
                  <c:v>5.3257185044731967</c:v>
                </c:pt>
                <c:pt idx="2510">
                  <c:v>2.8661309508806134</c:v>
                </c:pt>
                <c:pt idx="2511">
                  <c:v>1.4432290603725075</c:v>
                </c:pt>
                <c:pt idx="2512">
                  <c:v>2.2563158549485682</c:v>
                </c:pt>
                <c:pt idx="2513">
                  <c:v>2.5228434317262614</c:v>
                </c:pt>
                <c:pt idx="2514">
                  <c:v>1.9938601315255935</c:v>
                </c:pt>
                <c:pt idx="2515">
                  <c:v>1.7497139929714391</c:v>
                </c:pt>
                <c:pt idx="2516">
                  <c:v>3.357009405119622</c:v>
                </c:pt>
                <c:pt idx="2517">
                  <c:v>4.4760125401594957</c:v>
                </c:pt>
                <c:pt idx="2518">
                  <c:v>2.0142056430717732</c:v>
                </c:pt>
                <c:pt idx="2519">
                  <c:v>1.5680186109554406</c:v>
                </c:pt>
                <c:pt idx="2520">
                  <c:v>1.9956600503069244</c:v>
                </c:pt>
                <c:pt idx="2521">
                  <c:v>1.8938406599851425</c:v>
                </c:pt>
                <c:pt idx="2522">
                  <c:v>3.4007676367475139</c:v>
                </c:pt>
                <c:pt idx="2523">
                  <c:v>2.0974794406287063</c:v>
                </c:pt>
                <c:pt idx="2524">
                  <c:v>1.7920212696633606</c:v>
                </c:pt>
                <c:pt idx="2525">
                  <c:v>1.5694347487120954</c:v>
                </c:pt>
                <c:pt idx="2526">
                  <c:v>1.5898170181758891</c:v>
                </c:pt>
                <c:pt idx="2527">
                  <c:v>3.7537261852594432</c:v>
                </c:pt>
                <c:pt idx="2528">
                  <c:v>2.3256781799976984</c:v>
                </c:pt>
                <c:pt idx="2529">
                  <c:v>4.3657467589430485</c:v>
                </c:pt>
                <c:pt idx="2530">
                  <c:v>1.9806553273808858</c:v>
                </c:pt>
                <c:pt idx="2531">
                  <c:v>3.9408915276753707</c:v>
                </c:pt>
                <c:pt idx="2532">
                  <c:v>10.127887034854838</c:v>
                </c:pt>
                <c:pt idx="2533">
                  <c:v>1.6947875481712733</c:v>
                </c:pt>
                <c:pt idx="2534">
                  <c:v>2.1888010709169503</c:v>
                </c:pt>
                <c:pt idx="2535">
                  <c:v>1.6569428667689063</c:v>
                </c:pt>
                <c:pt idx="2536">
                  <c:v>1.8205915449683046</c:v>
                </c:pt>
                <c:pt idx="2537">
                  <c:v>1.8819597992930788</c:v>
                </c:pt>
                <c:pt idx="2538">
                  <c:v>6.4699739972564023</c:v>
                </c:pt>
                <c:pt idx="2539">
                  <c:v>1.6584427018283816</c:v>
                </c:pt>
                <c:pt idx="2540">
                  <c:v>1.4550131453265081</c:v>
                </c:pt>
                <c:pt idx="2541">
                  <c:v>1.3320542879749722</c:v>
                </c:pt>
                <c:pt idx="2542">
                  <c:v>1.7624102887053479</c:v>
                </c:pt>
                <c:pt idx="2543">
                  <c:v>2.1107937178680327</c:v>
                </c:pt>
                <c:pt idx="2544">
                  <c:v>2.2542457181114912</c:v>
                </c:pt>
                <c:pt idx="2545">
                  <c:v>2.0101475530350772</c:v>
                </c:pt>
                <c:pt idx="2546">
                  <c:v>3.7331311699222858</c:v>
                </c:pt>
                <c:pt idx="2547">
                  <c:v>2.3178231989077931</c:v>
                </c:pt>
                <c:pt idx="2548">
                  <c:v>5.0915148467957021</c:v>
                </c:pt>
                <c:pt idx="2549">
                  <c:v>2.7099998378106158</c:v>
                </c:pt>
                <c:pt idx="2550">
                  <c:v>2.2378028963739176</c:v>
                </c:pt>
                <c:pt idx="2551">
                  <c:v>3.1411361756441227</c:v>
                </c:pt>
                <c:pt idx="2552">
                  <c:v>4.1676512657239009</c:v>
                </c:pt>
                <c:pt idx="2553">
                  <c:v>4.5577269999542178</c:v>
                </c:pt>
                <c:pt idx="2554">
                  <c:v>4.0275881569181227</c:v>
                </c:pt>
                <c:pt idx="2555">
                  <c:v>2.712457330169348</c:v>
                </c:pt>
                <c:pt idx="2556">
                  <c:v>3.8872691933916421</c:v>
                </c:pt>
                <c:pt idx="2557">
                  <c:v>3.4964855178654983</c:v>
                </c:pt>
                <c:pt idx="2558">
                  <c:v>1.6248373877139668</c:v>
                </c:pt>
                <c:pt idx="2559">
                  <c:v>3.4584866321257177</c:v>
                </c:pt>
                <c:pt idx="2560">
                  <c:v>1.6057259363440832</c:v>
                </c:pt>
                <c:pt idx="2561">
                  <c:v>2.9232446533443568</c:v>
                </c:pt>
                <c:pt idx="2562">
                  <c:v>3.9767502285601131</c:v>
                </c:pt>
                <c:pt idx="2563">
                  <c:v>1.2167949044754129</c:v>
                </c:pt>
                <c:pt idx="2564">
                  <c:v>6.5995655835954601</c:v>
                </c:pt>
                <c:pt idx="2565">
                  <c:v>1.9816691475375383</c:v>
                </c:pt>
                <c:pt idx="2566">
                  <c:v>5.3463782209606503</c:v>
                </c:pt>
                <c:pt idx="2567">
                  <c:v>4.6651794514946214</c:v>
                </c:pt>
                <c:pt idx="2568">
                  <c:v>4.2729740993778167</c:v>
                </c:pt>
                <c:pt idx="2569">
                  <c:v>4.7477489993086852</c:v>
                </c:pt>
                <c:pt idx="2570">
                  <c:v>2.2954747507083404</c:v>
                </c:pt>
                <c:pt idx="2571">
                  <c:v>2.7090738048900236</c:v>
                </c:pt>
                <c:pt idx="2572">
                  <c:v>1.552408053975779</c:v>
                </c:pt>
                <c:pt idx="2573">
                  <c:v>11.891914513294395</c:v>
                </c:pt>
                <c:pt idx="2574">
                  <c:v>1.9888916259168326</c:v>
                </c:pt>
                <c:pt idx="2575">
                  <c:v>1.8024330359871297</c:v>
                </c:pt>
                <c:pt idx="2576">
                  <c:v>1.6574096882640272</c:v>
                </c:pt>
                <c:pt idx="2577">
                  <c:v>2.3017508236535376</c:v>
                </c:pt>
                <c:pt idx="2578">
                  <c:v>2.177331860212806</c:v>
                </c:pt>
                <c:pt idx="2579">
                  <c:v>1.2256847007127252</c:v>
                </c:pt>
                <c:pt idx="2580">
                  <c:v>2.5344666692703806</c:v>
                </c:pt>
                <c:pt idx="2581">
                  <c:v>1.9320114773946344</c:v>
                </c:pt>
                <c:pt idx="2582">
                  <c:v>1.5580737720924471</c:v>
                </c:pt>
                <c:pt idx="2583">
                  <c:v>5.8221148457898524</c:v>
                </c:pt>
                <c:pt idx="2584">
                  <c:v>3.5972352440058728</c:v>
                </c:pt>
                <c:pt idx="2585">
                  <c:v>3.3685093036355576</c:v>
                </c:pt>
                <c:pt idx="2586">
                  <c:v>2.2893467952474822</c:v>
                </c:pt>
                <c:pt idx="2587">
                  <c:v>2.1228488465022108</c:v>
                </c:pt>
                <c:pt idx="2588">
                  <c:v>2.8538806840397868</c:v>
                </c:pt>
                <c:pt idx="2589">
                  <c:v>2.6455682253507513</c:v>
                </c:pt>
                <c:pt idx="2590">
                  <c:v>3.4819957882446158</c:v>
                </c:pt>
                <c:pt idx="2591">
                  <c:v>1.8365009148070182</c:v>
                </c:pt>
                <c:pt idx="2592">
                  <c:v>2.0243248720031906</c:v>
                </c:pt>
                <c:pt idx="2593">
                  <c:v>3.7808020480667364</c:v>
                </c:pt>
                <c:pt idx="2594">
                  <c:v>2.6761620240482427</c:v>
                </c:pt>
                <c:pt idx="2595">
                  <c:v>4.3148364394221046</c:v>
                </c:pt>
                <c:pt idx="2596">
                  <c:v>2.8512391149753786</c:v>
                </c:pt>
                <c:pt idx="2597">
                  <c:v>2.2642192971863304</c:v>
                </c:pt>
                <c:pt idx="2598">
                  <c:v>4.8053830362424508</c:v>
                </c:pt>
                <c:pt idx="2599">
                  <c:v>3.6302675339298869</c:v>
                </c:pt>
                <c:pt idx="2600">
                  <c:v>3.3155044529533071</c:v>
                </c:pt>
                <c:pt idx="2601">
                  <c:v>4.8727989441148765</c:v>
                </c:pt>
                <c:pt idx="2602">
                  <c:v>2.1633547036372081</c:v>
                </c:pt>
                <c:pt idx="2603">
                  <c:v>2.2073843945491483</c:v>
                </c:pt>
                <c:pt idx="2604">
                  <c:v>2.627838564939462</c:v>
                </c:pt>
                <c:pt idx="2605">
                  <c:v>3.0482927353297762</c:v>
                </c:pt>
                <c:pt idx="2606">
                  <c:v>4.1452739668378085</c:v>
                </c:pt>
                <c:pt idx="2607">
                  <c:v>3.0510899755912799</c:v>
                </c:pt>
                <c:pt idx="2608">
                  <c:v>2.3588675834939088</c:v>
                </c:pt>
                <c:pt idx="2609">
                  <c:v>2.6958486668501811</c:v>
                </c:pt>
                <c:pt idx="2610">
                  <c:v>1.962303102401205</c:v>
                </c:pt>
                <c:pt idx="2611">
                  <c:v>3.0834369593425599</c:v>
                </c:pt>
                <c:pt idx="2612">
                  <c:v>4.0375214691504819</c:v>
                </c:pt>
                <c:pt idx="2613">
                  <c:v>2.1138855859426608</c:v>
                </c:pt>
                <c:pt idx="2614">
                  <c:v>2.6846346941471793</c:v>
                </c:pt>
                <c:pt idx="2615">
                  <c:v>2.9594398203197252</c:v>
                </c:pt>
                <c:pt idx="2616">
                  <c:v>8.4555423437706434</c:v>
                </c:pt>
                <c:pt idx="2617">
                  <c:v>4.4009279187250181</c:v>
                </c:pt>
                <c:pt idx="2618">
                  <c:v>4.7861795465370189</c:v>
                </c:pt>
                <c:pt idx="2619">
                  <c:v>2.6895787717265551</c:v>
                </c:pt>
                <c:pt idx="2620">
                  <c:v>3.6637569095172755</c:v>
                </c:pt>
                <c:pt idx="2621">
                  <c:v>5.6968243275153014</c:v>
                </c:pt>
                <c:pt idx="2622">
                  <c:v>3.158396331681641</c:v>
                </c:pt>
                <c:pt idx="2623">
                  <c:v>2.5648721888152921</c:v>
                </c:pt>
                <c:pt idx="2624">
                  <c:v>2.6521028735852887</c:v>
                </c:pt>
                <c:pt idx="2625">
                  <c:v>5.1981216322271653</c:v>
                </c:pt>
                <c:pt idx="2626">
                  <c:v>7.1991335556074665</c:v>
                </c:pt>
                <c:pt idx="2627">
                  <c:v>5.1392044851239147</c:v>
                </c:pt>
                <c:pt idx="2628">
                  <c:v>1.0618191084966766</c:v>
                </c:pt>
                <c:pt idx="2629">
                  <c:v>3.6772825349697875</c:v>
                </c:pt>
                <c:pt idx="2630">
                  <c:v>3.1883952615344979</c:v>
                </c:pt>
                <c:pt idx="2631">
                  <c:v>3.7870535531923584</c:v>
                </c:pt>
                <c:pt idx="2632">
                  <c:v>4.148738443103988</c:v>
                </c:pt>
                <c:pt idx="2633">
                  <c:v>2.8934791192930378</c:v>
                </c:pt>
                <c:pt idx="2634">
                  <c:v>1.980455670907042</c:v>
                </c:pt>
                <c:pt idx="2635">
                  <c:v>5.3876912337578666</c:v>
                </c:pt>
                <c:pt idx="2636">
                  <c:v>6.7505854588981968</c:v>
                </c:pt>
                <c:pt idx="2637">
                  <c:v>2.4512123483125854</c:v>
                </c:pt>
                <c:pt idx="2638">
                  <c:v>5.4779267262289952</c:v>
                </c:pt>
                <c:pt idx="2639">
                  <c:v>2.8348803680484682</c:v>
                </c:pt>
                <c:pt idx="2640">
                  <c:v>2.8988250380044489</c:v>
                </c:pt>
                <c:pt idx="2641">
                  <c:v>2.0694547413448259</c:v>
                </c:pt>
                <c:pt idx="2642">
                  <c:v>1.7510531944335299</c:v>
                </c:pt>
                <c:pt idx="2643">
                  <c:v>8.7766202794168393</c:v>
                </c:pt>
                <c:pt idx="2644">
                  <c:v>3.0992382499862674</c:v>
                </c:pt>
                <c:pt idx="2645">
                  <c:v>4.0183226965339189</c:v>
                </c:pt>
                <c:pt idx="2646">
                  <c:v>3.0992382499862674</c:v>
                </c:pt>
                <c:pt idx="2647">
                  <c:v>8.4641265309969782</c:v>
                </c:pt>
                <c:pt idx="2648">
                  <c:v>1.4547807089231968</c:v>
                </c:pt>
                <c:pt idx="2649">
                  <c:v>1.1552670335566564</c:v>
                </c:pt>
                <c:pt idx="2650">
                  <c:v>1.7756882182444902</c:v>
                </c:pt>
                <c:pt idx="2651">
                  <c:v>1.198054701466162</c:v>
                </c:pt>
                <c:pt idx="2652">
                  <c:v>3.1263912173246613</c:v>
                </c:pt>
                <c:pt idx="2653">
                  <c:v>2.3384129813242325</c:v>
                </c:pt>
                <c:pt idx="2654">
                  <c:v>2.188239670596988</c:v>
                </c:pt>
                <c:pt idx="2655">
                  <c:v>2.6816662629865049</c:v>
                </c:pt>
                <c:pt idx="2656">
                  <c:v>2.9605595543371015</c:v>
                </c:pt>
                <c:pt idx="2657">
                  <c:v>4.8055459432718175</c:v>
                </c:pt>
                <c:pt idx="2658">
                  <c:v>10.211785129452611</c:v>
                </c:pt>
                <c:pt idx="2659">
                  <c:v>4.3121193508823001</c:v>
                </c:pt>
                <c:pt idx="2660">
                  <c:v>1.8449863889347156</c:v>
                </c:pt>
                <c:pt idx="2661">
                  <c:v>2.7296277883846383</c:v>
                </c:pt>
                <c:pt idx="2662">
                  <c:v>2.5576827308485983</c:v>
                </c:pt>
                <c:pt idx="2663">
                  <c:v>1.7194505753604021</c:v>
                </c:pt>
                <c:pt idx="2664">
                  <c:v>6.6475401089766324</c:v>
                </c:pt>
                <c:pt idx="2665">
                  <c:v>2.5170297500008609</c:v>
                </c:pt>
                <c:pt idx="2666">
                  <c:v>5.1248647455601546</c:v>
                </c:pt>
                <c:pt idx="2667">
                  <c:v>1.6580444765047559</c:v>
                </c:pt>
                <c:pt idx="2668">
                  <c:v>2.4117010567341906</c:v>
                </c:pt>
                <c:pt idx="2669">
                  <c:v>7.996179076477957</c:v>
                </c:pt>
                <c:pt idx="2670">
                  <c:v>1.9200031755558138</c:v>
                </c:pt>
                <c:pt idx="2671">
                  <c:v>2.5671952572038408</c:v>
                </c:pt>
                <c:pt idx="2672">
                  <c:v>1.9217879797128288</c:v>
                </c:pt>
                <c:pt idx="2673">
                  <c:v>3.9731346996310171</c:v>
                </c:pt>
                <c:pt idx="2674">
                  <c:v>3.1123015664602813</c:v>
                </c:pt>
                <c:pt idx="2675">
                  <c:v>2.1613205322640843</c:v>
                </c:pt>
                <c:pt idx="2676">
                  <c:v>1.8155092471018308</c:v>
                </c:pt>
                <c:pt idx="2677">
                  <c:v>4.4131963223363977</c:v>
                </c:pt>
                <c:pt idx="2678">
                  <c:v>2.2282314764737694</c:v>
                </c:pt>
                <c:pt idx="2679">
                  <c:v>2.057078070010379</c:v>
                </c:pt>
                <c:pt idx="2680">
                  <c:v>3.0747903783313033</c:v>
                </c:pt>
                <c:pt idx="2681">
                  <c:v>3.9879459997433844</c:v>
                </c:pt>
                <c:pt idx="2682">
                  <c:v>1.8639312824887557</c:v>
                </c:pt>
                <c:pt idx="2683">
                  <c:v>2.8852772545350382</c:v>
                </c:pt>
                <c:pt idx="2684">
                  <c:v>3.4276226031318497</c:v>
                </c:pt>
                <c:pt idx="2685">
                  <c:v>2.8635834405911655</c:v>
                </c:pt>
                <c:pt idx="2686">
                  <c:v>1.9759773270715841</c:v>
                </c:pt>
                <c:pt idx="2687">
                  <c:v>2.1082258844496606</c:v>
                </c:pt>
                <c:pt idx="2688">
                  <c:v>3.499220282437066</c:v>
                </c:pt>
                <c:pt idx="2689">
                  <c:v>2.286361808263957</c:v>
                </c:pt>
                <c:pt idx="2690">
                  <c:v>2.5718348341515251</c:v>
                </c:pt>
                <c:pt idx="2691">
                  <c:v>5.2793691633792408</c:v>
                </c:pt>
                <c:pt idx="2692">
                  <c:v>6.5664880916411219</c:v>
                </c:pt>
                <c:pt idx="2693">
                  <c:v>2.705131306855479</c:v>
                </c:pt>
                <c:pt idx="2694">
                  <c:v>2.9014714823530539</c:v>
                </c:pt>
                <c:pt idx="2695">
                  <c:v>8.7698611722250188</c:v>
                </c:pt>
                <c:pt idx="2696">
                  <c:v>2.6178690066343346</c:v>
                </c:pt>
                <c:pt idx="2697">
                  <c:v>1.7888771545334619</c:v>
                </c:pt>
                <c:pt idx="2698">
                  <c:v>2.4651599812473317</c:v>
                </c:pt>
                <c:pt idx="2699">
                  <c:v>3.9959821818499437</c:v>
                </c:pt>
                <c:pt idx="2700">
                  <c:v>4.1308577037545557</c:v>
                </c:pt>
                <c:pt idx="2701">
                  <c:v>1.8796495371581579</c:v>
                </c:pt>
                <c:pt idx="2702">
                  <c:v>1.5532556676330398</c:v>
                </c:pt>
                <c:pt idx="2703">
                  <c:v>2.1658071985305765</c:v>
                </c:pt>
                <c:pt idx="2704">
                  <c:v>3.1313166923923674</c:v>
                </c:pt>
                <c:pt idx="2705">
                  <c:v>5.2115620474782061</c:v>
                </c:pt>
                <c:pt idx="2706">
                  <c:v>2.5400890651574448</c:v>
                </c:pt>
                <c:pt idx="2707">
                  <c:v>3.1751113314468058</c:v>
                </c:pt>
                <c:pt idx="2708">
                  <c:v>2.3452075355244149</c:v>
                </c:pt>
                <c:pt idx="2709">
                  <c:v>2.9369888762642202</c:v>
                </c:pt>
                <c:pt idx="2710">
                  <c:v>4.3616476595267155</c:v>
                </c:pt>
                <c:pt idx="2711">
                  <c:v>4.7780863807880598</c:v>
                </c:pt>
                <c:pt idx="2712">
                  <c:v>1.4246587832624951</c:v>
                </c:pt>
                <c:pt idx="2713">
                  <c:v>2.5205501550028755</c:v>
                </c:pt>
                <c:pt idx="2714">
                  <c:v>3.4443231740425273</c:v>
                </c:pt>
                <c:pt idx="2715">
                  <c:v>2.9397407982273798</c:v>
                </c:pt>
                <c:pt idx="2716">
                  <c:v>2.3912816940804809</c:v>
                </c:pt>
                <c:pt idx="2717">
                  <c:v>3.645182342561061</c:v>
                </c:pt>
                <c:pt idx="2718">
                  <c:v>2.0860983285741015</c:v>
                </c:pt>
                <c:pt idx="2719">
                  <c:v>1.6469197330848169</c:v>
                </c:pt>
                <c:pt idx="2720">
                  <c:v>2.6155633934539266</c:v>
                </c:pt>
                <c:pt idx="2721">
                  <c:v>1.8682595667528048</c:v>
                </c:pt>
                <c:pt idx="2722">
                  <c:v>3.2090105499518766</c:v>
                </c:pt>
                <c:pt idx="2723">
                  <c:v>3.0608912566632194</c:v>
                </c:pt>
                <c:pt idx="2724">
                  <c:v>2.5323920468796417</c:v>
                </c:pt>
                <c:pt idx="2725">
                  <c:v>3.0196830434878437</c:v>
                </c:pt>
                <c:pt idx="2726">
                  <c:v>3.0196830434878437</c:v>
                </c:pt>
                <c:pt idx="2727">
                  <c:v>4.4523793779893754</c:v>
                </c:pt>
                <c:pt idx="2728">
                  <c:v>3.8388215612046048</c:v>
                </c:pt>
                <c:pt idx="2729">
                  <c:v>4.2138788401728711</c:v>
                </c:pt>
                <c:pt idx="2730">
                  <c:v>7.6114565437677504</c:v>
                </c:pt>
                <c:pt idx="2731">
                  <c:v>2.1841570951681373</c:v>
                </c:pt>
                <c:pt idx="2732">
                  <c:v>3.3313911249534214</c:v>
                </c:pt>
                <c:pt idx="2733">
                  <c:v>1.4574735711459097</c:v>
                </c:pt>
                <c:pt idx="2734">
                  <c:v>10.997300582282774</c:v>
                </c:pt>
                <c:pt idx="2735">
                  <c:v>1.5458053027305103</c:v>
                </c:pt>
                <c:pt idx="2736">
                  <c:v>1.6372130562873848</c:v>
                </c:pt>
                <c:pt idx="2737">
                  <c:v>2.7876870958406821</c:v>
                </c:pt>
                <c:pt idx="2738">
                  <c:v>1.4823415509629023</c:v>
                </c:pt>
                <c:pt idx="2739">
                  <c:v>6.8585952357985036</c:v>
                </c:pt>
                <c:pt idx="2740">
                  <c:v>1.9690805676969898</c:v>
                </c:pt>
                <c:pt idx="2741">
                  <c:v>3.3407996148566905</c:v>
                </c:pt>
                <c:pt idx="2742">
                  <c:v>4.4733564013840832</c:v>
                </c:pt>
                <c:pt idx="2743">
                  <c:v>3.4800912182890551</c:v>
                </c:pt>
                <c:pt idx="2744">
                  <c:v>3.7017530793265743</c:v>
                </c:pt>
                <c:pt idx="2745">
                  <c:v>3.5687559627040626</c:v>
                </c:pt>
                <c:pt idx="2746">
                  <c:v>2.2166186103751944</c:v>
                </c:pt>
                <c:pt idx="2747">
                  <c:v>2.595887537277056</c:v>
                </c:pt>
                <c:pt idx="2748">
                  <c:v>2.1077719319770969</c:v>
                </c:pt>
                <c:pt idx="2749">
                  <c:v>2.1743331508816368</c:v>
                </c:pt>
                <c:pt idx="2750">
                  <c:v>3.9049248423996739</c:v>
                </c:pt>
                <c:pt idx="2751">
                  <c:v>2.9314545966540555</c:v>
                </c:pt>
                <c:pt idx="2752">
                  <c:v>2.0431350219104023</c:v>
                </c:pt>
                <c:pt idx="2753">
                  <c:v>2.087551000647585</c:v>
                </c:pt>
                <c:pt idx="2754">
                  <c:v>2.2652149155963159</c:v>
                </c:pt>
                <c:pt idx="2755">
                  <c:v>1.9357422570309719</c:v>
                </c:pt>
                <c:pt idx="2756">
                  <c:v>3.9159843360626558</c:v>
                </c:pt>
                <c:pt idx="2757">
                  <c:v>2.647739409042364</c:v>
                </c:pt>
                <c:pt idx="2758">
                  <c:v>2.0469918120327519</c:v>
                </c:pt>
                <c:pt idx="2759">
                  <c:v>3.7379850480598078</c:v>
                </c:pt>
                <c:pt idx="2760">
                  <c:v>3.0259878960484157</c:v>
                </c:pt>
                <c:pt idx="2761">
                  <c:v>3.2262370950516197</c:v>
                </c:pt>
                <c:pt idx="2762">
                  <c:v>2.1602788853228199</c:v>
                </c:pt>
                <c:pt idx="2763">
                  <c:v>4.3650996033327081</c:v>
                </c:pt>
                <c:pt idx="2764">
                  <c:v>3.6524302803396131</c:v>
                </c:pt>
                <c:pt idx="2765">
                  <c:v>2.1157370526357515</c:v>
                </c:pt>
                <c:pt idx="2766">
                  <c:v>3.5188047822784081</c:v>
                </c:pt>
                <c:pt idx="2767">
                  <c:v>4.9488132210888995</c:v>
                </c:pt>
                <c:pt idx="2768">
                  <c:v>3.7004639400935013</c:v>
                </c:pt>
                <c:pt idx="2769">
                  <c:v>1.8502319700467507</c:v>
                </c:pt>
                <c:pt idx="2770">
                  <c:v>3.4138915038504454</c:v>
                </c:pt>
                <c:pt idx="2771">
                  <c:v>1.8742933746629895</c:v>
                </c:pt>
                <c:pt idx="2772">
                  <c:v>2.1440746709738745</c:v>
                </c:pt>
                <c:pt idx="2773">
                  <c:v>1.5187195586064943</c:v>
                </c:pt>
                <c:pt idx="2774">
                  <c:v>3.0626673149685075</c:v>
                </c:pt>
                <c:pt idx="2775">
                  <c:v>2.5484968898278093</c:v>
                </c:pt>
                <c:pt idx="2776">
                  <c:v>9.2550676525325706</c:v>
                </c:pt>
                <c:pt idx="2777">
                  <c:v>3.624975274088408</c:v>
                </c:pt>
                <c:pt idx="2778">
                  <c:v>1.633476512397863</c:v>
                </c:pt>
                <c:pt idx="2779">
                  <c:v>3.0879419001493846</c:v>
                </c:pt>
                <c:pt idx="2780">
                  <c:v>2.37189740156402</c:v>
                </c:pt>
                <c:pt idx="2781">
                  <c:v>1.8348640276249966</c:v>
                </c:pt>
                <c:pt idx="2782">
                  <c:v>3.2252508472442813</c:v>
                </c:pt>
                <c:pt idx="2783">
                  <c:v>1.9933842041995904</c:v>
                </c:pt>
                <c:pt idx="2784">
                  <c:v>2.129785066574839</c:v>
                </c:pt>
                <c:pt idx="2785">
                  <c:v>2.690254820936639</c:v>
                </c:pt>
                <c:pt idx="2786">
                  <c:v>4.3758068595148334</c:v>
                </c:pt>
                <c:pt idx="2787">
                  <c:v>2.3337636584079111</c:v>
                </c:pt>
                <c:pt idx="2788">
                  <c:v>2.962084643363887</c:v>
                </c:pt>
                <c:pt idx="2789">
                  <c:v>1.6605626030979368</c:v>
                </c:pt>
                <c:pt idx="2790">
                  <c:v>1.5947530378922306</c:v>
                </c:pt>
                <c:pt idx="2791">
                  <c:v>2.8750477302845847</c:v>
                </c:pt>
                <c:pt idx="2792">
                  <c:v>4.2451876642483315</c:v>
                </c:pt>
                <c:pt idx="2793">
                  <c:v>3.1670447653916125</c:v>
                </c:pt>
                <c:pt idx="2794">
                  <c:v>2.7653617531584143</c:v>
                </c:pt>
                <c:pt idx="2795">
                  <c:v>2.6304660578823942</c:v>
                </c:pt>
                <c:pt idx="2796">
                  <c:v>4.42907532822933</c:v>
                </c:pt>
                <c:pt idx="2797">
                  <c:v>1.7986092703469361</c:v>
                </c:pt>
                <c:pt idx="2798">
                  <c:v>2.1583311244163235</c:v>
                </c:pt>
                <c:pt idx="2799">
                  <c:v>3.147566223107138</c:v>
                </c:pt>
                <c:pt idx="2800">
                  <c:v>6.0535630056637952</c:v>
                </c:pt>
                <c:pt idx="2801">
                  <c:v>2.9030097685153518</c:v>
                </c:pt>
                <c:pt idx="2802">
                  <c:v>4.0732152565990596</c:v>
                </c:pt>
                <c:pt idx="2803">
                  <c:v>2.3179070244734978</c:v>
                </c:pt>
                <c:pt idx="2804">
                  <c:v>4.7258298557226652</c:v>
                </c:pt>
                <c:pt idx="2805">
                  <c:v>2.657987511513253</c:v>
                </c:pt>
                <c:pt idx="2806">
                  <c:v>4.982823912865066</c:v>
                </c:pt>
                <c:pt idx="2807">
                  <c:v>1.8939240211794821</c:v>
                </c:pt>
                <c:pt idx="2808">
                  <c:v>3.5623808969804545</c:v>
                </c:pt>
                <c:pt idx="2809">
                  <c:v>3.1339933207612858</c:v>
                </c:pt>
                <c:pt idx="2810">
                  <c:v>1.7360970194145253</c:v>
                </c:pt>
                <c:pt idx="2811">
                  <c:v>6.854201219506697</c:v>
                </c:pt>
                <c:pt idx="2812">
                  <c:v>3.8817203694404792</c:v>
                </c:pt>
                <c:pt idx="2813">
                  <c:v>2.8661539937147724</c:v>
                </c:pt>
                <c:pt idx="2814">
                  <c:v>3.4110295074383039</c:v>
                </c:pt>
                <c:pt idx="2815">
                  <c:v>2.7333415258280449</c:v>
                </c:pt>
                <c:pt idx="2816">
                  <c:v>1.9878847460567597</c:v>
                </c:pt>
                <c:pt idx="2817">
                  <c:v>5.0600702626899343</c:v>
                </c:pt>
                <c:pt idx="2818">
                  <c:v>2.7133305250362398</c:v>
                </c:pt>
                <c:pt idx="2819">
                  <c:v>4.7709395065220548</c:v>
                </c:pt>
                <c:pt idx="2820">
                  <c:v>1.7879759297701161</c:v>
                </c:pt>
                <c:pt idx="2821">
                  <c:v>5.6128864630758075</c:v>
                </c:pt>
                <c:pt idx="2822">
                  <c:v>5.5676212496639064</c:v>
                </c:pt>
                <c:pt idx="2823">
                  <c:v>1.3805890090630011</c:v>
                </c:pt>
                <c:pt idx="2824">
                  <c:v>3.6473191864167487</c:v>
                </c:pt>
                <c:pt idx="2825">
                  <c:v>7.5438340936445796</c:v>
                </c:pt>
                <c:pt idx="2826">
                  <c:v>2.7184987724845331</c:v>
                </c:pt>
                <c:pt idx="2827">
                  <c:v>3.3754693091682952</c:v>
                </c:pt>
                <c:pt idx="2828">
                  <c:v>3.2395443705440687</c:v>
                </c:pt>
                <c:pt idx="2829">
                  <c:v>14.249464399106428</c:v>
                </c:pt>
                <c:pt idx="2830">
                  <c:v>2.7184987724845331</c:v>
                </c:pt>
                <c:pt idx="2831">
                  <c:v>5.283446712018141</c:v>
                </c:pt>
                <c:pt idx="2832">
                  <c:v>2.7891156462585034</c:v>
                </c:pt>
                <c:pt idx="2833">
                  <c:v>2.2902494331065761</c:v>
                </c:pt>
                <c:pt idx="2834">
                  <c:v>1.498024990234466</c:v>
                </c:pt>
                <c:pt idx="2835">
                  <c:v>14.208540058890542</c:v>
                </c:pt>
                <c:pt idx="2836">
                  <c:v>1.9292746086352972</c:v>
                </c:pt>
                <c:pt idx="2837">
                  <c:v>5.2884821624944029</c:v>
                </c:pt>
                <c:pt idx="2838">
                  <c:v>4.6756537573984849</c:v>
                </c:pt>
                <c:pt idx="2839">
                  <c:v>2.4536509872310184</c:v>
                </c:pt>
                <c:pt idx="2840">
                  <c:v>2.7717168559461505</c:v>
                </c:pt>
                <c:pt idx="2841">
                  <c:v>3.0216257527937542</c:v>
                </c:pt>
                <c:pt idx="2842">
                  <c:v>2.6126839215885842</c:v>
                </c:pt>
                <c:pt idx="2843">
                  <c:v>2.2264610810059242</c:v>
                </c:pt>
                <c:pt idx="2844">
                  <c:v>3.8886535230177595</c:v>
                </c:pt>
                <c:pt idx="2845">
                  <c:v>2.1376224044659029</c:v>
                </c:pt>
                <c:pt idx="2846">
                  <c:v>7.1633091213485036</c:v>
                </c:pt>
                <c:pt idx="2847">
                  <c:v>2.7743609930302142</c:v>
                </c:pt>
                <c:pt idx="2848">
                  <c:v>2.3672862886778159</c:v>
                </c:pt>
                <c:pt idx="2849">
                  <c:v>1.9348012936309071</c:v>
                </c:pt>
                <c:pt idx="2850">
                  <c:v>6.0833556427680415</c:v>
                </c:pt>
                <c:pt idx="2851">
                  <c:v>1.7999441789463493</c:v>
                </c:pt>
                <c:pt idx="2852">
                  <c:v>7.4276177510950614</c:v>
                </c:pt>
                <c:pt idx="2853">
                  <c:v>1.4595756831042253</c:v>
                </c:pt>
                <c:pt idx="2854">
                  <c:v>1.8472754739287851</c:v>
                </c:pt>
                <c:pt idx="2855">
                  <c:v>2.8078031360193436</c:v>
                </c:pt>
                <c:pt idx="2856">
                  <c:v>3.8158659593681103</c:v>
                </c:pt>
                <c:pt idx="2857">
                  <c:v>2.0584221370950311</c:v>
                </c:pt>
                <c:pt idx="2858">
                  <c:v>2.5844633499082059</c:v>
                </c:pt>
                <c:pt idx="2859">
                  <c:v>3.2706040622732164</c:v>
                </c:pt>
                <c:pt idx="2860">
                  <c:v>4.16258698834773</c:v>
                </c:pt>
                <c:pt idx="2861">
                  <c:v>4.6657568440820709</c:v>
                </c:pt>
                <c:pt idx="2862">
                  <c:v>4.5328632586250324</c:v>
                </c:pt>
                <c:pt idx="2863">
                  <c:v>1.8772464000366293</c:v>
                </c:pt>
                <c:pt idx="2864">
                  <c:v>5.4485932098624126</c:v>
                </c:pt>
                <c:pt idx="2865">
                  <c:v>2.0603923902841053</c:v>
                </c:pt>
                <c:pt idx="2866">
                  <c:v>4.3039307708156871</c:v>
                </c:pt>
                <c:pt idx="2867">
                  <c:v>2.1061788878459744</c:v>
                </c:pt>
                <c:pt idx="2868">
                  <c:v>5.0365147318055907</c:v>
                </c:pt>
                <c:pt idx="2869">
                  <c:v>1.6483139122272843</c:v>
                </c:pt>
                <c:pt idx="2870">
                  <c:v>3.4143606174355585</c:v>
                </c:pt>
                <c:pt idx="2871">
                  <c:v>2.4977537402716501</c:v>
                </c:pt>
                <c:pt idx="2872">
                  <c:v>4.7434405893232254</c:v>
                </c:pt>
                <c:pt idx="2873">
                  <c:v>1.9496557596042339</c:v>
                </c:pt>
                <c:pt idx="2874">
                  <c:v>2.8442036963638238</c:v>
                </c:pt>
                <c:pt idx="2875">
                  <c:v>2.2729521676731559</c:v>
                </c:pt>
                <c:pt idx="2876">
                  <c:v>1.6300970091393339</c:v>
                </c:pt>
                <c:pt idx="2877">
                  <c:v>4.2015176432746211</c:v>
                </c:pt>
                <c:pt idx="2878">
                  <c:v>4.9639242211005392</c:v>
                </c:pt>
                <c:pt idx="2879">
                  <c:v>1.9074338442191887</c:v>
                </c:pt>
                <c:pt idx="2880">
                  <c:v>4.692648758690888</c:v>
                </c:pt>
                <c:pt idx="2881">
                  <c:v>2.7373784425696845</c:v>
                </c:pt>
                <c:pt idx="2882">
                  <c:v>2.4383371001040888</c:v>
                </c:pt>
                <c:pt idx="2883">
                  <c:v>3.707067097453959</c:v>
                </c:pt>
                <c:pt idx="2884">
                  <c:v>2.302526147486931</c:v>
                </c:pt>
                <c:pt idx="2885">
                  <c:v>2.0262230097884992</c:v>
                </c:pt>
                <c:pt idx="2886">
                  <c:v>3.1084102991073568</c:v>
                </c:pt>
                <c:pt idx="2887">
                  <c:v>3.707067097453959</c:v>
                </c:pt>
                <c:pt idx="2888">
                  <c:v>3.3156376523811808</c:v>
                </c:pt>
                <c:pt idx="2889">
                  <c:v>2.8117796975216471</c:v>
                </c:pt>
                <c:pt idx="2890">
                  <c:v>2.350832206124656</c:v>
                </c:pt>
                <c:pt idx="2891">
                  <c:v>2.3738795806945054</c:v>
                </c:pt>
                <c:pt idx="2892">
                  <c:v>4.9551855325176568</c:v>
                </c:pt>
                <c:pt idx="2893">
                  <c:v>2.8578744466613464</c:v>
                </c:pt>
                <c:pt idx="2894">
                  <c:v>1.8224920433227121</c:v>
                </c:pt>
                <c:pt idx="2895">
                  <c:v>2.8836899419663169</c:v>
                </c:pt>
                <c:pt idx="2896">
                  <c:v>2.5837861880018198</c:v>
                </c:pt>
                <c:pt idx="2897">
                  <c:v>2.860620422430586</c:v>
                </c:pt>
                <c:pt idx="2898">
                  <c:v>3.4406627686343643</c:v>
                </c:pt>
                <c:pt idx="2899">
                  <c:v>2.101344375474679</c:v>
                </c:pt>
                <c:pt idx="2900">
                  <c:v>6.2004872009682019</c:v>
                </c:pt>
                <c:pt idx="2901">
                  <c:v>6.6632101264135901</c:v>
                </c:pt>
                <c:pt idx="2902">
                  <c:v>2.1537329982464444</c:v>
                </c:pt>
                <c:pt idx="2903">
                  <c:v>2.1537329982464444</c:v>
                </c:pt>
                <c:pt idx="2904">
                  <c:v>2.8484855783259424</c:v>
                </c:pt>
                <c:pt idx="2905">
                  <c:v>4.0527233837970726</c:v>
                </c:pt>
                <c:pt idx="2906">
                  <c:v>2.8021687396539758</c:v>
                </c:pt>
                <c:pt idx="2907">
                  <c:v>5.2852052038872221</c:v>
                </c:pt>
                <c:pt idx="2908">
                  <c:v>3.7784581062877947</c:v>
                </c:pt>
                <c:pt idx="2909">
                  <c:v>2.9003827577117693</c:v>
                </c:pt>
                <c:pt idx="2910">
                  <c:v>3.8554216867469879</c:v>
                </c:pt>
                <c:pt idx="2911">
                  <c:v>1.7419073885905065</c:v>
                </c:pt>
                <c:pt idx="2912">
                  <c:v>2.2296414573958483</c:v>
                </c:pt>
                <c:pt idx="2913">
                  <c:v>2.3480312339299352</c:v>
                </c:pt>
                <c:pt idx="2914">
                  <c:v>4.5798232978633386</c:v>
                </c:pt>
                <c:pt idx="2915">
                  <c:v>1.8598267199445029</c:v>
                </c:pt>
                <c:pt idx="2916">
                  <c:v>4.5377023727994761</c:v>
                </c:pt>
                <c:pt idx="2917">
                  <c:v>3.4905402867688275</c:v>
                </c:pt>
                <c:pt idx="2918">
                  <c:v>3.0484051837781094</c:v>
                </c:pt>
                <c:pt idx="2919">
                  <c:v>7.0276211106945725</c:v>
                </c:pt>
                <c:pt idx="2920">
                  <c:v>5.1194590872609469</c:v>
                </c:pt>
                <c:pt idx="2921">
                  <c:v>2.0963462083153206</c:v>
                </c:pt>
                <c:pt idx="2922">
                  <c:v>3.0047628985852928</c:v>
                </c:pt>
                <c:pt idx="2923">
                  <c:v>3.7537528785572345</c:v>
                </c:pt>
                <c:pt idx="2924">
                  <c:v>1.4222293515030515</c:v>
                </c:pt>
                <c:pt idx="2925">
                  <c:v>13.652593992858645</c:v>
                </c:pt>
                <c:pt idx="2926">
                  <c:v>2.6864382290905748</c:v>
                </c:pt>
                <c:pt idx="2927">
                  <c:v>1.9622679238574634</c:v>
                </c:pt>
                <c:pt idx="2928">
                  <c:v>3.317167204616188</c:v>
                </c:pt>
                <c:pt idx="2929">
                  <c:v>1.7303368264313159</c:v>
                </c:pt>
                <c:pt idx="2930">
                  <c:v>2.1278466379087804</c:v>
                </c:pt>
                <c:pt idx="2931">
                  <c:v>8.1138767401576573</c:v>
                </c:pt>
                <c:pt idx="2932">
                  <c:v>6.0094130323357868</c:v>
                </c:pt>
                <c:pt idx="2933">
                  <c:v>3.9283322546008255</c:v>
                </c:pt>
                <c:pt idx="2934">
                  <c:v>1.9192559653167038</c:v>
                </c:pt>
                <c:pt idx="2935">
                  <c:v>5.079006639923473</c:v>
                </c:pt>
                <c:pt idx="2936">
                  <c:v>2.6448283424486285</c:v>
                </c:pt>
                <c:pt idx="2937">
                  <c:v>3.7953722697919292</c:v>
                </c:pt>
                <c:pt idx="2938">
                  <c:v>2.2256812693224277</c:v>
                </c:pt>
                <c:pt idx="2939">
                  <c:v>1.6399756721323151</c:v>
                </c:pt>
                <c:pt idx="2940">
                  <c:v>3.423834342700022</c:v>
                </c:pt>
                <c:pt idx="2941">
                  <c:v>3.0486196202123486</c:v>
                </c:pt>
                <c:pt idx="2942">
                  <c:v>4.854340472184278</c:v>
                </c:pt>
                <c:pt idx="2943">
                  <c:v>2.4388956961698787</c:v>
                </c:pt>
                <c:pt idx="2944">
                  <c:v>2.5351541373715518</c:v>
                </c:pt>
                <c:pt idx="2945">
                  <c:v>2.1381734688387066</c:v>
                </c:pt>
                <c:pt idx="2946">
                  <c:v>2.7020873507302334</c:v>
                </c:pt>
                <c:pt idx="2947">
                  <c:v>2.0206914101113052</c:v>
                </c:pt>
                <c:pt idx="2948">
                  <c:v>3.9708935849861695</c:v>
                </c:pt>
                <c:pt idx="2949">
                  <c:v>3.4774689383310831</c:v>
                </c:pt>
                <c:pt idx="2950">
                  <c:v>2.8458240706855658</c:v>
                </c:pt>
                <c:pt idx="2951">
                  <c:v>2.6576704131195781</c:v>
                </c:pt>
                <c:pt idx="2952">
                  <c:v>1.2477278992664538</c:v>
                </c:pt>
                <c:pt idx="2953">
                  <c:v>2.2600354401807463</c:v>
                </c:pt>
                <c:pt idx="2954">
                  <c:v>1.718568615970776</c:v>
                </c:pt>
                <c:pt idx="2955">
                  <c:v>4.1904823786684675</c:v>
                </c:pt>
                <c:pt idx="2956">
                  <c:v>5.7442567437927305</c:v>
                </c:pt>
                <c:pt idx="2957">
                  <c:v>2.4978791592044485</c:v>
                </c:pt>
                <c:pt idx="2958">
                  <c:v>4.8779338297671782</c:v>
                </c:pt>
                <c:pt idx="2959">
                  <c:v>6.1033085116410586</c:v>
                </c:pt>
                <c:pt idx="2960">
                  <c:v>4.6658497502120833</c:v>
                </c:pt>
                <c:pt idx="2961">
                  <c:v>3.5111697615232345</c:v>
                </c:pt>
                <c:pt idx="2962">
                  <c:v>1.7219088846016763</c:v>
                </c:pt>
                <c:pt idx="2963">
                  <c:v>1.8870234351799193</c:v>
                </c:pt>
                <c:pt idx="2964">
                  <c:v>2.2194078242153452</c:v>
                </c:pt>
                <c:pt idx="2965">
                  <c:v>2.2666292672837569</c:v>
                </c:pt>
                <c:pt idx="2966">
                  <c:v>6.7762770803170644</c:v>
                </c:pt>
                <c:pt idx="2967">
                  <c:v>2.4319043180231974</c:v>
                </c:pt>
                <c:pt idx="2968">
                  <c:v>3.6832725593361046</c:v>
                </c:pt>
                <c:pt idx="2969">
                  <c:v>2.7860651410362842</c:v>
                </c:pt>
                <c:pt idx="2970">
                  <c:v>5.7610160543462152</c:v>
                </c:pt>
                <c:pt idx="2971">
                  <c:v>3.2141809664238621</c:v>
                </c:pt>
                <c:pt idx="2972">
                  <c:v>2.3397346740879583</c:v>
                </c:pt>
                <c:pt idx="2973">
                  <c:v>1.9635043679692352</c:v>
                </c:pt>
                <c:pt idx="2974">
                  <c:v>5.133499371678603</c:v>
                </c:pt>
                <c:pt idx="2975">
                  <c:v>2.8652447001852939</c:v>
                </c:pt>
                <c:pt idx="2976">
                  <c:v>8.5483746840238926</c:v>
                </c:pt>
                <c:pt idx="2977">
                  <c:v>4.0018706969530138</c:v>
                </c:pt>
                <c:pt idx="2978">
                  <c:v>3.9308315721550309</c:v>
                </c:pt>
                <c:pt idx="2979">
                  <c:v>3.3657934881851168</c:v>
                </c:pt>
                <c:pt idx="2980">
                  <c:v>3.5554156565335742</c:v>
                </c:pt>
                <c:pt idx="2981">
                  <c:v>2.2991687912250445</c:v>
                </c:pt>
                <c:pt idx="2982">
                  <c:v>3.4843073434029028</c:v>
                </c:pt>
                <c:pt idx="2983">
                  <c:v>2.2991687912250445</c:v>
                </c:pt>
                <c:pt idx="2984">
                  <c:v>2.4650881885299447</c:v>
                </c:pt>
                <c:pt idx="2985">
                  <c:v>1.8251133703539013</c:v>
                </c:pt>
                <c:pt idx="2986">
                  <c:v>4.650270035961297</c:v>
                </c:pt>
                <c:pt idx="2987">
                  <c:v>3.5386006710516815</c:v>
                </c:pt>
                <c:pt idx="2988">
                  <c:v>2.9952923987799172</c:v>
                </c:pt>
                <c:pt idx="2989">
                  <c:v>4.7352766210588939</c:v>
                </c:pt>
                <c:pt idx="2990">
                  <c:v>2.9030339083878642</c:v>
                </c:pt>
                <c:pt idx="2991">
                  <c:v>1.3563355145746578</c:v>
                </c:pt>
                <c:pt idx="2992">
                  <c:v>9.5036181632007057</c:v>
                </c:pt>
                <c:pt idx="2993">
                  <c:v>2.8344124346388067</c:v>
                </c:pt>
                <c:pt idx="2994">
                  <c:v>1.4066696166992188</c:v>
                </c:pt>
                <c:pt idx="2995">
                  <c:v>4.0093465504942598</c:v>
                </c:pt>
                <c:pt idx="2996">
                  <c:v>11.31208491032309</c:v>
                </c:pt>
                <c:pt idx="2997">
                  <c:v>6.6106487767077979</c:v>
                </c:pt>
                <c:pt idx="2998">
                  <c:v>5.1787392943884196</c:v>
                </c:pt>
                <c:pt idx="2999">
                  <c:v>3.3649872834505397</c:v>
                </c:pt>
                <c:pt idx="3000">
                  <c:v>2.2194596975950369</c:v>
                </c:pt>
                <c:pt idx="3001">
                  <c:v>2.0066333565529479</c:v>
                </c:pt>
                <c:pt idx="3002">
                  <c:v>2.1738528029323603</c:v>
                </c:pt>
                <c:pt idx="3003">
                  <c:v>3.6071623433273228</c:v>
                </c:pt>
                <c:pt idx="3004">
                  <c:v>3.9177127437462316</c:v>
                </c:pt>
                <c:pt idx="3005">
                  <c:v>2.1738528029323603</c:v>
                </c:pt>
                <c:pt idx="3006">
                  <c:v>2.5824809751256868</c:v>
                </c:pt>
                <c:pt idx="3007">
                  <c:v>3.6106909929998028</c:v>
                </c:pt>
                <c:pt idx="3008">
                  <c:v>6.886615933668498</c:v>
                </c:pt>
                <c:pt idx="3009">
                  <c:v>2.297785317917747</c:v>
                </c:pt>
                <c:pt idx="3010">
                  <c:v>1.4121805599702819</c:v>
                </c:pt>
                <c:pt idx="3011">
                  <c:v>2.9919079660387329</c:v>
                </c:pt>
                <c:pt idx="3012">
                  <c:v>2.9201021748538034</c:v>
                </c:pt>
                <c:pt idx="3013">
                  <c:v>2.347952693065801</c:v>
                </c:pt>
                <c:pt idx="3014">
                  <c:v>3.4979703386490502</c:v>
                </c:pt>
                <c:pt idx="3015">
                  <c:v>3.3781768339007949</c:v>
                </c:pt>
                <c:pt idx="3016">
                  <c:v>3.2583833291525397</c:v>
                </c:pt>
                <c:pt idx="3017">
                  <c:v>2.3262707433802006</c:v>
                </c:pt>
                <c:pt idx="3018">
                  <c:v>3.7172367548858873</c:v>
                </c:pt>
                <c:pt idx="3019">
                  <c:v>2.8806814540047592</c:v>
                </c:pt>
                <c:pt idx="3020">
                  <c:v>4.7531243991078531</c:v>
                </c:pt>
                <c:pt idx="3021">
                  <c:v>2.2805394844204345</c:v>
                </c:pt>
                <c:pt idx="3022">
                  <c:v>2.2325281268536883</c:v>
                </c:pt>
                <c:pt idx="3023">
                  <c:v>7.9777008842752792</c:v>
                </c:pt>
                <c:pt idx="3024">
                  <c:v>2.5470972702806614</c:v>
                </c:pt>
                <c:pt idx="3025">
                  <c:v>2.8835063437139565</c:v>
                </c:pt>
                <c:pt idx="3026">
                  <c:v>3.8446751249519417</c:v>
                </c:pt>
                <c:pt idx="3027">
                  <c:v>3.6043829296424454</c:v>
                </c:pt>
                <c:pt idx="3028">
                  <c:v>1.9944252210688198</c:v>
                </c:pt>
                <c:pt idx="3029">
                  <c:v>3.2471273145703892</c:v>
                </c:pt>
                <c:pt idx="3030">
                  <c:v>3.7522360079480053</c:v>
                </c:pt>
                <c:pt idx="3031">
                  <c:v>2.4557933127303513</c:v>
                </c:pt>
                <c:pt idx="3032">
                  <c:v>1.4701030445834051</c:v>
                </c:pt>
                <c:pt idx="3033">
                  <c:v>4.0769103099030808</c:v>
                </c:pt>
                <c:pt idx="3034">
                  <c:v>3.4014458798599669</c:v>
                </c:pt>
                <c:pt idx="3035">
                  <c:v>1.8835006549994262</c:v>
                </c:pt>
                <c:pt idx="3036">
                  <c:v>2.5354816509607661</c:v>
                </c:pt>
                <c:pt idx="3037">
                  <c:v>2.0042378764737485</c:v>
                </c:pt>
                <c:pt idx="3038">
                  <c:v>4.7133828166015492</c:v>
                </c:pt>
                <c:pt idx="3039">
                  <c:v>2.7555161081670598</c:v>
                </c:pt>
                <c:pt idx="3040">
                  <c:v>2.1995786477473898</c:v>
                </c:pt>
                <c:pt idx="3041">
                  <c:v>4.5970459382800621</c:v>
                </c:pt>
                <c:pt idx="3042">
                  <c:v>3.4356869643987831</c:v>
                </c:pt>
                <c:pt idx="3043">
                  <c:v>2.2743279905175044</c:v>
                </c:pt>
                <c:pt idx="3044">
                  <c:v>2.5187550375100751</c:v>
                </c:pt>
                <c:pt idx="3045">
                  <c:v>2.3492234484468968</c:v>
                </c:pt>
                <c:pt idx="3046">
                  <c:v>5.7882928265856535</c:v>
                </c:pt>
                <c:pt idx="3047">
                  <c:v>4.6984468968937936</c:v>
                </c:pt>
                <c:pt idx="3048">
                  <c:v>2.8335994171988346</c:v>
                </c:pt>
                <c:pt idx="3049">
                  <c:v>7.9031050232959785</c:v>
                </c:pt>
                <c:pt idx="3050">
                  <c:v>4.5378436749253801</c:v>
                </c:pt>
                <c:pt idx="3051">
                  <c:v>2.5479870901987427</c:v>
                </c:pt>
                <c:pt idx="3052">
                  <c:v>3.0575845082384911</c:v>
                </c:pt>
                <c:pt idx="3053">
                  <c:v>3.0363086648233444</c:v>
                </c:pt>
                <c:pt idx="3054">
                  <c:v>2.2833041159471548</c:v>
                </c:pt>
                <c:pt idx="3055">
                  <c:v>1.9918184841241138</c:v>
                </c:pt>
                <c:pt idx="3056">
                  <c:v>3.084889603460518</c:v>
                </c:pt>
                <c:pt idx="3057">
                  <c:v>3.157761011416278</c:v>
                </c:pt>
                <c:pt idx="3058">
                  <c:v>4.3036541671043258</c:v>
                </c:pt>
                <c:pt idx="3059">
                  <c:v>1.9937832864551115</c:v>
                </c:pt>
                <c:pt idx="3060">
                  <c:v>1.3859225283895287</c:v>
                </c:pt>
                <c:pt idx="3061">
                  <c:v>4.425226318717443</c:v>
                </c:pt>
                <c:pt idx="3062">
                  <c:v>4.1131941288899805</c:v>
                </c:pt>
                <c:pt idx="3063">
                  <c:v>3.5777487393303384</c:v>
                </c:pt>
                <c:pt idx="3064">
                  <c:v>2.5068579602110534</c:v>
                </c:pt>
                <c:pt idx="3065">
                  <c:v>2.3608273994220599</c:v>
                </c:pt>
                <c:pt idx="3066">
                  <c:v>1.8759093287752795</c:v>
                </c:pt>
                <c:pt idx="3067">
                  <c:v>3.1427571871689746</c:v>
                </c:pt>
                <c:pt idx="3068">
                  <c:v>4.8481293042374105</c:v>
                </c:pt>
                <c:pt idx="3069">
                  <c:v>2.8532235939643349</c:v>
                </c:pt>
                <c:pt idx="3070">
                  <c:v>5.1455570797134582</c:v>
                </c:pt>
                <c:pt idx="3071">
                  <c:v>2.2191739064167049</c:v>
                </c:pt>
                <c:pt idx="3072">
                  <c:v>6.3892699283645786</c:v>
                </c:pt>
                <c:pt idx="3073">
                  <c:v>2.2435604328608445</c:v>
                </c:pt>
                <c:pt idx="3074">
                  <c:v>3.0757393491540257</c:v>
                </c:pt>
                <c:pt idx="3075">
                  <c:v>6.2247105875736235</c:v>
                </c:pt>
                <c:pt idx="3076">
                  <c:v>3.7873891669429831</c:v>
                </c:pt>
                <c:pt idx="3077">
                  <c:v>2.9566070270974256</c:v>
                </c:pt>
                <c:pt idx="3078">
                  <c:v>2.8099984141835037</c:v>
                </c:pt>
                <c:pt idx="3079">
                  <c:v>8.0225335356577165</c:v>
                </c:pt>
                <c:pt idx="3080">
                  <c:v>2.470353314333626</c:v>
                </c:pt>
                <c:pt idx="3081">
                  <c:v>1.8833386653830615</c:v>
                </c:pt>
                <c:pt idx="3082">
                  <c:v>2.8127785262214555</c:v>
                </c:pt>
                <c:pt idx="3083">
                  <c:v>3.4731700062908404</c:v>
                </c:pt>
                <c:pt idx="3084">
                  <c:v>3.2285805692281055</c:v>
                </c:pt>
                <c:pt idx="3085">
                  <c:v>3.0359111565083197</c:v>
                </c:pt>
                <c:pt idx="3086">
                  <c:v>3.0389177531614551</c:v>
                </c:pt>
                <c:pt idx="3087">
                  <c:v>1.3233996666993433</c:v>
                </c:pt>
                <c:pt idx="3088">
                  <c:v>4.0437212038035488</c:v>
                </c:pt>
                <c:pt idx="3089">
                  <c:v>8.3244849869509405</c:v>
                </c:pt>
                <c:pt idx="3090">
                  <c:v>3.0695003639199632</c:v>
                </c:pt>
                <c:pt idx="3091">
                  <c:v>1.4748214790050556</c:v>
                </c:pt>
                <c:pt idx="3092">
                  <c:v>2.3842947243915065</c:v>
                </c:pt>
                <c:pt idx="3093">
                  <c:v>3.2446072538111221</c:v>
                </c:pt>
                <c:pt idx="3094">
                  <c:v>1.7697857748060668</c:v>
                </c:pt>
                <c:pt idx="3095">
                  <c:v>7.4798437893675986</c:v>
                </c:pt>
                <c:pt idx="3096">
                  <c:v>4.5563977365786386</c:v>
                </c:pt>
                <c:pt idx="3097">
                  <c:v>2.2434813307838177</c:v>
                </c:pt>
                <c:pt idx="3098">
                  <c:v>4.2897335335866407</c:v>
                </c:pt>
                <c:pt idx="3099">
                  <c:v>4.0431971236103967</c:v>
                </c:pt>
                <c:pt idx="3100">
                  <c:v>2.2681349717814423</c:v>
                </c:pt>
                <c:pt idx="3101">
                  <c:v>2.6132859457481836</c:v>
                </c:pt>
                <c:pt idx="3102">
                  <c:v>14.708172339307666</c:v>
                </c:pt>
                <c:pt idx="3103">
                  <c:v>4.9849845847989069</c:v>
                </c:pt>
                <c:pt idx="3104">
                  <c:v>2.9860551225775631</c:v>
                </c:pt>
                <c:pt idx="3105">
                  <c:v>4.3433529055673645</c:v>
                </c:pt>
                <c:pt idx="3106">
                  <c:v>4.05123928397804</c:v>
                </c:pt>
                <c:pt idx="3107">
                  <c:v>1.3339446422854522</c:v>
                </c:pt>
                <c:pt idx="3108">
                  <c:v>4.6935089265599244</c:v>
                </c:pt>
                <c:pt idx="3109">
                  <c:v>1.9021062491848115</c:v>
                </c:pt>
                <c:pt idx="3110">
                  <c:v>4.2241580339039322</c:v>
                </c:pt>
                <c:pt idx="3111">
                  <c:v>2.5221797270655357</c:v>
                </c:pt>
                <c:pt idx="3112">
                  <c:v>2.5469069792916685</c:v>
                </c:pt>
                <c:pt idx="3113">
                  <c:v>2.8683612582313933</c:v>
                </c:pt>
                <c:pt idx="3114">
                  <c:v>3.0197272344743937</c:v>
                </c:pt>
                <c:pt idx="3115">
                  <c:v>5.2473948664637007</c:v>
                </c:pt>
                <c:pt idx="3116">
                  <c:v>5.0246281032647699</c:v>
                </c:pt>
                <c:pt idx="3117">
                  <c:v>1.7573822430137866</c:v>
                </c:pt>
                <c:pt idx="3118">
                  <c:v>4.0881240985996072</c:v>
                </c:pt>
                <c:pt idx="3119">
                  <c:v>3.7412529629608526</c:v>
                </c:pt>
                <c:pt idx="3120">
                  <c:v>3.2209462595027207</c:v>
                </c:pt>
                <c:pt idx="3121">
                  <c:v>6.8383166740211614</c:v>
                </c:pt>
                <c:pt idx="3122">
                  <c:v>4.0137945695341601</c:v>
                </c:pt>
                <c:pt idx="3123">
                  <c:v>1.5113670909974306</c:v>
                </c:pt>
                <c:pt idx="3124">
                  <c:v>3.4721671084585966</c:v>
                </c:pt>
                <c:pt idx="3125">
                  <c:v>4.9850399200012703</c:v>
                </c:pt>
                <c:pt idx="3126">
                  <c:v>3.5465706893541378</c:v>
                </c:pt>
                <c:pt idx="3127">
                  <c:v>2.854980165335625</c:v>
                </c:pt>
                <c:pt idx="3128">
                  <c:v>2.1102027309002445</c:v>
                </c:pt>
                <c:pt idx="3129">
                  <c:v>1.861943586088451</c:v>
                </c:pt>
                <c:pt idx="3130">
                  <c:v>3.4293927787922382</c:v>
                </c:pt>
                <c:pt idx="3131">
                  <c:v>2.112307146357538</c:v>
                </c:pt>
                <c:pt idx="3132">
                  <c:v>3.1560353833812624</c:v>
                </c:pt>
                <c:pt idx="3133">
                  <c:v>3.4045421064821495</c:v>
                </c:pt>
                <c:pt idx="3134">
                  <c:v>2.6093205925593117</c:v>
                </c:pt>
                <c:pt idx="3135">
                  <c:v>4.0795766195483854</c:v>
                </c:pt>
                <c:pt idx="3136">
                  <c:v>2.4626712520444523</c:v>
                </c:pt>
                <c:pt idx="3137">
                  <c:v>5.8954857245912642</c:v>
                </c:pt>
                <c:pt idx="3138">
                  <c:v>2.0895392441589289</c:v>
                </c:pt>
                <c:pt idx="3139">
                  <c:v>2.9382353058354354</c:v>
                </c:pt>
                <c:pt idx="3140">
                  <c:v>1.7679212433416602</c:v>
                </c:pt>
                <c:pt idx="3141">
                  <c:v>1.7696869573323488</c:v>
                </c:pt>
                <c:pt idx="3142">
                  <c:v>1.9690883046374021</c:v>
                </c:pt>
                <c:pt idx="3143">
                  <c:v>3.0159453779889325</c:v>
                </c:pt>
                <c:pt idx="3144">
                  <c:v>2.966095041162669</c:v>
                </c:pt>
                <c:pt idx="3145">
                  <c:v>2.495007490012485</c:v>
                </c:pt>
                <c:pt idx="3146">
                  <c:v>2.4700574151123602</c:v>
                </c:pt>
                <c:pt idx="3147">
                  <c:v>2.9191587633146079</c:v>
                </c:pt>
                <c:pt idx="3148">
                  <c:v>2.1728266301631791</c:v>
                </c:pt>
                <c:pt idx="3149">
                  <c:v>4.2957032228513423</c:v>
                </c:pt>
                <c:pt idx="3150">
                  <c:v>4.7702285788639909</c:v>
                </c:pt>
                <c:pt idx="3151">
                  <c:v>9.8401573825780755</c:v>
                </c:pt>
                <c:pt idx="3152">
                  <c:v>3.6213777169386314</c:v>
                </c:pt>
                <c:pt idx="3153">
                  <c:v>7.9170809397899742</c:v>
                </c:pt>
                <c:pt idx="3154">
                  <c:v>3.1968023984009988</c:v>
                </c:pt>
                <c:pt idx="3155">
                  <c:v>2.6749999999999998</c:v>
                </c:pt>
                <c:pt idx="3156">
                  <c:v>1.7</c:v>
                </c:pt>
                <c:pt idx="3157">
                  <c:v>2.6526519888258289</c:v>
                </c:pt>
                <c:pt idx="3158">
                  <c:v>2.9779772327384308</c:v>
                </c:pt>
                <c:pt idx="3159">
                  <c:v>3.4034025517010638</c:v>
                </c:pt>
                <c:pt idx="3160">
                  <c:v>4.029028020763759</c:v>
                </c:pt>
                <c:pt idx="3161">
                  <c:v>1.6783550317083851</c:v>
                </c:pt>
                <c:pt idx="3162">
                  <c:v>2.6052078104130154</c:v>
                </c:pt>
                <c:pt idx="3163">
                  <c:v>2.1313893724913862</c:v>
                </c:pt>
                <c:pt idx="3164">
                  <c:v>4.3129290831590401</c:v>
                </c:pt>
                <c:pt idx="3165">
                  <c:v>7.8234527554977946</c:v>
                </c:pt>
                <c:pt idx="3166">
                  <c:v>4.3630794213353088</c:v>
                </c:pt>
                <c:pt idx="3167">
                  <c:v>1.832321958546351</c:v>
                </c:pt>
                <c:pt idx="3168">
                  <c:v>2.3343279745864471</c:v>
                </c:pt>
                <c:pt idx="3169">
                  <c:v>3.0873369986465917</c:v>
                </c:pt>
                <c:pt idx="3170">
                  <c:v>2.0100376253918002</c:v>
                </c:pt>
                <c:pt idx="3171">
                  <c:v>3.4456428462921358</c:v>
                </c:pt>
                <c:pt idx="3172">
                  <c:v>2.3390130270450267</c:v>
                </c:pt>
                <c:pt idx="3173">
                  <c:v>4.1750124998868214</c:v>
                </c:pt>
                <c:pt idx="3174">
                  <c:v>2.8168759035380964</c:v>
                </c:pt>
                <c:pt idx="3175">
                  <c:v>4.5019713101189218</c:v>
                </c:pt>
                <c:pt idx="3176">
                  <c:v>3.0432320029295505</c:v>
                </c:pt>
                <c:pt idx="3177">
                  <c:v>3.1689853914803585</c:v>
                </c:pt>
                <c:pt idx="3178">
                  <c:v>3.9486564004953673</c:v>
                </c:pt>
                <c:pt idx="3179">
                  <c:v>5.9415178412955125</c:v>
                </c:pt>
                <c:pt idx="3180">
                  <c:v>2.8700552284224088</c:v>
                </c:pt>
                <c:pt idx="3181">
                  <c:v>2.8448793053660717</c:v>
                </c:pt>
                <c:pt idx="3182">
                  <c:v>2.5931200748027026</c:v>
                </c:pt>
                <c:pt idx="3183">
                  <c:v>2.4924163825773546</c:v>
                </c:pt>
                <c:pt idx="3184">
                  <c:v>2.6209254689440491</c:v>
                </c:pt>
                <c:pt idx="3185">
                  <c:v>1.6884808309543393</c:v>
                </c:pt>
                <c:pt idx="3186">
                  <c:v>1.5876760052257219</c:v>
                </c:pt>
                <c:pt idx="3187">
                  <c:v>3.7549797583909932</c:v>
                </c:pt>
                <c:pt idx="3188">
                  <c:v>8.5180077740681597</c:v>
                </c:pt>
                <c:pt idx="3189">
                  <c:v>1.9656941017080367</c:v>
                </c:pt>
                <c:pt idx="3190">
                  <c:v>2.8758241822001116</c:v>
                </c:pt>
                <c:pt idx="3191">
                  <c:v>2.3989293199666677</c:v>
                </c:pt>
                <c:pt idx="3192">
                  <c:v>2.4266194082536909</c:v>
                </c:pt>
                <c:pt idx="3193">
                  <c:v>10.616459911109898</c:v>
                </c:pt>
                <c:pt idx="3194">
                  <c:v>1.9230068540012715</c:v>
                </c:pt>
                <c:pt idx="3195">
                  <c:v>2.4037585675015891</c:v>
                </c:pt>
                <c:pt idx="3196">
                  <c:v>4.4026735867923845</c:v>
                </c:pt>
                <c:pt idx="3197">
                  <c:v>2.9351157245282562</c:v>
                </c:pt>
                <c:pt idx="3198">
                  <c:v>4.2508572562133367</c:v>
                </c:pt>
                <c:pt idx="3199">
                  <c:v>6.9652540202812991</c:v>
                </c:pt>
                <c:pt idx="3200">
                  <c:v>4.2804651979183257</c:v>
                </c:pt>
                <c:pt idx="3201">
                  <c:v>4.7157899860960253</c:v>
                </c:pt>
                <c:pt idx="3202">
                  <c:v>2.8903228947040156</c:v>
                </c:pt>
                <c:pt idx="3203">
                  <c:v>3.2452748291413509</c:v>
                </c:pt>
                <c:pt idx="3204">
                  <c:v>3.3720433771546849</c:v>
                </c:pt>
                <c:pt idx="3205">
                  <c:v>5.0250937446465613</c:v>
                </c:pt>
                <c:pt idx="3206">
                  <c:v>2.3095127816304903</c:v>
                </c:pt>
                <c:pt idx="3207">
                  <c:v>2.1572372136108977</c:v>
                </c:pt>
                <c:pt idx="3208">
                  <c:v>4.2426102367325704</c:v>
                </c:pt>
                <c:pt idx="3209">
                  <c:v>2.3118415062434963</c:v>
                </c:pt>
                <c:pt idx="3210">
                  <c:v>2.565890023413111</c:v>
                </c:pt>
                <c:pt idx="3211">
                  <c:v>7.8755040322580641</c:v>
                </c:pt>
                <c:pt idx="3212">
                  <c:v>3.2772258714880333</c:v>
                </c:pt>
                <c:pt idx="3213">
                  <c:v>6.4528323361082203</c:v>
                </c:pt>
                <c:pt idx="3214">
                  <c:v>13.122128104012702</c:v>
                </c:pt>
                <c:pt idx="3215">
                  <c:v>2.5939090438164643</c:v>
                </c:pt>
                <c:pt idx="3216">
                  <c:v>2.5176176013512745</c:v>
                </c:pt>
                <c:pt idx="3217">
                  <c:v>5.7785457615003244</c:v>
                </c:pt>
                <c:pt idx="3218">
                  <c:v>1.3237197339119686</c:v>
                </c:pt>
                <c:pt idx="3219">
                  <c:v>3.360211632238074</c:v>
                </c:pt>
                <c:pt idx="3220">
                  <c:v>1.8582988572225712</c:v>
                </c:pt>
                <c:pt idx="3221">
                  <c:v>4.098439945381287</c:v>
                </c:pt>
                <c:pt idx="3222">
                  <c:v>2.9783694013019293</c:v>
                </c:pt>
                <c:pt idx="3223">
                  <c:v>2.6474394678239372</c:v>
                </c:pt>
                <c:pt idx="3224">
                  <c:v>2.4692464267204031</c:v>
                </c:pt>
                <c:pt idx="3225">
                  <c:v>4.9130367047117298</c:v>
                </c:pt>
                <c:pt idx="3226">
                  <c:v>2.087404195784258</c:v>
                </c:pt>
                <c:pt idx="3227">
                  <c:v>2.3952944186327407</c:v>
                </c:pt>
                <c:pt idx="3228">
                  <c:v>2.8030041069106542</c:v>
                </c:pt>
                <c:pt idx="3229">
                  <c:v>3.6439053389838505</c:v>
                </c:pt>
                <c:pt idx="3230">
                  <c:v>1.7837298862158708</c:v>
                </c:pt>
                <c:pt idx="3231">
                  <c:v>2.0151004999489848</c:v>
                </c:pt>
                <c:pt idx="3232">
                  <c:v>5.5606570758085905</c:v>
                </c:pt>
                <c:pt idx="3233">
                  <c:v>2.5762677277828794</c:v>
                </c:pt>
                <c:pt idx="3234">
                  <c:v>5.4386112289193171</c:v>
                </c:pt>
                <c:pt idx="3235">
                  <c:v>6.0769458802009275</c:v>
                </c:pt>
                <c:pt idx="3236">
                  <c:v>2.2236512660499055</c:v>
                </c:pt>
                <c:pt idx="3237">
                  <c:v>2.814358035977218</c:v>
                </c:pt>
                <c:pt idx="3238">
                  <c:v>4.8611638803242858</c:v>
                </c:pt>
                <c:pt idx="3239">
                  <c:v>2.4305819401621429</c:v>
                </c:pt>
                <c:pt idx="3240">
                  <c:v>2.0723909174014059</c:v>
                </c:pt>
                <c:pt idx="3241">
                  <c:v>3.8121758850964138</c:v>
                </c:pt>
                <c:pt idx="3242">
                  <c:v>2.6096774515425114</c:v>
                </c:pt>
                <c:pt idx="3243">
                  <c:v>4.5331426510842654</c:v>
                </c:pt>
                <c:pt idx="3244">
                  <c:v>4.5075316756544108</c:v>
                </c:pt>
                <c:pt idx="3245">
                  <c:v>2.5867085184153153</c:v>
                </c:pt>
                <c:pt idx="3246">
                  <c:v>2.4098702131068741</c:v>
                </c:pt>
                <c:pt idx="3247">
                  <c:v>2.3585963787854509</c:v>
                </c:pt>
                <c:pt idx="3248">
                  <c:v>1.7433103669283769</c:v>
                </c:pt>
                <c:pt idx="3249">
                  <c:v>2.9482454734818138</c:v>
                </c:pt>
                <c:pt idx="3250">
                  <c:v>1.8971318698926454</c:v>
                </c:pt>
                <c:pt idx="3251">
                  <c:v>2.5149640360142853</c:v>
                </c:pt>
                <c:pt idx="3252">
                  <c:v>8.0324871762497079</c:v>
                </c:pt>
                <c:pt idx="3253">
                  <c:v>1.6697797355017521</c:v>
                </c:pt>
                <c:pt idx="3254">
                  <c:v>3.005603523903154</c:v>
                </c:pt>
                <c:pt idx="3255">
                  <c:v>2.3890694677178916</c:v>
                </c:pt>
                <c:pt idx="3256">
                  <c:v>2.9542256858877152</c:v>
                </c:pt>
                <c:pt idx="3257">
                  <c:v>2.055113520617541</c:v>
                </c:pt>
                <c:pt idx="3258">
                  <c:v>2.9057926590934344</c:v>
                </c:pt>
                <c:pt idx="3259">
                  <c:v>3.2400873897855993</c:v>
                </c:pt>
                <c:pt idx="3260">
                  <c:v>2.9829375969454723</c:v>
                </c:pt>
                <c:pt idx="3261">
                  <c:v>3.3978224591431152</c:v>
                </c:pt>
                <c:pt idx="3262">
                  <c:v>2.4968846858854712</c:v>
                </c:pt>
                <c:pt idx="3263">
                  <c:v>4.3288927826019741</c:v>
                </c:pt>
                <c:pt idx="3264">
                  <c:v>3.3239712437836588</c:v>
                </c:pt>
                <c:pt idx="3265">
                  <c:v>2.6024891133499963</c:v>
                </c:pt>
                <c:pt idx="3266">
                  <c:v>2.7055579891262336</c:v>
                </c:pt>
                <c:pt idx="3267">
                  <c:v>6.8540802391197921</c:v>
                </c:pt>
                <c:pt idx="3268">
                  <c:v>5.1844730963246715</c:v>
                </c:pt>
                <c:pt idx="3269">
                  <c:v>4.7717787204978324</c:v>
                </c:pt>
                <c:pt idx="3270">
                  <c:v>1.7557340207548418</c:v>
                </c:pt>
                <c:pt idx="3271">
                  <c:v>2.1172086720867211</c:v>
                </c:pt>
                <c:pt idx="3272">
                  <c:v>4.0836486314995586</c:v>
                </c:pt>
                <c:pt idx="3273">
                  <c:v>3.9802651218413421</c:v>
                </c:pt>
                <c:pt idx="3274">
                  <c:v>3.4375016961357048</c:v>
                </c:pt>
                <c:pt idx="3275">
                  <c:v>4.1094945089141133</c:v>
                </c:pt>
                <c:pt idx="3276">
                  <c:v>2.5587418640408628</c:v>
                </c:pt>
                <c:pt idx="3277">
                  <c:v>4.3937991604742086</c:v>
                </c:pt>
                <c:pt idx="3278">
                  <c:v>6.6423904955404218</c:v>
                </c:pt>
                <c:pt idx="3279">
                  <c:v>4.4500144366747421</c:v>
                </c:pt>
                <c:pt idx="3280">
                  <c:v>3.8070819493813497</c:v>
                </c:pt>
                <c:pt idx="3281">
                  <c:v>9.9968274317088497</c:v>
                </c:pt>
                <c:pt idx="3282">
                  <c:v>3.9106760160311822</c:v>
                </c:pt>
                <c:pt idx="3283">
                  <c:v>1.8147427628058619</c:v>
                </c:pt>
                <c:pt idx="3284">
                  <c:v>4.4117238707219579</c:v>
                </c:pt>
                <c:pt idx="3285">
                  <c:v>2.1539593015877796</c:v>
                </c:pt>
                <c:pt idx="3286">
                  <c:v>2.2318132522475791</c:v>
                </c:pt>
                <c:pt idx="3287">
                  <c:v>3.2212444186744889</c:v>
                </c:pt>
                <c:pt idx="3288">
                  <c:v>2.286044426156089</c:v>
                </c:pt>
                <c:pt idx="3289">
                  <c:v>2.8835333102650664</c:v>
                </c:pt>
                <c:pt idx="3290">
                  <c:v>5.1435999588512002</c:v>
                </c:pt>
                <c:pt idx="3291">
                  <c:v>1.9763251845458651</c:v>
                </c:pt>
                <c:pt idx="3292">
                  <c:v>3.6145947454194114</c:v>
                </c:pt>
                <c:pt idx="3293">
                  <c:v>4.0046589265797792</c:v>
                </c:pt>
                <c:pt idx="3294">
                  <c:v>5.1228429125728345</c:v>
                </c:pt>
                <c:pt idx="3295">
                  <c:v>3.6443148688046638</c:v>
                </c:pt>
                <c:pt idx="3296">
                  <c:v>2.9154518950437311</c:v>
                </c:pt>
                <c:pt idx="3297">
                  <c:v>1.6920033319450225</c:v>
                </c:pt>
                <c:pt idx="3298">
                  <c:v>2.733236151603498</c:v>
                </c:pt>
                <c:pt idx="3299">
                  <c:v>2.9184291242549865</c:v>
                </c:pt>
                <c:pt idx="3300">
                  <c:v>2.7360273039890495</c:v>
                </c:pt>
                <c:pt idx="3301">
                  <c:v>4.4818732979630145</c:v>
                </c:pt>
                <c:pt idx="3302">
                  <c:v>2.6344866298499339</c:v>
                </c:pt>
                <c:pt idx="3303">
                  <c:v>2.1388901351256888</c:v>
                </c:pt>
                <c:pt idx="3304">
                  <c:v>3.8343518276033692</c:v>
                </c:pt>
                <c:pt idx="3305">
                  <c:v>3.7039316974127781</c:v>
                </c:pt>
                <c:pt idx="3306">
                  <c:v>2.7909907860786429</c:v>
                </c:pt>
                <c:pt idx="3307">
                  <c:v>2.7127387079642884</c:v>
                </c:pt>
                <c:pt idx="3308">
                  <c:v>2.2455193403186389</c:v>
                </c:pt>
                <c:pt idx="3309">
                  <c:v>1.5159689027730734</c:v>
                </c:pt>
                <c:pt idx="3310">
                  <c:v>2.5614646977889861</c:v>
                </c:pt>
                <c:pt idx="3311">
                  <c:v>3.1103499901723399</c:v>
                </c:pt>
                <c:pt idx="3312">
                  <c:v>2.5091899080381905</c:v>
                </c:pt>
                <c:pt idx="3313">
                  <c:v>3.9206092313096725</c:v>
                </c:pt>
                <c:pt idx="3314">
                  <c:v>3.580823097929501</c:v>
                </c:pt>
                <c:pt idx="3315">
                  <c:v>2.0648541951564274</c:v>
                </c:pt>
                <c:pt idx="3316">
                  <c:v>6.9073331545450376</c:v>
                </c:pt>
                <c:pt idx="3317">
                  <c:v>6.0439165102269081</c:v>
                </c:pt>
                <c:pt idx="3318">
                  <c:v>2.2786107074798152</c:v>
                </c:pt>
                <c:pt idx="3319">
                  <c:v>5.5000948111581742</c:v>
                </c:pt>
                <c:pt idx="3320">
                  <c:v>1.7286012263639976</c:v>
                </c:pt>
                <c:pt idx="3321">
                  <c:v>3.801574585975755</c:v>
                </c:pt>
                <c:pt idx="3322">
                  <c:v>5.6630352453156076</c:v>
                </c:pt>
                <c:pt idx="3323">
                  <c:v>3.3034372264341045</c:v>
                </c:pt>
                <c:pt idx="3324">
                  <c:v>2.0733253829615697</c:v>
                </c:pt>
                <c:pt idx="3325">
                  <c:v>2.9918872614888472</c:v>
                </c:pt>
                <c:pt idx="3326">
                  <c:v>2.1783038833646868</c:v>
                </c:pt>
                <c:pt idx="3327">
                  <c:v>1.7583898817522172</c:v>
                </c:pt>
                <c:pt idx="3328">
                  <c:v>4.0941615157215807</c:v>
                </c:pt>
                <c:pt idx="3329">
                  <c:v>3.201844262295082</c:v>
                </c:pt>
                <c:pt idx="3330">
                  <c:v>2.311895147148185</c:v>
                </c:pt>
                <c:pt idx="3331">
                  <c:v>2.3381666829112326</c:v>
                </c:pt>
                <c:pt idx="3332">
                  <c:v>2.6271535763047558</c:v>
                </c:pt>
                <c:pt idx="3333">
                  <c:v>2.3381666829112326</c:v>
                </c:pt>
                <c:pt idx="3334">
                  <c:v>2.8402366863905324</c:v>
                </c:pt>
                <c:pt idx="3335">
                  <c:v>3.4976988823142667</c:v>
                </c:pt>
                <c:pt idx="3336">
                  <c:v>4.1025641025641022</c:v>
                </c:pt>
                <c:pt idx="3337">
                  <c:v>2.7350427350427351</c:v>
                </c:pt>
                <c:pt idx="3338">
                  <c:v>2.1586894754147647</c:v>
                </c:pt>
                <c:pt idx="3339">
                  <c:v>3.1327322874921588</c:v>
                </c:pt>
                <c:pt idx="3340">
                  <c:v>3.3204170865500968</c:v>
                </c:pt>
                <c:pt idx="3341">
                  <c:v>6.5090715903005867</c:v>
                </c:pt>
                <c:pt idx="3342">
                  <c:v>2.7170981181061884</c:v>
                </c:pt>
                <c:pt idx="3343">
                  <c:v>6.594898344917933</c:v>
                </c:pt>
                <c:pt idx="3344">
                  <c:v>5.1440207090359875</c:v>
                </c:pt>
                <c:pt idx="3345">
                  <c:v>3.3238287658386381</c:v>
                </c:pt>
                <c:pt idx="3346">
                  <c:v>5.9617881038058114</c:v>
                </c:pt>
                <c:pt idx="3347">
                  <c:v>5.9943236131987074</c:v>
                </c:pt>
                <c:pt idx="3348">
                  <c:v>2.4294174996223838</c:v>
                </c:pt>
                <c:pt idx="3349">
                  <c:v>3.9346000809101649</c:v>
                </c:pt>
                <c:pt idx="3350">
                  <c:v>7.9220135857251641</c:v>
                </c:pt>
                <c:pt idx="3351">
                  <c:v>2.5376517469485402</c:v>
                </c:pt>
                <c:pt idx="3352">
                  <c:v>2.4583501298563983</c:v>
                </c:pt>
                <c:pt idx="3353">
                  <c:v>2.5640856193125874</c:v>
                </c:pt>
                <c:pt idx="3354">
                  <c:v>2.4873410218631982</c:v>
                </c:pt>
                <c:pt idx="3355">
                  <c:v>2.8313349929719385</c:v>
                </c:pt>
                <c:pt idx="3356">
                  <c:v>2.9901014411759723</c:v>
                </c:pt>
                <c:pt idx="3357">
                  <c:v>2.5958552667651857</c:v>
                </c:pt>
                <c:pt idx="3358">
                  <c:v>3.6024113906129105</c:v>
                </c:pt>
                <c:pt idx="3359">
                  <c:v>1.5628108238688363</c:v>
                </c:pt>
                <c:pt idx="3360">
                  <c:v>2.2779954381816934</c:v>
                </c:pt>
                <c:pt idx="3361">
                  <c:v>1.9886704120843277</c:v>
                </c:pt>
                <c:pt idx="3362">
                  <c:v>1.6704831461508352</c:v>
                </c:pt>
                <c:pt idx="3363">
                  <c:v>2.5481216759951808</c:v>
                </c:pt>
                <c:pt idx="3364">
                  <c:v>10.829517122979517</c:v>
                </c:pt>
                <c:pt idx="3365">
                  <c:v>3.3212881283877143</c:v>
                </c:pt>
                <c:pt idx="3366">
                  <c:v>6.5894356467212249</c:v>
                </c:pt>
                <c:pt idx="3367">
                  <c:v>2.6597718288138932</c:v>
                </c:pt>
                <c:pt idx="3368">
                  <c:v>3.5374965323224781</c:v>
                </c:pt>
                <c:pt idx="3369">
                  <c:v>3.1385307580003943</c:v>
                </c:pt>
                <c:pt idx="3370">
                  <c:v>4.3354280809666461</c:v>
                </c:pt>
                <c:pt idx="3371">
                  <c:v>6.6296683248825037</c:v>
                </c:pt>
                <c:pt idx="3372">
                  <c:v>3.1417705314704234</c:v>
                </c:pt>
                <c:pt idx="3373">
                  <c:v>3.6210236633896407</c:v>
                </c:pt>
                <c:pt idx="3374">
                  <c:v>3.1716679961907999</c:v>
                </c:pt>
                <c:pt idx="3375">
                  <c:v>2.398740501320773</c:v>
                </c:pt>
                <c:pt idx="3376">
                  <c:v>4.1844695411929038</c:v>
                </c:pt>
                <c:pt idx="3377">
                  <c:v>5.1173130694843154</c:v>
                </c:pt>
                <c:pt idx="3378">
                  <c:v>2.0543764087152518</c:v>
                </c:pt>
                <c:pt idx="3379">
                  <c:v>3.4684277030257498</c:v>
                </c:pt>
                <c:pt idx="3380">
                  <c:v>2.7747421624205999</c:v>
                </c:pt>
                <c:pt idx="3381">
                  <c:v>5.5494843248411998</c:v>
                </c:pt>
                <c:pt idx="3382">
                  <c:v>4.7806956045643618</c:v>
                </c:pt>
                <c:pt idx="3383">
                  <c:v>2.3235783105983208</c:v>
                </c:pt>
                <c:pt idx="3384">
                  <c:v>2.937857634089831</c:v>
                </c:pt>
                <c:pt idx="3385">
                  <c:v>5.3682671313823276</c:v>
                </c:pt>
                <c:pt idx="3386">
                  <c:v>3.7390915342961488</c:v>
                </c:pt>
                <c:pt idx="3387">
                  <c:v>12.886473907831233</c:v>
                </c:pt>
                <c:pt idx="3388">
                  <c:v>4.576488783989463</c:v>
                </c:pt>
                <c:pt idx="3389">
                  <c:v>6.6640099837039548</c:v>
                </c:pt>
                <c:pt idx="3390">
                  <c:v>2.8904139688354502</c:v>
                </c:pt>
                <c:pt idx="3391">
                  <c:v>2.2748628458427156</c:v>
                </c:pt>
                <c:pt idx="3392">
                  <c:v>6.6907730760079867</c:v>
                </c:pt>
                <c:pt idx="3393">
                  <c:v>2.7058712583962379</c:v>
                </c:pt>
                <c:pt idx="3394">
                  <c:v>2.5719172357033551</c:v>
                </c:pt>
                <c:pt idx="3395">
                  <c:v>2.6790804538576616</c:v>
                </c:pt>
                <c:pt idx="3396">
                  <c:v>2.4915448220876253</c:v>
                </c:pt>
                <c:pt idx="3397">
                  <c:v>9.574225862156359</c:v>
                </c:pt>
                <c:pt idx="3398">
                  <c:v>7.0264626775489241</c:v>
                </c:pt>
                <c:pt idx="3399">
                  <c:v>3.7814169371541921</c:v>
                </c:pt>
                <c:pt idx="3400">
                  <c:v>1.9041177484960825</c:v>
                </c:pt>
                <c:pt idx="3401">
                  <c:v>2.8725603371902602</c:v>
                </c:pt>
                <c:pt idx="3402">
                  <c:v>8.5639882949877855</c:v>
                </c:pt>
                <c:pt idx="3403">
                  <c:v>1.3705841994216137</c:v>
                </c:pt>
                <c:pt idx="3404">
                  <c:v>2.1499359990927274</c:v>
                </c:pt>
                <c:pt idx="3405">
                  <c:v>2.7411683988432274</c:v>
                </c:pt>
                <c:pt idx="3406">
                  <c:v>2.2574327990473635</c:v>
                </c:pt>
                <c:pt idx="3407">
                  <c:v>2.9054251820733112</c:v>
                </c:pt>
                <c:pt idx="3408">
                  <c:v>2.1252647165165888</c:v>
                </c:pt>
                <c:pt idx="3409">
                  <c:v>4.6002565382827427</c:v>
                </c:pt>
                <c:pt idx="3410">
                  <c:v>3.389662712418863</c:v>
                </c:pt>
                <c:pt idx="3411">
                  <c:v>2.3942855667085619</c:v>
                </c:pt>
                <c:pt idx="3412">
                  <c:v>2.3967711991046308</c:v>
                </c:pt>
                <c:pt idx="3413">
                  <c:v>4.3357321691668043</c:v>
                </c:pt>
                <c:pt idx="3414">
                  <c:v>3.3393216706626321</c:v>
                </c:pt>
                <c:pt idx="3415">
                  <c:v>3.2585316302433744</c:v>
                </c:pt>
                <c:pt idx="3416">
                  <c:v>6.6247833143790924</c:v>
                </c:pt>
                <c:pt idx="3417">
                  <c:v>2.585281293416231</c:v>
                </c:pt>
                <c:pt idx="3418">
                  <c:v>3.3158322091853396</c:v>
                </c:pt>
                <c:pt idx="3419">
                  <c:v>5.6342189570710248</c:v>
                </c:pt>
                <c:pt idx="3420">
                  <c:v>3.1540842965421523</c:v>
                </c:pt>
                <c:pt idx="3421">
                  <c:v>2.5340506314099343</c:v>
                </c:pt>
                <c:pt idx="3422">
                  <c:v>2.9923363838989649</c:v>
                </c:pt>
                <c:pt idx="3423">
                  <c:v>2.2375127915640909</c:v>
                </c:pt>
                <c:pt idx="3424">
                  <c:v>4.5066621689998314</c:v>
                </c:pt>
                <c:pt idx="3425">
                  <c:v>6.1862198036834224</c:v>
                </c:pt>
                <c:pt idx="3426">
                  <c:v>2.2961951236379514</c:v>
                </c:pt>
                <c:pt idx="3427">
                  <c:v>1.9990404605789225</c:v>
                </c:pt>
                <c:pt idx="3428">
                  <c:v>5.5378823570091775</c:v>
                </c:pt>
                <c:pt idx="3429">
                  <c:v>4.3492637047730609</c:v>
                </c:pt>
                <c:pt idx="3430">
                  <c:v>1.782927978354174</c:v>
                </c:pt>
                <c:pt idx="3431">
                  <c:v>3.646898137542629</c:v>
                </c:pt>
                <c:pt idx="3432">
                  <c:v>3.2957153539274127</c:v>
                </c:pt>
                <c:pt idx="3433">
                  <c:v>3.9170387403235645</c:v>
                </c:pt>
                <c:pt idx="3434">
                  <c:v>2.5123076058626999</c:v>
                </c:pt>
                <c:pt idx="3435">
                  <c:v>4.7323785827148113</c:v>
                </c:pt>
                <c:pt idx="3436">
                  <c:v>2.1114842001427148</c:v>
                </c:pt>
                <c:pt idx="3437">
                  <c:v>7.1465619081753422</c:v>
                </c:pt>
                <c:pt idx="3438">
                  <c:v>3.1672263002140721</c:v>
                </c:pt>
                <c:pt idx="3439">
                  <c:v>2.7882419565987133</c:v>
                </c:pt>
                <c:pt idx="3440">
                  <c:v>2.896523197631673</c:v>
                </c:pt>
                <c:pt idx="3441">
                  <c:v>3.5732809540876711</c:v>
                </c:pt>
                <c:pt idx="3442">
                  <c:v>3.8981246771865505</c:v>
                </c:pt>
                <c:pt idx="3443">
                  <c:v>3.0860153694393526</c:v>
                </c:pt>
                <c:pt idx="3444">
                  <c:v>2.7070310258239934</c:v>
                </c:pt>
                <c:pt idx="3445">
                  <c:v>2.7911456189446704</c:v>
                </c:pt>
                <c:pt idx="3446">
                  <c:v>2.6285546120158547</c:v>
                </c:pt>
                <c:pt idx="3447">
                  <c:v>4.1460706766848014</c:v>
                </c:pt>
                <c:pt idx="3448">
                  <c:v>5.37109375</c:v>
                </c:pt>
                <c:pt idx="3449">
                  <c:v>3.8791232638888888</c:v>
                </c:pt>
                <c:pt idx="3450">
                  <c:v>1.6547309027777779</c:v>
                </c:pt>
                <c:pt idx="3451">
                  <c:v>2.7940538194444446</c:v>
                </c:pt>
                <c:pt idx="3452">
                  <c:v>2.9055866284360254</c:v>
                </c:pt>
                <c:pt idx="3453">
                  <c:v>2.4167963544935165</c:v>
                </c:pt>
                <c:pt idx="3454">
                  <c:v>2.3921337942177781</c:v>
                </c:pt>
                <c:pt idx="3455">
                  <c:v>3.9184857012007703</c:v>
                </c:pt>
                <c:pt idx="3456">
                  <c:v>5.2518593078593661</c:v>
                </c:pt>
                <c:pt idx="3457">
                  <c:v>2.7755940383505457</c:v>
                </c:pt>
                <c:pt idx="3458">
                  <c:v>2.2857833257004492</c:v>
                </c:pt>
                <c:pt idx="3459">
                  <c:v>4.1132578745734198</c:v>
                </c:pt>
                <c:pt idx="3460">
                  <c:v>1.7706076943527966</c:v>
                </c:pt>
                <c:pt idx="3461">
                  <c:v>5.7264007526126708</c:v>
                </c:pt>
                <c:pt idx="3462">
                  <c:v>1.5543087757091536</c:v>
                </c:pt>
                <c:pt idx="3463">
                  <c:v>5.7536693276251123</c:v>
                </c:pt>
                <c:pt idx="3464">
                  <c:v>5.5355207275255811</c:v>
                </c:pt>
                <c:pt idx="3465">
                  <c:v>3.4358404515676026</c:v>
                </c:pt>
                <c:pt idx="3466">
                  <c:v>1.7470128809443477</c:v>
                </c:pt>
                <c:pt idx="3467">
                  <c:v>8.0610585563491224</c:v>
                </c:pt>
                <c:pt idx="3468">
                  <c:v>2.5959341113666667</c:v>
                </c:pt>
                <c:pt idx="3469">
                  <c:v>4.262797067086316</c:v>
                </c:pt>
                <c:pt idx="3470">
                  <c:v>3.2517490447645616</c:v>
                </c:pt>
                <c:pt idx="3471">
                  <c:v>1.8034910668442106</c:v>
                </c:pt>
                <c:pt idx="3472">
                  <c:v>3.3064002892143858</c:v>
                </c:pt>
                <c:pt idx="3473">
                  <c:v>3.4192766233084151</c:v>
                </c:pt>
                <c:pt idx="3474">
                  <c:v>2.9816092155249381</c:v>
                </c:pt>
                <c:pt idx="3475">
                  <c:v>3.911652457064827</c:v>
                </c:pt>
                <c:pt idx="3476">
                  <c:v>3.0363176414978725</c:v>
                </c:pt>
                <c:pt idx="3477">
                  <c:v>5.8811557920904738</c:v>
                </c:pt>
                <c:pt idx="3478">
                  <c:v>3.0942618966839643</c:v>
                </c:pt>
                <c:pt idx="3479">
                  <c:v>3.6693017181916039</c:v>
                </c:pt>
                <c:pt idx="3480">
                  <c:v>2.0537136482415694</c:v>
                </c:pt>
                <c:pt idx="3481">
                  <c:v>6.9826264040213362</c:v>
                </c:pt>
                <c:pt idx="3482">
                  <c:v>8.023174652463732</c:v>
                </c:pt>
                <c:pt idx="3483">
                  <c:v>1.8913955209561137</c:v>
                </c:pt>
                <c:pt idx="3484">
                  <c:v>4.9888983306378654</c:v>
                </c:pt>
                <c:pt idx="3485">
                  <c:v>2.9056221046572182</c:v>
                </c:pt>
                <c:pt idx="3486">
                  <c:v>2.3299799895836184</c:v>
                </c:pt>
                <c:pt idx="3487">
                  <c:v>3.7005564540445706</c:v>
                </c:pt>
                <c:pt idx="3488">
                  <c:v>2.5245034617253719</c:v>
                </c:pt>
                <c:pt idx="3489">
                  <c:v>5.6801327888820872</c:v>
                </c:pt>
                <c:pt idx="3490">
                  <c:v>3.8965162126630744</c:v>
                </c:pt>
                <c:pt idx="3491">
                  <c:v>3.5397928974192716</c:v>
                </c:pt>
                <c:pt idx="3492">
                  <c:v>3.1556293271567153</c:v>
                </c:pt>
                <c:pt idx="3493">
                  <c:v>4.8620175889666815</c:v>
                </c:pt>
                <c:pt idx="3494">
                  <c:v>4.6697344074821237</c:v>
                </c:pt>
                <c:pt idx="3495">
                  <c:v>3.2962831111638522</c:v>
                </c:pt>
                <c:pt idx="3496">
                  <c:v>8.5428670630996493</c:v>
                </c:pt>
                <c:pt idx="3497">
                  <c:v>2.6947885264703855</c:v>
                </c:pt>
                <c:pt idx="3498">
                  <c:v>3.7122086844234898</c:v>
                </c:pt>
                <c:pt idx="3499">
                  <c:v>4.2621655265603033</c:v>
                </c:pt>
                <c:pt idx="3500">
                  <c:v>4.3446590528808251</c:v>
                </c:pt>
                <c:pt idx="3501">
                  <c:v>3.8262118080750138</c:v>
                </c:pt>
                <c:pt idx="3502">
                  <c:v>2.587510143590297</c:v>
                </c:pt>
                <c:pt idx="3503">
                  <c:v>1.9013371360076052</c:v>
                </c:pt>
                <c:pt idx="3504">
                  <c:v>2.7280054560109117</c:v>
                </c:pt>
                <c:pt idx="3505">
                  <c:v>3.0862283946790114</c:v>
                </c:pt>
                <c:pt idx="3506">
                  <c:v>2.6728942346773579</c:v>
                </c:pt>
                <c:pt idx="3507">
                  <c:v>6.4204572853590145</c:v>
                </c:pt>
                <c:pt idx="3508">
                  <c:v>4.2756073017442278</c:v>
                </c:pt>
                <c:pt idx="3509">
                  <c:v>2.95154826636537</c:v>
                </c:pt>
                <c:pt idx="3510">
                  <c:v>3.1479460066510021</c:v>
                </c:pt>
                <c:pt idx="3511">
                  <c:v>4.3905562724342921</c:v>
                </c:pt>
                <c:pt idx="3512">
                  <c:v>3.175559568112853</c:v>
                </c:pt>
                <c:pt idx="3513">
                  <c:v>1.9605628637914136</c:v>
                </c:pt>
                <c:pt idx="3514">
                  <c:v>2.7337425847232386</c:v>
                </c:pt>
                <c:pt idx="3515">
                  <c:v>4.418169833896143</c:v>
                </c:pt>
                <c:pt idx="3516">
                  <c:v>5.1913495548279682</c:v>
                </c:pt>
                <c:pt idx="3517">
                  <c:v>2.9577587817793214</c:v>
                </c:pt>
                <c:pt idx="3518">
                  <c:v>4.565829717795749</c:v>
                </c:pt>
                <c:pt idx="3519">
                  <c:v>4.8199445983379503</c:v>
                </c:pt>
                <c:pt idx="3520">
                  <c:v>2.3545706371191137</c:v>
                </c:pt>
                <c:pt idx="3521">
                  <c:v>2.2991689750692519</c:v>
                </c:pt>
                <c:pt idx="3522">
                  <c:v>1.9667590027700832</c:v>
                </c:pt>
                <c:pt idx="3523">
                  <c:v>2.6315789473684212</c:v>
                </c:pt>
                <c:pt idx="3524">
                  <c:v>8.4210526315789469</c:v>
                </c:pt>
                <c:pt idx="3525">
                  <c:v>2.800731295898371</c:v>
                </c:pt>
                <c:pt idx="3526">
                  <c:v>2.7730012830676944</c:v>
                </c:pt>
                <c:pt idx="3527">
                  <c:v>1.9411008981473861</c:v>
                </c:pt>
                <c:pt idx="3528">
                  <c:v>5.3241624634899729</c:v>
                </c:pt>
                <c:pt idx="3529">
                  <c:v>3.8267417706334181</c:v>
                </c:pt>
                <c:pt idx="3530">
                  <c:v>2.967111372882433</c:v>
                </c:pt>
                <c:pt idx="3531">
                  <c:v>2.7175412574063404</c:v>
                </c:pt>
                <c:pt idx="3532">
                  <c:v>3.7712817449720641</c:v>
                </c:pt>
                <c:pt idx="3533">
                  <c:v>9.9100489561970271</c:v>
                </c:pt>
                <c:pt idx="3534">
                  <c:v>2.6926463550451309</c:v>
                </c:pt>
                <c:pt idx="3535">
                  <c:v>3.8862937083125599</c:v>
                </c:pt>
                <c:pt idx="3536">
                  <c:v>2.8036833181397753</c:v>
                </c:pt>
                <c:pt idx="3537">
                  <c:v>2.4428131880821806</c:v>
                </c:pt>
                <c:pt idx="3538">
                  <c:v>4.4692377645594439</c:v>
                </c:pt>
                <c:pt idx="3539">
                  <c:v>2.9424795220080813</c:v>
                </c:pt>
                <c:pt idx="3540">
                  <c:v>2.9979980035554035</c:v>
                </c:pt>
                <c:pt idx="3541">
                  <c:v>2.5565433755098153</c:v>
                </c:pt>
                <c:pt idx="3542">
                  <c:v>2.9733710997777201</c:v>
                </c:pt>
                <c:pt idx="3543">
                  <c:v>1.6673108970716186</c:v>
                </c:pt>
                <c:pt idx="3544">
                  <c:v>3.0877797361533941</c:v>
                </c:pt>
                <c:pt idx="3545">
                  <c:v>3.7832256226744287</c:v>
                </c:pt>
                <c:pt idx="3546">
                  <c:v>2.7568730376424559</c:v>
                </c:pt>
                <c:pt idx="3547">
                  <c:v>2.5340954184390254</c:v>
                </c:pt>
                <c:pt idx="3548">
                  <c:v>4.2049275624647562</c:v>
                </c:pt>
                <c:pt idx="3549">
                  <c:v>2.2556233944347368</c:v>
                </c:pt>
                <c:pt idx="3550">
                  <c:v>3.6201363120557506</c:v>
                </c:pt>
                <c:pt idx="3551">
                  <c:v>1.83985664729056</c:v>
                </c:pt>
                <c:pt idx="3552">
                  <c:v>4.516011770622284</c:v>
                </c:pt>
                <c:pt idx="3553">
                  <c:v>3.1500575930883832</c:v>
                </c:pt>
                <c:pt idx="3554">
                  <c:v>3.177934208956422</c:v>
                </c:pt>
                <c:pt idx="3555">
                  <c:v>3.7075899104491588</c:v>
                </c:pt>
                <c:pt idx="3556">
                  <c:v>2.258005885311142</c:v>
                </c:pt>
                <c:pt idx="3557">
                  <c:v>5.3801868625314864</c:v>
                </c:pt>
                <c:pt idx="3558">
                  <c:v>4.8835632933522986</c:v>
                </c:pt>
                <c:pt idx="3559">
                  <c:v>4.9672815212383377</c:v>
                </c:pt>
                <c:pt idx="3560">
                  <c:v>3.9068506346818386</c:v>
                </c:pt>
                <c:pt idx="3561">
                  <c:v>2.9580440519733919</c:v>
                </c:pt>
                <c:pt idx="3562">
                  <c:v>4.022723920457338</c:v>
                </c:pt>
                <c:pt idx="3563">
                  <c:v>8.081924426456025</c:v>
                </c:pt>
                <c:pt idx="3564">
                  <c:v>4.0549447814398745</c:v>
                </c:pt>
                <c:pt idx="3565">
                  <c:v>3.0202347337621136</c:v>
                </c:pt>
                <c:pt idx="3566">
                  <c:v>3.7233000195963166</c:v>
                </c:pt>
                <c:pt idx="3567">
                  <c:v>3.0794210688390589</c:v>
                </c:pt>
                <c:pt idx="3568">
                  <c:v>2.715489487976261</c:v>
                </c:pt>
                <c:pt idx="3569">
                  <c:v>2.2115842221662332</c:v>
                </c:pt>
                <c:pt idx="3570">
                  <c:v>2.603510540018477</c:v>
                </c:pt>
                <c:pt idx="3571">
                  <c:v>2.0436158002295572</c:v>
                </c:pt>
                <c:pt idx="3572">
                  <c:v>12.709610593208479</c:v>
                </c:pt>
                <c:pt idx="3573">
                  <c:v>1.8476526413034353</c:v>
                </c:pt>
                <c:pt idx="3574">
                  <c:v>2.575515803029031</c:v>
                </c:pt>
                <c:pt idx="3575">
                  <c:v>3.6151456104986068</c:v>
                </c:pt>
                <c:pt idx="3576">
                  <c:v>3.5310724567660809</c:v>
                </c:pt>
                <c:pt idx="3577">
                  <c:v>2.7183653040183322</c:v>
                </c:pt>
                <c:pt idx="3578">
                  <c:v>3.2262191180695208</c:v>
                </c:pt>
                <c:pt idx="3579">
                  <c:v>2.7773538494685437</c:v>
                </c:pt>
                <c:pt idx="3580">
                  <c:v>4.180057813846596</c:v>
                </c:pt>
                <c:pt idx="3581">
                  <c:v>2.5529212151680554</c:v>
                </c:pt>
                <c:pt idx="3582">
                  <c:v>3.0330526917078866</c:v>
                </c:pt>
                <c:pt idx="3583">
                  <c:v>1.8254483792686353</c:v>
                </c:pt>
                <c:pt idx="3584">
                  <c:v>3.7632320434153406</c:v>
                </c:pt>
                <c:pt idx="3585">
                  <c:v>2.5864521635672348</c:v>
                </c:pt>
                <c:pt idx="3586">
                  <c:v>4.0764735186657513</c:v>
                </c:pt>
                <c:pt idx="3587">
                  <c:v>4.1889279605599787</c:v>
                </c:pt>
                <c:pt idx="3588">
                  <c:v>2.9519290997234746</c:v>
                </c:pt>
                <c:pt idx="3589">
                  <c:v>3.3455196463532713</c:v>
                </c:pt>
                <c:pt idx="3590">
                  <c:v>9.0621899823399854</c:v>
                </c:pt>
                <c:pt idx="3591">
                  <c:v>3.123922633663784</c:v>
                </c:pt>
                <c:pt idx="3592">
                  <c:v>1.7730371704578234</c:v>
                </c:pt>
                <c:pt idx="3593">
                  <c:v>2.842488162162542</c:v>
                </c:pt>
                <c:pt idx="3594">
                  <c:v>4.4466646497196205</c:v>
                </c:pt>
                <c:pt idx="3595">
                  <c:v>3.4616439994652741</c:v>
                </c:pt>
                <c:pt idx="3596">
                  <c:v>2.8987750564627905</c:v>
                </c:pt>
                <c:pt idx="3597">
                  <c:v>1.7467465436957099</c:v>
                </c:pt>
                <c:pt idx="3598">
                  <c:v>2.3665598333941875</c:v>
                </c:pt>
                <c:pt idx="3599">
                  <c:v>2.3665598333941875</c:v>
                </c:pt>
                <c:pt idx="3600">
                  <c:v>2.0848265198948797</c:v>
                </c:pt>
                <c:pt idx="3601">
                  <c:v>1.635789264089434</c:v>
                </c:pt>
                <c:pt idx="3602">
                  <c:v>4.0612698970496295</c:v>
                </c:pt>
                <c:pt idx="3603">
                  <c:v>6.1201081087483997</c:v>
                </c:pt>
                <c:pt idx="3604">
                  <c:v>2.2844643170904164</c:v>
                </c:pt>
                <c:pt idx="3605">
                  <c:v>3.3279850545267795</c:v>
                </c:pt>
                <c:pt idx="3606">
                  <c:v>2.428058874216386</c:v>
                </c:pt>
                <c:pt idx="3607">
                  <c:v>2.5409918451101716</c:v>
                </c:pt>
                <c:pt idx="3608">
                  <c:v>3.9568578139886799</c:v>
                </c:pt>
                <c:pt idx="3609">
                  <c:v>5.002598807685688</c:v>
                </c:pt>
                <c:pt idx="3610">
                  <c:v>9.5812485638725899</c:v>
                </c:pt>
                <c:pt idx="3611">
                  <c:v>3.3350658717904587</c:v>
                </c:pt>
                <c:pt idx="3612">
                  <c:v>14.11837935717519</c:v>
                </c:pt>
                <c:pt idx="3613">
                  <c:v>2.9708012675418738</c:v>
                </c:pt>
                <c:pt idx="3614">
                  <c:v>3.2820280669986412</c:v>
                </c:pt>
                <c:pt idx="3615">
                  <c:v>1.7824807605251243</c:v>
                </c:pt>
                <c:pt idx="3616">
                  <c:v>2.7473764678991719</c:v>
                </c:pt>
                <c:pt idx="3617">
                  <c:v>3.5404335926535722</c:v>
                </c:pt>
                <c:pt idx="3618">
                  <c:v>2.4951203385197807</c:v>
                </c:pt>
                <c:pt idx="3619">
                  <c:v>2.3249984972570683</c:v>
                </c:pt>
                <c:pt idx="3620">
                  <c:v>3.5725586665169589</c:v>
                </c:pt>
                <c:pt idx="3621">
                  <c:v>1.8146329734689315</c:v>
                </c:pt>
                <c:pt idx="3622">
                  <c:v>2.4384130580988765</c:v>
                </c:pt>
                <c:pt idx="3623">
                  <c:v>3.8034372286680398</c:v>
                </c:pt>
                <c:pt idx="3624">
                  <c:v>7.7286428048608613</c:v>
                </c:pt>
                <c:pt idx="3625">
                  <c:v>3.4665236110037685</c:v>
                </c:pt>
                <c:pt idx="3626">
                  <c:v>4.091634426102809</c:v>
                </c:pt>
                <c:pt idx="3627">
                  <c:v>2.9834834356999647</c:v>
                </c:pt>
                <c:pt idx="3628">
                  <c:v>6.5422222222222226</c:v>
                </c:pt>
                <c:pt idx="3629">
                  <c:v>1.5928888888888888</c:v>
                </c:pt>
                <c:pt idx="3630">
                  <c:v>3.6408888888888891</c:v>
                </c:pt>
                <c:pt idx="3631">
                  <c:v>2.3324444444444445</c:v>
                </c:pt>
                <c:pt idx="3632">
                  <c:v>3.6408888888888891</c:v>
                </c:pt>
                <c:pt idx="3633">
                  <c:v>3.4133333333333336</c:v>
                </c:pt>
                <c:pt idx="3634">
                  <c:v>3.7302000412315248</c:v>
                </c:pt>
                <c:pt idx="3635">
                  <c:v>3.4454519464810267</c:v>
                </c:pt>
                <c:pt idx="3636">
                  <c:v>3.1607038517305286</c:v>
                </c:pt>
                <c:pt idx="3637">
                  <c:v>2.8474809475049807</c:v>
                </c:pt>
                <c:pt idx="3638">
                  <c:v>12.627813857472173</c:v>
                </c:pt>
                <c:pt idx="3639">
                  <c:v>5.3076375191759819</c:v>
                </c:pt>
                <c:pt idx="3640">
                  <c:v>2.7679615019358614</c:v>
                </c:pt>
                <c:pt idx="3641">
                  <c:v>5.6500657462195933</c:v>
                </c:pt>
                <c:pt idx="3642">
                  <c:v>2.3684619037183143</c:v>
                </c:pt>
                <c:pt idx="3643">
                  <c:v>2.7679615019358614</c:v>
                </c:pt>
                <c:pt idx="3644">
                  <c:v>2.9994506720340643</c:v>
                </c:pt>
                <c:pt idx="3645">
                  <c:v>4.5134591064893534</c:v>
                </c:pt>
                <c:pt idx="3646">
                  <c:v>2.8280534907749746</c:v>
                </c:pt>
                <c:pt idx="3647">
                  <c:v>6.5486573822528529</c:v>
                </c:pt>
                <c:pt idx="3648">
                  <c:v>4.6612714118218994</c:v>
                </c:pt>
                <c:pt idx="3649">
                  <c:v>10.266235808859275</c:v>
                </c:pt>
                <c:pt idx="3650">
                  <c:v>3.2314335554348137</c:v>
                </c:pt>
                <c:pt idx="3651">
                  <c:v>2.7482271787644481</c:v>
                </c:pt>
                <c:pt idx="3652">
                  <c:v>2.2901893156370399</c:v>
                </c:pt>
                <c:pt idx="3653">
                  <c:v>5.8972374877653779</c:v>
                </c:pt>
                <c:pt idx="3654">
                  <c:v>5.9258648542108414</c:v>
                </c:pt>
                <c:pt idx="3655">
                  <c:v>4.4944965319376911</c:v>
                </c:pt>
                <c:pt idx="3656">
                  <c:v>6.9352420342153902</c:v>
                </c:pt>
                <c:pt idx="3657">
                  <c:v>2.9804345932165313</c:v>
                </c:pt>
                <c:pt idx="3658">
                  <c:v>1.9200876706298806</c:v>
                </c:pt>
                <c:pt idx="3659">
                  <c:v>3.0983831317137009</c:v>
                </c:pt>
                <c:pt idx="3660">
                  <c:v>2.4672310122905396</c:v>
                </c:pt>
                <c:pt idx="3661">
                  <c:v>2.0655887544758005</c:v>
                </c:pt>
                <c:pt idx="3662">
                  <c:v>4.9684717440427164</c:v>
                </c:pt>
                <c:pt idx="3663">
                  <c:v>1.9816447996470947</c:v>
                </c:pt>
                <c:pt idx="3664">
                  <c:v>2.9900308346929831</c:v>
                </c:pt>
                <c:pt idx="3665">
                  <c:v>2.7600284627935232</c:v>
                </c:pt>
                <c:pt idx="3666">
                  <c:v>4.5137965485269076</c:v>
                </c:pt>
                <c:pt idx="3667">
                  <c:v>3.7087882468787967</c:v>
                </c:pt>
                <c:pt idx="3668">
                  <c:v>2.7629906610915653</c:v>
                </c:pt>
                <c:pt idx="3669">
                  <c:v>3.0220210355688994</c:v>
                </c:pt>
                <c:pt idx="3670">
                  <c:v>3.5976440899629756</c:v>
                </c:pt>
                <c:pt idx="3671">
                  <c:v>2.5903037447733426</c:v>
                </c:pt>
                <c:pt idx="3672">
                  <c:v>4.5186409769934972</c:v>
                </c:pt>
                <c:pt idx="3673">
                  <c:v>1.5254010941443017</c:v>
                </c:pt>
                <c:pt idx="3674">
                  <c:v>3.4825194790841603</c:v>
                </c:pt>
                <c:pt idx="3675">
                  <c:v>2.5354611614889957</c:v>
                </c:pt>
                <c:pt idx="3676">
                  <c:v>2.7371455720619844</c:v>
                </c:pt>
                <c:pt idx="3677">
                  <c:v>2.7947696893685525</c:v>
                </c:pt>
                <c:pt idx="3678">
                  <c:v>7.8368799536932601</c:v>
                </c:pt>
                <c:pt idx="3679">
                  <c:v>4.8116137950984355</c:v>
                </c:pt>
                <c:pt idx="3680">
                  <c:v>3.8938069433211688</c:v>
                </c:pt>
                <c:pt idx="3681">
                  <c:v>3.807277900136254</c:v>
                </c:pt>
                <c:pt idx="3682">
                  <c:v>5.5667017782295227</c:v>
                </c:pt>
                <c:pt idx="3683">
                  <c:v>5.8262889077842681</c:v>
                </c:pt>
                <c:pt idx="3684">
                  <c:v>1.4709937341435528</c:v>
                </c:pt>
                <c:pt idx="3685">
                  <c:v>3.2304176122368218</c:v>
                </c:pt>
                <c:pt idx="3686">
                  <c:v>2.9162760252370488</c:v>
                </c:pt>
                <c:pt idx="3687">
                  <c:v>6.1212922509926173</c:v>
                </c:pt>
                <c:pt idx="3688">
                  <c:v>4.3022289877259432</c:v>
                </c:pt>
                <c:pt idx="3689">
                  <c:v>2.6303618915481555</c:v>
                </c:pt>
                <c:pt idx="3690">
                  <c:v>4.5380968898138505</c:v>
                </c:pt>
                <c:pt idx="3691">
                  <c:v>4.567001965545149</c:v>
                </c:pt>
                <c:pt idx="3692">
                  <c:v>3.8154699965313905</c:v>
                </c:pt>
                <c:pt idx="3693">
                  <c:v>2.3702162099664696</c:v>
                </c:pt>
                <c:pt idx="3694">
                  <c:v>2.1100705283847843</c:v>
                </c:pt>
                <c:pt idx="3695">
                  <c:v>8.6519182807509871</c:v>
                </c:pt>
                <c:pt idx="3696">
                  <c:v>2.6621287017695345</c:v>
                </c:pt>
                <c:pt idx="3697">
                  <c:v>3.6170226926216498</c:v>
                </c:pt>
                <c:pt idx="3698">
                  <c:v>2.8098317461163491</c:v>
                </c:pt>
                <c:pt idx="3699">
                  <c:v>3.1574397971822896</c:v>
                </c:pt>
                <c:pt idx="3700">
                  <c:v>3.2443418099487746</c:v>
                </c:pt>
                <c:pt idx="3701">
                  <c:v>2.954668434060491</c:v>
                </c:pt>
                <c:pt idx="3702">
                  <c:v>3.4181458354817447</c:v>
                </c:pt>
                <c:pt idx="3703">
                  <c:v>1.853909605685014</c:v>
                </c:pt>
                <c:pt idx="3704">
                  <c:v>2.7548616783951276</c:v>
                </c:pt>
                <c:pt idx="3705">
                  <c:v>2.5808704144964882</c:v>
                </c:pt>
                <c:pt idx="3706">
                  <c:v>1.7689111829695032</c:v>
                </c:pt>
                <c:pt idx="3707">
                  <c:v>3.5958194539052193</c:v>
                </c:pt>
                <c:pt idx="3708">
                  <c:v>1.8559068149188229</c:v>
                </c:pt>
                <c:pt idx="3709">
                  <c:v>4.6687655812801641</c:v>
                </c:pt>
                <c:pt idx="3710">
                  <c:v>3.9480529131985733</c:v>
                </c:pt>
                <c:pt idx="3711">
                  <c:v>2.7578310790725329</c:v>
                </c:pt>
                <c:pt idx="3712">
                  <c:v>6.0962581747919149</c:v>
                </c:pt>
                <c:pt idx="3713">
                  <c:v>1.799847651605232</c:v>
                </c:pt>
                <c:pt idx="3714">
                  <c:v>1.799847651605232</c:v>
                </c:pt>
                <c:pt idx="3715">
                  <c:v>2.5546224732461358</c:v>
                </c:pt>
                <c:pt idx="3716">
                  <c:v>2.7868608799048755</c:v>
                </c:pt>
                <c:pt idx="3717">
                  <c:v>13.251865359885498</c:v>
                </c:pt>
                <c:pt idx="3718">
                  <c:v>3.1967219069899229</c:v>
                </c:pt>
                <c:pt idx="3719">
                  <c:v>2.5283164173465753</c:v>
                </c:pt>
                <c:pt idx="3720">
                  <c:v>1.8889720359485909</c:v>
                </c:pt>
                <c:pt idx="3721">
                  <c:v>3.5163940976889152</c:v>
                </c:pt>
                <c:pt idx="3722">
                  <c:v>2.8189274998002047</c:v>
                </c:pt>
                <c:pt idx="3723">
                  <c:v>3.8360662883879075</c:v>
                </c:pt>
                <c:pt idx="3724">
                  <c:v>3.4292107729528265</c:v>
                </c:pt>
                <c:pt idx="3725">
                  <c:v>3.6656507577423785</c:v>
                </c:pt>
                <c:pt idx="3726">
                  <c:v>5.9412705407051298</c:v>
                </c:pt>
                <c:pt idx="3727">
                  <c:v>2.0095473887679116</c:v>
                </c:pt>
                <c:pt idx="3728">
                  <c:v>3.0580068959511695</c:v>
                </c:pt>
                <c:pt idx="3729">
                  <c:v>1.5435653855753524</c:v>
                </c:pt>
                <c:pt idx="3730">
                  <c:v>2.4464055167609358</c:v>
                </c:pt>
                <c:pt idx="3731">
                  <c:v>6.465500294296759</c:v>
                </c:pt>
                <c:pt idx="3732">
                  <c:v>3.7610382098157853</c:v>
                </c:pt>
                <c:pt idx="3733">
                  <c:v>3.5277955301372872</c:v>
                </c:pt>
                <c:pt idx="3734">
                  <c:v>2.2158054569457342</c:v>
                </c:pt>
                <c:pt idx="3735">
                  <c:v>3.032154835820478</c:v>
                </c:pt>
                <c:pt idx="3736">
                  <c:v>3.473234640933208</c:v>
                </c:pt>
                <c:pt idx="3737">
                  <c:v>6.8589087447000328</c:v>
                </c:pt>
                <c:pt idx="3738">
                  <c:v>6.946469281866416</c:v>
                </c:pt>
                <c:pt idx="3739">
                  <c:v>3.3016800584368151</c:v>
                </c:pt>
                <c:pt idx="3740">
                  <c:v>4.5922532490191736</c:v>
                </c:pt>
                <c:pt idx="3741">
                  <c:v>1.813501283052158</c:v>
                </c:pt>
                <c:pt idx="3742">
                  <c:v>4.3044077134986223</c:v>
                </c:pt>
                <c:pt idx="3743">
                  <c:v>2.7847730952225316</c:v>
                </c:pt>
                <c:pt idx="3744">
                  <c:v>2.9313401002342441</c:v>
                </c:pt>
                <c:pt idx="3745">
                  <c:v>3.869368932309202</c:v>
                </c:pt>
                <c:pt idx="3746">
                  <c:v>5.5109193884403789</c:v>
                </c:pt>
                <c:pt idx="3747">
                  <c:v>4.1376687493910875</c:v>
                </c:pt>
                <c:pt idx="3748">
                  <c:v>2.7584458329273915</c:v>
                </c:pt>
                <c:pt idx="3749">
                  <c:v>3.227968527893756</c:v>
                </c:pt>
                <c:pt idx="3750">
                  <c:v>5.223439981500805</c:v>
                </c:pt>
                <c:pt idx="3751">
                  <c:v>3.0845836913653693</c:v>
                </c:pt>
                <c:pt idx="3752">
                  <c:v>9.4593899868537985</c:v>
                </c:pt>
                <c:pt idx="3753">
                  <c:v>4.4065481305219558</c:v>
                </c:pt>
                <c:pt idx="3754">
                  <c:v>4.8818704975037752</c:v>
                </c:pt>
                <c:pt idx="3755">
                  <c:v>6.1758602679264634</c:v>
                </c:pt>
                <c:pt idx="3756">
                  <c:v>3.7643338775932729</c:v>
                </c:pt>
                <c:pt idx="3757">
                  <c:v>2.4115263903331905</c:v>
                </c:pt>
                <c:pt idx="3758">
                  <c:v>3.2349744260567186</c:v>
                </c:pt>
                <c:pt idx="3759">
                  <c:v>2.3258217142836957</c:v>
                </c:pt>
                <c:pt idx="3760">
                  <c:v>3.1207228065072372</c:v>
                </c:pt>
                <c:pt idx="3761">
                  <c:v>4.003946242311172</c:v>
                </c:pt>
                <c:pt idx="3762">
                  <c:v>3.5328937432157401</c:v>
                </c:pt>
                <c:pt idx="3763">
                  <c:v>3.0324004629268435</c:v>
                </c:pt>
                <c:pt idx="3764">
                  <c:v>4.12170936708503</c:v>
                </c:pt>
                <c:pt idx="3765">
                  <c:v>4.1851313482842718</c:v>
                </c:pt>
                <c:pt idx="3766">
                  <c:v>3.3009486690692853</c:v>
                </c:pt>
                <c:pt idx="3767">
                  <c:v>2.8588573294617916</c:v>
                </c:pt>
                <c:pt idx="3768">
                  <c:v>4.1261858363366066</c:v>
                </c:pt>
                <c:pt idx="3769">
                  <c:v>5.7766601708712493</c:v>
                </c:pt>
                <c:pt idx="3770">
                  <c:v>3.4483124489384496</c:v>
                </c:pt>
                <c:pt idx="3771">
                  <c:v>5.9009565745655195</c:v>
                </c:pt>
                <c:pt idx="3772">
                  <c:v>3.009487853028415</c:v>
                </c:pt>
                <c:pt idx="3773">
                  <c:v>2.9799830701555874</c:v>
                </c:pt>
                <c:pt idx="3774">
                  <c:v>4.0760869565217401</c:v>
                </c:pt>
                <c:pt idx="3775">
                  <c:v>4.4009924385633274</c:v>
                </c:pt>
                <c:pt idx="3776">
                  <c:v>4.8440453686200389</c:v>
                </c:pt>
                <c:pt idx="3777">
                  <c:v>3.4300032437185846</c:v>
                </c:pt>
                <c:pt idx="3778">
                  <c:v>5.4998327873418678</c:v>
                </c:pt>
                <c:pt idx="3779">
                  <c:v>2.2176745110249469</c:v>
                </c:pt>
                <c:pt idx="3780">
                  <c:v>3.4041354028897857</c:v>
                </c:pt>
                <c:pt idx="3781">
                  <c:v>4.7953907414621328</c:v>
                </c:pt>
                <c:pt idx="3782">
                  <c:v>2.3384930158982007</c:v>
                </c:pt>
                <c:pt idx="3783">
                  <c:v>5.8018307736208516</c:v>
                </c:pt>
                <c:pt idx="3784">
                  <c:v>4.0301442939824312</c:v>
                </c:pt>
                <c:pt idx="3785">
                  <c:v>11.912632398389244</c:v>
                </c:pt>
                <c:pt idx="3786">
                  <c:v>2.2817728723282884</c:v>
                </c:pt>
                <c:pt idx="3787">
                  <c:v>3.2632273437092101</c:v>
                </c:pt>
                <c:pt idx="3788">
                  <c:v>1.8986049999762677</c:v>
                </c:pt>
                <c:pt idx="3789">
                  <c:v>4.0048699218249393</c:v>
                </c:pt>
                <c:pt idx="3790">
                  <c:v>6.0221377342997231</c:v>
                </c:pt>
                <c:pt idx="3791">
                  <c:v>1.7521846624445945</c:v>
                </c:pt>
                <c:pt idx="3792">
                  <c:v>4.9001774458196286</c:v>
                </c:pt>
                <c:pt idx="3793">
                  <c:v>1.962209043048488</c:v>
                </c:pt>
                <c:pt idx="3794">
                  <c:v>2.7352004842494075</c:v>
                </c:pt>
                <c:pt idx="3795">
                  <c:v>3.8649572060045978</c:v>
                </c:pt>
                <c:pt idx="3796">
                  <c:v>4.4892964469745715</c:v>
                </c:pt>
                <c:pt idx="3797">
                  <c:v>2.6460091641108399</c:v>
                </c:pt>
                <c:pt idx="3798">
                  <c:v>1.7243655226789745</c:v>
                </c:pt>
                <c:pt idx="3799">
                  <c:v>4.7025363040267107</c:v>
                </c:pt>
                <c:pt idx="3800">
                  <c:v>3.3929692320192726</c:v>
                </c:pt>
                <c:pt idx="3801">
                  <c:v>2.7113804084590298</c:v>
                </c:pt>
                <c:pt idx="3802">
                  <c:v>2.8305619648748115</c:v>
                </c:pt>
                <c:pt idx="3803">
                  <c:v>6.1080547663088041</c:v>
                </c:pt>
                <c:pt idx="3804">
                  <c:v>1.7001927779986705</c:v>
                </c:pt>
                <c:pt idx="3805">
                  <c:v>2.3862354778928707</c:v>
                </c:pt>
                <c:pt idx="3806">
                  <c:v>2.8634825734714453</c:v>
                </c:pt>
                <c:pt idx="3807">
                  <c:v>2.1774398735772449</c:v>
                </c:pt>
                <c:pt idx="3808">
                  <c:v>3.9372885385232372</c:v>
                </c:pt>
                <c:pt idx="3809">
                  <c:v>2.5082863029651525</c:v>
                </c:pt>
                <c:pt idx="3810">
                  <c:v>4.6633411464226349</c:v>
                </c:pt>
                <c:pt idx="3811">
                  <c:v>4.0953701093583392</c:v>
                </c:pt>
                <c:pt idx="3812">
                  <c:v>2.3316705732113174</c:v>
                </c:pt>
                <c:pt idx="3813">
                  <c:v>3.2284669475233625</c:v>
                </c:pt>
                <c:pt idx="3814">
                  <c:v>5.9253336142380375</c:v>
                </c:pt>
                <c:pt idx="3815">
                  <c:v>5.087407648588214</c:v>
                </c:pt>
                <c:pt idx="3816">
                  <c:v>1.7656297133335566</c:v>
                </c:pt>
                <c:pt idx="3817">
                  <c:v>3.142222371186838</c:v>
                </c:pt>
                <c:pt idx="3818">
                  <c:v>3.8646717770210213</c:v>
                </c:pt>
                <c:pt idx="3819">
                  <c:v>2.7562000270227438</c:v>
                </c:pt>
                <c:pt idx="3820">
                  <c:v>2.8161174189145428</c:v>
                </c:pt>
                <c:pt idx="3821">
                  <c:v>5.2785072381530496</c:v>
                </c:pt>
                <c:pt idx="3822">
                  <c:v>2.5520735597673108</c:v>
                </c:pt>
                <c:pt idx="3823">
                  <c:v>6.3420956448137895</c:v>
                </c:pt>
                <c:pt idx="3824">
                  <c:v>2.975675207756233</c:v>
                </c:pt>
                <c:pt idx="3825">
                  <c:v>5.3259848784155892</c:v>
                </c:pt>
                <c:pt idx="3826">
                  <c:v>5.3861654985106799</c:v>
                </c:pt>
                <c:pt idx="3827">
                  <c:v>2.8617181635360476</c:v>
                </c:pt>
                <c:pt idx="3828">
                  <c:v>1.7471542472114816</c:v>
                </c:pt>
                <c:pt idx="3829">
                  <c:v>4.9402292507359142</c:v>
                </c:pt>
                <c:pt idx="3830">
                  <c:v>2.7111014180867818</c:v>
                </c:pt>
                <c:pt idx="3831">
                  <c:v>4.7896125052866481</c:v>
                </c:pt>
                <c:pt idx="3832">
                  <c:v>4.1268988253098788</c:v>
                </c:pt>
                <c:pt idx="3833">
                  <c:v>3.6148018907823758</c:v>
                </c:pt>
                <c:pt idx="3834">
                  <c:v>5.3017094398141511</c:v>
                </c:pt>
                <c:pt idx="3835">
                  <c:v>4.3425277311106827</c:v>
                </c:pt>
                <c:pt idx="3836">
                  <c:v>5.1869081232710936</c:v>
                </c:pt>
                <c:pt idx="3837">
                  <c:v>2.9251749299842791</c:v>
                </c:pt>
                <c:pt idx="3838">
                  <c:v>2.3823589635954439</c:v>
                </c:pt>
                <c:pt idx="3839">
                  <c:v>2.9251749299842791</c:v>
                </c:pt>
                <c:pt idx="3840">
                  <c:v>2.7472527472527477</c:v>
                </c:pt>
                <c:pt idx="3841">
                  <c:v>3.1397174254317117</c:v>
                </c:pt>
                <c:pt idx="3842">
                  <c:v>2.2944088878154814</c:v>
                </c:pt>
                <c:pt idx="3843">
                  <c:v>2.720051402926956</c:v>
                </c:pt>
                <c:pt idx="3844">
                  <c:v>2.9618337498537968</c:v>
                </c:pt>
                <c:pt idx="3845">
                  <c:v>4.6543101783416807</c:v>
                </c:pt>
                <c:pt idx="3846">
                  <c:v>2.9920565432196518</c:v>
                </c:pt>
                <c:pt idx="3847">
                  <c:v>2.3271550891708404</c:v>
                </c:pt>
                <c:pt idx="3848">
                  <c:v>2.9045808871316172</c:v>
                </c:pt>
                <c:pt idx="3849">
                  <c:v>5.1435286542955723</c:v>
                </c:pt>
                <c:pt idx="3850">
                  <c:v>2.9045808871316172</c:v>
                </c:pt>
                <c:pt idx="3851">
                  <c:v>3.4189337525611747</c:v>
                </c:pt>
                <c:pt idx="3852">
                  <c:v>3.8425184652678688</c:v>
                </c:pt>
                <c:pt idx="3853">
                  <c:v>3.3621193346396119</c:v>
                </c:pt>
                <c:pt idx="3854">
                  <c:v>1.6962043490073717</c:v>
                </c:pt>
                <c:pt idx="3855">
                  <c:v>3.7558810585163229</c:v>
                </c:pt>
                <c:pt idx="3856">
                  <c:v>5.397446098313571</c:v>
                </c:pt>
                <c:pt idx="3857">
                  <c:v>2.7593685109355897</c:v>
                </c:pt>
                <c:pt idx="3858">
                  <c:v>2.5774321255991772</c:v>
                </c:pt>
                <c:pt idx="3859">
                  <c:v>3.5516699678983681</c:v>
                </c:pt>
                <c:pt idx="3860">
                  <c:v>3.6123822750419299</c:v>
                </c:pt>
                <c:pt idx="3861">
                  <c:v>2.9749030500345306</c:v>
                </c:pt>
                <c:pt idx="3862">
                  <c:v>2.6409853607449403</c:v>
                </c:pt>
                <c:pt idx="3863">
                  <c:v>3.3998892000394636</c:v>
                </c:pt>
                <c:pt idx="3864">
                  <c:v>2.3374238250271313</c:v>
                </c:pt>
                <c:pt idx="3865">
                  <c:v>4.5584447315926955</c:v>
                </c:pt>
                <c:pt idx="3866">
                  <c:v>9.7854613571523199</c:v>
                </c:pt>
                <c:pt idx="3867">
                  <c:v>4.1937691530652801</c:v>
                </c:pt>
                <c:pt idx="3868">
                  <c:v>2.6742875758677149</c:v>
                </c:pt>
                <c:pt idx="3869">
                  <c:v>3.6163661537302052</c:v>
                </c:pt>
                <c:pt idx="3870">
                  <c:v>5.1966269940156726</c:v>
                </c:pt>
                <c:pt idx="3871">
                  <c:v>3.072739657721141</c:v>
                </c:pt>
                <c:pt idx="3872">
                  <c:v>9.5224506224427437</c:v>
                </c:pt>
                <c:pt idx="3873">
                  <c:v>3.6507797913518507</c:v>
                </c:pt>
                <c:pt idx="3874">
                  <c:v>4.0158577704870355</c:v>
                </c:pt>
                <c:pt idx="3875">
                  <c:v>3.8941651107753072</c:v>
                </c:pt>
                <c:pt idx="3876">
                  <c:v>3.072739657721141</c:v>
                </c:pt>
                <c:pt idx="3877">
                  <c:v>3.6243537076833858</c:v>
                </c:pt>
                <c:pt idx="3878">
                  <c:v>3.5938969538373073</c:v>
                </c:pt>
                <c:pt idx="3879">
                  <c:v>2.3782510768446468</c:v>
                </c:pt>
                <c:pt idx="3880">
                  <c:v>2.6221742642133283</c:v>
                </c:pt>
                <c:pt idx="3881">
                  <c:v>2.2257990847392204</c:v>
                </c:pt>
                <c:pt idx="3882">
                  <c:v>3.6588478105302253</c:v>
                </c:pt>
                <c:pt idx="3883">
                  <c:v>3.0185494436874358</c:v>
                </c:pt>
                <c:pt idx="3884">
                  <c:v>4.4870425200695943</c:v>
                </c:pt>
                <c:pt idx="3885">
                  <c:v>4.4565184212936106</c:v>
                </c:pt>
                <c:pt idx="3886">
                  <c:v>2.991361680046396</c:v>
                </c:pt>
                <c:pt idx="3887">
                  <c:v>5.3722413845731189</c:v>
                </c:pt>
                <c:pt idx="3888">
                  <c:v>5.2501449894691845</c:v>
                </c:pt>
                <c:pt idx="3889">
                  <c:v>4.3086575598147094</c:v>
                </c:pt>
                <c:pt idx="3890">
                  <c:v>1.9557027221854</c:v>
                </c:pt>
                <c:pt idx="3891">
                  <c:v>8.259750176208005</c:v>
                </c:pt>
                <c:pt idx="3892">
                  <c:v>3.6404084109953803</c:v>
                </c:pt>
                <c:pt idx="3893">
                  <c:v>4.6244558990753841</c:v>
                </c:pt>
                <c:pt idx="3894">
                  <c:v>3.5525621476340703</c:v>
                </c:pt>
                <c:pt idx="3895">
                  <c:v>10.290180013836617</c:v>
                </c:pt>
                <c:pt idx="3896">
                  <c:v>2.5753946792345928</c:v>
                </c:pt>
                <c:pt idx="3897">
                  <c:v>4.1390271630555961</c:v>
                </c:pt>
                <c:pt idx="3898">
                  <c:v>3.2192433490432411</c:v>
                </c:pt>
                <c:pt idx="3899">
                  <c:v>4.1696866235226739</c:v>
                </c:pt>
                <c:pt idx="3900">
                  <c:v>3.6525195478856056</c:v>
                </c:pt>
                <c:pt idx="3901">
                  <c:v>2.7931031836772275</c:v>
                </c:pt>
                <c:pt idx="3902">
                  <c:v>3.7445998726222172</c:v>
                </c:pt>
                <c:pt idx="3903">
                  <c:v>3.9287605220954411</c:v>
                </c:pt>
                <c:pt idx="3904">
                  <c:v>3.5911326647278643</c:v>
                </c:pt>
                <c:pt idx="3905">
                  <c:v>3.4683588984123817</c:v>
                </c:pt>
                <c:pt idx="3906">
                  <c:v>3.5336601098323017</c:v>
                </c:pt>
                <c:pt idx="3907">
                  <c:v>3.5951150682641679</c:v>
                </c:pt>
                <c:pt idx="3908">
                  <c:v>5.5002187796520179</c:v>
                </c:pt>
                <c:pt idx="3909">
                  <c:v>3.2263853176729711</c:v>
                </c:pt>
                <c:pt idx="3910">
                  <c:v>3.7836735409554971</c:v>
                </c:pt>
                <c:pt idx="3911">
                  <c:v>2.4609258802962581</c:v>
                </c:pt>
                <c:pt idx="3912">
                  <c:v>5.4447985101554712</c:v>
                </c:pt>
                <c:pt idx="3913">
                  <c:v>5.8754605392073165</c:v>
                </c:pt>
                <c:pt idx="3914">
                  <c:v>3.7878741218599141</c:v>
                </c:pt>
                <c:pt idx="3915">
                  <c:v>2.5560451391412427</c:v>
                </c:pt>
                <c:pt idx="3916">
                  <c:v>4.5577672360590835</c:v>
                </c:pt>
                <c:pt idx="3917">
                  <c:v>4.1574228166755152</c:v>
                </c:pt>
                <c:pt idx="3918">
                  <c:v>2.833206660252944</c:v>
                </c:pt>
                <c:pt idx="3919">
                  <c:v>2.8640023848209109</c:v>
                </c:pt>
                <c:pt idx="3920">
                  <c:v>4.927315930874685</c:v>
                </c:pt>
                <c:pt idx="3921">
                  <c:v>3.4529524439041666</c:v>
                </c:pt>
                <c:pt idx="3922">
                  <c:v>2.6822041305327007</c:v>
                </c:pt>
                <c:pt idx="3923">
                  <c:v>3.6995919041830354</c:v>
                </c:pt>
                <c:pt idx="3924">
                  <c:v>4.6244898802287944</c:v>
                </c:pt>
                <c:pt idx="3925">
                  <c:v>4.4753086419753085</c:v>
                </c:pt>
                <c:pt idx="3926">
                  <c:v>2.3148148148148149</c:v>
                </c:pt>
                <c:pt idx="3927">
                  <c:v>2.7160493827160495</c:v>
                </c:pt>
                <c:pt idx="3928">
                  <c:v>3.2134460470133339</c:v>
                </c:pt>
                <c:pt idx="3929">
                  <c:v>4.5420823933746162</c:v>
                </c:pt>
                <c:pt idx="3930">
                  <c:v>2.1937948974802568</c:v>
                </c:pt>
                <c:pt idx="3931">
                  <c:v>2.9044608501851288</c:v>
                </c:pt>
                <c:pt idx="3932">
                  <c:v>7.2692312927105993</c:v>
                </c:pt>
                <c:pt idx="3933">
                  <c:v>1.4538462585421199</c:v>
                </c:pt>
                <c:pt idx="3934">
                  <c:v>4.9492638588667912</c:v>
                </c:pt>
                <c:pt idx="3935">
                  <c:v>2.6911622232588175</c:v>
                </c:pt>
                <c:pt idx="3936">
                  <c:v>5.8463179332863975</c:v>
                </c:pt>
                <c:pt idx="3937">
                  <c:v>5.2585928500459653</c:v>
                </c:pt>
                <c:pt idx="3938">
                  <c:v>3.2206029402246807</c:v>
                </c:pt>
                <c:pt idx="3939">
                  <c:v>6.0076631769575775</c:v>
                </c:pt>
                <c:pt idx="3940">
                  <c:v>7.5560299751425202</c:v>
                </c:pt>
                <c:pt idx="3941">
                  <c:v>1.8601098208838247</c:v>
                </c:pt>
                <c:pt idx="3942">
                  <c:v>2.077122633320271</c:v>
                </c:pt>
                <c:pt idx="3943">
                  <c:v>2.6070561215384735</c:v>
                </c:pt>
                <c:pt idx="3944">
                  <c:v>4.8727120366850043</c:v>
                </c:pt>
                <c:pt idx="3945">
                  <c:v>2.9206732711167782</c:v>
                </c:pt>
                <c:pt idx="3946">
                  <c:v>2.9206732711167782</c:v>
                </c:pt>
                <c:pt idx="3947">
                  <c:v>3.1727773217342401</c:v>
                </c:pt>
                <c:pt idx="3948">
                  <c:v>2.9550377016152236</c:v>
                </c:pt>
                <c:pt idx="3949">
                  <c:v>2.5506641213941932</c:v>
                </c:pt>
                <c:pt idx="3950">
                  <c:v>3.4838339219042638</c:v>
                </c:pt>
                <c:pt idx="3951">
                  <c:v>3.9193131621422967</c:v>
                </c:pt>
                <c:pt idx="3952">
                  <c:v>3.3008808992346932</c:v>
                </c:pt>
                <c:pt idx="3953">
                  <c:v>4.7698009870682281</c:v>
                </c:pt>
                <c:pt idx="3954">
                  <c:v>3.9592465709651301</c:v>
                </c:pt>
                <c:pt idx="3955">
                  <c:v>4.1462975900658448</c:v>
                </c:pt>
                <c:pt idx="3956">
                  <c:v>2.2446122292085779</c:v>
                </c:pt>
                <c:pt idx="3957">
                  <c:v>12.140694734870948</c:v>
                </c:pt>
                <c:pt idx="3958">
                  <c:v>3.994881558003808</c:v>
                </c:pt>
                <c:pt idx="3959">
                  <c:v>6.5853125682719025</c:v>
                </c:pt>
                <c:pt idx="3960">
                  <c:v>3.5579413875971415</c:v>
                </c:pt>
                <c:pt idx="3961">
                  <c:v>2.4655909615804754</c:v>
                </c:pt>
                <c:pt idx="3962">
                  <c:v>2.9370218161355606</c:v>
                </c:pt>
                <c:pt idx="3963">
                  <c:v>2.9370218161355606</c:v>
                </c:pt>
                <c:pt idx="3964">
                  <c:v>4.499267463016178</c:v>
                </c:pt>
                <c:pt idx="3965">
                  <c:v>4.3117979853905037</c:v>
                </c:pt>
                <c:pt idx="3966">
                  <c:v>3.0341476109684753</c:v>
                </c:pt>
                <c:pt idx="3967">
                  <c:v>3.0654274832465007</c:v>
                </c:pt>
                <c:pt idx="3968">
                  <c:v>4.1022506324824972</c:v>
                </c:pt>
                <c:pt idx="3969">
                  <c:v>3.9769910711853216</c:v>
                </c:pt>
                <c:pt idx="3970">
                  <c:v>6.0750887229130113</c:v>
                </c:pt>
                <c:pt idx="3971">
                  <c:v>3.7264719485909708</c:v>
                </c:pt>
                <c:pt idx="3972">
                  <c:v>4.1335655228067907</c:v>
                </c:pt>
                <c:pt idx="3973">
                  <c:v>3.0375443614565056</c:v>
                </c:pt>
                <c:pt idx="3974">
                  <c:v>3.4759528259966199</c:v>
                </c:pt>
                <c:pt idx="3975">
                  <c:v>5.110044654893291</c:v>
                </c:pt>
                <c:pt idx="3976">
                  <c:v>2.5706973110506124</c:v>
                </c:pt>
                <c:pt idx="3977">
                  <c:v>2.5706973110506124</c:v>
                </c:pt>
                <c:pt idx="3978">
                  <c:v>3.7933460321600503</c:v>
                </c:pt>
                <c:pt idx="3979">
                  <c:v>4.8905948844377507</c:v>
                </c:pt>
                <c:pt idx="3980">
                  <c:v>4.3262954746949331</c:v>
                </c:pt>
                <c:pt idx="3981">
                  <c:v>6.1759435399630567</c:v>
                </c:pt>
                <c:pt idx="3982">
                  <c:v>3.8560459665759188</c:v>
                </c:pt>
                <c:pt idx="3983">
                  <c:v>7.6493919987359691</c:v>
                </c:pt>
                <c:pt idx="3984">
                  <c:v>7.0930332917480703</c:v>
                </c:pt>
                <c:pt idx="3985">
                  <c:v>4.9588462836114831</c:v>
                </c:pt>
                <c:pt idx="3986">
                  <c:v>6.6850269519572523</c:v>
                </c:pt>
                <c:pt idx="3987">
                  <c:v>5.5551632417672945</c:v>
                </c:pt>
                <c:pt idx="3988">
                  <c:v>6.8733375703222457</c:v>
                </c:pt>
                <c:pt idx="3989">
                  <c:v>3.5151315428132031</c:v>
                </c:pt>
                <c:pt idx="3990">
                  <c:v>2.9188145846573916</c:v>
                </c:pt>
                <c:pt idx="3991">
                  <c:v>7.2895091395362863</c:v>
                </c:pt>
                <c:pt idx="3992">
                  <c:v>1.8852178809145568</c:v>
                </c:pt>
                <c:pt idx="3993">
                  <c:v>5.6870739407589133</c:v>
                </c:pt>
                <c:pt idx="3994">
                  <c:v>3.3619718876309599</c:v>
                </c:pt>
                <c:pt idx="3995">
                  <c:v>2.6078847352651371</c:v>
                </c:pt>
                <c:pt idx="3996">
                  <c:v>4.0217981459510543</c:v>
                </c:pt>
                <c:pt idx="3997">
                  <c:v>3.4010135020236025</c:v>
                </c:pt>
                <c:pt idx="3998">
                  <c:v>8.3450794262616181</c:v>
                </c:pt>
                <c:pt idx="3999">
                  <c:v>5.290465447592271</c:v>
                </c:pt>
                <c:pt idx="4000">
                  <c:v>4.0353585684061066</c:v>
                </c:pt>
                <c:pt idx="4001">
                  <c:v>7.5032448381301045</c:v>
                </c:pt>
                <c:pt idx="4002">
                  <c:v>4.2923873248327231</c:v>
                </c:pt>
                <c:pt idx="4003">
                  <c:v>2.0199469763918696</c:v>
                </c:pt>
                <c:pt idx="4004">
                  <c:v>2.2724403484408531</c:v>
                </c:pt>
                <c:pt idx="4005">
                  <c:v>3.5033455371796487</c:v>
                </c:pt>
                <c:pt idx="4006">
                  <c:v>3.2192904936245421</c:v>
                </c:pt>
                <c:pt idx="4007">
                  <c:v>3.3455371796490341</c:v>
                </c:pt>
                <c:pt idx="4008">
                  <c:v>5.5548541850776409</c:v>
                </c:pt>
                <c:pt idx="4009">
                  <c:v>2.9069390847755074</c:v>
                </c:pt>
                <c:pt idx="4010">
                  <c:v>3.8232568397590909</c:v>
                </c:pt>
                <c:pt idx="4011">
                  <c:v>3.2229107244250188</c:v>
                </c:pt>
                <c:pt idx="4012">
                  <c:v>2.875341920810556</c:v>
                </c:pt>
                <c:pt idx="4013">
                  <c:v>4.6131859388828707</c:v>
                </c:pt>
                <c:pt idx="4014">
                  <c:v>3.3530679306256568</c:v>
                </c:pt>
                <c:pt idx="4015">
                  <c:v>5.1619375823574476</c:v>
                </c:pt>
                <c:pt idx="4016">
                  <c:v>8.4015603441279101</c:v>
                </c:pt>
                <c:pt idx="4017">
                  <c:v>4.3434481779076366</c:v>
                </c:pt>
                <c:pt idx="4018">
                  <c:v>9.9867604090577053</c:v>
                </c:pt>
                <c:pt idx="4019">
                  <c:v>4.5336721856992117</c:v>
                </c:pt>
                <c:pt idx="4020">
                  <c:v>2.7899521142764381</c:v>
                </c:pt>
                <c:pt idx="4021">
                  <c:v>3.645960149338527</c:v>
                </c:pt>
                <c:pt idx="4022">
                  <c:v>3.8405078357468758</c:v>
                </c:pt>
                <c:pt idx="4023">
                  <c:v>2.6661376710970046</c:v>
                </c:pt>
                <c:pt idx="4024">
                  <c:v>3.110493949613172</c:v>
                </c:pt>
                <c:pt idx="4025">
                  <c:v>3.5548502281293395</c:v>
                </c:pt>
                <c:pt idx="4026">
                  <c:v>8.7284268994247167</c:v>
                </c:pt>
                <c:pt idx="4027">
                  <c:v>3.3326720888712558</c:v>
                </c:pt>
                <c:pt idx="4028">
                  <c:v>4.8879190636778418</c:v>
                </c:pt>
                <c:pt idx="4029">
                  <c:v>3.6818091648482443</c:v>
                </c:pt>
                <c:pt idx="4030">
                  <c:v>3.3961515572307084</c:v>
                </c:pt>
                <c:pt idx="4031">
                  <c:v>4.130818575719176</c:v>
                </c:pt>
                <c:pt idx="4032">
                  <c:v>3.7495122456527907</c:v>
                </c:pt>
                <c:pt idx="4033">
                  <c:v>1.9383071778374596</c:v>
                </c:pt>
                <c:pt idx="4034">
                  <c:v>3.304654860575341</c:v>
                </c:pt>
                <c:pt idx="4035">
                  <c:v>6.1644523360732322</c:v>
                </c:pt>
                <c:pt idx="4036">
                  <c:v>5.0261982631621969</c:v>
                </c:pt>
                <c:pt idx="4037">
                  <c:v>3.1847296037177264</c:v>
                </c:pt>
                <c:pt idx="4038">
                  <c:v>14.235741328618237</c:v>
                </c:pt>
                <c:pt idx="4039">
                  <c:v>4.2993849650189304</c:v>
                </c:pt>
                <c:pt idx="4040">
                  <c:v>3.2484241957920812</c:v>
                </c:pt>
                <c:pt idx="4041">
                  <c:v>3.8853701165356265</c:v>
                </c:pt>
                <c:pt idx="4042">
                  <c:v>3.6305917482382082</c:v>
                </c:pt>
                <c:pt idx="4043">
                  <c:v>3.7622260390040809</c:v>
                </c:pt>
                <c:pt idx="4044">
                  <c:v>2.2318290061888617</c:v>
                </c:pt>
                <c:pt idx="4045">
                  <c:v>3.7941093105210646</c:v>
                </c:pt>
                <c:pt idx="4046">
                  <c:v>4.1814293466117656</c:v>
                </c:pt>
                <c:pt idx="4047">
                  <c:v>3.0961728749720709</c:v>
                </c:pt>
                <c:pt idx="4048">
                  <c:v>6.5508581464394791</c:v>
                </c:pt>
                <c:pt idx="4049">
                  <c:v>2.8759865033148935</c:v>
                </c:pt>
                <c:pt idx="4050">
                  <c:v>4.4098459717495029</c:v>
                </c:pt>
                <c:pt idx="4051">
                  <c:v>4.473756782934279</c:v>
                </c:pt>
                <c:pt idx="4052">
                  <c:v>3.9305148878636875</c:v>
                </c:pt>
                <c:pt idx="4053">
                  <c:v>2.9079419089072811</c:v>
                </c:pt>
                <c:pt idx="4054">
                  <c:v>5.75848160357077</c:v>
                </c:pt>
                <c:pt idx="4055">
                  <c:v>5.4705575233922321</c:v>
                </c:pt>
                <c:pt idx="4056">
                  <c:v>2.9145284116877068</c:v>
                </c:pt>
                <c:pt idx="4057">
                  <c:v>2.145861577836004</c:v>
                </c:pt>
                <c:pt idx="4058">
                  <c:v>9.1279186519889723</c:v>
                </c:pt>
                <c:pt idx="4059">
                  <c:v>7.8556963096824495</c:v>
                </c:pt>
                <c:pt idx="4060">
                  <c:v>3.4308551230041719</c:v>
                </c:pt>
                <c:pt idx="4061">
                  <c:v>2.949894124452185</c:v>
                </c:pt>
                <c:pt idx="4062">
                  <c:v>3.0174385477774486</c:v>
                </c:pt>
                <c:pt idx="4063">
                  <c:v>7.8967008803537482</c:v>
                </c:pt>
                <c:pt idx="4064">
                  <c:v>4.0767520805078297</c:v>
                </c:pt>
                <c:pt idx="4065">
                  <c:v>3.4026434687703144</c:v>
                </c:pt>
                <c:pt idx="4066">
                  <c:v>3.3705430586875758</c:v>
                </c:pt>
                <c:pt idx="4067">
                  <c:v>5.2383009137139362</c:v>
                </c:pt>
                <c:pt idx="4068">
                  <c:v>2.9565870187833259</c:v>
                </c:pt>
                <c:pt idx="4069">
                  <c:v>3.1494079113126734</c:v>
                </c:pt>
                <c:pt idx="4070">
                  <c:v>2.603082049146189</c:v>
                </c:pt>
                <c:pt idx="4071">
                  <c:v>6.4273630843115779</c:v>
                </c:pt>
                <c:pt idx="4072">
                  <c:v>3.3743656192635783</c:v>
                </c:pt>
                <c:pt idx="4073">
                  <c:v>3.8929672099554433</c:v>
                </c:pt>
                <c:pt idx="4074">
                  <c:v>5.2764183672123366</c:v>
                </c:pt>
                <c:pt idx="4075">
                  <c:v>4.8903389744894827</c:v>
                </c:pt>
                <c:pt idx="4076">
                  <c:v>9.4374749568710605</c:v>
                </c:pt>
                <c:pt idx="4077">
                  <c:v>6.796270361432744</c:v>
                </c:pt>
                <c:pt idx="4078">
                  <c:v>3.5793508218479704</c:v>
                </c:pt>
                <c:pt idx="4079">
                  <c:v>4.2887717054574779</c:v>
                </c:pt>
                <c:pt idx="4080">
                  <c:v>3.482611610446674</c:v>
                </c:pt>
                <c:pt idx="4081">
                  <c:v>3.3251549586776856</c:v>
                </c:pt>
                <c:pt idx="4082">
                  <c:v>4.745609504132231</c:v>
                </c:pt>
                <c:pt idx="4083">
                  <c:v>5.326704545454545</c:v>
                </c:pt>
                <c:pt idx="4084">
                  <c:v>8.112263382891399</c:v>
                </c:pt>
                <c:pt idx="4085">
                  <c:v>3.9798561039344285</c:v>
                </c:pt>
                <c:pt idx="4086">
                  <c:v>2.4267415267892853</c:v>
                </c:pt>
                <c:pt idx="4087">
                  <c:v>4.9237961561348715</c:v>
                </c:pt>
                <c:pt idx="4088">
                  <c:v>3.0449792018202495</c:v>
                </c:pt>
                <c:pt idx="4089">
                  <c:v>2.7858320357078878</c:v>
                </c:pt>
                <c:pt idx="4090">
                  <c:v>3.0449792018202495</c:v>
                </c:pt>
                <c:pt idx="4091">
                  <c:v>16.261484673550694</c:v>
                </c:pt>
                <c:pt idx="4092">
                  <c:v>5.2477301137753241</c:v>
                </c:pt>
                <c:pt idx="4093">
                  <c:v>6.3167121739888152</c:v>
                </c:pt>
                <c:pt idx="4094">
                  <c:v>14.609421489584388</c:v>
                </c:pt>
                <c:pt idx="4095">
                  <c:v>4.1186482012857972</c:v>
                </c:pt>
                <c:pt idx="4096">
                  <c:v>5.5131511355794132</c:v>
                </c:pt>
                <c:pt idx="4097">
                  <c:v>3.2754603805501219</c:v>
                </c:pt>
                <c:pt idx="4098">
                  <c:v>6.4536298587076661</c:v>
                </c:pt>
                <c:pt idx="4099">
                  <c:v>4.6375330140462125</c:v>
                </c:pt>
                <c:pt idx="4100">
                  <c:v>6.0064447528834997</c:v>
                </c:pt>
                <c:pt idx="4101">
                  <c:v>4.2856794993547132</c:v>
                </c:pt>
                <c:pt idx="4102">
                  <c:v>12.694702153391612</c:v>
                </c:pt>
                <c:pt idx="4103">
                  <c:v>5.4869684499314131</c:v>
                </c:pt>
                <c:pt idx="4104">
                  <c:v>9.2531716463340388</c:v>
                </c:pt>
                <c:pt idx="4105">
                  <c:v>2.0477709200927285</c:v>
                </c:pt>
                <c:pt idx="4106">
                  <c:v>2.9903956293417622</c:v>
                </c:pt>
                <c:pt idx="4107">
                  <c:v>3.6079773354014741</c:v>
                </c:pt>
                <c:pt idx="4108">
                  <c:v>5.1681837507102193</c:v>
                </c:pt>
                <c:pt idx="4109">
                  <c:v>3.6446362506585563</c:v>
                </c:pt>
                <c:pt idx="4110">
                  <c:v>5.8574511171298225</c:v>
                </c:pt>
                <c:pt idx="4111">
                  <c:v>3.7791121953253684</c:v>
                </c:pt>
                <c:pt idx="4112">
                  <c:v>4.0397406225891874</c:v>
                </c:pt>
                <c:pt idx="4113">
                  <c:v>2.3456558453743668</c:v>
                </c:pt>
                <c:pt idx="4114">
                  <c:v>4.2677904964450279</c:v>
                </c:pt>
                <c:pt idx="4115">
                  <c:v>3.2578553407977315</c:v>
                </c:pt>
                <c:pt idx="4116">
                  <c:v>5.2777256520923252</c:v>
                </c:pt>
                <c:pt idx="4117">
                  <c:v>3.811690748733346</c:v>
                </c:pt>
                <c:pt idx="4118">
                  <c:v>2.8701882354245805</c:v>
                </c:pt>
                <c:pt idx="4119">
                  <c:v>2.8375724600220282</c:v>
                </c:pt>
                <c:pt idx="4120">
                  <c:v>5.6751449200440565</c:v>
                </c:pt>
                <c:pt idx="4121">
                  <c:v>10.143506150193687</c:v>
                </c:pt>
                <c:pt idx="4122">
                  <c:v>4.0163265306122451</c:v>
                </c:pt>
                <c:pt idx="4123">
                  <c:v>5.3224489795918366</c:v>
                </c:pt>
                <c:pt idx="4124">
                  <c:v>4.7346938775510203</c:v>
                </c:pt>
                <c:pt idx="4125">
                  <c:v>5.8515835725454171</c:v>
                </c:pt>
                <c:pt idx="4126">
                  <c:v>3.5632548011589411</c:v>
                </c:pt>
                <c:pt idx="4127">
                  <c:v>4.3805150766541106</c:v>
                </c:pt>
                <c:pt idx="4128">
                  <c:v>2.4218590451853439</c:v>
                </c:pt>
                <c:pt idx="4129">
                  <c:v>3.5018772680382675</c:v>
                </c:pt>
                <c:pt idx="4130">
                  <c:v>2.9455042441443373</c:v>
                </c:pt>
                <c:pt idx="4131">
                  <c:v>3.665516392712953</c:v>
                </c:pt>
                <c:pt idx="4132">
                  <c:v>2.5854981698600294</c:v>
                </c:pt>
                <c:pt idx="4133">
                  <c:v>3.5673329179081419</c:v>
                </c:pt>
                <c:pt idx="4134">
                  <c:v>6.7824177451639249</c:v>
                </c:pt>
                <c:pt idx="4135">
                  <c:v>5.2096831955606957</c:v>
                </c:pt>
                <c:pt idx="4136">
                  <c:v>2.7522854618056507</c:v>
                </c:pt>
                <c:pt idx="4137">
                  <c:v>3.837932948359136</c:v>
                </c:pt>
                <c:pt idx="4138">
                  <c:v>3.9035386397840783</c:v>
                </c:pt>
                <c:pt idx="4139">
                  <c:v>3.345890262672067</c:v>
                </c:pt>
                <c:pt idx="4140">
                  <c:v>5.1231106476958317</c:v>
                </c:pt>
                <c:pt idx="4141">
                  <c:v>4.0393757029909443</c:v>
                </c:pt>
                <c:pt idx="4142">
                  <c:v>5.3201533649149022</c:v>
                </c:pt>
                <c:pt idx="4143">
                  <c:v>3.2512048341146627</c:v>
                </c:pt>
                <c:pt idx="4144">
                  <c:v>4.2692588730798597</c:v>
                </c:pt>
                <c:pt idx="4145">
                  <c:v>2.0689485308002395</c:v>
                </c:pt>
                <c:pt idx="4146">
                  <c:v>3.5508374715932995</c:v>
                </c:pt>
                <c:pt idx="4147">
                  <c:v>6.9701624442386994</c:v>
                </c:pt>
                <c:pt idx="4148">
                  <c:v>6.5173405695563176</c:v>
                </c:pt>
                <c:pt idx="4149">
                  <c:v>2.7320165013796687</c:v>
                </c:pt>
                <c:pt idx="4150">
                  <c:v>3.159922700390942</c:v>
                </c:pt>
                <c:pt idx="4151">
                  <c:v>5.036126803748064</c:v>
                </c:pt>
                <c:pt idx="4152">
                  <c:v>2.6362930556086468</c:v>
                </c:pt>
                <c:pt idx="4153">
                  <c:v>5.3055397744124013</c:v>
                </c:pt>
                <c:pt idx="4154">
                  <c:v>7.7530095698531323</c:v>
                </c:pt>
                <c:pt idx="4155">
                  <c:v>2.2434240457447361</c:v>
                </c:pt>
                <c:pt idx="4156">
                  <c:v>3.5300937190395114</c:v>
                </c:pt>
                <c:pt idx="4157">
                  <c:v>3.5960767792084742</c:v>
                </c:pt>
                <c:pt idx="4158">
                  <c:v>3.9259920800532884</c:v>
                </c:pt>
                <c:pt idx="4159">
                  <c:v>3.3359756903157622</c:v>
                </c:pt>
                <c:pt idx="4160">
                  <c:v>3.137798916633638</c:v>
                </c:pt>
                <c:pt idx="4161">
                  <c:v>3.930506011362136</c:v>
                </c:pt>
                <c:pt idx="4162">
                  <c:v>12.716342977936321</c:v>
                </c:pt>
                <c:pt idx="4163">
                  <c:v>3.0056810675122216</c:v>
                </c:pt>
                <c:pt idx="4164">
                  <c:v>5.8792442859030265</c:v>
                </c:pt>
                <c:pt idx="4165">
                  <c:v>3.0387105297925756</c:v>
                </c:pt>
                <c:pt idx="4166">
                  <c:v>5.9453032104637353</c:v>
                </c:pt>
                <c:pt idx="4167">
                  <c:v>4.1947417096049682</c:v>
                </c:pt>
                <c:pt idx="4168">
                  <c:v>3.339813453231534</c:v>
                </c:pt>
                <c:pt idx="4169">
                  <c:v>5.0923888296797646</c:v>
                </c:pt>
                <c:pt idx="4170">
                  <c:v>2.6784642545718245</c:v>
                </c:pt>
                <c:pt idx="4171">
                  <c:v>3.8688928121593018</c:v>
                </c:pt>
                <c:pt idx="4172">
                  <c:v>7.1095038855918791</c:v>
                </c:pt>
                <c:pt idx="4173">
                  <c:v>5.0262539098137937</c:v>
                </c:pt>
                <c:pt idx="4174">
                  <c:v>4.7009842934155763</c:v>
                </c:pt>
                <c:pt idx="4175">
                  <c:v>2.5160197626731255</c:v>
                </c:pt>
                <c:pt idx="4176">
                  <c:v>4.1761001786774292</c:v>
                </c:pt>
                <c:pt idx="4177">
                  <c:v>4.2092438308891547</c:v>
                </c:pt>
                <c:pt idx="4178">
                  <c:v>5.3029843538761003</c:v>
                </c:pt>
                <c:pt idx="4179">
                  <c:v>10.30767583784667</c:v>
                </c:pt>
                <c:pt idx="4180">
                  <c:v>4.8113678353755658</c:v>
                </c:pt>
                <c:pt idx="4181">
                  <c:v>2.9531843955063817</c:v>
                </c:pt>
                <c:pt idx="4182">
                  <c:v>5.010458918218692</c:v>
                </c:pt>
                <c:pt idx="4183">
                  <c:v>2.588184076960649</c:v>
                </c:pt>
                <c:pt idx="4184">
                  <c:v>4.7118222939540022</c:v>
                </c:pt>
                <c:pt idx="4185">
                  <c:v>2.3890929941175223</c:v>
                </c:pt>
                <c:pt idx="4186">
                  <c:v>3.8822761154409737</c:v>
                </c:pt>
                <c:pt idx="4187">
                  <c:v>6.0460596799242579</c:v>
                </c:pt>
                <c:pt idx="4188">
                  <c:v>3.0230298399621289</c:v>
                </c:pt>
                <c:pt idx="4189">
                  <c:v>4.0860733001685912</c:v>
                </c:pt>
                <c:pt idx="4190">
                  <c:v>3.3884510294081003</c:v>
                </c:pt>
                <c:pt idx="4191">
                  <c:v>2.5608995209454974</c:v>
                </c:pt>
                <c:pt idx="4192">
                  <c:v>3.2925850983584968</c:v>
                </c:pt>
                <c:pt idx="4193">
                  <c:v>3.7582031930758601</c:v>
                </c:pt>
                <c:pt idx="4194">
                  <c:v>9.345620329684218</c:v>
                </c:pt>
                <c:pt idx="4195">
                  <c:v>2.2948320382498615</c:v>
                </c:pt>
                <c:pt idx="4196">
                  <c:v>3.2630892331707013</c:v>
                </c:pt>
                <c:pt idx="4197">
                  <c:v>9.3897057525932421</c:v>
                </c:pt>
                <c:pt idx="4198">
                  <c:v>3.9668993914309643</c:v>
                </c:pt>
                <c:pt idx="4199">
                  <c:v>3.2001877443476685</c:v>
                </c:pt>
                <c:pt idx="4200">
                  <c:v>4.1669111254526934</c:v>
                </c:pt>
                <c:pt idx="4201">
                  <c:v>4.700275749510638</c:v>
                </c:pt>
                <c:pt idx="4202">
                  <c:v>4.2669169924635577</c:v>
                </c:pt>
                <c:pt idx="4203">
                  <c:v>2.866834854311453</c:v>
                </c:pt>
                <c:pt idx="4204">
                  <c:v>3.7668876574092347</c:v>
                </c:pt>
                <c:pt idx="4205">
                  <c:v>2.4029147355742522</c:v>
                </c:pt>
                <c:pt idx="4206">
                  <c:v>5.1061938130952855</c:v>
                </c:pt>
                <c:pt idx="4207">
                  <c:v>3.003643419467815</c:v>
                </c:pt>
                <c:pt idx="4208">
                  <c:v>3.4041292087301902</c:v>
                </c:pt>
                <c:pt idx="4209">
                  <c:v>5.0786862240636168</c:v>
                </c:pt>
                <c:pt idx="4210">
                  <c:v>3.6419526212035147</c:v>
                </c:pt>
                <c:pt idx="4211">
                  <c:v>8.0189782485215009</c:v>
                </c:pt>
                <c:pt idx="4212">
                  <c:v>5.1120986334324563</c:v>
                </c:pt>
                <c:pt idx="4213">
                  <c:v>3.8424270774165521</c:v>
                </c:pt>
                <c:pt idx="4214">
                  <c:v>4.2433759898426269</c:v>
                </c:pt>
                <c:pt idx="4215">
                  <c:v>2.6395803401383273</c:v>
                </c:pt>
                <c:pt idx="4216">
                  <c:v>3.646166624462567</c:v>
                </c:pt>
                <c:pt idx="4217">
                  <c:v>7.4595885986711226</c:v>
                </c:pt>
                <c:pt idx="4218">
                  <c:v>6.1884479406016046</c:v>
                </c:pt>
                <c:pt idx="4219">
                  <c:v>4.7500519327860964</c:v>
                </c:pt>
                <c:pt idx="4220">
                  <c:v>6.0281635802469129</c:v>
                </c:pt>
                <c:pt idx="4221">
                  <c:v>3.6168981481481479</c:v>
                </c:pt>
                <c:pt idx="4222">
                  <c:v>4.1192451131687235</c:v>
                </c:pt>
                <c:pt idx="4223">
                  <c:v>3.382469564471879</c:v>
                </c:pt>
                <c:pt idx="4224">
                  <c:v>3.9563739363473078</c:v>
                </c:pt>
                <c:pt idx="4225">
                  <c:v>3.6881451949000326</c:v>
                </c:pt>
                <c:pt idx="4226">
                  <c:v>3.5917177003876364</c:v>
                </c:pt>
                <c:pt idx="4227">
                  <c:v>3.0882058732304909</c:v>
                </c:pt>
                <c:pt idx="4228">
                  <c:v>5.5721975538724076</c:v>
                </c:pt>
                <c:pt idx="4229">
                  <c:v>5.0686857267152625</c:v>
                </c:pt>
                <c:pt idx="4230">
                  <c:v>4.2630668032638299</c:v>
                </c:pt>
                <c:pt idx="4231">
                  <c:v>2.1172022684310017</c:v>
                </c:pt>
                <c:pt idx="4232">
                  <c:v>4.2344045368620034</c:v>
                </c:pt>
                <c:pt idx="4233">
                  <c:v>2.6885108170552403</c:v>
                </c:pt>
                <c:pt idx="4234">
                  <c:v>8.6032346145767704</c:v>
                </c:pt>
                <c:pt idx="4235">
                  <c:v>3.5622768325981937</c:v>
                </c:pt>
                <c:pt idx="4236">
                  <c:v>6.7212770426381017</c:v>
                </c:pt>
                <c:pt idx="4237">
                  <c:v>5.9483301827347193</c:v>
                </c:pt>
                <c:pt idx="4238">
                  <c:v>9.9926787646492023</c:v>
                </c:pt>
                <c:pt idx="4239">
                  <c:v>4.0421338559363278</c:v>
                </c:pt>
                <c:pt idx="4240">
                  <c:v>5.564391134205021</c:v>
                </c:pt>
                <c:pt idx="4241">
                  <c:v>6.2388627868359325</c:v>
                </c:pt>
                <c:pt idx="4242">
                  <c:v>7.5540825094662098</c:v>
                </c:pt>
                <c:pt idx="4243">
                  <c:v>3.9164830252535494</c:v>
                </c:pt>
                <c:pt idx="4244">
                  <c:v>5.3345199826729379</c:v>
                </c:pt>
                <c:pt idx="4245">
                  <c:v>5.0644177050692445</c:v>
                </c:pt>
                <c:pt idx="4246">
                  <c:v>4.5242131498618585</c:v>
                </c:pt>
                <c:pt idx="4247">
                  <c:v>3.0083829096809089</c:v>
                </c:pt>
                <c:pt idx="4248">
                  <c:v>3.346403461330449</c:v>
                </c:pt>
                <c:pt idx="4249">
                  <c:v>11.357490535424555</c:v>
                </c:pt>
                <c:pt idx="4250">
                  <c:v>3.2449972958355873</c:v>
                </c:pt>
                <c:pt idx="4251">
                  <c:v>5.2731206057328288</c:v>
                </c:pt>
                <c:pt idx="4252">
                  <c:v>6.5914007571660367</c:v>
                </c:pt>
                <c:pt idx="4253">
                  <c:v>3.9886425094645759</c:v>
                </c:pt>
                <c:pt idx="4254">
                  <c:v>4.1963328788434087</c:v>
                </c:pt>
                <c:pt idx="4255">
                  <c:v>2.5381045638165776</c:v>
                </c:pt>
                <c:pt idx="4256">
                  <c:v>4.1963328788434087</c:v>
                </c:pt>
                <c:pt idx="4257">
                  <c:v>14.078019980635951</c:v>
                </c:pt>
                <c:pt idx="4258">
                  <c:v>2.5381045638165776</c:v>
                </c:pt>
                <c:pt idx="4259">
                  <c:v>3.7225533602643139</c:v>
                </c:pt>
                <c:pt idx="4260">
                  <c:v>2.4704217754481355</c:v>
                </c:pt>
                <c:pt idx="4261">
                  <c:v>4.7039537916067236</c:v>
                </c:pt>
                <c:pt idx="4262">
                  <c:v>10.761563350582289</c:v>
                </c:pt>
                <c:pt idx="4263">
                  <c:v>3.3880801917924437</c:v>
                </c:pt>
                <c:pt idx="4264">
                  <c:v>6.4034715624877183</c:v>
                </c:pt>
                <c:pt idx="4265">
                  <c:v>4.9804778819348918</c:v>
                </c:pt>
                <c:pt idx="4266">
                  <c:v>5.800367627978666</c:v>
                </c:pt>
                <c:pt idx="4267">
                  <c:v>5.2237228930334183</c:v>
                </c:pt>
                <c:pt idx="4268">
                  <c:v>4.7488389936667437</c:v>
                </c:pt>
                <c:pt idx="4269">
                  <c:v>3.1545859029357657</c:v>
                </c:pt>
                <c:pt idx="4270">
                  <c:v>3.663390080828631</c:v>
                </c:pt>
                <c:pt idx="4271">
                  <c:v>4.075178900353726</c:v>
                </c:pt>
                <c:pt idx="4272">
                  <c:v>5.6373308121559873</c:v>
                </c:pt>
                <c:pt idx="4273">
                  <c:v>2.7167859335691502</c:v>
                </c:pt>
                <c:pt idx="4274">
                  <c:v>7.1994827239582486</c:v>
                </c:pt>
                <c:pt idx="4275">
                  <c:v>3.6337011861487385</c:v>
                </c:pt>
                <c:pt idx="4276">
                  <c:v>3.2941029444525949</c:v>
                </c:pt>
                <c:pt idx="4277">
                  <c:v>2.9919506328145591</c:v>
                </c:pt>
                <c:pt idx="4278">
                  <c:v>7.2078810699623466</c:v>
                </c:pt>
                <c:pt idx="4279">
                  <c:v>4.8959192173329154</c:v>
                </c:pt>
                <c:pt idx="4280">
                  <c:v>4.7995163721374796</c:v>
                </c:pt>
                <c:pt idx="4281">
                  <c:v>2.6210124869119569</c:v>
                </c:pt>
                <c:pt idx="4282">
                  <c:v>3.3017949510449327</c:v>
                </c:pt>
                <c:pt idx="4283">
                  <c:v>2.9954428421850938</c:v>
                </c:pt>
                <c:pt idx="4284">
                  <c:v>2.7231298565319033</c:v>
                </c:pt>
                <c:pt idx="4285">
                  <c:v>5.0095949077978945</c:v>
                </c:pt>
                <c:pt idx="4286">
                  <c:v>4.9755160308740995</c:v>
                </c:pt>
                <c:pt idx="4287">
                  <c:v>3.169335553912954</c:v>
                </c:pt>
                <c:pt idx="4288">
                  <c:v>3.4078876923795205</c:v>
                </c:pt>
                <c:pt idx="4289">
                  <c:v>3.6464398308460866</c:v>
                </c:pt>
                <c:pt idx="4290">
                  <c:v>5.2201611494453664</c:v>
                </c:pt>
                <c:pt idx="4291">
                  <c:v>3.5483448336099221</c:v>
                </c:pt>
                <c:pt idx="4292">
                  <c:v>4.4013123416892306</c:v>
                </c:pt>
                <c:pt idx="4293">
                  <c:v>3.0742734210958695</c:v>
                </c:pt>
                <c:pt idx="4294">
                  <c:v>3.1767492017990651</c:v>
                </c:pt>
                <c:pt idx="4295">
                  <c:v>7.0366702749527672</c:v>
                </c:pt>
                <c:pt idx="4296">
                  <c:v>6.0531445572996816</c:v>
                </c:pt>
                <c:pt idx="4297">
                  <c:v>3.3514585684484111</c:v>
                </c:pt>
                <c:pt idx="4298">
                  <c:v>2.8726787729557812</c:v>
                </c:pt>
                <c:pt idx="4299">
                  <c:v>2.8726787729557812</c:v>
                </c:pt>
                <c:pt idx="4300">
                  <c:v>5.0271878526726166</c:v>
                </c:pt>
                <c:pt idx="4301">
                  <c:v>2.838480216134879</c:v>
                </c:pt>
                <c:pt idx="4302">
                  <c:v>3.0814731221930773</c:v>
                </c:pt>
                <c:pt idx="4303">
                  <c:v>2.6706100392340004</c:v>
                </c:pt>
                <c:pt idx="4304">
                  <c:v>3.4238590246589751</c:v>
                </c:pt>
                <c:pt idx="4305">
                  <c:v>3.9716764686044108</c:v>
                </c:pt>
                <c:pt idx="4306">
                  <c:v>5.649367390687309</c:v>
                </c:pt>
                <c:pt idx="4307">
                  <c:v>3.9031992881112312</c:v>
                </c:pt>
                <c:pt idx="4308">
                  <c:v>6.3758370857077056</c:v>
                </c:pt>
                <c:pt idx="4309">
                  <c:v>2.5023446626702284</c:v>
                </c:pt>
                <c:pt idx="4310">
                  <c:v>7.8498209281024973</c:v>
                </c:pt>
                <c:pt idx="4311">
                  <c:v>3.770656341009933</c:v>
                </c:pt>
                <c:pt idx="4312">
                  <c:v>4.8332958552945504</c:v>
                </c:pt>
                <c:pt idx="4313">
                  <c:v>2.776574214743678</c:v>
                </c:pt>
                <c:pt idx="4314">
                  <c:v>3.6678202589823896</c:v>
                </c:pt>
                <c:pt idx="4315">
                  <c:v>9.5749642483189756</c:v>
                </c:pt>
                <c:pt idx="4316">
                  <c:v>2.4709585156952194</c:v>
                </c:pt>
                <c:pt idx="4317">
                  <c:v>2.0248132281391382</c:v>
                </c:pt>
                <c:pt idx="4318">
                  <c:v>2.9857415397983904</c:v>
                </c:pt>
                <c:pt idx="4319">
                  <c:v>4.0887344713987872</c:v>
                </c:pt>
                <c:pt idx="4320">
                  <c:v>3.1266793016578962</c:v>
                </c:pt>
                <c:pt idx="4321">
                  <c:v>6.2877177165208247</c:v>
                </c:pt>
                <c:pt idx="4322">
                  <c:v>2.5425743771723552</c:v>
                </c:pt>
                <c:pt idx="4323">
                  <c:v>6.8718226410063652</c:v>
                </c:pt>
                <c:pt idx="4324">
                  <c:v>3.1647474651920775</c:v>
                </c:pt>
                <c:pt idx="4325">
                  <c:v>3.7151383287037429</c:v>
                </c:pt>
                <c:pt idx="4326">
                  <c:v>5.2004121757146962</c:v>
                </c:pt>
                <c:pt idx="4327">
                  <c:v>2.2756980617603761</c:v>
                </c:pt>
                <c:pt idx="4328">
                  <c:v>3.6549090082818165</c:v>
                </c:pt>
                <c:pt idx="4329">
                  <c:v>6.5857322696398768</c:v>
                </c:pt>
                <c:pt idx="4330">
                  <c:v>3.2794762779946454</c:v>
                </c:pt>
                <c:pt idx="4331">
                  <c:v>5.3852452564964706</c:v>
                </c:pt>
                <c:pt idx="4332">
                  <c:v>2.4854978106906787</c:v>
                </c:pt>
                <c:pt idx="4333">
                  <c:v>17.418947460099719</c:v>
                </c:pt>
                <c:pt idx="4334">
                  <c:v>4.7349123056223448</c:v>
                </c:pt>
                <c:pt idx="4335">
                  <c:v>3.767193002283471</c:v>
                </c:pt>
                <c:pt idx="4336">
                  <c:v>11.923684273282547</c:v>
                </c:pt>
                <c:pt idx="4337">
                  <c:v>2.8373702422145328</c:v>
                </c:pt>
                <c:pt idx="4338">
                  <c:v>7.6816608996539788</c:v>
                </c:pt>
                <c:pt idx="4339">
                  <c:v>2.0069204152249136</c:v>
                </c:pt>
                <c:pt idx="4340">
                  <c:v>4.3252595155709344</c:v>
                </c:pt>
                <c:pt idx="4341">
                  <c:v>2.8027681660899653</c:v>
                </c:pt>
                <c:pt idx="4342">
                  <c:v>3.3217993079584773</c:v>
                </c:pt>
                <c:pt idx="4343">
                  <c:v>3.3564013840830449</c:v>
                </c:pt>
                <c:pt idx="4344">
                  <c:v>3.5294117647058822</c:v>
                </c:pt>
                <c:pt idx="4345">
                  <c:v>3.0795847750865053</c:v>
                </c:pt>
                <c:pt idx="4346">
                  <c:v>5.300351520698567</c:v>
                </c:pt>
                <c:pt idx="4347">
                  <c:v>4.1571384476067186</c:v>
                </c:pt>
                <c:pt idx="4348">
                  <c:v>8.4281237123699881</c:v>
                </c:pt>
                <c:pt idx="4349">
                  <c:v>3.7805163977297478</c:v>
                </c:pt>
                <c:pt idx="4350">
                  <c:v>4.3007709478760434</c:v>
                </c:pt>
                <c:pt idx="4351">
                  <c:v>7.2835637020481379</c:v>
                </c:pt>
                <c:pt idx="4352">
                  <c:v>6.9714109719603599</c:v>
                </c:pt>
                <c:pt idx="4353">
                  <c:v>3.6417818510240689</c:v>
                </c:pt>
                <c:pt idx="4354">
                  <c:v>4.4395054945817218</c:v>
                </c:pt>
                <c:pt idx="4355">
                  <c:v>5.5146982315507334</c:v>
                </c:pt>
                <c:pt idx="4356">
                  <c:v>5.7642711721506537</c:v>
                </c:pt>
                <c:pt idx="4357">
                  <c:v>3.4377279882103298</c:v>
                </c:pt>
                <c:pt idx="4358">
                  <c:v>3.8544222898115819</c:v>
                </c:pt>
                <c:pt idx="4359">
                  <c:v>4.3058411165462713</c:v>
                </c:pt>
                <c:pt idx="4360">
                  <c:v>6.0073428480847175</c:v>
                </c:pt>
                <c:pt idx="4361">
                  <c:v>2.3959922342071995</c:v>
                </c:pt>
                <c:pt idx="4362">
                  <c:v>4.5141882673468974</c:v>
                </c:pt>
                <c:pt idx="4363">
                  <c:v>3.3722521359914555</c:v>
                </c:pt>
                <c:pt idx="4364">
                  <c:v>4.6933406016375931</c:v>
                </c:pt>
                <c:pt idx="4365">
                  <c:v>4.1071692728047973</c:v>
                </c:pt>
                <c:pt idx="4366">
                  <c:v>3.933136676499509</c:v>
                </c:pt>
                <c:pt idx="4367">
                  <c:v>2.888941098667781</c:v>
                </c:pt>
                <c:pt idx="4368">
                  <c:v>4.9425257350701797</c:v>
                </c:pt>
                <c:pt idx="4369">
                  <c:v>10.059084066445648</c:v>
                </c:pt>
                <c:pt idx="4370">
                  <c:v>6.6558964272820651</c:v>
                </c:pt>
                <c:pt idx="4371">
                  <c:v>2.0560098911499574</c:v>
                </c:pt>
                <c:pt idx="4372">
                  <c:v>3.6241530284677217</c:v>
                </c:pt>
                <c:pt idx="4373">
                  <c:v>6.0983344229024157</c:v>
                </c:pt>
                <c:pt idx="4374">
                  <c:v>7.0126496337198896</c:v>
                </c:pt>
                <c:pt idx="4375">
                  <c:v>3.1051035691595534</c:v>
                </c:pt>
                <c:pt idx="4376">
                  <c:v>6.3148735507626874</c:v>
                </c:pt>
                <c:pt idx="4377">
                  <c:v>3.907546064560337</c:v>
                </c:pt>
                <c:pt idx="4378">
                  <c:v>4.0819900852996378</c:v>
                </c:pt>
                <c:pt idx="4379">
                  <c:v>5.1984318180311622</c:v>
                </c:pt>
                <c:pt idx="4380">
                  <c:v>3.5977957737426567</c:v>
                </c:pt>
                <c:pt idx="4381">
                  <c:v>6.81136093087202</c:v>
                </c:pt>
                <c:pt idx="4382">
                  <c:v>3.7025859419099185</c:v>
                </c:pt>
                <c:pt idx="4383">
                  <c:v>4.2265367827462281</c:v>
                </c:pt>
                <c:pt idx="4384">
                  <c:v>7.3702418277640831</c:v>
                </c:pt>
                <c:pt idx="4385">
                  <c:v>3.0389148768505936</c:v>
                </c:pt>
                <c:pt idx="4386">
                  <c:v>4.4710471751365057</c:v>
                </c:pt>
                <c:pt idx="4387">
                  <c:v>2.9690547647390857</c:v>
                </c:pt>
                <c:pt idx="4388">
                  <c:v>3.5321094981921544</c:v>
                </c:pt>
                <c:pt idx="4389">
                  <c:v>3.21736706766018</c:v>
                </c:pt>
                <c:pt idx="4390">
                  <c:v>2.3081111572344772</c:v>
                </c:pt>
                <c:pt idx="4391">
                  <c:v>1.8534832020216256</c:v>
                </c:pt>
                <c:pt idx="4392">
                  <c:v>2.2031970137238188</c:v>
                </c:pt>
                <c:pt idx="4393">
                  <c:v>2.3430825384046963</c:v>
                </c:pt>
                <c:pt idx="4394">
                  <c:v>5.4905068437244378</c:v>
                </c:pt>
                <c:pt idx="4395">
                  <c:v>3.2873098300006189</c:v>
                </c:pt>
                <c:pt idx="4396">
                  <c:v>5.2107357943626829</c:v>
                </c:pt>
                <c:pt idx="4397">
                  <c:v>4.3415846784076191</c:v>
                </c:pt>
                <c:pt idx="4398">
                  <c:v>4.3765974580721974</c:v>
                </c:pt>
                <c:pt idx="4399">
                  <c:v>3.0811246104828265</c:v>
                </c:pt>
                <c:pt idx="4400">
                  <c:v>3.8163929834389556</c:v>
                </c:pt>
                <c:pt idx="4401">
                  <c:v>3.0110990511536717</c:v>
                </c:pt>
                <c:pt idx="4402">
                  <c:v>4.3415846784076191</c:v>
                </c:pt>
                <c:pt idx="4403">
                  <c:v>4.1665207800847313</c:v>
                </c:pt>
                <c:pt idx="4404">
                  <c:v>7.1776198312384034</c:v>
                </c:pt>
                <c:pt idx="4405">
                  <c:v>2.8043401370130479</c:v>
                </c:pt>
                <c:pt idx="4406">
                  <c:v>4.942649491485497</c:v>
                </c:pt>
                <c:pt idx="4407">
                  <c:v>8.2728034041884921</c:v>
                </c:pt>
                <c:pt idx="4408">
                  <c:v>8.9388341867290908</c:v>
                </c:pt>
                <c:pt idx="4409">
                  <c:v>2.4888518715990799</c:v>
                </c:pt>
                <c:pt idx="4410">
                  <c:v>4.942649491485497</c:v>
                </c:pt>
                <c:pt idx="4411">
                  <c:v>4.1413041036814091</c:v>
                </c:pt>
                <c:pt idx="4412">
                  <c:v>4.0360167112149323</c:v>
                </c:pt>
                <c:pt idx="4413">
                  <c:v>4.8841009863424363</c:v>
                </c:pt>
                <c:pt idx="4414">
                  <c:v>5.1300629065179546</c:v>
                </c:pt>
                <c:pt idx="4415">
                  <c:v>3.1272301279458765</c:v>
                </c:pt>
                <c:pt idx="4416">
                  <c:v>4.8195381967750608</c:v>
                </c:pt>
                <c:pt idx="4417">
                  <c:v>2.2866422101487514</c:v>
                </c:pt>
                <c:pt idx="4418">
                  <c:v>5.4879413043570038</c:v>
                </c:pt>
                <c:pt idx="4419">
                  <c:v>7.7394044035803899</c:v>
                </c:pt>
                <c:pt idx="4420">
                  <c:v>8.407807511162332</c:v>
                </c:pt>
                <c:pt idx="4421">
                  <c:v>4.8195381967750608</c:v>
                </c:pt>
                <c:pt idx="4422">
                  <c:v>2.2162839882980205</c:v>
                </c:pt>
                <c:pt idx="4423">
                  <c:v>2.8846870958799635</c:v>
                </c:pt>
                <c:pt idx="4424">
                  <c:v>3.7686340462626235</c:v>
                </c:pt>
                <c:pt idx="4425">
                  <c:v>6.0227702982327909</c:v>
                </c:pt>
                <c:pt idx="4426">
                  <c:v>12.327307627961853</c:v>
                </c:pt>
                <c:pt idx="4427">
                  <c:v>3.1346582253960138</c:v>
                </c:pt>
                <c:pt idx="4428">
                  <c:v>3.2755417411441496</c:v>
                </c:pt>
                <c:pt idx="4429">
                  <c:v>3.8038549251996576</c:v>
                </c:pt>
                <c:pt idx="4430">
                  <c:v>4.5082725039403346</c:v>
                </c:pt>
                <c:pt idx="4431">
                  <c:v>3.4868670147663527</c:v>
                </c:pt>
                <c:pt idx="4432">
                  <c:v>4.4730516250033006</c:v>
                </c:pt>
                <c:pt idx="4433">
                  <c:v>3.6320603020745765</c:v>
                </c:pt>
                <c:pt idx="4434">
                  <c:v>4.5136283365586971</c:v>
                </c:pt>
                <c:pt idx="4435">
                  <c:v>3.4557466951777522</c:v>
                </c:pt>
                <c:pt idx="4436">
                  <c:v>3.914162073109495</c:v>
                </c:pt>
                <c:pt idx="4437">
                  <c:v>4.1257384013856839</c:v>
                </c:pt>
                <c:pt idx="4438">
                  <c:v>4.7661261879569539</c:v>
                </c:pt>
                <c:pt idx="4439">
                  <c:v>4.4483844420931566</c:v>
                </c:pt>
                <c:pt idx="4440">
                  <c:v>4.6955169110983315</c:v>
                </c:pt>
                <c:pt idx="4441">
                  <c:v>4.2415956317220456</c:v>
                </c:pt>
                <c:pt idx="4442">
                  <c:v>4.6304085646298994</c:v>
                </c:pt>
                <c:pt idx="4443">
                  <c:v>2.2268377066540741</c:v>
                </c:pt>
                <c:pt idx="4444">
                  <c:v>2.7216905303549792</c:v>
                </c:pt>
                <c:pt idx="4445">
                  <c:v>3.4639697659063371</c:v>
                </c:pt>
                <c:pt idx="4446">
                  <c:v>6.5037799686404698</c:v>
                </c:pt>
                <c:pt idx="4447">
                  <c:v>2.1940992178744065</c:v>
                </c:pt>
                <c:pt idx="4448">
                  <c:v>3.2203714326866293</c:v>
                </c:pt>
                <c:pt idx="4449">
                  <c:v>7.042350715435596</c:v>
                </c:pt>
                <c:pt idx="4450">
                  <c:v>3.7865905856864761</c:v>
                </c:pt>
                <c:pt idx="4451">
                  <c:v>6.0868558947483544</c:v>
                </c:pt>
                <c:pt idx="4452">
                  <c:v>4.6713080122487369</c:v>
                </c:pt>
                <c:pt idx="4453">
                  <c:v>4.0697001621863995</c:v>
                </c:pt>
                <c:pt idx="4454">
                  <c:v>6.0868558947483544</c:v>
                </c:pt>
                <c:pt idx="4455">
                  <c:v>3.1179138321995463</c:v>
                </c:pt>
                <c:pt idx="4456">
                  <c:v>2.2675736961451247</c:v>
                </c:pt>
                <c:pt idx="4457">
                  <c:v>3.5785147392290249</c:v>
                </c:pt>
                <c:pt idx="4458">
                  <c:v>2.4447278911564627</c:v>
                </c:pt>
                <c:pt idx="4459">
                  <c:v>2.5864512471655328</c:v>
                </c:pt>
                <c:pt idx="4460">
                  <c:v>5.3500566893424031</c:v>
                </c:pt>
                <c:pt idx="4461">
                  <c:v>3.8973922902494329</c:v>
                </c:pt>
                <c:pt idx="4462">
                  <c:v>4.3934240362811794</c:v>
                </c:pt>
                <c:pt idx="4463">
                  <c:v>4.6768707482993195</c:v>
                </c:pt>
                <c:pt idx="4464">
                  <c:v>4.0084553576907895</c:v>
                </c:pt>
                <c:pt idx="4465">
                  <c:v>2.2702756008160225</c:v>
                </c:pt>
                <c:pt idx="4466">
                  <c:v>5.1852409574369842</c:v>
                </c:pt>
                <c:pt idx="4467">
                  <c:v>16.676569490980608</c:v>
                </c:pt>
                <c:pt idx="4468">
                  <c:v>6.364831426195158</c:v>
                </c:pt>
                <c:pt idx="4469">
                  <c:v>6.3724289563171759</c:v>
                </c:pt>
                <c:pt idx="4470">
                  <c:v>6.8708312210570668</c:v>
                </c:pt>
                <c:pt idx="4471">
                  <c:v>4.1652189267548021</c:v>
                </c:pt>
                <c:pt idx="4472">
                  <c:v>4.0228182796862617</c:v>
                </c:pt>
                <c:pt idx="4473">
                  <c:v>3.0972140737407505</c:v>
                </c:pt>
                <c:pt idx="4474">
                  <c:v>3.8804176326177218</c:v>
                </c:pt>
                <c:pt idx="4475">
                  <c:v>5.2751169525506798</c:v>
                </c:pt>
                <c:pt idx="4476">
                  <c:v>4.8830474493205616</c:v>
                </c:pt>
                <c:pt idx="4477">
                  <c:v>2.3524170193807086</c:v>
                </c:pt>
                <c:pt idx="4478">
                  <c:v>3.2434840721764311</c:v>
                </c:pt>
                <c:pt idx="4479">
                  <c:v>6.6651815549120075</c:v>
                </c:pt>
                <c:pt idx="4480">
                  <c:v>2.9583426152817998</c:v>
                </c:pt>
                <c:pt idx="4481">
                  <c:v>4.567715671118763</c:v>
                </c:pt>
                <c:pt idx="4482">
                  <c:v>2.7834517370879963</c:v>
                </c:pt>
                <c:pt idx="4483">
                  <c:v>4.2108628843126095</c:v>
                </c:pt>
                <c:pt idx="4484">
                  <c:v>5.3591927483691082</c:v>
                </c:pt>
                <c:pt idx="4485">
                  <c:v>2.1079491476918495</c:v>
                </c:pt>
                <c:pt idx="4486">
                  <c:v>4.1444423920721105</c:v>
                </c:pt>
                <c:pt idx="4487">
                  <c:v>3.9347771342231184</c:v>
                </c:pt>
                <c:pt idx="4488">
                  <c:v>9.1930702135940123</c:v>
                </c:pt>
                <c:pt idx="4489">
                  <c:v>4.7575032622879521</c:v>
                </c:pt>
                <c:pt idx="4490">
                  <c:v>7.7264714635653959</c:v>
                </c:pt>
                <c:pt idx="4491">
                  <c:v>2.5039490854147117</c:v>
                </c:pt>
                <c:pt idx="4492">
                  <c:v>3.3982166159199658</c:v>
                </c:pt>
                <c:pt idx="4493">
                  <c:v>3.5455392281683418</c:v>
                </c:pt>
                <c:pt idx="4494">
                  <c:v>3.4739121730538298</c:v>
                </c:pt>
                <c:pt idx="4495">
                  <c:v>4.7990126926723011</c:v>
                </c:pt>
                <c:pt idx="4496">
                  <c:v>4.2976233068707179</c:v>
                </c:pt>
                <c:pt idx="4497">
                  <c:v>2.9008957321377342</c:v>
                </c:pt>
                <c:pt idx="4498">
                  <c:v>5.336215606031141</c:v>
                </c:pt>
                <c:pt idx="4499">
                  <c:v>6.2390189680519201</c:v>
                </c:pt>
                <c:pt idx="4500">
                  <c:v>7.2788554627272397</c:v>
                </c:pt>
                <c:pt idx="4501">
                  <c:v>3.5856430850873107</c:v>
                </c:pt>
                <c:pt idx="4502">
                  <c:v>3.4063609308329452</c:v>
                </c:pt>
                <c:pt idx="4503">
                  <c:v>3.9083509627451685</c:v>
                </c:pt>
                <c:pt idx="4504">
                  <c:v>2.9043708989207215</c:v>
                </c:pt>
                <c:pt idx="4505">
                  <c:v>3.0477966223242139</c:v>
                </c:pt>
                <c:pt idx="4506">
                  <c:v>4.7746217009787255</c:v>
                </c:pt>
                <c:pt idx="4507">
                  <c:v>3.7335387736976497</c:v>
                </c:pt>
                <c:pt idx="4508">
                  <c:v>3.5540417172698784</c:v>
                </c:pt>
                <c:pt idx="4509">
                  <c:v>3.4104440721276612</c:v>
                </c:pt>
                <c:pt idx="4510">
                  <c:v>2.9832249308466898</c:v>
                </c:pt>
                <c:pt idx="4511">
                  <c:v>4.0974414712834051</c:v>
                </c:pt>
                <c:pt idx="4512">
                  <c:v>2.336260488012468</c:v>
                </c:pt>
                <c:pt idx="4513">
                  <c:v>4.9600607283957006</c:v>
                </c:pt>
                <c:pt idx="4514">
                  <c:v>2.3390642807251383</c:v>
                </c:pt>
                <c:pt idx="4515">
                  <c:v>4.1383444966675524</c:v>
                </c:pt>
                <c:pt idx="4516">
                  <c:v>3.6705316405225248</c:v>
                </c:pt>
                <c:pt idx="4517">
                  <c:v>3.3466612016528905</c:v>
                </c:pt>
                <c:pt idx="4518">
                  <c:v>4.030387683711008</c:v>
                </c:pt>
                <c:pt idx="4519">
                  <c:v>15.617752274380155</c:v>
                </c:pt>
                <c:pt idx="4520">
                  <c:v>3.1667331800586491</c:v>
                </c:pt>
                <c:pt idx="4521">
                  <c:v>3.8550834499466049</c:v>
                </c:pt>
                <c:pt idx="4522">
                  <c:v>3.2065647387406342</c:v>
                </c:pt>
                <c:pt idx="4523">
                  <c:v>2.6301036621131044</c:v>
                </c:pt>
                <c:pt idx="4524">
                  <c:v>6.1969565737459442</c:v>
                </c:pt>
                <c:pt idx="4525">
                  <c:v>4.6533019505992481</c:v>
                </c:pt>
                <c:pt idx="4526">
                  <c:v>4.9418788157526903</c:v>
                </c:pt>
                <c:pt idx="4527">
                  <c:v>8.8376664953241537</c:v>
                </c:pt>
                <c:pt idx="4528">
                  <c:v>2.4529033538042548</c:v>
                </c:pt>
                <c:pt idx="4529">
                  <c:v>5.8076094112130159</c:v>
                </c:pt>
                <c:pt idx="4530">
                  <c:v>5.2728596523668632</c:v>
                </c:pt>
                <c:pt idx="4531">
                  <c:v>3.0698155510355027</c:v>
                </c:pt>
                <c:pt idx="4532">
                  <c:v>4.1171643860946743</c:v>
                </c:pt>
                <c:pt idx="4533">
                  <c:v>4.5866655880177509</c:v>
                </c:pt>
                <c:pt idx="4534">
                  <c:v>4.9839358357988157</c:v>
                </c:pt>
                <c:pt idx="4535">
                  <c:v>5.0561667899408276</c:v>
                </c:pt>
                <c:pt idx="4536">
                  <c:v>3.5754322300295853</c:v>
                </c:pt>
                <c:pt idx="4537">
                  <c:v>1.880264061392068</c:v>
                </c:pt>
                <c:pt idx="4538">
                  <c:v>6.2916528208119198</c:v>
                </c:pt>
                <c:pt idx="4539">
                  <c:v>3.5435745772388976</c:v>
                </c:pt>
                <c:pt idx="4540">
                  <c:v>9.6905917010206579</c:v>
                </c:pt>
                <c:pt idx="4541">
                  <c:v>2.7513861918063713</c:v>
                </c:pt>
                <c:pt idx="4542">
                  <c:v>4.8149258356611497</c:v>
                </c:pt>
                <c:pt idx="4543">
                  <c:v>4.7425209358767715</c:v>
                </c:pt>
                <c:pt idx="4544">
                  <c:v>4.5615086864158263</c:v>
                </c:pt>
                <c:pt idx="4545">
                  <c:v>8.0466240243921447</c:v>
                </c:pt>
                <c:pt idx="4546">
                  <c:v>3.1171606580978581</c:v>
                </c:pt>
                <c:pt idx="4547">
                  <c:v>2.7547001164585723</c:v>
                </c:pt>
                <c:pt idx="4548">
                  <c:v>6.3507040209028869</c:v>
                </c:pt>
                <c:pt idx="4549">
                  <c:v>3.9192916243286389</c:v>
                </c:pt>
                <c:pt idx="4550">
                  <c:v>6.314414283640585</c:v>
                </c:pt>
                <c:pt idx="4551">
                  <c:v>4.5725068950500791</c:v>
                </c:pt>
                <c:pt idx="4552">
                  <c:v>3.9192916243286389</c:v>
                </c:pt>
                <c:pt idx="4553">
                  <c:v>7.6208448250834646</c:v>
                </c:pt>
                <c:pt idx="4554">
                  <c:v>3.2336814445908688</c:v>
                </c:pt>
                <c:pt idx="4555">
                  <c:v>5.5953589041235254</c:v>
                </c:pt>
                <c:pt idx="4556">
                  <c:v>3.1246809464585921</c:v>
                </c:pt>
                <c:pt idx="4557">
                  <c:v>2.4343444582875078</c:v>
                </c:pt>
                <c:pt idx="4558">
                  <c:v>5.6680259028783766</c:v>
                </c:pt>
                <c:pt idx="4559">
                  <c:v>3.5606829389876982</c:v>
                </c:pt>
                <c:pt idx="4560">
                  <c:v>3.8150174346296764</c:v>
                </c:pt>
                <c:pt idx="4561">
                  <c:v>3.8923754548986458</c:v>
                </c:pt>
                <c:pt idx="4562">
                  <c:v>2.9829419373989623</c:v>
                </c:pt>
                <c:pt idx="4563">
                  <c:v>3.0556966187989367</c:v>
                </c:pt>
                <c:pt idx="4564">
                  <c:v>8.2940336795971152</c:v>
                </c:pt>
                <c:pt idx="4565">
                  <c:v>3.8923754548986458</c:v>
                </c:pt>
                <c:pt idx="4566">
                  <c:v>3.8559981141986586</c:v>
                </c:pt>
                <c:pt idx="4567">
                  <c:v>5.0200730165982534</c:v>
                </c:pt>
                <c:pt idx="4568">
                  <c:v>3.928752795598633</c:v>
                </c:pt>
                <c:pt idx="4569">
                  <c:v>5.3110917421981521</c:v>
                </c:pt>
                <c:pt idx="4570">
                  <c:v>4.9532915532903141</c:v>
                </c:pt>
                <c:pt idx="4571">
                  <c:v>4.8440277690265576</c:v>
                </c:pt>
                <c:pt idx="4572">
                  <c:v>4.2248663248652685</c:v>
                </c:pt>
                <c:pt idx="4573">
                  <c:v>4.0427600177590071</c:v>
                </c:pt>
                <c:pt idx="4574">
                  <c:v>7.4663585913567241</c:v>
                </c:pt>
                <c:pt idx="4575">
                  <c:v>2.4038032538026526</c:v>
                </c:pt>
                <c:pt idx="4576">
                  <c:v>15.680062545216927</c:v>
                </c:pt>
                <c:pt idx="4577">
                  <c:v>4.8863450722303909</c:v>
                </c:pt>
                <c:pt idx="4578">
                  <c:v>16.336437256412054</c:v>
                </c:pt>
                <c:pt idx="4579">
                  <c:v>4.0476440523699511</c:v>
                </c:pt>
                <c:pt idx="4580">
                  <c:v>3.2454082942425733</c:v>
                </c:pt>
                <c:pt idx="4581">
                  <c:v>3.1360125090433852</c:v>
                </c:pt>
                <c:pt idx="4582">
                  <c:v>2.847728662571535</c:v>
                </c:pt>
                <c:pt idx="4583">
                  <c:v>3.2493314226777774</c:v>
                </c:pt>
                <c:pt idx="4584">
                  <c:v>3.395368789989138</c:v>
                </c:pt>
                <c:pt idx="4585">
                  <c:v>4.3811210193408234</c:v>
                </c:pt>
                <c:pt idx="4586">
                  <c:v>5.117490265802445</c:v>
                </c:pt>
                <c:pt idx="4587">
                  <c:v>4.7885087487151443</c:v>
                </c:pt>
                <c:pt idx="4588">
                  <c:v>5.1905972695996221</c:v>
                </c:pt>
                <c:pt idx="4589">
                  <c:v>3.4360291784673556</c:v>
                </c:pt>
                <c:pt idx="4590">
                  <c:v>3.0010148553895113</c:v>
                </c:pt>
                <c:pt idx="4591">
                  <c:v>3.6597742138896483</c:v>
                </c:pt>
                <c:pt idx="4592">
                  <c:v>5.0870861573066106</c:v>
                </c:pt>
                <c:pt idx="4593">
                  <c:v>5.0870861573066106</c:v>
                </c:pt>
                <c:pt idx="4594">
                  <c:v>3.1108080818062009</c:v>
                </c:pt>
                <c:pt idx="4595">
                  <c:v>5.4530635786955761</c:v>
                </c:pt>
                <c:pt idx="4596">
                  <c:v>5.1665308467540996</c:v>
                </c:pt>
                <c:pt idx="4597">
                  <c:v>4.7634681565817942</c:v>
                </c:pt>
                <c:pt idx="4598">
                  <c:v>4.4336895918953623</c:v>
                </c:pt>
                <c:pt idx="4599">
                  <c:v>2.9313650194349501</c:v>
                </c:pt>
                <c:pt idx="4600">
                  <c:v>3.4809959605790035</c:v>
                </c:pt>
                <c:pt idx="4601">
                  <c:v>5.4596673486975948</c:v>
                </c:pt>
                <c:pt idx="4602">
                  <c:v>2.2011878343283309</c:v>
                </c:pt>
                <c:pt idx="4603">
                  <c:v>4.1088839574128837</c:v>
                </c:pt>
                <c:pt idx="4604">
                  <c:v>4.9159861633332724</c:v>
                </c:pt>
                <c:pt idx="4605">
                  <c:v>3.9302112029384757</c:v>
                </c:pt>
                <c:pt idx="4606">
                  <c:v>3.0486685032139578</c:v>
                </c:pt>
                <c:pt idx="4607">
                  <c:v>6.6483011937557395</c:v>
                </c:pt>
                <c:pt idx="4608">
                  <c:v>3.8934802571166207</c:v>
                </c:pt>
                <c:pt idx="4609">
                  <c:v>4.1924079904354263</c:v>
                </c:pt>
                <c:pt idx="4610">
                  <c:v>3.7511018861790659</c:v>
                </c:pt>
                <c:pt idx="4611">
                  <c:v>2.6846121342261942</c:v>
                </c:pt>
                <c:pt idx="4612">
                  <c:v>5.0014691815720882</c:v>
                </c:pt>
                <c:pt idx="4613">
                  <c:v>3.5304488340508855</c:v>
                </c:pt>
                <c:pt idx="4614">
                  <c:v>5.7737548640207192</c:v>
                </c:pt>
                <c:pt idx="4615">
                  <c:v>5.4862027523800547</c:v>
                </c:pt>
                <c:pt idx="4616">
                  <c:v>6.4803468752945612</c:v>
                </c:pt>
                <c:pt idx="4617">
                  <c:v>16.421788104439628</c:v>
                </c:pt>
                <c:pt idx="4618">
                  <c:v>2.098748703930625</c:v>
                </c:pt>
                <c:pt idx="4619">
                  <c:v>9.1056248799587429</c:v>
                </c:pt>
                <c:pt idx="4620">
                  <c:v>3.5758931714817734</c:v>
                </c:pt>
                <c:pt idx="4621">
                  <c:v>3.5390282934252606</c:v>
                </c:pt>
                <c:pt idx="4622">
                  <c:v>3.1742329060176075</c:v>
                </c:pt>
                <c:pt idx="4623">
                  <c:v>2.9527747962954489</c:v>
                </c:pt>
                <c:pt idx="4624">
                  <c:v>5.2411752634244211</c:v>
                </c:pt>
                <c:pt idx="4625">
                  <c:v>3.4326007006934591</c:v>
                </c:pt>
                <c:pt idx="4626">
                  <c:v>3.5106844910893291</c:v>
                </c:pt>
                <c:pt idx="4627">
                  <c:v>3.0672296080043608</c:v>
                </c:pt>
                <c:pt idx="4628">
                  <c:v>2.771593019281049</c:v>
                </c:pt>
                <c:pt idx="4629">
                  <c:v>4.7671399931634042</c:v>
                </c:pt>
                <c:pt idx="4630">
                  <c:v>4.7729411973644478</c:v>
                </c:pt>
                <c:pt idx="4631">
                  <c:v>3.4409576074022761</c:v>
                </c:pt>
                <c:pt idx="4632">
                  <c:v>3.7739535048928192</c:v>
                </c:pt>
                <c:pt idx="4633">
                  <c:v>3.8849521373896669</c:v>
                </c:pt>
                <c:pt idx="4634">
                  <c:v>10.433871454703675</c:v>
                </c:pt>
                <c:pt idx="4635">
                  <c:v>12.764842737137476</c:v>
                </c:pt>
                <c:pt idx="4636">
                  <c:v>2.4819879908825837</c:v>
                </c:pt>
                <c:pt idx="4637">
                  <c:v>6.5198490506766378</c:v>
                </c:pt>
                <c:pt idx="4638">
                  <c:v>4.2601286410671211</c:v>
                </c:pt>
                <c:pt idx="4639">
                  <c:v>2.4479223073967304</c:v>
                </c:pt>
                <c:pt idx="4640">
                  <c:v>2.7817298947690121</c:v>
                </c:pt>
                <c:pt idx="4641">
                  <c:v>5.0812932744447288</c:v>
                </c:pt>
                <c:pt idx="4642">
                  <c:v>6.0456263046313197</c:v>
                </c:pt>
                <c:pt idx="4643">
                  <c:v>3.0784477502110401</c:v>
                </c:pt>
                <c:pt idx="4644">
                  <c:v>8.6524432383012844</c:v>
                </c:pt>
                <c:pt idx="4645">
                  <c:v>3.4535503054163925</c:v>
                </c:pt>
                <c:pt idx="4646">
                  <c:v>12.217398392279495</c:v>
                </c:pt>
                <c:pt idx="4647">
                  <c:v>2.785121214045478</c:v>
                </c:pt>
                <c:pt idx="4648">
                  <c:v>6.6100210146679341</c:v>
                </c:pt>
                <c:pt idx="4649">
                  <c:v>4.0154669839381327</c:v>
                </c:pt>
                <c:pt idx="4650">
                  <c:v>2.4167162403331353</c:v>
                </c:pt>
                <c:pt idx="4651">
                  <c:v>2.6026174895895302</c:v>
                </c:pt>
                <c:pt idx="4652">
                  <c:v>4.5043016080356733</c:v>
                </c:pt>
                <c:pt idx="4653">
                  <c:v>4.0575940105445323</c:v>
                </c:pt>
                <c:pt idx="4654">
                  <c:v>7.6312547904736618</c:v>
                </c:pt>
                <c:pt idx="4655">
                  <c:v>3.801652153300505</c:v>
                </c:pt>
                <c:pt idx="4656">
                  <c:v>3.5407544565053723</c:v>
                </c:pt>
                <c:pt idx="4657">
                  <c:v>8.3859973969864079</c:v>
                </c:pt>
                <c:pt idx="4658">
                  <c:v>3.6197149828959132</c:v>
                </c:pt>
                <c:pt idx="4659">
                  <c:v>2.6121654515743704</c:v>
                </c:pt>
                <c:pt idx="4660">
                  <c:v>3.5823983335877077</c:v>
                </c:pt>
                <c:pt idx="4661">
                  <c:v>3.9928814759779661</c:v>
                </c:pt>
                <c:pt idx="4662">
                  <c:v>4.0675147745943763</c:v>
                </c:pt>
                <c:pt idx="4663">
                  <c:v>8.7427741345400865</c:v>
                </c:pt>
                <c:pt idx="4664">
                  <c:v>2.8021711969679766</c:v>
                </c:pt>
                <c:pt idx="4665">
                  <c:v>7.6966302210053756</c:v>
                </c:pt>
                <c:pt idx="4666">
                  <c:v>5.2680818502997955</c:v>
                </c:pt>
                <c:pt idx="4667">
                  <c:v>7.5845433731266549</c:v>
                </c:pt>
                <c:pt idx="4668">
                  <c:v>3.5867791321190099</c:v>
                </c:pt>
                <c:pt idx="4669">
                  <c:v>3.2505185884828527</c:v>
                </c:pt>
                <c:pt idx="4670">
                  <c:v>2.4689279802485755</c:v>
                </c:pt>
                <c:pt idx="4671">
                  <c:v>4.3393279652853751</c:v>
                </c:pt>
                <c:pt idx="4672">
                  <c:v>5.798239953614079</c:v>
                </c:pt>
                <c:pt idx="4673">
                  <c:v>3.6285759709713914</c:v>
                </c:pt>
                <c:pt idx="4674">
                  <c:v>3.6704724722055349</c:v>
                </c:pt>
                <c:pt idx="4675">
                  <c:v>3.8951952766262821</c:v>
                </c:pt>
                <c:pt idx="4676">
                  <c:v>7.5749365599063125</c:v>
                </c:pt>
                <c:pt idx="4677">
                  <c:v>5.8499510066603202</c:v>
                </c:pt>
                <c:pt idx="4678">
                  <c:v>5.0999572878577153</c:v>
                </c:pt>
                <c:pt idx="4679">
                  <c:v>3.337472048671593</c:v>
                </c:pt>
                <c:pt idx="4680">
                  <c:v>3.5624701643123746</c:v>
                </c:pt>
                <c:pt idx="4681">
                  <c:v>5.5499535191392786</c:v>
                </c:pt>
                <c:pt idx="4682">
                  <c:v>4.7999598003366728</c:v>
                </c:pt>
                <c:pt idx="4683">
                  <c:v>3.7170198961937717</c:v>
                </c:pt>
                <c:pt idx="4684">
                  <c:v>3.228926374471357</c:v>
                </c:pt>
                <c:pt idx="4685">
                  <c:v>3.45420030757401</c:v>
                </c:pt>
                <c:pt idx="4686">
                  <c:v>5.9697592272203002</c:v>
                </c:pt>
                <c:pt idx="4687">
                  <c:v>4.4679330065359482</c:v>
                </c:pt>
                <c:pt idx="4688">
                  <c:v>4.2426590734332947</c:v>
                </c:pt>
                <c:pt idx="4689">
                  <c:v>4.956026528258362</c:v>
                </c:pt>
                <c:pt idx="4690">
                  <c:v>3.0825201933266451</c:v>
                </c:pt>
                <c:pt idx="4691">
                  <c:v>3.3080704513749364</c:v>
                </c:pt>
                <c:pt idx="4692">
                  <c:v>9.0220103219316439</c:v>
                </c:pt>
                <c:pt idx="4693">
                  <c:v>5.4132061931589863</c:v>
                </c:pt>
                <c:pt idx="4694">
                  <c:v>6.8792828704728786</c:v>
                </c:pt>
                <c:pt idx="4695">
                  <c:v>3.608804128772658</c:v>
                </c:pt>
                <c:pt idx="4696">
                  <c:v>5.4132061931589863</c:v>
                </c:pt>
                <c:pt idx="4697">
                  <c:v>3.3080704513749364</c:v>
                </c:pt>
                <c:pt idx="4698">
                  <c:v>4.8869222577129738</c:v>
                </c:pt>
                <c:pt idx="4699">
                  <c:v>2.8569699352783542</c:v>
                </c:pt>
                <c:pt idx="4700">
                  <c:v>3.0825201933266451</c:v>
                </c:pt>
                <c:pt idx="4701">
                  <c:v>3.2744928299898377</c:v>
                </c:pt>
                <c:pt idx="4702">
                  <c:v>2.4840980089578082</c:v>
                </c:pt>
                <c:pt idx="4703">
                  <c:v>2.7099251006812453</c:v>
                </c:pt>
                <c:pt idx="4704">
                  <c:v>5.1187474123979078</c:v>
                </c:pt>
                <c:pt idx="4705">
                  <c:v>3.3161983855389638</c:v>
                </c:pt>
                <c:pt idx="4706">
                  <c:v>7.3483941497738403</c:v>
                </c:pt>
                <c:pt idx="4707">
                  <c:v>4.603106568708534</c:v>
                </c:pt>
                <c:pt idx="4708">
                  <c:v>6.5273560359555436</c:v>
                </c:pt>
                <c:pt idx="4709">
                  <c:v>5.8859395468732076</c:v>
                </c:pt>
                <c:pt idx="4710">
                  <c:v>3.9239596979154716</c:v>
                </c:pt>
                <c:pt idx="4711">
                  <c:v>6.0368610737161097</c:v>
                </c:pt>
                <c:pt idx="4712">
                  <c:v>6.2632433639804646</c:v>
                </c:pt>
                <c:pt idx="4713">
                  <c:v>3.6975774076511172</c:v>
                </c:pt>
                <c:pt idx="4714">
                  <c:v>3.9994204613369231</c:v>
                </c:pt>
                <c:pt idx="4715">
                  <c:v>4.565376186997808</c:v>
                </c:pt>
                <c:pt idx="4716">
                  <c:v>4.8672192406836139</c:v>
                </c:pt>
                <c:pt idx="4717">
                  <c:v>3.5466558808082147</c:v>
                </c:pt>
                <c:pt idx="4718">
                  <c:v>10.2375063701089</c:v>
                </c:pt>
                <c:pt idx="4719">
                  <c:v>2.22882980013441</c:v>
                </c:pt>
                <c:pt idx="4720">
                  <c:v>4.2687757189014972</c:v>
                </c:pt>
                <c:pt idx="4721">
                  <c:v>5.4398557833788983</c:v>
                </c:pt>
                <c:pt idx="4722">
                  <c:v>2.7577046679629138</c:v>
                </c:pt>
                <c:pt idx="4723">
                  <c:v>3.6643472985260637</c:v>
                </c:pt>
                <c:pt idx="4724">
                  <c:v>4.684320257909607</c:v>
                </c:pt>
                <c:pt idx="4725">
                  <c:v>3.706679133211995</c:v>
                </c:pt>
                <c:pt idx="4726">
                  <c:v>4.4253210059775858</c:v>
                </c:pt>
                <c:pt idx="4727">
                  <c:v>5.6734884692020335</c:v>
                </c:pt>
                <c:pt idx="4728">
                  <c:v>5.7183431952662724</c:v>
                </c:pt>
                <c:pt idx="4729">
                  <c:v>2.1207100591715977</c:v>
                </c:pt>
                <c:pt idx="4730">
                  <c:v>2.3857988165680473</c:v>
                </c:pt>
                <c:pt idx="4731">
                  <c:v>3.4461538461538463</c:v>
                </c:pt>
                <c:pt idx="4732">
                  <c:v>3.7112426035502959</c:v>
                </c:pt>
                <c:pt idx="4733">
                  <c:v>2.6508875739644973</c:v>
                </c:pt>
                <c:pt idx="4734">
                  <c:v>2.0071005917159765</c:v>
                </c:pt>
                <c:pt idx="4735">
                  <c:v>3.3745662355310744</c:v>
                </c:pt>
                <c:pt idx="4736">
                  <c:v>3.981229828435537</c:v>
                </c:pt>
                <c:pt idx="4737">
                  <c:v>4.1708122012181814</c:v>
                </c:pt>
                <c:pt idx="4738">
                  <c:v>4.3603945740008259</c:v>
                </c:pt>
                <c:pt idx="4739">
                  <c:v>4.9670581669052893</c:v>
                </c:pt>
                <c:pt idx="4740">
                  <c:v>3.6824316500824366</c:v>
                </c:pt>
                <c:pt idx="4741">
                  <c:v>2.8092777536711373</c:v>
                </c:pt>
                <c:pt idx="4742">
                  <c:v>3.3407627340954065</c:v>
                </c:pt>
                <c:pt idx="4743">
                  <c:v>7.0611575970652911</c:v>
                </c:pt>
                <c:pt idx="4744">
                  <c:v>7.0991208099527388</c:v>
                </c:pt>
                <c:pt idx="4745">
                  <c:v>4.9032948621071855</c:v>
                </c:pt>
                <c:pt idx="4746">
                  <c:v>5.5874755405407468</c:v>
                </c:pt>
                <c:pt idx="4747">
                  <c:v>2.3186122991359559</c:v>
                </c:pt>
                <c:pt idx="4748">
                  <c:v>5.7015056536130064</c:v>
                </c:pt>
                <c:pt idx="4749">
                  <c:v>3.8818088163489604</c:v>
                </c:pt>
                <c:pt idx="4750">
                  <c:v>5.0996311901054971</c:v>
                </c:pt>
                <c:pt idx="4751">
                  <c:v>5.9749410212430076</c:v>
                </c:pt>
                <c:pt idx="4752">
                  <c:v>5.5943715294440901</c:v>
                </c:pt>
                <c:pt idx="4753">
                  <c:v>3.8818088163489604</c:v>
                </c:pt>
                <c:pt idx="4754">
                  <c:v>3.8484987044657828</c:v>
                </c:pt>
                <c:pt idx="4755">
                  <c:v>4.3057460752934</c:v>
                </c:pt>
                <c:pt idx="4756">
                  <c:v>10.2880658436214</c:v>
                </c:pt>
                <c:pt idx="4757">
                  <c:v>6.820606614845298</c:v>
                </c:pt>
                <c:pt idx="4758">
                  <c:v>3.7388012411294076</c:v>
                </c:pt>
                <c:pt idx="4759">
                  <c:v>4.2347646710751459</c:v>
                </c:pt>
                <c:pt idx="4760">
                  <c:v>6.8671859530948307</c:v>
                </c:pt>
                <c:pt idx="4761">
                  <c:v>4.387368803366142</c:v>
                </c:pt>
                <c:pt idx="4762">
                  <c:v>4.0058584726386508</c:v>
                </c:pt>
                <c:pt idx="4763">
                  <c:v>4.2729157041478949</c:v>
                </c:pt>
                <c:pt idx="4764">
                  <c:v>4.6925770679481342</c:v>
                </c:pt>
                <c:pt idx="4765">
                  <c:v>3.4760367375065129</c:v>
                </c:pt>
                <c:pt idx="4766">
                  <c:v>7.6396411813329959</c:v>
                </c:pt>
                <c:pt idx="4767">
                  <c:v>3.8198205906664979</c:v>
                </c:pt>
                <c:pt idx="4768">
                  <c:v>5.2713524151197673</c:v>
                </c:pt>
                <c:pt idx="4769">
                  <c:v>10.771894065679524</c:v>
                </c:pt>
                <c:pt idx="4770">
                  <c:v>3.5524331493198429</c:v>
                </c:pt>
                <c:pt idx="4771">
                  <c:v>4.201802649733148</c:v>
                </c:pt>
                <c:pt idx="4772">
                  <c:v>3.9726134142931575</c:v>
                </c:pt>
                <c:pt idx="4773">
                  <c:v>5.2396288812933376</c:v>
                </c:pt>
                <c:pt idx="4774">
                  <c:v>3.2126191680922656</c:v>
                </c:pt>
                <c:pt idx="4775">
                  <c:v>2.9449009040845766</c:v>
                </c:pt>
                <c:pt idx="4776">
                  <c:v>6.5399747350449688</c:v>
                </c:pt>
                <c:pt idx="4777">
                  <c:v>4.2070012915493953</c:v>
                </c:pt>
                <c:pt idx="4778">
                  <c:v>10.326275897439425</c:v>
                </c:pt>
                <c:pt idx="4779">
                  <c:v>4.2452467578362079</c:v>
                </c:pt>
                <c:pt idx="4780">
                  <c:v>12.483457504166259</c:v>
                </c:pt>
                <c:pt idx="4781">
                  <c:v>2.6422041956670914</c:v>
                </c:pt>
                <c:pt idx="4782">
                  <c:v>4.3270880305852364</c:v>
                </c:pt>
                <c:pt idx="4783">
                  <c:v>9.3051539064797577</c:v>
                </c:pt>
                <c:pt idx="4784">
                  <c:v>4.4419664738751106</c:v>
                </c:pt>
                <c:pt idx="4785">
                  <c:v>12.63662876188609</c:v>
                </c:pt>
                <c:pt idx="4786">
                  <c:v>3.6761101852759532</c:v>
                </c:pt>
                <c:pt idx="4787">
                  <c:v>2.5273257523772177</c:v>
                </c:pt>
                <c:pt idx="4788">
                  <c:v>6.2878010907801301</c:v>
                </c:pt>
                <c:pt idx="4789">
                  <c:v>2.3004150332122428</c:v>
                </c:pt>
                <c:pt idx="4790">
                  <c:v>5.7893778335841439</c:v>
                </c:pt>
                <c:pt idx="4791">
                  <c:v>4.9458923214063217</c:v>
                </c:pt>
                <c:pt idx="4792">
                  <c:v>3.454899738809579</c:v>
                </c:pt>
                <c:pt idx="4793">
                  <c:v>4.1074919116958331</c:v>
                </c:pt>
                <c:pt idx="4794">
                  <c:v>3.8771652624418609</c:v>
                </c:pt>
                <c:pt idx="4795">
                  <c:v>5.6046151318466508</c:v>
                </c:pt>
                <c:pt idx="4796">
                  <c:v>4.4969403509688988</c:v>
                </c:pt>
                <c:pt idx="4797">
                  <c:v>4.7275526766596112</c:v>
                </c:pt>
                <c:pt idx="4798">
                  <c:v>4.8428588395049674</c:v>
                </c:pt>
                <c:pt idx="4799">
                  <c:v>3.4591848853606915</c:v>
                </c:pt>
                <c:pt idx="4800">
                  <c:v>2.6904771330583155</c:v>
                </c:pt>
                <c:pt idx="4801">
                  <c:v>3.9637581661114831</c:v>
                </c:pt>
                <c:pt idx="4802">
                  <c:v>6.3112265945852739</c:v>
                </c:pt>
                <c:pt idx="4803">
                  <c:v>4.6179706789648352</c:v>
                </c:pt>
                <c:pt idx="4804">
                  <c:v>4.2331397890510987</c:v>
                </c:pt>
                <c:pt idx="4805">
                  <c:v>4.5410045009820879</c:v>
                </c:pt>
                <c:pt idx="4806">
                  <c:v>5.3876324587923072</c:v>
                </c:pt>
                <c:pt idx="4807">
                  <c:v>3.8098258101459885</c:v>
                </c:pt>
                <c:pt idx="4808">
                  <c:v>3.5448408886607865</c:v>
                </c:pt>
                <c:pt idx="4809">
                  <c:v>2.9283468210676062</c:v>
                </c:pt>
                <c:pt idx="4810">
                  <c:v>4.5466437484997044</c:v>
                </c:pt>
                <c:pt idx="4811">
                  <c:v>5.8181627629106387</c:v>
                </c:pt>
                <c:pt idx="4812">
                  <c:v>2.8512850626184587</c:v>
                </c:pt>
                <c:pt idx="4813">
                  <c:v>7.1667435357707205</c:v>
                </c:pt>
                <c:pt idx="4814">
                  <c:v>3.1595320964150488</c:v>
                </c:pt>
                <c:pt idx="4815">
                  <c:v>6.3190641928300977</c:v>
                </c:pt>
                <c:pt idx="4816">
                  <c:v>3.5448408886607865</c:v>
                </c:pt>
                <c:pt idx="4817">
                  <c:v>7.0984915705412588</c:v>
                </c:pt>
                <c:pt idx="4818">
                  <c:v>3.7035608194128309</c:v>
                </c:pt>
                <c:pt idx="4819">
                  <c:v>14.42845569229582</c:v>
                </c:pt>
                <c:pt idx="4820">
                  <c:v>4.2050846803749851</c:v>
                </c:pt>
                <c:pt idx="4821">
                  <c:v>7.17564908761236</c:v>
                </c:pt>
                <c:pt idx="4822">
                  <c:v>4.9380810925504415</c:v>
                </c:pt>
                <c:pt idx="4823">
                  <c:v>7.6000154315034134</c:v>
                </c:pt>
                <c:pt idx="4824">
                  <c:v>3.5492457852706294</c:v>
                </c:pt>
                <c:pt idx="4825">
                  <c:v>4.3208209559816355</c:v>
                </c:pt>
                <c:pt idx="4826">
                  <c:v>4.2822421974460854</c:v>
                </c:pt>
                <c:pt idx="4827">
                  <c:v>7.9472242583233657</c:v>
                </c:pt>
                <c:pt idx="4828">
                  <c:v>6.0954438486169504</c:v>
                </c:pt>
                <c:pt idx="4829">
                  <c:v>9.4903745997453797</c:v>
                </c:pt>
                <c:pt idx="4830">
                  <c:v>4.4034468946235847</c:v>
                </c:pt>
                <c:pt idx="4831">
                  <c:v>4.248939986040301</c:v>
                </c:pt>
                <c:pt idx="4832">
                  <c:v>5.9871427076022421</c:v>
                </c:pt>
                <c:pt idx="4833">
                  <c:v>3.1673916259573152</c:v>
                </c:pt>
                <c:pt idx="4834">
                  <c:v>5.0277220860869791</c:v>
                </c:pt>
                <c:pt idx="4835">
                  <c:v>7.1548352763545475</c:v>
                </c:pt>
                <c:pt idx="4836">
                  <c:v>12.027858221331158</c:v>
                </c:pt>
                <c:pt idx="4837">
                  <c:v>2.7072349694314504</c:v>
                </c:pt>
                <c:pt idx="4838">
                  <c:v>4.8343481596990188</c:v>
                </c:pt>
                <c:pt idx="4839">
                  <c:v>4.2542263805351368</c:v>
                </c:pt>
                <c:pt idx="4840">
                  <c:v>3.3647063191505171</c:v>
                </c:pt>
                <c:pt idx="4841">
                  <c:v>5.1501501094503697</c:v>
                </c:pt>
                <c:pt idx="4842">
                  <c:v>4.3369685132213638</c:v>
                </c:pt>
                <c:pt idx="4843">
                  <c:v>4.5693061121439369</c:v>
                </c:pt>
                <c:pt idx="4844">
                  <c:v>4.1433538474525529</c:v>
                </c:pt>
                <c:pt idx="4845">
                  <c:v>2.7527531408525627</c:v>
                </c:pt>
                <c:pt idx="4846">
                  <c:v>5.8932179916843603</c:v>
                </c:pt>
                <c:pt idx="4847">
                  <c:v>3.8771170997923421</c:v>
                </c:pt>
                <c:pt idx="4848">
                  <c:v>5.5511883619141891</c:v>
                </c:pt>
                <c:pt idx="4849">
                  <c:v>3.4161159150241165</c:v>
                </c:pt>
                <c:pt idx="4850">
                  <c:v>5.6676468590172835</c:v>
                </c:pt>
                <c:pt idx="4851">
                  <c:v>2.6818863066771974</c:v>
                </c:pt>
                <c:pt idx="4852">
                  <c:v>3.4203767389506288</c:v>
                </c:pt>
                <c:pt idx="4853">
                  <c:v>4.936225520985567</c:v>
                </c:pt>
                <c:pt idx="4854">
                  <c:v>6.4520743030205043</c:v>
                </c:pt>
                <c:pt idx="4855">
                  <c:v>5.4803763658186213</c:v>
                </c:pt>
                <c:pt idx="4856">
                  <c:v>6.4990432396524129</c:v>
                </c:pt>
                <c:pt idx="4857">
                  <c:v>4.2029740711524584</c:v>
                </c:pt>
                <c:pt idx="4858">
                  <c:v>4.0083919382287334</c:v>
                </c:pt>
                <c:pt idx="4859">
                  <c:v>4.0083919382287334</c:v>
                </c:pt>
                <c:pt idx="4860">
                  <c:v>3.891642658474499</c:v>
                </c:pt>
                <c:pt idx="4861">
                  <c:v>2.4158316461476836</c:v>
                </c:pt>
                <c:pt idx="4862">
                  <c:v>4.5199430798892148</c:v>
                </c:pt>
                <c:pt idx="4863">
                  <c:v>5.9616490622676714</c:v>
                </c:pt>
                <c:pt idx="4864">
                  <c:v>4.2471878940338312</c:v>
                </c:pt>
                <c:pt idx="4865">
                  <c:v>7.6371452039507419</c:v>
                </c:pt>
                <c:pt idx="4866">
                  <c:v>5.2278381601754988</c:v>
                </c:pt>
                <c:pt idx="4867">
                  <c:v>4.837700984042999</c:v>
                </c:pt>
                <c:pt idx="4868">
                  <c:v>3.9403854789382491</c:v>
                </c:pt>
                <c:pt idx="4869">
                  <c:v>4.2915089374574986</c:v>
                </c:pt>
                <c:pt idx="4870">
                  <c:v>4.2915089374574986</c:v>
                </c:pt>
                <c:pt idx="4871">
                  <c:v>4.0574266317779992</c:v>
                </c:pt>
                <c:pt idx="4872">
                  <c:v>4.2524952198442492</c:v>
                </c:pt>
                <c:pt idx="4873">
                  <c:v>7.2955651936777484</c:v>
                </c:pt>
                <c:pt idx="4874">
                  <c:v>4.4865775255237486</c:v>
                </c:pt>
                <c:pt idx="4875">
                  <c:v>5.0717832897224993</c:v>
                </c:pt>
                <c:pt idx="4876">
                  <c:v>4.84375</c:v>
                </c:pt>
                <c:pt idx="4877">
                  <c:v>3.359375</c:v>
                </c:pt>
                <c:pt idx="4878">
                  <c:v>3.828125</c:v>
                </c:pt>
                <c:pt idx="4879">
                  <c:v>3.9111373939543985</c:v>
                </c:pt>
                <c:pt idx="4880">
                  <c:v>6.1013743345688614</c:v>
                </c:pt>
                <c:pt idx="4881">
                  <c:v>5.3582582297175261</c:v>
                </c:pt>
                <c:pt idx="4882">
                  <c:v>4.8498103685034541</c:v>
                </c:pt>
                <c:pt idx="4883">
                  <c:v>4.2631397594102944</c:v>
                </c:pt>
                <c:pt idx="4884">
                  <c:v>3.7593926074677197</c:v>
                </c:pt>
                <c:pt idx="4885">
                  <c:v>3.5635909091621092</c:v>
                </c:pt>
                <c:pt idx="4886">
                  <c:v>5.0908441559458701</c:v>
                </c:pt>
                <c:pt idx="4887">
                  <c:v>5.7637814170197794</c:v>
                </c:pt>
                <c:pt idx="4888">
                  <c:v>2.7446578176284664</c:v>
                </c:pt>
                <c:pt idx="4889">
                  <c:v>3.8033115472851606</c:v>
                </c:pt>
                <c:pt idx="4890">
                  <c:v>3.528845765522314</c:v>
                </c:pt>
                <c:pt idx="4891">
                  <c:v>4.5874994951790082</c:v>
                </c:pt>
                <c:pt idx="4892">
                  <c:v>7.1753197232287054</c:v>
                </c:pt>
                <c:pt idx="4893">
                  <c:v>3.6903034528677581</c:v>
                </c:pt>
                <c:pt idx="4894">
                  <c:v>3.9258547370933594</c:v>
                </c:pt>
                <c:pt idx="4895">
                  <c:v>4.8288013266248324</c:v>
                </c:pt>
                <c:pt idx="4896">
                  <c:v>4.5147329476573637</c:v>
                </c:pt>
                <c:pt idx="4897">
                  <c:v>4.3184402108026951</c:v>
                </c:pt>
                <c:pt idx="4898">
                  <c:v>3.6903034528677581</c:v>
                </c:pt>
                <c:pt idx="4899">
                  <c:v>5.5354551793016373</c:v>
                </c:pt>
                <c:pt idx="4900">
                  <c:v>3.5377010839123049</c:v>
                </c:pt>
                <c:pt idx="4901">
                  <c:v>3.8128556126610396</c:v>
                </c:pt>
                <c:pt idx="4902">
                  <c:v>4.8348581480134829</c:v>
                </c:pt>
                <c:pt idx="4903">
                  <c:v>4.9920893072984747</c:v>
                </c:pt>
                <c:pt idx="4904">
                  <c:v>4.1273179312310218</c:v>
                </c:pt>
                <c:pt idx="4905">
                  <c:v>4.9527815174772263</c:v>
                </c:pt>
                <c:pt idx="4906">
                  <c:v>10.141409773881939</c:v>
                </c:pt>
                <c:pt idx="4907">
                  <c:v>16.037578247069114</c:v>
                </c:pt>
                <c:pt idx="4908">
                  <c:v>4.9589977471981666</c:v>
                </c:pt>
                <c:pt idx="4909">
                  <c:v>3.2272842481765847</c:v>
                </c:pt>
                <c:pt idx="4910">
                  <c:v>3.5421412479986905</c:v>
                </c:pt>
                <c:pt idx="4911">
                  <c:v>3.5027841230209269</c:v>
                </c:pt>
                <c:pt idx="4912">
                  <c:v>2.9554914805002586</c:v>
                </c:pt>
                <c:pt idx="4913">
                  <c:v>2.9948980335735951</c:v>
                </c:pt>
                <c:pt idx="4914">
                  <c:v>4.137688072700362</c:v>
                </c:pt>
                <c:pt idx="4915">
                  <c:v>4.5317536034337298</c:v>
                </c:pt>
                <c:pt idx="4916">
                  <c:v>4.3741273911403828</c:v>
                </c:pt>
                <c:pt idx="4917">
                  <c:v>4.255907731920372</c:v>
                </c:pt>
                <c:pt idx="4918">
                  <c:v>2.3643931844002068</c:v>
                </c:pt>
                <c:pt idx="4919">
                  <c:v>3.9456074341557028</c:v>
                </c:pt>
                <c:pt idx="4920">
                  <c:v>4.4585364005959445</c:v>
                </c:pt>
                <c:pt idx="4921">
                  <c:v>2.9197495012752204</c:v>
                </c:pt>
                <c:pt idx="4922">
                  <c:v>6.7864447867478095</c:v>
                </c:pt>
                <c:pt idx="4923">
                  <c:v>5.8863476634952816</c:v>
                </c:pt>
                <c:pt idx="4924">
                  <c:v>3.0024323652727607</c:v>
                </c:pt>
                <c:pt idx="4925">
                  <c:v>3.8715575236411919</c:v>
                </c:pt>
                <c:pt idx="4926">
                  <c:v>7.0408607254459872</c:v>
                </c:pt>
                <c:pt idx="4927">
                  <c:v>3.8368735413947235</c:v>
                </c:pt>
                <c:pt idx="4928">
                  <c:v>4.0742059253985206</c:v>
                </c:pt>
                <c:pt idx="4929">
                  <c:v>3.8368735413947235</c:v>
                </c:pt>
                <c:pt idx="4930">
                  <c:v>4.983980064079744</c:v>
                </c:pt>
                <c:pt idx="4931">
                  <c:v>3.5995411573909259</c:v>
                </c:pt>
                <c:pt idx="4932">
                  <c:v>14.358609232229737</c:v>
                </c:pt>
                <c:pt idx="4933">
                  <c:v>3.6390965547248921</c:v>
                </c:pt>
                <c:pt idx="4934">
                  <c:v>3.5204303627229936</c:v>
                </c:pt>
                <c:pt idx="4935">
                  <c:v>4.6338083448947511</c:v>
                </c:pt>
                <c:pt idx="4936">
                  <c:v>3.4852575585533168</c:v>
                </c:pt>
                <c:pt idx="4937">
                  <c:v>4.5545979458367212</c:v>
                </c:pt>
                <c:pt idx="4938">
                  <c:v>7.3269619128677679</c:v>
                </c:pt>
                <c:pt idx="4939">
                  <c:v>2.7723639670310476</c:v>
                </c:pt>
                <c:pt idx="4940">
                  <c:v>4.9110447415978555</c:v>
                </c:pt>
                <c:pt idx="4941">
                  <c:v>5.0361971714813238</c:v>
                </c:pt>
                <c:pt idx="4942">
                  <c:v>4.2430952547126113</c:v>
                </c:pt>
                <c:pt idx="4943">
                  <c:v>3.3310280504285918</c:v>
                </c:pt>
                <c:pt idx="4944">
                  <c:v>4.16378506303574</c:v>
                </c:pt>
                <c:pt idx="4945">
                  <c:v>4.0051646796819975</c:v>
                </c:pt>
                <c:pt idx="4946">
                  <c:v>10.072394342962648</c:v>
                </c:pt>
                <c:pt idx="4947">
                  <c:v>5.2013663314366223</c:v>
                </c:pt>
                <c:pt idx="4948">
                  <c:v>4.2484442554482333</c:v>
                </c:pt>
                <c:pt idx="4949">
                  <c:v>4.3278544284472655</c:v>
                </c:pt>
                <c:pt idx="4950">
                  <c:v>4.2484442554482333</c:v>
                </c:pt>
                <c:pt idx="4951">
                  <c:v>3.8910984769525876</c:v>
                </c:pt>
                <c:pt idx="4952">
                  <c:v>2.4617153629700042</c:v>
                </c:pt>
                <c:pt idx="4953">
                  <c:v>3.5382102857760769</c:v>
                </c:pt>
                <c:pt idx="4954">
                  <c:v>3.379189598774905</c:v>
                </c:pt>
                <c:pt idx="4955">
                  <c:v>4.0550275185298856</c:v>
                </c:pt>
                <c:pt idx="4956">
                  <c:v>2.6238413355193377</c:v>
                </c:pt>
                <c:pt idx="4957">
                  <c:v>2.6271532207505301</c:v>
                </c:pt>
                <c:pt idx="4958">
                  <c:v>3.3834549055120462</c:v>
                </c:pt>
                <c:pt idx="4959">
                  <c:v>3.4232602573415996</c:v>
                </c:pt>
                <c:pt idx="4960">
                  <c:v>3.5870064279155187</c:v>
                </c:pt>
                <c:pt idx="4961">
                  <c:v>4.1449852055912659</c:v>
                </c:pt>
                <c:pt idx="4962">
                  <c:v>2.6703270074482197</c:v>
                </c:pt>
                <c:pt idx="4963">
                  <c:v>10.521885521885523</c:v>
                </c:pt>
                <c:pt idx="4964">
                  <c:v>5.7790659116416698</c:v>
                </c:pt>
                <c:pt idx="4965">
                  <c:v>8.5689598000204068</c:v>
                </c:pt>
                <c:pt idx="4966">
                  <c:v>9.4059279665340281</c:v>
                </c:pt>
                <c:pt idx="4967">
                  <c:v>9.4059279665340281</c:v>
                </c:pt>
                <c:pt idx="4968">
                  <c:v>4.5093777098666381</c:v>
                </c:pt>
                <c:pt idx="4969">
                  <c:v>4.8286256893262234</c:v>
                </c:pt>
                <c:pt idx="4970">
                  <c:v>4.7148626856177511</c:v>
                </c:pt>
                <c:pt idx="4971">
                  <c:v>5.3941225640542063</c:v>
                </c:pt>
                <c:pt idx="4972">
                  <c:v>6.2332082962404165</c:v>
                </c:pt>
                <c:pt idx="4973">
                  <c:v>5.0345143931172593</c:v>
                </c:pt>
                <c:pt idx="4974">
                  <c:v>3.5561252459320323</c:v>
                </c:pt>
                <c:pt idx="4975">
                  <c:v>10.908114518420728</c:v>
                </c:pt>
                <c:pt idx="4976">
                  <c:v>2.1576490256216827</c:v>
                </c:pt>
                <c:pt idx="4977">
                  <c:v>4.2753415878059267</c:v>
                </c:pt>
                <c:pt idx="4978">
                  <c:v>2.197605489059121</c:v>
                </c:pt>
                <c:pt idx="4979">
                  <c:v>4.6408149271011983</c:v>
                </c:pt>
                <c:pt idx="4980">
                  <c:v>4.4407798009330435</c:v>
                </c:pt>
                <c:pt idx="4981">
                  <c:v>11.562030292519365</c:v>
                </c:pt>
                <c:pt idx="4982">
                  <c:v>8.9615736523333496</c:v>
                </c:pt>
                <c:pt idx="4983">
                  <c:v>7.4012996682217391</c:v>
                </c:pt>
                <c:pt idx="4984">
                  <c:v>4.6466912353789454</c:v>
                </c:pt>
                <c:pt idx="4985">
                  <c:v>5.9685947764781284</c:v>
                </c:pt>
                <c:pt idx="4986">
                  <c:v>2.6037493991347538</c:v>
                </c:pt>
                <c:pt idx="4987">
                  <c:v>7.7311328312770389</c:v>
                </c:pt>
                <c:pt idx="4988">
                  <c:v>3.7654222079794901</c:v>
                </c:pt>
                <c:pt idx="4989">
                  <c:v>6.0563740127809549</c:v>
                </c:pt>
                <c:pt idx="4990">
                  <c:v>3.7300846568783363</c:v>
                </c:pt>
                <c:pt idx="4991">
                  <c:v>3.2888918480002536</c:v>
                </c:pt>
                <c:pt idx="4992">
                  <c:v>5.0937715206833198</c:v>
                </c:pt>
                <c:pt idx="4993">
                  <c:v>10.027109292683701</c:v>
                </c:pt>
                <c:pt idx="4994">
                  <c:v>5.5750727667321369</c:v>
                </c:pt>
                <c:pt idx="4995">
                  <c:v>5.5419817162794516</c:v>
                </c:pt>
                <c:pt idx="4996">
                  <c:v>8.2728132866200514</c:v>
                </c:pt>
                <c:pt idx="4997">
                  <c:v>8.3129725744191774</c:v>
                </c:pt>
                <c:pt idx="4998">
                  <c:v>2.6505129947423463</c:v>
                </c:pt>
                <c:pt idx="4999">
                  <c:v>3.935610204314393</c:v>
                </c:pt>
                <c:pt idx="5000">
                  <c:v>4.3829156361118473</c:v>
                </c:pt>
                <c:pt idx="5001">
                  <c:v>4.1014439897560404</c:v>
                </c:pt>
                <c:pt idx="5002">
                  <c:v>5.0262793992108339</c:v>
                </c:pt>
                <c:pt idx="5003">
                  <c:v>5.1066998695982075</c:v>
                </c:pt>
                <c:pt idx="5004">
                  <c:v>8.1730397588188293</c:v>
                </c:pt>
                <c:pt idx="5005">
                  <c:v>4.1469117988095547</c:v>
                </c:pt>
                <c:pt idx="5006">
                  <c:v>5.1534437888118738</c:v>
                </c:pt>
                <c:pt idx="5007">
                  <c:v>4.2274343580097398</c:v>
                </c:pt>
                <c:pt idx="5008">
                  <c:v>2.375415496405473</c:v>
                </c:pt>
                <c:pt idx="5009">
                  <c:v>7.2067690484166045</c:v>
                </c:pt>
                <c:pt idx="5010">
                  <c:v>5.4018644494834973</c:v>
                </c:pt>
                <c:pt idx="5011">
                  <c:v>3.7490551776266061</c:v>
                </c:pt>
                <c:pt idx="5012">
                  <c:v>2.9428067523305619</c:v>
                </c:pt>
                <c:pt idx="5013">
                  <c:v>4.6762408667170572</c:v>
                </c:pt>
                <c:pt idx="5014">
                  <c:v>4.3134290753338371</c:v>
                </c:pt>
                <c:pt idx="5015">
                  <c:v>7.2159234063995967</c:v>
                </c:pt>
                <c:pt idx="5016">
                  <c:v>8.637823333101915</c:v>
                </c:pt>
                <c:pt idx="5017">
                  <c:v>5.8123671026480173</c:v>
                </c:pt>
                <c:pt idx="5018">
                  <c:v>4.1170933643756786</c:v>
                </c:pt>
                <c:pt idx="5019">
                  <c:v>4.9243665730767923</c:v>
                </c:pt>
                <c:pt idx="5020">
                  <c:v>5.4087304982974604</c:v>
                </c:pt>
                <c:pt idx="5021">
                  <c:v>2.7482198204038344</c:v>
                </c:pt>
                <c:pt idx="5022">
                  <c:v>2.5461448336094348</c:v>
                </c:pt>
                <c:pt idx="5023">
                  <c:v>5.0922896672188696</c:v>
                </c:pt>
                <c:pt idx="5024">
                  <c:v>6.0218346064731083</c:v>
                </c:pt>
                <c:pt idx="5025">
                  <c:v>5.1731196619366298</c:v>
                </c:pt>
                <c:pt idx="5026">
                  <c:v>4.4860647068356707</c:v>
                </c:pt>
                <c:pt idx="5027">
                  <c:v>3.3991803119476329</c:v>
                </c:pt>
                <c:pt idx="5028">
                  <c:v>6.3127634364741754</c:v>
                </c:pt>
                <c:pt idx="5029">
                  <c:v>4.7345725773556318</c:v>
                </c:pt>
                <c:pt idx="5030">
                  <c:v>4.7345725773556318</c:v>
                </c:pt>
                <c:pt idx="5031">
                  <c:v>3.9657103639389053</c:v>
                </c:pt>
                <c:pt idx="5032">
                  <c:v>5.8751049921780059</c:v>
                </c:pt>
                <c:pt idx="5033">
                  <c:v>7.5768595416364626</c:v>
                </c:pt>
                <c:pt idx="5034">
                  <c:v>2.9172935133573548</c:v>
                </c:pt>
                <c:pt idx="5035">
                  <c:v>4.6190480628158115</c:v>
                </c:pt>
                <c:pt idx="5036">
                  <c:v>6.563910405054048</c:v>
                </c:pt>
                <c:pt idx="5037">
                  <c:v>7.0906439560769039</c:v>
                </c:pt>
                <c:pt idx="5038">
                  <c:v>5.3888894066184472</c:v>
                </c:pt>
                <c:pt idx="5039">
                  <c:v>3.691833340094933</c:v>
                </c:pt>
                <c:pt idx="5040">
                  <c:v>2.555884620065723</c:v>
                </c:pt>
                <c:pt idx="5041">
                  <c:v>4.0975293115339371</c:v>
                </c:pt>
                <c:pt idx="5042">
                  <c:v>4.6249340744046412</c:v>
                </c:pt>
                <c:pt idx="5043">
                  <c:v>4.8683516572680441</c:v>
                </c:pt>
                <c:pt idx="5044">
                  <c:v>3.8135421315266345</c:v>
                </c:pt>
                <c:pt idx="5045">
                  <c:v>5.2334780315631466</c:v>
                </c:pt>
                <c:pt idx="5046">
                  <c:v>5.7682285160907174</c:v>
                </c:pt>
                <c:pt idx="5047">
                  <c:v>5.2807725851534739</c:v>
                </c:pt>
                <c:pt idx="5048">
                  <c:v>4.9558019645286446</c:v>
                </c:pt>
                <c:pt idx="5049">
                  <c:v>7.4743242743710701</c:v>
                </c:pt>
                <c:pt idx="5050">
                  <c:v>3.4934341717169133</c:v>
                </c:pt>
                <c:pt idx="5051">
                  <c:v>2.5185223098424259</c:v>
                </c:pt>
                <c:pt idx="5052">
                  <c:v>8.0430228604645215</c:v>
                </c:pt>
                <c:pt idx="5053">
                  <c:v>7.5245340483132033</c:v>
                </c:pt>
                <c:pt idx="5054">
                  <c:v>4.1486620158267389</c:v>
                </c:pt>
                <c:pt idx="5055">
                  <c:v>4.7241099430704026</c:v>
                </c:pt>
                <c:pt idx="5056">
                  <c:v>5.2128109716638926</c:v>
                </c:pt>
                <c:pt idx="5057">
                  <c:v>4.1132336573285402</c:v>
                </c:pt>
                <c:pt idx="5058">
                  <c:v>4.3575841716252848</c:v>
                </c:pt>
                <c:pt idx="5059">
                  <c:v>2.3620549715352013</c:v>
                </c:pt>
                <c:pt idx="5060">
                  <c:v>4.3168590859091607</c:v>
                </c:pt>
                <c:pt idx="5061">
                  <c:v>4.8055601145026507</c:v>
                </c:pt>
                <c:pt idx="5062">
                  <c:v>3.9910584001801679</c:v>
                </c:pt>
                <c:pt idx="5063">
                  <c:v>5.382579038279923</c:v>
                </c:pt>
                <c:pt idx="5064">
                  <c:v>8.0738685574198854</c:v>
                </c:pt>
                <c:pt idx="5065">
                  <c:v>6.1981213168071845</c:v>
                </c:pt>
                <c:pt idx="5066">
                  <c:v>5.4302891731057779</c:v>
                </c:pt>
                <c:pt idx="5067">
                  <c:v>4.2462411579173001</c:v>
                </c:pt>
                <c:pt idx="5068">
                  <c:v>7.2267758168400205</c:v>
                </c:pt>
                <c:pt idx="5069">
                  <c:v>3.8379487388867903</c:v>
                </c:pt>
                <c:pt idx="5070">
                  <c:v>3.1887546523112742</c:v>
                </c:pt>
                <c:pt idx="5071">
                  <c:v>3.1887546523112742</c:v>
                </c:pt>
                <c:pt idx="5072">
                  <c:v>5.9686946056082828</c:v>
                </c:pt>
                <c:pt idx="5073">
                  <c:v>3.9246211105369531</c:v>
                </c:pt>
                <c:pt idx="5074">
                  <c:v>5.1510652075797507</c:v>
                </c:pt>
                <c:pt idx="5075">
                  <c:v>5.6079303503237243</c:v>
                </c:pt>
                <c:pt idx="5076">
                  <c:v>5.6897979466788149</c:v>
                </c:pt>
                <c:pt idx="5077">
                  <c:v>4.7073867904177247</c:v>
                </c:pt>
                <c:pt idx="5078">
                  <c:v>6.5494077084072693</c:v>
                </c:pt>
                <c:pt idx="5079">
                  <c:v>5.8535331393889969</c:v>
                </c:pt>
                <c:pt idx="5080">
                  <c:v>16.373519271018175</c:v>
                </c:pt>
                <c:pt idx="5081">
                  <c:v>16.250717876485538</c:v>
                </c:pt>
                <c:pt idx="5082">
                  <c:v>5.7380717783596005</c:v>
                </c:pt>
                <c:pt idx="5083">
                  <c:v>2.5411460732735374</c:v>
                </c:pt>
                <c:pt idx="5084">
                  <c:v>6.3938514101721271</c:v>
                </c:pt>
                <c:pt idx="5085">
                  <c:v>6.1889202752307124</c:v>
                </c:pt>
                <c:pt idx="5086">
                  <c:v>4.7953885576290949</c:v>
                </c:pt>
                <c:pt idx="5087">
                  <c:v>3.5248155209923264</c:v>
                </c:pt>
                <c:pt idx="5088">
                  <c:v>6.8856861340315207</c:v>
                </c:pt>
                <c:pt idx="5089">
                  <c:v>3.1969257050860636</c:v>
                </c:pt>
                <c:pt idx="5090">
                  <c:v>5.9430029133010152</c:v>
                </c:pt>
                <c:pt idx="5091">
                  <c:v>19.140568003528099</c:v>
                </c:pt>
                <c:pt idx="5092">
                  <c:v>12.213895642508293</c:v>
                </c:pt>
                <c:pt idx="5093">
                  <c:v>6.3199685150659439</c:v>
                </c:pt>
                <c:pt idx="5094">
                  <c:v>5.1708833305084996</c:v>
                </c:pt>
                <c:pt idx="5095">
                  <c:v>11.572929358757118</c:v>
                </c:pt>
                <c:pt idx="5096">
                  <c:v>2.6675191784369243</c:v>
                </c:pt>
                <c:pt idx="5097">
                  <c:v>6.3610072716572814</c:v>
                </c:pt>
                <c:pt idx="5098">
                  <c:v>4.3145956607495073</c:v>
                </c:pt>
                <c:pt idx="5099">
                  <c:v>3.9858645627876399</c:v>
                </c:pt>
                <c:pt idx="5100">
                  <c:v>8.0539119000657475</c:v>
                </c:pt>
                <c:pt idx="5101">
                  <c:v>3.4105851413543724</c:v>
                </c:pt>
                <c:pt idx="5102">
                  <c:v>6.7887796695386635</c:v>
                </c:pt>
                <c:pt idx="5103">
                  <c:v>4.1144119209325227</c:v>
                </c:pt>
                <c:pt idx="5104">
                  <c:v>3.4972501327926446</c:v>
                </c:pt>
                <c:pt idx="5105">
                  <c:v>6.2539061198174348</c:v>
                </c:pt>
                <c:pt idx="5106">
                  <c:v>2.5920795101874896</c:v>
                </c:pt>
                <c:pt idx="5107">
                  <c:v>3.70772574694195</c:v>
                </c:pt>
                <c:pt idx="5108">
                  <c:v>4.7376495655369366</c:v>
                </c:pt>
                <c:pt idx="5109">
                  <c:v>18.044265301784158</c:v>
                </c:pt>
                <c:pt idx="5110">
                  <c:v>6.2207398643137166</c:v>
                </c:pt>
                <c:pt idx="5111">
                  <c:v>4.8262369088323842</c:v>
                </c:pt>
                <c:pt idx="5112">
                  <c:v>4.3724881396259212</c:v>
                </c:pt>
                <c:pt idx="5113">
                  <c:v>4.6199874682839921</c:v>
                </c:pt>
                <c:pt idx="5114">
                  <c:v>3.2587411606646017</c:v>
                </c:pt>
                <c:pt idx="5115">
                  <c:v>7.1362306429743807</c:v>
                </c:pt>
                <c:pt idx="5116">
                  <c:v>5.527485006696919</c:v>
                </c:pt>
                <c:pt idx="5117">
                  <c:v>4.1662386990775282</c:v>
                </c:pt>
                <c:pt idx="5118">
                  <c:v>7.7236470813700668</c:v>
                </c:pt>
                <c:pt idx="5119">
                  <c:v>5.3280773983782819</c:v>
                </c:pt>
                <c:pt idx="5120">
                  <c:v>5.162865696102986</c:v>
                </c:pt>
                <c:pt idx="5121">
                  <c:v>4.295504259157684</c:v>
                </c:pt>
                <c:pt idx="5122">
                  <c:v>3.9288262114742403</c:v>
                </c:pt>
                <c:pt idx="5123">
                  <c:v>6.4515461998945414</c:v>
                </c:pt>
                <c:pt idx="5124">
                  <c:v>5.5003566960639363</c:v>
                </c:pt>
                <c:pt idx="5125">
                  <c:v>4.5491671922333303</c:v>
                </c:pt>
                <c:pt idx="5126">
                  <c:v>6.3274780037427236</c:v>
                </c:pt>
                <c:pt idx="5127">
                  <c:v>3.3541539333045129</c:v>
                </c:pt>
                <c:pt idx="5128">
                  <c:v>7.0395823291576196</c:v>
                </c:pt>
                <c:pt idx="5129">
                  <c:v>5.7144844789632439</c:v>
                </c:pt>
                <c:pt idx="5130">
                  <c:v>7.5364940229805102</c:v>
                </c:pt>
                <c:pt idx="5131">
                  <c:v>3.4414002103815022</c:v>
                </c:pt>
                <c:pt idx="5132">
                  <c:v>3.4828628635186289</c:v>
                </c:pt>
                <c:pt idx="5133">
                  <c:v>4.3121159262611597</c:v>
                </c:pt>
                <c:pt idx="5134">
                  <c:v>5.390144907826449</c:v>
                </c:pt>
                <c:pt idx="5135">
                  <c:v>9.7022608340876086</c:v>
                </c:pt>
                <c:pt idx="5136">
                  <c:v>4.2346423636943351</c:v>
                </c:pt>
                <c:pt idx="5137">
                  <c:v>6.8501567647996602</c:v>
                </c:pt>
                <c:pt idx="5138">
                  <c:v>7.0577372728238927</c:v>
                </c:pt>
                <c:pt idx="5139">
                  <c:v>6.6840923583802745</c:v>
                </c:pt>
                <c:pt idx="5140">
                  <c:v>4.1100940588797963</c:v>
                </c:pt>
                <c:pt idx="5141">
                  <c:v>3.5334205464663508</c:v>
                </c:pt>
                <c:pt idx="5142">
                  <c:v>4.6142315371501761</c:v>
                </c:pt>
                <c:pt idx="5143">
                  <c:v>5.3624852999312855</c:v>
                </c:pt>
                <c:pt idx="5144">
                  <c:v>4.1569653487839417</c:v>
                </c:pt>
                <c:pt idx="5145">
                  <c:v>4.8283038501560878</c:v>
                </c:pt>
                <c:pt idx="5146">
                  <c:v>2.6222684703433923</c:v>
                </c:pt>
                <c:pt idx="5147">
                  <c:v>5.9105098855359</c:v>
                </c:pt>
                <c:pt idx="5148">
                  <c:v>10.044173524975609</c:v>
                </c:pt>
                <c:pt idx="5149">
                  <c:v>10.169204730680699</c:v>
                </c:pt>
                <c:pt idx="5150">
                  <c:v>3.8342903082894439</c:v>
                </c:pt>
                <c:pt idx="5151">
                  <c:v>2.4172699769650841</c:v>
                </c:pt>
                <c:pt idx="5152">
                  <c:v>11.877964541983603</c:v>
                </c:pt>
                <c:pt idx="5153">
                  <c:v>4.5486716209629492</c:v>
                </c:pt>
                <c:pt idx="5154">
                  <c:v>13.395629269074375</c:v>
                </c:pt>
                <c:pt idx="5155">
                  <c:v>4.5486716209629492</c:v>
                </c:pt>
                <c:pt idx="5156">
                  <c:v>3.9644385687291761</c:v>
                </c:pt>
                <c:pt idx="5157">
                  <c:v>4.632133485567774</c:v>
                </c:pt>
                <c:pt idx="5158">
                  <c:v>4.047900433334001</c:v>
                </c:pt>
                <c:pt idx="5159">
                  <c:v>5.1395427645475174</c:v>
                </c:pt>
                <c:pt idx="5160">
                  <c:v>3.5517165446060077</c:v>
                </c:pt>
                <c:pt idx="5161">
                  <c:v>4.178490052477656</c:v>
                </c:pt>
                <c:pt idx="5162">
                  <c:v>4.8470484608740811</c:v>
                </c:pt>
                <c:pt idx="5163">
                  <c:v>15.000779288394785</c:v>
                </c:pt>
                <c:pt idx="5164">
                  <c:v>5.22311256559707</c:v>
                </c:pt>
                <c:pt idx="5165">
                  <c:v>4.2620598535272096</c:v>
                </c:pt>
                <c:pt idx="5166">
                  <c:v>9.777666722797715</c:v>
                </c:pt>
                <c:pt idx="5167">
                  <c:v>3.9695655498537734</c:v>
                </c:pt>
                <c:pt idx="5168">
                  <c:v>5.6901003968008244</c:v>
                </c:pt>
                <c:pt idx="5169">
                  <c:v>3.3471178804710733</c:v>
                </c:pt>
                <c:pt idx="5170">
                  <c:v>4.1002194035770643</c:v>
                </c:pt>
                <c:pt idx="5171">
                  <c:v>3.0124060924239657</c:v>
                </c:pt>
                <c:pt idx="5172">
                  <c:v>4.5186091386359486</c:v>
                </c:pt>
                <c:pt idx="5173">
                  <c:v>4.6441260591536144</c:v>
                </c:pt>
                <c:pt idx="5174">
                  <c:v>6.3258658790754181</c:v>
                </c:pt>
                <c:pt idx="5175">
                  <c:v>2.9744137577109582</c:v>
                </c:pt>
                <c:pt idx="5176">
                  <c:v>4.4406740608079094</c:v>
                </c:pt>
                <c:pt idx="5177">
                  <c:v>4.2312083032226306</c:v>
                </c:pt>
                <c:pt idx="5178">
                  <c:v>10.305715273195714</c:v>
                </c:pt>
                <c:pt idx="5179">
                  <c:v>5.4112190931300175</c:v>
                </c:pt>
                <c:pt idx="5180">
                  <c:v>5.5790088324518781</c:v>
                </c:pt>
                <c:pt idx="5181">
                  <c:v>5.3692716582995521</c:v>
                </c:pt>
                <c:pt idx="5182">
                  <c:v>3.0202153077934981</c:v>
                </c:pt>
                <c:pt idx="5183">
                  <c:v>7.970012617788397</c:v>
                </c:pt>
                <c:pt idx="5184">
                  <c:v>5.1595344841472253</c:v>
                </c:pt>
                <c:pt idx="5185">
                  <c:v>5.0756396144862954</c:v>
                </c:pt>
                <c:pt idx="5186">
                  <c:v>6.9213267470267663</c:v>
                </c:pt>
                <c:pt idx="5187">
                  <c:v>3.6913742650809418</c:v>
                </c:pt>
                <c:pt idx="5188">
                  <c:v>8.4843683912755488</c:v>
                </c:pt>
                <c:pt idx="5189">
                  <c:v>4.2001823719185882</c:v>
                </c:pt>
                <c:pt idx="5190">
                  <c:v>2.9821294840621979</c:v>
                </c:pt>
                <c:pt idx="5191">
                  <c:v>12.642548939474953</c:v>
                </c:pt>
                <c:pt idx="5192">
                  <c:v>8.5263702149947331</c:v>
                </c:pt>
                <c:pt idx="5193">
                  <c:v>5.544240730932537</c:v>
                </c:pt>
                <c:pt idx="5194">
                  <c:v>3.8641677821651017</c:v>
                </c:pt>
                <c:pt idx="5195">
                  <c:v>4.2001823719185882</c:v>
                </c:pt>
                <c:pt idx="5196">
                  <c:v>3.8691812980598579</c:v>
                </c:pt>
                <c:pt idx="5197">
                  <c:v>5.3832087625180636</c:v>
                </c:pt>
                <c:pt idx="5198">
                  <c:v>5.8458282655469596</c:v>
                </c:pt>
                <c:pt idx="5199">
                  <c:v>4.3374246898846627</c:v>
                </c:pt>
                <c:pt idx="5200">
                  <c:v>3.0319861909873369</c:v>
                </c:pt>
                <c:pt idx="5201">
                  <c:v>5.263864914908571</c:v>
                </c:pt>
                <c:pt idx="5202">
                  <c:v>5.3901976728663765</c:v>
                </c:pt>
                <c:pt idx="5203">
                  <c:v>6.021861462655405</c:v>
                </c:pt>
                <c:pt idx="5204">
                  <c:v>4.758533883077348</c:v>
                </c:pt>
                <c:pt idx="5205">
                  <c:v>4.8006448023966168</c:v>
                </c:pt>
                <c:pt idx="5206">
                  <c:v>5.0177095631641082</c:v>
                </c:pt>
                <c:pt idx="5207">
                  <c:v>4.0900657783774665</c:v>
                </c:pt>
                <c:pt idx="5208">
                  <c:v>5.0177095631641082</c:v>
                </c:pt>
                <c:pt idx="5209">
                  <c:v>7.3789846517119235</c:v>
                </c:pt>
                <c:pt idx="5210">
                  <c:v>4.5960532973519985</c:v>
                </c:pt>
                <c:pt idx="5211">
                  <c:v>6.0797434348270505</c:v>
                </c:pt>
                <c:pt idx="5212">
                  <c:v>2.9554308363742603</c:v>
                </c:pt>
                <c:pt idx="5213">
                  <c:v>4.3064849330024941</c:v>
                </c:pt>
                <c:pt idx="5214">
                  <c:v>2.913210395854628</c:v>
                </c:pt>
                <c:pt idx="5215">
                  <c:v>9.8373626410743249</c:v>
                </c:pt>
                <c:pt idx="5216">
                  <c:v>4.6864688976791848</c:v>
                </c:pt>
                <c:pt idx="5217">
                  <c:v>9.7951422005546913</c:v>
                </c:pt>
                <c:pt idx="5218">
                  <c:v>11.019534975624028</c:v>
                </c:pt>
                <c:pt idx="5219">
                  <c:v>7.9900433068802297</c:v>
                </c:pt>
                <c:pt idx="5220">
                  <c:v>10.0615360160714</c:v>
                </c:pt>
                <c:pt idx="5221">
                  <c:v>3.8893332499099529</c:v>
                </c:pt>
                <c:pt idx="5222">
                  <c:v>7.6095650541716475</c:v>
                </c:pt>
                <c:pt idx="5223">
                  <c:v>3.5088549972013707</c:v>
                </c:pt>
                <c:pt idx="5224">
                  <c:v>2.747898491784206</c:v>
                </c:pt>
                <c:pt idx="5225">
                  <c:v>2.7938057094382804</c:v>
                </c:pt>
                <c:pt idx="5226">
                  <c:v>3.9790566164727026</c:v>
                </c:pt>
                <c:pt idx="5227">
                  <c:v>4.1060477850835335</c:v>
                </c:pt>
                <c:pt idx="5228">
                  <c:v>4.2753693432313078</c:v>
                </c:pt>
                <c:pt idx="5229">
                  <c:v>5.4606202502657295</c:v>
                </c:pt>
                <c:pt idx="5230">
                  <c:v>5.8839241456351665</c:v>
                </c:pt>
                <c:pt idx="5231">
                  <c:v>11.005901279605347</c:v>
                </c:pt>
                <c:pt idx="5232">
                  <c:v>4.7833340176746315</c:v>
                </c:pt>
                <c:pt idx="5233">
                  <c:v>4.6986732386007439</c:v>
                </c:pt>
                <c:pt idx="5234">
                  <c:v>6.010915314245997</c:v>
                </c:pt>
                <c:pt idx="5235">
                  <c:v>6.6969129774305554</c:v>
                </c:pt>
                <c:pt idx="5236">
                  <c:v>5.6796603732638893</c:v>
                </c:pt>
                <c:pt idx="5237">
                  <c:v>4.6200222439236116</c:v>
                </c:pt>
                <c:pt idx="5238">
                  <c:v>5.8915879991319446</c:v>
                </c:pt>
                <c:pt idx="5239">
                  <c:v>8.4457129518615588</c:v>
                </c:pt>
                <c:pt idx="5240">
                  <c:v>4.8806883892667292</c:v>
                </c:pt>
                <c:pt idx="5241">
                  <c:v>4.0743137858226612</c:v>
                </c:pt>
                <c:pt idx="5242">
                  <c:v>4.8382476206644105</c:v>
                </c:pt>
                <c:pt idx="5243">
                  <c:v>3.9894322486180225</c:v>
                </c:pt>
                <c:pt idx="5244">
                  <c:v>6.9602860507803799</c:v>
                </c:pt>
                <c:pt idx="5245">
                  <c:v>3.4801430253901899</c:v>
                </c:pt>
                <c:pt idx="5246">
                  <c:v>3.1406168765716345</c:v>
                </c:pt>
                <c:pt idx="5247">
                  <c:v>5.8219684542801247</c:v>
                </c:pt>
                <c:pt idx="5248">
                  <c:v>2.5922633263583035</c:v>
                </c:pt>
                <c:pt idx="5249">
                  <c:v>3.9096430495895729</c:v>
                </c:pt>
                <c:pt idx="5250">
                  <c:v>4.5045887310488553</c:v>
                </c:pt>
                <c:pt idx="5251">
                  <c:v>11.659132909434494</c:v>
                </c:pt>
                <c:pt idx="5252">
                  <c:v>3.9572969364138975</c:v>
                </c:pt>
                <c:pt idx="5253">
                  <c:v>5.6168085549100475</c:v>
                </c:pt>
                <c:pt idx="5254">
                  <c:v>5.4466022350642884</c:v>
                </c:pt>
                <c:pt idx="5255">
                  <c:v>5.7093578932298943</c:v>
                </c:pt>
                <c:pt idx="5256">
                  <c:v>10.779608559605697</c:v>
                </c:pt>
                <c:pt idx="5257">
                  <c:v>5.1128578148327408</c:v>
                </c:pt>
                <c:pt idx="5258">
                  <c:v>3.4085718765551607</c:v>
                </c:pt>
                <c:pt idx="5259">
                  <c:v>5.8371793386007127</c:v>
                </c:pt>
                <c:pt idx="5260">
                  <c:v>4.857214924091104</c:v>
                </c:pt>
                <c:pt idx="5261">
                  <c:v>4.7782364979622098</c:v>
                </c:pt>
                <c:pt idx="5262">
                  <c:v>3.5836773734716574</c:v>
                </c:pt>
                <c:pt idx="5263">
                  <c:v>2.9437349853517185</c:v>
                </c:pt>
                <c:pt idx="5264">
                  <c:v>3.1570491147250315</c:v>
                </c:pt>
                <c:pt idx="5265">
                  <c:v>8.4899023490578553</c:v>
                </c:pt>
                <c:pt idx="5266">
                  <c:v>5.11953910495951</c:v>
                </c:pt>
                <c:pt idx="5267">
                  <c:v>3.9676428063436204</c:v>
                </c:pt>
                <c:pt idx="5268">
                  <c:v>3.7592378999530092</c:v>
                </c:pt>
                <c:pt idx="5269">
                  <c:v>5.2116707249348533</c:v>
                </c:pt>
                <c:pt idx="5270">
                  <c:v>5.6815754624289792</c:v>
                </c:pt>
                <c:pt idx="5271">
                  <c:v>3.2466145499594168</c:v>
                </c:pt>
                <c:pt idx="5272">
                  <c:v>3.7592378999530092</c:v>
                </c:pt>
                <c:pt idx="5273">
                  <c:v>7.0058524499124255</c:v>
                </c:pt>
                <c:pt idx="5274">
                  <c:v>7.9883805374001442</c:v>
                </c:pt>
                <c:pt idx="5275">
                  <c:v>3.8873937374514069</c:v>
                </c:pt>
                <c:pt idx="5276">
                  <c:v>4.6563287624417953</c:v>
                </c:pt>
                <c:pt idx="5277">
                  <c:v>6.3650732624204354</c:v>
                </c:pt>
                <c:pt idx="5278">
                  <c:v>7.0577939218278756</c:v>
                </c:pt>
                <c:pt idx="5279">
                  <c:v>5.432362594376607</c:v>
                </c:pt>
                <c:pt idx="5280">
                  <c:v>8.1271566372563413</c:v>
                </c:pt>
                <c:pt idx="5281">
                  <c:v>4.4913234047995569</c:v>
                </c:pt>
                <c:pt idx="5282">
                  <c:v>3.0797646204339819</c:v>
                </c:pt>
                <c:pt idx="5283">
                  <c:v>6.5017253098050736</c:v>
                </c:pt>
                <c:pt idx="5284">
                  <c:v>5.0540007126997617</c:v>
                </c:pt>
                <c:pt idx="5285">
                  <c:v>4.7113565965845234</c:v>
                </c:pt>
                <c:pt idx="5286">
                  <c:v>8.9087470189961895</c:v>
                </c:pt>
                <c:pt idx="5287">
                  <c:v>4.8826786546421426</c:v>
                </c:pt>
                <c:pt idx="5288">
                  <c:v>4.4972040240124995</c:v>
                </c:pt>
                <c:pt idx="5289">
                  <c:v>2.9553055014939282</c:v>
                </c:pt>
                <c:pt idx="5290">
                  <c:v>6.2960856336174995</c:v>
                </c:pt>
                <c:pt idx="5291">
                  <c:v>4.6256955675557139</c:v>
                </c:pt>
                <c:pt idx="5292">
                  <c:v>4.7604159831609936</c:v>
                </c:pt>
                <c:pt idx="5293">
                  <c:v>6.5187678327970362</c:v>
                </c:pt>
                <c:pt idx="5294">
                  <c:v>3.8169101126245804</c:v>
                </c:pt>
                <c:pt idx="5295">
                  <c:v>4.9748491355556324</c:v>
                </c:pt>
                <c:pt idx="5296">
                  <c:v>4.5459828307663539</c:v>
                </c:pt>
                <c:pt idx="5297">
                  <c:v>5.0606223965134882</c:v>
                </c:pt>
                <c:pt idx="5298">
                  <c:v>4.4231142503293723</c:v>
                </c:pt>
                <c:pt idx="5299">
                  <c:v>6.4414285198971442</c:v>
                </c:pt>
                <c:pt idx="5300">
                  <c:v>5.926114238305372</c:v>
                </c:pt>
                <c:pt idx="5301">
                  <c:v>4.9813713887204578</c:v>
                </c:pt>
                <c:pt idx="5302">
                  <c:v>3.0059999759520006</c:v>
                </c:pt>
                <c:pt idx="5303">
                  <c:v>5.6255142407101726</c:v>
                </c:pt>
                <c:pt idx="5304">
                  <c:v>5.460897608169847</c:v>
                </c:pt>
                <c:pt idx="5305">
                  <c:v>4.1709217952163398</c:v>
                </c:pt>
                <c:pt idx="5306">
                  <c:v>3.138941144853534</c:v>
                </c:pt>
                <c:pt idx="5307">
                  <c:v>6.6218758398280029</c:v>
                </c:pt>
                <c:pt idx="5308">
                  <c:v>3.4013956916802721</c:v>
                </c:pt>
                <c:pt idx="5309">
                  <c:v>5.8555672666900893</c:v>
                </c:pt>
                <c:pt idx="5310">
                  <c:v>3.3152844083465944</c:v>
                </c:pt>
                <c:pt idx="5311">
                  <c:v>8.3527944833667451</c:v>
                </c:pt>
                <c:pt idx="5312">
                  <c:v>4.0041746750160163</c:v>
                </c:pt>
                <c:pt idx="5313">
                  <c:v>3.5736182583476279</c:v>
                </c:pt>
                <c:pt idx="5314">
                  <c:v>3.6166739000144665</c:v>
                </c:pt>
                <c:pt idx="5315">
                  <c:v>15.132382479374046</c:v>
                </c:pt>
                <c:pt idx="5316">
                  <c:v>4.0525468748181206</c:v>
                </c:pt>
                <c:pt idx="5317">
                  <c:v>4.6130054851653073</c:v>
                </c:pt>
                <c:pt idx="5318">
                  <c:v>4.3543322803896825</c:v>
                </c:pt>
                <c:pt idx="5319">
                  <c:v>4.6992298867571822</c:v>
                </c:pt>
                <c:pt idx="5320">
                  <c:v>6.1219325130231184</c:v>
                </c:pt>
                <c:pt idx="5321">
                  <c:v>3.9663224732262456</c:v>
                </c:pt>
                <c:pt idx="5322">
                  <c:v>2.6764700295793107</c:v>
                </c:pt>
                <c:pt idx="5323">
                  <c:v>5.0507579590448284</c:v>
                </c:pt>
                <c:pt idx="5324">
                  <c:v>5.9573042593862073</c:v>
                </c:pt>
                <c:pt idx="5325">
                  <c:v>3.0649898725827591</c:v>
                </c:pt>
                <c:pt idx="5326">
                  <c:v>4.1064371211541593</c:v>
                </c:pt>
                <c:pt idx="5327">
                  <c:v>3.8038575438059579</c:v>
                </c:pt>
                <c:pt idx="5328">
                  <c:v>10.547059553280157</c:v>
                </c:pt>
                <c:pt idx="5329">
                  <c:v>5.2735297766400784</c:v>
                </c:pt>
                <c:pt idx="5330">
                  <c:v>7.7373920493325734</c:v>
                </c:pt>
                <c:pt idx="5331">
                  <c:v>4.8412732375712189</c:v>
                </c:pt>
                <c:pt idx="5332">
                  <c:v>8.2560998962152041</c:v>
                </c:pt>
                <c:pt idx="5333">
                  <c:v>10.417382591559498</c:v>
                </c:pt>
                <c:pt idx="5334">
                  <c:v>4.7610803324099722</c:v>
                </c:pt>
                <c:pt idx="5335">
                  <c:v>4.2416897506925206</c:v>
                </c:pt>
                <c:pt idx="5336">
                  <c:v>3.3760387811634351</c:v>
                </c:pt>
                <c:pt idx="5337">
                  <c:v>3.2894736842105265</c:v>
                </c:pt>
                <c:pt idx="5338">
                  <c:v>10.301246537396123</c:v>
                </c:pt>
                <c:pt idx="5339">
                  <c:v>13.244459833795014</c:v>
                </c:pt>
                <c:pt idx="5340">
                  <c:v>4.9342105263157894</c:v>
                </c:pt>
                <c:pt idx="5341">
                  <c:v>7.0117728531855956</c:v>
                </c:pt>
                <c:pt idx="5342">
                  <c:v>4.674515235457064</c:v>
                </c:pt>
                <c:pt idx="5343">
                  <c:v>5.8864265927977844</c:v>
                </c:pt>
                <c:pt idx="5344">
                  <c:v>4.0252770083102494</c:v>
                </c:pt>
                <c:pt idx="5345">
                  <c:v>9.6520083102493075</c:v>
                </c:pt>
                <c:pt idx="5346">
                  <c:v>4.8043628808864272</c:v>
                </c:pt>
                <c:pt idx="5347">
                  <c:v>2.8999307479224377</c:v>
                </c:pt>
                <c:pt idx="5348">
                  <c:v>5.1073407202216066</c:v>
                </c:pt>
                <c:pt idx="5349">
                  <c:v>6.1975564291846839</c:v>
                </c:pt>
                <c:pt idx="5350">
                  <c:v>6.7176310945708106</c:v>
                </c:pt>
                <c:pt idx="5351">
                  <c:v>8.3645342016268813</c:v>
                </c:pt>
                <c:pt idx="5352">
                  <c:v>4.3772951003332379</c:v>
                </c:pt>
                <c:pt idx="5353">
                  <c:v>7.9744782025872851</c:v>
                </c:pt>
                <c:pt idx="5354">
                  <c:v>5.5474630974520247</c:v>
                </c:pt>
                <c:pt idx="5355">
                  <c:v>5.7208213192474</c:v>
                </c:pt>
                <c:pt idx="5356">
                  <c:v>6.8043102054684983</c:v>
                </c:pt>
                <c:pt idx="5357">
                  <c:v>5.6849644407644062</c:v>
                </c:pt>
                <c:pt idx="5358">
                  <c:v>9.0699051001508462</c:v>
                </c:pt>
                <c:pt idx="5359">
                  <c:v>9.8510452523169487</c:v>
                </c:pt>
                <c:pt idx="5360">
                  <c:v>4.7302375881169487</c:v>
                </c:pt>
                <c:pt idx="5361">
                  <c:v>4.9472209637186433</c:v>
                </c:pt>
                <c:pt idx="5362">
                  <c:v>5.858551141245762</c:v>
                </c:pt>
                <c:pt idx="5363">
                  <c:v>5.2509976895610162</c:v>
                </c:pt>
                <c:pt idx="5364">
                  <c:v>4.6000475627559316</c:v>
                </c:pt>
                <c:pt idx="5365">
                  <c:v>3.0852274529622314</c:v>
                </c:pt>
                <c:pt idx="5366">
                  <c:v>4.3019368710318435</c:v>
                </c:pt>
                <c:pt idx="5367">
                  <c:v>6.1270009981362623</c:v>
                </c:pt>
                <c:pt idx="5368">
                  <c:v>5.2144689345840529</c:v>
                </c:pt>
                <c:pt idx="5369">
                  <c:v>17.273967739016019</c:v>
                </c:pt>
                <c:pt idx="5370">
                  <c:v>4.133569106313657</c:v>
                </c:pt>
                <c:pt idx="5371">
                  <c:v>5.438906718833759</c:v>
                </c:pt>
                <c:pt idx="5372">
                  <c:v>4.3511253750670074</c:v>
                </c:pt>
                <c:pt idx="5373">
                  <c:v>5.2213504500804087</c:v>
                </c:pt>
                <c:pt idx="5374">
                  <c:v>7.7885144213699427</c:v>
                </c:pt>
                <c:pt idx="5375">
                  <c:v>5.4025204500648085</c:v>
                </c:pt>
                <c:pt idx="5376">
                  <c:v>2.6576915117254298</c:v>
                </c:pt>
                <c:pt idx="5377">
                  <c:v>2.8319663649533271</c:v>
                </c:pt>
                <c:pt idx="5378">
                  <c:v>9.3672733609994658</c:v>
                </c:pt>
                <c:pt idx="5379">
                  <c:v>3.354790924637018</c:v>
                </c:pt>
                <c:pt idx="5380">
                  <c:v>5.053970743609014</c:v>
                </c:pt>
                <c:pt idx="5381">
                  <c:v>5.01040203030204</c:v>
                </c:pt>
                <c:pt idx="5382">
                  <c:v>5.3153830234508597</c:v>
                </c:pt>
                <c:pt idx="5383">
                  <c:v>4.8361271770741432</c:v>
                </c:pt>
                <c:pt idx="5384">
                  <c:v>5.881776296441525</c:v>
                </c:pt>
                <c:pt idx="5385">
                  <c:v>5.671417278452628</c:v>
                </c:pt>
                <c:pt idx="5386">
                  <c:v>5.3660332711513323</c:v>
                </c:pt>
                <c:pt idx="5387">
                  <c:v>6.8493270209004811</c:v>
                </c:pt>
                <c:pt idx="5388">
                  <c:v>5.3224069843940045</c:v>
                </c:pt>
                <c:pt idx="5389">
                  <c:v>2.7520903873851164</c:v>
                </c:pt>
                <c:pt idx="5390">
                  <c:v>5.1983929539496643</c:v>
                </c:pt>
                <c:pt idx="5391">
                  <c:v>8.1689032133494717</c:v>
                </c:pt>
                <c:pt idx="5392">
                  <c:v>4.7615532099202804</c:v>
                </c:pt>
                <c:pt idx="5393">
                  <c:v>5.1547089795467258</c:v>
                </c:pt>
                <c:pt idx="5394">
                  <c:v>8.3436391109612256</c:v>
                </c:pt>
                <c:pt idx="5395">
                  <c:v>4.6305012867114659</c:v>
                </c:pt>
                <c:pt idx="5396">
                  <c:v>4.8926051331290958</c:v>
                </c:pt>
                <c:pt idx="5397">
                  <c:v>6.5175247053553935</c:v>
                </c:pt>
                <c:pt idx="5398">
                  <c:v>4.5928865373309824</c:v>
                </c:pt>
                <c:pt idx="5399">
                  <c:v>4.6803700904230006</c:v>
                </c:pt>
                <c:pt idx="5400">
                  <c:v>4.636628313876991</c:v>
                </c:pt>
                <c:pt idx="5401">
                  <c:v>9.9293832759441223</c:v>
                </c:pt>
                <c:pt idx="5402">
                  <c:v>9.5045334872746565</c:v>
                </c:pt>
                <c:pt idx="5403">
                  <c:v>7.2707491192976637</c:v>
                </c:pt>
                <c:pt idx="5404">
                  <c:v>5.1683638317899057</c:v>
                </c:pt>
                <c:pt idx="5405">
                  <c:v>6.4823546364822544</c:v>
                </c:pt>
                <c:pt idx="5406">
                  <c:v>6.9641512648694492</c:v>
                </c:pt>
                <c:pt idx="5407">
                  <c:v>17.762378843033201</c:v>
                </c:pt>
                <c:pt idx="5408">
                  <c:v>7.017236086136573</c:v>
                </c:pt>
                <c:pt idx="5409">
                  <c:v>4.6050611815271258</c:v>
                </c:pt>
                <c:pt idx="5410">
                  <c:v>4.7366343581421866</c:v>
                </c:pt>
                <c:pt idx="5411">
                  <c:v>3.7328492047494137</c:v>
                </c:pt>
                <c:pt idx="5412">
                  <c:v>5.9286428546020105</c:v>
                </c:pt>
                <c:pt idx="5413">
                  <c:v>5.357736505640335</c:v>
                </c:pt>
                <c:pt idx="5414">
                  <c:v>4.5233349186963485</c:v>
                </c:pt>
                <c:pt idx="5415">
                  <c:v>3.6450174587553099</c:v>
                </c:pt>
                <c:pt idx="5416">
                  <c:v>8.4318476154339699</c:v>
                </c:pt>
                <c:pt idx="5417">
                  <c:v>5.7090634896167503</c:v>
                </c:pt>
                <c:pt idx="5418">
                  <c:v>3.2058587287847908</c:v>
                </c:pt>
                <c:pt idx="5419">
                  <c:v>7.9487730124663987</c:v>
                </c:pt>
                <c:pt idx="5420">
                  <c:v>4.8371549789275941</c:v>
                </c:pt>
                <c:pt idx="5421">
                  <c:v>5.2768963406482845</c:v>
                </c:pt>
                <c:pt idx="5422">
                  <c:v>4.4853618895510419</c:v>
                </c:pt>
                <c:pt idx="5423">
                  <c:v>4.221517072518628</c:v>
                </c:pt>
                <c:pt idx="5424">
                  <c:v>9.2785427323065672</c:v>
                </c:pt>
                <c:pt idx="5425">
                  <c:v>4.5793815985476316</c:v>
                </c:pt>
                <c:pt idx="5426">
                  <c:v>4.1390564448411284</c:v>
                </c:pt>
                <c:pt idx="5427">
                  <c:v>4.0950239294704778</c:v>
                </c:pt>
                <c:pt idx="5428">
                  <c:v>3.3905036835400733</c:v>
                </c:pt>
                <c:pt idx="5429">
                  <c:v>5.3719668752193366</c:v>
                </c:pt>
                <c:pt idx="5430">
                  <c:v>2.9942110452042203</c:v>
                </c:pt>
                <c:pt idx="5431">
                  <c:v>4.1830889602117782</c:v>
                </c:pt>
                <c:pt idx="5432">
                  <c:v>6.4813786024560454</c:v>
                </c:pt>
                <c:pt idx="5433">
                  <c:v>3.483189861183861</c:v>
                </c:pt>
                <c:pt idx="5434">
                  <c:v>5.1586482754241993</c:v>
                </c:pt>
                <c:pt idx="5435">
                  <c:v>12.345483052297229</c:v>
                </c:pt>
                <c:pt idx="5436">
                  <c:v>6.5254696133571066</c:v>
                </c:pt>
                <c:pt idx="5437">
                  <c:v>5.643649395335876</c:v>
                </c:pt>
                <c:pt idx="5438">
                  <c:v>9.8763864418377825</c:v>
                </c:pt>
                <c:pt idx="5439">
                  <c:v>3.443670599662255</c:v>
                </c:pt>
                <c:pt idx="5440">
                  <c:v>3.9293164534607783</c:v>
                </c:pt>
                <c:pt idx="5441">
                  <c:v>3.3995209765896619</c:v>
                </c:pt>
                <c:pt idx="5442">
                  <c:v>4.9889074072030102</c:v>
                </c:pt>
                <c:pt idx="5443">
                  <c:v>4.7240096687674527</c:v>
                </c:pt>
                <c:pt idx="5444">
                  <c:v>6.4016953455259866</c:v>
                </c:pt>
                <c:pt idx="5445">
                  <c:v>5.3421043917837547</c:v>
                </c:pt>
                <c:pt idx="5446">
                  <c:v>3.5761194688800342</c:v>
                </c:pt>
                <c:pt idx="5447">
                  <c:v>4.3766268673607973</c:v>
                </c:pt>
                <c:pt idx="5448">
                  <c:v>4.1555851063829792</c:v>
                </c:pt>
                <c:pt idx="5449">
                  <c:v>4.1555851063829792</c:v>
                </c:pt>
                <c:pt idx="5450">
                  <c:v>3.1830013580805798</c:v>
                </c:pt>
                <c:pt idx="5451">
                  <c:v>4.4650435717519246</c:v>
                </c:pt>
                <c:pt idx="5452">
                  <c:v>4.0671684019918519</c:v>
                </c:pt>
                <c:pt idx="5453">
                  <c:v>3.1387930058850162</c:v>
                </c:pt>
                <c:pt idx="5454">
                  <c:v>7.6480449298325039</c:v>
                </c:pt>
                <c:pt idx="5455">
                  <c:v>5.0464606382710295</c:v>
                </c:pt>
                <c:pt idx="5456">
                  <c:v>8.455034929033042</c:v>
                </c:pt>
                <c:pt idx="5457">
                  <c:v>6.6843469857800484</c:v>
                </c:pt>
                <c:pt idx="5458">
                  <c:v>13.147357978653472</c:v>
                </c:pt>
                <c:pt idx="5459">
                  <c:v>4.3381854609698332</c:v>
                </c:pt>
                <c:pt idx="5460">
                  <c:v>4.3381854609698332</c:v>
                </c:pt>
                <c:pt idx="5461">
                  <c:v>4.8251246453644061</c:v>
                </c:pt>
                <c:pt idx="5462">
                  <c:v>3.5413758865059859</c:v>
                </c:pt>
                <c:pt idx="5463">
                  <c:v>4.6923230496204313</c:v>
                </c:pt>
                <c:pt idx="5464">
                  <c:v>8.4107677304517168</c:v>
                </c:pt>
                <c:pt idx="5465">
                  <c:v>5.799003014153552</c:v>
                </c:pt>
                <c:pt idx="5466">
                  <c:v>5.6662014184095773</c:v>
                </c:pt>
                <c:pt idx="5467">
                  <c:v>3.6790714910079951</c:v>
                </c:pt>
                <c:pt idx="5468">
                  <c:v>7.4024691445582551</c:v>
                </c:pt>
                <c:pt idx="5469">
                  <c:v>6.4272935686284249</c:v>
                </c:pt>
                <c:pt idx="5470">
                  <c:v>7.6684261198118451</c:v>
                </c:pt>
                <c:pt idx="5471">
                  <c:v>4.4326162542264997</c:v>
                </c:pt>
                <c:pt idx="5472">
                  <c:v>4.8315517171068851</c:v>
                </c:pt>
                <c:pt idx="5473">
                  <c:v>5.0088563672759454</c:v>
                </c:pt>
                <c:pt idx="5474">
                  <c:v>5.5850964803253902</c:v>
                </c:pt>
                <c:pt idx="5475">
                  <c:v>5.8144670153275566</c:v>
                </c:pt>
                <c:pt idx="5476">
                  <c:v>6.5246309255965711</c:v>
                </c:pt>
                <c:pt idx="5477">
                  <c:v>4.793606394315848</c:v>
                </c:pt>
                <c:pt idx="5478">
                  <c:v>3.9946719952632068</c:v>
                </c:pt>
                <c:pt idx="5479">
                  <c:v>3.5952047957368864</c:v>
                </c:pt>
                <c:pt idx="5480">
                  <c:v>7.2791800802573992</c:v>
                </c:pt>
                <c:pt idx="5481">
                  <c:v>3.0181966186433118</c:v>
                </c:pt>
                <c:pt idx="5482">
                  <c:v>6.1333333333333337</c:v>
                </c:pt>
                <c:pt idx="5483">
                  <c:v>4.2222222222222223</c:v>
                </c:pt>
                <c:pt idx="5484">
                  <c:v>5.5555555555555554</c:v>
                </c:pt>
                <c:pt idx="5485">
                  <c:v>3.4666666666666668</c:v>
                </c:pt>
                <c:pt idx="5486">
                  <c:v>3.2</c:v>
                </c:pt>
                <c:pt idx="5487">
                  <c:v>4.1333333333333337</c:v>
                </c:pt>
                <c:pt idx="5488">
                  <c:v>4.5777777777777775</c:v>
                </c:pt>
                <c:pt idx="5489">
                  <c:v>5.7777777777777777</c:v>
                </c:pt>
                <c:pt idx="5490">
                  <c:v>5.5555555555555554</c:v>
                </c:pt>
                <c:pt idx="5491">
                  <c:v>4.2278574864897696</c:v>
                </c:pt>
                <c:pt idx="5492">
                  <c:v>5.4294590879131777</c:v>
                </c:pt>
                <c:pt idx="5493">
                  <c:v>2.8482408330036342</c:v>
                </c:pt>
                <c:pt idx="5494">
                  <c:v>3.6493085672859067</c:v>
                </c:pt>
                <c:pt idx="5495">
                  <c:v>4.1833537234740881</c:v>
                </c:pt>
                <c:pt idx="5496">
                  <c:v>11.392963332014537</c:v>
                </c:pt>
                <c:pt idx="5497">
                  <c:v>4.4503763015681788</c:v>
                </c:pt>
                <c:pt idx="5498">
                  <c:v>6.5420531633052228</c:v>
                </c:pt>
                <c:pt idx="5499">
                  <c:v>7.165105845524768</c:v>
                </c:pt>
                <c:pt idx="5500">
                  <c:v>5.963504244101359</c:v>
                </c:pt>
                <c:pt idx="5501">
                  <c:v>4.9019520464312896</c:v>
                </c:pt>
                <c:pt idx="5502">
                  <c:v>2.9857344282808764</c:v>
                </c:pt>
                <c:pt idx="5503">
                  <c:v>7.1301120675364205</c:v>
                </c:pt>
                <c:pt idx="5504">
                  <c:v>5.4367104514965208</c:v>
                </c:pt>
                <c:pt idx="5505">
                  <c:v>7.4866176709132422</c:v>
                </c:pt>
                <c:pt idx="5506">
                  <c:v>5.8823424557175477</c:v>
                </c:pt>
                <c:pt idx="5507">
                  <c:v>5.1693312489639052</c:v>
                </c:pt>
                <c:pt idx="5508">
                  <c:v>6.461664061204881</c:v>
                </c:pt>
                <c:pt idx="5509">
                  <c:v>5.2208625668169999</c:v>
                </c:pt>
                <c:pt idx="5510">
                  <c:v>5.4885991087050519</c:v>
                </c:pt>
                <c:pt idx="5511">
                  <c:v>3.9714253713394276</c:v>
                </c:pt>
                <c:pt idx="5512">
                  <c:v>5.2208625668169999</c:v>
                </c:pt>
                <c:pt idx="5513">
                  <c:v>7.1396411170147012</c:v>
                </c:pt>
                <c:pt idx="5514">
                  <c:v>4.3730301841715047</c:v>
                </c:pt>
                <c:pt idx="5515">
                  <c:v>4.8192577539849228</c:v>
                </c:pt>
                <c:pt idx="5516">
                  <c:v>11.423425787223522</c:v>
                </c:pt>
                <c:pt idx="5517">
                  <c:v>4.3730301841715047</c:v>
                </c:pt>
                <c:pt idx="5518">
                  <c:v>5.6670901366304189</c:v>
                </c:pt>
                <c:pt idx="5519">
                  <c:v>4.3730301841715047</c:v>
                </c:pt>
                <c:pt idx="5520">
                  <c:v>7.5066487460321989</c:v>
                </c:pt>
                <c:pt idx="5521">
                  <c:v>4.3788784351854488</c:v>
                </c:pt>
                <c:pt idx="5522">
                  <c:v>8.3556149732620302</c:v>
                </c:pt>
                <c:pt idx="5523">
                  <c:v>7.193871714947524</c:v>
                </c:pt>
                <c:pt idx="5524">
                  <c:v>4.3788784351854488</c:v>
                </c:pt>
                <c:pt idx="5525">
                  <c:v>5.2725270954273773</c:v>
                </c:pt>
                <c:pt idx="5526">
                  <c:v>4.6022906002459312</c:v>
                </c:pt>
                <c:pt idx="5527">
                  <c:v>11.438702851096684</c:v>
                </c:pt>
                <c:pt idx="5528">
                  <c:v>11.572750150132974</c:v>
                </c:pt>
                <c:pt idx="5529">
                  <c:v>6.0768108896451132</c:v>
                </c:pt>
                <c:pt idx="5530">
                  <c:v>3.8030894509009974</c:v>
                </c:pt>
                <c:pt idx="5531">
                  <c:v>6.5771076386170186</c:v>
                </c:pt>
                <c:pt idx="5532">
                  <c:v>6.0402008926074657</c:v>
                </c:pt>
                <c:pt idx="5533">
                  <c:v>6.2639120367781134</c:v>
                </c:pt>
                <c:pt idx="5534">
                  <c:v>6.0402008926074657</c:v>
                </c:pt>
                <c:pt idx="5535">
                  <c:v>5.5927786042661722</c:v>
                </c:pt>
                <c:pt idx="5536">
                  <c:v>3.4004093913938327</c:v>
                </c:pt>
                <c:pt idx="5537">
                  <c:v>10.111743716513239</c:v>
                </c:pt>
                <c:pt idx="5538">
                  <c:v>5.6822630619344308</c:v>
                </c:pt>
                <c:pt idx="5539">
                  <c:v>5.3314552274246472</c:v>
                </c:pt>
                <c:pt idx="5540">
                  <c:v>5.5106638064977451</c:v>
                </c:pt>
                <c:pt idx="5541">
                  <c:v>3.9425887396081425</c:v>
                </c:pt>
                <c:pt idx="5542">
                  <c:v>4.7490273454370806</c:v>
                </c:pt>
                <c:pt idx="5543">
                  <c:v>12.544600535116817</c:v>
                </c:pt>
                <c:pt idx="5544">
                  <c:v>5.3762573721929217</c:v>
                </c:pt>
                <c:pt idx="5545">
                  <c:v>5.7346745303391167</c:v>
                </c:pt>
                <c:pt idx="5546">
                  <c:v>5.1591508306905771</c:v>
                </c:pt>
                <c:pt idx="5547">
                  <c:v>5.7423591854642941</c:v>
                </c:pt>
                <c:pt idx="5548">
                  <c:v>9.9594042122896358</c:v>
                </c:pt>
                <c:pt idx="5549">
                  <c:v>4.3574668113764918</c:v>
                </c:pt>
                <c:pt idx="5550">
                  <c:v>4.1777774583300387</c:v>
                </c:pt>
                <c:pt idx="5551">
                  <c:v>5.5703699444400518</c:v>
                </c:pt>
                <c:pt idx="5552">
                  <c:v>4.4023891496381058</c:v>
                </c:pt>
                <c:pt idx="5553">
                  <c:v>4.0879327818068125</c:v>
                </c:pt>
                <c:pt idx="5554">
                  <c:v>6.2891273566258654</c:v>
                </c:pt>
                <c:pt idx="5555">
                  <c:v>12.03918665411237</c:v>
                </c:pt>
                <c:pt idx="5556">
                  <c:v>4.0484354821079398</c:v>
                </c:pt>
                <c:pt idx="5557">
                  <c:v>4.543244263254465</c:v>
                </c:pt>
                <c:pt idx="5558">
                  <c:v>3.3736962350899495</c:v>
                </c:pt>
                <c:pt idx="5559">
                  <c:v>4.6332094961901973</c:v>
                </c:pt>
                <c:pt idx="5560">
                  <c:v>12.91001092627754</c:v>
                </c:pt>
                <c:pt idx="5561">
                  <c:v>4.0484354821079398</c:v>
                </c:pt>
                <c:pt idx="5562">
                  <c:v>5.3529313596760533</c:v>
                </c:pt>
                <c:pt idx="5563">
                  <c:v>3.8286563668303226</c:v>
                </c:pt>
                <c:pt idx="5564">
                  <c:v>6.0357641547678025</c:v>
                </c:pt>
                <c:pt idx="5565">
                  <c:v>5.630377010044592</c:v>
                </c:pt>
                <c:pt idx="5566">
                  <c:v>2.4773658844196205</c:v>
                </c:pt>
                <c:pt idx="5567">
                  <c:v>5.7204630422053055</c:v>
                </c:pt>
                <c:pt idx="5568">
                  <c:v>2.9728390613035445</c:v>
                </c:pt>
                <c:pt idx="5569">
                  <c:v>7.1618395567767212</c:v>
                </c:pt>
                <c:pt idx="5570">
                  <c:v>5.3601189135624514</c:v>
                </c:pt>
                <c:pt idx="5571">
                  <c:v>5.4051619296428086</c:v>
                </c:pt>
                <c:pt idx="5572">
                  <c:v>12.854508166220967</c:v>
                </c:pt>
                <c:pt idx="5573">
                  <c:v>5.3222174161897335</c:v>
                </c:pt>
                <c:pt idx="5574">
                  <c:v>5.5928386407417543</c:v>
                </c:pt>
                <c:pt idx="5575">
                  <c:v>5.0583882529772222</c:v>
                </c:pt>
                <c:pt idx="5576">
                  <c:v>4.0647762747138394</c:v>
                </c:pt>
                <c:pt idx="5577">
                  <c:v>18.878627587004274</c:v>
                </c:pt>
                <c:pt idx="5578">
                  <c:v>4.9228957104867606</c:v>
                </c:pt>
                <c:pt idx="5579">
                  <c:v>3.8841195513932241</c:v>
                </c:pt>
                <c:pt idx="5580">
                  <c:v>4.4712539021852233</c:v>
                </c:pt>
                <c:pt idx="5581">
                  <c:v>4.4712539021852233</c:v>
                </c:pt>
                <c:pt idx="5582">
                  <c:v>5.3817686481675535</c:v>
                </c:pt>
                <c:pt idx="5583">
                  <c:v>5.1556439150512698</c:v>
                </c:pt>
                <c:pt idx="5584">
                  <c:v>5.3817686481675535</c:v>
                </c:pt>
                <c:pt idx="5585">
                  <c:v>4.4320447690791616</c:v>
                </c:pt>
                <c:pt idx="5586">
                  <c:v>4.2963699292093915</c:v>
                </c:pt>
                <c:pt idx="5587">
                  <c:v>4.0250202494698506</c:v>
                </c:pt>
                <c:pt idx="5588">
                  <c:v>8.2309402854327285</c:v>
                </c:pt>
                <c:pt idx="5589">
                  <c:v>4.8842942353117289</c:v>
                </c:pt>
                <c:pt idx="5590">
                  <c:v>11.668036228800242</c:v>
                </c:pt>
                <c:pt idx="5591">
                  <c:v>6.2494452485196064</c:v>
                </c:pt>
                <c:pt idx="5592">
                  <c:v>5.2984427107014058</c:v>
                </c:pt>
                <c:pt idx="5593">
                  <c:v>5.0267276998962052</c:v>
                </c:pt>
                <c:pt idx="5594">
                  <c:v>8.7854520160348102</c:v>
                </c:pt>
                <c:pt idx="5595">
                  <c:v>3.6228668107360038</c:v>
                </c:pt>
                <c:pt idx="5596">
                  <c:v>4.5285835134200045</c:v>
                </c:pt>
                <c:pt idx="5597">
                  <c:v>5.9857837635615416</c:v>
                </c:pt>
                <c:pt idx="5598">
                  <c:v>14.102869321724542</c:v>
                </c:pt>
                <c:pt idx="5599">
                  <c:v>3.6277477354918437</c:v>
                </c:pt>
                <c:pt idx="5600">
                  <c:v>6.5752927705789661</c:v>
                </c:pt>
                <c:pt idx="5601">
                  <c:v>4.6707252094457488</c:v>
                </c:pt>
                <c:pt idx="5602">
                  <c:v>5.6683558367060058</c:v>
                </c:pt>
                <c:pt idx="5603">
                  <c:v>4.9428062896076366</c:v>
                </c:pt>
                <c:pt idx="5604">
                  <c:v>3.768862475570506</c:v>
                </c:pt>
                <c:pt idx="5605">
                  <c:v>8.0372127491081873</c:v>
                </c:pt>
                <c:pt idx="5606">
                  <c:v>4.8132460531382364</c:v>
                </c:pt>
                <c:pt idx="5607">
                  <c:v>4.5862061449713387</c:v>
                </c:pt>
                <c:pt idx="5608">
                  <c:v>3.6780465123037471</c:v>
                </c:pt>
                <c:pt idx="5609">
                  <c:v>11.094494629855376</c:v>
                </c:pt>
                <c:pt idx="5610">
                  <c:v>13.322487403883709</c:v>
                </c:pt>
                <c:pt idx="5611">
                  <c:v>7.911647809814899</c:v>
                </c:pt>
                <c:pt idx="5612">
                  <c:v>5.6381857955002728</c:v>
                </c:pt>
                <c:pt idx="5613">
                  <c:v>4.1831701063389124</c:v>
                </c:pt>
                <c:pt idx="5614">
                  <c:v>4.9628379055184935</c:v>
                </c:pt>
                <c:pt idx="5615">
                  <c:v>4.0066948228039214</c:v>
                </c:pt>
                <c:pt idx="5616">
                  <c:v>4.6896541676000441</c:v>
                </c:pt>
                <c:pt idx="5617">
                  <c:v>7.1938384318524946</c:v>
                </c:pt>
                <c:pt idx="5618">
                  <c:v>7.1027771858796784</c:v>
                </c:pt>
                <c:pt idx="5619">
                  <c:v>5.0083685285049011</c:v>
                </c:pt>
                <c:pt idx="5620">
                  <c:v>3.4603273469670226</c:v>
                </c:pt>
                <c:pt idx="5621">
                  <c:v>4.2343479377359623</c:v>
                </c:pt>
                <c:pt idx="5622">
                  <c:v>17.005864515690757</c:v>
                </c:pt>
                <c:pt idx="5623">
                  <c:v>4.3768444866120984</c:v>
                </c:pt>
                <c:pt idx="5624">
                  <c:v>3.1002648446835699</c:v>
                </c:pt>
                <c:pt idx="5625">
                  <c:v>10.303821395565983</c:v>
                </c:pt>
                <c:pt idx="5626">
                  <c:v>4.741581527163107</c:v>
                </c:pt>
                <c:pt idx="5627">
                  <c:v>8.7992811032930724</c:v>
                </c:pt>
                <c:pt idx="5628">
                  <c:v>6.0637532991605116</c:v>
                </c:pt>
                <c:pt idx="5629">
                  <c:v>3.237041234890198</c:v>
                </c:pt>
                <c:pt idx="5630">
                  <c:v>3.6523009495982466</c:v>
                </c:pt>
                <c:pt idx="5631">
                  <c:v>4.4284149013878737</c:v>
                </c:pt>
                <c:pt idx="5632">
                  <c:v>5.7523739956172379</c:v>
                </c:pt>
                <c:pt idx="5633">
                  <c:v>8.0807158509861203</c:v>
                </c:pt>
                <c:pt idx="5634">
                  <c:v>5.9349890430971506</c:v>
                </c:pt>
                <c:pt idx="5635">
                  <c:v>5.6610664718772821</c:v>
                </c:pt>
                <c:pt idx="5636">
                  <c:v>5.5697589481373262</c:v>
                </c:pt>
                <c:pt idx="5637">
                  <c:v>4.8001294663490359</c:v>
                </c:pt>
                <c:pt idx="5638">
                  <c:v>4.4344053165319668</c:v>
                </c:pt>
                <c:pt idx="5639">
                  <c:v>6.4458881405258479</c:v>
                </c:pt>
                <c:pt idx="5640">
                  <c:v>5.2572846536203723</c:v>
                </c:pt>
                <c:pt idx="5641">
                  <c:v>5.0287070599847041</c:v>
                </c:pt>
                <c:pt idx="5642">
                  <c:v>5.1658536161661051</c:v>
                </c:pt>
                <c:pt idx="5643">
                  <c:v>5.8058708783459769</c:v>
                </c:pt>
                <c:pt idx="5644">
                  <c:v>5.8515863970731106</c:v>
                </c:pt>
                <c:pt idx="5645">
                  <c:v>7.0954971517301111</c:v>
                </c:pt>
                <c:pt idx="5646">
                  <c:v>13.595888090734471</c:v>
                </c:pt>
                <c:pt idx="5647">
                  <c:v>3.7995242812490275</c:v>
                </c:pt>
                <c:pt idx="5648">
                  <c:v>6.4088361370465519</c:v>
                </c:pt>
                <c:pt idx="5649">
                  <c:v>5.2644011125739532</c:v>
                </c:pt>
                <c:pt idx="5650">
                  <c:v>6.8666101468355913</c:v>
                </c:pt>
                <c:pt idx="5651">
                  <c:v>5.6306203204051855</c:v>
                </c:pt>
                <c:pt idx="5652">
                  <c:v>3.9368564841857392</c:v>
                </c:pt>
                <c:pt idx="5653">
                  <c:v>6.4088361370465519</c:v>
                </c:pt>
                <c:pt idx="5654">
                  <c:v>5.8674443475195615</c:v>
                </c:pt>
                <c:pt idx="5655">
                  <c:v>6.6008748909595063</c:v>
                </c:pt>
                <c:pt idx="5656">
                  <c:v>7.4718236612944411</c:v>
                </c:pt>
                <c:pt idx="5657">
                  <c:v>4.4065481305219558</c:v>
                </c:pt>
                <c:pt idx="5658">
                  <c:v>3.3049110978914666</c:v>
                </c:pt>
                <c:pt idx="5659">
                  <c:v>7.2524437981507193</c:v>
                </c:pt>
                <c:pt idx="5660">
                  <c:v>5.6458897922312561</c:v>
                </c:pt>
                <c:pt idx="5661">
                  <c:v>5.0950712759160117</c:v>
                </c:pt>
                <c:pt idx="5662">
                  <c:v>10.557354896042186</c:v>
                </c:pt>
                <c:pt idx="5663">
                  <c:v>6.7016252818354749</c:v>
                </c:pt>
                <c:pt idx="5664">
                  <c:v>6.1131858661304221</c:v>
                </c:pt>
                <c:pt idx="5665">
                  <c:v>3.171502441827061</c:v>
                </c:pt>
                <c:pt idx="5666">
                  <c:v>20.040218328066647</c:v>
                </c:pt>
                <c:pt idx="5667">
                  <c:v>5.4237288135593218</c:v>
                </c:pt>
                <c:pt idx="5668">
                  <c:v>4.9640907785119222</c:v>
                </c:pt>
                <c:pt idx="5669">
                  <c:v>3.5851766733697215</c:v>
                </c:pt>
                <c:pt idx="5670">
                  <c:v>3.7690318873886812</c:v>
                </c:pt>
                <c:pt idx="5671">
                  <c:v>6.8118762300499469</c:v>
                </c:pt>
                <c:pt idx="5672">
                  <c:v>11.276416732177278</c:v>
                </c:pt>
                <c:pt idx="5673">
                  <c:v>17.766109627022161</c:v>
                </c:pt>
                <c:pt idx="5674">
                  <c:v>5.0168547910502985</c:v>
                </c:pt>
                <c:pt idx="5675">
                  <c:v>2.7615714446148436</c:v>
                </c:pt>
                <c:pt idx="5676">
                  <c:v>4.280435739153007</c:v>
                </c:pt>
                <c:pt idx="5677">
                  <c:v>3.8714512273191719</c:v>
                </c:pt>
                <c:pt idx="5678">
                  <c:v>5.2541123799331615</c:v>
                </c:pt>
                <c:pt idx="5679">
                  <c:v>6.8672170579828169</c:v>
                </c:pt>
                <c:pt idx="5680">
                  <c:v>4.2401608680162362</c:v>
                </c:pt>
                <c:pt idx="5681">
                  <c:v>3.9690158317580337</c:v>
                </c:pt>
                <c:pt idx="5682">
                  <c:v>4.9381941162570886</c:v>
                </c:pt>
                <c:pt idx="5683">
                  <c:v>5.8150697069943282</c:v>
                </c:pt>
                <c:pt idx="5684">
                  <c:v>4.8920427693761814</c:v>
                </c:pt>
                <c:pt idx="5685">
                  <c:v>5.9073724007561434</c:v>
                </c:pt>
                <c:pt idx="5686">
                  <c:v>4.1997725661625704</c:v>
                </c:pt>
                <c:pt idx="5687">
                  <c:v>3.9690158317580337</c:v>
                </c:pt>
                <c:pt idx="5688">
                  <c:v>5.1689508506616253</c:v>
                </c:pt>
                <c:pt idx="5689">
                  <c:v>3.4151996691871456</c:v>
                </c:pt>
                <c:pt idx="5690">
                  <c:v>6.7842479914933831</c:v>
                </c:pt>
                <c:pt idx="5691">
                  <c:v>7.6715433342838031</c:v>
                </c:pt>
                <c:pt idx="5692">
                  <c:v>5.7305504424770577</c:v>
                </c:pt>
                <c:pt idx="5693">
                  <c:v>6.8396892377951977</c:v>
                </c:pt>
                <c:pt idx="5694">
                  <c:v>5.7767645589486465</c:v>
                </c:pt>
                <c:pt idx="5695">
                  <c:v>6.1548428895367682</c:v>
                </c:pt>
                <c:pt idx="5696">
                  <c:v>7.7282613725762426</c:v>
                </c:pt>
                <c:pt idx="5697">
                  <c:v>6.5250590031931148</c:v>
                </c:pt>
                <c:pt idx="5698">
                  <c:v>4.5351473922902503</c:v>
                </c:pt>
                <c:pt idx="5699">
                  <c:v>4.1649312786339028</c:v>
                </c:pt>
                <c:pt idx="5700">
                  <c:v>6.2011199037438107</c:v>
                </c:pt>
                <c:pt idx="5701">
                  <c:v>16.682414557074942</c:v>
                </c:pt>
                <c:pt idx="5702">
                  <c:v>5.6534849332309527</c:v>
                </c:pt>
                <c:pt idx="5703">
                  <c:v>3.6608631944692234</c:v>
                </c:pt>
                <c:pt idx="5704">
                  <c:v>6.765645903702616</c:v>
                </c:pt>
                <c:pt idx="5705">
                  <c:v>6.7193058632662961</c:v>
                </c:pt>
                <c:pt idx="5706">
                  <c:v>5.4217847310493568</c:v>
                </c:pt>
                <c:pt idx="5707">
                  <c:v>4.9583843266861631</c:v>
                </c:pt>
                <c:pt idx="5708">
                  <c:v>4.4023038414503324</c:v>
                </c:pt>
                <c:pt idx="5709">
                  <c:v>4.8259323330041806</c:v>
                </c:pt>
                <c:pt idx="5710">
                  <c:v>4.5939163554559022</c:v>
                </c:pt>
                <c:pt idx="5711">
                  <c:v>7.23889849950627</c:v>
                </c:pt>
                <c:pt idx="5712">
                  <c:v>5.1043515060621134</c:v>
                </c:pt>
                <c:pt idx="5713">
                  <c:v>4.5475131599462468</c:v>
                </c:pt>
                <c:pt idx="5714">
                  <c:v>4.0834812048496909</c:v>
                </c:pt>
                <c:pt idx="5715">
                  <c:v>6.0406423712030497</c:v>
                </c:pt>
                <c:pt idx="5716">
                  <c:v>3.7637848620572849</c:v>
                </c:pt>
                <c:pt idx="5717">
                  <c:v>4.2749161396206201</c:v>
                </c:pt>
                <c:pt idx="5718">
                  <c:v>5.0183798160763802</c:v>
                </c:pt>
                <c:pt idx="5719">
                  <c:v>5.8547764520891095</c:v>
                </c:pt>
                <c:pt idx="5720">
                  <c:v>5.2971786947472896</c:v>
                </c:pt>
                <c:pt idx="5721">
                  <c:v>6.1335753307600198</c:v>
                </c:pt>
                <c:pt idx="5722">
                  <c:v>4.5599295723530533</c:v>
                </c:pt>
                <c:pt idx="5723">
                  <c:v>4.5133996787576143</c:v>
                </c:pt>
                <c:pt idx="5724">
                  <c:v>7.6774324432474881</c:v>
                </c:pt>
                <c:pt idx="5725">
                  <c:v>4.4668697851621753</c:v>
                </c:pt>
                <c:pt idx="5726">
                  <c:v>6.7468345713387015</c:v>
                </c:pt>
                <c:pt idx="5727">
                  <c:v>8.5149705279653958</c:v>
                </c:pt>
                <c:pt idx="5728">
                  <c:v>5.0717584019028861</c:v>
                </c:pt>
                <c:pt idx="5729">
                  <c:v>6.0023562738116727</c:v>
                </c:pt>
                <c:pt idx="5730">
                  <c:v>10.436929958415357</c:v>
                </c:pt>
                <c:pt idx="5731">
                  <c:v>3.5411012358909248</c:v>
                </c:pt>
                <c:pt idx="5732">
                  <c:v>3.8206618597770503</c:v>
                </c:pt>
                <c:pt idx="5733">
                  <c:v>4.5195634194923642</c:v>
                </c:pt>
                <c:pt idx="5734">
                  <c:v>4.5661568568067183</c:v>
                </c:pt>
                <c:pt idx="5735">
                  <c:v>7.8276974688115182</c:v>
                </c:pt>
                <c:pt idx="5736">
                  <c:v>17.65891274214027</c:v>
                </c:pt>
                <c:pt idx="5737">
                  <c:v>5.1322822419301852</c:v>
                </c:pt>
                <c:pt idx="5738">
                  <c:v>4.6657111290274411</c:v>
                </c:pt>
                <c:pt idx="5739">
                  <c:v>5.0856251306399107</c:v>
                </c:pt>
                <c:pt idx="5740">
                  <c:v>7.8383946967661009</c:v>
                </c:pt>
                <c:pt idx="5741">
                  <c:v>7.3251664725730832</c:v>
                </c:pt>
                <c:pt idx="5742">
                  <c:v>4.2457971274149715</c:v>
                </c:pt>
                <c:pt idx="5743">
                  <c:v>10.684478485472841</c:v>
                </c:pt>
                <c:pt idx="5744">
                  <c:v>3.1726835677386602</c:v>
                </c:pt>
                <c:pt idx="5745">
                  <c:v>4.1524829048344225</c:v>
                </c:pt>
                <c:pt idx="5746">
                  <c:v>5.8868354008117283</c:v>
                </c:pt>
                <c:pt idx="5747">
                  <c:v>6.0269981484501027</c:v>
                </c:pt>
                <c:pt idx="5748">
                  <c:v>18.08099444535031</c:v>
                </c:pt>
                <c:pt idx="5749">
                  <c:v>5.3729053261376887</c:v>
                </c:pt>
                <c:pt idx="5750">
                  <c:v>4.5381305896201258</c:v>
                </c:pt>
                <c:pt idx="5751">
                  <c:v>11.228364345451858</c:v>
                </c:pt>
                <c:pt idx="5752">
                  <c:v>3.9299275209081506</c:v>
                </c:pt>
                <c:pt idx="5753">
                  <c:v>7.0177277159074114</c:v>
                </c:pt>
                <c:pt idx="5754">
                  <c:v>4.350991183862595</c:v>
                </c:pt>
                <c:pt idx="5755">
                  <c:v>5.0527639554533366</c:v>
                </c:pt>
                <c:pt idx="5756">
                  <c:v>6.3159549443166707</c:v>
                </c:pt>
                <c:pt idx="5757">
                  <c:v>7.5323610817406212</c:v>
                </c:pt>
                <c:pt idx="5758">
                  <c:v>7.2984368245437077</c:v>
                </c:pt>
                <c:pt idx="5759">
                  <c:v>4.872287506189914</c:v>
                </c:pt>
                <c:pt idx="5760">
                  <c:v>5.528172362792402</c:v>
                </c:pt>
                <c:pt idx="5761">
                  <c:v>4.2164026495874252</c:v>
                </c:pt>
                <c:pt idx="5762">
                  <c:v>18.458473821527175</c:v>
                </c:pt>
                <c:pt idx="5763">
                  <c:v>4.4506472412311711</c:v>
                </c:pt>
                <c:pt idx="5764">
                  <c:v>6.7462442393398812</c:v>
                </c:pt>
                <c:pt idx="5765">
                  <c:v>5.9498126277511449</c:v>
                </c:pt>
                <c:pt idx="5766">
                  <c:v>4.4506472412311711</c:v>
                </c:pt>
                <c:pt idx="5767">
                  <c:v>6.2777550560523894</c:v>
                </c:pt>
                <c:pt idx="5768">
                  <c:v>3.5184837680615502</c:v>
                </c:pt>
                <c:pt idx="5769">
                  <c:v>8.4912741602552071</c:v>
                </c:pt>
                <c:pt idx="5770">
                  <c:v>15.528241696378307</c:v>
                </c:pt>
                <c:pt idx="5771">
                  <c:v>4.128354287858885</c:v>
                </c:pt>
                <c:pt idx="5772">
                  <c:v>6.0987051979733531</c:v>
                </c:pt>
                <c:pt idx="5773">
                  <c:v>10.836930005629574</c:v>
                </c:pt>
                <c:pt idx="5774">
                  <c:v>4.4567461062112965</c:v>
                </c:pt>
                <c:pt idx="5775">
                  <c:v>4.8320510414711952</c:v>
                </c:pt>
                <c:pt idx="5776">
                  <c:v>5.3011822105460684</c:v>
                </c:pt>
                <c:pt idx="5777">
                  <c:v>7.9752298742728467</c:v>
                </c:pt>
                <c:pt idx="5778">
                  <c:v>4.2690936385813476</c:v>
                </c:pt>
                <c:pt idx="5779">
                  <c:v>6.7554888346781761</c:v>
                </c:pt>
                <c:pt idx="5780">
                  <c:v>6.6147494839557144</c:v>
                </c:pt>
                <c:pt idx="5781">
                  <c:v>5.6295740288984799</c:v>
                </c:pt>
                <c:pt idx="5782">
                  <c:v>9.8048414336648531</c:v>
                </c:pt>
                <c:pt idx="5783">
                  <c:v>5.8172264965284297</c:v>
                </c:pt>
                <c:pt idx="5784">
                  <c:v>5.019703509101145</c:v>
                </c:pt>
                <c:pt idx="5785">
                  <c:v>6.2480005223892165</c:v>
                </c:pt>
                <c:pt idx="5786">
                  <c:v>3.8521506980144045</c:v>
                </c:pt>
                <c:pt idx="5787">
                  <c:v>5.1675192290437133</c:v>
                </c:pt>
                <c:pt idx="5788">
                  <c:v>6.2480005223892165</c:v>
                </c:pt>
                <c:pt idx="5789">
                  <c:v>7.2815043681979592</c:v>
                </c:pt>
                <c:pt idx="5790">
                  <c:v>4.2749477258452533</c:v>
                </c:pt>
                <c:pt idx="5791">
                  <c:v>8.2210533189331798</c:v>
                </c:pt>
                <c:pt idx="5792">
                  <c:v>4.0400604881614486</c:v>
                </c:pt>
                <c:pt idx="5793">
                  <c:v>5.1675192290437133</c:v>
                </c:pt>
                <c:pt idx="5794">
                  <c:v>5.4098197165818966</c:v>
                </c:pt>
                <c:pt idx="5795">
                  <c:v>4.2808138626865446</c:v>
                </c:pt>
                <c:pt idx="5796">
                  <c:v>4.0926462203706526</c:v>
                </c:pt>
                <c:pt idx="5797">
                  <c:v>4.2337719521075714</c:v>
                </c:pt>
                <c:pt idx="5798">
                  <c:v>3.4811013828440034</c:v>
                </c:pt>
                <c:pt idx="5799">
                  <c:v>4.6571491473183286</c:v>
                </c:pt>
                <c:pt idx="5800">
                  <c:v>5.7391130906347083</c:v>
                </c:pt>
                <c:pt idx="5801">
                  <c:v>15.664956222798015</c:v>
                </c:pt>
                <c:pt idx="5802">
                  <c:v>5.8802388223716271</c:v>
                </c:pt>
                <c:pt idx="5803">
                  <c:v>8.5145858147941169</c:v>
                </c:pt>
                <c:pt idx="5804">
                  <c:v>5.1817157037547181</c:v>
                </c:pt>
                <c:pt idx="5805">
                  <c:v>5.7941002869257296</c:v>
                </c:pt>
                <c:pt idx="5806">
                  <c:v>5.3701417293457983</c:v>
                </c:pt>
                <c:pt idx="5807">
                  <c:v>5.7469937805279594</c:v>
                </c:pt>
                <c:pt idx="5808">
                  <c:v>14.953281608501388</c:v>
                </c:pt>
                <c:pt idx="5809">
                  <c:v>7.0756853037072815</c:v>
                </c:pt>
                <c:pt idx="5810">
                  <c:v>3.0189590629151066</c:v>
                </c:pt>
                <c:pt idx="5811">
                  <c:v>4.5756098297307082</c:v>
                </c:pt>
                <c:pt idx="5812">
                  <c:v>6.5096304794106992</c:v>
                </c:pt>
                <c:pt idx="5813">
                  <c:v>3.9678322173805221</c:v>
                </c:pt>
                <c:pt idx="5814">
                  <c:v>7.1798868695457063</c:v>
                </c:pt>
                <c:pt idx="5815">
                  <c:v>5.9989844238967418</c:v>
                </c:pt>
                <c:pt idx="5816">
                  <c:v>3.164818554339226</c:v>
                </c:pt>
                <c:pt idx="5817">
                  <c:v>2.9326678384724398</c:v>
                </c:pt>
                <c:pt idx="5818">
                  <c:v>4.1624962868641084</c:v>
                </c:pt>
                <c:pt idx="5819">
                  <c:v>5.8180345827759696</c:v>
                </c:pt>
                <c:pt idx="5820">
                  <c:v>4.8720126993977635</c:v>
                </c:pt>
                <c:pt idx="5821">
                  <c:v>5.7313131954249918</c:v>
                </c:pt>
                <c:pt idx="5822">
                  <c:v>5.1629184983580503</c:v>
                </c:pt>
                <c:pt idx="5823">
                  <c:v>2.8419734853347065</c:v>
                </c:pt>
                <c:pt idx="5824">
                  <c:v>4.4997913517799519</c:v>
                </c:pt>
                <c:pt idx="5825">
                  <c:v>5.683946970669413</c:v>
                </c:pt>
                <c:pt idx="5826">
                  <c:v>5.4471158468915206</c:v>
                </c:pt>
                <c:pt idx="5827">
                  <c:v>3.4150672768253534</c:v>
                </c:pt>
                <c:pt idx="5828">
                  <c:v>3.6047932366489843</c:v>
                </c:pt>
                <c:pt idx="5829">
                  <c:v>4.2688340960316919</c:v>
                </c:pt>
                <c:pt idx="5830">
                  <c:v>3.6996562165607996</c:v>
                </c:pt>
                <c:pt idx="5831">
                  <c:v>6.3558196540916301</c:v>
                </c:pt>
                <c:pt idx="5832">
                  <c:v>5.7392102846648303</c:v>
                </c:pt>
                <c:pt idx="5833">
                  <c:v>7.4941754130334148</c:v>
                </c:pt>
                <c:pt idx="5834">
                  <c:v>5.5969158147971072</c:v>
                </c:pt>
                <c:pt idx="5835">
                  <c:v>3.2727728069576303</c:v>
                </c:pt>
                <c:pt idx="5836">
                  <c:v>3.1822916394549066</c:v>
                </c:pt>
                <c:pt idx="5837">
                  <c:v>4.0372356619950311</c:v>
                </c:pt>
                <c:pt idx="5838">
                  <c:v>3.6097636507249691</c:v>
                </c:pt>
                <c:pt idx="5839">
                  <c:v>10.734297171892671</c:v>
                </c:pt>
                <c:pt idx="5840">
                  <c:v>6.9820428507443477</c:v>
                </c:pt>
                <c:pt idx="5841">
                  <c:v>7.2670241915910561</c:v>
                </c:pt>
                <c:pt idx="5842">
                  <c:v>4.0903686087990492</c:v>
                </c:pt>
                <c:pt idx="5843">
                  <c:v>5.9453032104637336</c:v>
                </c:pt>
                <c:pt idx="5844">
                  <c:v>7.3246135552913199</c:v>
                </c:pt>
                <c:pt idx="5845">
                  <c:v>5.3269916765755054</c:v>
                </c:pt>
                <c:pt idx="5846">
                  <c:v>4.8989298454221162</c:v>
                </c:pt>
                <c:pt idx="5847">
                  <c:v>3.6623067776456599</c:v>
                </c:pt>
                <c:pt idx="5848">
                  <c:v>7.6575505350772888</c:v>
                </c:pt>
                <c:pt idx="5849">
                  <c:v>5.0891795481569559</c:v>
                </c:pt>
                <c:pt idx="5850">
                  <c:v>7.0489583497054911</c:v>
                </c:pt>
                <c:pt idx="5851">
                  <c:v>8.8111979371318636</c:v>
                </c:pt>
                <c:pt idx="5852">
                  <c:v>8.0967764827698208</c:v>
                </c:pt>
                <c:pt idx="5853">
                  <c:v>5.5724873440239353</c:v>
                </c:pt>
                <c:pt idx="5854">
                  <c:v>4.5246692109596056</c:v>
                </c:pt>
                <c:pt idx="5855">
                  <c:v>5.0009501805343008</c:v>
                </c:pt>
                <c:pt idx="5856">
                  <c:v>5.1032477641097644</c:v>
                </c:pt>
                <c:pt idx="5857">
                  <c:v>9.014147919782669</c:v>
                </c:pt>
                <c:pt idx="5858">
                  <c:v>3.7678184426604804</c:v>
                </c:pt>
                <c:pt idx="5859">
                  <c:v>3.9585940600103782</c:v>
                </c:pt>
                <c:pt idx="5860">
                  <c:v>3.1477976862733126</c:v>
                </c:pt>
                <c:pt idx="5861">
                  <c:v>4.9124721467598667</c:v>
                </c:pt>
                <c:pt idx="5862">
                  <c:v>5.1509416684472393</c:v>
                </c:pt>
                <c:pt idx="5863">
                  <c:v>4.7693904337474438</c:v>
                </c:pt>
                <c:pt idx="5864">
                  <c:v>12.6865785537682</c:v>
                </c:pt>
                <c:pt idx="5865">
                  <c:v>5.7709624248344067</c:v>
                </c:pt>
                <c:pt idx="5866">
                  <c:v>10.54035285858185</c:v>
                </c:pt>
                <c:pt idx="5867">
                  <c:v>4.8647782424223927</c:v>
                </c:pt>
                <c:pt idx="5868">
                  <c:v>5.3491029984110288</c:v>
                </c:pt>
                <c:pt idx="5869">
                  <c:v>18.578580949838308</c:v>
                </c:pt>
                <c:pt idx="5870">
                  <c:v>5.5879022394115214</c:v>
                </c:pt>
                <c:pt idx="5871">
                  <c:v>5.0625439092104383</c:v>
                </c:pt>
                <c:pt idx="5872">
                  <c:v>15.569710513232103</c:v>
                </c:pt>
                <c:pt idx="5873">
                  <c:v>6.1695448310692527</c:v>
                </c:pt>
                <c:pt idx="5874">
                  <c:v>5.9782411153771831</c:v>
                </c:pt>
                <c:pt idx="5875">
                  <c:v>4.7825928923017464</c:v>
                </c:pt>
                <c:pt idx="5876">
                  <c:v>4.7825928923017464</c:v>
                </c:pt>
                <c:pt idx="5877">
                  <c:v>4.9260706790707989</c:v>
                </c:pt>
                <c:pt idx="5878">
                  <c:v>6.6956300492224452</c:v>
                </c:pt>
                <c:pt idx="5879">
                  <c:v>4.3999854609176072</c:v>
                </c:pt>
                <c:pt idx="5880">
                  <c:v>4.6869410344557112</c:v>
                </c:pt>
                <c:pt idx="5881">
                  <c:v>3.5869446692263098</c:v>
                </c:pt>
                <c:pt idx="5882">
                  <c:v>5.0217225369168341</c:v>
                </c:pt>
                <c:pt idx="5883">
                  <c:v>7.3173671252216721</c:v>
                </c:pt>
                <c:pt idx="5884">
                  <c:v>4.304333603071572</c:v>
                </c:pt>
                <c:pt idx="5885">
                  <c:v>3.6398031632763019</c:v>
                </c:pt>
                <c:pt idx="5886">
                  <c:v>5.3160283042588095</c:v>
                </c:pt>
                <c:pt idx="5887">
                  <c:v>6.7527927108152443</c:v>
                </c:pt>
                <c:pt idx="5888">
                  <c:v>5.1244597167179515</c:v>
                </c:pt>
                <c:pt idx="5889">
                  <c:v>7.2317141796673896</c:v>
                </c:pt>
                <c:pt idx="5890">
                  <c:v>4.0708324852432325</c:v>
                </c:pt>
                <c:pt idx="5891">
                  <c:v>4.7478917442315511</c:v>
                </c:pt>
                <c:pt idx="5892">
                  <c:v>5.1315597639674344</c:v>
                </c:pt>
                <c:pt idx="5893">
                  <c:v>13.524297695689874</c:v>
                </c:pt>
                <c:pt idx="5894">
                  <c:v>4.0764727096937561</c:v>
                </c:pt>
                <c:pt idx="5895">
                  <c:v>3.8366801973588296</c:v>
                </c:pt>
                <c:pt idx="5896">
                  <c:v>4.9397257540994932</c:v>
                </c:pt>
                <c:pt idx="5897">
                  <c:v>4.1244312121607418</c:v>
                </c:pt>
                <c:pt idx="5898">
                  <c:v>11.093774087537081</c:v>
                </c:pt>
                <c:pt idx="5899">
                  <c:v>6.4833744667424504</c:v>
                </c:pt>
                <c:pt idx="5900">
                  <c:v>4.6584246168445755</c:v>
                </c:pt>
                <c:pt idx="5901">
                  <c:v>13.927248854483782</c:v>
                </c:pt>
                <c:pt idx="5902">
                  <c:v>12.102299004585907</c:v>
                </c:pt>
                <c:pt idx="5903">
                  <c:v>2.6413747827469241</c:v>
                </c:pt>
                <c:pt idx="5904">
                  <c:v>3.6549637292941499</c:v>
                </c:pt>
                <c:pt idx="5905">
                  <c:v>7.742752110741554</c:v>
                </c:pt>
                <c:pt idx="5906">
                  <c:v>6.3480948982477337</c:v>
                </c:pt>
                <c:pt idx="5907">
                  <c:v>6.1557283861796206</c:v>
                </c:pt>
                <c:pt idx="5908">
                  <c:v>8.524036579193357</c:v>
                </c:pt>
                <c:pt idx="5909">
                  <c:v>4.3824142864779407</c:v>
                </c:pt>
                <c:pt idx="5910">
                  <c:v>4.8158398752504841</c:v>
                </c:pt>
                <c:pt idx="5911">
                  <c:v>4.671364678992969</c:v>
                </c:pt>
                <c:pt idx="5912">
                  <c:v>3.6600383051903678</c:v>
                </c:pt>
                <c:pt idx="5913">
                  <c:v>7.6090270028957647</c:v>
                </c:pt>
                <c:pt idx="5914">
                  <c:v>5.3455822615280368</c:v>
                </c:pt>
                <c:pt idx="5915">
                  <c:v>4.0453054952104068</c:v>
                </c:pt>
                <c:pt idx="5916">
                  <c:v>11.606174099353666</c:v>
                </c:pt>
                <c:pt idx="5917">
                  <c:v>7.9461357941632986</c:v>
                </c:pt>
                <c:pt idx="5918">
                  <c:v>4.3885030864197532</c:v>
                </c:pt>
                <c:pt idx="5919">
                  <c:v>7.7642746913580245</c:v>
                </c:pt>
                <c:pt idx="5920">
                  <c:v>6.9444444444444438</c:v>
                </c:pt>
                <c:pt idx="5921">
                  <c:v>4.4367283950617278</c:v>
                </c:pt>
                <c:pt idx="5922">
                  <c:v>9.7415123456790109</c:v>
                </c:pt>
                <c:pt idx="5923">
                  <c:v>3.0864197530864197</c:v>
                </c:pt>
                <c:pt idx="5924">
                  <c:v>8.2947530864197532</c:v>
                </c:pt>
                <c:pt idx="5925">
                  <c:v>15.721450617283949</c:v>
                </c:pt>
                <c:pt idx="5926">
                  <c:v>3.6219268554286161</c:v>
                </c:pt>
                <c:pt idx="5927">
                  <c:v>4.539481658803866</c:v>
                </c:pt>
                <c:pt idx="5928">
                  <c:v>2.8009567681981298</c:v>
                </c:pt>
                <c:pt idx="5929">
                  <c:v>4.8292358072381552</c:v>
                </c:pt>
                <c:pt idx="5930">
                  <c:v>4.442896942659103</c:v>
                </c:pt>
                <c:pt idx="5931">
                  <c:v>8.4511626626667713</c:v>
                </c:pt>
                <c:pt idx="5932">
                  <c:v>4.1048504361524314</c:v>
                </c:pt>
                <c:pt idx="5933">
                  <c:v>5.4087441041067335</c:v>
                </c:pt>
                <c:pt idx="5934">
                  <c:v>4.4911893007314845</c:v>
                </c:pt>
                <c:pt idx="5935">
                  <c:v>5.6019135363962596</c:v>
                </c:pt>
                <c:pt idx="5936">
                  <c:v>9.7067639725486909</c:v>
                </c:pt>
                <c:pt idx="5937">
                  <c:v>3.8150962877181427</c:v>
                </c:pt>
                <c:pt idx="5938">
                  <c:v>5.0777524803611866</c:v>
                </c:pt>
                <c:pt idx="5939">
                  <c:v>5.5613479546812998</c:v>
                </c:pt>
                <c:pt idx="5940">
                  <c:v>4.9326738380651527</c:v>
                </c:pt>
                <c:pt idx="5941">
                  <c:v>4.7875951957691187</c:v>
                </c:pt>
                <c:pt idx="5942">
                  <c:v>7.253932114801696</c:v>
                </c:pt>
                <c:pt idx="5943">
                  <c:v>5.1332489737134077</c:v>
                </c:pt>
                <c:pt idx="5944">
                  <c:v>5.7627983761499575</c:v>
                </c:pt>
                <c:pt idx="5945">
                  <c:v>6.1017865159234841</c:v>
                </c:pt>
                <c:pt idx="5946">
                  <c:v>4.3584189399453459</c:v>
                </c:pt>
                <c:pt idx="5947">
                  <c:v>5.0848220966029034</c:v>
                </c:pt>
                <c:pt idx="5948">
                  <c:v>6.4407746556970107</c:v>
                </c:pt>
                <c:pt idx="5949">
                  <c:v>6.9734703039125536</c:v>
                </c:pt>
                <c:pt idx="5950">
                  <c:v>4.2615651857243382</c:v>
                </c:pt>
                <c:pt idx="5951">
                  <c:v>4.2190082324004319</c:v>
                </c:pt>
                <c:pt idx="5952">
                  <c:v>4.7039517073889865</c:v>
                </c:pt>
                <c:pt idx="5953">
                  <c:v>4.5584686648924206</c:v>
                </c:pt>
                <c:pt idx="5954">
                  <c:v>8.5350051597985743</c:v>
                </c:pt>
                <c:pt idx="5955">
                  <c:v>11.735632094723039</c:v>
                </c:pt>
                <c:pt idx="5956">
                  <c:v>10.765745144745928</c:v>
                </c:pt>
                <c:pt idx="5957">
                  <c:v>5.2373895298763982</c:v>
                </c:pt>
                <c:pt idx="5958">
                  <c:v>7.8075899473157415</c:v>
                </c:pt>
                <c:pt idx="5959">
                  <c:v>6.1188068326676301</c:v>
                </c:pt>
                <c:pt idx="5960">
                  <c:v>4.9533198169214145</c:v>
                </c:pt>
                <c:pt idx="5961">
                  <c:v>9.1782102490014452</c:v>
                </c:pt>
                <c:pt idx="5962">
                  <c:v>4.7105100219742866</c:v>
                </c:pt>
                <c:pt idx="5963">
                  <c:v>4.2248904320800307</c:v>
                </c:pt>
                <c:pt idx="5964">
                  <c:v>4.2734523910694557</c:v>
                </c:pt>
                <c:pt idx="5965">
                  <c:v>4.7105100219742866</c:v>
                </c:pt>
                <c:pt idx="5966">
                  <c:v>9.8580776748534031</c:v>
                </c:pt>
                <c:pt idx="5967">
                  <c:v>5.6896763011852034</c:v>
                </c:pt>
                <c:pt idx="5968">
                  <c:v>7.5376053562709968</c:v>
                </c:pt>
                <c:pt idx="5969">
                  <c:v>4.772365471643627</c:v>
                </c:pt>
                <c:pt idx="5970">
                  <c:v>6.0385032498347933</c:v>
                </c:pt>
                <c:pt idx="5971">
                  <c:v>13.002261029886208</c:v>
                </c:pt>
                <c:pt idx="5972">
                  <c:v>13.002261029886208</c:v>
                </c:pt>
                <c:pt idx="5973">
                  <c:v>6.6715721389303759</c:v>
                </c:pt>
                <c:pt idx="5974">
                  <c:v>5.308039147032197</c:v>
                </c:pt>
                <c:pt idx="5975">
                  <c:v>3.8958085482805114</c:v>
                </c:pt>
                <c:pt idx="5976">
                  <c:v>6.6321275865297586</c:v>
                </c:pt>
                <c:pt idx="5977">
                  <c:v>5.6568147061577356</c:v>
                </c:pt>
                <c:pt idx="5978">
                  <c:v>3.998782809525296</c:v>
                </c:pt>
                <c:pt idx="5979">
                  <c:v>3.2185325052276772</c:v>
                </c:pt>
                <c:pt idx="5980">
                  <c:v>3.3160637932648793</c:v>
                </c:pt>
                <c:pt idx="5981">
                  <c:v>4.2913766736369032</c:v>
                </c:pt>
                <c:pt idx="5982">
                  <c:v>6.250729455244044</c:v>
                </c:pt>
                <c:pt idx="5983">
                  <c:v>5.0298838585166914</c:v>
                </c:pt>
                <c:pt idx="5984">
                  <c:v>5.6158897449458207</c:v>
                </c:pt>
                <c:pt idx="5985">
                  <c:v>5.0787176823857862</c:v>
                </c:pt>
                <c:pt idx="5986">
                  <c:v>6.3483971029822319</c:v>
                </c:pt>
                <c:pt idx="5987">
                  <c:v>5.8112250404221975</c:v>
                </c:pt>
                <c:pt idx="5988">
                  <c:v>7.2762397564950199</c:v>
                </c:pt>
                <c:pt idx="5989">
                  <c:v>7.7157441713168673</c:v>
                </c:pt>
                <c:pt idx="5990">
                  <c:v>6.0638662037263433</c:v>
                </c:pt>
                <c:pt idx="5991">
                  <c:v>7.4820284610494401</c:v>
                </c:pt>
                <c:pt idx="5992">
                  <c:v>3.0808352486674164</c:v>
                </c:pt>
                <c:pt idx="5993">
                  <c:v>7.4331263142451949</c:v>
                </c:pt>
                <c:pt idx="5994">
                  <c:v>7.3842241674409506</c:v>
                </c:pt>
                <c:pt idx="5995">
                  <c:v>3.3253459826886398</c:v>
                </c:pt>
                <c:pt idx="5996">
                  <c:v>4.7501494827968687</c:v>
                </c:pt>
                <c:pt idx="5997">
                  <c:v>5.1908850018192592</c:v>
                </c:pt>
                <c:pt idx="5998">
                  <c:v>3.5258841521791191</c:v>
                </c:pt>
                <c:pt idx="5999">
                  <c:v>7.2476507572570785</c:v>
                </c:pt>
                <c:pt idx="6000">
                  <c:v>3.6727959918532491</c:v>
                </c:pt>
                <c:pt idx="6001">
                  <c:v>5.5336792943922291</c:v>
                </c:pt>
                <c:pt idx="6002">
                  <c:v>7.8842687291783085</c:v>
                </c:pt>
                <c:pt idx="6003">
                  <c:v>4.5116085649946251</c:v>
                </c:pt>
                <c:pt idx="6004">
                  <c:v>5.6395107062432821</c:v>
                </c:pt>
                <c:pt idx="6005">
                  <c:v>8.0914718828707954</c:v>
                </c:pt>
                <c:pt idx="6006">
                  <c:v>7.7481973181429442</c:v>
                </c:pt>
                <c:pt idx="6007">
                  <c:v>7.2578050828174412</c:v>
                </c:pt>
                <c:pt idx="6008">
                  <c:v>4.7568046826573767</c:v>
                </c:pt>
                <c:pt idx="6009">
                  <c:v>4.2173732237993242</c:v>
                </c:pt>
                <c:pt idx="6010">
                  <c:v>3.683098359842639</c:v>
                </c:pt>
                <c:pt idx="6011">
                  <c:v>7.7099525666039241</c:v>
                </c:pt>
                <c:pt idx="6012">
                  <c:v>6.580469069585515</c:v>
                </c:pt>
                <c:pt idx="6013">
                  <c:v>6.5313610914542792</c:v>
                </c:pt>
                <c:pt idx="6014">
                  <c:v>6.0893892882731624</c:v>
                </c:pt>
                <c:pt idx="6015">
                  <c:v>5.1563377037796947</c:v>
                </c:pt>
                <c:pt idx="6016">
                  <c:v>5.6965254632232813</c:v>
                </c:pt>
                <c:pt idx="6017">
                  <c:v>2.950612645538969</c:v>
                </c:pt>
                <c:pt idx="6018">
                  <c:v>4.2783883360315045</c:v>
                </c:pt>
                <c:pt idx="6019">
                  <c:v>4.573449600585402</c:v>
                </c:pt>
                <c:pt idx="6020">
                  <c:v>3.9396737457679287</c:v>
                </c:pt>
                <c:pt idx="6021">
                  <c:v>5.9587565404739919</c:v>
                </c:pt>
                <c:pt idx="6022">
                  <c:v>5.6140350877192979</c:v>
                </c:pt>
                <c:pt idx="6023">
                  <c:v>8.86426592797784</c:v>
                </c:pt>
                <c:pt idx="6024">
                  <c:v>9.7506925207756225</c:v>
                </c:pt>
                <c:pt idx="6025">
                  <c:v>3.8904278239458296</c:v>
                </c:pt>
                <c:pt idx="6026">
                  <c:v>14.232071406586641</c:v>
                </c:pt>
                <c:pt idx="6027">
                  <c:v>9.7506925207756225</c:v>
                </c:pt>
                <c:pt idx="6028">
                  <c:v>6.6082249715944954</c:v>
                </c:pt>
                <c:pt idx="6029">
                  <c:v>7.9890480999873752</c:v>
                </c:pt>
                <c:pt idx="6030">
                  <c:v>6.1150738543113246</c:v>
                </c:pt>
                <c:pt idx="6031">
                  <c:v>7.4958969827042035</c:v>
                </c:pt>
                <c:pt idx="6032">
                  <c:v>6.9041156419643981</c:v>
                </c:pt>
                <c:pt idx="6033">
                  <c:v>4.6421380700261583</c:v>
                </c:pt>
                <c:pt idx="6034">
                  <c:v>5.185366993114326</c:v>
                </c:pt>
                <c:pt idx="6035">
                  <c:v>4.3952158322588097</c:v>
                </c:pt>
                <c:pt idx="6036">
                  <c:v>5.0372136504539169</c:v>
                </c:pt>
                <c:pt idx="6037">
                  <c:v>5.4322892308816746</c:v>
                </c:pt>
                <c:pt idx="6038">
                  <c:v>6.2224403917371909</c:v>
                </c:pt>
                <c:pt idx="6039">
                  <c:v>11.901651860386215</c:v>
                </c:pt>
                <c:pt idx="6040">
                  <c:v>6.024902601523312</c:v>
                </c:pt>
                <c:pt idx="6041">
                  <c:v>6.2806490729366331</c:v>
                </c:pt>
                <c:pt idx="6042">
                  <c:v>16.220888944277288</c:v>
                </c:pt>
                <c:pt idx="6043">
                  <c:v>3.7584986578203474</c:v>
                </c:pt>
                <c:pt idx="6044">
                  <c:v>4.6981233222754346</c:v>
                </c:pt>
                <c:pt idx="6045">
                  <c:v>3.0166897121979104</c:v>
                </c:pt>
                <c:pt idx="6046">
                  <c:v>5.2990207706757131</c:v>
                </c:pt>
                <c:pt idx="6047">
                  <c:v>5.8933034739290644</c:v>
                </c:pt>
                <c:pt idx="6048">
                  <c:v>14.06469064366264</c:v>
                </c:pt>
                <c:pt idx="6049">
                  <c:v>4.5561673916090246</c:v>
                </c:pt>
                <c:pt idx="6050">
                  <c:v>5.8933034739290644</c:v>
                </c:pt>
                <c:pt idx="6051">
                  <c:v>4.7542616260268078</c:v>
                </c:pt>
                <c:pt idx="6052">
                  <c:v>5.5961621223023892</c:v>
                </c:pt>
                <c:pt idx="6053">
                  <c:v>5.8437799153246184</c:v>
                </c:pt>
                <c:pt idx="6054">
                  <c:v>5.6040468161079158</c:v>
                </c:pt>
                <c:pt idx="6055">
                  <c:v>6.1991668319777826</c:v>
                </c:pt>
                <c:pt idx="6056">
                  <c:v>3.7195000991866696</c:v>
                </c:pt>
                <c:pt idx="6057">
                  <c:v>3.6699067645308472</c:v>
                </c:pt>
                <c:pt idx="6058">
                  <c:v>8.8897232316279471</c:v>
                </c:pt>
                <c:pt idx="6059">
                  <c:v>6.2575705429336388</c:v>
                </c:pt>
                <c:pt idx="6060">
                  <c:v>9.6843353640639638</c:v>
                </c:pt>
                <c:pt idx="6061">
                  <c:v>6.5058868343198943</c:v>
                </c:pt>
                <c:pt idx="6062">
                  <c:v>5.4629584104976212</c:v>
                </c:pt>
                <c:pt idx="6063">
                  <c:v>7.9461213243601758</c:v>
                </c:pt>
                <c:pt idx="6064">
                  <c:v>5.3214662977116705</c:v>
                </c:pt>
                <c:pt idx="6065">
                  <c:v>6.3658662252999418</c:v>
                </c:pt>
                <c:pt idx="6066">
                  <c:v>4.4262663597788663</c:v>
                </c:pt>
                <c:pt idx="6067">
                  <c:v>3.133199782764815</c:v>
                </c:pt>
                <c:pt idx="6068">
                  <c:v>7.2215147351272906</c:v>
                </c:pt>
                <c:pt idx="6069">
                  <c:v>5.3289798390249663</c:v>
                </c:pt>
                <c:pt idx="6070">
                  <c:v>8.7156212320501787</c:v>
                </c:pt>
                <c:pt idx="6071">
                  <c:v>7.4207289347170091</c:v>
                </c:pt>
                <c:pt idx="6072">
                  <c:v>6.1843659229467898</c:v>
                </c:pt>
                <c:pt idx="6073">
                  <c:v>5.9349963292795804</c:v>
                </c:pt>
                <c:pt idx="6074">
                  <c:v>4.8377701171438598</c:v>
                </c:pt>
                <c:pt idx="6075">
                  <c:v>8.2907765111313658</c:v>
                </c:pt>
                <c:pt idx="6076">
                  <c:v>7.2419433380364344</c:v>
                </c:pt>
                <c:pt idx="6077">
                  <c:v>6.2929990385695911</c:v>
                </c:pt>
                <c:pt idx="6078">
                  <c:v>11.786887088114472</c:v>
                </c:pt>
                <c:pt idx="6079">
                  <c:v>4.9944436814044373</c:v>
                </c:pt>
                <c:pt idx="6080">
                  <c:v>8.1409432006892342</c:v>
                </c:pt>
                <c:pt idx="6081">
                  <c:v>4.251283887734095</c:v>
                </c:pt>
                <c:pt idx="6082">
                  <c:v>5.6517068154582679</c:v>
                </c:pt>
                <c:pt idx="6083">
                  <c:v>4.4013292014188279</c:v>
                </c:pt>
                <c:pt idx="6084">
                  <c:v>7.4022354751134838</c:v>
                </c:pt>
                <c:pt idx="6085">
                  <c:v>5.7517370245814234</c:v>
                </c:pt>
                <c:pt idx="6086">
                  <c:v>3.5510724238720091</c:v>
                </c:pt>
                <c:pt idx="6087">
                  <c:v>7.3626305927819162</c:v>
                </c:pt>
                <c:pt idx="6088">
                  <c:v>5.0085922399876983</c:v>
                </c:pt>
                <c:pt idx="6089">
                  <c:v>5.8099669983857298</c:v>
                </c:pt>
                <c:pt idx="6090">
                  <c:v>5.0085922399876983</c:v>
                </c:pt>
                <c:pt idx="6091">
                  <c:v>6.2106543775847456</c:v>
                </c:pt>
                <c:pt idx="6092">
                  <c:v>5.6096233087862215</c:v>
                </c:pt>
                <c:pt idx="6093">
                  <c:v>3.1053271887923728</c:v>
                </c:pt>
                <c:pt idx="6094">
                  <c:v>6.4610839895841305</c:v>
                </c:pt>
                <c:pt idx="6095">
                  <c:v>5.4092796191867141</c:v>
                </c:pt>
                <c:pt idx="6096">
                  <c:v>6.0188268905135267</c:v>
                </c:pt>
                <c:pt idx="6097">
                  <c:v>3.9623943695880719</c:v>
                </c:pt>
                <c:pt idx="6098">
                  <c:v>6.9718078148448352</c:v>
                </c:pt>
                <c:pt idx="6099">
                  <c:v>4.5642770586394246</c:v>
                </c:pt>
                <c:pt idx="6100">
                  <c:v>5.6175717644792922</c:v>
                </c:pt>
                <c:pt idx="6101">
                  <c:v>6.7210233610734385</c:v>
                </c:pt>
                <c:pt idx="6102">
                  <c:v>3.9623943695880719</c:v>
                </c:pt>
                <c:pt idx="6103">
                  <c:v>6.4200820165477621</c:v>
                </c:pt>
                <c:pt idx="6104">
                  <c:v>7.1222784871076739</c:v>
                </c:pt>
                <c:pt idx="6105">
                  <c:v>6.771180251827718</c:v>
                </c:pt>
                <c:pt idx="6106">
                  <c:v>5.7680424367421299</c:v>
                </c:pt>
                <c:pt idx="6107">
                  <c:v>4.3636494956223073</c:v>
                </c:pt>
                <c:pt idx="6108">
                  <c:v>6.1692975627763653</c:v>
                </c:pt>
                <c:pt idx="6109">
                  <c:v>7.3229060501247911</c:v>
                </c:pt>
                <c:pt idx="6110">
                  <c:v>7.6346575278476649</c:v>
                </c:pt>
                <c:pt idx="6111">
                  <c:v>4.8721169750080495</c:v>
                </c:pt>
                <c:pt idx="6112">
                  <c:v>3.2145926433042802</c:v>
                </c:pt>
                <c:pt idx="6113">
                  <c:v>6.7807813569699658</c:v>
                </c:pt>
                <c:pt idx="6114">
                  <c:v>6.0862129671545695</c:v>
                </c:pt>
                <c:pt idx="6115">
                  <c:v>7.9975856345254259</c:v>
                </c:pt>
                <c:pt idx="6116">
                  <c:v>6.0359136864342835</c:v>
                </c:pt>
                <c:pt idx="6117">
                  <c:v>4.5772345455459984</c:v>
                </c:pt>
                <c:pt idx="6118">
                  <c:v>11.937856656060276</c:v>
                </c:pt>
                <c:pt idx="6119">
                  <c:v>4.2815097711608585</c:v>
                </c:pt>
                <c:pt idx="6120">
                  <c:v>4.5837339903016252</c:v>
                </c:pt>
                <c:pt idx="6121">
                  <c:v>9.1674679806032504</c:v>
                </c:pt>
                <c:pt idx="6122">
                  <c:v>6.1452257891955853</c:v>
                </c:pt>
                <c:pt idx="6123">
                  <c:v>6.7496742274771178</c:v>
                </c:pt>
                <c:pt idx="6124">
                  <c:v>7.4044933689487786</c:v>
                </c:pt>
                <c:pt idx="6125">
                  <c:v>8.4119074327513328</c:v>
                </c:pt>
                <c:pt idx="6126">
                  <c:v>4.6911318440082646</c:v>
                </c:pt>
                <c:pt idx="6127">
                  <c:v>9.8866864669421499</c:v>
                </c:pt>
                <c:pt idx="6128">
                  <c:v>8.9282831869834709</c:v>
                </c:pt>
                <c:pt idx="6129">
                  <c:v>5.447766012396694</c:v>
                </c:pt>
                <c:pt idx="6130">
                  <c:v>6.759265237603306</c:v>
                </c:pt>
                <c:pt idx="6131">
                  <c:v>5.3039705523554934</c:v>
                </c:pt>
                <c:pt idx="6132">
                  <c:v>3.9400924103212236</c:v>
                </c:pt>
                <c:pt idx="6133">
                  <c:v>4.3442044524054513</c:v>
                </c:pt>
                <c:pt idx="6134">
                  <c:v>5.4555125681370784</c:v>
                </c:pt>
                <c:pt idx="6135">
                  <c:v>5.2029425418344362</c:v>
                </c:pt>
                <c:pt idx="6136">
                  <c:v>4.7483164944896794</c:v>
                </c:pt>
                <c:pt idx="6137">
                  <c:v>8.2337828574661476</c:v>
                </c:pt>
                <c:pt idx="6138">
                  <c:v>6.7279228018915074</c:v>
                </c:pt>
                <c:pt idx="6139">
                  <c:v>4.4515579441086661</c:v>
                </c:pt>
                <c:pt idx="6140">
                  <c:v>4.2998002869231433</c:v>
                </c:pt>
                <c:pt idx="6141">
                  <c:v>6.3232357160634463</c:v>
                </c:pt>
                <c:pt idx="6142">
                  <c:v>5.3115180014932948</c:v>
                </c:pt>
                <c:pt idx="6143">
                  <c:v>7.1326098877195676</c:v>
                </c:pt>
                <c:pt idx="6144">
                  <c:v>8.5996005738462866</c:v>
                </c:pt>
                <c:pt idx="6145">
                  <c:v>4.4515579441086661</c:v>
                </c:pt>
                <c:pt idx="6146">
                  <c:v>6.7279228018915074</c:v>
                </c:pt>
                <c:pt idx="6147">
                  <c:v>5.7243449297754578</c:v>
                </c:pt>
                <c:pt idx="6148">
                  <c:v>4.8631602943225127</c:v>
                </c:pt>
                <c:pt idx="6149">
                  <c:v>4.8631602943225127</c:v>
                </c:pt>
                <c:pt idx="6150">
                  <c:v>4.4072390167297772</c:v>
                </c:pt>
                <c:pt idx="6151">
                  <c:v>7.5480300401463998</c:v>
                </c:pt>
                <c:pt idx="6152">
                  <c:v>5.8256607692405105</c:v>
                </c:pt>
                <c:pt idx="6153">
                  <c:v>4.8631602943225127</c:v>
                </c:pt>
                <c:pt idx="6154">
                  <c:v>4.0019756588695676</c:v>
                </c:pt>
                <c:pt idx="6155">
                  <c:v>9.2197413913197632</c:v>
                </c:pt>
                <c:pt idx="6156">
                  <c:v>5.7832322789587751</c:v>
                </c:pt>
                <c:pt idx="6157">
                  <c:v>5.7325021712486111</c:v>
                </c:pt>
                <c:pt idx="6158">
                  <c:v>6.7471043254519047</c:v>
                </c:pt>
                <c:pt idx="6159">
                  <c:v>4.3627892630741636</c:v>
                </c:pt>
                <c:pt idx="6160">
                  <c:v>7.1529451871332226</c:v>
                </c:pt>
                <c:pt idx="6161">
                  <c:v>3.5003774320013643</c:v>
                </c:pt>
                <c:pt idx="6162">
                  <c:v>5.3266613095672932</c:v>
                </c:pt>
                <c:pt idx="6163">
                  <c:v>5.93542260208927</c:v>
                </c:pt>
                <c:pt idx="6164">
                  <c:v>8.2690075567568453</c:v>
                </c:pt>
                <c:pt idx="6165">
                  <c:v>9.3343398186703048</c:v>
                </c:pt>
                <c:pt idx="6166">
                  <c:v>7.7109763719450344</c:v>
                </c:pt>
                <c:pt idx="6167">
                  <c:v>5.3342572605591627</c:v>
                </c:pt>
                <c:pt idx="6168">
                  <c:v>6.2995038124698688</c:v>
                </c:pt>
                <c:pt idx="6169">
                  <c:v>5.9438866617659247</c:v>
                </c:pt>
                <c:pt idx="6170">
                  <c:v>5.2834548104585997</c:v>
                </c:pt>
                <c:pt idx="6171">
                  <c:v>5.2326523603580357</c:v>
                </c:pt>
                <c:pt idx="6172">
                  <c:v>7.163145464179447</c:v>
                </c:pt>
                <c:pt idx="6173">
                  <c:v>8.4332067166935332</c:v>
                </c:pt>
                <c:pt idx="6174">
                  <c:v>5.1383696817873794</c:v>
                </c:pt>
                <c:pt idx="6175">
                  <c:v>16.43260799225073</c:v>
                </c:pt>
                <c:pt idx="6176">
                  <c:v>5.5962442078872456</c:v>
                </c:pt>
                <c:pt idx="6177">
                  <c:v>5.4944943131983859</c:v>
                </c:pt>
                <c:pt idx="6178">
                  <c:v>4.2795983902596344</c:v>
                </c:pt>
                <c:pt idx="6179">
                  <c:v>5.2476027880564562</c:v>
                </c:pt>
                <c:pt idx="6180">
                  <c:v>5.2985503879404989</c:v>
                </c:pt>
                <c:pt idx="6181">
                  <c:v>5.5532883873607153</c:v>
                </c:pt>
                <c:pt idx="6182">
                  <c:v>6.1137119860851916</c:v>
                </c:pt>
                <c:pt idx="6183">
                  <c:v>5.8080263867809316</c:v>
                </c:pt>
                <c:pt idx="6184">
                  <c:v>5.6042359872447589</c:v>
                </c:pt>
                <c:pt idx="6185">
                  <c:v>4.7890743891000662</c:v>
                </c:pt>
                <c:pt idx="6186">
                  <c:v>4.9928647886362398</c:v>
                </c:pt>
                <c:pt idx="6187">
                  <c:v>4.1326530612244898</c:v>
                </c:pt>
                <c:pt idx="6188">
                  <c:v>6.4285714285714288</c:v>
                </c:pt>
                <c:pt idx="6189">
                  <c:v>5.9693877551020407</c:v>
                </c:pt>
                <c:pt idx="6190">
                  <c:v>5.6122448979591839</c:v>
                </c:pt>
                <c:pt idx="6191">
                  <c:v>7.3469387755102042</c:v>
                </c:pt>
                <c:pt idx="6192">
                  <c:v>7.5</c:v>
                </c:pt>
                <c:pt idx="6193">
                  <c:v>10.576328133901423</c:v>
                </c:pt>
                <c:pt idx="6194">
                  <c:v>8.0216595025242672</c:v>
                </c:pt>
                <c:pt idx="6195">
                  <c:v>15.328011788262932</c:v>
                </c:pt>
                <c:pt idx="6196">
                  <c:v>7.1530721678560347</c:v>
                </c:pt>
                <c:pt idx="6197">
                  <c:v>5.8329802845266379</c:v>
                </c:pt>
                <c:pt idx="6198">
                  <c:v>3.6328210543981694</c:v>
                </c:pt>
                <c:pt idx="6199">
                  <c:v>6.0888127531462271</c:v>
                </c:pt>
                <c:pt idx="6200">
                  <c:v>7.2656421087963388</c:v>
                </c:pt>
                <c:pt idx="6201">
                  <c:v>6.3446452217658171</c:v>
                </c:pt>
                <c:pt idx="6202">
                  <c:v>9.209968870305218</c:v>
                </c:pt>
                <c:pt idx="6203">
                  <c:v>7.623807564863764</c:v>
                </c:pt>
                <c:pt idx="6204">
                  <c:v>7.6749740585876811</c:v>
                </c:pt>
                <c:pt idx="6205">
                  <c:v>5.7388544529155165</c:v>
                </c:pt>
                <c:pt idx="6206">
                  <c:v>4.4066203834887006</c:v>
                </c:pt>
                <c:pt idx="6207">
                  <c:v>5.277696505806234</c:v>
                </c:pt>
                <c:pt idx="6208">
                  <c:v>5.8413339967175792</c:v>
                </c:pt>
                <c:pt idx="6209">
                  <c:v>4.9702578744000458</c:v>
                </c:pt>
                <c:pt idx="6210">
                  <c:v>7.6859657851547096</c:v>
                </c:pt>
                <c:pt idx="6211">
                  <c:v>10.401673695909373</c:v>
                </c:pt>
                <c:pt idx="6212">
                  <c:v>6.4141509511416155</c:v>
                </c:pt>
                <c:pt idx="6213">
                  <c:v>5.9010188750502861</c:v>
                </c:pt>
                <c:pt idx="6214">
                  <c:v>5.3365735913498238</c:v>
                </c:pt>
                <c:pt idx="6215">
                  <c:v>8.6719320859434639</c:v>
                </c:pt>
                <c:pt idx="6216">
                  <c:v>11.288905674009243</c:v>
                </c:pt>
                <c:pt idx="6217">
                  <c:v>5.028694345695027</c:v>
                </c:pt>
                <c:pt idx="6218">
                  <c:v>5.7470792522228873</c:v>
                </c:pt>
                <c:pt idx="6219">
                  <c:v>6.0549584978776849</c:v>
                </c:pt>
                <c:pt idx="6220">
                  <c:v>5.2414537326087798</c:v>
                </c:pt>
                <c:pt idx="6221">
                  <c:v>7.8107937976130835</c:v>
                </c:pt>
                <c:pt idx="6222">
                  <c:v>6.166416156010329</c:v>
                </c:pt>
                <c:pt idx="6223">
                  <c:v>6.6288973677111036</c:v>
                </c:pt>
                <c:pt idx="6224">
                  <c:v>7.5538597911126528</c:v>
                </c:pt>
                <c:pt idx="6225">
                  <c:v>7.4510861885124813</c:v>
                </c:pt>
                <c:pt idx="6226">
                  <c:v>5.8580953482098126</c:v>
                </c:pt>
                <c:pt idx="6227">
                  <c:v>18.807569275831504</c:v>
                </c:pt>
                <c:pt idx="6228">
                  <c:v>8.9541362963633855</c:v>
                </c:pt>
                <c:pt idx="6229">
                  <c:v>9.4687418306371427</c:v>
                </c:pt>
                <c:pt idx="6230">
                  <c:v>8.8512151895086344</c:v>
                </c:pt>
                <c:pt idx="6231">
                  <c:v>4.4770681481816927</c:v>
                </c:pt>
                <c:pt idx="6232">
                  <c:v>4.6314498084638203</c:v>
                </c:pt>
                <c:pt idx="6233">
                  <c:v>4.5350328712581476</c:v>
                </c:pt>
                <c:pt idx="6234">
                  <c:v>3.7104814401203026</c:v>
                </c:pt>
                <c:pt idx="6235">
                  <c:v>5.3595843023959926</c:v>
                </c:pt>
                <c:pt idx="6236">
                  <c:v>3.6074125112280719</c:v>
                </c:pt>
                <c:pt idx="6237">
                  <c:v>5.8233944824110297</c:v>
                </c:pt>
                <c:pt idx="6238">
                  <c:v>5.72854736424891</c:v>
                </c:pt>
                <c:pt idx="6239">
                  <c:v>3.2513376932223541</c:v>
                </c:pt>
                <c:pt idx="6240">
                  <c:v>4.438333993922579</c:v>
                </c:pt>
                <c:pt idx="6241">
                  <c:v>4.1286827850442593</c:v>
                </c:pt>
                <c:pt idx="6242">
                  <c:v>7.5348460827057737</c:v>
                </c:pt>
                <c:pt idx="6243">
                  <c:v>12.695699564011097</c:v>
                </c:pt>
                <c:pt idx="6244">
                  <c:v>5.7801558990619633</c:v>
                </c:pt>
                <c:pt idx="6245">
                  <c:v>4.5480833188190903</c:v>
                </c:pt>
                <c:pt idx="6246">
                  <c:v>5.0649109686848961</c:v>
                </c:pt>
                <c:pt idx="6247">
                  <c:v>3.9278901389801231</c:v>
                </c:pt>
                <c:pt idx="6248">
                  <c:v>5.9952007384433461</c:v>
                </c:pt>
                <c:pt idx="6249">
                  <c:v>6.5120283883091519</c:v>
                </c:pt>
                <c:pt idx="6250">
                  <c:v>7.4423181580676019</c:v>
                </c:pt>
                <c:pt idx="6251">
                  <c:v>6.6153939182823125</c:v>
                </c:pt>
                <c:pt idx="6252">
                  <c:v>4.1346211989264452</c:v>
                </c:pt>
                <c:pt idx="6253">
                  <c:v>5.5897727860876767</c:v>
                </c:pt>
                <c:pt idx="6254">
                  <c:v>4.7099011438331351</c:v>
                </c:pt>
                <c:pt idx="6255">
                  <c:v>4.7616582992598726</c:v>
                </c:pt>
                <c:pt idx="6256">
                  <c:v>5.6932870969411518</c:v>
                </c:pt>
                <c:pt idx="6257">
                  <c:v>4.8134154546866101</c:v>
                </c:pt>
                <c:pt idx="6258">
                  <c:v>6.9872159826095954</c:v>
                </c:pt>
                <c:pt idx="6259">
                  <c:v>8.2811448682780391</c:v>
                </c:pt>
                <c:pt idx="6260">
                  <c:v>6.5731587391956934</c:v>
                </c:pt>
                <c:pt idx="6261">
                  <c:v>12.284114463067576</c:v>
                </c:pt>
                <c:pt idx="6262">
                  <c:v>7.5155974563071668</c:v>
                </c:pt>
                <c:pt idx="6263">
                  <c:v>5.4423291924982928</c:v>
                </c:pt>
                <c:pt idx="6264">
                  <c:v>5.7014877254744016</c:v>
                </c:pt>
                <c:pt idx="6265">
                  <c:v>6.0124779650457327</c:v>
                </c:pt>
                <c:pt idx="6266">
                  <c:v>5.9173317609148812</c:v>
                </c:pt>
                <c:pt idx="6267">
                  <c:v>4.5158584491192517</c:v>
                </c:pt>
                <c:pt idx="6268">
                  <c:v>6.7478344642011807</c:v>
                </c:pt>
                <c:pt idx="6269">
                  <c:v>8.56455912763996</c:v>
                </c:pt>
                <c:pt idx="6270">
                  <c:v>7.1111793968889367</c:v>
                </c:pt>
                <c:pt idx="6271">
                  <c:v>6.1249574367364561</c:v>
                </c:pt>
                <c:pt idx="6272">
                  <c:v>5.0941667112839442</c:v>
                </c:pt>
                <c:pt idx="6273">
                  <c:v>5.042185418311659</c:v>
                </c:pt>
                <c:pt idx="6274">
                  <c:v>4.6783163675056629</c:v>
                </c:pt>
                <c:pt idx="6275">
                  <c:v>8.4851816453548068</c:v>
                </c:pt>
                <c:pt idx="6276">
                  <c:v>11.192110759210328</c:v>
                </c:pt>
                <c:pt idx="6277">
                  <c:v>4.6330132910219497</c:v>
                </c:pt>
                <c:pt idx="6278">
                  <c:v>7.2358297466522581</c:v>
                </c:pt>
                <c:pt idx="6279">
                  <c:v>5.3618018985984364</c:v>
                </c:pt>
                <c:pt idx="6280">
                  <c:v>7.860505696003532</c:v>
                </c:pt>
                <c:pt idx="6281">
                  <c:v>3.3836613923194014</c:v>
                </c:pt>
                <c:pt idx="6282">
                  <c:v>4.7891822783597684</c:v>
                </c:pt>
                <c:pt idx="6283">
                  <c:v>7.1420193147310664</c:v>
                </c:pt>
                <c:pt idx="6284">
                  <c:v>8.1846498716261138</c:v>
                </c:pt>
                <c:pt idx="6285">
                  <c:v>6.5164409805940391</c:v>
                </c:pt>
                <c:pt idx="6286">
                  <c:v>3.6492069491326617</c:v>
                </c:pt>
                <c:pt idx="6287">
                  <c:v>5.2652843123199835</c:v>
                </c:pt>
                <c:pt idx="6288">
                  <c:v>3.127891670685139</c:v>
                </c:pt>
                <c:pt idx="6289">
                  <c:v>13.29353960041184</c:v>
                </c:pt>
                <c:pt idx="6290">
                  <c:v>6.0472572299912679</c:v>
                </c:pt>
                <c:pt idx="6291">
                  <c:v>7.9761237602471038</c:v>
                </c:pt>
                <c:pt idx="6292">
                  <c:v>5.0118614053259378</c:v>
                </c:pt>
                <c:pt idx="6293">
                  <c:v>10.754619265595242</c:v>
                </c:pt>
                <c:pt idx="6294">
                  <c:v>6.3170336462962338</c:v>
                </c:pt>
                <c:pt idx="6295">
                  <c:v>10.284757258845936</c:v>
                </c:pt>
                <c:pt idx="6296">
                  <c:v>5.1236766667241769</c:v>
                </c:pt>
                <c:pt idx="6297">
                  <c:v>9.0448577892171702</c:v>
                </c:pt>
                <c:pt idx="6298">
                  <c:v>3.8166162925598464</c:v>
                </c:pt>
                <c:pt idx="6299">
                  <c:v>6.1170425510890691</c:v>
                </c:pt>
                <c:pt idx="6300">
                  <c:v>5.9601953061893491</c:v>
                </c:pt>
                <c:pt idx="6301">
                  <c:v>7.5286677551865466</c:v>
                </c:pt>
                <c:pt idx="6302">
                  <c:v>5.855630476256203</c:v>
                </c:pt>
                <c:pt idx="6303">
                  <c:v>4.6008525170584447</c:v>
                </c:pt>
                <c:pt idx="6304">
                  <c:v>4.1362902398210606</c:v>
                </c:pt>
                <c:pt idx="6305">
                  <c:v>5.9164657860731626</c:v>
                </c:pt>
                <c:pt idx="6306">
                  <c:v>5.8117495774700982</c:v>
                </c:pt>
                <c:pt idx="6307">
                  <c:v>6.8589116635007468</c:v>
                </c:pt>
                <c:pt idx="6308">
                  <c:v>5.2881685344547744</c:v>
                </c:pt>
                <c:pt idx="6309">
                  <c:v>10.105114130195757</c:v>
                </c:pt>
                <c:pt idx="6310">
                  <c:v>7.6966413323252656</c:v>
                </c:pt>
                <c:pt idx="6311">
                  <c:v>8.0107899581344597</c:v>
                </c:pt>
                <c:pt idx="6312">
                  <c:v>6.344508932386935</c:v>
                </c:pt>
                <c:pt idx="6313">
                  <c:v>4.5617543563443252</c:v>
                </c:pt>
                <c:pt idx="6314">
                  <c:v>6.9737164298137388</c:v>
                </c:pt>
                <c:pt idx="6315">
                  <c:v>5.4531316443656301</c:v>
                </c:pt>
                <c:pt idx="6316">
                  <c:v>6.4493768486247358</c:v>
                </c:pt>
                <c:pt idx="6317">
                  <c:v>7.3931880947649411</c:v>
                </c:pt>
                <c:pt idx="6318">
                  <c:v>12.74145182289277</c:v>
                </c:pt>
                <c:pt idx="6319">
                  <c:v>9.1235087126886505</c:v>
                </c:pt>
                <c:pt idx="6320">
                  <c:v>3.4082072777285188</c:v>
                </c:pt>
                <c:pt idx="6321">
                  <c:v>7.760225801597243</c:v>
                </c:pt>
                <c:pt idx="6322">
                  <c:v>8.0748295503106444</c:v>
                </c:pt>
                <c:pt idx="6323">
                  <c:v>7.6139466498634727</c:v>
                </c:pt>
                <c:pt idx="6324">
                  <c:v>3.7807183364839316</c:v>
                </c:pt>
                <c:pt idx="6325">
                  <c:v>4.4633480361268631</c:v>
                </c:pt>
                <c:pt idx="6326">
                  <c:v>7.4564167191766426</c:v>
                </c:pt>
                <c:pt idx="6327">
                  <c:v>4.9884478050829655</c:v>
                </c:pt>
                <c:pt idx="6328">
                  <c:v>7.2568902332248832</c:v>
                </c:pt>
                <c:pt idx="6329">
                  <c:v>6.4680978165700047</c:v>
                </c:pt>
                <c:pt idx="6330">
                  <c:v>6.3629254943493541</c:v>
                </c:pt>
                <c:pt idx="6331">
                  <c:v>5.3637884332531751</c:v>
                </c:pt>
                <c:pt idx="6332">
                  <c:v>5.9948223665770772</c:v>
                </c:pt>
                <c:pt idx="6333">
                  <c:v>8.6767165832036657</c:v>
                </c:pt>
                <c:pt idx="6334">
                  <c:v>5.582226191805292</c:v>
                </c:pt>
                <c:pt idx="6335">
                  <c:v>4.1603383882322458</c:v>
                </c:pt>
                <c:pt idx="6336">
                  <c:v>4.3183259219625842</c:v>
                </c:pt>
                <c:pt idx="6337">
                  <c:v>5.2135886131011695</c:v>
                </c:pt>
                <c:pt idx="6338">
                  <c:v>5.5295636805618464</c:v>
                </c:pt>
                <c:pt idx="6339">
                  <c:v>6.7408014391611077</c:v>
                </c:pt>
                <c:pt idx="6340">
                  <c:v>4.5289759669363692</c:v>
                </c:pt>
                <c:pt idx="6341">
                  <c:v>7.5307391078128001</c:v>
                </c:pt>
                <c:pt idx="6342">
                  <c:v>6.2141763267266459</c:v>
                </c:pt>
                <c:pt idx="6343">
                  <c:v>7.3200890628390152</c:v>
                </c:pt>
                <c:pt idx="6344">
                  <c:v>2.7424294444101642</c:v>
                </c:pt>
                <c:pt idx="6345">
                  <c:v>4.5355563888321946</c:v>
                </c:pt>
                <c:pt idx="6346">
                  <c:v>3.902688055506772</c:v>
                </c:pt>
                <c:pt idx="6347">
                  <c:v>7.541680972127951</c:v>
                </c:pt>
                <c:pt idx="6348">
                  <c:v>9.9149372220982865</c:v>
                </c:pt>
                <c:pt idx="6349">
                  <c:v>6.8560736110254101</c:v>
                </c:pt>
                <c:pt idx="6350">
                  <c:v>5.4400182531097894</c:v>
                </c:pt>
                <c:pt idx="6351">
                  <c:v>5.6512810978907524</c:v>
                </c:pt>
                <c:pt idx="6352">
                  <c:v>5.8625439426717154</c:v>
                </c:pt>
                <c:pt idx="6353">
                  <c:v>5.8097282314764742</c:v>
                </c:pt>
                <c:pt idx="6354">
                  <c:v>9.3483808815575991</c:v>
                </c:pt>
                <c:pt idx="6355">
                  <c:v>4.4893354515954575</c:v>
                </c:pt>
                <c:pt idx="6356">
                  <c:v>5.8097282314764742</c:v>
                </c:pt>
                <c:pt idx="6357">
                  <c:v>4.6477825851811794</c:v>
                </c:pt>
                <c:pt idx="6358">
                  <c:v>8.7674080584099521</c:v>
                </c:pt>
                <c:pt idx="6359">
                  <c:v>4.9118611411573827</c:v>
                </c:pt>
                <c:pt idx="6360">
                  <c:v>9.0843023255813957</c:v>
                </c:pt>
                <c:pt idx="6361">
                  <c:v>4.9190082644628097</c:v>
                </c:pt>
                <c:pt idx="6362">
                  <c:v>4.3371900826446277</c:v>
                </c:pt>
                <c:pt idx="6363">
                  <c:v>5.2363636363636363</c:v>
                </c:pt>
                <c:pt idx="6364">
                  <c:v>5.8710743801652896</c:v>
                </c:pt>
                <c:pt idx="6365">
                  <c:v>5.6066115702479342</c:v>
                </c:pt>
                <c:pt idx="6366">
                  <c:v>3.7078706440465372</c:v>
                </c:pt>
                <c:pt idx="6367">
                  <c:v>6.5152584173960575</c:v>
                </c:pt>
                <c:pt idx="6368">
                  <c:v>7.5216804493515461</c:v>
                </c:pt>
                <c:pt idx="6369">
                  <c:v>5.4107702974173124</c:v>
                </c:pt>
                <c:pt idx="6370">
                  <c:v>4.668115550712975</c:v>
                </c:pt>
                <c:pt idx="6371">
                  <c:v>6.9491265584477242</c:v>
                </c:pt>
                <c:pt idx="6372">
                  <c:v>5.7290509031477423</c:v>
                </c:pt>
                <c:pt idx="6373">
                  <c:v>6.8960797908259854</c:v>
                </c:pt>
                <c:pt idx="6374">
                  <c:v>4.9863961564434049</c:v>
                </c:pt>
                <c:pt idx="6375">
                  <c:v>4.2437414097390684</c:v>
                </c:pt>
                <c:pt idx="6376">
                  <c:v>8.7527166575868289</c:v>
                </c:pt>
                <c:pt idx="6377">
                  <c:v>10.30607994968083</c:v>
                </c:pt>
                <c:pt idx="6378">
                  <c:v>7.5436255301787511</c:v>
                </c:pt>
                <c:pt idx="6379">
                  <c:v>8.1279908881503449</c:v>
                </c:pt>
                <c:pt idx="6380">
                  <c:v>5.737405332812008</c:v>
                </c:pt>
                <c:pt idx="6381">
                  <c:v>7.1717566660150105</c:v>
                </c:pt>
                <c:pt idx="6382">
                  <c:v>6.7566093738112745</c:v>
                </c:pt>
                <c:pt idx="6383">
                  <c:v>9.7359016961217577</c:v>
                </c:pt>
                <c:pt idx="6384">
                  <c:v>7.3418275085508338</c:v>
                </c:pt>
                <c:pt idx="6385">
                  <c:v>5.7457780501702178</c:v>
                </c:pt>
                <c:pt idx="6386">
                  <c:v>3.5113088084373554</c:v>
                </c:pt>
                <c:pt idx="6387">
                  <c:v>4.3093335376276629</c:v>
                </c:pt>
                <c:pt idx="6388">
                  <c:v>5.1680963290532267</c:v>
                </c:pt>
                <c:pt idx="6389">
                  <c:v>3.0902019287122386</c:v>
                </c:pt>
                <c:pt idx="6390">
                  <c:v>8.4714156321594132</c:v>
                </c:pt>
                <c:pt idx="6391">
                  <c:v>7.0861526985987542</c:v>
                </c:pt>
                <c:pt idx="6392">
                  <c:v>6.9795940114017805</c:v>
                </c:pt>
                <c:pt idx="6393">
                  <c:v>6.286962544621451</c:v>
                </c:pt>
                <c:pt idx="6394">
                  <c:v>5.9760073974434427</c:v>
                </c:pt>
                <c:pt idx="6395">
                  <c:v>3.5215757877791716</c:v>
                </c:pt>
                <c:pt idx="6396">
                  <c:v>4.3752911302710924</c:v>
                </c:pt>
                <c:pt idx="6397">
                  <c:v>5.8159357707262078</c:v>
                </c:pt>
                <c:pt idx="6398">
                  <c:v>4.1618622946481123</c:v>
                </c:pt>
                <c:pt idx="6399">
                  <c:v>8.2170101714847341</c:v>
                </c:pt>
                <c:pt idx="6400">
                  <c:v>6.0293646063491879</c:v>
                </c:pt>
                <c:pt idx="6401">
                  <c:v>7.3740638145070285</c:v>
                </c:pt>
                <c:pt idx="6402">
                  <c:v>5.1832187681679835</c:v>
                </c:pt>
                <c:pt idx="6403">
                  <c:v>9.8855203310420308</c:v>
                </c:pt>
                <c:pt idx="6404">
                  <c:v>5.6641359734619208</c:v>
                </c:pt>
                <c:pt idx="6405">
                  <c:v>7.587804794637667</c:v>
                </c:pt>
                <c:pt idx="6406">
                  <c:v>6.6794056290824537</c:v>
                </c:pt>
                <c:pt idx="6407">
                  <c:v>4.5954310728087275</c:v>
                </c:pt>
                <c:pt idx="6408">
                  <c:v>8.4962039601928812</c:v>
                </c:pt>
                <c:pt idx="6409">
                  <c:v>5.4503949933312823</c:v>
                </c:pt>
                <c:pt idx="6410">
                  <c:v>3.9007728873841527</c:v>
                </c:pt>
                <c:pt idx="6411">
                  <c:v>7.5343695496050076</c:v>
                </c:pt>
                <c:pt idx="6412">
                  <c:v>8.3358982250949012</c:v>
                </c:pt>
                <c:pt idx="6413">
                  <c:v>16.161062648733953</c:v>
                </c:pt>
                <c:pt idx="6414">
                  <c:v>7.438369894615958</c:v>
                </c:pt>
                <c:pt idx="6415">
                  <c:v>10.274582876016288</c:v>
                </c:pt>
                <c:pt idx="6416">
                  <c:v>5.9399932251969165</c:v>
                </c:pt>
                <c:pt idx="6417">
                  <c:v>9.1508003739520056</c:v>
                </c:pt>
                <c:pt idx="6418">
                  <c:v>6.7426950123856884</c:v>
                </c:pt>
                <c:pt idx="6419">
                  <c:v>6.0470201301554196</c:v>
                </c:pt>
                <c:pt idx="6420">
                  <c:v>7.438369894615958</c:v>
                </c:pt>
                <c:pt idx="6421">
                  <c:v>4.9304485207582607</c:v>
                </c:pt>
                <c:pt idx="6422">
                  <c:v>5.5735505017267295</c:v>
                </c:pt>
                <c:pt idx="6423">
                  <c:v>8.8962440700638172</c:v>
                </c:pt>
                <c:pt idx="6424">
                  <c:v>6.1630606509478252</c:v>
                </c:pt>
                <c:pt idx="6425">
                  <c:v>6.2702443144425706</c:v>
                </c:pt>
                <c:pt idx="6426">
                  <c:v>7.0205299589057839</c:v>
                </c:pt>
                <c:pt idx="6427">
                  <c:v>4.7160811937687708</c:v>
                </c:pt>
                <c:pt idx="6428">
                  <c:v>4.769673025516143</c:v>
                </c:pt>
                <c:pt idx="6429">
                  <c:v>7.030820217633404</c:v>
                </c:pt>
                <c:pt idx="6430">
                  <c:v>3.9716083672127622</c:v>
                </c:pt>
                <c:pt idx="6431">
                  <c:v>7.9432167344255245</c:v>
                </c:pt>
                <c:pt idx="6432">
                  <c:v>6.7087979175891252</c:v>
                </c:pt>
                <c:pt idx="6433">
                  <c:v>6.0110829341598562</c:v>
                </c:pt>
                <c:pt idx="6434">
                  <c:v>18.086919185820282</c:v>
                </c:pt>
                <c:pt idx="6435">
                  <c:v>6.4404460008855606</c:v>
                </c:pt>
                <c:pt idx="6436">
                  <c:v>6.9873840094254422</c:v>
                </c:pt>
                <c:pt idx="6437">
                  <c:v>3.3324446814182882</c:v>
                </c:pt>
                <c:pt idx="6438">
                  <c:v>8.0623661647216647</c:v>
                </c:pt>
                <c:pt idx="6439">
                  <c:v>8.1161152724864749</c:v>
                </c:pt>
                <c:pt idx="6440">
                  <c:v>5.159914345421865</c:v>
                </c:pt>
                <c:pt idx="6441">
                  <c:v>6.1273982851884652</c:v>
                </c:pt>
                <c:pt idx="6442">
                  <c:v>4.7299214833033769</c:v>
                </c:pt>
                <c:pt idx="6443">
                  <c:v>9.0298501044882649</c:v>
                </c:pt>
                <c:pt idx="6444">
                  <c:v>6.7285006908824503</c:v>
                </c:pt>
                <c:pt idx="6445">
                  <c:v>6.8361567019365701</c:v>
                </c:pt>
                <c:pt idx="6446">
                  <c:v>6.8899847074636291</c:v>
                </c:pt>
                <c:pt idx="6447">
                  <c:v>6.2978766466659737</c:v>
                </c:pt>
                <c:pt idx="6448">
                  <c:v>9.043104928546013</c:v>
                </c:pt>
                <c:pt idx="6449">
                  <c:v>6.0825646245577349</c:v>
                </c:pt>
                <c:pt idx="6450">
                  <c:v>4.6292084753271263</c:v>
                </c:pt>
                <c:pt idx="6451">
                  <c:v>5.5524289450816271</c:v>
                </c:pt>
                <c:pt idx="6452">
                  <c:v>5.0672652508511931</c:v>
                </c:pt>
                <c:pt idx="6453">
                  <c:v>6.5227563335424934</c:v>
                </c:pt>
                <c:pt idx="6454">
                  <c:v>6.7922917192260677</c:v>
                </c:pt>
                <c:pt idx="6455">
                  <c:v>4.0969378623903268</c:v>
                </c:pt>
                <c:pt idx="6456">
                  <c:v>6.4783587725885532</c:v>
                </c:pt>
                <c:pt idx="6457">
                  <c:v>5.9924818646444118</c:v>
                </c:pt>
                <c:pt idx="6458">
                  <c:v>6.0464681877493165</c:v>
                </c:pt>
                <c:pt idx="6459">
                  <c:v>7.2881536191621228</c:v>
                </c:pt>
                <c:pt idx="6460">
                  <c:v>3.4011383556089907</c:v>
                </c:pt>
                <c:pt idx="6461">
                  <c:v>8.3138937581553094</c:v>
                </c:pt>
                <c:pt idx="6462">
                  <c:v>7.1366782006920424</c:v>
                </c:pt>
                <c:pt idx="6463">
                  <c:v>3.8927335640138412</c:v>
                </c:pt>
                <c:pt idx="6464">
                  <c:v>5.0281141868512114</c:v>
                </c:pt>
                <c:pt idx="6465">
                  <c:v>5.3603886769098823</c:v>
                </c:pt>
                <c:pt idx="6466">
                  <c:v>3.5735924512732549</c:v>
                </c:pt>
                <c:pt idx="6467">
                  <c:v>8.8798357880123309</c:v>
                </c:pt>
                <c:pt idx="6468">
                  <c:v>5.3603886769098823</c:v>
                </c:pt>
                <c:pt idx="6469">
                  <c:v>5.6311153777639165</c:v>
                </c:pt>
                <c:pt idx="6470">
                  <c:v>8.3383823863042608</c:v>
                </c:pt>
                <c:pt idx="6471">
                  <c:v>8.5008184068166823</c:v>
                </c:pt>
                <c:pt idx="6472">
                  <c:v>7.1471849025465097</c:v>
                </c:pt>
                <c:pt idx="6473">
                  <c:v>5.4686793572514958</c:v>
                </c:pt>
                <c:pt idx="6474">
                  <c:v>5.4767363423209643</c:v>
                </c:pt>
                <c:pt idx="6475">
                  <c:v>10.845022460041514</c:v>
                </c:pt>
                <c:pt idx="6476">
                  <c:v>5.0429354439193039</c:v>
                </c:pt>
                <c:pt idx="6477">
                  <c:v>11.658399144544628</c:v>
                </c:pt>
                <c:pt idx="6478">
                  <c:v>4.5006843209172285</c:v>
                </c:pt>
                <c:pt idx="6479">
                  <c:v>7.9168663958303052</c:v>
                </c:pt>
                <c:pt idx="6480">
                  <c:v>6.2901130268240779</c:v>
                </c:pt>
                <c:pt idx="6481">
                  <c:v>8.2422170696315504</c:v>
                </c:pt>
                <c:pt idx="6482">
                  <c:v>7.5484034583634951</c:v>
                </c:pt>
                <c:pt idx="6483">
                  <c:v>4.3987099289744105</c:v>
                </c:pt>
                <c:pt idx="6484">
                  <c:v>4.3444048681228749</c:v>
                </c:pt>
                <c:pt idx="6485">
                  <c:v>5.3762010243020573</c:v>
                </c:pt>
                <c:pt idx="6486">
                  <c:v>3.9642694421621232</c:v>
                </c:pt>
                <c:pt idx="6487">
                  <c:v>7.168268032402743</c:v>
                </c:pt>
                <c:pt idx="6488">
                  <c:v>4.996065598341306</c:v>
                </c:pt>
                <c:pt idx="6489">
                  <c:v>5.0034371437770293</c:v>
                </c:pt>
                <c:pt idx="6490">
                  <c:v>5.6560593799218593</c:v>
                </c:pt>
                <c:pt idx="6491">
                  <c:v>5.6560593799218593</c:v>
                </c:pt>
                <c:pt idx="6492">
                  <c:v>6.6349927341391037</c:v>
                </c:pt>
                <c:pt idx="6493">
                  <c:v>7.7770816473925564</c:v>
                </c:pt>
                <c:pt idx="6494">
                  <c:v>6.6893779204845067</c:v>
                </c:pt>
                <c:pt idx="6495">
                  <c:v>4.840281584740822</c:v>
                </c:pt>
                <c:pt idx="6496">
                  <c:v>5.3841334481948468</c:v>
                </c:pt>
                <c:pt idx="6497">
                  <c:v>5.6016741935764562</c:v>
                </c:pt>
                <c:pt idx="6498">
                  <c:v>6.0911408706850789</c:v>
                </c:pt>
                <c:pt idx="6499">
                  <c:v>7.0700742249023234</c:v>
                </c:pt>
                <c:pt idx="6500">
                  <c:v>7.7770816473925564</c:v>
                </c:pt>
                <c:pt idx="6501">
                  <c:v>7.2332297839385316</c:v>
                </c:pt>
                <c:pt idx="6502">
                  <c:v>5.8822728448686696</c:v>
                </c:pt>
                <c:pt idx="6503">
                  <c:v>7.8430304598248926</c:v>
                </c:pt>
                <c:pt idx="6504">
                  <c:v>9.7493225854767758</c:v>
                </c:pt>
                <c:pt idx="6505">
                  <c:v>8.8778747566073442</c:v>
                </c:pt>
                <c:pt idx="6506">
                  <c:v>4.6840320801731998</c:v>
                </c:pt>
                <c:pt idx="6507">
                  <c:v>7.6251685026075346</c:v>
                </c:pt>
                <c:pt idx="6508">
                  <c:v>3.48579131547773</c:v>
                </c:pt>
                <c:pt idx="6509">
                  <c:v>8.9868057352160235</c:v>
                </c:pt>
                <c:pt idx="6510">
                  <c:v>8.8234092673030045</c:v>
                </c:pt>
                <c:pt idx="6511">
                  <c:v>5.7188763769556505</c:v>
                </c:pt>
                <c:pt idx="6512">
                  <c:v>7.4617720346945156</c:v>
                </c:pt>
                <c:pt idx="6513">
                  <c:v>5.609945398346972</c:v>
                </c:pt>
                <c:pt idx="6514">
                  <c:v>5.1818671740169187</c:v>
                </c:pt>
                <c:pt idx="6515">
                  <c:v>5.509142995533777</c:v>
                </c:pt>
                <c:pt idx="6516">
                  <c:v>13.091032860674321</c:v>
                </c:pt>
                <c:pt idx="6517">
                  <c:v>8.5637173296911175</c:v>
                </c:pt>
                <c:pt idx="6518">
                  <c:v>6.8182462816012084</c:v>
                </c:pt>
                <c:pt idx="6519">
                  <c:v>6.2182406088203024</c:v>
                </c:pt>
                <c:pt idx="6520">
                  <c:v>6.7637003113483987</c:v>
                </c:pt>
                <c:pt idx="6521">
                  <c:v>6.3273325493259218</c:v>
                </c:pt>
                <c:pt idx="6522">
                  <c:v>6.9922086038034346</c:v>
                </c:pt>
                <c:pt idx="6523">
                  <c:v>9.7235400896641515</c:v>
                </c:pt>
                <c:pt idx="6524">
                  <c:v>7.2653417523895065</c:v>
                </c:pt>
                <c:pt idx="6525">
                  <c:v>7.0468352335206488</c:v>
                </c:pt>
                <c:pt idx="6526">
                  <c:v>8.6310074953198654</c:v>
                </c:pt>
                <c:pt idx="6527">
                  <c:v>5.7904227500247192</c:v>
                </c:pt>
                <c:pt idx="6528">
                  <c:v>8.3032477170165784</c:v>
                </c:pt>
                <c:pt idx="6529">
                  <c:v>5.689576695493856</c:v>
                </c:pt>
                <c:pt idx="6530">
                  <c:v>5.3613318861384416</c:v>
                </c:pt>
                <c:pt idx="6531">
                  <c:v>4.868964672105319</c:v>
                </c:pt>
                <c:pt idx="6532">
                  <c:v>12.145057946150347</c:v>
                </c:pt>
                <c:pt idx="6533">
                  <c:v>4.048352648716782</c:v>
                </c:pt>
                <c:pt idx="6534">
                  <c:v>13.184499842442493</c:v>
                </c:pt>
                <c:pt idx="6535">
                  <c:v>7.6043380834004424</c:v>
                </c:pt>
                <c:pt idx="6536">
                  <c:v>7.1772917065024622</c:v>
                </c:pt>
                <c:pt idx="6537">
                  <c:v>6.6294068434106714</c:v>
                </c:pt>
                <c:pt idx="6538">
                  <c:v>6.2458874392464176</c:v>
                </c:pt>
                <c:pt idx="6539">
                  <c:v>15.066833735024254</c:v>
                </c:pt>
                <c:pt idx="6540">
                  <c:v>5.8623680350821639</c:v>
                </c:pt>
                <c:pt idx="6541">
                  <c:v>5.5884256035362689</c:v>
                </c:pt>
                <c:pt idx="6542">
                  <c:v>6.6941015089163241</c:v>
                </c:pt>
                <c:pt idx="6543">
                  <c:v>5.4320987654320989</c:v>
                </c:pt>
                <c:pt idx="6544">
                  <c:v>4.8834019204389572</c:v>
                </c:pt>
                <c:pt idx="6545">
                  <c:v>4.7736625514403288</c:v>
                </c:pt>
                <c:pt idx="6546">
                  <c:v>13.27846364883402</c:v>
                </c:pt>
                <c:pt idx="6547">
                  <c:v>5.9259259259259256</c:v>
                </c:pt>
                <c:pt idx="6548">
                  <c:v>4.9931412894375855</c:v>
                </c:pt>
                <c:pt idx="6549">
                  <c:v>7.2976680384087791</c:v>
                </c:pt>
                <c:pt idx="6550">
                  <c:v>5.0480109739368997</c:v>
                </c:pt>
                <c:pt idx="6551">
                  <c:v>7.6381978029465865</c:v>
                </c:pt>
                <c:pt idx="6552">
                  <c:v>5.6050084597162</c:v>
                </c:pt>
                <c:pt idx="6553">
                  <c:v>8.9570233228798095</c:v>
                </c:pt>
                <c:pt idx="6554">
                  <c:v>4.4510361297746295</c:v>
                </c:pt>
                <c:pt idx="6555">
                  <c:v>5.6683602039288887</c:v>
                </c:pt>
                <c:pt idx="6556">
                  <c:v>7.2092736574241201</c:v>
                </c:pt>
                <c:pt idx="6557">
                  <c:v>5.4482297105724271</c:v>
                </c:pt>
                <c:pt idx="6558">
                  <c:v>4.3475772437901181</c:v>
                </c:pt>
                <c:pt idx="6559">
                  <c:v>7.3743715274414665</c:v>
                </c:pt>
                <c:pt idx="6560">
                  <c:v>6.2186864373200423</c:v>
                </c:pt>
                <c:pt idx="6561">
                  <c:v>7.8146325141543898</c:v>
                </c:pt>
                <c:pt idx="6562">
                  <c:v>6.6039148006938504</c:v>
                </c:pt>
                <c:pt idx="6563">
                  <c:v>6.2737190606591584</c:v>
                </c:pt>
                <c:pt idx="6564">
                  <c:v>5.7784254506071191</c:v>
                </c:pt>
                <c:pt idx="6565">
                  <c:v>10.676328927788392</c:v>
                </c:pt>
                <c:pt idx="6566">
                  <c:v>5.6767796015121172</c:v>
                </c:pt>
                <c:pt idx="6567">
                  <c:v>8.5978409498630111</c:v>
                </c:pt>
                <c:pt idx="6568">
                  <c:v>5.1807503159430972</c:v>
                </c:pt>
                <c:pt idx="6569">
                  <c:v>4.3540348399947302</c:v>
                </c:pt>
                <c:pt idx="6570">
                  <c:v>8.1018116642939919</c:v>
                </c:pt>
                <c:pt idx="6571">
                  <c:v>9.920585711380399</c:v>
                </c:pt>
                <c:pt idx="6572">
                  <c:v>8.267154759483665</c:v>
                </c:pt>
                <c:pt idx="6573">
                  <c:v>6.558609442523708</c:v>
                </c:pt>
                <c:pt idx="6574">
                  <c:v>6.678750974214501</c:v>
                </c:pt>
                <c:pt idx="6575">
                  <c:v>7.1203212865592613</c:v>
                </c:pt>
                <c:pt idx="6576">
                  <c:v>8.2794433564642578</c:v>
                </c:pt>
                <c:pt idx="6577">
                  <c:v>6.1267880837835502</c:v>
                </c:pt>
                <c:pt idx="6578">
                  <c:v>4.9124697248354598</c:v>
                </c:pt>
                <c:pt idx="6579">
                  <c:v>6.7339472632575958</c:v>
                </c:pt>
                <c:pt idx="6580">
                  <c:v>5.2436474590940296</c:v>
                </c:pt>
                <c:pt idx="6581">
                  <c:v>6.4027695289990261</c:v>
                </c:pt>
                <c:pt idx="6582">
                  <c:v>8.6106210907228284</c:v>
                </c:pt>
                <c:pt idx="6583">
                  <c:v>4.4157031234476039</c:v>
                </c:pt>
                <c:pt idx="6584">
                  <c:v>8.0034619112487828</c:v>
                </c:pt>
                <c:pt idx="6585">
                  <c:v>4.9750556238857957</c:v>
                </c:pt>
                <c:pt idx="6586">
                  <c:v>7.73897541493346</c:v>
                </c:pt>
                <c:pt idx="6587">
                  <c:v>3.3719821450781504</c:v>
                </c:pt>
                <c:pt idx="6588">
                  <c:v>6.4122939152305811</c:v>
                </c:pt>
                <c:pt idx="6589">
                  <c:v>6.2464587277677213</c:v>
                </c:pt>
                <c:pt idx="6590">
                  <c:v>3.482538936720057</c:v>
                </c:pt>
                <c:pt idx="6591">
                  <c:v>5.1961692071696088</c:v>
                </c:pt>
                <c:pt idx="6592">
                  <c:v>5.9700667486629548</c:v>
                </c:pt>
                <c:pt idx="6593">
                  <c:v>4.9271010487528351</c:v>
                </c:pt>
                <c:pt idx="6594">
                  <c:v>6.4218395691609986</c:v>
                </c:pt>
                <c:pt idx="6595">
                  <c:v>4.1520514455782322</c:v>
                </c:pt>
                <c:pt idx="6596">
                  <c:v>3.3216411564625856</c:v>
                </c:pt>
                <c:pt idx="6597">
                  <c:v>5.591429280045352</c:v>
                </c:pt>
                <c:pt idx="6598">
                  <c:v>5.9789540816326543</c:v>
                </c:pt>
                <c:pt idx="6599">
                  <c:v>6.9200857426303868</c:v>
                </c:pt>
                <c:pt idx="6600">
                  <c:v>6.3111181972789128</c:v>
                </c:pt>
                <c:pt idx="6601">
                  <c:v>6.9858381536540648</c:v>
                </c:pt>
                <c:pt idx="6602">
                  <c:v>5.8215317947117207</c:v>
                </c:pt>
                <c:pt idx="6603">
                  <c:v>6.4314065541577099</c:v>
                </c:pt>
                <c:pt idx="6604">
                  <c:v>6.8749518337547935</c:v>
                </c:pt>
                <c:pt idx="6605">
                  <c:v>7.4293834332511475</c:v>
                </c:pt>
                <c:pt idx="6606">
                  <c:v>6.4314065541577099</c:v>
                </c:pt>
                <c:pt idx="6607">
                  <c:v>5.2671001952153658</c:v>
                </c:pt>
                <c:pt idx="6608">
                  <c:v>11.476734109574535</c:v>
                </c:pt>
                <c:pt idx="6609">
                  <c:v>7.2076107934526057</c:v>
                </c:pt>
                <c:pt idx="6610">
                  <c:v>7.1521676335029705</c:v>
                </c:pt>
                <c:pt idx="6611">
                  <c:v>7.0412813136037</c:v>
                </c:pt>
                <c:pt idx="6612">
                  <c:v>5.3304785659235838</c:v>
                </c:pt>
                <c:pt idx="6613">
                  <c:v>3.3315491037022396</c:v>
                </c:pt>
                <c:pt idx="6614">
                  <c:v>4.3310138348129117</c:v>
                </c:pt>
                <c:pt idx="6615">
                  <c:v>6.9407272993796658</c:v>
                </c:pt>
                <c:pt idx="6616">
                  <c:v>6.8852014809846285</c:v>
                </c:pt>
                <c:pt idx="6617">
                  <c:v>6.3299432970342551</c:v>
                </c:pt>
                <c:pt idx="6618">
                  <c:v>4.7752203819732104</c:v>
                </c:pt>
                <c:pt idx="6619">
                  <c:v>11.455384336485787</c:v>
                </c:pt>
                <c:pt idx="6620">
                  <c:v>7.840821317691729</c:v>
                </c:pt>
                <c:pt idx="6621">
                  <c:v>5.3384315354496872</c:v>
                </c:pt>
                <c:pt idx="6622">
                  <c:v>10.287602438106168</c:v>
                </c:pt>
                <c:pt idx="6623">
                  <c:v>4.337475622552871</c:v>
                </c:pt>
                <c:pt idx="6624">
                  <c:v>18.517684388591103</c:v>
                </c:pt>
                <c:pt idx="6625">
                  <c:v>4.8935622408288806</c:v>
                </c:pt>
                <c:pt idx="6626">
                  <c:v>11.121732365520183</c:v>
                </c:pt>
                <c:pt idx="6627">
                  <c:v>9.3978638488645547</c:v>
                </c:pt>
                <c:pt idx="6628">
                  <c:v>3.2253023860008527</c:v>
                </c:pt>
                <c:pt idx="6629">
                  <c:v>6.8954740666225129</c:v>
                </c:pt>
                <c:pt idx="6630">
                  <c:v>7.3513031855647135</c:v>
                </c:pt>
                <c:pt idx="6631">
                  <c:v>5.1793272443751395</c:v>
                </c:pt>
                <c:pt idx="6632">
                  <c:v>5.9590109155713966</c:v>
                </c:pt>
                <c:pt idx="6633">
                  <c:v>5.6805524615727334</c:v>
                </c:pt>
                <c:pt idx="6634">
                  <c:v>6.7943862775673871</c:v>
                </c:pt>
                <c:pt idx="6635">
                  <c:v>10.748496324348407</c:v>
                </c:pt>
                <c:pt idx="6636">
                  <c:v>4.6781020271775446</c:v>
                </c:pt>
                <c:pt idx="6637">
                  <c:v>7.5740699487636443</c:v>
                </c:pt>
                <c:pt idx="6638">
                  <c:v>4.8451770995767429</c:v>
                </c:pt>
                <c:pt idx="6639">
                  <c:v>8.254686068153589</c:v>
                </c:pt>
                <c:pt idx="6640">
                  <c:v>6.9718632332378281</c:v>
                </c:pt>
                <c:pt idx="6641">
                  <c:v>3.7926935988813786</c:v>
                </c:pt>
                <c:pt idx="6642">
                  <c:v>6.4698890804447045</c:v>
                </c:pt>
                <c:pt idx="6643">
                  <c:v>6.6372137980424117</c:v>
                </c:pt>
                <c:pt idx="6644">
                  <c:v>5.3543909631266517</c:v>
                </c:pt>
                <c:pt idx="6645">
                  <c:v>5.1948226051867783</c:v>
                </c:pt>
                <c:pt idx="6646">
                  <c:v>6.6471386023357706</c:v>
                </c:pt>
                <c:pt idx="6647">
                  <c:v>6.0885555265092348</c:v>
                </c:pt>
                <c:pt idx="6648">
                  <c:v>9.1049041359725251</c:v>
                </c:pt>
                <c:pt idx="6649">
                  <c:v>5.1948226051867783</c:v>
                </c:pt>
                <c:pt idx="6650">
                  <c:v>17.70708350370117</c:v>
                </c:pt>
                <c:pt idx="6651">
                  <c:v>7.8760213691541479</c:v>
                </c:pt>
                <c:pt idx="6652">
                  <c:v>8.9373292132245652</c:v>
                </c:pt>
                <c:pt idx="6653">
                  <c:v>5.8738991334040822</c:v>
                </c:pt>
                <c:pt idx="6654">
                  <c:v>4.8669449962490967</c:v>
                </c:pt>
                <c:pt idx="6655">
                  <c:v>12.083449645859826</c:v>
                </c:pt>
                <c:pt idx="6656">
                  <c:v>3.9718746521113317</c:v>
                </c:pt>
                <c:pt idx="6657">
                  <c:v>4.6991193067232659</c:v>
                </c:pt>
                <c:pt idx="6658">
                  <c:v>8.6150520623259865</c:v>
                </c:pt>
                <c:pt idx="6659">
                  <c:v>6.0976667194385232</c:v>
                </c:pt>
                <c:pt idx="6660">
                  <c:v>4.6431774102146557</c:v>
                </c:pt>
                <c:pt idx="6661">
                  <c:v>8.8388196483604275</c:v>
                </c:pt>
                <c:pt idx="6662">
                  <c:v>4.1956422381457728</c:v>
                </c:pt>
                <c:pt idx="6663">
                  <c:v>8.9507034413776481</c:v>
                </c:pt>
                <c:pt idx="6664">
                  <c:v>6.4429524185162608</c:v>
                </c:pt>
                <c:pt idx="6665">
                  <c:v>10.364749542830507</c:v>
                </c:pt>
                <c:pt idx="6666">
                  <c:v>8.9080820395137863</c:v>
                </c:pt>
                <c:pt idx="6667">
                  <c:v>4.9862849151995414</c:v>
                </c:pt>
                <c:pt idx="6668">
                  <c:v>7.2833375165835994</c:v>
                </c:pt>
                <c:pt idx="6669">
                  <c:v>5.04231058840403</c:v>
                </c:pt>
                <c:pt idx="6670">
                  <c:v>6.5550037649252397</c:v>
                </c:pt>
                <c:pt idx="6671">
                  <c:v>9.5243644447631688</c:v>
                </c:pt>
                <c:pt idx="6672">
                  <c:v>8.1797482878554266</c:v>
                </c:pt>
                <c:pt idx="6673">
                  <c:v>17.842864958128182</c:v>
                </c:pt>
                <c:pt idx="6674">
                  <c:v>6.1159505674087171</c:v>
                </c:pt>
                <c:pt idx="6675">
                  <c:v>9.0897613937634141</c:v>
                </c:pt>
                <c:pt idx="6676">
                  <c:v>3.8715650380844169</c:v>
                </c:pt>
                <c:pt idx="6677">
                  <c:v>6.6209373115066841</c:v>
                </c:pt>
                <c:pt idx="6678">
                  <c:v>9.5386384996282736</c:v>
                </c:pt>
                <c:pt idx="6679">
                  <c:v>6.6209373115066841</c:v>
                </c:pt>
                <c:pt idx="6680">
                  <c:v>6.0037312909425014</c:v>
                </c:pt>
                <c:pt idx="6681">
                  <c:v>4.9376481645134591</c:v>
                </c:pt>
                <c:pt idx="6682">
                  <c:v>8.5286650114323397</c:v>
                </c:pt>
                <c:pt idx="6683">
                  <c:v>10.660831264290424</c:v>
                </c:pt>
                <c:pt idx="6684">
                  <c:v>4.2082228674830624</c:v>
                </c:pt>
                <c:pt idx="6685">
                  <c:v>8.9214324790640909</c:v>
                </c:pt>
                <c:pt idx="6686">
                  <c:v>6.7994488512865008</c:v>
                </c:pt>
                <c:pt idx="6687">
                  <c:v>5.2260226708235082</c:v>
                </c:pt>
                <c:pt idx="6688">
                  <c:v>7.0804178120834633</c:v>
                </c:pt>
                <c:pt idx="6689">
                  <c:v>15.228517675195386</c:v>
                </c:pt>
                <c:pt idx="6690">
                  <c:v>7.9233246944743518</c:v>
                </c:pt>
                <c:pt idx="6691">
                  <c:v>6.2937047218519675</c:v>
                </c:pt>
                <c:pt idx="6692">
                  <c:v>6.4060923061707529</c:v>
                </c:pt>
                <c:pt idx="6693">
                  <c:v>4.6078909570701905</c:v>
                </c:pt>
                <c:pt idx="6694">
                  <c:v>7.698549525836782</c:v>
                </c:pt>
                <c:pt idx="6695">
                  <c:v>7.9233246944743518</c:v>
                </c:pt>
                <c:pt idx="6696">
                  <c:v>7.4175805650398186</c:v>
                </c:pt>
                <c:pt idx="6697">
                  <c:v>17.082912816455341</c:v>
                </c:pt>
                <c:pt idx="6698">
                  <c:v>5.5152572839383893</c:v>
                </c:pt>
                <c:pt idx="6699">
                  <c:v>5.346422877287214</c:v>
                </c:pt>
                <c:pt idx="6700">
                  <c:v>6.1343167749926986</c:v>
                </c:pt>
                <c:pt idx="6701">
                  <c:v>7.8226608415044501</c:v>
                </c:pt>
                <c:pt idx="6702">
                  <c:v>7.5975482993028836</c:v>
                </c:pt>
                <c:pt idx="6703">
                  <c:v>4.7836415217832968</c:v>
                </c:pt>
                <c:pt idx="6704">
                  <c:v>6.4157074527446571</c:v>
                </c:pt>
                <c:pt idx="6705">
                  <c:v>4.7344641939236531</c:v>
                </c:pt>
                <c:pt idx="6706">
                  <c:v>6.8198829460090717</c:v>
                </c:pt>
                <c:pt idx="6707">
                  <c:v>5.6362668975281585</c:v>
                </c:pt>
                <c:pt idx="6708">
                  <c:v>6.0308055803551293</c:v>
                </c:pt>
                <c:pt idx="6709">
                  <c:v>6.7635202770337903</c:v>
                </c:pt>
                <c:pt idx="6710">
                  <c:v>8.848939029119208</c:v>
                </c:pt>
                <c:pt idx="6711">
                  <c:v>10.258005753501248</c:v>
                </c:pt>
                <c:pt idx="6712">
                  <c:v>12.681600519438357</c:v>
                </c:pt>
                <c:pt idx="6713">
                  <c:v>5.2417282147011877</c:v>
                </c:pt>
                <c:pt idx="6714">
                  <c:v>6.1527658375861733</c:v>
                </c:pt>
                <c:pt idx="6715">
                  <c:v>6.2092132305915513</c:v>
                </c:pt>
                <c:pt idx="6716">
                  <c:v>11.684610352113193</c:v>
                </c:pt>
                <c:pt idx="6717">
                  <c:v>6.1527658375861733</c:v>
                </c:pt>
                <c:pt idx="6718">
                  <c:v>6.8865819466560847</c:v>
                </c:pt>
                <c:pt idx="6719">
                  <c:v>6.6043449816291959</c:v>
                </c:pt>
                <c:pt idx="6720">
                  <c:v>9.088030273865817</c:v>
                </c:pt>
                <c:pt idx="6721">
                  <c:v>5.4753971215216408</c:v>
                </c:pt>
                <c:pt idx="6722">
                  <c:v>12.813558212220746</c:v>
                </c:pt>
                <c:pt idx="6723">
                  <c:v>5.7576340865485296</c:v>
                </c:pt>
                <c:pt idx="6724">
                  <c:v>16.313296578554166</c:v>
                </c:pt>
                <c:pt idx="6725">
                  <c:v>6.3221080166023071</c:v>
                </c:pt>
                <c:pt idx="6726">
                  <c:v>12.136189496156215</c:v>
                </c:pt>
                <c:pt idx="6727">
                  <c:v>6.4914501956184401</c:v>
                </c:pt>
                <c:pt idx="6728">
                  <c:v>4.0137938832042508</c:v>
                </c:pt>
                <c:pt idx="6729">
                  <c:v>5.3705692803437159</c:v>
                </c:pt>
                <c:pt idx="6730">
                  <c:v>7.8014585335519246</c:v>
                </c:pt>
                <c:pt idx="6731">
                  <c:v>5.2575046639154275</c:v>
                </c:pt>
                <c:pt idx="6732">
                  <c:v>9.8931539374752671</c:v>
                </c:pt>
                <c:pt idx="6733">
                  <c:v>12.437107807111763</c:v>
                </c:pt>
                <c:pt idx="6734">
                  <c:v>6.2750862117700263</c:v>
                </c:pt>
                <c:pt idx="6735">
                  <c:v>5.9358923624851601</c:v>
                </c:pt>
                <c:pt idx="6736">
                  <c:v>3.8499842320498736</c:v>
                </c:pt>
                <c:pt idx="6737">
                  <c:v>5.3786544418343825</c:v>
                </c:pt>
                <c:pt idx="6738">
                  <c:v>6.284533084669647</c:v>
                </c:pt>
                <c:pt idx="6739">
                  <c:v>6.1146808391380345</c:v>
                </c:pt>
                <c:pt idx="6740">
                  <c:v>8.7756993524666242</c:v>
                </c:pt>
                <c:pt idx="6741">
                  <c:v>5.4918892721887902</c:v>
                </c:pt>
                <c:pt idx="6742">
                  <c:v>6.284533084669647</c:v>
                </c:pt>
                <c:pt idx="6743">
                  <c:v>4.2527035854260422</c:v>
                </c:pt>
                <c:pt idx="6744">
                  <c:v>5.1032443025112499</c:v>
                </c:pt>
                <c:pt idx="6745">
                  <c:v>8.0517854550733059</c:v>
                </c:pt>
                <c:pt idx="6746">
                  <c:v>7.7115691682392224</c:v>
                </c:pt>
                <c:pt idx="6747">
                  <c:v>9.5827587458266805</c:v>
                </c:pt>
                <c:pt idx="6748">
                  <c:v>6.9744338800987089</c:v>
                </c:pt>
                <c:pt idx="6749">
                  <c:v>7.5414610248221807</c:v>
                </c:pt>
                <c:pt idx="6750">
                  <c:v>15.990165481201917</c:v>
                </c:pt>
                <c:pt idx="6751">
                  <c:v>6.1899145280701271</c:v>
                </c:pt>
                <c:pt idx="6752">
                  <c:v>3.4640806074520896</c:v>
                </c:pt>
                <c:pt idx="6753">
                  <c:v>5.6788206679542448</c:v>
                </c:pt>
                <c:pt idx="6754">
                  <c:v>7.3256786616609757</c:v>
                </c:pt>
                <c:pt idx="6755">
                  <c:v>6.3602791481087548</c:v>
                </c:pt>
                <c:pt idx="6756">
                  <c:v>7.779984315097316</c:v>
                </c:pt>
                <c:pt idx="6757">
                  <c:v>6.4170673547882968</c:v>
                </c:pt>
                <c:pt idx="6758">
                  <c:v>7.041737628263264</c:v>
                </c:pt>
                <c:pt idx="6759">
                  <c:v>13.706608063807957</c:v>
                </c:pt>
                <c:pt idx="6760">
                  <c:v>7.2229843323801273</c:v>
                </c:pt>
                <c:pt idx="6761">
                  <c:v>6.8248670857135059</c:v>
                </c:pt>
                <c:pt idx="6762">
                  <c:v>6.8817409780944523</c:v>
                </c:pt>
                <c:pt idx="6763">
                  <c:v>10.066678951427422</c:v>
                </c:pt>
                <c:pt idx="6764">
                  <c:v>6.1992542695231014</c:v>
                </c:pt>
                <c:pt idx="6765">
                  <c:v>12.967247462855662</c:v>
                </c:pt>
                <c:pt idx="6766">
                  <c:v>5.2323980990470211</c:v>
                </c:pt>
                <c:pt idx="6767">
                  <c:v>4.5499113904756712</c:v>
                </c:pt>
                <c:pt idx="6768">
                  <c:v>7.6211015790467487</c:v>
                </c:pt>
                <c:pt idx="6769">
                  <c:v>11.20415679904634</c:v>
                </c:pt>
                <c:pt idx="6770">
                  <c:v>7.8485971485705317</c:v>
                </c:pt>
                <c:pt idx="6771">
                  <c:v>9.4979400276179629</c:v>
                </c:pt>
                <c:pt idx="6772">
                  <c:v>4.3859024563901743</c:v>
                </c:pt>
                <c:pt idx="6773">
                  <c:v>10.195799216803133</c:v>
                </c:pt>
                <c:pt idx="6774">
                  <c:v>12.986828052687789</c:v>
                </c:pt>
                <c:pt idx="6775">
                  <c:v>5.5250978996084017</c:v>
                </c:pt>
                <c:pt idx="6776">
                  <c:v>4.7276610893556423</c:v>
                </c:pt>
                <c:pt idx="6777">
                  <c:v>8.6009255962976141</c:v>
                </c:pt>
                <c:pt idx="6778">
                  <c:v>10.765396938412247</c:v>
                </c:pt>
                <c:pt idx="6779">
                  <c:v>9.1135635457458175</c:v>
                </c:pt>
                <c:pt idx="6780">
                  <c:v>5.8757222004180312</c:v>
                </c:pt>
                <c:pt idx="6781">
                  <c:v>6.5032265130840345</c:v>
                </c:pt>
                <c:pt idx="6782">
                  <c:v>5.1341261945400278</c:v>
                </c:pt>
                <c:pt idx="6783">
                  <c:v>12.093719480472064</c:v>
                </c:pt>
                <c:pt idx="6784">
                  <c:v>3.6509341827840194</c:v>
                </c:pt>
                <c:pt idx="6785">
                  <c:v>7.1307308257500379</c:v>
                </c:pt>
                <c:pt idx="6786">
                  <c:v>9.9409882370685736</c:v>
                </c:pt>
                <c:pt idx="6787">
                  <c:v>9.0840064924936961</c:v>
                </c:pt>
                <c:pt idx="6788">
                  <c:v>11.597819609913333</c:v>
                </c:pt>
                <c:pt idx="6789">
                  <c:v>8.7412137946637447</c:v>
                </c:pt>
                <c:pt idx="6790">
                  <c:v>8.2841568642238119</c:v>
                </c:pt>
                <c:pt idx="6791">
                  <c:v>3.4850590946044999</c:v>
                </c:pt>
                <c:pt idx="6792">
                  <c:v>8.2270247479188185</c:v>
                </c:pt>
                <c:pt idx="6793">
                  <c:v>8.3412889805288035</c:v>
                </c:pt>
                <c:pt idx="6794">
                  <c:v>9.1982707251036793</c:v>
                </c:pt>
                <c:pt idx="6795">
                  <c:v>6.8662298218671101</c:v>
                </c:pt>
                <c:pt idx="6796">
                  <c:v>9.2121916776717061</c:v>
                </c:pt>
                <c:pt idx="6797">
                  <c:v>5.2068909482492254</c:v>
                </c:pt>
                <c:pt idx="6798">
                  <c:v>7.9533828769960699</c:v>
                </c:pt>
                <c:pt idx="6799">
                  <c:v>9.2121916776717061</c:v>
                </c:pt>
                <c:pt idx="6800">
                  <c:v>7.0378855674137881</c:v>
                </c:pt>
                <c:pt idx="6801">
                  <c:v>3.7764264020269107</c:v>
                </c:pt>
                <c:pt idx="6802">
                  <c:v>5.0352352027025473</c:v>
                </c:pt>
                <c:pt idx="6803">
                  <c:v>7.7245085496004995</c:v>
                </c:pt>
                <c:pt idx="6804">
                  <c:v>20.427033720054652</c:v>
                </c:pt>
                <c:pt idx="6805">
                  <c:v>7.3350712103612459</c:v>
                </c:pt>
                <c:pt idx="6806">
                  <c:v>4.4125037749829366</c:v>
                </c:pt>
                <c:pt idx="6807">
                  <c:v>7.3923764541921928</c:v>
                </c:pt>
                <c:pt idx="6808">
                  <c:v>5.730524383094723</c:v>
                </c:pt>
                <c:pt idx="6809">
                  <c:v>5.6818181818181825</c:v>
                </c:pt>
                <c:pt idx="6810">
                  <c:v>6.5426997245179068</c:v>
                </c:pt>
                <c:pt idx="6811">
                  <c:v>21.407254361799819</c:v>
                </c:pt>
                <c:pt idx="6812">
                  <c:v>6.5426997245179068</c:v>
                </c:pt>
                <c:pt idx="6813">
                  <c:v>6.6000918273645555</c:v>
                </c:pt>
                <c:pt idx="6814">
                  <c:v>4.9357208448117547</c:v>
                </c:pt>
                <c:pt idx="6815">
                  <c:v>8.3792470156106535</c:v>
                </c:pt>
                <c:pt idx="6816">
                  <c:v>4.2470156106519745</c:v>
                </c:pt>
                <c:pt idx="6817">
                  <c:v>8.7235996326905436</c:v>
                </c:pt>
                <c:pt idx="6818">
                  <c:v>7.6331496786042248</c:v>
                </c:pt>
                <c:pt idx="6819">
                  <c:v>5.4522497704315889</c:v>
                </c:pt>
                <c:pt idx="6820">
                  <c:v>5.2800734618916447</c:v>
                </c:pt>
                <c:pt idx="6821">
                  <c:v>4.4765840220385682</c:v>
                </c:pt>
                <c:pt idx="6822">
                  <c:v>8.4940312213039491</c:v>
                </c:pt>
                <c:pt idx="6823">
                  <c:v>7.0018365472910933</c:v>
                </c:pt>
                <c:pt idx="6824">
                  <c:v>7.0124574582370807</c:v>
                </c:pt>
                <c:pt idx="6825">
                  <c:v>5.5754784708934171</c:v>
                </c:pt>
                <c:pt idx="6826">
                  <c:v>7.2423740962120666</c:v>
                </c:pt>
                <c:pt idx="6827">
                  <c:v>7.0699366177308276</c:v>
                </c:pt>
                <c:pt idx="6828">
                  <c:v>4.2534578025372456</c:v>
                </c:pt>
                <c:pt idx="6829">
                  <c:v>7.8746448506432793</c:v>
                </c:pt>
                <c:pt idx="6830">
                  <c:v>7.7022073721620394</c:v>
                </c:pt>
                <c:pt idx="6831">
                  <c:v>7.1274157772245736</c:v>
                </c:pt>
                <c:pt idx="6832">
                  <c:v>7.3573324151995605</c:v>
                </c:pt>
                <c:pt idx="6833">
                  <c:v>7.1848949367183206</c:v>
                </c:pt>
                <c:pt idx="6834">
                  <c:v>10.748602825330607</c:v>
                </c:pt>
                <c:pt idx="6835">
                  <c:v>6.1020399234596949</c:v>
                </c:pt>
                <c:pt idx="6836">
                  <c:v>8.9227942277004981</c:v>
                </c:pt>
                <c:pt idx="6837">
                  <c:v>5.1809772935035152</c:v>
                </c:pt>
                <c:pt idx="6838">
                  <c:v>6.5625712384377852</c:v>
                </c:pt>
                <c:pt idx="6839">
                  <c:v>4.4901803210363793</c:v>
                </c:pt>
                <c:pt idx="6840">
                  <c:v>7.5412002827662272</c:v>
                </c:pt>
                <c:pt idx="6841">
                  <c:v>5.4112429509925599</c:v>
                </c:pt>
                <c:pt idx="6842">
                  <c:v>6.3323055809487405</c:v>
                </c:pt>
                <c:pt idx="6843">
                  <c:v>8.9803606420727586</c:v>
                </c:pt>
                <c:pt idx="6844">
                  <c:v>6.9079697246713536</c:v>
                </c:pt>
                <c:pt idx="6845">
                  <c:v>6.3323055809487405</c:v>
                </c:pt>
                <c:pt idx="6846">
                  <c:v>5.6415086084816055</c:v>
                </c:pt>
                <c:pt idx="6847">
                  <c:v>4.9005787871816997</c:v>
                </c:pt>
                <c:pt idx="6848">
                  <c:v>6.976118038223361</c:v>
                </c:pt>
                <c:pt idx="6849">
                  <c:v>4.842924919097209</c:v>
                </c:pt>
                <c:pt idx="6850">
                  <c:v>8.1868492679976637</c:v>
                </c:pt>
                <c:pt idx="6851">
                  <c:v>9.0516572892650231</c:v>
                </c:pt>
                <c:pt idx="6852">
                  <c:v>9.7435037062789096</c:v>
                </c:pt>
                <c:pt idx="6853">
                  <c:v>8.302157004166645</c:v>
                </c:pt>
                <c:pt idx="6854">
                  <c:v>4.7276171829282285</c:v>
                </c:pt>
                <c:pt idx="6855">
                  <c:v>5.0735403914351718</c:v>
                </c:pt>
                <c:pt idx="6856">
                  <c:v>6.1113100169560024</c:v>
                </c:pt>
                <c:pt idx="6857">
                  <c:v>7.552656719068267</c:v>
                </c:pt>
                <c:pt idx="6858">
                  <c:v>6.0051182084422727</c:v>
                </c:pt>
                <c:pt idx="6859">
                  <c:v>6.0628597296772941</c:v>
                </c:pt>
                <c:pt idx="6860">
                  <c:v>5.7741521235021853</c:v>
                </c:pt>
                <c:pt idx="6861">
                  <c:v>11.490562725769349</c:v>
                </c:pt>
                <c:pt idx="6862">
                  <c:v>4.734804741271792</c:v>
                </c:pt>
                <c:pt idx="6863">
                  <c:v>13.915706617640266</c:v>
                </c:pt>
                <c:pt idx="6864">
                  <c:v>7.4486562393178186</c:v>
                </c:pt>
                <c:pt idx="6865">
                  <c:v>10.451215343538955</c:v>
                </c:pt>
                <c:pt idx="6866">
                  <c:v>15.590210733455899</c:v>
                </c:pt>
                <c:pt idx="6867">
                  <c:v>8.7189697064883003</c:v>
                </c:pt>
                <c:pt idx="6868">
                  <c:v>10.277990779833889</c:v>
                </c:pt>
                <c:pt idx="6869">
                  <c:v>5.9473766872072504</c:v>
                </c:pt>
                <c:pt idx="6870">
                  <c:v>4.9657708262118794</c:v>
                </c:pt>
                <c:pt idx="6871">
                  <c:v>12.144168630455839</c:v>
                </c:pt>
                <c:pt idx="6872">
                  <c:v>4.9154968266130776</c:v>
                </c:pt>
                <c:pt idx="6873">
                  <c:v>7.5178186759964722</c:v>
                </c:pt>
                <c:pt idx="6874">
                  <c:v>6.2455724385201457</c:v>
                </c:pt>
                <c:pt idx="6875">
                  <c:v>8.0382830458731505</c:v>
                </c:pt>
                <c:pt idx="6876">
                  <c:v>6.1877430640894033</c:v>
                </c:pt>
                <c:pt idx="6877">
                  <c:v>6.8816955572583085</c:v>
                </c:pt>
                <c:pt idx="6878">
                  <c:v>8.9057236623342817</c:v>
                </c:pt>
                <c:pt idx="6879">
                  <c:v>7.3443305527042453</c:v>
                </c:pt>
                <c:pt idx="6880">
                  <c:v>3.9902268357212041</c:v>
                </c:pt>
                <c:pt idx="6881">
                  <c:v>5.6179905432423096</c:v>
                </c:pt>
                <c:pt idx="6882">
                  <c:v>4.7492291190295814</c:v>
                </c:pt>
                <c:pt idx="6883">
                  <c:v>12.104742510697347</c:v>
                </c:pt>
                <c:pt idx="6884">
                  <c:v>6.7184216805784329</c:v>
                </c:pt>
                <c:pt idx="6885">
                  <c:v>10.714724231956982</c:v>
                </c:pt>
                <c:pt idx="6886">
                  <c:v>6.2550822543316444</c:v>
                </c:pt>
                <c:pt idx="6887">
                  <c:v>6.7763391088592808</c:v>
                </c:pt>
                <c:pt idx="6888">
                  <c:v>20.534011922488162</c:v>
                </c:pt>
                <c:pt idx="6889">
                  <c:v>8.6428468261320237</c:v>
                </c:pt>
                <c:pt idx="6890">
                  <c:v>9.5709377604817707</c:v>
                </c:pt>
                <c:pt idx="6891">
                  <c:v>10.267005961244081</c:v>
                </c:pt>
                <c:pt idx="6892">
                  <c:v>5.1625058223204707</c:v>
                </c:pt>
                <c:pt idx="6893">
                  <c:v>4.8724774053361743</c:v>
                </c:pt>
                <c:pt idx="6894">
                  <c:v>10.325011644640941</c:v>
                </c:pt>
                <c:pt idx="6895">
                  <c:v>5.7425626562890626</c:v>
                </c:pt>
                <c:pt idx="6896">
                  <c:v>4.938001933372993</c:v>
                </c:pt>
                <c:pt idx="6897">
                  <c:v>11.851204640095183</c:v>
                </c:pt>
                <c:pt idx="6898">
                  <c:v>6.7970144259369434</c:v>
                </c:pt>
                <c:pt idx="6899">
                  <c:v>8.8884034800713874</c:v>
                </c:pt>
                <c:pt idx="6900">
                  <c:v>13.187369869125522</c:v>
                </c:pt>
                <c:pt idx="6901">
                  <c:v>11.909298780487807</c:v>
                </c:pt>
                <c:pt idx="6902">
                  <c:v>5.8094140392623448</c:v>
                </c:pt>
                <c:pt idx="6903">
                  <c:v>7.2617675490779314</c:v>
                </c:pt>
                <c:pt idx="6904">
                  <c:v>6.3322613027959562</c:v>
                </c:pt>
                <c:pt idx="6905">
                  <c:v>8.4365059832282263</c:v>
                </c:pt>
                <c:pt idx="6906">
                  <c:v>4.7709895905152733</c:v>
                </c:pt>
                <c:pt idx="6907">
                  <c:v>9.1928823817245497</c:v>
                </c:pt>
                <c:pt idx="6908">
                  <c:v>7.3892155853102395</c:v>
                </c:pt>
                <c:pt idx="6909">
                  <c:v>6.0510111879705901</c:v>
                </c:pt>
                <c:pt idx="6910">
                  <c:v>6.2837423875079201</c:v>
                </c:pt>
                <c:pt idx="6911">
                  <c:v>6.1091939878549226</c:v>
                </c:pt>
                <c:pt idx="6912">
                  <c:v>8.6824777110890974</c:v>
                </c:pt>
                <c:pt idx="6913">
                  <c:v>5.1861779616572461</c:v>
                </c:pt>
                <c:pt idx="6914">
                  <c:v>11.304702523162987</c:v>
                </c:pt>
                <c:pt idx="6915">
                  <c:v>5.7688945865625554</c:v>
                </c:pt>
                <c:pt idx="6916">
                  <c:v>3.9042013868655676</c:v>
                </c:pt>
                <c:pt idx="6917">
                  <c:v>5.3027212866383087</c:v>
                </c:pt>
                <c:pt idx="6918">
                  <c:v>5.4775362741099007</c:v>
                </c:pt>
                <c:pt idx="6919">
                  <c:v>8.7541093248188933</c:v>
                </c:pt>
                <c:pt idx="6920">
                  <c:v>15.348871682849126</c:v>
                </c:pt>
                <c:pt idx="6921">
                  <c:v>6.5364016291981066</c:v>
                </c:pt>
                <c:pt idx="6922">
                  <c:v>6.4780409003659809</c:v>
                </c:pt>
                <c:pt idx="6923">
                  <c:v>8.2288627653297599</c:v>
                </c:pt>
                <c:pt idx="6924">
                  <c:v>8.6957485959867675</c:v>
                </c:pt>
                <c:pt idx="6925">
                  <c:v>7.2367303751836181</c:v>
                </c:pt>
                <c:pt idx="6926">
                  <c:v>10.796734833943301</c:v>
                </c:pt>
                <c:pt idx="6927">
                  <c:v>7.0032874598551142</c:v>
                </c:pt>
                <c:pt idx="6928">
                  <c:v>9.8629631726292857</c:v>
                </c:pt>
                <c:pt idx="6929">
                  <c:v>3.9685295605845647</c:v>
                </c:pt>
                <c:pt idx="6930">
                  <c:v>5.0773834083949581</c:v>
                </c:pt>
                <c:pt idx="6931">
                  <c:v>8.5206664094903886</c:v>
                </c:pt>
                <c:pt idx="6932">
                  <c:v>4.2668499658651999</c:v>
                </c:pt>
                <c:pt idx="6933">
                  <c:v>6.2541499499668003</c:v>
                </c:pt>
                <c:pt idx="6934">
                  <c:v>6.7217499462260006</c:v>
                </c:pt>
                <c:pt idx="6935">
                  <c:v>7.2477999420176005</c:v>
                </c:pt>
                <c:pt idx="6936">
                  <c:v>6.1956999504344008</c:v>
                </c:pt>
                <c:pt idx="6937">
                  <c:v>6.6632999466936003</c:v>
                </c:pt>
                <c:pt idx="6938">
                  <c:v>6.4879499480964009</c:v>
                </c:pt>
                <c:pt idx="6939">
                  <c:v>6.439342273872251</c:v>
                </c:pt>
                <c:pt idx="6940">
                  <c:v>14.459250378604056</c:v>
                </c:pt>
                <c:pt idx="6941">
                  <c:v>4.2148422156254739</c:v>
                </c:pt>
                <c:pt idx="6942">
                  <c:v>7.1418159764764964</c:v>
                </c:pt>
                <c:pt idx="6943">
                  <c:v>10.12732921254454</c:v>
                </c:pt>
                <c:pt idx="6944">
                  <c:v>6.9076580756084152</c:v>
                </c:pt>
                <c:pt idx="6945">
                  <c:v>7.9028291542977627</c:v>
                </c:pt>
                <c:pt idx="6946">
                  <c:v>9.3077765595062534</c:v>
                </c:pt>
                <c:pt idx="6947">
                  <c:v>7.7390486598547401</c:v>
                </c:pt>
                <c:pt idx="6948">
                  <c:v>7.035498781686127</c:v>
                </c:pt>
                <c:pt idx="6949">
                  <c:v>7.2113862512282809</c:v>
                </c:pt>
                <c:pt idx="6950">
                  <c:v>7.1527570947142296</c:v>
                </c:pt>
                <c:pt idx="6951">
                  <c:v>14.540030815484663</c:v>
                </c:pt>
                <c:pt idx="6952">
                  <c:v>6.8009821556299235</c:v>
                </c:pt>
                <c:pt idx="6953">
                  <c:v>7.4459028772844844</c:v>
                </c:pt>
                <c:pt idx="6954">
                  <c:v>9.8060803570117869</c:v>
                </c:pt>
                <c:pt idx="6955">
                  <c:v>9.8647994010657509</c:v>
                </c:pt>
                <c:pt idx="6956">
                  <c:v>6.4590948459359074</c:v>
                </c:pt>
                <c:pt idx="6957">
                  <c:v>5.3434330089106146</c:v>
                </c:pt>
                <c:pt idx="6958">
                  <c:v>7.6334757270151634</c:v>
                </c:pt>
                <c:pt idx="6959">
                  <c:v>9.512485136741974</c:v>
                </c:pt>
                <c:pt idx="6960">
                  <c:v>6.5278143701306037</c:v>
                </c:pt>
                <c:pt idx="6961">
                  <c:v>4.0578305544055109</c:v>
                </c:pt>
                <c:pt idx="6962">
                  <c:v>7.1747148932966995</c:v>
                </c:pt>
                <c:pt idx="6963">
                  <c:v>6.7042417855395389</c:v>
                </c:pt>
                <c:pt idx="6964">
                  <c:v>4.41745802973126</c:v>
                </c:pt>
                <c:pt idx="6965">
                  <c:v>7.3624300495521</c:v>
                </c:pt>
                <c:pt idx="6966">
                  <c:v>8.3048210958947699</c:v>
                </c:pt>
                <c:pt idx="6967">
                  <c:v>10.955295913733526</c:v>
                </c:pt>
                <c:pt idx="6968">
                  <c:v>7.244631168759267</c:v>
                </c:pt>
                <c:pt idx="6969">
                  <c:v>8.717117178669687</c:v>
                </c:pt>
                <c:pt idx="6970">
                  <c:v>4.6530557913169277</c:v>
                </c:pt>
                <c:pt idx="6971">
                  <c:v>6.1844412416237642</c:v>
                </c:pt>
                <c:pt idx="6972">
                  <c:v>7.9514244535162684</c:v>
                </c:pt>
                <c:pt idx="6973">
                  <c:v>4.3585585893348435</c:v>
                </c:pt>
                <c:pt idx="6974">
                  <c:v>5.7132457184524297</c:v>
                </c:pt>
                <c:pt idx="6975">
                  <c:v>5.9579849976757959</c:v>
                </c:pt>
                <c:pt idx="6976">
                  <c:v>9.910311679302314</c:v>
                </c:pt>
                <c:pt idx="6977">
                  <c:v>5.4270754434274577</c:v>
                </c:pt>
                <c:pt idx="6978">
                  <c:v>14.039608212344945</c:v>
                </c:pt>
                <c:pt idx="6979">
                  <c:v>4.4242462854028188</c:v>
                </c:pt>
                <c:pt idx="6980">
                  <c:v>5.4270754434274577</c:v>
                </c:pt>
                <c:pt idx="6981">
                  <c:v>6.3709146509800592</c:v>
                </c:pt>
                <c:pt idx="6982">
                  <c:v>6.6658644033402474</c:v>
                </c:pt>
                <c:pt idx="6983">
                  <c:v>8.6125327689174878</c:v>
                </c:pt>
                <c:pt idx="6984">
                  <c:v>8.0940516991305103</c:v>
                </c:pt>
                <c:pt idx="6985">
                  <c:v>10.457278472599272</c:v>
                </c:pt>
                <c:pt idx="6986">
                  <c:v>4.726453546937524</c:v>
                </c:pt>
                <c:pt idx="6987">
                  <c:v>3.7811628375500193</c:v>
                </c:pt>
                <c:pt idx="6988">
                  <c:v>7.0896803204062859</c:v>
                </c:pt>
                <c:pt idx="6989">
                  <c:v>3.426678821529705</c:v>
                </c:pt>
                <c:pt idx="6990">
                  <c:v>7.7395676831101961</c:v>
                </c:pt>
                <c:pt idx="6991">
                  <c:v>5.9671476030086241</c:v>
                </c:pt>
                <c:pt idx="6992">
                  <c:v>7.9758903604570719</c:v>
                </c:pt>
                <c:pt idx="6993">
                  <c:v>7.3260029977531627</c:v>
                </c:pt>
                <c:pt idx="6994">
                  <c:v>5.5535829176515907</c:v>
                </c:pt>
                <c:pt idx="6995">
                  <c:v>7.0305996510695667</c:v>
                </c:pt>
                <c:pt idx="6996">
                  <c:v>10.059171597633137</c:v>
                </c:pt>
                <c:pt idx="6997">
                  <c:v>4.2603550295857993</c:v>
                </c:pt>
                <c:pt idx="6998">
                  <c:v>4.4970414201183431</c:v>
                </c:pt>
                <c:pt idx="6999">
                  <c:v>4.9112426035502956</c:v>
                </c:pt>
                <c:pt idx="7000">
                  <c:v>8.3431952662721898</c:v>
                </c:pt>
                <c:pt idx="7001">
                  <c:v>9.8224852071005913</c:v>
                </c:pt>
                <c:pt idx="7002">
                  <c:v>4.3195266272189352</c:v>
                </c:pt>
                <c:pt idx="7003">
                  <c:v>7.6923076923076925</c:v>
                </c:pt>
                <c:pt idx="7004">
                  <c:v>5.9855363366502683</c:v>
                </c:pt>
                <c:pt idx="7005">
                  <c:v>6.8152146407404048</c:v>
                </c:pt>
                <c:pt idx="7006">
                  <c:v>10.370978801126702</c:v>
                </c:pt>
                <c:pt idx="7007">
                  <c:v>8.1189948328820467</c:v>
                </c:pt>
                <c:pt idx="7008">
                  <c:v>11.200657105216839</c:v>
                </c:pt>
                <c:pt idx="7009">
                  <c:v>6.4596382247017745</c:v>
                </c:pt>
                <c:pt idx="7010">
                  <c:v>6.5289493614687526</c:v>
                </c:pt>
                <c:pt idx="7011">
                  <c:v>7.2411983827198894</c:v>
                </c:pt>
                <c:pt idx="7012">
                  <c:v>3.205120595630115</c:v>
                </c:pt>
                <c:pt idx="7013">
                  <c:v>5.9354085104261385</c:v>
                </c:pt>
                <c:pt idx="7014">
                  <c:v>11.633400680435232</c:v>
                </c:pt>
                <c:pt idx="7015">
                  <c:v>6.7663657018857979</c:v>
                </c:pt>
                <c:pt idx="7016">
                  <c:v>6.5289493614687526</c:v>
                </c:pt>
                <c:pt idx="7017">
                  <c:v>5.5792839998005705</c:v>
                </c:pt>
                <c:pt idx="7018">
                  <c:v>6.5289493614687526</c:v>
                </c:pt>
                <c:pt idx="7019">
                  <c:v>7.8940933188667639</c:v>
                </c:pt>
                <c:pt idx="7020">
                  <c:v>7.6566769784497186</c:v>
                </c:pt>
                <c:pt idx="7021">
                  <c:v>5.5792839998005705</c:v>
                </c:pt>
                <c:pt idx="7022">
                  <c:v>6.8362492413249472</c:v>
                </c:pt>
                <c:pt idx="7023">
                  <c:v>7.7873795705527655</c:v>
                </c:pt>
                <c:pt idx="7024">
                  <c:v>8.381836026320153</c:v>
                </c:pt>
                <c:pt idx="7025">
                  <c:v>9.5707489378549262</c:v>
                </c:pt>
                <c:pt idx="7026">
                  <c:v>5.2392927907331188</c:v>
                </c:pt>
                <c:pt idx="7027">
                  <c:v>4.5248437738149665</c:v>
                </c:pt>
                <c:pt idx="7028">
                  <c:v>7.7398643499466528</c:v>
                </c:pt>
                <c:pt idx="7029">
                  <c:v>7.2040275872580386</c:v>
                </c:pt>
                <c:pt idx="7030">
                  <c:v>10.240435909160187</c:v>
                </c:pt>
                <c:pt idx="7031">
                  <c:v>13.634068739521412</c:v>
                </c:pt>
                <c:pt idx="7032">
                  <c:v>7.7518224236370958</c:v>
                </c:pt>
                <c:pt idx="7033">
                  <c:v>6.7977519714971457</c:v>
                </c:pt>
                <c:pt idx="7034">
                  <c:v>7.3940460040846148</c:v>
                </c:pt>
                <c:pt idx="7035">
                  <c:v>5.9033109226159421</c:v>
                </c:pt>
                <c:pt idx="7036">
                  <c:v>5.784052116098449</c:v>
                </c:pt>
                <c:pt idx="7037">
                  <c:v>14.489944991875495</c:v>
                </c:pt>
                <c:pt idx="7038">
                  <c:v>6.0225697291334361</c:v>
                </c:pt>
                <c:pt idx="7039">
                  <c:v>6.7381225682383992</c:v>
                </c:pt>
                <c:pt idx="7040">
                  <c:v>4.7180065407098279</c:v>
                </c:pt>
                <c:pt idx="7041">
                  <c:v>9.6748994885442041</c:v>
                </c:pt>
                <c:pt idx="7042">
                  <c:v>8.9582402671705594</c:v>
                </c:pt>
                <c:pt idx="7043">
                  <c:v>7.7638082315478183</c:v>
                </c:pt>
                <c:pt idx="7044">
                  <c:v>7.0471490101741727</c:v>
                </c:pt>
                <c:pt idx="7045">
                  <c:v>8.3013026475780514</c:v>
                </c:pt>
                <c:pt idx="7046">
                  <c:v>5.3152225585211985</c:v>
                </c:pt>
                <c:pt idx="7047">
                  <c:v>7.1068706119553102</c:v>
                </c:pt>
                <c:pt idx="7048">
                  <c:v>7.2374957307747287</c:v>
                </c:pt>
                <c:pt idx="7049">
                  <c:v>7.2973097450786524</c:v>
                </c:pt>
                <c:pt idx="7050">
                  <c:v>7.0580536878629587</c:v>
                </c:pt>
                <c:pt idx="7051">
                  <c:v>7.1178677021668824</c:v>
                </c:pt>
                <c:pt idx="7052">
                  <c:v>6.0412154446962614</c:v>
                </c:pt>
                <c:pt idx="7053">
                  <c:v>6.101029459000185</c:v>
                </c:pt>
                <c:pt idx="7054">
                  <c:v>7.3685169032579632</c:v>
                </c:pt>
                <c:pt idx="7055">
                  <c:v>8.3270231670963977</c:v>
                </c:pt>
                <c:pt idx="7056">
                  <c:v>5.3316910926012904</c:v>
                </c:pt>
                <c:pt idx="7057">
                  <c:v>6.2302907149498221</c:v>
                </c:pt>
                <c:pt idx="7058">
                  <c:v>4.0137449798234428</c:v>
                </c:pt>
                <c:pt idx="7059">
                  <c:v>5.9906641489902137</c:v>
                </c:pt>
                <c:pt idx="7060">
                  <c:v>7.5482368277276688</c:v>
                </c:pt>
                <c:pt idx="7061">
                  <c:v>17.732365881011031</c:v>
                </c:pt>
                <c:pt idx="7062">
                  <c:v>6.3599453044703811</c:v>
                </c:pt>
                <c:pt idx="7063">
                  <c:v>6.0599478844481931</c:v>
                </c:pt>
                <c:pt idx="7064">
                  <c:v>4.559960784337254</c:v>
                </c:pt>
                <c:pt idx="7065">
                  <c:v>7.1399385965280695</c:v>
                </c:pt>
                <c:pt idx="7066">
                  <c:v>5.759950464426006</c:v>
                </c:pt>
                <c:pt idx="7067">
                  <c:v>9.1799210526789459</c:v>
                </c:pt>
                <c:pt idx="7068">
                  <c:v>6.7199422084970069</c:v>
                </c:pt>
                <c:pt idx="7069">
                  <c:v>7.1999380805325073</c:v>
                </c:pt>
                <c:pt idx="7070">
                  <c:v>7.2711976443723332</c:v>
                </c:pt>
                <c:pt idx="7071">
                  <c:v>8.4129559521663371</c:v>
                </c:pt>
                <c:pt idx="7072">
                  <c:v>6.0693467940628567</c:v>
                </c:pt>
                <c:pt idx="7073">
                  <c:v>3.9661078060212729</c:v>
                </c:pt>
                <c:pt idx="7074">
                  <c:v>6.7904573042485428</c:v>
                </c:pt>
                <c:pt idx="7075">
                  <c:v>8.3528634096508618</c:v>
                </c:pt>
                <c:pt idx="7076">
                  <c:v>6.0693467940628567</c:v>
                </c:pt>
                <c:pt idx="7077">
                  <c:v>7.0909200168259119</c:v>
                </c:pt>
                <c:pt idx="7078">
                  <c:v>6.1991392224353463</c:v>
                </c:pt>
                <c:pt idx="7079">
                  <c:v>7.3426697586127405</c:v>
                </c:pt>
                <c:pt idx="7080">
                  <c:v>3.7917065146934643</c:v>
                </c:pt>
                <c:pt idx="7081">
                  <c:v>10.833447184838469</c:v>
                </c:pt>
                <c:pt idx="7082">
                  <c:v>5.3565377747256875</c:v>
                </c:pt>
                <c:pt idx="7083">
                  <c:v>8.0648995709353049</c:v>
                </c:pt>
                <c:pt idx="7084">
                  <c:v>6.5602541285966289</c:v>
                </c:pt>
                <c:pt idx="7085">
                  <c:v>5.8380243162740637</c:v>
                </c:pt>
                <c:pt idx="7086">
                  <c:v>8.0047137532417576</c:v>
                </c:pt>
                <c:pt idx="7087">
                  <c:v>4.701786196520195</c:v>
                </c:pt>
                <c:pt idx="7088">
                  <c:v>4.701786196520195</c:v>
                </c:pt>
                <c:pt idx="7089">
                  <c:v>13.56284479765441</c:v>
                </c:pt>
                <c:pt idx="7090">
                  <c:v>8.0774275683808483</c:v>
                </c:pt>
                <c:pt idx="7091">
                  <c:v>9.2830137726167958</c:v>
                </c:pt>
                <c:pt idx="7092">
                  <c:v>6.1484896416033328</c:v>
                </c:pt>
                <c:pt idx="7093">
                  <c:v>4.8902146804244717</c:v>
                </c:pt>
                <c:pt idx="7094">
                  <c:v>4.8298416596784906</c:v>
                </c:pt>
                <c:pt idx="7095">
                  <c:v>12.738707377402019</c:v>
                </c:pt>
                <c:pt idx="7096">
                  <c:v>5.2524528049003587</c:v>
                </c:pt>
                <c:pt idx="7097">
                  <c:v>7.1240164480257731</c:v>
                </c:pt>
                <c:pt idx="7098">
                  <c:v>12.074604149196226</c:v>
                </c:pt>
                <c:pt idx="7099">
                  <c:v>6.0976750953440941</c:v>
                </c:pt>
                <c:pt idx="7100">
                  <c:v>7.9692387384695094</c:v>
                </c:pt>
                <c:pt idx="7101">
                  <c:v>7.1240164480257731</c:v>
                </c:pt>
                <c:pt idx="7102">
                  <c:v>6.399540199074</c:v>
                </c:pt>
                <c:pt idx="7103">
                  <c:v>6.8825243650418493</c:v>
                </c:pt>
                <c:pt idx="7104">
                  <c:v>8.2711038421994143</c:v>
                </c:pt>
                <c:pt idx="7105">
                  <c:v>8.6333419666753013</c:v>
                </c:pt>
                <c:pt idx="7106">
                  <c:v>8.0899847799614708</c:v>
                </c:pt>
                <c:pt idx="7107">
                  <c:v>4.0512856482903583</c:v>
                </c:pt>
                <c:pt idx="7108">
                  <c:v>10.884050995406932</c:v>
                </c:pt>
                <c:pt idx="7109">
                  <c:v>7.4979017968358859</c:v>
                </c:pt>
                <c:pt idx="7110">
                  <c:v>12.214323894845556</c:v>
                </c:pt>
                <c:pt idx="7111">
                  <c:v>6.056109857832821</c:v>
                </c:pt>
                <c:pt idx="7112">
                  <c:v>4.1181547033263186</c:v>
                </c:pt>
                <c:pt idx="7113">
                  <c:v>5.3899377734712104</c:v>
                </c:pt>
                <c:pt idx="7114">
                  <c:v>9.9320201668458257</c:v>
                </c:pt>
                <c:pt idx="7115">
                  <c:v>9.0841647867492323</c:v>
                </c:pt>
                <c:pt idx="7116">
                  <c:v>8.2363094066526372</c:v>
                </c:pt>
                <c:pt idx="7117">
                  <c:v>9.992581265424155</c:v>
                </c:pt>
                <c:pt idx="7118">
                  <c:v>8.7813592938575908</c:v>
                </c:pt>
                <c:pt idx="7119">
                  <c:v>5.4504988720495389</c:v>
                </c:pt>
                <c:pt idx="7120">
                  <c:v>5.9349876606761649</c:v>
                </c:pt>
                <c:pt idx="7121">
                  <c:v>8.0546261109176527</c:v>
                </c:pt>
                <c:pt idx="7122">
                  <c:v>15.406488679263594</c:v>
                </c:pt>
                <c:pt idx="7123">
                  <c:v>9.0376646189380931</c:v>
                </c:pt>
                <c:pt idx="7124">
                  <c:v>11.645849710309488</c:v>
                </c:pt>
                <c:pt idx="7125">
                  <c:v>6.8540677982550635</c:v>
                </c:pt>
                <c:pt idx="7126">
                  <c:v>8.309799012043749</c:v>
                </c:pt>
                <c:pt idx="7127">
                  <c:v>7.5212779379082111</c:v>
                </c:pt>
                <c:pt idx="7128">
                  <c:v>10.917984103415145</c:v>
                </c:pt>
                <c:pt idx="7129">
                  <c:v>6.3787559481899212</c:v>
                </c:pt>
                <c:pt idx="7130">
                  <c:v>4.3132540221093754</c:v>
                </c:pt>
                <c:pt idx="7131">
                  <c:v>4.4955041920576591</c:v>
                </c:pt>
                <c:pt idx="7132">
                  <c:v>9.2340086107130297</c:v>
                </c:pt>
                <c:pt idx="7133">
                  <c:v>4.6170043053565148</c:v>
                </c:pt>
                <c:pt idx="7134">
                  <c:v>12.271511443184421</c:v>
                </c:pt>
                <c:pt idx="7135">
                  <c:v>8.6265080442187507</c:v>
                </c:pt>
                <c:pt idx="7136">
                  <c:v>5.0422547019025092</c:v>
                </c:pt>
                <c:pt idx="7137">
                  <c:v>6.5104008216490898</c:v>
                </c:pt>
                <c:pt idx="7138">
                  <c:v>8.5791263163787068</c:v>
                </c:pt>
                <c:pt idx="7139">
                  <c:v>4.8675893993638057</c:v>
                </c:pt>
                <c:pt idx="7140">
                  <c:v>7.1796943640616133</c:v>
                </c:pt>
                <c:pt idx="7141">
                  <c:v>9.1875749912991829</c:v>
                </c:pt>
                <c:pt idx="7142">
                  <c:v>9.5526441962514692</c:v>
                </c:pt>
                <c:pt idx="7143">
                  <c:v>6.8754700266013753</c:v>
                </c:pt>
                <c:pt idx="7144">
                  <c:v>9.49179932875942</c:v>
                </c:pt>
                <c:pt idx="7145">
                  <c:v>20.139651139867745</c:v>
                </c:pt>
                <c:pt idx="7146">
                  <c:v>11.438835088504943</c:v>
                </c:pt>
                <c:pt idx="7147">
                  <c:v>6.7643289511450906</c:v>
                </c:pt>
                <c:pt idx="7148">
                  <c:v>6.8252688516058573</c:v>
                </c:pt>
                <c:pt idx="7149">
                  <c:v>4.0829733308713614</c:v>
                </c:pt>
                <c:pt idx="7150">
                  <c:v>10.725422481094919</c:v>
                </c:pt>
                <c:pt idx="7151">
                  <c:v>5.423651141008226</c:v>
                </c:pt>
                <c:pt idx="7152">
                  <c:v>23.279041976012834</c:v>
                </c:pt>
                <c:pt idx="7153">
                  <c:v>11.212941684781052</c:v>
                </c:pt>
                <c:pt idx="7154">
                  <c:v>7.8612471594388893</c:v>
                </c:pt>
                <c:pt idx="7155">
                  <c:v>6.9580078124999982</c:v>
                </c:pt>
                <c:pt idx="7156">
                  <c:v>4.6997070312499991</c:v>
                </c:pt>
                <c:pt idx="7157">
                  <c:v>6.9580078124999982</c:v>
                </c:pt>
                <c:pt idx="7158">
                  <c:v>8.1176757812499982</c:v>
                </c:pt>
                <c:pt idx="7159">
                  <c:v>5.7373046874999991</c:v>
                </c:pt>
                <c:pt idx="7160">
                  <c:v>9.1552734374999982</c:v>
                </c:pt>
                <c:pt idx="7161">
                  <c:v>6.1645507812499991</c:v>
                </c:pt>
                <c:pt idx="7162">
                  <c:v>11.962890624999998</c:v>
                </c:pt>
                <c:pt idx="7163">
                  <c:v>6.5917968749999991</c:v>
                </c:pt>
                <c:pt idx="7164">
                  <c:v>6.7749023437499991</c:v>
                </c:pt>
                <c:pt idx="7165">
                  <c:v>6.9580078124999982</c:v>
                </c:pt>
                <c:pt idx="7166">
                  <c:v>7.2745456312685652</c:v>
                </c:pt>
                <c:pt idx="7167">
                  <c:v>8.0692438935079895</c:v>
                </c:pt>
                <c:pt idx="7168">
                  <c:v>7.0300230890410509</c:v>
                </c:pt>
                <c:pt idx="7169">
                  <c:v>5.3794959290053255</c:v>
                </c:pt>
                <c:pt idx="7170">
                  <c:v>5.6240184712328407</c:v>
                </c:pt>
                <c:pt idx="7171">
                  <c:v>5.2572346578915683</c:v>
                </c:pt>
                <c:pt idx="7172">
                  <c:v>6.4798473690291427</c:v>
                </c:pt>
                <c:pt idx="7173">
                  <c:v>5.7552758736386327</c:v>
                </c:pt>
                <c:pt idx="7174">
                  <c:v>5.5103705173135848</c:v>
                </c:pt>
                <c:pt idx="7175">
                  <c:v>9.1839508621893078</c:v>
                </c:pt>
                <c:pt idx="7176">
                  <c:v>7.6532923851577568</c:v>
                </c:pt>
                <c:pt idx="7177">
                  <c:v>6.4899919426137771</c:v>
                </c:pt>
                <c:pt idx="7178">
                  <c:v>8.4492347932141634</c:v>
                </c:pt>
                <c:pt idx="7179">
                  <c:v>18.857712437028713</c:v>
                </c:pt>
                <c:pt idx="7180">
                  <c:v>8.2655557759703768</c:v>
                </c:pt>
                <c:pt idx="7181">
                  <c:v>6.796123638020088</c:v>
                </c:pt>
                <c:pt idx="7182">
                  <c:v>7.0520607654613379</c:v>
                </c:pt>
                <c:pt idx="7183">
                  <c:v>6.7454494278325843</c:v>
                </c:pt>
                <c:pt idx="7184">
                  <c:v>6.8680939628840854</c:v>
                </c:pt>
                <c:pt idx="7185">
                  <c:v>5.151070472163064</c:v>
                </c:pt>
                <c:pt idx="7186">
                  <c:v>9.3823069314398673</c:v>
                </c:pt>
                <c:pt idx="7187">
                  <c:v>6.6841271603068328</c:v>
                </c:pt>
                <c:pt idx="7188">
                  <c:v>7.8001395426538656</c:v>
                </c:pt>
                <c:pt idx="7189">
                  <c:v>7.0631184835054688</c:v>
                </c:pt>
                <c:pt idx="7190">
                  <c:v>6.0804237379742734</c:v>
                </c:pt>
                <c:pt idx="7191">
                  <c:v>5.8347500515914739</c:v>
                </c:pt>
                <c:pt idx="7192">
                  <c:v>8.1072316506323645</c:v>
                </c:pt>
                <c:pt idx="7193">
                  <c:v>7.6773026994624658</c:v>
                </c:pt>
                <c:pt idx="7194">
                  <c:v>4.6678000412731793</c:v>
                </c:pt>
                <c:pt idx="7195">
                  <c:v>6.5717711107398706</c:v>
                </c:pt>
                <c:pt idx="7196">
                  <c:v>4.9134737276559779</c:v>
                </c:pt>
                <c:pt idx="7197">
                  <c:v>7.3087921698882674</c:v>
                </c:pt>
                <c:pt idx="7198">
                  <c:v>5.659361783929258</c:v>
                </c:pt>
                <c:pt idx="7199">
                  <c:v>6.2129950019223372</c:v>
                </c:pt>
                <c:pt idx="7200">
                  <c:v>5.8439061899269511</c:v>
                </c:pt>
                <c:pt idx="7201">
                  <c:v>6.5205690119184929</c:v>
                </c:pt>
                <c:pt idx="7202">
                  <c:v>8.4890426758938862</c:v>
                </c:pt>
                <c:pt idx="7203">
                  <c:v>5.659361783929258</c:v>
                </c:pt>
                <c:pt idx="7204">
                  <c:v>7.3817762399077278</c:v>
                </c:pt>
                <c:pt idx="7205">
                  <c:v>10.94963475586313</c:v>
                </c:pt>
                <c:pt idx="7206">
                  <c:v>8.673587081891581</c:v>
                </c:pt>
                <c:pt idx="7207">
                  <c:v>7.8738946559015766</c:v>
                </c:pt>
                <c:pt idx="7208">
                  <c:v>3.8139177239523261</c:v>
                </c:pt>
                <c:pt idx="7209">
                  <c:v>10.642060745866974</c:v>
                </c:pt>
                <c:pt idx="7210">
                  <c:v>5.4133025759323337</c:v>
                </c:pt>
                <c:pt idx="7211">
                  <c:v>5.7208765859284894</c:v>
                </c:pt>
                <c:pt idx="7212">
                  <c:v>4.0047416140710599</c:v>
                </c:pt>
                <c:pt idx="7213">
                  <c:v>6.6540322203026845</c:v>
                </c:pt>
                <c:pt idx="7214">
                  <c:v>5.4218040313577429</c:v>
                </c:pt>
                <c:pt idx="7215">
                  <c:v>8.5023745037200964</c:v>
                </c:pt>
                <c:pt idx="7216">
                  <c:v>10.227493968243015</c:v>
                </c:pt>
                <c:pt idx="7217">
                  <c:v>10.10427114934852</c:v>
                </c:pt>
                <c:pt idx="7218">
                  <c:v>7.2815728691063217</c:v>
                </c:pt>
                <c:pt idx="7219">
                  <c:v>10.428693346431935</c:v>
                </c:pt>
                <c:pt idx="7220">
                  <c:v>4.936659572275472</c:v>
                </c:pt>
                <c:pt idx="7221">
                  <c:v>9.4413614319768406</c:v>
                </c:pt>
                <c:pt idx="7222">
                  <c:v>7.6518223370269824</c:v>
                </c:pt>
                <c:pt idx="7223">
                  <c:v>5.3686172848495763</c:v>
                </c:pt>
                <c:pt idx="7224">
                  <c:v>5.5537420188099063</c:v>
                </c:pt>
                <c:pt idx="7225">
                  <c:v>6.3659467584351876</c:v>
                </c:pt>
                <c:pt idx="7226">
                  <c:v>4.2027609667339103</c:v>
                </c:pt>
                <c:pt idx="7227">
                  <c:v>8.2819113167991762</c:v>
                </c:pt>
                <c:pt idx="7228">
                  <c:v>5.4388671334203549</c:v>
                </c:pt>
                <c:pt idx="7229">
                  <c:v>4.9522080967364328</c:v>
                </c:pt>
                <c:pt idx="7230">
                  <c:v>4.3950846858535835</c:v>
                </c:pt>
                <c:pt idx="7231">
                  <c:v>8.728266770497962</c:v>
                </c:pt>
                <c:pt idx="7232">
                  <c:v>6.6235783293849781</c:v>
                </c:pt>
                <c:pt idx="7233">
                  <c:v>7.6140199487322651</c:v>
                </c:pt>
                <c:pt idx="7234">
                  <c:v>7.9854355559874977</c:v>
                </c:pt>
                <c:pt idx="7235">
                  <c:v>5.7040114080228159</c:v>
                </c:pt>
                <c:pt idx="7236">
                  <c:v>7.068014136028272</c:v>
                </c:pt>
                <c:pt idx="7237">
                  <c:v>7.9980159960319925</c:v>
                </c:pt>
                <c:pt idx="7238">
                  <c:v>5.7040114080228159</c:v>
                </c:pt>
                <c:pt idx="7239">
                  <c:v>12.462024924049848</c:v>
                </c:pt>
                <c:pt idx="7240">
                  <c:v>6.6340132680265365</c:v>
                </c:pt>
                <c:pt idx="7241">
                  <c:v>9.0520181040362093</c:v>
                </c:pt>
                <c:pt idx="7242">
                  <c:v>14.570029140058281</c:v>
                </c:pt>
                <c:pt idx="7243">
                  <c:v>4.2780085560171122</c:v>
                </c:pt>
                <c:pt idx="7244">
                  <c:v>5.0840101680203365</c:v>
                </c:pt>
                <c:pt idx="7245">
                  <c:v>6.1476898658126977</c:v>
                </c:pt>
                <c:pt idx="7246">
                  <c:v>7.8243325564888879</c:v>
                </c:pt>
                <c:pt idx="7247">
                  <c:v>9.6872688794624331</c:v>
                </c:pt>
                <c:pt idx="7248">
                  <c:v>7.2654516595968248</c:v>
                </c:pt>
                <c:pt idx="7249">
                  <c:v>7.0170601498670182</c:v>
                </c:pt>
                <c:pt idx="7250">
                  <c:v>16.455937519599644</c:v>
                </c:pt>
                <c:pt idx="7251">
                  <c:v>7.5256993302749553</c:v>
                </c:pt>
                <c:pt idx="7252">
                  <c:v>4.4159062185910898</c:v>
                </c:pt>
                <c:pt idx="7253">
                  <c:v>5.7220193254983132</c:v>
                </c:pt>
                <c:pt idx="7254">
                  <c:v>10.137925544089404</c:v>
                </c:pt>
                <c:pt idx="7255">
                  <c:v>20.400242812646162</c:v>
                </c:pt>
                <c:pt idx="7256">
                  <c:v>4.2293186318900577</c:v>
                </c:pt>
                <c:pt idx="7257">
                  <c:v>8.4586372637801155</c:v>
                </c:pt>
                <c:pt idx="7258">
                  <c:v>7.0281324324055374</c:v>
                </c:pt>
                <c:pt idx="7259">
                  <c:v>4.9134731164605085</c:v>
                </c:pt>
                <c:pt idx="7260">
                  <c:v>7.5256993302749553</c:v>
                </c:pt>
                <c:pt idx="7261">
                  <c:v>6.9659365701718601</c:v>
                </c:pt>
                <c:pt idx="7262">
                  <c:v>7.9736421292365431</c:v>
                </c:pt>
                <c:pt idx="7263">
                  <c:v>12.209639510393457</c:v>
                </c:pt>
                <c:pt idx="7264">
                  <c:v>7.8490539709672218</c:v>
                </c:pt>
                <c:pt idx="7265">
                  <c:v>4.6720559350995368</c:v>
                </c:pt>
                <c:pt idx="7266">
                  <c:v>6.1671138343313885</c:v>
                </c:pt>
                <c:pt idx="7267">
                  <c:v>6.1048197551967283</c:v>
                </c:pt>
                <c:pt idx="7268">
                  <c:v>12.396521747797438</c:v>
                </c:pt>
                <c:pt idx="7269">
                  <c:v>5.8025051848191493</c:v>
                </c:pt>
                <c:pt idx="7270">
                  <c:v>8.8597390994012812</c:v>
                </c:pt>
                <c:pt idx="7271">
                  <c:v>7.2375333488066804</c:v>
                </c:pt>
                <c:pt idx="7272">
                  <c:v>4.8666172517838024</c:v>
                </c:pt>
                <c:pt idx="7273">
                  <c:v>5.8025051848191493</c:v>
                </c:pt>
                <c:pt idx="7274">
                  <c:v>5.9272902425571949</c:v>
                </c:pt>
                <c:pt idx="7275">
                  <c:v>9.0469166860083501</c:v>
                </c:pt>
                <c:pt idx="7276">
                  <c:v>6.3640379446403568</c:v>
                </c:pt>
                <c:pt idx="7277">
                  <c:v>6.4888230023784033</c:v>
                </c:pt>
                <c:pt idx="7278">
                  <c:v>10.04519714791272</c:v>
                </c:pt>
                <c:pt idx="7279">
                  <c:v>7.1751408199376572</c:v>
                </c:pt>
                <c:pt idx="7280">
                  <c:v>6.3116124295021008</c:v>
                </c:pt>
                <c:pt idx="7281">
                  <c:v>11.623365464231592</c:v>
                </c:pt>
                <c:pt idx="7282">
                  <c:v>4.9992969738630499</c:v>
                </c:pt>
                <c:pt idx="7283">
                  <c:v>13.6855754659501</c:v>
                </c:pt>
                <c:pt idx="7284">
                  <c:v>4.9992969738630499</c:v>
                </c:pt>
                <c:pt idx="7285">
                  <c:v>6.4990860660219649</c:v>
                </c:pt>
                <c:pt idx="7286">
                  <c:v>7.7489103094877283</c:v>
                </c:pt>
                <c:pt idx="7287">
                  <c:v>4.9368057616897625</c:v>
                </c:pt>
                <c:pt idx="7288">
                  <c:v>9.0612257651267782</c:v>
                </c:pt>
                <c:pt idx="7289">
                  <c:v>18.338908027559683</c:v>
                </c:pt>
                <c:pt idx="7290">
                  <c:v>5.0072103829514489</c:v>
                </c:pt>
                <c:pt idx="7291">
                  <c:v>7.0726846659189224</c:v>
                </c:pt>
                <c:pt idx="7292">
                  <c:v>8.4496675212305714</c:v>
                </c:pt>
                <c:pt idx="7293">
                  <c:v>6.1964228489024187</c:v>
                </c:pt>
                <c:pt idx="7294">
                  <c:v>13.018746995673768</c:v>
                </c:pt>
                <c:pt idx="7295">
                  <c:v>6.0086524595417394</c:v>
                </c:pt>
                <c:pt idx="7296">
                  <c:v>8.3870773914436771</c:v>
                </c:pt>
                <c:pt idx="7297">
                  <c:v>8.9503885595257149</c:v>
                </c:pt>
                <c:pt idx="7298">
                  <c:v>11.078452972280081</c:v>
                </c:pt>
                <c:pt idx="7299">
                  <c:v>6.5093734978368838</c:v>
                </c:pt>
                <c:pt idx="7300">
                  <c:v>22.254695270532462</c:v>
                </c:pt>
                <c:pt idx="7301">
                  <c:v>6.2689282452204118</c:v>
                </c:pt>
                <c:pt idx="7302">
                  <c:v>21.627802446010421</c:v>
                </c:pt>
                <c:pt idx="7303">
                  <c:v>5.1405211610807378</c:v>
                </c:pt>
                <c:pt idx="7304">
                  <c:v>7.2719567644556777</c:v>
                </c:pt>
                <c:pt idx="7305">
                  <c:v>8.9018781082129852</c:v>
                </c:pt>
                <c:pt idx="7306">
                  <c:v>7.522713894264494</c:v>
                </c:pt>
                <c:pt idx="7307">
                  <c:v>5.0778318786285332</c:v>
                </c:pt>
                <c:pt idx="7308">
                  <c:v>11.910963665918782</c:v>
                </c:pt>
                <c:pt idx="7309">
                  <c:v>4.3882497716542881</c:v>
                </c:pt>
                <c:pt idx="7310">
                  <c:v>8.6511209784041672</c:v>
                </c:pt>
                <c:pt idx="7311">
                  <c:v>9.8422173449960457</c:v>
                </c:pt>
                <c:pt idx="7312">
                  <c:v>11.239172093700791</c:v>
                </c:pt>
                <c:pt idx="7313">
                  <c:v>5.8393463950512494</c:v>
                </c:pt>
                <c:pt idx="7314">
                  <c:v>15.88553374137598</c:v>
                </c:pt>
                <c:pt idx="7315">
                  <c:v>9.6066666499230227</c:v>
                </c:pt>
                <c:pt idx="7316">
                  <c:v>11.741481461017027</c:v>
                </c:pt>
                <c:pt idx="7317">
                  <c:v>8.853202598948668</c:v>
                </c:pt>
                <c:pt idx="7318">
                  <c:v>6.7183877878546632</c:v>
                </c:pt>
                <c:pt idx="7319">
                  <c:v>7.8485838643161951</c:v>
                </c:pt>
                <c:pt idx="7320">
                  <c:v>11.615904119187968</c:v>
                </c:pt>
                <c:pt idx="7321">
                  <c:v>6.2160784205384267</c:v>
                </c:pt>
                <c:pt idx="7322">
                  <c:v>10.17176468815379</c:v>
                </c:pt>
                <c:pt idx="7323">
                  <c:v>5.0939519696928732</c:v>
                </c:pt>
                <c:pt idx="7324">
                  <c:v>7.2950423269675717</c:v>
                </c:pt>
                <c:pt idx="7325">
                  <c:v>5.9743881126027523</c:v>
                </c:pt>
                <c:pt idx="7326">
                  <c:v>10.69101030676282</c:v>
                </c:pt>
                <c:pt idx="7327">
                  <c:v>9.684797572008673</c:v>
                </c:pt>
                <c:pt idx="7328">
                  <c:v>5.7228349289142155</c:v>
                </c:pt>
                <c:pt idx="7329">
                  <c:v>10.753898602684954</c:v>
                </c:pt>
                <c:pt idx="7330">
                  <c:v>7.3579306228897057</c:v>
                </c:pt>
                <c:pt idx="7331">
                  <c:v>5.7228349289142155</c:v>
                </c:pt>
                <c:pt idx="7332">
                  <c:v>6.2259412962912899</c:v>
                </c:pt>
                <c:pt idx="7333">
                  <c:v>6.0372764085248871</c:v>
                </c:pt>
                <c:pt idx="7334">
                  <c:v>8.1125901739553168</c:v>
                </c:pt>
                <c:pt idx="7335">
                  <c:v>7.2950423269675717</c:v>
                </c:pt>
                <c:pt idx="7336">
                  <c:v>3.8361860512501886</c:v>
                </c:pt>
                <c:pt idx="7337">
                  <c:v>7.4326026706979089</c:v>
                </c:pt>
                <c:pt idx="7338">
                  <c:v>6.6767447719828672</c:v>
                </c:pt>
                <c:pt idx="7339">
                  <c:v>8.8183421516754859</c:v>
                </c:pt>
                <c:pt idx="7340">
                  <c:v>7.747543461829177</c:v>
                </c:pt>
                <c:pt idx="7341">
                  <c:v>11.274880322499371</c:v>
                </c:pt>
                <c:pt idx="7342">
                  <c:v>3.5273368606701943</c:v>
                </c:pt>
                <c:pt idx="7343">
                  <c:v>5.6059460821365583</c:v>
                </c:pt>
                <c:pt idx="7344">
                  <c:v>5.4169816074577986</c:v>
                </c:pt>
                <c:pt idx="7345">
                  <c:v>11.022927689594358</c:v>
                </c:pt>
                <c:pt idx="7346">
                  <c:v>8.4404132023179645</c:v>
                </c:pt>
                <c:pt idx="7347">
                  <c:v>8.5034013605442187</c:v>
                </c:pt>
                <c:pt idx="7348">
                  <c:v>6.8027210884353746</c:v>
                </c:pt>
                <c:pt idx="7349">
                  <c:v>7.507502771151759</c:v>
                </c:pt>
                <c:pt idx="7350">
                  <c:v>4.3530898420963977</c:v>
                </c:pt>
                <c:pt idx="7351">
                  <c:v>11.545151320342621</c:v>
                </c:pt>
                <c:pt idx="7352">
                  <c:v>7.0027967025029012</c:v>
                </c:pt>
                <c:pt idx="7353">
                  <c:v>6.2457375995296145</c:v>
                </c:pt>
                <c:pt idx="7354">
                  <c:v>4.7947076521641483</c:v>
                </c:pt>
                <c:pt idx="7355">
                  <c:v>9.9679448558149399</c:v>
                </c:pt>
                <c:pt idx="7356">
                  <c:v>13.942505146424695</c:v>
                </c:pt>
                <c:pt idx="7357">
                  <c:v>8.2645618741250448</c:v>
                </c:pt>
                <c:pt idx="7358">
                  <c:v>7.0139343495744875</c:v>
                </c:pt>
                <c:pt idx="7359">
                  <c:v>6.5084255676231733</c:v>
                </c:pt>
                <c:pt idx="7360">
                  <c:v>14.84932046981986</c:v>
                </c:pt>
                <c:pt idx="7361">
                  <c:v>4.4232018420740014</c:v>
                </c:pt>
                <c:pt idx="7362">
                  <c:v>7.7090089247575451</c:v>
                </c:pt>
                <c:pt idx="7363">
                  <c:v>5.4342194059766298</c:v>
                </c:pt>
                <c:pt idx="7364">
                  <c:v>19.778031093845176</c:v>
                </c:pt>
                <c:pt idx="7365">
                  <c:v>6.5716141653670874</c:v>
                </c:pt>
                <c:pt idx="7366">
                  <c:v>7.3298773382940592</c:v>
                </c:pt>
                <c:pt idx="7367">
                  <c:v>7.266688740550145</c:v>
                </c:pt>
                <c:pt idx="7368">
                  <c:v>4.4232018420740014</c:v>
                </c:pt>
                <c:pt idx="7369">
                  <c:v>9.2887238683554028</c:v>
                </c:pt>
                <c:pt idx="7370">
                  <c:v>14.786131872075947</c:v>
                </c:pt>
                <c:pt idx="7371">
                  <c:v>7.4562545337818875</c:v>
                </c:pt>
                <c:pt idx="7372">
                  <c:v>6.6453635298652118</c:v>
                </c:pt>
                <c:pt idx="7373">
                  <c:v>6.8352310592899324</c:v>
                </c:pt>
                <c:pt idx="7374">
                  <c:v>4.3669531767685683</c:v>
                </c:pt>
                <c:pt idx="7375">
                  <c:v>7.5314120005139067</c:v>
                </c:pt>
                <c:pt idx="7376">
                  <c:v>7.2782552946142802</c:v>
                </c:pt>
                <c:pt idx="7377">
                  <c:v>6.2023392945408649</c:v>
                </c:pt>
                <c:pt idx="7378">
                  <c:v>7.8478578828884409</c:v>
                </c:pt>
                <c:pt idx="7379">
                  <c:v>9.8098223536105511</c:v>
                </c:pt>
                <c:pt idx="7380">
                  <c:v>7.6579903534637204</c:v>
                </c:pt>
                <c:pt idx="7381">
                  <c:v>7.8478578828884409</c:v>
                </c:pt>
                <c:pt idx="7382">
                  <c:v>10.062979059510178</c:v>
                </c:pt>
                <c:pt idx="7383">
                  <c:v>6.719339526958497</c:v>
                </c:pt>
                <c:pt idx="7384">
                  <c:v>5.514929611748955</c:v>
                </c:pt>
                <c:pt idx="7385">
                  <c:v>7.733579455556006</c:v>
                </c:pt>
                <c:pt idx="7386">
                  <c:v>6.90950951357053</c:v>
                </c:pt>
                <c:pt idx="7387">
                  <c:v>7.099679500182563</c:v>
                </c:pt>
                <c:pt idx="7388">
                  <c:v>11.346809201184632</c:v>
                </c:pt>
                <c:pt idx="7389">
                  <c:v>6.212219562659743</c:v>
                </c:pt>
                <c:pt idx="7390">
                  <c:v>9.0647693618402361</c:v>
                </c:pt>
                <c:pt idx="7391">
                  <c:v>7.047507182425675</c:v>
                </c:pt>
                <c:pt idx="7392">
                  <c:v>8.8252567419564762</c:v>
                </c:pt>
                <c:pt idx="7393">
                  <c:v>10.476024190092218</c:v>
                </c:pt>
                <c:pt idx="7394">
                  <c:v>7.1109982381232033</c:v>
                </c:pt>
                <c:pt idx="7395">
                  <c:v>8.5712925191663611</c:v>
                </c:pt>
                <c:pt idx="7396">
                  <c:v>7.4284535166108459</c:v>
                </c:pt>
                <c:pt idx="7397">
                  <c:v>8.6347835748638904</c:v>
                </c:pt>
                <c:pt idx="7398">
                  <c:v>5.7141950127775738</c:v>
                </c:pt>
                <c:pt idx="7399">
                  <c:v>4.253900731734416</c:v>
                </c:pt>
                <c:pt idx="7400">
                  <c:v>7.5554356280059034</c:v>
                </c:pt>
                <c:pt idx="7401">
                  <c:v>9.5236583546292906</c:v>
                </c:pt>
                <c:pt idx="7402">
                  <c:v>7.7582676424278052</c:v>
                </c:pt>
                <c:pt idx="7403">
                  <c:v>10.619923740044619</c:v>
                </c:pt>
                <c:pt idx="7404">
                  <c:v>4.8330191870861734</c:v>
                </c:pt>
                <c:pt idx="7405">
                  <c:v>4.4514650407372649</c:v>
                </c:pt>
                <c:pt idx="7406">
                  <c:v>9.6660383741723468</c:v>
                </c:pt>
                <c:pt idx="7407">
                  <c:v>6.8043822765555344</c:v>
                </c:pt>
                <c:pt idx="7408">
                  <c:v>9.0301147969241669</c:v>
                </c:pt>
                <c:pt idx="7409">
                  <c:v>6.9315669920051706</c:v>
                </c:pt>
                <c:pt idx="7410">
                  <c:v>8.2034141465015313</c:v>
                </c:pt>
                <c:pt idx="7411">
                  <c:v>5.0873886179854457</c:v>
                </c:pt>
                <c:pt idx="7412">
                  <c:v>8.1398217887767128</c:v>
                </c:pt>
                <c:pt idx="7413">
                  <c:v>7.1859364229044429</c:v>
                </c:pt>
                <c:pt idx="7414">
                  <c:v>15.898089431204518</c:v>
                </c:pt>
                <c:pt idx="7415">
                  <c:v>5.6597198375088089</c:v>
                </c:pt>
                <c:pt idx="7416">
                  <c:v>7.57957438460544</c:v>
                </c:pt>
                <c:pt idx="7417">
                  <c:v>6.114614629597666</c:v>
                </c:pt>
                <c:pt idx="7418">
                  <c:v>8.5986768228717168</c:v>
                </c:pt>
                <c:pt idx="7419">
                  <c:v>5.5413695080728846</c:v>
                </c:pt>
                <c:pt idx="7420">
                  <c:v>7.2611048726472278</c:v>
                </c:pt>
                <c:pt idx="7421">
                  <c:v>7.1337170678639437</c:v>
                </c:pt>
                <c:pt idx="7422">
                  <c:v>9.4903914563547112</c:v>
                </c:pt>
                <c:pt idx="7423">
                  <c:v>6.9426353606890165</c:v>
                </c:pt>
                <c:pt idx="7424">
                  <c:v>6.050920727206023</c:v>
                </c:pt>
                <c:pt idx="7425">
                  <c:v>8.0254317013469372</c:v>
                </c:pt>
                <c:pt idx="7426">
                  <c:v>6.7515536535140894</c:v>
                </c:pt>
                <c:pt idx="7427">
                  <c:v>8.8534524324382868</c:v>
                </c:pt>
                <c:pt idx="7428">
                  <c:v>7.3884926774305129</c:v>
                </c:pt>
                <c:pt idx="7429">
                  <c:v>8.2802073109135055</c:v>
                </c:pt>
                <c:pt idx="7430">
                  <c:v>15.821331237432251</c:v>
                </c:pt>
                <c:pt idx="7431">
                  <c:v>5.2950423093019223</c:v>
                </c:pt>
                <c:pt idx="7432">
                  <c:v>5.3588379997754396</c:v>
                </c:pt>
                <c:pt idx="7433">
                  <c:v>4.9122681664608194</c:v>
                </c:pt>
                <c:pt idx="7434">
                  <c:v>10.143514785289225</c:v>
                </c:pt>
                <c:pt idx="7435">
                  <c:v>23.413018403780789</c:v>
                </c:pt>
                <c:pt idx="7436">
                  <c:v>4.9122681664608194</c:v>
                </c:pt>
                <c:pt idx="7437">
                  <c:v>9.3779664996070196</c:v>
                </c:pt>
                <c:pt idx="7438">
                  <c:v>9.3141708091335023</c:v>
                </c:pt>
                <c:pt idx="7439">
                  <c:v>8.2934397615572273</c:v>
                </c:pt>
                <c:pt idx="7440">
                  <c:v>12.312568261388808</c:v>
                </c:pt>
                <c:pt idx="7441">
                  <c:v>6.3795690473517137</c:v>
                </c:pt>
                <c:pt idx="7442">
                  <c:v>7.846869928242608</c:v>
                </c:pt>
                <c:pt idx="7443">
                  <c:v>12.587851381564612</c:v>
                </c:pt>
                <c:pt idx="7444">
                  <c:v>8.3067039573776622</c:v>
                </c:pt>
                <c:pt idx="7445">
                  <c:v>6.1980791066587173</c:v>
                </c:pt>
                <c:pt idx="7446">
                  <c:v>19.999987220455449</c:v>
                </c:pt>
                <c:pt idx="7447">
                  <c:v>8.4344994028757814</c:v>
                </c:pt>
                <c:pt idx="7448">
                  <c:v>8.9456811848682527</c:v>
                </c:pt>
                <c:pt idx="7449">
                  <c:v>7.2843403933927195</c:v>
                </c:pt>
                <c:pt idx="7450">
                  <c:v>8.3706016801267218</c:v>
                </c:pt>
                <c:pt idx="7451">
                  <c:v>9.0734766303663701</c:v>
                </c:pt>
                <c:pt idx="7452">
                  <c:v>9.9680447488531954</c:v>
                </c:pt>
                <c:pt idx="7453">
                  <c:v>6.4</c:v>
                </c:pt>
                <c:pt idx="7454">
                  <c:v>13.568</c:v>
                </c:pt>
                <c:pt idx="7455">
                  <c:v>6.1440000000000001</c:v>
                </c:pt>
                <c:pt idx="7456">
                  <c:v>11.776</c:v>
                </c:pt>
                <c:pt idx="7457">
                  <c:v>4.8</c:v>
                </c:pt>
                <c:pt idx="7458">
                  <c:v>7.9359999999999999</c:v>
                </c:pt>
                <c:pt idx="7459">
                  <c:v>6.1440000000000001</c:v>
                </c:pt>
                <c:pt idx="7460">
                  <c:v>9.7435834977028861</c:v>
                </c:pt>
                <c:pt idx="7461">
                  <c:v>7.7564052843555871</c:v>
                </c:pt>
                <c:pt idx="7462">
                  <c:v>4.679484179817833</c:v>
                </c:pt>
                <c:pt idx="7463">
                  <c:v>7.4358926692995704</c:v>
                </c:pt>
                <c:pt idx="7464">
                  <c:v>6.8589699621987421</c:v>
                </c:pt>
                <c:pt idx="7465">
                  <c:v>5.0640993178850522</c:v>
                </c:pt>
                <c:pt idx="7466">
                  <c:v>8.0128153764004004</c:v>
                </c:pt>
                <c:pt idx="7467">
                  <c:v>6.7307649161763354</c:v>
                </c:pt>
                <c:pt idx="7468">
                  <c:v>7.6282002383331804</c:v>
                </c:pt>
                <c:pt idx="7469">
                  <c:v>11.987171803094999</c:v>
                </c:pt>
                <c:pt idx="7470">
                  <c:v>5.7051245479970847</c:v>
                </c:pt>
                <c:pt idx="7471">
                  <c:v>6.9230724852099454</c:v>
                </c:pt>
                <c:pt idx="7472">
                  <c:v>6.9230724852099454</c:v>
                </c:pt>
                <c:pt idx="7473">
                  <c:v>5.769227071008288</c:v>
                </c:pt>
                <c:pt idx="7474">
                  <c:v>9.7435834977028861</c:v>
                </c:pt>
                <c:pt idx="7475">
                  <c:v>11.346146572982965</c:v>
                </c:pt>
                <c:pt idx="7476">
                  <c:v>10.72228385930309</c:v>
                </c:pt>
                <c:pt idx="7477">
                  <c:v>4.8153969428007883</c:v>
                </c:pt>
                <c:pt idx="7478">
                  <c:v>6.8057610124917813</c:v>
                </c:pt>
                <c:pt idx="7479">
                  <c:v>9.5665885930309003</c:v>
                </c:pt>
                <c:pt idx="7480">
                  <c:v>9.1813568376068364</c:v>
                </c:pt>
                <c:pt idx="7481">
                  <c:v>8.7961250821827743</c:v>
                </c:pt>
                <c:pt idx="7482">
                  <c:v>7.8972509861932929</c:v>
                </c:pt>
                <c:pt idx="7483">
                  <c:v>6.6131451347797494</c:v>
                </c:pt>
                <c:pt idx="7484">
                  <c:v>9.5023833004602221</c:v>
                </c:pt>
                <c:pt idx="7485">
                  <c:v>6.6131451347797494</c:v>
                </c:pt>
                <c:pt idx="7486">
                  <c:v>3.6597016765285995</c:v>
                </c:pt>
                <c:pt idx="7487">
                  <c:v>9.2455621301775146</c:v>
                </c:pt>
                <c:pt idx="7488">
                  <c:v>5.9068869165023008</c:v>
                </c:pt>
                <c:pt idx="7489">
                  <c:v>8.3600802310468918</c:v>
                </c:pt>
                <c:pt idx="7490">
                  <c:v>12.218578799222382</c:v>
                </c:pt>
                <c:pt idx="7491">
                  <c:v>3.4726487113579401</c:v>
                </c:pt>
                <c:pt idx="7492">
                  <c:v>5.1446647575673188</c:v>
                </c:pt>
                <c:pt idx="7493">
                  <c:v>7.9099220647597521</c:v>
                </c:pt>
                <c:pt idx="7494">
                  <c:v>7.8456137552901604</c:v>
                </c:pt>
                <c:pt idx="7495">
                  <c:v>5.7877478522632337</c:v>
                </c:pt>
                <c:pt idx="7496">
                  <c:v>6.4951392564287396</c:v>
                </c:pt>
                <c:pt idx="7497">
                  <c:v>9.0674716352123994</c:v>
                </c:pt>
                <c:pt idx="7498">
                  <c:v>7.8456137552901604</c:v>
                </c:pt>
                <c:pt idx="7499">
                  <c:v>10.096404586725862</c:v>
                </c:pt>
                <c:pt idx="7500">
                  <c:v>7.0096057321854719</c:v>
                </c:pt>
                <c:pt idx="7501">
                  <c:v>4.9596912366764654</c:v>
                </c:pt>
                <c:pt idx="7502">
                  <c:v>7.0208616207498009</c:v>
                </c:pt>
                <c:pt idx="7503">
                  <c:v>8.8243857068139704</c:v>
                </c:pt>
                <c:pt idx="7504">
                  <c:v>10.434675069371265</c:v>
                </c:pt>
                <c:pt idx="7505">
                  <c:v>6.6988037482383422</c:v>
                </c:pt>
                <c:pt idx="7506">
                  <c:v>4.8952796621741737</c:v>
                </c:pt>
                <c:pt idx="7507">
                  <c:v>7.9226236637818861</c:v>
                </c:pt>
                <c:pt idx="7508">
                  <c:v>7.0208616207498009</c:v>
                </c:pt>
                <c:pt idx="7509">
                  <c:v>11.143202388896473</c:v>
                </c:pt>
                <c:pt idx="7510">
                  <c:v>8.0514468127864696</c:v>
                </c:pt>
                <c:pt idx="7511">
                  <c:v>7.5361542167681348</c:v>
                </c:pt>
                <c:pt idx="7512">
                  <c:v>4.8952796621741737</c:v>
                </c:pt>
                <c:pt idx="7513">
                  <c:v>6.3123343012245918</c:v>
                </c:pt>
                <c:pt idx="7514">
                  <c:v>8.774052031418849</c:v>
                </c:pt>
                <c:pt idx="7515">
                  <c:v>6.516023935097822</c:v>
                </c:pt>
                <c:pt idx="7516">
                  <c:v>7.3547200851599186</c:v>
                </c:pt>
                <c:pt idx="7517">
                  <c:v>8.8385671198851643</c:v>
                </c:pt>
                <c:pt idx="7518">
                  <c:v>5.6773277850357262</c:v>
                </c:pt>
                <c:pt idx="7519">
                  <c:v>11.741746100869344</c:v>
                </c:pt>
                <c:pt idx="7520">
                  <c:v>5.2257221657715212</c:v>
                </c:pt>
                <c:pt idx="7521">
                  <c:v>4.6450863695746856</c:v>
                </c:pt>
                <c:pt idx="7522">
                  <c:v>5.9449343989412853</c:v>
                </c:pt>
                <c:pt idx="7523">
                  <c:v>8.2065942246254711</c:v>
                </c:pt>
                <c:pt idx="7524">
                  <c:v>6.9788360335397703</c:v>
                </c:pt>
                <c:pt idx="7525">
                  <c:v>5.4279835816420432</c:v>
                </c:pt>
                <c:pt idx="7526">
                  <c:v>7.8834999638134438</c:v>
                </c:pt>
                <c:pt idx="7527">
                  <c:v>11.760631093557761</c:v>
                </c:pt>
                <c:pt idx="7528">
                  <c:v>9.7574466765231964</c:v>
                </c:pt>
                <c:pt idx="7529">
                  <c:v>9.8220655286856022</c:v>
                </c:pt>
                <c:pt idx="7530">
                  <c:v>8.2712130767878751</c:v>
                </c:pt>
                <c:pt idx="7531">
                  <c:v>4.5879385035307747</c:v>
                </c:pt>
                <c:pt idx="7532">
                  <c:v>9.8220655286856022</c:v>
                </c:pt>
                <c:pt idx="7533">
                  <c:v>5.3072750443513446</c:v>
                </c:pt>
                <c:pt idx="7534">
                  <c:v>6.5370095058473874</c:v>
                </c:pt>
                <c:pt idx="7535">
                  <c:v>6.6017323722419166</c:v>
                </c:pt>
                <c:pt idx="7536">
                  <c:v>6.5370095058473874</c:v>
                </c:pt>
                <c:pt idx="7537">
                  <c:v>8.8670326960504173</c:v>
                </c:pt>
                <c:pt idx="7538">
                  <c:v>6.6017323722419166</c:v>
                </c:pt>
                <c:pt idx="7539">
                  <c:v>4.5953235140115298</c:v>
                </c:pt>
                <c:pt idx="7540">
                  <c:v>7.2489610361872021</c:v>
                </c:pt>
                <c:pt idx="7541">
                  <c:v>5.4454790854706845</c:v>
                </c:pt>
                <c:pt idx="7542">
                  <c:v>6.8716759888082448</c:v>
                </c:pt>
                <c:pt idx="7543">
                  <c:v>4.278590710012681</c:v>
                </c:pt>
                <c:pt idx="7544">
                  <c:v>5.1213434256212391</c:v>
                </c:pt>
                <c:pt idx="7545">
                  <c:v>14.261969033375602</c:v>
                </c:pt>
                <c:pt idx="7546">
                  <c:v>14.002660505496046</c:v>
                </c:pt>
                <c:pt idx="7547">
                  <c:v>7.5199473085071356</c:v>
                </c:pt>
                <c:pt idx="7548">
                  <c:v>9.5295883995736972</c:v>
                </c:pt>
                <c:pt idx="7549">
                  <c:v>7.5199473085071356</c:v>
                </c:pt>
                <c:pt idx="7550">
                  <c:v>4.2205572304313863</c:v>
                </c:pt>
                <c:pt idx="7551">
                  <c:v>7.0126181674859955</c:v>
                </c:pt>
                <c:pt idx="7552">
                  <c:v>8.9605676584543268</c:v>
                </c:pt>
                <c:pt idx="7553">
                  <c:v>7.0126181674859955</c:v>
                </c:pt>
                <c:pt idx="7554">
                  <c:v>6.8827548680881065</c:v>
                </c:pt>
                <c:pt idx="7555">
                  <c:v>8.6359094099596057</c:v>
                </c:pt>
                <c:pt idx="7556">
                  <c:v>9.2852259069490497</c:v>
                </c:pt>
                <c:pt idx="7557">
                  <c:v>9.9345424039384937</c:v>
                </c:pt>
                <c:pt idx="7558">
                  <c:v>10.194269002734272</c:v>
                </c:pt>
                <c:pt idx="7559">
                  <c:v>7.5970030147764946</c:v>
                </c:pt>
                <c:pt idx="7560">
                  <c:v>5.6581685744016639</c:v>
                </c:pt>
                <c:pt idx="7561">
                  <c:v>6.6337148803329855</c:v>
                </c:pt>
                <c:pt idx="7562">
                  <c:v>8.5197710718002071</c:v>
                </c:pt>
                <c:pt idx="7563">
                  <c:v>5.3329864724245573</c:v>
                </c:pt>
                <c:pt idx="7564">
                  <c:v>6.3085327783558789</c:v>
                </c:pt>
                <c:pt idx="7565">
                  <c:v>8.779916753381892</c:v>
                </c:pt>
                <c:pt idx="7566">
                  <c:v>13.852757544224763</c:v>
                </c:pt>
                <c:pt idx="7567">
                  <c:v>6.7637877211238289</c:v>
                </c:pt>
                <c:pt idx="7568">
                  <c:v>7.2840790842871996</c:v>
                </c:pt>
                <c:pt idx="7569">
                  <c:v>7.1004174915202123</c:v>
                </c:pt>
                <c:pt idx="7570">
                  <c:v>8.4683878339231882</c:v>
                </c:pt>
                <c:pt idx="7571">
                  <c:v>8.6638121685521856</c:v>
                </c:pt>
                <c:pt idx="7572">
                  <c:v>7.7518319402835347</c:v>
                </c:pt>
                <c:pt idx="7573">
                  <c:v>7.2958418261492088</c:v>
                </c:pt>
                <c:pt idx="7574">
                  <c:v>6.1884372632515614</c:v>
                </c:pt>
                <c:pt idx="7575">
                  <c:v>7.1004174915202123</c:v>
                </c:pt>
                <c:pt idx="7576">
                  <c:v>8.0905937712867431</c:v>
                </c:pt>
                <c:pt idx="7577">
                  <c:v>8.0253470473247521</c:v>
                </c:pt>
                <c:pt idx="7578">
                  <c:v>7.4381265316668435</c:v>
                </c:pt>
                <c:pt idx="7579">
                  <c:v>7.5033732556288335</c:v>
                </c:pt>
                <c:pt idx="7580">
                  <c:v>9.9175020422224591</c:v>
                </c:pt>
                <c:pt idx="7581">
                  <c:v>7.3728798077048543</c:v>
                </c:pt>
                <c:pt idx="7582">
                  <c:v>7.6991134275148037</c:v>
                </c:pt>
                <c:pt idx="7583">
                  <c:v>8.0253470473247521</c:v>
                </c:pt>
                <c:pt idx="7584">
                  <c:v>9.8522553182604682</c:v>
                </c:pt>
                <c:pt idx="7585">
                  <c:v>9.1345413546785803</c:v>
                </c:pt>
                <c:pt idx="7586">
                  <c:v>6.9813994639329149</c:v>
                </c:pt>
                <c:pt idx="7587">
                  <c:v>8.4820741150586816</c:v>
                </c:pt>
                <c:pt idx="7588">
                  <c:v>6.8509060160089348</c:v>
                </c:pt>
                <c:pt idx="7589">
                  <c:v>9.1997880786405695</c:v>
                </c:pt>
                <c:pt idx="7590">
                  <c:v>6.7312826230305287</c:v>
                </c:pt>
                <c:pt idx="7591">
                  <c:v>5.228180678081964</c:v>
                </c:pt>
                <c:pt idx="7592">
                  <c:v>6.6005781060784789</c:v>
                </c:pt>
                <c:pt idx="7593">
                  <c:v>8.8879071527393378</c:v>
                </c:pt>
                <c:pt idx="7594">
                  <c:v>10.9138271654961</c:v>
                </c:pt>
                <c:pt idx="7595">
                  <c:v>4.9014193857018409</c:v>
                </c:pt>
                <c:pt idx="7596">
                  <c:v>9.9335432883557306</c:v>
                </c:pt>
                <c:pt idx="7597">
                  <c:v>6.2084645552223323</c:v>
                </c:pt>
                <c:pt idx="7598">
                  <c:v>18.721002084184288</c:v>
                </c:pt>
                <c:pt idx="7599">
                  <c:v>7.0040112692577585</c:v>
                </c:pt>
                <c:pt idx="7600">
                  <c:v>7.2003854169939574</c:v>
                </c:pt>
                <c:pt idx="7601">
                  <c:v>5.8912244320859646</c:v>
                </c:pt>
                <c:pt idx="7602">
                  <c:v>7.2658434662393567</c:v>
                </c:pt>
                <c:pt idx="7603">
                  <c:v>4.1893151517055749</c:v>
                </c:pt>
                <c:pt idx="7604">
                  <c:v>7.5931337124663552</c:v>
                </c:pt>
                <c:pt idx="7605">
                  <c:v>6.6112629737853608</c:v>
                </c:pt>
                <c:pt idx="7606">
                  <c:v>8.2477142049203511</c:v>
                </c:pt>
                <c:pt idx="7607">
                  <c:v>5.4330180873681675</c:v>
                </c:pt>
                <c:pt idx="7608">
                  <c:v>6.218514678312963</c:v>
                </c:pt>
                <c:pt idx="7609">
                  <c:v>7.985882007938752</c:v>
                </c:pt>
                <c:pt idx="7610">
                  <c:v>7.5398711665491991</c:v>
                </c:pt>
                <c:pt idx="7611">
                  <c:v>8.2610762346539044</c:v>
                </c:pt>
                <c:pt idx="7612">
                  <c:v>9.3101017882607504</c:v>
                </c:pt>
                <c:pt idx="7613">
                  <c:v>8.8511531085577548</c:v>
                </c:pt>
                <c:pt idx="7614">
                  <c:v>10.49025553606845</c:v>
                </c:pt>
                <c:pt idx="7615">
                  <c:v>7.5398711665491991</c:v>
                </c:pt>
                <c:pt idx="7616">
                  <c:v>6.6875379042436371</c:v>
                </c:pt>
                <c:pt idx="7617">
                  <c:v>5.38497303573258</c:v>
                </c:pt>
                <c:pt idx="7618">
                  <c:v>8.0774595535988691</c:v>
                </c:pt>
                <c:pt idx="7619">
                  <c:v>7.0267331076022685</c:v>
                </c:pt>
                <c:pt idx="7620">
                  <c:v>5.9103362587308803</c:v>
                </c:pt>
                <c:pt idx="7621">
                  <c:v>7.5520963306005688</c:v>
                </c:pt>
                <c:pt idx="7622">
                  <c:v>5.0566210213586418</c:v>
                </c:pt>
                <c:pt idx="7623">
                  <c:v>7.8804483449745071</c:v>
                </c:pt>
                <c:pt idx="7624">
                  <c:v>6.6327106903535435</c:v>
                </c:pt>
                <c:pt idx="7625">
                  <c:v>5.0566210213586418</c:v>
                </c:pt>
                <c:pt idx="7626">
                  <c:v>8.471481970847595</c:v>
                </c:pt>
                <c:pt idx="7627">
                  <c:v>7.4327973168259458</c:v>
                </c:pt>
                <c:pt idx="7628">
                  <c:v>8.8141136323422717</c:v>
                </c:pt>
                <c:pt idx="7629">
                  <c:v>8.0905669908813387</c:v>
                </c:pt>
                <c:pt idx="7630">
                  <c:v>7.1039124797982494</c:v>
                </c:pt>
                <c:pt idx="7631">
                  <c:v>6.3803658383373163</c:v>
                </c:pt>
                <c:pt idx="7632">
                  <c:v>7.0381355123927101</c:v>
                </c:pt>
                <c:pt idx="7633">
                  <c:v>8.9456675671533503</c:v>
                </c:pt>
                <c:pt idx="7634">
                  <c:v>7.0381355123927101</c:v>
                </c:pt>
                <c:pt idx="7635">
                  <c:v>9.6692142086142834</c:v>
                </c:pt>
                <c:pt idx="7636">
                  <c:v>4.8674955880099118</c:v>
                </c:pt>
                <c:pt idx="7637">
                  <c:v>9.4718833063976664</c:v>
                </c:pt>
                <c:pt idx="7638">
                  <c:v>9.2745524041810476</c:v>
                </c:pt>
                <c:pt idx="7639">
                  <c:v>6.6434737079594735</c:v>
                </c:pt>
                <c:pt idx="7640">
                  <c:v>7.3789846517119244</c:v>
                </c:pt>
                <c:pt idx="7641">
                  <c:v>6.9177981109799296</c:v>
                </c:pt>
                <c:pt idx="7642">
                  <c:v>7.4448684432450669</c:v>
                </c:pt>
                <c:pt idx="7643">
                  <c:v>7.1154494855793562</c:v>
                </c:pt>
                <c:pt idx="7644">
                  <c:v>7.6425198178444935</c:v>
                </c:pt>
                <c:pt idx="7645">
                  <c:v>7.2472170686456403</c:v>
                </c:pt>
                <c:pt idx="7646">
                  <c:v>8.4990091077753416</c:v>
                </c:pt>
                <c:pt idx="7647">
                  <c:v>9.2237308146399055</c:v>
                </c:pt>
                <c:pt idx="7648">
                  <c:v>8.0378225670433459</c:v>
                </c:pt>
                <c:pt idx="7649">
                  <c:v>7.7869233799734845</c:v>
                </c:pt>
                <c:pt idx="7650">
                  <c:v>5.477242716422027</c:v>
                </c:pt>
                <c:pt idx="7651">
                  <c:v>7.918905132176425</c:v>
                </c:pt>
                <c:pt idx="7652">
                  <c:v>11.086467185046995</c:v>
                </c:pt>
                <c:pt idx="7653">
                  <c:v>9.0407500259014189</c:v>
                </c:pt>
                <c:pt idx="7654">
                  <c:v>23.756715396529277</c:v>
                </c:pt>
                <c:pt idx="7655">
                  <c:v>7.0610237428573122</c:v>
                </c:pt>
                <c:pt idx="7656">
                  <c:v>17.317734152951282</c:v>
                </c:pt>
                <c:pt idx="7657">
                  <c:v>7.6673937471082017</c:v>
                </c:pt>
                <c:pt idx="7658">
                  <c:v>6.8742150836142502</c:v>
                </c:pt>
                <c:pt idx="7659">
                  <c:v>19.829466587348797</c:v>
                </c:pt>
                <c:pt idx="7660">
                  <c:v>10.377420847379204</c:v>
                </c:pt>
                <c:pt idx="7661">
                  <c:v>7.9978848568973486</c:v>
                </c:pt>
                <c:pt idx="7662">
                  <c:v>9.9808315156322287</c:v>
                </c:pt>
                <c:pt idx="7663">
                  <c:v>6.4219655054384788</c:v>
                </c:pt>
                <c:pt idx="7664">
                  <c:v>9.2688161934163613</c:v>
                </c:pt>
                <c:pt idx="7665">
                  <c:v>4.3033789469433099</c:v>
                </c:pt>
                <c:pt idx="7666">
                  <c:v>10.129491982805023</c:v>
                </c:pt>
                <c:pt idx="7667">
                  <c:v>8.8715812136985175</c:v>
                </c:pt>
                <c:pt idx="7668">
                  <c:v>9.3350220233693353</c:v>
                </c:pt>
                <c:pt idx="7669">
                  <c:v>7.0840238049682185</c:v>
                </c:pt>
                <c:pt idx="7670">
                  <c:v>9.2026103634633873</c:v>
                </c:pt>
                <c:pt idx="7671">
                  <c:v>6.2895538455325308</c:v>
                </c:pt>
                <c:pt idx="7672">
                  <c:v>7.0955660007002734</c:v>
                </c:pt>
                <c:pt idx="7673">
                  <c:v>8.222898916699382</c:v>
                </c:pt>
                <c:pt idx="7674">
                  <c:v>5.1061549724665518</c:v>
                </c:pt>
                <c:pt idx="7675">
                  <c:v>7.2945071035236451</c:v>
                </c:pt>
                <c:pt idx="7676">
                  <c:v>6.7639974959946532</c:v>
                </c:pt>
                <c:pt idx="7677">
                  <c:v>7.8250167110526379</c:v>
                </c:pt>
                <c:pt idx="7678">
                  <c:v>7.0292522997591496</c:v>
                </c:pt>
                <c:pt idx="7679">
                  <c:v>6.366115290347909</c:v>
                </c:pt>
                <c:pt idx="7680">
                  <c:v>7.4934482063470176</c:v>
                </c:pt>
                <c:pt idx="7681">
                  <c:v>7.1618797016413973</c:v>
                </c:pt>
                <c:pt idx="7682">
                  <c:v>10.145996243991979</c:v>
                </c:pt>
                <c:pt idx="7683">
                  <c:v>9.6154866364629878</c:v>
                </c:pt>
                <c:pt idx="7684">
                  <c:v>6.4987426922301568</c:v>
                </c:pt>
                <c:pt idx="7685">
                  <c:v>6.4324289912890329</c:v>
                </c:pt>
                <c:pt idx="7686">
                  <c:v>13.483632663336275</c:v>
                </c:pt>
                <c:pt idx="7687">
                  <c:v>8.2363076367177257</c:v>
                </c:pt>
                <c:pt idx="7688">
                  <c:v>7.8377766220378353</c:v>
                </c:pt>
                <c:pt idx="7689">
                  <c:v>7.7049329504778719</c:v>
                </c:pt>
                <c:pt idx="7690">
                  <c:v>5.3137468623985322</c:v>
                </c:pt>
                <c:pt idx="7691">
                  <c:v>6.7086054137781472</c:v>
                </c:pt>
                <c:pt idx="7692">
                  <c:v>7.5056674431379271</c:v>
                </c:pt>
                <c:pt idx="7693">
                  <c:v>4.7823721761586793</c:v>
                </c:pt>
                <c:pt idx="7694">
                  <c:v>6.1772307275382943</c:v>
                </c:pt>
                <c:pt idx="7695">
                  <c:v>6.0443870559783308</c:v>
                </c:pt>
                <c:pt idx="7696">
                  <c:v>8.6348386513976152</c:v>
                </c:pt>
                <c:pt idx="7697">
                  <c:v>9.166213337637469</c:v>
                </c:pt>
                <c:pt idx="7698">
                  <c:v>5.9115433844183674</c:v>
                </c:pt>
                <c:pt idx="7699">
                  <c:v>16.605458944995416</c:v>
                </c:pt>
                <c:pt idx="7700">
                  <c:v>6.7086054137781472</c:v>
                </c:pt>
                <c:pt idx="7701">
                  <c:v>5.6550700031136145</c:v>
                </c:pt>
                <c:pt idx="7702">
                  <c:v>5.9211909444366082</c:v>
                </c:pt>
                <c:pt idx="7703">
                  <c:v>16.632558832687103</c:v>
                </c:pt>
                <c:pt idx="7704">
                  <c:v>7.7301124531445229</c:v>
                </c:pt>
                <c:pt idx="7705">
                  <c:v>8.7963348604748024</c:v>
                </c:pt>
                <c:pt idx="7706">
                  <c:v>5.3977509371095378</c:v>
                </c:pt>
                <c:pt idx="7707">
                  <c:v>7.0637234485630991</c:v>
                </c:pt>
                <c:pt idx="7708">
                  <c:v>10.462307371928363</c:v>
                </c:pt>
                <c:pt idx="7709">
                  <c:v>5.7975843398583926</c:v>
                </c:pt>
                <c:pt idx="7710">
                  <c:v>6.7971678467305292</c:v>
                </c:pt>
                <c:pt idx="7711">
                  <c:v>9.6116878123798539</c:v>
                </c:pt>
                <c:pt idx="7712">
                  <c:v>14.284036054508949</c:v>
                </c:pt>
                <c:pt idx="7713">
                  <c:v>7.6760006834977998</c:v>
                </c:pt>
                <c:pt idx="7714">
                  <c:v>11.747618437353156</c:v>
                </c:pt>
                <c:pt idx="7715">
                  <c:v>8.8107138280148654</c:v>
                </c:pt>
                <c:pt idx="7716">
                  <c:v>6.8082788671023966</c:v>
                </c:pt>
                <c:pt idx="7717">
                  <c:v>5.9405570507069934</c:v>
                </c:pt>
                <c:pt idx="7718">
                  <c:v>10.212418300653594</c:v>
                </c:pt>
                <c:pt idx="7719">
                  <c:v>9.9454269725319318</c:v>
                </c:pt>
                <c:pt idx="7720">
                  <c:v>6.4182749682596247</c:v>
                </c:pt>
                <c:pt idx="7721">
                  <c:v>6.8194171537758512</c:v>
                </c:pt>
                <c:pt idx="7722">
                  <c:v>6.3514179373402531</c:v>
                </c:pt>
                <c:pt idx="7723">
                  <c:v>9.3599843287119526</c:v>
                </c:pt>
                <c:pt idx="7724">
                  <c:v>9.8279835451475499</c:v>
                </c:pt>
                <c:pt idx="7725">
                  <c:v>9.6942694833088083</c:v>
                </c:pt>
                <c:pt idx="7726">
                  <c:v>6.4851319991789955</c:v>
                </c:pt>
                <c:pt idx="7727">
                  <c:v>7.8891296484857882</c:v>
                </c:pt>
                <c:pt idx="7728">
                  <c:v>5.5491335663078001</c:v>
                </c:pt>
                <c:pt idx="7729">
                  <c:v>7.421130432050191</c:v>
                </c:pt>
                <c:pt idx="7730">
                  <c:v>12.435407751003023</c:v>
                </c:pt>
                <c:pt idx="7731">
                  <c:v>9.8948405760669207</c:v>
                </c:pt>
                <c:pt idx="7732">
                  <c:v>7.8891296484857882</c:v>
                </c:pt>
                <c:pt idx="7733">
                  <c:v>6.7636162980384169</c:v>
                </c:pt>
                <c:pt idx="7734">
                  <c:v>10.848572676061618</c:v>
                </c:pt>
                <c:pt idx="7735">
                  <c:v>5.0894538480289073</c:v>
                </c:pt>
                <c:pt idx="7736">
                  <c:v>9.9110417040562933</c:v>
                </c:pt>
                <c:pt idx="7737">
                  <c:v>5.223386844029668</c:v>
                </c:pt>
                <c:pt idx="7738">
                  <c:v>11.317338162064281</c:v>
                </c:pt>
                <c:pt idx="7739">
                  <c:v>6.7636162980384169</c:v>
                </c:pt>
                <c:pt idx="7740">
                  <c:v>6.0939513180346125</c:v>
                </c:pt>
                <c:pt idx="7741">
                  <c:v>7.36631478004184</c:v>
                </c:pt>
                <c:pt idx="7742">
                  <c:v>12.610332020651429</c:v>
                </c:pt>
                <c:pt idx="7743">
                  <c:v>8.2503768007453484</c:v>
                </c:pt>
                <c:pt idx="7744">
                  <c:v>7.5796144592213368</c:v>
                </c:pt>
                <c:pt idx="7745">
                  <c:v>6.372242244478115</c:v>
                </c:pt>
                <c:pt idx="7746">
                  <c:v>8.4516055032025523</c:v>
                </c:pt>
                <c:pt idx="7747">
                  <c:v>10.866349932688996</c:v>
                </c:pt>
                <c:pt idx="7748">
                  <c:v>9.6748185971513045</c:v>
                </c:pt>
                <c:pt idx="7749">
                  <c:v>8.3982800322493976</c:v>
                </c:pt>
                <c:pt idx="7750">
                  <c:v>5.9795753829615705</c:v>
                </c:pt>
                <c:pt idx="7751">
                  <c:v>5.5092717011556038</c:v>
                </c:pt>
                <c:pt idx="7752">
                  <c:v>7.6592313894114499</c:v>
                </c:pt>
                <c:pt idx="7753">
                  <c:v>12.113373096602134</c:v>
                </c:pt>
                <c:pt idx="7754">
                  <c:v>11.1712218557553</c:v>
                </c:pt>
                <c:pt idx="7755">
                  <c:v>12.517152199822204</c:v>
                </c:pt>
                <c:pt idx="7756">
                  <c:v>10.027181063298432</c:v>
                </c:pt>
                <c:pt idx="7757">
                  <c:v>5.7202039622843408</c:v>
                </c:pt>
                <c:pt idx="7758">
                  <c:v>6.998837789147899</c:v>
                </c:pt>
                <c:pt idx="7759">
                  <c:v>7.4821843124883731</c:v>
                </c:pt>
                <c:pt idx="7760">
                  <c:v>6.7407065878273631</c:v>
                </c:pt>
                <c:pt idx="7761">
                  <c:v>10.448095211132413</c:v>
                </c:pt>
                <c:pt idx="7762">
                  <c:v>10.380688145254139</c:v>
                </c:pt>
                <c:pt idx="7763">
                  <c:v>8.291069103027656</c:v>
                </c:pt>
                <c:pt idx="7764">
                  <c:v>7.7518125760014671</c:v>
                </c:pt>
                <c:pt idx="7765">
                  <c:v>9.7066174864714032</c:v>
                </c:pt>
                <c:pt idx="7766">
                  <c:v>10.330236737967805</c:v>
                </c:pt>
                <c:pt idx="7767">
                  <c:v>8.642289558561302</c:v>
                </c:pt>
                <c:pt idx="7768">
                  <c:v>6.627640235457064</c:v>
                </c:pt>
                <c:pt idx="7769">
                  <c:v>6.7628981994459831</c:v>
                </c:pt>
                <c:pt idx="7770">
                  <c:v>8.2507358033240994</c:v>
                </c:pt>
                <c:pt idx="7771">
                  <c:v>8.7917676592797775</c:v>
                </c:pt>
                <c:pt idx="7772">
                  <c:v>4.2606258656509697</c:v>
                </c:pt>
                <c:pt idx="7773">
                  <c:v>10.076718317174516</c:v>
                </c:pt>
                <c:pt idx="7774">
                  <c:v>11.83507184903047</c:v>
                </c:pt>
                <c:pt idx="7775">
                  <c:v>8.3859937673130194</c:v>
                </c:pt>
                <c:pt idx="7776">
                  <c:v>8.1154778393351794</c:v>
                </c:pt>
                <c:pt idx="7777">
                  <c:v>19.306000101610525</c:v>
                </c:pt>
                <c:pt idx="7778">
                  <c:v>13.006147436874461</c:v>
                </c:pt>
                <c:pt idx="7779">
                  <c:v>7.1804772307744411</c:v>
                </c:pt>
                <c:pt idx="7780">
                  <c:v>16.664126403495402</c:v>
                </c:pt>
                <c:pt idx="7781">
                  <c:v>6.1643719622686239</c:v>
                </c:pt>
                <c:pt idx="7782">
                  <c:v>11.24489830479771</c:v>
                </c:pt>
                <c:pt idx="7783">
                  <c:v>5.0888996848953312</c:v>
                </c:pt>
                <c:pt idx="7784">
                  <c:v>13.773955147116695</c:v>
                </c:pt>
                <c:pt idx="7785">
                  <c:v>9.8385393907976404</c:v>
                </c:pt>
                <c:pt idx="7786">
                  <c:v>5.8352716386799797</c:v>
                </c:pt>
                <c:pt idx="7787">
                  <c:v>11.127727310971125</c:v>
                </c:pt>
                <c:pt idx="7788">
                  <c:v>10.313503361387871</c:v>
                </c:pt>
                <c:pt idx="7789">
                  <c:v>4.8174917017009138</c:v>
                </c:pt>
                <c:pt idx="7790">
                  <c:v>6.5816435924646282</c:v>
                </c:pt>
                <c:pt idx="7791">
                  <c:v>8.2100914916311343</c:v>
                </c:pt>
                <c:pt idx="7792">
                  <c:v>9.1600194328115965</c:v>
                </c:pt>
                <c:pt idx="7793">
                  <c:v>9.3790204904412136</c:v>
                </c:pt>
                <c:pt idx="7794">
                  <c:v>9.2430926572464127</c:v>
                </c:pt>
                <c:pt idx="7795">
                  <c:v>9.4469844070386131</c:v>
                </c:pt>
                <c:pt idx="7796">
                  <c:v>19.91342756303823</c:v>
                </c:pt>
                <c:pt idx="7797">
                  <c:v>6.4565720767530088</c:v>
                </c:pt>
                <c:pt idx="7798">
                  <c:v>9.2430926572464127</c:v>
                </c:pt>
                <c:pt idx="7799">
                  <c:v>11.010154488778815</c:v>
                </c:pt>
                <c:pt idx="7800">
                  <c:v>8.4275256580776112</c:v>
                </c:pt>
                <c:pt idx="7801">
                  <c:v>7.0002834095322095</c:v>
                </c:pt>
                <c:pt idx="7802">
                  <c:v>9.5306560359006198</c:v>
                </c:pt>
                <c:pt idx="7803">
                  <c:v>8.917971005021295</c:v>
                </c:pt>
                <c:pt idx="7804">
                  <c:v>10.075264952237799</c:v>
                </c:pt>
                <c:pt idx="7805">
                  <c:v>7.3522203705519074</c:v>
                </c:pt>
                <c:pt idx="7806">
                  <c:v>7.079915912383318</c:v>
                </c:pt>
                <c:pt idx="7807">
                  <c:v>7.2841442560097596</c:v>
                </c:pt>
                <c:pt idx="7808">
                  <c:v>7.1479920269254649</c:v>
                </c:pt>
                <c:pt idx="7809">
                  <c:v>7.4883725996362021</c:v>
                </c:pt>
                <c:pt idx="7810">
                  <c:v>13.002537877550132</c:v>
                </c:pt>
                <c:pt idx="7811">
                  <c:v>12.137569117660096</c:v>
                </c:pt>
                <c:pt idx="7812">
                  <c:v>11.387494621624921</c:v>
                </c:pt>
                <c:pt idx="7813">
                  <c:v>10.501042944492442</c:v>
                </c:pt>
                <c:pt idx="7814">
                  <c:v>9.5464026768113115</c:v>
                </c:pt>
                <c:pt idx="7815">
                  <c:v>7.9780650941923099</c:v>
                </c:pt>
                <c:pt idx="7816">
                  <c:v>17.592656361552272</c:v>
                </c:pt>
                <c:pt idx="7817">
                  <c:v>5.5232758344408301</c:v>
                </c:pt>
                <c:pt idx="7818">
                  <c:v>8.4553852280328758</c:v>
                </c:pt>
                <c:pt idx="7819">
                  <c:v>6.6824818737679177</c:v>
                </c:pt>
                <c:pt idx="7820">
                  <c:v>7.0916134170598308</c:v>
                </c:pt>
                <c:pt idx="7821">
                  <c:v>6.0005959682813952</c:v>
                </c:pt>
                <c:pt idx="7822">
                  <c:v>7.5131480090157776</c:v>
                </c:pt>
                <c:pt idx="7823">
                  <c:v>11.952735468888738</c:v>
                </c:pt>
                <c:pt idx="7824">
                  <c:v>8.9474762652824271</c:v>
                </c:pt>
                <c:pt idx="7825">
                  <c:v>9.4938870295744824</c:v>
                </c:pt>
                <c:pt idx="7826">
                  <c:v>8.8791749197459193</c:v>
                </c:pt>
                <c:pt idx="7827">
                  <c:v>9.2206816474284548</c:v>
                </c:pt>
                <c:pt idx="7828">
                  <c:v>6.625230517041186</c:v>
                </c:pt>
                <c:pt idx="7829">
                  <c:v>7.7180520456252992</c:v>
                </c:pt>
                <c:pt idx="7830">
                  <c:v>6.841438042910867</c:v>
                </c:pt>
                <c:pt idx="7831">
                  <c:v>7.5939962276310631</c:v>
                </c:pt>
                <c:pt idx="7832">
                  <c:v>6.2941229994779979</c:v>
                </c:pt>
                <c:pt idx="7833">
                  <c:v>12.519831618526887</c:v>
                </c:pt>
                <c:pt idx="7834">
                  <c:v>7.3203387059146277</c:v>
                </c:pt>
                <c:pt idx="7835">
                  <c:v>6.0204654777615634</c:v>
                </c:pt>
                <c:pt idx="7836">
                  <c:v>10.80947210779917</c:v>
                </c:pt>
                <c:pt idx="7837">
                  <c:v>9.1141835884391043</c:v>
                </c:pt>
                <c:pt idx="7838">
                  <c:v>16.926340949958334</c:v>
                </c:pt>
                <c:pt idx="7839">
                  <c:v>12.540568396122977</c:v>
                </c:pt>
                <c:pt idx="7840">
                  <c:v>6.8527696153677473</c:v>
                </c:pt>
                <c:pt idx="7841">
                  <c:v>7.4009911845971663</c:v>
                </c:pt>
                <c:pt idx="7842">
                  <c:v>18.91364413841498</c:v>
                </c:pt>
                <c:pt idx="7843">
                  <c:v>7.0583527038287794</c:v>
                </c:pt>
                <c:pt idx="7844">
                  <c:v>7.1954080961361342</c:v>
                </c:pt>
                <c:pt idx="7845">
                  <c:v>6.23602034998465</c:v>
                </c:pt>
                <c:pt idx="7846">
                  <c:v>6.5786588307530369</c:v>
                </c:pt>
                <c:pt idx="7847">
                  <c:v>12.355432855429767</c:v>
                </c:pt>
                <c:pt idx="7848">
                  <c:v>9.4038572288548785</c:v>
                </c:pt>
                <c:pt idx="7849">
                  <c:v>8.5801617051595596</c:v>
                </c:pt>
                <c:pt idx="7850">
                  <c:v>5.2167383167370129</c:v>
                </c:pt>
                <c:pt idx="7851">
                  <c:v>6.3149990149974364</c:v>
                </c:pt>
                <c:pt idx="7852">
                  <c:v>8.6488029988008375</c:v>
                </c:pt>
                <c:pt idx="7853">
                  <c:v>7.6878248878229662</c:v>
                </c:pt>
                <c:pt idx="7854">
                  <c:v>6.795488070486372</c:v>
                </c:pt>
                <c:pt idx="7855">
                  <c:v>4.8735318485306305</c:v>
                </c:pt>
                <c:pt idx="7856">
                  <c:v>9.747063697061261</c:v>
                </c:pt>
                <c:pt idx="7857">
                  <c:v>8.7174442924421136</c:v>
                </c:pt>
                <c:pt idx="7858">
                  <c:v>7.7564661814642424</c:v>
                </c:pt>
                <c:pt idx="7859">
                  <c:v>7.0700532450514775</c:v>
                </c:pt>
                <c:pt idx="7860">
                  <c:v>8.3742378242357312</c:v>
                </c:pt>
                <c:pt idx="7861">
                  <c:v>4.9421731421719066</c:v>
                </c:pt>
                <c:pt idx="7862">
                  <c:v>8.2506208592196568</c:v>
                </c:pt>
                <c:pt idx="7863">
                  <c:v>8.0443553377391641</c:v>
                </c:pt>
                <c:pt idx="7864">
                  <c:v>4.5378414725708112</c:v>
                </c:pt>
                <c:pt idx="7865">
                  <c:v>10.863317464639215</c:v>
                </c:pt>
                <c:pt idx="7866">
                  <c:v>8.9381725974879611</c:v>
                </c:pt>
                <c:pt idx="7867">
                  <c:v>8.1818656853928253</c:v>
                </c:pt>
                <c:pt idx="7868">
                  <c:v>13.063483027097789</c:v>
                </c:pt>
                <c:pt idx="7869">
                  <c:v>7.0935417778619509</c:v>
                </c:pt>
                <c:pt idx="7870">
                  <c:v>9.5039685955820303</c:v>
                </c:pt>
                <c:pt idx="7871">
                  <c:v>7.3690191284585316</c:v>
                </c:pt>
                <c:pt idx="7872">
                  <c:v>7.3001497908093862</c:v>
                </c:pt>
                <c:pt idx="7873">
                  <c:v>6.1982403884230637</c:v>
                </c:pt>
                <c:pt idx="7874">
                  <c:v>22.864620099516191</c:v>
                </c:pt>
                <c:pt idx="7875">
                  <c:v>7.8511044920025475</c:v>
                </c:pt>
                <c:pt idx="7876">
                  <c:v>10.743616673266644</c:v>
                </c:pt>
                <c:pt idx="7877">
                  <c:v>10.261531309722628</c:v>
                </c:pt>
                <c:pt idx="7878">
                  <c:v>5.2427677398704216</c:v>
                </c:pt>
                <c:pt idx="7879">
                  <c:v>5.5876866701250547</c:v>
                </c:pt>
                <c:pt idx="7880">
                  <c:v>7.8641516098056323</c:v>
                </c:pt>
                <c:pt idx="7881">
                  <c:v>10.002648977384357</c:v>
                </c:pt>
                <c:pt idx="7882">
                  <c:v>13.38285449387976</c:v>
                </c:pt>
                <c:pt idx="7883">
                  <c:v>9.8810883569684833</c:v>
                </c:pt>
                <c:pt idx="7884">
                  <c:v>10.433876516798888</c:v>
                </c:pt>
                <c:pt idx="7885">
                  <c:v>9.8119898369896834</c:v>
                </c:pt>
                <c:pt idx="7886">
                  <c:v>6.5643593979860562</c:v>
                </c:pt>
                <c:pt idx="7887">
                  <c:v>10.572073556756489</c:v>
                </c:pt>
                <c:pt idx="7888">
                  <c:v>13.888802515738917</c:v>
                </c:pt>
                <c:pt idx="7889">
                  <c:v>8.1536253574984698</c:v>
                </c:pt>
                <c:pt idx="7890">
                  <c:v>7.6008371976680644</c:v>
                </c:pt>
                <c:pt idx="7891">
                  <c:v>4.0768126787492349</c:v>
                </c:pt>
                <c:pt idx="7892">
                  <c:v>6.8407534779012584</c:v>
                </c:pt>
                <c:pt idx="7893">
                  <c:v>7.8772312775832667</c:v>
                </c:pt>
                <c:pt idx="7894">
                  <c:v>8.9285467094498632</c:v>
                </c:pt>
                <c:pt idx="7895">
                  <c:v>9.0669737902165277</c:v>
                </c:pt>
                <c:pt idx="7896">
                  <c:v>10.382031057499841</c:v>
                </c:pt>
                <c:pt idx="7897">
                  <c:v>14.534843480499777</c:v>
                </c:pt>
                <c:pt idx="7898">
                  <c:v>9.2054008709831923</c:v>
                </c:pt>
                <c:pt idx="7899">
                  <c:v>23.324963109182974</c:v>
                </c:pt>
                <c:pt idx="7900">
                  <c:v>8.2364113056165404</c:v>
                </c:pt>
                <c:pt idx="7901">
                  <c:v>8.5132654671498695</c:v>
                </c:pt>
                <c:pt idx="7902">
                  <c:v>10.797312299799835</c:v>
                </c:pt>
                <c:pt idx="7903">
                  <c:v>8.0979842248498759</c:v>
                </c:pt>
                <c:pt idx="7904">
                  <c:v>5.8831509325832432</c:v>
                </c:pt>
                <c:pt idx="7905">
                  <c:v>11.697088324783154</c:v>
                </c:pt>
                <c:pt idx="7906">
                  <c:v>10.797312299799835</c:v>
                </c:pt>
                <c:pt idx="7907">
                  <c:v>6.4475828843712675</c:v>
                </c:pt>
                <c:pt idx="7908">
                  <c:v>23.363821849818464</c:v>
                </c:pt>
                <c:pt idx="7909">
                  <c:v>23.363821849818464</c:v>
                </c:pt>
                <c:pt idx="7910">
                  <c:v>7.5568444558760017</c:v>
                </c:pt>
                <c:pt idx="7911">
                  <c:v>8.7354348755997826</c:v>
                </c:pt>
                <c:pt idx="7912">
                  <c:v>5.130334768209396</c:v>
                </c:pt>
                <c:pt idx="7913">
                  <c:v>10.399327232856884</c:v>
                </c:pt>
                <c:pt idx="7914">
                  <c:v>6.4475828843712675</c:v>
                </c:pt>
                <c:pt idx="7915">
                  <c:v>7.2795290629998188</c:v>
                </c:pt>
                <c:pt idx="7916">
                  <c:v>7.4181867594379103</c:v>
                </c:pt>
                <c:pt idx="7917">
                  <c:v>9.6367099024473788</c:v>
                </c:pt>
                <c:pt idx="7918">
                  <c:v>4.5063751342379827</c:v>
                </c:pt>
                <c:pt idx="7919">
                  <c:v>13.519125402713948</c:v>
                </c:pt>
                <c:pt idx="7920">
                  <c:v>6.2395963397141303</c:v>
                </c:pt>
                <c:pt idx="7921">
                  <c:v>6.5862405808093598</c:v>
                </c:pt>
                <c:pt idx="7922">
                  <c:v>11.666666666666666</c:v>
                </c:pt>
                <c:pt idx="7923">
                  <c:v>21.597222222222221</c:v>
                </c:pt>
                <c:pt idx="7924">
                  <c:v>8.9583333333333339</c:v>
                </c:pt>
                <c:pt idx="7925">
                  <c:v>7.6388888888888893</c:v>
                </c:pt>
                <c:pt idx="7926">
                  <c:v>5</c:v>
                </c:pt>
                <c:pt idx="7927">
                  <c:v>12.986111111111111</c:v>
                </c:pt>
                <c:pt idx="7928">
                  <c:v>7.4305555555555554</c:v>
                </c:pt>
                <c:pt idx="7929">
                  <c:v>9.9305555555555554</c:v>
                </c:pt>
                <c:pt idx="7930">
                  <c:v>10.972222222222221</c:v>
                </c:pt>
                <c:pt idx="7931">
                  <c:v>5.2777777777777777</c:v>
                </c:pt>
                <c:pt idx="7932">
                  <c:v>7.7907569624673334</c:v>
                </c:pt>
                <c:pt idx="7933">
                  <c:v>12.938221384097535</c:v>
                </c:pt>
                <c:pt idx="7934">
                  <c:v>6.8864726721809459</c:v>
                </c:pt>
                <c:pt idx="7935">
                  <c:v>6.8169123421589166</c:v>
                </c:pt>
                <c:pt idx="7936">
                  <c:v>17.320522175485412</c:v>
                </c:pt>
                <c:pt idx="7937">
                  <c:v>11.845006006114808</c:v>
                </c:pt>
                <c:pt idx="7938">
                  <c:v>8.012798180607076</c:v>
                </c:pt>
                <c:pt idx="7939">
                  <c:v>7.385709627342175</c:v>
                </c:pt>
                <c:pt idx="7940">
                  <c:v>10.381799381830037</c:v>
                </c:pt>
                <c:pt idx="7941">
                  <c:v>9.6850343226468141</c:v>
                </c:pt>
                <c:pt idx="7942">
                  <c:v>11.914682512033131</c:v>
                </c:pt>
                <c:pt idx="7943">
                  <c:v>10.033416852238426</c:v>
                </c:pt>
                <c:pt idx="7944">
                  <c:v>7.176680109587207</c:v>
                </c:pt>
                <c:pt idx="7945">
                  <c:v>9.26697528713688</c:v>
                </c:pt>
                <c:pt idx="7946">
                  <c:v>6.6889445681589503</c:v>
                </c:pt>
                <c:pt idx="7947">
                  <c:v>10.660505405503327</c:v>
                </c:pt>
                <c:pt idx="7948">
                  <c:v>7.8734451687704317</c:v>
                </c:pt>
                <c:pt idx="7949">
                  <c:v>5.0863849320375349</c:v>
                </c:pt>
                <c:pt idx="7950">
                  <c:v>9.1276222753002347</c:v>
                </c:pt>
                <c:pt idx="7951">
                  <c:v>9.6153578167284905</c:v>
                </c:pt>
                <c:pt idx="7952">
                  <c:v>14.004977689582802</c:v>
                </c:pt>
                <c:pt idx="7953">
                  <c:v>8.7241216379852435</c:v>
                </c:pt>
                <c:pt idx="7954">
                  <c:v>13.539836782153099</c:v>
                </c:pt>
                <c:pt idx="7955">
                  <c:v>9.7012232614395923</c:v>
                </c:pt>
                <c:pt idx="7956">
                  <c:v>8.375156772465834</c:v>
                </c:pt>
                <c:pt idx="7957">
                  <c:v>9.4918443421279459</c:v>
                </c:pt>
                <c:pt idx="7958">
                  <c:v>14.656524351815211</c:v>
                </c:pt>
                <c:pt idx="7959">
                  <c:v>4.9553010903756185</c:v>
                </c:pt>
                <c:pt idx="7960">
                  <c:v>5.0335007438395536</c:v>
                </c:pt>
                <c:pt idx="7961">
                  <c:v>5.8724175344794798</c:v>
                </c:pt>
                <c:pt idx="7962">
                  <c:v>7.2007024529926946</c:v>
                </c:pt>
                <c:pt idx="7963">
                  <c:v>7.2007024529926946</c:v>
                </c:pt>
                <c:pt idx="7964">
                  <c:v>8.3891679063992566</c:v>
                </c:pt>
                <c:pt idx="7965">
                  <c:v>7.8997997785259662</c:v>
                </c:pt>
                <c:pt idx="7966">
                  <c:v>7.7599803134193124</c:v>
                </c:pt>
                <c:pt idx="7967">
                  <c:v>9.7174528249124723</c:v>
                </c:pt>
                <c:pt idx="7968">
                  <c:v>6.0821467321394609</c:v>
                </c:pt>
                <c:pt idx="7969">
                  <c:v>6.2219661972461147</c:v>
                </c:pt>
                <c:pt idx="7970">
                  <c:v>6.7113343251194051</c:v>
                </c:pt>
                <c:pt idx="7971">
                  <c:v>6.9909732553327135</c:v>
                </c:pt>
                <c:pt idx="7972">
                  <c:v>5.0335007438395536</c:v>
                </c:pt>
                <c:pt idx="7973">
                  <c:v>8.2493484412926019</c:v>
                </c:pt>
                <c:pt idx="7974">
                  <c:v>4.5441326159662641</c:v>
                </c:pt>
                <c:pt idx="7975">
                  <c:v>6.9210635227793862</c:v>
                </c:pt>
                <c:pt idx="7976">
                  <c:v>6.9210635227793862</c:v>
                </c:pt>
                <c:pt idx="7977">
                  <c:v>9.2280846970391828</c:v>
                </c:pt>
                <c:pt idx="7978">
                  <c:v>6.6525445983088538</c:v>
                </c:pt>
                <c:pt idx="7979">
                  <c:v>7.422839236007774</c:v>
                </c:pt>
                <c:pt idx="7980">
                  <c:v>7.5628928064984864</c:v>
                </c:pt>
                <c:pt idx="7981">
                  <c:v>7.422839236007774</c:v>
                </c:pt>
                <c:pt idx="7982">
                  <c:v>7.5628928064984864</c:v>
                </c:pt>
                <c:pt idx="7983">
                  <c:v>8.3331874441974065</c:v>
                </c:pt>
                <c:pt idx="7984">
                  <c:v>10.942484617391818</c:v>
                </c:pt>
                <c:pt idx="7985">
                  <c:v>21.323816177481493</c:v>
                </c:pt>
                <c:pt idx="7986">
                  <c:v>5.1906657800448368</c:v>
                </c:pt>
                <c:pt idx="7987">
                  <c:v>7.7859986700672552</c:v>
                </c:pt>
                <c:pt idx="7988">
                  <c:v>5.8921071016725177</c:v>
                </c:pt>
                <c:pt idx="7989">
                  <c:v>8.5575841238577048</c:v>
                </c:pt>
                <c:pt idx="7990">
                  <c:v>11.293205278205658</c:v>
                </c:pt>
                <c:pt idx="7991">
                  <c:v>9.7500343706247605</c:v>
                </c:pt>
                <c:pt idx="7992">
                  <c:v>9.5396019741364562</c:v>
                </c:pt>
                <c:pt idx="7993">
                  <c:v>7.4352780092534152</c:v>
                </c:pt>
                <c:pt idx="7994">
                  <c:v>11.663454532551929</c:v>
                </c:pt>
                <c:pt idx="7995">
                  <c:v>6.5343450092007798</c:v>
                </c:pt>
                <c:pt idx="7996">
                  <c:v>7.7287951721729655</c:v>
                </c:pt>
                <c:pt idx="7997">
                  <c:v>7.3072245264180768</c:v>
                </c:pt>
                <c:pt idx="7998">
                  <c:v>8.0098422693428919</c:v>
                </c:pt>
                <c:pt idx="7999">
                  <c:v>14.47392550425119</c:v>
                </c:pt>
                <c:pt idx="8000">
                  <c:v>20.165129221942191</c:v>
                </c:pt>
                <c:pt idx="8001">
                  <c:v>6.1830361377383722</c:v>
                </c:pt>
                <c:pt idx="8002">
                  <c:v>10.047433723824856</c:v>
                </c:pt>
                <c:pt idx="8003">
                  <c:v>6.686072699427954</c:v>
                </c:pt>
                <c:pt idx="8004">
                  <c:v>6.8972118373046261</c:v>
                </c:pt>
                <c:pt idx="8005">
                  <c:v>7.6713886761857575</c:v>
                </c:pt>
                <c:pt idx="8006">
                  <c:v>13.794423674609252</c:v>
                </c:pt>
                <c:pt idx="8007">
                  <c:v>6.8268321246790684</c:v>
                </c:pt>
                <c:pt idx="8008">
                  <c:v>10.838475744335842</c:v>
                </c:pt>
                <c:pt idx="8009">
                  <c:v>8.7974640781946754</c:v>
                </c:pt>
                <c:pt idx="8010">
                  <c:v>23.154925453808389</c:v>
                </c:pt>
                <c:pt idx="8011">
                  <c:v>8.234426377190216</c:v>
                </c:pt>
                <c:pt idx="8012">
                  <c:v>10.697716319084726</c:v>
                </c:pt>
                <c:pt idx="8013">
                  <c:v>5.1377190216656912</c:v>
                </c:pt>
                <c:pt idx="8014">
                  <c:v>6.052655285797937</c:v>
                </c:pt>
                <c:pt idx="8015">
                  <c:v>6.9087989194074497</c:v>
                </c:pt>
                <c:pt idx="8016">
                  <c:v>10.151704534639519</c:v>
                </c:pt>
                <c:pt idx="8017">
                  <c:v>16.28502602431756</c:v>
                </c:pt>
                <c:pt idx="8018">
                  <c:v>7.1202927638791067</c:v>
                </c:pt>
                <c:pt idx="8019">
                  <c:v>8.671247623337921</c:v>
                </c:pt>
                <c:pt idx="8020">
                  <c:v>9.1095261634065388</c:v>
                </c:pt>
                <c:pt idx="8021">
                  <c:v>6.6379492973660046</c:v>
                </c:pt>
                <c:pt idx="8022">
                  <c:v>9.815690982275262</c:v>
                </c:pt>
                <c:pt idx="8023">
                  <c:v>8.8270602358590491</c:v>
                </c:pt>
                <c:pt idx="8024">
                  <c:v>8.0502789351034529</c:v>
                </c:pt>
                <c:pt idx="8025">
                  <c:v>9.2663262411748839</c:v>
                </c:pt>
                <c:pt idx="8026">
                  <c:v>8.7711790374479826</c:v>
                </c:pt>
                <c:pt idx="8027">
                  <c:v>7.7101493151760483</c:v>
                </c:pt>
                <c:pt idx="8028">
                  <c:v>5.3758839261777958</c:v>
                </c:pt>
                <c:pt idx="8029">
                  <c:v>20.866917871348022</c:v>
                </c:pt>
                <c:pt idx="8030">
                  <c:v>6.5076489632678571</c:v>
                </c:pt>
                <c:pt idx="8031">
                  <c:v>9.1955909263567559</c:v>
                </c:pt>
                <c:pt idx="8032">
                  <c:v>8.2760318337210794</c:v>
                </c:pt>
                <c:pt idx="8033">
                  <c:v>8.3467671485392092</c:v>
                </c:pt>
                <c:pt idx="8034">
                  <c:v>7.7808846299941772</c:v>
                </c:pt>
                <c:pt idx="8035">
                  <c:v>12.520150722808813</c:v>
                </c:pt>
                <c:pt idx="8036">
                  <c:v>8.3467671485392092</c:v>
                </c:pt>
                <c:pt idx="8037">
                  <c:v>7.6522803795531056</c:v>
                </c:pt>
                <c:pt idx="8038">
                  <c:v>15.517124102982686</c:v>
                </c:pt>
                <c:pt idx="8039">
                  <c:v>6.3769003162942548</c:v>
                </c:pt>
                <c:pt idx="8040">
                  <c:v>6.3060458683354295</c:v>
                </c:pt>
                <c:pt idx="8041">
                  <c:v>6.0934825244589543</c:v>
                </c:pt>
                <c:pt idx="8042">
                  <c:v>8.9276604428119555</c:v>
                </c:pt>
                <c:pt idx="8043">
                  <c:v>11.832692809123783</c:v>
                </c:pt>
                <c:pt idx="8044">
                  <c:v>10.486458297906108</c:v>
                </c:pt>
                <c:pt idx="8045">
                  <c:v>9.8487682662766822</c:v>
                </c:pt>
                <c:pt idx="8046">
                  <c:v>9.8487682662766822</c:v>
                </c:pt>
                <c:pt idx="8047">
                  <c:v>12.257819496876733</c:v>
                </c:pt>
                <c:pt idx="8048">
                  <c:v>9.0693693387296062</c:v>
                </c:pt>
                <c:pt idx="8049">
                  <c:v>10.575108465835658</c:v>
                </c:pt>
                <c:pt idx="8050">
                  <c:v>6.3876494088940214</c:v>
                </c:pt>
                <c:pt idx="8051">
                  <c:v>7.8781009376359599</c:v>
                </c:pt>
                <c:pt idx="8052">
                  <c:v>7.8781009376359599</c:v>
                </c:pt>
                <c:pt idx="8053">
                  <c:v>7.3812837613886471</c:v>
                </c:pt>
                <c:pt idx="8054">
                  <c:v>4.5423284685468595</c:v>
                </c:pt>
                <c:pt idx="8055">
                  <c:v>5.7488844680046194</c:v>
                </c:pt>
                <c:pt idx="8056">
                  <c:v>8.2329703492411834</c:v>
                </c:pt>
                <c:pt idx="8057">
                  <c:v>5.8198583503256645</c:v>
                </c:pt>
                <c:pt idx="8058">
                  <c:v>11.5171662652247</c:v>
                </c:pt>
                <c:pt idx="8059">
                  <c:v>5.4031150380066491</c:v>
                </c:pt>
                <c:pt idx="8060">
                  <c:v>6.1140512272180505</c:v>
                </c:pt>
                <c:pt idx="8061">
                  <c:v>5.3320214190855095</c:v>
                </c:pt>
                <c:pt idx="8062">
                  <c:v>6.0429576082969101</c:v>
                </c:pt>
                <c:pt idx="8063">
                  <c:v>11.09060455169786</c:v>
                </c:pt>
                <c:pt idx="8064">
                  <c:v>6.7538937975083115</c:v>
                </c:pt>
                <c:pt idx="8065">
                  <c:v>4.4788979920318281</c:v>
                </c:pt>
                <c:pt idx="8066">
                  <c:v>8.6734215083790946</c:v>
                </c:pt>
                <c:pt idx="8067">
                  <c:v>7.8913917002465537</c:v>
                </c:pt>
                <c:pt idx="8068">
                  <c:v>9.384357697590497</c:v>
                </c:pt>
                <c:pt idx="8069">
                  <c:v>5.5453022758489299</c:v>
                </c:pt>
                <c:pt idx="8070">
                  <c:v>14.005442927464603</c:v>
                </c:pt>
                <c:pt idx="8071">
                  <c:v>10.308574743565318</c:v>
                </c:pt>
                <c:pt idx="8072">
                  <c:v>7.8913917002465537</c:v>
                </c:pt>
                <c:pt idx="8073">
                  <c:v>10.664042838171019</c:v>
                </c:pt>
                <c:pt idx="8074">
                  <c:v>6.4695193218237508</c:v>
                </c:pt>
                <c:pt idx="8075">
                  <c:v>13.032099556694975</c:v>
                </c:pt>
                <c:pt idx="8076">
                  <c:v>20.651961046128651</c:v>
                </c:pt>
                <c:pt idx="8077">
                  <c:v>7.9759297833324441</c:v>
                </c:pt>
                <c:pt idx="8078">
                  <c:v>8.7592800299097373</c:v>
                </c:pt>
                <c:pt idx="8079">
                  <c:v>6.3380156313981031</c:v>
                </c:pt>
                <c:pt idx="8080">
                  <c:v>10.966903452082111</c:v>
                </c:pt>
                <c:pt idx="8081">
                  <c:v>4.7713151382435157</c:v>
                </c:pt>
                <c:pt idx="8082">
                  <c:v>11.038117110861865</c:v>
                </c:pt>
                <c:pt idx="8083">
                  <c:v>9.3289893001477697</c:v>
                </c:pt>
                <c:pt idx="8084">
                  <c:v>7.2760682980277576</c:v>
                </c:pt>
                <c:pt idx="8085">
                  <c:v>9.701424397370344</c:v>
                </c:pt>
                <c:pt idx="8086">
                  <c:v>4.5653761869978089</c:v>
                </c:pt>
                <c:pt idx="8087">
                  <c:v>8.2034103360116877</c:v>
                </c:pt>
                <c:pt idx="8088">
                  <c:v>7.4900703067932799</c:v>
                </c:pt>
                <c:pt idx="8089">
                  <c:v>7.775406318480643</c:v>
                </c:pt>
                <c:pt idx="8090">
                  <c:v>7.9180743243243246</c:v>
                </c:pt>
                <c:pt idx="8091">
                  <c:v>12.982788531775018</c:v>
                </c:pt>
                <c:pt idx="8092">
                  <c:v>10.914102447041637</c:v>
                </c:pt>
                <c:pt idx="8093">
                  <c:v>10.200762417823229</c:v>
                </c:pt>
                <c:pt idx="8094">
                  <c:v>11.718562989776983</c:v>
                </c:pt>
                <c:pt idx="8095">
                  <c:v>8.931831547086114</c:v>
                </c:pt>
                <c:pt idx="8096">
                  <c:v>6.931101280538825</c:v>
                </c:pt>
                <c:pt idx="8097">
                  <c:v>16.148751437131693</c:v>
                </c:pt>
                <c:pt idx="8098">
                  <c:v>15.934387480001629</c:v>
                </c:pt>
                <c:pt idx="8099">
                  <c:v>13.86220256107765</c:v>
                </c:pt>
                <c:pt idx="8100">
                  <c:v>10.646743204126649</c:v>
                </c:pt>
                <c:pt idx="8101">
                  <c:v>14.505294432467847</c:v>
                </c:pt>
                <c:pt idx="8102">
                  <c:v>9.0185266304207783</c:v>
                </c:pt>
                <c:pt idx="8103">
                  <c:v>10.736341226691403</c:v>
                </c:pt>
                <c:pt idx="8104">
                  <c:v>11.523672916648772</c:v>
                </c:pt>
                <c:pt idx="8105">
                  <c:v>5.8691998705913004</c:v>
                </c:pt>
                <c:pt idx="8106">
                  <c:v>5.4397462215236443</c:v>
                </c:pt>
                <c:pt idx="8107">
                  <c:v>10.378463185801689</c:v>
                </c:pt>
                <c:pt idx="8108">
                  <c:v>8.2311949404634088</c:v>
                </c:pt>
                <c:pt idx="8109">
                  <c:v>8.0880437241075231</c:v>
                </c:pt>
                <c:pt idx="8110">
                  <c:v>9.3764046713104925</c:v>
                </c:pt>
                <c:pt idx="8111">
                  <c:v>5.1534437888118738</c:v>
                </c:pt>
                <c:pt idx="8112">
                  <c:v>7.0859852096163261</c:v>
                </c:pt>
                <c:pt idx="8113">
                  <c:v>8.9469510222428354</c:v>
                </c:pt>
                <c:pt idx="8114">
                  <c:v>10.879492443047289</c:v>
                </c:pt>
                <c:pt idx="8115">
                  <c:v>6.7996827769045556</c:v>
                </c:pt>
                <c:pt idx="8116">
                  <c:v>8.159619332285466</c:v>
                </c:pt>
                <c:pt idx="8117">
                  <c:v>11.45209730847083</c:v>
                </c:pt>
                <c:pt idx="8118">
                  <c:v>9.161677846776664</c:v>
                </c:pt>
                <c:pt idx="8119">
                  <c:v>7.0979902649988063</c:v>
                </c:pt>
                <c:pt idx="8120">
                  <c:v>12.260165003179756</c:v>
                </c:pt>
                <c:pt idx="8121">
                  <c:v>7.8866558499986734</c:v>
                </c:pt>
                <c:pt idx="8122">
                  <c:v>5.8791434518171926</c:v>
                </c:pt>
                <c:pt idx="8123">
                  <c:v>13.765799301815866</c:v>
                </c:pt>
                <c:pt idx="8124">
                  <c:v>7.2413840077260545</c:v>
                </c:pt>
                <c:pt idx="8125">
                  <c:v>4.5885997672719556</c:v>
                </c:pt>
                <c:pt idx="8126">
                  <c:v>12.188468131816132</c:v>
                </c:pt>
                <c:pt idx="8127">
                  <c:v>9.9658651195437784</c:v>
                </c:pt>
                <c:pt idx="8128">
                  <c:v>6.3810215513625632</c:v>
                </c:pt>
                <c:pt idx="8129">
                  <c:v>6.6791151967825337</c:v>
                </c:pt>
                <c:pt idx="8130">
                  <c:v>9.0491238149956903</c:v>
                </c:pt>
                <c:pt idx="8131">
                  <c:v>7.9000287273771903</c:v>
                </c:pt>
                <c:pt idx="8132">
                  <c:v>4.8919420362420967</c:v>
                </c:pt>
                <c:pt idx="8133">
                  <c:v>8.20119694311175</c:v>
                </c:pt>
                <c:pt idx="8134">
                  <c:v>5.9710468971778532</c:v>
                </c:pt>
                <c:pt idx="8135">
                  <c:v>4.9638823603044804</c:v>
                </c:pt>
                <c:pt idx="8136">
                  <c:v>16.114632589973965</c:v>
                </c:pt>
                <c:pt idx="8137">
                  <c:v>7.4817937024879129</c:v>
                </c:pt>
                <c:pt idx="8138">
                  <c:v>8.9206001837355888</c:v>
                </c:pt>
                <c:pt idx="8139">
                  <c:v>7.0501517581136097</c:v>
                </c:pt>
                <c:pt idx="8140">
                  <c:v>8.8486598596732051</c:v>
                </c:pt>
                <c:pt idx="8141">
                  <c:v>7.4224391143805084</c:v>
                </c:pt>
                <c:pt idx="8142">
                  <c:v>17.511191308684111</c:v>
                </c:pt>
                <c:pt idx="8143">
                  <c:v>10.377002256997992</c:v>
                </c:pt>
                <c:pt idx="8144">
                  <c:v>7.9268767240956883</c:v>
                </c:pt>
                <c:pt idx="8145">
                  <c:v>6.9900640203389255</c:v>
                </c:pt>
                <c:pt idx="8146">
                  <c:v>10.088752194303604</c:v>
                </c:pt>
                <c:pt idx="8147">
                  <c:v>6.9900640203389255</c:v>
                </c:pt>
                <c:pt idx="8148">
                  <c:v>7.5665641457277024</c:v>
                </c:pt>
                <c:pt idx="8149">
                  <c:v>7.6386266614012994</c:v>
                </c:pt>
                <c:pt idx="8150">
                  <c:v>7.7106891770748964</c:v>
                </c:pt>
                <c:pt idx="8151">
                  <c:v>7.9989392397692853</c:v>
                </c:pt>
                <c:pt idx="8152">
                  <c:v>15.421378354149793</c:v>
                </c:pt>
                <c:pt idx="8153">
                  <c:v>8.9509423393287815</c:v>
                </c:pt>
                <c:pt idx="8154">
                  <c:v>9.5284224902532184</c:v>
                </c:pt>
                <c:pt idx="8155">
                  <c:v>8.7343872827321167</c:v>
                </c:pt>
                <c:pt idx="8156">
                  <c:v>6.4244666790343672</c:v>
                </c:pt>
                <c:pt idx="8157">
                  <c:v>9.023127358194337</c:v>
                </c:pt>
                <c:pt idx="8158">
                  <c:v>10.178087660043211</c:v>
                </c:pt>
                <c:pt idx="8159">
                  <c:v>10.755567810967648</c:v>
                </c:pt>
                <c:pt idx="8160">
                  <c:v>12.271453207144297</c:v>
                </c:pt>
                <c:pt idx="8161">
                  <c:v>7.0741318488243596</c:v>
                </c:pt>
                <c:pt idx="8162">
                  <c:v>5.6304314715132655</c:v>
                </c:pt>
                <c:pt idx="8163">
                  <c:v>8.2430931556295999</c:v>
                </c:pt>
                <c:pt idx="8164">
                  <c:v>9.8338655189967152</c:v>
                </c:pt>
                <c:pt idx="8165">
                  <c:v>7.0861678004535156</c:v>
                </c:pt>
                <c:pt idx="8166">
                  <c:v>7.2307834698505262</c:v>
                </c:pt>
                <c:pt idx="8167">
                  <c:v>6.4353972881669677</c:v>
                </c:pt>
                <c:pt idx="8168">
                  <c:v>8.6192847442281568</c:v>
                </c:pt>
                <c:pt idx="8169">
                  <c:v>6.0842009959257579</c:v>
                </c:pt>
                <c:pt idx="8170">
                  <c:v>7.532820280669986</c:v>
                </c:pt>
                <c:pt idx="8171">
                  <c:v>22.381167949298327</c:v>
                </c:pt>
                <c:pt idx="8172">
                  <c:v>6.4463558171118152</c:v>
                </c:pt>
                <c:pt idx="8173">
                  <c:v>9.5046275201773796</c:v>
                </c:pt>
                <c:pt idx="8174">
                  <c:v>10.157617197136132</c:v>
                </c:pt>
                <c:pt idx="8175">
                  <c:v>7.4005496721991815</c:v>
                </c:pt>
                <c:pt idx="8176">
                  <c:v>8.1260937577089045</c:v>
                </c:pt>
                <c:pt idx="8177">
                  <c:v>10.302726014238075</c:v>
                </c:pt>
                <c:pt idx="8178">
                  <c:v>6.4573423610365408</c:v>
                </c:pt>
                <c:pt idx="8179">
                  <c:v>7.9084305320559878</c:v>
                </c:pt>
                <c:pt idx="8180">
                  <c:v>8.4163113919127941</c:v>
                </c:pt>
                <c:pt idx="8181">
                  <c:v>12.044031819461413</c:v>
                </c:pt>
                <c:pt idx="8182">
                  <c:v>9.21440988597349</c:v>
                </c:pt>
                <c:pt idx="8183">
                  <c:v>7.1103320379952919</c:v>
                </c:pt>
                <c:pt idx="8184">
                  <c:v>8.5614202090147398</c:v>
                </c:pt>
                <c:pt idx="8185">
                  <c:v>10.683690800906151</c:v>
                </c:pt>
                <c:pt idx="8186">
                  <c:v>9.6661964389150885</c:v>
                </c:pt>
                <c:pt idx="8187">
                  <c:v>6.831747859082844</c:v>
                </c:pt>
                <c:pt idx="8188">
                  <c:v>7.5585295462193169</c:v>
                </c:pt>
                <c:pt idx="8189">
                  <c:v>8.5760239082103791</c:v>
                </c:pt>
                <c:pt idx="8190">
                  <c:v>7.7765640523602588</c:v>
                </c:pt>
                <c:pt idx="8191">
                  <c:v>13.88153022430663</c:v>
                </c:pt>
                <c:pt idx="8192">
                  <c:v>7.1951387026510805</c:v>
                </c:pt>
                <c:pt idx="8193">
                  <c:v>8.4306675707830845</c:v>
                </c:pt>
                <c:pt idx="8194">
                  <c:v>4.2153337853915422</c:v>
                </c:pt>
                <c:pt idx="8195">
                  <c:v>6.2503225093736665</c:v>
                </c:pt>
                <c:pt idx="8196">
                  <c:v>9.7555009376929256</c:v>
                </c:pt>
                <c:pt idx="8197">
                  <c:v>9.1002807254598181</c:v>
                </c:pt>
                <c:pt idx="8198">
                  <c:v>21.331058020477812</c:v>
                </c:pt>
                <c:pt idx="8199">
                  <c:v>10.920336870551781</c:v>
                </c:pt>
                <c:pt idx="8200">
                  <c:v>11.721161574392246</c:v>
                </c:pt>
                <c:pt idx="8201">
                  <c:v>9.6098964460855676</c:v>
                </c:pt>
                <c:pt idx="8202">
                  <c:v>8.3722582674230317</c:v>
                </c:pt>
                <c:pt idx="8203">
                  <c:v>12.740393015643745</c:v>
                </c:pt>
                <c:pt idx="8204">
                  <c:v>9.4642919544782114</c:v>
                </c:pt>
                <c:pt idx="8205">
                  <c:v>6.5522021223310691</c:v>
                </c:pt>
                <c:pt idx="8206">
                  <c:v>7.9354447926009613</c:v>
                </c:pt>
                <c:pt idx="8207">
                  <c:v>10.410721149926031</c:v>
                </c:pt>
                <c:pt idx="8208">
                  <c:v>5.6785751726869265</c:v>
                </c:pt>
                <c:pt idx="8209">
                  <c:v>5.9070579132333396</c:v>
                </c:pt>
                <c:pt idx="8210">
                  <c:v>7.1468108086033002</c:v>
                </c:pt>
                <c:pt idx="8211">
                  <c:v>10.647289572000835</c:v>
                </c:pt>
                <c:pt idx="8212">
                  <c:v>8.24071042216503</c:v>
                </c:pt>
                <c:pt idx="8213">
                  <c:v>6.9280308858909541</c:v>
                </c:pt>
                <c:pt idx="8214">
                  <c:v>6.1987644768498011</c:v>
                </c:pt>
                <c:pt idx="8215">
                  <c:v>4.4485250951510338</c:v>
                </c:pt>
                <c:pt idx="8216">
                  <c:v>7.0009575267950694</c:v>
                </c:pt>
                <c:pt idx="8217">
                  <c:v>13.345575285453101</c:v>
                </c:pt>
                <c:pt idx="8218">
                  <c:v>10.57436293109672</c:v>
                </c:pt>
                <c:pt idx="8219">
                  <c:v>8.6782702675897223</c:v>
                </c:pt>
                <c:pt idx="8220">
                  <c:v>7.5242895755716273</c:v>
                </c:pt>
                <c:pt idx="8221">
                  <c:v>22.938125502228068</c:v>
                </c:pt>
                <c:pt idx="8222">
                  <c:v>8.181751771495362</c:v>
                </c:pt>
                <c:pt idx="8223">
                  <c:v>13.514500693987875</c:v>
                </c:pt>
                <c:pt idx="8224">
                  <c:v>6.2824165388267961</c:v>
                </c:pt>
                <c:pt idx="8225">
                  <c:v>7.8298736755988214</c:v>
                </c:pt>
                <c:pt idx="8226">
                  <c:v>5.4882292118683331</c:v>
                </c:pt>
                <c:pt idx="8227">
                  <c:v>6.5126986647504221</c:v>
                </c:pt>
                <c:pt idx="8228">
                  <c:v>4.6832889274609775</c:v>
                </c:pt>
                <c:pt idx="8229">
                  <c:v>8.6348139600061771</c:v>
                </c:pt>
                <c:pt idx="8230">
                  <c:v>7.976226454581977</c:v>
                </c:pt>
                <c:pt idx="8231">
                  <c:v>12.220457045093488</c:v>
                </c:pt>
                <c:pt idx="8232">
                  <c:v>9.0006959074640669</c:v>
                </c:pt>
                <c:pt idx="8233">
                  <c:v>8.7811667389893326</c:v>
                </c:pt>
                <c:pt idx="8234">
                  <c:v>7.4639917281409325</c:v>
                </c:pt>
                <c:pt idx="8235">
                  <c:v>7.0369675361231012</c:v>
                </c:pt>
                <c:pt idx="8236">
                  <c:v>7.7699849878025908</c:v>
                </c:pt>
                <c:pt idx="8237">
                  <c:v>4.8379151810846315</c:v>
                </c:pt>
                <c:pt idx="8238">
                  <c:v>6.7437605554513054</c:v>
                </c:pt>
                <c:pt idx="8239">
                  <c:v>7.8432867329705394</c:v>
                </c:pt>
                <c:pt idx="8240">
                  <c:v>9.3093216363295195</c:v>
                </c:pt>
                <c:pt idx="8241">
                  <c:v>9.6025286170013153</c:v>
                </c:pt>
                <c:pt idx="8242">
                  <c:v>12.314693188215427</c:v>
                </c:pt>
                <c:pt idx="8243">
                  <c:v>8.0631919684743867</c:v>
                </c:pt>
                <c:pt idx="8244">
                  <c:v>8.0631919684743867</c:v>
                </c:pt>
                <c:pt idx="8245">
                  <c:v>7.0490326304126114</c:v>
                </c:pt>
                <c:pt idx="8246">
                  <c:v>10.94068606178624</c:v>
                </c:pt>
                <c:pt idx="8247">
                  <c:v>9.2518553274165516</c:v>
                </c:pt>
                <c:pt idx="8248">
                  <c:v>8.2238714021480472</c:v>
                </c:pt>
                <c:pt idx="8249">
                  <c:v>7.2693149001130051</c:v>
                </c:pt>
                <c:pt idx="8250">
                  <c:v>8.5910085183153697</c:v>
                </c:pt>
                <c:pt idx="8251">
                  <c:v>10.720403792085847</c:v>
                </c:pt>
                <c:pt idx="8252">
                  <c:v>20.339396235669721</c:v>
                </c:pt>
                <c:pt idx="8253">
                  <c:v>15.199476609327194</c:v>
                </c:pt>
                <c:pt idx="8254">
                  <c:v>10.5916931704174</c:v>
                </c:pt>
                <c:pt idx="8255">
                  <c:v>5.3694000100032655</c:v>
                </c:pt>
                <c:pt idx="8256">
                  <c:v>8.2379835769913115</c:v>
                </c:pt>
                <c:pt idx="8257">
                  <c:v>7.4288959042510934</c:v>
                </c:pt>
                <c:pt idx="8258">
                  <c:v>9.7090520728826171</c:v>
                </c:pt>
                <c:pt idx="8259">
                  <c:v>8.6793041257587031</c:v>
                </c:pt>
                <c:pt idx="8260">
                  <c:v>5.1487397356195697</c:v>
                </c:pt>
                <c:pt idx="8261">
                  <c:v>6.6933616563054406</c:v>
                </c:pt>
                <c:pt idx="8262">
                  <c:v>11.915654816719575</c:v>
                </c:pt>
                <c:pt idx="8263">
                  <c:v>8.7528575505532693</c:v>
                </c:pt>
                <c:pt idx="8264">
                  <c:v>8.3115370017858776</c:v>
                </c:pt>
                <c:pt idx="8265">
                  <c:v>5.8943800769953398</c:v>
                </c:pt>
                <c:pt idx="8266">
                  <c:v>6.262778831807549</c:v>
                </c:pt>
                <c:pt idx="8267">
                  <c:v>9.2836486212676608</c:v>
                </c:pt>
                <c:pt idx="8268">
                  <c:v>12.67291716553998</c:v>
                </c:pt>
                <c:pt idx="8269">
                  <c:v>9.5783676251174281</c:v>
                </c:pt>
                <c:pt idx="8270">
                  <c:v>7.8100536020188258</c:v>
                </c:pt>
                <c:pt idx="8271">
                  <c:v>11.199322146291145</c:v>
                </c:pt>
                <c:pt idx="8272">
                  <c:v>10.683563889554053</c:v>
                </c:pt>
                <c:pt idx="8273">
                  <c:v>12.230838659765331</c:v>
                </c:pt>
                <c:pt idx="8274">
                  <c:v>5.2312623183333642</c:v>
                </c:pt>
                <c:pt idx="8275">
                  <c:v>10.167805632816961</c:v>
                </c:pt>
                <c:pt idx="8276">
                  <c:v>9.5046878741549854</c:v>
                </c:pt>
                <c:pt idx="8277">
                  <c:v>9.9467663799296364</c:v>
                </c:pt>
                <c:pt idx="8278">
                  <c:v>9.8162515794570187</c:v>
                </c:pt>
                <c:pt idx="8279">
                  <c:v>5.5354802139795218</c:v>
                </c:pt>
                <c:pt idx="8280">
                  <c:v>5.6092866168325823</c:v>
                </c:pt>
                <c:pt idx="8281">
                  <c:v>7.4544466881590896</c:v>
                </c:pt>
                <c:pt idx="8282">
                  <c:v>4.9450289911550396</c:v>
                </c:pt>
                <c:pt idx="8283">
                  <c:v>9.5948323708978389</c:v>
                </c:pt>
                <c:pt idx="8284">
                  <c:v>7.8234787024243913</c:v>
                </c:pt>
                <c:pt idx="8285">
                  <c:v>4.9450289911550396</c:v>
                </c:pt>
                <c:pt idx="8286">
                  <c:v>7.7496722995713307</c:v>
                </c:pt>
                <c:pt idx="8287">
                  <c:v>13.358958916403914</c:v>
                </c:pt>
                <c:pt idx="8288">
                  <c:v>9.9638643851631397</c:v>
                </c:pt>
                <c:pt idx="8289">
                  <c:v>7.9710915081305123</c:v>
                </c:pt>
                <c:pt idx="8290">
                  <c:v>9.1519939537794759</c:v>
                </c:pt>
                <c:pt idx="8291">
                  <c:v>8.2066053561777608</c:v>
                </c:pt>
                <c:pt idx="8292">
                  <c:v>22.771481528853606</c:v>
                </c:pt>
                <c:pt idx="8293">
                  <c:v>8.4284055009393217</c:v>
                </c:pt>
                <c:pt idx="8294">
                  <c:v>8.0587385930033868</c:v>
                </c:pt>
                <c:pt idx="8295">
                  <c:v>7.9848052114161998</c:v>
                </c:pt>
                <c:pt idx="8296">
                  <c:v>7.7630050666546389</c:v>
                </c:pt>
                <c:pt idx="8297">
                  <c:v>8.8720057904624436</c:v>
                </c:pt>
                <c:pt idx="8298">
                  <c:v>13.899475738391162</c:v>
                </c:pt>
                <c:pt idx="8299">
                  <c:v>10.202806659031811</c:v>
                </c:pt>
                <c:pt idx="8300">
                  <c:v>6.0729764398138419</c:v>
                </c:pt>
                <c:pt idx="8301">
                  <c:v>14.441834216630477</c:v>
                </c:pt>
                <c:pt idx="8302">
                  <c:v>8.9613432831399376</c:v>
                </c:pt>
                <c:pt idx="8303">
                  <c:v>8.8872825948495251</c:v>
                </c:pt>
                <c:pt idx="8304">
                  <c:v>7.1098260758796199</c:v>
                </c:pt>
                <c:pt idx="8305">
                  <c:v>7.4060688290412706</c:v>
                </c:pt>
                <c:pt idx="8306">
                  <c:v>9.9981929192057155</c:v>
                </c:pt>
                <c:pt idx="8307">
                  <c:v>9.03540397143035</c:v>
                </c:pt>
                <c:pt idx="8308">
                  <c:v>7.3320081407508573</c:v>
                </c:pt>
                <c:pt idx="8309">
                  <c:v>10.516617737238604</c:v>
                </c:pt>
                <c:pt idx="8310">
                  <c:v>7.1098260758796199</c:v>
                </c:pt>
                <c:pt idx="8311">
                  <c:v>7.2579474524604448</c:v>
                </c:pt>
                <c:pt idx="8312">
                  <c:v>10.886921178690667</c:v>
                </c:pt>
                <c:pt idx="8313">
                  <c:v>7.4801295173316831</c:v>
                </c:pt>
                <c:pt idx="8314">
                  <c:v>5.860877603361029</c:v>
                </c:pt>
                <c:pt idx="8315">
                  <c:v>19.214775940132995</c:v>
                </c:pt>
                <c:pt idx="8316">
                  <c:v>9.5702938080199083</c:v>
                </c:pt>
                <c:pt idx="8317">
                  <c:v>7.1962674370382249</c:v>
                </c:pt>
                <c:pt idx="8318">
                  <c:v>7.493020733410936</c:v>
                </c:pt>
                <c:pt idx="8319">
                  <c:v>11.64756688262888</c:v>
                </c:pt>
                <c:pt idx="8320">
                  <c:v>7.6413973815972911</c:v>
                </c:pt>
                <c:pt idx="8321">
                  <c:v>19.659905884692058</c:v>
                </c:pt>
                <c:pt idx="8322">
                  <c:v>21.885555607487387</c:v>
                </c:pt>
                <c:pt idx="8323">
                  <c:v>9.2735405116471981</c:v>
                </c:pt>
                <c:pt idx="8324">
                  <c:v>6.1576308997337392</c:v>
                </c:pt>
                <c:pt idx="8325">
                  <c:v>5.4899359828951413</c:v>
                </c:pt>
                <c:pt idx="8326">
                  <c:v>16.321431300499068</c:v>
                </c:pt>
                <c:pt idx="8327">
                  <c:v>7.8775267538644469</c:v>
                </c:pt>
                <c:pt idx="8328">
                  <c:v>6.6884661117717004</c:v>
                </c:pt>
                <c:pt idx="8329">
                  <c:v>7.5802615933412607</c:v>
                </c:pt>
                <c:pt idx="8330">
                  <c:v>8.1747919143876331</c:v>
                </c:pt>
                <c:pt idx="8331">
                  <c:v>10.701545778834721</c:v>
                </c:pt>
                <c:pt idx="8332">
                  <c:v>8.1747919143876331</c:v>
                </c:pt>
                <c:pt idx="8333">
                  <c:v>10.329964328180736</c:v>
                </c:pt>
                <c:pt idx="8334">
                  <c:v>7.7288941736028534</c:v>
                </c:pt>
                <c:pt idx="8335">
                  <c:v>9.8840665873959566</c:v>
                </c:pt>
                <c:pt idx="8336">
                  <c:v>4.8305588585017833</c:v>
                </c:pt>
                <c:pt idx="8337">
                  <c:v>11.519024970273485</c:v>
                </c:pt>
                <c:pt idx="8338">
                  <c:v>6.8489020540006145</c:v>
                </c:pt>
                <c:pt idx="8339">
                  <c:v>8.6355721550442528</c:v>
                </c:pt>
                <c:pt idx="8340">
                  <c:v>4.7644536027830364</c:v>
                </c:pt>
                <c:pt idx="8341">
                  <c:v>9.4544626180225873</c:v>
                </c:pt>
                <c:pt idx="8342">
                  <c:v>11.836689419414105</c:v>
                </c:pt>
                <c:pt idx="8343">
                  <c:v>8.114460042239859</c:v>
                </c:pt>
                <c:pt idx="8344">
                  <c:v>8.114460042239859</c:v>
                </c:pt>
                <c:pt idx="8345">
                  <c:v>6.253345353652735</c:v>
                </c:pt>
                <c:pt idx="8346">
                  <c:v>6.03001159102228</c:v>
                </c:pt>
                <c:pt idx="8347">
                  <c:v>10.440250446693573</c:v>
                </c:pt>
                <c:pt idx="8348">
                  <c:v>9.0979325321186852</c:v>
                </c:pt>
                <c:pt idx="8349">
                  <c:v>8.4267735748312411</c:v>
                </c:pt>
                <c:pt idx="8350">
                  <c:v>6.9353092253035884</c:v>
                </c:pt>
                <c:pt idx="8351">
                  <c:v>8.2030539224020931</c:v>
                </c:pt>
                <c:pt idx="8352">
                  <c:v>9.2470789670714506</c:v>
                </c:pt>
                <c:pt idx="8353">
                  <c:v>12.528300536032289</c:v>
                </c:pt>
                <c:pt idx="8354">
                  <c:v>7.3955159268785167</c:v>
                </c:pt>
                <c:pt idx="8355">
                  <c:v>15.612755845632424</c:v>
                </c:pt>
                <c:pt idx="8356">
                  <c:v>6.9473028404010311</c:v>
                </c:pt>
                <c:pt idx="8357">
                  <c:v>11.354731524096309</c:v>
                </c:pt>
                <c:pt idx="8358">
                  <c:v>8.8895595484701371</c:v>
                </c:pt>
                <c:pt idx="8359">
                  <c:v>8.0678355565947459</c:v>
                </c:pt>
                <c:pt idx="8360">
                  <c:v>9.6365813592659464</c:v>
                </c:pt>
                <c:pt idx="8361">
                  <c:v>6.7231962971622883</c:v>
                </c:pt>
                <c:pt idx="8362">
                  <c:v>11.354731524096309</c:v>
                </c:pt>
                <c:pt idx="8363">
                  <c:v>7.7690268322764213</c:v>
                </c:pt>
                <c:pt idx="8364">
                  <c:v>9.8029238155673415</c:v>
                </c:pt>
                <c:pt idx="8365">
                  <c:v>8.1566312663880947</c:v>
                </c:pt>
                <c:pt idx="8366">
                  <c:v>7.4831479508147654</c:v>
                </c:pt>
                <c:pt idx="8367">
                  <c:v>6.7348331557332886</c:v>
                </c:pt>
                <c:pt idx="8368">
                  <c:v>5.9116868811436643</c:v>
                </c:pt>
                <c:pt idx="8369">
                  <c:v>10.494555949101404</c:v>
                </c:pt>
                <c:pt idx="8370">
                  <c:v>16.791289518562245</c:v>
                </c:pt>
                <c:pt idx="8371">
                  <c:v>9.3701392402691095</c:v>
                </c:pt>
                <c:pt idx="8372">
                  <c:v>7.4211502782931351</c:v>
                </c:pt>
                <c:pt idx="8373">
                  <c:v>6.8214613669159121</c:v>
                </c:pt>
                <c:pt idx="8374">
                  <c:v>20.464384100747736</c:v>
                </c:pt>
                <c:pt idx="8375">
                  <c:v>8.6954892149697347</c:v>
                </c:pt>
                <c:pt idx="8376">
                  <c:v>11.244167088322932</c:v>
                </c:pt>
                <c:pt idx="8377">
                  <c:v>10.869361518712168</c:v>
                </c:pt>
                <c:pt idx="8378">
                  <c:v>8.5455669871254276</c:v>
                </c:pt>
                <c:pt idx="8379">
                  <c:v>7.0463447086823709</c:v>
                </c:pt>
                <c:pt idx="8380">
                  <c:v>4.42270572140702</c:v>
                </c:pt>
                <c:pt idx="8381">
                  <c:v>9.9871143697304845</c:v>
                </c:pt>
                <c:pt idx="8382">
                  <c:v>12.915666703711604</c:v>
                </c:pt>
                <c:pt idx="8383">
                  <c:v>7.4340174631828413</c:v>
                </c:pt>
                <c:pt idx="8384">
                  <c:v>8.935839172916749</c:v>
                </c:pt>
                <c:pt idx="8385">
                  <c:v>8.785657001943358</c:v>
                </c:pt>
                <c:pt idx="8386">
                  <c:v>9.9871143697304845</c:v>
                </c:pt>
                <c:pt idx="8387">
                  <c:v>7.0585620357493646</c:v>
                </c:pt>
                <c:pt idx="8388">
                  <c:v>10.212387626190571</c:v>
                </c:pt>
                <c:pt idx="8389">
                  <c:v>12.765484532738213</c:v>
                </c:pt>
                <c:pt idx="8390">
                  <c:v>11.03838956654422</c:v>
                </c:pt>
                <c:pt idx="8391">
                  <c:v>8.1098372325631001</c:v>
                </c:pt>
                <c:pt idx="8392">
                  <c:v>8.2600194035364911</c:v>
                </c:pt>
                <c:pt idx="8393">
                  <c:v>8.5752390723998406</c:v>
                </c:pt>
                <c:pt idx="8394">
                  <c:v>14.141622329922544</c:v>
                </c:pt>
                <c:pt idx="8395">
                  <c:v>9.1770102353752687</c:v>
                </c:pt>
                <c:pt idx="8396">
                  <c:v>8.8761246538875547</c:v>
                </c:pt>
                <c:pt idx="8397">
                  <c:v>8.3495748862840564</c:v>
                </c:pt>
                <c:pt idx="8398">
                  <c:v>9.1770102353752687</c:v>
                </c:pt>
                <c:pt idx="8399">
                  <c:v>7.2212539557051292</c:v>
                </c:pt>
                <c:pt idx="8400">
                  <c:v>7.1460325603332011</c:v>
                </c:pt>
                <c:pt idx="8401">
                  <c:v>10.305331165954195</c:v>
                </c:pt>
                <c:pt idx="8402">
                  <c:v>13.38940837620326</c:v>
                </c:pt>
                <c:pt idx="8403">
                  <c:v>11.679566936728396</c:v>
                </c:pt>
                <c:pt idx="8404">
                  <c:v>9.0422453703703702</c:v>
                </c:pt>
                <c:pt idx="8405">
                  <c:v>5.0485869984567904</c:v>
                </c:pt>
                <c:pt idx="8406">
                  <c:v>7.9119646990740744</c:v>
                </c:pt>
                <c:pt idx="8407">
                  <c:v>8.7408371913580254</c:v>
                </c:pt>
                <c:pt idx="8408">
                  <c:v>7.761260609567902</c:v>
                </c:pt>
                <c:pt idx="8409">
                  <c:v>10.5492862654321</c:v>
                </c:pt>
                <c:pt idx="8410">
                  <c:v>11.980975115740742</c:v>
                </c:pt>
                <c:pt idx="8411">
                  <c:v>6.3295717592592595</c:v>
                </c:pt>
                <c:pt idx="8412">
                  <c:v>7.761260609567902</c:v>
                </c:pt>
                <c:pt idx="8413">
                  <c:v>10.32323013117284</c:v>
                </c:pt>
                <c:pt idx="8414">
                  <c:v>10.097173996913581</c:v>
                </c:pt>
                <c:pt idx="8415">
                  <c:v>16.577449845679013</c:v>
                </c:pt>
                <c:pt idx="8416">
                  <c:v>10.850694444444445</c:v>
                </c:pt>
                <c:pt idx="8417">
                  <c:v>9.812794525366451</c:v>
                </c:pt>
                <c:pt idx="8418">
                  <c:v>16.455301588691434</c:v>
                </c:pt>
                <c:pt idx="8419">
                  <c:v>9.9637605949874732</c:v>
                </c:pt>
                <c:pt idx="8420">
                  <c:v>6.793473132946005</c:v>
                </c:pt>
                <c:pt idx="8421">
                  <c:v>7.8502356202931614</c:v>
                </c:pt>
                <c:pt idx="8422">
                  <c:v>11.020523082334631</c:v>
                </c:pt>
                <c:pt idx="8423">
                  <c:v>22.342978303911305</c:v>
                </c:pt>
                <c:pt idx="8424">
                  <c:v>10.039243629797985</c:v>
                </c:pt>
                <c:pt idx="8425">
                  <c:v>8.0012016899141845</c:v>
                </c:pt>
                <c:pt idx="8426">
                  <c:v>10.945040047524119</c:v>
                </c:pt>
                <c:pt idx="8427">
                  <c:v>7.6992695506721391</c:v>
                </c:pt>
                <c:pt idx="8428">
                  <c:v>15.323056066533765</c:v>
                </c:pt>
                <c:pt idx="8429">
                  <c:v>25.330812854442343</c:v>
                </c:pt>
                <c:pt idx="8430">
                  <c:v>7.1833648393194709</c:v>
                </c:pt>
                <c:pt idx="8431">
                  <c:v>7.7882797731568996</c:v>
                </c:pt>
                <c:pt idx="8432">
                  <c:v>10.056710775047259</c:v>
                </c:pt>
                <c:pt idx="8433">
                  <c:v>8.0907372400756152</c:v>
                </c:pt>
                <c:pt idx="8434">
                  <c:v>7.4102079395085063</c:v>
                </c:pt>
                <c:pt idx="8435">
                  <c:v>6.7296786389413992</c:v>
                </c:pt>
                <c:pt idx="8436">
                  <c:v>7.9395085066162574</c:v>
                </c:pt>
                <c:pt idx="8437">
                  <c:v>10.207939508506616</c:v>
                </c:pt>
                <c:pt idx="8438">
                  <c:v>9.4517958412098295</c:v>
                </c:pt>
                <c:pt idx="8439">
                  <c:v>10.888468809073723</c:v>
                </c:pt>
                <c:pt idx="8440">
                  <c:v>11.342155009451796</c:v>
                </c:pt>
                <c:pt idx="8441">
                  <c:v>9.0137789624458691</c:v>
                </c:pt>
                <c:pt idx="8442">
                  <c:v>8.1048264620311592</c:v>
                </c:pt>
                <c:pt idx="8443">
                  <c:v>11.286160213482642</c:v>
                </c:pt>
                <c:pt idx="8444">
                  <c:v>9.3925091709519979</c:v>
                </c:pt>
                <c:pt idx="8445">
                  <c:v>9.6197472960556762</c:v>
                </c:pt>
                <c:pt idx="8446">
                  <c:v>9.3167631292507718</c:v>
                </c:pt>
                <c:pt idx="8447">
                  <c:v>8.1805725037323853</c:v>
                </c:pt>
                <c:pt idx="8448">
                  <c:v>10.149969587964256</c:v>
                </c:pt>
                <c:pt idx="8449">
                  <c:v>8.5593027122385141</c:v>
                </c:pt>
                <c:pt idx="8450">
                  <c:v>4.9234927105796764</c:v>
                </c:pt>
                <c:pt idx="8451">
                  <c:v>16.209652924062318</c:v>
                </c:pt>
                <c:pt idx="8452">
                  <c:v>9.7712393794581267</c:v>
                </c:pt>
                <c:pt idx="8453">
                  <c:v>9.8469854211593528</c:v>
                </c:pt>
                <c:pt idx="8454">
                  <c:v>7.2842938484138449</c:v>
                </c:pt>
                <c:pt idx="8455">
                  <c:v>9.7882698588061032</c:v>
                </c:pt>
                <c:pt idx="8456">
                  <c:v>5.3114642644684285</c:v>
                </c:pt>
                <c:pt idx="8457">
                  <c:v>7.5119280311767778</c:v>
                </c:pt>
                <c:pt idx="8458">
                  <c:v>10.471172407094901</c:v>
                </c:pt>
                <c:pt idx="8459">
                  <c:v>6.753147421967002</c:v>
                </c:pt>
                <c:pt idx="8460">
                  <c:v>8.7259770059124175</c:v>
                </c:pt>
                <c:pt idx="8461">
                  <c:v>15.555002488800397</c:v>
                </c:pt>
                <c:pt idx="8462">
                  <c:v>22.156393788925445</c:v>
                </c:pt>
                <c:pt idx="8463">
                  <c:v>12.823392295645206</c:v>
                </c:pt>
                <c:pt idx="8464">
                  <c:v>21.169978996952736</c:v>
                </c:pt>
                <c:pt idx="8465">
                  <c:v>10.185397029056505</c:v>
                </c:pt>
                <c:pt idx="8466">
                  <c:v>13.529855755015358</c:v>
                </c:pt>
                <c:pt idx="8467">
                  <c:v>11.62959511526601</c:v>
                </c:pt>
                <c:pt idx="8468">
                  <c:v>8.513167666077079</c:v>
                </c:pt>
                <c:pt idx="8469">
                  <c:v>8.513167666077079</c:v>
                </c:pt>
                <c:pt idx="8470">
                  <c:v>7.2209904310475226</c:v>
                </c:pt>
                <c:pt idx="8471">
                  <c:v>10.033376177876557</c:v>
                </c:pt>
                <c:pt idx="8472">
                  <c:v>5.9288131960179653</c:v>
                </c:pt>
                <c:pt idx="8473">
                  <c:v>5.2447193657082005</c:v>
                </c:pt>
                <c:pt idx="8474">
                  <c:v>9.2732719219768178</c:v>
                </c:pt>
                <c:pt idx="8475">
                  <c:v>13.529855755015358</c:v>
                </c:pt>
                <c:pt idx="8476">
                  <c:v>12.085657668805853</c:v>
                </c:pt>
                <c:pt idx="8477">
                  <c:v>7.9050842613572874</c:v>
                </c:pt>
                <c:pt idx="8478">
                  <c:v>11.021511710546218</c:v>
                </c:pt>
                <c:pt idx="8479">
                  <c:v>10.641459582596349</c:v>
                </c:pt>
                <c:pt idx="8480">
                  <c:v>8.8932197940269493</c:v>
                </c:pt>
                <c:pt idx="8481">
                  <c:v>15.354105969174732</c:v>
                </c:pt>
                <c:pt idx="8482">
                  <c:v>11.933636817625905</c:v>
                </c:pt>
                <c:pt idx="8483">
                  <c:v>5.9288131960179653</c:v>
                </c:pt>
                <c:pt idx="8484">
                  <c:v>10.489438731416401</c:v>
                </c:pt>
                <c:pt idx="8485">
                  <c:v>13.553478370780526</c:v>
                </c:pt>
                <c:pt idx="8486">
                  <c:v>9.822464661970157</c:v>
                </c:pt>
                <c:pt idx="8487">
                  <c:v>5.2538764471003168</c:v>
                </c:pt>
                <c:pt idx="8488">
                  <c:v>8.5280313344237033</c:v>
                </c:pt>
                <c:pt idx="8489">
                  <c:v>16.903776395018411</c:v>
                </c:pt>
                <c:pt idx="8490">
                  <c:v>9.7463215250556594</c:v>
                </c:pt>
                <c:pt idx="8491">
                  <c:v>7.614313691449734</c:v>
                </c:pt>
                <c:pt idx="8492">
                  <c:v>8.6041744713381991</c:v>
                </c:pt>
                <c:pt idx="8493">
                  <c:v>8.8326038820816919</c:v>
                </c:pt>
                <c:pt idx="8494">
                  <c:v>7.5513434145039193</c:v>
                </c:pt>
                <c:pt idx="8495">
                  <c:v>8.3903815716710213</c:v>
                </c:pt>
                <c:pt idx="8496">
                  <c:v>7.169962433973418</c:v>
                </c:pt>
                <c:pt idx="8497">
                  <c:v>12.585572357506532</c:v>
                </c:pt>
                <c:pt idx="8498">
                  <c:v>8.6192101599893221</c:v>
                </c:pt>
                <c:pt idx="8499">
                  <c:v>6.5597528651246169</c:v>
                </c:pt>
                <c:pt idx="8500">
                  <c:v>8.3903815716710213</c:v>
                </c:pt>
                <c:pt idx="8501">
                  <c:v>5.7207147079575149</c:v>
                </c:pt>
                <c:pt idx="8502">
                  <c:v>9.2455621301775164</c:v>
                </c:pt>
                <c:pt idx="8503">
                  <c:v>6.8004547899652801</c:v>
                </c:pt>
                <c:pt idx="8504">
                  <c:v>5.5014915154775306</c:v>
                </c:pt>
                <c:pt idx="8505">
                  <c:v>9.5512005477040454</c:v>
                </c:pt>
                <c:pt idx="8506">
                  <c:v>8.252237273216295</c:v>
                </c:pt>
                <c:pt idx="8507">
                  <c:v>8.0994180644530314</c:v>
                </c:pt>
                <c:pt idx="8508">
                  <c:v>10.468115800283634</c:v>
                </c:pt>
                <c:pt idx="8509">
                  <c:v>10.926573426573428</c:v>
                </c:pt>
                <c:pt idx="8510">
                  <c:v>13.295271162404031</c:v>
                </c:pt>
                <c:pt idx="8511">
                  <c:v>8.3286468775979277</c:v>
                </c:pt>
                <c:pt idx="8512">
                  <c:v>13.371680766785664</c:v>
                </c:pt>
                <c:pt idx="8513">
                  <c:v>10.639527451894409</c:v>
                </c:pt>
                <c:pt idx="8514">
                  <c:v>16.609909763029403</c:v>
                </c:pt>
                <c:pt idx="8515">
                  <c:v>11.634591170416908</c:v>
                </c:pt>
                <c:pt idx="8516">
                  <c:v>11.251874355600563</c:v>
                </c:pt>
                <c:pt idx="8517">
                  <c:v>12.017307985233254</c:v>
                </c:pt>
                <c:pt idx="8518">
                  <c:v>10.409897363004601</c:v>
                </c:pt>
                <c:pt idx="8519">
                  <c:v>5.4345787703921085</c:v>
                </c:pt>
                <c:pt idx="8520">
                  <c:v>19.365470829707089</c:v>
                </c:pt>
                <c:pt idx="8521">
                  <c:v>7.96050974817999</c:v>
                </c:pt>
                <c:pt idx="8522">
                  <c:v>9.4913770074453723</c:v>
                </c:pt>
                <c:pt idx="8523">
                  <c:v>9.6444637333719108</c:v>
                </c:pt>
                <c:pt idx="8524">
                  <c:v>9.2617469185555645</c:v>
                </c:pt>
                <c:pt idx="8525">
                  <c:v>8.7412319309534681</c:v>
                </c:pt>
                <c:pt idx="8526">
                  <c:v>9.508006661738861</c:v>
                </c:pt>
                <c:pt idx="8527">
                  <c:v>7.6677473078539196</c:v>
                </c:pt>
                <c:pt idx="8528">
                  <c:v>7.8977797270895369</c:v>
                </c:pt>
                <c:pt idx="8529">
                  <c:v>6.3642302655187537</c:v>
                </c:pt>
                <c:pt idx="8530">
                  <c:v>7.8211022540109978</c:v>
                </c:pt>
                <c:pt idx="8531">
                  <c:v>6.2108753193616746</c:v>
                </c:pt>
                <c:pt idx="8532">
                  <c:v>11.654975907937958</c:v>
                </c:pt>
                <c:pt idx="8533">
                  <c:v>11.752226201933972</c:v>
                </c:pt>
                <c:pt idx="8534">
                  <c:v>4.7623400295418712</c:v>
                </c:pt>
                <c:pt idx="8535">
                  <c:v>12.597157497497852</c:v>
                </c:pt>
                <c:pt idx="8536">
                  <c:v>7.6043816600749228</c:v>
                </c:pt>
                <c:pt idx="8537">
                  <c:v>7.0791012619267466</c:v>
                </c:pt>
                <c:pt idx="8538">
                  <c:v>11.00338565712527</c:v>
                </c:pt>
                <c:pt idx="8539">
                  <c:v>12.773160972606956</c:v>
                </c:pt>
                <c:pt idx="8540">
                  <c:v>7.0021545090797161</c:v>
                </c:pt>
                <c:pt idx="8541">
                  <c:v>13.850415512465373</c:v>
                </c:pt>
                <c:pt idx="8542">
                  <c:v>5.9248999692212987</c:v>
                </c:pt>
                <c:pt idx="8543">
                  <c:v>11.772853185595567</c:v>
                </c:pt>
                <c:pt idx="8544">
                  <c:v>5.7710064635272387</c:v>
                </c:pt>
                <c:pt idx="8545">
                  <c:v>10.40605987261441</c:v>
                </c:pt>
                <c:pt idx="8546">
                  <c:v>6.1665539985863171</c:v>
                </c:pt>
                <c:pt idx="8547">
                  <c:v>13.103927246995925</c:v>
                </c:pt>
                <c:pt idx="8548">
                  <c:v>12.795599547066608</c:v>
                </c:pt>
                <c:pt idx="8549">
                  <c:v>5.9353082236393302</c:v>
                </c:pt>
                <c:pt idx="8550">
                  <c:v>15.724712696395109</c:v>
                </c:pt>
                <c:pt idx="8551">
                  <c:v>8.4019298230738571</c:v>
                </c:pt>
                <c:pt idx="8552">
                  <c:v>7.7081924982328971</c:v>
                </c:pt>
                <c:pt idx="8553">
                  <c:v>6.629045548480291</c:v>
                </c:pt>
                <c:pt idx="8554">
                  <c:v>6.0123901486216598</c:v>
                </c:pt>
                <c:pt idx="8555">
                  <c:v>13.643500721872227</c:v>
                </c:pt>
                <c:pt idx="8556">
                  <c:v>9.8664863977381074</c:v>
                </c:pt>
                <c:pt idx="8557">
                  <c:v>17.035105421094702</c:v>
                </c:pt>
                <c:pt idx="8558">
                  <c:v>16.601752527327257</c:v>
                </c:pt>
                <c:pt idx="8559">
                  <c:v>7.953397722393988</c:v>
                </c:pt>
                <c:pt idx="8560">
                  <c:v>8.8800071657796948</c:v>
                </c:pt>
                <c:pt idx="8561">
                  <c:v>7.8761802687785121</c:v>
                </c:pt>
                <c:pt idx="8562">
                  <c:v>6.7179184645463783</c:v>
                </c:pt>
                <c:pt idx="8563">
                  <c:v>9.6521817019344507</c:v>
                </c:pt>
                <c:pt idx="8564">
                  <c:v>11.350965681474914</c:v>
                </c:pt>
                <c:pt idx="8565">
                  <c:v>8.8027897121642198</c:v>
                </c:pt>
                <c:pt idx="8566">
                  <c:v>11.196530774243964</c:v>
                </c:pt>
                <c:pt idx="8567">
                  <c:v>11.680354340179878</c:v>
                </c:pt>
                <c:pt idx="8568">
                  <c:v>9.0503407801393756</c:v>
                </c:pt>
                <c:pt idx="8569">
                  <c:v>9.1276941201405677</c:v>
                </c:pt>
                <c:pt idx="8570">
                  <c:v>8.8182807601358029</c:v>
                </c:pt>
                <c:pt idx="8571">
                  <c:v>10.906820940167966</c:v>
                </c:pt>
                <c:pt idx="8572">
                  <c:v>8.1994540401262732</c:v>
                </c:pt>
                <c:pt idx="8573">
                  <c:v>8.3688752231700061</c:v>
                </c:pt>
                <c:pt idx="8574">
                  <c:v>5.2692918071811148</c:v>
                </c:pt>
                <c:pt idx="8575">
                  <c:v>23.246875619916683</c:v>
                </c:pt>
                <c:pt idx="8576">
                  <c:v>5.9666980757786154</c:v>
                </c:pt>
                <c:pt idx="8577">
                  <c:v>10.073646101963897</c:v>
                </c:pt>
                <c:pt idx="8578">
                  <c:v>7.6849929166100646</c:v>
                </c:pt>
                <c:pt idx="8579">
                  <c:v>8.6165072095324966</c:v>
                </c:pt>
                <c:pt idx="8580">
                  <c:v>6.8311048147645019</c:v>
                </c:pt>
                <c:pt idx="8581">
                  <c:v>6.6758524326107631</c:v>
                </c:pt>
                <c:pt idx="8582">
                  <c:v>12.653069145529702</c:v>
                </c:pt>
                <c:pt idx="8583">
                  <c:v>10.479535795377361</c:v>
                </c:pt>
                <c:pt idx="8584">
                  <c:v>4.812823846765899</c:v>
                </c:pt>
                <c:pt idx="8585">
                  <c:v>6.6758524326107631</c:v>
                </c:pt>
                <c:pt idx="8586">
                  <c:v>14.283219158143959</c:v>
                </c:pt>
                <c:pt idx="8587">
                  <c:v>14.593723922451437</c:v>
                </c:pt>
                <c:pt idx="8588">
                  <c:v>9.5480215024549295</c:v>
                </c:pt>
                <c:pt idx="8589">
                  <c:v>10.867666750761709</c:v>
                </c:pt>
                <c:pt idx="8590">
                  <c:v>8.320657938529779</c:v>
                </c:pt>
                <c:pt idx="8591">
                  <c:v>15.319342185891276</c:v>
                </c:pt>
                <c:pt idx="8592">
                  <c:v>8.5539474134418292</c:v>
                </c:pt>
                <c:pt idx="8593">
                  <c:v>12.90868427846676</c:v>
                </c:pt>
                <c:pt idx="8594">
                  <c:v>4.8213158148490312</c:v>
                </c:pt>
                <c:pt idx="8595">
                  <c:v>5.7544737144972302</c:v>
                </c:pt>
                <c:pt idx="8596">
                  <c:v>13.764079019810943</c:v>
                </c:pt>
                <c:pt idx="8597">
                  <c:v>17.885526409923823</c:v>
                </c:pt>
                <c:pt idx="8598">
                  <c:v>9.0982895215699457</c:v>
                </c:pt>
                <c:pt idx="8599">
                  <c:v>9.253815838177978</c:v>
                </c:pt>
                <c:pt idx="8600">
                  <c:v>9.4093421547860121</c:v>
                </c:pt>
                <c:pt idx="8601">
                  <c:v>10.983968858500774</c:v>
                </c:pt>
                <c:pt idx="8602">
                  <c:v>12.541978625664004</c:v>
                </c:pt>
                <c:pt idx="8603">
                  <c:v>6.4657405337274065</c:v>
                </c:pt>
                <c:pt idx="8604">
                  <c:v>7.088944440592698</c:v>
                </c:pt>
                <c:pt idx="8605">
                  <c:v>9.9712625098446743</c:v>
                </c:pt>
                <c:pt idx="8606">
                  <c:v>11.373471300291582</c:v>
                </c:pt>
                <c:pt idx="8607">
                  <c:v>8.1016507892487972</c:v>
                </c:pt>
                <c:pt idx="8608">
                  <c:v>10.75026739342629</c:v>
                </c:pt>
                <c:pt idx="8609">
                  <c:v>5.2193327199968218</c:v>
                </c:pt>
                <c:pt idx="8610">
                  <c:v>6.387840045369245</c:v>
                </c:pt>
                <c:pt idx="8611">
                  <c:v>5.6867356501457911</c:v>
                </c:pt>
                <c:pt idx="8612">
                  <c:v>13.500605576296369</c:v>
                </c:pt>
                <c:pt idx="8613">
                  <c:v>9.130467355067486</c:v>
                </c:pt>
                <c:pt idx="8614">
                  <c:v>5.7748255066238805</c:v>
                </c:pt>
                <c:pt idx="8615">
                  <c:v>11.861803743335539</c:v>
                </c:pt>
                <c:pt idx="8616">
                  <c:v>12.095918290901372</c:v>
                </c:pt>
                <c:pt idx="8617">
                  <c:v>10.301040092896653</c:v>
                </c:pt>
                <c:pt idx="8618">
                  <c:v>16.856247424739976</c:v>
                </c:pt>
                <c:pt idx="8619">
                  <c:v>13.734720123862202</c:v>
                </c:pt>
                <c:pt idx="8620">
                  <c:v>8.6622382599358208</c:v>
                </c:pt>
                <c:pt idx="8621">
                  <c:v>8.9743909900235987</c:v>
                </c:pt>
                <c:pt idx="8622">
                  <c:v>10.691231005506374</c:v>
                </c:pt>
                <c:pt idx="8623">
                  <c:v>7.959894617238322</c:v>
                </c:pt>
                <c:pt idx="8624">
                  <c:v>16.573363321739794</c:v>
                </c:pt>
                <c:pt idx="8625">
                  <c:v>5.7850419141921927</c:v>
                </c:pt>
                <c:pt idx="8626">
                  <c:v>5.7068656721085143</c:v>
                </c:pt>
                <c:pt idx="8627">
                  <c:v>11.257378860049672</c:v>
                </c:pt>
                <c:pt idx="8628">
                  <c:v>10.241087712961855</c:v>
                </c:pt>
                <c:pt idx="8629">
                  <c:v>11.960965038802776</c:v>
                </c:pt>
                <c:pt idx="8630">
                  <c:v>9.4593252921250723</c:v>
                </c:pt>
                <c:pt idx="8631">
                  <c:v>5.3159844616901228</c:v>
                </c:pt>
                <c:pt idx="8632">
                  <c:v>8.4430341450372541</c:v>
                </c:pt>
                <c:pt idx="8633">
                  <c:v>12.586374975472202</c:v>
                </c:pt>
                <c:pt idx="8634">
                  <c:v>9.6938540183761059</c:v>
                </c:pt>
                <c:pt idx="8635">
                  <c:v>9.8676482105098273</c:v>
                </c:pt>
                <c:pt idx="8636">
                  <c:v>11.825514918944316</c:v>
                </c:pt>
                <c:pt idx="8637">
                  <c:v>6.5001174720025059</c:v>
                </c:pt>
                <c:pt idx="8638">
                  <c:v>9.0845015271360321</c:v>
                </c:pt>
                <c:pt idx="8639">
                  <c:v>10.964053567233142</c:v>
                </c:pt>
                <c:pt idx="8640">
                  <c:v>26.078784556347401</c:v>
                </c:pt>
                <c:pt idx="8641">
                  <c:v>18.87383506930848</c:v>
                </c:pt>
                <c:pt idx="8642">
                  <c:v>10.102592215521966</c:v>
                </c:pt>
                <c:pt idx="8643">
                  <c:v>18.325632390946822</c:v>
                </c:pt>
                <c:pt idx="8644">
                  <c:v>11.355626908920039</c:v>
                </c:pt>
                <c:pt idx="8645">
                  <c:v>16.289451014174954</c:v>
                </c:pt>
                <c:pt idx="8646">
                  <c:v>14.096640300728325</c:v>
                </c:pt>
                <c:pt idx="8647">
                  <c:v>7.4530789453657942</c:v>
                </c:pt>
                <c:pt idx="8648">
                  <c:v>12.003379775168067</c:v>
                </c:pt>
                <c:pt idx="8649">
                  <c:v>10.042043210598122</c:v>
                </c:pt>
                <c:pt idx="8650">
                  <c:v>11.768019387419674</c:v>
                </c:pt>
                <c:pt idx="8651">
                  <c:v>6.4331839317894222</c:v>
                </c:pt>
                <c:pt idx="8652">
                  <c:v>9.100601659604548</c:v>
                </c:pt>
                <c:pt idx="8653">
                  <c:v>7.1392650950346024</c:v>
                </c:pt>
                <c:pt idx="8654">
                  <c:v>11.924926312585271</c:v>
                </c:pt>
                <c:pt idx="8655">
                  <c:v>9.4928689725185382</c:v>
                </c:pt>
                <c:pt idx="8656">
                  <c:v>8.4729739589421662</c:v>
                </c:pt>
                <c:pt idx="8657">
                  <c:v>12.944821326161643</c:v>
                </c:pt>
                <c:pt idx="8658">
                  <c:v>10.042043210598122</c:v>
                </c:pt>
                <c:pt idx="8659">
                  <c:v>6.2088174639102665</c:v>
                </c:pt>
                <c:pt idx="8660">
                  <c:v>8.8809667521754445</c:v>
                </c:pt>
                <c:pt idx="8661">
                  <c:v>11.63170866656607</c:v>
                </c:pt>
                <c:pt idx="8662">
                  <c:v>8.4094109954227658</c:v>
                </c:pt>
                <c:pt idx="8663">
                  <c:v>9.9026708918062489</c:v>
                </c:pt>
                <c:pt idx="8664">
                  <c:v>9.9812635179316942</c:v>
                </c:pt>
                <c:pt idx="8665">
                  <c:v>9.1167446305517839</c:v>
                </c:pt>
                <c:pt idx="8666">
                  <c:v>11.238745535938838</c:v>
                </c:pt>
                <c:pt idx="8667">
                  <c:v>8.8809667521754445</c:v>
                </c:pt>
                <c:pt idx="8668">
                  <c:v>15.246969468336605</c:v>
                </c:pt>
                <c:pt idx="8669">
                  <c:v>10.845782405311605</c:v>
                </c:pt>
                <c:pt idx="8670">
                  <c:v>9.1167446305517839</c:v>
                </c:pt>
                <c:pt idx="8671">
                  <c:v>6.5231879684120528</c:v>
                </c:pt>
                <c:pt idx="8672">
                  <c:v>11.160152909813391</c:v>
                </c:pt>
                <c:pt idx="8673">
                  <c:v>15.431503414220131</c:v>
                </c:pt>
                <c:pt idx="8674">
                  <c:v>8.1881446687698656</c:v>
                </c:pt>
                <c:pt idx="8675">
                  <c:v>15.116574773113598</c:v>
                </c:pt>
                <c:pt idx="8676">
                  <c:v>8.1881446687698656</c:v>
                </c:pt>
                <c:pt idx="8677">
                  <c:v>6.6135014632371991</c:v>
                </c:pt>
                <c:pt idx="8678">
                  <c:v>9.2116627523660988</c:v>
                </c:pt>
                <c:pt idx="8679">
                  <c:v>9.0541984318128321</c:v>
                </c:pt>
                <c:pt idx="8680">
                  <c:v>8.6605376304296655</c:v>
                </c:pt>
                <c:pt idx="8681">
                  <c:v>9.4478592331959987</c:v>
                </c:pt>
                <c:pt idx="8682">
                  <c:v>5.1963225782577993</c:v>
                </c:pt>
                <c:pt idx="8683">
                  <c:v>10.943770278452032</c:v>
                </c:pt>
                <c:pt idx="8684">
                  <c:v>9.7801362278330064</c:v>
                </c:pt>
                <c:pt idx="8685">
                  <c:v>6.309765308279359</c:v>
                </c:pt>
                <c:pt idx="8686">
                  <c:v>6.4675094409863423</c:v>
                </c:pt>
                <c:pt idx="8687">
                  <c:v>8.9914155642980855</c:v>
                </c:pt>
                <c:pt idx="8688">
                  <c:v>8.4393110998236427</c:v>
                </c:pt>
                <c:pt idx="8689">
                  <c:v>8.9125434979445934</c:v>
                </c:pt>
                <c:pt idx="8690">
                  <c:v>11.673065820316813</c:v>
                </c:pt>
                <c:pt idx="8691">
                  <c:v>14.512460209042525</c:v>
                </c:pt>
                <c:pt idx="8692">
                  <c:v>10.034567901234569</c:v>
                </c:pt>
                <c:pt idx="8693">
                  <c:v>9.8765432098765427</c:v>
                </c:pt>
                <c:pt idx="8694">
                  <c:v>11.219753086419754</c:v>
                </c:pt>
                <c:pt idx="8695">
                  <c:v>13.116049382716049</c:v>
                </c:pt>
                <c:pt idx="8696">
                  <c:v>11.535802469135803</c:v>
                </c:pt>
                <c:pt idx="8697">
                  <c:v>14.222222222222221</c:v>
                </c:pt>
                <c:pt idx="8698">
                  <c:v>15.091358024691358</c:v>
                </c:pt>
                <c:pt idx="8699">
                  <c:v>11.239725940654246</c:v>
                </c:pt>
                <c:pt idx="8700">
                  <c:v>8.1527589569534324</c:v>
                </c:pt>
                <c:pt idx="8701">
                  <c:v>16.780435911399298</c:v>
                </c:pt>
                <c:pt idx="8702">
                  <c:v>9.5775129494307301</c:v>
                </c:pt>
                <c:pt idx="8703">
                  <c:v>13.693468927698483</c:v>
                </c:pt>
                <c:pt idx="8704">
                  <c:v>13.060244931041906</c:v>
                </c:pt>
                <c:pt idx="8705">
                  <c:v>10.863282027453177</c:v>
                </c:pt>
                <c:pt idx="8706">
                  <c:v>10.22892979227343</c:v>
                </c:pt>
                <c:pt idx="8707">
                  <c:v>13.004220821184827</c:v>
                </c:pt>
                <c:pt idx="8708">
                  <c:v>7.5329327927595031</c:v>
                </c:pt>
                <c:pt idx="8709">
                  <c:v>8.3258730867341875</c:v>
                </c:pt>
                <c:pt idx="8710">
                  <c:v>10.22892979227343</c:v>
                </c:pt>
                <c:pt idx="8711">
                  <c:v>8.0086969691443137</c:v>
                </c:pt>
                <c:pt idx="8712">
                  <c:v>14.035043203351917</c:v>
                </c:pt>
                <c:pt idx="8713">
                  <c:v>6.422816381194945</c:v>
                </c:pt>
                <c:pt idx="8714">
                  <c:v>11.656222321427862</c:v>
                </c:pt>
                <c:pt idx="8715">
                  <c:v>13.82176594507516</c:v>
                </c:pt>
                <c:pt idx="8716">
                  <c:v>6.9108829725375802</c:v>
                </c:pt>
                <c:pt idx="8717">
                  <c:v>6.0370931714121392</c:v>
                </c:pt>
                <c:pt idx="8718">
                  <c:v>7.9435436465949198</c:v>
                </c:pt>
                <c:pt idx="8719">
                  <c:v>8.81733344772036</c:v>
                </c:pt>
                <c:pt idx="8720">
                  <c:v>13.583459635677313</c:v>
                </c:pt>
                <c:pt idx="8721">
                  <c:v>7.9435436465949198</c:v>
                </c:pt>
                <c:pt idx="8722">
                  <c:v>7.5463664642651738</c:v>
                </c:pt>
                <c:pt idx="8723">
                  <c:v>8.1818499559927673</c:v>
                </c:pt>
                <c:pt idx="8724">
                  <c:v>22.162486773999824</c:v>
                </c:pt>
                <c:pt idx="8725">
                  <c:v>10.663347765988853</c:v>
                </c:pt>
                <c:pt idx="8726">
                  <c:v>9.3901122118409308</c:v>
                </c:pt>
                <c:pt idx="8727">
                  <c:v>7.1619499920820653</c:v>
                </c:pt>
                <c:pt idx="8728">
                  <c:v>15.199249427640828</c:v>
                </c:pt>
                <c:pt idx="8729">
                  <c:v>10.663347765988853</c:v>
                </c:pt>
                <c:pt idx="8730">
                  <c:v>7.8781449912902719</c:v>
                </c:pt>
                <c:pt idx="8731">
                  <c:v>9.4696894339751747</c:v>
                </c:pt>
                <c:pt idx="8732">
                  <c:v>6.8436411035450844</c:v>
                </c:pt>
                <c:pt idx="8733">
                  <c:v>10.902079432391588</c:v>
                </c:pt>
                <c:pt idx="8734">
                  <c:v>10.663347765988853</c:v>
                </c:pt>
                <c:pt idx="8735">
                  <c:v>9.4696894339751747</c:v>
                </c:pt>
                <c:pt idx="8736">
                  <c:v>12.01616054227102</c:v>
                </c:pt>
                <c:pt idx="8737">
                  <c:v>10.504193321720363</c:v>
                </c:pt>
                <c:pt idx="8738">
                  <c:v>11.140811098794323</c:v>
                </c:pt>
                <c:pt idx="8739">
                  <c:v>8.3705357142857153</c:v>
                </c:pt>
                <c:pt idx="8740">
                  <c:v>9.088010204081634</c:v>
                </c:pt>
                <c:pt idx="8741">
                  <c:v>9.0082908163265323</c:v>
                </c:pt>
                <c:pt idx="8742">
                  <c:v>12.197066326530614</c:v>
                </c:pt>
                <c:pt idx="8743">
                  <c:v>8.450255102040817</c:v>
                </c:pt>
                <c:pt idx="8744">
                  <c:v>7.2544642857142865</c:v>
                </c:pt>
                <c:pt idx="8745">
                  <c:v>9.8054846938775526</c:v>
                </c:pt>
                <c:pt idx="8746">
                  <c:v>25.031887755102044</c:v>
                </c:pt>
                <c:pt idx="8747">
                  <c:v>14.508928571428573</c:v>
                </c:pt>
                <c:pt idx="8748">
                  <c:v>11.559311224489797</c:v>
                </c:pt>
                <c:pt idx="8749">
                  <c:v>20.089285714285715</c:v>
                </c:pt>
                <c:pt idx="8750">
                  <c:v>7.2544642857142865</c:v>
                </c:pt>
                <c:pt idx="8751">
                  <c:v>13.177219223406576</c:v>
                </c:pt>
                <c:pt idx="8752">
                  <c:v>8.704950880917071</c:v>
                </c:pt>
                <c:pt idx="8753">
                  <c:v>4.7118541465514427</c:v>
                </c:pt>
                <c:pt idx="8754">
                  <c:v>9.9827418359140729</c:v>
                </c:pt>
                <c:pt idx="8755">
                  <c:v>9.5035702277901972</c:v>
                </c:pt>
                <c:pt idx="8756">
                  <c:v>9.1841224890409467</c:v>
                </c:pt>
                <c:pt idx="8757">
                  <c:v>7.0278502524835078</c:v>
                </c:pt>
                <c:pt idx="8758">
                  <c:v>7.9204815652791698</c:v>
                </c:pt>
                <c:pt idx="8759">
                  <c:v>7.5204572438004238</c:v>
                </c:pt>
                <c:pt idx="8760">
                  <c:v>8.6405253439409115</c:v>
                </c:pt>
                <c:pt idx="8761">
                  <c:v>10.560642087038893</c:v>
                </c:pt>
                <c:pt idx="8762">
                  <c:v>12.400753965841124</c:v>
                </c:pt>
                <c:pt idx="8763">
                  <c:v>10.400632358447394</c:v>
                </c:pt>
                <c:pt idx="8764">
                  <c:v>7.9204815652791698</c:v>
                </c:pt>
                <c:pt idx="8765">
                  <c:v>6.1603745507726879</c:v>
                </c:pt>
                <c:pt idx="8766">
                  <c:v>8.8005350725324103</c:v>
                </c:pt>
                <c:pt idx="8767">
                  <c:v>9.4405739868984035</c:v>
                </c:pt>
                <c:pt idx="8768">
                  <c:v>6.8004134651386812</c:v>
                </c:pt>
                <c:pt idx="8769">
                  <c:v>14.266375675348584</c:v>
                </c:pt>
                <c:pt idx="8770">
                  <c:v>9.617781354167585</c:v>
                </c:pt>
                <c:pt idx="8771">
                  <c:v>10.258966777778758</c:v>
                </c:pt>
                <c:pt idx="8772">
                  <c:v>18.113488217015618</c:v>
                </c:pt>
                <c:pt idx="8773">
                  <c:v>10.820004023438534</c:v>
                </c:pt>
                <c:pt idx="8774">
                  <c:v>11.38104126909831</c:v>
                </c:pt>
                <c:pt idx="8775">
                  <c:v>8.1751141510424468</c:v>
                </c:pt>
                <c:pt idx="8776">
                  <c:v>9.8582258880217744</c:v>
                </c:pt>
                <c:pt idx="8777">
                  <c:v>15.869339234376515</c:v>
                </c:pt>
                <c:pt idx="8778">
                  <c:v>11.942078514758084</c:v>
                </c:pt>
                <c:pt idx="8779">
                  <c:v>11.781782158855291</c:v>
                </c:pt>
                <c:pt idx="8780">
                  <c:v>11.781782158855291</c:v>
                </c:pt>
                <c:pt idx="8781">
                  <c:v>5.1294833888893789</c:v>
                </c:pt>
                <c:pt idx="8782">
                  <c:v>13.785486607640205</c:v>
                </c:pt>
                <c:pt idx="8783">
                  <c:v>11.802905923613519</c:v>
                </c:pt>
                <c:pt idx="8784">
                  <c:v>14.13137035752367</c:v>
                </c:pt>
                <c:pt idx="8785">
                  <c:v>7.1459770557932192</c:v>
                </c:pt>
                <c:pt idx="8786">
                  <c:v>10.839403399236906</c:v>
                </c:pt>
                <c:pt idx="8787">
                  <c:v>10.357652137048598</c:v>
                </c:pt>
                <c:pt idx="8788">
                  <c:v>9.8759008748602923</c:v>
                </c:pt>
                <c:pt idx="8789">
                  <c:v>16.540126668465202</c:v>
                </c:pt>
                <c:pt idx="8790">
                  <c:v>5.4696454784934341</c:v>
                </c:pt>
                <c:pt idx="8791">
                  <c:v>22.84381346900199</c:v>
                </c:pt>
                <c:pt idx="8792">
                  <c:v>6.9174928110358138</c:v>
                </c:pt>
                <c:pt idx="8793">
                  <c:v>9.1696997727684035</c:v>
                </c:pt>
                <c:pt idx="8794">
                  <c:v>7.8827243660640667</c:v>
                </c:pt>
                <c:pt idx="8795">
                  <c:v>6.6761849222787504</c:v>
                </c:pt>
                <c:pt idx="8796">
                  <c:v>9.411007661525467</c:v>
                </c:pt>
                <c:pt idx="8797">
                  <c:v>7.3196726256309192</c:v>
                </c:pt>
                <c:pt idx="8798">
                  <c:v>9.4914436244444893</c:v>
                </c:pt>
                <c:pt idx="8799">
                  <c:v>7.6414164773070032</c:v>
                </c:pt>
                <c:pt idx="8800">
                  <c:v>7.2392366627118978</c:v>
                </c:pt>
                <c:pt idx="8801">
                  <c:v>9.8131874761205733</c:v>
                </c:pt>
                <c:pt idx="8802">
                  <c:v>7.3196726256309192</c:v>
                </c:pt>
                <c:pt idx="8803">
                  <c:v>8.3653401435781927</c:v>
                </c:pt>
                <c:pt idx="8804">
                  <c:v>10.537111142391764</c:v>
                </c:pt>
                <c:pt idx="8805">
                  <c:v>8.2044682177401516</c:v>
                </c:pt>
                <c:pt idx="8806">
                  <c:v>9.8936234390395938</c:v>
                </c:pt>
                <c:pt idx="8807">
                  <c:v>12.087065550573893</c:v>
                </c:pt>
                <c:pt idx="8808">
                  <c:v>8.058043700382596</c:v>
                </c:pt>
                <c:pt idx="8809">
                  <c:v>9.0250089444285067</c:v>
                </c:pt>
                <c:pt idx="8810">
                  <c:v>6.124113212290772</c:v>
                </c:pt>
                <c:pt idx="8811">
                  <c:v>7.8968828263749433</c:v>
                </c:pt>
                <c:pt idx="8812">
                  <c:v>14.020996038665716</c:v>
                </c:pt>
                <c:pt idx="8813">
                  <c:v>11.200680743531807</c:v>
                </c:pt>
                <c:pt idx="8814">
                  <c:v>21.192654932006224</c:v>
                </c:pt>
                <c:pt idx="8815">
                  <c:v>7.5745610783596398</c:v>
                </c:pt>
                <c:pt idx="8816">
                  <c:v>12.006485113570067</c:v>
                </c:pt>
                <c:pt idx="8817">
                  <c:v>11.36184161753946</c:v>
                </c:pt>
                <c:pt idx="8818">
                  <c:v>8.3803654483978995</c:v>
                </c:pt>
                <c:pt idx="8819">
                  <c:v>9.8308133144667664</c:v>
                </c:pt>
                <c:pt idx="8820">
                  <c:v>7.3460023620222969</c:v>
                </c:pt>
                <c:pt idx="8821">
                  <c:v>11.220816794737354</c:v>
                </c:pt>
                <c:pt idx="8822">
                  <c:v>10.171387885877026</c:v>
                </c:pt>
                <c:pt idx="8823">
                  <c:v>6.9423758586144784</c:v>
                </c:pt>
                <c:pt idx="8824">
                  <c:v>8.3954312708826251</c:v>
                </c:pt>
                <c:pt idx="8825">
                  <c:v>9.6870360817876442</c:v>
                </c:pt>
                <c:pt idx="8826">
                  <c:v>7.4267276627038603</c:v>
                </c:pt>
                <c:pt idx="8827">
                  <c:v>8.7990577742904428</c:v>
                </c:pt>
                <c:pt idx="8828">
                  <c:v>16.710137241083686</c:v>
                </c:pt>
                <c:pt idx="8829">
                  <c:v>5.327869844983204</c:v>
                </c:pt>
                <c:pt idx="8830">
                  <c:v>12.512421605642373</c:v>
                </c:pt>
                <c:pt idx="8831">
                  <c:v>9.364134879061389</c:v>
                </c:pt>
                <c:pt idx="8832">
                  <c:v>12.350971004279247</c:v>
                </c:pt>
                <c:pt idx="8833">
                  <c:v>10.009937284513899</c:v>
                </c:pt>
                <c:pt idx="8834">
                  <c:v>8.5568818722457518</c:v>
                </c:pt>
                <c:pt idx="8835">
                  <c:v>7.5074529633854246</c:v>
                </c:pt>
                <c:pt idx="8836">
                  <c:v>9.8662077532218841</c:v>
                </c:pt>
                <c:pt idx="8837">
                  <c:v>18.923709952900992</c:v>
                </c:pt>
                <c:pt idx="8838">
                  <c:v>9.8662077532218841</c:v>
                </c:pt>
                <c:pt idx="8839">
                  <c:v>8.9766316443248293</c:v>
                </c:pt>
                <c:pt idx="8840">
                  <c:v>7.9253144247192182</c:v>
                </c:pt>
                <c:pt idx="8841">
                  <c:v>10.432301640701828</c:v>
                </c:pt>
                <c:pt idx="8842">
                  <c:v>9.4618549764504962</c:v>
                </c:pt>
                <c:pt idx="8843">
                  <c:v>6.1461622069251085</c:v>
                </c:pt>
                <c:pt idx="8844">
                  <c:v>8.0870555354277744</c:v>
                </c:pt>
                <c:pt idx="8845">
                  <c:v>11.887971637078827</c:v>
                </c:pt>
                <c:pt idx="8846">
                  <c:v>12.696677190621605</c:v>
                </c:pt>
                <c:pt idx="8847">
                  <c:v>8.9927984697659689</c:v>
                </c:pt>
                <c:pt idx="8848">
                  <c:v>8.1016202430324054</c:v>
                </c:pt>
                <c:pt idx="8849">
                  <c:v>12.071414162118282</c:v>
                </c:pt>
                <c:pt idx="8850">
                  <c:v>11.342268340245367</c:v>
                </c:pt>
                <c:pt idx="8851">
                  <c:v>10.775154923233098</c:v>
                </c:pt>
                <c:pt idx="8852">
                  <c:v>11.585316947536338</c:v>
                </c:pt>
                <c:pt idx="8853">
                  <c:v>11.42328454267569</c:v>
                </c:pt>
                <c:pt idx="8854">
                  <c:v>12.314462769409255</c:v>
                </c:pt>
                <c:pt idx="8855">
                  <c:v>7.7775554333111083</c:v>
                </c:pt>
                <c:pt idx="8856">
                  <c:v>15.555110866622217</c:v>
                </c:pt>
                <c:pt idx="8857">
                  <c:v>9.4788956843479131</c:v>
                </c:pt>
                <c:pt idx="8858">
                  <c:v>6.8053610041472199</c:v>
                </c:pt>
                <c:pt idx="8859">
                  <c:v>6.8053610041472199</c:v>
                </c:pt>
                <c:pt idx="8860">
                  <c:v>9.316863279487265</c:v>
                </c:pt>
                <c:pt idx="8861">
                  <c:v>9.982955928901875</c:v>
                </c:pt>
                <c:pt idx="8862">
                  <c:v>6.0871682493304116</c:v>
                </c:pt>
                <c:pt idx="8863">
                  <c:v>6.5741417092768444</c:v>
                </c:pt>
                <c:pt idx="8864">
                  <c:v>7.1422774125476831</c:v>
                </c:pt>
                <c:pt idx="8865">
                  <c:v>9.1713334956578212</c:v>
                </c:pt>
                <c:pt idx="8866">
                  <c:v>23.780537294050809</c:v>
                </c:pt>
                <c:pt idx="8867">
                  <c:v>7.466926385845305</c:v>
                </c:pt>
                <c:pt idx="8868">
                  <c:v>9.982955928901875</c:v>
                </c:pt>
                <c:pt idx="8869">
                  <c:v>8.0350620891161437</c:v>
                </c:pt>
                <c:pt idx="8870">
                  <c:v>10.713416118821526</c:v>
                </c:pt>
                <c:pt idx="8871">
                  <c:v>15.339663988312637</c:v>
                </c:pt>
                <c:pt idx="8872">
                  <c:v>10.632253875497119</c:v>
                </c:pt>
                <c:pt idx="8873">
                  <c:v>10.713416118821526</c:v>
                </c:pt>
                <c:pt idx="8874">
                  <c:v>12.093174255336418</c:v>
                </c:pt>
                <c:pt idx="8875">
                  <c:v>9.0252634197942729</c:v>
                </c:pt>
                <c:pt idx="8876">
                  <c:v>12.277610598098516</c:v>
                </c:pt>
                <c:pt idx="8877">
                  <c:v>11.220597765149636</c:v>
                </c:pt>
                <c:pt idx="8878">
                  <c:v>6.7486203949813026</c:v>
                </c:pt>
                <c:pt idx="8879">
                  <c:v>14.63556230236909</c:v>
                </c:pt>
                <c:pt idx="8880">
                  <c:v>8.4561026635910306</c:v>
                </c:pt>
                <c:pt idx="8881">
                  <c:v>9.6757328554551219</c:v>
                </c:pt>
                <c:pt idx="8882">
                  <c:v>8.7000287019638485</c:v>
                </c:pt>
                <c:pt idx="8883">
                  <c:v>9.3504981376246974</c:v>
                </c:pt>
                <c:pt idx="8884">
                  <c:v>18.863613634164604</c:v>
                </c:pt>
                <c:pt idx="8885">
                  <c:v>11.789758521352878</c:v>
                </c:pt>
                <c:pt idx="8886">
                  <c:v>11.057980406234424</c:v>
                </c:pt>
                <c:pt idx="8887">
                  <c:v>5.6916075620324245</c:v>
                </c:pt>
                <c:pt idx="8888">
                  <c:v>17.237440045012484</c:v>
                </c:pt>
                <c:pt idx="8889">
                  <c:v>12.544148887643525</c:v>
                </c:pt>
                <c:pt idx="8890">
                  <c:v>6.9237185418811658</c:v>
                </c:pt>
                <c:pt idx="8891">
                  <c:v>16.616924500514799</c:v>
                </c:pt>
                <c:pt idx="8892">
                  <c:v>8.9601063483168026</c:v>
                </c:pt>
                <c:pt idx="8893">
                  <c:v>7.9826402012276976</c:v>
                </c:pt>
                <c:pt idx="8894">
                  <c:v>9.2859283973465043</c:v>
                </c:pt>
                <c:pt idx="8895">
                  <c:v>11.403771716039568</c:v>
                </c:pt>
                <c:pt idx="8896">
                  <c:v>9.3673839096039302</c:v>
                </c:pt>
                <c:pt idx="8897">
                  <c:v>8.7971953238019527</c:v>
                </c:pt>
                <c:pt idx="8898">
                  <c:v>8.6498907747282825</c:v>
                </c:pt>
                <c:pt idx="8899">
                  <c:v>20.890302248400381</c:v>
                </c:pt>
                <c:pt idx="8900">
                  <c:v>7.5890551136767002</c:v>
                </c:pt>
                <c:pt idx="8901">
                  <c:v>21.216713221031636</c:v>
                </c:pt>
                <c:pt idx="8902">
                  <c:v>9.8739319220954922</c:v>
                </c:pt>
                <c:pt idx="8903">
                  <c:v>10.281945637884562</c:v>
                </c:pt>
                <c:pt idx="8904">
                  <c:v>10.445151124200191</c:v>
                </c:pt>
                <c:pt idx="8905">
                  <c:v>9.7923291789376776</c:v>
                </c:pt>
                <c:pt idx="8906">
                  <c:v>9.1395072336751664</c:v>
                </c:pt>
                <c:pt idx="8907">
                  <c:v>9.7107264357798648</c:v>
                </c:pt>
                <c:pt idx="8908">
                  <c:v>6.5282194526251187</c:v>
                </c:pt>
                <c:pt idx="8909">
                  <c:v>7.6845351183254902</c:v>
                </c:pt>
                <c:pt idx="8910">
                  <c:v>12.099055292682687</c:v>
                </c:pt>
                <c:pt idx="8911">
                  <c:v>8.7472899751151854</c:v>
                </c:pt>
                <c:pt idx="8912">
                  <c:v>10.464047820698539</c:v>
                </c:pt>
                <c:pt idx="8913">
                  <c:v>5.8860268991429283</c:v>
                </c:pt>
                <c:pt idx="8914">
                  <c:v>12.039065539198623</c:v>
                </c:pt>
                <c:pt idx="8915">
                  <c:v>14.577916095084046</c:v>
                </c:pt>
                <c:pt idx="8916">
                  <c:v>7.6984500726848335</c:v>
                </c:pt>
                <c:pt idx="8917">
                  <c:v>14.577916095084046</c:v>
                </c:pt>
                <c:pt idx="8918">
                  <c:v>10.401097438627382</c:v>
                </c:pt>
                <c:pt idx="8919">
                  <c:v>10.564894248684505</c:v>
                </c:pt>
                <c:pt idx="8920">
                  <c:v>11.056284678855878</c:v>
                </c:pt>
                <c:pt idx="8921">
                  <c:v>9.0088245531418263</c:v>
                </c:pt>
                <c:pt idx="8922">
                  <c:v>8.3536373129133299</c:v>
                </c:pt>
                <c:pt idx="8923">
                  <c:v>9.0088245531418263</c:v>
                </c:pt>
                <c:pt idx="8924">
                  <c:v>15.396900145369667</c:v>
                </c:pt>
                <c:pt idx="8925">
                  <c:v>9.6640117933703227</c:v>
                </c:pt>
                <c:pt idx="8926">
                  <c:v>11.220081488913001</c:v>
                </c:pt>
                <c:pt idx="8927">
                  <c:v>9.418316578284637</c:v>
                </c:pt>
                <c:pt idx="8928">
                  <c:v>17.393929846670872</c:v>
                </c:pt>
                <c:pt idx="8929">
                  <c:v>14.440243646292798</c:v>
                </c:pt>
                <c:pt idx="8930">
                  <c:v>11.650651123713507</c:v>
                </c:pt>
                <c:pt idx="8931">
                  <c:v>10.91222957361899</c:v>
                </c:pt>
                <c:pt idx="8932">
                  <c:v>14.112056290695234</c:v>
                </c:pt>
                <c:pt idx="8933">
                  <c:v>12.224978996009243</c:v>
                </c:pt>
                <c:pt idx="8934">
                  <c:v>8.1226370510396997</c:v>
                </c:pt>
                <c:pt idx="8935">
                  <c:v>10.501995379122036</c:v>
                </c:pt>
                <c:pt idx="8936">
                  <c:v>10.93202499734919</c:v>
                </c:pt>
                <c:pt idx="8937">
                  <c:v>6.7400454870874711</c:v>
                </c:pt>
                <c:pt idx="8938">
                  <c:v>9.2059157872414232</c:v>
                </c:pt>
                <c:pt idx="8939">
                  <c:v>5.7536973670258895</c:v>
                </c:pt>
                <c:pt idx="8940">
                  <c:v>8.4661546971952379</c:v>
                </c:pt>
                <c:pt idx="8941">
                  <c:v>12.411547177441562</c:v>
                </c:pt>
                <c:pt idx="8942">
                  <c:v>8.6305460505388343</c:v>
                </c:pt>
                <c:pt idx="8943">
                  <c:v>10.685437967333796</c:v>
                </c:pt>
                <c:pt idx="8944">
                  <c:v>6.4934584570720757</c:v>
                </c:pt>
                <c:pt idx="8945">
                  <c:v>7.4798065771336573</c:v>
                </c:pt>
                <c:pt idx="8946">
                  <c:v>10.274459583974803</c:v>
                </c:pt>
                <c:pt idx="8947">
                  <c:v>7.2463529435015035</c:v>
                </c:pt>
                <c:pt idx="8948">
                  <c:v>6.5052486651888497</c:v>
                </c:pt>
                <c:pt idx="8949">
                  <c:v>9.1402860991893977</c:v>
                </c:pt>
                <c:pt idx="8950">
                  <c:v>5.0230401085635421</c:v>
                </c:pt>
                <c:pt idx="8951">
                  <c:v>8.8932513397518456</c:v>
                </c:pt>
                <c:pt idx="8952">
                  <c:v>11.528288773752392</c:v>
                </c:pt>
                <c:pt idx="8953">
                  <c:v>8.728561500126812</c:v>
                </c:pt>
                <c:pt idx="8954">
                  <c:v>10.540149736002187</c:v>
                </c:pt>
                <c:pt idx="8955">
                  <c:v>10.21077005675212</c:v>
                </c:pt>
                <c:pt idx="8956">
                  <c:v>10.293114976564636</c:v>
                </c:pt>
                <c:pt idx="8957">
                  <c:v>7.6580775425640892</c:v>
                </c:pt>
                <c:pt idx="8958">
                  <c:v>7.8369841305196086</c:v>
                </c:pt>
                <c:pt idx="8959">
                  <c:v>11.549239771292054</c:v>
                </c:pt>
                <c:pt idx="8960">
                  <c:v>9.7343592358033035</c:v>
                </c:pt>
                <c:pt idx="8961">
                  <c:v>15.591473691244273</c:v>
                </c:pt>
                <c:pt idx="8962">
                  <c:v>7.7544895607246653</c:v>
                </c:pt>
                <c:pt idx="8963">
                  <c:v>9.9818429451881325</c:v>
                </c:pt>
                <c:pt idx="8964">
                  <c:v>11.136766922317339</c:v>
                </c:pt>
                <c:pt idx="8965">
                  <c:v>13.941582295345409</c:v>
                </c:pt>
                <c:pt idx="8966">
                  <c:v>10.806788643137565</c:v>
                </c:pt>
                <c:pt idx="8967">
                  <c:v>9.1568972472386996</c:v>
                </c:pt>
                <c:pt idx="8968">
                  <c:v>13.364120306780807</c:v>
                </c:pt>
                <c:pt idx="8969">
                  <c:v>16.168935679808875</c:v>
                </c:pt>
                <c:pt idx="8970">
                  <c:v>14.766527993294842</c:v>
                </c:pt>
                <c:pt idx="8971">
                  <c:v>10.476810363957792</c:v>
                </c:pt>
                <c:pt idx="8972">
                  <c:v>15.289256198347108</c:v>
                </c:pt>
                <c:pt idx="8973">
                  <c:v>17.851239669421489</c:v>
                </c:pt>
                <c:pt idx="8974">
                  <c:v>6.5289256198347108</c:v>
                </c:pt>
                <c:pt idx="8975">
                  <c:v>10.24793388429752</c:v>
                </c:pt>
                <c:pt idx="8976">
                  <c:v>8.4297520661157019</c:v>
                </c:pt>
                <c:pt idx="8977">
                  <c:v>8.9256198347107443</c:v>
                </c:pt>
                <c:pt idx="8978">
                  <c:v>9.1735537190082646</c:v>
                </c:pt>
                <c:pt idx="8979">
                  <c:v>9.7520661157024797</c:v>
                </c:pt>
                <c:pt idx="8980">
                  <c:v>12.479338842975206</c:v>
                </c:pt>
                <c:pt idx="8981">
                  <c:v>8.3471074380165291</c:v>
                </c:pt>
                <c:pt idx="8982">
                  <c:v>13.223140495867769</c:v>
                </c:pt>
                <c:pt idx="8983">
                  <c:v>17.768595041322314</c:v>
                </c:pt>
                <c:pt idx="8984">
                  <c:v>8.7762801984764049</c:v>
                </c:pt>
                <c:pt idx="8985">
                  <c:v>9.0246654871125287</c:v>
                </c:pt>
                <c:pt idx="8986">
                  <c:v>5.381681253782701</c:v>
                </c:pt>
                <c:pt idx="8987">
                  <c:v>7.1203782742355735</c:v>
                </c:pt>
                <c:pt idx="8988">
                  <c:v>12.502059528018274</c:v>
                </c:pt>
                <c:pt idx="8989">
                  <c:v>11.756903662109901</c:v>
                </c:pt>
                <c:pt idx="8990">
                  <c:v>9.6042311605968198</c:v>
                </c:pt>
                <c:pt idx="8991">
                  <c:v>4.9677057727224927</c:v>
                </c:pt>
                <c:pt idx="8992">
                  <c:v>9.7046791483770782</c:v>
                </c:pt>
                <c:pt idx="8993">
                  <c:v>15.676789393532202</c:v>
                </c:pt>
                <c:pt idx="8994">
                  <c:v>6.9674619526809787</c:v>
                </c:pt>
                <c:pt idx="8995">
                  <c:v>11.446544636547323</c:v>
                </c:pt>
                <c:pt idx="8996">
                  <c:v>9.8705710996313876</c:v>
                </c:pt>
                <c:pt idx="8997">
                  <c:v>12.441896344073177</c:v>
                </c:pt>
                <c:pt idx="8998">
                  <c:v>6.884515977053824</c:v>
                </c:pt>
                <c:pt idx="8999">
                  <c:v>14.017869880989112</c:v>
                </c:pt>
                <c:pt idx="9000">
                  <c:v>8.392824052337982</c:v>
                </c:pt>
                <c:pt idx="9001">
                  <c:v>11.966006569669993</c:v>
                </c:pt>
                <c:pt idx="9002">
                  <c:v>7.3956568381988159</c:v>
                </c:pt>
                <c:pt idx="9003">
                  <c:v>8.0604349809582594</c:v>
                </c:pt>
                <c:pt idx="9004">
                  <c:v>8.642115855872774</c:v>
                </c:pt>
                <c:pt idx="9005">
                  <c:v>7.8111431774234683</c:v>
                </c:pt>
                <c:pt idx="9006">
                  <c:v>10.054769409236592</c:v>
                </c:pt>
                <c:pt idx="9007">
                  <c:v>11.135033891220688</c:v>
                </c:pt>
                <c:pt idx="9008">
                  <c:v>12.713881980274369</c:v>
                </c:pt>
                <c:pt idx="9009">
                  <c:v>10.553353016306176</c:v>
                </c:pt>
                <c:pt idx="9010">
                  <c:v>10.304061212771384</c:v>
                </c:pt>
                <c:pt idx="9011">
                  <c:v>5.4844196777654135</c:v>
                </c:pt>
                <c:pt idx="9012">
                  <c:v>16.951842640365825</c:v>
                </c:pt>
                <c:pt idx="9013">
                  <c:v>16.785648104675964</c:v>
                </c:pt>
                <c:pt idx="9014">
                  <c:v>17.367328979590479</c:v>
                </c:pt>
                <c:pt idx="9015">
                  <c:v>12.464590176739577</c:v>
                </c:pt>
                <c:pt idx="9016">
                  <c:v>9.9898769247162864</c:v>
                </c:pt>
                <c:pt idx="9017">
                  <c:v>7.325909744791943</c:v>
                </c:pt>
                <c:pt idx="9018">
                  <c:v>10.239623847834194</c:v>
                </c:pt>
                <c:pt idx="9019">
                  <c:v>8.5746443603814786</c:v>
                </c:pt>
                <c:pt idx="9020">
                  <c:v>11.155362565933187</c:v>
                </c:pt>
                <c:pt idx="9021">
                  <c:v>11.155362565933187</c:v>
                </c:pt>
                <c:pt idx="9022">
                  <c:v>11.238611540305822</c:v>
                </c:pt>
                <c:pt idx="9023">
                  <c:v>6.4934200010655863</c:v>
                </c:pt>
                <c:pt idx="9024">
                  <c:v>14.485321540838616</c:v>
                </c:pt>
                <c:pt idx="9025">
                  <c:v>9.7401300015983789</c:v>
                </c:pt>
                <c:pt idx="9026">
                  <c:v>7.5060987051979744</c:v>
                </c:pt>
                <c:pt idx="9027">
                  <c:v>12.676966702112134</c:v>
                </c:pt>
                <c:pt idx="9028">
                  <c:v>10.008131606930633</c:v>
                </c:pt>
                <c:pt idx="9029">
                  <c:v>7.4226976084735519</c:v>
                </c:pt>
                <c:pt idx="9030">
                  <c:v>6.4218844477804886</c:v>
                </c:pt>
                <c:pt idx="9031">
                  <c:v>9.7579283167573667</c:v>
                </c:pt>
                <c:pt idx="9032">
                  <c:v>10.425137090552742</c:v>
                </c:pt>
                <c:pt idx="9033">
                  <c:v>11.008944767623696</c:v>
                </c:pt>
                <c:pt idx="9034">
                  <c:v>11.676153541419071</c:v>
                </c:pt>
                <c:pt idx="9035">
                  <c:v>8.7571151560643035</c:v>
                </c:pt>
                <c:pt idx="9036">
                  <c:v>8.7571151560643035</c:v>
                </c:pt>
                <c:pt idx="9037">
                  <c:v>9.92473051020621</c:v>
                </c:pt>
                <c:pt idx="9038">
                  <c:v>10.277097279827814</c:v>
                </c:pt>
                <c:pt idx="9039">
                  <c:v>7.9375954600296126</c:v>
                </c:pt>
                <c:pt idx="9040">
                  <c:v>10.360650916249178</c:v>
                </c:pt>
                <c:pt idx="9041">
                  <c:v>17.379156375643785</c:v>
                </c:pt>
                <c:pt idx="9042">
                  <c:v>13.535689100261024</c:v>
                </c:pt>
                <c:pt idx="9043">
                  <c:v>11.697509098991008</c:v>
                </c:pt>
                <c:pt idx="9044">
                  <c:v>8.2718100057150696</c:v>
                </c:pt>
                <c:pt idx="9045">
                  <c:v>20.470640923234264</c:v>
                </c:pt>
                <c:pt idx="9046">
                  <c:v>8.5224709149791629</c:v>
                </c:pt>
                <c:pt idx="9047">
                  <c:v>10.861972734777364</c:v>
                </c:pt>
                <c:pt idx="9048">
                  <c:v>5.9323081859168685</c:v>
                </c:pt>
                <c:pt idx="9049">
                  <c:v>5.3474327309673182</c:v>
                </c:pt>
                <c:pt idx="9050">
                  <c:v>8.4389172785577991</c:v>
                </c:pt>
                <c:pt idx="9051">
                  <c:v>26.653610018415225</c:v>
                </c:pt>
                <c:pt idx="9052">
                  <c:v>14.204118191631938</c:v>
                </c:pt>
                <c:pt idx="9053">
                  <c:v>9.2744536427714426</c:v>
                </c:pt>
                <c:pt idx="9054">
                  <c:v>11.446848189726914</c:v>
                </c:pt>
                <c:pt idx="9055">
                  <c:v>9.6922218248782634</c:v>
                </c:pt>
                <c:pt idx="9056">
                  <c:v>12.974522223682436</c:v>
                </c:pt>
                <c:pt idx="9057">
                  <c:v>9.5425518290309537</c:v>
                </c:pt>
                <c:pt idx="9058">
                  <c:v>9.5425518290309537</c:v>
                </c:pt>
                <c:pt idx="9059">
                  <c:v>10.798150753903448</c:v>
                </c:pt>
                <c:pt idx="9060">
                  <c:v>9.9610848039884523</c:v>
                </c:pt>
                <c:pt idx="9061">
                  <c:v>10.881857348894947</c:v>
                </c:pt>
                <c:pt idx="9062">
                  <c:v>7.7847133342094628</c:v>
                </c:pt>
                <c:pt idx="9063">
                  <c:v>10.630737563920448</c:v>
                </c:pt>
                <c:pt idx="9064">
                  <c:v>11.886336488792942</c:v>
                </c:pt>
                <c:pt idx="9065">
                  <c:v>13.309348603648436</c:v>
                </c:pt>
                <c:pt idx="9066">
                  <c:v>10.044791398979951</c:v>
                </c:pt>
                <c:pt idx="9067">
                  <c:v>9.040312259081956</c:v>
                </c:pt>
                <c:pt idx="9068">
                  <c:v>10.630737563920448</c:v>
                </c:pt>
                <c:pt idx="9069">
                  <c:v>14.146414553563432</c:v>
                </c:pt>
                <c:pt idx="9070">
                  <c:v>11.970043083784443</c:v>
                </c:pt>
                <c:pt idx="9071">
                  <c:v>8.6375773188960014</c:v>
                </c:pt>
                <c:pt idx="9072">
                  <c:v>12.32741617357002</c:v>
                </c:pt>
                <c:pt idx="9073">
                  <c:v>6.2056380737699426</c:v>
                </c:pt>
                <c:pt idx="9074">
                  <c:v>5.5347582820110297</c:v>
                </c:pt>
                <c:pt idx="9075">
                  <c:v>11.572676407841243</c:v>
                </c:pt>
                <c:pt idx="9076">
                  <c:v>7.9666975271370877</c:v>
                </c:pt>
                <c:pt idx="9077">
                  <c:v>25.074132216989362</c:v>
                </c:pt>
                <c:pt idx="9078">
                  <c:v>10.985656590052194</c:v>
                </c:pt>
                <c:pt idx="9079">
                  <c:v>12.32741617357002</c:v>
                </c:pt>
                <c:pt idx="9080">
                  <c:v>8.5537173449261363</c:v>
                </c:pt>
                <c:pt idx="9081">
                  <c:v>14.088475626937166</c:v>
                </c:pt>
                <c:pt idx="9082">
                  <c:v>9.6615841133312212</c:v>
                </c:pt>
                <c:pt idx="9083">
                  <c:v>7.3091984161723147</c:v>
                </c:pt>
                <c:pt idx="9084">
                  <c:v>9.6615841133312212</c:v>
                </c:pt>
                <c:pt idx="9085">
                  <c:v>6.3010331173899266</c:v>
                </c:pt>
                <c:pt idx="9086">
                  <c:v>8.7374325894473657</c:v>
                </c:pt>
                <c:pt idx="9087">
                  <c:v>14.95445193193876</c:v>
                </c:pt>
                <c:pt idx="9088">
                  <c:v>8.4853912647517689</c:v>
                </c:pt>
                <c:pt idx="9089">
                  <c:v>16.886768754605001</c:v>
                </c:pt>
                <c:pt idx="9090">
                  <c:v>13.022135109272515</c:v>
                </c:pt>
                <c:pt idx="9091">
                  <c:v>7.9117919367056642</c:v>
                </c:pt>
                <c:pt idx="9092">
                  <c:v>9.5951519232387845</c:v>
                </c:pt>
                <c:pt idx="9093">
                  <c:v>9.4268159245854726</c:v>
                </c:pt>
                <c:pt idx="9094">
                  <c:v>7.1542799427657604</c:v>
                </c:pt>
                <c:pt idx="9095">
                  <c:v>13.130207894958337</c:v>
                </c:pt>
                <c:pt idx="9096">
                  <c:v>6.0600959515192319</c:v>
                </c:pt>
                <c:pt idx="9097">
                  <c:v>9.6793199225654405</c:v>
                </c:pt>
                <c:pt idx="9098">
                  <c:v>8.7534719299722248</c:v>
                </c:pt>
                <c:pt idx="9099">
                  <c:v>15.486911876104704</c:v>
                </c:pt>
                <c:pt idx="9100">
                  <c:v>11.951855904385152</c:v>
                </c:pt>
                <c:pt idx="9101">
                  <c:v>10.268495917852032</c:v>
                </c:pt>
                <c:pt idx="9102">
                  <c:v>7.4909519400723843</c:v>
                </c:pt>
                <c:pt idx="9103">
                  <c:v>9.5109839239121285</c:v>
                </c:pt>
                <c:pt idx="9104">
                  <c:v>9.3426479252588166</c:v>
                </c:pt>
                <c:pt idx="9105">
                  <c:v>14.561063883511489</c:v>
                </c:pt>
                <c:pt idx="9106">
                  <c:v>12.625199898998401</c:v>
                </c:pt>
                <c:pt idx="9107">
                  <c:v>9.9318239205454084</c:v>
                </c:pt>
                <c:pt idx="9108">
                  <c:v>12.625199898998401</c:v>
                </c:pt>
                <c:pt idx="9109">
                  <c:v>13.130207894958337</c:v>
                </c:pt>
                <c:pt idx="9110">
                  <c:v>9.2754913691552794</c:v>
                </c:pt>
                <c:pt idx="9111">
                  <c:v>22.008211339541162</c:v>
                </c:pt>
                <c:pt idx="9112">
                  <c:v>17.707756250205534</c:v>
                </c:pt>
                <c:pt idx="9113">
                  <c:v>7.0831025000822132</c:v>
                </c:pt>
                <c:pt idx="9114">
                  <c:v>11.299234940607342</c:v>
                </c:pt>
                <c:pt idx="9115">
                  <c:v>13.660269107301412</c:v>
                </c:pt>
                <c:pt idx="9116">
                  <c:v>7.3360704465137214</c:v>
                </c:pt>
                <c:pt idx="9117">
                  <c:v>7.5047157441347263</c:v>
                </c:pt>
                <c:pt idx="9118">
                  <c:v>7.5890383929452288</c:v>
                </c:pt>
                <c:pt idx="9119">
                  <c:v>8.8538781251027672</c:v>
                </c:pt>
                <c:pt idx="9120">
                  <c:v>16.021303273995482</c:v>
                </c:pt>
                <c:pt idx="9121">
                  <c:v>9.9500725596393007</c:v>
                </c:pt>
                <c:pt idx="9122">
                  <c:v>9.7814272620182958</c:v>
                </c:pt>
                <c:pt idx="9123">
                  <c:v>8.6009101786712598</c:v>
                </c:pt>
                <c:pt idx="9124">
                  <c:v>11.995836937716261</c:v>
                </c:pt>
                <c:pt idx="9125">
                  <c:v>10.728671064013838</c:v>
                </c:pt>
                <c:pt idx="9126">
                  <c:v>11.151059688581313</c:v>
                </c:pt>
                <c:pt idx="9127">
                  <c:v>10.306282439446365</c:v>
                </c:pt>
                <c:pt idx="9128">
                  <c:v>8.3632947664359847</c:v>
                </c:pt>
                <c:pt idx="9129">
                  <c:v>22.217641652249132</c:v>
                </c:pt>
                <c:pt idx="9130">
                  <c:v>8.2788170415224904</c:v>
                </c:pt>
                <c:pt idx="9131">
                  <c:v>11.742403762975776</c:v>
                </c:pt>
                <c:pt idx="9132">
                  <c:v>9.8838938148788902</c:v>
                </c:pt>
                <c:pt idx="9133">
                  <c:v>12.18718500570005</c:v>
                </c:pt>
                <c:pt idx="9134">
                  <c:v>8.1247900038000331</c:v>
                </c:pt>
                <c:pt idx="9135">
                  <c:v>11.9332853180813</c:v>
                </c:pt>
                <c:pt idx="9136">
                  <c:v>10.409887192368792</c:v>
                </c:pt>
                <c:pt idx="9137">
                  <c:v>6.8552915657062785</c:v>
                </c:pt>
                <c:pt idx="9138">
                  <c:v>9.7328213587187893</c:v>
                </c:pt>
                <c:pt idx="9139">
                  <c:v>11.9332853180813</c:v>
                </c:pt>
                <c:pt idx="9140">
                  <c:v>10.748420109193795</c:v>
                </c:pt>
                <c:pt idx="9141">
                  <c:v>9.9867210463375411</c:v>
                </c:pt>
                <c:pt idx="9142">
                  <c:v>7.7158138572625319</c:v>
                </c:pt>
                <c:pt idx="9143">
                  <c:v>10.937802061394139</c:v>
                </c:pt>
                <c:pt idx="9144">
                  <c:v>8.8180729797286084</c:v>
                </c:pt>
                <c:pt idx="9145">
                  <c:v>10.344277918527791</c:v>
                </c:pt>
                <c:pt idx="9146">
                  <c:v>6.1896089184633496</c:v>
                </c:pt>
                <c:pt idx="9147">
                  <c:v>9.7507537756614422</c:v>
                </c:pt>
                <c:pt idx="9148">
                  <c:v>8.5637054899287435</c:v>
                </c:pt>
                <c:pt idx="9149">
                  <c:v>8.1397596735956377</c:v>
                </c:pt>
                <c:pt idx="9150">
                  <c:v>13.311898632859533</c:v>
                </c:pt>
                <c:pt idx="9151">
                  <c:v>7.0375005511295621</c:v>
                </c:pt>
                <c:pt idx="9152">
                  <c:v>12.209639510393457</c:v>
                </c:pt>
                <c:pt idx="9153">
                  <c:v>10.005121265461305</c:v>
                </c:pt>
                <c:pt idx="9154">
                  <c:v>11.107380387927382</c:v>
                </c:pt>
                <c:pt idx="9155">
                  <c:v>11.616115367527108</c:v>
                </c:pt>
                <c:pt idx="9156">
                  <c:v>10.429067081794411</c:v>
                </c:pt>
                <c:pt idx="9157">
                  <c:v>8.987651306261851</c:v>
                </c:pt>
                <c:pt idx="9158">
                  <c:v>9.6837902694896894</c:v>
                </c:pt>
                <c:pt idx="9159">
                  <c:v>7.6450975811760706</c:v>
                </c:pt>
                <c:pt idx="9160">
                  <c:v>10.788082142326234</c:v>
                </c:pt>
                <c:pt idx="9161">
                  <c:v>9.1741170974112851</c:v>
                </c:pt>
                <c:pt idx="9162">
                  <c:v>14.382293269427159</c:v>
                </c:pt>
                <c:pt idx="9163">
                  <c:v>13.446167672008823</c:v>
                </c:pt>
                <c:pt idx="9164">
                  <c:v>7.6592094334227472</c:v>
                </c:pt>
                <c:pt idx="9165">
                  <c:v>13.105758363856701</c:v>
                </c:pt>
                <c:pt idx="9166">
                  <c:v>11.40371182309609</c:v>
                </c:pt>
                <c:pt idx="9167">
                  <c:v>8.595335030841083</c:v>
                </c:pt>
                <c:pt idx="9168">
                  <c:v>10.382483898639725</c:v>
                </c:pt>
                <c:pt idx="9169">
                  <c:v>8.9357443389932047</c:v>
                </c:pt>
                <c:pt idx="9170">
                  <c:v>6.9783908171185036</c:v>
                </c:pt>
                <c:pt idx="9171">
                  <c:v>13.956781634237007</c:v>
                </c:pt>
                <c:pt idx="9172">
                  <c:v>20.509660816165358</c:v>
                </c:pt>
                <c:pt idx="9173">
                  <c:v>10.467586225677755</c:v>
                </c:pt>
                <c:pt idx="9174">
                  <c:v>8.6804373578791143</c:v>
                </c:pt>
                <c:pt idx="9175">
                  <c:v>7.9996187415748699</c:v>
                </c:pt>
                <c:pt idx="9176">
                  <c:v>8.9357443389932047</c:v>
                </c:pt>
                <c:pt idx="9177">
                  <c:v>17.904507587674537</c:v>
                </c:pt>
                <c:pt idx="9178">
                  <c:v>9.7195898333090351</c:v>
                </c:pt>
                <c:pt idx="9179">
                  <c:v>12.533155311372177</c:v>
                </c:pt>
                <c:pt idx="9180">
                  <c:v>5.6271309561262832</c:v>
                </c:pt>
                <c:pt idx="9181">
                  <c:v>7.6733603947176592</c:v>
                </c:pt>
                <c:pt idx="9182">
                  <c:v>11.680559711959102</c:v>
                </c:pt>
                <c:pt idx="9183">
                  <c:v>10.060628073074264</c:v>
                </c:pt>
                <c:pt idx="9184">
                  <c:v>13.044712671020021</c:v>
                </c:pt>
                <c:pt idx="9185">
                  <c:v>9.8048493932503415</c:v>
                </c:pt>
                <c:pt idx="9186">
                  <c:v>11.254261912252566</c:v>
                </c:pt>
                <c:pt idx="9187">
                  <c:v>9.0375133537785768</c:v>
                </c:pt>
                <c:pt idx="9188">
                  <c:v>8.0143986344828875</c:v>
                </c:pt>
                <c:pt idx="9189">
                  <c:v>8.781734673954654</c:v>
                </c:pt>
                <c:pt idx="9190">
                  <c:v>13.38575091078525</c:v>
                </c:pt>
                <c:pt idx="9191">
                  <c:v>11.680559711959102</c:v>
                </c:pt>
                <c:pt idx="9192">
                  <c:v>11.851078831841718</c:v>
                </c:pt>
                <c:pt idx="9193">
                  <c:v>15.460518448413119</c:v>
                </c:pt>
                <c:pt idx="9194">
                  <c:v>12.214663746536331</c:v>
                </c:pt>
                <c:pt idx="9195">
                  <c:v>7.9438022966984532</c:v>
                </c:pt>
                <c:pt idx="9196">
                  <c:v>9.3958951896433316</c:v>
                </c:pt>
                <c:pt idx="9197">
                  <c:v>14.35009447145527</c:v>
                </c:pt>
                <c:pt idx="9198">
                  <c:v>10.16465025061415</c:v>
                </c:pt>
                <c:pt idx="9199">
                  <c:v>8.8833918156627867</c:v>
                </c:pt>
                <c:pt idx="9200">
                  <c:v>11.360491456568756</c:v>
                </c:pt>
                <c:pt idx="9201">
                  <c:v>11.360491456568756</c:v>
                </c:pt>
                <c:pt idx="9202">
                  <c:v>13.410504952490937</c:v>
                </c:pt>
                <c:pt idx="9203">
                  <c:v>9.7375641056303621</c:v>
                </c:pt>
                <c:pt idx="9204">
                  <c:v>14.63338242505098</c:v>
                </c:pt>
                <c:pt idx="9205">
                  <c:v>10.440190969919412</c:v>
                </c:pt>
                <c:pt idx="9206">
                  <c:v>10.183464962462377</c:v>
                </c:pt>
                <c:pt idx="9207">
                  <c:v>14.975683768327027</c:v>
                </c:pt>
                <c:pt idx="9208">
                  <c:v>12.322848357937668</c:v>
                </c:pt>
                <c:pt idx="9209">
                  <c:v>9.2421362684532511</c:v>
                </c:pt>
                <c:pt idx="9210">
                  <c:v>12.579574365394702</c:v>
                </c:pt>
                <c:pt idx="9211">
                  <c:v>12.40842369375668</c:v>
                </c:pt>
                <c:pt idx="9212">
                  <c:v>7.4450542162540074</c:v>
                </c:pt>
                <c:pt idx="9213">
                  <c:v>13.435327723584818</c:v>
                </c:pt>
                <c:pt idx="9214">
                  <c:v>7.4450542162540074</c:v>
                </c:pt>
                <c:pt idx="9215">
                  <c:v>13.093026380308771</c:v>
                </c:pt>
                <c:pt idx="9216">
                  <c:v>10.20233196159122</c:v>
                </c:pt>
                <c:pt idx="9217">
                  <c:v>10.459533607681754</c:v>
                </c:pt>
                <c:pt idx="9218">
                  <c:v>11.316872427983538</c:v>
                </c:pt>
                <c:pt idx="9219">
                  <c:v>7.8017832647462271</c:v>
                </c:pt>
                <c:pt idx="9220">
                  <c:v>8.8305898491083656</c:v>
                </c:pt>
                <c:pt idx="9221">
                  <c:v>15.603566529492454</c:v>
                </c:pt>
                <c:pt idx="9222">
                  <c:v>8.5733882030178314</c:v>
                </c:pt>
                <c:pt idx="9223">
                  <c:v>7.458847736625513</c:v>
                </c:pt>
                <c:pt idx="9224">
                  <c:v>11.574074074074073</c:v>
                </c:pt>
                <c:pt idx="9225">
                  <c:v>12.431412894375855</c:v>
                </c:pt>
                <c:pt idx="9226">
                  <c:v>7.2873799725651569</c:v>
                </c:pt>
                <c:pt idx="9227">
                  <c:v>10.288065843621398</c:v>
                </c:pt>
                <c:pt idx="9228">
                  <c:v>14.489026063100136</c:v>
                </c:pt>
                <c:pt idx="9229">
                  <c:v>8.3161865569272972</c:v>
                </c:pt>
                <c:pt idx="9230">
                  <c:v>14.430002035661003</c:v>
                </c:pt>
                <c:pt idx="9231">
                  <c:v>12.368573173423718</c:v>
                </c:pt>
                <c:pt idx="9232">
                  <c:v>15.632502205299421</c:v>
                </c:pt>
                <c:pt idx="9233">
                  <c:v>15.460716466779648</c:v>
                </c:pt>
                <c:pt idx="9234">
                  <c:v>9.8776799648869957</c:v>
                </c:pt>
                <c:pt idx="9235">
                  <c:v>11.080180134525413</c:v>
                </c:pt>
                <c:pt idx="9236">
                  <c:v>13.571073343062135</c:v>
                </c:pt>
                <c:pt idx="9237">
                  <c:v>11.1660730037853</c:v>
                </c:pt>
                <c:pt idx="9238">
                  <c:v>21.645003053491507</c:v>
                </c:pt>
                <c:pt idx="9239">
                  <c:v>12.196787434903944</c:v>
                </c:pt>
                <c:pt idx="9240">
                  <c:v>17.178573851977387</c:v>
                </c:pt>
                <c:pt idx="9241">
                  <c:v>14.000537689361568</c:v>
                </c:pt>
                <c:pt idx="9242">
                  <c:v>9.6200013571073359</c:v>
                </c:pt>
                <c:pt idx="9243">
                  <c:v>11.014694290602058</c:v>
                </c:pt>
                <c:pt idx="9244">
                  <c:v>13.94047246154323</c:v>
                </c:pt>
                <c:pt idx="9245">
                  <c:v>9.8099621025674573</c:v>
                </c:pt>
                <c:pt idx="9246">
                  <c:v>7.4004977264982577</c:v>
                </c:pt>
                <c:pt idx="9247">
                  <c:v>21.771231683768129</c:v>
                </c:pt>
                <c:pt idx="9248">
                  <c:v>10.584432794875415</c:v>
                </c:pt>
                <c:pt idx="9249">
                  <c:v>6.1957655384636574</c:v>
                </c:pt>
                <c:pt idx="9250">
                  <c:v>10.068119000003444</c:v>
                </c:pt>
                <c:pt idx="9251">
                  <c:v>9.1215437094048291</c:v>
                </c:pt>
                <c:pt idx="9252">
                  <c:v>8.2610207179515438</c:v>
                </c:pt>
                <c:pt idx="9253">
                  <c:v>10.842589692311401</c:v>
                </c:pt>
                <c:pt idx="9254">
                  <c:v>13.94047246154323</c:v>
                </c:pt>
                <c:pt idx="9255">
                  <c:v>9.8960144017127867</c:v>
                </c:pt>
                <c:pt idx="9256">
                  <c:v>16.435989136757758</c:v>
                </c:pt>
                <c:pt idx="9257">
                  <c:v>8.0028638205155573</c:v>
                </c:pt>
                <c:pt idx="9258">
                  <c:v>9.8099621025674573</c:v>
                </c:pt>
                <c:pt idx="9259">
                  <c:v>6.1957655384636574</c:v>
                </c:pt>
                <c:pt idx="9260">
                  <c:v>8.3625808131359776</c:v>
                </c:pt>
                <c:pt idx="9261">
                  <c:v>10.776521666412341</c:v>
                </c:pt>
                <c:pt idx="9262">
                  <c:v>13.449099039682602</c:v>
                </c:pt>
                <c:pt idx="9263">
                  <c:v>5.6900034398657162</c:v>
                </c:pt>
                <c:pt idx="9264">
                  <c:v>9.483339066442861</c:v>
                </c:pt>
                <c:pt idx="9265">
                  <c:v>10.604097319749744</c:v>
                </c:pt>
                <c:pt idx="9266">
                  <c:v>10.604097319749744</c:v>
                </c:pt>
                <c:pt idx="9267">
                  <c:v>11.035158186406237</c:v>
                </c:pt>
                <c:pt idx="9268">
                  <c:v>14.742281639652083</c:v>
                </c:pt>
                <c:pt idx="9269">
                  <c:v>26.208500692714814</c:v>
                </c:pt>
                <c:pt idx="9270">
                  <c:v>18.363192919566629</c:v>
                </c:pt>
                <c:pt idx="9271">
                  <c:v>11.466219053062732</c:v>
                </c:pt>
                <c:pt idx="9272">
                  <c:v>8.9660660264550689</c:v>
                </c:pt>
                <c:pt idx="9273">
                  <c:v>8.6212173331298736</c:v>
                </c:pt>
                <c:pt idx="9274">
                  <c:v>9.0522781997863664</c:v>
                </c:pt>
                <c:pt idx="9275">
                  <c:v>16.638949452940654</c:v>
                </c:pt>
                <c:pt idx="9276">
                  <c:v>10.259248626424549</c:v>
                </c:pt>
                <c:pt idx="9277">
                  <c:v>9.5009742817263447</c:v>
                </c:pt>
                <c:pt idx="9278">
                  <c:v>12.264894072774009</c:v>
                </c:pt>
                <c:pt idx="9279">
                  <c:v>9.3282292947858654</c:v>
                </c:pt>
                <c:pt idx="9280">
                  <c:v>7.2552894515001176</c:v>
                </c:pt>
                <c:pt idx="9281">
                  <c:v>9.1554843078453878</c:v>
                </c:pt>
                <c:pt idx="9282">
                  <c:v>12.783129033595445</c:v>
                </c:pt>
                <c:pt idx="9283">
                  <c:v>7.7735244123215548</c:v>
                </c:pt>
                <c:pt idx="9284">
                  <c:v>9.3282292947858654</c:v>
                </c:pt>
                <c:pt idx="9285">
                  <c:v>11.573914125012093</c:v>
                </c:pt>
                <c:pt idx="9286">
                  <c:v>7.8598969057917945</c:v>
                </c:pt>
                <c:pt idx="9287">
                  <c:v>9.1554843078453878</c:v>
                </c:pt>
                <c:pt idx="9288">
                  <c:v>10.969306670720416</c:v>
                </c:pt>
                <c:pt idx="9289">
                  <c:v>7.7735244123215548</c:v>
                </c:pt>
                <c:pt idx="9290">
                  <c:v>9.9328367490775431</c:v>
                </c:pt>
                <c:pt idx="9291">
                  <c:v>9.8464642556073034</c:v>
                </c:pt>
                <c:pt idx="9292">
                  <c:v>9.8464642556073034</c:v>
                </c:pt>
                <c:pt idx="9293">
                  <c:v>12.201189832341806</c:v>
                </c:pt>
                <c:pt idx="9294">
                  <c:v>11.508923742563548</c:v>
                </c:pt>
                <c:pt idx="9295">
                  <c:v>9.5186587344510549</c:v>
                </c:pt>
                <c:pt idx="9296">
                  <c:v>11.249323958896701</c:v>
                </c:pt>
                <c:pt idx="9297">
                  <c:v>8.8263926446727954</c:v>
                </c:pt>
                <c:pt idx="9298">
                  <c:v>7.2687939426717145</c:v>
                </c:pt>
                <c:pt idx="9299">
                  <c:v>7.3553272038939967</c:v>
                </c:pt>
                <c:pt idx="9300">
                  <c:v>10.989724175229854</c:v>
                </c:pt>
                <c:pt idx="9301">
                  <c:v>9.7097815645925873</c:v>
                </c:pt>
                <c:pt idx="9302">
                  <c:v>11.963837999230153</c:v>
                </c:pt>
                <c:pt idx="9303">
                  <c:v>10.83680978191137</c:v>
                </c:pt>
                <c:pt idx="9304">
                  <c:v>10.490031868890206</c:v>
                </c:pt>
                <c:pt idx="9305">
                  <c:v>10.316642912379624</c:v>
                </c:pt>
                <c:pt idx="9306">
                  <c:v>10.663420825400788</c:v>
                </c:pt>
                <c:pt idx="9307">
                  <c:v>13.090866216548935</c:v>
                </c:pt>
                <c:pt idx="9308">
                  <c:v>11.877143520974862</c:v>
                </c:pt>
                <c:pt idx="9309">
                  <c:v>8.3226699125079318</c:v>
                </c:pt>
                <c:pt idx="9310">
                  <c:v>11.183587694932534</c:v>
                </c:pt>
                <c:pt idx="9311">
                  <c:v>10.056559477613751</c:v>
                </c:pt>
                <c:pt idx="9312">
                  <c:v>9.5541760869395276</c:v>
                </c:pt>
                <c:pt idx="9313">
                  <c:v>14.331264130409291</c:v>
                </c:pt>
                <c:pt idx="9314">
                  <c:v>10.857018280613099</c:v>
                </c:pt>
                <c:pt idx="9315">
                  <c:v>14.418120276654196</c:v>
                </c:pt>
                <c:pt idx="9316">
                  <c:v>10.075312964408957</c:v>
                </c:pt>
                <c:pt idx="9317">
                  <c:v>10.249025256898767</c:v>
                </c:pt>
                <c:pt idx="9318">
                  <c:v>6.9484916995923838</c:v>
                </c:pt>
                <c:pt idx="9319">
                  <c:v>10.075312964408957</c:v>
                </c:pt>
                <c:pt idx="9320">
                  <c:v>7.9907654545312417</c:v>
                </c:pt>
                <c:pt idx="9321">
                  <c:v>18.413503003919818</c:v>
                </c:pt>
                <c:pt idx="9322">
                  <c:v>9.3804637944497173</c:v>
                </c:pt>
                <c:pt idx="9323">
                  <c:v>9.0330392094700986</c:v>
                </c:pt>
                <c:pt idx="9324">
                  <c:v>14.331264130409291</c:v>
                </c:pt>
                <c:pt idx="9325">
                  <c:v>11.921502561817775</c:v>
                </c:pt>
                <c:pt idx="9326">
                  <c:v>7.3965526843394951</c:v>
                </c:pt>
                <c:pt idx="9327">
                  <c:v>11.225356426821117</c:v>
                </c:pt>
                <c:pt idx="9328">
                  <c:v>7.3095344174649126</c:v>
                </c:pt>
                <c:pt idx="9329">
                  <c:v>16.185397638672306</c:v>
                </c:pt>
                <c:pt idx="9330">
                  <c:v>9.4155309182496509</c:v>
                </c:pt>
                <c:pt idx="9331">
                  <c:v>9.4155309182496509</c:v>
                </c:pt>
                <c:pt idx="9332">
                  <c:v>8.8052650254001357</c:v>
                </c:pt>
                <c:pt idx="9333">
                  <c:v>7.9334566070436869</c:v>
                </c:pt>
                <c:pt idx="9334">
                  <c:v>11.856594489647708</c:v>
                </c:pt>
                <c:pt idx="9335">
                  <c:v>10.723243545784324</c:v>
                </c:pt>
                <c:pt idx="9336">
                  <c:v>11.420690280469485</c:v>
                </c:pt>
                <c:pt idx="9337">
                  <c:v>8.8924458672357805</c:v>
                </c:pt>
                <c:pt idx="9338">
                  <c:v>9.5027117600852957</c:v>
                </c:pt>
                <c:pt idx="9339">
                  <c:v>24.933720764994444</c:v>
                </c:pt>
                <c:pt idx="9340">
                  <c:v>10.025796811099164</c:v>
                </c:pt>
                <c:pt idx="9341">
                  <c:v>11.09267184906979</c:v>
                </c:pt>
                <c:pt idx="9342">
                  <c:v>7.9482924272862272</c:v>
                </c:pt>
                <c:pt idx="9343">
                  <c:v>10.917984103415147</c:v>
                </c:pt>
                <c:pt idx="9344">
                  <c:v>7.8609485544589059</c:v>
                </c:pt>
                <c:pt idx="9345">
                  <c:v>9.8698576294872939</c:v>
                </c:pt>
                <c:pt idx="9346">
                  <c:v>12.228142195824965</c:v>
                </c:pt>
                <c:pt idx="9347">
                  <c:v>8.2976679185955113</c:v>
                </c:pt>
                <c:pt idx="9348">
                  <c:v>13.538300288234783</c:v>
                </c:pt>
                <c:pt idx="9349">
                  <c:v>12.228142195824965</c:v>
                </c:pt>
                <c:pt idx="9350">
                  <c:v>12.140798322997643</c:v>
                </c:pt>
                <c:pt idx="9351">
                  <c:v>14.149707398026031</c:v>
                </c:pt>
                <c:pt idx="9352">
                  <c:v>9.7825137566599718</c:v>
                </c:pt>
                <c:pt idx="9353">
                  <c:v>9.4507950481334255</c:v>
                </c:pt>
                <c:pt idx="9354">
                  <c:v>15.751325080222376</c:v>
                </c:pt>
                <c:pt idx="9355">
                  <c:v>14.701236741540884</c:v>
                </c:pt>
                <c:pt idx="9356">
                  <c:v>8.7507361556790979</c:v>
                </c:pt>
                <c:pt idx="9357">
                  <c:v>6.3880373936457415</c:v>
                </c:pt>
                <c:pt idx="9358">
                  <c:v>11.901001171723573</c:v>
                </c:pt>
                <c:pt idx="9359">
                  <c:v>12.251030617950736</c:v>
                </c:pt>
                <c:pt idx="9360">
                  <c:v>8.8382435172358882</c:v>
                </c:pt>
                <c:pt idx="9361">
                  <c:v>8.6632287941223058</c:v>
                </c:pt>
                <c:pt idx="9362">
                  <c:v>13.063025151145338</c:v>
                </c:pt>
                <c:pt idx="9363">
                  <c:v>8.591788354444585</c:v>
                </c:pt>
                <c:pt idx="9364">
                  <c:v>13.41371039010226</c:v>
                </c:pt>
                <c:pt idx="9365">
                  <c:v>9.2931588323584293</c:v>
                </c:pt>
                <c:pt idx="9366">
                  <c:v>27.441119948379132</c:v>
                </c:pt>
                <c:pt idx="9367">
                  <c:v>13.15069646088457</c:v>
                </c:pt>
                <c:pt idx="9368">
                  <c:v>6.838362159659976</c:v>
                </c:pt>
                <c:pt idx="9369">
                  <c:v>11.046585027143038</c:v>
                </c:pt>
                <c:pt idx="9370">
                  <c:v>10.520557168707654</c:v>
                </c:pt>
                <c:pt idx="9371">
                  <c:v>13.41371039010226</c:v>
                </c:pt>
                <c:pt idx="9372">
                  <c:v>17.35891932836763</c:v>
                </c:pt>
                <c:pt idx="9373">
                  <c:v>7.013704779138437</c:v>
                </c:pt>
                <c:pt idx="9374">
                  <c:v>9.749764819862115</c:v>
                </c:pt>
                <c:pt idx="9375">
                  <c:v>10.45245057264497</c:v>
                </c:pt>
                <c:pt idx="9376">
                  <c:v>11.682150640014967</c:v>
                </c:pt>
                <c:pt idx="9377">
                  <c:v>6.8511860896328383</c:v>
                </c:pt>
                <c:pt idx="9378">
                  <c:v>13.526700741069963</c:v>
                </c:pt>
                <c:pt idx="9379">
                  <c:v>6.1485003368499829</c:v>
                </c:pt>
                <c:pt idx="9380">
                  <c:v>10.1889434153514</c:v>
                </c:pt>
                <c:pt idx="9381">
                  <c:v>11.33080776362354</c:v>
                </c:pt>
                <c:pt idx="9382">
                  <c:v>12.209164954602109</c:v>
                </c:pt>
                <c:pt idx="9383">
                  <c:v>25.384522819280644</c:v>
                </c:pt>
                <c:pt idx="9384">
                  <c:v>8.0808861570028352</c:v>
                </c:pt>
                <c:pt idx="9385">
                  <c:v>12.73617926918925</c:v>
                </c:pt>
                <c:pt idx="9386">
                  <c:v>10.715957729938541</c:v>
                </c:pt>
                <c:pt idx="9387">
                  <c:v>10.803793449036398</c:v>
                </c:pt>
                <c:pt idx="9388">
                  <c:v>6.2363360559478398</c:v>
                </c:pt>
                <c:pt idx="9389">
                  <c:v>8.7120585450334236</c:v>
                </c:pt>
                <c:pt idx="9390">
                  <c:v>8.8000591363973975</c:v>
                </c:pt>
                <c:pt idx="9391">
                  <c:v>13.112088113232121</c:v>
                </c:pt>
                <c:pt idx="9392">
                  <c:v>7.6560514486657354</c:v>
                </c:pt>
                <c:pt idx="9393">
                  <c:v>7.920053222757657</c:v>
                </c:pt>
                <c:pt idx="9394">
                  <c:v>8.5360573623054741</c:v>
                </c:pt>
                <c:pt idx="9395">
                  <c:v>9.6800650500371361</c:v>
                </c:pt>
                <c:pt idx="9396">
                  <c:v>11.000073920496746</c:v>
                </c:pt>
                <c:pt idx="9397">
                  <c:v>9.5920644586731623</c:v>
                </c:pt>
                <c:pt idx="9398">
                  <c:v>11.352076285952641</c:v>
                </c:pt>
                <c:pt idx="9399">
                  <c:v>19.712132465530168</c:v>
                </c:pt>
                <c:pt idx="9400">
                  <c:v>12.40808338232033</c:v>
                </c:pt>
                <c:pt idx="9401">
                  <c:v>6.3360425782061256</c:v>
                </c:pt>
                <c:pt idx="9402">
                  <c:v>9.7864180387489235</c:v>
                </c:pt>
                <c:pt idx="9403">
                  <c:v>8.2875972580396304</c:v>
                </c:pt>
                <c:pt idx="9404">
                  <c:v>18.338513081619606</c:v>
                </c:pt>
                <c:pt idx="9405">
                  <c:v>8.0230994732085783</c:v>
                </c:pt>
                <c:pt idx="9406">
                  <c:v>21.512486499592232</c:v>
                </c:pt>
                <c:pt idx="9407">
                  <c:v>7.5822698318234911</c:v>
                </c:pt>
                <c:pt idx="9408">
                  <c:v>12.431395887059445</c:v>
                </c:pt>
                <c:pt idx="9409">
                  <c:v>15.869867089863121</c:v>
                </c:pt>
                <c:pt idx="9410">
                  <c:v>8.5520950428706808</c:v>
                </c:pt>
                <c:pt idx="9411">
                  <c:v>6.9651083338843698</c:v>
                </c:pt>
                <c:pt idx="9412">
                  <c:v>16.487028587802243</c:v>
                </c:pt>
                <c:pt idx="9413">
                  <c:v>9.7864180387489235</c:v>
                </c:pt>
                <c:pt idx="9414">
                  <c:v>15.252705591923998</c:v>
                </c:pt>
                <c:pt idx="9415">
                  <c:v>10.050915823579976</c:v>
                </c:pt>
                <c:pt idx="9416">
                  <c:v>13.313055169829617</c:v>
                </c:pt>
                <c:pt idx="9417">
                  <c:v>7.9498558426140535</c:v>
                </c:pt>
                <c:pt idx="9418">
                  <c:v>9.1865000847984621</c:v>
                </c:pt>
                <c:pt idx="9419">
                  <c:v>8.3915145005370562</c:v>
                </c:pt>
                <c:pt idx="9420">
                  <c:v>12.101447227090281</c:v>
                </c:pt>
                <c:pt idx="9421">
                  <c:v>21.151022727172158</c:v>
                </c:pt>
                <c:pt idx="9422">
                  <c:v>13.097704450299078</c:v>
                </c:pt>
                <c:pt idx="9423">
                  <c:v>11.23924638640529</c:v>
                </c:pt>
                <c:pt idx="9424">
                  <c:v>9.1152943133838171</c:v>
                </c:pt>
                <c:pt idx="9425">
                  <c:v>9.6462823316391848</c:v>
                </c:pt>
                <c:pt idx="9426">
                  <c:v>13.18620245334164</c:v>
                </c:pt>
                <c:pt idx="9427">
                  <c:v>14.159680486809814</c:v>
                </c:pt>
                <c:pt idx="9428">
                  <c:v>20.531536705874231</c:v>
                </c:pt>
                <c:pt idx="9429">
                  <c:v>7.9648202738305205</c:v>
                </c:pt>
                <c:pt idx="9430">
                  <c:v>9.380788322511501</c:v>
                </c:pt>
                <c:pt idx="9431">
                  <c:v>12.478218429001148</c:v>
                </c:pt>
                <c:pt idx="9432">
                  <c:v>6.7258482312346617</c:v>
                </c:pt>
                <c:pt idx="9433">
                  <c:v>7.1683382464474681</c:v>
                </c:pt>
                <c:pt idx="9434">
                  <c:v>15.044660517235426</c:v>
                </c:pt>
                <c:pt idx="9435">
                  <c:v>13.717190471597007</c:v>
                </c:pt>
                <c:pt idx="9436">
                  <c:v>10.354266355979677</c:v>
                </c:pt>
                <c:pt idx="9437">
                  <c:v>8.2458212305957233</c:v>
                </c:pt>
                <c:pt idx="9438">
                  <c:v>13.92036487315622</c:v>
                </c:pt>
                <c:pt idx="9439">
                  <c:v>8.157156486180714</c:v>
                </c:pt>
                <c:pt idx="9440">
                  <c:v>10.72843407421594</c:v>
                </c:pt>
                <c:pt idx="9441">
                  <c:v>16.522744090231949</c:v>
                </c:pt>
                <c:pt idx="9442">
                  <c:v>7.3730524703723219</c:v>
                </c:pt>
                <c:pt idx="9443">
                  <c:v>12.880633833782973</c:v>
                </c:pt>
                <c:pt idx="9444">
                  <c:v>11.281658599244397</c:v>
                </c:pt>
                <c:pt idx="9445">
                  <c:v>5.9517411507824765</c:v>
                </c:pt>
                <c:pt idx="9446">
                  <c:v>11.814650344090587</c:v>
                </c:pt>
                <c:pt idx="9447">
                  <c:v>14.390777110847182</c:v>
                </c:pt>
                <c:pt idx="9448">
                  <c:v>13.058297748731702</c:v>
                </c:pt>
                <c:pt idx="9449">
                  <c:v>7.8172122577441483</c:v>
                </c:pt>
                <c:pt idx="9450">
                  <c:v>11.459322514193127</c:v>
                </c:pt>
                <c:pt idx="9451">
                  <c:v>7.8172122577441483</c:v>
                </c:pt>
                <c:pt idx="9452">
                  <c:v>8.2769668921324318</c:v>
                </c:pt>
                <c:pt idx="9453">
                  <c:v>11.480954076183695</c:v>
                </c:pt>
                <c:pt idx="9454">
                  <c:v>10.145959416162336</c:v>
                </c:pt>
                <c:pt idx="9455">
                  <c:v>13.794944820220719</c:v>
                </c:pt>
                <c:pt idx="9456">
                  <c:v>11.836952652189391</c:v>
                </c:pt>
                <c:pt idx="9457">
                  <c:v>13.082947668209327</c:v>
                </c:pt>
                <c:pt idx="9458">
                  <c:v>20.914916340334639</c:v>
                </c:pt>
                <c:pt idx="9459">
                  <c:v>11.413479140529354</c:v>
                </c:pt>
                <c:pt idx="9460">
                  <c:v>12.037653781027053</c:v>
                </c:pt>
                <c:pt idx="9461">
                  <c:v>16.496044070296332</c:v>
                </c:pt>
                <c:pt idx="9462">
                  <c:v>13.821009896734765</c:v>
                </c:pt>
                <c:pt idx="9463">
                  <c:v>9.0951161901093283</c:v>
                </c:pt>
                <c:pt idx="9464">
                  <c:v>6.0634107934062191</c:v>
                </c:pt>
                <c:pt idx="9465">
                  <c:v>14.356016731447077</c:v>
                </c:pt>
                <c:pt idx="9466">
                  <c:v>7.4009278801870026</c:v>
                </c:pt>
                <c:pt idx="9467">
                  <c:v>17.566057739720957</c:v>
                </c:pt>
                <c:pt idx="9468">
                  <c:v>9.2734518016800997</c:v>
                </c:pt>
                <c:pt idx="9469">
                  <c:v>11.591814752100126</c:v>
                </c:pt>
                <c:pt idx="9470">
                  <c:v>12.483492809953981</c:v>
                </c:pt>
                <c:pt idx="9471">
                  <c:v>13.28600306202245</c:v>
                </c:pt>
                <c:pt idx="9472">
                  <c:v>12.126821586812438</c:v>
                </c:pt>
                <c:pt idx="9473">
                  <c:v>10.343465471104727</c:v>
                </c:pt>
                <c:pt idx="9474">
                  <c:v>10.165129859533955</c:v>
                </c:pt>
                <c:pt idx="9475">
                  <c:v>9.2909902408867886</c:v>
                </c:pt>
                <c:pt idx="9476">
                  <c:v>12.060420024228042</c:v>
                </c:pt>
                <c:pt idx="9477">
                  <c:v>10.452364020997637</c:v>
                </c:pt>
                <c:pt idx="9478">
                  <c:v>7.5042613484085603</c:v>
                </c:pt>
                <c:pt idx="9479">
                  <c:v>6.9682426806650914</c:v>
                </c:pt>
                <c:pt idx="9480">
                  <c:v>26.443587608677785</c:v>
                </c:pt>
                <c:pt idx="9481">
                  <c:v>15.455204919936678</c:v>
                </c:pt>
                <c:pt idx="9482">
                  <c:v>10.005681797878081</c:v>
                </c:pt>
                <c:pt idx="9483">
                  <c:v>21.262073820490919</c:v>
                </c:pt>
                <c:pt idx="9484">
                  <c:v>9.4696631301346113</c:v>
                </c:pt>
                <c:pt idx="9485">
                  <c:v>11.904239788981686</c:v>
                </c:pt>
                <c:pt idx="9486">
                  <c:v>9.2190729192865692</c:v>
                </c:pt>
                <c:pt idx="9487">
                  <c:v>11.814734226658516</c:v>
                </c:pt>
                <c:pt idx="9488">
                  <c:v>13.425834348475586</c:v>
                </c:pt>
                <c:pt idx="9489">
                  <c:v>9.3980840439329096</c:v>
                </c:pt>
                <c:pt idx="9490">
                  <c:v>10.293139667164615</c:v>
                </c:pt>
                <c:pt idx="9491">
                  <c:v>7.1604449858536459</c:v>
                </c:pt>
                <c:pt idx="9492">
                  <c:v>12.823547979797979</c:v>
                </c:pt>
                <c:pt idx="9493">
                  <c:v>9.9539428374655632</c:v>
                </c:pt>
                <c:pt idx="9494">
                  <c:v>9.5952421946740127</c:v>
                </c:pt>
                <c:pt idx="9495">
                  <c:v>9.6849173553718995</c:v>
                </c:pt>
                <c:pt idx="9496">
                  <c:v>11.478420569329659</c:v>
                </c:pt>
                <c:pt idx="9497">
                  <c:v>14.437700872359962</c:v>
                </c:pt>
                <c:pt idx="9498">
                  <c:v>9.146866391184572</c:v>
                </c:pt>
                <c:pt idx="9499">
                  <c:v>7.9810893021120286</c:v>
                </c:pt>
                <c:pt idx="9500">
                  <c:v>8.1604396235078038</c:v>
                </c:pt>
                <c:pt idx="9501">
                  <c:v>6.7256370523415967</c:v>
                </c:pt>
                <c:pt idx="9502">
                  <c:v>12.464847337006427</c:v>
                </c:pt>
                <c:pt idx="9503">
                  <c:v>15.782828282828282</c:v>
                </c:pt>
                <c:pt idx="9504">
                  <c:v>10.13329315886134</c:v>
                </c:pt>
                <c:pt idx="9505">
                  <c:v>12.375172176308538</c:v>
                </c:pt>
                <c:pt idx="9506">
                  <c:v>7.5470002919970343</c:v>
                </c:pt>
                <c:pt idx="9507">
                  <c:v>19.586262662563733</c:v>
                </c:pt>
                <c:pt idx="9508">
                  <c:v>19.047191213135374</c:v>
                </c:pt>
                <c:pt idx="9509">
                  <c:v>10.691583746995798</c:v>
                </c:pt>
                <c:pt idx="9510">
                  <c:v>7.9962264998540009</c:v>
                </c:pt>
                <c:pt idx="9511">
                  <c:v>7.007928842568675</c:v>
                </c:pt>
                <c:pt idx="9512">
                  <c:v>15.094000583994069</c:v>
                </c:pt>
                <c:pt idx="9513">
                  <c:v>15.273691067136856</c:v>
                </c:pt>
                <c:pt idx="9514">
                  <c:v>13.117405269423417</c:v>
                </c:pt>
                <c:pt idx="9515">
                  <c:v>11.590036162709731</c:v>
                </c:pt>
                <c:pt idx="9516">
                  <c:v>10.152512297567439</c:v>
                </c:pt>
                <c:pt idx="9517">
                  <c:v>8.8048336739965407</c:v>
                </c:pt>
                <c:pt idx="9518">
                  <c:v>11.140809954852765</c:v>
                </c:pt>
                <c:pt idx="9519">
                  <c:v>7.5470002919970343</c:v>
                </c:pt>
                <c:pt idx="9520">
                  <c:v>9.541675518221</c:v>
                </c:pt>
                <c:pt idx="9521">
                  <c:v>10.711881006304708</c:v>
                </c:pt>
                <c:pt idx="9522">
                  <c:v>12.602212948593774</c:v>
                </c:pt>
                <c:pt idx="9523">
                  <c:v>6.661169701399567</c:v>
                </c:pt>
                <c:pt idx="9524">
                  <c:v>8.371470030137294</c:v>
                </c:pt>
                <c:pt idx="9525">
                  <c:v>10.801896813080379</c:v>
                </c:pt>
                <c:pt idx="9526">
                  <c:v>10.35181777920203</c:v>
                </c:pt>
                <c:pt idx="9527">
                  <c:v>11.071944233407388</c:v>
                </c:pt>
                <c:pt idx="9528">
                  <c:v>14.312513277331501</c:v>
                </c:pt>
                <c:pt idx="9529">
                  <c:v>9.2716280978939913</c:v>
                </c:pt>
                <c:pt idx="9530">
                  <c:v>9.541675518221</c:v>
                </c:pt>
                <c:pt idx="9531">
                  <c:v>12.716346999347952</c:v>
                </c:pt>
                <c:pt idx="9532">
                  <c:v>6.854201219506697</c:v>
                </c:pt>
                <c:pt idx="9533">
                  <c:v>12.265412708590931</c:v>
                </c:pt>
                <c:pt idx="9534">
                  <c:v>16.955129332463933</c:v>
                </c:pt>
                <c:pt idx="9535">
                  <c:v>9.9205543966544294</c:v>
                </c:pt>
                <c:pt idx="9536">
                  <c:v>13.077094431953567</c:v>
                </c:pt>
                <c:pt idx="9537">
                  <c:v>7.4855092265665242</c:v>
                </c:pt>
                <c:pt idx="9538">
                  <c:v>13.978963013467606</c:v>
                </c:pt>
                <c:pt idx="9539">
                  <c:v>15.151392169435857</c:v>
                </c:pt>
                <c:pt idx="9540">
                  <c:v>8.2070040917777565</c:v>
                </c:pt>
                <c:pt idx="9541">
                  <c:v>8.8383120988375836</c:v>
                </c:pt>
                <c:pt idx="9542">
                  <c:v>11.183170410774084</c:v>
                </c:pt>
                <c:pt idx="9543">
                  <c:v>16.955129332463933</c:v>
                </c:pt>
                <c:pt idx="9544">
                  <c:v>6.5058046234584861</c:v>
                </c:pt>
                <c:pt idx="9545">
                  <c:v>11.114082898408247</c:v>
                </c:pt>
                <c:pt idx="9546">
                  <c:v>8.7647645621593497</c:v>
                </c:pt>
                <c:pt idx="9547">
                  <c:v>8.945481357255419</c:v>
                </c:pt>
                <c:pt idx="9548">
                  <c:v>11.565874886148421</c:v>
                </c:pt>
                <c:pt idx="9549">
                  <c:v>15.903077968454078</c:v>
                </c:pt>
                <c:pt idx="9550">
                  <c:v>7.1383134062947287</c:v>
                </c:pt>
                <c:pt idx="9551">
                  <c:v>9.3069149474475577</c:v>
                </c:pt>
                <c:pt idx="9552">
                  <c:v>13.734476427301249</c:v>
                </c:pt>
                <c:pt idx="9553">
                  <c:v>10.210498922927902</c:v>
                </c:pt>
                <c:pt idx="9554">
                  <c:v>12.5598172591768</c:v>
                </c:pt>
                <c:pt idx="9555">
                  <c:v>8.674406164611316</c:v>
                </c:pt>
                <c:pt idx="9556">
                  <c:v>11.385158091052352</c:v>
                </c:pt>
                <c:pt idx="9557">
                  <c:v>13.192326042013041</c:v>
                </c:pt>
                <c:pt idx="9558">
                  <c:v>6.5058046234584861</c:v>
                </c:pt>
                <c:pt idx="9559">
                  <c:v>8.945481357255419</c:v>
                </c:pt>
                <c:pt idx="9560">
                  <c:v>10.210498922927902</c:v>
                </c:pt>
                <c:pt idx="9561">
                  <c:v>10.662290910668075</c:v>
                </c:pt>
                <c:pt idx="9562">
                  <c:v>11.385158091052352</c:v>
                </c:pt>
                <c:pt idx="9563">
                  <c:v>9.3972733449955914</c:v>
                </c:pt>
                <c:pt idx="9564">
                  <c:v>9.4151643896755477</c:v>
                </c:pt>
                <c:pt idx="9565">
                  <c:v>10.229938231089779</c:v>
                </c:pt>
                <c:pt idx="9566">
                  <c:v>11.768955487094436</c:v>
                </c:pt>
                <c:pt idx="9567">
                  <c:v>6.970842865432858</c:v>
                </c:pt>
                <c:pt idx="9568">
                  <c:v>12.402668474861059</c:v>
                </c:pt>
                <c:pt idx="9569">
                  <c:v>9.5056948164993518</c:v>
                </c:pt>
                <c:pt idx="9570">
                  <c:v>16.114415974636994</c:v>
                </c:pt>
                <c:pt idx="9571">
                  <c:v>17.653433230641653</c:v>
                </c:pt>
                <c:pt idx="9572">
                  <c:v>9.2341035360279413</c:v>
                </c:pt>
                <c:pt idx="9573">
                  <c:v>9.2341035360279413</c:v>
                </c:pt>
                <c:pt idx="9574">
                  <c:v>8.9625122555565309</c:v>
                </c:pt>
                <c:pt idx="9575">
                  <c:v>15.510204081632653</c:v>
                </c:pt>
                <c:pt idx="9576">
                  <c:v>8.0725623582766435</c:v>
                </c:pt>
                <c:pt idx="9577">
                  <c:v>10.430839002267573</c:v>
                </c:pt>
                <c:pt idx="9578">
                  <c:v>11.247165532879819</c:v>
                </c:pt>
                <c:pt idx="9579">
                  <c:v>11.337868480725623</c:v>
                </c:pt>
                <c:pt idx="9580">
                  <c:v>12.335600907029479</c:v>
                </c:pt>
                <c:pt idx="9581">
                  <c:v>10.521541950113379</c:v>
                </c:pt>
                <c:pt idx="9582">
                  <c:v>21.405895691609977</c:v>
                </c:pt>
                <c:pt idx="9583">
                  <c:v>10.975056689342404</c:v>
                </c:pt>
                <c:pt idx="9584">
                  <c:v>16.235827664399093</c:v>
                </c:pt>
                <c:pt idx="9585">
                  <c:v>11.428571428571429</c:v>
                </c:pt>
                <c:pt idx="9586">
                  <c:v>10.430839002267573</c:v>
                </c:pt>
                <c:pt idx="9587">
                  <c:v>11.177743386274638</c:v>
                </c:pt>
                <c:pt idx="9588">
                  <c:v>11.268619348764677</c:v>
                </c:pt>
                <c:pt idx="9589">
                  <c:v>15.08540977334626</c:v>
                </c:pt>
                <c:pt idx="9590">
                  <c:v>14.267526110935922</c:v>
                </c:pt>
                <c:pt idx="9591">
                  <c:v>12.177378973665054</c:v>
                </c:pt>
                <c:pt idx="9592">
                  <c:v>8.7240923990436201</c:v>
                </c:pt>
                <c:pt idx="9593">
                  <c:v>17.44818479808724</c:v>
                </c:pt>
                <c:pt idx="9594">
                  <c:v>10.72336357382445</c:v>
                </c:pt>
                <c:pt idx="9595">
                  <c:v>13.475321950935259</c:v>
                </c:pt>
                <c:pt idx="9596">
                  <c:v>11.016986189615988</c:v>
                </c:pt>
                <c:pt idx="9597">
                  <c:v>10.652788299050171</c:v>
                </c:pt>
                <c:pt idx="9598">
                  <c:v>10.379639881125808</c:v>
                </c:pt>
                <c:pt idx="9599">
                  <c:v>8.6496999009381721</c:v>
                </c:pt>
                <c:pt idx="9600">
                  <c:v>14.658965095274167</c:v>
                </c:pt>
                <c:pt idx="9601">
                  <c:v>8.6496999009381721</c:v>
                </c:pt>
                <c:pt idx="9602">
                  <c:v>6.5555620301847206</c:v>
                </c:pt>
                <c:pt idx="9603">
                  <c:v>21.214527125458886</c:v>
                </c:pt>
                <c:pt idx="9604">
                  <c:v>13.748470368859621</c:v>
                </c:pt>
                <c:pt idx="9605">
                  <c:v>9.5601946273527165</c:v>
                </c:pt>
                <c:pt idx="9606">
                  <c:v>13.384272478293804</c:v>
                </c:pt>
                <c:pt idx="9607">
                  <c:v>7.7392051745236285</c:v>
                </c:pt>
                <c:pt idx="9608">
                  <c:v>15.933657712254529</c:v>
                </c:pt>
                <c:pt idx="9609">
                  <c:v>8.1944525377308999</c:v>
                </c:pt>
                <c:pt idx="9610">
                  <c:v>6.3734630849018119</c:v>
                </c:pt>
                <c:pt idx="9611">
                  <c:v>11.108035662257443</c:v>
                </c:pt>
                <c:pt idx="9612">
                  <c:v>11.016986189615988</c:v>
                </c:pt>
                <c:pt idx="9613">
                  <c:v>13.957192469684154</c:v>
                </c:pt>
                <c:pt idx="9614">
                  <c:v>11.038041103475704</c:v>
                </c:pt>
                <c:pt idx="9615">
                  <c:v>6.5680905739690134</c:v>
                </c:pt>
                <c:pt idx="9616">
                  <c:v>7.0242079749390847</c:v>
                </c:pt>
                <c:pt idx="9617">
                  <c:v>9.7609123807595068</c:v>
                </c:pt>
                <c:pt idx="9618">
                  <c:v>13.86596898949014</c:v>
                </c:pt>
                <c:pt idx="9619">
                  <c:v>9.1223480194014073</c:v>
                </c:pt>
                <c:pt idx="9620">
                  <c:v>14.048415949878169</c:v>
                </c:pt>
                <c:pt idx="9621">
                  <c:v>9.1223480194014073</c:v>
                </c:pt>
                <c:pt idx="9622">
                  <c:v>11.585381984639788</c:v>
                </c:pt>
                <c:pt idx="9623">
                  <c:v>10.327972536732849</c:v>
                </c:pt>
                <c:pt idx="9624">
                  <c:v>12.155932277747512</c:v>
                </c:pt>
                <c:pt idx="9625">
                  <c:v>16.543035656182706</c:v>
                </c:pt>
                <c:pt idx="9626">
                  <c:v>13.892494031711443</c:v>
                </c:pt>
                <c:pt idx="9627">
                  <c:v>11.059156433138714</c:v>
                </c:pt>
                <c:pt idx="9628">
                  <c:v>10.419370523783583</c:v>
                </c:pt>
                <c:pt idx="9629">
                  <c:v>12.612922213001179</c:v>
                </c:pt>
                <c:pt idx="9630">
                  <c:v>11.607544355443114</c:v>
                </c:pt>
                <c:pt idx="9631">
                  <c:v>12.155932277747512</c:v>
                </c:pt>
                <c:pt idx="9632">
                  <c:v>17.914005461943702</c:v>
                </c:pt>
                <c:pt idx="9633">
                  <c:v>8.5000127957181846</c:v>
                </c:pt>
                <c:pt idx="9634">
                  <c:v>9.5053906532762511</c:v>
                </c:pt>
                <c:pt idx="9635">
                  <c:v>10.145176562631383</c:v>
                </c:pt>
                <c:pt idx="9636">
                  <c:v>17.639811500791502</c:v>
                </c:pt>
                <c:pt idx="9637">
                  <c:v>11.904489366085942</c:v>
                </c:pt>
                <c:pt idx="9638">
                  <c:v>11.996062361209681</c:v>
                </c:pt>
                <c:pt idx="9639">
                  <c:v>10.439321444106135</c:v>
                </c:pt>
                <c:pt idx="9640">
                  <c:v>9.6151644879924927</c:v>
                </c:pt>
                <c:pt idx="9641">
                  <c:v>12.087635356333418</c:v>
                </c:pt>
                <c:pt idx="9642">
                  <c:v>9.2488725074975395</c:v>
                </c:pt>
                <c:pt idx="9643">
                  <c:v>17.215723083262748</c:v>
                </c:pt>
                <c:pt idx="9644">
                  <c:v>27.929763512740095</c:v>
                </c:pt>
                <c:pt idx="9645">
                  <c:v>12.728646322199586</c:v>
                </c:pt>
                <c:pt idx="9646">
                  <c:v>7.692131590393994</c:v>
                </c:pt>
                <c:pt idx="9647">
                  <c:v>13.735949268560702</c:v>
                </c:pt>
                <c:pt idx="9648">
                  <c:v>11.629770380714728</c:v>
                </c:pt>
                <c:pt idx="9649">
                  <c:v>14.651679219798083</c:v>
                </c:pt>
                <c:pt idx="9650">
                  <c:v>11.355051395343514</c:v>
                </c:pt>
                <c:pt idx="9651">
                  <c:v>10.622467434353611</c:v>
                </c:pt>
                <c:pt idx="9652">
                  <c:v>15.842128156406678</c:v>
                </c:pt>
                <c:pt idx="9653">
                  <c:v>11.355051395343514</c:v>
                </c:pt>
                <c:pt idx="9654">
                  <c:v>13.644376273436965</c:v>
                </c:pt>
                <c:pt idx="9655">
                  <c:v>13.211784912141631</c:v>
                </c:pt>
                <c:pt idx="9656">
                  <c:v>16.147737114839771</c:v>
                </c:pt>
                <c:pt idx="9657">
                  <c:v>6.972886481408084</c:v>
                </c:pt>
                <c:pt idx="9658">
                  <c:v>11.19331777278666</c:v>
                </c:pt>
                <c:pt idx="9659">
                  <c:v>9.3583476461003219</c:v>
                </c:pt>
                <c:pt idx="9660">
                  <c:v>11.743808810792562</c:v>
                </c:pt>
                <c:pt idx="9661">
                  <c:v>13.487030431144582</c:v>
                </c:pt>
                <c:pt idx="9662">
                  <c:v>11.468563291789611</c:v>
                </c:pt>
                <c:pt idx="9663">
                  <c:v>9.3583476461003219</c:v>
                </c:pt>
                <c:pt idx="9664">
                  <c:v>10.918072253783709</c:v>
                </c:pt>
                <c:pt idx="9665">
                  <c:v>14.221018481819117</c:v>
                </c:pt>
                <c:pt idx="9666">
                  <c:v>12.317886030138375</c:v>
                </c:pt>
                <c:pt idx="9667">
                  <c:v>21.326489246209725</c:v>
                </c:pt>
                <c:pt idx="9668">
                  <c:v>8.6409051256194562</c:v>
                </c:pt>
                <c:pt idx="9669">
                  <c:v>5.6993204020043224</c:v>
                </c:pt>
                <c:pt idx="9670">
                  <c:v>7.1701127638118898</c:v>
                </c:pt>
                <c:pt idx="9671">
                  <c:v>9.7439993969751324</c:v>
                </c:pt>
                <c:pt idx="9672">
                  <c:v>11.490565326621619</c:v>
                </c:pt>
                <c:pt idx="9673">
                  <c:v>8.8247541708454023</c:v>
                </c:pt>
                <c:pt idx="9674">
                  <c:v>11.306716281395673</c:v>
                </c:pt>
                <c:pt idx="9675">
                  <c:v>11.398640804008645</c:v>
                </c:pt>
                <c:pt idx="9676">
                  <c:v>11.674414371847565</c:v>
                </c:pt>
                <c:pt idx="9677">
                  <c:v>14.248301005010807</c:v>
                </c:pt>
                <c:pt idx="9678">
                  <c:v>9.7627108653445873</c:v>
                </c:pt>
                <c:pt idx="9679">
                  <c:v>16.025581986509039</c:v>
                </c:pt>
                <c:pt idx="9680">
                  <c:v>10.131115048942496</c:v>
                </c:pt>
                <c:pt idx="9681">
                  <c:v>25.69619180595415</c:v>
                </c:pt>
                <c:pt idx="9682">
                  <c:v>14.183561068519495</c:v>
                </c:pt>
                <c:pt idx="9683">
                  <c:v>6.4470732129634065</c:v>
                </c:pt>
                <c:pt idx="9684">
                  <c:v>10.131115048942496</c:v>
                </c:pt>
                <c:pt idx="9685">
                  <c:v>14.828268389815836</c:v>
                </c:pt>
                <c:pt idx="9686">
                  <c:v>8.1969930850534745</c:v>
                </c:pt>
                <c:pt idx="9687">
                  <c:v>16.762390353704859</c:v>
                </c:pt>
                <c:pt idx="9688">
                  <c:v>11.236327599736223</c:v>
                </c:pt>
                <c:pt idx="9689">
                  <c:v>11.3284286456357</c:v>
                </c:pt>
                <c:pt idx="9690">
                  <c:v>10.867923416138314</c:v>
                </c:pt>
                <c:pt idx="9691">
                  <c:v>12.642096705580332</c:v>
                </c:pt>
                <c:pt idx="9692">
                  <c:v>8.3973051110059149</c:v>
                </c:pt>
                <c:pt idx="9693">
                  <c:v>9.7814762831497468</c:v>
                </c:pt>
                <c:pt idx="9694">
                  <c:v>11.627037846008189</c:v>
                </c:pt>
                <c:pt idx="9695">
                  <c:v>11.2579255334365</c:v>
                </c:pt>
                <c:pt idx="9696">
                  <c:v>8.5818612672917585</c:v>
                </c:pt>
                <c:pt idx="9697">
                  <c:v>6.8285777825762377</c:v>
                </c:pt>
                <c:pt idx="9698">
                  <c:v>10.888813220864812</c:v>
                </c:pt>
                <c:pt idx="9699">
                  <c:v>13.38032133072371</c:v>
                </c:pt>
                <c:pt idx="9700">
                  <c:v>10.058310517578512</c:v>
                </c:pt>
                <c:pt idx="9701">
                  <c:v>17.809669081583973</c:v>
                </c:pt>
                <c:pt idx="9702">
                  <c:v>13.564877487009554</c:v>
                </c:pt>
                <c:pt idx="9703">
                  <c:v>16.457100591715975</c:v>
                </c:pt>
                <c:pt idx="9704">
                  <c:v>9.0606508875739635</c:v>
                </c:pt>
                <c:pt idx="9705">
                  <c:v>20.710059171597631</c:v>
                </c:pt>
                <c:pt idx="9706">
                  <c:v>20.987426035502956</c:v>
                </c:pt>
                <c:pt idx="9707">
                  <c:v>11.279585798816568</c:v>
                </c:pt>
                <c:pt idx="9708">
                  <c:v>13.86834319526627</c:v>
                </c:pt>
                <c:pt idx="9709">
                  <c:v>10.539940828402365</c:v>
                </c:pt>
                <c:pt idx="9710">
                  <c:v>7.2115384615384608</c:v>
                </c:pt>
                <c:pt idx="9711">
                  <c:v>12.111686390532544</c:v>
                </c:pt>
                <c:pt idx="9712">
                  <c:v>11.023407603928037</c:v>
                </c:pt>
                <c:pt idx="9713">
                  <c:v>9.7265361211129733</c:v>
                </c:pt>
                <c:pt idx="9714">
                  <c:v>7.1327931554828474</c:v>
                </c:pt>
                <c:pt idx="9715">
                  <c:v>12.135011732055235</c:v>
                </c:pt>
                <c:pt idx="9716">
                  <c:v>6.2064563820435161</c:v>
                </c:pt>
                <c:pt idx="9717">
                  <c:v>9.8191697984569064</c:v>
                </c:pt>
                <c:pt idx="9718">
                  <c:v>11.208674958615903</c:v>
                </c:pt>
                <c:pt idx="9719">
                  <c:v>6.2990900593874493</c:v>
                </c:pt>
                <c:pt idx="9720">
                  <c:v>25.752162301613396</c:v>
                </c:pt>
                <c:pt idx="9721">
                  <c:v>17.600398695347284</c:v>
                </c:pt>
                <c:pt idx="9722">
                  <c:v>14.72875469768536</c:v>
                </c:pt>
                <c:pt idx="9723">
                  <c:v>13.339249537526364</c:v>
                </c:pt>
                <c:pt idx="9724">
                  <c:v>14.821388375029294</c:v>
                </c:pt>
                <c:pt idx="9725">
                  <c:v>11.11604128127197</c:v>
                </c:pt>
                <c:pt idx="9726">
                  <c:v>16.48879456722009</c:v>
                </c:pt>
                <c:pt idx="9727">
                  <c:v>16.48879456722009</c:v>
                </c:pt>
                <c:pt idx="9728">
                  <c:v>10.930773926584104</c:v>
                </c:pt>
                <c:pt idx="9729">
                  <c:v>5.8359216726677845</c:v>
                </c:pt>
                <c:pt idx="9730">
                  <c:v>10.652872894552305</c:v>
                </c:pt>
                <c:pt idx="9731">
                  <c:v>10.930773926584104</c:v>
                </c:pt>
                <c:pt idx="9732">
                  <c:v>12.505546441430965</c:v>
                </c:pt>
                <c:pt idx="9733">
                  <c:v>8.9099758316905557</c:v>
                </c:pt>
                <c:pt idx="9734">
                  <c:v>10.023722810651876</c:v>
                </c:pt>
                <c:pt idx="9735">
                  <c:v>10.673408548379312</c:v>
                </c:pt>
                <c:pt idx="9736">
                  <c:v>10.394971803638981</c:v>
                </c:pt>
                <c:pt idx="9737">
                  <c:v>24.223996792408698</c:v>
                </c:pt>
                <c:pt idx="9738">
                  <c:v>6.2184206325340332</c:v>
                </c:pt>
                <c:pt idx="9739">
                  <c:v>7.8890411009760131</c:v>
                </c:pt>
                <c:pt idx="9740">
                  <c:v>7.5177921079889058</c:v>
                </c:pt>
                <c:pt idx="9741">
                  <c:v>11.044657541366417</c:v>
                </c:pt>
                <c:pt idx="9742">
                  <c:v>26.080241757344229</c:v>
                </c:pt>
                <c:pt idx="9743">
                  <c:v>10.580596300132534</c:v>
                </c:pt>
                <c:pt idx="9744">
                  <c:v>13.829024988769715</c:v>
                </c:pt>
                <c:pt idx="9745">
                  <c:v>13.829024988769715</c:v>
                </c:pt>
                <c:pt idx="9746">
                  <c:v>12.993714754548726</c:v>
                </c:pt>
                <c:pt idx="9747">
                  <c:v>11.508718782600301</c:v>
                </c:pt>
                <c:pt idx="9748">
                  <c:v>24.828686711259113</c:v>
                </c:pt>
                <c:pt idx="9749">
                  <c:v>11.344942991661467</c:v>
                </c:pt>
                <c:pt idx="9750">
                  <c:v>19.714163231411732</c:v>
                </c:pt>
                <c:pt idx="9751">
                  <c:v>11.158960319667019</c:v>
                </c:pt>
                <c:pt idx="9752">
                  <c:v>28.269366143156446</c:v>
                </c:pt>
                <c:pt idx="9753">
                  <c:v>21.109033271370109</c:v>
                </c:pt>
                <c:pt idx="9754">
                  <c:v>10.136055623697541</c:v>
                </c:pt>
                <c:pt idx="9755">
                  <c:v>8.7411855837391634</c:v>
                </c:pt>
                <c:pt idx="9756">
                  <c:v>9.6710989437114154</c:v>
                </c:pt>
                <c:pt idx="9757">
                  <c:v>12.46083902362817</c:v>
                </c:pt>
                <c:pt idx="9758">
                  <c:v>16.552457807506077</c:v>
                </c:pt>
                <c:pt idx="9759">
                  <c:v>13.855709063586547</c:v>
                </c:pt>
                <c:pt idx="9760">
                  <c:v>14.907350814686724</c:v>
                </c:pt>
                <c:pt idx="9761">
                  <c:v>8.6648976610366581</c:v>
                </c:pt>
                <c:pt idx="9762">
                  <c:v>12.205393479524755</c:v>
                </c:pt>
                <c:pt idx="9763">
                  <c:v>9.9692908573217469</c:v>
                </c:pt>
                <c:pt idx="9764">
                  <c:v>11.180513111015044</c:v>
                </c:pt>
                <c:pt idx="9765">
                  <c:v>15.280034585053892</c:v>
                </c:pt>
                <c:pt idx="9766">
                  <c:v>8.2922138906694904</c:v>
                </c:pt>
                <c:pt idx="9767">
                  <c:v>19.75223982945991</c:v>
                </c:pt>
                <c:pt idx="9768">
                  <c:v>14.255154216544179</c:v>
                </c:pt>
                <c:pt idx="9769">
                  <c:v>17.143453436889732</c:v>
                </c:pt>
                <c:pt idx="9770">
                  <c:v>13.137102905442676</c:v>
                </c:pt>
                <c:pt idx="9771">
                  <c:v>15.65271835542106</c:v>
                </c:pt>
                <c:pt idx="9772">
                  <c:v>14.002660505496046</c:v>
                </c:pt>
                <c:pt idx="9773">
                  <c:v>6.3478727624915408</c:v>
                </c:pt>
                <c:pt idx="9774">
                  <c:v>8.2148941632243471</c:v>
                </c:pt>
                <c:pt idx="9775">
                  <c:v>11.575532684543397</c:v>
                </c:pt>
                <c:pt idx="9776">
                  <c:v>12.135639104763239</c:v>
                </c:pt>
                <c:pt idx="9777">
                  <c:v>28.005321010992091</c:v>
                </c:pt>
                <c:pt idx="9778">
                  <c:v>12.41569231487316</c:v>
                </c:pt>
                <c:pt idx="9779">
                  <c:v>11.015426264323557</c:v>
                </c:pt>
                <c:pt idx="9780">
                  <c:v>9.8018623538472323</c:v>
                </c:pt>
                <c:pt idx="9781">
                  <c:v>10.268617704030433</c:v>
                </c:pt>
                <c:pt idx="9782">
                  <c:v>11.295479474433478</c:v>
                </c:pt>
                <c:pt idx="9783">
                  <c:v>13.281504289364696</c:v>
                </c:pt>
                <c:pt idx="9784">
                  <c:v>10.288489238240256</c:v>
                </c:pt>
                <c:pt idx="9785">
                  <c:v>26.095349976991198</c:v>
                </c:pt>
                <c:pt idx="9786">
                  <c:v>12.25265536554067</c:v>
                </c:pt>
                <c:pt idx="9787">
                  <c:v>15.339202137012746</c:v>
                </c:pt>
                <c:pt idx="9788">
                  <c:v>13.00090912832178</c:v>
                </c:pt>
                <c:pt idx="9789">
                  <c:v>14.123289772493443</c:v>
                </c:pt>
                <c:pt idx="9790">
                  <c:v>11.223806441716643</c:v>
                </c:pt>
                <c:pt idx="9791">
                  <c:v>10.194957517892618</c:v>
                </c:pt>
                <c:pt idx="9792">
                  <c:v>12.370102212655176</c:v>
                </c:pt>
                <c:pt idx="9793">
                  <c:v>8.7152992861888752</c:v>
                </c:pt>
                <c:pt idx="9794">
                  <c:v>17.89916305012984</c:v>
                </c:pt>
                <c:pt idx="9795">
                  <c:v>7.9655961217855307</c:v>
                </c:pt>
                <c:pt idx="9796">
                  <c:v>10.30841851054598</c:v>
                </c:pt>
                <c:pt idx="9797">
                  <c:v>7.323778619073372</c:v>
                </c:pt>
                <c:pt idx="9798">
                  <c:v>13.426927468301182</c:v>
                </c:pt>
                <c:pt idx="9799">
                  <c:v>7.2298840213929445</c:v>
                </c:pt>
                <c:pt idx="9800">
                  <c:v>7.4176732167538004</c:v>
                </c:pt>
                <c:pt idx="9801">
                  <c:v>9.9528273541253522</c:v>
                </c:pt>
                <c:pt idx="9802">
                  <c:v>12.957454479899043</c:v>
                </c:pt>
                <c:pt idx="9803">
                  <c:v>8.7321975842797901</c:v>
                </c:pt>
                <c:pt idx="9804">
                  <c:v>12.957454479899043</c:v>
                </c:pt>
                <c:pt idx="9805">
                  <c:v>10.140616549486207</c:v>
                </c:pt>
                <c:pt idx="9806">
                  <c:v>10.536604823695319</c:v>
                </c:pt>
                <c:pt idx="9807">
                  <c:v>12.324064570572203</c:v>
                </c:pt>
                <c:pt idx="9808">
                  <c:v>15.240446262845014</c:v>
                </c:pt>
                <c:pt idx="9809">
                  <c:v>13.264832858402141</c:v>
                </c:pt>
                <c:pt idx="9810">
                  <c:v>8.0906072753374758</c:v>
                </c:pt>
                <c:pt idx="9811">
                  <c:v>10.34845116612933</c:v>
                </c:pt>
                <c:pt idx="9812">
                  <c:v>14.111524317449087</c:v>
                </c:pt>
                <c:pt idx="9813">
                  <c:v>6.7735316723755616</c:v>
                </c:pt>
                <c:pt idx="9814">
                  <c:v>9.3136060495163964</c:v>
                </c:pt>
                <c:pt idx="9815">
                  <c:v>11.289219453959269</c:v>
                </c:pt>
                <c:pt idx="9816">
                  <c:v>12.229987741789209</c:v>
                </c:pt>
                <c:pt idx="9817">
                  <c:v>14.20560114623208</c:v>
                </c:pt>
                <c:pt idx="9818">
                  <c:v>12.606295056921184</c:v>
                </c:pt>
                <c:pt idx="9819">
                  <c:v>16.651598694589921</c:v>
                </c:pt>
                <c:pt idx="9820">
                  <c:v>8.2787609329034648</c:v>
                </c:pt>
                <c:pt idx="9821">
                  <c:v>13.076679200836153</c:v>
                </c:pt>
                <c:pt idx="9822">
                  <c:v>9.614478273164293</c:v>
                </c:pt>
                <c:pt idx="9823">
                  <c:v>11.028372136864924</c:v>
                </c:pt>
                <c:pt idx="9824">
                  <c:v>10.180035818644546</c:v>
                </c:pt>
                <c:pt idx="9825">
                  <c:v>10.462814591384671</c:v>
                </c:pt>
                <c:pt idx="9826">
                  <c:v>8.577622773117163</c:v>
                </c:pt>
                <c:pt idx="9827">
                  <c:v>11.216891318691674</c:v>
                </c:pt>
                <c:pt idx="9828">
                  <c:v>12.34800640965218</c:v>
                </c:pt>
                <c:pt idx="9829">
                  <c:v>14.515977000659815</c:v>
                </c:pt>
                <c:pt idx="9830">
                  <c:v>12.253746818738804</c:v>
                </c:pt>
                <c:pt idx="9831">
                  <c:v>13.222004059155248</c:v>
                </c:pt>
                <c:pt idx="9832">
                  <c:v>26.349565232173671</c:v>
                </c:pt>
                <c:pt idx="9833">
                  <c:v>9.4442886136823194</c:v>
                </c:pt>
                <c:pt idx="9834">
                  <c:v>12.560903856197486</c:v>
                </c:pt>
                <c:pt idx="9835">
                  <c:v>8.6887455245877341</c:v>
                </c:pt>
                <c:pt idx="9836">
                  <c:v>11.144260564145137</c:v>
                </c:pt>
                <c:pt idx="9837">
                  <c:v>8.4054168661772639</c:v>
                </c:pt>
                <c:pt idx="9838">
                  <c:v>12.938675400744778</c:v>
                </c:pt>
                <c:pt idx="9839">
                  <c:v>9.1609599552718493</c:v>
                </c:pt>
                <c:pt idx="9840">
                  <c:v>8.9720741829982043</c:v>
                </c:pt>
                <c:pt idx="9841">
                  <c:v>19.738563202596048</c:v>
                </c:pt>
                <c:pt idx="9842">
                  <c:v>14.572514345410228</c:v>
                </c:pt>
                <c:pt idx="9843">
                  <c:v>10.787445684264714</c:v>
                </c:pt>
                <c:pt idx="9844">
                  <c:v>11.922966282608369</c:v>
                </c:pt>
                <c:pt idx="9845">
                  <c:v>16.465048675982985</c:v>
                </c:pt>
                <c:pt idx="9846">
                  <c:v>9.1787915032778713</c:v>
                </c:pt>
                <c:pt idx="9847">
                  <c:v>12.396099865251557</c:v>
                </c:pt>
                <c:pt idx="9848">
                  <c:v>10.598192251207438</c:v>
                </c:pt>
                <c:pt idx="9849">
                  <c:v>13.083929616043553</c:v>
                </c:pt>
                <c:pt idx="9850">
                  <c:v>15.074962383702355</c:v>
                </c:pt>
                <c:pt idx="9851">
                  <c:v>12.515063110998181</c:v>
                </c:pt>
                <c:pt idx="9852">
                  <c:v>9.8603527541197789</c:v>
                </c:pt>
                <c:pt idx="9853">
                  <c:v>10.998085764210522</c:v>
                </c:pt>
                <c:pt idx="9854">
                  <c:v>15.643828888747727</c:v>
                </c:pt>
                <c:pt idx="9855">
                  <c:v>8.1537532389836631</c:v>
                </c:pt>
                <c:pt idx="9856">
                  <c:v>14.506095878656982</c:v>
                </c:pt>
                <c:pt idx="9857">
                  <c:v>10.144786006642464</c:v>
                </c:pt>
                <c:pt idx="9858">
                  <c:v>9.1196151522405753</c:v>
                </c:pt>
                <c:pt idx="9859">
                  <c:v>24.318973739308202</c:v>
                </c:pt>
                <c:pt idx="9860">
                  <c:v>12.539470834330791</c:v>
                </c:pt>
                <c:pt idx="9861">
                  <c:v>8.9296231699022304</c:v>
                </c:pt>
                <c:pt idx="9862">
                  <c:v>11.874498896146582</c:v>
                </c:pt>
                <c:pt idx="9863">
                  <c:v>12.919454799007482</c:v>
                </c:pt>
                <c:pt idx="9864">
                  <c:v>10.639551010947338</c:v>
                </c:pt>
                <c:pt idx="9865">
                  <c:v>6.9347073553496044</c:v>
                </c:pt>
                <c:pt idx="9866">
                  <c:v>8.7396311875638855</c:v>
                </c:pt>
                <c:pt idx="9867">
                  <c:v>19.094194225003701</c:v>
                </c:pt>
                <c:pt idx="9868">
                  <c:v>8.9296231699022304</c:v>
                </c:pt>
                <c:pt idx="9869">
                  <c:v>8.3596472228871939</c:v>
                </c:pt>
                <c:pt idx="9870">
                  <c:v>6.1747394259962229</c:v>
                </c:pt>
                <c:pt idx="9871">
                  <c:v>11.874498896146582</c:v>
                </c:pt>
                <c:pt idx="9872">
                  <c:v>8.7566924449732308</c:v>
                </c:pt>
                <c:pt idx="9873">
                  <c:v>9.9940511600237958</c:v>
                </c:pt>
                <c:pt idx="9874">
                  <c:v>7.1386079714455679</c:v>
                </c:pt>
                <c:pt idx="9875">
                  <c:v>9.3277810826888761</c:v>
                </c:pt>
                <c:pt idx="9876">
                  <c:v>10.565139797739441</c:v>
                </c:pt>
                <c:pt idx="9877">
                  <c:v>9.3277810826888761</c:v>
                </c:pt>
                <c:pt idx="9878">
                  <c:v>13.325401546698394</c:v>
                </c:pt>
                <c:pt idx="9879">
                  <c:v>7.7096966091612131</c:v>
                </c:pt>
                <c:pt idx="9880">
                  <c:v>10.08923259964307</c:v>
                </c:pt>
                <c:pt idx="9881">
                  <c:v>6.8530636525877453</c:v>
                </c:pt>
                <c:pt idx="9882">
                  <c:v>11.707317073170731</c:v>
                </c:pt>
                <c:pt idx="9883">
                  <c:v>13.515764425936942</c:v>
                </c:pt>
                <c:pt idx="9884">
                  <c:v>12.468768590124926</c:v>
                </c:pt>
                <c:pt idx="9885">
                  <c:v>16.498565673828125</c:v>
                </c:pt>
                <c:pt idx="9886">
                  <c:v>6.580352783203125</c:v>
                </c:pt>
                <c:pt idx="9887">
                  <c:v>10.967254638671875</c:v>
                </c:pt>
                <c:pt idx="9888">
                  <c:v>15.6402587890625</c:v>
                </c:pt>
                <c:pt idx="9889">
                  <c:v>9.250640869140625</c:v>
                </c:pt>
                <c:pt idx="9890">
                  <c:v>14.019012451171875</c:v>
                </c:pt>
                <c:pt idx="9891">
                  <c:v>8.0108642578125</c:v>
                </c:pt>
                <c:pt idx="9892">
                  <c:v>12.39776611328125</c:v>
                </c:pt>
                <c:pt idx="9893">
                  <c:v>11.539459228515625</c:v>
                </c:pt>
                <c:pt idx="9894">
                  <c:v>10.013580322265625</c:v>
                </c:pt>
                <c:pt idx="9895">
                  <c:v>11.920928955078125</c:v>
                </c:pt>
                <c:pt idx="9896">
                  <c:v>13.377555710352986</c:v>
                </c:pt>
                <c:pt idx="9897">
                  <c:v>9.3642889972470904</c:v>
                </c:pt>
                <c:pt idx="9898">
                  <c:v>11.17981441508071</c:v>
                </c:pt>
                <c:pt idx="9899">
                  <c:v>12.230908078037015</c:v>
                </c:pt>
                <c:pt idx="9900">
                  <c:v>11.466476323159702</c:v>
                </c:pt>
                <c:pt idx="9901">
                  <c:v>11.275368384440373</c:v>
                </c:pt>
                <c:pt idx="9902">
                  <c:v>8.3131953342907838</c:v>
                </c:pt>
                <c:pt idx="9903">
                  <c:v>11.275368384440373</c:v>
                </c:pt>
                <c:pt idx="9904">
                  <c:v>11.848692200598359</c:v>
                </c:pt>
                <c:pt idx="9905">
                  <c:v>12.637819248547608</c:v>
                </c:pt>
                <c:pt idx="9906">
                  <c:v>11.393185534675494</c:v>
                </c:pt>
                <c:pt idx="9907">
                  <c:v>8.1379896676253534</c:v>
                </c:pt>
                <c:pt idx="9908">
                  <c:v>15.701533005771269</c:v>
                </c:pt>
                <c:pt idx="9909">
                  <c:v>12.446337138721129</c:v>
                </c:pt>
                <c:pt idx="9910">
                  <c:v>12.733560303460846</c:v>
                </c:pt>
                <c:pt idx="9911">
                  <c:v>11.488926589588734</c:v>
                </c:pt>
                <c:pt idx="9912">
                  <c:v>10.4357749855431</c:v>
                </c:pt>
                <c:pt idx="9913">
                  <c:v>12.637819248547608</c:v>
                </c:pt>
                <c:pt idx="9914">
                  <c:v>10.45622725890482</c:v>
                </c:pt>
                <c:pt idx="9915">
                  <c:v>11.127728092045496</c:v>
                </c:pt>
                <c:pt idx="9916">
                  <c:v>8.2498673785854528</c:v>
                </c:pt>
                <c:pt idx="9917">
                  <c:v>11.703300234737503</c:v>
                </c:pt>
                <c:pt idx="9918">
                  <c:v>6.9068657123041008</c:v>
                </c:pt>
                <c:pt idx="9919">
                  <c:v>9.3050829735208023</c:v>
                </c:pt>
                <c:pt idx="9920">
                  <c:v>9.5928690448668057</c:v>
                </c:pt>
                <c:pt idx="9921">
                  <c:v>10.168441187558814</c:v>
                </c:pt>
                <c:pt idx="9922">
                  <c:v>12.85444452012152</c:v>
                </c:pt>
                <c:pt idx="9923">
                  <c:v>21.200240589155641</c:v>
                </c:pt>
                <c:pt idx="9924">
                  <c:v>9.4010116639694701</c:v>
                </c:pt>
                <c:pt idx="9925">
                  <c:v>6.6190796409580965</c:v>
                </c:pt>
                <c:pt idx="9926">
                  <c:v>7.0027944027527687</c:v>
                </c:pt>
                <c:pt idx="9927">
                  <c:v>13.621874043710864</c:v>
                </c:pt>
                <c:pt idx="9928">
                  <c:v>11.053440984236833</c:v>
                </c:pt>
                <c:pt idx="9929">
                  <c:v>12.399077277970013</c:v>
                </c:pt>
                <c:pt idx="9930">
                  <c:v>12.302960399846214</c:v>
                </c:pt>
                <c:pt idx="9931">
                  <c:v>10.284505959246445</c:v>
                </c:pt>
                <c:pt idx="9932">
                  <c:v>10.572856593617841</c:v>
                </c:pt>
                <c:pt idx="9933">
                  <c:v>13.071895424836603</c:v>
                </c:pt>
                <c:pt idx="9934">
                  <c:v>8.0738177623990772</c:v>
                </c:pt>
                <c:pt idx="9935">
                  <c:v>12.206843521722416</c:v>
                </c:pt>
                <c:pt idx="9936">
                  <c:v>9.5155709342560559</c:v>
                </c:pt>
                <c:pt idx="9937">
                  <c:v>13.93694732795079</c:v>
                </c:pt>
                <c:pt idx="9938">
                  <c:v>9.6116878123798539</c:v>
                </c:pt>
                <c:pt idx="9939">
                  <c:v>12.879661668589005</c:v>
                </c:pt>
                <c:pt idx="9940">
                  <c:v>11.534025374855826</c:v>
                </c:pt>
                <c:pt idx="9941">
                  <c:v>12.399077277970013</c:v>
                </c:pt>
                <c:pt idx="9942">
                  <c:v>14.51364859669358</c:v>
                </c:pt>
                <c:pt idx="9943">
                  <c:v>12.423424993812365</c:v>
                </c:pt>
                <c:pt idx="9944">
                  <c:v>12.23081375359822</c:v>
                </c:pt>
                <c:pt idx="9945">
                  <c:v>8.7638114297436065</c:v>
                </c:pt>
                <c:pt idx="9946">
                  <c:v>11.941896893277002</c:v>
                </c:pt>
                <c:pt idx="9947">
                  <c:v>9.4379507704931154</c:v>
                </c:pt>
                <c:pt idx="9948">
                  <c:v>10.304701351456767</c:v>
                </c:pt>
                <c:pt idx="9949">
                  <c:v>8.3785889493153167</c:v>
                </c:pt>
                <c:pt idx="9950">
                  <c:v>17.046094758951849</c:v>
                </c:pt>
                <c:pt idx="9951">
                  <c:v>12.904953094347729</c:v>
                </c:pt>
                <c:pt idx="9952">
                  <c:v>10.401006971563842</c:v>
                </c:pt>
                <c:pt idx="9953">
                  <c:v>11.749285653062858</c:v>
                </c:pt>
                <c:pt idx="9954">
                  <c:v>13.097564334561874</c:v>
                </c:pt>
                <c:pt idx="9955">
                  <c:v>23.402265686018641</c:v>
                </c:pt>
                <c:pt idx="9956">
                  <c:v>14.734759876382109</c:v>
                </c:pt>
                <c:pt idx="9957">
                  <c:v>14.349537395953817</c:v>
                </c:pt>
                <c:pt idx="9958">
                  <c:v>15.408899217131616</c:v>
                </c:pt>
                <c:pt idx="9959">
                  <c:v>12.23081375359822</c:v>
                </c:pt>
                <c:pt idx="9960">
                  <c:v>10.689923831885059</c:v>
                </c:pt>
                <c:pt idx="9961">
                  <c:v>15.697816077452833</c:v>
                </c:pt>
                <c:pt idx="9962">
                  <c:v>10.882535072099204</c:v>
                </c:pt>
                <c:pt idx="9963">
                  <c:v>8.0896720889940976</c:v>
                </c:pt>
                <c:pt idx="9964">
                  <c:v>10.807430880689823</c:v>
                </c:pt>
                <c:pt idx="9965">
                  <c:v>18.334034529741665</c:v>
                </c:pt>
                <c:pt idx="9966">
                  <c:v>23.834244888664166</c:v>
                </c:pt>
                <c:pt idx="9967">
                  <c:v>14.860217460948508</c:v>
                </c:pt>
                <c:pt idx="9968">
                  <c:v>12.640834333663991</c:v>
                </c:pt>
                <c:pt idx="9969">
                  <c:v>8.6845426719828946</c:v>
                </c:pt>
                <c:pt idx="9970">
                  <c:v>12.158359740776051</c:v>
                </c:pt>
                <c:pt idx="9971">
                  <c:v>11.38640039215535</c:v>
                </c:pt>
                <c:pt idx="9972">
                  <c:v>10.51794612495706</c:v>
                </c:pt>
                <c:pt idx="9973">
                  <c:v>8.0090782419397808</c:v>
                </c:pt>
                <c:pt idx="9974">
                  <c:v>21.421871924224472</c:v>
                </c:pt>
                <c:pt idx="9975">
                  <c:v>11.193410555000174</c:v>
                </c:pt>
                <c:pt idx="9976">
                  <c:v>10.807430880689823</c:v>
                </c:pt>
                <c:pt idx="9977">
                  <c:v>13.245814274346918</c:v>
                </c:pt>
                <c:pt idx="9978">
                  <c:v>10.345271002592119</c:v>
                </c:pt>
                <c:pt idx="9979">
                  <c:v>8.02483638518828</c:v>
                </c:pt>
                <c:pt idx="9980">
                  <c:v>14.889455461674638</c:v>
                </c:pt>
                <c:pt idx="9981">
                  <c:v>12.375651292820478</c:v>
                </c:pt>
                <c:pt idx="9982">
                  <c:v>13.632553377247559</c:v>
                </c:pt>
                <c:pt idx="9983">
                  <c:v>12.472336068545639</c:v>
                </c:pt>
                <c:pt idx="9984">
                  <c:v>11.988912189919839</c:v>
                </c:pt>
                <c:pt idx="9985">
                  <c:v>14.019292480148199</c:v>
                </c:pt>
                <c:pt idx="9986">
                  <c:v>11.698857862744358</c:v>
                </c:pt>
                <c:pt idx="9987">
                  <c:v>12.375651292820478</c:v>
                </c:pt>
                <c:pt idx="9988">
                  <c:v>17.403259630528797</c:v>
                </c:pt>
                <c:pt idx="9989">
                  <c:v>10.850021700043401</c:v>
                </c:pt>
                <c:pt idx="9990">
                  <c:v>11.915648831297663</c:v>
                </c:pt>
                <c:pt idx="9991">
                  <c:v>10.268770537541075</c:v>
                </c:pt>
                <c:pt idx="9992">
                  <c:v>12.78752557505115</c:v>
                </c:pt>
                <c:pt idx="9993">
                  <c:v>14.434403868807738</c:v>
                </c:pt>
                <c:pt idx="9994">
                  <c:v>11.528148056296113</c:v>
                </c:pt>
                <c:pt idx="9995">
                  <c:v>11.140647281294562</c:v>
                </c:pt>
                <c:pt idx="9996">
                  <c:v>13.950027900055801</c:v>
                </c:pt>
                <c:pt idx="9997">
                  <c:v>17.437534875069751</c:v>
                </c:pt>
                <c:pt idx="9998">
                  <c:v>9.7843945687891374</c:v>
                </c:pt>
                <c:pt idx="9999">
                  <c:v>12.109399218798437</c:v>
                </c:pt>
                <c:pt idx="10000">
                  <c:v>9.7843945687891374</c:v>
                </c:pt>
                <c:pt idx="10001">
                  <c:v>11.334397668795338</c:v>
                </c:pt>
                <c:pt idx="10002">
                  <c:v>10.094882185930258</c:v>
                </c:pt>
                <c:pt idx="10003">
                  <c:v>6.1151690164769823</c:v>
                </c:pt>
                <c:pt idx="10004">
                  <c:v>10.289014535659685</c:v>
                </c:pt>
                <c:pt idx="10005">
                  <c:v>15.433521803489528</c:v>
                </c:pt>
                <c:pt idx="10006">
                  <c:v>6.9887645902594091</c:v>
                </c:pt>
                <c:pt idx="10007">
                  <c:v>11.259676284306826</c:v>
                </c:pt>
                <c:pt idx="10008">
                  <c:v>12.133271858089252</c:v>
                </c:pt>
                <c:pt idx="10009">
                  <c:v>12.81273508214225</c:v>
                </c:pt>
                <c:pt idx="10010">
                  <c:v>13.492198306195247</c:v>
                </c:pt>
                <c:pt idx="10011">
                  <c:v>11.259676284306826</c:v>
                </c:pt>
                <c:pt idx="10012">
                  <c:v>9.1242204372831175</c:v>
                </c:pt>
                <c:pt idx="10013">
                  <c:v>10.774345409983255</c:v>
                </c:pt>
                <c:pt idx="10014">
                  <c:v>11.84207333349511</c:v>
                </c:pt>
                <c:pt idx="10015">
                  <c:v>19.510301147807514</c:v>
                </c:pt>
                <c:pt idx="10016">
                  <c:v>18.830837923754519</c:v>
                </c:pt>
                <c:pt idx="10017">
                  <c:v>13.006867431871678</c:v>
                </c:pt>
                <c:pt idx="10018">
                  <c:v>10.483146885389113</c:v>
                </c:pt>
                <c:pt idx="10019">
                  <c:v>14.26872770511296</c:v>
                </c:pt>
                <c:pt idx="10020">
                  <c:v>25.237205464825642</c:v>
                </c:pt>
                <c:pt idx="10021">
                  <c:v>9.3183527870125449</c:v>
                </c:pt>
                <c:pt idx="10022">
                  <c:v>23.004683442937221</c:v>
                </c:pt>
                <c:pt idx="10023">
                  <c:v>18.15137469970152</c:v>
                </c:pt>
                <c:pt idx="10024">
                  <c:v>8.364164030982419</c:v>
                </c:pt>
                <c:pt idx="10025">
                  <c:v>7.8778754245299529</c:v>
                </c:pt>
                <c:pt idx="10026">
                  <c:v>10.21206073550179</c:v>
                </c:pt>
                <c:pt idx="10027">
                  <c:v>12.351730603892642</c:v>
                </c:pt>
                <c:pt idx="10028">
                  <c:v>8.1696485884014329</c:v>
                </c:pt>
                <c:pt idx="10029">
                  <c:v>13.129792374216589</c:v>
                </c:pt>
                <c:pt idx="10030">
                  <c:v>10.309318456792283</c:v>
                </c:pt>
                <c:pt idx="10031">
                  <c:v>8.461421752272912</c:v>
                </c:pt>
                <c:pt idx="10032">
                  <c:v>10.017545292920804</c:v>
                </c:pt>
                <c:pt idx="10033">
                  <c:v>19.743317421970126</c:v>
                </c:pt>
                <c:pt idx="10034">
                  <c:v>12.838019210345108</c:v>
                </c:pt>
                <c:pt idx="10035">
                  <c:v>7.5861022606584729</c:v>
                </c:pt>
                <c:pt idx="10036">
                  <c:v>15.366719963897932</c:v>
                </c:pt>
                <c:pt idx="10037">
                  <c:v>12.838019210345108</c:v>
                </c:pt>
                <c:pt idx="10038">
                  <c:v>13.129792374216589</c:v>
                </c:pt>
                <c:pt idx="10039">
                  <c:v>14.880431357445467</c:v>
                </c:pt>
                <c:pt idx="10040">
                  <c:v>10.037333031888508</c:v>
                </c:pt>
                <c:pt idx="10041">
                  <c:v>6.2367894567074229</c:v>
                </c:pt>
                <c:pt idx="10042">
                  <c:v>10.329682537671669</c:v>
                </c:pt>
                <c:pt idx="10043">
                  <c:v>7.2112878093179571</c:v>
                </c:pt>
                <c:pt idx="10044">
                  <c:v>17.346070676467519</c:v>
                </c:pt>
                <c:pt idx="10045">
                  <c:v>15.494523806507503</c:v>
                </c:pt>
                <c:pt idx="10046">
                  <c:v>11.109281219760096</c:v>
                </c:pt>
                <c:pt idx="10047">
                  <c:v>16.85882150016225</c:v>
                </c:pt>
                <c:pt idx="10048">
                  <c:v>20.269565734299125</c:v>
                </c:pt>
                <c:pt idx="10049">
                  <c:v>12.278679242892737</c:v>
                </c:pt>
                <c:pt idx="10050">
                  <c:v>11.693980231326417</c:v>
                </c:pt>
                <c:pt idx="10051">
                  <c:v>12.863378254459059</c:v>
                </c:pt>
                <c:pt idx="10052">
                  <c:v>13.253177595503272</c:v>
                </c:pt>
                <c:pt idx="10053">
                  <c:v>18.356793575903392</c:v>
                </c:pt>
                <c:pt idx="10054">
                  <c:v>11.717102282491526</c:v>
                </c:pt>
                <c:pt idx="10055">
                  <c:v>13.962880219969069</c:v>
                </c:pt>
                <c:pt idx="10056">
                  <c:v>9.5689668640347456</c:v>
                </c:pt>
                <c:pt idx="10057">
                  <c:v>14.35345029605212</c:v>
                </c:pt>
                <c:pt idx="10058">
                  <c:v>19.137933728069491</c:v>
                </c:pt>
                <c:pt idx="10059">
                  <c:v>8.5925416738271192</c:v>
                </c:pt>
                <c:pt idx="10060">
                  <c:v>7.9090440406817804</c:v>
                </c:pt>
                <c:pt idx="10061">
                  <c:v>9.2760393069724589</c:v>
                </c:pt>
                <c:pt idx="10062">
                  <c:v>12.400599915636866</c:v>
                </c:pt>
                <c:pt idx="10063">
                  <c:v>11.619459763470763</c:v>
                </c:pt>
                <c:pt idx="10064">
                  <c:v>7.6311904363573397</c:v>
                </c:pt>
                <c:pt idx="10065">
                  <c:v>17.512603693691844</c:v>
                </c:pt>
                <c:pt idx="10066">
                  <c:v>10.468427906285068</c:v>
                </c:pt>
                <c:pt idx="10067">
                  <c:v>12.131636078311669</c:v>
                </c:pt>
                <c:pt idx="10068">
                  <c:v>12.522979177612045</c:v>
                </c:pt>
                <c:pt idx="10069">
                  <c:v>9.2943986083839398</c:v>
                </c:pt>
                <c:pt idx="10070">
                  <c:v>10.95760678041054</c:v>
                </c:pt>
                <c:pt idx="10071">
                  <c:v>20.349841163619573</c:v>
                </c:pt>
                <c:pt idx="10072">
                  <c:v>11.153278330060727</c:v>
                </c:pt>
                <c:pt idx="10073">
                  <c:v>14.479694674113928</c:v>
                </c:pt>
                <c:pt idx="10074">
                  <c:v>6.4699539260856787</c:v>
                </c:pt>
                <c:pt idx="10075">
                  <c:v>12.449759827467897</c:v>
                </c:pt>
                <c:pt idx="10076">
                  <c:v>11.66552298794236</c:v>
                </c:pt>
                <c:pt idx="10077">
                  <c:v>13.822174296637586</c:v>
                </c:pt>
                <c:pt idx="10078">
                  <c:v>12.449759827467897</c:v>
                </c:pt>
                <c:pt idx="10079">
                  <c:v>27.252230173512402</c:v>
                </c:pt>
                <c:pt idx="10080">
                  <c:v>9.4108420743064407</c:v>
                </c:pt>
                <c:pt idx="10081">
                  <c:v>13.822174296637586</c:v>
                </c:pt>
                <c:pt idx="10082">
                  <c:v>15.782766395451429</c:v>
                </c:pt>
                <c:pt idx="10083">
                  <c:v>11.371434173120283</c:v>
                </c:pt>
                <c:pt idx="10084">
                  <c:v>14.116263111459663</c:v>
                </c:pt>
                <c:pt idx="10085">
                  <c:v>7.5482795804332916</c:v>
                </c:pt>
                <c:pt idx="10086">
                  <c:v>9.5088716792471342</c:v>
                </c:pt>
                <c:pt idx="10087">
                  <c:v>14.410351926281738</c:v>
                </c:pt>
                <c:pt idx="10088">
                  <c:v>14.704440741103815</c:v>
                </c:pt>
                <c:pt idx="10089">
                  <c:v>13.849585642006874</c:v>
                </c:pt>
                <c:pt idx="10090">
                  <c:v>20.234146398960398</c:v>
                </c:pt>
                <c:pt idx="10091">
                  <c:v>7.0721288384715955</c:v>
                </c:pt>
                <c:pt idx="10092">
                  <c:v>8.741937036444055</c:v>
                </c:pt>
                <c:pt idx="10093">
                  <c:v>10.411745234416516</c:v>
                </c:pt>
                <c:pt idx="10094">
                  <c:v>8.9383850597349337</c:v>
                </c:pt>
                <c:pt idx="10095">
                  <c:v>14.438929711879506</c:v>
                </c:pt>
                <c:pt idx="10096">
                  <c:v>7.0721288384715955</c:v>
                </c:pt>
                <c:pt idx="10097">
                  <c:v>11.197537327580026</c:v>
                </c:pt>
                <c:pt idx="10098">
                  <c:v>18.36789017769706</c:v>
                </c:pt>
                <c:pt idx="10099">
                  <c:v>12.376225467325291</c:v>
                </c:pt>
                <c:pt idx="10100">
                  <c:v>7.2685768617624733</c:v>
                </c:pt>
                <c:pt idx="10101">
                  <c:v>10.90286529264371</c:v>
                </c:pt>
                <c:pt idx="10102">
                  <c:v>13.947809653652314</c:v>
                </c:pt>
                <c:pt idx="10103">
                  <c:v>11.590433374161782</c:v>
                </c:pt>
                <c:pt idx="10104">
                  <c:v>10.90286529264371</c:v>
                </c:pt>
                <c:pt idx="10105">
                  <c:v>7.4650248850533503</c:v>
                </c:pt>
                <c:pt idx="10106">
                  <c:v>13.653137618715997</c:v>
                </c:pt>
                <c:pt idx="10107">
                  <c:v>14.537153723524947</c:v>
                </c:pt>
                <c:pt idx="10108">
                  <c:v>15.451782564877801</c:v>
                </c:pt>
                <c:pt idx="10109">
                  <c:v>12.499212648022171</c:v>
                </c:pt>
                <c:pt idx="10110">
                  <c:v>14.073916603678507</c:v>
                </c:pt>
                <c:pt idx="10111">
                  <c:v>11.810279667422524</c:v>
                </c:pt>
                <c:pt idx="10112">
                  <c:v>11.416603678508439</c:v>
                </c:pt>
                <c:pt idx="10113">
                  <c:v>11.022927689594356</c:v>
                </c:pt>
                <c:pt idx="10114">
                  <c:v>11.810279667422524</c:v>
                </c:pt>
                <c:pt idx="10115">
                  <c:v>19.093285462333078</c:v>
                </c:pt>
                <c:pt idx="10116">
                  <c:v>9.4482237339380184</c:v>
                </c:pt>
                <c:pt idx="10117">
                  <c:v>10.53083270345175</c:v>
                </c:pt>
                <c:pt idx="10118">
                  <c:v>10.038737717309145</c:v>
                </c:pt>
                <c:pt idx="10119">
                  <c:v>11.613441672965482</c:v>
                </c:pt>
                <c:pt idx="10120">
                  <c:v>15.186642854536613</c:v>
                </c:pt>
                <c:pt idx="10121">
                  <c:v>15.186642854536613</c:v>
                </c:pt>
                <c:pt idx="10122">
                  <c:v>10.453143782992735</c:v>
                </c:pt>
                <c:pt idx="10123">
                  <c:v>9.0725398871257692</c:v>
                </c:pt>
                <c:pt idx="10124">
                  <c:v>12.622664190783679</c:v>
                </c:pt>
                <c:pt idx="10125">
                  <c:v>14.890799162565122</c:v>
                </c:pt>
                <c:pt idx="10126">
                  <c:v>10.650372910973729</c:v>
                </c:pt>
                <c:pt idx="10127">
                  <c:v>11.636518550878703</c:v>
                </c:pt>
                <c:pt idx="10128">
                  <c:v>13.411580702707658</c:v>
                </c:pt>
                <c:pt idx="10129">
                  <c:v>24.456411869643379</c:v>
                </c:pt>
                <c:pt idx="10130">
                  <c:v>12.524049626793181</c:v>
                </c:pt>
                <c:pt idx="10131">
                  <c:v>10.058685527030743</c:v>
                </c:pt>
                <c:pt idx="10132">
                  <c:v>29.091296377196759</c:v>
                </c:pt>
                <c:pt idx="10133">
                  <c:v>10.157300091021241</c:v>
                </c:pt>
                <c:pt idx="10134">
                  <c:v>13.115737010736167</c:v>
                </c:pt>
                <c:pt idx="10135">
                  <c:v>15.088028290546116</c:v>
                </c:pt>
                <c:pt idx="10136">
                  <c:v>10.551758346983231</c:v>
                </c:pt>
                <c:pt idx="10137">
                  <c:v>10.650372910973729</c:v>
                </c:pt>
                <c:pt idx="10138">
                  <c:v>12.228205934821689</c:v>
                </c:pt>
                <c:pt idx="10139">
                  <c:v>10.453143782992735</c:v>
                </c:pt>
                <c:pt idx="10140">
                  <c:v>12.647771423150955</c:v>
                </c:pt>
                <c:pt idx="10141">
                  <c:v>25.097921417815176</c:v>
                </c:pt>
                <c:pt idx="10142">
                  <c:v>11.758474994960652</c:v>
                </c:pt>
                <c:pt idx="10143">
                  <c:v>8.3989107106861809</c:v>
                </c:pt>
                <c:pt idx="10144">
                  <c:v>28.556296416333012</c:v>
                </c:pt>
                <c:pt idx="10145">
                  <c:v>11.264421423743819</c:v>
                </c:pt>
                <c:pt idx="10146">
                  <c:v>12.054907137690753</c:v>
                </c:pt>
                <c:pt idx="10147">
                  <c:v>8.8929642819030139</c:v>
                </c:pt>
                <c:pt idx="10148">
                  <c:v>11.857285709204019</c:v>
                </c:pt>
                <c:pt idx="10149">
                  <c:v>15.216849993478492</c:v>
                </c:pt>
                <c:pt idx="10150">
                  <c:v>14.03112142255809</c:v>
                </c:pt>
                <c:pt idx="10151">
                  <c:v>13.043014280124421</c:v>
                </c:pt>
                <c:pt idx="10152">
                  <c:v>12.548960708907588</c:v>
                </c:pt>
                <c:pt idx="10153">
                  <c:v>11.187841885101852</c:v>
                </c:pt>
                <c:pt idx="10154">
                  <c:v>13.564020692557113</c:v>
                </c:pt>
                <c:pt idx="10155">
                  <c:v>15.247147347837924</c:v>
                </c:pt>
                <c:pt idx="10156">
                  <c:v>8.2176183757827772</c:v>
                </c:pt>
                <c:pt idx="10157">
                  <c:v>10.494789732927401</c:v>
                </c:pt>
                <c:pt idx="10158">
                  <c:v>15.247147347837924</c:v>
                </c:pt>
                <c:pt idx="10159">
                  <c:v>13.762035593178386</c:v>
                </c:pt>
                <c:pt idx="10160">
                  <c:v>23.266750822999427</c:v>
                </c:pt>
                <c:pt idx="10161">
                  <c:v>12.177916388208212</c:v>
                </c:pt>
                <c:pt idx="10162">
                  <c:v>14.158065394420928</c:v>
                </c:pt>
                <c:pt idx="10163">
                  <c:v>14.554095195663471</c:v>
                </c:pt>
                <c:pt idx="10164">
                  <c:v>15.475944826272602</c:v>
                </c:pt>
                <c:pt idx="10165">
                  <c:v>20.336978778114638</c:v>
                </c:pt>
                <c:pt idx="10166">
                  <c:v>10.3172965508484</c:v>
                </c:pt>
                <c:pt idx="10167">
                  <c:v>14.880716179108271</c:v>
                </c:pt>
                <c:pt idx="10168">
                  <c:v>11.408549070649675</c:v>
                </c:pt>
                <c:pt idx="10169">
                  <c:v>9.7220679036840707</c:v>
                </c:pt>
                <c:pt idx="10170">
                  <c:v>12.301392041396172</c:v>
                </c:pt>
                <c:pt idx="10171">
                  <c:v>7.4403580895541355</c:v>
                </c:pt>
                <c:pt idx="10172">
                  <c:v>11.507753845177064</c:v>
                </c:pt>
                <c:pt idx="10173">
                  <c:v>8.333201060300631</c:v>
                </c:pt>
                <c:pt idx="10174">
                  <c:v>13.987873208361775</c:v>
                </c:pt>
                <c:pt idx="10175">
                  <c:v>21.428231297915911</c:v>
                </c:pt>
                <c:pt idx="10176">
                  <c:v>11.530711951881148</c:v>
                </c:pt>
                <c:pt idx="10177">
                  <c:v>9.9402689240354718</c:v>
                </c:pt>
                <c:pt idx="10178">
                  <c:v>10.636087748717955</c:v>
                </c:pt>
                <c:pt idx="10179">
                  <c:v>9.7414635455547636</c:v>
                </c:pt>
                <c:pt idx="10180">
                  <c:v>11.530711951881148</c:v>
                </c:pt>
                <c:pt idx="10181">
                  <c:v>23.75724272844478</c:v>
                </c:pt>
                <c:pt idx="10182">
                  <c:v>7.2563963145458947</c:v>
                </c:pt>
                <c:pt idx="10183">
                  <c:v>10.238476991756537</c:v>
                </c:pt>
                <c:pt idx="10184">
                  <c:v>9.9402689240354718</c:v>
                </c:pt>
                <c:pt idx="10185">
                  <c:v>16.699651792379594</c:v>
                </c:pt>
                <c:pt idx="10186">
                  <c:v>10.437282370237247</c:v>
                </c:pt>
                <c:pt idx="10187">
                  <c:v>19.023828590324342</c:v>
                </c:pt>
                <c:pt idx="10188">
                  <c:v>13.744965159501358</c:v>
                </c:pt>
                <c:pt idx="10189">
                  <c:v>17.928215425436555</c:v>
                </c:pt>
                <c:pt idx="10190">
                  <c:v>8.6653041222943337</c:v>
                </c:pt>
                <c:pt idx="10191">
                  <c:v>9.9601196807980852</c:v>
                </c:pt>
                <c:pt idx="10192">
                  <c:v>13.147357978653472</c:v>
                </c:pt>
                <c:pt idx="10193">
                  <c:v>6.7728813829426979</c:v>
                </c:pt>
                <c:pt idx="10194">
                  <c:v>9.9601196807980852</c:v>
                </c:pt>
                <c:pt idx="10195">
                  <c:v>8.4661017286783729</c:v>
                </c:pt>
                <c:pt idx="10196">
                  <c:v>16.135393882892899</c:v>
                </c:pt>
                <c:pt idx="10197">
                  <c:v>11.454137632917798</c:v>
                </c:pt>
                <c:pt idx="10198">
                  <c:v>11.077833255655435</c:v>
                </c:pt>
                <c:pt idx="10199">
                  <c:v>9.0818272636454456</c:v>
                </c:pt>
                <c:pt idx="10200">
                  <c:v>10.978032956054935</c:v>
                </c:pt>
                <c:pt idx="10201">
                  <c:v>7.0858212716354583</c:v>
                </c:pt>
                <c:pt idx="10202">
                  <c:v>14.471043442072414</c:v>
                </c:pt>
                <c:pt idx="10203">
                  <c:v>10.978032956054935</c:v>
                </c:pt>
                <c:pt idx="10204">
                  <c:v>13.373240146466921</c:v>
                </c:pt>
                <c:pt idx="10205">
                  <c:v>12.475037450062427</c:v>
                </c:pt>
                <c:pt idx="10206">
                  <c:v>12.774438348863924</c:v>
                </c:pt>
                <c:pt idx="10207">
                  <c:v>17.0658512316854</c:v>
                </c:pt>
                <c:pt idx="10208">
                  <c:v>13.173639547265921</c:v>
                </c:pt>
                <c:pt idx="10209">
                  <c:v>10.5</c:v>
                </c:pt>
                <c:pt idx="10210">
                  <c:v>16.399999999999999</c:v>
                </c:pt>
                <c:pt idx="10211">
                  <c:v>9.8000000000000007</c:v>
                </c:pt>
                <c:pt idx="10212">
                  <c:v>8.9</c:v>
                </c:pt>
                <c:pt idx="10213">
                  <c:v>12.4</c:v>
                </c:pt>
                <c:pt idx="10214">
                  <c:v>6.6</c:v>
                </c:pt>
                <c:pt idx="10215">
                  <c:v>9.1</c:v>
                </c:pt>
                <c:pt idx="10216">
                  <c:v>13.2</c:v>
                </c:pt>
                <c:pt idx="10217">
                  <c:v>8.6999999999999993</c:v>
                </c:pt>
                <c:pt idx="10218">
                  <c:v>21.3</c:v>
                </c:pt>
                <c:pt idx="10219">
                  <c:v>14.8</c:v>
                </c:pt>
                <c:pt idx="10220">
                  <c:v>8.8000000000000007</c:v>
                </c:pt>
                <c:pt idx="10221">
                  <c:v>13.126239352465578</c:v>
                </c:pt>
                <c:pt idx="10222">
                  <c:v>12.124236348460572</c:v>
                </c:pt>
                <c:pt idx="10223">
                  <c:v>9.5190285380475572</c:v>
                </c:pt>
                <c:pt idx="10224">
                  <c:v>11.122233344455566</c:v>
                </c:pt>
                <c:pt idx="10225">
                  <c:v>14.228442656871085</c:v>
                </c:pt>
                <c:pt idx="10226">
                  <c:v>7.0140210280350423</c:v>
                </c:pt>
                <c:pt idx="10227">
                  <c:v>9.6192288384480573</c:v>
                </c:pt>
                <c:pt idx="10228">
                  <c:v>11.322633945256568</c:v>
                </c:pt>
                <c:pt idx="10229">
                  <c:v>10.521031542052564</c:v>
                </c:pt>
                <c:pt idx="10230">
                  <c:v>14.028042056070085</c:v>
                </c:pt>
                <c:pt idx="10231">
                  <c:v>14.328642957271585</c:v>
                </c:pt>
                <c:pt idx="10232">
                  <c:v>16.132248364480596</c:v>
                </c:pt>
                <c:pt idx="10233">
                  <c:v>17.735453170888608</c:v>
                </c:pt>
                <c:pt idx="10234">
                  <c:v>28.356685013341671</c:v>
                </c:pt>
                <c:pt idx="10235">
                  <c:v>11.52303454605757</c:v>
                </c:pt>
                <c:pt idx="10236">
                  <c:v>10.020030040050059</c:v>
                </c:pt>
                <c:pt idx="10237">
                  <c:v>15.931847763679595</c:v>
                </c:pt>
                <c:pt idx="10238">
                  <c:v>14.056168449122692</c:v>
                </c:pt>
                <c:pt idx="10239">
                  <c:v>15.863390106867039</c:v>
                </c:pt>
                <c:pt idx="10240">
                  <c:v>11.044132352882116</c:v>
                </c:pt>
                <c:pt idx="10241">
                  <c:v>13.955767245914673</c:v>
                </c:pt>
                <c:pt idx="10242">
                  <c:v>10.341323930425981</c:v>
                </c:pt>
                <c:pt idx="10243">
                  <c:v>8.9357070855137124</c:v>
                </c:pt>
                <c:pt idx="10244">
                  <c:v>11.244934759298154</c:v>
                </c:pt>
                <c:pt idx="10245">
                  <c:v>13.955767245914673</c:v>
                </c:pt>
                <c:pt idx="10246">
                  <c:v>9.3373118983457886</c:v>
                </c:pt>
                <c:pt idx="10247">
                  <c:v>13.152557620250519</c:v>
                </c:pt>
                <c:pt idx="10248">
                  <c:v>13.554162433082597</c:v>
                </c:pt>
                <c:pt idx="10249">
                  <c:v>16.96780334215525</c:v>
                </c:pt>
                <c:pt idx="10250">
                  <c:v>10.742928743258059</c:v>
                </c:pt>
                <c:pt idx="10251">
                  <c:v>12.148545588170327</c:v>
                </c:pt>
                <c:pt idx="10252">
                  <c:v>19.176629812731676</c:v>
                </c:pt>
                <c:pt idx="10253">
                  <c:v>14.45777326195477</c:v>
                </c:pt>
                <c:pt idx="10254">
                  <c:v>11.445737165714194</c:v>
                </c:pt>
                <c:pt idx="10255">
                  <c:v>13.955767245914673</c:v>
                </c:pt>
                <c:pt idx="10256">
                  <c:v>10.542126336842021</c:v>
                </c:pt>
                <c:pt idx="10257">
                  <c:v>19.678635828771771</c:v>
                </c:pt>
                <c:pt idx="10258">
                  <c:v>11.445737165714194</c:v>
                </c:pt>
                <c:pt idx="10259">
                  <c:v>11.569311746674325</c:v>
                </c:pt>
                <c:pt idx="10260">
                  <c:v>18.309693372997629</c:v>
                </c:pt>
                <c:pt idx="10261">
                  <c:v>9.6578602407020444</c:v>
                </c:pt>
                <c:pt idx="10262">
                  <c:v>17.203063553750518</c:v>
                </c:pt>
                <c:pt idx="10263">
                  <c:v>12.675941565921434</c:v>
                </c:pt>
                <c:pt idx="10264">
                  <c:v>8.0482168672517052</c:v>
                </c:pt>
                <c:pt idx="10265">
                  <c:v>10.362079216586569</c:v>
                </c:pt>
                <c:pt idx="10266">
                  <c:v>10.160873794905276</c:v>
                </c:pt>
                <c:pt idx="10267">
                  <c:v>7.5452033130484732</c:v>
                </c:pt>
                <c:pt idx="10268">
                  <c:v>21.931390963260895</c:v>
                </c:pt>
                <c:pt idx="10269">
                  <c:v>14.386187650212422</c:v>
                </c:pt>
                <c:pt idx="10270">
                  <c:v>15.694022891140824</c:v>
                </c:pt>
                <c:pt idx="10271">
                  <c:v>6.8409843371639489</c:v>
                </c:pt>
                <c:pt idx="10272">
                  <c:v>21.227171987376369</c:v>
                </c:pt>
                <c:pt idx="10273">
                  <c:v>16.90125542122858</c:v>
                </c:pt>
                <c:pt idx="10274">
                  <c:v>11.97172259003691</c:v>
                </c:pt>
                <c:pt idx="10275">
                  <c:v>9.5764584442186411</c:v>
                </c:pt>
                <c:pt idx="10276">
                  <c:v>15.826357639392912</c:v>
                </c:pt>
                <c:pt idx="10277">
                  <c:v>12.701408041805776</c:v>
                </c:pt>
                <c:pt idx="10278">
                  <c:v>16.330381768035998</c:v>
                </c:pt>
                <c:pt idx="10279">
                  <c:v>10.886921178690665</c:v>
                </c:pt>
                <c:pt idx="10280">
                  <c:v>10.584506701504813</c:v>
                </c:pt>
                <c:pt idx="10281">
                  <c:v>16.229576942307379</c:v>
                </c:pt>
                <c:pt idx="10282">
                  <c:v>13.709456299091949</c:v>
                </c:pt>
                <c:pt idx="10283">
                  <c:v>19.052112062708662</c:v>
                </c:pt>
                <c:pt idx="10284">
                  <c:v>16.330381768035998</c:v>
                </c:pt>
                <c:pt idx="10285">
                  <c:v>13.810261124820565</c:v>
                </c:pt>
                <c:pt idx="10286">
                  <c:v>12.827958889927023</c:v>
                </c:pt>
                <c:pt idx="10287">
                  <c:v>11.009822984268077</c:v>
                </c:pt>
                <c:pt idx="10288">
                  <c:v>9.090679528294741</c:v>
                </c:pt>
                <c:pt idx="10289">
                  <c:v>8.383626676094039</c:v>
                </c:pt>
                <c:pt idx="10290">
                  <c:v>7.7775813742077231</c:v>
                </c:pt>
                <c:pt idx="10291">
                  <c:v>13.93904194338527</c:v>
                </c:pt>
                <c:pt idx="10292">
                  <c:v>11.514860735840006</c:v>
                </c:pt>
                <c:pt idx="10293">
                  <c:v>8.2826191257796538</c:v>
                </c:pt>
                <c:pt idx="10294">
                  <c:v>11.009822984268077</c:v>
                </c:pt>
                <c:pt idx="10295">
                  <c:v>7.7775813742077231</c:v>
                </c:pt>
                <c:pt idx="10296">
                  <c:v>10.605792783010532</c:v>
                </c:pt>
                <c:pt idx="10297">
                  <c:v>7.9795964748364954</c:v>
                </c:pt>
                <c:pt idx="10298">
                  <c:v>12.954993542745408</c:v>
                </c:pt>
                <c:pt idx="10299">
                  <c:v>7.8944491901104827</c:v>
                </c:pt>
                <c:pt idx="10300">
                  <c:v>12.14530644632382</c:v>
                </c:pt>
                <c:pt idx="10301">
                  <c:v>11.740462898113025</c:v>
                </c:pt>
                <c:pt idx="10302">
                  <c:v>13.663469752114297</c:v>
                </c:pt>
                <c:pt idx="10303">
                  <c:v>14.169524187377789</c:v>
                </c:pt>
                <c:pt idx="10304">
                  <c:v>13.359837090956201</c:v>
                </c:pt>
                <c:pt idx="10305">
                  <c:v>13.764680639166995</c:v>
                </c:pt>
                <c:pt idx="10306">
                  <c:v>20.2421774105397</c:v>
                </c:pt>
                <c:pt idx="10307">
                  <c:v>19.775893490080108</c:v>
                </c:pt>
                <c:pt idx="10308">
                  <c:v>18.051841237098763</c:v>
                </c:pt>
                <c:pt idx="10309">
                  <c:v>12.981099316565404</c:v>
                </c:pt>
                <c:pt idx="10310">
                  <c:v>12.068365770869399</c:v>
                </c:pt>
                <c:pt idx="10311">
                  <c:v>9.0259206185493817</c:v>
                </c:pt>
                <c:pt idx="10312">
                  <c:v>9.9386541642453867</c:v>
                </c:pt>
                <c:pt idx="10313">
                  <c:v>10.040069002656054</c:v>
                </c:pt>
                <c:pt idx="10314">
                  <c:v>12.3726102861014</c:v>
                </c:pt>
                <c:pt idx="10315">
                  <c:v>11.865536094048064</c:v>
                </c:pt>
                <c:pt idx="10316">
                  <c:v>16.023544468885419</c:v>
                </c:pt>
                <c:pt idx="10317">
                  <c:v>13.893832862261409</c:v>
                </c:pt>
                <c:pt idx="10318">
                  <c:v>13.082514154976071</c:v>
                </c:pt>
                <c:pt idx="10319">
                  <c:v>14.836433402705515</c:v>
                </c:pt>
                <c:pt idx="10320">
                  <c:v>13.515381113423517</c:v>
                </c:pt>
                <c:pt idx="10321">
                  <c:v>14.226716961498438</c:v>
                </c:pt>
                <c:pt idx="10322">
                  <c:v>15.141291623309053</c:v>
                </c:pt>
                <c:pt idx="10323">
                  <c:v>14.226716961498438</c:v>
                </c:pt>
                <c:pt idx="10324">
                  <c:v>10.568418314255982</c:v>
                </c:pt>
                <c:pt idx="10325">
                  <c:v>9.9587018730489074</c:v>
                </c:pt>
                <c:pt idx="10326">
                  <c:v>9.8570824661810601</c:v>
                </c:pt>
                <c:pt idx="10327">
                  <c:v>13.108903485952133</c:v>
                </c:pt>
                <c:pt idx="10328">
                  <c:v>14.125097554630592</c:v>
                </c:pt>
                <c:pt idx="10329">
                  <c:v>13.820239334027054</c:v>
                </c:pt>
                <c:pt idx="10330">
                  <c:v>11.88947060353798</c:v>
                </c:pt>
                <c:pt idx="10331">
                  <c:v>23.575702393340269</c:v>
                </c:pt>
                <c:pt idx="10332">
                  <c:v>12.702425858480749</c:v>
                </c:pt>
                <c:pt idx="10333">
                  <c:v>12.804045265348595</c:v>
                </c:pt>
                <c:pt idx="10334">
                  <c:v>15.07004004761318</c:v>
                </c:pt>
                <c:pt idx="10335">
                  <c:v>14.051794098450127</c:v>
                </c:pt>
                <c:pt idx="10336">
                  <c:v>17.717479515437116</c:v>
                </c:pt>
                <c:pt idx="10337">
                  <c:v>11.608003820458801</c:v>
                </c:pt>
                <c:pt idx="10338">
                  <c:v>11.302530035709886</c:v>
                </c:pt>
                <c:pt idx="10339">
                  <c:v>14.662741667947959</c:v>
                </c:pt>
                <c:pt idx="10340">
                  <c:v>15.680987617111011</c:v>
                </c:pt>
                <c:pt idx="10341">
                  <c:v>17.310181135771895</c:v>
                </c:pt>
                <c:pt idx="10342">
                  <c:v>17.004707351022979</c:v>
                </c:pt>
                <c:pt idx="10343">
                  <c:v>12.93172355437077</c:v>
                </c:pt>
                <c:pt idx="10344">
                  <c:v>20.161269793428445</c:v>
                </c:pt>
                <c:pt idx="10345">
                  <c:v>13.237197339119685</c:v>
                </c:pt>
                <c:pt idx="10346">
                  <c:v>14.662741667947959</c:v>
                </c:pt>
                <c:pt idx="10347">
                  <c:v>15.680987617111011</c:v>
                </c:pt>
                <c:pt idx="10348">
                  <c:v>12.117126795040328</c:v>
                </c:pt>
                <c:pt idx="10349">
                  <c:v>16.393759781525148</c:v>
                </c:pt>
                <c:pt idx="10350">
                  <c:v>12.549739822467094</c:v>
                </c:pt>
                <c:pt idx="10351">
                  <c:v>14.080195898377715</c:v>
                </c:pt>
                <c:pt idx="10352">
                  <c:v>10.611162126313641</c:v>
                </c:pt>
                <c:pt idx="10353">
                  <c:v>13.161922252831342</c:v>
                </c:pt>
                <c:pt idx="10354">
                  <c:v>8.5705540250994794</c:v>
                </c:pt>
                <c:pt idx="10355">
                  <c:v>7.0400979491888576</c:v>
                </c:pt>
                <c:pt idx="10356">
                  <c:v>9.0807060504030197</c:v>
                </c:pt>
                <c:pt idx="10357">
                  <c:v>11.223344556677889</c:v>
                </c:pt>
                <c:pt idx="10358">
                  <c:v>11.835526987042138</c:v>
                </c:pt>
                <c:pt idx="10359">
                  <c:v>8.8766452402816043</c:v>
                </c:pt>
                <c:pt idx="10360">
                  <c:v>8.3664932149780622</c:v>
                </c:pt>
                <c:pt idx="10361">
                  <c:v>17.54922967044179</c:v>
                </c:pt>
                <c:pt idx="10362">
                  <c:v>9.3867972655851446</c:v>
                </c:pt>
                <c:pt idx="10363">
                  <c:v>13.8761350882563</c:v>
                </c:pt>
                <c:pt idx="10364">
                  <c:v>11.835526987042138</c:v>
                </c:pt>
                <c:pt idx="10365">
                  <c:v>11.24605238002251</c:v>
                </c:pt>
                <c:pt idx="10366">
                  <c:v>12.063947098569603</c:v>
                </c:pt>
                <c:pt idx="10367">
                  <c:v>16.255657531123447</c:v>
                </c:pt>
                <c:pt idx="10368">
                  <c:v>16.766841730215379</c:v>
                </c:pt>
                <c:pt idx="10369">
                  <c:v>7.4632893067422117</c:v>
                </c:pt>
                <c:pt idx="10370">
                  <c:v>8.6901313845628501</c:v>
                </c:pt>
                <c:pt idx="10371">
                  <c:v>6.1342103891031874</c:v>
                </c:pt>
                <c:pt idx="10372">
                  <c:v>9.2013155836547824</c:v>
                </c:pt>
                <c:pt idx="10373">
                  <c:v>10.939341860567351</c:v>
                </c:pt>
                <c:pt idx="10374">
                  <c:v>9.3035524234731675</c:v>
                </c:pt>
                <c:pt idx="10375">
                  <c:v>12.063947098569603</c:v>
                </c:pt>
                <c:pt idx="10376">
                  <c:v>21.674210041497929</c:v>
                </c:pt>
                <c:pt idx="10377">
                  <c:v>9.2013155836547824</c:v>
                </c:pt>
                <c:pt idx="10378">
                  <c:v>20.242894284040521</c:v>
                </c:pt>
                <c:pt idx="10379">
                  <c:v>14.619868094029265</c:v>
                </c:pt>
                <c:pt idx="10380">
                  <c:v>12.088380402891374</c:v>
                </c:pt>
                <c:pt idx="10381">
                  <c:v>12.190824304610793</c:v>
                </c:pt>
                <c:pt idx="10382">
                  <c:v>16.288580373387529</c:v>
                </c:pt>
                <c:pt idx="10383">
                  <c:v>9.7321706633447498</c:v>
                </c:pt>
                <c:pt idx="10384">
                  <c:v>11.883492599452538</c:v>
                </c:pt>
                <c:pt idx="10385">
                  <c:v>11.166385287416608</c:v>
                </c:pt>
                <c:pt idx="10386">
                  <c:v>11.781048697733119</c:v>
                </c:pt>
                <c:pt idx="10387">
                  <c:v>10.756609680538935</c:v>
                </c:pt>
                <c:pt idx="10388">
                  <c:v>11.678604796013701</c:v>
                </c:pt>
                <c:pt idx="10389">
                  <c:v>16.800799881984624</c:v>
                </c:pt>
                <c:pt idx="10390">
                  <c:v>19.66922913012834</c:v>
                </c:pt>
                <c:pt idx="10391">
                  <c:v>10.778417297204081</c:v>
                </c:pt>
                <c:pt idx="10392">
                  <c:v>17.142816082219824</c:v>
                </c:pt>
                <c:pt idx="10393">
                  <c:v>9.8545529574437314</c:v>
                </c:pt>
                <c:pt idx="10394">
                  <c:v>12.934100756644897</c:v>
                </c:pt>
                <c:pt idx="10395">
                  <c:v>12.318191196804664</c:v>
                </c:pt>
                <c:pt idx="10396">
                  <c:v>14.884481029472301</c:v>
                </c:pt>
                <c:pt idx="10397">
                  <c:v>7.3909147180827981</c:v>
                </c:pt>
                <c:pt idx="10398">
                  <c:v>13.139403943258307</c:v>
                </c:pt>
                <c:pt idx="10399">
                  <c:v>18.682589981820406</c:v>
                </c:pt>
                <c:pt idx="10400">
                  <c:v>14.400388399047108</c:v>
                </c:pt>
                <c:pt idx="10401">
                  <c:v>9.0516727079724681</c:v>
                </c:pt>
                <c:pt idx="10402">
                  <c:v>9.9774119621969248</c:v>
                </c:pt>
                <c:pt idx="10403">
                  <c:v>8.948812790836417</c:v>
                </c:pt>
                <c:pt idx="10404">
                  <c:v>7.8173537023398589</c:v>
                </c:pt>
                <c:pt idx="10405">
                  <c:v>14.120435981344535</c:v>
                </c:pt>
                <c:pt idx="10406">
                  <c:v>15.872606869540572</c:v>
                </c:pt>
                <c:pt idx="10407">
                  <c:v>13.08974722358216</c:v>
                </c:pt>
                <c:pt idx="10408">
                  <c:v>11.131438583833647</c:v>
                </c:pt>
                <c:pt idx="10409">
                  <c:v>14.532711484449484</c:v>
                </c:pt>
                <c:pt idx="10410">
                  <c:v>11.749851838491072</c:v>
                </c:pt>
                <c:pt idx="10411">
                  <c:v>21.129119534128684</c:v>
                </c:pt>
                <c:pt idx="10412">
                  <c:v>10.409956453399985</c:v>
                </c:pt>
                <c:pt idx="10413">
                  <c:v>10.306887577623748</c:v>
                </c:pt>
                <c:pt idx="10414">
                  <c:v>14.120435981344535</c:v>
                </c:pt>
                <c:pt idx="10415">
                  <c:v>12.909808976138542</c:v>
                </c:pt>
                <c:pt idx="10416">
                  <c:v>12.703252032520325</c:v>
                </c:pt>
                <c:pt idx="10417">
                  <c:v>14.665542996893384</c:v>
                </c:pt>
                <c:pt idx="10418">
                  <c:v>6.9196576112102592</c:v>
                </c:pt>
                <c:pt idx="10419">
                  <c:v>16.834390904884661</c:v>
                </c:pt>
                <c:pt idx="10420">
                  <c:v>13.942593694229625</c:v>
                </c:pt>
                <c:pt idx="10421">
                  <c:v>10.327847180910835</c:v>
                </c:pt>
                <c:pt idx="10422">
                  <c:v>11.050796483574592</c:v>
                </c:pt>
                <c:pt idx="10423">
                  <c:v>10.637682596338159</c:v>
                </c:pt>
                <c:pt idx="10424">
                  <c:v>15.181935355938926</c:v>
                </c:pt>
                <c:pt idx="10425">
                  <c:v>11.050796483574592</c:v>
                </c:pt>
                <c:pt idx="10426">
                  <c:v>19.932745059157909</c:v>
                </c:pt>
                <c:pt idx="10427">
                  <c:v>12.186859673474784</c:v>
                </c:pt>
                <c:pt idx="10428">
                  <c:v>11.877024258047459</c:v>
                </c:pt>
                <c:pt idx="10429">
                  <c:v>10.121290237292618</c:v>
                </c:pt>
                <c:pt idx="10430">
                  <c:v>19.209795756494152</c:v>
                </c:pt>
                <c:pt idx="10431">
                  <c:v>8.3655562165377759</c:v>
                </c:pt>
                <c:pt idx="10432">
                  <c:v>7.8491638574922336</c:v>
                </c:pt>
                <c:pt idx="10433">
                  <c:v>11.257353427192809</c:v>
                </c:pt>
                <c:pt idx="10434">
                  <c:v>11.463910370811027</c:v>
                </c:pt>
                <c:pt idx="10435">
                  <c:v>19.106517284685044</c:v>
                </c:pt>
                <c:pt idx="10436">
                  <c:v>13.350043310024226</c:v>
                </c:pt>
                <c:pt idx="10437">
                  <c:v>12.21166752389813</c:v>
                </c:pt>
                <c:pt idx="10438">
                  <c:v>8.5895627498605496</c:v>
                </c:pt>
                <c:pt idx="10439">
                  <c:v>14.281441680491033</c:v>
                </c:pt>
                <c:pt idx="10440">
                  <c:v>12.936088478705646</c:v>
                </c:pt>
                <c:pt idx="10441">
                  <c:v>27.83846240617455</c:v>
                </c:pt>
                <c:pt idx="10442">
                  <c:v>9.0035175811791301</c:v>
                </c:pt>
                <c:pt idx="10443">
                  <c:v>13.143065894364936</c:v>
                </c:pt>
                <c:pt idx="10444">
                  <c:v>7.5546756715640973</c:v>
                </c:pt>
                <c:pt idx="10445">
                  <c:v>12.315156231727775</c:v>
                </c:pt>
                <c:pt idx="10446">
                  <c:v>11.176780445601677</c:v>
                </c:pt>
                <c:pt idx="10447">
                  <c:v>8.2790966263716133</c:v>
                </c:pt>
                <c:pt idx="10448">
                  <c:v>14.695396511809614</c:v>
                </c:pt>
                <c:pt idx="10449">
                  <c:v>25.04426729477413</c:v>
                </c:pt>
                <c:pt idx="10450">
                  <c:v>12.625622355216711</c:v>
                </c:pt>
                <c:pt idx="10451">
                  <c:v>13.453532017853872</c:v>
                </c:pt>
                <c:pt idx="10452">
                  <c:v>10.141893367305226</c:v>
                </c:pt>
                <c:pt idx="10453">
                  <c:v>14.902373927468904</c:v>
                </c:pt>
                <c:pt idx="10454">
                  <c:v>12.315156231727775</c:v>
                </c:pt>
                <c:pt idx="10455">
                  <c:v>9.624449828157001</c:v>
                </c:pt>
                <c:pt idx="10456">
                  <c:v>10.969803029942387</c:v>
                </c:pt>
                <c:pt idx="10457">
                  <c:v>12.236551200633812</c:v>
                </c:pt>
                <c:pt idx="10458">
                  <c:v>12.962448305756157</c:v>
                </c:pt>
                <c:pt idx="10459">
                  <c:v>15.140139621123192</c:v>
                </c:pt>
                <c:pt idx="10460">
                  <c:v>12.44395037352591</c:v>
                </c:pt>
                <c:pt idx="10461">
                  <c:v>10.577357817497024</c:v>
                </c:pt>
                <c:pt idx="10462">
                  <c:v>9.5403619530365305</c:v>
                </c:pt>
                <c:pt idx="10463">
                  <c:v>10.266259058158877</c:v>
                </c:pt>
                <c:pt idx="10464">
                  <c:v>9.0218640208062855</c:v>
                </c:pt>
                <c:pt idx="10465">
                  <c:v>14.621641688892945</c:v>
                </c:pt>
                <c:pt idx="10466">
                  <c:v>17.525230109382324</c:v>
                </c:pt>
                <c:pt idx="10467">
                  <c:v>11.095855749727271</c:v>
                </c:pt>
                <c:pt idx="10468">
                  <c:v>13.066147892202206</c:v>
                </c:pt>
                <c:pt idx="10469">
                  <c:v>17.836328868720472</c:v>
                </c:pt>
                <c:pt idx="10470">
                  <c:v>12.573244343858489</c:v>
                </c:pt>
                <c:pt idx="10471">
                  <c:v>18.184444298968888</c:v>
                </c:pt>
                <c:pt idx="10472">
                  <c:v>8.4167999326655991</c:v>
                </c:pt>
                <c:pt idx="10473">
                  <c:v>13.612355446656711</c:v>
                </c:pt>
                <c:pt idx="10474">
                  <c:v>11.326311020500622</c:v>
                </c:pt>
                <c:pt idx="10475">
                  <c:v>14.027999887776</c:v>
                </c:pt>
                <c:pt idx="10476">
                  <c:v>16.521866534491732</c:v>
                </c:pt>
                <c:pt idx="10477">
                  <c:v>11.949777682179555</c:v>
                </c:pt>
                <c:pt idx="10478">
                  <c:v>13.300622115817244</c:v>
                </c:pt>
                <c:pt idx="10479">
                  <c:v>10.80675546910151</c:v>
                </c:pt>
                <c:pt idx="10480">
                  <c:v>12.1575999027392</c:v>
                </c:pt>
                <c:pt idx="10481">
                  <c:v>13.300622115817244</c:v>
                </c:pt>
                <c:pt idx="10482">
                  <c:v>10.598933248541867</c:v>
                </c:pt>
                <c:pt idx="10483">
                  <c:v>13.508444336376888</c:v>
                </c:pt>
                <c:pt idx="10484">
                  <c:v>13.196711005537422</c:v>
                </c:pt>
                <c:pt idx="10485">
                  <c:v>10.516451478550602</c:v>
                </c:pt>
                <c:pt idx="10486">
                  <c:v>10.724698042482297</c:v>
                </c:pt>
                <c:pt idx="10487">
                  <c:v>13.848396501457723</c:v>
                </c:pt>
                <c:pt idx="10488">
                  <c:v>6.6638900458142425</c:v>
                </c:pt>
                <c:pt idx="10489">
                  <c:v>7.3927530195751752</c:v>
                </c:pt>
                <c:pt idx="10490">
                  <c:v>23.219491878384002</c:v>
                </c:pt>
                <c:pt idx="10491">
                  <c:v>10.204081632653059</c:v>
                </c:pt>
                <c:pt idx="10492">
                  <c:v>13.744273219491875</c:v>
                </c:pt>
                <c:pt idx="10493">
                  <c:v>6.8721366097459375</c:v>
                </c:pt>
                <c:pt idx="10494">
                  <c:v>23.844231570179087</c:v>
                </c:pt>
                <c:pt idx="10495">
                  <c:v>9.5793419408579741</c:v>
                </c:pt>
                <c:pt idx="10496">
                  <c:v>10.099958350687212</c:v>
                </c:pt>
                <c:pt idx="10497">
                  <c:v>16.347355268638065</c:v>
                </c:pt>
                <c:pt idx="10498">
                  <c:v>10.724698042482297</c:v>
                </c:pt>
                <c:pt idx="10499">
                  <c:v>8.3298625572678038</c:v>
                </c:pt>
                <c:pt idx="10500">
                  <c:v>7.1845064556434801</c:v>
                </c:pt>
                <c:pt idx="10501">
                  <c:v>17.492711370262388</c:v>
                </c:pt>
                <c:pt idx="10502">
                  <c:v>13.327780091628485</c:v>
                </c:pt>
                <c:pt idx="10503">
                  <c:v>7.0948550823681389</c:v>
                </c:pt>
                <c:pt idx="10504">
                  <c:v>14.607054581346167</c:v>
                </c:pt>
                <c:pt idx="10505">
                  <c:v>12.207324185839298</c:v>
                </c:pt>
                <c:pt idx="10506">
                  <c:v>16.380768351938201</c:v>
                </c:pt>
                <c:pt idx="10507">
                  <c:v>8.3468883321978105</c:v>
                </c:pt>
                <c:pt idx="10508">
                  <c:v>12.729004706601661</c:v>
                </c:pt>
                <c:pt idx="10509">
                  <c:v>7.7208717072829742</c:v>
                </c:pt>
                <c:pt idx="10510">
                  <c:v>11.685643665076935</c:v>
                </c:pt>
                <c:pt idx="10511">
                  <c:v>15.650415622870893</c:v>
                </c:pt>
                <c:pt idx="10512">
                  <c:v>18.884834851597546</c:v>
                </c:pt>
                <c:pt idx="10513">
                  <c:v>7.9295439155879199</c:v>
                </c:pt>
                <c:pt idx="10514">
                  <c:v>20.867220830494524</c:v>
                </c:pt>
                <c:pt idx="10515">
                  <c:v>10.329274311094791</c:v>
                </c:pt>
                <c:pt idx="10516">
                  <c:v>12.545949540190952</c:v>
                </c:pt>
                <c:pt idx="10517">
                  <c:v>18.609825151283246</c:v>
                </c:pt>
                <c:pt idx="10518">
                  <c:v>11.291354586171856</c:v>
                </c:pt>
                <c:pt idx="10519">
                  <c:v>10.559507529660717</c:v>
                </c:pt>
                <c:pt idx="10520">
                  <c:v>10.141309211654352</c:v>
                </c:pt>
                <c:pt idx="10521">
                  <c:v>11.500453745175038</c:v>
                </c:pt>
                <c:pt idx="10522">
                  <c:v>9.0958134166384408</c:v>
                </c:pt>
                <c:pt idx="10523">
                  <c:v>25.091899080381904</c:v>
                </c:pt>
                <c:pt idx="10524">
                  <c:v>14.427841971219594</c:v>
                </c:pt>
                <c:pt idx="10525">
                  <c:v>7.1093714061082061</c:v>
                </c:pt>
                <c:pt idx="10526">
                  <c:v>15.055139448229141</c:v>
                </c:pt>
                <c:pt idx="10527">
                  <c:v>20.805366320816663</c:v>
                </c:pt>
                <c:pt idx="10528">
                  <c:v>9.6185613141463957</c:v>
                </c:pt>
                <c:pt idx="10529">
                  <c:v>15.78698650474028</c:v>
                </c:pt>
                <c:pt idx="10530">
                  <c:v>11.500453745175038</c:v>
                </c:pt>
                <c:pt idx="10531">
                  <c:v>9.8276604731495798</c:v>
                </c:pt>
                <c:pt idx="10532">
                  <c:v>11.60500332467663</c:v>
                </c:pt>
                <c:pt idx="10533">
                  <c:v>11.082255427168674</c:v>
                </c:pt>
                <c:pt idx="10534">
                  <c:v>11.000189622316348</c:v>
                </c:pt>
                <c:pt idx="10535">
                  <c:v>9.9525525154290762</c:v>
                </c:pt>
                <c:pt idx="10536">
                  <c:v>12.466881571958528</c:v>
                </c:pt>
                <c:pt idx="10537">
                  <c:v>17.390775974328704</c:v>
                </c:pt>
                <c:pt idx="10538">
                  <c:v>12.362117861269802</c:v>
                </c:pt>
                <c:pt idx="10539">
                  <c:v>10.895425911627621</c:v>
                </c:pt>
                <c:pt idx="10540">
                  <c:v>12.257354150581074</c:v>
                </c:pt>
                <c:pt idx="10541">
                  <c:v>14.457392075044343</c:v>
                </c:pt>
                <c:pt idx="10542">
                  <c:v>15.819320313997796</c:v>
                </c:pt>
                <c:pt idx="10543">
                  <c:v>13.5145186788458</c:v>
                </c:pt>
                <c:pt idx="10544">
                  <c:v>13.409754968157072</c:v>
                </c:pt>
                <c:pt idx="10545">
                  <c:v>12.885936414713436</c:v>
                </c:pt>
                <c:pt idx="10546">
                  <c:v>9.6382613833628952</c:v>
                </c:pt>
                <c:pt idx="10547">
                  <c:v>10.917764041924213</c:v>
                </c:pt>
                <c:pt idx="10548">
                  <c:v>14.696990056436443</c:v>
                </c:pt>
                <c:pt idx="10549">
                  <c:v>10.392871539908628</c:v>
                </c:pt>
                <c:pt idx="10550">
                  <c:v>14.172097554420855</c:v>
                </c:pt>
                <c:pt idx="10551">
                  <c:v>12.597420048374094</c:v>
                </c:pt>
                <c:pt idx="10552">
                  <c:v>16.271667562483206</c:v>
                </c:pt>
                <c:pt idx="10553">
                  <c:v>7.7684090298306909</c:v>
                </c:pt>
                <c:pt idx="10554">
                  <c:v>9.4480650362805694</c:v>
                </c:pt>
                <c:pt idx="10555">
                  <c:v>14.487033055630208</c:v>
                </c:pt>
                <c:pt idx="10556">
                  <c:v>18.896130072561139</c:v>
                </c:pt>
                <c:pt idx="10557">
                  <c:v>14.696990056436443</c:v>
                </c:pt>
                <c:pt idx="10558">
                  <c:v>11.652613544746037</c:v>
                </c:pt>
                <c:pt idx="10559">
                  <c:v>13.122312550389681</c:v>
                </c:pt>
                <c:pt idx="10560">
                  <c:v>12.307692307692308</c:v>
                </c:pt>
                <c:pt idx="10561">
                  <c:v>15.98948060486522</c:v>
                </c:pt>
                <c:pt idx="10562">
                  <c:v>10.309007232084156</c:v>
                </c:pt>
                <c:pt idx="10563">
                  <c:v>15.884286653517423</c:v>
                </c:pt>
                <c:pt idx="10564">
                  <c:v>11.886916502301117</c:v>
                </c:pt>
                <c:pt idx="10565">
                  <c:v>13.88560157790927</c:v>
                </c:pt>
                <c:pt idx="10566">
                  <c:v>12.307692307692308</c:v>
                </c:pt>
                <c:pt idx="10567">
                  <c:v>13.570019723865878</c:v>
                </c:pt>
                <c:pt idx="10568">
                  <c:v>11.886916502301117</c:v>
                </c:pt>
                <c:pt idx="10569">
                  <c:v>11.992110453648916</c:v>
                </c:pt>
                <c:pt idx="10570">
                  <c:v>16.443970333390954</c:v>
                </c:pt>
                <c:pt idx="10571">
                  <c:v>16.022330068432215</c:v>
                </c:pt>
                <c:pt idx="10572">
                  <c:v>11.911337485084474</c:v>
                </c:pt>
                <c:pt idx="10573">
                  <c:v>10.857236822687618</c:v>
                </c:pt>
                <c:pt idx="10574">
                  <c:v>10.751826756447933</c:v>
                </c:pt>
                <c:pt idx="10575">
                  <c:v>8.1165751004557922</c:v>
                </c:pt>
                <c:pt idx="10576">
                  <c:v>14.019538809878187</c:v>
                </c:pt>
                <c:pt idx="10577">
                  <c:v>10.751826756447933</c:v>
                </c:pt>
                <c:pt idx="10578">
                  <c:v>13.70330861115913</c:v>
                </c:pt>
                <c:pt idx="10579">
                  <c:v>12.649207948762273</c:v>
                </c:pt>
                <c:pt idx="10580">
                  <c:v>15.073639472275042</c:v>
                </c:pt>
                <c:pt idx="10581">
                  <c:v>9.2760858290923345</c:v>
                </c:pt>
                <c:pt idx="10582">
                  <c:v>22.452344109053037</c:v>
                </c:pt>
                <c:pt idx="10583">
                  <c:v>16.549380399630643</c:v>
                </c:pt>
                <c:pt idx="10584">
                  <c:v>16.233150200911584</c:v>
                </c:pt>
                <c:pt idx="10585">
                  <c:v>12.122157617563845</c:v>
                </c:pt>
                <c:pt idx="10586">
                  <c:v>13.597898544919444</c:v>
                </c:pt>
                <c:pt idx="10587">
                  <c:v>14.546589141076614</c:v>
                </c:pt>
                <c:pt idx="10588">
                  <c:v>12.780848584969931</c:v>
                </c:pt>
                <c:pt idx="10589">
                  <c:v>12.04146065030225</c:v>
                </c:pt>
                <c:pt idx="10590">
                  <c:v>15.844027171450328</c:v>
                </c:pt>
                <c:pt idx="10591">
                  <c:v>12.252714345921587</c:v>
                </c:pt>
                <c:pt idx="10592">
                  <c:v>15.104639236782646</c:v>
                </c:pt>
                <c:pt idx="10593">
                  <c:v>7.2882524988671511</c:v>
                </c:pt>
                <c:pt idx="10594">
                  <c:v>10.245804237537879</c:v>
                </c:pt>
                <c:pt idx="10595">
                  <c:v>12.675221737160262</c:v>
                </c:pt>
                <c:pt idx="10596">
                  <c:v>10.562684780966885</c:v>
                </c:pt>
                <c:pt idx="10597">
                  <c:v>7.9220135857251641</c:v>
                </c:pt>
                <c:pt idx="10598">
                  <c:v>20.597235322885428</c:v>
                </c:pt>
                <c:pt idx="10599">
                  <c:v>17.850937279834035</c:v>
                </c:pt>
                <c:pt idx="10600">
                  <c:v>9.6120431506798667</c:v>
                </c:pt>
                <c:pt idx="10601">
                  <c:v>11.724580106873242</c:v>
                </c:pt>
                <c:pt idx="10602">
                  <c:v>13.23053735033616</c:v>
                </c:pt>
                <c:pt idx="10603">
                  <c:v>12.595471557520025</c:v>
                </c:pt>
                <c:pt idx="10604">
                  <c:v>8.2558553066097637</c:v>
                </c:pt>
                <c:pt idx="10605">
                  <c:v>7.0915680197801816</c:v>
                </c:pt>
                <c:pt idx="10606">
                  <c:v>16.30002201561415</c:v>
                </c:pt>
                <c:pt idx="10607">
                  <c:v>13.124693051533471</c:v>
                </c:pt>
                <c:pt idx="10608">
                  <c:v>18.416907991667934</c:v>
                </c:pt>
                <c:pt idx="10609">
                  <c:v>9.2084539958339668</c:v>
                </c:pt>
                <c:pt idx="10610">
                  <c:v>7.3032566173855606</c:v>
                </c:pt>
                <c:pt idx="10611">
                  <c:v>8.0441667090043847</c:v>
                </c:pt>
                <c:pt idx="10612">
                  <c:v>13.653914545546918</c:v>
                </c:pt>
                <c:pt idx="10613">
                  <c:v>20.957171162932479</c:v>
                </c:pt>
                <c:pt idx="10614">
                  <c:v>18.628596589273315</c:v>
                </c:pt>
                <c:pt idx="10615">
                  <c:v>9.0153058681156182</c:v>
                </c:pt>
                <c:pt idx="10616">
                  <c:v>14.424489388984989</c:v>
                </c:pt>
                <c:pt idx="10617">
                  <c:v>16.439675406563776</c:v>
                </c:pt>
                <c:pt idx="10618">
                  <c:v>11.560803995583559</c:v>
                </c:pt>
                <c:pt idx="10619">
                  <c:v>14.53055181096282</c:v>
                </c:pt>
                <c:pt idx="10620">
                  <c:v>12.197178527450543</c:v>
                </c:pt>
                <c:pt idx="10621">
                  <c:v>8.0607440703151418</c:v>
                </c:pt>
                <c:pt idx="10622">
                  <c:v>18.666986268098221</c:v>
                </c:pt>
                <c:pt idx="10623">
                  <c:v>18.348799002164728</c:v>
                </c:pt>
                <c:pt idx="10624">
                  <c:v>16.261026676586248</c:v>
                </c:pt>
                <c:pt idx="10625">
                  <c:v>18.811775959188015</c:v>
                </c:pt>
                <c:pt idx="10626">
                  <c:v>7.971091508130514</c:v>
                </c:pt>
                <c:pt idx="10627">
                  <c:v>17.53640131788713</c:v>
                </c:pt>
                <c:pt idx="10628">
                  <c:v>12.434902752683602</c:v>
                </c:pt>
                <c:pt idx="10629">
                  <c:v>9.5653098097566165</c:v>
                </c:pt>
                <c:pt idx="10630">
                  <c:v>14.347964714634927</c:v>
                </c:pt>
                <c:pt idx="10631">
                  <c:v>8.1836539483473274</c:v>
                </c:pt>
                <c:pt idx="10632">
                  <c:v>13.072590073334043</c:v>
                </c:pt>
                <c:pt idx="10633">
                  <c:v>9.352747369539804</c:v>
                </c:pt>
                <c:pt idx="10634">
                  <c:v>12.993084909809888</c:v>
                </c:pt>
                <c:pt idx="10635">
                  <c:v>12.034578645971452</c:v>
                </c:pt>
                <c:pt idx="10636">
                  <c:v>13.738589781684224</c:v>
                </c:pt>
                <c:pt idx="10637">
                  <c:v>13.845090477666274</c:v>
                </c:pt>
                <c:pt idx="10638">
                  <c:v>11.821577254007357</c:v>
                </c:pt>
                <c:pt idx="10639">
                  <c:v>9.0525591584741019</c:v>
                </c:pt>
                <c:pt idx="10640">
                  <c:v>11.289073774097115</c:v>
                </c:pt>
                <c:pt idx="10641">
                  <c:v>11.715076558025308</c:v>
                </c:pt>
                <c:pt idx="10642">
                  <c:v>30.139696962919658</c:v>
                </c:pt>
                <c:pt idx="10643">
                  <c:v>7.0290459348151844</c:v>
                </c:pt>
                <c:pt idx="10644">
                  <c:v>15.86860370132519</c:v>
                </c:pt>
                <c:pt idx="10645">
                  <c:v>16.008127860118844</c:v>
                </c:pt>
                <c:pt idx="10646">
                  <c:v>15.901407007718053</c:v>
                </c:pt>
                <c:pt idx="10647">
                  <c:v>19.316474284543407</c:v>
                </c:pt>
                <c:pt idx="10648">
                  <c:v>11.63257291168636</c:v>
                </c:pt>
                <c:pt idx="10649">
                  <c:v>11.0989686496824</c:v>
                </c:pt>
                <c:pt idx="10650">
                  <c:v>12.699781435694284</c:v>
                </c:pt>
                <c:pt idx="10651">
                  <c:v>14.300594221706168</c:v>
                </c:pt>
                <c:pt idx="10652">
                  <c:v>17.395498941329144</c:v>
                </c:pt>
                <c:pt idx="10653">
                  <c:v>10.992247797281607</c:v>
                </c:pt>
                <c:pt idx="10654">
                  <c:v>13.44682740249983</c:v>
                </c:pt>
                <c:pt idx="10655">
                  <c:v>9.1969855275807966</c:v>
                </c:pt>
                <c:pt idx="10656">
                  <c:v>15.613487058451121</c:v>
                </c:pt>
                <c:pt idx="10657">
                  <c:v>16.148195519356982</c:v>
                </c:pt>
                <c:pt idx="10658">
                  <c:v>13.046886446102992</c:v>
                </c:pt>
                <c:pt idx="10659">
                  <c:v>15.613487058451121</c:v>
                </c:pt>
                <c:pt idx="10660">
                  <c:v>12.191352908653615</c:v>
                </c:pt>
                <c:pt idx="10661">
                  <c:v>13.581594907008853</c:v>
                </c:pt>
                <c:pt idx="10662">
                  <c:v>11.870527832110099</c:v>
                </c:pt>
                <c:pt idx="10663">
                  <c:v>16.362078903719325</c:v>
                </c:pt>
                <c:pt idx="10664">
                  <c:v>10.694169218117207</c:v>
                </c:pt>
                <c:pt idx="10665">
                  <c:v>11.656644447747755</c:v>
                </c:pt>
                <c:pt idx="10666">
                  <c:v>12.191352908653615</c:v>
                </c:pt>
                <c:pt idx="10667">
                  <c:v>10.694169218117207</c:v>
                </c:pt>
                <c:pt idx="10668">
                  <c:v>12.405236293015959</c:v>
                </c:pt>
                <c:pt idx="10669">
                  <c:v>14.651011828820574</c:v>
                </c:pt>
                <c:pt idx="10670">
                  <c:v>14.330186752277056</c:v>
                </c:pt>
                <c:pt idx="10671">
                  <c:v>9.517810604124314</c:v>
                </c:pt>
                <c:pt idx="10672">
                  <c:v>16.682903980262843</c:v>
                </c:pt>
                <c:pt idx="10673">
                  <c:v>11.656644447747755</c:v>
                </c:pt>
                <c:pt idx="10674">
                  <c:v>14.757953521001745</c:v>
                </c:pt>
                <c:pt idx="10675">
                  <c:v>9.1969855275807966</c:v>
                </c:pt>
                <c:pt idx="10676">
                  <c:v>14.788524105294291</c:v>
                </c:pt>
                <c:pt idx="10677">
                  <c:v>13.073912614825387</c:v>
                </c:pt>
                <c:pt idx="10678">
                  <c:v>17.360441340997646</c:v>
                </c:pt>
                <c:pt idx="10679">
                  <c:v>15.324340196065823</c:v>
                </c:pt>
                <c:pt idx="10680">
                  <c:v>9.6446896338875803</c:v>
                </c:pt>
                <c:pt idx="10681">
                  <c:v>10.609158597276339</c:v>
                </c:pt>
                <c:pt idx="10682">
                  <c:v>12.323770087745242</c:v>
                </c:pt>
                <c:pt idx="10683">
                  <c:v>18.324910304386403</c:v>
                </c:pt>
                <c:pt idx="10684">
                  <c:v>13.824055141905532</c:v>
                </c:pt>
                <c:pt idx="10685">
                  <c:v>12.323770087745242</c:v>
                </c:pt>
                <c:pt idx="10686">
                  <c:v>9.5375264157332751</c:v>
                </c:pt>
                <c:pt idx="10687">
                  <c:v>13.288239051134001</c:v>
                </c:pt>
                <c:pt idx="10688">
                  <c:v>12.859586178516775</c:v>
                </c:pt>
                <c:pt idx="10689">
                  <c:v>14.574197668985677</c:v>
                </c:pt>
                <c:pt idx="10690">
                  <c:v>17.467604559151951</c:v>
                </c:pt>
                <c:pt idx="10691">
                  <c:v>13.073912614825387</c:v>
                </c:pt>
                <c:pt idx="10692">
                  <c:v>17.038951686534727</c:v>
                </c:pt>
                <c:pt idx="10693">
                  <c:v>13.423179145748879</c:v>
                </c:pt>
                <c:pt idx="10694">
                  <c:v>12.778866546752933</c:v>
                </c:pt>
                <c:pt idx="10695">
                  <c:v>12.349324814088968</c:v>
                </c:pt>
                <c:pt idx="10696">
                  <c:v>7.839136621117345</c:v>
                </c:pt>
                <c:pt idx="10697">
                  <c:v>13.637950012080861</c:v>
                </c:pt>
                <c:pt idx="10698">
                  <c:v>14.604418910574781</c:v>
                </c:pt>
                <c:pt idx="10699">
                  <c:v>16.000429541732665</c:v>
                </c:pt>
                <c:pt idx="10700">
                  <c:v>13.53056457891487</c:v>
                </c:pt>
                <c:pt idx="10701">
                  <c:v>17.396440172890546</c:v>
                </c:pt>
                <c:pt idx="10702">
                  <c:v>15.818425991288027</c:v>
                </c:pt>
                <c:pt idx="10703">
                  <c:v>15.710817651211238</c:v>
                </c:pt>
                <c:pt idx="10704">
                  <c:v>11.621700728293245</c:v>
                </c:pt>
                <c:pt idx="10705">
                  <c:v>20.768409634820337</c:v>
                </c:pt>
                <c:pt idx="10706">
                  <c:v>12.805392469137926</c:v>
                </c:pt>
                <c:pt idx="10707">
                  <c:v>10.330400647371773</c:v>
                </c:pt>
                <c:pt idx="10708">
                  <c:v>12.374959108830771</c:v>
                </c:pt>
                <c:pt idx="10709">
                  <c:v>13.451042509598663</c:v>
                </c:pt>
                <c:pt idx="10710">
                  <c:v>14.527125910366555</c:v>
                </c:pt>
                <c:pt idx="10711">
                  <c:v>15.818425991288027</c:v>
                </c:pt>
                <c:pt idx="10712">
                  <c:v>10.868442347755719</c:v>
                </c:pt>
                <c:pt idx="10713">
                  <c:v>18.29341781305418</c:v>
                </c:pt>
                <c:pt idx="10714">
                  <c:v>10.868442347755719</c:v>
                </c:pt>
                <c:pt idx="10715">
                  <c:v>20.015151254282809</c:v>
                </c:pt>
                <c:pt idx="10716">
                  <c:v>13.128217489368295</c:v>
                </c:pt>
                <c:pt idx="10717">
                  <c:v>10.222792307294984</c:v>
                </c:pt>
                <c:pt idx="10718">
                  <c:v>15.603209311134449</c:v>
                </c:pt>
                <c:pt idx="10719">
                  <c:v>11.298875708062877</c:v>
                </c:pt>
                <c:pt idx="10720">
                  <c:v>12.159742428677191</c:v>
                </c:pt>
                <c:pt idx="10721">
                  <c:v>9.2543172466038808</c:v>
                </c:pt>
                <c:pt idx="10722">
                  <c:v>17.647767772593447</c:v>
                </c:pt>
                <c:pt idx="10723">
                  <c:v>16.390455147842982</c:v>
                </c:pt>
                <c:pt idx="10724">
                  <c:v>13.04766495321711</c:v>
                </c:pt>
                <c:pt idx="10725">
                  <c:v>15.635631555508105</c:v>
                </c:pt>
                <c:pt idx="10726">
                  <c:v>7.0090762145381165</c:v>
                </c:pt>
                <c:pt idx="10727">
                  <c:v>13.04766495321711</c:v>
                </c:pt>
                <c:pt idx="10728">
                  <c:v>14.665144079648982</c:v>
                </c:pt>
                <c:pt idx="10729">
                  <c:v>10.567530292688238</c:v>
                </c:pt>
                <c:pt idx="10730">
                  <c:v>15.419967671983857</c:v>
                </c:pt>
                <c:pt idx="10731">
                  <c:v>12.939833011454985</c:v>
                </c:pt>
                <c:pt idx="10732">
                  <c:v>16.498287089605107</c:v>
                </c:pt>
                <c:pt idx="10733">
                  <c:v>13.371160778503484</c:v>
                </c:pt>
                <c:pt idx="10734">
                  <c:v>10.998858059736737</c:v>
                </c:pt>
                <c:pt idx="10735">
                  <c:v>12.102299004585909</c:v>
                </c:pt>
                <c:pt idx="10736">
                  <c:v>17.613167301316992</c:v>
                </c:pt>
                <c:pt idx="10737">
                  <c:v>23.556260562497574</c:v>
                </c:pt>
                <c:pt idx="10738">
                  <c:v>14.803705032395264</c:v>
                </c:pt>
                <c:pt idx="10739">
                  <c:v>12.534523969035407</c:v>
                </c:pt>
                <c:pt idx="10740">
                  <c:v>8.1042180834280639</c:v>
                </c:pt>
                <c:pt idx="10741">
                  <c:v>19.882348364676851</c:v>
                </c:pt>
                <c:pt idx="10742">
                  <c:v>7.7800493600909419</c:v>
                </c:pt>
                <c:pt idx="10743">
                  <c:v>12.534523969035407</c:v>
                </c:pt>
                <c:pt idx="10744">
                  <c:v>18.909842194665483</c:v>
                </c:pt>
                <c:pt idx="10745">
                  <c:v>12.102299004585909</c:v>
                </c:pt>
                <c:pt idx="10746">
                  <c:v>18.801785953553107</c:v>
                </c:pt>
                <c:pt idx="10747">
                  <c:v>15.127873755732386</c:v>
                </c:pt>
                <c:pt idx="10748">
                  <c:v>14.834530021515484</c:v>
                </c:pt>
                <c:pt idx="10749">
                  <c:v>12.668905200856289</c:v>
                </c:pt>
                <c:pt idx="10750">
                  <c:v>7.0382806671423825</c:v>
                </c:pt>
                <c:pt idx="10751">
                  <c:v>27.936560186503613</c:v>
                </c:pt>
                <c:pt idx="10752">
                  <c:v>16.133904913911</c:v>
                </c:pt>
                <c:pt idx="10753">
                  <c:v>20.356873314196431</c:v>
                </c:pt>
                <c:pt idx="10754">
                  <c:v>11.802655272592611</c:v>
                </c:pt>
                <c:pt idx="10755">
                  <c:v>11.152967826394853</c:v>
                </c:pt>
                <c:pt idx="10756">
                  <c:v>12.34406147775741</c:v>
                </c:pt>
                <c:pt idx="10757">
                  <c:v>13.426873888087007</c:v>
                </c:pt>
                <c:pt idx="10758">
                  <c:v>12.019217754658531</c:v>
                </c:pt>
                <c:pt idx="10759">
                  <c:v>12.34406147775741</c:v>
                </c:pt>
                <c:pt idx="10760">
                  <c:v>12.56062395982333</c:v>
                </c:pt>
                <c:pt idx="10761">
                  <c:v>15.592498708746202</c:v>
                </c:pt>
                <c:pt idx="10762">
                  <c:v>11.91093651362557</c:v>
                </c:pt>
                <c:pt idx="10763">
                  <c:v>12.23578023672445</c:v>
                </c:pt>
                <c:pt idx="10764">
                  <c:v>15.407986111111112</c:v>
                </c:pt>
                <c:pt idx="10765">
                  <c:v>13.454861111111112</c:v>
                </c:pt>
                <c:pt idx="10766">
                  <c:v>10.633680555555555</c:v>
                </c:pt>
                <c:pt idx="10767">
                  <c:v>11.284722222222223</c:v>
                </c:pt>
                <c:pt idx="10768">
                  <c:v>10.091145833333334</c:v>
                </c:pt>
                <c:pt idx="10769">
                  <c:v>11.501736111111111</c:v>
                </c:pt>
                <c:pt idx="10770">
                  <c:v>10.633680555555555</c:v>
                </c:pt>
                <c:pt idx="10771">
                  <c:v>7.7039930555555562</c:v>
                </c:pt>
                <c:pt idx="10772">
                  <c:v>14.431423611111112</c:v>
                </c:pt>
                <c:pt idx="10773">
                  <c:v>10.438402011132121</c:v>
                </c:pt>
                <c:pt idx="10774">
                  <c:v>9.2423351140232324</c:v>
                </c:pt>
                <c:pt idx="10775">
                  <c:v>11.743202262523637</c:v>
                </c:pt>
                <c:pt idx="10776">
                  <c:v>10.764602073980001</c:v>
                </c:pt>
                <c:pt idx="10777">
                  <c:v>6.3065345483923236</c:v>
                </c:pt>
                <c:pt idx="10778">
                  <c:v>13.591669285328283</c:v>
                </c:pt>
                <c:pt idx="10779">
                  <c:v>14.679002828154546</c:v>
                </c:pt>
                <c:pt idx="10780">
                  <c:v>16.092536433828688</c:v>
                </c:pt>
                <c:pt idx="10781">
                  <c:v>13.809135993893536</c:v>
                </c:pt>
                <c:pt idx="10782">
                  <c:v>7.6113347997838385</c:v>
                </c:pt>
                <c:pt idx="10783">
                  <c:v>12.178135679654142</c:v>
                </c:pt>
                <c:pt idx="10784">
                  <c:v>10.220935302566868</c:v>
                </c:pt>
                <c:pt idx="10785">
                  <c:v>9.6974821413783943</c:v>
                </c:pt>
                <c:pt idx="10786">
                  <c:v>15.472387236805977</c:v>
                </c:pt>
                <c:pt idx="10787">
                  <c:v>15.472387236805977</c:v>
                </c:pt>
                <c:pt idx="10788">
                  <c:v>14.273822028321007</c:v>
                </c:pt>
                <c:pt idx="10789">
                  <c:v>18.741201441764986</c:v>
                </c:pt>
                <c:pt idx="10790">
                  <c:v>20.920410911737658</c:v>
                </c:pt>
                <c:pt idx="10791">
                  <c:v>11.3318892438579</c:v>
                </c:pt>
                <c:pt idx="10792">
                  <c:v>13.511098713830572</c:v>
                </c:pt>
                <c:pt idx="10793">
                  <c:v>8.3899564593947904</c:v>
                </c:pt>
                <c:pt idx="10794">
                  <c:v>7.4248047440134775</c:v>
                </c:pt>
                <c:pt idx="10795">
                  <c:v>12.884219996964564</c:v>
                </c:pt>
                <c:pt idx="10796">
                  <c:v>14.958797793085978</c:v>
                </c:pt>
                <c:pt idx="10797">
                  <c:v>15.067986098144999</c:v>
                </c:pt>
                <c:pt idx="10798">
                  <c:v>12.338278471669456</c:v>
                </c:pt>
                <c:pt idx="10799">
                  <c:v>13.567689641287792</c:v>
                </c:pt>
                <c:pt idx="10800">
                  <c:v>8.3156807478860664</c:v>
                </c:pt>
                <c:pt idx="10801">
                  <c:v>12.911188529612575</c:v>
                </c:pt>
                <c:pt idx="10802">
                  <c:v>21.117452425552774</c:v>
                </c:pt>
                <c:pt idx="10803">
                  <c:v>17.397279459393218</c:v>
                </c:pt>
                <c:pt idx="10804">
                  <c:v>18.929115386635388</c:v>
                </c:pt>
                <c:pt idx="10805">
                  <c:v>23.852873724199505</c:v>
                </c:pt>
                <c:pt idx="10806">
                  <c:v>10.066350379019974</c:v>
                </c:pt>
                <c:pt idx="10807">
                  <c:v>12.035853714045622</c:v>
                </c:pt>
                <c:pt idx="10808">
                  <c:v>29.104882617601231</c:v>
                </c:pt>
                <c:pt idx="10809">
                  <c:v>17.616113163284954</c:v>
                </c:pt>
                <c:pt idx="10810">
                  <c:v>15.865443532151046</c:v>
                </c:pt>
                <c:pt idx="10811">
                  <c:v>12.035853714045622</c:v>
                </c:pt>
                <c:pt idx="10812">
                  <c:v>8.643931303723674</c:v>
                </c:pt>
                <c:pt idx="10813">
                  <c:v>11.598186306262145</c:v>
                </c:pt>
                <c:pt idx="10814">
                  <c:v>10.941685194586929</c:v>
                </c:pt>
                <c:pt idx="10815">
                  <c:v>12.582937973774968</c:v>
                </c:pt>
                <c:pt idx="10816">
                  <c:v>10.175767230965844</c:v>
                </c:pt>
                <c:pt idx="10817">
                  <c:v>14.552441308800615</c:v>
                </c:pt>
                <c:pt idx="10818">
                  <c:v>11.051102046532797</c:v>
                </c:pt>
                <c:pt idx="10819">
                  <c:v>16.995148159315807</c:v>
                </c:pt>
                <c:pt idx="10820">
                  <c:v>13.267180175982016</c:v>
                </c:pt>
                <c:pt idx="10821">
                  <c:v>10.416381129903236</c:v>
                </c:pt>
                <c:pt idx="10822">
                  <c:v>17.433732627943311</c:v>
                </c:pt>
                <c:pt idx="10823">
                  <c:v>10.197088895589483</c:v>
                </c:pt>
                <c:pt idx="10824">
                  <c:v>9.3199199583344736</c:v>
                </c:pt>
                <c:pt idx="10825">
                  <c:v>15.13116416764891</c:v>
                </c:pt>
                <c:pt idx="10826">
                  <c:v>6.798059263726322</c:v>
                </c:pt>
                <c:pt idx="10827">
                  <c:v>13.376826293138892</c:v>
                </c:pt>
                <c:pt idx="10828">
                  <c:v>16.885502042158929</c:v>
                </c:pt>
                <c:pt idx="10829">
                  <c:v>27.688778133776356</c:v>
                </c:pt>
                <c:pt idx="10830">
                  <c:v>16.591291659524721</c:v>
                </c:pt>
                <c:pt idx="10831">
                  <c:v>17.7999288002848</c:v>
                </c:pt>
                <c:pt idx="10832">
                  <c:v>12.196247511306252</c:v>
                </c:pt>
                <c:pt idx="10833">
                  <c:v>16.811043866935645</c:v>
                </c:pt>
                <c:pt idx="10834">
                  <c:v>16.261663348408337</c:v>
                </c:pt>
                <c:pt idx="10835">
                  <c:v>9.3394688149642473</c:v>
                </c:pt>
                <c:pt idx="10836">
                  <c:v>12.306123615011714</c:v>
                </c:pt>
                <c:pt idx="10837">
                  <c:v>11.756743096484406</c:v>
                </c:pt>
                <c:pt idx="10838">
                  <c:v>13.075256340949947</c:v>
                </c:pt>
                <c:pt idx="10839">
                  <c:v>15.272778415059181</c:v>
                </c:pt>
                <c:pt idx="10840">
                  <c:v>15.16290231135372</c:v>
                </c:pt>
                <c:pt idx="10841">
                  <c:v>12.855504133539023</c:v>
                </c:pt>
                <c:pt idx="10842">
                  <c:v>9.3394688149642473</c:v>
                </c:pt>
                <c:pt idx="10843">
                  <c:v>9.5792928720151416</c:v>
                </c:pt>
                <c:pt idx="10844">
                  <c:v>15.304847232300055</c:v>
                </c:pt>
                <c:pt idx="10845">
                  <c:v>10.570254203602916</c:v>
                </c:pt>
                <c:pt idx="10846">
                  <c:v>15.414954046920919</c:v>
                </c:pt>
                <c:pt idx="10847">
                  <c:v>13.873458642228828</c:v>
                </c:pt>
                <c:pt idx="10848">
                  <c:v>11.89153597905328</c:v>
                </c:pt>
                <c:pt idx="10849">
                  <c:v>16.185701749266965</c:v>
                </c:pt>
                <c:pt idx="10850">
                  <c:v>15.194740417679192</c:v>
                </c:pt>
                <c:pt idx="10851">
                  <c:v>16.846342636992148</c:v>
                </c:pt>
                <c:pt idx="10852">
                  <c:v>15.304847232300055</c:v>
                </c:pt>
                <c:pt idx="10853">
                  <c:v>29.949053576874928</c:v>
                </c:pt>
                <c:pt idx="10854">
                  <c:v>12.662283681399327</c:v>
                </c:pt>
                <c:pt idx="10855">
                  <c:v>9.4691860573942783</c:v>
                </c:pt>
                <c:pt idx="10856">
                  <c:v>31.270335352325294</c:v>
                </c:pt>
                <c:pt idx="10857">
                  <c:v>13.322924569124508</c:v>
                </c:pt>
                <c:pt idx="10858">
                  <c:v>14.644206344574872</c:v>
                </c:pt>
                <c:pt idx="10859">
                  <c:v>19.158585744030283</c:v>
                </c:pt>
                <c:pt idx="10860">
                  <c:v>15.965488120025237</c:v>
                </c:pt>
                <c:pt idx="10861">
                  <c:v>11.89153597905328</c:v>
                </c:pt>
                <c:pt idx="10862">
                  <c:v>13.212817754503645</c:v>
                </c:pt>
                <c:pt idx="10863">
                  <c:v>17.396876710096464</c:v>
                </c:pt>
                <c:pt idx="10864">
                  <c:v>11.80619306546148</c:v>
                </c:pt>
                <c:pt idx="10865">
                  <c:v>11.033825294823812</c:v>
                </c:pt>
                <c:pt idx="10866">
                  <c:v>17.323105712873385</c:v>
                </c:pt>
                <c:pt idx="10867">
                  <c:v>11.916531318409717</c:v>
                </c:pt>
                <c:pt idx="10868">
                  <c:v>9.7097662594449545</c:v>
                </c:pt>
                <c:pt idx="10869">
                  <c:v>17.985135230562815</c:v>
                </c:pt>
                <c:pt idx="10870">
                  <c:v>14.012958124426241</c:v>
                </c:pt>
                <c:pt idx="10871">
                  <c:v>12.357884330202671</c:v>
                </c:pt>
                <c:pt idx="10872">
                  <c:v>13.792281618529765</c:v>
                </c:pt>
                <c:pt idx="10873">
                  <c:v>15.447355412753337</c:v>
                </c:pt>
                <c:pt idx="10874">
                  <c:v>13.019913847892099</c:v>
                </c:pt>
                <c:pt idx="10875">
                  <c:v>11.475178306616765</c:v>
                </c:pt>
                <c:pt idx="10876">
                  <c:v>16.771414448132195</c:v>
                </c:pt>
                <c:pt idx="10877">
                  <c:v>10.151119271237908</c:v>
                </c:pt>
                <c:pt idx="10878">
                  <c:v>14.785325895063909</c:v>
                </c:pt>
                <c:pt idx="10879">
                  <c:v>19.750547277734626</c:v>
                </c:pt>
                <c:pt idx="10880">
                  <c:v>7.3926629475319547</c:v>
                </c:pt>
                <c:pt idx="10881">
                  <c:v>14.454311136219195</c:v>
                </c:pt>
                <c:pt idx="10882">
                  <c:v>14.564649389167432</c:v>
                </c:pt>
                <c:pt idx="10883">
                  <c:v>14.153013983841239</c:v>
                </c:pt>
                <c:pt idx="10884">
                  <c:v>15.700999888323874</c:v>
                </c:pt>
                <c:pt idx="10885">
                  <c:v>11.388753440122246</c:v>
                </c:pt>
                <c:pt idx="10886">
                  <c:v>9.2879154268958128</c:v>
                </c:pt>
                <c:pt idx="10887">
                  <c:v>10.504190066132169</c:v>
                </c:pt>
                <c:pt idx="10888">
                  <c:v>15.811570310072634</c:v>
                </c:pt>
                <c:pt idx="10889">
                  <c:v>18.022978745047826</c:v>
                </c:pt>
                <c:pt idx="10890">
                  <c:v>14.595295670836277</c:v>
                </c:pt>
                <c:pt idx="10891">
                  <c:v>11.831035127117286</c:v>
                </c:pt>
                <c:pt idx="10892">
                  <c:v>8.8456337399007747</c:v>
                </c:pt>
                <c:pt idx="10893">
                  <c:v>14.816436514333796</c:v>
                </c:pt>
                <c:pt idx="10894">
                  <c:v>14.927006936082556</c:v>
                </c:pt>
                <c:pt idx="10895">
                  <c:v>12.299168975069252</c:v>
                </c:pt>
                <c:pt idx="10896">
                  <c:v>12.520775623268698</c:v>
                </c:pt>
                <c:pt idx="10897">
                  <c:v>8.7534626038781163</c:v>
                </c:pt>
                <c:pt idx="10898">
                  <c:v>18.83656509695291</c:v>
                </c:pt>
                <c:pt idx="10899">
                  <c:v>8.7534626038781163</c:v>
                </c:pt>
                <c:pt idx="10900">
                  <c:v>11.0803324099723</c:v>
                </c:pt>
                <c:pt idx="10901">
                  <c:v>12.18836565096953</c:v>
                </c:pt>
                <c:pt idx="10902">
                  <c:v>16.842105263157894</c:v>
                </c:pt>
                <c:pt idx="10903">
                  <c:v>12.18836565096953</c:v>
                </c:pt>
                <c:pt idx="10904">
                  <c:v>8.5318559556786706</c:v>
                </c:pt>
                <c:pt idx="10905">
                  <c:v>11.855955678670361</c:v>
                </c:pt>
                <c:pt idx="10906">
                  <c:v>18.393351800554015</c:v>
                </c:pt>
                <c:pt idx="10907">
                  <c:v>20.541838172509244</c:v>
                </c:pt>
                <c:pt idx="10908">
                  <c:v>12.214065940410903</c:v>
                </c:pt>
                <c:pt idx="10909">
                  <c:v>15.101026980871662</c:v>
                </c:pt>
                <c:pt idx="10910">
                  <c:v>14.767916091587727</c:v>
                </c:pt>
                <c:pt idx="10911">
                  <c:v>17.543840168953842</c:v>
                </c:pt>
                <c:pt idx="10912">
                  <c:v>11.547844161843035</c:v>
                </c:pt>
                <c:pt idx="10913">
                  <c:v>13.213398608262704</c:v>
                </c:pt>
                <c:pt idx="10914">
                  <c:v>10.659548457085879</c:v>
                </c:pt>
                <c:pt idx="10915">
                  <c:v>11.214733272559101</c:v>
                </c:pt>
                <c:pt idx="10916">
                  <c:v>13.435472534451993</c:v>
                </c:pt>
                <c:pt idx="10917">
                  <c:v>16.655544464196684</c:v>
                </c:pt>
                <c:pt idx="10918">
                  <c:v>17.321766242764554</c:v>
                </c:pt>
                <c:pt idx="10919">
                  <c:v>13.2412896793605</c:v>
                </c:pt>
                <c:pt idx="10920">
                  <c:v>11.683490893553383</c:v>
                </c:pt>
                <c:pt idx="10921">
                  <c:v>15.800530541757908</c:v>
                </c:pt>
                <c:pt idx="10922">
                  <c:v>18.582314087842047</c:v>
                </c:pt>
                <c:pt idx="10923">
                  <c:v>15.244173832541081</c:v>
                </c:pt>
                <c:pt idx="10924">
                  <c:v>14.354003097794156</c:v>
                </c:pt>
                <c:pt idx="10925">
                  <c:v>18.916128113372142</c:v>
                </c:pt>
                <c:pt idx="10926">
                  <c:v>7.5664512453488575</c:v>
                </c:pt>
                <c:pt idx="10927">
                  <c:v>14.910359807010984</c:v>
                </c:pt>
                <c:pt idx="10928">
                  <c:v>9.5693353985294376</c:v>
                </c:pt>
                <c:pt idx="10929">
                  <c:v>15.800530541757908</c:v>
                </c:pt>
                <c:pt idx="10930">
                  <c:v>15.244173832541081</c:v>
                </c:pt>
                <c:pt idx="10931">
                  <c:v>16.356887250974737</c:v>
                </c:pt>
                <c:pt idx="10932">
                  <c:v>13.797646388577329</c:v>
                </c:pt>
                <c:pt idx="10933">
                  <c:v>15.132902490697715</c:v>
                </c:pt>
                <c:pt idx="10934">
                  <c:v>22.365539710516472</c:v>
                </c:pt>
                <c:pt idx="10935">
                  <c:v>11.460948209866652</c:v>
                </c:pt>
                <c:pt idx="10936">
                  <c:v>17.358329327565027</c:v>
                </c:pt>
                <c:pt idx="10937">
                  <c:v>16.801972618348199</c:v>
                </c:pt>
                <c:pt idx="10938">
                  <c:v>19.138670797058875</c:v>
                </c:pt>
                <c:pt idx="10939">
                  <c:v>14.465274439637522</c:v>
                </c:pt>
                <c:pt idx="10940">
                  <c:v>16.690701276504832</c:v>
                </c:pt>
                <c:pt idx="10941">
                  <c:v>12.907475653830405</c:v>
                </c:pt>
                <c:pt idx="10942">
                  <c:v>12.600230372353533</c:v>
                </c:pt>
                <c:pt idx="10943">
                  <c:v>15.276385495685256</c:v>
                </c:pt>
                <c:pt idx="10944">
                  <c:v>12.488723908881378</c:v>
                </c:pt>
                <c:pt idx="10945">
                  <c:v>12.934749762769998</c:v>
                </c:pt>
                <c:pt idx="10946">
                  <c:v>26.315525379428617</c:v>
                </c:pt>
                <c:pt idx="10947">
                  <c:v>14.272827324435859</c:v>
                </c:pt>
                <c:pt idx="10948">
                  <c:v>22.970331475263961</c:v>
                </c:pt>
                <c:pt idx="10949">
                  <c:v>12.934749762769998</c:v>
                </c:pt>
                <c:pt idx="10950">
                  <c:v>11.373659274159825</c:v>
                </c:pt>
                <c:pt idx="10951">
                  <c:v>11.150646347215515</c:v>
                </c:pt>
                <c:pt idx="10952">
                  <c:v>12.934749762769998</c:v>
                </c:pt>
                <c:pt idx="10953">
                  <c:v>9.7010623220774992</c:v>
                </c:pt>
                <c:pt idx="10954">
                  <c:v>15.833917813046032</c:v>
                </c:pt>
                <c:pt idx="10955">
                  <c:v>13.185595072610164</c:v>
                </c:pt>
                <c:pt idx="10956">
                  <c:v>13.185595072610164</c:v>
                </c:pt>
                <c:pt idx="10957">
                  <c:v>9.0511288210290104</c:v>
                </c:pt>
                <c:pt idx="10958">
                  <c:v>8.0454478409146759</c:v>
                </c:pt>
                <c:pt idx="10959">
                  <c:v>16.873091999696058</c:v>
                </c:pt>
                <c:pt idx="10960">
                  <c:v>14.079533721600683</c:v>
                </c:pt>
                <c:pt idx="10961">
                  <c:v>16.202638012953166</c:v>
                </c:pt>
                <c:pt idx="10962">
                  <c:v>14.079533721600683</c:v>
                </c:pt>
                <c:pt idx="10963">
                  <c:v>9.7215828077719006</c:v>
                </c:pt>
                <c:pt idx="10964">
                  <c:v>11.285975443505309</c:v>
                </c:pt>
                <c:pt idx="10965">
                  <c:v>11.50946010575294</c:v>
                </c:pt>
                <c:pt idx="10966">
                  <c:v>18.996196291048541</c:v>
                </c:pt>
                <c:pt idx="10967">
                  <c:v>13.661431650849643</c:v>
                </c:pt>
                <c:pt idx="10968">
                  <c:v>11.757789535567316</c:v>
                </c:pt>
                <c:pt idx="10969">
                  <c:v>15.789031662047538</c:v>
                </c:pt>
                <c:pt idx="10970">
                  <c:v>12.093726379440668</c:v>
                </c:pt>
                <c:pt idx="10971">
                  <c:v>16.12496850592089</c:v>
                </c:pt>
                <c:pt idx="10972">
                  <c:v>6.6067579295092536</c:v>
                </c:pt>
                <c:pt idx="10973">
                  <c:v>12.429663223314019</c:v>
                </c:pt>
                <c:pt idx="10974">
                  <c:v>14.109347442680779</c:v>
                </c:pt>
                <c:pt idx="10975">
                  <c:v>12.541642171271803</c:v>
                </c:pt>
                <c:pt idx="10976">
                  <c:v>17.132779037540946</c:v>
                </c:pt>
                <c:pt idx="10977">
                  <c:v>16.908821141625378</c:v>
                </c:pt>
                <c:pt idx="10978">
                  <c:v>15.229136922258618</c:v>
                </c:pt>
                <c:pt idx="10979">
                  <c:v>11.533831639651748</c:v>
                </c:pt>
                <c:pt idx="10980">
                  <c:v>8.8463368886649327</c:v>
                </c:pt>
                <c:pt idx="10981">
                  <c:v>11.085915847820612</c:v>
                </c:pt>
                <c:pt idx="10982">
                  <c:v>16.12496850592089</c:v>
                </c:pt>
                <c:pt idx="10983">
                  <c:v>15.453094818174186</c:v>
                </c:pt>
                <c:pt idx="10984">
                  <c:v>13.325494806976291</c:v>
                </c:pt>
                <c:pt idx="10985">
                  <c:v>15.117157974300834</c:v>
                </c:pt>
                <c:pt idx="10986">
                  <c:v>15.00517902634305</c:v>
                </c:pt>
                <c:pt idx="10987">
                  <c:v>12.343794886526862</c:v>
                </c:pt>
                <c:pt idx="10988">
                  <c:v>8.6406564205688028</c:v>
                </c:pt>
                <c:pt idx="10989">
                  <c:v>26.258618213157142</c:v>
                </c:pt>
                <c:pt idx="10990">
                  <c:v>17.730178109738581</c:v>
                </c:pt>
                <c:pt idx="10991">
                  <c:v>15.934717035334675</c:v>
                </c:pt>
                <c:pt idx="10992">
                  <c:v>13.241525423728815</c:v>
                </c:pt>
                <c:pt idx="10993">
                  <c:v>12.56822752082735</c:v>
                </c:pt>
                <c:pt idx="10994">
                  <c:v>15.598068083883943</c:v>
                </c:pt>
                <c:pt idx="10995">
                  <c:v>13.129309106578571</c:v>
                </c:pt>
                <c:pt idx="10996">
                  <c:v>11.245444189422761</c:v>
                </c:pt>
                <c:pt idx="10997">
                  <c:v>11.695261956999671</c:v>
                </c:pt>
                <c:pt idx="10998">
                  <c:v>10.233354212374712</c:v>
                </c:pt>
                <c:pt idx="10999">
                  <c:v>20.691617308537879</c:v>
                </c:pt>
                <c:pt idx="11000">
                  <c:v>15.856076307086093</c:v>
                </c:pt>
                <c:pt idx="11001">
                  <c:v>9.7835364447978019</c:v>
                </c:pt>
                <c:pt idx="11002">
                  <c:v>19.117255122018694</c:v>
                </c:pt>
                <c:pt idx="11003">
                  <c:v>12.145079724576581</c:v>
                </c:pt>
                <c:pt idx="11004">
                  <c:v>15.406258539509182</c:v>
                </c:pt>
                <c:pt idx="11005">
                  <c:v>19.679527331489833</c:v>
                </c:pt>
                <c:pt idx="11006">
                  <c:v>17.317984051711051</c:v>
                </c:pt>
                <c:pt idx="11007">
                  <c:v>13.944350794884224</c:v>
                </c:pt>
                <c:pt idx="11008">
                  <c:v>13.044715259730403</c:v>
                </c:pt>
                <c:pt idx="11009">
                  <c:v>10.008445328586257</c:v>
                </c:pt>
                <c:pt idx="11010">
                  <c:v>10.120899770480484</c:v>
                </c:pt>
                <c:pt idx="11011">
                  <c:v>24.402613891047391</c:v>
                </c:pt>
                <c:pt idx="11012">
                  <c:v>10.120899770480484</c:v>
                </c:pt>
                <c:pt idx="11013">
                  <c:v>13.944350794884224</c:v>
                </c:pt>
                <c:pt idx="11014">
                  <c:v>6.8597209555478837</c:v>
                </c:pt>
                <c:pt idx="11015">
                  <c:v>27.101520496508854</c:v>
                </c:pt>
                <c:pt idx="11016">
                  <c:v>11.695261956999671</c:v>
                </c:pt>
                <c:pt idx="11017">
                  <c:v>12.396265793969555</c:v>
                </c:pt>
                <c:pt idx="11018">
                  <c:v>11.720105841571215</c:v>
                </c:pt>
                <c:pt idx="11019">
                  <c:v>13.748585698766233</c:v>
                </c:pt>
                <c:pt idx="11020">
                  <c:v>13.973972349565679</c:v>
                </c:pt>
                <c:pt idx="11021">
                  <c:v>9.9170126351756434</c:v>
                </c:pt>
                <c:pt idx="11022">
                  <c:v>8.9027727065781352</c:v>
                </c:pt>
                <c:pt idx="11023">
                  <c:v>15.438985579762081</c:v>
                </c:pt>
                <c:pt idx="11024">
                  <c:v>11.043945889172875</c:v>
                </c:pt>
                <c:pt idx="11025">
                  <c:v>12.396265793969555</c:v>
                </c:pt>
                <c:pt idx="11026">
                  <c:v>12.396265793969555</c:v>
                </c:pt>
                <c:pt idx="11027">
                  <c:v>6.8742928493831164</c:v>
                </c:pt>
                <c:pt idx="11028">
                  <c:v>12.396265793969555</c:v>
                </c:pt>
                <c:pt idx="11029">
                  <c:v>10.48047926217426</c:v>
                </c:pt>
                <c:pt idx="11030">
                  <c:v>19.270558643352672</c:v>
                </c:pt>
                <c:pt idx="11031">
                  <c:v>21.63711847674686</c:v>
                </c:pt>
                <c:pt idx="11032">
                  <c:v>17.278744546749166</c:v>
                </c:pt>
                <c:pt idx="11033">
                  <c:v>16.036481866917526</c:v>
                </c:pt>
                <c:pt idx="11034">
                  <c:v>17.165811575855383</c:v>
                </c:pt>
                <c:pt idx="11035">
                  <c:v>25.635784392889288</c:v>
                </c:pt>
                <c:pt idx="11036">
                  <c:v>10.841565205803398</c:v>
                </c:pt>
                <c:pt idx="11037">
                  <c:v>19.19860505194352</c:v>
                </c:pt>
                <c:pt idx="11038">
                  <c:v>14.681286216192103</c:v>
                </c:pt>
                <c:pt idx="11039">
                  <c:v>11.519163031166112</c:v>
                </c:pt>
                <c:pt idx="11040">
                  <c:v>12.874358681891536</c:v>
                </c:pt>
                <c:pt idx="11041">
                  <c:v>14.681286216192103</c:v>
                </c:pt>
                <c:pt idx="11042">
                  <c:v>11.632096002059896</c:v>
                </c:pt>
                <c:pt idx="11043">
                  <c:v>22.699527149650862</c:v>
                </c:pt>
                <c:pt idx="11044">
                  <c:v>13.664889478148034</c:v>
                </c:pt>
                <c:pt idx="11045">
                  <c:v>12.76142571099775</c:v>
                </c:pt>
                <c:pt idx="11046">
                  <c:v>7.3406431080960513</c:v>
                </c:pt>
                <c:pt idx="11047">
                  <c:v>17.202354006337707</c:v>
                </c:pt>
                <c:pt idx="11048">
                  <c:v>16.749660479855134</c:v>
                </c:pt>
                <c:pt idx="11049">
                  <c:v>16.636487098234493</c:v>
                </c:pt>
                <c:pt idx="11050">
                  <c:v>15.957446808510635</c:v>
                </c:pt>
                <c:pt idx="11051">
                  <c:v>30.669986419194199</c:v>
                </c:pt>
                <c:pt idx="11052">
                  <c:v>16.976007243096422</c:v>
                </c:pt>
                <c:pt idx="11053">
                  <c:v>13.69397917609778</c:v>
                </c:pt>
                <c:pt idx="11054">
                  <c:v>8.9406971480307824</c:v>
                </c:pt>
                <c:pt idx="11055">
                  <c:v>16.410140334993208</c:v>
                </c:pt>
                <c:pt idx="11056">
                  <c:v>14.599366229062921</c:v>
                </c:pt>
                <c:pt idx="11057">
                  <c:v>13.128112267994565</c:v>
                </c:pt>
                <c:pt idx="11058">
                  <c:v>13.496332740175179</c:v>
                </c:pt>
                <c:pt idx="11059">
                  <c:v>19.280475343107398</c:v>
                </c:pt>
                <c:pt idx="11060">
                  <c:v>8.3926775022938074</c:v>
                </c:pt>
                <c:pt idx="11061">
                  <c:v>20.868279194892711</c:v>
                </c:pt>
                <c:pt idx="11062">
                  <c:v>10.547554158288165</c:v>
                </c:pt>
                <c:pt idx="11063">
                  <c:v>19.16706078226559</c:v>
                </c:pt>
                <c:pt idx="11064">
                  <c:v>27.44632372371759</c:v>
                </c:pt>
                <c:pt idx="11065">
                  <c:v>23.136570411728876</c:v>
                </c:pt>
                <c:pt idx="11066">
                  <c:v>11.341456084180821</c:v>
                </c:pt>
                <c:pt idx="11067">
                  <c:v>14.743892909435068</c:v>
                </c:pt>
                <c:pt idx="11068">
                  <c:v>14.093407467687452</c:v>
                </c:pt>
                <c:pt idx="11069">
                  <c:v>11.933933742799859</c:v>
                </c:pt>
                <c:pt idx="11070">
                  <c:v>17.27578979910075</c:v>
                </c:pt>
                <c:pt idx="11071">
                  <c:v>23.526897950091151</c:v>
                </c:pt>
                <c:pt idx="11072">
                  <c:v>9.3198339705675082</c:v>
                </c:pt>
                <c:pt idx="11073">
                  <c:v>17.957728870117883</c:v>
                </c:pt>
                <c:pt idx="11074">
                  <c:v>15.457285609721723</c:v>
                </c:pt>
                <c:pt idx="11075">
                  <c:v>20.230859106841667</c:v>
                </c:pt>
                <c:pt idx="11076">
                  <c:v>14.320720491359831</c:v>
                </c:pt>
                <c:pt idx="11077">
                  <c:v>16.366537704411236</c:v>
                </c:pt>
                <c:pt idx="11078">
                  <c:v>16.480194216247423</c:v>
                </c:pt>
                <c:pt idx="11079">
                  <c:v>12.274903278308427</c:v>
                </c:pt>
                <c:pt idx="11080">
                  <c:v>14.237404737524905</c:v>
                </c:pt>
                <c:pt idx="11081">
                  <c:v>14.009606261724507</c:v>
                </c:pt>
                <c:pt idx="11082">
                  <c:v>8.4285436046147435</c:v>
                </c:pt>
                <c:pt idx="11083">
                  <c:v>10.592629124718529</c:v>
                </c:pt>
                <c:pt idx="11084">
                  <c:v>19.248971205133671</c:v>
                </c:pt>
                <c:pt idx="11085">
                  <c:v>16.857087209229487</c:v>
                </c:pt>
                <c:pt idx="11086">
                  <c:v>12.528916169021915</c:v>
                </c:pt>
                <c:pt idx="11087">
                  <c:v>11.845520741620721</c:v>
                </c:pt>
                <c:pt idx="11088">
                  <c:v>19.590668918834268</c:v>
                </c:pt>
                <c:pt idx="11089">
                  <c:v>14.153700051135951</c:v>
                </c:pt>
                <c:pt idx="11090">
                  <c:v>12.898129885309375</c:v>
                </c:pt>
                <c:pt idx="11091">
                  <c:v>18.14869603331142</c:v>
                </c:pt>
                <c:pt idx="11092">
                  <c:v>11.185988750091315</c:v>
                </c:pt>
                <c:pt idx="11093">
                  <c:v>11.642559719482799</c:v>
                </c:pt>
                <c:pt idx="11094">
                  <c:v>15.409270216962527</c:v>
                </c:pt>
                <c:pt idx="11095">
                  <c:v>12.783987142961504</c:v>
                </c:pt>
                <c:pt idx="11096">
                  <c:v>13.468843597048727</c:v>
                </c:pt>
                <c:pt idx="11097">
                  <c:v>23.056833954269855</c:v>
                </c:pt>
                <c:pt idx="11098">
                  <c:v>14.610271020527433</c:v>
                </c:pt>
                <c:pt idx="11099">
                  <c:v>7.647563737307328</c:v>
                </c:pt>
                <c:pt idx="11100">
                  <c:v>20.31740813792096</c:v>
                </c:pt>
                <c:pt idx="11101">
                  <c:v>8.9031339031339041</c:v>
                </c:pt>
                <c:pt idx="11102">
                  <c:v>19.290123456790127</c:v>
                </c:pt>
                <c:pt idx="11103">
                  <c:v>15.409270216962527</c:v>
                </c:pt>
                <c:pt idx="11104">
                  <c:v>15.899796963024393</c:v>
                </c:pt>
                <c:pt idx="11105">
                  <c:v>8.5790271383225143</c:v>
                </c:pt>
                <c:pt idx="11106">
                  <c:v>18.416311590265664</c:v>
                </c:pt>
                <c:pt idx="11107">
                  <c:v>18.645085647287598</c:v>
                </c:pt>
                <c:pt idx="11108">
                  <c:v>17.844376447710829</c:v>
                </c:pt>
                <c:pt idx="11109">
                  <c:v>15.327861820469559</c:v>
                </c:pt>
                <c:pt idx="11110">
                  <c:v>15.327861820469559</c:v>
                </c:pt>
                <c:pt idx="11111">
                  <c:v>13.955217478337957</c:v>
                </c:pt>
                <c:pt idx="11112">
                  <c:v>10.18044553747605</c:v>
                </c:pt>
                <c:pt idx="11113">
                  <c:v>10.18044553747605</c:v>
                </c:pt>
                <c:pt idx="11114">
                  <c:v>13.040121250250222</c:v>
                </c:pt>
                <c:pt idx="11115">
                  <c:v>19.6745689038863</c:v>
                </c:pt>
                <c:pt idx="11116">
                  <c:v>11.324315822585719</c:v>
                </c:pt>
                <c:pt idx="11117">
                  <c:v>31.113271754982986</c:v>
                </c:pt>
                <c:pt idx="11118">
                  <c:v>14.902172966082656</c:v>
                </c:pt>
                <c:pt idx="11119">
                  <c:v>15.016805065821753</c:v>
                </c:pt>
                <c:pt idx="11120">
                  <c:v>15.016805065821753</c:v>
                </c:pt>
                <c:pt idx="11121">
                  <c:v>20.74841005277662</c:v>
                </c:pt>
                <c:pt idx="11122">
                  <c:v>10.431521076257859</c:v>
                </c:pt>
                <c:pt idx="11123">
                  <c:v>14.214380367648072</c:v>
                </c:pt>
                <c:pt idx="11124">
                  <c:v>8.2535111812150088</c:v>
                </c:pt>
                <c:pt idx="11125">
                  <c:v>16.277758162951823</c:v>
                </c:pt>
                <c:pt idx="11126">
                  <c:v>15.13143716556085</c:v>
                </c:pt>
                <c:pt idx="11127">
                  <c:v>20.74841005277662</c:v>
                </c:pt>
                <c:pt idx="11128">
                  <c:v>15.246069265299948</c:v>
                </c:pt>
                <c:pt idx="11129">
                  <c:v>11.463209973909736</c:v>
                </c:pt>
                <c:pt idx="11130">
                  <c:v>18.685032257472869</c:v>
                </c:pt>
                <c:pt idx="11131">
                  <c:v>7.2218222835631334</c:v>
                </c:pt>
                <c:pt idx="11132">
                  <c:v>12.838795170778903</c:v>
                </c:pt>
                <c:pt idx="11133">
                  <c:v>14.099748267908975</c:v>
                </c:pt>
                <c:pt idx="11134">
                  <c:v>15.475333464778142</c:v>
                </c:pt>
                <c:pt idx="11135">
                  <c:v>11.807106273127028</c:v>
                </c:pt>
                <c:pt idx="11136">
                  <c:v>19.299497179171706</c:v>
                </c:pt>
                <c:pt idx="11137">
                  <c:v>19.299497179171706</c:v>
                </c:pt>
                <c:pt idx="11138">
                  <c:v>10.224138386585011</c:v>
                </c:pt>
                <c:pt idx="11139">
                  <c:v>14.129989006179285</c:v>
                </c:pt>
                <c:pt idx="11140">
                  <c:v>16.312670234776085</c:v>
                </c:pt>
                <c:pt idx="11141">
                  <c:v>13.440721249780296</c:v>
                </c:pt>
                <c:pt idx="11142">
                  <c:v>18.150717585173389</c:v>
                </c:pt>
                <c:pt idx="11143">
                  <c:v>17.691205747574063</c:v>
                </c:pt>
                <c:pt idx="11144">
                  <c:v>11.028284102383832</c:v>
                </c:pt>
                <c:pt idx="11145">
                  <c:v>11.742710309639152</c:v>
                </c:pt>
                <c:pt idx="11146">
                  <c:v>9.900716535578109</c:v>
                </c:pt>
                <c:pt idx="11147">
                  <c:v>9.5553427029416635</c:v>
                </c:pt>
                <c:pt idx="11148">
                  <c:v>13.354454861942566</c:v>
                </c:pt>
                <c:pt idx="11149">
                  <c:v>9.209968870305218</c:v>
                </c:pt>
                <c:pt idx="11150">
                  <c:v>11.857834920517968</c:v>
                </c:pt>
                <c:pt idx="11151">
                  <c:v>10.476339589972184</c:v>
                </c:pt>
                <c:pt idx="11152">
                  <c:v>8.8645950376687725</c:v>
                </c:pt>
                <c:pt idx="11153">
                  <c:v>17.844314686216357</c:v>
                </c:pt>
                <c:pt idx="11154">
                  <c:v>10.015841146456925</c:v>
                </c:pt>
                <c:pt idx="11155">
                  <c:v>13.354454861942566</c:v>
                </c:pt>
                <c:pt idx="11156">
                  <c:v>11.051962644366261</c:v>
                </c:pt>
                <c:pt idx="11157">
                  <c:v>12.893956418427305</c:v>
                </c:pt>
                <c:pt idx="11158">
                  <c:v>12.203208753154414</c:v>
                </c:pt>
                <c:pt idx="11159">
                  <c:v>16.34769474479176</c:v>
                </c:pt>
                <c:pt idx="11160">
                  <c:v>15.311573246882425</c:v>
                </c:pt>
                <c:pt idx="11161">
                  <c:v>28.320654276188545</c:v>
                </c:pt>
                <c:pt idx="11162">
                  <c:v>14.390576359851902</c:v>
                </c:pt>
                <c:pt idx="11163">
                  <c:v>17.153567020943466</c:v>
                </c:pt>
                <c:pt idx="11164">
                  <c:v>12.548582585790859</c:v>
                </c:pt>
                <c:pt idx="11165">
                  <c:v>15.11373954296513</c:v>
                </c:pt>
                <c:pt idx="11166">
                  <c:v>11.075717527669102</c:v>
                </c:pt>
                <c:pt idx="11167">
                  <c:v>12.690926333787514</c:v>
                </c:pt>
                <c:pt idx="11168">
                  <c:v>13.383158679266833</c:v>
                </c:pt>
                <c:pt idx="11169">
                  <c:v>14.421507197485811</c:v>
                </c:pt>
                <c:pt idx="11170">
                  <c:v>16.959692464243314</c:v>
                </c:pt>
                <c:pt idx="11171">
                  <c:v>10.614229297349556</c:v>
                </c:pt>
                <c:pt idx="11172">
                  <c:v>17.76729686730252</c:v>
                </c:pt>
                <c:pt idx="11173">
                  <c:v>14.190763082326038</c:v>
                </c:pt>
                <c:pt idx="11174">
                  <c:v>10.960345470089216</c:v>
                </c:pt>
                <c:pt idx="11175">
                  <c:v>16.498204233923769</c:v>
                </c:pt>
                <c:pt idx="11176">
                  <c:v>16.18684240952711</c:v>
                </c:pt>
                <c:pt idx="11177">
                  <c:v>26.014568158168572</c:v>
                </c:pt>
                <c:pt idx="11178">
                  <c:v>17.574286044629435</c:v>
                </c:pt>
                <c:pt idx="11179">
                  <c:v>18.961729679731757</c:v>
                </c:pt>
                <c:pt idx="11180">
                  <c:v>10.983928777893397</c:v>
                </c:pt>
                <c:pt idx="11181">
                  <c:v>10.521447566192622</c:v>
                </c:pt>
                <c:pt idx="11182">
                  <c:v>25.66770724939299</c:v>
                </c:pt>
                <c:pt idx="11183">
                  <c:v>17.574286044629435</c:v>
                </c:pt>
                <c:pt idx="11184">
                  <c:v>15.493120591975948</c:v>
                </c:pt>
                <c:pt idx="11185">
                  <c:v>18.152387559255402</c:v>
                </c:pt>
                <c:pt idx="11186">
                  <c:v>13.64319574517285</c:v>
                </c:pt>
                <c:pt idx="11187">
                  <c:v>15.955601803676723</c:v>
                </c:pt>
                <c:pt idx="11188">
                  <c:v>12.629759188729158</c:v>
                </c:pt>
                <c:pt idx="11189">
                  <c:v>11.123457634110084</c:v>
                </c:pt>
                <c:pt idx="11190">
                  <c:v>12.398020488018531</c:v>
                </c:pt>
                <c:pt idx="11191">
                  <c:v>22.131045917864853</c:v>
                </c:pt>
                <c:pt idx="11192">
                  <c:v>17.032794502231067</c:v>
                </c:pt>
                <c:pt idx="11193">
                  <c:v>16.337578400099186</c:v>
                </c:pt>
                <c:pt idx="11194">
                  <c:v>11.123457634110084</c:v>
                </c:pt>
                <c:pt idx="11195">
                  <c:v>14.136060743348231</c:v>
                </c:pt>
                <c:pt idx="11196">
                  <c:v>12.282151137663218</c:v>
                </c:pt>
                <c:pt idx="11197">
                  <c:v>9.8488947802016362</c:v>
                </c:pt>
                <c:pt idx="11198">
                  <c:v>14.831276845480112</c:v>
                </c:pt>
                <c:pt idx="11199">
                  <c:v>13.556713991571664</c:v>
                </c:pt>
                <c:pt idx="11200">
                  <c:v>11.355196334820711</c:v>
                </c:pt>
                <c:pt idx="11201">
                  <c:v>24.448432924971122</c:v>
                </c:pt>
                <c:pt idx="11202">
                  <c:v>13.934304399524377</c:v>
                </c:pt>
                <c:pt idx="11203">
                  <c:v>20.553098989298455</c:v>
                </c:pt>
                <c:pt idx="11204">
                  <c:v>15.908330856123664</c:v>
                </c:pt>
                <c:pt idx="11205">
                  <c:v>15.443854042806183</c:v>
                </c:pt>
                <c:pt idx="11206">
                  <c:v>23.68831747919144</c:v>
                </c:pt>
                <c:pt idx="11207">
                  <c:v>15.095496432818075</c:v>
                </c:pt>
                <c:pt idx="11208">
                  <c:v>18.230714922711059</c:v>
                </c:pt>
                <c:pt idx="11209">
                  <c:v>12.889231569560048</c:v>
                </c:pt>
                <c:pt idx="11210">
                  <c:v>10.682966706302022</c:v>
                </c:pt>
                <c:pt idx="11211">
                  <c:v>13.585946789536267</c:v>
                </c:pt>
                <c:pt idx="11212">
                  <c:v>18.4629533293698</c:v>
                </c:pt>
                <c:pt idx="11213">
                  <c:v>18.230714922711059</c:v>
                </c:pt>
                <c:pt idx="11214">
                  <c:v>13.382534512392811</c:v>
                </c:pt>
                <c:pt idx="11215">
                  <c:v>13.1497947817425</c:v>
                </c:pt>
                <c:pt idx="11216">
                  <c:v>18.61917845202478</c:v>
                </c:pt>
                <c:pt idx="11217">
                  <c:v>14.197123569668895</c:v>
                </c:pt>
                <c:pt idx="11218">
                  <c:v>21.062945623853032</c:v>
                </c:pt>
                <c:pt idx="11219">
                  <c:v>21.062945623853032</c:v>
                </c:pt>
                <c:pt idx="11220">
                  <c:v>11.404246801865177</c:v>
                </c:pt>
                <c:pt idx="11221">
                  <c:v>9.8914385526381636</c:v>
                </c:pt>
                <c:pt idx="11222">
                  <c:v>14.429863300319205</c:v>
                </c:pt>
                <c:pt idx="11223">
                  <c:v>19.782877105276327</c:v>
                </c:pt>
                <c:pt idx="11224">
                  <c:v>15.360822222920444</c:v>
                </c:pt>
                <c:pt idx="11225">
                  <c:v>14.429863300319205</c:v>
                </c:pt>
                <c:pt idx="11226">
                  <c:v>9.1932193606872357</c:v>
                </c:pt>
                <c:pt idx="11227">
                  <c:v>16.059041414871373</c:v>
                </c:pt>
                <c:pt idx="11228">
                  <c:v>16.291781145521682</c:v>
                </c:pt>
                <c:pt idx="11229">
                  <c:v>13.87793944087065</c:v>
                </c:pt>
                <c:pt idx="11230">
                  <c:v>11.079027284728669</c:v>
                </c:pt>
                <c:pt idx="11231">
                  <c:v>14.927531499423893</c:v>
                </c:pt>
                <c:pt idx="11232">
                  <c:v>15.977123557977135</c:v>
                </c:pt>
                <c:pt idx="11233">
                  <c:v>14.111182120549149</c:v>
                </c:pt>
                <c:pt idx="11234">
                  <c:v>9.2130858473006843</c:v>
                </c:pt>
                <c:pt idx="11235">
                  <c:v>14.694288819745394</c:v>
                </c:pt>
                <c:pt idx="11236">
                  <c:v>16.793472936851877</c:v>
                </c:pt>
                <c:pt idx="11237">
                  <c:v>12.011998003442663</c:v>
                </c:pt>
                <c:pt idx="11238">
                  <c:v>14.577667479906145</c:v>
                </c:pt>
                <c:pt idx="11239">
                  <c:v>12.711726042478158</c:v>
                </c:pt>
                <c:pt idx="11240">
                  <c:v>15.16077417910239</c:v>
                </c:pt>
                <c:pt idx="11241">
                  <c:v>17.609822315726621</c:v>
                </c:pt>
                <c:pt idx="11242">
                  <c:v>19.709006432833107</c:v>
                </c:pt>
                <c:pt idx="11243">
                  <c:v>18.309550354762116</c:v>
                </c:pt>
                <c:pt idx="11244">
                  <c:v>14.111182120549149</c:v>
                </c:pt>
                <c:pt idx="11245">
                  <c:v>9.9128138863361777</c:v>
                </c:pt>
                <c:pt idx="11246">
                  <c:v>15.31044558071585</c:v>
                </c:pt>
                <c:pt idx="11247">
                  <c:v>13.440467494521549</c:v>
                </c:pt>
                <c:pt idx="11248">
                  <c:v>16.011687363038714</c:v>
                </c:pt>
                <c:pt idx="11249">
                  <c:v>16.362308254200148</c:v>
                </c:pt>
                <c:pt idx="11250">
                  <c:v>13.20672023374726</c:v>
                </c:pt>
                <c:pt idx="11251">
                  <c:v>12.972972972972974</c:v>
                </c:pt>
                <c:pt idx="11252">
                  <c:v>19.517896274653033</c:v>
                </c:pt>
                <c:pt idx="11253">
                  <c:v>14.258582907231556</c:v>
                </c:pt>
                <c:pt idx="11254">
                  <c:v>9.9342585829072316</c:v>
                </c:pt>
                <c:pt idx="11255">
                  <c:v>16.128560993425857</c:v>
                </c:pt>
                <c:pt idx="11256">
                  <c:v>14.95982468955442</c:v>
                </c:pt>
                <c:pt idx="11257">
                  <c:v>19.284149013878743</c:v>
                </c:pt>
                <c:pt idx="11258">
                  <c:v>16.946676406135865</c:v>
                </c:pt>
                <c:pt idx="11259">
                  <c:v>13.907962016070124</c:v>
                </c:pt>
                <c:pt idx="11260">
                  <c:v>15.777940102264427</c:v>
                </c:pt>
                <c:pt idx="11261">
                  <c:v>18.037518037518037</c:v>
                </c:pt>
                <c:pt idx="11262">
                  <c:v>8.6673787972489276</c:v>
                </c:pt>
                <c:pt idx="11263">
                  <c:v>18.740278480538219</c:v>
                </c:pt>
                <c:pt idx="11264">
                  <c:v>10.424279904799386</c:v>
                </c:pt>
                <c:pt idx="11265">
                  <c:v>7.4961113922152887</c:v>
                </c:pt>
                <c:pt idx="11266">
                  <c:v>19.911545885571858</c:v>
                </c:pt>
                <c:pt idx="11267">
                  <c:v>11.244167088322932</c:v>
                </c:pt>
                <c:pt idx="11268">
                  <c:v>14.875096043927213</c:v>
                </c:pt>
                <c:pt idx="11269">
                  <c:v>17.100504113491127</c:v>
                </c:pt>
                <c:pt idx="11270">
                  <c:v>20.731433069095406</c:v>
                </c:pt>
                <c:pt idx="11271">
                  <c:v>17.686137816007946</c:v>
                </c:pt>
                <c:pt idx="11272">
                  <c:v>19.794419145068495</c:v>
                </c:pt>
                <c:pt idx="11273">
                  <c:v>9.4872659807724737</c:v>
                </c:pt>
                <c:pt idx="11274">
                  <c:v>9.7215194617792022</c:v>
                </c:pt>
                <c:pt idx="11275">
                  <c:v>12.766814714866662</c:v>
                </c:pt>
                <c:pt idx="11276">
                  <c:v>18.623151740034857</c:v>
                </c:pt>
                <c:pt idx="11277">
                  <c:v>15.694983227450759</c:v>
                </c:pt>
                <c:pt idx="11278">
                  <c:v>17.803264556511309</c:v>
                </c:pt>
                <c:pt idx="11279">
                  <c:v>12.324970742867068</c:v>
                </c:pt>
                <c:pt idx="11280">
                  <c:v>11.033783331709566</c:v>
                </c:pt>
                <c:pt idx="11281">
                  <c:v>9.7425959205520645</c:v>
                </c:pt>
                <c:pt idx="11282">
                  <c:v>8.2166471619113786</c:v>
                </c:pt>
                <c:pt idx="11283">
                  <c:v>11.268544679192749</c:v>
                </c:pt>
                <c:pt idx="11284">
                  <c:v>15.376868260148438</c:v>
                </c:pt>
                <c:pt idx="11285">
                  <c:v>10.212118615518428</c:v>
                </c:pt>
                <c:pt idx="11286">
                  <c:v>11.620686700417522</c:v>
                </c:pt>
                <c:pt idx="11287">
                  <c:v>17.607101061238669</c:v>
                </c:pt>
                <c:pt idx="11288">
                  <c:v>22.889231379610269</c:v>
                </c:pt>
                <c:pt idx="11289">
                  <c:v>15.846390955114803</c:v>
                </c:pt>
                <c:pt idx="11290">
                  <c:v>14.320442196474119</c:v>
                </c:pt>
                <c:pt idx="11291">
                  <c:v>17.057137882844518</c:v>
                </c:pt>
                <c:pt idx="11292">
                  <c:v>18.586398520616783</c:v>
                </c:pt>
                <c:pt idx="11293">
                  <c:v>9.2931992603083913</c:v>
                </c:pt>
                <c:pt idx="11294">
                  <c:v>17.292408750194095</c:v>
                </c:pt>
                <c:pt idx="11295">
                  <c:v>25.291618240079803</c:v>
                </c:pt>
                <c:pt idx="11296">
                  <c:v>10.940095331755449</c:v>
                </c:pt>
                <c:pt idx="11297">
                  <c:v>13.880981173625193</c:v>
                </c:pt>
                <c:pt idx="11298">
                  <c:v>10.704824464405869</c:v>
                </c:pt>
                <c:pt idx="11299">
                  <c:v>14.704429209348721</c:v>
                </c:pt>
                <c:pt idx="11300">
                  <c:v>13.410439438926034</c:v>
                </c:pt>
                <c:pt idx="11301">
                  <c:v>17.645315051218464</c:v>
                </c:pt>
                <c:pt idx="11302">
                  <c:v>10.58718903073108</c:v>
                </c:pt>
                <c:pt idx="11303">
                  <c:v>24.285550922438311</c:v>
                </c:pt>
                <c:pt idx="11304">
                  <c:v>12.614339556800482</c:v>
                </c:pt>
                <c:pt idx="11305">
                  <c:v>17.683653584299741</c:v>
                </c:pt>
                <c:pt idx="11306">
                  <c:v>12.732230580695814</c:v>
                </c:pt>
                <c:pt idx="11307">
                  <c:v>8.016589624882549</c:v>
                </c:pt>
                <c:pt idx="11308">
                  <c:v>14.029031843544463</c:v>
                </c:pt>
                <c:pt idx="11309">
                  <c:v>8.9597178160452025</c:v>
                </c:pt>
                <c:pt idx="11310">
                  <c:v>18.037326655985737</c:v>
                </c:pt>
                <c:pt idx="11311">
                  <c:v>17.094198464823084</c:v>
                </c:pt>
                <c:pt idx="11312">
                  <c:v>15.325833106393109</c:v>
                </c:pt>
                <c:pt idx="11313">
                  <c:v>16.15107027366043</c:v>
                </c:pt>
                <c:pt idx="11314">
                  <c:v>14.61848696302112</c:v>
                </c:pt>
                <c:pt idx="11315">
                  <c:v>11.671211365637829</c:v>
                </c:pt>
                <c:pt idx="11316">
                  <c:v>7.5450255293012232</c:v>
                </c:pt>
                <c:pt idx="11317">
                  <c:v>13.321685700172472</c:v>
                </c:pt>
                <c:pt idx="11318">
                  <c:v>14.972160034707114</c:v>
                </c:pt>
                <c:pt idx="11319">
                  <c:v>10.374410102789183</c:v>
                </c:pt>
                <c:pt idx="11320">
                  <c:v>13.557467747963136</c:v>
                </c:pt>
                <c:pt idx="11321">
                  <c:v>18.155217679881069</c:v>
                </c:pt>
                <c:pt idx="11322">
                  <c:v>13.675358771858466</c:v>
                </c:pt>
                <c:pt idx="11323">
                  <c:v>19.68780099052038</c:v>
                </c:pt>
                <c:pt idx="11324">
                  <c:v>28.52962778267025</c:v>
                </c:pt>
                <c:pt idx="11325">
                  <c:v>10.96386522226584</c:v>
                </c:pt>
                <c:pt idx="11326">
                  <c:v>18.862563823253058</c:v>
                </c:pt>
                <c:pt idx="11327">
                  <c:v>16.15107027366043</c:v>
                </c:pt>
                <c:pt idx="11328">
                  <c:v>14.854269010811784</c:v>
                </c:pt>
                <c:pt idx="11329">
                  <c:v>16.033179249765098</c:v>
                </c:pt>
                <c:pt idx="11330">
                  <c:v>12.614339556800482</c:v>
                </c:pt>
                <c:pt idx="11331">
                  <c:v>13.675358771858466</c:v>
                </c:pt>
                <c:pt idx="11332">
                  <c:v>9.0776088399405346</c:v>
                </c:pt>
                <c:pt idx="11333">
                  <c:v>16.386852321451094</c:v>
                </c:pt>
                <c:pt idx="11334">
                  <c:v>15.797397201974436</c:v>
                </c:pt>
                <c:pt idx="11335">
                  <c:v>13.439576724067804</c:v>
                </c:pt>
                <c:pt idx="11336">
                  <c:v>14.972160034707114</c:v>
                </c:pt>
                <c:pt idx="11337">
                  <c:v>17.722117202268432</c:v>
                </c:pt>
                <c:pt idx="11338">
                  <c:v>14.29584120982987</c:v>
                </c:pt>
                <c:pt idx="11339">
                  <c:v>15.359168241965977</c:v>
                </c:pt>
                <c:pt idx="11340">
                  <c:v>11.224007561436675</c:v>
                </c:pt>
                <c:pt idx="11341">
                  <c:v>19.376181474480155</c:v>
                </c:pt>
                <c:pt idx="11342">
                  <c:v>17.249527410207943</c:v>
                </c:pt>
                <c:pt idx="11343">
                  <c:v>15.12287334593573</c:v>
                </c:pt>
                <c:pt idx="11344">
                  <c:v>16.658790170132328</c:v>
                </c:pt>
                <c:pt idx="11345">
                  <c:v>23.629489603024577</c:v>
                </c:pt>
                <c:pt idx="11346">
                  <c:v>9.0973534971644625</c:v>
                </c:pt>
                <c:pt idx="11347">
                  <c:v>21.384688090737242</c:v>
                </c:pt>
                <c:pt idx="11348">
                  <c:v>20.793950850661631</c:v>
                </c:pt>
                <c:pt idx="11349">
                  <c:v>8.8610586011342161</c:v>
                </c:pt>
                <c:pt idx="11350">
                  <c:v>15.866231095208045</c:v>
                </c:pt>
                <c:pt idx="11351">
                  <c:v>10.182805031252924</c:v>
                </c:pt>
                <c:pt idx="11352">
                  <c:v>9.2355673539270704</c:v>
                </c:pt>
                <c:pt idx="11353">
                  <c:v>11.011637998913045</c:v>
                </c:pt>
                <c:pt idx="11354">
                  <c:v>15.62942167587658</c:v>
                </c:pt>
                <c:pt idx="11355">
                  <c:v>11.722066256907436</c:v>
                </c:pt>
                <c:pt idx="11356">
                  <c:v>11.36685212791024</c:v>
                </c:pt>
                <c:pt idx="11357">
                  <c:v>17.879111159525483</c:v>
                </c:pt>
                <c:pt idx="11358">
                  <c:v>23.562537223480604</c:v>
                </c:pt>
                <c:pt idx="11359">
                  <c:v>18.826348836851338</c:v>
                </c:pt>
                <c:pt idx="11360">
                  <c:v>12.314089805236094</c:v>
                </c:pt>
                <c:pt idx="11361">
                  <c:v>16.576659353202434</c:v>
                </c:pt>
                <c:pt idx="11362">
                  <c:v>12.077280385904631</c:v>
                </c:pt>
                <c:pt idx="11363">
                  <c:v>16.813468772533898</c:v>
                </c:pt>
                <c:pt idx="11364">
                  <c:v>11.154304374860573</c:v>
                </c:pt>
                <c:pt idx="11365">
                  <c:v>12.696920937341289</c:v>
                </c:pt>
                <c:pt idx="11366">
                  <c:v>11.984944062350189</c:v>
                </c:pt>
                <c:pt idx="11367">
                  <c:v>16.256805312296791</c:v>
                </c:pt>
                <c:pt idx="11368">
                  <c:v>15.663491249804208</c:v>
                </c:pt>
                <c:pt idx="11369">
                  <c:v>11.747618437353156</c:v>
                </c:pt>
                <c:pt idx="11370">
                  <c:v>12.103606874848706</c:v>
                </c:pt>
                <c:pt idx="11371">
                  <c:v>14.951514374813108</c:v>
                </c:pt>
                <c:pt idx="11372">
                  <c:v>15.782154062302725</c:v>
                </c:pt>
                <c:pt idx="11373">
                  <c:v>10.679653124866505</c:v>
                </c:pt>
                <c:pt idx="11374">
                  <c:v>23.613899687204828</c:v>
                </c:pt>
                <c:pt idx="11375">
                  <c:v>18.274073124771576</c:v>
                </c:pt>
                <c:pt idx="11376">
                  <c:v>17.206107812284927</c:v>
                </c:pt>
                <c:pt idx="11377">
                  <c:v>22.189945937222628</c:v>
                </c:pt>
                <c:pt idx="11378">
                  <c:v>18.867387187264161</c:v>
                </c:pt>
                <c:pt idx="11379">
                  <c:v>15.544828437305691</c:v>
                </c:pt>
                <c:pt idx="11380">
                  <c:v>22.951899715658072</c:v>
                </c:pt>
                <c:pt idx="11381">
                  <c:v>11.297567217551901</c:v>
                </c:pt>
                <c:pt idx="11382">
                  <c:v>10.702958416628118</c:v>
                </c:pt>
                <c:pt idx="11383">
                  <c:v>14.032767701801308</c:v>
                </c:pt>
                <c:pt idx="11384">
                  <c:v>10.346193136073847</c:v>
                </c:pt>
                <c:pt idx="11385">
                  <c:v>12.962471860138496</c:v>
                </c:pt>
                <c:pt idx="11386">
                  <c:v>13.081393620323254</c:v>
                </c:pt>
                <c:pt idx="11387">
                  <c:v>16.054437624942175</c:v>
                </c:pt>
                <c:pt idx="11388">
                  <c:v>14.508454742540335</c:v>
                </c:pt>
                <c:pt idx="11389">
                  <c:v>15.10306354346412</c:v>
                </c:pt>
                <c:pt idx="11390">
                  <c:v>16.530124665681203</c:v>
                </c:pt>
                <c:pt idx="11391">
                  <c:v>18.313951068452557</c:v>
                </c:pt>
                <c:pt idx="11392">
                  <c:v>8.1043458362731435</c:v>
                </c:pt>
                <c:pt idx="11393">
                  <c:v>13.94424210064644</c:v>
                </c:pt>
                <c:pt idx="11394">
                  <c:v>13.705878987814877</c:v>
                </c:pt>
                <c:pt idx="11395">
                  <c:v>11.203066303083464</c:v>
                </c:pt>
                <c:pt idx="11396">
                  <c:v>15.016876108388473</c:v>
                </c:pt>
                <c:pt idx="11397">
                  <c:v>11.083884746667684</c:v>
                </c:pt>
                <c:pt idx="11398">
                  <c:v>18.473141244446136</c:v>
                </c:pt>
                <c:pt idx="11399">
                  <c:v>25.981579298640376</c:v>
                </c:pt>
                <c:pt idx="11400">
                  <c:v>17.281325680288322</c:v>
                </c:pt>
                <c:pt idx="11401">
                  <c:v>23.002040388245835</c:v>
                </c:pt>
                <c:pt idx="11402">
                  <c:v>9.0776075726357899</c:v>
                </c:pt>
                <c:pt idx="11403">
                  <c:v>10.272029621666814</c:v>
                </c:pt>
                <c:pt idx="11404">
                  <c:v>26.516169488488753</c:v>
                </c:pt>
                <c:pt idx="11405">
                  <c:v>22.216250111977065</c:v>
                </c:pt>
                <c:pt idx="11406">
                  <c:v>15.408044432500223</c:v>
                </c:pt>
                <c:pt idx="11407">
                  <c:v>9.4359341873450973</c:v>
                </c:pt>
                <c:pt idx="11408">
                  <c:v>19.946848218818118</c:v>
                </c:pt>
                <c:pt idx="11409">
                  <c:v>12.780315924631967</c:v>
                </c:pt>
                <c:pt idx="11410">
                  <c:v>18.752426169787093</c:v>
                </c:pt>
                <c:pt idx="11411">
                  <c:v>11.46645167069784</c:v>
                </c:pt>
                <c:pt idx="11412">
                  <c:v>14.333064588372299</c:v>
                </c:pt>
                <c:pt idx="11413">
                  <c:v>14.094180178566095</c:v>
                </c:pt>
                <c:pt idx="11414">
                  <c:v>12.183104900116454</c:v>
                </c:pt>
                <c:pt idx="11415">
                  <c:v>15.049717817790915</c:v>
                </c:pt>
                <c:pt idx="11416">
                  <c:v>20.424617038430526</c:v>
                </c:pt>
                <c:pt idx="11417">
                  <c:v>14.691391203081608</c:v>
                </c:pt>
                <c:pt idx="11418">
                  <c:v>17.319119710949863</c:v>
                </c:pt>
                <c:pt idx="11419">
                  <c:v>24.180149294466336</c:v>
                </c:pt>
                <c:pt idx="11420">
                  <c:v>19.87081575683867</c:v>
                </c:pt>
                <c:pt idx="11421">
                  <c:v>13.287111741018629</c:v>
                </c:pt>
                <c:pt idx="11422">
                  <c:v>15.322074800453915</c:v>
                </c:pt>
                <c:pt idx="11423">
                  <c:v>17.95555640678193</c:v>
                </c:pt>
                <c:pt idx="11424">
                  <c:v>12.090074647233168</c:v>
                </c:pt>
                <c:pt idx="11425">
                  <c:v>22.504297363166689</c:v>
                </c:pt>
                <c:pt idx="11426">
                  <c:v>15.800889637968099</c:v>
                </c:pt>
                <c:pt idx="11427">
                  <c:v>16.399408184860832</c:v>
                </c:pt>
                <c:pt idx="11428">
                  <c:v>12.329482065990259</c:v>
                </c:pt>
                <c:pt idx="11429">
                  <c:v>9.9354078784193351</c:v>
                </c:pt>
                <c:pt idx="11430">
                  <c:v>22.145186235031048</c:v>
                </c:pt>
                <c:pt idx="11431">
                  <c:v>14.364445125425545</c:v>
                </c:pt>
                <c:pt idx="11432">
                  <c:v>9.3368893315266046</c:v>
                </c:pt>
                <c:pt idx="11433">
                  <c:v>23.342223328816512</c:v>
                </c:pt>
                <c:pt idx="11434">
                  <c:v>26.574223482037258</c:v>
                </c:pt>
                <c:pt idx="11435">
                  <c:v>15.441778509832462</c:v>
                </c:pt>
                <c:pt idx="11436">
                  <c:v>10.916912697089263</c:v>
                </c:pt>
                <c:pt idx="11437">
                  <c:v>16.795250303214249</c:v>
                </c:pt>
                <c:pt idx="11438">
                  <c:v>22.673587909339236</c:v>
                </c:pt>
                <c:pt idx="11439">
                  <c:v>14.635860978515273</c:v>
                </c:pt>
                <c:pt idx="11440">
                  <c:v>7.6778287100407994</c:v>
                </c:pt>
                <c:pt idx="11441">
                  <c:v>18.714707480724449</c:v>
                </c:pt>
                <c:pt idx="11442">
                  <c:v>14.515894904920886</c:v>
                </c:pt>
                <c:pt idx="11443">
                  <c:v>8.8774894459846738</c:v>
                </c:pt>
                <c:pt idx="11444">
                  <c:v>11.756675212249974</c:v>
                </c:pt>
                <c:pt idx="11445">
                  <c:v>20.514198584640262</c:v>
                </c:pt>
                <c:pt idx="11446">
                  <c:v>14.395928831326499</c:v>
                </c:pt>
                <c:pt idx="11447">
                  <c:v>16.675284229619862</c:v>
                </c:pt>
                <c:pt idx="11448">
                  <c:v>17.275114597591799</c:v>
                </c:pt>
                <c:pt idx="11449">
                  <c:v>13.196268095382624</c:v>
                </c:pt>
                <c:pt idx="11450">
                  <c:v>9.7172519611453865</c:v>
                </c:pt>
                <c:pt idx="11451">
                  <c:v>18.114877112752513</c:v>
                </c:pt>
                <c:pt idx="11452">
                  <c:v>20.274266437451487</c:v>
                </c:pt>
                <c:pt idx="11453">
                  <c:v>15.475623493675986</c:v>
                </c:pt>
                <c:pt idx="11454">
                  <c:v>23.68517236072638</c:v>
                </c:pt>
                <c:pt idx="11455">
                  <c:v>12.022930132348415</c:v>
                </c:pt>
                <c:pt idx="11456">
                  <c:v>10.580178516466606</c:v>
                </c:pt>
                <c:pt idx="11457">
                  <c:v>8.5362803939673757</c:v>
                </c:pt>
                <c:pt idx="11458">
                  <c:v>10.459949215143123</c:v>
                </c:pt>
                <c:pt idx="11459">
                  <c:v>22.603108648815024</c:v>
                </c:pt>
                <c:pt idx="11460">
                  <c:v>13.706140350877194</c:v>
                </c:pt>
                <c:pt idx="11461">
                  <c:v>17.313019390581719</c:v>
                </c:pt>
                <c:pt idx="11462">
                  <c:v>9.1374269005847957</c:v>
                </c:pt>
                <c:pt idx="11463">
                  <c:v>22.723337950138507</c:v>
                </c:pt>
                <c:pt idx="11464">
                  <c:v>14.187057556171132</c:v>
                </c:pt>
                <c:pt idx="11465">
                  <c:v>15.148891966759004</c:v>
                </c:pt>
                <c:pt idx="11466">
                  <c:v>16.26660850852069</c:v>
                </c:pt>
                <c:pt idx="11467">
                  <c:v>8.9165113305965278</c:v>
                </c:pt>
                <c:pt idx="11468">
                  <c:v>15.061674544926566</c:v>
                </c:pt>
                <c:pt idx="11469">
                  <c:v>10.96489906870654</c:v>
                </c:pt>
                <c:pt idx="11470">
                  <c:v>14.700194355848328</c:v>
                </c:pt>
                <c:pt idx="11471">
                  <c:v>15.182167941285979</c:v>
                </c:pt>
                <c:pt idx="11472">
                  <c:v>9.0370047269559404</c:v>
                </c:pt>
                <c:pt idx="11473">
                  <c:v>22.41177172285073</c:v>
                </c:pt>
                <c:pt idx="11474">
                  <c:v>8.3140443487994649</c:v>
                </c:pt>
                <c:pt idx="11475">
                  <c:v>11.687859446863015</c:v>
                </c:pt>
                <c:pt idx="11476">
                  <c:v>10.96489906870654</c:v>
                </c:pt>
                <c:pt idx="11477">
                  <c:v>21.92979813741308</c:v>
                </c:pt>
                <c:pt idx="11478">
                  <c:v>18.555983039349531</c:v>
                </c:pt>
                <c:pt idx="11479">
                  <c:v>8.6755245378777026</c:v>
                </c:pt>
                <c:pt idx="11480">
                  <c:v>17.751479289940832</c:v>
                </c:pt>
                <c:pt idx="11481">
                  <c:v>14.974036952058933</c:v>
                </c:pt>
                <c:pt idx="11482">
                  <c:v>14.853278589542327</c:v>
                </c:pt>
                <c:pt idx="11483">
                  <c:v>19.442096365173292</c:v>
                </c:pt>
                <c:pt idx="11484">
                  <c:v>20.408163265306126</c:v>
                </c:pt>
                <c:pt idx="11485">
                  <c:v>7.4870184760294665</c:v>
                </c:pt>
                <c:pt idx="11486">
                  <c:v>23.547880690737838</c:v>
                </c:pt>
                <c:pt idx="11487">
                  <c:v>14.007970051926097</c:v>
                </c:pt>
                <c:pt idx="11488">
                  <c:v>16.060862214708372</c:v>
                </c:pt>
                <c:pt idx="11489">
                  <c:v>9.1776355512619254</c:v>
                </c:pt>
                <c:pt idx="11490">
                  <c:v>12.196594614177034</c:v>
                </c:pt>
                <c:pt idx="11491">
                  <c:v>12.558869701726847</c:v>
                </c:pt>
                <c:pt idx="11492">
                  <c:v>10.868252626494387</c:v>
                </c:pt>
                <c:pt idx="11493">
                  <c:v>20.770438352855937</c:v>
                </c:pt>
                <c:pt idx="11494">
                  <c:v>13.404178239343077</c:v>
                </c:pt>
                <c:pt idx="11495">
                  <c:v>15.940103852191767</c:v>
                </c:pt>
                <c:pt idx="11496">
                  <c:v>12.07583625166043</c:v>
                </c:pt>
                <c:pt idx="11497">
                  <c:v>17.630720927424228</c:v>
                </c:pt>
                <c:pt idx="11498">
                  <c:v>21.17923563533471</c:v>
                </c:pt>
                <c:pt idx="11499">
                  <c:v>19.605920988138418</c:v>
                </c:pt>
                <c:pt idx="11500">
                  <c:v>15.733146471962927</c:v>
                </c:pt>
                <c:pt idx="11501">
                  <c:v>22.268453468009067</c:v>
                </c:pt>
                <c:pt idx="11502">
                  <c:v>12.102420363048406</c:v>
                </c:pt>
                <c:pt idx="11503">
                  <c:v>11.013202530374048</c:v>
                </c:pt>
                <c:pt idx="11504">
                  <c:v>17.91158213731164</c:v>
                </c:pt>
                <c:pt idx="11505">
                  <c:v>19.847969395399385</c:v>
                </c:pt>
                <c:pt idx="11506">
                  <c:v>12.102420363048406</c:v>
                </c:pt>
                <c:pt idx="11507">
                  <c:v>11.497299344895985</c:v>
                </c:pt>
                <c:pt idx="11508">
                  <c:v>10.673601273069535</c:v>
                </c:pt>
                <c:pt idx="11509">
                  <c:v>20.255584234120594</c:v>
                </c:pt>
                <c:pt idx="11510">
                  <c:v>13.22071066777931</c:v>
                </c:pt>
                <c:pt idx="11511">
                  <c:v>16.980729298065167</c:v>
                </c:pt>
                <c:pt idx="11512">
                  <c:v>29.716276271614042</c:v>
                </c:pt>
                <c:pt idx="11513">
                  <c:v>17.708474839410819</c:v>
                </c:pt>
                <c:pt idx="11514">
                  <c:v>14.918783597585826</c:v>
                </c:pt>
                <c:pt idx="11515">
                  <c:v>12.007801432203225</c:v>
                </c:pt>
                <c:pt idx="11516">
                  <c:v>13.0994197442217</c:v>
                </c:pt>
                <c:pt idx="11517">
                  <c:v>17.58718391585321</c:v>
                </c:pt>
                <c:pt idx="11518">
                  <c:v>25.834966717770577</c:v>
                </c:pt>
                <c:pt idx="11519">
                  <c:v>25.834966717770577</c:v>
                </c:pt>
                <c:pt idx="11520">
                  <c:v>32.74854936055425</c:v>
                </c:pt>
                <c:pt idx="11521">
                  <c:v>14.951698719624043</c:v>
                </c:pt>
                <c:pt idx="11522">
                  <c:v>14.343906088745015</c:v>
                </c:pt>
                <c:pt idx="11523">
                  <c:v>8.7522138846579765</c:v>
                </c:pt>
                <c:pt idx="11524">
                  <c:v>14.343906088745015</c:v>
                </c:pt>
                <c:pt idx="11525">
                  <c:v>16.531959559909509</c:v>
                </c:pt>
                <c:pt idx="11526">
                  <c:v>12.763645248459548</c:v>
                </c:pt>
                <c:pt idx="11527">
                  <c:v>12.763645248459548</c:v>
                </c:pt>
                <c:pt idx="11528">
                  <c:v>11.061825881998274</c:v>
                </c:pt>
                <c:pt idx="11529">
                  <c:v>21.029625028414301</c:v>
                </c:pt>
                <c:pt idx="11530">
                  <c:v>16.410401033733706</c:v>
                </c:pt>
                <c:pt idx="11531">
                  <c:v>18.5984545048982</c:v>
                </c:pt>
                <c:pt idx="11532">
                  <c:v>14.587023141096626</c:v>
                </c:pt>
                <c:pt idx="11533">
                  <c:v>14.619241846117859</c:v>
                </c:pt>
                <c:pt idx="11534">
                  <c:v>13.035490646121758</c:v>
                </c:pt>
                <c:pt idx="11535">
                  <c:v>16.081166030729644</c:v>
                </c:pt>
                <c:pt idx="11536">
                  <c:v>15.95933901534533</c:v>
                </c:pt>
                <c:pt idx="11537">
                  <c:v>9.9898152615138702</c:v>
                </c:pt>
                <c:pt idx="11538">
                  <c:v>21.928862769176789</c:v>
                </c:pt>
                <c:pt idx="11539">
                  <c:v>17.543090215341433</c:v>
                </c:pt>
                <c:pt idx="11540">
                  <c:v>32.649640122996551</c:v>
                </c:pt>
                <c:pt idx="11541">
                  <c:v>14.375587815349229</c:v>
                </c:pt>
                <c:pt idx="11542">
                  <c:v>12.913663630737442</c:v>
                </c:pt>
                <c:pt idx="11543">
                  <c:v>15.715684984576699</c:v>
                </c:pt>
                <c:pt idx="11544">
                  <c:v>14.375587815349229</c:v>
                </c:pt>
                <c:pt idx="11545">
                  <c:v>16.568474092266907</c:v>
                </c:pt>
                <c:pt idx="11546">
                  <c:v>24.243576061478784</c:v>
                </c:pt>
                <c:pt idx="11547">
                  <c:v>15.95933901534533</c:v>
                </c:pt>
                <c:pt idx="11548">
                  <c:v>17.299436184572802</c:v>
                </c:pt>
                <c:pt idx="11549">
                  <c:v>12.304528553815866</c:v>
                </c:pt>
                <c:pt idx="11550">
                  <c:v>16.081166030729644</c:v>
                </c:pt>
                <c:pt idx="11551">
                  <c:v>14.28527822716034</c:v>
                </c:pt>
                <c:pt idx="11552">
                  <c:v>12.94221788101706</c:v>
                </c:pt>
                <c:pt idx="11553">
                  <c:v>17.21559170965477</c:v>
                </c:pt>
                <c:pt idx="11554">
                  <c:v>13.186410671224928</c:v>
                </c:pt>
                <c:pt idx="11555">
                  <c:v>17.948170080278377</c:v>
                </c:pt>
                <c:pt idx="11556">
                  <c:v>17.337688104758705</c:v>
                </c:pt>
                <c:pt idx="11557">
                  <c:v>15.262049387991816</c:v>
                </c:pt>
                <c:pt idx="11558">
                  <c:v>17.581880894966574</c:v>
                </c:pt>
                <c:pt idx="11559">
                  <c:v>12.820121485913125</c:v>
                </c:pt>
                <c:pt idx="11560">
                  <c:v>17.581880894966574</c:v>
                </c:pt>
                <c:pt idx="11561">
                  <c:v>20.390097982357066</c:v>
                </c:pt>
                <c:pt idx="11562">
                  <c:v>12.35903359699272</c:v>
                </c:pt>
                <c:pt idx="11563">
                  <c:v>17.620800375910413</c:v>
                </c:pt>
                <c:pt idx="11564">
                  <c:v>12.236666927715564</c:v>
                </c:pt>
                <c:pt idx="11565">
                  <c:v>14.561633643981521</c:v>
                </c:pt>
                <c:pt idx="11566">
                  <c:v>11.380100242775475</c:v>
                </c:pt>
                <c:pt idx="11567">
                  <c:v>27.654867256637175</c:v>
                </c:pt>
                <c:pt idx="11568">
                  <c:v>15.173466990367299</c:v>
                </c:pt>
                <c:pt idx="11569">
                  <c:v>16.397133683138854</c:v>
                </c:pt>
                <c:pt idx="11570">
                  <c:v>13.46033362048712</c:v>
                </c:pt>
                <c:pt idx="11571">
                  <c:v>15.418200328921611</c:v>
                </c:pt>
                <c:pt idx="11572">
                  <c:v>15.907667006030232</c:v>
                </c:pt>
                <c:pt idx="11573">
                  <c:v>15.907667006030232</c:v>
                </c:pt>
                <c:pt idx="11574">
                  <c:v>20.679967107839303</c:v>
                </c:pt>
                <c:pt idx="11575">
                  <c:v>11.502466912052631</c:v>
                </c:pt>
                <c:pt idx="11576">
                  <c:v>17.169297861563951</c:v>
                </c:pt>
                <c:pt idx="11577">
                  <c:v>14.471265340461047</c:v>
                </c:pt>
                <c:pt idx="11578">
                  <c:v>21.584260168823256</c:v>
                </c:pt>
                <c:pt idx="11579">
                  <c:v>30.046271257736919</c:v>
                </c:pt>
                <c:pt idx="11580">
                  <c:v>11.282681451884883</c:v>
                </c:pt>
                <c:pt idx="11581">
                  <c:v>15.084454549802615</c:v>
                </c:pt>
                <c:pt idx="11582">
                  <c:v>12.386422028699709</c:v>
                </c:pt>
                <c:pt idx="11583">
                  <c:v>19.867330382666861</c:v>
                </c:pt>
                <c:pt idx="11584">
                  <c:v>23.055914271243022</c:v>
                </c:pt>
                <c:pt idx="11585">
                  <c:v>13.858076131119477</c:v>
                </c:pt>
                <c:pt idx="11586">
                  <c:v>19.542676781333427</c:v>
                </c:pt>
                <c:pt idx="11587">
                  <c:v>13.151361104419349</c:v>
                </c:pt>
                <c:pt idx="11588">
                  <c:v>18.313577612696104</c:v>
                </c:pt>
                <c:pt idx="11589">
                  <c:v>11.307712351463366</c:v>
                </c:pt>
                <c:pt idx="11590">
                  <c:v>26.179812291974965</c:v>
                </c:pt>
                <c:pt idx="11591">
                  <c:v>10.816072684008438</c:v>
                </c:pt>
                <c:pt idx="11592">
                  <c:v>15.240829691102798</c:v>
                </c:pt>
                <c:pt idx="11593">
                  <c:v>14.134640439329207</c:v>
                </c:pt>
                <c:pt idx="11594">
                  <c:v>22.123785035471801</c:v>
                </c:pt>
                <c:pt idx="11595">
                  <c:v>13.274271021283081</c:v>
                </c:pt>
                <c:pt idx="11596">
                  <c:v>15.117919774239065</c:v>
                </c:pt>
                <c:pt idx="11597">
                  <c:v>24.336163539018983</c:v>
                </c:pt>
                <c:pt idx="11598">
                  <c:v>21.386325534289409</c:v>
                </c:pt>
                <c:pt idx="11599">
                  <c:v>21.263415617425675</c:v>
                </c:pt>
                <c:pt idx="11600">
                  <c:v>14.995009857375333</c:v>
                </c:pt>
                <c:pt idx="11601">
                  <c:v>18.436487529559834</c:v>
                </c:pt>
                <c:pt idx="11602">
                  <c:v>11.456009539283643</c:v>
                </c:pt>
                <c:pt idx="11603">
                  <c:v>21.926555892392347</c:v>
                </c:pt>
                <c:pt idx="11604">
                  <c:v>29.687078483519976</c:v>
                </c:pt>
                <c:pt idx="11605">
                  <c:v>9.115534472118167</c:v>
                </c:pt>
                <c:pt idx="11606">
                  <c:v>17.245605758061398</c:v>
                </c:pt>
                <c:pt idx="11607">
                  <c:v>15.028313589167789</c:v>
                </c:pt>
                <c:pt idx="11608">
                  <c:v>13.550118809905383</c:v>
                </c:pt>
                <c:pt idx="11609">
                  <c:v>18.477434740780069</c:v>
                </c:pt>
                <c:pt idx="11610">
                  <c:v>22.419287485479817</c:v>
                </c:pt>
                <c:pt idx="11611">
                  <c:v>26.11477443363583</c:v>
                </c:pt>
                <c:pt idx="11612">
                  <c:v>15.028313589167789</c:v>
                </c:pt>
                <c:pt idx="11613">
                  <c:v>20.571544011401809</c:v>
                </c:pt>
                <c:pt idx="11614">
                  <c:v>18.970166333867539</c:v>
                </c:pt>
                <c:pt idx="11615">
                  <c:v>11.702375335827377</c:v>
                </c:pt>
                <c:pt idx="11616">
                  <c:v>12.839506172839506</c:v>
                </c:pt>
                <c:pt idx="11617">
                  <c:v>20.987654320987655</c:v>
                </c:pt>
                <c:pt idx="11618">
                  <c:v>26.666666666666668</c:v>
                </c:pt>
                <c:pt idx="11619">
                  <c:v>19.62962962962963</c:v>
                </c:pt>
                <c:pt idx="11620">
                  <c:v>10.123456790123457</c:v>
                </c:pt>
                <c:pt idx="11621">
                  <c:v>20</c:v>
                </c:pt>
                <c:pt idx="11622">
                  <c:v>13.703703703703704</c:v>
                </c:pt>
                <c:pt idx="11623">
                  <c:v>19.135802469135804</c:v>
                </c:pt>
                <c:pt idx="11624">
                  <c:v>13.115549225996997</c:v>
                </c:pt>
                <c:pt idx="11625">
                  <c:v>21.776760979013883</c:v>
                </c:pt>
                <c:pt idx="11626">
                  <c:v>22.14795576842889</c:v>
                </c:pt>
                <c:pt idx="11627">
                  <c:v>14.229133594242025</c:v>
                </c:pt>
                <c:pt idx="11628">
                  <c:v>11.38330687539362</c:v>
                </c:pt>
                <c:pt idx="11629">
                  <c:v>13.981670401298684</c:v>
                </c:pt>
                <c:pt idx="11630">
                  <c:v>11.25957527892195</c:v>
                </c:pt>
                <c:pt idx="11631">
                  <c:v>19.797055435467165</c:v>
                </c:pt>
                <c:pt idx="11632">
                  <c:v>17.322423506033768</c:v>
                </c:pt>
                <c:pt idx="11633">
                  <c:v>11.532680889479712</c:v>
                </c:pt>
                <c:pt idx="11634">
                  <c:v>12.772754103402262</c:v>
                </c:pt>
                <c:pt idx="11635">
                  <c:v>20.461208029722073</c:v>
                </c:pt>
                <c:pt idx="11636">
                  <c:v>8.6805124974578476</c:v>
                </c:pt>
                <c:pt idx="11637">
                  <c:v>13.640805353148048</c:v>
                </c:pt>
                <c:pt idx="11638">
                  <c:v>9.920585711380399</c:v>
                </c:pt>
                <c:pt idx="11639">
                  <c:v>18.229076244661481</c:v>
                </c:pt>
                <c:pt idx="11640">
                  <c:v>32.365910883378547</c:v>
                </c:pt>
                <c:pt idx="11641">
                  <c:v>13.640805353148048</c:v>
                </c:pt>
                <c:pt idx="11642">
                  <c:v>19.097127494407268</c:v>
                </c:pt>
                <c:pt idx="11643">
                  <c:v>14.508856602893832</c:v>
                </c:pt>
                <c:pt idx="11644">
                  <c:v>14.012827317324813</c:v>
                </c:pt>
                <c:pt idx="11645">
                  <c:v>13.268783388971283</c:v>
                </c:pt>
                <c:pt idx="11646">
                  <c:v>17.733046959092462</c:v>
                </c:pt>
                <c:pt idx="11647">
                  <c:v>15.128893209855107</c:v>
                </c:pt>
                <c:pt idx="11648">
                  <c:v>17.026903750765896</c:v>
                </c:pt>
                <c:pt idx="11649">
                  <c:v>17.15118771974959</c:v>
                </c:pt>
                <c:pt idx="11650">
                  <c:v>17.772607564668053</c:v>
                </c:pt>
                <c:pt idx="11651">
                  <c:v>10.688421332597571</c:v>
                </c:pt>
                <c:pt idx="11652">
                  <c:v>18.891163285521287</c:v>
                </c:pt>
                <c:pt idx="11653">
                  <c:v>20.506854882309295</c:v>
                </c:pt>
                <c:pt idx="11654">
                  <c:v>13.42266865023881</c:v>
                </c:pt>
                <c:pt idx="11655">
                  <c:v>15.570192920918364</c:v>
                </c:pt>
                <c:pt idx="11656">
                  <c:v>13.452646683673468</c:v>
                </c:pt>
                <c:pt idx="11657">
                  <c:v>29.147401147959179</c:v>
                </c:pt>
                <c:pt idx="11658">
                  <c:v>16.068439094387752</c:v>
                </c:pt>
                <c:pt idx="11659">
                  <c:v>13.32808514030612</c:v>
                </c:pt>
                <c:pt idx="11660">
                  <c:v>12.456154336734691</c:v>
                </c:pt>
                <c:pt idx="11661">
                  <c:v>18.061423788265305</c:v>
                </c:pt>
                <c:pt idx="11662">
                  <c:v>15.943877551020407</c:v>
                </c:pt>
                <c:pt idx="11663">
                  <c:v>13.826331313775508</c:v>
                </c:pt>
                <c:pt idx="11664">
                  <c:v>12.207031249999998</c:v>
                </c:pt>
                <c:pt idx="11665">
                  <c:v>16.815808354591834</c:v>
                </c:pt>
                <c:pt idx="11666">
                  <c:v>15.943877551020407</c:v>
                </c:pt>
                <c:pt idx="11667">
                  <c:v>16.317562181122447</c:v>
                </c:pt>
                <c:pt idx="11668">
                  <c:v>19.97440779001904</c:v>
                </c:pt>
                <c:pt idx="11669">
                  <c:v>8.8636434568209488</c:v>
                </c:pt>
                <c:pt idx="11670">
                  <c:v>21.472488374270469</c:v>
                </c:pt>
                <c:pt idx="11671">
                  <c:v>14.855965793826661</c:v>
                </c:pt>
                <c:pt idx="11672">
                  <c:v>15.854686183327614</c:v>
                </c:pt>
                <c:pt idx="11673">
                  <c:v>12.983365063512377</c:v>
                </c:pt>
                <c:pt idx="11674">
                  <c:v>18.101807059704754</c:v>
                </c:pt>
                <c:pt idx="11675">
                  <c:v>18.226647108392374</c:v>
                </c:pt>
                <c:pt idx="11676">
                  <c:v>15.979526232015232</c:v>
                </c:pt>
                <c:pt idx="11677">
                  <c:v>16.229206329390472</c:v>
                </c:pt>
                <c:pt idx="11678">
                  <c:v>18.226647108392374</c:v>
                </c:pt>
                <c:pt idx="11679">
                  <c:v>19.225367497893327</c:v>
                </c:pt>
                <c:pt idx="11680">
                  <c:v>23.345089104584755</c:v>
                </c:pt>
                <c:pt idx="11681">
                  <c:v>27.589650759963799</c:v>
                </c:pt>
                <c:pt idx="11682">
                  <c:v>10.009559128968165</c:v>
                </c:pt>
                <c:pt idx="11683">
                  <c:v>25.774614757093026</c:v>
                </c:pt>
                <c:pt idx="11684">
                  <c:v>10.134678618080267</c:v>
                </c:pt>
                <c:pt idx="11685">
                  <c:v>14.51386073700384</c:v>
                </c:pt>
                <c:pt idx="11686">
                  <c:v>18.392564899479005</c:v>
                </c:pt>
                <c:pt idx="11687">
                  <c:v>11.636112487425493</c:v>
                </c:pt>
                <c:pt idx="11688">
                  <c:v>26.275092713541433</c:v>
                </c:pt>
                <c:pt idx="11689">
                  <c:v>13.512904824107023</c:v>
                </c:pt>
                <c:pt idx="11690">
                  <c:v>13.763143802331227</c:v>
                </c:pt>
                <c:pt idx="11691">
                  <c:v>14.671784653313253</c:v>
                </c:pt>
                <c:pt idx="11692">
                  <c:v>11.912987539015035</c:v>
                </c:pt>
                <c:pt idx="11693">
                  <c:v>11.285988194856348</c:v>
                </c:pt>
                <c:pt idx="11694">
                  <c:v>18.684580455928842</c:v>
                </c:pt>
                <c:pt idx="11695">
                  <c:v>8.5271910805581292</c:v>
                </c:pt>
                <c:pt idx="11696">
                  <c:v>13.166986227332407</c:v>
                </c:pt>
                <c:pt idx="11697">
                  <c:v>17.430581767611471</c:v>
                </c:pt>
                <c:pt idx="11698">
                  <c:v>9.4049901623802903</c:v>
                </c:pt>
                <c:pt idx="11699">
                  <c:v>15.424183866303675</c:v>
                </c:pt>
                <c:pt idx="11700">
                  <c:v>10.054495364877637</c:v>
                </c:pt>
                <c:pt idx="11701">
                  <c:v>22.24557099479177</c:v>
                </c:pt>
                <c:pt idx="11702">
                  <c:v>16.715598544109071</c:v>
                </c:pt>
                <c:pt idx="11703">
                  <c:v>18.475135232962657</c:v>
                </c:pt>
                <c:pt idx="11704">
                  <c:v>13.322206358462868</c:v>
                </c:pt>
                <c:pt idx="11705">
                  <c:v>23.502382915401476</c:v>
                </c:pt>
                <c:pt idx="11706">
                  <c:v>20.737396690060127</c:v>
                </c:pt>
                <c:pt idx="11707">
                  <c:v>20.988759074182067</c:v>
                </c:pt>
                <c:pt idx="11708">
                  <c:v>29.535080134328059</c:v>
                </c:pt>
                <c:pt idx="11709">
                  <c:v>17.972410464718774</c:v>
                </c:pt>
                <c:pt idx="11710">
                  <c:v>18.223772848840717</c:v>
                </c:pt>
                <c:pt idx="11711">
                  <c:v>20.234671921816243</c:v>
                </c:pt>
                <c:pt idx="11712">
                  <c:v>17.846729272657804</c:v>
                </c:pt>
                <c:pt idx="11713">
                  <c:v>10.054495364877637</c:v>
                </c:pt>
                <c:pt idx="11714">
                  <c:v>17.469685696474894</c:v>
                </c:pt>
                <c:pt idx="11715">
                  <c:v>21.61716503448692</c:v>
                </c:pt>
                <c:pt idx="11716">
                  <c:v>13.070843974340928</c:v>
                </c:pt>
                <c:pt idx="11717">
                  <c:v>17.09264212029198</c:v>
                </c:pt>
                <c:pt idx="11718">
                  <c:v>17.469685696474894</c:v>
                </c:pt>
                <c:pt idx="11719">
                  <c:v>18.852178809145567</c:v>
                </c:pt>
                <c:pt idx="11720">
                  <c:v>18.600816425023627</c:v>
                </c:pt>
                <c:pt idx="11721">
                  <c:v>12.316756821975105</c:v>
                </c:pt>
                <c:pt idx="11722">
                  <c:v>16.879104047080101</c:v>
                </c:pt>
                <c:pt idx="11723">
                  <c:v>19.398373307838327</c:v>
                </c:pt>
                <c:pt idx="11724">
                  <c:v>21.035898327331171</c:v>
                </c:pt>
                <c:pt idx="11725">
                  <c:v>29.09755996175749</c:v>
                </c:pt>
                <c:pt idx="11726">
                  <c:v>18.768555992648771</c:v>
                </c:pt>
                <c:pt idx="11727">
                  <c:v>9.0693693387296079</c:v>
                </c:pt>
                <c:pt idx="11728">
                  <c:v>13.855980934170233</c:v>
                </c:pt>
                <c:pt idx="11729">
                  <c:v>20.532044475179529</c:v>
                </c:pt>
                <c:pt idx="11730">
                  <c:v>13.100200155942765</c:v>
                </c:pt>
                <c:pt idx="11731">
                  <c:v>17.760848288345482</c:v>
                </c:pt>
                <c:pt idx="11732">
                  <c:v>9.3212962648054294</c:v>
                </c:pt>
                <c:pt idx="11733">
                  <c:v>15.241579027587257</c:v>
                </c:pt>
                <c:pt idx="11734">
                  <c:v>20.280117549103704</c:v>
                </c:pt>
                <c:pt idx="11735">
                  <c:v>12.218455914677387</c:v>
                </c:pt>
                <c:pt idx="11736">
                  <c:v>18.305769473551319</c:v>
                </c:pt>
                <c:pt idx="11737">
                  <c:v>14.644615578841053</c:v>
                </c:pt>
                <c:pt idx="11738">
                  <c:v>17.043302613306398</c:v>
                </c:pt>
                <c:pt idx="11739">
                  <c:v>14.39212220679207</c:v>
                </c:pt>
                <c:pt idx="11740">
                  <c:v>20.704456508016662</c:v>
                </c:pt>
                <c:pt idx="11741">
                  <c:v>14.644615578841053</c:v>
                </c:pt>
                <c:pt idx="11742">
                  <c:v>13.255902032571644</c:v>
                </c:pt>
                <c:pt idx="11743">
                  <c:v>19.820729705845221</c:v>
                </c:pt>
                <c:pt idx="11744">
                  <c:v>20.199469763918696</c:v>
                </c:pt>
                <c:pt idx="11745">
                  <c:v>16.285822497159447</c:v>
                </c:pt>
                <c:pt idx="11746">
                  <c:v>21.588183310188107</c:v>
                </c:pt>
                <c:pt idx="11747">
                  <c:v>13.634642090645119</c:v>
                </c:pt>
                <c:pt idx="11748">
                  <c:v>19.694483019820726</c:v>
                </c:pt>
                <c:pt idx="11749">
                  <c:v>16.538315869208432</c:v>
                </c:pt>
                <c:pt idx="11750">
                  <c:v>12.245928544375708</c:v>
                </c:pt>
                <c:pt idx="11751">
                  <c:v>31.814164878171944</c:v>
                </c:pt>
                <c:pt idx="11752">
                  <c:v>19.18949627572276</c:v>
                </c:pt>
                <c:pt idx="11753">
                  <c:v>13.003408660522659</c:v>
                </c:pt>
                <c:pt idx="11754">
                  <c:v>14.265875520767578</c:v>
                </c:pt>
                <c:pt idx="11755">
                  <c:v>18.5582628456003</c:v>
                </c:pt>
                <c:pt idx="11756">
                  <c:v>14.677580375568912</c:v>
                </c:pt>
                <c:pt idx="11757">
                  <c:v>13.665333453115883</c:v>
                </c:pt>
                <c:pt idx="11758">
                  <c:v>12.779617395969483</c:v>
                </c:pt>
                <c:pt idx="11759">
                  <c:v>20.624531044980454</c:v>
                </c:pt>
                <c:pt idx="11760">
                  <c:v>7.9714445143175983</c:v>
                </c:pt>
                <c:pt idx="11761">
                  <c:v>18.726568065381027</c:v>
                </c:pt>
                <c:pt idx="11762">
                  <c:v>9.3632840326905136</c:v>
                </c:pt>
                <c:pt idx="11763">
                  <c:v>16.195950759248454</c:v>
                </c:pt>
                <c:pt idx="11764">
                  <c:v>10.881654416370056</c:v>
                </c:pt>
                <c:pt idx="11765">
                  <c:v>18.853098930687654</c:v>
                </c:pt>
                <c:pt idx="11766">
                  <c:v>15.816358163328569</c:v>
                </c:pt>
                <c:pt idx="11767">
                  <c:v>14.171456914342398</c:v>
                </c:pt>
                <c:pt idx="11768">
                  <c:v>8.4966723480236972</c:v>
                </c:pt>
                <c:pt idx="11769">
                  <c:v>19.656480805129451</c:v>
                </c:pt>
                <c:pt idx="11770">
                  <c:v>12.808416524632738</c:v>
                </c:pt>
                <c:pt idx="11771">
                  <c:v>9.764832399967533</c:v>
                </c:pt>
                <c:pt idx="11772">
                  <c:v>8.8771203636068492</c:v>
                </c:pt>
                <c:pt idx="11773">
                  <c:v>19.783296810323833</c:v>
                </c:pt>
                <c:pt idx="11774">
                  <c:v>20.924640857073285</c:v>
                </c:pt>
                <c:pt idx="11775">
                  <c:v>23.460960960960957</c:v>
                </c:pt>
                <c:pt idx="11776">
                  <c:v>16.866528690853013</c:v>
                </c:pt>
                <c:pt idx="11777">
                  <c:v>15.852000649297944</c:v>
                </c:pt>
                <c:pt idx="11778">
                  <c:v>13.822944566187807</c:v>
                </c:pt>
                <c:pt idx="11779">
                  <c:v>26.377729080431777</c:v>
                </c:pt>
                <c:pt idx="11780">
                  <c:v>16.105632659686712</c:v>
                </c:pt>
                <c:pt idx="11781">
                  <c:v>14.998048982611163</c:v>
                </c:pt>
                <c:pt idx="11782">
                  <c:v>16.269070082832446</c:v>
                </c:pt>
                <c:pt idx="11783">
                  <c:v>18.429805953208632</c:v>
                </c:pt>
                <c:pt idx="11784">
                  <c:v>10.041066691748151</c:v>
                </c:pt>
                <c:pt idx="11785">
                  <c:v>23.132584024027388</c:v>
                </c:pt>
                <c:pt idx="11786">
                  <c:v>14.36253843250052</c:v>
                </c:pt>
                <c:pt idx="11787">
                  <c:v>9.913964581726022</c:v>
                </c:pt>
                <c:pt idx="11788">
                  <c:v>15.12515109263329</c:v>
                </c:pt>
                <c:pt idx="11789">
                  <c:v>11.312087791969436</c:v>
                </c:pt>
                <c:pt idx="11790">
                  <c:v>14.36253843250052</c:v>
                </c:pt>
                <c:pt idx="11791">
                  <c:v>18.938214393297145</c:v>
                </c:pt>
                <c:pt idx="11792">
                  <c:v>18.598820885711522</c:v>
                </c:pt>
                <c:pt idx="11793">
                  <c:v>9.8089671794505975</c:v>
                </c:pt>
                <c:pt idx="11794">
                  <c:v>33.121187878664358</c:v>
                </c:pt>
                <c:pt idx="11795">
                  <c:v>15.159312913696379</c:v>
                </c:pt>
                <c:pt idx="11796">
                  <c:v>13.50325351976316</c:v>
                </c:pt>
                <c:pt idx="11797">
                  <c:v>9.0446320745583435</c:v>
                </c:pt>
                <c:pt idx="11798">
                  <c:v>18.471431701562814</c:v>
                </c:pt>
                <c:pt idx="11799">
                  <c:v>16.560593939332179</c:v>
                </c:pt>
                <c:pt idx="11800">
                  <c:v>17.49178077819273</c:v>
                </c:pt>
                <c:pt idx="11801">
                  <c:v>14.299849979252452</c:v>
                </c:pt>
                <c:pt idx="11802">
                  <c:v>18.002489706023177</c:v>
                </c:pt>
                <c:pt idx="11803">
                  <c:v>26.939895943055959</c:v>
                </c:pt>
                <c:pt idx="11804">
                  <c:v>17.619458010150343</c:v>
                </c:pt>
                <c:pt idx="11805">
                  <c:v>20.811388809090623</c:v>
                </c:pt>
                <c:pt idx="11806">
                  <c:v>21.832806664751512</c:v>
                </c:pt>
                <c:pt idx="11807">
                  <c:v>15.704299530786175</c:v>
                </c:pt>
                <c:pt idx="11808">
                  <c:v>15.065913370998118</c:v>
                </c:pt>
                <c:pt idx="11809">
                  <c:v>13.023077659676339</c:v>
                </c:pt>
                <c:pt idx="11810">
                  <c:v>24.514028535861346</c:v>
                </c:pt>
                <c:pt idx="11811">
                  <c:v>12.512368731845894</c:v>
                </c:pt>
                <c:pt idx="11812">
                  <c:v>11.107919180312171</c:v>
                </c:pt>
                <c:pt idx="11813">
                  <c:v>15.576622298828564</c:v>
                </c:pt>
                <c:pt idx="11814">
                  <c:v>15.8678159742839</c:v>
                </c:pt>
                <c:pt idx="11815">
                  <c:v>21.114432546426158</c:v>
                </c:pt>
                <c:pt idx="11816">
                  <c:v>19.194938678569233</c:v>
                </c:pt>
                <c:pt idx="11817">
                  <c:v>10.365266886427387</c:v>
                </c:pt>
                <c:pt idx="11818">
                  <c:v>10.365266886427387</c:v>
                </c:pt>
                <c:pt idx="11819">
                  <c:v>18.811039904997848</c:v>
                </c:pt>
                <c:pt idx="11820">
                  <c:v>20.090702483569132</c:v>
                </c:pt>
                <c:pt idx="11821">
                  <c:v>11.005098175713028</c:v>
                </c:pt>
                <c:pt idx="11822">
                  <c:v>11.133064433570157</c:v>
                </c:pt>
                <c:pt idx="11823">
                  <c:v>19.962736225712003</c:v>
                </c:pt>
                <c:pt idx="11824">
                  <c:v>19.322904936426362</c:v>
                </c:pt>
                <c:pt idx="11825">
                  <c:v>29.048340533568108</c:v>
                </c:pt>
                <c:pt idx="11826">
                  <c:v>25.849184087139903</c:v>
                </c:pt>
                <c:pt idx="11827">
                  <c:v>14.076288364284105</c:v>
                </c:pt>
                <c:pt idx="11828">
                  <c:v>8.8296717921418484</c:v>
                </c:pt>
                <c:pt idx="11829">
                  <c:v>18.597158610676821</c:v>
                </c:pt>
                <c:pt idx="11830">
                  <c:v>11.671320231528211</c:v>
                </c:pt>
                <c:pt idx="11831">
                  <c:v>13.595164225736157</c:v>
                </c:pt>
                <c:pt idx="11832">
                  <c:v>13.851676758297218</c:v>
                </c:pt>
                <c:pt idx="11833">
                  <c:v>13.466907959455629</c:v>
                </c:pt>
                <c:pt idx="11834">
                  <c:v>24.62520312586172</c:v>
                </c:pt>
                <c:pt idx="11835">
                  <c:v>33.474885499218274</c:v>
                </c:pt>
                <c:pt idx="11836">
                  <c:v>12.44085782921139</c:v>
                </c:pt>
                <c:pt idx="11837">
                  <c:v>24.62520312586172</c:v>
                </c:pt>
                <c:pt idx="11838">
                  <c:v>12.82562662805298</c:v>
                </c:pt>
                <c:pt idx="11839">
                  <c:v>26.164278321228078</c:v>
                </c:pt>
                <c:pt idx="11840">
                  <c:v>13.595164225736157</c:v>
                </c:pt>
                <c:pt idx="11841">
                  <c:v>19.79627829967966</c:v>
                </c:pt>
                <c:pt idx="11842">
                  <c:v>13.883104262113008</c:v>
                </c:pt>
                <c:pt idx="11843">
                  <c:v>20.053372823052122</c:v>
                </c:pt>
                <c:pt idx="11844">
                  <c:v>11.569253551760839</c:v>
                </c:pt>
                <c:pt idx="11845">
                  <c:v>15.939860449092713</c:v>
                </c:pt>
                <c:pt idx="11846">
                  <c:v>12.726178906936925</c:v>
                </c:pt>
                <c:pt idx="11847">
                  <c:v>13.368915215368082</c:v>
                </c:pt>
                <c:pt idx="11848">
                  <c:v>22.752865318462987</c:v>
                </c:pt>
                <c:pt idx="11849">
                  <c:v>29.694417449519491</c:v>
                </c:pt>
                <c:pt idx="11850">
                  <c:v>15.297124140661555</c:v>
                </c:pt>
                <c:pt idx="11851">
                  <c:v>20.053372823052122</c:v>
                </c:pt>
                <c:pt idx="11852">
                  <c:v>11.312159028388377</c:v>
                </c:pt>
                <c:pt idx="11853">
                  <c:v>13.368915215368082</c:v>
                </c:pt>
                <c:pt idx="11854">
                  <c:v>10.155233673212294</c:v>
                </c:pt>
                <c:pt idx="11855">
                  <c:v>19.153541991248503</c:v>
                </c:pt>
                <c:pt idx="11856">
                  <c:v>17.739522112699955</c:v>
                </c:pt>
                <c:pt idx="11857">
                  <c:v>22.933386243318072</c:v>
                </c:pt>
                <c:pt idx="11858">
                  <c:v>20.614279769274674</c:v>
                </c:pt>
                <c:pt idx="11859">
                  <c:v>13.141603352912604</c:v>
                </c:pt>
                <c:pt idx="11860">
                  <c:v>23.83526098322384</c:v>
                </c:pt>
                <c:pt idx="11861">
                  <c:v>11.72437161877497</c:v>
                </c:pt>
                <c:pt idx="11862">
                  <c:v>18.939369538021104</c:v>
                </c:pt>
                <c:pt idx="11863">
                  <c:v>30.148384162564209</c:v>
                </c:pt>
                <c:pt idx="11864">
                  <c:v>11.33785387310107</c:v>
                </c:pt>
                <c:pt idx="11865">
                  <c:v>11.853210867332937</c:v>
                </c:pt>
                <c:pt idx="11866">
                  <c:v>10.435979133195303</c:v>
                </c:pt>
                <c:pt idx="11867">
                  <c:v>8.7610689019417354</c:v>
                </c:pt>
                <c:pt idx="11868">
                  <c:v>23.191064740434008</c:v>
                </c:pt>
                <c:pt idx="11869">
                  <c:v>9.4052651447315689</c:v>
                </c:pt>
                <c:pt idx="11870">
                  <c:v>11.621900826446279</c:v>
                </c:pt>
                <c:pt idx="11871">
                  <c:v>17.820247933884296</c:v>
                </c:pt>
                <c:pt idx="11872">
                  <c:v>12.525826446280989</c:v>
                </c:pt>
                <c:pt idx="11873">
                  <c:v>22.081611570247929</c:v>
                </c:pt>
                <c:pt idx="11874">
                  <c:v>20.790289256198346</c:v>
                </c:pt>
                <c:pt idx="11875">
                  <c:v>24.276859504132229</c:v>
                </c:pt>
                <c:pt idx="11876">
                  <c:v>22.727272727272723</c:v>
                </c:pt>
                <c:pt idx="11877">
                  <c:v>31.249999999999996</c:v>
                </c:pt>
                <c:pt idx="11878">
                  <c:v>12.913223140495866</c:v>
                </c:pt>
                <c:pt idx="11879">
                  <c:v>13.171487603305783</c:v>
                </c:pt>
                <c:pt idx="11880">
                  <c:v>14.721074380165287</c:v>
                </c:pt>
                <c:pt idx="11881">
                  <c:v>16.141528925619831</c:v>
                </c:pt>
                <c:pt idx="11882">
                  <c:v>22.469008264462808</c:v>
                </c:pt>
                <c:pt idx="11883">
                  <c:v>11.751033057851238</c:v>
                </c:pt>
                <c:pt idx="11884">
                  <c:v>13.55888429752066</c:v>
                </c:pt>
                <c:pt idx="11885">
                  <c:v>14.204545454545451</c:v>
                </c:pt>
                <c:pt idx="11886">
                  <c:v>13.688016528925617</c:v>
                </c:pt>
                <c:pt idx="11887">
                  <c:v>20.273760330578508</c:v>
                </c:pt>
                <c:pt idx="11888">
                  <c:v>31.89566115702479</c:v>
                </c:pt>
                <c:pt idx="11889">
                  <c:v>20.144628099173552</c:v>
                </c:pt>
                <c:pt idx="11890">
                  <c:v>22.339876033057848</c:v>
                </c:pt>
                <c:pt idx="11891">
                  <c:v>13.460326335257903</c:v>
                </c:pt>
                <c:pt idx="11892">
                  <c:v>19.155079784790093</c:v>
                </c:pt>
                <c:pt idx="11893">
                  <c:v>19.672784643838476</c:v>
                </c:pt>
                <c:pt idx="11894">
                  <c:v>14.366309838592571</c:v>
                </c:pt>
                <c:pt idx="11895">
                  <c:v>16.695981704310284</c:v>
                </c:pt>
                <c:pt idx="11896">
                  <c:v>15.272293341927236</c:v>
                </c:pt>
                <c:pt idx="11897">
                  <c:v>24.332128375273903</c:v>
                </c:pt>
                <c:pt idx="11898">
                  <c:v>12.813195261447428</c:v>
                </c:pt>
                <c:pt idx="11899">
                  <c:v>16.825407919072379</c:v>
                </c:pt>
                <c:pt idx="11900">
                  <c:v>14.754588482878857</c:v>
                </c:pt>
                <c:pt idx="11901">
                  <c:v>19.025653570027998</c:v>
                </c:pt>
                <c:pt idx="11902">
                  <c:v>16.178276845261905</c:v>
                </c:pt>
                <c:pt idx="11903">
                  <c:v>15.660571986213522</c:v>
                </c:pt>
                <c:pt idx="11904">
                  <c:v>17.084260348596569</c:v>
                </c:pt>
                <c:pt idx="11905">
                  <c:v>12.036637972874857</c:v>
                </c:pt>
                <c:pt idx="11906">
                  <c:v>13.330900120495809</c:v>
                </c:pt>
                <c:pt idx="11907">
                  <c:v>21.014834916796822</c:v>
                </c:pt>
                <c:pt idx="11908">
                  <c:v>16.344871601953084</c:v>
                </c:pt>
                <c:pt idx="11909">
                  <c:v>16.993477617903604</c:v>
                </c:pt>
                <c:pt idx="11910">
                  <c:v>14.269332350911423</c:v>
                </c:pt>
                <c:pt idx="11911">
                  <c:v>16.60431400833329</c:v>
                </c:pt>
                <c:pt idx="11912">
                  <c:v>19.069016868945265</c:v>
                </c:pt>
                <c:pt idx="11913">
                  <c:v>23.220095371028588</c:v>
                </c:pt>
                <c:pt idx="11914">
                  <c:v>12.453235506249969</c:v>
                </c:pt>
                <c:pt idx="11915">
                  <c:v>8.8210418169270604</c:v>
                </c:pt>
                <c:pt idx="11916">
                  <c:v>12.712677912630177</c:v>
                </c:pt>
                <c:pt idx="11917">
                  <c:v>21.663440932747342</c:v>
                </c:pt>
                <c:pt idx="11918">
                  <c:v>21.922883339127548</c:v>
                </c:pt>
                <c:pt idx="11919">
                  <c:v>25.295634622070249</c:v>
                </c:pt>
                <c:pt idx="11920">
                  <c:v>15.696265586002564</c:v>
                </c:pt>
                <c:pt idx="11921">
                  <c:v>19.372562990083591</c:v>
                </c:pt>
                <c:pt idx="11922">
                  <c:v>12.741685725021421</c:v>
                </c:pt>
                <c:pt idx="11923">
                  <c:v>18.592459782429216</c:v>
                </c:pt>
                <c:pt idx="11924">
                  <c:v>13.781823335227251</c:v>
                </c:pt>
                <c:pt idx="11925">
                  <c:v>12.87170292629715</c:v>
                </c:pt>
                <c:pt idx="11926">
                  <c:v>19.24254578880786</c:v>
                </c:pt>
                <c:pt idx="11927">
                  <c:v>23.403096229631181</c:v>
                </c:pt>
                <c:pt idx="11928">
                  <c:v>14.301892140330168</c:v>
                </c:pt>
                <c:pt idx="11929">
                  <c:v>19.502580191359318</c:v>
                </c:pt>
                <c:pt idx="11930">
                  <c:v>8.7111524854738285</c:v>
                </c:pt>
                <c:pt idx="11931">
                  <c:v>8.0610664790951851</c:v>
                </c:pt>
                <c:pt idx="11932">
                  <c:v>26.523509060248674</c:v>
                </c:pt>
                <c:pt idx="11933">
                  <c:v>13.552678217718563</c:v>
                </c:pt>
                <c:pt idx="11934">
                  <c:v>22.544358958320302</c:v>
                </c:pt>
                <c:pt idx="11935">
                  <c:v>18.113675694835386</c:v>
                </c:pt>
                <c:pt idx="11936">
                  <c:v>15.76801984946102</c:v>
                </c:pt>
                <c:pt idx="11937">
                  <c:v>19.156189403890661</c:v>
                </c:pt>
                <c:pt idx="11938">
                  <c:v>19.416817831154479</c:v>
                </c:pt>
                <c:pt idx="11939">
                  <c:v>23.065615812847938</c:v>
                </c:pt>
                <c:pt idx="11940">
                  <c:v>18.634932549363025</c:v>
                </c:pt>
                <c:pt idx="11941">
                  <c:v>13.031421363190926</c:v>
                </c:pt>
                <c:pt idx="11942">
                  <c:v>19.28650361752257</c:v>
                </c:pt>
                <c:pt idx="11943">
                  <c:v>14.986134567669565</c:v>
                </c:pt>
                <c:pt idx="11944">
                  <c:v>16.15896249035675</c:v>
                </c:pt>
                <c:pt idx="11945">
                  <c:v>17.331790413043933</c:v>
                </c:pt>
                <c:pt idx="11946">
                  <c:v>18.243989908467295</c:v>
                </c:pt>
                <c:pt idx="11947">
                  <c:v>17.632653061224488</c:v>
                </c:pt>
                <c:pt idx="11948">
                  <c:v>16.979591836734695</c:v>
                </c:pt>
                <c:pt idx="11949">
                  <c:v>14.497959183673469</c:v>
                </c:pt>
                <c:pt idx="11950">
                  <c:v>16.326530612244898</c:v>
                </c:pt>
                <c:pt idx="11951">
                  <c:v>9.795918367346939</c:v>
                </c:pt>
                <c:pt idx="11952">
                  <c:v>17.89387755102041</c:v>
                </c:pt>
                <c:pt idx="11953">
                  <c:v>12.8</c:v>
                </c:pt>
                <c:pt idx="11954">
                  <c:v>31.869387755102039</c:v>
                </c:pt>
                <c:pt idx="11955">
                  <c:v>30.824489795918367</c:v>
                </c:pt>
                <c:pt idx="11956">
                  <c:v>13.975510204081633</c:v>
                </c:pt>
                <c:pt idx="11957">
                  <c:v>12.277551020408163</c:v>
                </c:pt>
                <c:pt idx="11958">
                  <c:v>13.714285714285714</c:v>
                </c:pt>
                <c:pt idx="11959">
                  <c:v>18.546938775510203</c:v>
                </c:pt>
                <c:pt idx="11960">
                  <c:v>16.718367346938777</c:v>
                </c:pt>
                <c:pt idx="11961">
                  <c:v>12.66938775510204</c:v>
                </c:pt>
                <c:pt idx="11962">
                  <c:v>17.110204081632652</c:v>
                </c:pt>
                <c:pt idx="11963">
                  <c:v>16.718367346938777</c:v>
                </c:pt>
                <c:pt idx="11964">
                  <c:v>33.95918367346939</c:v>
                </c:pt>
                <c:pt idx="11965">
                  <c:v>12.146938775510204</c:v>
                </c:pt>
                <c:pt idx="11966">
                  <c:v>18.938775510204081</c:v>
                </c:pt>
                <c:pt idx="11967">
                  <c:v>10.840816326530613</c:v>
                </c:pt>
                <c:pt idx="11968">
                  <c:v>21.551020408163264</c:v>
                </c:pt>
                <c:pt idx="11969">
                  <c:v>17.89387755102041</c:v>
                </c:pt>
                <c:pt idx="11970">
                  <c:v>19.853061224489796</c:v>
                </c:pt>
                <c:pt idx="11971">
                  <c:v>16.979591836734695</c:v>
                </c:pt>
                <c:pt idx="11972">
                  <c:v>16.326530612244898</c:v>
                </c:pt>
                <c:pt idx="11973">
                  <c:v>26.967727746388157</c:v>
                </c:pt>
                <c:pt idx="11974">
                  <c:v>13.35295257345433</c:v>
                </c:pt>
                <c:pt idx="11975">
                  <c:v>23.564033953154699</c:v>
                </c:pt>
                <c:pt idx="11976">
                  <c:v>11.912928276317098</c:v>
                </c:pt>
                <c:pt idx="11977">
                  <c:v>15.054799470071057</c:v>
                </c:pt>
                <c:pt idx="11978">
                  <c:v>15.840267268509548</c:v>
                </c:pt>
                <c:pt idx="11979">
                  <c:v>16.102089867989044</c:v>
                </c:pt>
                <c:pt idx="11980">
                  <c:v>19.113049762003257</c:v>
                </c:pt>
                <c:pt idx="11981">
                  <c:v>20.16034015992124</c:v>
                </c:pt>
                <c:pt idx="11982">
                  <c:v>12.436573475276091</c:v>
                </c:pt>
                <c:pt idx="11983">
                  <c:v>18.982138462263507</c:v>
                </c:pt>
                <c:pt idx="11984">
                  <c:v>10.734726578659362</c:v>
                </c:pt>
                <c:pt idx="11985">
                  <c:v>12.436573475276091</c:v>
                </c:pt>
                <c:pt idx="11986">
                  <c:v>19.243961061743004</c:v>
                </c:pt>
                <c:pt idx="11987">
                  <c:v>15.351731793436544</c:v>
                </c:pt>
                <c:pt idx="11988">
                  <c:v>17.975959450434242</c:v>
                </c:pt>
                <c:pt idx="11989">
                  <c:v>17.844748067584359</c:v>
                </c:pt>
                <c:pt idx="11990">
                  <c:v>9.0535854166420648</c:v>
                </c:pt>
                <c:pt idx="11991">
                  <c:v>12.333869987889189</c:v>
                </c:pt>
                <c:pt idx="11992">
                  <c:v>32.015577415371936</c:v>
                </c:pt>
                <c:pt idx="11993">
                  <c:v>15.614154559136313</c:v>
                </c:pt>
                <c:pt idx="11994">
                  <c:v>15.482943176286428</c:v>
                </c:pt>
                <c:pt idx="11995">
                  <c:v>16.926268387635162</c:v>
                </c:pt>
                <c:pt idx="11996">
                  <c:v>20.206552958882288</c:v>
                </c:pt>
                <c:pt idx="11997">
                  <c:v>28.406699772746396</c:v>
                </c:pt>
                <c:pt idx="11998">
                  <c:v>23.277712313778299</c:v>
                </c:pt>
                <c:pt idx="11999">
                  <c:v>9.0743624274050987</c:v>
                </c:pt>
                <c:pt idx="12000">
                  <c:v>16.570574867435401</c:v>
                </c:pt>
                <c:pt idx="12001">
                  <c:v>10.520999915831998</c:v>
                </c:pt>
                <c:pt idx="12002">
                  <c:v>23.1461998148304</c:v>
                </c:pt>
                <c:pt idx="12003">
                  <c:v>23.409224812726197</c:v>
                </c:pt>
                <c:pt idx="12004">
                  <c:v>20.6474623348203</c:v>
                </c:pt>
                <c:pt idx="12005">
                  <c:v>14.597887383216898</c:v>
                </c:pt>
                <c:pt idx="12006">
                  <c:v>19.0693123474455</c:v>
                </c:pt>
                <c:pt idx="12007">
                  <c:v>22.225612322195097</c:v>
                </c:pt>
                <c:pt idx="12008">
                  <c:v>19.4638498442892</c:v>
                </c:pt>
                <c:pt idx="12009">
                  <c:v>18.806287349549699</c:v>
                </c:pt>
                <c:pt idx="12010">
                  <c:v>16.345016944773612</c:v>
                </c:pt>
                <c:pt idx="12011">
                  <c:v>18.849495347601824</c:v>
                </c:pt>
                <c:pt idx="12012">
                  <c:v>21.222159097649605</c:v>
                </c:pt>
                <c:pt idx="12013">
                  <c:v>20.694900486527878</c:v>
                </c:pt>
                <c:pt idx="12014">
                  <c:v>14.499611805847557</c:v>
                </c:pt>
                <c:pt idx="12015">
                  <c:v>12.654206666921505</c:v>
                </c:pt>
                <c:pt idx="12016">
                  <c:v>15.158685069749719</c:v>
                </c:pt>
                <c:pt idx="12017">
                  <c:v>11.995133403019343</c:v>
                </c:pt>
                <c:pt idx="12018">
                  <c:v>14.499611805847557</c:v>
                </c:pt>
                <c:pt idx="12019">
                  <c:v>11.863318750238911</c:v>
                </c:pt>
                <c:pt idx="12020">
                  <c:v>12.654206666921505</c:v>
                </c:pt>
                <c:pt idx="12021">
                  <c:v>20.035827222625716</c:v>
                </c:pt>
                <c:pt idx="12022">
                  <c:v>22.144861667112632</c:v>
                </c:pt>
                <c:pt idx="12023">
                  <c:v>13.840538541945396</c:v>
                </c:pt>
                <c:pt idx="12024">
                  <c:v>16.345016944773612</c:v>
                </c:pt>
                <c:pt idx="12025">
                  <c:v>9.3588403474106965</c:v>
                </c:pt>
                <c:pt idx="12026">
                  <c:v>10.940616180775883</c:v>
                </c:pt>
                <c:pt idx="12027">
                  <c:v>16.514731140177041</c:v>
                </c:pt>
                <c:pt idx="12028">
                  <c:v>23.516977143612106</c:v>
                </c:pt>
                <c:pt idx="12029">
                  <c:v>15.986259743691376</c:v>
                </c:pt>
                <c:pt idx="12030">
                  <c:v>19.685559519091033</c:v>
                </c:pt>
                <c:pt idx="12031">
                  <c:v>23.516977143612106</c:v>
                </c:pt>
                <c:pt idx="12032">
                  <c:v>18.36438102787687</c:v>
                </c:pt>
                <c:pt idx="12033">
                  <c:v>10.173074382349057</c:v>
                </c:pt>
                <c:pt idx="12034">
                  <c:v>12.551195666534552</c:v>
                </c:pt>
                <c:pt idx="12035">
                  <c:v>14.665081252477213</c:v>
                </c:pt>
                <c:pt idx="12036">
                  <c:v>17.703791782269789</c:v>
                </c:pt>
                <c:pt idx="12037">
                  <c:v>18.76073457524112</c:v>
                </c:pt>
                <c:pt idx="12038">
                  <c:v>17.30743823490554</c:v>
                </c:pt>
                <c:pt idx="12039">
                  <c:v>20.610384462940949</c:v>
                </c:pt>
                <c:pt idx="12040">
                  <c:v>19.553441669969619</c:v>
                </c:pt>
                <c:pt idx="12041">
                  <c:v>9.7767208349848094</c:v>
                </c:pt>
                <c:pt idx="12042">
                  <c:v>17.30743823490554</c:v>
                </c:pt>
                <c:pt idx="12043">
                  <c:v>25.762980578676185</c:v>
                </c:pt>
                <c:pt idx="12044">
                  <c:v>18.274248802573226</c:v>
                </c:pt>
                <c:pt idx="12045">
                  <c:v>14.566430204949674</c:v>
                </c:pt>
                <c:pt idx="12046">
                  <c:v>19.598469730295925</c:v>
                </c:pt>
                <c:pt idx="12047">
                  <c:v>12.050410442276549</c:v>
                </c:pt>
                <c:pt idx="12048">
                  <c:v>21.58480112187997</c:v>
                </c:pt>
                <c:pt idx="12049">
                  <c:v>21.319956936335434</c:v>
                </c:pt>
                <c:pt idx="12050">
                  <c:v>15.360962761583293</c:v>
                </c:pt>
                <c:pt idx="12051">
                  <c:v>13.507053462771516</c:v>
                </c:pt>
                <c:pt idx="12052">
                  <c:v>9.5343906796034226</c:v>
                </c:pt>
                <c:pt idx="12053">
                  <c:v>14.831274390494213</c:v>
                </c:pt>
                <c:pt idx="12054">
                  <c:v>23.438710420691748</c:v>
                </c:pt>
                <c:pt idx="12055">
                  <c:v>16.155495318216911</c:v>
                </c:pt>
                <c:pt idx="12056">
                  <c:v>14.698852297721944</c:v>
                </c:pt>
                <c:pt idx="12057">
                  <c:v>19.201203451979115</c:v>
                </c:pt>
                <c:pt idx="12058">
                  <c:v>29.000438317127077</c:v>
                </c:pt>
                <c:pt idx="12059">
                  <c:v>17.74456043148415</c:v>
                </c:pt>
                <c:pt idx="12060">
                  <c:v>17.61213833871188</c:v>
                </c:pt>
                <c:pt idx="12061">
                  <c:v>20.525424379701814</c:v>
                </c:pt>
                <c:pt idx="12062">
                  <c:v>19.863313915840465</c:v>
                </c:pt>
                <c:pt idx="12063">
                  <c:v>22.776599956830399</c:v>
                </c:pt>
                <c:pt idx="12064">
                  <c:v>16.155495318216911</c:v>
                </c:pt>
                <c:pt idx="12065">
                  <c:v>15.758229039900101</c:v>
                </c:pt>
                <c:pt idx="12066">
                  <c:v>16.325468793136402</c:v>
                </c:pt>
                <c:pt idx="12067">
                  <c:v>13.140011467646373</c:v>
                </c:pt>
                <c:pt idx="12068">
                  <c:v>19.245471341502263</c:v>
                </c:pt>
                <c:pt idx="12069">
                  <c:v>18.183652233005585</c:v>
                </c:pt>
                <c:pt idx="12070">
                  <c:v>16.060014016012232</c:v>
                </c:pt>
                <c:pt idx="12071">
                  <c:v>15.39637707320181</c:v>
                </c:pt>
                <c:pt idx="12072">
                  <c:v>30.925481534965705</c:v>
                </c:pt>
                <c:pt idx="12073">
                  <c:v>10.087281530718426</c:v>
                </c:pt>
                <c:pt idx="12074">
                  <c:v>14.201830576143049</c:v>
                </c:pt>
                <c:pt idx="12075">
                  <c:v>12.741829301960118</c:v>
                </c:pt>
                <c:pt idx="12076">
                  <c:v>15.529104461763895</c:v>
                </c:pt>
                <c:pt idx="12077">
                  <c:v>17.918197455881415</c:v>
                </c:pt>
                <c:pt idx="12078">
                  <c:v>16.458196181698487</c:v>
                </c:pt>
                <c:pt idx="12079">
                  <c:v>13.436407876129623</c:v>
                </c:pt>
                <c:pt idx="12080">
                  <c:v>10.908766790521081</c:v>
                </c:pt>
                <c:pt idx="12081">
                  <c:v>14.234610324216533</c:v>
                </c:pt>
                <c:pt idx="12082">
                  <c:v>11.973036721303625</c:v>
                </c:pt>
                <c:pt idx="12083">
                  <c:v>23.280904735868159</c:v>
                </c:pt>
                <c:pt idx="12084">
                  <c:v>10.24359808378199</c:v>
                </c:pt>
                <c:pt idx="12085">
                  <c:v>20.354162426216163</c:v>
                </c:pt>
                <c:pt idx="12086">
                  <c:v>15.032812772303441</c:v>
                </c:pt>
                <c:pt idx="12087">
                  <c:v>17.427420116564164</c:v>
                </c:pt>
                <c:pt idx="12088">
                  <c:v>9.1793281529994459</c:v>
                </c:pt>
                <c:pt idx="12089">
                  <c:v>21.684499839694343</c:v>
                </c:pt>
                <c:pt idx="12090">
                  <c:v>14.899779030955623</c:v>
                </c:pt>
                <c:pt idx="12091">
                  <c:v>16.230116444433804</c:v>
                </c:pt>
                <c:pt idx="12092">
                  <c:v>16.667644501810774</c:v>
                </c:pt>
                <c:pt idx="12093">
                  <c:v>22.001290742390221</c:v>
                </c:pt>
                <c:pt idx="12094">
                  <c:v>24.134749238622</c:v>
                </c:pt>
                <c:pt idx="12095">
                  <c:v>20.534538026230873</c:v>
                </c:pt>
                <c:pt idx="12096">
                  <c:v>19.201126466086013</c:v>
                </c:pt>
                <c:pt idx="12097">
                  <c:v>15.067550629636939</c:v>
                </c:pt>
                <c:pt idx="12098">
                  <c:v>16.000938721738343</c:v>
                </c:pt>
                <c:pt idx="12099">
                  <c:v>18.93444415405704</c:v>
                </c:pt>
                <c:pt idx="12100">
                  <c:v>14.800868317607968</c:v>
                </c:pt>
                <c:pt idx="12101">
                  <c:v>17.067667969854231</c:v>
                </c:pt>
                <c:pt idx="12102">
                  <c:v>23.201361146520597</c:v>
                </c:pt>
                <c:pt idx="12103">
                  <c:v>16.267621033767316</c:v>
                </c:pt>
                <c:pt idx="12104">
                  <c:v>15.867597565723857</c:v>
                </c:pt>
                <c:pt idx="12105">
                  <c:v>15.637007584616926</c:v>
                </c:pt>
                <c:pt idx="12106">
                  <c:v>27.130876407497741</c:v>
                </c:pt>
                <c:pt idx="12107">
                  <c:v>14.701460122289417</c:v>
                </c:pt>
                <c:pt idx="12108">
                  <c:v>23.923285108089143</c:v>
                </c:pt>
                <c:pt idx="12109">
                  <c:v>19.2455477964516</c:v>
                </c:pt>
                <c:pt idx="12110">
                  <c:v>13.498613385011192</c:v>
                </c:pt>
                <c:pt idx="12111">
                  <c:v>16.037956497043002</c:v>
                </c:pt>
                <c:pt idx="12112">
                  <c:v>16.037956497043002</c:v>
                </c:pt>
                <c:pt idx="12113">
                  <c:v>17.909051421698017</c:v>
                </c:pt>
                <c:pt idx="12114">
                  <c:v>22.453139095860202</c:v>
                </c:pt>
                <c:pt idx="12115">
                  <c:v>13.632263022486551</c:v>
                </c:pt>
                <c:pt idx="12116">
                  <c:v>16.83985432189515</c:v>
                </c:pt>
                <c:pt idx="12117">
                  <c:v>20.314744896254467</c:v>
                </c:pt>
                <c:pt idx="12118">
                  <c:v>13.364963747535834</c:v>
                </c:pt>
                <c:pt idx="12119">
                  <c:v>23.789635470613785</c:v>
                </c:pt>
                <c:pt idx="12120">
                  <c:v>25.988082990397803</c:v>
                </c:pt>
                <c:pt idx="12121">
                  <c:v>29.872899519890257</c:v>
                </c:pt>
                <c:pt idx="12122">
                  <c:v>29.471021947873798</c:v>
                </c:pt>
                <c:pt idx="12123">
                  <c:v>13.529878257887516</c:v>
                </c:pt>
                <c:pt idx="12124">
                  <c:v>32.28416495198902</c:v>
                </c:pt>
                <c:pt idx="12125">
                  <c:v>17.548653978052126</c:v>
                </c:pt>
                <c:pt idx="12126">
                  <c:v>20.495756172839503</c:v>
                </c:pt>
                <c:pt idx="12127">
                  <c:v>17.146776406035663</c:v>
                </c:pt>
                <c:pt idx="12128">
                  <c:v>20.093878600823043</c:v>
                </c:pt>
                <c:pt idx="12129">
                  <c:v>18.88824588477366</c:v>
                </c:pt>
                <c:pt idx="12130">
                  <c:v>15.405306927297667</c:v>
                </c:pt>
                <c:pt idx="12131">
                  <c:v>13.261959876543209</c:v>
                </c:pt>
                <c:pt idx="12132">
                  <c:v>13.024172595798158</c:v>
                </c:pt>
                <c:pt idx="12133">
                  <c:v>16.649457751329603</c:v>
                </c:pt>
                <c:pt idx="12134">
                  <c:v>16.917997392480082</c:v>
                </c:pt>
                <c:pt idx="12135">
                  <c:v>26.853964115047749</c:v>
                </c:pt>
                <c:pt idx="12136">
                  <c:v>17.455076674781036</c:v>
                </c:pt>
                <c:pt idx="12137">
                  <c:v>15.843838827878171</c:v>
                </c:pt>
                <c:pt idx="12138">
                  <c:v>15.575299186727694</c:v>
                </c:pt>
                <c:pt idx="12139">
                  <c:v>22.825869497790585</c:v>
                </c:pt>
                <c:pt idx="12140">
                  <c:v>23.631488421242018</c:v>
                </c:pt>
                <c:pt idx="12141">
                  <c:v>17.992155957081991</c:v>
                </c:pt>
                <c:pt idx="12142">
                  <c:v>20.543282548011526</c:v>
                </c:pt>
                <c:pt idx="12143">
                  <c:v>18.797774880533424</c:v>
                </c:pt>
                <c:pt idx="12144">
                  <c:v>18.126425777657229</c:v>
                </c:pt>
                <c:pt idx="12145">
                  <c:v>22.28879021548963</c:v>
                </c:pt>
                <c:pt idx="12146">
                  <c:v>22.878860471250697</c:v>
                </c:pt>
                <c:pt idx="12147">
                  <c:v>14.669387008037212</c:v>
                </c:pt>
                <c:pt idx="12148">
                  <c:v>12.785245557463625</c:v>
                </c:pt>
                <c:pt idx="12149">
                  <c:v>20.052648295390316</c:v>
                </c:pt>
                <c:pt idx="12150">
                  <c:v>14.400223943669557</c:v>
                </c:pt>
                <c:pt idx="12151">
                  <c:v>16.822691522978452</c:v>
                </c:pt>
                <c:pt idx="12152">
                  <c:v>13.458153218382764</c:v>
                </c:pt>
                <c:pt idx="12153">
                  <c:v>17.630180716081419</c:v>
                </c:pt>
                <c:pt idx="12154">
                  <c:v>22.20595281033156</c:v>
                </c:pt>
                <c:pt idx="12155">
                  <c:v>15.476876201140177</c:v>
                </c:pt>
                <c:pt idx="12156">
                  <c:v>24.628420389640457</c:v>
                </c:pt>
                <c:pt idx="12157">
                  <c:v>17.091854587346109</c:v>
                </c:pt>
                <c:pt idx="12158">
                  <c:v>17.630180716081419</c:v>
                </c:pt>
                <c:pt idx="12159">
                  <c:v>21.53304514941242</c:v>
                </c:pt>
                <c:pt idx="12160">
                  <c:v>16.688109990794626</c:v>
                </c:pt>
                <c:pt idx="12161">
                  <c:v>18.975996037919696</c:v>
                </c:pt>
                <c:pt idx="12162">
                  <c:v>14.029010374722962</c:v>
                </c:pt>
                <c:pt idx="12163">
                  <c:v>16.726896985246608</c:v>
                </c:pt>
                <c:pt idx="12164">
                  <c:v>19.424783595770254</c:v>
                </c:pt>
                <c:pt idx="12165">
                  <c:v>15.917531002089515</c:v>
                </c:pt>
                <c:pt idx="12166">
                  <c:v>18.345628951560798</c:v>
                </c:pt>
                <c:pt idx="12167">
                  <c:v>13.624327383144415</c:v>
                </c:pt>
                <c:pt idx="12168">
                  <c:v>18.480523282086978</c:v>
                </c:pt>
                <c:pt idx="12169">
                  <c:v>17.131579976825154</c:v>
                </c:pt>
                <c:pt idx="12170">
                  <c:v>31.025696021021936</c:v>
                </c:pt>
                <c:pt idx="12171">
                  <c:v>13.489433052618233</c:v>
                </c:pt>
                <c:pt idx="12172">
                  <c:v>17.940945959982248</c:v>
                </c:pt>
                <c:pt idx="12173">
                  <c:v>14.703482027353873</c:v>
                </c:pt>
                <c:pt idx="12174">
                  <c:v>23.87629650313427</c:v>
                </c:pt>
                <c:pt idx="12175">
                  <c:v>19.020100604191708</c:v>
                </c:pt>
                <c:pt idx="12176">
                  <c:v>17.536262968403701</c:v>
                </c:pt>
                <c:pt idx="12177">
                  <c:v>19.559677926296438</c:v>
                </c:pt>
                <c:pt idx="12178">
                  <c:v>30.62101302944339</c:v>
                </c:pt>
                <c:pt idx="12179">
                  <c:v>10.386863450516039</c:v>
                </c:pt>
                <c:pt idx="12180">
                  <c:v>9.9821804589374921</c:v>
                </c:pt>
                <c:pt idx="12181">
                  <c:v>20.957274202271499</c:v>
                </c:pt>
                <c:pt idx="12182">
                  <c:v>25.148729042725801</c:v>
                </c:pt>
                <c:pt idx="12183">
                  <c:v>22.850189291508926</c:v>
                </c:pt>
                <c:pt idx="12184">
                  <c:v>11.627906976744187</c:v>
                </c:pt>
                <c:pt idx="12185">
                  <c:v>15.00811249323959</c:v>
                </c:pt>
                <c:pt idx="12186">
                  <c:v>13.791238507301244</c:v>
                </c:pt>
                <c:pt idx="12187">
                  <c:v>18.523526230394811</c:v>
                </c:pt>
                <c:pt idx="12188">
                  <c:v>20.146024878312602</c:v>
                </c:pt>
                <c:pt idx="12189">
                  <c:v>19.469983775013521</c:v>
                </c:pt>
                <c:pt idx="12190">
                  <c:v>11.492698756084371</c:v>
                </c:pt>
                <c:pt idx="12191">
                  <c:v>15.819361817198487</c:v>
                </c:pt>
                <c:pt idx="12192">
                  <c:v>9.0800549140037479</c:v>
                </c:pt>
                <c:pt idx="12193">
                  <c:v>18.431156243350891</c:v>
                </c:pt>
                <c:pt idx="12194">
                  <c:v>22.22580605815843</c:v>
                </c:pt>
                <c:pt idx="12195">
                  <c:v>15.314122466901845</c:v>
                </c:pt>
                <c:pt idx="12196">
                  <c:v>15.991738505260333</c:v>
                </c:pt>
                <c:pt idx="12197">
                  <c:v>22.90342209651692</c:v>
                </c:pt>
                <c:pt idx="12198">
                  <c:v>18.837725866365986</c:v>
                </c:pt>
                <c:pt idx="12199">
                  <c:v>21.412666812128244</c:v>
                </c:pt>
                <c:pt idx="12200">
                  <c:v>13.281274351826379</c:v>
                </c:pt>
                <c:pt idx="12201">
                  <c:v>21.412666812128244</c:v>
                </c:pt>
                <c:pt idx="12202">
                  <c:v>18.160109828007496</c:v>
                </c:pt>
                <c:pt idx="12203">
                  <c:v>13.958890390184868</c:v>
                </c:pt>
                <c:pt idx="12204">
                  <c:v>11.926042275109401</c:v>
                </c:pt>
                <c:pt idx="12205">
                  <c:v>15.314122466901845</c:v>
                </c:pt>
                <c:pt idx="12206">
                  <c:v>28.730920026399922</c:v>
                </c:pt>
                <c:pt idx="12207">
                  <c:v>16.164876304736445</c:v>
                </c:pt>
                <c:pt idx="12208">
                  <c:v>16.164876304736445</c:v>
                </c:pt>
                <c:pt idx="12209">
                  <c:v>20.783412391803999</c:v>
                </c:pt>
                <c:pt idx="12210">
                  <c:v>24.586912698800813</c:v>
                </c:pt>
                <c:pt idx="12211">
                  <c:v>13.040572481131923</c:v>
                </c:pt>
                <c:pt idx="12212">
                  <c:v>14.942322634630328</c:v>
                </c:pt>
                <c:pt idx="12213">
                  <c:v>11.410500920990431</c:v>
                </c:pt>
                <c:pt idx="12214">
                  <c:v>16.844072788128731</c:v>
                </c:pt>
                <c:pt idx="12215">
                  <c:v>23.500198325373152</c:v>
                </c:pt>
                <c:pt idx="12216">
                  <c:v>10.867143734276601</c:v>
                </c:pt>
                <c:pt idx="12217">
                  <c:v>23.771876918730065</c:v>
                </c:pt>
                <c:pt idx="12218">
                  <c:v>20.511733798447086</c:v>
                </c:pt>
                <c:pt idx="12219">
                  <c:v>21.734287468553202</c:v>
                </c:pt>
                <c:pt idx="12220">
                  <c:v>11.410500920990431</c:v>
                </c:pt>
                <c:pt idx="12221">
                  <c:v>29.748805972582197</c:v>
                </c:pt>
                <c:pt idx="12222">
                  <c:v>18.338305051591764</c:v>
                </c:pt>
                <c:pt idx="12223">
                  <c:v>8.9653935807781959</c:v>
                </c:pt>
                <c:pt idx="12224">
                  <c:v>16.747248617671204</c:v>
                </c:pt>
                <c:pt idx="12225">
                  <c:v>21.240412880948845</c:v>
                </c:pt>
                <c:pt idx="12226">
                  <c:v>20.423473923989274</c:v>
                </c:pt>
                <c:pt idx="12227">
                  <c:v>14.841057718098874</c:v>
                </c:pt>
                <c:pt idx="12228">
                  <c:v>16.474935632018017</c:v>
                </c:pt>
                <c:pt idx="12229">
                  <c:v>12.93486681852654</c:v>
                </c:pt>
                <c:pt idx="12230">
                  <c:v>20.559630416815871</c:v>
                </c:pt>
                <c:pt idx="12231">
                  <c:v>13.887962268312707</c:v>
                </c:pt>
                <c:pt idx="12232">
                  <c:v>20.695786909642464</c:v>
                </c:pt>
                <c:pt idx="12233">
                  <c:v>19.334221981376515</c:v>
                </c:pt>
                <c:pt idx="12234">
                  <c:v>21.648882359428633</c:v>
                </c:pt>
                <c:pt idx="12235">
                  <c:v>12.93486681852654</c:v>
                </c:pt>
                <c:pt idx="12236">
                  <c:v>13.920429731854311</c:v>
                </c:pt>
                <c:pt idx="12237">
                  <c:v>20.061795790025329</c:v>
                </c:pt>
                <c:pt idx="12238">
                  <c:v>17.059350161586163</c:v>
                </c:pt>
                <c:pt idx="12239">
                  <c:v>16.649925757708097</c:v>
                </c:pt>
                <c:pt idx="12240">
                  <c:v>15.012228142195825</c:v>
                </c:pt>
                <c:pt idx="12241">
                  <c:v>13.238055725390863</c:v>
                </c:pt>
                <c:pt idx="12242">
                  <c:v>18.287623373220367</c:v>
                </c:pt>
                <c:pt idx="12243">
                  <c:v>20.471220193903399</c:v>
                </c:pt>
                <c:pt idx="12244">
                  <c:v>14.329854135732377</c:v>
                </c:pt>
                <c:pt idx="12245">
                  <c:v>19.788846187439951</c:v>
                </c:pt>
                <c:pt idx="12246">
                  <c:v>25.520787841732901</c:v>
                </c:pt>
                <c:pt idx="12247">
                  <c:v>23.200716219757183</c:v>
                </c:pt>
                <c:pt idx="12248">
                  <c:v>13.920429731854311</c:v>
                </c:pt>
                <c:pt idx="12249">
                  <c:v>11.054458904707834</c:v>
                </c:pt>
                <c:pt idx="12250">
                  <c:v>30.706830290855095</c:v>
                </c:pt>
                <c:pt idx="12251">
                  <c:v>21.339899456242946</c:v>
                </c:pt>
                <c:pt idx="12252">
                  <c:v>15.731336137614992</c:v>
                </c:pt>
                <c:pt idx="12253">
                  <c:v>17.783249546869122</c:v>
                </c:pt>
                <c:pt idx="12254">
                  <c:v>18.740809137854381</c:v>
                </c:pt>
                <c:pt idx="12255">
                  <c:v>28.72678772955781</c:v>
                </c:pt>
                <c:pt idx="12256">
                  <c:v>17.646455319585513</c:v>
                </c:pt>
                <c:pt idx="12257">
                  <c:v>12.037892000957559</c:v>
                </c:pt>
                <c:pt idx="12258">
                  <c:v>22.98143018364625</c:v>
                </c:pt>
                <c:pt idx="12259">
                  <c:v>15.047365001196948</c:v>
                </c:pt>
                <c:pt idx="12260">
                  <c:v>12.85865736465921</c:v>
                </c:pt>
                <c:pt idx="12261">
                  <c:v>15.047365001196948</c:v>
                </c:pt>
                <c:pt idx="12262">
                  <c:v>16.865117452517154</c:v>
                </c:pt>
                <c:pt idx="12263">
                  <c:v>22.89816759813305</c:v>
                </c:pt>
                <c:pt idx="12264">
                  <c:v>10.969182082937987</c:v>
                </c:pt>
                <c:pt idx="12265">
                  <c:v>18.37337998892113</c:v>
                </c:pt>
                <c:pt idx="12266">
                  <c:v>12.888788947452134</c:v>
                </c:pt>
                <c:pt idx="12267">
                  <c:v>15.082625364039732</c:v>
                </c:pt>
                <c:pt idx="12268">
                  <c:v>12.888788947452134</c:v>
                </c:pt>
                <c:pt idx="12269">
                  <c:v>18.64760954099458</c:v>
                </c:pt>
                <c:pt idx="12270">
                  <c:v>16.042428796296807</c:v>
                </c:pt>
                <c:pt idx="12271">
                  <c:v>17.687806108737504</c:v>
                </c:pt>
                <c:pt idx="12272">
                  <c:v>26.463151775087894</c:v>
                </c:pt>
                <c:pt idx="12273">
                  <c:v>23.583741478316671</c:v>
                </c:pt>
                <c:pt idx="12274">
                  <c:v>18.09915043684768</c:v>
                </c:pt>
                <c:pt idx="12275">
                  <c:v>11.654755963121612</c:v>
                </c:pt>
                <c:pt idx="12276">
                  <c:v>13.711477603672485</c:v>
                </c:pt>
                <c:pt idx="12277">
                  <c:v>19.653412753278204</c:v>
                </c:pt>
                <c:pt idx="12278">
                  <c:v>19.103666941997695</c:v>
                </c:pt>
                <c:pt idx="12279">
                  <c:v>19.790849206098333</c:v>
                </c:pt>
                <c:pt idx="12280">
                  <c:v>20.340595017378842</c:v>
                </c:pt>
                <c:pt idx="12281">
                  <c:v>13.193899470732221</c:v>
                </c:pt>
                <c:pt idx="12282">
                  <c:v>16.354937885595149</c:v>
                </c:pt>
                <c:pt idx="12283">
                  <c:v>30.923201884528645</c:v>
                </c:pt>
                <c:pt idx="12284">
                  <c:v>30.785765431708516</c:v>
                </c:pt>
                <c:pt idx="12285">
                  <c:v>15.667755621494512</c:v>
                </c:pt>
                <c:pt idx="12286">
                  <c:v>20.065722111738587</c:v>
                </c:pt>
                <c:pt idx="12287">
                  <c:v>14.568263998933494</c:v>
                </c:pt>
                <c:pt idx="12288">
                  <c:v>18.966230489177569</c:v>
                </c:pt>
                <c:pt idx="12289">
                  <c:v>10.445170414329676</c:v>
                </c:pt>
                <c:pt idx="12290">
                  <c:v>10.170297508689421</c:v>
                </c:pt>
                <c:pt idx="12291">
                  <c:v>17.454429508156167</c:v>
                </c:pt>
                <c:pt idx="12292">
                  <c:v>15.530319168674385</c:v>
                </c:pt>
                <c:pt idx="12293">
                  <c:v>17.770944918336312</c:v>
                </c:pt>
                <c:pt idx="12294">
                  <c:v>17.908704181269151</c:v>
                </c:pt>
                <c:pt idx="12295">
                  <c:v>10.745222508761492</c:v>
                </c:pt>
                <c:pt idx="12296">
                  <c:v>19.286296810597548</c:v>
                </c:pt>
                <c:pt idx="12297">
                  <c:v>17.908704181269151</c:v>
                </c:pt>
                <c:pt idx="12298">
                  <c:v>18.459741233000511</c:v>
                </c:pt>
                <c:pt idx="12299">
                  <c:v>14.051444819149642</c:v>
                </c:pt>
                <c:pt idx="12300">
                  <c:v>22.868037646851377</c:v>
                </c:pt>
                <c:pt idx="12301">
                  <c:v>16.531111551940754</c:v>
                </c:pt>
                <c:pt idx="12302">
                  <c:v>10.607463245828651</c:v>
                </c:pt>
                <c:pt idx="12303">
                  <c:v>19.286296810597548</c:v>
                </c:pt>
                <c:pt idx="12304">
                  <c:v>14.189204082082481</c:v>
                </c:pt>
                <c:pt idx="12305">
                  <c:v>31.897221903863709</c:v>
                </c:pt>
                <c:pt idx="12306">
                  <c:v>17.536567886539789</c:v>
                </c:pt>
                <c:pt idx="12307">
                  <c:v>17.398484674834751</c:v>
                </c:pt>
                <c:pt idx="12308">
                  <c:v>20.436315332345579</c:v>
                </c:pt>
                <c:pt idx="12309">
                  <c:v>26.3738934356622</c:v>
                </c:pt>
                <c:pt idx="12310">
                  <c:v>21.264814602575807</c:v>
                </c:pt>
                <c:pt idx="12311">
                  <c:v>12.427489053453394</c:v>
                </c:pt>
                <c:pt idx="12312">
                  <c:v>16.293818981194448</c:v>
                </c:pt>
                <c:pt idx="12313">
                  <c:v>21.540981025985882</c:v>
                </c:pt>
                <c:pt idx="12314">
                  <c:v>18.917400003590167</c:v>
                </c:pt>
                <c:pt idx="12315">
                  <c:v>11.322823359813093</c:v>
                </c:pt>
                <c:pt idx="12316">
                  <c:v>17.950817521654901</c:v>
                </c:pt>
                <c:pt idx="12317">
                  <c:v>21.12673139087077</c:v>
                </c:pt>
                <c:pt idx="12318">
                  <c:v>16.155735769489411</c:v>
                </c:pt>
                <c:pt idx="12319">
                  <c:v>15.224913494809689</c:v>
                </c:pt>
                <c:pt idx="12320">
                  <c:v>15.363321799307958</c:v>
                </c:pt>
                <c:pt idx="12321">
                  <c:v>21.453287197231834</c:v>
                </c:pt>
                <c:pt idx="12322">
                  <c:v>17.993079584775085</c:v>
                </c:pt>
                <c:pt idx="12323">
                  <c:v>17.577854671280278</c:v>
                </c:pt>
                <c:pt idx="12324">
                  <c:v>13.287197231833909</c:v>
                </c:pt>
                <c:pt idx="12325">
                  <c:v>14.809688581314878</c:v>
                </c:pt>
                <c:pt idx="12326">
                  <c:v>11.072664359861591</c:v>
                </c:pt>
                <c:pt idx="12327">
                  <c:v>25.605536332179931</c:v>
                </c:pt>
                <c:pt idx="12328">
                  <c:v>19.515570934256054</c:v>
                </c:pt>
                <c:pt idx="12329">
                  <c:v>14.53287197231834</c:v>
                </c:pt>
                <c:pt idx="12330">
                  <c:v>14.117647058823529</c:v>
                </c:pt>
                <c:pt idx="12331">
                  <c:v>21.038062283737023</c:v>
                </c:pt>
                <c:pt idx="12332">
                  <c:v>13.42560553633218</c:v>
                </c:pt>
                <c:pt idx="12333">
                  <c:v>19.792387543252595</c:v>
                </c:pt>
                <c:pt idx="12334">
                  <c:v>15.363321799307958</c:v>
                </c:pt>
                <c:pt idx="12335">
                  <c:v>11.626297577854672</c:v>
                </c:pt>
                <c:pt idx="12336">
                  <c:v>19.100346020761247</c:v>
                </c:pt>
                <c:pt idx="12337">
                  <c:v>17.854671280276818</c:v>
                </c:pt>
                <c:pt idx="12338">
                  <c:v>22.006920415224915</c:v>
                </c:pt>
                <c:pt idx="12339">
                  <c:v>21.176470588235293</c:v>
                </c:pt>
                <c:pt idx="12340">
                  <c:v>10.682560096337269</c:v>
                </c:pt>
                <c:pt idx="12341">
                  <c:v>28.995520261486874</c:v>
                </c:pt>
                <c:pt idx="12342">
                  <c:v>11.514967376571342</c:v>
                </c:pt>
                <c:pt idx="12343">
                  <c:v>22.336262019614288</c:v>
                </c:pt>
                <c:pt idx="12344">
                  <c:v>14.289658310684919</c:v>
                </c:pt>
                <c:pt idx="12345">
                  <c:v>17.064349244798496</c:v>
                </c:pt>
                <c:pt idx="12346">
                  <c:v>34.683636676419702</c:v>
                </c:pt>
                <c:pt idx="12347">
                  <c:v>12.902312843628129</c:v>
                </c:pt>
                <c:pt idx="12348">
                  <c:v>12.902312843628129</c:v>
                </c:pt>
                <c:pt idx="12349">
                  <c:v>19.145367445383677</c:v>
                </c:pt>
                <c:pt idx="12350">
                  <c:v>20.255243819029108</c:v>
                </c:pt>
                <c:pt idx="12351">
                  <c:v>15.954472871153063</c:v>
                </c:pt>
                <c:pt idx="12352">
                  <c:v>21.781323832791575</c:v>
                </c:pt>
                <c:pt idx="12353">
                  <c:v>26.359563874078976</c:v>
                </c:pt>
                <c:pt idx="12354">
                  <c:v>14.289658310684919</c:v>
                </c:pt>
                <c:pt idx="12355">
                  <c:v>10.127621909514554</c:v>
                </c:pt>
                <c:pt idx="12356">
                  <c:v>16.648145604681456</c:v>
                </c:pt>
                <c:pt idx="12357">
                  <c:v>10.127621909514554</c:v>
                </c:pt>
                <c:pt idx="12358">
                  <c:v>16.093207417858743</c:v>
                </c:pt>
                <c:pt idx="12359">
                  <c:v>16.925614698092815</c:v>
                </c:pt>
                <c:pt idx="12360">
                  <c:v>16.786880151387138</c:v>
                </c:pt>
                <c:pt idx="12361">
                  <c:v>14.844596497507634</c:v>
                </c:pt>
                <c:pt idx="12362">
                  <c:v>25.726459594161621</c:v>
                </c:pt>
                <c:pt idx="12363">
                  <c:v>17.521804912780347</c:v>
                </c:pt>
                <c:pt idx="12364">
                  <c:v>14.879627981488072</c:v>
                </c:pt>
                <c:pt idx="12365">
                  <c:v>13.349946600213597</c:v>
                </c:pt>
                <c:pt idx="12366">
                  <c:v>14.184318262726947</c:v>
                </c:pt>
                <c:pt idx="12367">
                  <c:v>15.992123531505872</c:v>
                </c:pt>
                <c:pt idx="12368">
                  <c:v>16.965557137771448</c:v>
                </c:pt>
                <c:pt idx="12369">
                  <c:v>19.88585795656817</c:v>
                </c:pt>
                <c:pt idx="12370">
                  <c:v>30.454565681737268</c:v>
                </c:pt>
                <c:pt idx="12371">
                  <c:v>15.713999644001422</c:v>
                </c:pt>
                <c:pt idx="12372">
                  <c:v>24.057716269134922</c:v>
                </c:pt>
                <c:pt idx="12373">
                  <c:v>25.309273762904944</c:v>
                </c:pt>
                <c:pt idx="12374">
                  <c:v>13.210884656461372</c:v>
                </c:pt>
                <c:pt idx="12375">
                  <c:v>16.131185475258096</c:v>
                </c:pt>
                <c:pt idx="12376">
                  <c:v>15.193564619345448</c:v>
                </c:pt>
                <c:pt idx="12377">
                  <c:v>26.344804706938437</c:v>
                </c:pt>
                <c:pt idx="12378">
                  <c:v>14.775393116060711</c:v>
                </c:pt>
                <c:pt idx="12379">
                  <c:v>15.890517124820009</c:v>
                </c:pt>
                <c:pt idx="12380">
                  <c:v>13.381488105111588</c:v>
                </c:pt>
                <c:pt idx="12381">
                  <c:v>18.678327146718257</c:v>
                </c:pt>
                <c:pt idx="12382">
                  <c:v>15.611736122630186</c:v>
                </c:pt>
                <c:pt idx="12383">
                  <c:v>18.260155643433521</c:v>
                </c:pt>
                <c:pt idx="12384">
                  <c:v>17.284422135769134</c:v>
                </c:pt>
                <c:pt idx="12385">
                  <c:v>18.95710814890808</c:v>
                </c:pt>
                <c:pt idx="12386">
                  <c:v>14.078440610586149</c:v>
                </c:pt>
                <c:pt idx="12387">
                  <c:v>21.047965665331766</c:v>
                </c:pt>
                <c:pt idx="12388">
                  <c:v>19.281390942776181</c:v>
                </c:pt>
                <c:pt idx="12389">
                  <c:v>18.582789821661102</c:v>
                </c:pt>
                <c:pt idx="12390">
                  <c:v>9.5009752471650746</c:v>
                </c:pt>
                <c:pt idx="12391">
                  <c:v>28.363205517272203</c:v>
                </c:pt>
                <c:pt idx="12392">
                  <c:v>23.61271789368967</c:v>
                </c:pt>
                <c:pt idx="12393">
                  <c:v>15.788385337200785</c:v>
                </c:pt>
                <c:pt idx="12394">
                  <c:v>24.451039239027764</c:v>
                </c:pt>
                <c:pt idx="12395">
                  <c:v>16.347266234092849</c:v>
                </c:pt>
                <c:pt idx="12396">
                  <c:v>32.135651571293636</c:v>
                </c:pt>
                <c:pt idx="12397">
                  <c:v>22.075795427236496</c:v>
                </c:pt>
                <c:pt idx="12398">
                  <c:v>20.818313409229354</c:v>
                </c:pt>
                <c:pt idx="12399">
                  <c:v>19.421111166999196</c:v>
                </c:pt>
                <c:pt idx="12400">
                  <c:v>10.898177489395232</c:v>
                </c:pt>
                <c:pt idx="12401">
                  <c:v>20.259432512337291</c:v>
                </c:pt>
                <c:pt idx="12402">
                  <c:v>24.451039239027764</c:v>
                </c:pt>
                <c:pt idx="12403">
                  <c:v>17.226287594972167</c:v>
                </c:pt>
                <c:pt idx="12404">
                  <c:v>16.526032001680615</c:v>
                </c:pt>
                <c:pt idx="12405">
                  <c:v>8.963271594131859</c:v>
                </c:pt>
                <c:pt idx="12406">
                  <c:v>13.304856272539478</c:v>
                </c:pt>
                <c:pt idx="12407">
                  <c:v>15.405623052414134</c:v>
                </c:pt>
                <c:pt idx="12408">
                  <c:v>11.064038374006515</c:v>
                </c:pt>
                <c:pt idx="12409">
                  <c:v>15.545674171072443</c:v>
                </c:pt>
                <c:pt idx="12410">
                  <c:v>28.150274850320368</c:v>
                </c:pt>
                <c:pt idx="12411">
                  <c:v>27.450019257028821</c:v>
                </c:pt>
                <c:pt idx="12412">
                  <c:v>18.48674766289696</c:v>
                </c:pt>
                <c:pt idx="12413">
                  <c:v>15.545674171072443</c:v>
                </c:pt>
                <c:pt idx="12414">
                  <c:v>22.548230103987958</c:v>
                </c:pt>
                <c:pt idx="12415">
                  <c:v>17.366338713630476</c:v>
                </c:pt>
                <c:pt idx="12416">
                  <c:v>21.427821154721478</c:v>
                </c:pt>
                <c:pt idx="12417">
                  <c:v>17.926543188263718</c:v>
                </c:pt>
                <c:pt idx="12418">
                  <c:v>13.33640304575369</c:v>
                </c:pt>
                <c:pt idx="12419">
                  <c:v>12.353720716066576</c:v>
                </c:pt>
                <c:pt idx="12420">
                  <c:v>15.722917274993824</c:v>
                </c:pt>
                <c:pt idx="12421">
                  <c:v>17.267132364502146</c:v>
                </c:pt>
                <c:pt idx="12422">
                  <c:v>12.353720716066576</c:v>
                </c:pt>
                <c:pt idx="12423">
                  <c:v>13.897935805574898</c:v>
                </c:pt>
                <c:pt idx="12424">
                  <c:v>27.234338851328587</c:v>
                </c:pt>
                <c:pt idx="12425">
                  <c:v>18.81134745401047</c:v>
                </c:pt>
                <c:pt idx="12426">
                  <c:v>11.511421576334763</c:v>
                </c:pt>
                <c:pt idx="12427">
                  <c:v>12.915253475887784</c:v>
                </c:pt>
                <c:pt idx="12428">
                  <c:v>11.792187956245368</c:v>
                </c:pt>
                <c:pt idx="12429">
                  <c:v>16.424833224770335</c:v>
                </c:pt>
                <c:pt idx="12430">
                  <c:v>16.845982794636239</c:v>
                </c:pt>
                <c:pt idx="12431">
                  <c:v>11.651804766290066</c:v>
                </c:pt>
                <c:pt idx="12432">
                  <c:v>21.197861683250601</c:v>
                </c:pt>
                <c:pt idx="12433">
                  <c:v>22.040160822982415</c:v>
                </c:pt>
                <c:pt idx="12434">
                  <c:v>19.794029783697582</c:v>
                </c:pt>
                <c:pt idx="12435">
                  <c:v>23.443992722535434</c:v>
                </c:pt>
                <c:pt idx="12436">
                  <c:v>16.144066844859729</c:v>
                </c:pt>
                <c:pt idx="12437">
                  <c:v>25.97089014173087</c:v>
                </c:pt>
                <c:pt idx="12438">
                  <c:v>15.619525250862241</c:v>
                </c:pt>
                <c:pt idx="12439">
                  <c:v>16.32310746936955</c:v>
                </c:pt>
                <c:pt idx="12440">
                  <c:v>10.975882608714008</c:v>
                </c:pt>
                <c:pt idx="12441">
                  <c:v>14.212360813847624</c:v>
                </c:pt>
                <c:pt idx="12442">
                  <c:v>20.966750111517783</c:v>
                </c:pt>
                <c:pt idx="12443">
                  <c:v>9.9908675028037752</c:v>
                </c:pt>
                <c:pt idx="12444">
                  <c:v>15.760241694563703</c:v>
                </c:pt>
                <c:pt idx="12445">
                  <c:v>14.915943032354933</c:v>
                </c:pt>
                <c:pt idx="12446">
                  <c:v>19.98173500560755</c:v>
                </c:pt>
                <c:pt idx="12447">
                  <c:v>29.550453177306942</c:v>
                </c:pt>
                <c:pt idx="12448">
                  <c:v>17.870988350085629</c:v>
                </c:pt>
                <c:pt idx="12449">
                  <c:v>29.831886064709867</c:v>
                </c:pt>
                <c:pt idx="12450">
                  <c:v>16.604540356772471</c:v>
                </c:pt>
                <c:pt idx="12451">
                  <c:v>11.257315496116931</c:v>
                </c:pt>
                <c:pt idx="12452">
                  <c:v>19.137436343398782</c:v>
                </c:pt>
                <c:pt idx="12453">
                  <c:v>20.966750111517783</c:v>
                </c:pt>
                <c:pt idx="12454">
                  <c:v>35.403772264882278</c:v>
                </c:pt>
                <c:pt idx="12455">
                  <c:v>11.707223497949121</c:v>
                </c:pt>
                <c:pt idx="12456">
                  <c:v>11.284070841396742</c:v>
                </c:pt>
                <c:pt idx="12457">
                  <c:v>27.081770019352181</c:v>
                </c:pt>
                <c:pt idx="12458">
                  <c:v>25.530210278660128</c:v>
                </c:pt>
                <c:pt idx="12459">
                  <c:v>18.477666002787167</c:v>
                </c:pt>
                <c:pt idx="12460">
                  <c:v>15.092444750368143</c:v>
                </c:pt>
                <c:pt idx="12461">
                  <c:v>16.220851834507815</c:v>
                </c:pt>
                <c:pt idx="12462">
                  <c:v>15.233495635885602</c:v>
                </c:pt>
                <c:pt idx="12463">
                  <c:v>20.170276628996678</c:v>
                </c:pt>
                <c:pt idx="12464">
                  <c:v>28.069126217974397</c:v>
                </c:pt>
                <c:pt idx="12465">
                  <c:v>19.182920430374462</c:v>
                </c:pt>
                <c:pt idx="12466">
                  <c:v>14.951393864850683</c:v>
                </c:pt>
                <c:pt idx="12467">
                  <c:v>21.15763282761889</c:v>
                </c:pt>
                <c:pt idx="12468">
                  <c:v>18.900818659339542</c:v>
                </c:pt>
                <c:pt idx="12469">
                  <c:v>15.233495635885602</c:v>
                </c:pt>
                <c:pt idx="12470">
                  <c:v>12.300627331993931</c:v>
                </c:pt>
                <c:pt idx="12471">
                  <c:v>22.621843369184244</c:v>
                </c:pt>
                <c:pt idx="12472">
                  <c:v>17.814701653232593</c:v>
                </c:pt>
                <c:pt idx="12473">
                  <c:v>17.814701653232593</c:v>
                </c:pt>
                <c:pt idx="12474">
                  <c:v>18.663020779577</c:v>
                </c:pt>
                <c:pt idx="12475">
                  <c:v>20.076885990151016</c:v>
                </c:pt>
                <c:pt idx="12476">
                  <c:v>22.621843369184244</c:v>
                </c:pt>
                <c:pt idx="12477">
                  <c:v>13.714492542567948</c:v>
                </c:pt>
                <c:pt idx="12478">
                  <c:v>16.82499600583078</c:v>
                </c:pt>
                <c:pt idx="12479">
                  <c:v>26.156506395619282</c:v>
                </c:pt>
                <c:pt idx="12480">
                  <c:v>18.380247737462199</c:v>
                </c:pt>
                <c:pt idx="12481">
                  <c:v>31.246421153685734</c:v>
                </c:pt>
                <c:pt idx="12482">
                  <c:v>17.107769047945585</c:v>
                </c:pt>
                <c:pt idx="12483">
                  <c:v>15.411130795256765</c:v>
                </c:pt>
                <c:pt idx="12484">
                  <c:v>15.269744274199365</c:v>
                </c:pt>
                <c:pt idx="12485">
                  <c:v>20.218272511208419</c:v>
                </c:pt>
                <c:pt idx="12486">
                  <c:v>19.935499469093614</c:v>
                </c:pt>
                <c:pt idx="12487">
                  <c:v>33.225832448489356</c:v>
                </c:pt>
                <c:pt idx="12488">
                  <c:v>10.745375600362516</c:v>
                </c:pt>
                <c:pt idx="12489">
                  <c:v>21.066591637552825</c:v>
                </c:pt>
                <c:pt idx="12490">
                  <c:v>19.228566863806606</c:v>
                </c:pt>
                <c:pt idx="12491">
                  <c:v>20.642432074380622</c:v>
                </c:pt>
                <c:pt idx="12492">
                  <c:v>15.976676879486371</c:v>
                </c:pt>
                <c:pt idx="12493">
                  <c:v>23.046002932356448</c:v>
                </c:pt>
                <c:pt idx="12494">
                  <c:v>32.312925170068027</c:v>
                </c:pt>
                <c:pt idx="12495">
                  <c:v>11.621315192743763</c:v>
                </c:pt>
                <c:pt idx="12496">
                  <c:v>13.463718820861677</c:v>
                </c:pt>
                <c:pt idx="12497">
                  <c:v>22.675736961451246</c:v>
                </c:pt>
                <c:pt idx="12498">
                  <c:v>30.187074829931973</c:v>
                </c:pt>
                <c:pt idx="12499">
                  <c:v>17.431972789115644</c:v>
                </c:pt>
                <c:pt idx="12500">
                  <c:v>12.329931972789115</c:v>
                </c:pt>
                <c:pt idx="12501">
                  <c:v>17.006802721088434</c:v>
                </c:pt>
                <c:pt idx="12502">
                  <c:v>17.998866213151928</c:v>
                </c:pt>
                <c:pt idx="12503">
                  <c:v>19.699546485260772</c:v>
                </c:pt>
                <c:pt idx="12504">
                  <c:v>17.290249433106574</c:v>
                </c:pt>
                <c:pt idx="12505">
                  <c:v>12.471655328798185</c:v>
                </c:pt>
                <c:pt idx="12506">
                  <c:v>16.865079365079364</c:v>
                </c:pt>
                <c:pt idx="12507">
                  <c:v>21.400226757369612</c:v>
                </c:pt>
                <c:pt idx="12508">
                  <c:v>14.348201005510559</c:v>
                </c:pt>
                <c:pt idx="12509">
                  <c:v>23.724253147725378</c:v>
                </c:pt>
                <c:pt idx="12510">
                  <c:v>17.331490323488001</c:v>
                </c:pt>
                <c:pt idx="12511">
                  <c:v>19.178288472712133</c:v>
                </c:pt>
                <c:pt idx="12512">
                  <c:v>21.87745499850125</c:v>
                </c:pt>
                <c:pt idx="12513">
                  <c:v>17.899735907864656</c:v>
                </c:pt>
                <c:pt idx="12514">
                  <c:v>19.746534057088788</c:v>
                </c:pt>
                <c:pt idx="12515">
                  <c:v>24.4345601281962</c:v>
                </c:pt>
                <c:pt idx="12516">
                  <c:v>19.888595453182951</c:v>
                </c:pt>
                <c:pt idx="12517">
                  <c:v>20.314779641465446</c:v>
                </c:pt>
                <c:pt idx="12518">
                  <c:v>13.495832628945575</c:v>
                </c:pt>
                <c:pt idx="12519">
                  <c:v>25.571051296949509</c:v>
                </c:pt>
                <c:pt idx="12520">
                  <c:v>34.033754649381116</c:v>
                </c:pt>
                <c:pt idx="12521">
                  <c:v>20.648093824938336</c:v>
                </c:pt>
                <c:pt idx="12522">
                  <c:v>9.8256446477292769</c:v>
                </c:pt>
                <c:pt idx="12523">
                  <c:v>22.926504178034978</c:v>
                </c:pt>
                <c:pt idx="12524">
                  <c:v>19.936090589595633</c:v>
                </c:pt>
                <c:pt idx="12525">
                  <c:v>27.340924237159726</c:v>
                </c:pt>
                <c:pt idx="12526">
                  <c:v>11.96165435375738</c:v>
                </c:pt>
                <c:pt idx="12527">
                  <c:v>20.932895119075415</c:v>
                </c:pt>
                <c:pt idx="12528">
                  <c:v>10.395247236003438</c:v>
                </c:pt>
                <c:pt idx="12529">
                  <c:v>17.65768023649899</c:v>
                </c:pt>
                <c:pt idx="12530">
                  <c:v>22.499302236829358</c:v>
                </c:pt>
                <c:pt idx="12531">
                  <c:v>15.236869236333806</c:v>
                </c:pt>
                <c:pt idx="12532">
                  <c:v>21.217696413212497</c:v>
                </c:pt>
                <c:pt idx="12533">
                  <c:v>15.664071177539427</c:v>
                </c:pt>
                <c:pt idx="12534">
                  <c:v>13.955263412716944</c:v>
                </c:pt>
                <c:pt idx="12535">
                  <c:v>17.65768023649899</c:v>
                </c:pt>
                <c:pt idx="12536">
                  <c:v>11.819253706688841</c:v>
                </c:pt>
                <c:pt idx="12537">
                  <c:v>18.939286060115851</c:v>
                </c:pt>
                <c:pt idx="12538">
                  <c:v>21.644898354418117</c:v>
                </c:pt>
                <c:pt idx="12539">
                  <c:v>15.379269883402346</c:v>
                </c:pt>
                <c:pt idx="12540">
                  <c:v>19.508888648390013</c:v>
                </c:pt>
                <c:pt idx="12541">
                  <c:v>19.793689942527095</c:v>
                </c:pt>
                <c:pt idx="12542">
                  <c:v>19.841014946422128</c:v>
                </c:pt>
                <c:pt idx="12543">
                  <c:v>18.556344913919975</c:v>
                </c:pt>
                <c:pt idx="12544">
                  <c:v>11.847512521964292</c:v>
                </c:pt>
                <c:pt idx="12545">
                  <c:v>18.699086028642437</c:v>
                </c:pt>
                <c:pt idx="12546">
                  <c:v>24.40873061754089</c:v>
                </c:pt>
                <c:pt idx="12547">
                  <c:v>17.985380455030128</c:v>
                </c:pt>
                <c:pt idx="12548">
                  <c:v>19.841014946422128</c:v>
                </c:pt>
                <c:pt idx="12549">
                  <c:v>26.264365108932889</c:v>
                </c:pt>
                <c:pt idx="12550">
                  <c:v>14.559593701691057</c:v>
                </c:pt>
                <c:pt idx="12551">
                  <c:v>18.984568258087357</c:v>
                </c:pt>
                <c:pt idx="12552">
                  <c:v>18.841827143364899</c:v>
                </c:pt>
                <c:pt idx="12553">
                  <c:v>18.984568258087357</c:v>
                </c:pt>
                <c:pt idx="12554">
                  <c:v>19.270050487532281</c:v>
                </c:pt>
                <c:pt idx="12555">
                  <c:v>22.695837240871352</c:v>
                </c:pt>
                <c:pt idx="12556">
                  <c:v>18.841827143364899</c:v>
                </c:pt>
                <c:pt idx="12557">
                  <c:v>26.264365108932889</c:v>
                </c:pt>
                <c:pt idx="12558">
                  <c:v>17.313019390581722</c:v>
                </c:pt>
                <c:pt idx="12559">
                  <c:v>14.880611707607429</c:v>
                </c:pt>
                <c:pt idx="12560">
                  <c:v>19.459261463794331</c:v>
                </c:pt>
                <c:pt idx="12561">
                  <c:v>17.169936585700881</c:v>
                </c:pt>
                <c:pt idx="12562">
                  <c:v>15.739108536892473</c:v>
                </c:pt>
                <c:pt idx="12563">
                  <c:v>20.460841097960216</c:v>
                </c:pt>
                <c:pt idx="12564">
                  <c:v>17.169936585700881</c:v>
                </c:pt>
                <c:pt idx="12565">
                  <c:v>15.452942927130792</c:v>
                </c:pt>
                <c:pt idx="12566">
                  <c:v>12.877452439275659</c:v>
                </c:pt>
                <c:pt idx="12567">
                  <c:v>21.74858634188778</c:v>
                </c:pt>
                <c:pt idx="12568">
                  <c:v>19.888509878436853</c:v>
                </c:pt>
                <c:pt idx="12569">
                  <c:v>14.165197683203226</c:v>
                </c:pt>
                <c:pt idx="12570">
                  <c:v>33.052127927474196</c:v>
                </c:pt>
                <c:pt idx="12571">
                  <c:v>19.030013049151808</c:v>
                </c:pt>
                <c:pt idx="12572">
                  <c:v>17.313019390581722</c:v>
                </c:pt>
                <c:pt idx="12573">
                  <c:v>21.083581340313387</c:v>
                </c:pt>
                <c:pt idx="12574">
                  <c:v>16.63738391480512</c:v>
                </c:pt>
                <c:pt idx="12575">
                  <c:v>13.768869446735273</c:v>
                </c:pt>
                <c:pt idx="12576">
                  <c:v>20.07960127648894</c:v>
                </c:pt>
                <c:pt idx="12577">
                  <c:v>15.489978127577182</c:v>
                </c:pt>
                <c:pt idx="12578">
                  <c:v>18.071641148840044</c:v>
                </c:pt>
                <c:pt idx="12579">
                  <c:v>16.924235361612105</c:v>
                </c:pt>
                <c:pt idx="12580">
                  <c:v>11.043780702068917</c:v>
                </c:pt>
                <c:pt idx="12581">
                  <c:v>15.920255297787659</c:v>
                </c:pt>
                <c:pt idx="12582">
                  <c:v>18.932195489261002</c:v>
                </c:pt>
                <c:pt idx="12583">
                  <c:v>15.059700957366704</c:v>
                </c:pt>
                <c:pt idx="12584">
                  <c:v>16.924235361612105</c:v>
                </c:pt>
                <c:pt idx="12585">
                  <c:v>15.203126680770197</c:v>
                </c:pt>
                <c:pt idx="12586">
                  <c:v>13.195166553121304</c:v>
                </c:pt>
                <c:pt idx="12587">
                  <c:v>18.501918319050521</c:v>
                </c:pt>
                <c:pt idx="12588">
                  <c:v>16.964845389875151</c:v>
                </c:pt>
                <c:pt idx="12589">
                  <c:v>20.127782665953568</c:v>
                </c:pt>
                <c:pt idx="12590">
                  <c:v>21.134171799251249</c:v>
                </c:pt>
                <c:pt idx="12591">
                  <c:v>22.284330808734307</c:v>
                </c:pt>
                <c:pt idx="12592">
                  <c:v>20.990401923065864</c:v>
                </c:pt>
                <c:pt idx="12593">
                  <c:v>29.616594494188821</c:v>
                </c:pt>
                <c:pt idx="12594">
                  <c:v>16.533535761319001</c:v>
                </c:pt>
                <c:pt idx="12595">
                  <c:v>35.079849789233364</c:v>
                </c:pt>
                <c:pt idx="12596">
                  <c:v>14.952067123279793</c:v>
                </c:pt>
                <c:pt idx="12597">
                  <c:v>10.207661209162167</c:v>
                </c:pt>
                <c:pt idx="12598">
                  <c:v>30.335443875115736</c:v>
                </c:pt>
                <c:pt idx="12599">
                  <c:v>30.335443875115736</c:v>
                </c:pt>
                <c:pt idx="12600">
                  <c:v>18.546314027914359</c:v>
                </c:pt>
                <c:pt idx="12601">
                  <c:v>11.357820218645228</c:v>
                </c:pt>
                <c:pt idx="12602">
                  <c:v>20.846632046880483</c:v>
                </c:pt>
                <c:pt idx="12603">
                  <c:v>19.12139353265589</c:v>
                </c:pt>
                <c:pt idx="12604">
                  <c:v>11.214050342459846</c:v>
                </c:pt>
                <c:pt idx="12605">
                  <c:v>24.0095693229589</c:v>
                </c:pt>
                <c:pt idx="12606">
                  <c:v>17.396155018431298</c:v>
                </c:pt>
                <c:pt idx="12607">
                  <c:v>16.429140683884597</c:v>
                </c:pt>
                <c:pt idx="12608">
                  <c:v>22.193751450159894</c:v>
                </c:pt>
                <c:pt idx="12609">
                  <c:v>13.835065839060713</c:v>
                </c:pt>
                <c:pt idx="12610">
                  <c:v>11.096875725079947</c:v>
                </c:pt>
                <c:pt idx="12611">
                  <c:v>14.699757454002008</c:v>
                </c:pt>
                <c:pt idx="12612">
                  <c:v>12.249797878335006</c:v>
                </c:pt>
                <c:pt idx="12613">
                  <c:v>18.446754452080949</c:v>
                </c:pt>
                <c:pt idx="12614">
                  <c:v>16.429140683884597</c:v>
                </c:pt>
                <c:pt idx="12615">
                  <c:v>11.385106263393713</c:v>
                </c:pt>
                <c:pt idx="12616">
                  <c:v>16.140910145570832</c:v>
                </c:pt>
                <c:pt idx="12617">
                  <c:v>34.01120352102425</c:v>
                </c:pt>
                <c:pt idx="12618">
                  <c:v>14.411526915688242</c:v>
                </c:pt>
                <c:pt idx="12619">
                  <c:v>15.132103261472654</c:v>
                </c:pt>
                <c:pt idx="12620">
                  <c:v>17.726178106296537</c:v>
                </c:pt>
                <c:pt idx="12621">
                  <c:v>13.86834319526627</c:v>
                </c:pt>
                <c:pt idx="12622">
                  <c:v>17.046505177514792</c:v>
                </c:pt>
                <c:pt idx="12623">
                  <c:v>24.269600591715975</c:v>
                </c:pt>
                <c:pt idx="12624">
                  <c:v>22.824981508875737</c:v>
                </c:pt>
                <c:pt idx="12625">
                  <c:v>22.680519600591712</c:v>
                </c:pt>
                <c:pt idx="12626">
                  <c:v>28.025610207100588</c:v>
                </c:pt>
                <c:pt idx="12627">
                  <c:v>29.470229289940825</c:v>
                </c:pt>
                <c:pt idx="12628">
                  <c:v>14.446190828402365</c:v>
                </c:pt>
                <c:pt idx="12629">
                  <c:v>26.292067307692307</c:v>
                </c:pt>
                <c:pt idx="12630">
                  <c:v>19.213433801775146</c:v>
                </c:pt>
                <c:pt idx="12631">
                  <c:v>19.935743343195263</c:v>
                </c:pt>
                <c:pt idx="12632">
                  <c:v>17.913276627218934</c:v>
                </c:pt>
                <c:pt idx="12633">
                  <c:v>24.702986316568044</c:v>
                </c:pt>
                <c:pt idx="12634">
                  <c:v>20.369129068047336</c:v>
                </c:pt>
                <c:pt idx="12635">
                  <c:v>19.935743343195263</c:v>
                </c:pt>
                <c:pt idx="12636">
                  <c:v>14.590652736686389</c:v>
                </c:pt>
                <c:pt idx="12637">
                  <c:v>17.624352810650887</c:v>
                </c:pt>
                <c:pt idx="12638">
                  <c:v>20.852611137900919</c:v>
                </c:pt>
                <c:pt idx="12639">
                  <c:v>18.246034745663305</c:v>
                </c:pt>
                <c:pt idx="12640">
                  <c:v>11.295164366362998</c:v>
                </c:pt>
                <c:pt idx="12641">
                  <c:v>12.598452562481805</c:v>
                </c:pt>
                <c:pt idx="12642">
                  <c:v>19.838942540919625</c:v>
                </c:pt>
                <c:pt idx="12643">
                  <c:v>15.494648553856933</c:v>
                </c:pt>
                <c:pt idx="12644">
                  <c:v>23.893616928844803</c:v>
                </c:pt>
                <c:pt idx="12645">
                  <c:v>16.508317150838227</c:v>
                </c:pt>
                <c:pt idx="12646">
                  <c:v>16.942746549544498</c:v>
                </c:pt>
                <c:pt idx="12647">
                  <c:v>14.336170157306881</c:v>
                </c:pt>
                <c:pt idx="12648">
                  <c:v>18.680464144369573</c:v>
                </c:pt>
                <c:pt idx="12649">
                  <c:v>19.838942540919625</c:v>
                </c:pt>
                <c:pt idx="12650">
                  <c:v>18.39084454523206</c:v>
                </c:pt>
                <c:pt idx="12651">
                  <c:v>25.25765713456234</c:v>
                </c:pt>
                <c:pt idx="12652">
                  <c:v>18.87066337639715</c:v>
                </c:pt>
                <c:pt idx="12653">
                  <c:v>20.467411815938448</c:v>
                </c:pt>
                <c:pt idx="12654">
                  <c:v>13.790100159674841</c:v>
                </c:pt>
                <c:pt idx="12655">
                  <c:v>20.757729714036866</c:v>
                </c:pt>
                <c:pt idx="12656">
                  <c:v>25.112498185513132</c:v>
                </c:pt>
                <c:pt idx="12657">
                  <c:v>19.160981274495569</c:v>
                </c:pt>
                <c:pt idx="12658">
                  <c:v>17.273914936855853</c:v>
                </c:pt>
                <c:pt idx="12659">
                  <c:v>19.015822325446361</c:v>
                </c:pt>
                <c:pt idx="12660">
                  <c:v>17.273914936855853</c:v>
                </c:pt>
                <c:pt idx="12661">
                  <c:v>24.096385542168669</c:v>
                </c:pt>
                <c:pt idx="12662">
                  <c:v>21.628683408332119</c:v>
                </c:pt>
                <c:pt idx="12663">
                  <c:v>19.886776019741614</c:v>
                </c:pt>
                <c:pt idx="12664">
                  <c:v>18.725504427347943</c:v>
                </c:pt>
                <c:pt idx="12665">
                  <c:v>20.32225286688924</c:v>
                </c:pt>
                <c:pt idx="12666">
                  <c:v>19.160981274495569</c:v>
                </c:pt>
                <c:pt idx="12667">
                  <c:v>17.897651624393774</c:v>
                </c:pt>
                <c:pt idx="12668">
                  <c:v>11.349730298396052</c:v>
                </c:pt>
                <c:pt idx="12669">
                  <c:v>15.423992456794634</c:v>
                </c:pt>
                <c:pt idx="12670">
                  <c:v>18.188670349993671</c:v>
                </c:pt>
                <c:pt idx="12671">
                  <c:v>22.990479322392002</c:v>
                </c:pt>
                <c:pt idx="12672">
                  <c:v>18.33417971279362</c:v>
                </c:pt>
                <c:pt idx="12673">
                  <c:v>13.095842651995444</c:v>
                </c:pt>
                <c:pt idx="12674">
                  <c:v>11.7862583867959</c:v>
                </c:pt>
                <c:pt idx="12675">
                  <c:v>22.990479322392002</c:v>
                </c:pt>
                <c:pt idx="12676">
                  <c:v>26.773722755190686</c:v>
                </c:pt>
                <c:pt idx="12677">
                  <c:v>20.225801429192963</c:v>
                </c:pt>
                <c:pt idx="12678">
                  <c:v>20.516820154792864</c:v>
                </c:pt>
                <c:pt idx="12679">
                  <c:v>16.733576721994179</c:v>
                </c:pt>
                <c:pt idx="12680">
                  <c:v>12.950333289195495</c:v>
                </c:pt>
                <c:pt idx="12681">
                  <c:v>16.006029907994431</c:v>
                </c:pt>
                <c:pt idx="12682">
                  <c:v>17.024595447594077</c:v>
                </c:pt>
                <c:pt idx="12683">
                  <c:v>11.349730298396052</c:v>
                </c:pt>
                <c:pt idx="12684">
                  <c:v>30.411456825189418</c:v>
                </c:pt>
                <c:pt idx="12685">
                  <c:v>16.879086084794128</c:v>
                </c:pt>
                <c:pt idx="12686">
                  <c:v>30.26594746238947</c:v>
                </c:pt>
                <c:pt idx="12687">
                  <c:v>18.188670349993671</c:v>
                </c:pt>
                <c:pt idx="12688">
                  <c:v>16.442557996394278</c:v>
                </c:pt>
                <c:pt idx="12689">
                  <c:v>20.516820154792864</c:v>
                </c:pt>
                <c:pt idx="12690">
                  <c:v>17.752142261593825</c:v>
                </c:pt>
                <c:pt idx="12691">
                  <c:v>23.427007410791848</c:v>
                </c:pt>
                <c:pt idx="12692">
                  <c:v>14.440243646292798</c:v>
                </c:pt>
                <c:pt idx="12693">
                  <c:v>22.900184368363327</c:v>
                </c:pt>
                <c:pt idx="12694">
                  <c:v>16.919881444141055</c:v>
                </c:pt>
                <c:pt idx="12695">
                  <c:v>15.46127097481855</c:v>
                </c:pt>
                <c:pt idx="12696">
                  <c:v>16.774020397208805</c:v>
                </c:pt>
                <c:pt idx="12697">
                  <c:v>13.565077364699295</c:v>
                </c:pt>
                <c:pt idx="12698">
                  <c:v>20.858129711311818</c:v>
                </c:pt>
                <c:pt idx="12699">
                  <c:v>21.295712852108569</c:v>
                </c:pt>
                <c:pt idx="12700">
                  <c:v>18.816075054260313</c:v>
                </c:pt>
                <c:pt idx="12701">
                  <c:v>11.231300613783286</c:v>
                </c:pt>
                <c:pt idx="12702">
                  <c:v>16.919881444141055</c:v>
                </c:pt>
                <c:pt idx="12703">
                  <c:v>25.088100072347082</c:v>
                </c:pt>
                <c:pt idx="12704">
                  <c:v>17.107038888539602</c:v>
                </c:pt>
                <c:pt idx="12705">
                  <c:v>25.587451329012222</c:v>
                </c:pt>
                <c:pt idx="12706">
                  <c:v>16.375968850567823</c:v>
                </c:pt>
                <c:pt idx="12707">
                  <c:v>16.522182858162179</c:v>
                </c:pt>
                <c:pt idx="12708">
                  <c:v>19.446463010049289</c:v>
                </c:pt>
                <c:pt idx="12709">
                  <c:v>10.381194539199244</c:v>
                </c:pt>
                <c:pt idx="12710">
                  <c:v>15.060042782218623</c:v>
                </c:pt>
                <c:pt idx="12711">
                  <c:v>14.621400759435556</c:v>
                </c:pt>
                <c:pt idx="12712">
                  <c:v>16.960824880945246</c:v>
                </c:pt>
                <c:pt idx="12713">
                  <c:v>14.18275873665249</c:v>
                </c:pt>
                <c:pt idx="12714">
                  <c:v>21.0548170935872</c:v>
                </c:pt>
                <c:pt idx="12715">
                  <c:v>14.913828774624267</c:v>
                </c:pt>
                <c:pt idx="12716">
                  <c:v>22.224529154342044</c:v>
                </c:pt>
                <c:pt idx="12717">
                  <c:v>21.201031101181556</c:v>
                </c:pt>
                <c:pt idx="12718">
                  <c:v>20.177533048021068</c:v>
                </c:pt>
                <c:pt idx="12719">
                  <c:v>20.177533048021068</c:v>
                </c:pt>
                <c:pt idx="12720">
                  <c:v>16.083540835379111</c:v>
                </c:pt>
                <c:pt idx="12721">
                  <c:v>16.960824880945246</c:v>
                </c:pt>
                <c:pt idx="12722">
                  <c:v>20.616175070804132</c:v>
                </c:pt>
                <c:pt idx="12723">
                  <c:v>23.832883237879955</c:v>
                </c:pt>
                <c:pt idx="12724">
                  <c:v>24.623466163253582</c:v>
                </c:pt>
                <c:pt idx="12725">
                  <c:v>17.148485363694459</c:v>
                </c:pt>
                <c:pt idx="12726">
                  <c:v>23.890624908394845</c:v>
                </c:pt>
                <c:pt idx="12727">
                  <c:v>29.167081943377756</c:v>
                </c:pt>
                <c:pt idx="12728">
                  <c:v>14.070552093287761</c:v>
                </c:pt>
                <c:pt idx="12729">
                  <c:v>19.493577379242421</c:v>
                </c:pt>
                <c:pt idx="12730">
                  <c:v>14.949961599118247</c:v>
                </c:pt>
                <c:pt idx="12731">
                  <c:v>19.200440877298924</c:v>
                </c:pt>
                <c:pt idx="12732">
                  <c:v>19.200440877298924</c:v>
                </c:pt>
                <c:pt idx="12733">
                  <c:v>16.708780610779218</c:v>
                </c:pt>
                <c:pt idx="12734">
                  <c:v>12.018596579683296</c:v>
                </c:pt>
                <c:pt idx="12735">
                  <c:v>13.630847340372519</c:v>
                </c:pt>
                <c:pt idx="12736">
                  <c:v>15.829371104948731</c:v>
                </c:pt>
                <c:pt idx="12737">
                  <c:v>20.422405876951331</c:v>
                </c:pt>
                <c:pt idx="12738">
                  <c:v>17.337006427915519</c:v>
                </c:pt>
                <c:pt idx="12739">
                  <c:v>20.71625344352617</c:v>
                </c:pt>
                <c:pt idx="12740">
                  <c:v>18.953168044077135</c:v>
                </c:pt>
                <c:pt idx="12741">
                  <c:v>15.720844811753903</c:v>
                </c:pt>
                <c:pt idx="12742">
                  <c:v>17.924701561065199</c:v>
                </c:pt>
                <c:pt idx="12743">
                  <c:v>24.536271808999082</c:v>
                </c:pt>
                <c:pt idx="12744">
                  <c:v>26.593204775022958</c:v>
                </c:pt>
                <c:pt idx="12745">
                  <c:v>20.569329660238751</c:v>
                </c:pt>
                <c:pt idx="12746">
                  <c:v>13.076216712580349</c:v>
                </c:pt>
                <c:pt idx="12747">
                  <c:v>23.507805325987142</c:v>
                </c:pt>
                <c:pt idx="12748">
                  <c:v>20.128558310376491</c:v>
                </c:pt>
                <c:pt idx="12749">
                  <c:v>21.744719926538107</c:v>
                </c:pt>
                <c:pt idx="12750">
                  <c:v>22.920110192837466</c:v>
                </c:pt>
                <c:pt idx="12751">
                  <c:v>20.128558310376491</c:v>
                </c:pt>
                <c:pt idx="12752">
                  <c:v>26.446280991735538</c:v>
                </c:pt>
                <c:pt idx="12753">
                  <c:v>17.924701561065199</c:v>
                </c:pt>
                <c:pt idx="12754">
                  <c:v>28.79706152433425</c:v>
                </c:pt>
                <c:pt idx="12755">
                  <c:v>18.806244260789715</c:v>
                </c:pt>
                <c:pt idx="12756">
                  <c:v>19.981634527089074</c:v>
                </c:pt>
                <c:pt idx="12757">
                  <c:v>31.588613406795226</c:v>
                </c:pt>
                <c:pt idx="12758">
                  <c:v>22.092091620322368</c:v>
                </c:pt>
                <c:pt idx="12759">
                  <c:v>17.231831463851449</c:v>
                </c:pt>
                <c:pt idx="12760">
                  <c:v>22.828494674333115</c:v>
                </c:pt>
                <c:pt idx="12761">
                  <c:v>18.851918182675089</c:v>
                </c:pt>
                <c:pt idx="12762">
                  <c:v>24.448581393156754</c:v>
                </c:pt>
                <c:pt idx="12763">
                  <c:v>11.487887642567632</c:v>
                </c:pt>
                <c:pt idx="12764">
                  <c:v>19.735601847487981</c:v>
                </c:pt>
                <c:pt idx="12765">
                  <c:v>12.960693750589122</c:v>
                </c:pt>
                <c:pt idx="12766">
                  <c:v>17.673673296257896</c:v>
                </c:pt>
                <c:pt idx="12767">
                  <c:v>22.386652841926669</c:v>
                </c:pt>
                <c:pt idx="12768">
                  <c:v>20.766566123103026</c:v>
                </c:pt>
                <c:pt idx="12769">
                  <c:v>17.421371298143146</c:v>
                </c:pt>
                <c:pt idx="12770">
                  <c:v>12.992209103699974</c:v>
                </c:pt>
                <c:pt idx="12771">
                  <c:v>14.468596501847699</c:v>
                </c:pt>
                <c:pt idx="12772">
                  <c:v>23.474559630548818</c:v>
                </c:pt>
                <c:pt idx="12773">
                  <c:v>16.683177599069285</c:v>
                </c:pt>
                <c:pt idx="12774">
                  <c:v>17.716648777772694</c:v>
                </c:pt>
                <c:pt idx="12775">
                  <c:v>18.307203737031781</c:v>
                </c:pt>
                <c:pt idx="12776">
                  <c:v>20.669423574068141</c:v>
                </c:pt>
                <c:pt idx="12777">
                  <c:v>20.817062313882914</c:v>
                </c:pt>
                <c:pt idx="12778">
                  <c:v>18.011926257402237</c:v>
                </c:pt>
                <c:pt idx="12779">
                  <c:v>15.944983899995423</c:v>
                </c:pt>
                <c:pt idx="12780">
                  <c:v>23.326920890734044</c:v>
                </c:pt>
                <c:pt idx="12781">
                  <c:v>29.232470483324942</c:v>
                </c:pt>
                <c:pt idx="12782">
                  <c:v>28.198999304621534</c:v>
                </c:pt>
                <c:pt idx="12783">
                  <c:v>13.730402802773837</c:v>
                </c:pt>
                <c:pt idx="12784">
                  <c:v>31.889967799990846</c:v>
                </c:pt>
                <c:pt idx="12785">
                  <c:v>16.830816338884059</c:v>
                </c:pt>
                <c:pt idx="12786">
                  <c:v>18.897758696290872</c:v>
                </c:pt>
                <c:pt idx="12787">
                  <c:v>18.159564997217011</c:v>
                </c:pt>
                <c:pt idx="12788">
                  <c:v>18.647770259470402</c:v>
                </c:pt>
                <c:pt idx="12789">
                  <c:v>18.203775729483009</c:v>
                </c:pt>
                <c:pt idx="12790">
                  <c:v>16.871792139520839</c:v>
                </c:pt>
                <c:pt idx="12791">
                  <c:v>18.055777552820548</c:v>
                </c:pt>
                <c:pt idx="12792">
                  <c:v>13.319835899621715</c:v>
                </c:pt>
                <c:pt idx="12793">
                  <c:v>19.979753849432573</c:v>
                </c:pt>
                <c:pt idx="12794">
                  <c:v>15.983803079546057</c:v>
                </c:pt>
                <c:pt idx="12795">
                  <c:v>14.503821312921422</c:v>
                </c:pt>
                <c:pt idx="12796">
                  <c:v>13.911828606271568</c:v>
                </c:pt>
                <c:pt idx="12797">
                  <c:v>15.68780672622113</c:v>
                </c:pt>
                <c:pt idx="12798">
                  <c:v>19.979753849432573</c:v>
                </c:pt>
                <c:pt idx="12799">
                  <c:v>16.427797609533449</c:v>
                </c:pt>
                <c:pt idx="12800">
                  <c:v>19.387761142782718</c:v>
                </c:pt>
                <c:pt idx="12801">
                  <c:v>19.979753849432573</c:v>
                </c:pt>
                <c:pt idx="12802">
                  <c:v>17.611783022833155</c:v>
                </c:pt>
                <c:pt idx="12803">
                  <c:v>19.239762966120253</c:v>
                </c:pt>
                <c:pt idx="12804">
                  <c:v>20.719744732744889</c:v>
                </c:pt>
                <c:pt idx="12805">
                  <c:v>20.571746556082427</c:v>
                </c:pt>
                <c:pt idx="12806">
                  <c:v>14.687533844380383</c:v>
                </c:pt>
                <c:pt idx="12807">
                  <c:v>16.022764193869509</c:v>
                </c:pt>
                <c:pt idx="12808">
                  <c:v>13.352303494891258</c:v>
                </c:pt>
                <c:pt idx="12809">
                  <c:v>10.533483868191992</c:v>
                </c:pt>
                <c:pt idx="12810">
                  <c:v>12.165432073123146</c:v>
                </c:pt>
                <c:pt idx="12811">
                  <c:v>27.446401628387584</c:v>
                </c:pt>
                <c:pt idx="12812">
                  <c:v>15.28096955526444</c:v>
                </c:pt>
                <c:pt idx="12813">
                  <c:v>26.556248062061503</c:v>
                </c:pt>
                <c:pt idx="12814">
                  <c:v>31.007015893691921</c:v>
                </c:pt>
                <c:pt idx="12815">
                  <c:v>11.571996362239091</c:v>
                </c:pt>
                <c:pt idx="12816">
                  <c:v>17.506353471079649</c:v>
                </c:pt>
                <c:pt idx="12817">
                  <c:v>15.429328482985452</c:v>
                </c:pt>
                <c:pt idx="12818">
                  <c:v>23.440710579920207</c:v>
                </c:pt>
                <c:pt idx="12819">
                  <c:v>13.05558563944923</c:v>
                </c:pt>
                <c:pt idx="12820">
                  <c:v>11.720355289960104</c:v>
                </c:pt>
                <c:pt idx="12821">
                  <c:v>19.03628792385485</c:v>
                </c:pt>
                <c:pt idx="12822">
                  <c:v>22.754312908982751</c:v>
                </c:pt>
                <c:pt idx="12823">
                  <c:v>19.779892920880428</c:v>
                </c:pt>
                <c:pt idx="12824">
                  <c:v>26.17489589530042</c:v>
                </c:pt>
                <c:pt idx="12825">
                  <c:v>25.580011897679956</c:v>
                </c:pt>
                <c:pt idx="12826">
                  <c:v>14.425936942296254</c:v>
                </c:pt>
                <c:pt idx="12827">
                  <c:v>16.359309934562763</c:v>
                </c:pt>
                <c:pt idx="12828">
                  <c:v>24.092801903628793</c:v>
                </c:pt>
                <c:pt idx="12829">
                  <c:v>21.713265913146937</c:v>
                </c:pt>
                <c:pt idx="12830">
                  <c:v>27.662105889351579</c:v>
                </c:pt>
                <c:pt idx="12831">
                  <c:v>16.954193932183227</c:v>
                </c:pt>
                <c:pt idx="12832">
                  <c:v>19.03628792385485</c:v>
                </c:pt>
                <c:pt idx="12833">
                  <c:v>16.210588935157645</c:v>
                </c:pt>
                <c:pt idx="12834">
                  <c:v>18.887566924449732</c:v>
                </c:pt>
                <c:pt idx="12835">
                  <c:v>14.872099940511601</c:v>
                </c:pt>
                <c:pt idx="12836">
                  <c:v>13.384889946460442</c:v>
                </c:pt>
                <c:pt idx="12837">
                  <c:v>19.03628792385485</c:v>
                </c:pt>
                <c:pt idx="12838">
                  <c:v>23.646638905413447</c:v>
                </c:pt>
                <c:pt idx="12839">
                  <c:v>28.554431885782275</c:v>
                </c:pt>
                <c:pt idx="12840">
                  <c:v>31.082688875669248</c:v>
                </c:pt>
                <c:pt idx="12841">
                  <c:v>17.846519928613922</c:v>
                </c:pt>
                <c:pt idx="12842">
                  <c:v>15.057524215033373</c:v>
                </c:pt>
                <c:pt idx="12843">
                  <c:v>14.610271020527431</c:v>
                </c:pt>
                <c:pt idx="12844">
                  <c:v>14.759355418696078</c:v>
                </c:pt>
                <c:pt idx="12845">
                  <c:v>14.759355418696078</c:v>
                </c:pt>
                <c:pt idx="12846">
                  <c:v>15.80294620587661</c:v>
                </c:pt>
                <c:pt idx="12847">
                  <c:v>22.958997317971679</c:v>
                </c:pt>
                <c:pt idx="12848">
                  <c:v>18.337380974743613</c:v>
                </c:pt>
                <c:pt idx="12849">
                  <c:v>15.80294620587661</c:v>
                </c:pt>
                <c:pt idx="12850">
                  <c:v>17.44287458573173</c:v>
                </c:pt>
                <c:pt idx="12851">
                  <c:v>21.468153336285205</c:v>
                </c:pt>
                <c:pt idx="12852">
                  <c:v>26.686107272187858</c:v>
                </c:pt>
                <c:pt idx="12853">
                  <c:v>19.530056160092791</c:v>
                </c:pt>
                <c:pt idx="12854">
                  <c:v>24.748010095995443</c:v>
                </c:pt>
                <c:pt idx="12855">
                  <c:v>26.238854077681918</c:v>
                </c:pt>
                <c:pt idx="12856">
                  <c:v>18.188296576574967</c:v>
                </c:pt>
                <c:pt idx="12857">
                  <c:v>23.257166114308973</c:v>
                </c:pt>
                <c:pt idx="12858">
                  <c:v>14.944913050495874</c:v>
                </c:pt>
                <c:pt idx="12859">
                  <c:v>35.120545668665308</c:v>
                </c:pt>
                <c:pt idx="12860">
                  <c:v>26.601945229882656</c:v>
                </c:pt>
                <c:pt idx="12861">
                  <c:v>18.8305904436248</c:v>
                </c:pt>
                <c:pt idx="12862">
                  <c:v>22.417369575743813</c:v>
                </c:pt>
                <c:pt idx="12863">
                  <c:v>17.037200877565297</c:v>
                </c:pt>
                <c:pt idx="12864">
                  <c:v>17.186650008070256</c:v>
                </c:pt>
                <c:pt idx="12865">
                  <c:v>20.474530879179348</c:v>
                </c:pt>
                <c:pt idx="12866">
                  <c:v>21.072327401199182</c:v>
                </c:pt>
                <c:pt idx="12867">
                  <c:v>16.140506094535546</c:v>
                </c:pt>
                <c:pt idx="12868">
                  <c:v>17.933895660595049</c:v>
                </c:pt>
                <c:pt idx="12869">
                  <c:v>19.727285226654555</c:v>
                </c:pt>
                <c:pt idx="12870">
                  <c:v>19.876734357159513</c:v>
                </c:pt>
                <c:pt idx="12871">
                  <c:v>22.566818706248771</c:v>
                </c:pt>
                <c:pt idx="12872">
                  <c:v>14.795463919990915</c:v>
                </c:pt>
                <c:pt idx="12873">
                  <c:v>21.969022184228937</c:v>
                </c:pt>
                <c:pt idx="12874">
                  <c:v>32.13156305856613</c:v>
                </c:pt>
                <c:pt idx="12875">
                  <c:v>28.315073357014125</c:v>
                </c:pt>
                <c:pt idx="12876">
                  <c:v>21.723204427338882</c:v>
                </c:pt>
                <c:pt idx="12877">
                  <c:v>9.438357785671375</c:v>
                </c:pt>
                <c:pt idx="12878">
                  <c:v>12.284846641667505</c:v>
                </c:pt>
                <c:pt idx="12879">
                  <c:v>22.322465239127538</c:v>
                </c:pt>
                <c:pt idx="12880">
                  <c:v>17.977824353659763</c:v>
                </c:pt>
                <c:pt idx="12881">
                  <c:v>28.165258154066962</c:v>
                </c:pt>
                <c:pt idx="12882">
                  <c:v>18.87671557134275</c:v>
                </c:pt>
                <c:pt idx="12883">
                  <c:v>14.232444279980646</c:v>
                </c:pt>
                <c:pt idx="12884">
                  <c:v>16.479672324188115</c:v>
                </c:pt>
                <c:pt idx="12885">
                  <c:v>25.019138892176503</c:v>
                </c:pt>
                <c:pt idx="12886">
                  <c:v>15.580781106505128</c:v>
                </c:pt>
                <c:pt idx="12887">
                  <c:v>23.071541253863362</c:v>
                </c:pt>
                <c:pt idx="12888">
                  <c:v>14.831705091769305</c:v>
                </c:pt>
                <c:pt idx="12889">
                  <c:v>14.831705091769305</c:v>
                </c:pt>
                <c:pt idx="12890">
                  <c:v>20.524682803761564</c:v>
                </c:pt>
                <c:pt idx="12891">
                  <c:v>18.172097270280663</c:v>
                </c:pt>
                <c:pt idx="12892">
                  <c:v>25.681228373702421</c:v>
                </c:pt>
                <c:pt idx="12893">
                  <c:v>24.629950019223376</c:v>
                </c:pt>
                <c:pt idx="12894">
                  <c:v>35.443098808150708</c:v>
                </c:pt>
                <c:pt idx="12895">
                  <c:v>16.069540561322569</c:v>
                </c:pt>
                <c:pt idx="12896">
                  <c:v>12.465157631680123</c:v>
                </c:pt>
                <c:pt idx="12897">
                  <c:v>19.223375624759708</c:v>
                </c:pt>
                <c:pt idx="12898">
                  <c:v>19.824106113033448</c:v>
                </c:pt>
                <c:pt idx="12899">
                  <c:v>25.831410995770856</c:v>
                </c:pt>
                <c:pt idx="12900">
                  <c:v>22.076845444059977</c:v>
                </c:pt>
                <c:pt idx="12901">
                  <c:v>13.065888119953865</c:v>
                </c:pt>
                <c:pt idx="12902">
                  <c:v>16.369905805459439</c:v>
                </c:pt>
                <c:pt idx="12903">
                  <c:v>26.582324106113035</c:v>
                </c:pt>
                <c:pt idx="12904">
                  <c:v>20.424836601307188</c:v>
                </c:pt>
                <c:pt idx="12905">
                  <c:v>25.230680507497116</c:v>
                </c:pt>
                <c:pt idx="12906">
                  <c:v>32.439446366782008</c:v>
                </c:pt>
                <c:pt idx="12907">
                  <c:v>22.281606383379128</c:v>
                </c:pt>
                <c:pt idx="12908">
                  <c:v>20.776092438556212</c:v>
                </c:pt>
                <c:pt idx="12909">
                  <c:v>25.894839850954121</c:v>
                </c:pt>
                <c:pt idx="12910">
                  <c:v>27.852007979223909</c:v>
                </c:pt>
                <c:pt idx="12911">
                  <c:v>11.89356016410102</c:v>
                </c:pt>
                <c:pt idx="12912">
                  <c:v>16.861756182016634</c:v>
                </c:pt>
                <c:pt idx="12913">
                  <c:v>19.872784071662466</c:v>
                </c:pt>
                <c:pt idx="12914">
                  <c:v>18.969475704768715</c:v>
                </c:pt>
                <c:pt idx="12915">
                  <c:v>19.722232677180173</c:v>
                </c:pt>
                <c:pt idx="12916">
                  <c:v>24.539877300613497</c:v>
                </c:pt>
                <c:pt idx="12917">
                  <c:v>23.486017539237459</c:v>
                </c:pt>
                <c:pt idx="12918">
                  <c:v>15.958447815122888</c:v>
                </c:pt>
                <c:pt idx="12919">
                  <c:v>13.097971319959351</c:v>
                </c:pt>
                <c:pt idx="12920">
                  <c:v>14.904588053746847</c:v>
                </c:pt>
                <c:pt idx="12921">
                  <c:v>26.647596823365575</c:v>
                </c:pt>
                <c:pt idx="12922">
                  <c:v>15.544917264818983</c:v>
                </c:pt>
                <c:pt idx="12923">
                  <c:v>18.261504747991232</c:v>
                </c:pt>
                <c:pt idx="12924">
                  <c:v>21.129013758006383</c:v>
                </c:pt>
                <c:pt idx="12925">
                  <c:v>11.168192986374804</c:v>
                </c:pt>
                <c:pt idx="12926">
                  <c:v>15.544917264818983</c:v>
                </c:pt>
                <c:pt idx="12927">
                  <c:v>13.432015889018345</c:v>
                </c:pt>
                <c:pt idx="12928">
                  <c:v>20.525327650634775</c:v>
                </c:pt>
                <c:pt idx="12929">
                  <c:v>15.997681845347692</c:v>
                </c:pt>
                <c:pt idx="12930">
                  <c:v>18.71426932851994</c:v>
                </c:pt>
                <c:pt idx="12931">
                  <c:v>18.865190855362844</c:v>
                </c:pt>
                <c:pt idx="12932">
                  <c:v>12.073722147432219</c:v>
                </c:pt>
                <c:pt idx="12933">
                  <c:v>19.921641543263163</c:v>
                </c:pt>
                <c:pt idx="12934">
                  <c:v>16.4504464258764</c:v>
                </c:pt>
                <c:pt idx="12935">
                  <c:v>20.676249177477676</c:v>
                </c:pt>
                <c:pt idx="12936">
                  <c:v>22.789150553278315</c:v>
                </c:pt>
                <c:pt idx="12937">
                  <c:v>21.732699865377995</c:v>
                </c:pt>
                <c:pt idx="12938">
                  <c:v>14.070251403621043</c:v>
                </c:pt>
                <c:pt idx="12939">
                  <c:v>28.140502807242086</c:v>
                </c:pt>
                <c:pt idx="12940">
                  <c:v>19.214214282364221</c:v>
                </c:pt>
                <c:pt idx="12941">
                  <c:v>23.753005057725847</c:v>
                </c:pt>
                <c:pt idx="12942">
                  <c:v>18.760335204828056</c:v>
                </c:pt>
                <c:pt idx="12943">
                  <c:v>15.280595610384143</c:v>
                </c:pt>
                <c:pt idx="12944">
                  <c:v>16.793525868838021</c:v>
                </c:pt>
                <c:pt idx="12945">
                  <c:v>21.483609670045034</c:v>
                </c:pt>
                <c:pt idx="12946">
                  <c:v>17.701284023910343</c:v>
                </c:pt>
                <c:pt idx="12947">
                  <c:v>28.594381884778247</c:v>
                </c:pt>
                <c:pt idx="12948">
                  <c:v>16.490939817147243</c:v>
                </c:pt>
                <c:pt idx="12949">
                  <c:v>24.206884135262008</c:v>
                </c:pt>
                <c:pt idx="12950">
                  <c:v>17.852577049755734</c:v>
                </c:pt>
                <c:pt idx="12951">
                  <c:v>19.668093359900382</c:v>
                </c:pt>
                <c:pt idx="12952">
                  <c:v>11.649562990094843</c:v>
                </c:pt>
                <c:pt idx="12953">
                  <c:v>18.911628230673447</c:v>
                </c:pt>
                <c:pt idx="12954">
                  <c:v>31.015070298304451</c:v>
                </c:pt>
                <c:pt idx="12955">
                  <c:v>18.199907787133885</c:v>
                </c:pt>
                <c:pt idx="12956">
                  <c:v>14.863258026159338</c:v>
                </c:pt>
                <c:pt idx="12957">
                  <c:v>17.138246499551073</c:v>
                </c:pt>
                <c:pt idx="12958">
                  <c:v>9.4032856900191728</c:v>
                </c:pt>
                <c:pt idx="12959">
                  <c:v>25.328205003761322</c:v>
                </c:pt>
                <c:pt idx="12960">
                  <c:v>16.986580601324956</c:v>
                </c:pt>
                <c:pt idx="12961">
                  <c:v>15.924919313742148</c:v>
                </c:pt>
                <c:pt idx="12962">
                  <c:v>18.199907787133885</c:v>
                </c:pt>
                <c:pt idx="12963">
                  <c:v>19.564900871168923</c:v>
                </c:pt>
                <c:pt idx="12964">
                  <c:v>10.768278774054215</c:v>
                </c:pt>
                <c:pt idx="12965">
                  <c:v>19.109903176490576</c:v>
                </c:pt>
                <c:pt idx="12966">
                  <c:v>20.778228056977849</c:v>
                </c:pt>
                <c:pt idx="12967">
                  <c:v>23.65988012327405</c:v>
                </c:pt>
                <c:pt idx="12968">
                  <c:v>20.019898565847271</c:v>
                </c:pt>
                <c:pt idx="12969">
                  <c:v>13.83565371943423</c:v>
                </c:pt>
                <c:pt idx="12970">
                  <c:v>11.555051457989027</c:v>
                </c:pt>
                <c:pt idx="12971">
                  <c:v>18.092777940798609</c:v>
                </c:pt>
                <c:pt idx="12972">
                  <c:v>22.349902162162987</c:v>
                </c:pt>
                <c:pt idx="12973">
                  <c:v>36.641676333886252</c:v>
                </c:pt>
                <c:pt idx="12974">
                  <c:v>24.478464272845176</c:v>
                </c:pt>
                <c:pt idx="12975">
                  <c:v>24.630504423608187</c:v>
                </c:pt>
                <c:pt idx="12976">
                  <c:v>20.981540805295865</c:v>
                </c:pt>
                <c:pt idx="12977">
                  <c:v>11.098931005699987</c:v>
                </c:pt>
                <c:pt idx="12978">
                  <c:v>19.157058996139703</c:v>
                </c:pt>
                <c:pt idx="12979">
                  <c:v>14.747894624012311</c:v>
                </c:pt>
                <c:pt idx="12980">
                  <c:v>18.548898393087647</c:v>
                </c:pt>
                <c:pt idx="12981">
                  <c:v>20.82950065453285</c:v>
                </c:pt>
                <c:pt idx="12982">
                  <c:v>15.660135528590391</c:v>
                </c:pt>
                <c:pt idx="12983">
                  <c:v>19.91725974995477</c:v>
                </c:pt>
                <c:pt idx="12984">
                  <c:v>19.613179448428742</c:v>
                </c:pt>
                <c:pt idx="12985">
                  <c:v>32.921810699588477</c:v>
                </c:pt>
                <c:pt idx="12986">
                  <c:v>17.985063252552965</c:v>
                </c:pt>
                <c:pt idx="12987">
                  <c:v>16.308489559518367</c:v>
                </c:pt>
                <c:pt idx="12988">
                  <c:v>26.977594878829446</c:v>
                </c:pt>
                <c:pt idx="12989">
                  <c:v>12.95534217344917</c:v>
                </c:pt>
                <c:pt idx="12990">
                  <c:v>21.338210638622161</c:v>
                </c:pt>
                <c:pt idx="12991">
                  <c:v>15.546410608139004</c:v>
                </c:pt>
                <c:pt idx="12992">
                  <c:v>20.423715896966925</c:v>
                </c:pt>
                <c:pt idx="12993">
                  <c:v>13.412589544276788</c:v>
                </c:pt>
                <c:pt idx="12994">
                  <c:v>27.587258039932937</c:v>
                </c:pt>
                <c:pt idx="12995">
                  <c:v>22.100289590001523</c:v>
                </c:pt>
                <c:pt idx="12996">
                  <c:v>26.825179088553575</c:v>
                </c:pt>
                <c:pt idx="12997">
                  <c:v>24.234110653863741</c:v>
                </c:pt>
                <c:pt idx="12998">
                  <c:v>17.68023167200122</c:v>
                </c:pt>
                <c:pt idx="12999">
                  <c:v>25.148605395518977</c:v>
                </c:pt>
                <c:pt idx="13000">
                  <c:v>18.640724482452509</c:v>
                </c:pt>
                <c:pt idx="13001">
                  <c:v>13.904146950026051</c:v>
                </c:pt>
                <c:pt idx="13002">
                  <c:v>18.48793165882585</c:v>
                </c:pt>
                <c:pt idx="13003">
                  <c:v>14.820903891786012</c:v>
                </c:pt>
                <c:pt idx="13004">
                  <c:v>19.863067071465789</c:v>
                </c:pt>
                <c:pt idx="13005">
                  <c:v>21.238202484105727</c:v>
                </c:pt>
                <c:pt idx="13006">
                  <c:v>17.57117471706589</c:v>
                </c:pt>
                <c:pt idx="13007">
                  <c:v>15.584868009919312</c:v>
                </c:pt>
                <c:pt idx="13008">
                  <c:v>23.835680485758946</c:v>
                </c:pt>
                <c:pt idx="13009">
                  <c:v>16.34883212805261</c:v>
                </c:pt>
                <c:pt idx="13010">
                  <c:v>15.126489539039332</c:v>
                </c:pt>
                <c:pt idx="13011">
                  <c:v>11.612254595626153</c:v>
                </c:pt>
                <c:pt idx="13012">
                  <c:v>17.87676036431921</c:v>
                </c:pt>
                <c:pt idx="13013">
                  <c:v>20.015859895092447</c:v>
                </c:pt>
                <c:pt idx="13014">
                  <c:v>24.660572492892854</c:v>
                </c:pt>
                <c:pt idx="13015">
                  <c:v>17.461523380060779</c:v>
                </c:pt>
                <c:pt idx="13016">
                  <c:v>19.146407214978925</c:v>
                </c:pt>
                <c:pt idx="13017">
                  <c:v>16.082982060582296</c:v>
                </c:pt>
                <c:pt idx="13018">
                  <c:v>11.794186844427017</c:v>
                </c:pt>
                <c:pt idx="13019">
                  <c:v>18.686893441819429</c:v>
                </c:pt>
                <c:pt idx="13020">
                  <c:v>18.227379668659935</c:v>
                </c:pt>
                <c:pt idx="13021">
                  <c:v>14.39809822566415</c:v>
                </c:pt>
                <c:pt idx="13022">
                  <c:v>18.227379668659935</c:v>
                </c:pt>
                <c:pt idx="13023">
                  <c:v>15.623468287422801</c:v>
                </c:pt>
                <c:pt idx="13024">
                  <c:v>24.354229977453191</c:v>
                </c:pt>
                <c:pt idx="13025">
                  <c:v>30.787422801686105</c:v>
                </c:pt>
                <c:pt idx="13026">
                  <c:v>30.787422801686105</c:v>
                </c:pt>
                <c:pt idx="13027">
                  <c:v>28.949367709048133</c:v>
                </c:pt>
                <c:pt idx="13028">
                  <c:v>18.840064699539262</c:v>
                </c:pt>
                <c:pt idx="13029">
                  <c:v>22.516174884815214</c:v>
                </c:pt>
                <c:pt idx="13030">
                  <c:v>15.929810802862464</c:v>
                </c:pt>
                <c:pt idx="13031">
                  <c:v>20.218606019017741</c:v>
                </c:pt>
                <c:pt idx="13032">
                  <c:v>24.50740123517302</c:v>
                </c:pt>
                <c:pt idx="13033">
                  <c:v>26.410789114455451</c:v>
                </c:pt>
                <c:pt idx="13034">
                  <c:v>19.347438537333645</c:v>
                </c:pt>
                <c:pt idx="13035">
                  <c:v>33.474139691577257</c:v>
                </c:pt>
                <c:pt idx="13036">
                  <c:v>11.209230263693302</c:v>
                </c:pt>
                <c:pt idx="13037">
                  <c:v>16.276416547280682</c:v>
                </c:pt>
                <c:pt idx="13038">
                  <c:v>17.658376442804517</c:v>
                </c:pt>
                <c:pt idx="13039">
                  <c:v>28.714055606995171</c:v>
                </c:pt>
                <c:pt idx="13040">
                  <c:v>19.040336338328348</c:v>
                </c:pt>
                <c:pt idx="13041">
                  <c:v>23.800420422910435</c:v>
                </c:pt>
                <c:pt idx="13042">
                  <c:v>19.500989636836291</c:v>
                </c:pt>
                <c:pt idx="13043">
                  <c:v>20.575847333354826</c:v>
                </c:pt>
                <c:pt idx="13044">
                  <c:v>15.969314348275388</c:v>
                </c:pt>
                <c:pt idx="13045">
                  <c:v>24.414624820921027</c:v>
                </c:pt>
                <c:pt idx="13046">
                  <c:v>20.473003343410767</c:v>
                </c:pt>
                <c:pt idx="13047">
                  <c:v>11.390994341446593</c:v>
                </c:pt>
                <c:pt idx="13048">
                  <c:v>15.393235596549449</c:v>
                </c:pt>
                <c:pt idx="13049">
                  <c:v>23.551650462720659</c:v>
                </c:pt>
                <c:pt idx="13050">
                  <c:v>32.941524176615822</c:v>
                </c:pt>
                <c:pt idx="13051">
                  <c:v>27.707824073789009</c:v>
                </c:pt>
                <c:pt idx="13052">
                  <c:v>13.546047324963515</c:v>
                </c:pt>
                <c:pt idx="13053">
                  <c:v>14.007844392859999</c:v>
                </c:pt>
                <c:pt idx="13054">
                  <c:v>19.395476851652305</c:v>
                </c:pt>
                <c:pt idx="13055">
                  <c:v>21.396597479203734</c:v>
                </c:pt>
                <c:pt idx="13056">
                  <c:v>19.857273919548788</c:v>
                </c:pt>
                <c:pt idx="13057">
                  <c:v>17.856153291997362</c:v>
                </c:pt>
                <c:pt idx="13058">
                  <c:v>16.162897376376922</c:v>
                </c:pt>
                <c:pt idx="13059">
                  <c:v>22.012326903065713</c:v>
                </c:pt>
                <c:pt idx="13060">
                  <c:v>16.7786268002389</c:v>
                </c:pt>
                <c:pt idx="13061">
                  <c:v>17.856153291997362</c:v>
                </c:pt>
                <c:pt idx="13062">
                  <c:v>22.221364916476986</c:v>
                </c:pt>
                <c:pt idx="13063">
                  <c:v>26.079240770032015</c:v>
                </c:pt>
                <c:pt idx="13064">
                  <c:v>19.13506423363296</c:v>
                </c:pt>
                <c:pt idx="13065">
                  <c:v>16.203078584931134</c:v>
                </c:pt>
                <c:pt idx="13066">
                  <c:v>24.073145326183401</c:v>
                </c:pt>
                <c:pt idx="13067">
                  <c:v>22.529994984761387</c:v>
                </c:pt>
                <c:pt idx="13068">
                  <c:v>21.295474711623775</c:v>
                </c:pt>
                <c:pt idx="13069">
                  <c:v>16.511708653215535</c:v>
                </c:pt>
                <c:pt idx="13070">
                  <c:v>21.912734848192581</c:v>
                </c:pt>
                <c:pt idx="13071">
                  <c:v>29.474171521160446</c:v>
                </c:pt>
                <c:pt idx="13072">
                  <c:v>17.900543960495348</c:v>
                </c:pt>
                <c:pt idx="13073">
                  <c:v>22.992940087187993</c:v>
                </c:pt>
                <c:pt idx="13074">
                  <c:v>16.357393619073335</c:v>
                </c:pt>
                <c:pt idx="13075">
                  <c:v>25.616295667605414</c:v>
                </c:pt>
                <c:pt idx="13076">
                  <c:v>13.27109293622931</c:v>
                </c:pt>
                <c:pt idx="13077">
                  <c:v>17.746228926353147</c:v>
                </c:pt>
                <c:pt idx="13078">
                  <c:v>36.818395584267726</c:v>
                </c:pt>
                <c:pt idx="13079">
                  <c:v>15.469914111036859</c:v>
                </c:pt>
                <c:pt idx="13080">
                  <c:v>19.492091779906442</c:v>
                </c:pt>
                <c:pt idx="13081">
                  <c:v>16.862206381030177</c:v>
                </c:pt>
                <c:pt idx="13082">
                  <c:v>19.646790921016812</c:v>
                </c:pt>
                <c:pt idx="13083">
                  <c:v>12.066533006608751</c:v>
                </c:pt>
                <c:pt idx="13084">
                  <c:v>17.635702086582022</c:v>
                </c:pt>
                <c:pt idx="13085">
                  <c:v>24.751862577658976</c:v>
                </c:pt>
                <c:pt idx="13086">
                  <c:v>15.779312393257596</c:v>
                </c:pt>
                <c:pt idx="13087">
                  <c:v>22.586074602113815</c:v>
                </c:pt>
                <c:pt idx="13088">
                  <c:v>24.751862577658976</c:v>
                </c:pt>
                <c:pt idx="13089">
                  <c:v>22.487279178795585</c:v>
                </c:pt>
                <c:pt idx="13090">
                  <c:v>18.92033144698663</c:v>
                </c:pt>
                <c:pt idx="13091">
                  <c:v>16.283891819127838</c:v>
                </c:pt>
                <c:pt idx="13092">
                  <c:v>31.172021482330429</c:v>
                </c:pt>
                <c:pt idx="13093">
                  <c:v>16.128807135136142</c:v>
                </c:pt>
                <c:pt idx="13094">
                  <c:v>11.011012563410251</c:v>
                </c:pt>
                <c:pt idx="13095">
                  <c:v>24.968634122662685</c:v>
                </c:pt>
                <c:pt idx="13096">
                  <c:v>27.05207057170043</c:v>
                </c:pt>
                <c:pt idx="13097">
                  <c:v>31.716220670269468</c:v>
                </c:pt>
                <c:pt idx="13098">
                  <c:v>23.6316938327498</c:v>
                </c:pt>
                <c:pt idx="13099">
                  <c:v>12.282261926231804</c:v>
                </c:pt>
                <c:pt idx="13100">
                  <c:v>21.766033793322183</c:v>
                </c:pt>
                <c:pt idx="13101">
                  <c:v>16.169053675039336</c:v>
                </c:pt>
                <c:pt idx="13102">
                  <c:v>24.098108842606702</c:v>
                </c:pt>
                <c:pt idx="13103">
                  <c:v>27.673957251509634</c:v>
                </c:pt>
                <c:pt idx="13104">
                  <c:v>13.526035285850215</c:v>
                </c:pt>
                <c:pt idx="13105">
                  <c:v>20.522260433703774</c:v>
                </c:pt>
                <c:pt idx="13106">
                  <c:v>20.988675443560677</c:v>
                </c:pt>
                <c:pt idx="13107">
                  <c:v>27.518485581557332</c:v>
                </c:pt>
                <c:pt idx="13108">
                  <c:v>26.27471222193892</c:v>
                </c:pt>
                <c:pt idx="13109">
                  <c:v>14.650849983089179</c:v>
                </c:pt>
                <c:pt idx="13110">
                  <c:v>23.223155824258377</c:v>
                </c:pt>
                <c:pt idx="13111">
                  <c:v>18.079772319556859</c:v>
                </c:pt>
                <c:pt idx="13112">
                  <c:v>20.573534018806079</c:v>
                </c:pt>
                <c:pt idx="13113">
                  <c:v>20.261813806399928</c:v>
                </c:pt>
                <c:pt idx="13114">
                  <c:v>23.067295718055302</c:v>
                </c:pt>
                <c:pt idx="13115">
                  <c:v>17.456331894744554</c:v>
                </c:pt>
                <c:pt idx="13116">
                  <c:v>16.053590938916866</c:v>
                </c:pt>
                <c:pt idx="13117">
                  <c:v>23.534876036664532</c:v>
                </c:pt>
                <c:pt idx="13118">
                  <c:v>13.092248921058415</c:v>
                </c:pt>
                <c:pt idx="13119">
                  <c:v>17.768052107150705</c:v>
                </c:pt>
                <c:pt idx="13120">
                  <c:v>14.962570195495331</c:v>
                </c:pt>
                <c:pt idx="13121">
                  <c:v>17.92391221335378</c:v>
                </c:pt>
                <c:pt idx="13122">
                  <c:v>15.46875</c:v>
                </c:pt>
                <c:pt idx="13123">
                  <c:v>15.15625</c:v>
                </c:pt>
                <c:pt idx="13124">
                  <c:v>15.9375</c:v>
                </c:pt>
                <c:pt idx="13125">
                  <c:v>17.96875</c:v>
                </c:pt>
                <c:pt idx="13126">
                  <c:v>35.46875</c:v>
                </c:pt>
                <c:pt idx="13127">
                  <c:v>22.8125</c:v>
                </c:pt>
                <c:pt idx="13128">
                  <c:v>30.9375</c:v>
                </c:pt>
                <c:pt idx="13129">
                  <c:v>23.125</c:v>
                </c:pt>
                <c:pt idx="13130">
                  <c:v>12.03125</c:v>
                </c:pt>
                <c:pt idx="13131">
                  <c:v>28.28125</c:v>
                </c:pt>
                <c:pt idx="13132">
                  <c:v>17.34375</c:v>
                </c:pt>
                <c:pt idx="13133">
                  <c:v>24.84375</c:v>
                </c:pt>
                <c:pt idx="13134">
                  <c:v>19.21875</c:v>
                </c:pt>
                <c:pt idx="13135">
                  <c:v>12.34375</c:v>
                </c:pt>
                <c:pt idx="13136">
                  <c:v>20.46875</c:v>
                </c:pt>
                <c:pt idx="13137">
                  <c:v>19.58016983056104</c:v>
                </c:pt>
                <c:pt idx="13138">
                  <c:v>13.00123276749253</c:v>
                </c:pt>
                <c:pt idx="13139">
                  <c:v>18.7969630373386</c:v>
                </c:pt>
                <c:pt idx="13140">
                  <c:v>18.953604395983088</c:v>
                </c:pt>
                <c:pt idx="13141">
                  <c:v>34.46109890178743</c:v>
                </c:pt>
                <c:pt idx="13142">
                  <c:v>17.073908092249226</c:v>
                </c:pt>
                <c:pt idx="13143">
                  <c:v>17.85711488547167</c:v>
                </c:pt>
                <c:pt idx="13144">
                  <c:v>21.459866134294899</c:v>
                </c:pt>
                <c:pt idx="13145">
                  <c:v>21.146583417005925</c:v>
                </c:pt>
                <c:pt idx="13146">
                  <c:v>24.592693307184668</c:v>
                </c:pt>
                <c:pt idx="13147">
                  <c:v>18.483680320049622</c:v>
                </c:pt>
                <c:pt idx="13148">
                  <c:v>20.520017982427969</c:v>
                </c:pt>
                <c:pt idx="13149">
                  <c:v>24.968436127913765</c:v>
                </c:pt>
                <c:pt idx="13150">
                  <c:v>17.58782922217825</c:v>
                </c:pt>
                <c:pt idx="13151">
                  <c:v>23.869196801527625</c:v>
                </c:pt>
                <c:pt idx="13152">
                  <c:v>21.51368395927161</c:v>
                </c:pt>
                <c:pt idx="13153">
                  <c:v>12.248666779731282</c:v>
                </c:pt>
                <c:pt idx="13154">
                  <c:v>25.43953869636497</c:v>
                </c:pt>
                <c:pt idx="13155">
                  <c:v>19.629273685466799</c:v>
                </c:pt>
                <c:pt idx="13156">
                  <c:v>27.480983159653515</c:v>
                </c:pt>
                <c:pt idx="13157">
                  <c:v>23.084025854108955</c:v>
                </c:pt>
                <c:pt idx="13158">
                  <c:v>13.504940295601157</c:v>
                </c:pt>
                <c:pt idx="13159">
                  <c:v>23.24106004359269</c:v>
                </c:pt>
                <c:pt idx="13160">
                  <c:v>16.48858989579211</c:v>
                </c:pt>
                <c:pt idx="13161">
                  <c:v>20.100376253918</c:v>
                </c:pt>
                <c:pt idx="13162">
                  <c:v>25.345988485679516</c:v>
                </c:pt>
                <c:pt idx="13163">
                  <c:v>14.325993491905814</c:v>
                </c:pt>
                <c:pt idx="13164">
                  <c:v>15.270564491372131</c:v>
                </c:pt>
                <c:pt idx="13165">
                  <c:v>25.031131485857411</c:v>
                </c:pt>
                <c:pt idx="13166">
                  <c:v>13.381422492439496</c:v>
                </c:pt>
                <c:pt idx="13167">
                  <c:v>34.63426998043164</c:v>
                </c:pt>
                <c:pt idx="13168">
                  <c:v>12.751708492795284</c:v>
                </c:pt>
                <c:pt idx="13169">
                  <c:v>25.503416985590569</c:v>
                </c:pt>
                <c:pt idx="13170">
                  <c:v>17.002277990393715</c:v>
                </c:pt>
                <c:pt idx="13171">
                  <c:v>26.290559485145835</c:v>
                </c:pt>
                <c:pt idx="13172">
                  <c:v>28.966843983633733</c:v>
                </c:pt>
                <c:pt idx="13173">
                  <c:v>26.447987985056887</c:v>
                </c:pt>
                <c:pt idx="13174">
                  <c:v>20.465704988436876</c:v>
                </c:pt>
                <c:pt idx="13175">
                  <c:v>25.660845485501625</c:v>
                </c:pt>
                <c:pt idx="13176">
                  <c:v>19.835990988792666</c:v>
                </c:pt>
                <c:pt idx="13177">
                  <c:v>16.844849490482662</c:v>
                </c:pt>
                <c:pt idx="13178">
                  <c:v>22.354846987369513</c:v>
                </c:pt>
                <c:pt idx="13179">
                  <c:v>22.82713248710267</c:v>
                </c:pt>
                <c:pt idx="13180">
                  <c:v>23.299417986835831</c:v>
                </c:pt>
                <c:pt idx="13181">
                  <c:v>14.519835357692987</c:v>
                </c:pt>
                <c:pt idx="13182">
                  <c:v>23.673644604934218</c:v>
                </c:pt>
                <c:pt idx="13183">
                  <c:v>20.832807252342111</c:v>
                </c:pt>
                <c:pt idx="13184">
                  <c:v>16.413726926087726</c:v>
                </c:pt>
                <c:pt idx="13185">
                  <c:v>14.835483952425443</c:v>
                </c:pt>
                <c:pt idx="13186">
                  <c:v>17.676321305017549</c:v>
                </c:pt>
                <c:pt idx="13187">
                  <c:v>24.620590389131586</c:v>
                </c:pt>
                <c:pt idx="13188">
                  <c:v>23.989293199666673</c:v>
                </c:pt>
                <c:pt idx="13189">
                  <c:v>16.098078331355268</c:v>
                </c:pt>
                <c:pt idx="13190">
                  <c:v>17.676321305017549</c:v>
                </c:pt>
                <c:pt idx="13191">
                  <c:v>36.299588394232465</c:v>
                </c:pt>
                <c:pt idx="13192">
                  <c:v>27.145779146991238</c:v>
                </c:pt>
                <c:pt idx="13193">
                  <c:v>20.99063154970834</c:v>
                </c:pt>
                <c:pt idx="13194">
                  <c:v>17.51849700765132</c:v>
                </c:pt>
                <c:pt idx="13195">
                  <c:v>24.46276609176536</c:v>
                </c:pt>
                <c:pt idx="13196">
                  <c:v>29.670967904850887</c:v>
                </c:pt>
                <c:pt idx="13197">
                  <c:v>21.937577333905708</c:v>
                </c:pt>
                <c:pt idx="13198">
                  <c:v>17.087931648273408</c:v>
                </c:pt>
                <c:pt idx="13199">
                  <c:v>23.891459989715596</c:v>
                </c:pt>
                <c:pt idx="13200">
                  <c:v>14.081721450891974</c:v>
                </c:pt>
                <c:pt idx="13201">
                  <c:v>16.613266880265812</c:v>
                </c:pt>
                <c:pt idx="13202">
                  <c:v>30.062101973814325</c:v>
                </c:pt>
                <c:pt idx="13203">
                  <c:v>16.613266880265812</c:v>
                </c:pt>
                <c:pt idx="13204">
                  <c:v>25.63189747241011</c:v>
                </c:pt>
                <c:pt idx="13205">
                  <c:v>24.682567936394921</c:v>
                </c:pt>
                <c:pt idx="13206">
                  <c:v>18.037261184288596</c:v>
                </c:pt>
                <c:pt idx="13207">
                  <c:v>22.467465685692812</c:v>
                </c:pt>
                <c:pt idx="13208">
                  <c:v>20.727028202998298</c:v>
                </c:pt>
                <c:pt idx="13209">
                  <c:v>24.207903168387325</c:v>
                </c:pt>
                <c:pt idx="13210">
                  <c:v>14.239943040227839</c:v>
                </c:pt>
                <c:pt idx="13211">
                  <c:v>27.846999723112219</c:v>
                </c:pt>
                <c:pt idx="13212">
                  <c:v>25.948340651081839</c:v>
                </c:pt>
                <c:pt idx="13213">
                  <c:v>13.60705668288438</c:v>
                </c:pt>
                <c:pt idx="13214">
                  <c:v>19.935920256318976</c:v>
                </c:pt>
                <c:pt idx="13215">
                  <c:v>22.309244096356949</c:v>
                </c:pt>
                <c:pt idx="13216">
                  <c:v>24.840789525730784</c:v>
                </c:pt>
                <c:pt idx="13217">
                  <c:v>15.703417952020505</c:v>
                </c:pt>
                <c:pt idx="13218">
                  <c:v>25.537881719952537</c:v>
                </c:pt>
                <c:pt idx="13219">
                  <c:v>24.903400186537567</c:v>
                </c:pt>
                <c:pt idx="13220">
                  <c:v>26.172363253367507</c:v>
                </c:pt>
                <c:pt idx="13221">
                  <c:v>22.365474052877691</c:v>
                </c:pt>
                <c:pt idx="13222">
                  <c:v>19.351686769156583</c:v>
                </c:pt>
                <c:pt idx="13223">
                  <c:v>17.810316944131262</c:v>
                </c:pt>
                <c:pt idx="13224">
                  <c:v>16.220110074119543</c:v>
                </c:pt>
                <c:pt idx="13225">
                  <c:v>21.149751371155876</c:v>
                </c:pt>
                <c:pt idx="13226">
                  <c:v>14.152841143104308</c:v>
                </c:pt>
                <c:pt idx="13227">
                  <c:v>20.036606562147671</c:v>
                </c:pt>
                <c:pt idx="13228">
                  <c:v>14.947944578110167</c:v>
                </c:pt>
                <c:pt idx="13229">
                  <c:v>22.262896180164081</c:v>
                </c:pt>
                <c:pt idx="13230">
                  <c:v>17.174234196126577</c:v>
                </c:pt>
                <c:pt idx="13231">
                  <c:v>22.103875493162906</c:v>
                </c:pt>
                <c:pt idx="13232">
                  <c:v>13.675779082100792</c:v>
                </c:pt>
                <c:pt idx="13233">
                  <c:v>12.085572212089073</c:v>
                </c:pt>
                <c:pt idx="13234">
                  <c:v>37.369861445275419</c:v>
                </c:pt>
                <c:pt idx="13235">
                  <c:v>15.425006639113684</c:v>
                </c:pt>
                <c:pt idx="13236">
                  <c:v>16.061089387118372</c:v>
                </c:pt>
                <c:pt idx="13237">
                  <c:v>24.710488725640243</c:v>
                </c:pt>
                <c:pt idx="13238">
                  <c:v>25.667023773084381</c:v>
                </c:pt>
                <c:pt idx="13239">
                  <c:v>28.217783899602082</c:v>
                </c:pt>
                <c:pt idx="13240">
                  <c:v>30.290276502397717</c:v>
                </c:pt>
                <c:pt idx="13241">
                  <c:v>26.464136312621161</c:v>
                </c:pt>
                <c:pt idx="13242">
                  <c:v>24.869911233547597</c:v>
                </c:pt>
                <c:pt idx="13243">
                  <c:v>22.47857361493725</c:v>
                </c:pt>
                <c:pt idx="13244">
                  <c:v>11.95668809305173</c:v>
                </c:pt>
                <c:pt idx="13245">
                  <c:v>21.2031935516784</c:v>
                </c:pt>
                <c:pt idx="13246">
                  <c:v>20.724926027956332</c:v>
                </c:pt>
                <c:pt idx="13247">
                  <c:v>22.956841138659321</c:v>
                </c:pt>
                <c:pt idx="13248">
                  <c:v>13.550913172125293</c:v>
                </c:pt>
                <c:pt idx="13249">
                  <c:v>15.623405774920927</c:v>
                </c:pt>
                <c:pt idx="13250">
                  <c:v>15.304560759106215</c:v>
                </c:pt>
                <c:pt idx="13251">
                  <c:v>27.101826344250586</c:v>
                </c:pt>
                <c:pt idx="13252">
                  <c:v>21.043771043771045</c:v>
                </c:pt>
                <c:pt idx="13253">
                  <c:v>12.753800632588511</c:v>
                </c:pt>
                <c:pt idx="13254">
                  <c:v>18.174165901438631</c:v>
                </c:pt>
                <c:pt idx="13255">
                  <c:v>18.014743393531273</c:v>
                </c:pt>
                <c:pt idx="13256">
                  <c:v>25.029333741454955</c:v>
                </c:pt>
                <c:pt idx="13257">
                  <c:v>22.319151107029896</c:v>
                </c:pt>
                <c:pt idx="13258">
                  <c:v>20.937186841217809</c:v>
                </c:pt>
                <c:pt idx="13259">
                  <c:v>15.822759521225672</c:v>
                </c:pt>
                <c:pt idx="13260">
                  <c:v>32.764300018699622</c:v>
                </c:pt>
                <c:pt idx="13261">
                  <c:v>14.224500983728129</c:v>
                </c:pt>
                <c:pt idx="13262">
                  <c:v>15.503107813726164</c:v>
                </c:pt>
                <c:pt idx="13263">
                  <c:v>15.183456106226656</c:v>
                </c:pt>
                <c:pt idx="13264">
                  <c:v>13.585197568729113</c:v>
                </c:pt>
                <c:pt idx="13265">
                  <c:v>12.146764884981325</c:v>
                </c:pt>
                <c:pt idx="13266">
                  <c:v>15.343281959976409</c:v>
                </c:pt>
                <c:pt idx="13267">
                  <c:v>26.051614161209944</c:v>
                </c:pt>
                <c:pt idx="13268">
                  <c:v>29.24813123620503</c:v>
                </c:pt>
                <c:pt idx="13269">
                  <c:v>11.667287323732062</c:v>
                </c:pt>
                <c:pt idx="13270">
                  <c:v>13.105720007479849</c:v>
                </c:pt>
                <c:pt idx="13271">
                  <c:v>18.539799034971495</c:v>
                </c:pt>
                <c:pt idx="13272">
                  <c:v>24.932833184961666</c:v>
                </c:pt>
                <c:pt idx="13273">
                  <c:v>18.746995673770229</c:v>
                </c:pt>
                <c:pt idx="13274">
                  <c:v>20.669764460823586</c:v>
                </c:pt>
                <c:pt idx="13275">
                  <c:v>19.708380067296908</c:v>
                </c:pt>
                <c:pt idx="13276">
                  <c:v>14.580996635154621</c:v>
                </c:pt>
                <c:pt idx="13277">
                  <c:v>29.482454734818138</c:v>
                </c:pt>
                <c:pt idx="13278">
                  <c:v>14.100304438391282</c:v>
                </c:pt>
                <c:pt idx="13279">
                  <c:v>18.426534209261334</c:v>
                </c:pt>
                <c:pt idx="13280">
                  <c:v>20.509533728569139</c:v>
                </c:pt>
                <c:pt idx="13281">
                  <c:v>19.708380067296908</c:v>
                </c:pt>
                <c:pt idx="13282">
                  <c:v>24.835763499439192</c:v>
                </c:pt>
                <c:pt idx="13283">
                  <c:v>18.586764941515781</c:v>
                </c:pt>
                <c:pt idx="13284">
                  <c:v>11.53661272232014</c:v>
                </c:pt>
                <c:pt idx="13285">
                  <c:v>15.221919564172408</c:v>
                </c:pt>
                <c:pt idx="13286">
                  <c:v>19.54814933504246</c:v>
                </c:pt>
                <c:pt idx="13287">
                  <c:v>35.731453292741548</c:v>
                </c:pt>
                <c:pt idx="13288">
                  <c:v>21.951610318859156</c:v>
                </c:pt>
                <c:pt idx="13289">
                  <c:v>15.06168883191796</c:v>
                </c:pt>
                <c:pt idx="13290">
                  <c:v>23.393686909149174</c:v>
                </c:pt>
                <c:pt idx="13291">
                  <c:v>16.183303957699085</c:v>
                </c:pt>
                <c:pt idx="13292">
                  <c:v>22.912994712385835</c:v>
                </c:pt>
                <c:pt idx="13293">
                  <c:v>29.482454734818138</c:v>
                </c:pt>
                <c:pt idx="13294">
                  <c:v>15.382150296426854</c:v>
                </c:pt>
                <c:pt idx="13295">
                  <c:v>22.007289713921299</c:v>
                </c:pt>
                <c:pt idx="13296">
                  <c:v>27.147678552209488</c:v>
                </c:pt>
                <c:pt idx="13297">
                  <c:v>17.83072378281215</c:v>
                </c:pt>
                <c:pt idx="13298">
                  <c:v>16.866900875633114</c:v>
                </c:pt>
                <c:pt idx="13299">
                  <c:v>14.457343607685527</c:v>
                </c:pt>
                <c:pt idx="13300">
                  <c:v>14.457343607685527</c:v>
                </c:pt>
                <c:pt idx="13301">
                  <c:v>18.794546689991183</c:v>
                </c:pt>
                <c:pt idx="13302">
                  <c:v>22.810475469903828</c:v>
                </c:pt>
                <c:pt idx="13303">
                  <c:v>24.577484133065393</c:v>
                </c:pt>
                <c:pt idx="13304">
                  <c:v>17.83072378281215</c:v>
                </c:pt>
                <c:pt idx="13305">
                  <c:v>20.240281050759737</c:v>
                </c:pt>
                <c:pt idx="13306">
                  <c:v>25.862581342637441</c:v>
                </c:pt>
                <c:pt idx="13307">
                  <c:v>31.806155936908159</c:v>
                </c:pt>
                <c:pt idx="13308">
                  <c:v>23.774298377082864</c:v>
                </c:pt>
                <c:pt idx="13309">
                  <c:v>20.561555353152748</c:v>
                </c:pt>
                <c:pt idx="13310">
                  <c:v>21.364741109135277</c:v>
                </c:pt>
                <c:pt idx="13311">
                  <c:v>23.774298377082864</c:v>
                </c:pt>
                <c:pt idx="13312">
                  <c:v>26.250354299260479</c:v>
                </c:pt>
                <c:pt idx="13313">
                  <c:v>27.216625009662707</c:v>
                </c:pt>
                <c:pt idx="13314">
                  <c:v>17.714963024040816</c:v>
                </c:pt>
                <c:pt idx="13315">
                  <c:v>21.580045865649719</c:v>
                </c:pt>
                <c:pt idx="13316">
                  <c:v>27.86080548326419</c:v>
                </c:pt>
                <c:pt idx="13317">
                  <c:v>18.198098379241927</c:v>
                </c:pt>
                <c:pt idx="13318">
                  <c:v>27.216625009662707</c:v>
                </c:pt>
                <c:pt idx="13319">
                  <c:v>20.613775155247495</c:v>
                </c:pt>
                <c:pt idx="13320">
                  <c:v>14.655105774433766</c:v>
                </c:pt>
                <c:pt idx="13321">
                  <c:v>19.164369089644154</c:v>
                </c:pt>
                <c:pt idx="13322">
                  <c:v>18.037053260841557</c:v>
                </c:pt>
                <c:pt idx="13323">
                  <c:v>13.84988018243191</c:v>
                </c:pt>
                <c:pt idx="13324">
                  <c:v>20.452730036847122</c:v>
                </c:pt>
                <c:pt idx="13325">
                  <c:v>19.969594681646011</c:v>
                </c:pt>
                <c:pt idx="13326">
                  <c:v>19.647504444845268</c:v>
                </c:pt>
                <c:pt idx="13327">
                  <c:v>15.46033136643562</c:v>
                </c:pt>
                <c:pt idx="13328">
                  <c:v>21.580045865649719</c:v>
                </c:pt>
                <c:pt idx="13329">
                  <c:v>19.969594681646011</c:v>
                </c:pt>
                <c:pt idx="13330">
                  <c:v>19.969594681646011</c:v>
                </c:pt>
                <c:pt idx="13331">
                  <c:v>20.291684918446752</c:v>
                </c:pt>
                <c:pt idx="13332">
                  <c:v>21.150558067969175</c:v>
                </c:pt>
                <c:pt idx="13333">
                  <c:v>27.93165302105853</c:v>
                </c:pt>
                <c:pt idx="13334">
                  <c:v>18.082919874904942</c:v>
                </c:pt>
                <c:pt idx="13335">
                  <c:v>23.572377694072514</c:v>
                </c:pt>
                <c:pt idx="13336">
                  <c:v>20.989103426228951</c:v>
                </c:pt>
                <c:pt idx="13337">
                  <c:v>22.765104485371403</c:v>
                </c:pt>
                <c:pt idx="13338">
                  <c:v>20.504739501008284</c:v>
                </c:pt>
                <c:pt idx="13339">
                  <c:v>16.468373457502715</c:v>
                </c:pt>
                <c:pt idx="13340">
                  <c:v>22.280740560150733</c:v>
                </c:pt>
                <c:pt idx="13341">
                  <c:v>31.160745855862981</c:v>
                </c:pt>
                <c:pt idx="13342">
                  <c:v>35.842930466329442</c:v>
                </c:pt>
                <c:pt idx="13343">
                  <c:v>23.733832335812739</c:v>
                </c:pt>
                <c:pt idx="13344">
                  <c:v>27.608743737578084</c:v>
                </c:pt>
                <c:pt idx="13345">
                  <c:v>24.864014827994296</c:v>
                </c:pt>
                <c:pt idx="13346">
                  <c:v>22.926559127111624</c:v>
                </c:pt>
                <c:pt idx="13347">
                  <c:v>19.051647725346278</c:v>
                </c:pt>
                <c:pt idx="13348">
                  <c:v>16.79128274098316</c:v>
                </c:pt>
                <c:pt idx="13349">
                  <c:v>37.780386167212114</c:v>
                </c:pt>
                <c:pt idx="13350">
                  <c:v>13.400735264438485</c:v>
                </c:pt>
                <c:pt idx="13351">
                  <c:v>36.165839749809884</c:v>
                </c:pt>
                <c:pt idx="13352">
                  <c:v>16.186572914036347</c:v>
                </c:pt>
                <c:pt idx="13353">
                  <c:v>25.898516662458157</c:v>
                </c:pt>
                <c:pt idx="13354">
                  <c:v>23.146799267071977</c:v>
                </c:pt>
                <c:pt idx="13355">
                  <c:v>22.013739163089433</c:v>
                </c:pt>
                <c:pt idx="13356">
                  <c:v>15.700975726615258</c:v>
                </c:pt>
                <c:pt idx="13357">
                  <c:v>22.499336350510525</c:v>
                </c:pt>
                <c:pt idx="13358">
                  <c:v>21.85187343394907</c:v>
                </c:pt>
                <c:pt idx="13359">
                  <c:v>25.251053745896701</c:v>
                </c:pt>
                <c:pt idx="13360">
                  <c:v>20.3950818716858</c:v>
                </c:pt>
                <c:pt idx="13361">
                  <c:v>22.175604892229796</c:v>
                </c:pt>
                <c:pt idx="13362">
                  <c:v>20.071350413405071</c:v>
                </c:pt>
                <c:pt idx="13363">
                  <c:v>20.718813329966526</c:v>
                </c:pt>
                <c:pt idx="13364">
                  <c:v>22.823067808791251</c:v>
                </c:pt>
                <c:pt idx="13365">
                  <c:v>28.002771141282881</c:v>
                </c:pt>
                <c:pt idx="13366">
                  <c:v>18.986571463345371</c:v>
                </c:pt>
                <c:pt idx="13367">
                  <c:v>23.692644732037813</c:v>
                </c:pt>
                <c:pt idx="13368">
                  <c:v>19.473406629072176</c:v>
                </c:pt>
                <c:pt idx="13369">
                  <c:v>20.284798571950184</c:v>
                </c:pt>
                <c:pt idx="13370">
                  <c:v>20.447076960525784</c:v>
                </c:pt>
                <c:pt idx="13371">
                  <c:v>13.469106251774921</c:v>
                </c:pt>
                <c:pt idx="13372">
                  <c:v>23.692644732037813</c:v>
                </c:pt>
                <c:pt idx="13373">
                  <c:v>19.148849851920971</c:v>
                </c:pt>
                <c:pt idx="13374">
                  <c:v>24.34175828634022</c:v>
                </c:pt>
                <c:pt idx="13375">
                  <c:v>15.578725303257739</c:v>
                </c:pt>
                <c:pt idx="13376">
                  <c:v>13.469106251774921</c:v>
                </c:pt>
                <c:pt idx="13377">
                  <c:v>11.684043977443304</c:v>
                </c:pt>
                <c:pt idx="13378">
                  <c:v>18.986571463345371</c:v>
                </c:pt>
                <c:pt idx="13379">
                  <c:v>31.644285772242284</c:v>
                </c:pt>
                <c:pt idx="13380">
                  <c:v>19.311128240496572</c:v>
                </c:pt>
                <c:pt idx="13381">
                  <c:v>19.635685017647777</c:v>
                </c:pt>
                <c:pt idx="13382">
                  <c:v>13.991566014160767</c:v>
                </c:pt>
                <c:pt idx="13383">
                  <c:v>32.050447730112452</c:v>
                </c:pt>
                <c:pt idx="13384">
                  <c:v>26.518898375676805</c:v>
                </c:pt>
                <c:pt idx="13385">
                  <c:v>11.551176593086215</c:v>
                </c:pt>
                <c:pt idx="13386">
                  <c:v>17.896189087880053</c:v>
                </c:pt>
                <c:pt idx="13387">
                  <c:v>19.848500624739692</c:v>
                </c:pt>
                <c:pt idx="13388">
                  <c:v>17.896189087880053</c:v>
                </c:pt>
                <c:pt idx="13389">
                  <c:v>19.360422740524783</c:v>
                </c:pt>
                <c:pt idx="13390">
                  <c:v>17.733496459808414</c:v>
                </c:pt>
                <c:pt idx="13391">
                  <c:v>23.102353186172429</c:v>
                </c:pt>
                <c:pt idx="13392">
                  <c:v>14.479643898375677</c:v>
                </c:pt>
                <c:pt idx="13393">
                  <c:v>20.987349021241151</c:v>
                </c:pt>
                <c:pt idx="13394">
                  <c:v>28.796595168679719</c:v>
                </c:pt>
                <c:pt idx="13395">
                  <c:v>22.288890045814245</c:v>
                </c:pt>
                <c:pt idx="13396">
                  <c:v>30.748906705539362</c:v>
                </c:pt>
                <c:pt idx="13397">
                  <c:v>25.054664723032072</c:v>
                </c:pt>
                <c:pt idx="13398">
                  <c:v>17.245418575593504</c:v>
                </c:pt>
                <c:pt idx="13399">
                  <c:v>27.565329014221426</c:v>
                </c:pt>
                <c:pt idx="13400">
                  <c:v>18.594363950421553</c:v>
                </c:pt>
                <c:pt idx="13401">
                  <c:v>18.594363950421553</c:v>
                </c:pt>
                <c:pt idx="13402">
                  <c:v>18.594363950421553</c:v>
                </c:pt>
                <c:pt idx="13403">
                  <c:v>23.324509165879668</c:v>
                </c:pt>
                <c:pt idx="13404">
                  <c:v>19.246797773243362</c:v>
                </c:pt>
                <c:pt idx="13405">
                  <c:v>29.196413571275947</c:v>
                </c:pt>
                <c:pt idx="13406">
                  <c:v>29.359522026981399</c:v>
                </c:pt>
                <c:pt idx="13407">
                  <c:v>14.353544102079796</c:v>
                </c:pt>
                <c:pt idx="13408">
                  <c:v>31.560494763901332</c:v>
                </c:pt>
                <c:pt idx="13409">
                  <c:v>19.623105552684766</c:v>
                </c:pt>
                <c:pt idx="13410">
                  <c:v>23.057149024404598</c:v>
                </c:pt>
                <c:pt idx="13411">
                  <c:v>17.333743238204875</c:v>
                </c:pt>
                <c:pt idx="13412">
                  <c:v>17.170217358599171</c:v>
                </c:pt>
                <c:pt idx="13413">
                  <c:v>25.019459579673075</c:v>
                </c:pt>
                <c:pt idx="13414">
                  <c:v>21.748941987558947</c:v>
                </c:pt>
                <c:pt idx="13415">
                  <c:v>26.327666616518727</c:v>
                </c:pt>
                <c:pt idx="13416">
                  <c:v>20.277209071107592</c:v>
                </c:pt>
                <c:pt idx="13417">
                  <c:v>27.145296014547259</c:v>
                </c:pt>
                <c:pt idx="13418">
                  <c:v>20.931312589530418</c:v>
                </c:pt>
                <c:pt idx="13419">
                  <c:v>21.258364348741829</c:v>
                </c:pt>
                <c:pt idx="13420">
                  <c:v>23.711252542827424</c:v>
                </c:pt>
                <c:pt idx="13421">
                  <c:v>19.34549913846951</c:v>
                </c:pt>
                <c:pt idx="13422">
                  <c:v>30.821642695188714</c:v>
                </c:pt>
                <c:pt idx="13423">
                  <c:v>18.853664414610115</c:v>
                </c:pt>
                <c:pt idx="13424">
                  <c:v>23.60806674525093</c:v>
                </c:pt>
                <c:pt idx="13425">
                  <c:v>22.296507481625877</c:v>
                </c:pt>
                <c:pt idx="13426">
                  <c:v>19.34549913846951</c:v>
                </c:pt>
                <c:pt idx="13427">
                  <c:v>23.60806674525093</c:v>
                </c:pt>
                <c:pt idx="13428">
                  <c:v>20.657058402094563</c:v>
                </c:pt>
                <c:pt idx="13429">
                  <c:v>26.886964904313558</c:v>
                </c:pt>
                <c:pt idx="13430">
                  <c:v>30.165863063376186</c:v>
                </c:pt>
                <c:pt idx="13431">
                  <c:v>23.280176929344666</c:v>
                </c:pt>
                <c:pt idx="13432">
                  <c:v>38.297172912557528</c:v>
                </c:pt>
                <c:pt idx="13433">
                  <c:v>18.244575936883631</c:v>
                </c:pt>
                <c:pt idx="13434">
                  <c:v>25.805391190006578</c:v>
                </c:pt>
                <c:pt idx="13435">
                  <c:v>30.243261012491782</c:v>
                </c:pt>
                <c:pt idx="13436">
                  <c:v>21.038790269559502</c:v>
                </c:pt>
                <c:pt idx="13437">
                  <c:v>30.57199211045365</c:v>
                </c:pt>
                <c:pt idx="13438">
                  <c:v>14.792899408284024</c:v>
                </c:pt>
                <c:pt idx="13439">
                  <c:v>18.737672583826431</c:v>
                </c:pt>
                <c:pt idx="13440">
                  <c:v>22.846811308349771</c:v>
                </c:pt>
                <c:pt idx="13441">
                  <c:v>23.833004602235373</c:v>
                </c:pt>
                <c:pt idx="13442">
                  <c:v>29.257067718606184</c:v>
                </c:pt>
                <c:pt idx="13443">
                  <c:v>25.47666009204471</c:v>
                </c:pt>
                <c:pt idx="13444">
                  <c:v>28.435239973701513</c:v>
                </c:pt>
                <c:pt idx="13445">
                  <c:v>12.32741617357002</c:v>
                </c:pt>
                <c:pt idx="13446">
                  <c:v>24.819197896120976</c:v>
                </c:pt>
                <c:pt idx="13447">
                  <c:v>20.0525969756739</c:v>
                </c:pt>
                <c:pt idx="13448">
                  <c:v>30.07889546351085</c:v>
                </c:pt>
                <c:pt idx="13449">
                  <c:v>13.149243918474689</c:v>
                </c:pt>
                <c:pt idx="13450">
                  <c:v>10.190664036817884</c:v>
                </c:pt>
                <c:pt idx="13451">
                  <c:v>18.573307034845499</c:v>
                </c:pt>
                <c:pt idx="13452">
                  <c:v>20.104112938974129</c:v>
                </c:pt>
                <c:pt idx="13453">
                  <c:v>15.490054231668593</c:v>
                </c:pt>
                <c:pt idx="13454">
                  <c:v>20.598476371899721</c:v>
                </c:pt>
                <c:pt idx="13455">
                  <c:v>17.632295774346161</c:v>
                </c:pt>
                <c:pt idx="13456">
                  <c:v>14.8309029877678</c:v>
                </c:pt>
                <c:pt idx="13457">
                  <c:v>23.894232591403679</c:v>
                </c:pt>
                <c:pt idx="13458">
                  <c:v>19.28017388409814</c:v>
                </c:pt>
                <c:pt idx="13459">
                  <c:v>21.916778859701306</c:v>
                </c:pt>
                <c:pt idx="13460">
                  <c:v>17.961871396296559</c:v>
                </c:pt>
                <c:pt idx="13461">
                  <c:v>23.894232591403679</c:v>
                </c:pt>
                <c:pt idx="13462">
                  <c:v>23.235081347502888</c:v>
                </c:pt>
                <c:pt idx="13463">
                  <c:v>20.268900749949328</c:v>
                </c:pt>
                <c:pt idx="13464">
                  <c:v>22.081566670676501</c:v>
                </c:pt>
                <c:pt idx="13465">
                  <c:v>22.081566670676501</c:v>
                </c:pt>
                <c:pt idx="13466">
                  <c:v>16.31399328654458</c:v>
                </c:pt>
                <c:pt idx="13467">
                  <c:v>22.411142292626899</c:v>
                </c:pt>
                <c:pt idx="13468">
                  <c:v>26.201261945056448</c:v>
                </c:pt>
                <c:pt idx="13469">
                  <c:v>12.359085823139834</c:v>
                </c:pt>
                <c:pt idx="13470">
                  <c:v>20.433688560924526</c:v>
                </c:pt>
                <c:pt idx="13471">
                  <c:v>21.257627615800516</c:v>
                </c:pt>
                <c:pt idx="13472">
                  <c:v>33.537975561884991</c:v>
                </c:pt>
                <c:pt idx="13473">
                  <c:v>11.730030861545984</c:v>
                </c:pt>
                <c:pt idx="13474">
                  <c:v>22.799214913990784</c:v>
                </c:pt>
                <c:pt idx="13475">
                  <c:v>12.060454266096576</c:v>
                </c:pt>
                <c:pt idx="13476">
                  <c:v>13.051724479748348</c:v>
                </c:pt>
                <c:pt idx="13477">
                  <c:v>20.981886188962534</c:v>
                </c:pt>
                <c:pt idx="13478">
                  <c:v>28.91204789817672</c:v>
                </c:pt>
                <c:pt idx="13479">
                  <c:v>17.677652143456623</c:v>
                </c:pt>
                <c:pt idx="13480">
                  <c:v>17.016805334355443</c:v>
                </c:pt>
                <c:pt idx="13481">
                  <c:v>23.460061723091968</c:v>
                </c:pt>
                <c:pt idx="13482">
                  <c:v>24.616543639019039</c:v>
                </c:pt>
                <c:pt idx="13483">
                  <c:v>13.877782991124826</c:v>
                </c:pt>
                <c:pt idx="13484">
                  <c:v>20.651462784411944</c:v>
                </c:pt>
                <c:pt idx="13485">
                  <c:v>22.799214913990784</c:v>
                </c:pt>
                <c:pt idx="13486">
                  <c:v>30.06852981410379</c:v>
                </c:pt>
                <c:pt idx="13487">
                  <c:v>19.825404273035467</c:v>
                </c:pt>
                <c:pt idx="13488">
                  <c:v>13.38214788429894</c:v>
                </c:pt>
                <c:pt idx="13489">
                  <c:v>20.816674486687241</c:v>
                </c:pt>
                <c:pt idx="13490">
                  <c:v>37.102739805442511</c:v>
                </c:pt>
                <c:pt idx="13491">
                  <c:v>24.017398534773054</c:v>
                </c:pt>
                <c:pt idx="13492">
                  <c:v>26.9988686977104</c:v>
                </c:pt>
                <c:pt idx="13493">
                  <c:v>25.839408078790321</c:v>
                </c:pt>
                <c:pt idx="13494">
                  <c:v>24.017398534773054</c:v>
                </c:pt>
                <c:pt idx="13495">
                  <c:v>16.398085896155397</c:v>
                </c:pt>
                <c:pt idx="13496">
                  <c:v>14.741713583412427</c:v>
                </c:pt>
                <c:pt idx="13497">
                  <c:v>24.679947459870242</c:v>
                </c:pt>
                <c:pt idx="13498">
                  <c:v>24.34867299732165</c:v>
                </c:pt>
                <c:pt idx="13499">
                  <c:v>20.870291140561413</c:v>
                </c:pt>
                <c:pt idx="13500">
                  <c:v>24.017398534773054</c:v>
                </c:pt>
                <c:pt idx="13501">
                  <c:v>24.34867299732165</c:v>
                </c:pt>
                <c:pt idx="13502">
                  <c:v>18.054458208898364</c:v>
                </c:pt>
                <c:pt idx="13503">
                  <c:v>20.870291140561413</c:v>
                </c:pt>
                <c:pt idx="13504">
                  <c:v>23.851761303498758</c:v>
                </c:pt>
                <c:pt idx="13505">
                  <c:v>20.704653909287117</c:v>
                </c:pt>
                <c:pt idx="13506">
                  <c:v>23.913274524391539</c:v>
                </c:pt>
                <c:pt idx="13507">
                  <c:v>24.411467743649698</c:v>
                </c:pt>
                <c:pt idx="13508">
                  <c:v>31.386172813263897</c:v>
                </c:pt>
                <c:pt idx="13509">
                  <c:v>20.758050802423213</c:v>
                </c:pt>
                <c:pt idx="13510">
                  <c:v>33.545010096715913</c:v>
                </c:pt>
                <c:pt idx="13511">
                  <c:v>20.259857583165054</c:v>
                </c:pt>
                <c:pt idx="13512">
                  <c:v>21.311134235171696</c:v>
                </c:pt>
                <c:pt idx="13513">
                  <c:v>17.981269510926118</c:v>
                </c:pt>
                <c:pt idx="13514">
                  <c:v>28.803329864724244</c:v>
                </c:pt>
                <c:pt idx="13515">
                  <c:v>17.315296566077002</c:v>
                </c:pt>
                <c:pt idx="13516">
                  <c:v>20.312174817898022</c:v>
                </c:pt>
                <c:pt idx="13517">
                  <c:v>24.141519250780437</c:v>
                </c:pt>
                <c:pt idx="13518">
                  <c:v>20.64516129032258</c:v>
                </c:pt>
                <c:pt idx="13519">
                  <c:v>24.474505723204995</c:v>
                </c:pt>
                <c:pt idx="13520">
                  <c:v>20.64516129032258</c:v>
                </c:pt>
                <c:pt idx="13521">
                  <c:v>27.804370447450573</c:v>
                </c:pt>
                <c:pt idx="13522">
                  <c:v>23.975026014568158</c:v>
                </c:pt>
                <c:pt idx="13523">
                  <c:v>15.483870967741936</c:v>
                </c:pt>
                <c:pt idx="13524">
                  <c:v>24.308012486992716</c:v>
                </c:pt>
                <c:pt idx="13525">
                  <c:v>15.857754274916704</c:v>
                </c:pt>
                <c:pt idx="13526">
                  <c:v>18.528533942271096</c:v>
                </c:pt>
                <c:pt idx="13527">
                  <c:v>17.026220379384252</c:v>
                </c:pt>
                <c:pt idx="13528">
                  <c:v>17.860839025432497</c:v>
                </c:pt>
                <c:pt idx="13529">
                  <c:v>32.883974654300957</c:v>
                </c:pt>
                <c:pt idx="13530">
                  <c:v>32.383203466672008</c:v>
                </c:pt>
                <c:pt idx="13531">
                  <c:v>21.366237338835138</c:v>
                </c:pt>
                <c:pt idx="13532">
                  <c:v>19.697000046738644</c:v>
                </c:pt>
                <c:pt idx="13533">
                  <c:v>22.534703443302686</c:v>
                </c:pt>
                <c:pt idx="13534">
                  <c:v>19.029305129900045</c:v>
                </c:pt>
                <c:pt idx="13535">
                  <c:v>20.698542421996539</c:v>
                </c:pt>
                <c:pt idx="13536">
                  <c:v>27.876262778011469</c:v>
                </c:pt>
                <c:pt idx="13537">
                  <c:v>21.700084797254437</c:v>
                </c:pt>
                <c:pt idx="13538">
                  <c:v>28.210110236430769</c:v>
                </c:pt>
                <c:pt idx="13539">
                  <c:v>22.033932255673736</c:v>
                </c:pt>
                <c:pt idx="13540">
                  <c:v>35.888601780074644</c:v>
                </c:pt>
                <c:pt idx="13541">
                  <c:v>32.550127195881657</c:v>
                </c:pt>
                <c:pt idx="13542">
                  <c:v>24.370864464608829</c:v>
                </c:pt>
                <c:pt idx="13543">
                  <c:v>15.523906816497405</c:v>
                </c:pt>
                <c:pt idx="13544">
                  <c:v>11.714912581648756</c:v>
                </c:pt>
                <c:pt idx="13545">
                  <c:v>26.274875361697923</c:v>
                </c:pt>
                <c:pt idx="13546">
                  <c:v>20.250063176849991</c:v>
                </c:pt>
                <c:pt idx="13547">
                  <c:v>28.115790195957015</c:v>
                </c:pt>
                <c:pt idx="13548">
                  <c:v>28.115790195957015</c:v>
                </c:pt>
                <c:pt idx="13549">
                  <c:v>22.425689799156189</c:v>
                </c:pt>
                <c:pt idx="13550">
                  <c:v>31.462908076428089</c:v>
                </c:pt>
                <c:pt idx="13551">
                  <c:v>23.262469269273957</c:v>
                </c:pt>
                <c:pt idx="13552">
                  <c:v>18.743860130638009</c:v>
                </c:pt>
                <c:pt idx="13553">
                  <c:v>18.074436554543794</c:v>
                </c:pt>
                <c:pt idx="13554">
                  <c:v>22.927757481226852</c:v>
                </c:pt>
                <c:pt idx="13555">
                  <c:v>18.409148342590903</c:v>
                </c:pt>
                <c:pt idx="13556">
                  <c:v>23.429825163297512</c:v>
                </c:pt>
                <c:pt idx="13557">
                  <c:v>17.40501297844958</c:v>
                </c:pt>
                <c:pt idx="13558">
                  <c:v>16.233521720284706</c:v>
                </c:pt>
                <c:pt idx="13559">
                  <c:v>23.826142983704262</c:v>
                </c:pt>
                <c:pt idx="13560">
                  <c:v>14.262127842358185</c:v>
                </c:pt>
                <c:pt idx="13561">
                  <c:v>22.651614808451235</c:v>
                </c:pt>
                <c:pt idx="13562">
                  <c:v>17.114553410829821</c:v>
                </c:pt>
                <c:pt idx="13563">
                  <c:v>33.725737603694057</c:v>
                </c:pt>
                <c:pt idx="13564">
                  <c:v>35.571424736234533</c:v>
                </c:pt>
                <c:pt idx="13565">
                  <c:v>21.477086633198208</c:v>
                </c:pt>
                <c:pt idx="13566">
                  <c:v>13.926548363714463</c:v>
                </c:pt>
                <c:pt idx="13567">
                  <c:v>18.792450804048432</c:v>
                </c:pt>
                <c:pt idx="13568">
                  <c:v>17.953502107439128</c:v>
                </c:pt>
                <c:pt idx="13569">
                  <c:v>24.497301940991704</c:v>
                </c:pt>
                <c:pt idx="13570">
                  <c:v>24.329512201669843</c:v>
                </c:pt>
                <c:pt idx="13571">
                  <c:v>30.369942817256842</c:v>
                </c:pt>
                <c:pt idx="13572">
                  <c:v>20.973717415232624</c:v>
                </c:pt>
                <c:pt idx="13573">
                  <c:v>27.517517248785204</c:v>
                </c:pt>
                <c:pt idx="13574">
                  <c:v>26.510778812854038</c:v>
                </c:pt>
                <c:pt idx="13575">
                  <c:v>28.859835163360092</c:v>
                </c:pt>
                <c:pt idx="13576">
                  <c:v>20.805927675910763</c:v>
                </c:pt>
                <c:pt idx="13577">
                  <c:v>17.663653752012394</c:v>
                </c:pt>
                <c:pt idx="13578">
                  <c:v>31.794576753622312</c:v>
                </c:pt>
                <c:pt idx="13579">
                  <c:v>18.673005394984532</c:v>
                </c:pt>
                <c:pt idx="13580">
                  <c:v>14.635598823095984</c:v>
                </c:pt>
                <c:pt idx="13581">
                  <c:v>18.673005394984532</c:v>
                </c:pt>
                <c:pt idx="13582">
                  <c:v>30.112324015335417</c:v>
                </c:pt>
                <c:pt idx="13583">
                  <c:v>26.747818538761628</c:v>
                </c:pt>
                <c:pt idx="13584">
                  <c:v>27.588944907905073</c:v>
                </c:pt>
                <c:pt idx="13585">
                  <c:v>19.514131764127978</c:v>
                </c:pt>
                <c:pt idx="13586">
                  <c:v>27.420719634076384</c:v>
                </c:pt>
                <c:pt idx="13587">
                  <c:v>17.663653752012394</c:v>
                </c:pt>
                <c:pt idx="13588">
                  <c:v>17.327203204355015</c:v>
                </c:pt>
                <c:pt idx="13589">
                  <c:v>24.224439431331284</c:v>
                </c:pt>
                <c:pt idx="13590">
                  <c:v>19.850582311785359</c:v>
                </c:pt>
                <c:pt idx="13591">
                  <c:v>14.972049370753364</c:v>
                </c:pt>
                <c:pt idx="13592">
                  <c:v>12.7851208109804</c:v>
                </c:pt>
                <c:pt idx="13593">
                  <c:v>17.495428478183705</c:v>
                </c:pt>
                <c:pt idx="13594">
                  <c:v>23.383313062187838</c:v>
                </c:pt>
                <c:pt idx="13595">
                  <c:v>19.396188227357058</c:v>
                </c:pt>
                <c:pt idx="13596">
                  <c:v>16.866250632484398</c:v>
                </c:pt>
                <c:pt idx="13597">
                  <c:v>22.600775847529093</c:v>
                </c:pt>
                <c:pt idx="13598">
                  <c:v>19.058863214707369</c:v>
                </c:pt>
                <c:pt idx="13599">
                  <c:v>20.070838252656433</c:v>
                </c:pt>
                <c:pt idx="13600">
                  <c:v>20.239500758981276</c:v>
                </c:pt>
                <c:pt idx="13601">
                  <c:v>21.588800809580029</c:v>
                </c:pt>
                <c:pt idx="13602">
                  <c:v>26.480013493000502</c:v>
                </c:pt>
                <c:pt idx="13603">
                  <c:v>21.926125822229714</c:v>
                </c:pt>
                <c:pt idx="13604">
                  <c:v>26.142688480350817</c:v>
                </c:pt>
                <c:pt idx="13605">
                  <c:v>13.15567549333783</c:v>
                </c:pt>
                <c:pt idx="13606">
                  <c:v>35.250463821892389</c:v>
                </c:pt>
                <c:pt idx="13607">
                  <c:v>19.396188227357058</c:v>
                </c:pt>
                <c:pt idx="13608">
                  <c:v>17.878225670433462</c:v>
                </c:pt>
                <c:pt idx="13609">
                  <c:v>26.142688480350817</c:v>
                </c:pt>
                <c:pt idx="13610">
                  <c:v>28.409042868907484</c:v>
                </c:pt>
                <c:pt idx="13611">
                  <c:v>33.989390575300021</c:v>
                </c:pt>
                <c:pt idx="13612">
                  <c:v>27.901738531962707</c:v>
                </c:pt>
                <c:pt idx="13613">
                  <c:v>20.123072032142801</c:v>
                </c:pt>
                <c:pt idx="13614">
                  <c:v>20.29217347779106</c:v>
                </c:pt>
                <c:pt idx="13615">
                  <c:v>22.152289379921907</c:v>
                </c:pt>
                <c:pt idx="13616">
                  <c:v>12.513506977971153</c:v>
                </c:pt>
                <c:pt idx="13617">
                  <c:v>12.344405532322895</c:v>
                </c:pt>
                <c:pt idx="13618">
                  <c:v>23.227267795138889</c:v>
                </c:pt>
                <c:pt idx="13619">
                  <c:v>25.431315104166668</c:v>
                </c:pt>
                <c:pt idx="13620">
                  <c:v>22.210015190972221</c:v>
                </c:pt>
                <c:pt idx="13621">
                  <c:v>28.652615017361111</c:v>
                </c:pt>
                <c:pt idx="13622">
                  <c:v>18.480088975694446</c:v>
                </c:pt>
                <c:pt idx="13623">
                  <c:v>17.293294270833332</c:v>
                </c:pt>
                <c:pt idx="13624">
                  <c:v>27.804904513888889</c:v>
                </c:pt>
                <c:pt idx="13625">
                  <c:v>19.327799479166668</c:v>
                </c:pt>
                <c:pt idx="13626">
                  <c:v>22.379557291666668</c:v>
                </c:pt>
                <c:pt idx="13627">
                  <c:v>12.20703125</c:v>
                </c:pt>
                <c:pt idx="13628">
                  <c:v>31.195746527777779</c:v>
                </c:pt>
                <c:pt idx="13629">
                  <c:v>17.801920572916668</c:v>
                </c:pt>
                <c:pt idx="13630">
                  <c:v>27.804904513888889</c:v>
                </c:pt>
                <c:pt idx="13631">
                  <c:v>16.954210069444446</c:v>
                </c:pt>
                <c:pt idx="13632">
                  <c:v>36.282009548611114</c:v>
                </c:pt>
                <c:pt idx="13633">
                  <c:v>20.514594184027779</c:v>
                </c:pt>
                <c:pt idx="13634">
                  <c:v>20.345052083333332</c:v>
                </c:pt>
                <c:pt idx="13635">
                  <c:v>17.462836371527779</c:v>
                </c:pt>
                <c:pt idx="13636">
                  <c:v>24.307780699622125</c:v>
                </c:pt>
                <c:pt idx="13637">
                  <c:v>24.81773414087294</c:v>
                </c:pt>
                <c:pt idx="13638">
                  <c:v>27.367501347127007</c:v>
                </c:pt>
                <c:pt idx="13639">
                  <c:v>29.917268553381078</c:v>
                </c:pt>
                <c:pt idx="13640">
                  <c:v>27.707470307960886</c:v>
                </c:pt>
                <c:pt idx="13641">
                  <c:v>13.25878947252116</c:v>
                </c:pt>
                <c:pt idx="13642">
                  <c:v>27.707470307960886</c:v>
                </c:pt>
                <c:pt idx="13643">
                  <c:v>19.378230767530926</c:v>
                </c:pt>
                <c:pt idx="13644">
                  <c:v>23.627842777954374</c:v>
                </c:pt>
                <c:pt idx="13645">
                  <c:v>18.868277326280111</c:v>
                </c:pt>
                <c:pt idx="13646">
                  <c:v>13.428773952938098</c:v>
                </c:pt>
                <c:pt idx="13647">
                  <c:v>28.557392710045573</c:v>
                </c:pt>
                <c:pt idx="13648">
                  <c:v>28.727377190462512</c:v>
                </c:pt>
                <c:pt idx="13649">
                  <c:v>18.868277326280111</c:v>
                </c:pt>
                <c:pt idx="13650">
                  <c:v>18.868277326280111</c:v>
                </c:pt>
                <c:pt idx="13651">
                  <c:v>27.537485827543946</c:v>
                </c:pt>
                <c:pt idx="13652">
                  <c:v>23.519145948230609</c:v>
                </c:pt>
                <c:pt idx="13653">
                  <c:v>16.020287819809255</c:v>
                </c:pt>
                <c:pt idx="13654">
                  <c:v>15.509002038325981</c:v>
                </c:pt>
                <c:pt idx="13655">
                  <c:v>19.428859696364416</c:v>
                </c:pt>
                <c:pt idx="13656">
                  <c:v>17.554145164259079</c:v>
                </c:pt>
                <c:pt idx="13657">
                  <c:v>19.94014547784769</c:v>
                </c:pt>
                <c:pt idx="13658">
                  <c:v>24.371288917369398</c:v>
                </c:pt>
                <c:pt idx="13659">
                  <c:v>20.621859853158721</c:v>
                </c:pt>
                <c:pt idx="13660">
                  <c:v>26.07557485564698</c:v>
                </c:pt>
                <c:pt idx="13661">
                  <c:v>26.246003449474738</c:v>
                </c:pt>
                <c:pt idx="13662">
                  <c:v>16.020287819809255</c:v>
                </c:pt>
                <c:pt idx="13663">
                  <c:v>23.348717354402851</c:v>
                </c:pt>
                <c:pt idx="13664">
                  <c:v>27.268575012441286</c:v>
                </c:pt>
                <c:pt idx="13665">
                  <c:v>20.281002665503205</c:v>
                </c:pt>
                <c:pt idx="13666">
                  <c:v>17.554145164259079</c:v>
                </c:pt>
                <c:pt idx="13667">
                  <c:v>25.905146261819223</c:v>
                </c:pt>
                <c:pt idx="13668">
                  <c:v>38.005576423590043</c:v>
                </c:pt>
                <c:pt idx="13669">
                  <c:v>18.917573914881142</c:v>
                </c:pt>
                <c:pt idx="13670">
                  <c:v>17.724573758086837</c:v>
                </c:pt>
                <c:pt idx="13671">
                  <c:v>16.062198299799221</c:v>
                </c:pt>
                <c:pt idx="13672">
                  <c:v>27.339911999658248</c:v>
                </c:pt>
                <c:pt idx="13673">
                  <c:v>23.238925199709509</c:v>
                </c:pt>
                <c:pt idx="13674">
                  <c:v>38.446751249519409</c:v>
                </c:pt>
                <c:pt idx="13675">
                  <c:v>28.365158699645431</c:v>
                </c:pt>
                <c:pt idx="13676">
                  <c:v>28.023409799649702</c:v>
                </c:pt>
                <c:pt idx="13677">
                  <c:v>22.726301849715917</c:v>
                </c:pt>
                <c:pt idx="13678">
                  <c:v>21.359306249733006</c:v>
                </c:pt>
                <c:pt idx="13679">
                  <c:v>18.96706394976291</c:v>
                </c:pt>
                <c:pt idx="13680">
                  <c:v>26.827288649664656</c:v>
                </c:pt>
                <c:pt idx="13681">
                  <c:v>24.093297449698831</c:v>
                </c:pt>
                <c:pt idx="13682">
                  <c:v>20.675808449741549</c:v>
                </c:pt>
                <c:pt idx="13683">
                  <c:v>27.339911999658248</c:v>
                </c:pt>
                <c:pt idx="13684">
                  <c:v>26.827288649664656</c:v>
                </c:pt>
                <c:pt idx="13685">
                  <c:v>28.023409799649702</c:v>
                </c:pt>
                <c:pt idx="13686">
                  <c:v>19.650561749754367</c:v>
                </c:pt>
                <c:pt idx="13687">
                  <c:v>30.415652099619802</c:v>
                </c:pt>
                <c:pt idx="13688">
                  <c:v>23.922422999700967</c:v>
                </c:pt>
                <c:pt idx="13689">
                  <c:v>16.574821649792813</c:v>
                </c:pt>
                <c:pt idx="13690">
                  <c:v>17.600068349779995</c:v>
                </c:pt>
                <c:pt idx="13691">
                  <c:v>20.675808449741549</c:v>
                </c:pt>
                <c:pt idx="13692">
                  <c:v>15.891323849801356</c:v>
                </c:pt>
                <c:pt idx="13693">
                  <c:v>17.474849921877141</c:v>
                </c:pt>
                <c:pt idx="13694">
                  <c:v>25.184342534469998</c:v>
                </c:pt>
                <c:pt idx="13695">
                  <c:v>16.446917573531429</c:v>
                </c:pt>
                <c:pt idx="13696">
                  <c:v>21.757901373317619</c:v>
                </c:pt>
                <c:pt idx="13697">
                  <c:v>19.53071461856857</c:v>
                </c:pt>
                <c:pt idx="13698">
                  <c:v>32.037224856774763</c:v>
                </c:pt>
                <c:pt idx="13699">
                  <c:v>17.817494037992379</c:v>
                </c:pt>
                <c:pt idx="13700">
                  <c:v>22.957155779720953</c:v>
                </c:pt>
                <c:pt idx="13701">
                  <c:v>16.104273457416191</c:v>
                </c:pt>
                <c:pt idx="13702">
                  <c:v>12.677832296263809</c:v>
                </c:pt>
                <c:pt idx="13703">
                  <c:v>24.156410186124283</c:v>
                </c:pt>
                <c:pt idx="13704">
                  <c:v>25.184342534469998</c:v>
                </c:pt>
                <c:pt idx="13705">
                  <c:v>25.078628370799546</c:v>
                </c:pt>
                <c:pt idx="13706">
                  <c:v>23.017371244432461</c:v>
                </c:pt>
                <c:pt idx="13707">
                  <c:v>21.986742681248916</c:v>
                </c:pt>
                <c:pt idx="13708">
                  <c:v>35.556685429832235</c:v>
                </c:pt>
                <c:pt idx="13709">
                  <c:v>12.367542758202516</c:v>
                </c:pt>
                <c:pt idx="13710">
                  <c:v>29.71645690512549</c:v>
                </c:pt>
                <c:pt idx="13711">
                  <c:v>22.158514108446173</c:v>
                </c:pt>
                <c:pt idx="13712">
                  <c:v>19.925485554881831</c:v>
                </c:pt>
                <c:pt idx="13713">
                  <c:v>17.864228428514746</c:v>
                </c:pt>
                <c:pt idx="13714">
                  <c:v>20.097256982079088</c:v>
                </c:pt>
                <c:pt idx="13715">
                  <c:v>15.974742729344916</c:v>
                </c:pt>
                <c:pt idx="13716">
                  <c:v>17.177142719725715</c:v>
                </c:pt>
                <c:pt idx="13717">
                  <c:v>16.146514156542175</c:v>
                </c:pt>
                <c:pt idx="13718">
                  <c:v>18.551314137303773</c:v>
                </c:pt>
                <c:pt idx="13719">
                  <c:v>28.857599769139203</c:v>
                </c:pt>
                <c:pt idx="13720">
                  <c:v>33.151885449070633</c:v>
                </c:pt>
                <c:pt idx="13721">
                  <c:v>18.035999855712003</c:v>
                </c:pt>
                <c:pt idx="13722">
                  <c:v>21.700043400086802</c:v>
                </c:pt>
                <c:pt idx="13723">
                  <c:v>20.838930566750022</c:v>
                </c:pt>
                <c:pt idx="13724">
                  <c:v>22.733378800090932</c:v>
                </c:pt>
                <c:pt idx="13725">
                  <c:v>36.683406700146733</c:v>
                </c:pt>
                <c:pt idx="13726">
                  <c:v>26.69449783344011</c:v>
                </c:pt>
                <c:pt idx="13727">
                  <c:v>16.361143833398778</c:v>
                </c:pt>
                <c:pt idx="13728">
                  <c:v>16.70558896673349</c:v>
                </c:pt>
                <c:pt idx="13729">
                  <c:v>29.277836333450445</c:v>
                </c:pt>
                <c:pt idx="13730">
                  <c:v>13.605582766721088</c:v>
                </c:pt>
                <c:pt idx="13731">
                  <c:v>20.322262866747955</c:v>
                </c:pt>
                <c:pt idx="13732">
                  <c:v>18.427814633407046</c:v>
                </c:pt>
                <c:pt idx="13733">
                  <c:v>27.211165533442177</c:v>
                </c:pt>
                <c:pt idx="13734">
                  <c:v>14.15938983390345</c:v>
                </c:pt>
                <c:pt idx="13735">
                  <c:v>23.483866065986209</c:v>
                </c:pt>
                <c:pt idx="13736">
                  <c:v>20.203031836179314</c:v>
                </c:pt>
                <c:pt idx="13737">
                  <c:v>26.246673838455173</c:v>
                </c:pt>
                <c:pt idx="13738">
                  <c:v>21.584435722413794</c:v>
                </c:pt>
                <c:pt idx="13739">
                  <c:v>20.203031836179314</c:v>
                </c:pt>
                <c:pt idx="13740">
                  <c:v>25.037945438000001</c:v>
                </c:pt>
                <c:pt idx="13741">
                  <c:v>24.174568009103449</c:v>
                </c:pt>
                <c:pt idx="13742">
                  <c:v>20.548382807737934</c:v>
                </c:pt>
                <c:pt idx="13743">
                  <c:v>18.994303435724138</c:v>
                </c:pt>
                <c:pt idx="13744">
                  <c:v>19.51232989306207</c:v>
                </c:pt>
                <c:pt idx="13745">
                  <c:v>25.383296409558625</c:v>
                </c:pt>
                <c:pt idx="13746">
                  <c:v>12.432634976110347</c:v>
                </c:pt>
                <c:pt idx="13747">
                  <c:v>35.0531236132</c:v>
                </c:pt>
                <c:pt idx="13748">
                  <c:v>16.576846634813794</c:v>
                </c:pt>
                <c:pt idx="13749">
                  <c:v>25.210620923779313</c:v>
                </c:pt>
                <c:pt idx="13750">
                  <c:v>27.70083102493075</c:v>
                </c:pt>
                <c:pt idx="13751">
                  <c:v>21.295013850415515</c:v>
                </c:pt>
                <c:pt idx="13752">
                  <c:v>12.119113573407203</c:v>
                </c:pt>
                <c:pt idx="13753">
                  <c:v>19.390581717451525</c:v>
                </c:pt>
                <c:pt idx="13754">
                  <c:v>27.873961218836566</c:v>
                </c:pt>
                <c:pt idx="13755">
                  <c:v>38.088642659279778</c:v>
                </c:pt>
                <c:pt idx="13756">
                  <c:v>22.333795013850416</c:v>
                </c:pt>
                <c:pt idx="13757">
                  <c:v>22.853185595567869</c:v>
                </c:pt>
                <c:pt idx="13758">
                  <c:v>19.044321329639889</c:v>
                </c:pt>
                <c:pt idx="13759">
                  <c:v>24.411357340720222</c:v>
                </c:pt>
                <c:pt idx="13760">
                  <c:v>25.277008310249307</c:v>
                </c:pt>
                <c:pt idx="13761">
                  <c:v>23.372576177285321</c:v>
                </c:pt>
                <c:pt idx="13762">
                  <c:v>21.121883656509695</c:v>
                </c:pt>
                <c:pt idx="13763">
                  <c:v>25.170071569796608</c:v>
                </c:pt>
                <c:pt idx="13764">
                  <c:v>19.615297154393218</c:v>
                </c:pt>
                <c:pt idx="13765">
                  <c:v>37.668314004454231</c:v>
                </c:pt>
                <c:pt idx="13766">
                  <c:v>17.879430149579658</c:v>
                </c:pt>
                <c:pt idx="13767">
                  <c:v>23.434204564983048</c:v>
                </c:pt>
                <c:pt idx="13768">
                  <c:v>17.705843449098303</c:v>
                </c:pt>
                <c:pt idx="13769">
                  <c:v>16.317149845247457</c:v>
                </c:pt>
                <c:pt idx="13770">
                  <c:v>31.766366188088135</c:v>
                </c:pt>
                <c:pt idx="13771">
                  <c:v>39.057007608305085</c:v>
                </c:pt>
                <c:pt idx="13772">
                  <c:v>21.871924260650847</c:v>
                </c:pt>
                <c:pt idx="13773">
                  <c:v>24.475724767871185</c:v>
                </c:pt>
                <c:pt idx="13774">
                  <c:v>19.615297154393218</c:v>
                </c:pt>
                <c:pt idx="13775">
                  <c:v>26.038005072203386</c:v>
                </c:pt>
                <c:pt idx="13776">
                  <c:v>20.189221740310913</c:v>
                </c:pt>
                <c:pt idx="13777">
                  <c:v>20.711356785318955</c:v>
                </c:pt>
                <c:pt idx="13778">
                  <c:v>21.059446815324314</c:v>
                </c:pt>
                <c:pt idx="13779">
                  <c:v>25.758662220396683</c:v>
                </c:pt>
                <c:pt idx="13780">
                  <c:v>17.23045648526535</c:v>
                </c:pt>
                <c:pt idx="13781">
                  <c:v>25.584617205394004</c:v>
                </c:pt>
                <c:pt idx="13782">
                  <c:v>22.277761920343078</c:v>
                </c:pt>
                <c:pt idx="13783">
                  <c:v>20.189221740310913</c:v>
                </c:pt>
                <c:pt idx="13784">
                  <c:v>21.581581860332356</c:v>
                </c:pt>
                <c:pt idx="13785">
                  <c:v>30.631922640471732</c:v>
                </c:pt>
                <c:pt idx="13786">
                  <c:v>22.336658819751886</c:v>
                </c:pt>
                <c:pt idx="13787">
                  <c:v>19.37007132025359</c:v>
                </c:pt>
                <c:pt idx="13788">
                  <c:v>16.054473526696668</c:v>
                </c:pt>
                <c:pt idx="13789">
                  <c:v>32.806967641510582</c:v>
                </c:pt>
                <c:pt idx="13790">
                  <c:v>15.705463232638046</c:v>
                </c:pt>
                <c:pt idx="13791">
                  <c:v>32.632462494481274</c:v>
                </c:pt>
                <c:pt idx="13792">
                  <c:v>35.424544846950255</c:v>
                </c:pt>
                <c:pt idx="13793">
                  <c:v>23.383689701927757</c:v>
                </c:pt>
                <c:pt idx="13794">
                  <c:v>20.068091908370835</c:v>
                </c:pt>
                <c:pt idx="13795">
                  <c:v>23.034679407869135</c:v>
                </c:pt>
                <c:pt idx="13796">
                  <c:v>13.262391174227684</c:v>
                </c:pt>
                <c:pt idx="13797">
                  <c:v>27.920823524689858</c:v>
                </c:pt>
                <c:pt idx="13798">
                  <c:v>27.119901458525799</c:v>
                </c:pt>
                <c:pt idx="13799">
                  <c:v>16.621875087483552</c:v>
                </c:pt>
                <c:pt idx="13800">
                  <c:v>27.994736989445986</c:v>
                </c:pt>
                <c:pt idx="13801">
                  <c:v>20.121217211164304</c:v>
                </c:pt>
                <c:pt idx="13802">
                  <c:v>11.547829008146469</c:v>
                </c:pt>
                <c:pt idx="13803">
                  <c:v>27.469835670893872</c:v>
                </c:pt>
                <c:pt idx="13804">
                  <c:v>16.446907981299518</c:v>
                </c:pt>
                <c:pt idx="13805">
                  <c:v>19.596315892612189</c:v>
                </c:pt>
                <c:pt idx="13806">
                  <c:v>25.370230396685425</c:v>
                </c:pt>
                <c:pt idx="13807">
                  <c:v>22.395789591556788</c:v>
                </c:pt>
                <c:pt idx="13808">
                  <c:v>15.397105344195293</c:v>
                </c:pt>
                <c:pt idx="13809">
                  <c:v>27.469835670893872</c:v>
                </c:pt>
                <c:pt idx="13810">
                  <c:v>16.446907981299518</c:v>
                </c:pt>
                <c:pt idx="13811">
                  <c:v>21.870888273004677</c:v>
                </c:pt>
                <c:pt idx="13812">
                  <c:v>16.446907981299518</c:v>
                </c:pt>
                <c:pt idx="13813">
                  <c:v>19.648261041182405</c:v>
                </c:pt>
                <c:pt idx="13814">
                  <c:v>24.209464497171179</c:v>
                </c:pt>
                <c:pt idx="13815">
                  <c:v>24.034033595017764</c:v>
                </c:pt>
                <c:pt idx="13816">
                  <c:v>31.928424191921408</c:v>
                </c:pt>
                <c:pt idx="13817">
                  <c:v>19.297399236875577</c:v>
                </c:pt>
                <c:pt idx="13818">
                  <c:v>22.981448182097278</c:v>
                </c:pt>
                <c:pt idx="13819">
                  <c:v>31.051269681154338</c:v>
                </c:pt>
                <c:pt idx="13820">
                  <c:v>21.928862769176792</c:v>
                </c:pt>
                <c:pt idx="13821">
                  <c:v>32.279285996228239</c:v>
                </c:pt>
                <c:pt idx="13822">
                  <c:v>17.89395201964826</c:v>
                </c:pt>
                <c:pt idx="13823">
                  <c:v>22.27972457348362</c:v>
                </c:pt>
                <c:pt idx="13824">
                  <c:v>12.280163150739003</c:v>
                </c:pt>
                <c:pt idx="13825">
                  <c:v>35.787904039296521</c:v>
                </c:pt>
                <c:pt idx="13826">
                  <c:v>19.648261041182405</c:v>
                </c:pt>
                <c:pt idx="13827">
                  <c:v>22.104293671330204</c:v>
                </c:pt>
                <c:pt idx="13828">
                  <c:v>24.209464497171179</c:v>
                </c:pt>
                <c:pt idx="13829">
                  <c:v>22.104293671330204</c:v>
                </c:pt>
                <c:pt idx="13830">
                  <c:v>14.385333976579975</c:v>
                </c:pt>
                <c:pt idx="13831">
                  <c:v>19.172723371022101</c:v>
                </c:pt>
                <c:pt idx="13832">
                  <c:v>20.052206094463482</c:v>
                </c:pt>
                <c:pt idx="13833">
                  <c:v>22.514757720099347</c:v>
                </c:pt>
                <c:pt idx="13834">
                  <c:v>24.801412801046936</c:v>
                </c:pt>
                <c:pt idx="13835">
                  <c:v>28.143447150124185</c:v>
                </c:pt>
                <c:pt idx="13836">
                  <c:v>20.57989572852831</c:v>
                </c:pt>
                <c:pt idx="13837">
                  <c:v>26.560378247929698</c:v>
                </c:pt>
                <c:pt idx="13838">
                  <c:v>20.755792273216585</c:v>
                </c:pt>
                <c:pt idx="13839">
                  <c:v>17.237861379451061</c:v>
                </c:pt>
                <c:pt idx="13840">
                  <c:v>32.54086076733109</c:v>
                </c:pt>
                <c:pt idx="13841">
                  <c:v>31.133688409824877</c:v>
                </c:pt>
                <c:pt idx="13842">
                  <c:v>29.726516052318669</c:v>
                </c:pt>
                <c:pt idx="13843">
                  <c:v>33.596240035460745</c:v>
                </c:pt>
                <c:pt idx="13844">
                  <c:v>22.514757720099347</c:v>
                </c:pt>
                <c:pt idx="13845">
                  <c:v>28.74733910749212</c:v>
                </c:pt>
                <c:pt idx="13846">
                  <c:v>25.220058235407198</c:v>
                </c:pt>
                <c:pt idx="13847">
                  <c:v>37.21281320049593</c:v>
                </c:pt>
                <c:pt idx="13848">
                  <c:v>14.109123488339691</c:v>
                </c:pt>
                <c:pt idx="13849">
                  <c:v>26.80733462784541</c:v>
                </c:pt>
                <c:pt idx="13850">
                  <c:v>30.158251456326088</c:v>
                </c:pt>
                <c:pt idx="13851">
                  <c:v>25.396422279011443</c:v>
                </c:pt>
                <c:pt idx="13852">
                  <c:v>16.754584142403381</c:v>
                </c:pt>
                <c:pt idx="13853">
                  <c:v>17.28367627321612</c:v>
                </c:pt>
                <c:pt idx="13854">
                  <c:v>21.516413319718026</c:v>
                </c:pt>
                <c:pt idx="13855">
                  <c:v>21.86914140692652</c:v>
                </c:pt>
                <c:pt idx="13856">
                  <c:v>22.750961624947749</c:v>
                </c:pt>
                <c:pt idx="13857">
                  <c:v>21.692777363322275</c:v>
                </c:pt>
                <c:pt idx="13858">
                  <c:v>24.16187397378172</c:v>
                </c:pt>
                <c:pt idx="13859">
                  <c:v>22.811509732910821</c:v>
                </c:pt>
                <c:pt idx="13860">
                  <c:v>18.390674513354462</c:v>
                </c:pt>
                <c:pt idx="13861">
                  <c:v>16.445507016749662</c:v>
                </c:pt>
                <c:pt idx="13862">
                  <c:v>14.500339520144863</c:v>
                </c:pt>
                <c:pt idx="13863">
                  <c:v>25.464010864644639</c:v>
                </c:pt>
                <c:pt idx="13864">
                  <c:v>22.457842915346312</c:v>
                </c:pt>
                <c:pt idx="13865">
                  <c:v>16.268673607967408</c:v>
                </c:pt>
                <c:pt idx="13866">
                  <c:v>18.921174739701222</c:v>
                </c:pt>
                <c:pt idx="13867">
                  <c:v>20.512675418741512</c:v>
                </c:pt>
                <c:pt idx="13868">
                  <c:v>18.744341330918971</c:v>
                </c:pt>
                <c:pt idx="13869">
                  <c:v>26.525011317338162</c:v>
                </c:pt>
                <c:pt idx="13870">
                  <c:v>30.945846536894525</c:v>
                </c:pt>
                <c:pt idx="13871">
                  <c:v>24.226177003168857</c:v>
                </c:pt>
                <c:pt idx="13872">
                  <c:v>16.843941766060698</c:v>
                </c:pt>
                <c:pt idx="13873">
                  <c:v>20.921948719949079</c:v>
                </c:pt>
                <c:pt idx="13874">
                  <c:v>14.538981313862919</c:v>
                </c:pt>
                <c:pt idx="13875">
                  <c:v>23.936127772823099</c:v>
                </c:pt>
                <c:pt idx="13876">
                  <c:v>13.2978487626795</c:v>
                </c:pt>
                <c:pt idx="13877">
                  <c:v>16.843941766060698</c:v>
                </c:pt>
                <c:pt idx="13878">
                  <c:v>13.475153412848559</c:v>
                </c:pt>
                <c:pt idx="13879">
                  <c:v>27.127611475866178</c:v>
                </c:pt>
                <c:pt idx="13880">
                  <c:v>11.87941156132702</c:v>
                </c:pt>
                <c:pt idx="13881">
                  <c:v>24.711111111111112</c:v>
                </c:pt>
                <c:pt idx="13882">
                  <c:v>11.733333333333333</c:v>
                </c:pt>
                <c:pt idx="13883">
                  <c:v>24.355555555555554</c:v>
                </c:pt>
                <c:pt idx="13884">
                  <c:v>37.511111111111113</c:v>
                </c:pt>
                <c:pt idx="13885">
                  <c:v>22.755555555555556</c:v>
                </c:pt>
                <c:pt idx="13886">
                  <c:v>27.022222222222222</c:v>
                </c:pt>
                <c:pt idx="13887">
                  <c:v>24.711111111111112</c:v>
                </c:pt>
                <c:pt idx="13888">
                  <c:v>25.244444444444444</c:v>
                </c:pt>
                <c:pt idx="13889">
                  <c:v>11.555555555555555</c:v>
                </c:pt>
                <c:pt idx="13890">
                  <c:v>23.644444444444446</c:v>
                </c:pt>
                <c:pt idx="13891">
                  <c:v>26.559667451573169</c:v>
                </c:pt>
                <c:pt idx="13892">
                  <c:v>27.272678658326811</c:v>
                </c:pt>
                <c:pt idx="13893">
                  <c:v>26.737920253261578</c:v>
                </c:pt>
                <c:pt idx="13894">
                  <c:v>20.677324995855621</c:v>
                </c:pt>
                <c:pt idx="13895">
                  <c:v>27.450931460015219</c:v>
                </c:pt>
                <c:pt idx="13896">
                  <c:v>25.133645038065882</c:v>
                </c:pt>
                <c:pt idx="13897">
                  <c:v>16.042752151956947</c:v>
                </c:pt>
                <c:pt idx="13898">
                  <c:v>20.3208193924788</c:v>
                </c:pt>
                <c:pt idx="13899">
                  <c:v>25.846656244819524</c:v>
                </c:pt>
                <c:pt idx="13900">
                  <c:v>23.885875426247011</c:v>
                </c:pt>
                <c:pt idx="13901">
                  <c:v>24.06412822793542</c:v>
                </c:pt>
                <c:pt idx="13902">
                  <c:v>32.263757105602302</c:v>
                </c:pt>
                <c:pt idx="13903">
                  <c:v>19.429555384036746</c:v>
                </c:pt>
                <c:pt idx="13904">
                  <c:v>21.033830599232441</c:v>
                </c:pt>
                <c:pt idx="13905">
                  <c:v>25.846656244819524</c:v>
                </c:pt>
                <c:pt idx="13906">
                  <c:v>23.056135434241753</c:v>
                </c:pt>
                <c:pt idx="13907">
                  <c:v>19.302811061225654</c:v>
                </c:pt>
                <c:pt idx="13908">
                  <c:v>21.805027309903053</c:v>
                </c:pt>
                <c:pt idx="13909">
                  <c:v>27.703108467499781</c:v>
                </c:pt>
                <c:pt idx="13910">
                  <c:v>20.732648917612739</c:v>
                </c:pt>
                <c:pt idx="13911">
                  <c:v>23.056135434241753</c:v>
                </c:pt>
                <c:pt idx="13912">
                  <c:v>34.852297749435209</c:v>
                </c:pt>
                <c:pt idx="13913">
                  <c:v>32.35008150075781</c:v>
                </c:pt>
                <c:pt idx="13914">
                  <c:v>22.519946238096598</c:v>
                </c:pt>
                <c:pt idx="13915">
                  <c:v>36.639595069919068</c:v>
                </c:pt>
                <c:pt idx="13916">
                  <c:v>22.519946238096598</c:v>
                </c:pt>
                <c:pt idx="13917">
                  <c:v>19.83900025737081</c:v>
                </c:pt>
                <c:pt idx="13918">
                  <c:v>20.553919185564354</c:v>
                </c:pt>
                <c:pt idx="13919">
                  <c:v>29.390206967987972</c:v>
                </c:pt>
                <c:pt idx="13920">
                  <c:v>13.440643430482304</c:v>
                </c:pt>
                <c:pt idx="13921">
                  <c:v>14.515894904920888</c:v>
                </c:pt>
                <c:pt idx="13922">
                  <c:v>23.117906700429565</c:v>
                </c:pt>
                <c:pt idx="13923">
                  <c:v>26.522869702818415</c:v>
                </c:pt>
                <c:pt idx="13924">
                  <c:v>30.823875600572752</c:v>
                </c:pt>
                <c:pt idx="13925">
                  <c:v>24.372366753941247</c:v>
                </c:pt>
                <c:pt idx="13926">
                  <c:v>25.089201070233635</c:v>
                </c:pt>
                <c:pt idx="13927">
                  <c:v>20.967403751552396</c:v>
                </c:pt>
                <c:pt idx="13928">
                  <c:v>21.146612330625491</c:v>
                </c:pt>
                <c:pt idx="13929">
                  <c:v>22.401072384137173</c:v>
                </c:pt>
                <c:pt idx="13930">
                  <c:v>18.816900802675224</c:v>
                </c:pt>
                <c:pt idx="13931">
                  <c:v>19.586139482063409</c:v>
                </c:pt>
                <c:pt idx="13932">
                  <c:v>23.718994602131833</c:v>
                </c:pt>
                <c:pt idx="13933">
                  <c:v>26.594024250875087</c:v>
                </c:pt>
                <c:pt idx="13934">
                  <c:v>14.375148243716263</c:v>
                </c:pt>
                <c:pt idx="13935">
                  <c:v>23.898683955178289</c:v>
                </c:pt>
                <c:pt idx="13936">
                  <c:v>22.640858483853116</c:v>
                </c:pt>
                <c:pt idx="13937">
                  <c:v>25.515888132596366</c:v>
                </c:pt>
                <c:pt idx="13938">
                  <c:v>22.46116913080666</c:v>
                </c:pt>
                <c:pt idx="13939">
                  <c:v>20.125207541202769</c:v>
                </c:pt>
                <c:pt idx="13940">
                  <c:v>20.304896894249222</c:v>
                </c:pt>
                <c:pt idx="13941">
                  <c:v>26.054956191735727</c:v>
                </c:pt>
                <c:pt idx="13942">
                  <c:v>15.81266306808789</c:v>
                </c:pt>
                <c:pt idx="13943">
                  <c:v>33.96128772577967</c:v>
                </c:pt>
                <c:pt idx="13944">
                  <c:v>26.234645544782179</c:v>
                </c:pt>
                <c:pt idx="13945">
                  <c:v>18.328314010738236</c:v>
                </c:pt>
                <c:pt idx="13946">
                  <c:v>28.031539075246712</c:v>
                </c:pt>
                <c:pt idx="13947">
                  <c:v>24.503400747714064</c:v>
                </c:pt>
                <c:pt idx="13948">
                  <c:v>26.665465519571189</c:v>
                </c:pt>
                <c:pt idx="13949">
                  <c:v>26.845637583892614</c:v>
                </c:pt>
                <c:pt idx="13950">
                  <c:v>22.881852168821222</c:v>
                </c:pt>
                <c:pt idx="13951">
                  <c:v>19.818927075356964</c:v>
                </c:pt>
                <c:pt idx="13952">
                  <c:v>16.395657853249851</c:v>
                </c:pt>
                <c:pt idx="13953">
                  <c:v>26.665465519571189</c:v>
                </c:pt>
                <c:pt idx="13954">
                  <c:v>23.60254042610693</c:v>
                </c:pt>
                <c:pt idx="13955">
                  <c:v>28.82753029142831</c:v>
                </c:pt>
                <c:pt idx="13956">
                  <c:v>37.034628280726089</c:v>
                </c:pt>
                <c:pt idx="13957">
                  <c:v>24.56931437160365</c:v>
                </c:pt>
                <c:pt idx="13958">
                  <c:v>26.556538328130415</c:v>
                </c:pt>
                <c:pt idx="13959">
                  <c:v>24.20800092496242</c:v>
                </c:pt>
                <c:pt idx="13960">
                  <c:v>36.673314834084856</c:v>
                </c:pt>
                <c:pt idx="13961">
                  <c:v>23.84668747832119</c:v>
                </c:pt>
                <c:pt idx="13962">
                  <c:v>15.536478205572896</c:v>
                </c:pt>
                <c:pt idx="13963">
                  <c:v>29.627702624580873</c:v>
                </c:pt>
                <c:pt idx="13964">
                  <c:v>23.48537403167996</c:v>
                </c:pt>
                <c:pt idx="13965">
                  <c:v>27.35264442105683</c:v>
                </c:pt>
                <c:pt idx="13966">
                  <c:v>16.846330669922416</c:v>
                </c:pt>
                <c:pt idx="13967">
                  <c:v>23.548634269784024</c:v>
                </c:pt>
                <c:pt idx="13968">
                  <c:v>19.744624118511222</c:v>
                </c:pt>
                <c:pt idx="13969">
                  <c:v>18.295477394216821</c:v>
                </c:pt>
                <c:pt idx="13970">
                  <c:v>19.38233743743762</c:v>
                </c:pt>
                <c:pt idx="13971">
                  <c:v>21.918344204952824</c:v>
                </c:pt>
                <c:pt idx="13972">
                  <c:v>23.005204248173623</c:v>
                </c:pt>
                <c:pt idx="13973">
                  <c:v>38.040101512728043</c:v>
                </c:pt>
                <c:pt idx="13974">
                  <c:v>34.598378042528836</c:v>
                </c:pt>
                <c:pt idx="13975">
                  <c:v>18.657764075290419</c:v>
                </c:pt>
                <c:pt idx="13976">
                  <c:v>24.338678155491461</c:v>
                </c:pt>
                <c:pt idx="13977">
                  <c:v>26.699893200427201</c:v>
                </c:pt>
                <c:pt idx="13978">
                  <c:v>21.25093540442165</c:v>
                </c:pt>
                <c:pt idx="13979">
                  <c:v>28.879476318829422</c:v>
                </c:pt>
                <c:pt idx="13980">
                  <c:v>12.895866783879804</c:v>
                </c:pt>
                <c:pt idx="13981">
                  <c:v>24.883573935092016</c:v>
                </c:pt>
                <c:pt idx="13982">
                  <c:v>27.426420906561273</c:v>
                </c:pt>
                <c:pt idx="13983">
                  <c:v>22.703990816689796</c:v>
                </c:pt>
                <c:pt idx="13984">
                  <c:v>27.244788980027757</c:v>
                </c:pt>
                <c:pt idx="13985">
                  <c:v>23.248886596290351</c:v>
                </c:pt>
                <c:pt idx="13986">
                  <c:v>19.797879992153501</c:v>
                </c:pt>
                <c:pt idx="13987">
                  <c:v>19.122861654291441</c:v>
                </c:pt>
                <c:pt idx="13988">
                  <c:v>37.881478324691621</c:v>
                </c:pt>
                <c:pt idx="13989">
                  <c:v>22.947433985149729</c:v>
                </c:pt>
                <c:pt idx="13990">
                  <c:v>22.036821525421566</c:v>
                </c:pt>
                <c:pt idx="13991">
                  <c:v>27.682618775736181</c:v>
                </c:pt>
                <c:pt idx="13992">
                  <c:v>19.304984146237075</c:v>
                </c:pt>
                <c:pt idx="13993">
                  <c:v>16.755269258998215</c:v>
                </c:pt>
                <c:pt idx="13994">
                  <c:v>19.66922913012834</c:v>
                </c:pt>
                <c:pt idx="13995">
                  <c:v>23.675923952932262</c:v>
                </c:pt>
                <c:pt idx="13996">
                  <c:v>33.692661009942064</c:v>
                </c:pt>
                <c:pt idx="13997">
                  <c:v>25.132903888497324</c:v>
                </c:pt>
                <c:pt idx="13998">
                  <c:v>18.394371686508912</c:v>
                </c:pt>
                <c:pt idx="13999">
                  <c:v>28.593231235464348</c:v>
                </c:pt>
                <c:pt idx="14000">
                  <c:v>35.513885929398391</c:v>
                </c:pt>
                <c:pt idx="14001">
                  <c:v>25.132903888497324</c:v>
                </c:pt>
                <c:pt idx="14002">
                  <c:v>30.131482834185533</c:v>
                </c:pt>
                <c:pt idx="14003">
                  <c:v>15.70489408327246</c:v>
                </c:pt>
                <c:pt idx="14004">
                  <c:v>19.357195032870706</c:v>
                </c:pt>
                <c:pt idx="14005">
                  <c:v>18.078889700511322</c:v>
                </c:pt>
                <c:pt idx="14006">
                  <c:v>24.105186267348426</c:v>
                </c:pt>
                <c:pt idx="14007">
                  <c:v>23.922571219868516</c:v>
                </c:pt>
                <c:pt idx="14008">
                  <c:v>31.775018261504744</c:v>
                </c:pt>
                <c:pt idx="14009">
                  <c:v>31.227173119065007</c:v>
                </c:pt>
                <c:pt idx="14010">
                  <c:v>25.01826150474799</c:v>
                </c:pt>
                <c:pt idx="14011">
                  <c:v>30.49671292914536</c:v>
                </c:pt>
                <c:pt idx="14012">
                  <c:v>28.305332359386412</c:v>
                </c:pt>
                <c:pt idx="14013">
                  <c:v>18.261504747991232</c:v>
                </c:pt>
                <c:pt idx="14014">
                  <c:v>17.578521975899115</c:v>
                </c:pt>
                <c:pt idx="14015">
                  <c:v>20.691385242464584</c:v>
                </c:pt>
                <c:pt idx="14016">
                  <c:v>23.071810093367588</c:v>
                </c:pt>
                <c:pt idx="14017">
                  <c:v>19.226508411139658</c:v>
                </c:pt>
                <c:pt idx="14018">
                  <c:v>17.212302768067882</c:v>
                </c:pt>
                <c:pt idx="14019">
                  <c:v>16.113645144574189</c:v>
                </c:pt>
                <c:pt idx="14020">
                  <c:v>22.339371677705124</c:v>
                </c:pt>
                <c:pt idx="14021">
                  <c:v>23.254919697283203</c:v>
                </c:pt>
                <c:pt idx="14022">
                  <c:v>28.931317418667291</c:v>
                </c:pt>
                <c:pt idx="14023">
                  <c:v>24.3535773207769</c:v>
                </c:pt>
                <c:pt idx="14024">
                  <c:v>34.607715140051383</c:v>
                </c:pt>
                <c:pt idx="14025">
                  <c:v>25.521257922606328</c:v>
                </c:pt>
                <c:pt idx="14026">
                  <c:v>25.888470266816491</c:v>
                </c:pt>
                <c:pt idx="14027">
                  <c:v>23.868802373660593</c:v>
                </c:pt>
                <c:pt idx="14028">
                  <c:v>22.767165341030104</c:v>
                </c:pt>
                <c:pt idx="14029">
                  <c:v>30.845836913653692</c:v>
                </c:pt>
                <c:pt idx="14030">
                  <c:v>35.803203560490893</c:v>
                </c:pt>
                <c:pt idx="14031">
                  <c:v>26.255682611026653</c:v>
                </c:pt>
                <c:pt idx="14032">
                  <c:v>25.521257922606328</c:v>
                </c:pt>
                <c:pt idx="14033">
                  <c:v>21.849134480504699</c:v>
                </c:pt>
                <c:pt idx="14034">
                  <c:v>15.97373697314209</c:v>
                </c:pt>
                <c:pt idx="14035">
                  <c:v>35.068778872070567</c:v>
                </c:pt>
                <c:pt idx="14036">
                  <c:v>24.236014717870756</c:v>
                </c:pt>
                <c:pt idx="14037">
                  <c:v>18.177011038403069</c:v>
                </c:pt>
                <c:pt idx="14038">
                  <c:v>27.173713471552063</c:v>
                </c:pt>
                <c:pt idx="14039">
                  <c:v>35.803203560490893</c:v>
                </c:pt>
                <c:pt idx="14040">
                  <c:v>35.435991216280726</c:v>
                </c:pt>
                <c:pt idx="14041">
                  <c:v>33.875276387275413</c:v>
                </c:pt>
                <c:pt idx="14042">
                  <c:v>22.828990608816039</c:v>
                </c:pt>
                <c:pt idx="14043">
                  <c:v>22.828990608816039</c:v>
                </c:pt>
                <c:pt idx="14044">
                  <c:v>17.489952482560675</c:v>
                </c:pt>
                <c:pt idx="14045">
                  <c:v>25.038247764507915</c:v>
                </c:pt>
                <c:pt idx="14046">
                  <c:v>27.799819209122756</c:v>
                </c:pt>
                <c:pt idx="14047">
                  <c:v>25.774666816405205</c:v>
                </c:pt>
                <c:pt idx="14048">
                  <c:v>23.197200134764685</c:v>
                </c:pt>
                <c:pt idx="14049">
                  <c:v>14.360171511997185</c:v>
                </c:pt>
                <c:pt idx="14050">
                  <c:v>16.201219141740413</c:v>
                </c:pt>
                <c:pt idx="14051">
                  <c:v>29.824971601840311</c:v>
                </c:pt>
                <c:pt idx="14052">
                  <c:v>34.427590676198385</c:v>
                </c:pt>
                <c:pt idx="14053">
                  <c:v>36.820952594864579</c:v>
                </c:pt>
                <c:pt idx="14054">
                  <c:v>16.56942866768906</c:v>
                </c:pt>
                <c:pt idx="14055">
                  <c:v>38.84610498758213</c:v>
                </c:pt>
                <c:pt idx="14056">
                  <c:v>21.908466793944424</c:v>
                </c:pt>
                <c:pt idx="14057">
                  <c:v>35.716324017018643</c:v>
                </c:pt>
                <c:pt idx="14058">
                  <c:v>19.198960302457465</c:v>
                </c:pt>
                <c:pt idx="14059">
                  <c:v>16.983695652173914</c:v>
                </c:pt>
                <c:pt idx="14060">
                  <c:v>19.198960302457465</c:v>
                </c:pt>
                <c:pt idx="14061">
                  <c:v>22.337251890359166</c:v>
                </c:pt>
                <c:pt idx="14062">
                  <c:v>22.152646502835537</c:v>
                </c:pt>
                <c:pt idx="14063">
                  <c:v>33.413575141776938</c:v>
                </c:pt>
                <c:pt idx="14064">
                  <c:v>11.999350189035916</c:v>
                </c:pt>
                <c:pt idx="14065">
                  <c:v>33.967391304347828</c:v>
                </c:pt>
                <c:pt idx="14066">
                  <c:v>22.521857277882798</c:v>
                </c:pt>
                <c:pt idx="14067">
                  <c:v>27.136991965973532</c:v>
                </c:pt>
                <c:pt idx="14068">
                  <c:v>16.245274102079396</c:v>
                </c:pt>
                <c:pt idx="14069">
                  <c:v>31.198310491493384</c:v>
                </c:pt>
                <c:pt idx="14070">
                  <c:v>16.799090264650282</c:v>
                </c:pt>
                <c:pt idx="14071">
                  <c:v>21.229619565217391</c:v>
                </c:pt>
                <c:pt idx="14072">
                  <c:v>20.306592627599244</c:v>
                </c:pt>
                <c:pt idx="14073">
                  <c:v>26.767781190926275</c:v>
                </c:pt>
                <c:pt idx="14074">
                  <c:v>31.382915879017013</c:v>
                </c:pt>
                <c:pt idx="14075">
                  <c:v>32.208801888102187</c:v>
                </c:pt>
                <c:pt idx="14076">
                  <c:v>16.289509000879264</c:v>
                </c:pt>
                <c:pt idx="14077">
                  <c:v>28.506640751538715</c:v>
                </c:pt>
                <c:pt idx="14078">
                  <c:v>17.58526539867648</c:v>
                </c:pt>
                <c:pt idx="14079">
                  <c:v>18.140589569161001</c:v>
                </c:pt>
                <c:pt idx="14080">
                  <c:v>23.50872321717803</c:v>
                </c:pt>
                <c:pt idx="14081">
                  <c:v>19.066129853301867</c:v>
                </c:pt>
                <c:pt idx="14082">
                  <c:v>15.178860659910224</c:v>
                </c:pt>
                <c:pt idx="14083">
                  <c:v>25.915127955944286</c:v>
                </c:pt>
                <c:pt idx="14084">
                  <c:v>18.325697625989175</c:v>
                </c:pt>
                <c:pt idx="14085">
                  <c:v>23.758436100943655</c:v>
                </c:pt>
                <c:pt idx="14086">
                  <c:v>26.357015049484367</c:v>
                </c:pt>
                <c:pt idx="14087">
                  <c:v>20.231793242209832</c:v>
                </c:pt>
                <c:pt idx="14088">
                  <c:v>26.913853395600235</c:v>
                </c:pt>
                <c:pt idx="14089">
                  <c:v>33.96713911306788</c:v>
                </c:pt>
                <c:pt idx="14090">
                  <c:v>13.735345870858051</c:v>
                </c:pt>
                <c:pt idx="14091">
                  <c:v>29.512432344140947</c:v>
                </c:pt>
                <c:pt idx="14092">
                  <c:v>30.440496254334061</c:v>
                </c:pt>
                <c:pt idx="14093">
                  <c:v>33.03907520287477</c:v>
                </c:pt>
                <c:pt idx="14094">
                  <c:v>23.387210536866412</c:v>
                </c:pt>
                <c:pt idx="14095">
                  <c:v>30.997334600449925</c:v>
                </c:pt>
                <c:pt idx="14096">
                  <c:v>20.287033607611544</c:v>
                </c:pt>
                <c:pt idx="14097">
                  <c:v>19.914794458848032</c:v>
                </c:pt>
                <c:pt idx="14098">
                  <c:v>28.104055731645353</c:v>
                </c:pt>
                <c:pt idx="14099">
                  <c:v>24.753903392773719</c:v>
                </c:pt>
                <c:pt idx="14100">
                  <c:v>17.867479140648701</c:v>
                </c:pt>
                <c:pt idx="14101">
                  <c:v>30.151371049844681</c:v>
                </c:pt>
                <c:pt idx="14102">
                  <c:v>22.706588074574391</c:v>
                </c:pt>
                <c:pt idx="14103">
                  <c:v>23.264946797719663</c:v>
                </c:pt>
                <c:pt idx="14104">
                  <c:v>31.826447219280496</c:v>
                </c:pt>
                <c:pt idx="14105">
                  <c:v>27.545697008500081</c:v>
                </c:pt>
                <c:pt idx="14106">
                  <c:v>23.264946797719663</c:v>
                </c:pt>
                <c:pt idx="14107">
                  <c:v>24.753903392773719</c:v>
                </c:pt>
                <c:pt idx="14108">
                  <c:v>22.892707648956147</c:v>
                </c:pt>
                <c:pt idx="14109">
                  <c:v>25.31226211591899</c:v>
                </c:pt>
                <c:pt idx="14110">
                  <c:v>28.848534029172381</c:v>
                </c:pt>
                <c:pt idx="14111">
                  <c:v>33.873762537479827</c:v>
                </c:pt>
                <c:pt idx="14112">
                  <c:v>18.611957438175729</c:v>
                </c:pt>
                <c:pt idx="14113">
                  <c:v>25.870620839064262</c:v>
                </c:pt>
                <c:pt idx="14114">
                  <c:v>26.987338285354806</c:v>
                </c:pt>
                <c:pt idx="14115">
                  <c:v>28.554152109647941</c:v>
                </c:pt>
                <c:pt idx="14116">
                  <c:v>34.712890799964164</c:v>
                </c:pt>
                <c:pt idx="14117">
                  <c:v>25.754725432231474</c:v>
                </c:pt>
                <c:pt idx="14118">
                  <c:v>18.849472961270862</c:v>
                </c:pt>
                <c:pt idx="14119">
                  <c:v>29.673922780614525</c:v>
                </c:pt>
                <c:pt idx="14120">
                  <c:v>30.607065006420015</c:v>
                </c:pt>
                <c:pt idx="14121">
                  <c:v>27.807638329003549</c:v>
                </c:pt>
                <c:pt idx="14122">
                  <c:v>38.445459703186117</c:v>
                </c:pt>
                <c:pt idx="14123">
                  <c:v>28.180895219325745</c:v>
                </c:pt>
                <c:pt idx="14124">
                  <c:v>24.821583206425988</c:v>
                </c:pt>
                <c:pt idx="14125">
                  <c:v>17.729702290304278</c:v>
                </c:pt>
                <c:pt idx="14126">
                  <c:v>31.913464122547698</c:v>
                </c:pt>
                <c:pt idx="14127">
                  <c:v>28.367523664486843</c:v>
                </c:pt>
                <c:pt idx="14128">
                  <c:v>11.384335154826957</c:v>
                </c:pt>
                <c:pt idx="14129">
                  <c:v>29.300665890292333</c:v>
                </c:pt>
                <c:pt idx="14130">
                  <c:v>25.381468541909282</c:v>
                </c:pt>
                <c:pt idx="14131">
                  <c:v>31.7268356773866</c:v>
                </c:pt>
                <c:pt idx="14132">
                  <c:v>24.261697870942694</c:v>
                </c:pt>
                <c:pt idx="14133">
                  <c:v>22.955298754815011</c:v>
                </c:pt>
                <c:pt idx="14134">
                  <c:v>23.515184090298305</c:v>
                </c:pt>
                <c:pt idx="14135">
                  <c:v>21.895310473631124</c:v>
                </c:pt>
                <c:pt idx="14136">
                  <c:v>23.20528631393384</c:v>
                </c:pt>
                <c:pt idx="14137">
                  <c:v>21.333892256358531</c:v>
                </c:pt>
                <c:pt idx="14138">
                  <c:v>28.258050269387176</c:v>
                </c:pt>
                <c:pt idx="14139">
                  <c:v>20.772474039085939</c:v>
                </c:pt>
                <c:pt idx="14140">
                  <c:v>13.661176620299761</c:v>
                </c:pt>
                <c:pt idx="14141">
                  <c:v>29.0066078924173</c:v>
                </c:pt>
                <c:pt idx="14142">
                  <c:v>28.070910863629646</c:v>
                </c:pt>
                <c:pt idx="14143">
                  <c:v>26.94807442908446</c:v>
                </c:pt>
                <c:pt idx="14144">
                  <c:v>20.585334633328408</c:v>
                </c:pt>
                <c:pt idx="14145">
                  <c:v>31.626559573022735</c:v>
                </c:pt>
                <c:pt idx="14146">
                  <c:v>26.012377400296806</c:v>
                </c:pt>
                <c:pt idx="14147">
                  <c:v>23.766704531206432</c:v>
                </c:pt>
                <c:pt idx="14148">
                  <c:v>23.392425719691371</c:v>
                </c:pt>
                <c:pt idx="14149">
                  <c:v>17.965382952722972</c:v>
                </c:pt>
                <c:pt idx="14150">
                  <c:v>22.269589285146186</c:v>
                </c:pt>
                <c:pt idx="14151">
                  <c:v>24.140983342721494</c:v>
                </c:pt>
                <c:pt idx="14152">
                  <c:v>25.145430662413212</c:v>
                </c:pt>
                <c:pt idx="14153">
                  <c:v>34.903358979170577</c:v>
                </c:pt>
                <c:pt idx="14154">
                  <c:v>24.394820791893412</c:v>
                </c:pt>
                <c:pt idx="14155">
                  <c:v>23.456558453743668</c:v>
                </c:pt>
                <c:pt idx="14156">
                  <c:v>17.07637455432539</c:v>
                </c:pt>
                <c:pt idx="14157">
                  <c:v>26.083693000562956</c:v>
                </c:pt>
                <c:pt idx="14158">
                  <c:v>19.140551698254832</c:v>
                </c:pt>
                <c:pt idx="14159">
                  <c:v>15.762807280915744</c:v>
                </c:pt>
                <c:pt idx="14160">
                  <c:v>15.950459748545693</c:v>
                </c:pt>
                <c:pt idx="14161">
                  <c:v>32.276224432351285</c:v>
                </c:pt>
                <c:pt idx="14162">
                  <c:v>17.264027021955339</c:v>
                </c:pt>
                <c:pt idx="14163">
                  <c:v>21.955338712704073</c:v>
                </c:pt>
                <c:pt idx="14164">
                  <c:v>18.577594295364985</c:v>
                </c:pt>
                <c:pt idx="14165">
                  <c:v>24.582473259523365</c:v>
                </c:pt>
                <c:pt idx="14166">
                  <c:v>28.33552261212235</c:v>
                </c:pt>
                <c:pt idx="14167">
                  <c:v>15.053411385271366</c:v>
                </c:pt>
                <c:pt idx="14168">
                  <c:v>28.225146347383809</c:v>
                </c:pt>
                <c:pt idx="14169">
                  <c:v>28.601481632015595</c:v>
                </c:pt>
                <c:pt idx="14170">
                  <c:v>32.741169762965221</c:v>
                </c:pt>
                <c:pt idx="14171">
                  <c:v>39.515204886337337</c:v>
                </c:pt>
                <c:pt idx="14172">
                  <c:v>25.590799354961323</c:v>
                </c:pt>
                <c:pt idx="14173">
                  <c:v>22.580117077907047</c:v>
                </c:pt>
                <c:pt idx="14174">
                  <c:v>27.848811062752027</c:v>
                </c:pt>
                <c:pt idx="14175">
                  <c:v>36.316354966967168</c:v>
                </c:pt>
                <c:pt idx="14176">
                  <c:v>25.214464070329537</c:v>
                </c:pt>
                <c:pt idx="14177">
                  <c:v>14.300740816007798</c:v>
                </c:pt>
                <c:pt idx="14178">
                  <c:v>31.047660982122192</c:v>
                </c:pt>
                <c:pt idx="14179">
                  <c:v>22.580117077907047</c:v>
                </c:pt>
                <c:pt idx="14180">
                  <c:v>25.214464070329537</c:v>
                </c:pt>
                <c:pt idx="14181">
                  <c:v>27.359316507668154</c:v>
                </c:pt>
                <c:pt idx="14182">
                  <c:v>22.453508030431106</c:v>
                </c:pt>
                <c:pt idx="14183">
                  <c:v>21.132713440405748</c:v>
                </c:pt>
                <c:pt idx="14184">
                  <c:v>27.548001449100347</c:v>
                </c:pt>
                <c:pt idx="14185">
                  <c:v>26.981946624803765</c:v>
                </c:pt>
                <c:pt idx="14186">
                  <c:v>26.22720685907499</c:v>
                </c:pt>
                <c:pt idx="14187">
                  <c:v>24.340357444753046</c:v>
                </c:pt>
                <c:pt idx="14188">
                  <c:v>22.264823088998913</c:v>
                </c:pt>
                <c:pt idx="14189">
                  <c:v>27.736686390532544</c:v>
                </c:pt>
                <c:pt idx="14190">
                  <c:v>25.661152034778407</c:v>
                </c:pt>
                <c:pt idx="14191">
                  <c:v>21.698768264702331</c:v>
                </c:pt>
                <c:pt idx="14192">
                  <c:v>39.246467817896388</c:v>
                </c:pt>
                <c:pt idx="14193">
                  <c:v>30.944330394879842</c:v>
                </c:pt>
                <c:pt idx="14194">
                  <c:v>41.133317232218332</c:v>
                </c:pt>
                <c:pt idx="14195">
                  <c:v>22.076138147566716</c:v>
                </c:pt>
                <c:pt idx="14196">
                  <c:v>25.542590851211575</c:v>
                </c:pt>
                <c:pt idx="14197">
                  <c:v>25.164182097860291</c:v>
                </c:pt>
                <c:pt idx="14198">
                  <c:v>28.002247747994911</c:v>
                </c:pt>
                <c:pt idx="14199">
                  <c:v>35.381218438344924</c:v>
                </c:pt>
                <c:pt idx="14200">
                  <c:v>17.785211407510282</c:v>
                </c:pt>
                <c:pt idx="14201">
                  <c:v>24.596568967833367</c:v>
                </c:pt>
                <c:pt idx="14202">
                  <c:v>16.08237201742951</c:v>
                </c:pt>
                <c:pt idx="14203">
                  <c:v>26.299408357914139</c:v>
                </c:pt>
                <c:pt idx="14204">
                  <c:v>28.191452124670551</c:v>
                </c:pt>
                <c:pt idx="14205">
                  <c:v>27.245430241292347</c:v>
                </c:pt>
                <c:pt idx="14206">
                  <c:v>17.974415784185922</c:v>
                </c:pt>
                <c:pt idx="14207">
                  <c:v>30.651109021453891</c:v>
                </c:pt>
                <c:pt idx="14208">
                  <c:v>19.677255174266694</c:v>
                </c:pt>
                <c:pt idx="14209">
                  <c:v>35.381218438344924</c:v>
                </c:pt>
                <c:pt idx="14210">
                  <c:v>21.94770769437439</c:v>
                </c:pt>
                <c:pt idx="14211">
                  <c:v>15.136350134051304</c:v>
                </c:pt>
                <c:pt idx="14212">
                  <c:v>18.542028914212846</c:v>
                </c:pt>
                <c:pt idx="14213">
                  <c:v>34.813605308317996</c:v>
                </c:pt>
                <c:pt idx="14214">
                  <c:v>22.515320824401314</c:v>
                </c:pt>
                <c:pt idx="14215">
                  <c:v>16.27157639410515</c:v>
                </c:pt>
                <c:pt idx="14216">
                  <c:v>22.893729577752595</c:v>
                </c:pt>
                <c:pt idx="14217">
                  <c:v>18.023966183244923</c:v>
                </c:pt>
                <c:pt idx="14218">
                  <c:v>25.61300457619015</c:v>
                </c:pt>
                <c:pt idx="14219">
                  <c:v>24.664374777071998</c:v>
                </c:pt>
                <c:pt idx="14220">
                  <c:v>16.506158504655875</c:v>
                </c:pt>
                <c:pt idx="14221">
                  <c:v>27.51026417442646</c:v>
                </c:pt>
                <c:pt idx="14222">
                  <c:v>22.767115178835692</c:v>
                </c:pt>
                <c:pt idx="14223">
                  <c:v>19.92122578148123</c:v>
                </c:pt>
                <c:pt idx="14224">
                  <c:v>29.028071853015504</c:v>
                </c:pt>
                <c:pt idx="14225">
                  <c:v>22.008211339541166</c:v>
                </c:pt>
                <c:pt idx="14226">
                  <c:v>22.956841138659321</c:v>
                </c:pt>
                <c:pt idx="14227">
                  <c:v>17.64451426359766</c:v>
                </c:pt>
                <c:pt idx="14228">
                  <c:v>19.162321942186704</c:v>
                </c:pt>
                <c:pt idx="14229">
                  <c:v>25.61300457619015</c:v>
                </c:pt>
                <c:pt idx="14230">
                  <c:v>18.403418102892182</c:v>
                </c:pt>
                <c:pt idx="14231">
                  <c:v>24.854100736895628</c:v>
                </c:pt>
                <c:pt idx="14232">
                  <c:v>26.371908415484675</c:v>
                </c:pt>
                <c:pt idx="14233">
                  <c:v>17.075336384126768</c:v>
                </c:pt>
                <c:pt idx="14234">
                  <c:v>23.526019018130214</c:v>
                </c:pt>
                <c:pt idx="14235">
                  <c:v>33.202042969135384</c:v>
                </c:pt>
                <c:pt idx="14236">
                  <c:v>24.664374777071998</c:v>
                </c:pt>
                <c:pt idx="14237">
                  <c:v>14.98835082606683</c:v>
                </c:pt>
                <c:pt idx="14238">
                  <c:v>23.905470937777473</c:v>
                </c:pt>
                <c:pt idx="14239">
                  <c:v>28.079442053897353</c:v>
                </c:pt>
                <c:pt idx="14240">
                  <c:v>24.664374777071998</c:v>
                </c:pt>
                <c:pt idx="14241">
                  <c:v>19.215219976218787</c:v>
                </c:pt>
                <c:pt idx="14242">
                  <c:v>18.834720570749109</c:v>
                </c:pt>
                <c:pt idx="14243">
                  <c:v>21.307966706302022</c:v>
                </c:pt>
                <c:pt idx="14244">
                  <c:v>16.741973840665874</c:v>
                </c:pt>
                <c:pt idx="14245">
                  <c:v>17.502972651605234</c:v>
                </c:pt>
                <c:pt idx="14246">
                  <c:v>22.068965517241381</c:v>
                </c:pt>
                <c:pt idx="14247">
                  <c:v>24.351961950059454</c:v>
                </c:pt>
                <c:pt idx="14248">
                  <c:v>23.020214030915575</c:v>
                </c:pt>
                <c:pt idx="14249">
                  <c:v>25.68370986920333</c:v>
                </c:pt>
                <c:pt idx="14250">
                  <c:v>17.502972651605234</c:v>
                </c:pt>
                <c:pt idx="14251">
                  <c:v>23.210463733650418</c:v>
                </c:pt>
                <c:pt idx="14252">
                  <c:v>29.298454221165279</c:v>
                </c:pt>
                <c:pt idx="14253">
                  <c:v>37.47919143876338</c:v>
                </c:pt>
                <c:pt idx="14254">
                  <c:v>25.182381490186501</c:v>
                </c:pt>
                <c:pt idx="14255">
                  <c:v>25.3731571075364</c:v>
                </c:pt>
                <c:pt idx="14256">
                  <c:v>22.12997161258814</c:v>
                </c:pt>
                <c:pt idx="14257">
                  <c:v>31.28720124538323</c:v>
                </c:pt>
                <c:pt idx="14258">
                  <c:v>15.262049387991819</c:v>
                </c:pt>
                <c:pt idx="14259">
                  <c:v>38.536674704679342</c:v>
                </c:pt>
                <c:pt idx="14260">
                  <c:v>16.215927474741306</c:v>
                </c:pt>
                <c:pt idx="14261">
                  <c:v>35.102713592381185</c:v>
                </c:pt>
                <c:pt idx="14262">
                  <c:v>27.662464515735174</c:v>
                </c:pt>
                <c:pt idx="14263">
                  <c:v>27.471688898385274</c:v>
                </c:pt>
                <c:pt idx="14264">
                  <c:v>21.93919599523824</c:v>
                </c:pt>
                <c:pt idx="14265">
                  <c:v>38.15512346997955</c:v>
                </c:pt>
                <c:pt idx="14266">
                  <c:v>22.511522847287935</c:v>
                </c:pt>
                <c:pt idx="14267">
                  <c:v>23.656176551387322</c:v>
                </c:pt>
                <c:pt idx="14268">
                  <c:v>22.702298464637831</c:v>
                </c:pt>
                <c:pt idx="14269">
                  <c:v>22.12997161258814</c:v>
                </c:pt>
                <c:pt idx="14270">
                  <c:v>18.50523488294008</c:v>
                </c:pt>
                <c:pt idx="14271">
                  <c:v>34.339611122981594</c:v>
                </c:pt>
                <c:pt idx="14272">
                  <c:v>33.385733036232104</c:v>
                </c:pt>
                <c:pt idx="14273">
                  <c:v>26.517810811635787</c:v>
                </c:pt>
                <c:pt idx="14274">
                  <c:v>35.675040444430877</c:v>
                </c:pt>
                <c:pt idx="14275">
                  <c:v>19.268337352339671</c:v>
                </c:pt>
                <c:pt idx="14276">
                  <c:v>31.28720124538323</c:v>
                </c:pt>
                <c:pt idx="14277">
                  <c:v>25.443394187045293</c:v>
                </c:pt>
                <c:pt idx="14278">
                  <c:v>38.069439422721899</c:v>
                </c:pt>
                <c:pt idx="14279">
                  <c:v>26.782520196889781</c:v>
                </c:pt>
                <c:pt idx="14280">
                  <c:v>25.634697902737361</c:v>
                </c:pt>
                <c:pt idx="14281">
                  <c:v>22.765142167356313</c:v>
                </c:pt>
                <c:pt idx="14282">
                  <c:v>20.086890147667336</c:v>
                </c:pt>
                <c:pt idx="14283">
                  <c:v>19.512979000591127</c:v>
                </c:pt>
                <c:pt idx="14284">
                  <c:v>20.469497579051474</c:v>
                </c:pt>
                <c:pt idx="14285">
                  <c:v>23.721660745816664</c:v>
                </c:pt>
                <c:pt idx="14286">
                  <c:v>33.669453961804294</c:v>
                </c:pt>
                <c:pt idx="14287">
                  <c:v>12.0521340886004</c:v>
                </c:pt>
                <c:pt idx="14288">
                  <c:v>25.82600161842943</c:v>
                </c:pt>
                <c:pt idx="14289">
                  <c:v>25.82600161842943</c:v>
                </c:pt>
                <c:pt idx="14290">
                  <c:v>34.625972540264648</c:v>
                </c:pt>
                <c:pt idx="14291">
                  <c:v>24.362919253228565</c:v>
                </c:pt>
                <c:pt idx="14292">
                  <c:v>23.5955832137568</c:v>
                </c:pt>
                <c:pt idx="14293">
                  <c:v>19.375234996662087</c:v>
                </c:pt>
                <c:pt idx="14294">
                  <c:v>17.456894897982675</c:v>
                </c:pt>
                <c:pt idx="14295">
                  <c:v>36.25662786504094</c:v>
                </c:pt>
                <c:pt idx="14296">
                  <c:v>28.966935490059161</c:v>
                </c:pt>
                <c:pt idx="14297">
                  <c:v>26.089425342040041</c:v>
                </c:pt>
                <c:pt idx="14298">
                  <c:v>12.469210641416195</c:v>
                </c:pt>
                <c:pt idx="14299">
                  <c:v>28.583267470323278</c:v>
                </c:pt>
                <c:pt idx="14300">
                  <c:v>21.677243115077385</c:v>
                </c:pt>
                <c:pt idx="14301">
                  <c:v>25.130255292700333</c:v>
                </c:pt>
                <c:pt idx="14302">
                  <c:v>27.432263411115631</c:v>
                </c:pt>
                <c:pt idx="14303">
                  <c:v>26.473093361775923</c:v>
                </c:pt>
                <c:pt idx="14304">
                  <c:v>23.020081184152975</c:v>
                </c:pt>
                <c:pt idx="14305">
                  <c:v>32.611781677550049</c:v>
                </c:pt>
                <c:pt idx="14306">
                  <c:v>22.444579154549153</c:v>
                </c:pt>
                <c:pt idx="14307">
                  <c:v>20.334405046001795</c:v>
                </c:pt>
                <c:pt idx="14308">
                  <c:v>21.293575095341502</c:v>
                </c:pt>
                <c:pt idx="14309">
                  <c:v>24.43054703265037</c:v>
                </c:pt>
                <c:pt idx="14310">
                  <c:v>34.625972172260369</c:v>
                </c:pt>
                <c:pt idx="14311">
                  <c:v>18.659551670606973</c:v>
                </c:pt>
                <c:pt idx="14312">
                  <c:v>23.85344749644603</c:v>
                </c:pt>
                <c:pt idx="14313">
                  <c:v>19.236651206811313</c:v>
                </c:pt>
                <c:pt idx="14314">
                  <c:v>32.125207515374896</c:v>
                </c:pt>
                <c:pt idx="14315">
                  <c:v>24.815280056786595</c:v>
                </c:pt>
                <c:pt idx="14316">
                  <c:v>19.813750743015653</c:v>
                </c:pt>
                <c:pt idx="14317">
                  <c:v>30.009175882625652</c:v>
                </c:pt>
                <c:pt idx="14318">
                  <c:v>25.584746105059047</c:v>
                </c:pt>
                <c:pt idx="14319">
                  <c:v>35.203071708464705</c:v>
                </c:pt>
                <c:pt idx="14320">
                  <c:v>25.777112617127163</c:v>
                </c:pt>
                <c:pt idx="14321">
                  <c:v>16.782407407407405</c:v>
                </c:pt>
                <c:pt idx="14322">
                  <c:v>27.199074074074073</c:v>
                </c:pt>
                <c:pt idx="14323">
                  <c:v>31.442901234567898</c:v>
                </c:pt>
                <c:pt idx="14324">
                  <c:v>28.549382716049379</c:v>
                </c:pt>
                <c:pt idx="14325">
                  <c:v>19.868827160493826</c:v>
                </c:pt>
                <c:pt idx="14326">
                  <c:v>21.219135802469136</c:v>
                </c:pt>
                <c:pt idx="14327">
                  <c:v>34.143518518518519</c:v>
                </c:pt>
                <c:pt idx="14328">
                  <c:v>21.412037037037035</c:v>
                </c:pt>
                <c:pt idx="14329">
                  <c:v>25.27006172839506</c:v>
                </c:pt>
                <c:pt idx="14330">
                  <c:v>21.797839506172838</c:v>
                </c:pt>
                <c:pt idx="14331">
                  <c:v>34.529320987654316</c:v>
                </c:pt>
                <c:pt idx="14332">
                  <c:v>25.848765432098762</c:v>
                </c:pt>
                <c:pt idx="14333">
                  <c:v>35.108024691358025</c:v>
                </c:pt>
                <c:pt idx="14334">
                  <c:v>23.533950617283949</c:v>
                </c:pt>
                <c:pt idx="14335">
                  <c:v>24.373211905733697</c:v>
                </c:pt>
                <c:pt idx="14336">
                  <c:v>23.212582767365426</c:v>
                </c:pt>
                <c:pt idx="14337">
                  <c:v>23.01914457763738</c:v>
                </c:pt>
                <c:pt idx="14338">
                  <c:v>15.088178798787528</c:v>
                </c:pt>
                <c:pt idx="14339">
                  <c:v>21.471639059813018</c:v>
                </c:pt>
                <c:pt idx="14340">
                  <c:v>28.628852079750693</c:v>
                </c:pt>
                <c:pt idx="14341">
                  <c:v>23.599459146821516</c:v>
                </c:pt>
                <c:pt idx="14342">
                  <c:v>24.760088285189788</c:v>
                </c:pt>
                <c:pt idx="14343">
                  <c:v>18.763504403620384</c:v>
                </c:pt>
                <c:pt idx="14344">
                  <c:v>17.215998885796026</c:v>
                </c:pt>
                <c:pt idx="14345">
                  <c:v>34.238559581864003</c:v>
                </c:pt>
                <c:pt idx="14346">
                  <c:v>21.858515439269109</c:v>
                </c:pt>
                <c:pt idx="14347">
                  <c:v>24.953526474917833</c:v>
                </c:pt>
                <c:pt idx="14348">
                  <c:v>30.756672166759191</c:v>
                </c:pt>
                <c:pt idx="14349">
                  <c:v>13.540673280963166</c:v>
                </c:pt>
                <c:pt idx="14350">
                  <c:v>13.734111470691211</c:v>
                </c:pt>
                <c:pt idx="14351">
                  <c:v>27.081346561926331</c:v>
                </c:pt>
                <c:pt idx="14352">
                  <c:v>40.428581653161451</c:v>
                </c:pt>
                <c:pt idx="14353">
                  <c:v>24.179773716005652</c:v>
                </c:pt>
                <c:pt idx="14354">
                  <c:v>22.245391818725199</c:v>
                </c:pt>
                <c:pt idx="14355">
                  <c:v>17.651942489583416</c:v>
                </c:pt>
                <c:pt idx="14356">
                  <c:v>24.441151139423191</c:v>
                </c:pt>
                <c:pt idx="14357">
                  <c:v>26.962857209363676</c:v>
                </c:pt>
                <c:pt idx="14358">
                  <c:v>23.277286799450657</c:v>
                </c:pt>
                <c:pt idx="14359">
                  <c:v>28.514676329327056</c:v>
                </c:pt>
                <c:pt idx="14360">
                  <c:v>21.919445069482702</c:v>
                </c:pt>
                <c:pt idx="14361">
                  <c:v>26.574902429372834</c:v>
                </c:pt>
                <c:pt idx="14362">
                  <c:v>31.036382399267541</c:v>
                </c:pt>
                <c:pt idx="14363">
                  <c:v>15.712168589629194</c:v>
                </c:pt>
                <c:pt idx="14364">
                  <c:v>28.708653719322477</c:v>
                </c:pt>
                <c:pt idx="14365">
                  <c:v>33.55808846920803</c:v>
                </c:pt>
                <c:pt idx="14366">
                  <c:v>33.752065859203455</c:v>
                </c:pt>
                <c:pt idx="14367">
                  <c:v>27.350811989354522</c:v>
                </c:pt>
                <c:pt idx="14368">
                  <c:v>32.873685295736735</c:v>
                </c:pt>
                <c:pt idx="14369">
                  <c:v>23.147742900548351</c:v>
                </c:pt>
                <c:pt idx="14370">
                  <c:v>26.649082162816168</c:v>
                </c:pt>
                <c:pt idx="14371">
                  <c:v>25.871006771201099</c:v>
                </c:pt>
                <c:pt idx="14372">
                  <c:v>24.509374835874723</c:v>
                </c:pt>
                <c:pt idx="14373">
                  <c:v>40.070882668176139</c:v>
                </c:pt>
                <c:pt idx="14374">
                  <c:v>30.344940272987753</c:v>
                </c:pt>
                <c:pt idx="14375">
                  <c:v>16.53410207182025</c:v>
                </c:pt>
                <c:pt idx="14376">
                  <c:v>24.898412531682258</c:v>
                </c:pt>
                <c:pt idx="14377">
                  <c:v>18.28477170295416</c:v>
                </c:pt>
                <c:pt idx="14378">
                  <c:v>37.061889454136889</c:v>
                </c:pt>
                <c:pt idx="14379">
                  <c:v>38.427327486657724</c:v>
                </c:pt>
                <c:pt idx="14380">
                  <c:v>27.308760650416655</c:v>
                </c:pt>
                <c:pt idx="14381">
                  <c:v>25.163072313598203</c:v>
                </c:pt>
                <c:pt idx="14382">
                  <c:v>29.844574139383916</c:v>
                </c:pt>
                <c:pt idx="14383">
                  <c:v>26.723572922193441</c:v>
                </c:pt>
                <c:pt idx="14384">
                  <c:v>25.94332261789582</c:v>
                </c:pt>
                <c:pt idx="14385">
                  <c:v>26.528510346119035</c:v>
                </c:pt>
                <c:pt idx="14386">
                  <c:v>31.600137324053556</c:v>
                </c:pt>
                <c:pt idx="14387">
                  <c:v>23.602571705002966</c:v>
                </c:pt>
                <c:pt idx="14388">
                  <c:v>20.734510244999754</c:v>
                </c:pt>
                <c:pt idx="14389">
                  <c:v>26.993985035943076</c:v>
                </c:pt>
                <c:pt idx="14390">
                  <c:v>26.993985035943076</c:v>
                </c:pt>
                <c:pt idx="14391">
                  <c:v>33.644677001320353</c:v>
                </c:pt>
                <c:pt idx="14392">
                  <c:v>22.494987529952564</c:v>
                </c:pt>
                <c:pt idx="14393">
                  <c:v>30.906156780282654</c:v>
                </c:pt>
                <c:pt idx="14394">
                  <c:v>14.475035454056432</c:v>
                </c:pt>
                <c:pt idx="14395">
                  <c:v>16.626729913443199</c:v>
                </c:pt>
                <c:pt idx="14396">
                  <c:v>21.908161768301628</c:v>
                </c:pt>
                <c:pt idx="14397">
                  <c:v>23.081813291603499</c:v>
                </c:pt>
                <c:pt idx="14398">
                  <c:v>35.991980047924102</c:v>
                </c:pt>
                <c:pt idx="14399">
                  <c:v>25.233507750990267</c:v>
                </c:pt>
                <c:pt idx="14400">
                  <c:v>22.494987529952564</c:v>
                </c:pt>
                <c:pt idx="14401">
                  <c:v>36.187588635141083</c:v>
                </c:pt>
                <c:pt idx="14402">
                  <c:v>11.736515233018729</c:v>
                </c:pt>
                <c:pt idx="14403">
                  <c:v>25.233507750990267</c:v>
                </c:pt>
                <c:pt idx="14404">
                  <c:v>14.083818279622475</c:v>
                </c:pt>
                <c:pt idx="14405">
                  <c:v>19.169641547263925</c:v>
                </c:pt>
                <c:pt idx="14406">
                  <c:v>20.988787671931519</c:v>
                </c:pt>
                <c:pt idx="14407">
                  <c:v>24.519611766275137</c:v>
                </c:pt>
                <c:pt idx="14408">
                  <c:v>20.008003201280513</c:v>
                </c:pt>
                <c:pt idx="14409">
                  <c:v>24.127297978014738</c:v>
                </c:pt>
                <c:pt idx="14410">
                  <c:v>27.069651389967753</c:v>
                </c:pt>
                <c:pt idx="14411">
                  <c:v>13.534825694983876</c:v>
                </c:pt>
                <c:pt idx="14412">
                  <c:v>14.711767059765084</c:v>
                </c:pt>
                <c:pt idx="14413">
                  <c:v>24.715768660405338</c:v>
                </c:pt>
                <c:pt idx="14414">
                  <c:v>26.67733760170735</c:v>
                </c:pt>
                <c:pt idx="14415">
                  <c:v>23.734984189754336</c:v>
                </c:pt>
                <c:pt idx="14416">
                  <c:v>16.281022212806693</c:v>
                </c:pt>
                <c:pt idx="14417">
                  <c:v>26.481180707577149</c:v>
                </c:pt>
                <c:pt idx="14418">
                  <c:v>39.819849508430821</c:v>
                </c:pt>
                <c:pt idx="14419">
                  <c:v>22.75419971910333</c:v>
                </c:pt>
                <c:pt idx="14420">
                  <c:v>22.558042824973128</c:v>
                </c:pt>
                <c:pt idx="14421">
                  <c:v>29.423534119530167</c:v>
                </c:pt>
                <c:pt idx="14422">
                  <c:v>27.461965178228155</c:v>
                </c:pt>
                <c:pt idx="14423">
                  <c:v>23.146513507363732</c:v>
                </c:pt>
                <c:pt idx="14424">
                  <c:v>23.998316183716945</c:v>
                </c:pt>
                <c:pt idx="14425">
                  <c:v>35.604059256170224</c:v>
                </c:pt>
                <c:pt idx="14426">
                  <c:v>14.359648208289649</c:v>
                </c:pt>
                <c:pt idx="14427">
                  <c:v>24.981853732229936</c:v>
                </c:pt>
                <c:pt idx="14428">
                  <c:v>23.211486144906555</c:v>
                </c:pt>
                <c:pt idx="14429">
                  <c:v>31.473201552415667</c:v>
                </c:pt>
                <c:pt idx="14430">
                  <c:v>31.07978653301047</c:v>
                </c:pt>
                <c:pt idx="14431">
                  <c:v>23.801608674014346</c:v>
                </c:pt>
                <c:pt idx="14432">
                  <c:v>29.11271143598449</c:v>
                </c:pt>
                <c:pt idx="14433">
                  <c:v>27.145636338958511</c:v>
                </c:pt>
                <c:pt idx="14434">
                  <c:v>29.702833965092285</c:v>
                </c:pt>
                <c:pt idx="14435">
                  <c:v>33.833691668846839</c:v>
                </c:pt>
                <c:pt idx="14436">
                  <c:v>20.65428851877278</c:v>
                </c:pt>
                <c:pt idx="14437">
                  <c:v>29.309418945687089</c:v>
                </c:pt>
                <c:pt idx="14438">
                  <c:v>18.293798402341608</c:v>
                </c:pt>
                <c:pt idx="14439">
                  <c:v>24.58843871282474</c:v>
                </c:pt>
                <c:pt idx="14440">
                  <c:v>28.719296416579297</c:v>
                </c:pt>
                <c:pt idx="14441">
                  <c:v>33.243569139739051</c:v>
                </c:pt>
                <c:pt idx="14442">
                  <c:v>25.178561241932535</c:v>
                </c:pt>
                <c:pt idx="14443">
                  <c:v>24.391731203122141</c:v>
                </c:pt>
                <c:pt idx="14444">
                  <c:v>34.423814197954634</c:v>
                </c:pt>
                <c:pt idx="14445">
                  <c:v>21.637826067285772</c:v>
                </c:pt>
                <c:pt idx="14446">
                  <c:v>38.071266254260827</c:v>
                </c:pt>
                <c:pt idx="14447">
                  <c:v>25.249337204898371</c:v>
                </c:pt>
                <c:pt idx="14448">
                  <c:v>27.221941674031054</c:v>
                </c:pt>
                <c:pt idx="14449">
                  <c:v>27.419202120944323</c:v>
                </c:pt>
                <c:pt idx="14450">
                  <c:v>15.189054412321676</c:v>
                </c:pt>
                <c:pt idx="14451">
                  <c:v>20.12056558515339</c:v>
                </c:pt>
                <c:pt idx="14452">
                  <c:v>30.77262971846989</c:v>
                </c:pt>
                <c:pt idx="14453">
                  <c:v>39.254828935740434</c:v>
                </c:pt>
                <c:pt idx="14454">
                  <c:v>33.928796869082184</c:v>
                </c:pt>
                <c:pt idx="14455">
                  <c:v>33.534275975255646</c:v>
                </c:pt>
                <c:pt idx="14456">
                  <c:v>23.079472288852418</c:v>
                </c:pt>
                <c:pt idx="14457">
                  <c:v>27.616462567857592</c:v>
                </c:pt>
                <c:pt idx="14458">
                  <c:v>30.969890165383159</c:v>
                </c:pt>
                <c:pt idx="14459">
                  <c:v>39.846610276480241</c:v>
                </c:pt>
                <c:pt idx="14460">
                  <c:v>22.093170054286073</c:v>
                </c:pt>
                <c:pt idx="14461">
                  <c:v>34.617750795713725</c:v>
                </c:pt>
                <c:pt idx="14462">
                  <c:v>17.407783257273188</c:v>
                </c:pt>
                <c:pt idx="14463">
                  <c:v>40.354406641860571</c:v>
                </c:pt>
                <c:pt idx="14464">
                  <c:v>18.792493289101738</c:v>
                </c:pt>
                <c:pt idx="14465">
                  <c:v>36.002460827542279</c:v>
                </c:pt>
                <c:pt idx="14466">
                  <c:v>20.572834758595587</c:v>
                </c:pt>
                <c:pt idx="14467">
                  <c:v>27.100753480073031</c:v>
                </c:pt>
                <c:pt idx="14468">
                  <c:v>27.100753480073031</c:v>
                </c:pt>
                <c:pt idx="14469">
                  <c:v>28.683279230734232</c:v>
                </c:pt>
                <c:pt idx="14470">
                  <c:v>23.144439103420034</c:v>
                </c:pt>
                <c:pt idx="14471">
                  <c:v>31.057067856726029</c:v>
                </c:pt>
                <c:pt idx="14472">
                  <c:v>28.089832074236281</c:v>
                </c:pt>
                <c:pt idx="14473">
                  <c:v>35.211197952211677</c:v>
                </c:pt>
                <c:pt idx="14474">
                  <c:v>33.035225045052528</c:v>
                </c:pt>
                <c:pt idx="14475">
                  <c:v>19.583756164432337</c:v>
                </c:pt>
                <c:pt idx="14476">
                  <c:v>16.023073225444641</c:v>
                </c:pt>
                <c:pt idx="14477">
                  <c:v>31.848330732056628</c:v>
                </c:pt>
                <c:pt idx="14478">
                  <c:v>17.407783257273188</c:v>
                </c:pt>
                <c:pt idx="14479">
                  <c:v>30.94624082523309</c:v>
                </c:pt>
                <c:pt idx="14480">
                  <c:v>28.169014084507044</c:v>
                </c:pt>
                <c:pt idx="14481">
                  <c:v>24.399920650664551</c:v>
                </c:pt>
                <c:pt idx="14482">
                  <c:v>18.250347153342592</c:v>
                </c:pt>
                <c:pt idx="14483">
                  <c:v>26.383654036897443</c:v>
                </c:pt>
                <c:pt idx="14484">
                  <c:v>27.970640745883756</c:v>
                </c:pt>
                <c:pt idx="14485">
                  <c:v>26.780400714144022</c:v>
                </c:pt>
                <c:pt idx="14486">
                  <c:v>20.432453878198771</c:v>
                </c:pt>
                <c:pt idx="14487">
                  <c:v>20.82920055544535</c:v>
                </c:pt>
                <c:pt idx="14488">
                  <c:v>28.962507439000202</c:v>
                </c:pt>
                <c:pt idx="14489">
                  <c:v>29.16088077762349</c:v>
                </c:pt>
                <c:pt idx="14490">
                  <c:v>16.86173378297957</c:v>
                </c:pt>
                <c:pt idx="14491">
                  <c:v>22.217813925808372</c:v>
                </c:pt>
                <c:pt idx="14492">
                  <c:v>20.82920055544535</c:v>
                </c:pt>
                <c:pt idx="14493">
                  <c:v>20.092265273602941</c:v>
                </c:pt>
                <c:pt idx="14494">
                  <c:v>33.61973100236532</c:v>
                </c:pt>
                <c:pt idx="14495">
                  <c:v>17.903998758656087</c:v>
                </c:pt>
                <c:pt idx="14496">
                  <c:v>22.47946510809042</c:v>
                </c:pt>
                <c:pt idx="14497">
                  <c:v>19.893331954062319</c:v>
                </c:pt>
                <c:pt idx="14498">
                  <c:v>17.108265480493593</c:v>
                </c:pt>
                <c:pt idx="14499">
                  <c:v>14.522132326465494</c:v>
                </c:pt>
                <c:pt idx="14500">
                  <c:v>26.657064818443509</c:v>
                </c:pt>
                <c:pt idx="14501">
                  <c:v>26.06026485982164</c:v>
                </c:pt>
                <c:pt idx="14502">
                  <c:v>23.474131705793535</c:v>
                </c:pt>
                <c:pt idx="14503">
                  <c:v>28.845331333390362</c:v>
                </c:pt>
                <c:pt idx="14504">
                  <c:v>28.248531374768493</c:v>
                </c:pt>
                <c:pt idx="14505">
                  <c:v>27.850664735687246</c:v>
                </c:pt>
                <c:pt idx="14506">
                  <c:v>35.01226423914968</c:v>
                </c:pt>
                <c:pt idx="14507">
                  <c:v>36.80266411501529</c:v>
                </c:pt>
                <c:pt idx="14508">
                  <c:v>33.022931043743448</c:v>
                </c:pt>
                <c:pt idx="14509">
                  <c:v>18.301865397737334</c:v>
                </c:pt>
                <c:pt idx="14510">
                  <c:v>23.474131705793535</c:v>
                </c:pt>
                <c:pt idx="14511">
                  <c:v>28.727377190462509</c:v>
                </c:pt>
                <c:pt idx="14512">
                  <c:v>42.293083085958692</c:v>
                </c:pt>
                <c:pt idx="14513">
                  <c:v>35.111238788343066</c:v>
                </c:pt>
                <c:pt idx="14514">
                  <c:v>21.745028567780651</c:v>
                </c:pt>
                <c:pt idx="14515">
                  <c:v>23.141498292317021</c:v>
                </c:pt>
                <c:pt idx="14516">
                  <c:v>38.502665262217114</c:v>
                </c:pt>
                <c:pt idx="14517">
                  <c:v>27.530403140859903</c:v>
                </c:pt>
                <c:pt idx="14518">
                  <c:v>22.742506942449484</c:v>
                </c:pt>
                <c:pt idx="14519">
                  <c:v>22.54301126751572</c:v>
                </c:pt>
                <c:pt idx="14520">
                  <c:v>35.31073446327683</c:v>
                </c:pt>
                <c:pt idx="14521">
                  <c:v>23.340993967250789</c:v>
                </c:pt>
                <c:pt idx="14522">
                  <c:v>40.098630661687245</c:v>
                </c:pt>
                <c:pt idx="14523">
                  <c:v>21.545532892846882</c:v>
                </c:pt>
                <c:pt idx="14524">
                  <c:v>25.934437741389765</c:v>
                </c:pt>
                <c:pt idx="14525">
                  <c:v>25.136455041654695</c:v>
                </c:pt>
                <c:pt idx="14526">
                  <c:v>38.901656612084651</c:v>
                </c:pt>
                <c:pt idx="14527">
                  <c:v>23.807189771310934</c:v>
                </c:pt>
                <c:pt idx="14528">
                  <c:v>33.210029428887523</c:v>
                </c:pt>
                <c:pt idx="14529">
                  <c:v>23.407068934818312</c:v>
                </c:pt>
                <c:pt idx="14530">
                  <c:v>33.810210683626451</c:v>
                </c:pt>
                <c:pt idx="14531">
                  <c:v>19.605920988138415</c:v>
                </c:pt>
                <c:pt idx="14532">
                  <c:v>25.007552280788797</c:v>
                </c:pt>
                <c:pt idx="14533">
                  <c:v>34.210331520119077</c:v>
                </c:pt>
                <c:pt idx="14534">
                  <c:v>21.606525170601522</c:v>
                </c:pt>
                <c:pt idx="14535">
                  <c:v>25.207612699035106</c:v>
                </c:pt>
                <c:pt idx="14536">
                  <c:v>36.210935702582177</c:v>
                </c:pt>
                <c:pt idx="14537">
                  <c:v>33.210029428887523</c:v>
                </c:pt>
                <c:pt idx="14538">
                  <c:v>26.20791479026666</c:v>
                </c:pt>
                <c:pt idx="14539">
                  <c:v>32.20972733765597</c:v>
                </c:pt>
                <c:pt idx="14540">
                  <c:v>19.005739733399487</c:v>
                </c:pt>
                <c:pt idx="14541">
                  <c:v>26.20791479026666</c:v>
                </c:pt>
                <c:pt idx="14542">
                  <c:v>34.410391938365386</c:v>
                </c:pt>
                <c:pt idx="14543">
                  <c:v>29.008760645715004</c:v>
                </c:pt>
                <c:pt idx="14544">
                  <c:v>25.078445377139694</c:v>
                </c:pt>
                <c:pt idx="14545">
                  <c:v>29.893506889550515</c:v>
                </c:pt>
                <c:pt idx="14546">
                  <c:v>38.119236973252335</c:v>
                </c:pt>
                <c:pt idx="14547">
                  <c:v>22.470287057917169</c:v>
                </c:pt>
                <c:pt idx="14548">
                  <c:v>19.661501175677522</c:v>
                </c:pt>
                <c:pt idx="14549">
                  <c:v>20.062756301711758</c:v>
                </c:pt>
                <c:pt idx="14550">
                  <c:v>27.485976133345105</c:v>
                </c:pt>
                <c:pt idx="14551">
                  <c:v>13.642674285163995</c:v>
                </c:pt>
                <c:pt idx="14552">
                  <c:v>19.260246049643285</c:v>
                </c:pt>
                <c:pt idx="14553">
                  <c:v>25.078445377139694</c:v>
                </c:pt>
                <c:pt idx="14554">
                  <c:v>26.482838318259518</c:v>
                </c:pt>
                <c:pt idx="14555">
                  <c:v>29.090996637482046</c:v>
                </c:pt>
                <c:pt idx="14556">
                  <c:v>24.275935125071225</c:v>
                </c:pt>
                <c:pt idx="14557">
                  <c:v>24.677190251105461</c:v>
                </c:pt>
                <c:pt idx="14558">
                  <c:v>22.269659494900051</c:v>
                </c:pt>
                <c:pt idx="14559">
                  <c:v>26.884093444293754</c:v>
                </c:pt>
                <c:pt idx="14560">
                  <c:v>35.711706217046924</c:v>
                </c:pt>
                <c:pt idx="14561">
                  <c:v>31.699154956704575</c:v>
                </c:pt>
                <c:pt idx="14562">
                  <c:v>33.906058149892871</c:v>
                </c:pt>
                <c:pt idx="14563">
                  <c:v>38.319864536269456</c:v>
                </c:pt>
                <c:pt idx="14564">
                  <c:v>16.250832604386524</c:v>
                </c:pt>
                <c:pt idx="14565">
                  <c:v>26.482838318259518</c:v>
                </c:pt>
                <c:pt idx="14566">
                  <c:v>29.492251763516283</c:v>
                </c:pt>
                <c:pt idx="14567">
                  <c:v>24.877817814122579</c:v>
                </c:pt>
                <c:pt idx="14568">
                  <c:v>26.558020220310848</c:v>
                </c:pt>
                <c:pt idx="14569">
                  <c:v>22.131683516925708</c:v>
                </c:pt>
                <c:pt idx="14570">
                  <c:v>23.137669131331421</c:v>
                </c:pt>
                <c:pt idx="14571">
                  <c:v>32.996328152507417</c:v>
                </c:pt>
                <c:pt idx="14572">
                  <c:v>29.374779940646849</c:v>
                </c:pt>
                <c:pt idx="14573">
                  <c:v>21.729289271163424</c:v>
                </c:pt>
                <c:pt idx="14574">
                  <c:v>23.942457622855994</c:v>
                </c:pt>
                <c:pt idx="14575">
                  <c:v>20.924500779638851</c:v>
                </c:pt>
                <c:pt idx="14576">
                  <c:v>24.546048991499422</c:v>
                </c:pt>
                <c:pt idx="14577">
                  <c:v>41.245410190634274</c:v>
                </c:pt>
                <c:pt idx="14578">
                  <c:v>42.251395805039991</c:v>
                </c:pt>
                <c:pt idx="14579">
                  <c:v>29.374779940646849</c:v>
                </c:pt>
                <c:pt idx="14580">
                  <c:v>24.747246114380562</c:v>
                </c:pt>
                <c:pt idx="14581">
                  <c:v>21.52809214828228</c:v>
                </c:pt>
                <c:pt idx="14582">
                  <c:v>20.522106533876567</c:v>
                </c:pt>
                <c:pt idx="14583">
                  <c:v>29.978371309290278</c:v>
                </c:pt>
                <c:pt idx="14584">
                  <c:v>28.569991449122277</c:v>
                </c:pt>
                <c:pt idx="14585">
                  <c:v>26.558020220310848</c:v>
                </c:pt>
                <c:pt idx="14586">
                  <c:v>31.990342538101704</c:v>
                </c:pt>
                <c:pt idx="14587">
                  <c:v>28.368794326241133</c:v>
                </c:pt>
                <c:pt idx="14588">
                  <c:v>35.41069362708113</c:v>
                </c:pt>
                <c:pt idx="14589">
                  <c:v>26.229984504132233</c:v>
                </c:pt>
                <c:pt idx="14590">
                  <c:v>28.651213842975206</c:v>
                </c:pt>
                <c:pt idx="14591">
                  <c:v>21.791064049586776</c:v>
                </c:pt>
                <c:pt idx="14592">
                  <c:v>17.957450929752067</c:v>
                </c:pt>
                <c:pt idx="14593">
                  <c:v>24.817600723140497</c:v>
                </c:pt>
                <c:pt idx="14594">
                  <c:v>33.291903409090914</c:v>
                </c:pt>
                <c:pt idx="14595">
                  <c:v>17.75568181818182</c:v>
                </c:pt>
                <c:pt idx="14596">
                  <c:v>23.606986053719009</c:v>
                </c:pt>
                <c:pt idx="14597">
                  <c:v>24.010524276859506</c:v>
                </c:pt>
                <c:pt idx="14598">
                  <c:v>30.467135847107439</c:v>
                </c:pt>
                <c:pt idx="14599">
                  <c:v>28.045906508264462</c:v>
                </c:pt>
                <c:pt idx="14600">
                  <c:v>30.668904958677686</c:v>
                </c:pt>
                <c:pt idx="14601">
                  <c:v>22.194602272727273</c:v>
                </c:pt>
                <c:pt idx="14602">
                  <c:v>24.615831611570247</c:v>
                </c:pt>
                <c:pt idx="14603">
                  <c:v>26.91169120756603</c:v>
                </c:pt>
                <c:pt idx="14604">
                  <c:v>15.580452804380332</c:v>
                </c:pt>
                <c:pt idx="14605">
                  <c:v>28.935126636706332</c:v>
                </c:pt>
                <c:pt idx="14606">
                  <c:v>25.495286407167818</c:v>
                </c:pt>
                <c:pt idx="14607">
                  <c:v>21.85310263471527</c:v>
                </c:pt>
                <c:pt idx="14608">
                  <c:v>18.817949491004818</c:v>
                </c:pt>
                <c:pt idx="14609">
                  <c:v>22.460133263457362</c:v>
                </c:pt>
                <c:pt idx="14610">
                  <c:v>15.175765718552272</c:v>
                </c:pt>
                <c:pt idx="14611">
                  <c:v>26.91169120756603</c:v>
                </c:pt>
                <c:pt idx="14612">
                  <c:v>28.125752465050208</c:v>
                </c:pt>
                <c:pt idx="14613">
                  <c:v>34.196058752471117</c:v>
                </c:pt>
                <c:pt idx="14614">
                  <c:v>23.067163892199453</c:v>
                </c:pt>
                <c:pt idx="14615">
                  <c:v>28.814701179373547</c:v>
                </c:pt>
                <c:pt idx="14616">
                  <c:v>29.829303333576842</c:v>
                </c:pt>
                <c:pt idx="14617">
                  <c:v>28.205939886851571</c:v>
                </c:pt>
                <c:pt idx="14618">
                  <c:v>19.074520499021926</c:v>
                </c:pt>
                <c:pt idx="14619">
                  <c:v>25.365053855082348</c:v>
                </c:pt>
                <c:pt idx="14620">
                  <c:v>29.017621610214206</c:v>
                </c:pt>
                <c:pt idx="14621">
                  <c:v>19.683281791543902</c:v>
                </c:pt>
                <c:pt idx="14622">
                  <c:v>21.509565669109833</c:v>
                </c:pt>
                <c:pt idx="14623">
                  <c:v>39.163643152247147</c:v>
                </c:pt>
                <c:pt idx="14624">
                  <c:v>22.321247392472468</c:v>
                </c:pt>
                <c:pt idx="14625">
                  <c:v>18.059918344818634</c:v>
                </c:pt>
                <c:pt idx="14626">
                  <c:v>20.960478305904953</c:v>
                </c:pt>
                <c:pt idx="14627">
                  <c:v>15.872983571462004</c:v>
                </c:pt>
                <c:pt idx="14628">
                  <c:v>31.949466932301728</c:v>
                </c:pt>
                <c:pt idx="14629">
                  <c:v>25.64097346159247</c:v>
                </c:pt>
                <c:pt idx="14630">
                  <c:v>21.367477884660392</c:v>
                </c:pt>
                <c:pt idx="14631">
                  <c:v>35.408963351722932</c:v>
                </c:pt>
                <c:pt idx="14632">
                  <c:v>20.756978516527237</c:v>
                </c:pt>
                <c:pt idx="14633">
                  <c:v>26.047973040347905</c:v>
                </c:pt>
                <c:pt idx="14634">
                  <c:v>32.55996630043488</c:v>
                </c:pt>
                <c:pt idx="14635">
                  <c:v>23.402475778437569</c:v>
                </c:pt>
                <c:pt idx="14636">
                  <c:v>18.925480412127776</c:v>
                </c:pt>
                <c:pt idx="14637">
                  <c:v>17.093982307728311</c:v>
                </c:pt>
                <c:pt idx="14638">
                  <c:v>27.675971355369651</c:v>
                </c:pt>
                <c:pt idx="14639">
                  <c:v>26.454972619103341</c:v>
                </c:pt>
                <c:pt idx="14640">
                  <c:v>25.030474093459315</c:v>
                </c:pt>
                <c:pt idx="14641">
                  <c:v>23.198975989059853</c:v>
                </c:pt>
                <c:pt idx="14642">
                  <c:v>22.857142857142858</c:v>
                </c:pt>
                <c:pt idx="14643">
                  <c:v>30.816326530612244</c:v>
                </c:pt>
                <c:pt idx="14644">
                  <c:v>25.306122448979593</c:v>
                </c:pt>
                <c:pt idx="14645">
                  <c:v>25.714285714285715</c:v>
                </c:pt>
                <c:pt idx="14646">
                  <c:v>22.448979591836736</c:v>
                </c:pt>
                <c:pt idx="14647">
                  <c:v>25.918367346938776</c:v>
                </c:pt>
                <c:pt idx="14648">
                  <c:v>21.020408163265305</c:v>
                </c:pt>
                <c:pt idx="14649">
                  <c:v>36.122448979591837</c:v>
                </c:pt>
                <c:pt idx="14650">
                  <c:v>23.877551020408163</c:v>
                </c:pt>
                <c:pt idx="14651">
                  <c:v>18.571428571428573</c:v>
                </c:pt>
                <c:pt idx="14652">
                  <c:v>25.378580887063269</c:v>
                </c:pt>
                <c:pt idx="14653">
                  <c:v>37.65853938080356</c:v>
                </c:pt>
                <c:pt idx="14654">
                  <c:v>18.82926969040178</c:v>
                </c:pt>
                <c:pt idx="14655">
                  <c:v>20.671263464462822</c:v>
                </c:pt>
                <c:pt idx="14656">
                  <c:v>28.243904535602667</c:v>
                </c:pt>
                <c:pt idx="14657">
                  <c:v>32.541890008411769</c:v>
                </c:pt>
                <c:pt idx="14658">
                  <c:v>27.834572585811326</c:v>
                </c:pt>
                <c:pt idx="14659">
                  <c:v>24.355251012584908</c:v>
                </c:pt>
                <c:pt idx="14660">
                  <c:v>18.419937740610436</c:v>
                </c:pt>
                <c:pt idx="14661">
                  <c:v>16.987275916340735</c:v>
                </c:pt>
                <c:pt idx="14662">
                  <c:v>16.987275916340735</c:v>
                </c:pt>
                <c:pt idx="14663">
                  <c:v>15.145282142279692</c:v>
                </c:pt>
                <c:pt idx="14664">
                  <c:v>35.61187963184684</c:v>
                </c:pt>
                <c:pt idx="14665">
                  <c:v>16.782609941445063</c:v>
                </c:pt>
                <c:pt idx="14666">
                  <c:v>23.536587113002224</c:v>
                </c:pt>
                <c:pt idx="14667">
                  <c:v>23.127255163210879</c:v>
                </c:pt>
                <c:pt idx="14668">
                  <c:v>24.55991698748058</c:v>
                </c:pt>
                <c:pt idx="14669">
                  <c:v>29.761660413297097</c:v>
                </c:pt>
                <c:pt idx="14670">
                  <c:v>27.093373617622184</c:v>
                </c:pt>
                <c:pt idx="14671">
                  <c:v>30.17216607417016</c:v>
                </c:pt>
                <c:pt idx="14672">
                  <c:v>32.635200039408538</c:v>
                </c:pt>
                <c:pt idx="14673">
                  <c:v>29.351154752424033</c:v>
                </c:pt>
                <c:pt idx="14674">
                  <c:v>29.761660413297097</c:v>
                </c:pt>
                <c:pt idx="14675">
                  <c:v>24.425086821947271</c:v>
                </c:pt>
                <c:pt idx="14676">
                  <c:v>21.141041534962763</c:v>
                </c:pt>
                <c:pt idx="14677">
                  <c:v>25.246098143693398</c:v>
                </c:pt>
                <c:pt idx="14678">
                  <c:v>34.482475513337327</c:v>
                </c:pt>
                <c:pt idx="14679">
                  <c:v>33.250958530718137</c:v>
                </c:pt>
                <c:pt idx="14680">
                  <c:v>36.32975098726611</c:v>
                </c:pt>
                <c:pt idx="14681">
                  <c:v>24.630339652383803</c:v>
                </c:pt>
                <c:pt idx="14682">
                  <c:v>23.260170149173852</c:v>
                </c:pt>
                <c:pt idx="14683">
                  <c:v>26.965329995944909</c:v>
                </c:pt>
                <c:pt idx="14684">
                  <c:v>34.993176330615533</c:v>
                </c:pt>
                <c:pt idx="14685">
                  <c:v>29.023752133039938</c:v>
                </c:pt>
                <c:pt idx="14686">
                  <c:v>20.584221370950313</c:v>
                </c:pt>
                <c:pt idx="14687">
                  <c:v>21.613432439497828</c:v>
                </c:pt>
                <c:pt idx="14688">
                  <c:v>33.140596407229999</c:v>
                </c:pt>
                <c:pt idx="14689">
                  <c:v>24.906907858849877</c:v>
                </c:pt>
                <c:pt idx="14690">
                  <c:v>24.495223431430873</c:v>
                </c:pt>
                <c:pt idx="14691">
                  <c:v>19.760852516112298</c:v>
                </c:pt>
                <c:pt idx="14692">
                  <c:v>30.670489842715966</c:v>
                </c:pt>
                <c:pt idx="14693">
                  <c:v>27.582856637073419</c:v>
                </c:pt>
                <c:pt idx="14694">
                  <c:v>29.023752133039938</c:v>
                </c:pt>
                <c:pt idx="14695">
                  <c:v>25.936118927397391</c:v>
                </c:pt>
                <c:pt idx="14696">
                  <c:v>21.81927465320733</c:v>
                </c:pt>
                <c:pt idx="14697">
                  <c:v>28.48791121680539</c:v>
                </c:pt>
                <c:pt idx="14698">
                  <c:v>23.533491874752279</c:v>
                </c:pt>
                <c:pt idx="14699">
                  <c:v>23.739926014004492</c:v>
                </c:pt>
                <c:pt idx="14700">
                  <c:v>39.016052318668251</c:v>
                </c:pt>
                <c:pt idx="14701">
                  <c:v>26.630003963535472</c:v>
                </c:pt>
                <c:pt idx="14702">
                  <c:v>28.075042938300964</c:v>
                </c:pt>
                <c:pt idx="14703">
                  <c:v>18.579072532699168</c:v>
                </c:pt>
                <c:pt idx="14704">
                  <c:v>22.707755317743427</c:v>
                </c:pt>
                <c:pt idx="14705">
                  <c:v>22.501321178491214</c:v>
                </c:pt>
                <c:pt idx="14706">
                  <c:v>26.630003963535472</c:v>
                </c:pt>
                <c:pt idx="14707">
                  <c:v>27.249306381292111</c:v>
                </c:pt>
                <c:pt idx="14708">
                  <c:v>23.946360153256705</c:v>
                </c:pt>
                <c:pt idx="14709">
                  <c:v>31.584423305588583</c:v>
                </c:pt>
                <c:pt idx="14710">
                  <c:v>27.042872242039898</c:v>
                </c:pt>
                <c:pt idx="14711">
                  <c:v>21.882018760734574</c:v>
                </c:pt>
                <c:pt idx="14712">
                  <c:v>36.125974369137268</c:v>
                </c:pt>
                <c:pt idx="14713">
                  <c:v>23.120623596247853</c:v>
                </c:pt>
                <c:pt idx="14714">
                  <c:v>28.48791121680539</c:v>
                </c:pt>
                <c:pt idx="14715">
                  <c:v>39.841788875677103</c:v>
                </c:pt>
                <c:pt idx="14716">
                  <c:v>26.010701545778833</c:v>
                </c:pt>
                <c:pt idx="14717">
                  <c:v>32.917550851405203</c:v>
                </c:pt>
                <c:pt idx="14718">
                  <c:v>28.776978417266186</c:v>
                </c:pt>
                <c:pt idx="14719">
                  <c:v>26.499663578489724</c:v>
                </c:pt>
                <c:pt idx="14720">
                  <c:v>33.74566533823301</c:v>
                </c:pt>
                <c:pt idx="14721">
                  <c:v>30.640236012628744</c:v>
                </c:pt>
                <c:pt idx="14722">
                  <c:v>30.640236012628744</c:v>
                </c:pt>
                <c:pt idx="14723">
                  <c:v>23.187205631178511</c:v>
                </c:pt>
                <c:pt idx="14724">
                  <c:v>24.636405983127165</c:v>
                </c:pt>
                <c:pt idx="14725">
                  <c:v>30.433207390921794</c:v>
                </c:pt>
                <c:pt idx="14726">
                  <c:v>26.085606335075823</c:v>
                </c:pt>
                <c:pt idx="14727">
                  <c:v>18.83960457533254</c:v>
                </c:pt>
                <c:pt idx="14728">
                  <c:v>25.67154909166192</c:v>
                </c:pt>
                <c:pt idx="14729">
                  <c:v>19.667719062160344</c:v>
                </c:pt>
                <c:pt idx="14730">
                  <c:v>39.749495367734589</c:v>
                </c:pt>
                <c:pt idx="14731">
                  <c:v>27.120749443610578</c:v>
                </c:pt>
                <c:pt idx="14732">
                  <c:v>30.226178769214844</c:v>
                </c:pt>
                <c:pt idx="14733">
                  <c:v>32.710522229698256</c:v>
                </c:pt>
                <c:pt idx="14734">
                  <c:v>30.847264634335694</c:v>
                </c:pt>
                <c:pt idx="14735">
                  <c:v>15.734175249728274</c:v>
                </c:pt>
                <c:pt idx="14736">
                  <c:v>31.351477049057792</c:v>
                </c:pt>
                <c:pt idx="14737">
                  <c:v>26.160835153518423</c:v>
                </c:pt>
                <c:pt idx="14738">
                  <c:v>18.478685148120157</c:v>
                </c:pt>
                <c:pt idx="14739">
                  <c:v>24.084578395302675</c:v>
                </c:pt>
                <c:pt idx="14740">
                  <c:v>30.520974345771496</c:v>
                </c:pt>
                <c:pt idx="14741">
                  <c:v>16.194802714082833</c:v>
                </c:pt>
                <c:pt idx="14742">
                  <c:v>39.448878406099212</c:v>
                </c:pt>
                <c:pt idx="14743">
                  <c:v>29.482845966663621</c:v>
                </c:pt>
                <c:pt idx="14744">
                  <c:v>27.198963532626298</c:v>
                </c:pt>
                <c:pt idx="14745">
                  <c:v>26.783712180983148</c:v>
                </c:pt>
                <c:pt idx="14746">
                  <c:v>24.084578395302675</c:v>
                </c:pt>
                <c:pt idx="14747">
                  <c:v>32.597231103987241</c:v>
                </c:pt>
                <c:pt idx="14748">
                  <c:v>26.991337856804723</c:v>
                </c:pt>
                <c:pt idx="14749">
                  <c:v>37.787872999526613</c:v>
                </c:pt>
                <c:pt idx="14750">
                  <c:v>35.919241917132439</c:v>
                </c:pt>
                <c:pt idx="14751">
                  <c:v>26.028164556303086</c:v>
                </c:pt>
                <c:pt idx="14752">
                  <c:v>35.606529113022624</c:v>
                </c:pt>
                <c:pt idx="14753">
                  <c:v>24.77881265760054</c:v>
                </c:pt>
                <c:pt idx="14754">
                  <c:v>25.819939239852662</c:v>
                </c:pt>
                <c:pt idx="14755">
                  <c:v>29.359769619509883</c:v>
                </c:pt>
                <c:pt idx="14756">
                  <c:v>40.603936707832816</c:v>
                </c:pt>
                <c:pt idx="14757">
                  <c:v>21.238982277943318</c:v>
                </c:pt>
                <c:pt idx="14758">
                  <c:v>25.819939239852662</c:v>
                </c:pt>
                <c:pt idx="14759">
                  <c:v>30.192670885311582</c:v>
                </c:pt>
                <c:pt idx="14760">
                  <c:v>29.984445568861155</c:v>
                </c:pt>
                <c:pt idx="14761">
                  <c:v>26.236389872753513</c:v>
                </c:pt>
                <c:pt idx="14762">
                  <c:v>33.732501264968803</c:v>
                </c:pt>
                <c:pt idx="14763">
                  <c:v>29.776220252410731</c:v>
                </c:pt>
                <c:pt idx="14764">
                  <c:v>25.403488606951814</c:v>
                </c:pt>
                <c:pt idx="14765">
                  <c:v>30.817346834662857</c:v>
                </c:pt>
                <c:pt idx="14766">
                  <c:v>33.107825315617525</c:v>
                </c:pt>
                <c:pt idx="14767">
                  <c:v>25.476962143740185</c:v>
                </c:pt>
                <c:pt idx="14768">
                  <c:v>40.930201476828493</c:v>
                </c:pt>
                <c:pt idx="14769">
                  <c:v>19.629790504193256</c:v>
                </c:pt>
                <c:pt idx="14770">
                  <c:v>27.774065287847904</c:v>
                </c:pt>
                <c:pt idx="14771">
                  <c:v>16.2885495673093</c:v>
                </c:pt>
                <c:pt idx="14772">
                  <c:v>31.950616458952855</c:v>
                </c:pt>
                <c:pt idx="14773">
                  <c:v>28.609375522068895</c:v>
                </c:pt>
                <c:pt idx="14774">
                  <c:v>23.388686558187711</c:v>
                </c:pt>
                <c:pt idx="14775">
                  <c:v>22.762203882521966</c:v>
                </c:pt>
                <c:pt idx="14776">
                  <c:v>17.332687360085536</c:v>
                </c:pt>
                <c:pt idx="14777">
                  <c:v>16.07972200875405</c:v>
                </c:pt>
                <c:pt idx="14778">
                  <c:v>28.818203080624144</c:v>
                </c:pt>
                <c:pt idx="14779">
                  <c:v>27.774065287847904</c:v>
                </c:pt>
                <c:pt idx="14780">
                  <c:v>34.874202278726315</c:v>
                </c:pt>
                <c:pt idx="14781">
                  <c:v>25.268134585184935</c:v>
                </c:pt>
                <c:pt idx="14782">
                  <c:v>28.400547963513649</c:v>
                </c:pt>
                <c:pt idx="14783">
                  <c:v>27.565237729292658</c:v>
                </c:pt>
                <c:pt idx="14784">
                  <c:v>23.246998309880393</c:v>
                </c:pt>
                <c:pt idx="14785">
                  <c:v>33.090321918568485</c:v>
                </c:pt>
                <c:pt idx="14786">
                  <c:v>20.943241720612967</c:v>
                </c:pt>
                <c:pt idx="14787">
                  <c:v>30.786565329301062</c:v>
                </c:pt>
                <c:pt idx="14788">
                  <c:v>16.964025793696504</c:v>
                </c:pt>
                <c:pt idx="14789">
                  <c:v>41.677051024019804</c:v>
                </c:pt>
                <c:pt idx="14790">
                  <c:v>35.184646090629784</c:v>
                </c:pt>
                <c:pt idx="14791">
                  <c:v>21.362106555025225</c:v>
                </c:pt>
                <c:pt idx="14792">
                  <c:v>32.880889501362354</c:v>
                </c:pt>
                <c:pt idx="14793">
                  <c:v>27.854511488415245</c:v>
                </c:pt>
                <c:pt idx="14794">
                  <c:v>30.786565329301062</c:v>
                </c:pt>
                <c:pt idx="14795">
                  <c:v>30.577132912094932</c:v>
                </c:pt>
                <c:pt idx="14796">
                  <c:v>20.314944468994579</c:v>
                </c:pt>
                <c:pt idx="14797">
                  <c:v>30.158268077682671</c:v>
                </c:pt>
                <c:pt idx="14798">
                  <c:v>27.645079071209114</c:v>
                </c:pt>
                <c:pt idx="14799">
                  <c:v>19.058349965757799</c:v>
                </c:pt>
                <c:pt idx="14800">
                  <c:v>31.20543016371332</c:v>
                </c:pt>
                <c:pt idx="14801">
                  <c:v>25.624868725057759</c:v>
                </c:pt>
                <c:pt idx="14802">
                  <c:v>38.017223272421752</c:v>
                </c:pt>
                <c:pt idx="14803">
                  <c:v>18.903591682419655</c:v>
                </c:pt>
                <c:pt idx="14804">
                  <c:v>22.054190296156268</c:v>
                </c:pt>
                <c:pt idx="14805">
                  <c:v>15.122873345935727</c:v>
                </c:pt>
                <c:pt idx="14806">
                  <c:v>19.323671497584538</c:v>
                </c:pt>
                <c:pt idx="14807">
                  <c:v>22.054190296156268</c:v>
                </c:pt>
                <c:pt idx="14808">
                  <c:v>37.807183364839311</c:v>
                </c:pt>
                <c:pt idx="14809">
                  <c:v>32.766225582860741</c:v>
                </c:pt>
                <c:pt idx="14810">
                  <c:v>42.00798151648813</c:v>
                </c:pt>
                <c:pt idx="14811">
                  <c:v>17.013232514177691</c:v>
                </c:pt>
                <c:pt idx="14812">
                  <c:v>38.227263180004194</c:v>
                </c:pt>
                <c:pt idx="14813">
                  <c:v>25.414828817475318</c:v>
                </c:pt>
                <c:pt idx="14814">
                  <c:v>25.624868725057759</c:v>
                </c:pt>
                <c:pt idx="14815">
                  <c:v>26.254988447805079</c:v>
                </c:pt>
                <c:pt idx="14816">
                  <c:v>26.254988447805079</c:v>
                </c:pt>
                <c:pt idx="14817">
                  <c:v>30.754906566172554</c:v>
                </c:pt>
                <c:pt idx="14818">
                  <c:v>26.331255621723077</c:v>
                </c:pt>
                <c:pt idx="14819">
                  <c:v>31.176206656120122</c:v>
                </c:pt>
                <c:pt idx="14820">
                  <c:v>17.062653642876555</c:v>
                </c:pt>
                <c:pt idx="14821">
                  <c:v>16.852003597902769</c:v>
                </c:pt>
                <c:pt idx="14822">
                  <c:v>27.805805936539571</c:v>
                </c:pt>
                <c:pt idx="14823">
                  <c:v>20.854354452404678</c:v>
                </c:pt>
                <c:pt idx="14824">
                  <c:v>33.91465724077932</c:v>
                </c:pt>
                <c:pt idx="14825">
                  <c:v>16.430703507955201</c:v>
                </c:pt>
                <c:pt idx="14826">
                  <c:v>25.909955531775509</c:v>
                </c:pt>
                <c:pt idx="14827">
                  <c:v>42.972609174652064</c:v>
                </c:pt>
                <c:pt idx="14828">
                  <c:v>33.91465724077932</c:v>
                </c:pt>
                <c:pt idx="14829">
                  <c:v>40.234158589992859</c:v>
                </c:pt>
                <c:pt idx="14830">
                  <c:v>30.1229564312512</c:v>
                </c:pt>
                <c:pt idx="14831">
                  <c:v>32.229456880989048</c:v>
                </c:pt>
                <c:pt idx="14832">
                  <c:v>33.91465724077932</c:v>
                </c:pt>
                <c:pt idx="14833">
                  <c:v>23.382154992090094</c:v>
                </c:pt>
                <c:pt idx="14834">
                  <c:v>32.861407015910402</c:v>
                </c:pt>
                <c:pt idx="14835">
                  <c:v>29.280356251356061</c:v>
                </c:pt>
                <c:pt idx="14836">
                  <c:v>32.44010692596283</c:v>
                </c:pt>
                <c:pt idx="14837">
                  <c:v>33.379529475392104</c:v>
                </c:pt>
                <c:pt idx="14838">
                  <c:v>31.055638182801516</c:v>
                </c:pt>
                <c:pt idx="14839">
                  <c:v>24.929015684153597</c:v>
                </c:pt>
                <c:pt idx="14840">
                  <c:v>37.604786371011365</c:v>
                </c:pt>
                <c:pt idx="14841">
                  <c:v>24.929015684153597</c:v>
                </c:pt>
                <c:pt idx="14842">
                  <c:v>24.083964305029749</c:v>
                </c:pt>
                <c:pt idx="14843">
                  <c:v>27.041644131963228</c:v>
                </c:pt>
                <c:pt idx="14844">
                  <c:v>26.196592752839376</c:v>
                </c:pt>
                <c:pt idx="14845">
                  <c:v>26.830381287182263</c:v>
                </c:pt>
                <c:pt idx="14846">
                  <c:v>30.421849648458629</c:v>
                </c:pt>
                <c:pt idx="14847">
                  <c:v>24.929015684153597</c:v>
                </c:pt>
                <c:pt idx="14848">
                  <c:v>28.309221200649002</c:v>
                </c:pt>
                <c:pt idx="14849">
                  <c:v>35.492157923201731</c:v>
                </c:pt>
                <c:pt idx="14850">
                  <c:v>25.351541373715524</c:v>
                </c:pt>
                <c:pt idx="14851">
                  <c:v>34.435843699296917</c:v>
                </c:pt>
                <c:pt idx="14852">
                  <c:v>33.264896635160362</c:v>
                </c:pt>
                <c:pt idx="14853">
                  <c:v>17.162144123872544</c:v>
                </c:pt>
                <c:pt idx="14854">
                  <c:v>21.823467219245334</c:v>
                </c:pt>
                <c:pt idx="14855">
                  <c:v>25.637277024550343</c:v>
                </c:pt>
                <c:pt idx="14856">
                  <c:v>31.569870055024801</c:v>
                </c:pt>
                <c:pt idx="14857">
                  <c:v>36.019314827880642</c:v>
                </c:pt>
                <c:pt idx="14858">
                  <c:v>15.890874188770873</c:v>
                </c:pt>
                <c:pt idx="14859">
                  <c:v>27.756060249719791</c:v>
                </c:pt>
                <c:pt idx="14860">
                  <c:v>23.518493799380892</c:v>
                </c:pt>
                <c:pt idx="14861">
                  <c:v>30.72235676495702</c:v>
                </c:pt>
                <c:pt idx="14862">
                  <c:v>27.199551207405076</c:v>
                </c:pt>
                <c:pt idx="14863">
                  <c:v>28.687026664060042</c:v>
                </c:pt>
                <c:pt idx="14864">
                  <c:v>36.974389922566274</c:v>
                </c:pt>
                <c:pt idx="14865">
                  <c:v>18.487194961283137</c:v>
                </c:pt>
                <c:pt idx="14866">
                  <c:v>40.161837329684055</c:v>
                </c:pt>
                <c:pt idx="14867">
                  <c:v>30.811991602138562</c:v>
                </c:pt>
                <c:pt idx="14868">
                  <c:v>17.84970547985958</c:v>
                </c:pt>
                <c:pt idx="14869">
                  <c:v>29.537012639291451</c:v>
                </c:pt>
                <c:pt idx="14870">
                  <c:v>36.549396934950572</c:v>
                </c:pt>
                <c:pt idx="14871">
                  <c:v>40.161837329684055</c:v>
                </c:pt>
                <c:pt idx="14872">
                  <c:v>22.312131849824475</c:v>
                </c:pt>
                <c:pt idx="14873">
                  <c:v>31.661977577369971</c:v>
                </c:pt>
                <c:pt idx="14874">
                  <c:v>26.852789173637387</c:v>
                </c:pt>
                <c:pt idx="14875">
                  <c:v>31.328254035910284</c:v>
                </c:pt>
                <c:pt idx="14876">
                  <c:v>24.295380680910014</c:v>
                </c:pt>
                <c:pt idx="14877">
                  <c:v>17.049389951515799</c:v>
                </c:pt>
                <c:pt idx="14878">
                  <c:v>29.197080291970806</c:v>
                </c:pt>
                <c:pt idx="14879">
                  <c:v>23.442911183334225</c:v>
                </c:pt>
                <c:pt idx="14880">
                  <c:v>22.377324311364486</c:v>
                </c:pt>
                <c:pt idx="14881">
                  <c:v>28.770845543182912</c:v>
                </c:pt>
                <c:pt idx="14882">
                  <c:v>18.328094197879484</c:v>
                </c:pt>
                <c:pt idx="14883">
                  <c:v>37.082423144546866</c:v>
                </c:pt>
                <c:pt idx="14884">
                  <c:v>27.065906548031332</c:v>
                </c:pt>
                <c:pt idx="14885">
                  <c:v>20.672385316212907</c:v>
                </c:pt>
                <c:pt idx="14886">
                  <c:v>28.344610794395017</c:v>
                </c:pt>
                <c:pt idx="14887">
                  <c:v>28.983962917576861</c:v>
                </c:pt>
                <c:pt idx="14888">
                  <c:v>20.459267941818961</c:v>
                </c:pt>
                <c:pt idx="14889">
                  <c:v>40.492301134850024</c:v>
                </c:pt>
                <c:pt idx="14890">
                  <c:v>30.902019287122389</c:v>
                </c:pt>
                <c:pt idx="14891">
                  <c:v>26.290140556068536</c:v>
                </c:pt>
                <c:pt idx="14892">
                  <c:v>30.564960158681306</c:v>
                </c:pt>
                <c:pt idx="14893">
                  <c:v>32.488628979857054</c:v>
                </c:pt>
                <c:pt idx="14894">
                  <c:v>39.755822304298761</c:v>
                </c:pt>
                <c:pt idx="14895">
                  <c:v>17.313019390581719</c:v>
                </c:pt>
                <c:pt idx="14896">
                  <c:v>25.007694675284707</c:v>
                </c:pt>
                <c:pt idx="14897">
                  <c:v>25.007694675284707</c:v>
                </c:pt>
                <c:pt idx="14898">
                  <c:v>28.213809377244282</c:v>
                </c:pt>
                <c:pt idx="14899">
                  <c:v>32.91611094011833</c:v>
                </c:pt>
                <c:pt idx="14900">
                  <c:v>24.793953695154066</c:v>
                </c:pt>
                <c:pt idx="14901">
                  <c:v>37.190930542731103</c:v>
                </c:pt>
                <c:pt idx="14902">
                  <c:v>34.198556820902162</c:v>
                </c:pt>
                <c:pt idx="14903">
                  <c:v>24.152730754762153</c:v>
                </c:pt>
                <c:pt idx="14904">
                  <c:v>39.328340344037485</c:v>
                </c:pt>
                <c:pt idx="14905">
                  <c:v>29.797058451539051</c:v>
                </c:pt>
                <c:pt idx="14906">
                  <c:v>28.082119835623136</c:v>
                </c:pt>
                <c:pt idx="14907">
                  <c:v>23.580405968843856</c:v>
                </c:pt>
                <c:pt idx="14908">
                  <c:v>19.721794083033043</c:v>
                </c:pt>
                <c:pt idx="14909">
                  <c:v>25.938446565728238</c:v>
                </c:pt>
                <c:pt idx="14910">
                  <c:v>27.439017854654665</c:v>
                </c:pt>
                <c:pt idx="14911">
                  <c:v>38.157384204129144</c:v>
                </c:pt>
                <c:pt idx="14912">
                  <c:v>33.969436107360615</c:v>
                </c:pt>
                <c:pt idx="14913">
                  <c:v>16.124732329443329</c:v>
                </c:pt>
                <c:pt idx="14914">
                  <c:v>40.419329039137942</c:v>
                </c:pt>
                <c:pt idx="14915">
                  <c:v>22.789621692279905</c:v>
                </c:pt>
                <c:pt idx="14916">
                  <c:v>19.349678795331993</c:v>
                </c:pt>
                <c:pt idx="14917">
                  <c:v>40.849321901256431</c:v>
                </c:pt>
                <c:pt idx="14918">
                  <c:v>30.529493210412703</c:v>
                </c:pt>
                <c:pt idx="14919">
                  <c:v>21.284646674865193</c:v>
                </c:pt>
                <c:pt idx="14920">
                  <c:v>40.419329039137942</c:v>
                </c:pt>
                <c:pt idx="14921">
                  <c:v>27.949536037701769</c:v>
                </c:pt>
                <c:pt idx="14922">
                  <c:v>29.239514624057236</c:v>
                </c:pt>
                <c:pt idx="14923">
                  <c:v>14.404760880969373</c:v>
                </c:pt>
                <c:pt idx="14924">
                  <c:v>30.529493210412703</c:v>
                </c:pt>
                <c:pt idx="14925">
                  <c:v>36.549393280071548</c:v>
                </c:pt>
                <c:pt idx="14926">
                  <c:v>36.3343968490123</c:v>
                </c:pt>
                <c:pt idx="14927">
                  <c:v>26.444561020287061</c:v>
                </c:pt>
                <c:pt idx="14928">
                  <c:v>26.229564589227817</c:v>
                </c:pt>
                <c:pt idx="14929">
                  <c:v>26.953538568357413</c:v>
                </c:pt>
                <c:pt idx="14930">
                  <c:v>22.209715780326508</c:v>
                </c:pt>
                <c:pt idx="14931">
                  <c:v>16.603379758108165</c:v>
                </c:pt>
                <c:pt idx="14932">
                  <c:v>28.894193345279145</c:v>
                </c:pt>
                <c:pt idx="14933">
                  <c:v>19.406547769217337</c:v>
                </c:pt>
                <c:pt idx="14934">
                  <c:v>19.622176077764195</c:v>
                </c:pt>
                <c:pt idx="14935">
                  <c:v>20.91594592904535</c:v>
                </c:pt>
                <c:pt idx="14936">
                  <c:v>30.403591505107162</c:v>
                </c:pt>
                <c:pt idx="14937">
                  <c:v>27.384795185451129</c:v>
                </c:pt>
                <c:pt idx="14938">
                  <c:v>22.640972397420224</c:v>
                </c:pt>
                <c:pt idx="14939">
                  <c:v>16.387751449561307</c:v>
                </c:pt>
                <c:pt idx="14940">
                  <c:v>28.462936728185426</c:v>
                </c:pt>
                <c:pt idx="14941">
                  <c:v>26.306653642716835</c:v>
                </c:pt>
                <c:pt idx="14942">
                  <c:v>31.697361356388317</c:v>
                </c:pt>
                <c:pt idx="14943">
                  <c:v>26.522281951263693</c:v>
                </c:pt>
                <c:pt idx="14944">
                  <c:v>32.559874590575753</c:v>
                </c:pt>
                <c:pt idx="14945">
                  <c:v>30.834848122200878</c:v>
                </c:pt>
                <c:pt idx="14946">
                  <c:v>30.403591505107162</c:v>
                </c:pt>
                <c:pt idx="14947">
                  <c:v>15.740866523920728</c:v>
                </c:pt>
                <c:pt idx="14948">
                  <c:v>23.719113940154521</c:v>
                </c:pt>
                <c:pt idx="14949">
                  <c:v>34.069272750403769</c:v>
                </c:pt>
                <c:pt idx="14950">
                  <c:v>19.896193771626301</c:v>
                </c:pt>
                <c:pt idx="14951">
                  <c:v>25.95155709342561</c:v>
                </c:pt>
                <c:pt idx="14952">
                  <c:v>40.657439446366787</c:v>
                </c:pt>
                <c:pt idx="14953">
                  <c:v>29.628027681660903</c:v>
                </c:pt>
                <c:pt idx="14954">
                  <c:v>41.306228373702425</c:v>
                </c:pt>
                <c:pt idx="14955">
                  <c:v>30.925605536332185</c:v>
                </c:pt>
                <c:pt idx="14956">
                  <c:v>25.735294117647062</c:v>
                </c:pt>
                <c:pt idx="14957">
                  <c:v>40.008650519031143</c:v>
                </c:pt>
                <c:pt idx="14958">
                  <c:v>24.653979238754328</c:v>
                </c:pt>
                <c:pt idx="14959">
                  <c:v>24.43771626297578</c:v>
                </c:pt>
                <c:pt idx="14960">
                  <c:v>22.707612456747409</c:v>
                </c:pt>
                <c:pt idx="14961">
                  <c:v>32.871972318339104</c:v>
                </c:pt>
                <c:pt idx="14962">
                  <c:v>25.95155709342561</c:v>
                </c:pt>
                <c:pt idx="14963">
                  <c:v>17.301038062283737</c:v>
                </c:pt>
                <c:pt idx="14964">
                  <c:v>33.953287197231838</c:v>
                </c:pt>
                <c:pt idx="14965">
                  <c:v>28.114186851211077</c:v>
                </c:pt>
                <c:pt idx="14966">
                  <c:v>25.95155709342561</c:v>
                </c:pt>
                <c:pt idx="14967">
                  <c:v>27.546357048505445</c:v>
                </c:pt>
                <c:pt idx="14968">
                  <c:v>34.053370524530358</c:v>
                </c:pt>
                <c:pt idx="14969">
                  <c:v>33.402669176927866</c:v>
                </c:pt>
                <c:pt idx="14970">
                  <c:v>24.292850310492991</c:v>
                </c:pt>
                <c:pt idx="14971">
                  <c:v>22.99144761528801</c:v>
                </c:pt>
                <c:pt idx="14972">
                  <c:v>26.895655700902957</c:v>
                </c:pt>
                <c:pt idx="14973">
                  <c:v>35.137872770534507</c:v>
                </c:pt>
                <c:pt idx="14974">
                  <c:v>29.715361540513747</c:v>
                </c:pt>
                <c:pt idx="14975">
                  <c:v>33.619569626128694</c:v>
                </c:pt>
                <c:pt idx="14976">
                  <c:v>22.774547166087181</c:v>
                </c:pt>
                <c:pt idx="14977">
                  <c:v>37.957578610145298</c:v>
                </c:pt>
                <c:pt idx="14978">
                  <c:v>28.847759743710427</c:v>
                </c:pt>
                <c:pt idx="14979">
                  <c:v>27.763257497706277</c:v>
                </c:pt>
                <c:pt idx="14980">
                  <c:v>22.624237519687437</c:v>
                </c:pt>
                <c:pt idx="14981">
                  <c:v>29.585541371898955</c:v>
                </c:pt>
                <c:pt idx="14982">
                  <c:v>43.943230567085216</c:v>
                </c:pt>
                <c:pt idx="14983">
                  <c:v>16.533096649002356</c:v>
                </c:pt>
                <c:pt idx="14984">
                  <c:v>29.803082117280564</c:v>
                </c:pt>
                <c:pt idx="14985">
                  <c:v>26.975052427319635</c:v>
                </c:pt>
                <c:pt idx="14986">
                  <c:v>22.841778265069046</c:v>
                </c:pt>
                <c:pt idx="14987">
                  <c:v>19.143585593581676</c:v>
                </c:pt>
                <c:pt idx="14988">
                  <c:v>26.757511681938027</c:v>
                </c:pt>
                <c:pt idx="14989">
                  <c:v>32.196030316478272</c:v>
                </c:pt>
                <c:pt idx="14990">
                  <c:v>29.803082117280564</c:v>
                </c:pt>
                <c:pt idx="14991">
                  <c:v>37.417008205636911</c:v>
                </c:pt>
                <c:pt idx="14992">
                  <c:v>40.897660131742676</c:v>
                </c:pt>
                <c:pt idx="14993">
                  <c:v>35.459141497202424</c:v>
                </c:pt>
                <c:pt idx="14994">
                  <c:v>28.715378390372514</c:v>
                </c:pt>
                <c:pt idx="14995">
                  <c:v>24.147022737358707</c:v>
                </c:pt>
                <c:pt idx="14996">
                  <c:v>17.891078242921573</c:v>
                </c:pt>
                <c:pt idx="14997">
                  <c:v>34.473053199775713</c:v>
                </c:pt>
                <c:pt idx="14998">
                  <c:v>41.454937392135349</c:v>
                </c:pt>
                <c:pt idx="14999">
                  <c:v>22.036571982135108</c:v>
                </c:pt>
                <c:pt idx="15000">
                  <c:v>33.382133794719515</c:v>
                </c:pt>
                <c:pt idx="15001">
                  <c:v>35.563972604831903</c:v>
                </c:pt>
                <c:pt idx="15002">
                  <c:v>21.60020422011263</c:v>
                </c:pt>
                <c:pt idx="15003">
                  <c:v>20.072917053033958</c:v>
                </c:pt>
                <c:pt idx="15004">
                  <c:v>30.545743341573413</c:v>
                </c:pt>
                <c:pt idx="15005">
                  <c:v>32.167991316830644</c:v>
                </c:pt>
                <c:pt idx="15006">
                  <c:v>21.882987290360983</c:v>
                </c:pt>
                <c:pt idx="15007">
                  <c:v>25.82192500262596</c:v>
                </c:pt>
                <c:pt idx="15008">
                  <c:v>31.511501698119819</c:v>
                </c:pt>
                <c:pt idx="15009">
                  <c:v>23.195966527782645</c:v>
                </c:pt>
                <c:pt idx="15010">
                  <c:v>35.012779664577572</c:v>
                </c:pt>
                <c:pt idx="15011">
                  <c:v>21.882987290360983</c:v>
                </c:pt>
                <c:pt idx="15012">
                  <c:v>42.234165470396697</c:v>
                </c:pt>
                <c:pt idx="15013">
                  <c:v>25.165435383915131</c:v>
                </c:pt>
                <c:pt idx="15014">
                  <c:v>26.259584748433181</c:v>
                </c:pt>
                <c:pt idx="15015">
                  <c:v>32.605651062637868</c:v>
                </c:pt>
                <c:pt idx="15016">
                  <c:v>39.827036868456993</c:v>
                </c:pt>
                <c:pt idx="15017">
                  <c:v>42.671825216203921</c:v>
                </c:pt>
                <c:pt idx="15018">
                  <c:v>30.85501207940899</c:v>
                </c:pt>
                <c:pt idx="15019">
                  <c:v>40.26469661426421</c:v>
                </c:pt>
                <c:pt idx="15020">
                  <c:v>25.459533607681756</c:v>
                </c:pt>
                <c:pt idx="15021">
                  <c:v>17.338820301783265</c:v>
                </c:pt>
                <c:pt idx="15022">
                  <c:v>25.459533607681756</c:v>
                </c:pt>
                <c:pt idx="15023">
                  <c:v>33.799725651577504</c:v>
                </c:pt>
                <c:pt idx="15024">
                  <c:v>22.825788751714679</c:v>
                </c:pt>
                <c:pt idx="15025">
                  <c:v>25.020576131687243</c:v>
                </c:pt>
                <c:pt idx="15026">
                  <c:v>38.628257887517144</c:v>
                </c:pt>
                <c:pt idx="15027">
                  <c:v>38.628257887517144</c:v>
                </c:pt>
                <c:pt idx="15028">
                  <c:v>34.458161865569274</c:v>
                </c:pt>
                <c:pt idx="15029">
                  <c:v>27.434842249657063</c:v>
                </c:pt>
                <c:pt idx="15030">
                  <c:v>23.703703703703702</c:v>
                </c:pt>
                <c:pt idx="15031">
                  <c:v>33.900095976895102</c:v>
                </c:pt>
                <c:pt idx="15032">
                  <c:v>21.132527362220323</c:v>
                </c:pt>
                <c:pt idx="15033">
                  <c:v>31.47866054997402</c:v>
                </c:pt>
                <c:pt idx="15034">
                  <c:v>30.818269069904638</c:v>
                </c:pt>
                <c:pt idx="15035">
                  <c:v>28.83709462969648</c:v>
                </c:pt>
                <c:pt idx="15036">
                  <c:v>28.176703149627095</c:v>
                </c:pt>
                <c:pt idx="15037">
                  <c:v>32.139052030043409</c:v>
                </c:pt>
                <c:pt idx="15038">
                  <c:v>41.824793737727717</c:v>
                </c:pt>
                <c:pt idx="15039">
                  <c:v>38.082575350667874</c:v>
                </c:pt>
                <c:pt idx="15040">
                  <c:v>25.97539821606248</c:v>
                </c:pt>
                <c:pt idx="15041">
                  <c:v>38.742966830737259</c:v>
                </c:pt>
                <c:pt idx="15042">
                  <c:v>32.579313016756331</c:v>
                </c:pt>
                <c:pt idx="15043">
                  <c:v>22.013049335646169</c:v>
                </c:pt>
                <c:pt idx="15044">
                  <c:v>27.377359365375145</c:v>
                </c:pt>
                <c:pt idx="15045">
                  <c:v>27.818929677719904</c:v>
                </c:pt>
                <c:pt idx="15046">
                  <c:v>30.468351551788469</c:v>
                </c:pt>
                <c:pt idx="15047">
                  <c:v>42.832320297441761</c:v>
                </c:pt>
                <c:pt idx="15048">
                  <c:v>43.936246078303661</c:v>
                </c:pt>
                <c:pt idx="15049">
                  <c:v>22.961656241927543</c:v>
                </c:pt>
                <c:pt idx="15050">
                  <c:v>27.156574209202766</c:v>
                </c:pt>
                <c:pt idx="15051">
                  <c:v>19.429093743169457</c:v>
                </c:pt>
                <c:pt idx="15052">
                  <c:v>28.922855458581807</c:v>
                </c:pt>
                <c:pt idx="15053">
                  <c:v>15.234175775894235</c:v>
                </c:pt>
                <c:pt idx="15054">
                  <c:v>34.663269519063689</c:v>
                </c:pt>
                <c:pt idx="15055">
                  <c:v>37.091906236959872</c:v>
                </c:pt>
                <c:pt idx="15056">
                  <c:v>36.871121080787496</c:v>
                </c:pt>
                <c:pt idx="15057">
                  <c:v>30.026781239443707</c:v>
                </c:pt>
                <c:pt idx="15058">
                  <c:v>28.922855458581807</c:v>
                </c:pt>
                <c:pt idx="15059">
                  <c:v>25.611078115996104</c:v>
                </c:pt>
                <c:pt idx="15060">
                  <c:v>22.52008592958278</c:v>
                </c:pt>
                <c:pt idx="15061">
                  <c:v>24.137259070294789</c:v>
                </c:pt>
                <c:pt idx="15062">
                  <c:v>22.808602607709755</c:v>
                </c:pt>
                <c:pt idx="15063">
                  <c:v>16.165320294784582</c:v>
                </c:pt>
                <c:pt idx="15064">
                  <c:v>36.095167233560097</c:v>
                </c:pt>
                <c:pt idx="15065">
                  <c:v>37.6452664399093</c:v>
                </c:pt>
                <c:pt idx="15066">
                  <c:v>29.894770408163271</c:v>
                </c:pt>
                <c:pt idx="15067">
                  <c:v>26.573129251700685</c:v>
                </c:pt>
                <c:pt idx="15068">
                  <c:v>36.095167233560097</c:v>
                </c:pt>
                <c:pt idx="15069">
                  <c:v>32.773526077097507</c:v>
                </c:pt>
                <c:pt idx="15070">
                  <c:v>42.074121315192748</c:v>
                </c:pt>
                <c:pt idx="15071">
                  <c:v>31.444869614512477</c:v>
                </c:pt>
                <c:pt idx="15072">
                  <c:v>31.444869614512477</c:v>
                </c:pt>
                <c:pt idx="15073">
                  <c:v>33.216411564625858</c:v>
                </c:pt>
                <c:pt idx="15074">
                  <c:v>34.545068027210888</c:v>
                </c:pt>
                <c:pt idx="15075">
                  <c:v>34.323625283446717</c:v>
                </c:pt>
                <c:pt idx="15076">
                  <c:v>20.372732426303859</c:v>
                </c:pt>
                <c:pt idx="15077">
                  <c:v>34.870213952083439</c:v>
                </c:pt>
                <c:pt idx="15078">
                  <c:v>32.871284489862099</c:v>
                </c:pt>
                <c:pt idx="15079">
                  <c:v>35.758627046404037</c:v>
                </c:pt>
                <c:pt idx="15080">
                  <c:v>23.09874045233553</c:v>
                </c:pt>
                <c:pt idx="15081">
                  <c:v>23.987153546656124</c:v>
                </c:pt>
                <c:pt idx="15082">
                  <c:v>25.986083008877468</c:v>
                </c:pt>
                <c:pt idx="15083">
                  <c:v>27.096599376778215</c:v>
                </c:pt>
                <c:pt idx="15084">
                  <c:v>36.424936867144488</c:v>
                </c:pt>
                <c:pt idx="15085">
                  <c:v>26.874496103198066</c:v>
                </c:pt>
                <c:pt idx="15086">
                  <c:v>39.312279423686427</c:v>
                </c:pt>
                <c:pt idx="15087">
                  <c:v>24.875566640976722</c:v>
                </c:pt>
                <c:pt idx="15088">
                  <c:v>28.651322291839261</c:v>
                </c:pt>
                <c:pt idx="15089">
                  <c:v>33.981800857762842</c:v>
                </c:pt>
                <c:pt idx="15090">
                  <c:v>21.766120810854634</c:v>
                </c:pt>
                <c:pt idx="15091">
                  <c:v>35.758627046404037</c:v>
                </c:pt>
                <c:pt idx="15092">
                  <c:v>40.200692518007024</c:v>
                </c:pt>
                <c:pt idx="15093">
                  <c:v>35.536523772823891</c:v>
                </c:pt>
                <c:pt idx="15094">
                  <c:v>21.099810990114186</c:v>
                </c:pt>
                <c:pt idx="15095">
                  <c:v>44.107819113388281</c:v>
                </c:pt>
                <c:pt idx="15096">
                  <c:v>19.157941635108042</c:v>
                </c:pt>
                <c:pt idx="15097">
                  <c:v>31.1873468478503</c:v>
                </c:pt>
                <c:pt idx="15098">
                  <c:v>29.405212742258854</c:v>
                </c:pt>
                <c:pt idx="15099">
                  <c:v>43.662285586990421</c:v>
                </c:pt>
                <c:pt idx="15100">
                  <c:v>30.519046558253507</c:v>
                </c:pt>
                <c:pt idx="15101">
                  <c:v>32.969480953441746</c:v>
                </c:pt>
                <c:pt idx="15102">
                  <c:v>25.172644241479173</c:v>
                </c:pt>
                <c:pt idx="15103">
                  <c:v>36.756515927823571</c:v>
                </c:pt>
                <c:pt idx="15104">
                  <c:v>26.063711294274892</c:v>
                </c:pt>
                <c:pt idx="15105">
                  <c:v>37.424816217420357</c:v>
                </c:pt>
                <c:pt idx="15106">
                  <c:v>22.053909556694141</c:v>
                </c:pt>
                <c:pt idx="15107">
                  <c:v>29.627979505457784</c:v>
                </c:pt>
                <c:pt idx="15108">
                  <c:v>20.940075740699488</c:v>
                </c:pt>
                <c:pt idx="15109">
                  <c:v>33.860548006237472</c:v>
                </c:pt>
                <c:pt idx="15110">
                  <c:v>31.632880374248163</c:v>
                </c:pt>
                <c:pt idx="15111">
                  <c:v>31.632880374248163</c:v>
                </c:pt>
                <c:pt idx="15112">
                  <c:v>27.400311873468478</c:v>
                </c:pt>
                <c:pt idx="15113">
                  <c:v>27.845845399866338</c:v>
                </c:pt>
                <c:pt idx="15114">
                  <c:v>31.632880374248163</c:v>
                </c:pt>
                <c:pt idx="15115">
                  <c:v>30.833785785624752</c:v>
                </c:pt>
                <c:pt idx="15116">
                  <c:v>27.482287330665539</c:v>
                </c:pt>
                <c:pt idx="15117">
                  <c:v>32.397818397939048</c:v>
                </c:pt>
                <c:pt idx="15118">
                  <c:v>29.269753173310452</c:v>
                </c:pt>
                <c:pt idx="15119">
                  <c:v>42.228880532486073</c:v>
                </c:pt>
                <c:pt idx="15120">
                  <c:v>21.67302334206957</c:v>
                </c:pt>
                <c:pt idx="15121">
                  <c:v>22.1198898027308</c:v>
                </c:pt>
                <c:pt idx="15122">
                  <c:v>16.757492274796061</c:v>
                </c:pt>
                <c:pt idx="15123">
                  <c:v>38.87738207752686</c:v>
                </c:pt>
                <c:pt idx="15124">
                  <c:v>26.141687948681852</c:v>
                </c:pt>
                <c:pt idx="15125">
                  <c:v>36.419616543890101</c:v>
                </c:pt>
                <c:pt idx="15126">
                  <c:v>30.386919324963522</c:v>
                </c:pt>
                <c:pt idx="15127">
                  <c:v>29.493186403641065</c:v>
                </c:pt>
                <c:pt idx="15128">
                  <c:v>29.046319942979839</c:v>
                </c:pt>
                <c:pt idx="15129">
                  <c:v>25.771809674065043</c:v>
                </c:pt>
                <c:pt idx="15130">
                  <c:v>34.960020079601279</c:v>
                </c:pt>
                <c:pt idx="15131">
                  <c:v>17.480010039800639</c:v>
                </c:pt>
                <c:pt idx="15132">
                  <c:v>17.255907346982681</c:v>
                </c:pt>
                <c:pt idx="15133">
                  <c:v>34.063609308329447</c:v>
                </c:pt>
                <c:pt idx="15134">
                  <c:v>29.357452759152356</c:v>
                </c:pt>
                <c:pt idx="15135">
                  <c:v>25.547706981247089</c:v>
                </c:pt>
                <c:pt idx="15136">
                  <c:v>28.685144680698485</c:v>
                </c:pt>
                <c:pt idx="15137">
                  <c:v>27.340528523790741</c:v>
                </c:pt>
                <c:pt idx="15138">
                  <c:v>32.718993151421707</c:v>
                </c:pt>
                <c:pt idx="15139">
                  <c:v>26.220015059700959</c:v>
                </c:pt>
                <c:pt idx="15140">
                  <c:v>44.14823048513751</c:v>
                </c:pt>
                <c:pt idx="15141">
                  <c:v>28.012836602244612</c:v>
                </c:pt>
                <c:pt idx="15142">
                  <c:v>21.803191357844316</c:v>
                </c:pt>
                <c:pt idx="15143">
                  <c:v>26.29869473059572</c:v>
                </c:pt>
                <c:pt idx="15144">
                  <c:v>21.803191357844316</c:v>
                </c:pt>
                <c:pt idx="15145">
                  <c:v>27.197795405146003</c:v>
                </c:pt>
                <c:pt idx="15146">
                  <c:v>36.413577319286382</c:v>
                </c:pt>
                <c:pt idx="15147">
                  <c:v>28.321671248333853</c:v>
                </c:pt>
                <c:pt idx="15148">
                  <c:v>21.803191357844316</c:v>
                </c:pt>
                <c:pt idx="15149">
                  <c:v>34.615375970185823</c:v>
                </c:pt>
                <c:pt idx="15150">
                  <c:v>31.018973271984695</c:v>
                </c:pt>
                <c:pt idx="15151">
                  <c:v>36.188802150648812</c:v>
                </c:pt>
                <c:pt idx="15152">
                  <c:v>20.004990008743754</c:v>
                </c:pt>
                <c:pt idx="15153">
                  <c:v>41.358631029312932</c:v>
                </c:pt>
                <c:pt idx="15154">
                  <c:v>29.220771922884133</c:v>
                </c:pt>
                <c:pt idx="15155">
                  <c:v>32.690348005663317</c:v>
                </c:pt>
                <c:pt idx="15156">
                  <c:v>44.639233828423016</c:v>
                </c:pt>
                <c:pt idx="15157">
                  <c:v>16.232448664881097</c:v>
                </c:pt>
                <c:pt idx="15158">
                  <c:v>26.377729080431781</c:v>
                </c:pt>
                <c:pt idx="15159">
                  <c:v>35.395756116476832</c:v>
                </c:pt>
                <c:pt idx="15160">
                  <c:v>32.915798681564446</c:v>
                </c:pt>
                <c:pt idx="15161">
                  <c:v>26.377729080431781</c:v>
                </c:pt>
                <c:pt idx="15162">
                  <c:v>32.915798681564446</c:v>
                </c:pt>
                <c:pt idx="15163">
                  <c:v>33.592150709267827</c:v>
                </c:pt>
                <c:pt idx="15164">
                  <c:v>25.475926376827275</c:v>
                </c:pt>
                <c:pt idx="15165">
                  <c:v>24.348672997321646</c:v>
                </c:pt>
                <c:pt idx="15166">
                  <c:v>36.297558820081342</c:v>
                </c:pt>
                <c:pt idx="15167">
                  <c:v>22.094166238310383</c:v>
                </c:pt>
                <c:pt idx="15168">
                  <c:v>17.810603396188981</c:v>
                </c:pt>
                <c:pt idx="15169">
                  <c:v>30.435841246652057</c:v>
                </c:pt>
                <c:pt idx="15170">
                  <c:v>22.319616914211508</c:v>
                </c:pt>
                <c:pt idx="15171">
                  <c:v>23.517440217084062</c:v>
                </c:pt>
                <c:pt idx="15172">
                  <c:v>21.708406354231442</c:v>
                </c:pt>
                <c:pt idx="15173">
                  <c:v>23.969698682797215</c:v>
                </c:pt>
                <c:pt idx="15174">
                  <c:v>34.145514161343208</c:v>
                </c:pt>
                <c:pt idx="15175">
                  <c:v>32.110351065634006</c:v>
                </c:pt>
                <c:pt idx="15176">
                  <c:v>33.69325569563005</c:v>
                </c:pt>
                <c:pt idx="15177">
                  <c:v>38.215840352761603</c:v>
                </c:pt>
                <c:pt idx="15178">
                  <c:v>29.396800271355076</c:v>
                </c:pt>
                <c:pt idx="15179">
                  <c:v>27.897735520394836</c:v>
                </c:pt>
                <c:pt idx="15180">
                  <c:v>21.093409783713167</c:v>
                </c:pt>
                <c:pt idx="15181">
                  <c:v>27.444113804616055</c:v>
                </c:pt>
                <c:pt idx="15182">
                  <c:v>28.578168094063003</c:v>
                </c:pt>
                <c:pt idx="15183">
                  <c:v>36.970169835970388</c:v>
                </c:pt>
                <c:pt idx="15184">
                  <c:v>34.928872114965891</c:v>
                </c:pt>
                <c:pt idx="15185">
                  <c:v>28.804978951952389</c:v>
                </c:pt>
                <c:pt idx="15186">
                  <c:v>31.07308753084628</c:v>
                </c:pt>
                <c:pt idx="15187">
                  <c:v>24.041950936275224</c:v>
                </c:pt>
                <c:pt idx="15188">
                  <c:v>40.145521846421836</c:v>
                </c:pt>
                <c:pt idx="15189">
                  <c:v>17.691246915372332</c:v>
                </c:pt>
                <c:pt idx="15190">
                  <c:v>17.237625199593555</c:v>
                </c:pt>
                <c:pt idx="15191">
                  <c:v>29.939033241399333</c:v>
                </c:pt>
                <c:pt idx="15192">
                  <c:v>43.774495572652057</c:v>
                </c:pt>
                <c:pt idx="15193">
                  <c:v>26.990492088837279</c:v>
                </c:pt>
                <c:pt idx="15194">
                  <c:v>26.310059515169112</c:v>
                </c:pt>
                <c:pt idx="15195">
                  <c:v>38.104224125417332</c:v>
                </c:pt>
                <c:pt idx="15196">
                  <c:v>22.681085788938891</c:v>
                </c:pt>
                <c:pt idx="15197">
                  <c:v>25.176005225722168</c:v>
                </c:pt>
                <c:pt idx="15198">
                  <c:v>30.84627667295689</c:v>
                </c:pt>
                <c:pt idx="15199">
                  <c:v>42.31417593142374</c:v>
                </c:pt>
                <c:pt idx="15200">
                  <c:v>22.067070243807002</c:v>
                </c:pt>
                <c:pt idx="15201">
                  <c:v>29.801919607615645</c:v>
                </c:pt>
                <c:pt idx="15202">
                  <c:v>27.071972773330241</c:v>
                </c:pt>
                <c:pt idx="15203">
                  <c:v>32.07687530285348</c:v>
                </c:pt>
                <c:pt idx="15204">
                  <c:v>34.124335428567534</c:v>
                </c:pt>
                <c:pt idx="15205">
                  <c:v>20.247105687616735</c:v>
                </c:pt>
                <c:pt idx="15206">
                  <c:v>34.351830998091316</c:v>
                </c:pt>
                <c:pt idx="15207">
                  <c:v>28.209450620949159</c:v>
                </c:pt>
                <c:pt idx="15208">
                  <c:v>32.986857580948616</c:v>
                </c:pt>
                <c:pt idx="15209">
                  <c:v>36.626786693329151</c:v>
                </c:pt>
                <c:pt idx="15210">
                  <c:v>36.854282262852934</c:v>
                </c:pt>
                <c:pt idx="15211">
                  <c:v>33.896839859043745</c:v>
                </c:pt>
                <c:pt idx="15212">
                  <c:v>26.616981634282673</c:v>
                </c:pt>
                <c:pt idx="15213">
                  <c:v>41.176698083804823</c:v>
                </c:pt>
                <c:pt idx="15214">
                  <c:v>22.067070243807002</c:v>
                </c:pt>
                <c:pt idx="15215">
                  <c:v>30.484406316186995</c:v>
                </c:pt>
                <c:pt idx="15216">
                  <c:v>24.187438960944128</c:v>
                </c:pt>
                <c:pt idx="15217">
                  <c:v>32.173857485784168</c:v>
                </c:pt>
                <c:pt idx="15218">
                  <c:v>37.422075373536202</c:v>
                </c:pt>
                <c:pt idx="15219">
                  <c:v>39.475725851352209</c:v>
                </c:pt>
                <c:pt idx="15220">
                  <c:v>24.871989120216131</c:v>
                </c:pt>
                <c:pt idx="15221">
                  <c:v>39.703909237776209</c:v>
                </c:pt>
                <c:pt idx="15222">
                  <c:v>24.871989120216131</c:v>
                </c:pt>
                <c:pt idx="15223">
                  <c:v>23.274705415248125</c:v>
                </c:pt>
                <c:pt idx="15224">
                  <c:v>45.180310511952243</c:v>
                </c:pt>
                <c:pt idx="15225">
                  <c:v>31.489307326512169</c:v>
                </c:pt>
                <c:pt idx="15226">
                  <c:v>26.697456211608142</c:v>
                </c:pt>
                <c:pt idx="15227">
                  <c:v>24.187438960944128</c:v>
                </c:pt>
                <c:pt idx="15228">
                  <c:v>19.851954618888104</c:v>
                </c:pt>
                <c:pt idx="15229">
                  <c:v>30.576573780816162</c:v>
                </c:pt>
                <c:pt idx="15230">
                  <c:v>35.368424895720189</c:v>
                </c:pt>
                <c:pt idx="15231">
                  <c:v>17.570120754648094</c:v>
                </c:pt>
                <c:pt idx="15232">
                  <c:v>30.576573780816162</c:v>
                </c:pt>
                <c:pt idx="15233">
                  <c:v>24.031804376534886</c:v>
                </c:pt>
                <c:pt idx="15234">
                  <c:v>25.86279899569945</c:v>
                </c:pt>
                <c:pt idx="15235">
                  <c:v>30.898034198401998</c:v>
                </c:pt>
                <c:pt idx="15236">
                  <c:v>39.3663843120381</c:v>
                </c:pt>
                <c:pt idx="15237">
                  <c:v>36.162143728500112</c:v>
                </c:pt>
                <c:pt idx="15238">
                  <c:v>44.172745187345079</c:v>
                </c:pt>
                <c:pt idx="15239">
                  <c:v>27.007170632677301</c:v>
                </c:pt>
                <c:pt idx="15240">
                  <c:v>26.320547650490589</c:v>
                </c:pt>
                <c:pt idx="15241">
                  <c:v>34.560023436731122</c:v>
                </c:pt>
                <c:pt idx="15242">
                  <c:v>21.056438120392471</c:v>
                </c:pt>
                <c:pt idx="15243">
                  <c:v>16.021202917689923</c:v>
                </c:pt>
                <c:pt idx="15244">
                  <c:v>37.306515365477964</c:v>
                </c:pt>
                <c:pt idx="15245">
                  <c:v>29.753662561424147</c:v>
                </c:pt>
                <c:pt idx="15246">
                  <c:v>29.843893480257119</c:v>
                </c:pt>
                <c:pt idx="15247">
                  <c:v>44.306703397612495</c:v>
                </c:pt>
                <c:pt idx="15248">
                  <c:v>29.614325068870528</c:v>
                </c:pt>
                <c:pt idx="15249">
                  <c:v>30.073461891643714</c:v>
                </c:pt>
                <c:pt idx="15250">
                  <c:v>32.598714416896236</c:v>
                </c:pt>
                <c:pt idx="15251">
                  <c:v>32.828282828282831</c:v>
                </c:pt>
                <c:pt idx="15252">
                  <c:v>31.680440771349865</c:v>
                </c:pt>
                <c:pt idx="15253">
                  <c:v>39.026629935720848</c:v>
                </c:pt>
                <c:pt idx="15254">
                  <c:v>35.812672176308546</c:v>
                </c:pt>
                <c:pt idx="15255">
                  <c:v>37.649219467401288</c:v>
                </c:pt>
                <c:pt idx="15256">
                  <c:v>25.022956841138662</c:v>
                </c:pt>
                <c:pt idx="15257">
                  <c:v>25.022956841138662</c:v>
                </c:pt>
                <c:pt idx="15258">
                  <c:v>44.0771349862259</c:v>
                </c:pt>
                <c:pt idx="15259">
                  <c:v>31.910009182736459</c:v>
                </c:pt>
                <c:pt idx="15260">
                  <c:v>31.680440771349865</c:v>
                </c:pt>
                <c:pt idx="15261">
                  <c:v>34.894398530762174</c:v>
                </c:pt>
                <c:pt idx="15262">
                  <c:v>35.123966942148762</c:v>
                </c:pt>
                <c:pt idx="15263">
                  <c:v>19.572580886568833</c:v>
                </c:pt>
                <c:pt idx="15264">
                  <c:v>43.980740580407613</c:v>
                </c:pt>
                <c:pt idx="15265">
                  <c:v>41.217552690539073</c:v>
                </c:pt>
                <c:pt idx="15266">
                  <c:v>17.730455626656472</c:v>
                </c:pt>
                <c:pt idx="15267">
                  <c:v>29.24373850110873</c:v>
                </c:pt>
                <c:pt idx="15268">
                  <c:v>18.8817839141017</c:v>
                </c:pt>
                <c:pt idx="15269">
                  <c:v>42.829412292962388</c:v>
                </c:pt>
                <c:pt idx="15270">
                  <c:v>23.256831406393555</c:v>
                </c:pt>
                <c:pt idx="15271">
                  <c:v>27.171347583707323</c:v>
                </c:pt>
                <c:pt idx="15272">
                  <c:v>19.342315229079791</c:v>
                </c:pt>
                <c:pt idx="15273">
                  <c:v>33.849051650889628</c:v>
                </c:pt>
                <c:pt idx="15274">
                  <c:v>21.710811984368217</c:v>
                </c:pt>
                <c:pt idx="15275">
                  <c:v>36.030709250653636</c:v>
                </c:pt>
                <c:pt idx="15276">
                  <c:v>17.553422455446643</c:v>
                </c:pt>
                <c:pt idx="15277">
                  <c:v>28.177862362690664</c:v>
                </c:pt>
                <c:pt idx="15278">
                  <c:v>33.490082316312673</c:v>
                </c:pt>
                <c:pt idx="15279">
                  <c:v>32.566217976552323</c:v>
                </c:pt>
                <c:pt idx="15280">
                  <c:v>39.264234439814857</c:v>
                </c:pt>
                <c:pt idx="15281">
                  <c:v>18.939218965087168</c:v>
                </c:pt>
                <c:pt idx="15282">
                  <c:v>32.335251891612238</c:v>
                </c:pt>
                <c:pt idx="15283">
                  <c:v>37.993832952236652</c:v>
                </c:pt>
                <c:pt idx="15284">
                  <c:v>28.958714140424277</c:v>
                </c:pt>
                <c:pt idx="15285">
                  <c:v>31.043741558534826</c:v>
                </c:pt>
                <c:pt idx="15286">
                  <c:v>36.603814673496288</c:v>
                </c:pt>
                <c:pt idx="15287">
                  <c:v>39.61552094410041</c:v>
                </c:pt>
                <c:pt idx="15288">
                  <c:v>33.36043868976877</c:v>
                </c:pt>
                <c:pt idx="15289">
                  <c:v>27.800365574807305</c:v>
                </c:pt>
                <c:pt idx="15290">
                  <c:v>28.49537471417749</c:v>
                </c:pt>
                <c:pt idx="15291">
                  <c:v>32.89709926352198</c:v>
                </c:pt>
                <c:pt idx="15292">
                  <c:v>32.665429550398585</c:v>
                </c:pt>
                <c:pt idx="15293">
                  <c:v>39.61552094410041</c:v>
                </c:pt>
                <c:pt idx="15294">
                  <c:v>35.677135821002707</c:v>
                </c:pt>
                <c:pt idx="15295">
                  <c:v>21.545283320475662</c:v>
                </c:pt>
                <c:pt idx="15296">
                  <c:v>25.483668443573364</c:v>
                </c:pt>
                <c:pt idx="15297">
                  <c:v>32.765095181439627</c:v>
                </c:pt>
                <c:pt idx="15298">
                  <c:v>37.412626412849498</c:v>
                </c:pt>
                <c:pt idx="15299">
                  <c:v>20.91389054134444</c:v>
                </c:pt>
                <c:pt idx="15300">
                  <c:v>25.096668649613331</c:v>
                </c:pt>
                <c:pt idx="15301">
                  <c:v>31.603212373587155</c:v>
                </c:pt>
                <c:pt idx="15302">
                  <c:v>36.250743604997034</c:v>
                </c:pt>
                <c:pt idx="15303">
                  <c:v>35.321237358715059</c:v>
                </c:pt>
                <c:pt idx="15304">
                  <c:v>26.490928019036293</c:v>
                </c:pt>
                <c:pt idx="15305">
                  <c:v>31.603212373587155</c:v>
                </c:pt>
                <c:pt idx="15306">
                  <c:v>25.793798334324812</c:v>
                </c:pt>
                <c:pt idx="15307">
                  <c:v>35.553613920285549</c:v>
                </c:pt>
                <c:pt idx="15308">
                  <c:v>35.785990481856047</c:v>
                </c:pt>
                <c:pt idx="15309">
                  <c:v>22.772903033908392</c:v>
                </c:pt>
                <c:pt idx="15310">
                  <c:v>22.772903033908392</c:v>
                </c:pt>
                <c:pt idx="15311">
                  <c:v>40.201145151695428</c:v>
                </c:pt>
                <c:pt idx="15312">
                  <c:v>30.301264495076047</c:v>
                </c:pt>
                <c:pt idx="15313">
                  <c:v>41.489423693257969</c:v>
                </c:pt>
                <c:pt idx="15314">
                  <c:v>18.880018646931997</c:v>
                </c:pt>
                <c:pt idx="15315">
                  <c:v>39.624730493560982</c:v>
                </c:pt>
                <c:pt idx="15316">
                  <c:v>30.301264495076047</c:v>
                </c:pt>
                <c:pt idx="15317">
                  <c:v>25.17335819590933</c:v>
                </c:pt>
                <c:pt idx="15318">
                  <c:v>29.835091195151801</c:v>
                </c:pt>
                <c:pt idx="15319">
                  <c:v>28.436571295379061</c:v>
                </c:pt>
                <c:pt idx="15320">
                  <c:v>22.609405046325975</c:v>
                </c:pt>
                <c:pt idx="15321">
                  <c:v>31.000524444962416</c:v>
                </c:pt>
                <c:pt idx="15322">
                  <c:v>35.429170794242765</c:v>
                </c:pt>
                <c:pt idx="15323">
                  <c:v>32.865217644659403</c:v>
                </c:pt>
                <c:pt idx="15324">
                  <c:v>31.796799745625602</c:v>
                </c:pt>
                <c:pt idx="15325">
                  <c:v>44.188199646494404</c:v>
                </c:pt>
                <c:pt idx="15326">
                  <c:v>34.8361997213104</c:v>
                </c:pt>
                <c:pt idx="15327">
                  <c:v>25.717999794256002</c:v>
                </c:pt>
                <c:pt idx="15328">
                  <c:v>34.8361997213104</c:v>
                </c:pt>
                <c:pt idx="15329">
                  <c:v>28.055999775552003</c:v>
                </c:pt>
                <c:pt idx="15330">
                  <c:v>32.965799736273603</c:v>
                </c:pt>
                <c:pt idx="15331">
                  <c:v>20.574399835404801</c:v>
                </c:pt>
                <c:pt idx="15332">
                  <c:v>37.875599696995202</c:v>
                </c:pt>
                <c:pt idx="15333">
                  <c:v>17.301199861590401</c:v>
                </c:pt>
                <c:pt idx="15334">
                  <c:v>40.914999672680004</c:v>
                </c:pt>
                <c:pt idx="15335">
                  <c:v>25.796828866182466</c:v>
                </c:pt>
                <c:pt idx="15336">
                  <c:v>43.854609072510193</c:v>
                </c:pt>
                <c:pt idx="15337">
                  <c:v>33.770394152093409</c:v>
                </c:pt>
                <c:pt idx="15338">
                  <c:v>28.141995126744508</c:v>
                </c:pt>
                <c:pt idx="15339">
                  <c:v>40.102343055610923</c:v>
                </c:pt>
                <c:pt idx="15340">
                  <c:v>24.624245735901447</c:v>
                </c:pt>
                <c:pt idx="15341">
                  <c:v>21.106496345058382</c:v>
                </c:pt>
                <c:pt idx="15342">
                  <c:v>29.783611509137938</c:v>
                </c:pt>
                <c:pt idx="15343">
                  <c:v>40.805892933779539</c:v>
                </c:pt>
                <c:pt idx="15344">
                  <c:v>42.212992690116764</c:v>
                </c:pt>
                <c:pt idx="15345">
                  <c:v>34.004910778149615</c:v>
                </c:pt>
                <c:pt idx="15346">
                  <c:v>25.093278988013854</c:v>
                </c:pt>
                <c:pt idx="15347">
                  <c:v>29.314578257025531</c:v>
                </c:pt>
                <c:pt idx="15348">
                  <c:v>33.301360899981006</c:v>
                </c:pt>
                <c:pt idx="15349">
                  <c:v>19.995107079679325</c:v>
                </c:pt>
                <c:pt idx="15350">
                  <c:v>38.814031389965756</c:v>
                </c:pt>
                <c:pt idx="15351">
                  <c:v>32.227407881365501</c:v>
                </c:pt>
                <c:pt idx="15352">
                  <c:v>25.640784372765253</c:v>
                </c:pt>
                <c:pt idx="15353">
                  <c:v>35.520719635665628</c:v>
                </c:pt>
                <c:pt idx="15354">
                  <c:v>21.40652640295081</c:v>
                </c:pt>
                <c:pt idx="15355">
                  <c:v>40.460687267115816</c:v>
                </c:pt>
                <c:pt idx="15356">
                  <c:v>44.930181790808838</c:v>
                </c:pt>
                <c:pt idx="15357">
                  <c:v>39.519741051601493</c:v>
                </c:pt>
                <c:pt idx="15358">
                  <c:v>38.108321728330012</c:v>
                </c:pt>
                <c:pt idx="15359">
                  <c:v>25.876020926643836</c:v>
                </c:pt>
                <c:pt idx="15360">
                  <c:v>29.404569234822539</c:v>
                </c:pt>
                <c:pt idx="15361">
                  <c:v>42.81305280590162</c:v>
                </c:pt>
                <c:pt idx="15362">
                  <c:v>20.292542962380928</c:v>
                </c:pt>
                <c:pt idx="15363">
                  <c:v>26.66345761336099</c:v>
                </c:pt>
                <c:pt idx="15364">
                  <c:v>27.13537721713729</c:v>
                </c:pt>
                <c:pt idx="15365">
                  <c:v>34.450131075669951</c:v>
                </c:pt>
                <c:pt idx="15366">
                  <c:v>42.944683943643362</c:v>
                </c:pt>
                <c:pt idx="15367">
                  <c:v>34.214171273781801</c:v>
                </c:pt>
                <c:pt idx="15368">
                  <c:v>24.303859594479484</c:v>
                </c:pt>
                <c:pt idx="15369">
                  <c:v>37.045688896439607</c:v>
                </c:pt>
                <c:pt idx="15370">
                  <c:v>29.023055632242492</c:v>
                </c:pt>
                <c:pt idx="15371">
                  <c:v>41.057005528538163</c:v>
                </c:pt>
                <c:pt idx="15372">
                  <c:v>20.292542962380928</c:v>
                </c:pt>
                <c:pt idx="15373">
                  <c:v>40.113166320985556</c:v>
                </c:pt>
                <c:pt idx="15374">
                  <c:v>45.776201566301168</c:v>
                </c:pt>
                <c:pt idx="15375">
                  <c:v>34.556213017751482</c:v>
                </c:pt>
                <c:pt idx="15376">
                  <c:v>27.692307692307693</c:v>
                </c:pt>
                <c:pt idx="15377">
                  <c:v>31.242603550295858</c:v>
                </c:pt>
                <c:pt idx="15378">
                  <c:v>26.508875739644971</c:v>
                </c:pt>
                <c:pt idx="15379">
                  <c:v>28.875739644970412</c:v>
                </c:pt>
                <c:pt idx="15380">
                  <c:v>32.426035502958577</c:v>
                </c:pt>
                <c:pt idx="15381">
                  <c:v>32.899408284023671</c:v>
                </c:pt>
                <c:pt idx="15382">
                  <c:v>26.745562130177515</c:v>
                </c:pt>
                <c:pt idx="15383">
                  <c:v>43.07692307692308</c:v>
                </c:pt>
                <c:pt idx="15384">
                  <c:v>28.402366863905325</c:v>
                </c:pt>
                <c:pt idx="15385">
                  <c:v>30.76923076923077</c:v>
                </c:pt>
                <c:pt idx="15386">
                  <c:v>41.183431952662723</c:v>
                </c:pt>
                <c:pt idx="15387">
                  <c:v>27.692307692307693</c:v>
                </c:pt>
                <c:pt idx="15388">
                  <c:v>31.242603550295858</c:v>
                </c:pt>
                <c:pt idx="15389">
                  <c:v>31.715976331360945</c:v>
                </c:pt>
                <c:pt idx="15390">
                  <c:v>38.34319526627219</c:v>
                </c:pt>
                <c:pt idx="15391">
                  <c:v>34.187953020054557</c:v>
                </c:pt>
                <c:pt idx="15392">
                  <c:v>41.073026892148881</c:v>
                </c:pt>
                <c:pt idx="15393">
                  <c:v>39.173696168812512</c:v>
                </c:pt>
                <c:pt idx="15394">
                  <c:v>37.986614466727289</c:v>
                </c:pt>
                <c:pt idx="15395">
                  <c:v>20.892637956700007</c:v>
                </c:pt>
                <c:pt idx="15396">
                  <c:v>28.964793530879557</c:v>
                </c:pt>
                <c:pt idx="15397">
                  <c:v>17.568809190861369</c:v>
                </c:pt>
                <c:pt idx="15398">
                  <c:v>30.389291573381829</c:v>
                </c:pt>
                <c:pt idx="15399">
                  <c:v>41.310443232565923</c:v>
                </c:pt>
                <c:pt idx="15400">
                  <c:v>29.202209871296603</c:v>
                </c:pt>
                <c:pt idx="15401">
                  <c:v>33.950536679637516</c:v>
                </c:pt>
                <c:pt idx="15402">
                  <c:v>27.777711828794327</c:v>
                </c:pt>
                <c:pt idx="15403">
                  <c:v>40.598194211314784</c:v>
                </c:pt>
                <c:pt idx="15404">
                  <c:v>36.08728374339092</c:v>
                </c:pt>
                <c:pt idx="15405">
                  <c:v>31.101540594632965</c:v>
                </c:pt>
                <c:pt idx="15406">
                  <c:v>34.900202041305697</c:v>
                </c:pt>
                <c:pt idx="15407">
                  <c:v>36.56211642422501</c:v>
                </c:pt>
                <c:pt idx="15408">
                  <c:v>33.340954122847123</c:v>
                </c:pt>
                <c:pt idx="15409">
                  <c:v>29.054260021338205</c:v>
                </c:pt>
                <c:pt idx="15410">
                  <c:v>29.054260021338205</c:v>
                </c:pt>
                <c:pt idx="15411">
                  <c:v>38.81839658588629</c:v>
                </c:pt>
                <c:pt idx="15412">
                  <c:v>45.724737082761763</c:v>
                </c:pt>
                <c:pt idx="15413">
                  <c:v>20.004572473708272</c:v>
                </c:pt>
                <c:pt idx="15414">
                  <c:v>29.054260021338205</c:v>
                </c:pt>
                <c:pt idx="15415">
                  <c:v>31.435756744398713</c:v>
                </c:pt>
                <c:pt idx="15416">
                  <c:v>30.959457399786611</c:v>
                </c:pt>
                <c:pt idx="15417">
                  <c:v>44.77213839353756</c:v>
                </c:pt>
                <c:pt idx="15418">
                  <c:v>35.008001828989478</c:v>
                </c:pt>
                <c:pt idx="15419">
                  <c:v>28.101661332114002</c:v>
                </c:pt>
                <c:pt idx="15420">
                  <c:v>40.009144947416544</c:v>
                </c:pt>
                <c:pt idx="15421">
                  <c:v>27.949709633572144</c:v>
                </c:pt>
                <c:pt idx="15422">
                  <c:v>19.349798977088408</c:v>
                </c:pt>
                <c:pt idx="15423">
                  <c:v>37.98293873280317</c:v>
                </c:pt>
                <c:pt idx="15424">
                  <c:v>23.410867898205726</c:v>
                </c:pt>
                <c:pt idx="15425">
                  <c:v>20.544231012711148</c:v>
                </c:pt>
                <c:pt idx="15426">
                  <c:v>37.027393104304977</c:v>
                </c:pt>
                <c:pt idx="15427">
                  <c:v>30.099687297693077</c:v>
                </c:pt>
                <c:pt idx="15428">
                  <c:v>41.805121246795942</c:v>
                </c:pt>
                <c:pt idx="15429">
                  <c:v>45.14953094653962</c:v>
                </c:pt>
                <c:pt idx="15430">
                  <c:v>37.744052325678624</c:v>
                </c:pt>
                <c:pt idx="15431">
                  <c:v>29.62191448344398</c:v>
                </c:pt>
                <c:pt idx="15432">
                  <c:v>33.205210590312205</c:v>
                </c:pt>
                <c:pt idx="15433">
                  <c:v>43.477326096667781</c:v>
                </c:pt>
                <c:pt idx="15434">
                  <c:v>32.249664961814013</c:v>
                </c:pt>
                <c:pt idx="15435">
                  <c:v>27.471936819323048</c:v>
                </c:pt>
                <c:pt idx="15436">
                  <c:v>35.116301847308591</c:v>
                </c:pt>
                <c:pt idx="15437">
                  <c:v>34.266598932224021</c:v>
                </c:pt>
                <c:pt idx="15438">
                  <c:v>35.464731762022062</c:v>
                </c:pt>
                <c:pt idx="15439">
                  <c:v>32.589212970506765</c:v>
                </c:pt>
                <c:pt idx="15440">
                  <c:v>26.11929568959733</c:v>
                </c:pt>
                <c:pt idx="15441">
                  <c:v>31.39108014070872</c:v>
                </c:pt>
                <c:pt idx="15442">
                  <c:v>23.243776898082029</c:v>
                </c:pt>
                <c:pt idx="15443">
                  <c:v>26.838175387476156</c:v>
                </c:pt>
                <c:pt idx="15444">
                  <c:v>26.11929568959733</c:v>
                </c:pt>
                <c:pt idx="15445">
                  <c:v>38.100623987577755</c:v>
                </c:pt>
                <c:pt idx="15446">
                  <c:v>37.142117723739325</c:v>
                </c:pt>
                <c:pt idx="15447">
                  <c:v>29.71369417899146</c:v>
                </c:pt>
                <c:pt idx="15448">
                  <c:v>19.409751842728291</c:v>
                </c:pt>
                <c:pt idx="15449">
                  <c:v>31.630706706668327</c:v>
                </c:pt>
                <c:pt idx="15450">
                  <c:v>22.594795985818159</c:v>
                </c:pt>
                <c:pt idx="15451">
                  <c:v>23.556276666065742</c:v>
                </c:pt>
                <c:pt idx="15452">
                  <c:v>28.363680067303648</c:v>
                </c:pt>
                <c:pt idx="15453">
                  <c:v>36.776636019469983</c:v>
                </c:pt>
                <c:pt idx="15454">
                  <c:v>31.728862448170183</c:v>
                </c:pt>
                <c:pt idx="15455">
                  <c:v>25.238867856499009</c:v>
                </c:pt>
                <c:pt idx="15456">
                  <c:v>25.719608196622801</c:v>
                </c:pt>
                <c:pt idx="15457">
                  <c:v>27.728482697426795</c:v>
                </c:pt>
                <c:pt idx="15458">
                  <c:v>24.593958566413331</c:v>
                </c:pt>
                <c:pt idx="15459">
                  <c:v>32.309710273523393</c:v>
                </c:pt>
                <c:pt idx="15460">
                  <c:v>32.068593032676205</c:v>
                </c:pt>
                <c:pt idx="15461">
                  <c:v>23.62948960302457</c:v>
                </c:pt>
                <c:pt idx="15462">
                  <c:v>19.289379267775161</c:v>
                </c:pt>
                <c:pt idx="15463">
                  <c:v>20.736082712858298</c:v>
                </c:pt>
                <c:pt idx="15464">
                  <c:v>29.898537865051498</c:v>
                </c:pt>
                <c:pt idx="15465">
                  <c:v>30.13965510589869</c:v>
                </c:pt>
                <c:pt idx="15466">
                  <c:v>30.621889587593067</c:v>
                </c:pt>
                <c:pt idx="15467">
                  <c:v>37.005773384383566</c:v>
                </c:pt>
                <c:pt idx="15468">
                  <c:v>31.442813986731135</c:v>
                </c:pt>
                <c:pt idx="15469">
                  <c:v>40.633790382852546</c:v>
                </c:pt>
                <c:pt idx="15470">
                  <c:v>40.875658182750477</c:v>
                </c:pt>
                <c:pt idx="15471">
                  <c:v>29.991607187343543</c:v>
                </c:pt>
                <c:pt idx="15472">
                  <c:v>42.084997182240137</c:v>
                </c:pt>
                <c:pt idx="15473">
                  <c:v>16.688878192957294</c:v>
                </c:pt>
                <c:pt idx="15474">
                  <c:v>39.90818698315875</c:v>
                </c:pt>
                <c:pt idx="15475">
                  <c:v>34.103359785608383</c:v>
                </c:pt>
                <c:pt idx="15476">
                  <c:v>29.507871587547683</c:v>
                </c:pt>
                <c:pt idx="15477">
                  <c:v>27.901514930949816</c:v>
                </c:pt>
                <c:pt idx="15478">
                  <c:v>35.665414737822807</c:v>
                </c:pt>
                <c:pt idx="15479">
                  <c:v>34.937549130928467</c:v>
                </c:pt>
                <c:pt idx="15480">
                  <c:v>24.01956502751332</c:v>
                </c:pt>
                <c:pt idx="15481">
                  <c:v>44.157180151590147</c:v>
                </c:pt>
                <c:pt idx="15482">
                  <c:v>26.931027455090693</c:v>
                </c:pt>
                <c:pt idx="15483">
                  <c:v>33.239196048174996</c:v>
                </c:pt>
                <c:pt idx="15484">
                  <c:v>33.239196048174996</c:v>
                </c:pt>
                <c:pt idx="15485">
                  <c:v>18.439262041323357</c:v>
                </c:pt>
                <c:pt idx="15486">
                  <c:v>35.180170999893249</c:v>
                </c:pt>
                <c:pt idx="15487">
                  <c:v>23.776943158548537</c:v>
                </c:pt>
                <c:pt idx="15488">
                  <c:v>30.909192685960164</c:v>
                </c:pt>
                <c:pt idx="15489">
                  <c:v>33.342987385642068</c:v>
                </c:pt>
                <c:pt idx="15490">
                  <c:v>26.771741696500932</c:v>
                </c:pt>
                <c:pt idx="15491">
                  <c:v>18.010080777646081</c:v>
                </c:pt>
                <c:pt idx="15492">
                  <c:v>31.152572155928354</c:v>
                </c:pt>
                <c:pt idx="15493">
                  <c:v>32.612848975737499</c:v>
                </c:pt>
                <c:pt idx="15494">
                  <c:v>35.533402615355783</c:v>
                </c:pt>
                <c:pt idx="15495">
                  <c:v>30.665813215991975</c:v>
                </c:pt>
                <c:pt idx="15496">
                  <c:v>38.210576785005877</c:v>
                </c:pt>
                <c:pt idx="15497">
                  <c:v>44.051684064242437</c:v>
                </c:pt>
                <c:pt idx="15498">
                  <c:v>41.61788936456054</c:v>
                </c:pt>
                <c:pt idx="15499">
                  <c:v>35.776782085323973</c:v>
                </c:pt>
                <c:pt idx="15500">
                  <c:v>29.296874999999993</c:v>
                </c:pt>
                <c:pt idx="15501">
                  <c:v>33.447265624999993</c:v>
                </c:pt>
                <c:pt idx="15502">
                  <c:v>38.085937499999993</c:v>
                </c:pt>
                <c:pt idx="15503">
                  <c:v>31.005859374999993</c:v>
                </c:pt>
                <c:pt idx="15504">
                  <c:v>42.968749999999993</c:v>
                </c:pt>
                <c:pt idx="15505">
                  <c:v>29.052734374999993</c:v>
                </c:pt>
                <c:pt idx="15506">
                  <c:v>21.240234374999996</c:v>
                </c:pt>
                <c:pt idx="15507">
                  <c:v>38.330078124999993</c:v>
                </c:pt>
                <c:pt idx="15508">
                  <c:v>30.12335882798093</c:v>
                </c:pt>
                <c:pt idx="15509">
                  <c:v>25.225251701479966</c:v>
                </c:pt>
                <c:pt idx="15510">
                  <c:v>23.266008850879579</c:v>
                </c:pt>
                <c:pt idx="15511">
                  <c:v>35.02146595448189</c:v>
                </c:pt>
                <c:pt idx="15512">
                  <c:v>24.245630276179771</c:v>
                </c:pt>
                <c:pt idx="15513">
                  <c:v>36.001087379782085</c:v>
                </c:pt>
                <c:pt idx="15514">
                  <c:v>22.041482069254339</c:v>
                </c:pt>
                <c:pt idx="15515">
                  <c:v>38.205235586707516</c:v>
                </c:pt>
                <c:pt idx="15516">
                  <c:v>30.12335882798093</c:v>
                </c:pt>
                <c:pt idx="15517">
                  <c:v>33.165947661677855</c:v>
                </c:pt>
                <c:pt idx="15518">
                  <c:v>31.44623185699826</c:v>
                </c:pt>
                <c:pt idx="15519">
                  <c:v>28.006800247639077</c:v>
                </c:pt>
                <c:pt idx="15520">
                  <c:v>29.972189738701466</c:v>
                </c:pt>
                <c:pt idx="15521">
                  <c:v>35.868358211888641</c:v>
                </c:pt>
                <c:pt idx="15522">
                  <c:v>36.605379271037037</c:v>
                </c:pt>
                <c:pt idx="15523">
                  <c:v>31.200558170615462</c:v>
                </c:pt>
                <c:pt idx="15524">
                  <c:v>29.23516867955307</c:v>
                </c:pt>
                <c:pt idx="15525">
                  <c:v>32.674600288912252</c:v>
                </c:pt>
                <c:pt idx="15526">
                  <c:v>37.83374770295103</c:v>
                </c:pt>
                <c:pt idx="15527">
                  <c:v>45.940979353583394</c:v>
                </c:pt>
                <c:pt idx="15528">
                  <c:v>37.096726643802633</c:v>
                </c:pt>
                <c:pt idx="15529">
                  <c:v>32.428926602529458</c:v>
                </c:pt>
                <c:pt idx="15530">
                  <c:v>24.076021265514292</c:v>
                </c:pt>
                <c:pt idx="15531">
                  <c:v>28.743821306787474</c:v>
                </c:pt>
                <c:pt idx="15532">
                  <c:v>31.791487274779492</c:v>
                </c:pt>
                <c:pt idx="15533">
                  <c:v>20.454987936486031</c:v>
                </c:pt>
                <c:pt idx="15534">
                  <c:v>38.445519495082173</c:v>
                </c:pt>
                <c:pt idx="15535">
                  <c:v>21.687216125430972</c:v>
                </c:pt>
                <c:pt idx="15536">
                  <c:v>42.635095337494974</c:v>
                </c:pt>
                <c:pt idx="15537">
                  <c:v>29.080585259100619</c:v>
                </c:pt>
                <c:pt idx="15538">
                  <c:v>34.748834928247348</c:v>
                </c:pt>
                <c:pt idx="15539">
                  <c:v>37.706182581715211</c:v>
                </c:pt>
                <c:pt idx="15540">
                  <c:v>39.43130204623813</c:v>
                </c:pt>
                <c:pt idx="15541">
                  <c:v>36.966845668348249</c:v>
                </c:pt>
                <c:pt idx="15542">
                  <c:v>40.41708459739408</c:v>
                </c:pt>
                <c:pt idx="15543">
                  <c:v>43.263715834025547</c:v>
                </c:pt>
                <c:pt idx="15544">
                  <c:v>37.330406233930617</c:v>
                </c:pt>
                <c:pt idx="15545">
                  <c:v>20.766583600332265</c:v>
                </c:pt>
                <c:pt idx="15546">
                  <c:v>44.499822000711994</c:v>
                </c:pt>
                <c:pt idx="15547">
                  <c:v>40.544282267315374</c:v>
                </c:pt>
                <c:pt idx="15548">
                  <c:v>24.969344567066173</c:v>
                </c:pt>
                <c:pt idx="15549">
                  <c:v>20.272141133657687</c:v>
                </c:pt>
                <c:pt idx="15550">
                  <c:v>40.049839800640797</c:v>
                </c:pt>
                <c:pt idx="15551">
                  <c:v>36.341521300581462</c:v>
                </c:pt>
                <c:pt idx="15552">
                  <c:v>30.902654167161106</c:v>
                </c:pt>
                <c:pt idx="15553">
                  <c:v>39.060954867291642</c:v>
                </c:pt>
                <c:pt idx="15554">
                  <c:v>33.728067456134916</c:v>
                </c:pt>
                <c:pt idx="15555">
                  <c:v>45.384090768181537</c:v>
                </c:pt>
                <c:pt idx="15556">
                  <c:v>32.488064976129955</c:v>
                </c:pt>
                <c:pt idx="15557">
                  <c:v>31.496062992125985</c:v>
                </c:pt>
                <c:pt idx="15558">
                  <c:v>34.720069440138879</c:v>
                </c:pt>
                <c:pt idx="15559">
                  <c:v>30.008060016120034</c:v>
                </c:pt>
                <c:pt idx="15560">
                  <c:v>44.144088288176576</c:v>
                </c:pt>
                <c:pt idx="15561">
                  <c:v>36.704073408146819</c:v>
                </c:pt>
                <c:pt idx="15562">
                  <c:v>40.176080352160703</c:v>
                </c:pt>
                <c:pt idx="15563">
                  <c:v>38.19207638415277</c:v>
                </c:pt>
                <c:pt idx="15564">
                  <c:v>20.584041168082337</c:v>
                </c:pt>
                <c:pt idx="15565">
                  <c:v>32.488064976129955</c:v>
                </c:pt>
                <c:pt idx="15566">
                  <c:v>35.960071920143839</c:v>
                </c:pt>
                <c:pt idx="15567">
                  <c:v>35.712071424142849</c:v>
                </c:pt>
                <c:pt idx="15568">
                  <c:v>39.805351829553487</c:v>
                </c:pt>
                <c:pt idx="15569">
                  <c:v>31.595498014708078</c:v>
                </c:pt>
                <c:pt idx="15570">
                  <c:v>45.278587706117086</c:v>
                </c:pt>
                <c:pt idx="15571">
                  <c:v>39.307784931684068</c:v>
                </c:pt>
                <c:pt idx="15572">
                  <c:v>43.288320114639411</c:v>
                </c:pt>
                <c:pt idx="15573">
                  <c:v>37.815084238075812</c:v>
                </c:pt>
                <c:pt idx="15574">
                  <c:v>27.366179382818022</c:v>
                </c:pt>
                <c:pt idx="15575">
                  <c:v>31.346714565773368</c:v>
                </c:pt>
                <c:pt idx="15576">
                  <c:v>34.829682850859299</c:v>
                </c:pt>
                <c:pt idx="15577">
                  <c:v>39.059001482749359</c:v>
                </c:pt>
                <c:pt idx="15578">
                  <c:v>45.029804257182377</c:v>
                </c:pt>
                <c:pt idx="15579">
                  <c:v>29.605230423230402</c:v>
                </c:pt>
                <c:pt idx="15580">
                  <c:v>31.097931116838659</c:v>
                </c:pt>
                <c:pt idx="15581">
                  <c:v>31.595498014708078</c:v>
                </c:pt>
                <c:pt idx="15582">
                  <c:v>33.834549055120462</c:v>
                </c:pt>
                <c:pt idx="15583">
                  <c:v>45.278587706117086</c:v>
                </c:pt>
                <c:pt idx="15584">
                  <c:v>44.03467046144354</c:v>
                </c:pt>
                <c:pt idx="15585">
                  <c:v>35.438956397605125</c:v>
                </c:pt>
                <c:pt idx="15586">
                  <c:v>25.70572189403752</c:v>
                </c:pt>
                <c:pt idx="15587">
                  <c:v>29.698843741655001</c:v>
                </c:pt>
                <c:pt idx="15588">
                  <c:v>38.68336789879433</c:v>
                </c:pt>
                <c:pt idx="15589">
                  <c:v>19.965609238087396</c:v>
                </c:pt>
                <c:pt idx="15590">
                  <c:v>32.194544896415927</c:v>
                </c:pt>
                <c:pt idx="15591">
                  <c:v>20.215179353563489</c:v>
                </c:pt>
                <c:pt idx="15592">
                  <c:v>31.196264434511555</c:v>
                </c:pt>
                <c:pt idx="15593">
                  <c:v>44.173910439268361</c:v>
                </c:pt>
                <c:pt idx="15594">
                  <c:v>38.433797783318234</c:v>
                </c:pt>
                <c:pt idx="15595">
                  <c:v>33.691965589272478</c:v>
                </c:pt>
                <c:pt idx="15596">
                  <c:v>25.955292009513613</c:v>
                </c:pt>
                <c:pt idx="15597">
                  <c:v>38.68336789879433</c:v>
                </c:pt>
                <c:pt idx="15598">
                  <c:v>29.199703510702815</c:v>
                </c:pt>
                <c:pt idx="15599">
                  <c:v>34.440675935700753</c:v>
                </c:pt>
                <c:pt idx="15600">
                  <c:v>16.970767852374287</c:v>
                </c:pt>
                <c:pt idx="15601">
                  <c:v>34.440675935700753</c:v>
                </c:pt>
                <c:pt idx="15602">
                  <c:v>31.94497478093983</c:v>
                </c:pt>
                <c:pt idx="15603">
                  <c:v>38.433797783318234</c:v>
                </c:pt>
                <c:pt idx="15604">
                  <c:v>29.948413857131094</c:v>
                </c:pt>
                <c:pt idx="15605">
                  <c:v>27.038936067937826</c:v>
                </c:pt>
                <c:pt idx="15606">
                  <c:v>43.062009293382467</c:v>
                </c:pt>
                <c:pt idx="15607">
                  <c:v>29.292180740265977</c:v>
                </c:pt>
                <c:pt idx="15608">
                  <c:v>30.043262297708697</c:v>
                </c:pt>
                <c:pt idx="15609">
                  <c:v>29.292180740265977</c:v>
                </c:pt>
                <c:pt idx="15610">
                  <c:v>42.060567216792172</c:v>
                </c:pt>
                <c:pt idx="15611">
                  <c:v>27.539657106232973</c:v>
                </c:pt>
                <c:pt idx="15612">
                  <c:v>35.30083319980772</c:v>
                </c:pt>
                <c:pt idx="15613">
                  <c:v>33.297949046627139</c:v>
                </c:pt>
                <c:pt idx="15614">
                  <c:v>45.815975004005765</c:v>
                </c:pt>
                <c:pt idx="15615">
                  <c:v>40.308043582759169</c:v>
                </c:pt>
                <c:pt idx="15616">
                  <c:v>32.296506970036845</c:v>
                </c:pt>
                <c:pt idx="15617">
                  <c:v>28.54109918282326</c:v>
                </c:pt>
                <c:pt idx="15618">
                  <c:v>34.549751642365003</c:v>
                </c:pt>
                <c:pt idx="15619">
                  <c:v>19.528120493510652</c:v>
                </c:pt>
                <c:pt idx="15620">
                  <c:v>20.279202050953369</c:v>
                </c:pt>
                <c:pt idx="15621">
                  <c:v>20.028841531805796</c:v>
                </c:pt>
                <c:pt idx="15622">
                  <c:v>31.295064893446558</c:v>
                </c:pt>
                <c:pt idx="15623">
                  <c:v>38.054798910431018</c:v>
                </c:pt>
                <c:pt idx="15624">
                  <c:v>35.30083319980772</c:v>
                </c:pt>
                <c:pt idx="15625">
                  <c:v>31.645490140922899</c:v>
                </c:pt>
                <c:pt idx="15626">
                  <c:v>19.590065325333224</c:v>
                </c:pt>
                <c:pt idx="15627">
                  <c:v>42.947450905538219</c:v>
                </c:pt>
                <c:pt idx="15628">
                  <c:v>39.9335947016408</c:v>
                </c:pt>
                <c:pt idx="15629">
                  <c:v>19.841220008991343</c:v>
                </c:pt>
                <c:pt idx="15630">
                  <c:v>34.157036977504085</c:v>
                </c:pt>
                <c:pt idx="15631">
                  <c:v>32.650108875555375</c:v>
                </c:pt>
                <c:pt idx="15632">
                  <c:v>35.777273872511969</c:v>
                </c:pt>
                <c:pt idx="15633">
                  <c:v>37.288989669942055</c:v>
                </c:pt>
                <c:pt idx="15634">
                  <c:v>33.005794910556816</c:v>
                </c:pt>
                <c:pt idx="15635">
                  <c:v>40.816326530612244</c:v>
                </c:pt>
                <c:pt idx="15636">
                  <c:v>20.912068531116152</c:v>
                </c:pt>
                <c:pt idx="15637">
                  <c:v>29.730410682791636</c:v>
                </c:pt>
                <c:pt idx="15638">
                  <c:v>26.203073822121443</c:v>
                </c:pt>
                <c:pt idx="15639">
                  <c:v>28.72260015117158</c:v>
                </c:pt>
                <c:pt idx="15640">
                  <c:v>33.257747543461832</c:v>
                </c:pt>
                <c:pt idx="15641">
                  <c:v>39.304610733182166</c:v>
                </c:pt>
                <c:pt idx="15642">
                  <c:v>46.611237087427568</c:v>
                </c:pt>
                <c:pt idx="15643">
                  <c:v>29.22650541698161</c:v>
                </c:pt>
                <c:pt idx="15644">
                  <c:v>38.044847568657097</c:v>
                </c:pt>
                <c:pt idx="15645">
                  <c:v>20.408163265306122</c:v>
                </c:pt>
                <c:pt idx="15646">
                  <c:v>41.572184429327287</c:v>
                </c:pt>
                <c:pt idx="15647">
                  <c:v>41.320231796422277</c:v>
                </c:pt>
                <c:pt idx="15648">
                  <c:v>39.429684992202525</c:v>
                </c:pt>
                <c:pt idx="15649">
                  <c:v>36.396632300494637</c:v>
                </c:pt>
                <c:pt idx="15650">
                  <c:v>25.275439097565719</c:v>
                </c:pt>
                <c:pt idx="15651">
                  <c:v>40.693456947080811</c:v>
                </c:pt>
                <c:pt idx="15652">
                  <c:v>35.385614736592011</c:v>
                </c:pt>
                <c:pt idx="15653">
                  <c:v>30.077772526103207</c:v>
                </c:pt>
                <c:pt idx="15654">
                  <c:v>33.11082521781109</c:v>
                </c:pt>
                <c:pt idx="15655">
                  <c:v>26.033702270492693</c:v>
                </c:pt>
                <c:pt idx="15656">
                  <c:v>27.802983007322293</c:v>
                </c:pt>
                <c:pt idx="15657">
                  <c:v>19.714842496101262</c:v>
                </c:pt>
                <c:pt idx="15658">
                  <c:v>31.59429887195715</c:v>
                </c:pt>
                <c:pt idx="15659">
                  <c:v>19.462088105125606</c:v>
                </c:pt>
                <c:pt idx="15660">
                  <c:v>35.891123518543324</c:v>
                </c:pt>
                <c:pt idx="15661">
                  <c:v>38.924176210251211</c:v>
                </c:pt>
                <c:pt idx="15662">
                  <c:v>38.924176210251211</c:v>
                </c:pt>
                <c:pt idx="15663">
                  <c:v>42.090957036796624</c:v>
                </c:pt>
                <c:pt idx="15664">
                  <c:v>29.920077893626516</c:v>
                </c:pt>
                <c:pt idx="15665">
                  <c:v>42.598077001095376</c:v>
                </c:pt>
                <c:pt idx="15666">
                  <c:v>38.79467726885472</c:v>
                </c:pt>
                <c:pt idx="15667">
                  <c:v>38.541117286705344</c:v>
                </c:pt>
                <c:pt idx="15668">
                  <c:v>37.780437340257208</c:v>
                </c:pt>
                <c:pt idx="15669">
                  <c:v>29.920077893626516</c:v>
                </c:pt>
                <c:pt idx="15670">
                  <c:v>37.273317375958456</c:v>
                </c:pt>
                <c:pt idx="15671">
                  <c:v>28.145158018580876</c:v>
                </c:pt>
                <c:pt idx="15672">
                  <c:v>33.977037608016552</c:v>
                </c:pt>
                <c:pt idx="15673">
                  <c:v>39.048237251004096</c:v>
                </c:pt>
                <c:pt idx="15674">
                  <c:v>37.273317375958456</c:v>
                </c:pt>
                <c:pt idx="15675">
                  <c:v>36.005517465211568</c:v>
                </c:pt>
                <c:pt idx="15676">
                  <c:v>36.005517465211568</c:v>
                </c:pt>
                <c:pt idx="15677">
                  <c:v>28.652277982879628</c:v>
                </c:pt>
                <c:pt idx="15678">
                  <c:v>25.182573659027959</c:v>
                </c:pt>
                <c:pt idx="15679">
                  <c:v>28.743745691617772</c:v>
                </c:pt>
                <c:pt idx="15680">
                  <c:v>29.506853984315587</c:v>
                </c:pt>
                <c:pt idx="15681">
                  <c:v>37.137936911293757</c:v>
                </c:pt>
                <c:pt idx="15682">
                  <c:v>34.339873171401763</c:v>
                </c:pt>
                <c:pt idx="15683">
                  <c:v>37.392306342193031</c:v>
                </c:pt>
                <c:pt idx="15684">
                  <c:v>32.05054829330831</c:v>
                </c:pt>
                <c:pt idx="15685">
                  <c:v>22.130140488236691</c:v>
                </c:pt>
                <c:pt idx="15686">
                  <c:v>33.322395447804674</c:v>
                </c:pt>
                <c:pt idx="15687">
                  <c:v>46.295236423667561</c:v>
                </c:pt>
                <c:pt idx="15688">
                  <c:v>39.172892358487935</c:v>
                </c:pt>
                <c:pt idx="15689">
                  <c:v>22.638879350035236</c:v>
                </c:pt>
                <c:pt idx="15690">
                  <c:v>41.716586667480655</c:v>
                </c:pt>
                <c:pt idx="15691">
                  <c:v>41.716586667480655</c:v>
                </c:pt>
                <c:pt idx="15692">
                  <c:v>27.217529106222138</c:v>
                </c:pt>
                <c:pt idx="15693">
                  <c:v>41.594790188733178</c:v>
                </c:pt>
                <c:pt idx="15694">
                  <c:v>31.89784523675857</c:v>
                </c:pt>
                <c:pt idx="15695">
                  <c:v>28.325286570241609</c:v>
                </c:pt>
                <c:pt idx="15696">
                  <c:v>29.601200379711951</c:v>
                </c:pt>
                <c:pt idx="15697">
                  <c:v>44.656983331461994</c:v>
                </c:pt>
                <c:pt idx="15698">
                  <c:v>29.85638314160602</c:v>
                </c:pt>
                <c:pt idx="15699">
                  <c:v>30.621931427288228</c:v>
                </c:pt>
                <c:pt idx="15700">
                  <c:v>45.93289714093234</c:v>
                </c:pt>
                <c:pt idx="15701">
                  <c:v>26.028641713194993</c:v>
                </c:pt>
                <c:pt idx="15702">
                  <c:v>35.215221141381463</c:v>
                </c:pt>
                <c:pt idx="15703">
                  <c:v>34.960038379487393</c:v>
                </c:pt>
                <c:pt idx="15704">
                  <c:v>29.85638314160602</c:v>
                </c:pt>
                <c:pt idx="15705">
                  <c:v>28.928000000000001</c:v>
                </c:pt>
                <c:pt idx="15706">
                  <c:v>39.167999999999999</c:v>
                </c:pt>
                <c:pt idx="15707">
                  <c:v>27.391999999999999</c:v>
                </c:pt>
                <c:pt idx="15708">
                  <c:v>24.064</c:v>
                </c:pt>
                <c:pt idx="15709">
                  <c:v>46.335999999999999</c:v>
                </c:pt>
                <c:pt idx="15710">
                  <c:v>42.496000000000002</c:v>
                </c:pt>
                <c:pt idx="15711">
                  <c:v>37.119999999999997</c:v>
                </c:pt>
                <c:pt idx="15712">
                  <c:v>35.584000000000003</c:v>
                </c:pt>
                <c:pt idx="15713">
                  <c:v>34.304000000000002</c:v>
                </c:pt>
                <c:pt idx="15714">
                  <c:v>34.304000000000002</c:v>
                </c:pt>
                <c:pt idx="15715">
                  <c:v>20.48</c:v>
                </c:pt>
                <c:pt idx="15716">
                  <c:v>34.048000000000002</c:v>
                </c:pt>
                <c:pt idx="15717">
                  <c:v>32.512</c:v>
                </c:pt>
                <c:pt idx="15718">
                  <c:v>46.591999999999999</c:v>
                </c:pt>
                <c:pt idx="15719">
                  <c:v>23.113905325443785</c:v>
                </c:pt>
                <c:pt idx="15720">
                  <c:v>30.818540433925047</c:v>
                </c:pt>
                <c:pt idx="15721">
                  <c:v>28.507149901380668</c:v>
                </c:pt>
                <c:pt idx="15722">
                  <c:v>42.118671926364229</c:v>
                </c:pt>
                <c:pt idx="15723">
                  <c:v>31.075361604207757</c:v>
                </c:pt>
                <c:pt idx="15724">
                  <c:v>34.927679158448385</c:v>
                </c:pt>
                <c:pt idx="15725">
                  <c:v>35.441321499013803</c:v>
                </c:pt>
                <c:pt idx="15726">
                  <c:v>32.102646285338594</c:v>
                </c:pt>
                <c:pt idx="15727">
                  <c:v>20.28887245233399</c:v>
                </c:pt>
                <c:pt idx="15728">
                  <c:v>21.059335963182114</c:v>
                </c:pt>
                <c:pt idx="15729">
                  <c:v>37.495890861275477</c:v>
                </c:pt>
                <c:pt idx="15730">
                  <c:v>28.763971071663377</c:v>
                </c:pt>
                <c:pt idx="15731">
                  <c:v>44.686883629191321</c:v>
                </c:pt>
                <c:pt idx="15732">
                  <c:v>42.88913543721236</c:v>
                </c:pt>
                <c:pt idx="15733">
                  <c:v>27.56815388698087</c:v>
                </c:pt>
                <c:pt idx="15734">
                  <c:v>35.297542827255882</c:v>
                </c:pt>
                <c:pt idx="15735">
                  <c:v>38.131652105356721</c:v>
                </c:pt>
                <c:pt idx="15736">
                  <c:v>36.328128019292549</c:v>
                </c:pt>
                <c:pt idx="15737">
                  <c:v>47.664565131695895</c:v>
                </c:pt>
                <c:pt idx="15738">
                  <c:v>37.616359509338388</c:v>
                </c:pt>
                <c:pt idx="15739">
                  <c:v>47.406918833686731</c:v>
                </c:pt>
                <c:pt idx="15740">
                  <c:v>34.266957635219214</c:v>
                </c:pt>
                <c:pt idx="15741">
                  <c:v>40.45046878743922</c:v>
                </c:pt>
                <c:pt idx="15742">
                  <c:v>38.646944701375055</c:v>
                </c:pt>
                <c:pt idx="15743">
                  <c:v>24.2187520128617</c:v>
                </c:pt>
                <c:pt idx="15744">
                  <c:v>45.088102151604225</c:v>
                </c:pt>
                <c:pt idx="15745">
                  <c:v>43.940819470435592</c:v>
                </c:pt>
                <c:pt idx="15746">
                  <c:v>30.758573629304912</c:v>
                </c:pt>
                <c:pt idx="15747">
                  <c:v>33.601803124450747</c:v>
                </c:pt>
                <c:pt idx="15748">
                  <c:v>23.004311369816278</c:v>
                </c:pt>
                <c:pt idx="15749">
                  <c:v>37.47893425419506</c:v>
                </c:pt>
                <c:pt idx="15750">
                  <c:v>39.288262114742409</c:v>
                </c:pt>
                <c:pt idx="15751">
                  <c:v>26.622967090910976</c:v>
                </c:pt>
                <c:pt idx="15752">
                  <c:v>30.241622812005669</c:v>
                </c:pt>
                <c:pt idx="15753">
                  <c:v>30.598406289787654</c:v>
                </c:pt>
                <c:pt idx="15754">
                  <c:v>33.191491568583217</c:v>
                </c:pt>
                <c:pt idx="15755">
                  <c:v>30.3390977619081</c:v>
                </c:pt>
                <c:pt idx="15756">
                  <c:v>30.079789234028542</c:v>
                </c:pt>
                <c:pt idx="15757">
                  <c:v>29.56117217826943</c:v>
                </c:pt>
                <c:pt idx="15758">
                  <c:v>40.970747404969913</c:v>
                </c:pt>
                <c:pt idx="15759">
                  <c:v>39.674204765572128</c:v>
                </c:pt>
                <c:pt idx="15760">
                  <c:v>32.672874512824109</c:v>
                </c:pt>
                <c:pt idx="15761">
                  <c:v>47.194152074079263</c:v>
                </c:pt>
                <c:pt idx="15762">
                  <c:v>46.934843546199708</c:v>
                </c:pt>
                <c:pt idx="15763">
                  <c:v>42.267290044367691</c:v>
                </c:pt>
                <c:pt idx="15764">
                  <c:v>34.488034207981002</c:v>
                </c:pt>
                <c:pt idx="15765">
                  <c:v>38.636970654053904</c:v>
                </c:pt>
                <c:pt idx="15766">
                  <c:v>31.635640401305881</c:v>
                </c:pt>
                <c:pt idx="15767">
                  <c:v>31.737773152965655</c:v>
                </c:pt>
                <c:pt idx="15768">
                  <c:v>41.623309053069711</c:v>
                </c:pt>
                <c:pt idx="15769">
                  <c:v>29.136316337148799</c:v>
                </c:pt>
                <c:pt idx="15770">
                  <c:v>34.859521331945885</c:v>
                </c:pt>
                <c:pt idx="15771">
                  <c:v>39.802289281997915</c:v>
                </c:pt>
                <c:pt idx="15772">
                  <c:v>35.639958376690942</c:v>
                </c:pt>
                <c:pt idx="15773">
                  <c:v>46.305931321540058</c:v>
                </c:pt>
                <c:pt idx="15774">
                  <c:v>35.119667013527568</c:v>
                </c:pt>
                <c:pt idx="15775">
                  <c:v>31.737773152965655</c:v>
                </c:pt>
                <c:pt idx="15776">
                  <c:v>40.322580645161288</c:v>
                </c:pt>
                <c:pt idx="15777">
                  <c:v>41.103017689906345</c:v>
                </c:pt>
                <c:pt idx="15778">
                  <c:v>23.152965660770029</c:v>
                </c:pt>
                <c:pt idx="15779">
                  <c:v>35.119667013527568</c:v>
                </c:pt>
                <c:pt idx="15780">
                  <c:v>28.095733610822055</c:v>
                </c:pt>
                <c:pt idx="15781">
                  <c:v>36.680541103017688</c:v>
                </c:pt>
                <c:pt idx="15782">
                  <c:v>34.450270251930647</c:v>
                </c:pt>
                <c:pt idx="15783">
                  <c:v>32.362375085146972</c:v>
                </c:pt>
                <c:pt idx="15784">
                  <c:v>41.496916439825547</c:v>
                </c:pt>
                <c:pt idx="15785">
                  <c:v>22.183886147076553</c:v>
                </c:pt>
                <c:pt idx="15786">
                  <c:v>20.095990980292875</c:v>
                </c:pt>
                <c:pt idx="15787">
                  <c:v>31.579414397603092</c:v>
                </c:pt>
                <c:pt idx="15788">
                  <c:v>32.362375085146972</c:v>
                </c:pt>
                <c:pt idx="15789">
                  <c:v>32.623361980994929</c:v>
                </c:pt>
                <c:pt idx="15790">
                  <c:v>37.060139210410242</c:v>
                </c:pt>
                <c:pt idx="15791">
                  <c:v>22.44487304292451</c:v>
                </c:pt>
                <c:pt idx="15792">
                  <c:v>37.582113002106162</c:v>
                </c:pt>
                <c:pt idx="15793">
                  <c:v>40.452968856433714</c:v>
                </c:pt>
                <c:pt idx="15794">
                  <c:v>35.08551439553419</c:v>
                </c:pt>
                <c:pt idx="15795">
                  <c:v>27.492380683067836</c:v>
                </c:pt>
                <c:pt idx="15796">
                  <c:v>41.369487123092554</c:v>
                </c:pt>
                <c:pt idx="15797">
                  <c:v>22.779401137399063</c:v>
                </c:pt>
                <c:pt idx="15798">
                  <c:v>47.129795456687717</c:v>
                </c:pt>
                <c:pt idx="15799">
                  <c:v>25.659555304196648</c:v>
                </c:pt>
                <c:pt idx="15800">
                  <c:v>43.725976895926941</c:v>
                </c:pt>
                <c:pt idx="15801">
                  <c:v>28.277877274012631</c:v>
                </c:pt>
                <c:pt idx="15802">
                  <c:v>38.751165153276567</c:v>
                </c:pt>
                <c:pt idx="15803">
                  <c:v>37.442004168368577</c:v>
                </c:pt>
                <c:pt idx="15804">
                  <c:v>32.572519825894631</c:v>
                </c:pt>
                <c:pt idx="15805">
                  <c:v>36.250062386882732</c:v>
                </c:pt>
                <c:pt idx="15806">
                  <c:v>37.03810722138018</c:v>
                </c:pt>
                <c:pt idx="15807">
                  <c:v>40.978331393867435</c:v>
                </c:pt>
                <c:pt idx="15808">
                  <c:v>33.097883048892932</c:v>
                </c:pt>
                <c:pt idx="15809">
                  <c:v>46.23196362385044</c:v>
                </c:pt>
                <c:pt idx="15810">
                  <c:v>23.641345034923521</c:v>
                </c:pt>
                <c:pt idx="15811">
                  <c:v>34.936654329386982</c:v>
                </c:pt>
                <c:pt idx="15812">
                  <c:v>24.166708257921822</c:v>
                </c:pt>
                <c:pt idx="15813">
                  <c:v>37.826152055877635</c:v>
                </c:pt>
                <c:pt idx="15814">
                  <c:v>33.623246271891226</c:v>
                </c:pt>
                <c:pt idx="15815">
                  <c:v>34.148609494889527</c:v>
                </c:pt>
                <c:pt idx="15816">
                  <c:v>23.641345034923521</c:v>
                </c:pt>
                <c:pt idx="15817">
                  <c:v>33.097883048892932</c:v>
                </c:pt>
                <c:pt idx="15818">
                  <c:v>46.645724405464669</c:v>
                </c:pt>
                <c:pt idx="15819">
                  <c:v>37.421993590824762</c:v>
                </c:pt>
                <c:pt idx="15820">
                  <c:v>19.501602293810087</c:v>
                </c:pt>
                <c:pt idx="15821">
                  <c:v>19.765137459942654</c:v>
                </c:pt>
                <c:pt idx="15822">
                  <c:v>39.266739753752745</c:v>
                </c:pt>
                <c:pt idx="15823">
                  <c:v>19.238067127677517</c:v>
                </c:pt>
                <c:pt idx="15824">
                  <c:v>31.624219935908247</c:v>
                </c:pt>
                <c:pt idx="15825">
                  <c:v>48.226935402260082</c:v>
                </c:pt>
                <c:pt idx="15826">
                  <c:v>43.746837578006414</c:v>
                </c:pt>
                <c:pt idx="15827">
                  <c:v>30.833614437510541</c:v>
                </c:pt>
                <c:pt idx="15828">
                  <c:v>36.631388092427052</c:v>
                </c:pt>
                <c:pt idx="15829">
                  <c:v>40.584415584415588</c:v>
                </c:pt>
                <c:pt idx="15830">
                  <c:v>33.996036431101366</c:v>
                </c:pt>
                <c:pt idx="15831">
                  <c:v>46.909259571597232</c:v>
                </c:pt>
                <c:pt idx="15832">
                  <c:v>26.089981447124305</c:v>
                </c:pt>
                <c:pt idx="15833">
                  <c:v>28.025646110119634</c:v>
                </c:pt>
                <c:pt idx="15834">
                  <c:v>31.991539427589395</c:v>
                </c:pt>
                <c:pt idx="15835">
                  <c:v>23.266574129155924</c:v>
                </c:pt>
                <c:pt idx="15836">
                  <c:v>40.716504726022862</c:v>
                </c:pt>
                <c:pt idx="15837">
                  <c:v>37.015004296384426</c:v>
                </c:pt>
                <c:pt idx="15838">
                  <c:v>42.831647828673404</c:v>
                </c:pt>
                <c:pt idx="15839">
                  <c:v>37.543790072047059</c:v>
                </c:pt>
                <c:pt idx="15840">
                  <c:v>34.106682530239929</c:v>
                </c:pt>
                <c:pt idx="15841">
                  <c:v>38.86575451120364</c:v>
                </c:pt>
                <c:pt idx="15842">
                  <c:v>29.708538021623575</c:v>
                </c:pt>
                <c:pt idx="15843">
                  <c:v>33.156850470562027</c:v>
                </c:pt>
                <c:pt idx="15844">
                  <c:v>40.583984975967915</c:v>
                </c:pt>
                <c:pt idx="15845">
                  <c:v>42.706023406083887</c:v>
                </c:pt>
                <c:pt idx="15846">
                  <c:v>27.321244787743108</c:v>
                </c:pt>
                <c:pt idx="15847">
                  <c:v>32.626340863033029</c:v>
                </c:pt>
                <c:pt idx="15848">
                  <c:v>34.217869685620009</c:v>
                </c:pt>
                <c:pt idx="15849">
                  <c:v>44.562807032435359</c:v>
                </c:pt>
                <c:pt idx="15850">
                  <c:v>28.117009199036598</c:v>
                </c:pt>
                <c:pt idx="15851">
                  <c:v>29.708538021623575</c:v>
                </c:pt>
                <c:pt idx="15852">
                  <c:v>28.912773610330085</c:v>
                </c:pt>
                <c:pt idx="15853">
                  <c:v>32.626340863033029</c:v>
                </c:pt>
                <c:pt idx="15854">
                  <c:v>30.239047629152566</c:v>
                </c:pt>
                <c:pt idx="15855">
                  <c:v>24.933951553862642</c:v>
                </c:pt>
                <c:pt idx="15856">
                  <c:v>28.117009199036598</c:v>
                </c:pt>
                <c:pt idx="15857">
                  <c:v>40.318730172203423</c:v>
                </c:pt>
                <c:pt idx="15858">
                  <c:v>36.074653311971481</c:v>
                </c:pt>
                <c:pt idx="15859">
                  <c:v>19.426828716578534</c:v>
                </c:pt>
                <c:pt idx="15860">
                  <c:v>37.789173667865093</c:v>
                </c:pt>
                <c:pt idx="15861">
                  <c:v>32.732875782728215</c:v>
                </c:pt>
                <c:pt idx="15862">
                  <c:v>32.466754841405226</c:v>
                </c:pt>
                <c:pt idx="15863">
                  <c:v>31.402271076113248</c:v>
                </c:pt>
                <c:pt idx="15864">
                  <c:v>33.797359548020189</c:v>
                </c:pt>
                <c:pt idx="15865">
                  <c:v>32.732875782728215</c:v>
                </c:pt>
                <c:pt idx="15866">
                  <c:v>36.724689902573118</c:v>
                </c:pt>
                <c:pt idx="15867">
                  <c:v>26.612094132299362</c:v>
                </c:pt>
                <c:pt idx="15868">
                  <c:v>38.853657433157068</c:v>
                </c:pt>
                <c:pt idx="15869">
                  <c:v>35.776837968302793</c:v>
                </c:pt>
                <c:pt idx="15870">
                  <c:v>48.325430390020934</c:v>
                </c:pt>
                <c:pt idx="15871">
                  <c:v>43.252595155709344</c:v>
                </c:pt>
                <c:pt idx="15872">
                  <c:v>33.106924687086163</c:v>
                </c:pt>
                <c:pt idx="15873">
                  <c:v>30.704002733991199</c:v>
                </c:pt>
                <c:pt idx="15874">
                  <c:v>34.174889999572812</c:v>
                </c:pt>
                <c:pt idx="15875">
                  <c:v>33.90789867145115</c:v>
                </c:pt>
                <c:pt idx="15876">
                  <c:v>45.121534452560979</c:v>
                </c:pt>
                <c:pt idx="15877">
                  <c:v>24.56320218719296</c:v>
                </c:pt>
                <c:pt idx="15878">
                  <c:v>26.966124140287924</c:v>
                </c:pt>
                <c:pt idx="15879">
                  <c:v>38.446751249519416</c:v>
                </c:pt>
                <c:pt idx="15880">
                  <c:v>35.626176936202356</c:v>
                </c:pt>
                <c:pt idx="15881">
                  <c:v>38.036970864216045</c:v>
                </c:pt>
                <c:pt idx="15882">
                  <c:v>47.94801256827234</c:v>
                </c:pt>
                <c:pt idx="15883">
                  <c:v>33.751114992191702</c:v>
                </c:pt>
                <c:pt idx="15884">
                  <c:v>31.072455072176488</c:v>
                </c:pt>
                <c:pt idx="15885">
                  <c:v>32.411785032184092</c:v>
                </c:pt>
                <c:pt idx="15886">
                  <c:v>36.161908920205398</c:v>
                </c:pt>
                <c:pt idx="15887">
                  <c:v>37.769104872214527</c:v>
                </c:pt>
                <c:pt idx="15888">
                  <c:v>41.251362768234301</c:v>
                </c:pt>
                <c:pt idx="15889">
                  <c:v>33.483249000190185</c:v>
                </c:pt>
                <c:pt idx="15890">
                  <c:v>36.429774912206916</c:v>
                </c:pt>
                <c:pt idx="15891">
                  <c:v>44.465754672252558</c:v>
                </c:pt>
                <c:pt idx="15892">
                  <c:v>30.536723088173446</c:v>
                </c:pt>
                <c:pt idx="15893">
                  <c:v>39.912032808226698</c:v>
                </c:pt>
                <c:pt idx="15894">
                  <c:v>41.92421392098899</c:v>
                </c:pt>
                <c:pt idx="15895">
                  <c:v>44.611663531308793</c:v>
                </c:pt>
                <c:pt idx="15896">
                  <c:v>26.068261220102126</c:v>
                </c:pt>
                <c:pt idx="15897">
                  <c:v>21.768341843590438</c:v>
                </c:pt>
                <c:pt idx="15898">
                  <c:v>37.624294544477294</c:v>
                </c:pt>
                <c:pt idx="15899">
                  <c:v>42.999193765116914</c:v>
                </c:pt>
                <c:pt idx="15900">
                  <c:v>36.011824778285416</c:v>
                </c:pt>
                <c:pt idx="15901">
                  <c:v>44.611663531308793</c:v>
                </c:pt>
                <c:pt idx="15902">
                  <c:v>28.486965869389955</c:v>
                </c:pt>
                <c:pt idx="15903">
                  <c:v>41.92421392098899</c:v>
                </c:pt>
                <c:pt idx="15904">
                  <c:v>36.818059661381355</c:v>
                </c:pt>
                <c:pt idx="15905">
                  <c:v>40.580489115829081</c:v>
                </c:pt>
                <c:pt idx="15906">
                  <c:v>41.655468959957005</c:v>
                </c:pt>
                <c:pt idx="15907">
                  <c:v>30.6369255576458</c:v>
                </c:pt>
                <c:pt idx="15908">
                  <c:v>32.894648148597533</c:v>
                </c:pt>
                <c:pt idx="15909">
                  <c:v>33.164276412110624</c:v>
                </c:pt>
                <c:pt idx="15910">
                  <c:v>21.570261081047562</c:v>
                </c:pt>
                <c:pt idx="15911">
                  <c:v>43.140522162095124</c:v>
                </c:pt>
                <c:pt idx="15912">
                  <c:v>40.983496053990365</c:v>
                </c:pt>
                <c:pt idx="15913">
                  <c:v>32.625019885084434</c:v>
                </c:pt>
                <c:pt idx="15914">
                  <c:v>27.771711141848737</c:v>
                </c:pt>
                <c:pt idx="15915">
                  <c:v>39.904982999937985</c:v>
                </c:pt>
                <c:pt idx="15916">
                  <c:v>25.075428506717792</c:v>
                </c:pt>
                <c:pt idx="15917">
                  <c:v>33.164276412110624</c:v>
                </c:pt>
                <c:pt idx="15918">
                  <c:v>21.570261081047562</c:v>
                </c:pt>
                <c:pt idx="15919">
                  <c:v>38.287213418859423</c:v>
                </c:pt>
                <c:pt idx="15920">
                  <c:v>27.051592797783933</c:v>
                </c:pt>
                <c:pt idx="15921">
                  <c:v>47.61080332409972</c:v>
                </c:pt>
                <c:pt idx="15922">
                  <c:v>34.085006925207757</c:v>
                </c:pt>
                <c:pt idx="15923">
                  <c:v>23.80540166204986</c:v>
                </c:pt>
                <c:pt idx="15924">
                  <c:v>30.297783933518005</c:v>
                </c:pt>
                <c:pt idx="15925">
                  <c:v>34.355522853185597</c:v>
                </c:pt>
                <c:pt idx="15926">
                  <c:v>32.191395429362878</c:v>
                </c:pt>
                <c:pt idx="15927">
                  <c:v>35.43758656509695</c:v>
                </c:pt>
                <c:pt idx="15928">
                  <c:v>44.635128116343488</c:v>
                </c:pt>
                <c:pt idx="15929">
                  <c:v>41.929968836565095</c:v>
                </c:pt>
                <c:pt idx="15930">
                  <c:v>40.306873268698062</c:v>
                </c:pt>
                <c:pt idx="15931">
                  <c:v>42.741516620498615</c:v>
                </c:pt>
                <c:pt idx="15932">
                  <c:v>34.355522853185597</c:v>
                </c:pt>
                <c:pt idx="15933">
                  <c:v>25.699013157894736</c:v>
                </c:pt>
                <c:pt idx="15934">
                  <c:v>34.626038781163437</c:v>
                </c:pt>
                <c:pt idx="15935">
                  <c:v>28.945204293628809</c:v>
                </c:pt>
                <c:pt idx="15936">
                  <c:v>25.512350420275261</c:v>
                </c:pt>
                <c:pt idx="15937">
                  <c:v>24.426718487497588</c:v>
                </c:pt>
                <c:pt idx="15938">
                  <c:v>28.769246218608274</c:v>
                </c:pt>
                <c:pt idx="15939">
                  <c:v>44.239501260690076</c:v>
                </c:pt>
                <c:pt idx="15940">
                  <c:v>26.869390336247349</c:v>
                </c:pt>
                <c:pt idx="15941">
                  <c:v>29.854878151385943</c:v>
                </c:pt>
                <c:pt idx="15942">
                  <c:v>31.754734033746868</c:v>
                </c:pt>
                <c:pt idx="15943">
                  <c:v>35.554445798468713</c:v>
                </c:pt>
                <c:pt idx="15944">
                  <c:v>43.696685294301247</c:v>
                </c:pt>
                <c:pt idx="15945">
                  <c:v>29.583470168191525</c:v>
                </c:pt>
                <c:pt idx="15946">
                  <c:v>28.769246218608274</c:v>
                </c:pt>
                <c:pt idx="15947">
                  <c:v>34.46881386569104</c:v>
                </c:pt>
                <c:pt idx="15948">
                  <c:v>34.46881386569104</c:v>
                </c:pt>
                <c:pt idx="15949">
                  <c:v>32.676534980230699</c:v>
                </c:pt>
                <c:pt idx="15950">
                  <c:v>42.47949547429991</c:v>
                </c:pt>
                <c:pt idx="15951">
                  <c:v>32.404230522062107</c:v>
                </c:pt>
                <c:pt idx="15952">
                  <c:v>31.587317147556341</c:v>
                </c:pt>
                <c:pt idx="15953">
                  <c:v>40.301059808951194</c:v>
                </c:pt>
                <c:pt idx="15954">
                  <c:v>23.418183402498666</c:v>
                </c:pt>
                <c:pt idx="15955">
                  <c:v>46.836366804997333</c:v>
                </c:pt>
                <c:pt idx="15956">
                  <c:v>28.319663649533272</c:v>
                </c:pt>
                <c:pt idx="15957">
                  <c:v>38.667233059939662</c:v>
                </c:pt>
                <c:pt idx="15958">
                  <c:v>40.980807321904244</c:v>
                </c:pt>
                <c:pt idx="15959">
                  <c:v>41.527218086196299</c:v>
                </c:pt>
                <c:pt idx="15960">
                  <c:v>23.768868246704461</c:v>
                </c:pt>
                <c:pt idx="15961">
                  <c:v>41.527218086196299</c:v>
                </c:pt>
                <c:pt idx="15962">
                  <c:v>40.434396557612189</c:v>
                </c:pt>
                <c:pt idx="15963">
                  <c:v>20.76360904309815</c:v>
                </c:pt>
                <c:pt idx="15964">
                  <c:v>42.893244996926441</c:v>
                </c:pt>
                <c:pt idx="15965">
                  <c:v>29.506181271771055</c:v>
                </c:pt>
                <c:pt idx="15966">
                  <c:v>42.346834232634386</c:v>
                </c:pt>
                <c:pt idx="15967">
                  <c:v>42.62003961478041</c:v>
                </c:pt>
                <c:pt idx="15968">
                  <c:v>35.243494296837646</c:v>
                </c:pt>
                <c:pt idx="15969">
                  <c:v>48.903763404139063</c:v>
                </c:pt>
                <c:pt idx="15970">
                  <c:v>41.390728476821195</c:v>
                </c:pt>
                <c:pt idx="15971">
                  <c:v>32.070961799921058</c:v>
                </c:pt>
                <c:pt idx="15972">
                  <c:v>31.522740230691635</c:v>
                </c:pt>
                <c:pt idx="15973">
                  <c:v>26.314635323012148</c:v>
                </c:pt>
                <c:pt idx="15974">
                  <c:v>35.634401999912285</c:v>
                </c:pt>
                <c:pt idx="15975">
                  <c:v>39.471952984518225</c:v>
                </c:pt>
                <c:pt idx="15976">
                  <c:v>26.314635323012148</c:v>
                </c:pt>
                <c:pt idx="15977">
                  <c:v>32.893294153765183</c:v>
                </c:pt>
                <c:pt idx="15978">
                  <c:v>43.309503969124158</c:v>
                </c:pt>
                <c:pt idx="15979">
                  <c:v>37.553177492215255</c:v>
                </c:pt>
                <c:pt idx="15980">
                  <c:v>29.878075523003378</c:v>
                </c:pt>
                <c:pt idx="15981">
                  <c:v>40.29428533836235</c:v>
                </c:pt>
                <c:pt idx="15982">
                  <c:v>36.456734353756417</c:v>
                </c:pt>
                <c:pt idx="15983">
                  <c:v>33.002483436878627</c:v>
                </c:pt>
                <c:pt idx="15984">
                  <c:v>35.2026489993372</c:v>
                </c:pt>
                <c:pt idx="15985">
                  <c:v>45.928456116322749</c:v>
                </c:pt>
                <c:pt idx="15986">
                  <c:v>35.752690389951844</c:v>
                </c:pt>
                <c:pt idx="15987">
                  <c:v>48.128621678781329</c:v>
                </c:pt>
                <c:pt idx="15988">
                  <c:v>33.277504132185946</c:v>
                </c:pt>
                <c:pt idx="15989">
                  <c:v>42.353187077327568</c:v>
                </c:pt>
                <c:pt idx="15990">
                  <c:v>31.627379960342015</c:v>
                </c:pt>
                <c:pt idx="15991">
                  <c:v>35.2026489993372</c:v>
                </c:pt>
                <c:pt idx="15992">
                  <c:v>33.388152448648476</c:v>
                </c:pt>
                <c:pt idx="15993">
                  <c:v>34.767828169667006</c:v>
                </c:pt>
                <c:pt idx="15994">
                  <c:v>45.805233937815267</c:v>
                </c:pt>
                <c:pt idx="15995">
                  <c:v>35.871568746481834</c:v>
                </c:pt>
                <c:pt idx="15996">
                  <c:v>44.42555821679673</c:v>
                </c:pt>
                <c:pt idx="15997">
                  <c:v>38.9068553327226</c:v>
                </c:pt>
                <c:pt idx="15998">
                  <c:v>38.9068553327226</c:v>
                </c:pt>
                <c:pt idx="15999">
                  <c:v>31.180671295018826</c:v>
                </c:pt>
                <c:pt idx="16000">
                  <c:v>27.593514420370642</c:v>
                </c:pt>
                <c:pt idx="16001">
                  <c:v>34.767828169667006</c:v>
                </c:pt>
                <c:pt idx="16002">
                  <c:v>42.21807706316708</c:v>
                </c:pt>
                <c:pt idx="16003">
                  <c:v>28.973190141389171</c:v>
                </c:pt>
                <c:pt idx="16004">
                  <c:v>34.767828169667006</c:v>
                </c:pt>
                <c:pt idx="16005">
                  <c:v>39.458725621130014</c:v>
                </c:pt>
                <c:pt idx="16006">
                  <c:v>46.357104226222674</c:v>
                </c:pt>
                <c:pt idx="16007">
                  <c:v>36.821603483932769</c:v>
                </c:pt>
                <c:pt idx="16008">
                  <c:v>27.685416153332909</c:v>
                </c:pt>
                <c:pt idx="16009">
                  <c:v>22.978895407266315</c:v>
                </c:pt>
                <c:pt idx="16010">
                  <c:v>23.809457891866302</c:v>
                </c:pt>
                <c:pt idx="16011">
                  <c:v>24.916874537999618</c:v>
                </c:pt>
                <c:pt idx="16012">
                  <c:v>43.466103360732667</c:v>
                </c:pt>
                <c:pt idx="16013">
                  <c:v>24.36316621493296</c:v>
                </c:pt>
                <c:pt idx="16014">
                  <c:v>49.280040752932578</c:v>
                </c:pt>
                <c:pt idx="16015">
                  <c:v>25.747437022599605</c:v>
                </c:pt>
                <c:pt idx="16016">
                  <c:v>47.342061622199274</c:v>
                </c:pt>
                <c:pt idx="16017">
                  <c:v>44.573520006865984</c:v>
                </c:pt>
                <c:pt idx="16018">
                  <c:v>22.702041245732985</c:v>
                </c:pt>
                <c:pt idx="16019">
                  <c:v>26.666666666666668</c:v>
                </c:pt>
                <c:pt idx="16020">
                  <c:v>33.611111111111114</c:v>
                </c:pt>
                <c:pt idx="16021">
                  <c:v>24.722222222222221</c:v>
                </c:pt>
                <c:pt idx="16022">
                  <c:v>38.611111111111114</c:v>
                </c:pt>
                <c:pt idx="16023">
                  <c:v>29.166666666666668</c:v>
                </c:pt>
                <c:pt idx="16024">
                  <c:v>28.055555555555557</c:v>
                </c:pt>
                <c:pt idx="16025">
                  <c:v>23.611111111111111</c:v>
                </c:pt>
                <c:pt idx="16026">
                  <c:v>27.5</c:v>
                </c:pt>
                <c:pt idx="16027">
                  <c:v>33.055555555555557</c:v>
                </c:pt>
                <c:pt idx="16028">
                  <c:v>38.888888888888886</c:v>
                </c:pt>
                <c:pt idx="16029">
                  <c:v>26.111111111111111</c:v>
                </c:pt>
                <c:pt idx="16030">
                  <c:v>25.833333333333332</c:v>
                </c:pt>
                <c:pt idx="16031">
                  <c:v>47.5</c:v>
                </c:pt>
                <c:pt idx="16032">
                  <c:v>28.888888888888889</c:v>
                </c:pt>
                <c:pt idx="16033">
                  <c:v>37.625313195894094</c:v>
                </c:pt>
                <c:pt idx="16034">
                  <c:v>28.149308391002251</c:v>
                </c:pt>
                <c:pt idx="16035">
                  <c:v>27.591896343655669</c:v>
                </c:pt>
                <c:pt idx="16036">
                  <c:v>47.937436071805813</c:v>
                </c:pt>
                <c:pt idx="16037">
                  <c:v>30.936368627735146</c:v>
                </c:pt>
                <c:pt idx="16038">
                  <c:v>31.772486698755014</c:v>
                </c:pt>
                <c:pt idx="16039">
                  <c:v>43.756845716706465</c:v>
                </c:pt>
                <c:pt idx="16040">
                  <c:v>37.904019219567388</c:v>
                </c:pt>
                <c:pt idx="16041">
                  <c:v>29.5428385093687</c:v>
                </c:pt>
                <c:pt idx="16042">
                  <c:v>29.641726602610706</c:v>
                </c:pt>
                <c:pt idx="16043">
                  <c:v>49.775729577968917</c:v>
                </c:pt>
                <c:pt idx="16044">
                  <c:v>45.860784554982601</c:v>
                </c:pt>
                <c:pt idx="16045">
                  <c:v>32.997393765170408</c:v>
                </c:pt>
                <c:pt idx="16046">
                  <c:v>32.717754834957098</c:v>
                </c:pt>
                <c:pt idx="16047">
                  <c:v>43.344034183062824</c:v>
                </c:pt>
                <c:pt idx="16048">
                  <c:v>32.827453852175452</c:v>
                </c:pt>
                <c:pt idx="16049">
                  <c:v>44.331091526869415</c:v>
                </c:pt>
                <c:pt idx="16050">
                  <c:v>25.532464107247577</c:v>
                </c:pt>
                <c:pt idx="16051">
                  <c:v>35.633219138686179</c:v>
                </c:pt>
                <c:pt idx="16052">
                  <c:v>43.208785412265129</c:v>
                </c:pt>
                <c:pt idx="16053">
                  <c:v>48.820315985286577</c:v>
                </c:pt>
                <c:pt idx="16054">
                  <c:v>28.618805922409372</c:v>
                </c:pt>
                <c:pt idx="16055">
                  <c:v>30.582841622966878</c:v>
                </c:pt>
                <c:pt idx="16056">
                  <c:v>43.208785412265129</c:v>
                </c:pt>
                <c:pt idx="16057">
                  <c:v>31.705147737571167</c:v>
                </c:pt>
                <c:pt idx="16058">
                  <c:v>42.086479297660837</c:v>
                </c:pt>
                <c:pt idx="16059">
                  <c:v>43.489361940916204</c:v>
                </c:pt>
                <c:pt idx="16060">
                  <c:v>28.338229393758297</c:v>
                </c:pt>
                <c:pt idx="16061">
                  <c:v>21.884969234783636</c:v>
                </c:pt>
                <c:pt idx="16062">
                  <c:v>44.331091526869415</c:v>
                </c:pt>
                <c:pt idx="16063">
                  <c:v>40.964173183056552</c:v>
                </c:pt>
                <c:pt idx="16064">
                  <c:v>31.248592405747491</c:v>
                </c:pt>
                <c:pt idx="16065">
                  <c:v>43.63542182784559</c:v>
                </c:pt>
                <c:pt idx="16066">
                  <c:v>33.500743209765325</c:v>
                </c:pt>
                <c:pt idx="16067">
                  <c:v>41.101752173325529</c:v>
                </c:pt>
                <c:pt idx="16068">
                  <c:v>21.676951488671683</c:v>
                </c:pt>
                <c:pt idx="16069">
                  <c:v>46.450610332867889</c:v>
                </c:pt>
                <c:pt idx="16070">
                  <c:v>43.916940678347821</c:v>
                </c:pt>
                <c:pt idx="16071">
                  <c:v>47.858204585379035</c:v>
                </c:pt>
                <c:pt idx="16072">
                  <c:v>25.336696545200667</c:v>
                </c:pt>
                <c:pt idx="16073">
                  <c:v>36.597450565289854</c:v>
                </c:pt>
                <c:pt idx="16074">
                  <c:v>21.113913787667222</c:v>
                </c:pt>
                <c:pt idx="16075">
                  <c:v>27.307328498716274</c:v>
                </c:pt>
                <c:pt idx="16076">
                  <c:v>47.576685734876811</c:v>
                </c:pt>
                <c:pt idx="16077">
                  <c:v>32.201115740413812</c:v>
                </c:pt>
                <c:pt idx="16078">
                  <c:v>43.499752842313391</c:v>
                </c:pt>
                <c:pt idx="16079">
                  <c:v>44.347150624955859</c:v>
                </c:pt>
                <c:pt idx="16080">
                  <c:v>37.285502436268622</c:v>
                </c:pt>
                <c:pt idx="16081">
                  <c:v>36.438104653626155</c:v>
                </c:pt>
                <c:pt idx="16082">
                  <c:v>36.155638726078664</c:v>
                </c:pt>
                <c:pt idx="16083">
                  <c:v>44.62961655250335</c:v>
                </c:pt>
                <c:pt idx="16084">
                  <c:v>42.369889132123433</c:v>
                </c:pt>
                <c:pt idx="16085">
                  <c:v>37.567968363816114</c:v>
                </c:pt>
                <c:pt idx="16086">
                  <c:v>49.031277987506932</c:v>
                </c:pt>
                <c:pt idx="16087">
                  <c:v>42.229250983459728</c:v>
                </c:pt>
                <c:pt idx="16088">
                  <c:v>28.908614767200621</c:v>
                </c:pt>
                <c:pt idx="16089">
                  <c:v>20.972916595812215</c:v>
                </c:pt>
                <c:pt idx="16090">
                  <c:v>39.111655273271424</c:v>
                </c:pt>
                <c:pt idx="16091">
                  <c:v>43.079504358965629</c:v>
                </c:pt>
                <c:pt idx="16092">
                  <c:v>31.175957101883021</c:v>
                </c:pt>
                <c:pt idx="16093">
                  <c:v>30.04228593454182</c:v>
                </c:pt>
                <c:pt idx="16094">
                  <c:v>26.641272432518218</c:v>
                </c:pt>
                <c:pt idx="16095">
                  <c:v>31.742792685553621</c:v>
                </c:pt>
                <c:pt idx="16096">
                  <c:v>41.378997607953828</c:v>
                </c:pt>
                <c:pt idx="16097">
                  <c:v>27.299949665717808</c:v>
                </c:pt>
                <c:pt idx="16098">
                  <c:v>42.940545828368634</c:v>
                </c:pt>
                <c:pt idx="16099">
                  <c:v>39.243677644469351</c:v>
                </c:pt>
                <c:pt idx="16100">
                  <c:v>33.840562606462697</c:v>
                </c:pt>
                <c:pt idx="16101">
                  <c:v>25.593702811610445</c:v>
                </c:pt>
                <c:pt idx="16102">
                  <c:v>39.243677644469351</c:v>
                </c:pt>
                <c:pt idx="16103">
                  <c:v>25.309328335925883</c:v>
                </c:pt>
                <c:pt idx="16104">
                  <c:v>49.765533244798085</c:v>
                </c:pt>
                <c:pt idx="16105">
                  <c:v>27.015575190033246</c:v>
                </c:pt>
                <c:pt idx="16106">
                  <c:v>36.684307363308307</c:v>
                </c:pt>
                <c:pt idx="16107">
                  <c:v>43.656409788166549</c:v>
                </c:pt>
                <c:pt idx="16108">
                  <c:v>36.237673484295108</c:v>
                </c:pt>
                <c:pt idx="16109">
                  <c:v>30.245617238860483</c:v>
                </c:pt>
                <c:pt idx="16110">
                  <c:v>23.682888970051135</c:v>
                </c:pt>
                <c:pt idx="16111">
                  <c:v>38.23502556610665</c:v>
                </c:pt>
                <c:pt idx="16112">
                  <c:v>49.933802045288537</c:v>
                </c:pt>
                <c:pt idx="16113">
                  <c:v>41.659057706355007</c:v>
                </c:pt>
                <c:pt idx="16114">
                  <c:v>44.512417823228638</c:v>
                </c:pt>
                <c:pt idx="16115">
                  <c:v>38.23502556610665</c:v>
                </c:pt>
                <c:pt idx="16116">
                  <c:v>43.371073776479186</c:v>
                </c:pt>
                <c:pt idx="16117">
                  <c:v>38.23502556610665</c:v>
                </c:pt>
                <c:pt idx="16118">
                  <c:v>42.80040175310446</c:v>
                </c:pt>
                <c:pt idx="16119">
                  <c:v>47.812506262865718</c:v>
                </c:pt>
                <c:pt idx="16120">
                  <c:v>32.352174896430093</c:v>
                </c:pt>
                <c:pt idx="16121">
                  <c:v>44.376877070324468</c:v>
                </c:pt>
                <c:pt idx="16122">
                  <c:v>46.953598964730404</c:v>
                </c:pt>
                <c:pt idx="16123">
                  <c:v>42.945364906765612</c:v>
                </c:pt>
                <c:pt idx="16124">
                  <c:v>50.389228157271653</c:v>
                </c:pt>
                <c:pt idx="16125">
                  <c:v>38.650828416089048</c:v>
                </c:pt>
                <c:pt idx="16126">
                  <c:v>24.622009213212284</c:v>
                </c:pt>
                <c:pt idx="16127">
                  <c:v>37.50561868524197</c:v>
                </c:pt>
                <c:pt idx="16128">
                  <c:v>42.086457608630297</c:v>
                </c:pt>
                <c:pt idx="16129">
                  <c:v>46.094691666595089</c:v>
                </c:pt>
                <c:pt idx="16130">
                  <c:v>38.781959207124387</c:v>
                </c:pt>
                <c:pt idx="16131">
                  <c:v>38.494685435219765</c:v>
                </c:pt>
                <c:pt idx="16132">
                  <c:v>28.727377190462509</c:v>
                </c:pt>
                <c:pt idx="16133">
                  <c:v>40.218328066647516</c:v>
                </c:pt>
                <c:pt idx="16134">
                  <c:v>44.527434645216886</c:v>
                </c:pt>
                <c:pt idx="16135">
                  <c:v>32.174662453318007</c:v>
                </c:pt>
                <c:pt idx="16136">
                  <c:v>22.407354208560758</c:v>
                </c:pt>
                <c:pt idx="16137">
                  <c:v>36.196495259982761</c:v>
                </c:pt>
                <c:pt idx="16138">
                  <c:v>36.196495259982761</c:v>
                </c:pt>
                <c:pt idx="16139">
                  <c:v>40.792875610456761</c:v>
                </c:pt>
                <c:pt idx="16140">
                  <c:v>27.865555874748633</c:v>
                </c:pt>
                <c:pt idx="16141">
                  <c:v>45.101982189026138</c:v>
                </c:pt>
                <c:pt idx="16142">
                  <c:v>38.62550840104808</c:v>
                </c:pt>
                <c:pt idx="16143">
                  <c:v>35.743007774104193</c:v>
                </c:pt>
                <c:pt idx="16144">
                  <c:v>25.654255579800591</c:v>
                </c:pt>
                <c:pt idx="16145">
                  <c:v>38.337258338353692</c:v>
                </c:pt>
                <c:pt idx="16146">
                  <c:v>25.366005517106203</c:v>
                </c:pt>
                <c:pt idx="16147">
                  <c:v>36.319507899492969</c:v>
                </c:pt>
                <c:pt idx="16148">
                  <c:v>46.408260093796578</c:v>
                </c:pt>
                <c:pt idx="16149">
                  <c:v>34.301757460632253</c:v>
                </c:pt>
                <c:pt idx="16150">
                  <c:v>22.771754952856703</c:v>
                </c:pt>
                <c:pt idx="16151">
                  <c:v>42.084509153380743</c:v>
                </c:pt>
                <c:pt idx="16152">
                  <c:v>46.12001003110219</c:v>
                </c:pt>
                <c:pt idx="16153">
                  <c:v>29.689756457522034</c:v>
                </c:pt>
                <c:pt idx="16154">
                  <c:v>45.12008885186728</c:v>
                </c:pt>
                <c:pt idx="16155">
                  <c:v>44.252394835485219</c:v>
                </c:pt>
                <c:pt idx="16156">
                  <c:v>36.443148688046648</c:v>
                </c:pt>
                <c:pt idx="16157">
                  <c:v>26.609283169049935</c:v>
                </c:pt>
                <c:pt idx="16158">
                  <c:v>47.723170901013468</c:v>
                </c:pt>
                <c:pt idx="16159">
                  <c:v>45.12008885186728</c:v>
                </c:pt>
                <c:pt idx="16160">
                  <c:v>40.781618769956964</c:v>
                </c:pt>
                <c:pt idx="16161">
                  <c:v>38.178536720810776</c:v>
                </c:pt>
                <c:pt idx="16162">
                  <c:v>24.295432458697768</c:v>
                </c:pt>
                <c:pt idx="16163">
                  <c:v>46.56624554583739</c:v>
                </c:pt>
                <c:pt idx="16164">
                  <c:v>31.34350449402006</c:v>
                </c:pt>
                <c:pt idx="16165">
                  <c:v>25.248934175738384</c:v>
                </c:pt>
                <c:pt idx="16166">
                  <c:v>24.088063638922826</c:v>
                </c:pt>
                <c:pt idx="16167">
                  <c:v>38.889162983321185</c:v>
                </c:pt>
                <c:pt idx="16168">
                  <c:v>49.627215448865094</c:v>
                </c:pt>
                <c:pt idx="16169">
                  <c:v>38.018510080709518</c:v>
                </c:pt>
                <c:pt idx="16170">
                  <c:v>49.046780180457318</c:v>
                </c:pt>
                <c:pt idx="16171">
                  <c:v>38.598945349117301</c:v>
                </c:pt>
                <c:pt idx="16172">
                  <c:v>33.084810299243401</c:v>
                </c:pt>
                <c:pt idx="16173">
                  <c:v>34.826116104466735</c:v>
                </c:pt>
                <c:pt idx="16174">
                  <c:v>43.82286276478731</c:v>
                </c:pt>
                <c:pt idx="16175">
                  <c:v>50.497868351476768</c:v>
                </c:pt>
                <c:pt idx="16176">
                  <c:v>41.791339325360084</c:v>
                </c:pt>
                <c:pt idx="16177">
                  <c:v>37.274749851483413</c:v>
                </c:pt>
                <c:pt idx="16178">
                  <c:v>39.895630700415843</c:v>
                </c:pt>
                <c:pt idx="16179">
                  <c:v>37.565958834698129</c:v>
                </c:pt>
                <c:pt idx="16180">
                  <c:v>41.642884599704125</c:v>
                </c:pt>
                <c:pt idx="16181">
                  <c:v>27.373644422183133</c:v>
                </c:pt>
                <c:pt idx="16182">
                  <c:v>43.972556465421839</c:v>
                </c:pt>
                <c:pt idx="16183">
                  <c:v>38.148376801127554</c:v>
                </c:pt>
                <c:pt idx="16184">
                  <c:v>38.730794767556986</c:v>
                </c:pt>
                <c:pt idx="16185">
                  <c:v>48.631900196857266</c:v>
                </c:pt>
                <c:pt idx="16186">
                  <c:v>48.049482230427842</c:v>
                </c:pt>
                <c:pt idx="16187">
                  <c:v>33.603623347213095</c:v>
                </c:pt>
                <c:pt idx="16188">
                  <c:v>31.558185404339255</c:v>
                </c:pt>
                <c:pt idx="16189">
                  <c:v>40.616553437066258</c:v>
                </c:pt>
                <c:pt idx="16190">
                  <c:v>39.155526335013519</c:v>
                </c:pt>
                <c:pt idx="16191">
                  <c:v>36.817882971729126</c:v>
                </c:pt>
                <c:pt idx="16192">
                  <c:v>50.551537731024915</c:v>
                </c:pt>
                <c:pt idx="16193">
                  <c:v>35.649061290086934</c:v>
                </c:pt>
                <c:pt idx="16194">
                  <c:v>35.356855869676387</c:v>
                </c:pt>
                <c:pt idx="16195">
                  <c:v>48.213894367740529</c:v>
                </c:pt>
                <c:pt idx="16196">
                  <c:v>42.661991379940105</c:v>
                </c:pt>
                <c:pt idx="16197">
                  <c:v>47.045072686098329</c:v>
                </c:pt>
                <c:pt idx="16198">
                  <c:v>35.064650449265841</c:v>
                </c:pt>
                <c:pt idx="16199">
                  <c:v>33.895828767623641</c:v>
                </c:pt>
                <c:pt idx="16200">
                  <c:v>28.734284105835997</c:v>
                </c:pt>
                <c:pt idx="16201">
                  <c:v>36.94407956464628</c:v>
                </c:pt>
                <c:pt idx="16202">
                  <c:v>38.116907487333464</c:v>
                </c:pt>
                <c:pt idx="16203">
                  <c:v>24.336179395759057</c:v>
                </c:pt>
                <c:pt idx="16204">
                  <c:v>45.153875023456564</c:v>
                </c:pt>
                <c:pt idx="16205">
                  <c:v>48.672358791518114</c:v>
                </c:pt>
                <c:pt idx="16206">
                  <c:v>48.672358791518114</c:v>
                </c:pt>
                <c:pt idx="16207">
                  <c:v>29.613905047851382</c:v>
                </c:pt>
                <c:pt idx="16208">
                  <c:v>42.808219178082197</c:v>
                </c:pt>
                <c:pt idx="16209">
                  <c:v>24.922593357102649</c:v>
                </c:pt>
                <c:pt idx="16210">
                  <c:v>42.221805216738609</c:v>
                </c:pt>
                <c:pt idx="16211">
                  <c:v>31.959560893225749</c:v>
                </c:pt>
                <c:pt idx="16212">
                  <c:v>46.485764470165257</c:v>
                </c:pt>
                <c:pt idx="16213">
                  <c:v>37.953567193995688</c:v>
                </c:pt>
                <c:pt idx="16214">
                  <c:v>42.660986380847866</c:v>
                </c:pt>
                <c:pt idx="16215">
                  <c:v>29.715583617004373</c:v>
                </c:pt>
                <c:pt idx="16216">
                  <c:v>45.897337071808735</c:v>
                </c:pt>
                <c:pt idx="16217">
                  <c:v>45.308909673452213</c:v>
                </c:pt>
                <c:pt idx="16218">
                  <c:v>37.365139795639166</c:v>
                </c:pt>
                <c:pt idx="16219">
                  <c:v>38.674555095003598</c:v>
                </c:pt>
                <c:pt idx="16220">
                  <c:v>33.360494089583256</c:v>
                </c:pt>
                <c:pt idx="16221">
                  <c:v>46.940872214546346</c:v>
                </c:pt>
                <c:pt idx="16222">
                  <c:v>51.074030774317727</c:v>
                </c:pt>
                <c:pt idx="16223">
                  <c:v>35.427073369468943</c:v>
                </c:pt>
                <c:pt idx="16224">
                  <c:v>38.969780706415833</c:v>
                </c:pt>
                <c:pt idx="16225">
                  <c:v>47.826549048783072</c:v>
                </c:pt>
                <c:pt idx="16226">
                  <c:v>21.256244021681365</c:v>
                </c:pt>
                <c:pt idx="16227">
                  <c:v>33.360494089583256</c:v>
                </c:pt>
                <c:pt idx="16228">
                  <c:v>41.626811209126004</c:v>
                </c:pt>
                <c:pt idx="16229">
                  <c:v>37.919072404691306</c:v>
                </c:pt>
                <c:pt idx="16230">
                  <c:v>43.251441961601017</c:v>
                </c:pt>
                <c:pt idx="16231">
                  <c:v>42.955199208439367</c:v>
                </c:pt>
                <c:pt idx="16232">
                  <c:v>34.956644873074794</c:v>
                </c:pt>
                <c:pt idx="16233">
                  <c:v>49.472539777995685</c:v>
                </c:pt>
                <c:pt idx="16234">
                  <c:v>36.7341013920447</c:v>
                </c:pt>
                <c:pt idx="16235">
                  <c:v>43.251441961601017</c:v>
                </c:pt>
                <c:pt idx="16236">
                  <c:v>42.658956455277718</c:v>
                </c:pt>
                <c:pt idx="16237">
                  <c:v>34.660402119913144</c:v>
                </c:pt>
                <c:pt idx="16238">
                  <c:v>37.919072404691306</c:v>
                </c:pt>
                <c:pt idx="16239">
                  <c:v>45.917626740055873</c:v>
                </c:pt>
                <c:pt idx="16240">
                  <c:v>38.347205707491078</c:v>
                </c:pt>
                <c:pt idx="16241">
                  <c:v>42.508917954815693</c:v>
                </c:pt>
                <c:pt idx="16242">
                  <c:v>28.834720570749109</c:v>
                </c:pt>
                <c:pt idx="16243">
                  <c:v>44.88703923900119</c:v>
                </c:pt>
                <c:pt idx="16244">
                  <c:v>32.699167657550532</c:v>
                </c:pt>
                <c:pt idx="16245">
                  <c:v>25.564803804994053</c:v>
                </c:pt>
                <c:pt idx="16246">
                  <c:v>39.239001189060644</c:v>
                </c:pt>
                <c:pt idx="16247">
                  <c:v>38.644470868014267</c:v>
                </c:pt>
                <c:pt idx="16248">
                  <c:v>42.211652794292512</c:v>
                </c:pt>
                <c:pt idx="16249">
                  <c:v>38.644470868014267</c:v>
                </c:pt>
                <c:pt idx="16250">
                  <c:v>44.743930485829601</c:v>
                </c:pt>
                <c:pt idx="16251">
                  <c:v>46.533687705262786</c:v>
                </c:pt>
                <c:pt idx="16252">
                  <c:v>38.778073087718987</c:v>
                </c:pt>
                <c:pt idx="16253">
                  <c:v>39.374658827530048</c:v>
                </c:pt>
                <c:pt idx="16254">
                  <c:v>41.462708916868763</c:v>
                </c:pt>
                <c:pt idx="16255">
                  <c:v>28.934408380836476</c:v>
                </c:pt>
                <c:pt idx="16256">
                  <c:v>37.883194478002395</c:v>
                </c:pt>
                <c:pt idx="16257">
                  <c:v>23.266843852631393</c:v>
                </c:pt>
                <c:pt idx="16258">
                  <c:v>37.584901608096864</c:v>
                </c:pt>
                <c:pt idx="16259">
                  <c:v>39.076365957624517</c:v>
                </c:pt>
                <c:pt idx="16260">
                  <c:v>49.089450557344861</c:v>
                </c:pt>
                <c:pt idx="16261">
                  <c:v>40.70832485243232</c:v>
                </c:pt>
                <c:pt idx="16262">
                  <c:v>32.027873229487192</c:v>
                </c:pt>
                <c:pt idx="16263">
                  <c:v>48.490798721279681</c:v>
                </c:pt>
                <c:pt idx="16264">
                  <c:v>42.204954442595273</c:v>
                </c:pt>
                <c:pt idx="16265">
                  <c:v>34.721806491780512</c:v>
                </c:pt>
                <c:pt idx="16266">
                  <c:v>39.810347098334553</c:v>
                </c:pt>
                <c:pt idx="16267">
                  <c:v>38.313717508171599</c:v>
                </c:pt>
                <c:pt idx="16268">
                  <c:v>39.810347098334553</c:v>
                </c:pt>
                <c:pt idx="16269">
                  <c:v>27.537984458998334</c:v>
                </c:pt>
                <c:pt idx="16270">
                  <c:v>38.613043426204186</c:v>
                </c:pt>
                <c:pt idx="16271">
                  <c:v>46.994169131116728</c:v>
                </c:pt>
                <c:pt idx="16272">
                  <c:v>46.096191377018954</c:v>
                </c:pt>
                <c:pt idx="16273">
                  <c:v>48.659023395378597</c:v>
                </c:pt>
                <c:pt idx="16274">
                  <c:v>46.256108659804347</c:v>
                </c:pt>
                <c:pt idx="16275">
                  <c:v>33.040077614145964</c:v>
                </c:pt>
                <c:pt idx="16276">
                  <c:v>33.340441956092747</c:v>
                </c:pt>
                <c:pt idx="16277">
                  <c:v>34.84226366582665</c:v>
                </c:pt>
                <c:pt idx="16278">
                  <c:v>25.831333407423209</c:v>
                </c:pt>
                <c:pt idx="16279">
                  <c:v>38.446635769188028</c:v>
                </c:pt>
                <c:pt idx="16280">
                  <c:v>26.825327932098766</c:v>
                </c:pt>
                <c:pt idx="16281">
                  <c:v>37.977430555555557</c:v>
                </c:pt>
                <c:pt idx="16282">
                  <c:v>35.264756944444443</c:v>
                </c:pt>
                <c:pt idx="16283">
                  <c:v>48.22530864197531</c:v>
                </c:pt>
                <c:pt idx="16284">
                  <c:v>44.005594135802468</c:v>
                </c:pt>
                <c:pt idx="16285">
                  <c:v>25.619695216049383</c:v>
                </c:pt>
                <c:pt idx="16286">
                  <c:v>47.321084104938272</c:v>
                </c:pt>
                <c:pt idx="16287">
                  <c:v>39.484471450617285</c:v>
                </c:pt>
                <c:pt idx="16288">
                  <c:v>49.430941358024697</c:v>
                </c:pt>
                <c:pt idx="16289">
                  <c:v>26.222511574074076</c:v>
                </c:pt>
                <c:pt idx="16290">
                  <c:v>48.828125</c:v>
                </c:pt>
                <c:pt idx="16291">
                  <c:v>48.22530864197531</c:v>
                </c:pt>
                <c:pt idx="16292">
                  <c:v>39.785879629629633</c:v>
                </c:pt>
                <c:pt idx="16293">
                  <c:v>37.20226843100189</c:v>
                </c:pt>
                <c:pt idx="16294">
                  <c:v>42.344045368620037</c:v>
                </c:pt>
                <c:pt idx="16295">
                  <c:v>38.109640831758036</c:v>
                </c:pt>
                <c:pt idx="16296">
                  <c:v>38.714555765595463</c:v>
                </c:pt>
                <c:pt idx="16297">
                  <c:v>48.695652173913047</c:v>
                </c:pt>
                <c:pt idx="16298">
                  <c:v>43.251417769376182</c:v>
                </c:pt>
                <c:pt idx="16299">
                  <c:v>36.899810964083173</c:v>
                </c:pt>
                <c:pt idx="16300">
                  <c:v>40.529300567107754</c:v>
                </c:pt>
                <c:pt idx="16301">
                  <c:v>40.226843100189036</c:v>
                </c:pt>
                <c:pt idx="16302">
                  <c:v>23.894139886578451</c:v>
                </c:pt>
                <c:pt idx="16303">
                  <c:v>26.313799621928165</c:v>
                </c:pt>
                <c:pt idx="16304">
                  <c:v>38.412098298676746</c:v>
                </c:pt>
                <c:pt idx="16305">
                  <c:v>48.393194706994329</c:v>
                </c:pt>
                <c:pt idx="16306">
                  <c:v>33.993371292597942</c:v>
                </c:pt>
                <c:pt idx="16307">
                  <c:v>41.277665141011788</c:v>
                </c:pt>
                <c:pt idx="16308">
                  <c:v>37.939030460488773</c:v>
                </c:pt>
                <c:pt idx="16309">
                  <c:v>39.153079435224413</c:v>
                </c:pt>
                <c:pt idx="16310">
                  <c:v>39.760103922592236</c:v>
                </c:pt>
                <c:pt idx="16311">
                  <c:v>41.5811773846957</c:v>
                </c:pt>
                <c:pt idx="16312">
                  <c:v>33.993371292597942</c:v>
                </c:pt>
                <c:pt idx="16313">
                  <c:v>35.510932511017494</c:v>
                </c:pt>
                <c:pt idx="16314">
                  <c:v>27.619614175235828</c:v>
                </c:pt>
                <c:pt idx="16315">
                  <c:v>41.5811773846957</c:v>
                </c:pt>
                <c:pt idx="16316">
                  <c:v>51.597081426264737</c:v>
                </c:pt>
                <c:pt idx="16317">
                  <c:v>27.012589687868008</c:v>
                </c:pt>
                <c:pt idx="16318">
                  <c:v>21.549369301557626</c:v>
                </c:pt>
                <c:pt idx="16319">
                  <c:v>33.993371292597942</c:v>
                </c:pt>
                <c:pt idx="16320">
                  <c:v>51.168188006542216</c:v>
                </c:pt>
                <c:pt idx="16321">
                  <c:v>40.508148838512589</c:v>
                </c:pt>
                <c:pt idx="16322">
                  <c:v>31.066399861114917</c:v>
                </c:pt>
                <c:pt idx="16323">
                  <c:v>42.031011576802534</c:v>
                </c:pt>
                <c:pt idx="16324">
                  <c:v>24.36580381263915</c:v>
                </c:pt>
                <c:pt idx="16325">
                  <c:v>52.08190564951618</c:v>
                </c:pt>
                <c:pt idx="16326">
                  <c:v>51.472760554200207</c:v>
                </c:pt>
                <c:pt idx="16327">
                  <c:v>45.381309601040414</c:v>
                </c:pt>
                <c:pt idx="16328">
                  <c:v>30.457254765798936</c:v>
                </c:pt>
                <c:pt idx="16329">
                  <c:v>41.726439029144544</c:v>
                </c:pt>
                <c:pt idx="16330">
                  <c:v>48.596508386718185</c:v>
                </c:pt>
                <c:pt idx="16331">
                  <c:v>40.34427111350189</c:v>
                </c:pt>
                <c:pt idx="16332">
                  <c:v>26.896180742334593</c:v>
                </c:pt>
                <c:pt idx="16333">
                  <c:v>37.59352535576312</c:v>
                </c:pt>
                <c:pt idx="16334">
                  <c:v>28.118734412440709</c:v>
                </c:pt>
                <c:pt idx="16335">
                  <c:v>44.92884737639983</c:v>
                </c:pt>
                <c:pt idx="16336">
                  <c:v>37.899163773289651</c:v>
                </c:pt>
                <c:pt idx="16337">
                  <c:v>41.566824783608006</c:v>
                </c:pt>
                <c:pt idx="16338">
                  <c:v>39.732994278448828</c:v>
                </c:pt>
                <c:pt idx="16339">
                  <c:v>38.510440608342712</c:v>
                </c:pt>
                <c:pt idx="16340">
                  <c:v>37.418606862327131</c:v>
                </c:pt>
                <c:pt idx="16341">
                  <c:v>35.885057400756345</c:v>
                </c:pt>
                <c:pt idx="16342">
                  <c:v>46.313193739437672</c:v>
                </c:pt>
                <c:pt idx="16343">
                  <c:v>40.178995893154536</c:v>
                </c:pt>
                <c:pt idx="16344">
                  <c:v>47.846743201008458</c:v>
                </c:pt>
                <c:pt idx="16345">
                  <c:v>50.60713223183587</c:v>
                </c:pt>
                <c:pt idx="16346">
                  <c:v>49.380292662579244</c:v>
                </c:pt>
                <c:pt idx="16347">
                  <c:v>38.95215632389791</c:v>
                </c:pt>
                <c:pt idx="16348">
                  <c:v>41.712545354725322</c:v>
                </c:pt>
                <c:pt idx="16349">
                  <c:v>44.321329639889193</c:v>
                </c:pt>
                <c:pt idx="16350">
                  <c:v>44.629116651277315</c:v>
                </c:pt>
                <c:pt idx="16351">
                  <c:v>42.474607571560476</c:v>
                </c:pt>
                <c:pt idx="16352">
                  <c:v>43.705755617112956</c:v>
                </c:pt>
                <c:pt idx="16353">
                  <c:v>38.781163434903043</c:v>
                </c:pt>
                <c:pt idx="16354">
                  <c:v>37.857802400738684</c:v>
                </c:pt>
                <c:pt idx="16355">
                  <c:v>38.781163434903043</c:v>
                </c:pt>
                <c:pt idx="16356">
                  <c:v>40.627885503231759</c:v>
                </c:pt>
                <c:pt idx="16357">
                  <c:v>49.861495844875343</c:v>
                </c:pt>
                <c:pt idx="16358">
                  <c:v>48.938134810710984</c:v>
                </c:pt>
                <c:pt idx="16359">
                  <c:v>37.857802400738684</c:v>
                </c:pt>
                <c:pt idx="16360">
                  <c:v>40.627885503231759</c:v>
                </c:pt>
                <c:pt idx="16361">
                  <c:v>34.472145275469373</c:v>
                </c:pt>
                <c:pt idx="16362">
                  <c:v>52.016004924592181</c:v>
                </c:pt>
                <c:pt idx="16363">
                  <c:v>51.708217913204059</c:v>
                </c:pt>
                <c:pt idx="16364">
                  <c:v>40.461945694509218</c:v>
                </c:pt>
                <c:pt idx="16365">
                  <c:v>51.272389200675804</c:v>
                </c:pt>
                <c:pt idx="16366">
                  <c:v>39.844206065585418</c:v>
                </c:pt>
                <c:pt idx="16367">
                  <c:v>25.636194600337902</c:v>
                </c:pt>
                <c:pt idx="16368">
                  <c:v>47.87482124159488</c:v>
                </c:pt>
                <c:pt idx="16369">
                  <c:v>39.22646643666161</c:v>
                </c:pt>
                <c:pt idx="16370">
                  <c:v>41.388555137894926</c:v>
                </c:pt>
                <c:pt idx="16371">
                  <c:v>44.786123096975857</c:v>
                </c:pt>
                <c:pt idx="16372">
                  <c:v>47.733584606228924</c:v>
                </c:pt>
                <c:pt idx="16373">
                  <c:v>41.534417774251139</c:v>
                </c:pt>
                <c:pt idx="16374">
                  <c:v>46.493751239833365</c:v>
                </c:pt>
                <c:pt idx="16375">
                  <c:v>25.416584011108906</c:v>
                </c:pt>
                <c:pt idx="16376">
                  <c:v>39.674667724657809</c:v>
                </c:pt>
                <c:pt idx="16377">
                  <c:v>46.493751239833365</c:v>
                </c:pt>
                <c:pt idx="16378">
                  <c:v>52.382959730212264</c:v>
                </c:pt>
                <c:pt idx="16379">
                  <c:v>45.253917873437814</c:v>
                </c:pt>
                <c:pt idx="16380">
                  <c:v>41.992105484168981</c:v>
                </c:pt>
                <c:pt idx="16381">
                  <c:v>44.169473916681447</c:v>
                </c:pt>
                <c:pt idx="16382">
                  <c:v>30.794210688390585</c:v>
                </c:pt>
                <c:pt idx="16383">
                  <c:v>41.05894758452078</c:v>
                </c:pt>
                <c:pt idx="16384">
                  <c:v>44.480526549897512</c:v>
                </c:pt>
                <c:pt idx="16385">
                  <c:v>32.03842122125485</c:v>
                </c:pt>
                <c:pt idx="16386">
                  <c:v>42.925263383817182</c:v>
                </c:pt>
                <c:pt idx="16387">
                  <c:v>46.510756783078818</c:v>
                </c:pt>
                <c:pt idx="16388">
                  <c:v>45.574298592815488</c:v>
                </c:pt>
                <c:pt idx="16389">
                  <c:v>42.452771291937715</c:v>
                </c:pt>
                <c:pt idx="16390">
                  <c:v>39.643396721147724</c:v>
                </c:pt>
                <c:pt idx="16391">
                  <c:v>40.892007641498829</c:v>
                </c:pt>
                <c:pt idx="16392">
                  <c:v>42.452771291937715</c:v>
                </c:pt>
                <c:pt idx="16393">
                  <c:v>39.331243991059942</c:v>
                </c:pt>
                <c:pt idx="16394">
                  <c:v>29.654509358338846</c:v>
                </c:pt>
                <c:pt idx="16395">
                  <c:v>39.470592842039309</c:v>
                </c:pt>
                <c:pt idx="16396">
                  <c:v>51.374422429321008</c:v>
                </c:pt>
                <c:pt idx="16397">
                  <c:v>24.43417652126243</c:v>
                </c:pt>
                <c:pt idx="16398">
                  <c:v>48.868353042524859</c:v>
                </c:pt>
                <c:pt idx="16399">
                  <c:v>36.651264781893644</c:v>
                </c:pt>
                <c:pt idx="16400">
                  <c:v>32.892160701699424</c:v>
                </c:pt>
                <c:pt idx="16401">
                  <c:v>50.434646409272453</c:v>
                </c:pt>
                <c:pt idx="16402">
                  <c:v>44.795990288981123</c:v>
                </c:pt>
                <c:pt idx="16403">
                  <c:v>51.061163755971492</c:v>
                </c:pt>
                <c:pt idx="16404">
                  <c:v>46.049024982379194</c:v>
                </c:pt>
                <c:pt idx="16405">
                  <c:v>42.289920902184974</c:v>
                </c:pt>
                <c:pt idx="16406">
                  <c:v>27.880021928107134</c:v>
                </c:pt>
                <c:pt idx="16407">
                  <c:v>31.437050450178567</c:v>
                </c:pt>
                <c:pt idx="16408">
                  <c:v>43.068759116744637</c:v>
                </c:pt>
                <c:pt idx="16409">
                  <c:v>46.841205170766067</c:v>
                </c:pt>
                <c:pt idx="16410">
                  <c:v>38.35320154921785</c:v>
                </c:pt>
                <c:pt idx="16411">
                  <c:v>36.781349026708924</c:v>
                </c:pt>
                <c:pt idx="16412">
                  <c:v>35.209496504199997</c:v>
                </c:pt>
                <c:pt idx="16413">
                  <c:v>30.286873479740922</c:v>
                </c:pt>
                <c:pt idx="16414">
                  <c:v>43.537380627127575</c:v>
                </c:pt>
                <c:pt idx="16415">
                  <c:v>52.055563793304707</c:v>
                </c:pt>
                <c:pt idx="16416">
                  <c:v>47.954216342923125</c:v>
                </c:pt>
                <c:pt idx="16417">
                  <c:v>38.805056645918057</c:v>
                </c:pt>
                <c:pt idx="16418">
                  <c:v>47.638728077509157</c:v>
                </c:pt>
                <c:pt idx="16419">
                  <c:v>44.799333688783449</c:v>
                </c:pt>
                <c:pt idx="16420">
                  <c:v>40.526335786020944</c:v>
                </c:pt>
                <c:pt idx="16421">
                  <c:v>43.692455769303834</c:v>
                </c:pt>
                <c:pt idx="16422">
                  <c:v>37.676827801066345</c:v>
                </c:pt>
                <c:pt idx="16423">
                  <c:v>44.642291764288693</c:v>
                </c:pt>
                <c:pt idx="16424">
                  <c:v>28.178467851217686</c:v>
                </c:pt>
                <c:pt idx="16425">
                  <c:v>47.491799749243292</c:v>
                </c:pt>
                <c:pt idx="16426">
                  <c:v>51.156421084071283</c:v>
                </c:pt>
                <c:pt idx="16427">
                  <c:v>48.614487117160905</c:v>
                </c:pt>
                <c:pt idx="16428">
                  <c:v>40.670943470565987</c:v>
                </c:pt>
                <c:pt idx="16429">
                  <c:v>46.072553150250535</c:v>
                </c:pt>
                <c:pt idx="16430">
                  <c:v>50.520937592343685</c:v>
                </c:pt>
                <c:pt idx="16431">
                  <c:v>39.399976487110798</c:v>
                </c:pt>
                <c:pt idx="16432">
                  <c:v>52.427388067526465</c:v>
                </c:pt>
                <c:pt idx="16433">
                  <c:v>48.932228863024704</c:v>
                </c:pt>
                <c:pt idx="16434">
                  <c:v>40.670943470565987</c:v>
                </c:pt>
                <c:pt idx="16435">
                  <c:v>45.119327912659145</c:v>
                </c:pt>
                <c:pt idx="16436">
                  <c:v>46.708036641978126</c:v>
                </c:pt>
                <c:pt idx="16437">
                  <c:v>40.816326530612251</c:v>
                </c:pt>
                <c:pt idx="16438">
                  <c:v>36.989795918367349</c:v>
                </c:pt>
                <c:pt idx="16439">
                  <c:v>39.859693877551024</c:v>
                </c:pt>
                <c:pt idx="16440">
                  <c:v>46.5561224489796</c:v>
                </c:pt>
                <c:pt idx="16441">
                  <c:v>50.701530612244902</c:v>
                </c:pt>
                <c:pt idx="16442">
                  <c:v>38.903061224489804</c:v>
                </c:pt>
                <c:pt idx="16443">
                  <c:v>38.903061224489804</c:v>
                </c:pt>
                <c:pt idx="16444">
                  <c:v>26.147959183673471</c:v>
                </c:pt>
                <c:pt idx="16445">
                  <c:v>46.5561224489796</c:v>
                </c:pt>
                <c:pt idx="16446">
                  <c:v>30.29336734693878</c:v>
                </c:pt>
                <c:pt idx="16447">
                  <c:v>44.96173469387756</c:v>
                </c:pt>
                <c:pt idx="16448">
                  <c:v>40.002432147874593</c:v>
                </c:pt>
                <c:pt idx="16449">
                  <c:v>37.122257033227626</c:v>
                </c:pt>
                <c:pt idx="16450">
                  <c:v>27.201653860554725</c:v>
                </c:pt>
                <c:pt idx="16451">
                  <c:v>38.402334861959609</c:v>
                </c:pt>
                <c:pt idx="16452">
                  <c:v>34.562101375763646</c:v>
                </c:pt>
                <c:pt idx="16453">
                  <c:v>40.962490519423582</c:v>
                </c:pt>
                <c:pt idx="16454">
                  <c:v>50.883093692096487</c:v>
                </c:pt>
                <c:pt idx="16455">
                  <c:v>40.642471062240588</c:v>
                </c:pt>
                <c:pt idx="16456">
                  <c:v>46.890456186328535</c:v>
                </c:pt>
                <c:pt idx="16457">
                  <c:v>48.175126218830691</c:v>
                </c:pt>
                <c:pt idx="16458">
                  <c:v>27.299238190670724</c:v>
                </c:pt>
                <c:pt idx="16459">
                  <c:v>35.007258385683635</c:v>
                </c:pt>
                <c:pt idx="16460">
                  <c:v>45.284618645700846</c:v>
                </c:pt>
                <c:pt idx="16461">
                  <c:v>49.138628743207306</c:v>
                </c:pt>
                <c:pt idx="16462">
                  <c:v>50.423298775709455</c:v>
                </c:pt>
                <c:pt idx="16463">
                  <c:v>47.211623694454076</c:v>
                </c:pt>
                <c:pt idx="16464">
                  <c:v>48.496293726956232</c:v>
                </c:pt>
                <c:pt idx="16465">
                  <c:v>52.671471332588219</c:v>
                </c:pt>
                <c:pt idx="16466">
                  <c:v>41.430608548194392</c:v>
                </c:pt>
                <c:pt idx="16467">
                  <c:v>52.350303824462685</c:v>
                </c:pt>
                <c:pt idx="16468">
                  <c:v>47.211623694454076</c:v>
                </c:pt>
                <c:pt idx="16469">
                  <c:v>38.861268483190088</c:v>
                </c:pt>
                <c:pt idx="16470">
                  <c:v>39.503603499441169</c:v>
                </c:pt>
                <c:pt idx="16471">
                  <c:v>38.540100975064554</c:v>
                </c:pt>
                <c:pt idx="16472">
                  <c:v>44.963451137575312</c:v>
                </c:pt>
                <c:pt idx="16473">
                  <c:v>50.926836186418001</c:v>
                </c:pt>
                <c:pt idx="16474">
                  <c:v>45.769688218173144</c:v>
                </c:pt>
                <c:pt idx="16475">
                  <c:v>48.992905698326176</c:v>
                </c:pt>
                <c:pt idx="16476">
                  <c:v>42.86879248603541</c:v>
                </c:pt>
                <c:pt idx="16477">
                  <c:v>40.61254024992828</c:v>
                </c:pt>
                <c:pt idx="16478">
                  <c:v>47.058975210234358</c:v>
                </c:pt>
                <c:pt idx="16479">
                  <c:v>43.513435982066014</c:v>
                </c:pt>
                <c:pt idx="16480">
                  <c:v>40.290218501912975</c:v>
                </c:pt>
                <c:pt idx="16481">
                  <c:v>45.447366470157839</c:v>
                </c:pt>
                <c:pt idx="16482">
                  <c:v>48.348262202295572</c:v>
                </c:pt>
                <c:pt idx="16483">
                  <c:v>33.965633248796649</c:v>
                </c:pt>
                <c:pt idx="16484">
                  <c:v>26.202059934785989</c:v>
                </c:pt>
                <c:pt idx="16485">
                  <c:v>48.845815433983759</c:v>
                </c:pt>
                <c:pt idx="16486">
                  <c:v>47.875368769732425</c:v>
                </c:pt>
                <c:pt idx="16487">
                  <c:v>23.290719942031988</c:v>
                </c:pt>
                <c:pt idx="16488">
                  <c:v>49.816262098235086</c:v>
                </c:pt>
                <c:pt idx="16489">
                  <c:v>37.983929875821772</c:v>
                </c:pt>
                <c:pt idx="16490">
                  <c:v>37.659280902524145</c:v>
                </c:pt>
                <c:pt idx="16491">
                  <c:v>43.502962421881342</c:v>
                </c:pt>
                <c:pt idx="16492">
                  <c:v>29.5430565700836</c:v>
                </c:pt>
                <c:pt idx="16493">
                  <c:v>39.28252576901226</c:v>
                </c:pt>
                <c:pt idx="16494">
                  <c:v>42.204366528690855</c:v>
                </c:pt>
                <c:pt idx="16495">
                  <c:v>52.593133674214755</c:v>
                </c:pt>
                <c:pt idx="16496">
                  <c:v>45.775505234964697</c:v>
                </c:pt>
                <c:pt idx="16497">
                  <c:v>29.218407596785976</c:v>
                </c:pt>
                <c:pt idx="16498">
                  <c:v>43.178313448583722</c:v>
                </c:pt>
                <c:pt idx="16499">
                  <c:v>40.076112030653334</c:v>
                </c:pt>
                <c:pt idx="16500">
                  <c:v>43.008510471920651</c:v>
                </c:pt>
                <c:pt idx="16501">
                  <c:v>42.031044324831548</c:v>
                </c:pt>
                <c:pt idx="16502">
                  <c:v>43.334332520950355</c:v>
                </c:pt>
                <c:pt idx="16503">
                  <c:v>41.705222275801844</c:v>
                </c:pt>
                <c:pt idx="16504">
                  <c:v>29.649806461702877</c:v>
                </c:pt>
                <c:pt idx="16505">
                  <c:v>44.799204732365624</c:v>
                </c:pt>
                <c:pt idx="16506">
                  <c:v>38.259174844429033</c:v>
                </c:pt>
                <c:pt idx="16507">
                  <c:v>33.68115392287342</c:v>
                </c:pt>
                <c:pt idx="16508">
                  <c:v>51.666236114699039</c:v>
                </c:pt>
                <c:pt idx="16509">
                  <c:v>46.107210709952938</c:v>
                </c:pt>
                <c:pt idx="16510">
                  <c:v>52.974242092286353</c:v>
                </c:pt>
                <c:pt idx="16511">
                  <c:v>50.68523163150855</c:v>
                </c:pt>
                <c:pt idx="16512">
                  <c:v>39.567180822016354</c:v>
                </c:pt>
                <c:pt idx="16513">
                  <c:v>44.472203237968792</c:v>
                </c:pt>
                <c:pt idx="16514">
                  <c:v>52.974242092286353</c:v>
                </c:pt>
                <c:pt idx="16515">
                  <c:v>48.571728628439409</c:v>
                </c:pt>
                <c:pt idx="16516">
                  <c:v>43.648918294475962</c:v>
                </c:pt>
                <c:pt idx="16517">
                  <c:v>44.305293005671089</c:v>
                </c:pt>
                <c:pt idx="16518">
                  <c:v>42.336168872085707</c:v>
                </c:pt>
                <c:pt idx="16519">
                  <c:v>49.228103339634536</c:v>
                </c:pt>
                <c:pt idx="16520">
                  <c:v>48.571728628439409</c:v>
                </c:pt>
                <c:pt idx="16521">
                  <c:v>54.150913673597991</c:v>
                </c:pt>
                <c:pt idx="16522">
                  <c:v>47.915353917244282</c:v>
                </c:pt>
                <c:pt idx="16523">
                  <c:v>50.869040117622355</c:v>
                </c:pt>
                <c:pt idx="16524">
                  <c:v>42.336168872085707</c:v>
                </c:pt>
                <c:pt idx="16525">
                  <c:v>44.961667716866209</c:v>
                </c:pt>
                <c:pt idx="16526">
                  <c:v>29.536862003780723</c:v>
                </c:pt>
                <c:pt idx="16527">
                  <c:v>41.172459906258545</c:v>
                </c:pt>
                <c:pt idx="16528">
                  <c:v>50.395090925260462</c:v>
                </c:pt>
                <c:pt idx="16529">
                  <c:v>38.208042793007927</c:v>
                </c:pt>
                <c:pt idx="16530">
                  <c:v>53.030128359261006</c:v>
                </c:pt>
                <c:pt idx="16531">
                  <c:v>35.573005359007382</c:v>
                </c:pt>
                <c:pt idx="16532">
                  <c:v>34.584866321257181</c:v>
                </c:pt>
                <c:pt idx="16533">
                  <c:v>45.454395736509433</c:v>
                </c:pt>
                <c:pt idx="16534">
                  <c:v>51.71260964226073</c:v>
                </c:pt>
                <c:pt idx="16535">
                  <c:v>36.231764717507517</c:v>
                </c:pt>
                <c:pt idx="16536">
                  <c:v>48.748192529010119</c:v>
                </c:pt>
                <c:pt idx="16537">
                  <c:v>40.184320868508337</c:v>
                </c:pt>
                <c:pt idx="16538">
                  <c:v>53.030128359261006</c:v>
                </c:pt>
                <c:pt idx="16539">
                  <c:v>36.694214876033058</c:v>
                </c:pt>
                <c:pt idx="16540">
                  <c:v>47.933884297520663</c:v>
                </c:pt>
                <c:pt idx="16541">
                  <c:v>40.330578512396691</c:v>
                </c:pt>
                <c:pt idx="16542">
                  <c:v>29.75206611570248</c:v>
                </c:pt>
                <c:pt idx="16543">
                  <c:v>44.628099173553721</c:v>
                </c:pt>
                <c:pt idx="16544">
                  <c:v>40.66115702479339</c:v>
                </c:pt>
                <c:pt idx="16545">
                  <c:v>47.933884297520663</c:v>
                </c:pt>
                <c:pt idx="16546">
                  <c:v>41.983471074380162</c:v>
                </c:pt>
                <c:pt idx="16547">
                  <c:v>45.619834710743802</c:v>
                </c:pt>
                <c:pt idx="16548">
                  <c:v>46.781530253715147</c:v>
                </c:pt>
                <c:pt idx="16549">
                  <c:v>41.472987813577255</c:v>
                </c:pt>
                <c:pt idx="16550">
                  <c:v>51.758288791344413</c:v>
                </c:pt>
                <c:pt idx="16551">
                  <c:v>39.48228439852555</c:v>
                </c:pt>
                <c:pt idx="16552">
                  <c:v>37.823364885982457</c:v>
                </c:pt>
                <c:pt idx="16553">
                  <c:v>31.851254640827332</c:v>
                </c:pt>
                <c:pt idx="16554">
                  <c:v>39.150500496016932</c:v>
                </c:pt>
                <c:pt idx="16555">
                  <c:v>41.804771716085874</c:v>
                </c:pt>
                <c:pt idx="16556">
                  <c:v>45.620437956204377</c:v>
                </c:pt>
                <c:pt idx="16557">
                  <c:v>52.280355906015231</c:v>
                </c:pt>
                <c:pt idx="16558">
                  <c:v>46.952421546166548</c:v>
                </c:pt>
                <c:pt idx="16559">
                  <c:v>28.304651286696146</c:v>
                </c:pt>
                <c:pt idx="16560">
                  <c:v>50.94837231605306</c:v>
                </c:pt>
                <c:pt idx="16561">
                  <c:v>46.952421546166548</c:v>
                </c:pt>
                <c:pt idx="16562">
                  <c:v>48.9503969311098</c:v>
                </c:pt>
                <c:pt idx="16563">
                  <c:v>51.94736000852469</c:v>
                </c:pt>
                <c:pt idx="16564">
                  <c:v>37.961532313921886</c:v>
                </c:pt>
                <c:pt idx="16565">
                  <c:v>35.760956388343935</c:v>
                </c:pt>
                <c:pt idx="16566">
                  <c:v>50.132181852818604</c:v>
                </c:pt>
                <c:pt idx="16567">
                  <c:v>50.800610944189522</c:v>
                </c:pt>
                <c:pt idx="16568">
                  <c:v>52.13746912693135</c:v>
                </c:pt>
                <c:pt idx="16569">
                  <c:v>38.768887299513054</c:v>
                </c:pt>
                <c:pt idx="16570">
                  <c:v>45.453178213222202</c:v>
                </c:pt>
                <c:pt idx="16571">
                  <c:v>50.132181852818604</c:v>
                </c:pt>
                <c:pt idx="16572">
                  <c:v>32.753025477174823</c:v>
                </c:pt>
                <c:pt idx="16573">
                  <c:v>44.784749121851284</c:v>
                </c:pt>
                <c:pt idx="16574">
                  <c:v>42.111032756367628</c:v>
                </c:pt>
                <c:pt idx="16575">
                  <c:v>48.638784902521166</c:v>
                </c:pt>
                <c:pt idx="16576">
                  <c:v>33.208549692066178</c:v>
                </c:pt>
                <c:pt idx="16577">
                  <c:v>52.328623757195189</c:v>
                </c:pt>
                <c:pt idx="16578">
                  <c:v>43.607186464329324</c:v>
                </c:pt>
                <c:pt idx="16579">
                  <c:v>37.569268338499107</c:v>
                </c:pt>
                <c:pt idx="16580">
                  <c:v>40.923667297293676</c:v>
                </c:pt>
                <c:pt idx="16581">
                  <c:v>41.259107193173129</c:v>
                </c:pt>
                <c:pt idx="16582">
                  <c:v>37.569268338499107</c:v>
                </c:pt>
                <c:pt idx="16583">
                  <c:v>45.284385943726605</c:v>
                </c:pt>
                <c:pt idx="16584">
                  <c:v>28.176951253874332</c:v>
                </c:pt>
                <c:pt idx="16585">
                  <c:v>54.204191566366468</c:v>
                </c:pt>
                <c:pt idx="16586">
                  <c:v>45.114047639087616</c:v>
                </c:pt>
                <c:pt idx="16587">
                  <c:v>37.70726369834189</c:v>
                </c:pt>
                <c:pt idx="16588">
                  <c:v>38.380607692955138</c:v>
                </c:pt>
                <c:pt idx="16589">
                  <c:v>38.859753460207607</c:v>
                </c:pt>
                <c:pt idx="16590">
                  <c:v>28.384515570934251</c:v>
                </c:pt>
                <c:pt idx="16591">
                  <c:v>49.334991349480958</c:v>
                </c:pt>
                <c:pt idx="16592">
                  <c:v>30.749891868512105</c:v>
                </c:pt>
                <c:pt idx="16593">
                  <c:v>46.803618123174921</c:v>
                </c:pt>
                <c:pt idx="16594">
                  <c:v>49.856028000773286</c:v>
                </c:pt>
                <c:pt idx="16595">
                  <c:v>25.775905633052854</c:v>
                </c:pt>
                <c:pt idx="16596">
                  <c:v>33.57650865358201</c:v>
                </c:pt>
                <c:pt idx="16597">
                  <c:v>52.23012457223868</c:v>
                </c:pt>
                <c:pt idx="16598">
                  <c:v>47.481931429307892</c:v>
                </c:pt>
                <c:pt idx="16599">
                  <c:v>43.572391443471631</c:v>
                </c:pt>
                <c:pt idx="16600">
                  <c:v>39.147070437494044</c:v>
                </c:pt>
                <c:pt idx="16601">
                  <c:v>50.040168298361948</c:v>
                </c:pt>
                <c:pt idx="16602">
                  <c:v>47.316893833144974</c:v>
                </c:pt>
                <c:pt idx="16603">
                  <c:v>46.976484524992848</c:v>
                </c:pt>
                <c:pt idx="16604">
                  <c:v>49.018940373905586</c:v>
                </c:pt>
                <c:pt idx="16605">
                  <c:v>52.958681977989684</c:v>
                </c:pt>
                <c:pt idx="16606">
                  <c:v>34.508560514690053</c:v>
                </c:pt>
                <c:pt idx="16607">
                  <c:v>47.833648238184232</c:v>
                </c:pt>
                <c:pt idx="16608">
                  <c:v>43.733621246339872</c:v>
                </c:pt>
                <c:pt idx="16609">
                  <c:v>49.541992818119382</c:v>
                </c:pt>
                <c:pt idx="16610">
                  <c:v>52.126200274348413</c:v>
                </c:pt>
                <c:pt idx="16611">
                  <c:v>28.806584362139915</c:v>
                </c:pt>
                <c:pt idx="16612">
                  <c:v>42.181069958847729</c:v>
                </c:pt>
                <c:pt idx="16613">
                  <c:v>34.293552812071326</c:v>
                </c:pt>
                <c:pt idx="16614">
                  <c:v>42.181069958847729</c:v>
                </c:pt>
                <c:pt idx="16615">
                  <c:v>51.287170290615833</c:v>
                </c:pt>
                <c:pt idx="16616">
                  <c:v>44.747195555570862</c:v>
                </c:pt>
                <c:pt idx="16617">
                  <c:v>43.714567965826916</c:v>
                </c:pt>
                <c:pt idx="16618">
                  <c:v>46.468241538477429</c:v>
                </c:pt>
                <c:pt idx="16619">
                  <c:v>34.076710461550114</c:v>
                </c:pt>
                <c:pt idx="16620">
                  <c:v>47.845078324802692</c:v>
                </c:pt>
                <c:pt idx="16621">
                  <c:v>43.026149572664288</c:v>
                </c:pt>
                <c:pt idx="16622">
                  <c:v>53.352425470103718</c:v>
                </c:pt>
                <c:pt idx="16623">
                  <c:v>49.750556238857953</c:v>
                </c:pt>
                <c:pt idx="16624">
                  <c:v>45.604676552286456</c:v>
                </c:pt>
                <c:pt idx="16625">
                  <c:v>53.896435925429451</c:v>
                </c:pt>
                <c:pt idx="16626">
                  <c:v>45.950166526167415</c:v>
                </c:pt>
                <c:pt idx="16627">
                  <c:v>41.458796865714959</c:v>
                </c:pt>
                <c:pt idx="16628">
                  <c:v>41.458796865714959</c:v>
                </c:pt>
                <c:pt idx="16629">
                  <c:v>34.894487361976758</c:v>
                </c:pt>
                <c:pt idx="16630">
                  <c:v>40.767816917953041</c:v>
                </c:pt>
                <c:pt idx="16631">
                  <c:v>49.750556238857953</c:v>
                </c:pt>
                <c:pt idx="16632">
                  <c:v>43.34723912764548</c:v>
                </c:pt>
                <c:pt idx="16633">
                  <c:v>47.855351996920611</c:v>
                </c:pt>
                <c:pt idx="16634">
                  <c:v>54.790910257343889</c:v>
                </c:pt>
                <c:pt idx="16635">
                  <c:v>40.919793736497333</c:v>
                </c:pt>
                <c:pt idx="16636">
                  <c:v>45.0811286927513</c:v>
                </c:pt>
                <c:pt idx="16637">
                  <c:v>44.387572866708972</c:v>
                </c:pt>
                <c:pt idx="16638">
                  <c:v>40.919793736497333</c:v>
                </c:pt>
                <c:pt idx="16639">
                  <c:v>33.290679650031727</c:v>
                </c:pt>
                <c:pt idx="16640">
                  <c:v>38.492348345349185</c:v>
                </c:pt>
                <c:pt idx="16641">
                  <c:v>32.250345910968235</c:v>
                </c:pt>
                <c:pt idx="16642">
                  <c:v>48.202129909941775</c:v>
                </c:pt>
                <c:pt idx="16643">
                  <c:v>41.420695032301175</c:v>
                </c:pt>
                <c:pt idx="16644">
                  <c:v>28.193918467364664</c:v>
                </c:pt>
                <c:pt idx="16645">
                  <c:v>35.851525952327904</c:v>
                </c:pt>
                <c:pt idx="16646">
                  <c:v>38.28803742481621</c:v>
                </c:pt>
                <c:pt idx="16647">
                  <c:v>43.509133437291148</c:v>
                </c:pt>
                <c:pt idx="16648">
                  <c:v>41.768768099799502</c:v>
                </c:pt>
                <c:pt idx="16649">
                  <c:v>48.730229449766085</c:v>
                </c:pt>
                <c:pt idx="16650">
                  <c:v>48.034083314769425</c:v>
                </c:pt>
                <c:pt idx="16651">
                  <c:v>52.210960124749377</c:v>
                </c:pt>
                <c:pt idx="16652">
                  <c:v>34.459233682334592</c:v>
                </c:pt>
                <c:pt idx="16653">
                  <c:v>40.028402762307856</c:v>
                </c:pt>
                <c:pt idx="16654">
                  <c:v>55.691690799732669</c:v>
                </c:pt>
                <c:pt idx="16655">
                  <c:v>35.503452884829578</c:v>
                </c:pt>
                <c:pt idx="16656">
                  <c:v>28.541991534862994</c:v>
                </c:pt>
                <c:pt idx="16657">
                  <c:v>49.426375584762745</c:v>
                </c:pt>
                <c:pt idx="16658">
                  <c:v>44.720062887588441</c:v>
                </c:pt>
                <c:pt idx="16659">
                  <c:v>43.671936413660589</c:v>
                </c:pt>
                <c:pt idx="16660">
                  <c:v>30.046292252598484</c:v>
                </c:pt>
                <c:pt idx="16661">
                  <c:v>42.274434448423449</c:v>
                </c:pt>
                <c:pt idx="16662">
                  <c:v>30.745043235217054</c:v>
                </c:pt>
                <c:pt idx="16663">
                  <c:v>42.274434448423449</c:v>
                </c:pt>
                <c:pt idx="16664">
                  <c:v>39.130055026639887</c:v>
                </c:pt>
                <c:pt idx="16665">
                  <c:v>52.056948205083422</c:v>
                </c:pt>
                <c:pt idx="16666">
                  <c:v>45.418813870207011</c:v>
                </c:pt>
                <c:pt idx="16667">
                  <c:v>50.849359648753669</c:v>
                </c:pt>
                <c:pt idx="16668">
                  <c:v>48.394562976055212</c:v>
                </c:pt>
                <c:pt idx="16669">
                  <c:v>29.457560072381433</c:v>
                </c:pt>
                <c:pt idx="16670">
                  <c:v>42.783599152744465</c:v>
                </c:pt>
                <c:pt idx="16671">
                  <c:v>50.147989170839821</c:v>
                </c:pt>
                <c:pt idx="16672">
                  <c:v>51.55073012666751</c:v>
                </c:pt>
                <c:pt idx="16673">
                  <c:v>39.776267296516231</c:v>
                </c:pt>
                <c:pt idx="16674">
                  <c:v>47.872321702001841</c:v>
                </c:pt>
                <c:pt idx="16675">
                  <c:v>44.352298047442879</c:v>
                </c:pt>
                <c:pt idx="16676">
                  <c:v>55.264371376575653</c:v>
                </c:pt>
                <c:pt idx="16677">
                  <c:v>45.760307509266461</c:v>
                </c:pt>
                <c:pt idx="16678">
                  <c:v>44.704300412898775</c:v>
                </c:pt>
                <c:pt idx="16679">
                  <c:v>41.536279123795715</c:v>
                </c:pt>
                <c:pt idx="16680">
                  <c:v>54.208364280207967</c:v>
                </c:pt>
                <c:pt idx="16681">
                  <c:v>44.704300412898775</c:v>
                </c:pt>
                <c:pt idx="16682">
                  <c:v>42.592286220163402</c:v>
                </c:pt>
                <c:pt idx="16683">
                  <c:v>38.512634970885856</c:v>
                </c:pt>
                <c:pt idx="16684">
                  <c:v>39.572615749901068</c:v>
                </c:pt>
                <c:pt idx="16685">
                  <c:v>50.87907739272994</c:v>
                </c:pt>
                <c:pt idx="16686">
                  <c:v>56.178981287805975</c:v>
                </c:pt>
                <c:pt idx="16687">
                  <c:v>43.812538865961891</c:v>
                </c:pt>
                <c:pt idx="16688">
                  <c:v>50.006915850064381</c:v>
                </c:pt>
                <c:pt idx="16689">
                  <c:v>55.681459492624882</c:v>
                </c:pt>
                <c:pt idx="16690">
                  <c:v>51.425551760704508</c:v>
                </c:pt>
                <c:pt idx="16691">
                  <c:v>46.460326073464067</c:v>
                </c:pt>
                <c:pt idx="16692">
                  <c:v>47.878961984104194</c:v>
                </c:pt>
                <c:pt idx="16693">
                  <c:v>56.036118470284912</c:v>
                </c:pt>
                <c:pt idx="16694">
                  <c:v>34.531861872552511</c:v>
                </c:pt>
                <c:pt idx="16695">
                  <c:v>48.059807760768955</c:v>
                </c:pt>
                <c:pt idx="16696">
                  <c:v>54.111783552865788</c:v>
                </c:pt>
                <c:pt idx="16697">
                  <c:v>50.195799216803131</c:v>
                </c:pt>
                <c:pt idx="16698">
                  <c:v>45.567817728729082</c:v>
                </c:pt>
                <c:pt idx="16699">
                  <c:v>43.431826272694913</c:v>
                </c:pt>
                <c:pt idx="16700">
                  <c:v>45.567817728729082</c:v>
                </c:pt>
                <c:pt idx="16701">
                  <c:v>47.884334318416528</c:v>
                </c:pt>
                <c:pt idx="16702">
                  <c:v>51.81513788186863</c:v>
                </c:pt>
                <c:pt idx="16703">
                  <c:v>55.38859566682509</c:v>
                </c:pt>
                <c:pt idx="16704">
                  <c:v>47.526988539920879</c:v>
                </c:pt>
                <c:pt idx="16705">
                  <c:v>52.887175217355569</c:v>
                </c:pt>
                <c:pt idx="16706">
                  <c:v>36.228764921946734</c:v>
                </c:pt>
                <c:pt idx="16707">
                  <c:v>51.294191919191917</c:v>
                </c:pt>
                <c:pt idx="16708">
                  <c:v>52.370293847566572</c:v>
                </c:pt>
                <c:pt idx="16709">
                  <c:v>45.913682277318635</c:v>
                </c:pt>
                <c:pt idx="16710">
                  <c:v>53.087695133149673</c:v>
                </c:pt>
                <c:pt idx="16711">
                  <c:v>53.289357611196536</c:v>
                </c:pt>
                <c:pt idx="16712">
                  <c:v>55.449736973812605</c:v>
                </c:pt>
                <c:pt idx="16713">
                  <c:v>47.888409204656341</c:v>
                </c:pt>
                <c:pt idx="16714">
                  <c:v>51.323569807283619</c:v>
                </c:pt>
                <c:pt idx="16715">
                  <c:v>35.918367346938773</c:v>
                </c:pt>
                <c:pt idx="16716">
                  <c:v>32.653061224489797</c:v>
                </c:pt>
                <c:pt idx="16717">
                  <c:v>48.979591836734691</c:v>
                </c:pt>
                <c:pt idx="16718">
                  <c:v>33.506205932055238</c:v>
                </c:pt>
                <c:pt idx="16719">
                  <c:v>38.969174290542504</c:v>
                </c:pt>
                <c:pt idx="16720">
                  <c:v>55.358079366004304</c:v>
                </c:pt>
                <c:pt idx="16721">
                  <c:v>39.333372181108324</c:v>
                </c:pt>
                <c:pt idx="16722">
                  <c:v>51.351902569780307</c:v>
                </c:pt>
                <c:pt idx="16723">
                  <c:v>48.438319445253768</c:v>
                </c:pt>
                <c:pt idx="16724">
                  <c:v>55.935568075048707</c:v>
                </c:pt>
                <c:pt idx="16725">
                  <c:v>46.795769369975389</c:v>
                </c:pt>
                <c:pt idx="16726">
                  <c:v>51.548464696613514</c:v>
                </c:pt>
                <c:pt idx="16727">
                  <c:v>49.354913007395915</c:v>
                </c:pt>
                <c:pt idx="16728">
                  <c:v>54.10760833403404</c:v>
                </c:pt>
                <c:pt idx="16729">
                  <c:v>55.935568075048707</c:v>
                </c:pt>
                <c:pt idx="16730">
                  <c:v>33.634459234669812</c:v>
                </c:pt>
                <c:pt idx="16731">
                  <c:v>40.946298198728464</c:v>
                </c:pt>
                <c:pt idx="16732">
                  <c:v>54.473200282236974</c:v>
                </c:pt>
                <c:pt idx="16733">
                  <c:v>38.901366685750361</c:v>
                </c:pt>
                <c:pt idx="16734">
                  <c:v>35.965414483052221</c:v>
                </c:pt>
                <c:pt idx="16735">
                  <c:v>44.039283040472107</c:v>
                </c:pt>
                <c:pt idx="16736">
                  <c:v>41.8373188884485</c:v>
                </c:pt>
                <c:pt idx="16737">
                  <c:v>44.039283040472107</c:v>
                </c:pt>
                <c:pt idx="16738">
                  <c:v>45.14026511648391</c:v>
                </c:pt>
                <c:pt idx="16739">
                  <c:v>50.645175496542926</c:v>
                </c:pt>
                <c:pt idx="16740">
                  <c:v>46.787331316934441</c:v>
                </c:pt>
                <c:pt idx="16741">
                  <c:v>44.576906215346987</c:v>
                </c:pt>
                <c:pt idx="16742">
                  <c:v>49.734564785717708</c:v>
                </c:pt>
                <c:pt idx="16743">
                  <c:v>33.156376523811808</c:v>
                </c:pt>
                <c:pt idx="16744">
                  <c:v>51.576585703707252</c:v>
                </c:pt>
                <c:pt idx="16745">
                  <c:v>48.260948051326075</c:v>
                </c:pt>
                <c:pt idx="16746">
                  <c:v>47.892543867728165</c:v>
                </c:pt>
                <c:pt idx="16747">
                  <c:v>50.839777336511439</c:v>
                </c:pt>
                <c:pt idx="16748">
                  <c:v>55.99743590688216</c:v>
                </c:pt>
                <c:pt idx="16749">
                  <c:v>47.892543867728165</c:v>
                </c:pt>
                <c:pt idx="16750">
                  <c:v>46.597633136094672</c:v>
                </c:pt>
                <c:pt idx="16751">
                  <c:v>50.665680473372774</c:v>
                </c:pt>
                <c:pt idx="16752">
                  <c:v>37.721893491124256</c:v>
                </c:pt>
                <c:pt idx="16753">
                  <c:v>56.05859794105308</c:v>
                </c:pt>
                <c:pt idx="16754">
                  <c:v>40.466140235594608</c:v>
                </c:pt>
                <c:pt idx="16755">
                  <c:v>49.37611606728516</c:v>
                </c:pt>
                <c:pt idx="16756">
                  <c:v>45.292377144426993</c:v>
                </c:pt>
                <c:pt idx="16757">
                  <c:v>55.316099955078862</c:v>
                </c:pt>
                <c:pt idx="16758">
                  <c:v>27.843674474032987</c:v>
                </c:pt>
                <c:pt idx="16759">
                  <c:v>51.6036100252078</c:v>
                </c:pt>
                <c:pt idx="16760">
                  <c:v>28.957421452994303</c:v>
                </c:pt>
                <c:pt idx="16761">
                  <c:v>35.639903326762223</c:v>
                </c:pt>
                <c:pt idx="16762">
                  <c:v>50.861112039233589</c:v>
                </c:pt>
                <c:pt idx="16763">
                  <c:v>43.807381172478564</c:v>
                </c:pt>
                <c:pt idx="16764">
                  <c:v>55.157198014340878</c:v>
                </c:pt>
                <c:pt idx="16765">
                  <c:v>53.293779162505039</c:v>
                </c:pt>
                <c:pt idx="16766">
                  <c:v>38.759112118185485</c:v>
                </c:pt>
                <c:pt idx="16767">
                  <c:v>52.921095392137872</c:v>
                </c:pt>
                <c:pt idx="16768">
                  <c:v>57.393300636543884</c:v>
                </c:pt>
                <c:pt idx="16769">
                  <c:v>45.269352648257133</c:v>
                </c:pt>
                <c:pt idx="16770">
                  <c:v>57.615539734145436</c:v>
                </c:pt>
                <c:pt idx="16771">
                  <c:v>50.133002106334345</c:v>
                </c:pt>
                <c:pt idx="16772">
                  <c:v>36.290307494883812</c:v>
                </c:pt>
                <c:pt idx="16773">
                  <c:v>46.765860173819348</c:v>
                </c:pt>
                <c:pt idx="16774">
                  <c:v>44.14697200408547</c:v>
                </c:pt>
                <c:pt idx="16775">
                  <c:v>56.493159089973773</c:v>
                </c:pt>
                <c:pt idx="16776">
                  <c:v>30.678404274025493</c:v>
                </c:pt>
                <c:pt idx="16777">
                  <c:v>38.684574244336275</c:v>
                </c:pt>
                <c:pt idx="16778">
                  <c:v>49.576347575265906</c:v>
                </c:pt>
                <c:pt idx="16779">
                  <c:v>54.834445045369868</c:v>
                </c:pt>
                <c:pt idx="16780">
                  <c:v>48.074034012379059</c:v>
                </c:pt>
                <c:pt idx="16781">
                  <c:v>53.707709873204728</c:v>
                </c:pt>
                <c:pt idx="16782">
                  <c:v>47.698455621657345</c:v>
                </c:pt>
                <c:pt idx="16783">
                  <c:v>50.523140729569228</c:v>
                </c:pt>
                <c:pt idx="16784">
                  <c:v>48.63794891130172</c:v>
                </c:pt>
                <c:pt idx="16785">
                  <c:v>53.539447638797242</c:v>
                </c:pt>
                <c:pt idx="16786">
                  <c:v>38.229193477569687</c:v>
                </c:pt>
                <c:pt idx="16787">
                  <c:v>52.990961256037195</c:v>
                </c:pt>
                <c:pt idx="16788">
                  <c:v>53.747974988266293</c:v>
                </c:pt>
                <c:pt idx="16789">
                  <c:v>52.61245438992264</c:v>
                </c:pt>
                <c:pt idx="16790">
                  <c:v>56.019016184953607</c:v>
                </c:pt>
                <c:pt idx="16791">
                  <c:v>49.205892594891679</c:v>
                </c:pt>
                <c:pt idx="16792">
                  <c:v>36.336659146996929</c:v>
                </c:pt>
                <c:pt idx="16793">
                  <c:v>48.070371996548026</c:v>
                </c:pt>
                <c:pt idx="16794">
                  <c:v>37.99839646766906</c:v>
                </c:pt>
                <c:pt idx="16795">
                  <c:v>42.178220079112663</c:v>
                </c:pt>
                <c:pt idx="16796">
                  <c:v>42.558204043789353</c:v>
                </c:pt>
                <c:pt idx="16797">
                  <c:v>30.01873320945856</c:v>
                </c:pt>
                <c:pt idx="16798">
                  <c:v>42.558204043789353</c:v>
                </c:pt>
                <c:pt idx="16799">
                  <c:v>52.057803160706619</c:v>
                </c:pt>
                <c:pt idx="16800">
                  <c:v>39.138348361699137</c:v>
                </c:pt>
                <c:pt idx="16801">
                  <c:v>43.487548828125</c:v>
                </c:pt>
                <c:pt idx="16802">
                  <c:v>53.0242919921875</c:v>
                </c:pt>
                <c:pt idx="16803">
                  <c:v>48.065185546875</c:v>
                </c:pt>
                <c:pt idx="16804">
                  <c:v>45.3948974609375</c:v>
                </c:pt>
                <c:pt idx="16805">
                  <c:v>55.3131103515625</c:v>
                </c:pt>
                <c:pt idx="16806">
                  <c:v>45.7763671875</c:v>
                </c:pt>
                <c:pt idx="16807">
                  <c:v>39.6728515625</c:v>
                </c:pt>
                <c:pt idx="16808">
                  <c:v>55.694580078125</c:v>
                </c:pt>
                <c:pt idx="16809">
                  <c:v>52.642822265625</c:v>
                </c:pt>
                <c:pt idx="16810">
                  <c:v>55.3131103515625</c:v>
                </c:pt>
                <c:pt idx="16811">
                  <c:v>42.126064161825362</c:v>
                </c:pt>
                <c:pt idx="16812">
                  <c:v>49.402384335231559</c:v>
                </c:pt>
                <c:pt idx="16813">
                  <c:v>34.849743988419156</c:v>
                </c:pt>
                <c:pt idx="16814">
                  <c:v>57.444632947943667</c:v>
                </c:pt>
                <c:pt idx="16815">
                  <c:v>54.594386774317577</c:v>
                </c:pt>
                <c:pt idx="16816">
                  <c:v>45.367166474432914</c:v>
                </c:pt>
                <c:pt idx="16817">
                  <c:v>34.602076124567475</c:v>
                </c:pt>
                <c:pt idx="16818">
                  <c:v>56.901191849288736</c:v>
                </c:pt>
                <c:pt idx="16819">
                  <c:v>53.056516724336795</c:v>
                </c:pt>
                <c:pt idx="16820">
                  <c:v>37.677816224529032</c:v>
                </c:pt>
                <c:pt idx="16821">
                  <c:v>52.672049211841603</c:v>
                </c:pt>
                <c:pt idx="16822">
                  <c:v>56.739012123621578</c:v>
                </c:pt>
                <c:pt idx="16823">
                  <c:v>37.440028408104034</c:v>
                </c:pt>
                <c:pt idx="16824">
                  <c:v>53.265195054828418</c:v>
                </c:pt>
                <c:pt idx="16825">
                  <c:v>45.337590675181353</c:v>
                </c:pt>
                <c:pt idx="16826">
                  <c:v>43.787587575175152</c:v>
                </c:pt>
                <c:pt idx="16827">
                  <c:v>56.962613925227849</c:v>
                </c:pt>
                <c:pt idx="16828">
                  <c:v>54.250108500217003</c:v>
                </c:pt>
                <c:pt idx="16829">
                  <c:v>39.525079050158098</c:v>
                </c:pt>
                <c:pt idx="16830">
                  <c:v>56.575113150226301</c:v>
                </c:pt>
                <c:pt idx="16831">
                  <c:v>49.987599975199949</c:v>
                </c:pt>
                <c:pt idx="16832">
                  <c:v>56.962613925227849</c:v>
                </c:pt>
                <c:pt idx="16833">
                  <c:v>51.53760307520615</c:v>
                </c:pt>
                <c:pt idx="16834">
                  <c:v>51.741107726542403</c:v>
                </c:pt>
                <c:pt idx="16835">
                  <c:v>57.576571003971999</c:v>
                </c:pt>
                <c:pt idx="16836">
                  <c:v>53.297231267190298</c:v>
                </c:pt>
                <c:pt idx="16837">
                  <c:v>45.905644449112813</c:v>
                </c:pt>
                <c:pt idx="16838">
                  <c:v>56.798509233648055</c:v>
                </c:pt>
                <c:pt idx="16839">
                  <c:v>49.017891530408598</c:v>
                </c:pt>
                <c:pt idx="16840">
                  <c:v>47.07273710459873</c:v>
                </c:pt>
                <c:pt idx="16841">
                  <c:v>38.275867456138982</c:v>
                </c:pt>
                <c:pt idx="16842">
                  <c:v>56.242090955959327</c:v>
                </c:pt>
                <c:pt idx="16843">
                  <c:v>56.242090955959327</c:v>
                </c:pt>
                <c:pt idx="16844">
                  <c:v>37.494727303972887</c:v>
                </c:pt>
                <c:pt idx="16845">
                  <c:v>36.713587151806784</c:v>
                </c:pt>
                <c:pt idx="16846">
                  <c:v>52.726960271211865</c:v>
                </c:pt>
                <c:pt idx="16847">
                  <c:v>55.680815606313111</c:v>
                </c:pt>
                <c:pt idx="16848">
                  <c:v>52.935986667973729</c:v>
                </c:pt>
                <c:pt idx="16849">
                  <c:v>54.504460347024803</c:v>
                </c:pt>
                <c:pt idx="16850">
                  <c:v>48.622684050583281</c:v>
                </c:pt>
                <c:pt idx="16851">
                  <c:v>31.36947358102147</c:v>
                </c:pt>
                <c:pt idx="16852">
                  <c:v>56.857170865601418</c:v>
                </c:pt>
                <c:pt idx="16853">
                  <c:v>56.295666414714027</c:v>
                </c:pt>
                <c:pt idx="16854">
                  <c:v>53.539934492315439</c:v>
                </c:pt>
                <c:pt idx="16855">
                  <c:v>44.87906273620559</c:v>
                </c:pt>
                <c:pt idx="16856">
                  <c:v>50.78420256991685</c:v>
                </c:pt>
                <c:pt idx="16857">
                  <c:v>42.910682791635168</c:v>
                </c:pt>
                <c:pt idx="16858">
                  <c:v>53.753028548391555</c:v>
                </c:pt>
                <c:pt idx="16859">
                  <c:v>50.98632854957728</c:v>
                </c:pt>
                <c:pt idx="16860">
                  <c:v>57.705457118126226</c:v>
                </c:pt>
                <c:pt idx="16861">
                  <c:v>43.871957124054873</c:v>
                </c:pt>
                <c:pt idx="16862">
                  <c:v>32.539166044983418</c:v>
                </c:pt>
                <c:pt idx="16863">
                  <c:v>57.538769225885318</c:v>
                </c:pt>
                <c:pt idx="16864">
                  <c:v>54.761035539118438</c:v>
                </c:pt>
                <c:pt idx="16865">
                  <c:v>49.60238726369424</c:v>
                </c:pt>
                <c:pt idx="16866">
                  <c:v>58.332407422104424</c:v>
                </c:pt>
                <c:pt idx="16867">
                  <c:v>57.538769225885318</c:v>
                </c:pt>
                <c:pt idx="16868">
                  <c:v>43.253281693941375</c:v>
                </c:pt>
                <c:pt idx="16869">
                  <c:v>52.380120950461112</c:v>
                </c:pt>
                <c:pt idx="16870">
                  <c:v>43.027717021047728</c:v>
                </c:pt>
                <c:pt idx="16871">
                  <c:v>31.872382978553873</c:v>
                </c:pt>
                <c:pt idx="16872">
                  <c:v>55.378265425237352</c:v>
                </c:pt>
                <c:pt idx="16873">
                  <c:v>30.677168616858104</c:v>
                </c:pt>
                <c:pt idx="16874">
                  <c:v>48.8</c:v>
                </c:pt>
                <c:pt idx="16875">
                  <c:v>53.2</c:v>
                </c:pt>
                <c:pt idx="16876">
                  <c:v>57.6</c:v>
                </c:pt>
                <c:pt idx="16877">
                  <c:v>40.963690908871847</c:v>
                </c:pt>
                <c:pt idx="16878">
                  <c:v>34.136409090726538</c:v>
                </c:pt>
                <c:pt idx="16879">
                  <c:v>59.839117111979462</c:v>
                </c:pt>
                <c:pt idx="16880">
                  <c:v>58.232697860651157</c:v>
                </c:pt>
                <c:pt idx="16881">
                  <c:v>55.421464170826617</c:v>
                </c:pt>
                <c:pt idx="16882">
                  <c:v>56.047483105111198</c:v>
                </c:pt>
                <c:pt idx="16883">
                  <c:v>50.40241286430863</c:v>
                </c:pt>
                <c:pt idx="16884">
                  <c:v>57.487783845932746</c:v>
                </c:pt>
                <c:pt idx="16885">
                  <c:v>54.653879008457189</c:v>
                </c:pt>
                <c:pt idx="16886">
                  <c:v>44.127946754976541</c:v>
                </c:pt>
                <c:pt idx="16887">
                  <c:v>59.107158038775921</c:v>
                </c:pt>
                <c:pt idx="16888">
                  <c:v>41.294041917500984</c:v>
                </c:pt>
                <c:pt idx="16889">
                  <c:v>44.127946754976541</c:v>
                </c:pt>
                <c:pt idx="16890">
                  <c:v>58.126300728407905</c:v>
                </c:pt>
                <c:pt idx="16891">
                  <c:v>54.468002081165452</c:v>
                </c:pt>
                <c:pt idx="16892">
                  <c:v>58.939255983350677</c:v>
                </c:pt>
                <c:pt idx="16893">
                  <c:v>41.054240374609776</c:v>
                </c:pt>
                <c:pt idx="16894">
                  <c:v>58.126300728407905</c:v>
                </c:pt>
                <c:pt idx="16895">
                  <c:v>56.093912591050987</c:v>
                </c:pt>
                <c:pt idx="16896">
                  <c:v>53.872053872053868</c:v>
                </c:pt>
                <c:pt idx="16897">
                  <c:v>42.852770125497393</c:v>
                </c:pt>
                <c:pt idx="16898">
                  <c:v>32.241607999183756</c:v>
                </c:pt>
                <c:pt idx="16899">
                  <c:v>53.463932251811038</c:v>
                </c:pt>
                <c:pt idx="16900">
                  <c:v>55.504540353025199</c:v>
                </c:pt>
                <c:pt idx="16901">
                  <c:v>29.38475665748393</c:v>
                </c:pt>
                <c:pt idx="16902">
                  <c:v>55.504540353025199</c:v>
                </c:pt>
                <c:pt idx="16903">
                  <c:v>57.137026833996529</c:v>
                </c:pt>
                <c:pt idx="16904">
                  <c:v>52.451277680342237</c:v>
                </c:pt>
                <c:pt idx="16905">
                  <c:v>57.778360569751996</c:v>
                </c:pt>
                <c:pt idx="16906">
                  <c:v>44.665541149666431</c:v>
                </c:pt>
                <c:pt idx="16907">
                  <c:v>48.549880888215966</c:v>
                </c:pt>
                <c:pt idx="16908">
                  <c:v>49.784199893848573</c:v>
                </c:pt>
                <c:pt idx="16909">
                  <c:v>57.190113927644227</c:v>
                </c:pt>
                <c:pt idx="16910">
                  <c:v>47.727001551127557</c:v>
                </c:pt>
                <c:pt idx="16911">
                  <c:v>35.795251163345668</c:v>
                </c:pt>
                <c:pt idx="16912">
                  <c:v>55.357260889682074</c:v>
                </c:pt>
                <c:pt idx="16913">
                  <c:v>47.094983144953403</c:v>
                </c:pt>
                <c:pt idx="16914">
                  <c:v>39.658933174697601</c:v>
                </c:pt>
                <c:pt idx="16915">
                  <c:v>52.264591568808825</c:v>
                </c:pt>
                <c:pt idx="16916">
                  <c:v>58.07176840978758</c:v>
                </c:pt>
                <c:pt idx="16917">
                  <c:v>46.042616382045871</c:v>
                </c:pt>
                <c:pt idx="16918">
                  <c:v>49.979175343606819</c:v>
                </c:pt>
                <c:pt idx="16919">
                  <c:v>43.315285297792578</c:v>
                </c:pt>
                <c:pt idx="16920">
                  <c:v>51.64514785506038</c:v>
                </c:pt>
                <c:pt idx="16921">
                  <c:v>58.965962838897475</c:v>
                </c:pt>
                <c:pt idx="16922">
                  <c:v>58.129566202884746</c:v>
                </c:pt>
                <c:pt idx="16923">
                  <c:v>58.547764520891107</c:v>
                </c:pt>
                <c:pt idx="16924">
                  <c:v>54.365781340827461</c:v>
                </c:pt>
                <c:pt idx="16925">
                  <c:v>53.748992206396132</c:v>
                </c:pt>
                <c:pt idx="16926">
                  <c:v>36.95243214189734</c:v>
                </c:pt>
                <c:pt idx="16927">
                  <c:v>58.787960225745771</c:v>
                </c:pt>
                <c:pt idx="16928">
                  <c:v>59.207874227358239</c:v>
                </c:pt>
                <c:pt idx="16929">
                  <c:v>43.251142166084385</c:v>
                </c:pt>
                <c:pt idx="16930">
                  <c:v>44.09097016930933</c:v>
                </c:pt>
                <c:pt idx="16931">
                  <c:v>55.656514974554007</c:v>
                </c:pt>
                <c:pt idx="16932">
                  <c:v>42.585666760832986</c:v>
                </c:pt>
                <c:pt idx="16933">
                  <c:v>53.548313649760289</c:v>
                </c:pt>
                <c:pt idx="16934">
                  <c:v>35.417782256534366</c:v>
                </c:pt>
                <c:pt idx="16935">
                  <c:v>52.498772206133886</c:v>
                </c:pt>
                <c:pt idx="16936">
                  <c:v>54.615658182187673</c:v>
                </c:pt>
                <c:pt idx="16937">
                  <c:v>38.950701959389654</c:v>
                </c:pt>
                <c:pt idx="16938">
                  <c:v>60.119561719927511</c:v>
                </c:pt>
                <c:pt idx="16939">
                  <c:v>41.237113402061858</c:v>
                </c:pt>
                <c:pt idx="16940">
                  <c:v>52.7154851737698</c:v>
                </c:pt>
                <c:pt idx="16941">
                  <c:v>61.643107662875977</c:v>
                </c:pt>
                <c:pt idx="16942">
                  <c:v>49.739611010734407</c:v>
                </c:pt>
                <c:pt idx="16943">
                  <c:v>37.836114358592837</c:v>
                </c:pt>
                <c:pt idx="16944">
                  <c:v>52.506659381189813</c:v>
                </c:pt>
                <c:pt idx="16945">
                  <c:v>56.775493477221502</c:v>
                </c:pt>
                <c:pt idx="16946">
                  <c:v>59.336793934840522</c:v>
                </c:pt>
                <c:pt idx="16947">
                  <c:v>58.483027115634179</c:v>
                </c:pt>
                <c:pt idx="16948">
                  <c:v>60.617444163650028</c:v>
                </c:pt>
                <c:pt idx="16949">
                  <c:v>59.154096421177165</c:v>
                </c:pt>
                <c:pt idx="16950">
                  <c:v>51.009691841449872</c:v>
                </c:pt>
                <c:pt idx="16951">
                  <c:v>50.791136516244549</c:v>
                </c:pt>
                <c:pt idx="16952">
                  <c:v>60.691103803309169</c:v>
                </c:pt>
                <c:pt idx="16953">
                  <c:v>45.195502832251506</c:v>
                </c:pt>
                <c:pt idx="16954">
                  <c:v>50.791136516244549</c:v>
                </c:pt>
                <c:pt idx="16955">
                  <c:v>42.612902670408566</c:v>
                </c:pt>
                <c:pt idx="16956">
                  <c:v>37.447702346722679</c:v>
                </c:pt>
                <c:pt idx="16957">
                  <c:v>34.865102184879731</c:v>
                </c:pt>
                <c:pt idx="16958">
                  <c:v>58.538937001773384</c:v>
                </c:pt>
                <c:pt idx="16959">
                  <c:v>62.240394880727536</c:v>
                </c:pt>
                <c:pt idx="16960">
                  <c:v>54.460345520636594</c:v>
                </c:pt>
                <c:pt idx="16961">
                  <c:v>36.739121978207223</c:v>
                </c:pt>
                <c:pt idx="16962">
                  <c:v>55.757020413985082</c:v>
                </c:pt>
                <c:pt idx="16963">
                  <c:v>55.757020413985082</c:v>
                </c:pt>
                <c:pt idx="16964">
                  <c:v>53.595895591737602</c:v>
                </c:pt>
                <c:pt idx="16965">
                  <c:v>57.05369530733357</c:v>
                </c:pt>
                <c:pt idx="16966">
                  <c:v>40.196921693803198</c:v>
                </c:pt>
                <c:pt idx="16967">
                  <c:v>55.324795449535586</c:v>
                </c:pt>
                <c:pt idx="16968">
                  <c:v>47.309027777777779</c:v>
                </c:pt>
                <c:pt idx="16969">
                  <c:v>32.118055555555557</c:v>
                </c:pt>
                <c:pt idx="16970">
                  <c:v>48.611111111111114</c:v>
                </c:pt>
                <c:pt idx="16971">
                  <c:v>61.889548947223908</c:v>
                </c:pt>
                <c:pt idx="16972">
                  <c:v>58.402813795267633</c:v>
                </c:pt>
                <c:pt idx="16973">
                  <c:v>56.659446219289492</c:v>
                </c:pt>
                <c:pt idx="16974">
                  <c:v>54.916078643311359</c:v>
                </c:pt>
                <c:pt idx="16975">
                  <c:v>49.456417079532919</c:v>
                </c:pt>
                <c:pt idx="16976">
                  <c:v>48.581082263965961</c:v>
                </c:pt>
                <c:pt idx="16977">
                  <c:v>60.835769681903322</c:v>
                </c:pt>
                <c:pt idx="16978">
                  <c:v>41.140736331646849</c:v>
                </c:pt>
                <c:pt idx="16979">
                  <c:v>45.268954726650236</c:v>
                </c:pt>
                <c:pt idx="16980">
                  <c:v>52.079655391568394</c:v>
                </c:pt>
                <c:pt idx="16981">
                  <c:v>39.721771061365722</c:v>
                </c:pt>
                <c:pt idx="16982">
                  <c:v>60.024009603841542</c:v>
                </c:pt>
                <c:pt idx="16983">
                  <c:v>41.487183108537536</c:v>
                </c:pt>
                <c:pt idx="16984">
                  <c:v>57.375891533083824</c:v>
                </c:pt>
                <c:pt idx="16985">
                  <c:v>58.699950568462683</c:v>
                </c:pt>
                <c:pt idx="16986">
                  <c:v>36.632299978815055</c:v>
                </c:pt>
                <c:pt idx="16987">
                  <c:v>53.845067438740202</c:v>
                </c:pt>
                <c:pt idx="16988">
                  <c:v>37.229916897506925</c:v>
                </c:pt>
                <c:pt idx="16989">
                  <c:v>62.493074792243767</c:v>
                </c:pt>
                <c:pt idx="16990">
                  <c:v>57.617728531855953</c:v>
                </c:pt>
                <c:pt idx="16991">
                  <c:v>41.662049861495845</c:v>
                </c:pt>
                <c:pt idx="16992">
                  <c:v>60.277008310249307</c:v>
                </c:pt>
                <c:pt idx="16993">
                  <c:v>58.306183125923553</c:v>
                </c:pt>
                <c:pt idx="16994">
                  <c:v>56.525841656429698</c:v>
                </c:pt>
                <c:pt idx="16995">
                  <c:v>57.416012391176622</c:v>
                </c:pt>
                <c:pt idx="16996">
                  <c:v>39.61259769623814</c:v>
                </c:pt>
                <c:pt idx="16997">
                  <c:v>46.931779072002278</c:v>
                </c:pt>
                <c:pt idx="16998">
                  <c:v>58.552981508879036</c:v>
                </c:pt>
                <c:pt idx="16999">
                  <c:v>62.12873610484111</c:v>
                </c:pt>
                <c:pt idx="17000">
                  <c:v>62.392272335535772</c:v>
                </c:pt>
                <c:pt idx="17001">
                  <c:v>53.414966963516235</c:v>
                </c:pt>
                <c:pt idx="17002">
                  <c:v>59.05130250945497</c:v>
                </c:pt>
                <c:pt idx="17003">
                  <c:v>43.27423695349372</c:v>
                </c:pt>
                <c:pt idx="17004">
                  <c:v>42.100497962879125</c:v>
                </c:pt>
                <c:pt idx="17005">
                  <c:v>56.5866908103214</c:v>
                </c:pt>
                <c:pt idx="17006">
                  <c:v>49.796287913082836</c:v>
                </c:pt>
                <c:pt idx="17007">
                  <c:v>60.465264296852617</c:v>
                </c:pt>
                <c:pt idx="17008">
                  <c:v>55.919003823405056</c:v>
                </c:pt>
                <c:pt idx="17009">
                  <c:v>58.64676010747359</c:v>
                </c:pt>
                <c:pt idx="17010">
                  <c:v>52.962232449411943</c:v>
                </c:pt>
                <c:pt idx="17011">
                  <c:v>55.023407874766733</c:v>
                </c:pt>
                <c:pt idx="17012">
                  <c:v>59.150163465374234</c:v>
                </c:pt>
                <c:pt idx="17013">
                  <c:v>58.233106667461456</c:v>
                </c:pt>
                <c:pt idx="17014">
                  <c:v>63.088286761590737</c:v>
                </c:pt>
                <c:pt idx="17015">
                  <c:v>34.997881707159827</c:v>
                </c:pt>
                <c:pt idx="17016">
                  <c:v>63.359926003006123</c:v>
                </c:pt>
                <c:pt idx="17017">
                  <c:v>60.585038732801472</c:v>
                </c:pt>
                <c:pt idx="17018">
                  <c:v>56.422707827494499</c:v>
                </c:pt>
                <c:pt idx="17019">
                  <c:v>43.47323389987281</c:v>
                </c:pt>
                <c:pt idx="17020">
                  <c:v>55.960226615793729</c:v>
                </c:pt>
                <c:pt idx="17021">
                  <c:v>61.972482367903794</c:v>
                </c:pt>
                <c:pt idx="17022">
                  <c:v>57.347670250896051</c:v>
                </c:pt>
                <c:pt idx="17023">
                  <c:v>59.453032104637337</c:v>
                </c:pt>
                <c:pt idx="17024">
                  <c:v>59.453032104637337</c:v>
                </c:pt>
                <c:pt idx="17025">
                  <c:v>57.130648038049948</c:v>
                </c:pt>
                <c:pt idx="17026">
                  <c:v>38.25179946727372</c:v>
                </c:pt>
                <c:pt idx="17027">
                  <c:v>64.374979591265529</c:v>
                </c:pt>
                <c:pt idx="17028">
                  <c:v>55.511757763482599</c:v>
                </c:pt>
                <c:pt idx="17029">
                  <c:v>39.823091771143716</c:v>
                </c:pt>
                <c:pt idx="17030">
                  <c:v>47.787710125372463</c:v>
                </c:pt>
                <c:pt idx="17031">
                  <c:v>53.878300631547383</c:v>
                </c:pt>
                <c:pt idx="17032">
                  <c:v>58.563370251681938</c:v>
                </c:pt>
                <c:pt idx="17033">
                  <c:v>62.31142594778958</c:v>
                </c:pt>
                <c:pt idx="17034">
                  <c:v>51.759590816907497</c:v>
                </c:pt>
                <c:pt idx="17035">
                  <c:v>55.765595463138006</c:v>
                </c:pt>
                <c:pt idx="17036">
                  <c:v>65.027221249187164</c:v>
                </c:pt>
                <c:pt idx="17037">
                  <c:v>59.331406249258364</c:v>
                </c:pt>
                <c:pt idx="17038">
                  <c:v>64.834766690185148</c:v>
                </c:pt>
                <c:pt idx="17039">
                  <c:v>57.683873305238265</c:v>
                </c:pt>
                <c:pt idx="17040">
                  <c:v>47.672622566312612</c:v>
                </c:pt>
                <c:pt idx="17041">
                  <c:v>61.767114039329847</c:v>
                </c:pt>
                <c:pt idx="17042">
                  <c:v>58.894225014244739</c:v>
                </c:pt>
                <c:pt idx="17043">
                  <c:v>63.203558551872398</c:v>
                </c:pt>
                <c:pt idx="17044">
                  <c:v>43.093335376276634</c:v>
                </c:pt>
                <c:pt idx="17045">
                  <c:v>60.33066952678729</c:v>
                </c:pt>
                <c:pt idx="17046">
                  <c:v>60.595567867036017</c:v>
                </c:pt>
                <c:pt idx="17047">
                  <c:v>64.442905509387515</c:v>
                </c:pt>
                <c:pt idx="17048">
                  <c:v>52.419975377039094</c:v>
                </c:pt>
                <c:pt idx="17049">
                  <c:v>62.519236688211762</c:v>
                </c:pt>
                <c:pt idx="17050">
                  <c:v>54.582779857505137</c:v>
                </c:pt>
                <c:pt idx="17051">
                  <c:v>60.862214708368562</c:v>
                </c:pt>
                <c:pt idx="17052">
                  <c:v>60.862214708368562</c:v>
                </c:pt>
                <c:pt idx="17053">
                  <c:v>58.930080908102894</c:v>
                </c:pt>
                <c:pt idx="17054">
                  <c:v>54.099746407438722</c:v>
                </c:pt>
                <c:pt idx="17055">
                  <c:v>59.938891569083225</c:v>
                </c:pt>
                <c:pt idx="17056">
                  <c:v>60.913507692157751</c:v>
                </c:pt>
                <c:pt idx="17057">
                  <c:v>59.225467930143331</c:v>
                </c:pt>
                <c:pt idx="17058">
                  <c:v>60.204401284360571</c:v>
                </c:pt>
                <c:pt idx="17059">
                  <c:v>51.622165082767538</c:v>
                </c:pt>
                <c:pt idx="17060">
                  <c:v>62.929877434230903</c:v>
                </c:pt>
                <c:pt idx="17061">
                  <c:v>60.246913580246911</c:v>
                </c:pt>
                <c:pt idx="17062">
                  <c:v>62.716049382716051</c:v>
                </c:pt>
                <c:pt idx="17063">
                  <c:v>44.938271604938272</c:v>
                </c:pt>
                <c:pt idx="17064">
                  <c:v>51.58704569917807</c:v>
                </c:pt>
                <c:pt idx="17065">
                  <c:v>43.650577130073749</c:v>
                </c:pt>
                <c:pt idx="17066">
                  <c:v>62.995719267265528</c:v>
                </c:pt>
                <c:pt idx="17067">
                  <c:v>44.642635701211795</c:v>
                </c:pt>
                <c:pt idx="17068">
                  <c:v>57.298309948979586</c:v>
                </c:pt>
                <c:pt idx="17069">
                  <c:v>63.775510204081627</c:v>
                </c:pt>
                <c:pt idx="17070">
                  <c:v>66.764987244897952</c:v>
                </c:pt>
                <c:pt idx="17071">
                  <c:v>59.056398860912175</c:v>
                </c:pt>
                <c:pt idx="17072">
                  <c:v>55.553053165773321</c:v>
                </c:pt>
                <c:pt idx="17073">
                  <c:v>59.824247421021937</c:v>
                </c:pt>
                <c:pt idx="17074">
                  <c:v>61.332421725753584</c:v>
                </c:pt>
                <c:pt idx="17075">
                  <c:v>60.598409291756084</c:v>
                </c:pt>
                <c:pt idx="17076">
                  <c:v>58.089467971811331</c:v>
                </c:pt>
                <c:pt idx="17077">
                  <c:v>52.48434386926813</c:v>
                </c:pt>
                <c:pt idx="17078">
                  <c:v>60.400073708564527</c:v>
                </c:pt>
                <c:pt idx="17079">
                  <c:v>50.390526581002774</c:v>
                </c:pt>
                <c:pt idx="17080">
                  <c:v>46.277014207043358</c:v>
                </c:pt>
                <c:pt idx="17081">
                  <c:v>67.87295417033026</c:v>
                </c:pt>
                <c:pt idx="17082">
                  <c:v>50.103305785123958</c:v>
                </c:pt>
                <c:pt idx="17083">
                  <c:v>64.566115702479323</c:v>
                </c:pt>
                <c:pt idx="17084">
                  <c:v>67.973910471614417</c:v>
                </c:pt>
                <c:pt idx="17085">
                  <c:v>51.36959646328112</c:v>
                </c:pt>
                <c:pt idx="17086">
                  <c:v>66.199620525009905</c:v>
                </c:pt>
                <c:pt idx="17087">
                  <c:v>48.998144325597885</c:v>
                </c:pt>
                <c:pt idx="17088">
                  <c:v>62.888096181794175</c:v>
                </c:pt>
                <c:pt idx="17089">
                  <c:v>53.904082441537867</c:v>
                </c:pt>
                <c:pt idx="17090">
                  <c:v>63.945038974765502</c:v>
                </c:pt>
                <c:pt idx="17091">
                  <c:v>42.806183115338889</c:v>
                </c:pt>
                <c:pt idx="17092">
                  <c:v>51.498226762088812</c:v>
                </c:pt>
                <c:pt idx="17093">
                  <c:v>58.930960521565545</c:v>
                </c:pt>
                <c:pt idx="17094">
                  <c:v>64.599135448237263</c:v>
                </c:pt>
                <c:pt idx="17095">
                  <c:v>57.595861791665989</c:v>
                </c:pt>
                <c:pt idx="17096">
                  <c:v>69.875098261856934</c:v>
                </c:pt>
                <c:pt idx="17097">
                  <c:v>63.870207004978596</c:v>
                </c:pt>
                <c:pt idx="17098">
                  <c:v>54.04402131190497</c:v>
                </c:pt>
                <c:pt idx="17099">
                  <c:v>50.618547525809888</c:v>
                </c:pt>
                <c:pt idx="17100">
                  <c:v>59.800255967450759</c:v>
                </c:pt>
                <c:pt idx="17101">
                  <c:v>49.976415624087515</c:v>
                </c:pt>
                <c:pt idx="17102">
                  <c:v>70.525442758729639</c:v>
                </c:pt>
                <c:pt idx="17103">
                  <c:v>44.784580498866212</c:v>
                </c:pt>
                <c:pt idx="17104">
                  <c:v>66.643502828076834</c:v>
                </c:pt>
                <c:pt idx="17105">
                  <c:v>46.707412238481197</c:v>
                </c:pt>
                <c:pt idx="17106">
                  <c:v>54.112245886045294</c:v>
                </c:pt>
                <c:pt idx="17107">
                  <c:v>66.390421464710073</c:v>
                </c:pt>
                <c:pt idx="17108">
                  <c:v>54.371465854719453</c:v>
                </c:pt>
                <c:pt idx="17109">
                  <c:v>58.041027384812018</c:v>
                </c:pt>
                <c:pt idx="17110">
                  <c:v>55.377509661608073</c:v>
                </c:pt>
                <c:pt idx="17111">
                  <c:v>70.44713209133262</c:v>
                </c:pt>
                <c:pt idx="17112">
                  <c:v>54.997280025824814</c:v>
                </c:pt>
                <c:pt idx="17113">
                  <c:v>64.375</c:v>
                </c:pt>
                <c:pt idx="17114">
                  <c:v>67.838769856973258</c:v>
                </c:pt>
                <c:pt idx="17115">
                  <c:v>71.005917159763314</c:v>
                </c:pt>
                <c:pt idx="17116">
                  <c:v>75.840962173481174</c:v>
                </c:pt>
                <c:pt idx="17117">
                  <c:v>72.862202732332591</c:v>
                </c:pt>
                <c:pt idx="17118">
                  <c:v>73.625152533591475</c:v>
                </c:pt>
                <c:pt idx="17119">
                  <c:v>68.171437531103209</c:v>
                </c:pt>
                <c:pt idx="17120">
                  <c:v>70.637119113573405</c:v>
                </c:pt>
                <c:pt idx="17121">
                  <c:v>66.4819944598338</c:v>
                </c:pt>
                <c:pt idx="17122">
                  <c:v>72.714681440443215</c:v>
                </c:pt>
                <c:pt idx="17123">
                  <c:v>74.186053022031857</c:v>
                </c:pt>
                <c:pt idx="17124">
                  <c:v>76.392032593933905</c:v>
                </c:pt>
                <c:pt idx="17125">
                  <c:v>75.469528279510385</c:v>
                </c:pt>
                <c:pt idx="17126">
                  <c:v>73.257837062360736</c:v>
                </c:pt>
                <c:pt idx="17127">
                  <c:v>80</c:v>
                </c:pt>
                <c:pt idx="17128">
                  <c:v>85.034013605442183</c:v>
                </c:pt>
              </c:numCache>
            </c:numRef>
          </c:yVal>
          <c:smooth val="0"/>
        </c:ser>
        <c:dLbls>
          <c:showLegendKey val="0"/>
          <c:showVal val="0"/>
          <c:showCatName val="0"/>
          <c:showSerName val="0"/>
          <c:showPercent val="0"/>
          <c:showBubbleSize val="0"/>
        </c:dLbls>
        <c:axId val="126453632"/>
        <c:axId val="126472576"/>
      </c:scatterChart>
      <c:valAx>
        <c:axId val="126453632"/>
        <c:scaling>
          <c:orientation val="minMax"/>
          <c:max val="300"/>
          <c:min val="0"/>
        </c:scaling>
        <c:delete val="0"/>
        <c:axPos val="b"/>
        <c:majorGridlines/>
        <c:title>
          <c:tx>
            <c:rich>
              <a:bodyPr/>
              <a:lstStyle/>
              <a:p>
                <a:pPr>
                  <a:defRPr/>
                </a:pPr>
                <a:r>
                  <a:rPr lang="en-US" sz="1400" b="0">
                    <a:latin typeface="Arial" pitchFamily="34" charset="0"/>
                    <a:cs typeface="Arial" pitchFamily="34" charset="0"/>
                  </a:rPr>
                  <a:t>Distance [pc]</a:t>
                </a:r>
              </a:p>
            </c:rich>
          </c:tx>
          <c:layout/>
          <c:overlay val="0"/>
        </c:title>
        <c:numFmt formatCode="General" sourceLinked="1"/>
        <c:majorTickMark val="none"/>
        <c:minorTickMark val="none"/>
        <c:tickLblPos val="nextTo"/>
        <c:crossAx val="126472576"/>
        <c:crosses val="autoZero"/>
        <c:crossBetween val="midCat"/>
      </c:valAx>
      <c:valAx>
        <c:axId val="126472576"/>
        <c:scaling>
          <c:orientation val="minMax"/>
        </c:scaling>
        <c:delete val="0"/>
        <c:axPos val="l"/>
        <c:majorGridlines/>
        <c:title>
          <c:tx>
            <c:rich>
              <a:bodyPr/>
              <a:lstStyle/>
              <a:p>
                <a:pPr>
                  <a:defRPr/>
                </a:pPr>
                <a:r>
                  <a:rPr lang="en-US" sz="1400" b="0">
                    <a:latin typeface="Arial" pitchFamily="34" charset="0"/>
                    <a:cs typeface="Arial" pitchFamily="34" charset="0"/>
                  </a:rPr>
                  <a:t>Distance Uncertainty </a:t>
                </a:r>
                <a:r>
                  <a:rPr lang="en-US" sz="1400" b="0" baseline="0">
                    <a:latin typeface="Arial" pitchFamily="34" charset="0"/>
                    <a:cs typeface="Arial" pitchFamily="34" charset="0"/>
                  </a:rPr>
                  <a:t>[pc]</a:t>
                </a:r>
                <a:endParaRPr lang="en-US" sz="1400" b="0">
                  <a:latin typeface="Arial" pitchFamily="34" charset="0"/>
                  <a:cs typeface="Arial" pitchFamily="34" charset="0"/>
                </a:endParaRPr>
              </a:p>
            </c:rich>
          </c:tx>
          <c:layout>
            <c:manualLayout>
              <c:xMode val="edge"/>
              <c:yMode val="edge"/>
              <c:x val="1.9444393931128123E-2"/>
              <c:y val="0.18953922494035338"/>
            </c:manualLayout>
          </c:layout>
          <c:overlay val="0"/>
        </c:title>
        <c:numFmt formatCode="General" sourceLinked="1"/>
        <c:majorTickMark val="none"/>
        <c:minorTickMark val="none"/>
        <c:tickLblPos val="nextTo"/>
        <c:crossAx val="126453632"/>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Sheet2!$AB$1</c:f>
              <c:strCache>
                <c:ptCount val="1"/>
                <c:pt idx="0">
                  <c:v>rHZ [AU]</c:v>
                </c:pt>
              </c:strCache>
            </c:strRef>
          </c:tx>
          <c:spPr>
            <a:ln w="28575">
              <a:noFill/>
            </a:ln>
          </c:spPr>
          <c:marker>
            <c:symbol val="circle"/>
            <c:size val="2"/>
            <c:spPr>
              <a:solidFill>
                <a:schemeClr val="accent1"/>
              </a:solidFill>
              <a:ln>
                <a:noFill/>
              </a:ln>
            </c:spPr>
          </c:marker>
          <c:xVal>
            <c:numRef>
              <c:f>Sheet2!$I$2:$I$17130</c:f>
              <c:numCache>
                <c:formatCode>General</c:formatCode>
                <c:ptCount val="17129"/>
                <c:pt idx="0">
                  <c:v>248.88573182823919</c:v>
                </c:pt>
                <c:pt idx="1">
                  <c:v>211.83611352485025</c:v>
                </c:pt>
                <c:pt idx="2">
                  <c:v>177.82794100389225</c:v>
                </c:pt>
                <c:pt idx="3">
                  <c:v>160.69412530128767</c:v>
                </c:pt>
                <c:pt idx="4">
                  <c:v>141.25375446227545</c:v>
                </c:pt>
                <c:pt idx="5">
                  <c:v>130.01695780332898</c:v>
                </c:pt>
                <c:pt idx="6">
                  <c:v>130.01695780332901</c:v>
                </c:pt>
                <c:pt idx="7">
                  <c:v>129.41958414499857</c:v>
                </c:pt>
                <c:pt idx="8">
                  <c:v>126.47363474711516</c:v>
                </c:pt>
                <c:pt idx="9">
                  <c:v>102.80162981264733</c:v>
                </c:pt>
                <c:pt idx="10">
                  <c:v>102.80162981264732</c:v>
                </c:pt>
                <c:pt idx="11">
                  <c:v>92.896638677993622</c:v>
                </c:pt>
                <c:pt idx="12">
                  <c:v>92.469817393822282</c:v>
                </c:pt>
                <c:pt idx="13">
                  <c:v>87.902251683088423</c:v>
                </c:pt>
                <c:pt idx="14">
                  <c:v>87.902251683088409</c:v>
                </c:pt>
                <c:pt idx="15">
                  <c:v>86.297854776697037</c:v>
                </c:pt>
                <c:pt idx="16">
                  <c:v>85.901352150539552</c:v>
                </c:pt>
                <c:pt idx="17">
                  <c:v>85.113803820237635</c:v>
                </c:pt>
                <c:pt idx="18">
                  <c:v>83.945998651939746</c:v>
                </c:pt>
                <c:pt idx="19">
                  <c:v>83.94599865193976</c:v>
                </c:pt>
                <c:pt idx="20">
                  <c:v>82.03515443298177</c:v>
                </c:pt>
                <c:pt idx="21">
                  <c:v>81.658237135859252</c:v>
                </c:pt>
                <c:pt idx="22">
                  <c:v>81.283051616409921</c:v>
                </c:pt>
                <c:pt idx="23">
                  <c:v>79.432823472428154</c:v>
                </c:pt>
                <c:pt idx="24">
                  <c:v>79.067862799982535</c:v>
                </c:pt>
                <c:pt idx="25">
                  <c:v>77.26805850957021</c:v>
                </c:pt>
                <c:pt idx="26">
                  <c:v>76.20790100254122</c:v>
                </c:pt>
                <c:pt idx="27">
                  <c:v>74.473197390598898</c:v>
                </c:pt>
                <c:pt idx="28">
                  <c:v>74.131024130091745</c:v>
                </c:pt>
                <c:pt idx="29">
                  <c:v>73.790423012910082</c:v>
                </c:pt>
                <c:pt idx="30">
                  <c:v>73.451386815711516</c:v>
                </c:pt>
                <c:pt idx="31">
                  <c:v>73.113908348341724</c:v>
                </c:pt>
                <c:pt idx="32">
                  <c:v>72.777980453682417</c:v>
                </c:pt>
                <c:pt idx="33">
                  <c:v>71.779429127136154</c:v>
                </c:pt>
                <c:pt idx="34">
                  <c:v>71.449632607551308</c:v>
                </c:pt>
                <c:pt idx="35">
                  <c:v>71.449632607551308</c:v>
                </c:pt>
                <c:pt idx="36">
                  <c:v>71.121351365332899</c:v>
                </c:pt>
                <c:pt idx="37">
                  <c:v>70.145529841997103</c:v>
                </c:pt>
                <c:pt idx="38">
                  <c:v>69.823240407717151</c:v>
                </c:pt>
                <c:pt idx="39">
                  <c:v>69.823240407717094</c:v>
                </c:pt>
                <c:pt idx="40">
                  <c:v>69.183097091893657</c:v>
                </c:pt>
                <c:pt idx="41">
                  <c:v>68.548822645266156</c:v>
                </c:pt>
                <c:pt idx="42">
                  <c:v>68.233869414166961</c:v>
                </c:pt>
                <c:pt idx="43">
                  <c:v>67.608297539198176</c:v>
                </c:pt>
                <c:pt idx="44">
                  <c:v>65.765783735542044</c:v>
                </c:pt>
                <c:pt idx="45">
                  <c:v>65.765783735542058</c:v>
                </c:pt>
                <c:pt idx="46">
                  <c:v>65.16283940608426</c:v>
                </c:pt>
                <c:pt idx="47">
                  <c:v>64.863443354823815</c:v>
                </c:pt>
                <c:pt idx="48">
                  <c:v>64.863443354823843</c:v>
                </c:pt>
                <c:pt idx="49">
                  <c:v>64.565422903465546</c:v>
                </c:pt>
                <c:pt idx="50">
                  <c:v>64.268771731702003</c:v>
                </c:pt>
                <c:pt idx="51">
                  <c:v>64.268771731701946</c:v>
                </c:pt>
                <c:pt idx="52">
                  <c:v>64.26877173170196</c:v>
                </c:pt>
                <c:pt idx="53">
                  <c:v>63.973483548264838</c:v>
                </c:pt>
                <c:pt idx="54">
                  <c:v>63.679552090791567</c:v>
                </c:pt>
                <c:pt idx="55">
                  <c:v>62.517269277568552</c:v>
                </c:pt>
                <c:pt idx="56">
                  <c:v>61.944107507678154</c:v>
                </c:pt>
                <c:pt idx="57">
                  <c:v>61.944107507678119</c:v>
                </c:pt>
                <c:pt idx="58">
                  <c:v>61.659500186148215</c:v>
                </c:pt>
                <c:pt idx="59">
                  <c:v>61.659500186148222</c:v>
                </c:pt>
                <c:pt idx="60">
                  <c:v>60.813500127871784</c:v>
                </c:pt>
                <c:pt idx="61">
                  <c:v>60.813500127871784</c:v>
                </c:pt>
                <c:pt idx="62">
                  <c:v>60.534087475391381</c:v>
                </c:pt>
                <c:pt idx="63">
                  <c:v>60.53408747539136</c:v>
                </c:pt>
                <c:pt idx="64">
                  <c:v>60.534087475391367</c:v>
                </c:pt>
                <c:pt idx="65">
                  <c:v>59.979107625550945</c:v>
                </c:pt>
                <c:pt idx="66">
                  <c:v>59.429215861557275</c:v>
                </c:pt>
                <c:pt idx="67">
                  <c:v>59.42921586155726</c:v>
                </c:pt>
                <c:pt idx="68">
                  <c:v>58.884365535558885</c:v>
                </c:pt>
                <c:pt idx="69">
                  <c:v>58.884365535558885</c:v>
                </c:pt>
                <c:pt idx="70">
                  <c:v>58.613816451402862</c:v>
                </c:pt>
                <c:pt idx="71">
                  <c:v>58.344510427374502</c:v>
                </c:pt>
                <c:pt idx="72">
                  <c:v>58.344510427374495</c:v>
                </c:pt>
                <c:pt idx="73">
                  <c:v>58.344510427374452</c:v>
                </c:pt>
                <c:pt idx="74">
                  <c:v>58.344510427374495</c:v>
                </c:pt>
                <c:pt idx="75">
                  <c:v>58.07644175213121</c:v>
                </c:pt>
                <c:pt idx="76">
                  <c:v>58.076441752131174</c:v>
                </c:pt>
                <c:pt idx="77">
                  <c:v>57.8096047405718</c:v>
                </c:pt>
                <c:pt idx="78">
                  <c:v>57.809604740571771</c:v>
                </c:pt>
                <c:pt idx="79">
                  <c:v>57.016427228074754</c:v>
                </c:pt>
                <c:pt idx="80">
                  <c:v>57.016427228074761</c:v>
                </c:pt>
                <c:pt idx="81">
                  <c:v>56.754460540854687</c:v>
                </c:pt>
                <c:pt idx="82">
                  <c:v>56.754460540854723</c:v>
                </c:pt>
                <c:pt idx="83">
                  <c:v>56.754460540854701</c:v>
                </c:pt>
                <c:pt idx="84">
                  <c:v>56.754460540854701</c:v>
                </c:pt>
                <c:pt idx="85">
                  <c:v>56.754460540854701</c:v>
                </c:pt>
                <c:pt idx="86">
                  <c:v>56.234132519034887</c:v>
                </c:pt>
                <c:pt idx="87">
                  <c:v>56.234132519034908</c:v>
                </c:pt>
                <c:pt idx="88">
                  <c:v>55.975760149511025</c:v>
                </c:pt>
                <c:pt idx="89">
                  <c:v>55.718574893192972</c:v>
                </c:pt>
                <c:pt idx="90">
                  <c:v>55.462571295791086</c:v>
                </c:pt>
                <c:pt idx="91">
                  <c:v>55.20774392807575</c:v>
                </c:pt>
                <c:pt idx="92">
                  <c:v>54.954087385762463</c:v>
                </c:pt>
                <c:pt idx="93">
                  <c:v>54.701596289397173</c:v>
                </c:pt>
                <c:pt idx="94">
                  <c:v>54.701596289397166</c:v>
                </c:pt>
                <c:pt idx="95">
                  <c:v>54.450265284242121</c:v>
                </c:pt>
                <c:pt idx="96">
                  <c:v>54.450265284242114</c:v>
                </c:pt>
                <c:pt idx="97">
                  <c:v>53.703179637025265</c:v>
                </c:pt>
                <c:pt idx="98">
                  <c:v>53.703179637025272</c:v>
                </c:pt>
                <c:pt idx="99">
                  <c:v>53.703179637025258</c:v>
                </c:pt>
                <c:pt idx="100">
                  <c:v>53.456435939697151</c:v>
                </c:pt>
                <c:pt idx="101">
                  <c:v>53.210825926679426</c:v>
                </c:pt>
                <c:pt idx="102">
                  <c:v>52.966344389165819</c:v>
                </c:pt>
                <c:pt idx="103">
                  <c:v>52.966344389165819</c:v>
                </c:pt>
                <c:pt idx="104">
                  <c:v>52.966344389165783</c:v>
                </c:pt>
                <c:pt idx="105">
                  <c:v>52.966344389165805</c:v>
                </c:pt>
                <c:pt idx="106">
                  <c:v>52.722986142282267</c:v>
                </c:pt>
                <c:pt idx="107">
                  <c:v>52.722986142282259</c:v>
                </c:pt>
                <c:pt idx="108">
                  <c:v>52.480746024977243</c:v>
                </c:pt>
                <c:pt idx="109">
                  <c:v>52.48074602497725</c:v>
                </c:pt>
                <c:pt idx="110">
                  <c:v>52.239618899911981</c:v>
                </c:pt>
                <c:pt idx="111">
                  <c:v>51.760683195056743</c:v>
                </c:pt>
                <c:pt idx="112">
                  <c:v>51.522864458175633</c:v>
                </c:pt>
                <c:pt idx="113">
                  <c:v>51.286138399136476</c:v>
                </c:pt>
                <c:pt idx="114">
                  <c:v>51.286138399136476</c:v>
                </c:pt>
                <c:pt idx="115">
                  <c:v>51.286138399136483</c:v>
                </c:pt>
                <c:pt idx="116">
                  <c:v>51.050499997540612</c:v>
                </c:pt>
                <c:pt idx="117">
                  <c:v>51.050499997540619</c:v>
                </c:pt>
                <c:pt idx="118">
                  <c:v>51.050499997540619</c:v>
                </c:pt>
                <c:pt idx="119">
                  <c:v>51.050499997540626</c:v>
                </c:pt>
                <c:pt idx="120">
                  <c:v>51.050499997540641</c:v>
                </c:pt>
                <c:pt idx="121">
                  <c:v>50.815944256056071</c:v>
                </c:pt>
                <c:pt idx="122">
                  <c:v>50.582466200311394</c:v>
                </c:pt>
                <c:pt idx="123">
                  <c:v>50.582466200311387</c:v>
                </c:pt>
                <c:pt idx="124">
                  <c:v>50.582466200311416</c:v>
                </c:pt>
                <c:pt idx="125">
                  <c:v>50.35006087879048</c:v>
                </c:pt>
                <c:pt idx="126">
                  <c:v>50.350060878790494</c:v>
                </c:pt>
                <c:pt idx="127">
                  <c:v>50.350060878790458</c:v>
                </c:pt>
                <c:pt idx="128">
                  <c:v>50.350060878790458</c:v>
                </c:pt>
                <c:pt idx="129">
                  <c:v>50.350060878790465</c:v>
                </c:pt>
                <c:pt idx="130">
                  <c:v>50.350060878790465</c:v>
                </c:pt>
                <c:pt idx="131">
                  <c:v>50.118723362727231</c:v>
                </c:pt>
                <c:pt idx="132">
                  <c:v>50.118723362727216</c:v>
                </c:pt>
                <c:pt idx="133">
                  <c:v>50.118723362727252</c:v>
                </c:pt>
                <c:pt idx="134">
                  <c:v>49.659232145033592</c:v>
                </c:pt>
                <c:pt idx="135">
                  <c:v>49.659232145033606</c:v>
                </c:pt>
                <c:pt idx="136">
                  <c:v>49.659232145033599</c:v>
                </c:pt>
                <c:pt idx="137">
                  <c:v>49.431068698683546</c:v>
                </c:pt>
                <c:pt idx="138">
                  <c:v>49.431068698683553</c:v>
                </c:pt>
                <c:pt idx="139">
                  <c:v>49.203953568145096</c:v>
                </c:pt>
                <c:pt idx="140">
                  <c:v>48.977881936844611</c:v>
                </c:pt>
                <c:pt idx="141">
                  <c:v>48.752849010338636</c:v>
                </c:pt>
                <c:pt idx="142">
                  <c:v>48.752849010338636</c:v>
                </c:pt>
                <c:pt idx="143">
                  <c:v>48.752849010338615</c:v>
                </c:pt>
                <c:pt idx="144">
                  <c:v>48.752849010338622</c:v>
                </c:pt>
                <c:pt idx="145">
                  <c:v>48.75284901033865</c:v>
                </c:pt>
                <c:pt idx="146">
                  <c:v>48.752849010338615</c:v>
                </c:pt>
                <c:pt idx="147">
                  <c:v>48.528850016212097</c:v>
                </c:pt>
                <c:pt idx="148">
                  <c:v>48.52885001621209</c:v>
                </c:pt>
                <c:pt idx="149">
                  <c:v>48.528850016212097</c:v>
                </c:pt>
                <c:pt idx="150">
                  <c:v>48.528850016212104</c:v>
                </c:pt>
                <c:pt idx="151">
                  <c:v>48.305880203977253</c:v>
                </c:pt>
                <c:pt idx="152">
                  <c:v>48.305880203977253</c:v>
                </c:pt>
                <c:pt idx="153">
                  <c:v>48.305880203977281</c:v>
                </c:pt>
                <c:pt idx="154">
                  <c:v>48.305880203977274</c:v>
                </c:pt>
                <c:pt idx="155">
                  <c:v>48.305880203977274</c:v>
                </c:pt>
                <c:pt idx="156">
                  <c:v>48.305880203977267</c:v>
                </c:pt>
                <c:pt idx="157">
                  <c:v>48.083934844972852</c:v>
                </c:pt>
                <c:pt idx="158">
                  <c:v>48.083934844972859</c:v>
                </c:pt>
                <c:pt idx="159">
                  <c:v>48.083934844972859</c:v>
                </c:pt>
                <c:pt idx="160">
                  <c:v>47.863009232263835</c:v>
                </c:pt>
                <c:pt idx="161">
                  <c:v>47.863009232263828</c:v>
                </c:pt>
                <c:pt idx="162">
                  <c:v>47.863009232263849</c:v>
                </c:pt>
                <c:pt idx="163">
                  <c:v>47.424198526024469</c:v>
                </c:pt>
                <c:pt idx="164">
                  <c:v>47.424198526024462</c:v>
                </c:pt>
                <c:pt idx="165">
                  <c:v>47.424198526024469</c:v>
                </c:pt>
                <c:pt idx="166">
                  <c:v>47.424198526024476</c:v>
                </c:pt>
                <c:pt idx="167">
                  <c:v>46.989410860521531</c:v>
                </c:pt>
                <c:pt idx="168">
                  <c:v>46.989410860521517</c:v>
                </c:pt>
                <c:pt idx="169">
                  <c:v>46.989410860521538</c:v>
                </c:pt>
                <c:pt idx="170">
                  <c:v>46.989410860521545</c:v>
                </c:pt>
                <c:pt idx="171">
                  <c:v>46.989410860521517</c:v>
                </c:pt>
                <c:pt idx="172">
                  <c:v>46.989410860521517</c:v>
                </c:pt>
                <c:pt idx="173">
                  <c:v>46.773514128719803</c:v>
                </c:pt>
                <c:pt idx="174">
                  <c:v>46.773514128719803</c:v>
                </c:pt>
                <c:pt idx="175">
                  <c:v>46.773514128719803</c:v>
                </c:pt>
                <c:pt idx="176">
                  <c:v>46.773514128719818</c:v>
                </c:pt>
                <c:pt idx="177">
                  <c:v>46.773514128719825</c:v>
                </c:pt>
                <c:pt idx="178">
                  <c:v>46.558609352295917</c:v>
                </c:pt>
                <c:pt idx="179">
                  <c:v>46.55860935229591</c:v>
                </c:pt>
                <c:pt idx="180">
                  <c:v>46.558609352295889</c:v>
                </c:pt>
                <c:pt idx="181">
                  <c:v>46.558609352295875</c:v>
                </c:pt>
                <c:pt idx="182">
                  <c:v>46.344691973628798</c:v>
                </c:pt>
                <c:pt idx="183">
                  <c:v>46.344691973628819</c:v>
                </c:pt>
                <c:pt idx="184">
                  <c:v>46.344691973628805</c:v>
                </c:pt>
                <c:pt idx="185">
                  <c:v>46.344691973628812</c:v>
                </c:pt>
                <c:pt idx="186">
                  <c:v>46.131757456037924</c:v>
                </c:pt>
                <c:pt idx="187">
                  <c:v>46.131757456037924</c:v>
                </c:pt>
                <c:pt idx="188">
                  <c:v>46.131757456037924</c:v>
                </c:pt>
                <c:pt idx="189">
                  <c:v>46.131757456037931</c:v>
                </c:pt>
                <c:pt idx="190">
                  <c:v>46.131757456037924</c:v>
                </c:pt>
                <c:pt idx="191">
                  <c:v>46.131757456037953</c:v>
                </c:pt>
                <c:pt idx="192">
                  <c:v>45.919801283686873</c:v>
                </c:pt>
                <c:pt idx="193">
                  <c:v>45.919801283686844</c:v>
                </c:pt>
                <c:pt idx="194">
                  <c:v>45.919801283686851</c:v>
                </c:pt>
                <c:pt idx="195">
                  <c:v>45.919801283686866</c:v>
                </c:pt>
                <c:pt idx="196">
                  <c:v>45.708818961487502</c:v>
                </c:pt>
                <c:pt idx="197">
                  <c:v>45.708818961487516</c:v>
                </c:pt>
                <c:pt idx="198">
                  <c:v>45.49880601500486</c:v>
                </c:pt>
                <c:pt idx="199">
                  <c:v>45.498806015004867</c:v>
                </c:pt>
                <c:pt idx="200">
                  <c:v>45.49880601500486</c:v>
                </c:pt>
                <c:pt idx="201">
                  <c:v>45.49880601500486</c:v>
                </c:pt>
                <c:pt idx="202">
                  <c:v>45.49880601500486</c:v>
                </c:pt>
                <c:pt idx="203">
                  <c:v>45.289757990362084</c:v>
                </c:pt>
                <c:pt idx="204">
                  <c:v>45.289757990362084</c:v>
                </c:pt>
                <c:pt idx="205">
                  <c:v>45.289757990362098</c:v>
                </c:pt>
                <c:pt idx="206">
                  <c:v>45.289757990362077</c:v>
                </c:pt>
                <c:pt idx="207">
                  <c:v>45.081670454145993</c:v>
                </c:pt>
                <c:pt idx="208">
                  <c:v>45.081670454146007</c:v>
                </c:pt>
                <c:pt idx="209">
                  <c:v>45.081670454146</c:v>
                </c:pt>
                <c:pt idx="210">
                  <c:v>45.081670454146007</c:v>
                </c:pt>
                <c:pt idx="211">
                  <c:v>44.874538993313202</c:v>
                </c:pt>
                <c:pt idx="212">
                  <c:v>44.874538993313202</c:v>
                </c:pt>
                <c:pt idx="213">
                  <c:v>44.87453899331323</c:v>
                </c:pt>
                <c:pt idx="214">
                  <c:v>44.668359215096331</c:v>
                </c:pt>
                <c:pt idx="215">
                  <c:v>44.668359215096316</c:v>
                </c:pt>
                <c:pt idx="216">
                  <c:v>44.463126746910859</c:v>
                </c:pt>
                <c:pt idx="217">
                  <c:v>44.463126746910881</c:v>
                </c:pt>
                <c:pt idx="218">
                  <c:v>44.463126746910895</c:v>
                </c:pt>
                <c:pt idx="219">
                  <c:v>44.463126746910859</c:v>
                </c:pt>
                <c:pt idx="220">
                  <c:v>44.463126746910866</c:v>
                </c:pt>
                <c:pt idx="221">
                  <c:v>44.258837236262657</c:v>
                </c:pt>
                <c:pt idx="222">
                  <c:v>44.258837236262643</c:v>
                </c:pt>
                <c:pt idx="223">
                  <c:v>44.258837236262664</c:v>
                </c:pt>
                <c:pt idx="224">
                  <c:v>44.055486350655329</c:v>
                </c:pt>
                <c:pt idx="225">
                  <c:v>44.055486350655315</c:v>
                </c:pt>
                <c:pt idx="226">
                  <c:v>44.055486350655336</c:v>
                </c:pt>
                <c:pt idx="227">
                  <c:v>43.853069777498575</c:v>
                </c:pt>
                <c:pt idx="228">
                  <c:v>43.853069777498568</c:v>
                </c:pt>
                <c:pt idx="229">
                  <c:v>43.853069777498575</c:v>
                </c:pt>
                <c:pt idx="230">
                  <c:v>43.853069777498568</c:v>
                </c:pt>
                <c:pt idx="231">
                  <c:v>43.853069777498561</c:v>
                </c:pt>
                <c:pt idx="232">
                  <c:v>43.651583224016612</c:v>
                </c:pt>
                <c:pt idx="233">
                  <c:v>43.651583224016598</c:v>
                </c:pt>
                <c:pt idx="234">
                  <c:v>43.651583224016605</c:v>
                </c:pt>
                <c:pt idx="235">
                  <c:v>43.451022417157141</c:v>
                </c:pt>
                <c:pt idx="236">
                  <c:v>43.451022417157148</c:v>
                </c:pt>
                <c:pt idx="237">
                  <c:v>43.451022417157148</c:v>
                </c:pt>
                <c:pt idx="238">
                  <c:v>43.451022417157134</c:v>
                </c:pt>
                <c:pt idx="239">
                  <c:v>43.451022417157141</c:v>
                </c:pt>
                <c:pt idx="240">
                  <c:v>43.451022417157155</c:v>
                </c:pt>
                <c:pt idx="241">
                  <c:v>43.451022417157141</c:v>
                </c:pt>
                <c:pt idx="242">
                  <c:v>43.451022417157148</c:v>
                </c:pt>
                <c:pt idx="243">
                  <c:v>43.451022417157155</c:v>
                </c:pt>
                <c:pt idx="244">
                  <c:v>43.251383103500871</c:v>
                </c:pt>
                <c:pt idx="245">
                  <c:v>43.251383103500871</c:v>
                </c:pt>
                <c:pt idx="246">
                  <c:v>43.052661049171064</c:v>
                </c:pt>
                <c:pt idx="247">
                  <c:v>43.052661049171085</c:v>
                </c:pt>
                <c:pt idx="248">
                  <c:v>43.052661049171057</c:v>
                </c:pt>
                <c:pt idx="249">
                  <c:v>43.05266104917105</c:v>
                </c:pt>
                <c:pt idx="250">
                  <c:v>43.052661049171071</c:v>
                </c:pt>
                <c:pt idx="251">
                  <c:v>43.05266104917105</c:v>
                </c:pt>
                <c:pt idx="252">
                  <c:v>42.854852039743967</c:v>
                </c:pt>
                <c:pt idx="253">
                  <c:v>42.854852039743953</c:v>
                </c:pt>
                <c:pt idx="254">
                  <c:v>42.854852039743967</c:v>
                </c:pt>
                <c:pt idx="255">
                  <c:v>42.854852039743946</c:v>
                </c:pt>
                <c:pt idx="256">
                  <c:v>42.854852039743967</c:v>
                </c:pt>
                <c:pt idx="257">
                  <c:v>42.657951880159267</c:v>
                </c:pt>
                <c:pt idx="258">
                  <c:v>42.657951880159253</c:v>
                </c:pt>
                <c:pt idx="259">
                  <c:v>42.657951880159253</c:v>
                </c:pt>
                <c:pt idx="260">
                  <c:v>42.657951880159239</c:v>
                </c:pt>
                <c:pt idx="261">
                  <c:v>42.461956394631279</c:v>
                </c:pt>
                <c:pt idx="262">
                  <c:v>42.461956394631301</c:v>
                </c:pt>
                <c:pt idx="263">
                  <c:v>42.461956394631279</c:v>
                </c:pt>
                <c:pt idx="264">
                  <c:v>42.461956394631308</c:v>
                </c:pt>
                <c:pt idx="265">
                  <c:v>42.266861426560268</c:v>
                </c:pt>
                <c:pt idx="266">
                  <c:v>42.26686142656029</c:v>
                </c:pt>
                <c:pt idx="267">
                  <c:v>42.266861426560304</c:v>
                </c:pt>
                <c:pt idx="268">
                  <c:v>42.266861426560297</c:v>
                </c:pt>
                <c:pt idx="269">
                  <c:v>42.072662838444394</c:v>
                </c:pt>
                <c:pt idx="270">
                  <c:v>42.072662838444437</c:v>
                </c:pt>
                <c:pt idx="271">
                  <c:v>42.072662838444408</c:v>
                </c:pt>
                <c:pt idx="272">
                  <c:v>42.072662838444423</c:v>
                </c:pt>
                <c:pt idx="273">
                  <c:v>42.072662838444415</c:v>
                </c:pt>
                <c:pt idx="274">
                  <c:v>42.072662838444423</c:v>
                </c:pt>
                <c:pt idx="275">
                  <c:v>42.072662838444408</c:v>
                </c:pt>
                <c:pt idx="276">
                  <c:v>41.879356511791833</c:v>
                </c:pt>
                <c:pt idx="277">
                  <c:v>41.879356511791833</c:v>
                </c:pt>
                <c:pt idx="278">
                  <c:v>41.879356511791819</c:v>
                </c:pt>
                <c:pt idx="279">
                  <c:v>41.879356511791805</c:v>
                </c:pt>
                <c:pt idx="280">
                  <c:v>41.686938347033546</c:v>
                </c:pt>
                <c:pt idx="281">
                  <c:v>41.686938347033532</c:v>
                </c:pt>
                <c:pt idx="282">
                  <c:v>41.686938347033532</c:v>
                </c:pt>
                <c:pt idx="283">
                  <c:v>41.495404263436285</c:v>
                </c:pt>
                <c:pt idx="284">
                  <c:v>41.495404263436306</c:v>
                </c:pt>
                <c:pt idx="285">
                  <c:v>41.304750199016141</c:v>
                </c:pt>
                <c:pt idx="286">
                  <c:v>41.304750199016141</c:v>
                </c:pt>
                <c:pt idx="287">
                  <c:v>41.304750199016127</c:v>
                </c:pt>
                <c:pt idx="288">
                  <c:v>41.304750199016127</c:v>
                </c:pt>
                <c:pt idx="289">
                  <c:v>41.304750199016119</c:v>
                </c:pt>
                <c:pt idx="290">
                  <c:v>41.304750199016141</c:v>
                </c:pt>
                <c:pt idx="291">
                  <c:v>41.304750199016141</c:v>
                </c:pt>
                <c:pt idx="292">
                  <c:v>41.304750199016148</c:v>
                </c:pt>
                <c:pt idx="293">
                  <c:v>41.304750199016155</c:v>
                </c:pt>
                <c:pt idx="294">
                  <c:v>41.304750199016155</c:v>
                </c:pt>
                <c:pt idx="295">
                  <c:v>41.304750199016134</c:v>
                </c:pt>
                <c:pt idx="296">
                  <c:v>41.1149721104522</c:v>
                </c:pt>
                <c:pt idx="297">
                  <c:v>41.114972110452229</c:v>
                </c:pt>
                <c:pt idx="298">
                  <c:v>41.114972110452221</c:v>
                </c:pt>
                <c:pt idx="299">
                  <c:v>41.114972110452214</c:v>
                </c:pt>
                <c:pt idx="300">
                  <c:v>41.114972110452236</c:v>
                </c:pt>
                <c:pt idx="301">
                  <c:v>41.114972110452207</c:v>
                </c:pt>
                <c:pt idx="302">
                  <c:v>40.926065973001087</c:v>
                </c:pt>
                <c:pt idx="303">
                  <c:v>40.926065973001059</c:v>
                </c:pt>
                <c:pt idx="304">
                  <c:v>40.926065973001073</c:v>
                </c:pt>
                <c:pt idx="305">
                  <c:v>40.926065973001073</c:v>
                </c:pt>
                <c:pt idx="306">
                  <c:v>40.926065973001073</c:v>
                </c:pt>
                <c:pt idx="307">
                  <c:v>40.926065973001087</c:v>
                </c:pt>
                <c:pt idx="308">
                  <c:v>40.926065973001073</c:v>
                </c:pt>
                <c:pt idx="309">
                  <c:v>40.738027780411265</c:v>
                </c:pt>
                <c:pt idx="310">
                  <c:v>40.738027780411258</c:v>
                </c:pt>
                <c:pt idx="311">
                  <c:v>40.738027780411272</c:v>
                </c:pt>
                <c:pt idx="312">
                  <c:v>40.738027780411279</c:v>
                </c:pt>
                <c:pt idx="313">
                  <c:v>40.738027780411301</c:v>
                </c:pt>
                <c:pt idx="314">
                  <c:v>40.738027780411258</c:v>
                </c:pt>
                <c:pt idx="315">
                  <c:v>40.738027780411294</c:v>
                </c:pt>
                <c:pt idx="316">
                  <c:v>40.550853544838404</c:v>
                </c:pt>
                <c:pt idx="317">
                  <c:v>40.55085354483839</c:v>
                </c:pt>
                <c:pt idx="318">
                  <c:v>40.550853544838375</c:v>
                </c:pt>
                <c:pt idx="319">
                  <c:v>40.550853544838397</c:v>
                </c:pt>
                <c:pt idx="320">
                  <c:v>40.550853544838375</c:v>
                </c:pt>
                <c:pt idx="321">
                  <c:v>40.550853544838375</c:v>
                </c:pt>
                <c:pt idx="322">
                  <c:v>40.550853544838397</c:v>
                </c:pt>
                <c:pt idx="323">
                  <c:v>40.55085354483839</c:v>
                </c:pt>
                <c:pt idx="324">
                  <c:v>40.364539296760505</c:v>
                </c:pt>
                <c:pt idx="325">
                  <c:v>40.364539296760505</c:v>
                </c:pt>
                <c:pt idx="326">
                  <c:v>40.364539296760505</c:v>
                </c:pt>
                <c:pt idx="327">
                  <c:v>40.364539296760512</c:v>
                </c:pt>
                <c:pt idx="328">
                  <c:v>40.364539296760519</c:v>
                </c:pt>
                <c:pt idx="329">
                  <c:v>40.364539296760498</c:v>
                </c:pt>
                <c:pt idx="330">
                  <c:v>40.17908108489398</c:v>
                </c:pt>
                <c:pt idx="331">
                  <c:v>40.179081084893994</c:v>
                </c:pt>
                <c:pt idx="332">
                  <c:v>40.179081084894001</c:v>
                </c:pt>
                <c:pt idx="333">
                  <c:v>40.179081084893973</c:v>
                </c:pt>
                <c:pt idx="334">
                  <c:v>39.994474976109743</c:v>
                </c:pt>
                <c:pt idx="335">
                  <c:v>39.99447497610975</c:v>
                </c:pt>
                <c:pt idx="336">
                  <c:v>39.994474976109771</c:v>
                </c:pt>
                <c:pt idx="337">
                  <c:v>39.994474976109771</c:v>
                </c:pt>
                <c:pt idx="338">
                  <c:v>39.810717055349727</c:v>
                </c:pt>
                <c:pt idx="339">
                  <c:v>39.810717055349741</c:v>
                </c:pt>
                <c:pt idx="340">
                  <c:v>39.810717055349734</c:v>
                </c:pt>
                <c:pt idx="341">
                  <c:v>39.810717055349734</c:v>
                </c:pt>
                <c:pt idx="342">
                  <c:v>39.810717055349713</c:v>
                </c:pt>
                <c:pt idx="343">
                  <c:v>39.627803425543959</c:v>
                </c:pt>
                <c:pt idx="344">
                  <c:v>39.627803425543945</c:v>
                </c:pt>
                <c:pt idx="345">
                  <c:v>39.627803425543945</c:v>
                </c:pt>
                <c:pt idx="346">
                  <c:v>39.627803425543945</c:v>
                </c:pt>
                <c:pt idx="347">
                  <c:v>39.627803425543938</c:v>
                </c:pt>
                <c:pt idx="348">
                  <c:v>39.627803425543959</c:v>
                </c:pt>
                <c:pt idx="349">
                  <c:v>39.627803425543952</c:v>
                </c:pt>
                <c:pt idx="350">
                  <c:v>39.627803425543952</c:v>
                </c:pt>
                <c:pt idx="351">
                  <c:v>39.445730207527845</c:v>
                </c:pt>
                <c:pt idx="352">
                  <c:v>39.445730207527824</c:v>
                </c:pt>
                <c:pt idx="353">
                  <c:v>39.445730207527838</c:v>
                </c:pt>
                <c:pt idx="354">
                  <c:v>39.445730207527845</c:v>
                </c:pt>
                <c:pt idx="355">
                  <c:v>39.264493539960007</c:v>
                </c:pt>
                <c:pt idx="356">
                  <c:v>39.264493539959979</c:v>
                </c:pt>
                <c:pt idx="357">
                  <c:v>39.264493539959993</c:v>
                </c:pt>
                <c:pt idx="358">
                  <c:v>39.264493539959965</c:v>
                </c:pt>
                <c:pt idx="359">
                  <c:v>39.264493539959972</c:v>
                </c:pt>
                <c:pt idx="360">
                  <c:v>39.264493539959972</c:v>
                </c:pt>
                <c:pt idx="361">
                  <c:v>39.084089579240221</c:v>
                </c:pt>
                <c:pt idx="362">
                  <c:v>39.084089579240221</c:v>
                </c:pt>
                <c:pt idx="363">
                  <c:v>39.084089579240199</c:v>
                </c:pt>
                <c:pt idx="364">
                  <c:v>39.084089579240214</c:v>
                </c:pt>
                <c:pt idx="365">
                  <c:v>39.084089579240199</c:v>
                </c:pt>
                <c:pt idx="366">
                  <c:v>39.084089579240185</c:v>
                </c:pt>
                <c:pt idx="367">
                  <c:v>38.904514499428046</c:v>
                </c:pt>
                <c:pt idx="368">
                  <c:v>38.904514499428068</c:v>
                </c:pt>
                <c:pt idx="369">
                  <c:v>38.904514499428061</c:v>
                </c:pt>
                <c:pt idx="370">
                  <c:v>38.904514499428061</c:v>
                </c:pt>
                <c:pt idx="371">
                  <c:v>38.904514499428075</c:v>
                </c:pt>
                <c:pt idx="372">
                  <c:v>38.904514499428046</c:v>
                </c:pt>
                <c:pt idx="373">
                  <c:v>38.904514499428075</c:v>
                </c:pt>
                <c:pt idx="374">
                  <c:v>38.904514499428061</c:v>
                </c:pt>
                <c:pt idx="375">
                  <c:v>38.725764492161709</c:v>
                </c:pt>
                <c:pt idx="376">
                  <c:v>38.725764492161716</c:v>
                </c:pt>
                <c:pt idx="377">
                  <c:v>38.725764492161716</c:v>
                </c:pt>
                <c:pt idx="378">
                  <c:v>38.725764492161723</c:v>
                </c:pt>
                <c:pt idx="379">
                  <c:v>38.725764492161716</c:v>
                </c:pt>
                <c:pt idx="380">
                  <c:v>38.725764492161709</c:v>
                </c:pt>
                <c:pt idx="381">
                  <c:v>38.725764492161709</c:v>
                </c:pt>
                <c:pt idx="382">
                  <c:v>38.725764492161737</c:v>
                </c:pt>
                <c:pt idx="383">
                  <c:v>38.547835766577187</c:v>
                </c:pt>
                <c:pt idx="384">
                  <c:v>38.547835766577172</c:v>
                </c:pt>
                <c:pt idx="385">
                  <c:v>38.54783576657718</c:v>
                </c:pt>
                <c:pt idx="386">
                  <c:v>38.370724549227894</c:v>
                </c:pt>
                <c:pt idx="387">
                  <c:v>38.37072454922788</c:v>
                </c:pt>
                <c:pt idx="388">
                  <c:v>38.370724549227887</c:v>
                </c:pt>
                <c:pt idx="389">
                  <c:v>38.370724549227873</c:v>
                </c:pt>
                <c:pt idx="390">
                  <c:v>38.370724549227873</c:v>
                </c:pt>
                <c:pt idx="391">
                  <c:v>38.370724549227859</c:v>
                </c:pt>
                <c:pt idx="392">
                  <c:v>38.37072454922788</c:v>
                </c:pt>
                <c:pt idx="393">
                  <c:v>38.370724549227873</c:v>
                </c:pt>
                <c:pt idx="394">
                  <c:v>38.370724549227901</c:v>
                </c:pt>
                <c:pt idx="395">
                  <c:v>38.37072454922788</c:v>
                </c:pt>
                <c:pt idx="396">
                  <c:v>38.37072454922788</c:v>
                </c:pt>
                <c:pt idx="397">
                  <c:v>38.194427084004666</c:v>
                </c:pt>
                <c:pt idx="398">
                  <c:v>38.194427084004658</c:v>
                </c:pt>
                <c:pt idx="399">
                  <c:v>38.194427084004651</c:v>
                </c:pt>
                <c:pt idx="400">
                  <c:v>38.19442708400468</c:v>
                </c:pt>
                <c:pt idx="401">
                  <c:v>38.194427084004658</c:v>
                </c:pt>
                <c:pt idx="402">
                  <c:v>38.194427084004651</c:v>
                </c:pt>
                <c:pt idx="403">
                  <c:v>38.194427084004651</c:v>
                </c:pt>
                <c:pt idx="404">
                  <c:v>38.018939632056124</c:v>
                </c:pt>
                <c:pt idx="405">
                  <c:v>38.018939632056131</c:v>
                </c:pt>
                <c:pt idx="406">
                  <c:v>38.018939632056117</c:v>
                </c:pt>
                <c:pt idx="407">
                  <c:v>38.018939632056103</c:v>
                </c:pt>
                <c:pt idx="408">
                  <c:v>38.018939632056096</c:v>
                </c:pt>
                <c:pt idx="409">
                  <c:v>38.018939632056103</c:v>
                </c:pt>
                <c:pt idx="410">
                  <c:v>38.018939632056117</c:v>
                </c:pt>
                <c:pt idx="411">
                  <c:v>38.018939632056124</c:v>
                </c:pt>
                <c:pt idx="412">
                  <c:v>38.018939632056124</c:v>
                </c:pt>
                <c:pt idx="413">
                  <c:v>38.018939632056103</c:v>
                </c:pt>
                <c:pt idx="414">
                  <c:v>38.018939632056117</c:v>
                </c:pt>
                <c:pt idx="415">
                  <c:v>37.844258471709324</c:v>
                </c:pt>
                <c:pt idx="416">
                  <c:v>37.844258471709324</c:v>
                </c:pt>
                <c:pt idx="417">
                  <c:v>37.84425847170931</c:v>
                </c:pt>
                <c:pt idx="418">
                  <c:v>37.844258471709324</c:v>
                </c:pt>
                <c:pt idx="419">
                  <c:v>37.84425847170931</c:v>
                </c:pt>
                <c:pt idx="420">
                  <c:v>37.844258471709317</c:v>
                </c:pt>
                <c:pt idx="421">
                  <c:v>37.670379898390898</c:v>
                </c:pt>
                <c:pt idx="422">
                  <c:v>37.670379898390884</c:v>
                </c:pt>
                <c:pt idx="423">
                  <c:v>37.670379898390884</c:v>
                </c:pt>
                <c:pt idx="424">
                  <c:v>37.670379898390877</c:v>
                </c:pt>
                <c:pt idx="425">
                  <c:v>37.670379898390898</c:v>
                </c:pt>
                <c:pt idx="426">
                  <c:v>37.497300224548376</c:v>
                </c:pt>
                <c:pt idx="427">
                  <c:v>37.497300224548361</c:v>
                </c:pt>
                <c:pt idx="428">
                  <c:v>37.497300224548368</c:v>
                </c:pt>
                <c:pt idx="429">
                  <c:v>37.497300224548347</c:v>
                </c:pt>
                <c:pt idx="430">
                  <c:v>37.49730022454834</c:v>
                </c:pt>
                <c:pt idx="431">
                  <c:v>37.497300224548361</c:v>
                </c:pt>
                <c:pt idx="432">
                  <c:v>37.32501577957207</c:v>
                </c:pt>
                <c:pt idx="433">
                  <c:v>37.325015779572055</c:v>
                </c:pt>
                <c:pt idx="434">
                  <c:v>37.325015779572034</c:v>
                </c:pt>
                <c:pt idx="435">
                  <c:v>37.325015779572055</c:v>
                </c:pt>
                <c:pt idx="436">
                  <c:v>37.325015779572063</c:v>
                </c:pt>
                <c:pt idx="437">
                  <c:v>37.325015779572055</c:v>
                </c:pt>
                <c:pt idx="438">
                  <c:v>37.153522909717253</c:v>
                </c:pt>
                <c:pt idx="439">
                  <c:v>37.153522909717232</c:v>
                </c:pt>
                <c:pt idx="440">
                  <c:v>37.153522909717232</c:v>
                </c:pt>
                <c:pt idx="441">
                  <c:v>37.153522909717253</c:v>
                </c:pt>
                <c:pt idx="442">
                  <c:v>37.15352290971726</c:v>
                </c:pt>
                <c:pt idx="443">
                  <c:v>37.153522909717239</c:v>
                </c:pt>
                <c:pt idx="444">
                  <c:v>37.153522909717239</c:v>
                </c:pt>
                <c:pt idx="445">
                  <c:v>37.153522909717246</c:v>
                </c:pt>
                <c:pt idx="446">
                  <c:v>36.98281797802661</c:v>
                </c:pt>
                <c:pt idx="447">
                  <c:v>36.982817978026624</c:v>
                </c:pt>
                <c:pt idx="448">
                  <c:v>36.982817978026596</c:v>
                </c:pt>
                <c:pt idx="449">
                  <c:v>36.982817978026624</c:v>
                </c:pt>
                <c:pt idx="450">
                  <c:v>36.812897364253132</c:v>
                </c:pt>
                <c:pt idx="451">
                  <c:v>36.812897364253153</c:v>
                </c:pt>
                <c:pt idx="452">
                  <c:v>36.812897364253139</c:v>
                </c:pt>
                <c:pt idx="453">
                  <c:v>36.812897364253146</c:v>
                </c:pt>
                <c:pt idx="454">
                  <c:v>36.812897364253153</c:v>
                </c:pt>
                <c:pt idx="455">
                  <c:v>36.812897364253153</c:v>
                </c:pt>
                <c:pt idx="456">
                  <c:v>36.812897364253161</c:v>
                </c:pt>
                <c:pt idx="457">
                  <c:v>36.812897364253153</c:v>
                </c:pt>
                <c:pt idx="458">
                  <c:v>36.812897364253153</c:v>
                </c:pt>
                <c:pt idx="459">
                  <c:v>36.812897364253139</c:v>
                </c:pt>
                <c:pt idx="460">
                  <c:v>36.643757464783313</c:v>
                </c:pt>
                <c:pt idx="461">
                  <c:v>36.643757464783313</c:v>
                </c:pt>
                <c:pt idx="462">
                  <c:v>36.643757464783327</c:v>
                </c:pt>
                <c:pt idx="463">
                  <c:v>36.643757464783327</c:v>
                </c:pt>
                <c:pt idx="464">
                  <c:v>36.643757464783313</c:v>
                </c:pt>
                <c:pt idx="465">
                  <c:v>36.643757464783327</c:v>
                </c:pt>
                <c:pt idx="466">
                  <c:v>36.643757464783299</c:v>
                </c:pt>
                <c:pt idx="467">
                  <c:v>36.475394692560776</c:v>
                </c:pt>
                <c:pt idx="468">
                  <c:v>36.475394692560769</c:v>
                </c:pt>
                <c:pt idx="469">
                  <c:v>36.475394692560776</c:v>
                </c:pt>
                <c:pt idx="470">
                  <c:v>36.475394692560762</c:v>
                </c:pt>
                <c:pt idx="471">
                  <c:v>36.475394692560762</c:v>
                </c:pt>
                <c:pt idx="472">
                  <c:v>36.475394692560769</c:v>
                </c:pt>
                <c:pt idx="473">
                  <c:v>36.307805477010149</c:v>
                </c:pt>
                <c:pt idx="474">
                  <c:v>36.307805477010142</c:v>
                </c:pt>
                <c:pt idx="475">
                  <c:v>36.307805477010128</c:v>
                </c:pt>
                <c:pt idx="476">
                  <c:v>36.307805477010135</c:v>
                </c:pt>
                <c:pt idx="477">
                  <c:v>36.307805477010128</c:v>
                </c:pt>
                <c:pt idx="478">
                  <c:v>36.307805477010149</c:v>
                </c:pt>
                <c:pt idx="479">
                  <c:v>36.307805477010142</c:v>
                </c:pt>
                <c:pt idx="480">
                  <c:v>36.140986263961317</c:v>
                </c:pt>
                <c:pt idx="481">
                  <c:v>36.140986263961338</c:v>
                </c:pt>
                <c:pt idx="482">
                  <c:v>36.140986263961324</c:v>
                </c:pt>
                <c:pt idx="483">
                  <c:v>36.140986263961317</c:v>
                </c:pt>
                <c:pt idx="484">
                  <c:v>36.140986263961352</c:v>
                </c:pt>
                <c:pt idx="485">
                  <c:v>36.140986263961331</c:v>
                </c:pt>
                <c:pt idx="486">
                  <c:v>35.974933515574222</c:v>
                </c:pt>
                <c:pt idx="487">
                  <c:v>35.974933515574236</c:v>
                </c:pt>
                <c:pt idx="488">
                  <c:v>35.974933515574229</c:v>
                </c:pt>
                <c:pt idx="489">
                  <c:v>35.974933515574257</c:v>
                </c:pt>
                <c:pt idx="490">
                  <c:v>35.974933515574243</c:v>
                </c:pt>
                <c:pt idx="491">
                  <c:v>35.974933515574229</c:v>
                </c:pt>
                <c:pt idx="492">
                  <c:v>35.974933515574236</c:v>
                </c:pt>
                <c:pt idx="493">
                  <c:v>35.974933515574214</c:v>
                </c:pt>
                <c:pt idx="494">
                  <c:v>35.974933515574236</c:v>
                </c:pt>
                <c:pt idx="495">
                  <c:v>35.974933515574236</c:v>
                </c:pt>
                <c:pt idx="496">
                  <c:v>35.809643710263586</c:v>
                </c:pt>
                <c:pt idx="497">
                  <c:v>35.809643710263607</c:v>
                </c:pt>
                <c:pt idx="498">
                  <c:v>35.809643710263579</c:v>
                </c:pt>
                <c:pt idx="499">
                  <c:v>35.809643710263586</c:v>
                </c:pt>
                <c:pt idx="500">
                  <c:v>35.8096437102636</c:v>
                </c:pt>
                <c:pt idx="501">
                  <c:v>35.809643710263593</c:v>
                </c:pt>
                <c:pt idx="502">
                  <c:v>35.809643710263607</c:v>
                </c:pt>
                <c:pt idx="503">
                  <c:v>35.809643710263586</c:v>
                </c:pt>
                <c:pt idx="504">
                  <c:v>35.809643710263593</c:v>
                </c:pt>
                <c:pt idx="505">
                  <c:v>35.8096437102636</c:v>
                </c:pt>
                <c:pt idx="506">
                  <c:v>35.809643710263593</c:v>
                </c:pt>
                <c:pt idx="507">
                  <c:v>35.64511334262442</c:v>
                </c:pt>
                <c:pt idx="508">
                  <c:v>35.645113342624406</c:v>
                </c:pt>
                <c:pt idx="509">
                  <c:v>35.481338923357548</c:v>
                </c:pt>
                <c:pt idx="510">
                  <c:v>35.481338923357548</c:v>
                </c:pt>
                <c:pt idx="511">
                  <c:v>35.481338923357541</c:v>
                </c:pt>
                <c:pt idx="512">
                  <c:v>35.481338923357541</c:v>
                </c:pt>
                <c:pt idx="513">
                  <c:v>35.481338923357555</c:v>
                </c:pt>
                <c:pt idx="514">
                  <c:v>35.481338923357541</c:v>
                </c:pt>
                <c:pt idx="515">
                  <c:v>35.481338923357569</c:v>
                </c:pt>
                <c:pt idx="516">
                  <c:v>35.481338923357548</c:v>
                </c:pt>
                <c:pt idx="517">
                  <c:v>35.481338923357548</c:v>
                </c:pt>
                <c:pt idx="518">
                  <c:v>35.481338923357541</c:v>
                </c:pt>
                <c:pt idx="519">
                  <c:v>35.481338923357534</c:v>
                </c:pt>
                <c:pt idx="520">
                  <c:v>35.481338923357548</c:v>
                </c:pt>
                <c:pt idx="521">
                  <c:v>35.481338923357548</c:v>
                </c:pt>
                <c:pt idx="522">
                  <c:v>35.318316979195714</c:v>
                </c:pt>
                <c:pt idx="523">
                  <c:v>35.318316979195714</c:v>
                </c:pt>
                <c:pt idx="524">
                  <c:v>35.318316979195714</c:v>
                </c:pt>
                <c:pt idx="525">
                  <c:v>35.318316979195707</c:v>
                </c:pt>
                <c:pt idx="526">
                  <c:v>35.318316979195721</c:v>
                </c:pt>
                <c:pt idx="527">
                  <c:v>35.318316979195707</c:v>
                </c:pt>
                <c:pt idx="528">
                  <c:v>35.318316979195707</c:v>
                </c:pt>
                <c:pt idx="529">
                  <c:v>35.156044052829799</c:v>
                </c:pt>
                <c:pt idx="530">
                  <c:v>35.156044052829813</c:v>
                </c:pt>
                <c:pt idx="531">
                  <c:v>35.156044052829813</c:v>
                </c:pt>
                <c:pt idx="532">
                  <c:v>35.156044052829806</c:v>
                </c:pt>
                <c:pt idx="533">
                  <c:v>35.156044052829806</c:v>
                </c:pt>
                <c:pt idx="534">
                  <c:v>35.15604405282982</c:v>
                </c:pt>
                <c:pt idx="535">
                  <c:v>35.156044052829827</c:v>
                </c:pt>
                <c:pt idx="536">
                  <c:v>35.156044052829806</c:v>
                </c:pt>
                <c:pt idx="537">
                  <c:v>35.156044052829834</c:v>
                </c:pt>
                <c:pt idx="538">
                  <c:v>35.156044052829799</c:v>
                </c:pt>
                <c:pt idx="539">
                  <c:v>34.994516702835739</c:v>
                </c:pt>
                <c:pt idx="540">
                  <c:v>34.994516702835725</c:v>
                </c:pt>
                <c:pt idx="541">
                  <c:v>34.994516702835718</c:v>
                </c:pt>
                <c:pt idx="542">
                  <c:v>34.994516702835732</c:v>
                </c:pt>
                <c:pt idx="543">
                  <c:v>34.994516702835739</c:v>
                </c:pt>
                <c:pt idx="544">
                  <c:v>34.994516702835718</c:v>
                </c:pt>
                <c:pt idx="545">
                  <c:v>34.833731503601186</c:v>
                </c:pt>
                <c:pt idx="546">
                  <c:v>34.833731503601165</c:v>
                </c:pt>
                <c:pt idx="547">
                  <c:v>34.833731503601179</c:v>
                </c:pt>
                <c:pt idx="548">
                  <c:v>34.833731503601179</c:v>
                </c:pt>
                <c:pt idx="549">
                  <c:v>34.833731503601179</c:v>
                </c:pt>
                <c:pt idx="550">
                  <c:v>34.833731503601193</c:v>
                </c:pt>
                <c:pt idx="551">
                  <c:v>34.833731503601186</c:v>
                </c:pt>
                <c:pt idx="552">
                  <c:v>34.833731503601186</c:v>
                </c:pt>
                <c:pt idx="553">
                  <c:v>34.833731503601186</c:v>
                </c:pt>
                <c:pt idx="554">
                  <c:v>34.833731503601172</c:v>
                </c:pt>
                <c:pt idx="555">
                  <c:v>34.833731503601165</c:v>
                </c:pt>
                <c:pt idx="556">
                  <c:v>34.833731503601179</c:v>
                </c:pt>
                <c:pt idx="557">
                  <c:v>34.833731503601172</c:v>
                </c:pt>
                <c:pt idx="558">
                  <c:v>34.833731503601172</c:v>
                </c:pt>
                <c:pt idx="559">
                  <c:v>34.673685045253166</c:v>
                </c:pt>
                <c:pt idx="560">
                  <c:v>34.673685045253166</c:v>
                </c:pt>
                <c:pt idx="561">
                  <c:v>34.67368504525318</c:v>
                </c:pt>
                <c:pt idx="562">
                  <c:v>34.673685045253173</c:v>
                </c:pt>
                <c:pt idx="563">
                  <c:v>34.673685045253166</c:v>
                </c:pt>
                <c:pt idx="564">
                  <c:v>34.673685045253166</c:v>
                </c:pt>
                <c:pt idx="565">
                  <c:v>34.673685045253158</c:v>
                </c:pt>
                <c:pt idx="566">
                  <c:v>34.673685045253158</c:v>
                </c:pt>
                <c:pt idx="567">
                  <c:v>34.673685045253166</c:v>
                </c:pt>
                <c:pt idx="568">
                  <c:v>34.673685045253151</c:v>
                </c:pt>
                <c:pt idx="569">
                  <c:v>34.514373933585631</c:v>
                </c:pt>
                <c:pt idx="570">
                  <c:v>34.514373933585603</c:v>
                </c:pt>
                <c:pt idx="571">
                  <c:v>34.514373933585631</c:v>
                </c:pt>
                <c:pt idx="572">
                  <c:v>34.514373933585631</c:v>
                </c:pt>
                <c:pt idx="573">
                  <c:v>34.514373933585595</c:v>
                </c:pt>
                <c:pt idx="574">
                  <c:v>34.514373933585617</c:v>
                </c:pt>
                <c:pt idx="575">
                  <c:v>34.514373933585631</c:v>
                </c:pt>
                <c:pt idx="576">
                  <c:v>34.51437393358561</c:v>
                </c:pt>
                <c:pt idx="577">
                  <c:v>34.514373933585624</c:v>
                </c:pt>
                <c:pt idx="578">
                  <c:v>34.355794789987463</c:v>
                </c:pt>
                <c:pt idx="579">
                  <c:v>34.355794789987456</c:v>
                </c:pt>
                <c:pt idx="580">
                  <c:v>34.355794789987449</c:v>
                </c:pt>
                <c:pt idx="581">
                  <c:v>34.355794789987463</c:v>
                </c:pt>
                <c:pt idx="582">
                  <c:v>34.355794789987463</c:v>
                </c:pt>
                <c:pt idx="583">
                  <c:v>34.355794789987456</c:v>
                </c:pt>
                <c:pt idx="584">
                  <c:v>34.355794789987449</c:v>
                </c:pt>
                <c:pt idx="585">
                  <c:v>34.355794789987485</c:v>
                </c:pt>
                <c:pt idx="586">
                  <c:v>34.355794789987463</c:v>
                </c:pt>
                <c:pt idx="587">
                  <c:v>34.19794425137087</c:v>
                </c:pt>
                <c:pt idx="588">
                  <c:v>34.197944251370878</c:v>
                </c:pt>
                <c:pt idx="589">
                  <c:v>34.19794425137087</c:v>
                </c:pt>
                <c:pt idx="590">
                  <c:v>34.197944251370885</c:v>
                </c:pt>
                <c:pt idx="591">
                  <c:v>34.197944251370892</c:v>
                </c:pt>
                <c:pt idx="592">
                  <c:v>34.197944251370878</c:v>
                </c:pt>
                <c:pt idx="593">
                  <c:v>34.197944251370863</c:v>
                </c:pt>
                <c:pt idx="594">
                  <c:v>34.197944251370906</c:v>
                </c:pt>
                <c:pt idx="595">
                  <c:v>34.197944251370892</c:v>
                </c:pt>
                <c:pt idx="596">
                  <c:v>34.197944251370885</c:v>
                </c:pt>
                <c:pt idx="597">
                  <c:v>34.197944251370899</c:v>
                </c:pt>
                <c:pt idx="598">
                  <c:v>34.197944251370878</c:v>
                </c:pt>
                <c:pt idx="599">
                  <c:v>34.19794425137087</c:v>
                </c:pt>
                <c:pt idx="600">
                  <c:v>34.040818970100091</c:v>
                </c:pt>
                <c:pt idx="601">
                  <c:v>34.040818970100084</c:v>
                </c:pt>
                <c:pt idx="602">
                  <c:v>34.040818970100105</c:v>
                </c:pt>
                <c:pt idx="603">
                  <c:v>34.040818970100077</c:v>
                </c:pt>
                <c:pt idx="604">
                  <c:v>34.040818970100084</c:v>
                </c:pt>
                <c:pt idx="605">
                  <c:v>34.040818970100105</c:v>
                </c:pt>
                <c:pt idx="606">
                  <c:v>34.040818970100091</c:v>
                </c:pt>
                <c:pt idx="607">
                  <c:v>34.040818970100077</c:v>
                </c:pt>
                <c:pt idx="608">
                  <c:v>34.040818970100091</c:v>
                </c:pt>
                <c:pt idx="609">
                  <c:v>34.040818970100091</c:v>
                </c:pt>
                <c:pt idx="610">
                  <c:v>34.040818970100091</c:v>
                </c:pt>
                <c:pt idx="611">
                  <c:v>33.884415613920254</c:v>
                </c:pt>
                <c:pt idx="612">
                  <c:v>33.884415613920247</c:v>
                </c:pt>
                <c:pt idx="613">
                  <c:v>33.884415613920254</c:v>
                </c:pt>
                <c:pt idx="614">
                  <c:v>33.88441561392024</c:v>
                </c:pt>
                <c:pt idx="615">
                  <c:v>33.884415613920247</c:v>
                </c:pt>
                <c:pt idx="616">
                  <c:v>33.884415613920254</c:v>
                </c:pt>
                <c:pt idx="617">
                  <c:v>33.88441561392024</c:v>
                </c:pt>
                <c:pt idx="618">
                  <c:v>33.884415613920247</c:v>
                </c:pt>
                <c:pt idx="619">
                  <c:v>33.884415613920254</c:v>
                </c:pt>
                <c:pt idx="620">
                  <c:v>33.884415613920247</c:v>
                </c:pt>
                <c:pt idx="621">
                  <c:v>33.884415613920254</c:v>
                </c:pt>
                <c:pt idx="622">
                  <c:v>33.884415613920233</c:v>
                </c:pt>
                <c:pt idx="623">
                  <c:v>33.884415613920254</c:v>
                </c:pt>
                <c:pt idx="624">
                  <c:v>33.88441561392024</c:v>
                </c:pt>
                <c:pt idx="625">
                  <c:v>33.884415613920247</c:v>
                </c:pt>
                <c:pt idx="626">
                  <c:v>33.728730865886881</c:v>
                </c:pt>
                <c:pt idx="627">
                  <c:v>33.728730865886888</c:v>
                </c:pt>
                <c:pt idx="628">
                  <c:v>33.728730865886902</c:v>
                </c:pt>
                <c:pt idx="629">
                  <c:v>33.728730865886888</c:v>
                </c:pt>
                <c:pt idx="630">
                  <c:v>33.728730865886902</c:v>
                </c:pt>
                <c:pt idx="631">
                  <c:v>33.728730865886902</c:v>
                </c:pt>
                <c:pt idx="632">
                  <c:v>33.728730865886888</c:v>
                </c:pt>
                <c:pt idx="633">
                  <c:v>33.728730865886874</c:v>
                </c:pt>
                <c:pt idx="634">
                  <c:v>33.728730865886902</c:v>
                </c:pt>
                <c:pt idx="635">
                  <c:v>33.728730865886881</c:v>
                </c:pt>
                <c:pt idx="636">
                  <c:v>33.728730865886888</c:v>
                </c:pt>
                <c:pt idx="637">
                  <c:v>33.728730865886874</c:v>
                </c:pt>
                <c:pt idx="638">
                  <c:v>33.728730865886874</c:v>
                </c:pt>
                <c:pt idx="639">
                  <c:v>33.728730865886888</c:v>
                </c:pt>
                <c:pt idx="640">
                  <c:v>33.573761424295455</c:v>
                </c:pt>
                <c:pt idx="641">
                  <c:v>33.573761424295469</c:v>
                </c:pt>
                <c:pt idx="642">
                  <c:v>33.573761424295455</c:v>
                </c:pt>
                <c:pt idx="643">
                  <c:v>33.573761424295476</c:v>
                </c:pt>
                <c:pt idx="644">
                  <c:v>33.573761424295462</c:v>
                </c:pt>
                <c:pt idx="645">
                  <c:v>33.573761424295469</c:v>
                </c:pt>
                <c:pt idx="646">
                  <c:v>33.573761424295455</c:v>
                </c:pt>
                <c:pt idx="647">
                  <c:v>33.573761424295462</c:v>
                </c:pt>
                <c:pt idx="648">
                  <c:v>33.573761424295476</c:v>
                </c:pt>
                <c:pt idx="649">
                  <c:v>33.573761424295455</c:v>
                </c:pt>
                <c:pt idx="650">
                  <c:v>33.573761424295462</c:v>
                </c:pt>
                <c:pt idx="651">
                  <c:v>33.573761424295469</c:v>
                </c:pt>
                <c:pt idx="652">
                  <c:v>33.573761424295469</c:v>
                </c:pt>
                <c:pt idx="653">
                  <c:v>33.573761424295462</c:v>
                </c:pt>
                <c:pt idx="654">
                  <c:v>33.573761424295476</c:v>
                </c:pt>
                <c:pt idx="655">
                  <c:v>33.419504002611433</c:v>
                </c:pt>
                <c:pt idx="656">
                  <c:v>33.419504002611433</c:v>
                </c:pt>
                <c:pt idx="657">
                  <c:v>33.41950400261144</c:v>
                </c:pt>
                <c:pt idx="658">
                  <c:v>33.41950400261144</c:v>
                </c:pt>
                <c:pt idx="659">
                  <c:v>33.419504002611426</c:v>
                </c:pt>
                <c:pt idx="660">
                  <c:v>33.419504002611426</c:v>
                </c:pt>
                <c:pt idx="661">
                  <c:v>33.41950400261144</c:v>
                </c:pt>
                <c:pt idx="662">
                  <c:v>33.41950400261144</c:v>
                </c:pt>
                <c:pt idx="663">
                  <c:v>33.41950400261144</c:v>
                </c:pt>
                <c:pt idx="664">
                  <c:v>33.265955329400448</c:v>
                </c:pt>
                <c:pt idx="665">
                  <c:v>33.265955329400441</c:v>
                </c:pt>
                <c:pt idx="666">
                  <c:v>33.265955329400434</c:v>
                </c:pt>
                <c:pt idx="667">
                  <c:v>33.265955329400448</c:v>
                </c:pt>
                <c:pt idx="668">
                  <c:v>33.265955329400455</c:v>
                </c:pt>
                <c:pt idx="669">
                  <c:v>33.265955329400427</c:v>
                </c:pt>
                <c:pt idx="670">
                  <c:v>33.113112148259113</c:v>
                </c:pt>
                <c:pt idx="671">
                  <c:v>33.113112148259127</c:v>
                </c:pt>
                <c:pt idx="672">
                  <c:v>33.113112148259084</c:v>
                </c:pt>
                <c:pt idx="673">
                  <c:v>33.113112148259113</c:v>
                </c:pt>
                <c:pt idx="674">
                  <c:v>33.113112148259098</c:v>
                </c:pt>
                <c:pt idx="675">
                  <c:v>33.113112148259106</c:v>
                </c:pt>
                <c:pt idx="676">
                  <c:v>33.113112148259106</c:v>
                </c:pt>
                <c:pt idx="677">
                  <c:v>33.113112148259106</c:v>
                </c:pt>
                <c:pt idx="678">
                  <c:v>33.113112148259098</c:v>
                </c:pt>
                <c:pt idx="679">
                  <c:v>33.113112148259106</c:v>
                </c:pt>
                <c:pt idx="680">
                  <c:v>33.113112148259113</c:v>
                </c:pt>
                <c:pt idx="681">
                  <c:v>33.113112148259127</c:v>
                </c:pt>
                <c:pt idx="682">
                  <c:v>33.113112148259091</c:v>
                </c:pt>
                <c:pt idx="683">
                  <c:v>33.113112148259106</c:v>
                </c:pt>
                <c:pt idx="684">
                  <c:v>32.960971217745779</c:v>
                </c:pt>
                <c:pt idx="685">
                  <c:v>32.960971217745772</c:v>
                </c:pt>
                <c:pt idx="686">
                  <c:v>32.960971217745765</c:v>
                </c:pt>
                <c:pt idx="687">
                  <c:v>32.960971217745779</c:v>
                </c:pt>
                <c:pt idx="688">
                  <c:v>32.960971217745794</c:v>
                </c:pt>
                <c:pt idx="689">
                  <c:v>32.960971217745765</c:v>
                </c:pt>
                <c:pt idx="690">
                  <c:v>32.960971217745772</c:v>
                </c:pt>
                <c:pt idx="691">
                  <c:v>32.960971217745772</c:v>
                </c:pt>
                <c:pt idx="692">
                  <c:v>32.960971217745772</c:v>
                </c:pt>
                <c:pt idx="693">
                  <c:v>32.960971217745772</c:v>
                </c:pt>
                <c:pt idx="694">
                  <c:v>32.960971217745772</c:v>
                </c:pt>
                <c:pt idx="695">
                  <c:v>32.960971217745787</c:v>
                </c:pt>
                <c:pt idx="696">
                  <c:v>32.960971217745787</c:v>
                </c:pt>
                <c:pt idx="697">
                  <c:v>32.809529311311891</c:v>
                </c:pt>
                <c:pt idx="698">
                  <c:v>32.809529311311906</c:v>
                </c:pt>
                <c:pt idx="699">
                  <c:v>32.809529311311906</c:v>
                </c:pt>
                <c:pt idx="700">
                  <c:v>32.809529311311898</c:v>
                </c:pt>
                <c:pt idx="701">
                  <c:v>32.809529311311927</c:v>
                </c:pt>
                <c:pt idx="702">
                  <c:v>32.809529311311898</c:v>
                </c:pt>
                <c:pt idx="703">
                  <c:v>32.809529311311898</c:v>
                </c:pt>
                <c:pt idx="704">
                  <c:v>32.809529311311891</c:v>
                </c:pt>
                <c:pt idx="705">
                  <c:v>32.809529311311913</c:v>
                </c:pt>
                <c:pt idx="706">
                  <c:v>32.809529311311898</c:v>
                </c:pt>
                <c:pt idx="707">
                  <c:v>32.809529311311906</c:v>
                </c:pt>
                <c:pt idx="708">
                  <c:v>32.809529311311906</c:v>
                </c:pt>
                <c:pt idx="709">
                  <c:v>32.809529311311898</c:v>
                </c:pt>
                <c:pt idx="710">
                  <c:v>32.809529311311913</c:v>
                </c:pt>
                <c:pt idx="711">
                  <c:v>32.658783217233569</c:v>
                </c:pt>
                <c:pt idx="712">
                  <c:v>32.658783217233555</c:v>
                </c:pt>
                <c:pt idx="713">
                  <c:v>32.658783217233569</c:v>
                </c:pt>
                <c:pt idx="714">
                  <c:v>32.658783217233569</c:v>
                </c:pt>
                <c:pt idx="715">
                  <c:v>32.658783217233562</c:v>
                </c:pt>
                <c:pt idx="716">
                  <c:v>32.658783217233569</c:v>
                </c:pt>
                <c:pt idx="717">
                  <c:v>32.658783217233569</c:v>
                </c:pt>
                <c:pt idx="718">
                  <c:v>32.508729738543437</c:v>
                </c:pt>
                <c:pt idx="719">
                  <c:v>32.508729738543444</c:v>
                </c:pt>
                <c:pt idx="720">
                  <c:v>32.508729738543423</c:v>
                </c:pt>
                <c:pt idx="721">
                  <c:v>32.508729738543451</c:v>
                </c:pt>
                <c:pt idx="722">
                  <c:v>32.50872973854343</c:v>
                </c:pt>
                <c:pt idx="723">
                  <c:v>32.50872973854343</c:v>
                </c:pt>
                <c:pt idx="724">
                  <c:v>32.50872973854343</c:v>
                </c:pt>
                <c:pt idx="725">
                  <c:v>32.50872973854343</c:v>
                </c:pt>
                <c:pt idx="726">
                  <c:v>32.50872973854343</c:v>
                </c:pt>
                <c:pt idx="727">
                  <c:v>32.50872973854343</c:v>
                </c:pt>
                <c:pt idx="728">
                  <c:v>32.50872973854343</c:v>
                </c:pt>
                <c:pt idx="729">
                  <c:v>32.508729738543444</c:v>
                </c:pt>
                <c:pt idx="730">
                  <c:v>32.50872973854343</c:v>
                </c:pt>
                <c:pt idx="731">
                  <c:v>32.508729738543423</c:v>
                </c:pt>
                <c:pt idx="732">
                  <c:v>32.508729738543423</c:v>
                </c:pt>
                <c:pt idx="733">
                  <c:v>32.508729738543423</c:v>
                </c:pt>
                <c:pt idx="734">
                  <c:v>32.508729738543416</c:v>
                </c:pt>
                <c:pt idx="735">
                  <c:v>32.359365692962825</c:v>
                </c:pt>
                <c:pt idx="736">
                  <c:v>32.359365692962818</c:v>
                </c:pt>
                <c:pt idx="737">
                  <c:v>32.359365692962825</c:v>
                </c:pt>
                <c:pt idx="738">
                  <c:v>32.359365692962825</c:v>
                </c:pt>
                <c:pt idx="739">
                  <c:v>32.359365692962825</c:v>
                </c:pt>
                <c:pt idx="740">
                  <c:v>32.359365692962818</c:v>
                </c:pt>
                <c:pt idx="741">
                  <c:v>32.359365692962832</c:v>
                </c:pt>
                <c:pt idx="742">
                  <c:v>32.359365692962839</c:v>
                </c:pt>
                <c:pt idx="743">
                  <c:v>32.359365692962825</c:v>
                </c:pt>
                <c:pt idx="744">
                  <c:v>32.210687912834359</c:v>
                </c:pt>
                <c:pt idx="745">
                  <c:v>32.210687912834345</c:v>
                </c:pt>
                <c:pt idx="746">
                  <c:v>32.210687912834352</c:v>
                </c:pt>
                <c:pt idx="747">
                  <c:v>32.210687912834352</c:v>
                </c:pt>
                <c:pt idx="748">
                  <c:v>32.210687912834359</c:v>
                </c:pt>
                <c:pt idx="749">
                  <c:v>32.210687912834338</c:v>
                </c:pt>
                <c:pt idx="750">
                  <c:v>32.210687912834352</c:v>
                </c:pt>
                <c:pt idx="751">
                  <c:v>32.210687912834366</c:v>
                </c:pt>
                <c:pt idx="752">
                  <c:v>32.210687912834345</c:v>
                </c:pt>
                <c:pt idx="753">
                  <c:v>32.210687912834338</c:v>
                </c:pt>
                <c:pt idx="754">
                  <c:v>32.210687912834345</c:v>
                </c:pt>
                <c:pt idx="755">
                  <c:v>32.210687912834345</c:v>
                </c:pt>
                <c:pt idx="756">
                  <c:v>32.210687912834345</c:v>
                </c:pt>
                <c:pt idx="757">
                  <c:v>32.210687912834345</c:v>
                </c:pt>
                <c:pt idx="758">
                  <c:v>32.210687912834352</c:v>
                </c:pt>
                <c:pt idx="759">
                  <c:v>32.210687912834359</c:v>
                </c:pt>
                <c:pt idx="760">
                  <c:v>32.210687912834359</c:v>
                </c:pt>
                <c:pt idx="761">
                  <c:v>32.210687912834345</c:v>
                </c:pt>
                <c:pt idx="762">
                  <c:v>32.210687912834359</c:v>
                </c:pt>
                <c:pt idx="763">
                  <c:v>32.062693245054653</c:v>
                </c:pt>
                <c:pt idx="764">
                  <c:v>32.062693245054646</c:v>
                </c:pt>
                <c:pt idx="765">
                  <c:v>32.062693245054668</c:v>
                </c:pt>
                <c:pt idx="766">
                  <c:v>32.062693245054646</c:v>
                </c:pt>
                <c:pt idx="767">
                  <c:v>32.062693245054668</c:v>
                </c:pt>
                <c:pt idx="768">
                  <c:v>32.062693245054653</c:v>
                </c:pt>
                <c:pt idx="769">
                  <c:v>32.062693245054668</c:v>
                </c:pt>
                <c:pt idx="770">
                  <c:v>32.06269324505466</c:v>
                </c:pt>
                <c:pt idx="771">
                  <c:v>32.062693245054668</c:v>
                </c:pt>
                <c:pt idx="772">
                  <c:v>32.062693245054668</c:v>
                </c:pt>
                <c:pt idx="773">
                  <c:v>32.06269324505466</c:v>
                </c:pt>
                <c:pt idx="774">
                  <c:v>32.062693245054668</c:v>
                </c:pt>
                <c:pt idx="775">
                  <c:v>32.062693245054675</c:v>
                </c:pt>
                <c:pt idx="776">
                  <c:v>32.06269324505466</c:v>
                </c:pt>
                <c:pt idx="777">
                  <c:v>32.062693245054675</c:v>
                </c:pt>
                <c:pt idx="778">
                  <c:v>32.062693245054675</c:v>
                </c:pt>
                <c:pt idx="779">
                  <c:v>32.062693245054675</c:v>
                </c:pt>
                <c:pt idx="780">
                  <c:v>31.915378551007606</c:v>
                </c:pt>
                <c:pt idx="781">
                  <c:v>31.915378551007606</c:v>
                </c:pt>
                <c:pt idx="782">
                  <c:v>31.915378551007603</c:v>
                </c:pt>
                <c:pt idx="783">
                  <c:v>31.915378551007628</c:v>
                </c:pt>
                <c:pt idx="784">
                  <c:v>31.915378551007599</c:v>
                </c:pt>
                <c:pt idx="785">
                  <c:v>31.915378551007603</c:v>
                </c:pt>
                <c:pt idx="786">
                  <c:v>31.915378551007603</c:v>
                </c:pt>
                <c:pt idx="787">
                  <c:v>31.915378551007606</c:v>
                </c:pt>
                <c:pt idx="788">
                  <c:v>31.91537855100761</c:v>
                </c:pt>
                <c:pt idx="789">
                  <c:v>31.915378551007599</c:v>
                </c:pt>
                <c:pt idx="790">
                  <c:v>31.915378551007624</c:v>
                </c:pt>
                <c:pt idx="791">
                  <c:v>31.915378551007606</c:v>
                </c:pt>
                <c:pt idx="792">
                  <c:v>31.915378551007613</c:v>
                </c:pt>
                <c:pt idx="793">
                  <c:v>31.768740706497706</c:v>
                </c:pt>
                <c:pt idx="794">
                  <c:v>31.768740706497702</c:v>
                </c:pt>
                <c:pt idx="795">
                  <c:v>31.768740706497699</c:v>
                </c:pt>
                <c:pt idx="796">
                  <c:v>31.768740706497692</c:v>
                </c:pt>
                <c:pt idx="797">
                  <c:v>31.768740706497706</c:v>
                </c:pt>
                <c:pt idx="798">
                  <c:v>31.768740706497706</c:v>
                </c:pt>
                <c:pt idx="799">
                  <c:v>31.622776601683789</c:v>
                </c:pt>
                <c:pt idx="800">
                  <c:v>31.6227766016838</c:v>
                </c:pt>
                <c:pt idx="801">
                  <c:v>31.6227766016838</c:v>
                </c:pt>
                <c:pt idx="802">
                  <c:v>31.622776601683793</c:v>
                </c:pt>
                <c:pt idx="803">
                  <c:v>31.622776601683782</c:v>
                </c:pt>
                <c:pt idx="804">
                  <c:v>31.62277660168381</c:v>
                </c:pt>
                <c:pt idx="805">
                  <c:v>31.622776601683775</c:v>
                </c:pt>
                <c:pt idx="806">
                  <c:v>31.622776601683789</c:v>
                </c:pt>
                <c:pt idx="807">
                  <c:v>31.622776601683814</c:v>
                </c:pt>
                <c:pt idx="808">
                  <c:v>31.477483141013177</c:v>
                </c:pt>
                <c:pt idx="809">
                  <c:v>31.477483141013167</c:v>
                </c:pt>
                <c:pt idx="810">
                  <c:v>31.47748314101316</c:v>
                </c:pt>
                <c:pt idx="811">
                  <c:v>31.477483141013174</c:v>
                </c:pt>
                <c:pt idx="812">
                  <c:v>31.477483141013167</c:v>
                </c:pt>
                <c:pt idx="813">
                  <c:v>31.477483141013163</c:v>
                </c:pt>
                <c:pt idx="814">
                  <c:v>31.47748314101317</c:v>
                </c:pt>
                <c:pt idx="815">
                  <c:v>31.477483141013153</c:v>
                </c:pt>
                <c:pt idx="816">
                  <c:v>31.477483141013149</c:v>
                </c:pt>
                <c:pt idx="817">
                  <c:v>31.477483141013174</c:v>
                </c:pt>
                <c:pt idx="818">
                  <c:v>31.477483141013177</c:v>
                </c:pt>
                <c:pt idx="819">
                  <c:v>31.477483141013153</c:v>
                </c:pt>
                <c:pt idx="820">
                  <c:v>31.477483141013145</c:v>
                </c:pt>
                <c:pt idx="821">
                  <c:v>31.332857243155846</c:v>
                </c:pt>
                <c:pt idx="822">
                  <c:v>31.332857243155839</c:v>
                </c:pt>
                <c:pt idx="823">
                  <c:v>31.33285724315585</c:v>
                </c:pt>
                <c:pt idx="824">
                  <c:v>31.332857243155853</c:v>
                </c:pt>
                <c:pt idx="825">
                  <c:v>31.332857243155839</c:v>
                </c:pt>
                <c:pt idx="826">
                  <c:v>31.332857243155829</c:v>
                </c:pt>
                <c:pt idx="827">
                  <c:v>31.332857243155864</c:v>
                </c:pt>
                <c:pt idx="828">
                  <c:v>31.332857243155857</c:v>
                </c:pt>
                <c:pt idx="829">
                  <c:v>31.33285724315585</c:v>
                </c:pt>
                <c:pt idx="830">
                  <c:v>31.332857243155853</c:v>
                </c:pt>
                <c:pt idx="831">
                  <c:v>31.188895840939367</c:v>
                </c:pt>
                <c:pt idx="832">
                  <c:v>31.18889584093937</c:v>
                </c:pt>
                <c:pt idx="833">
                  <c:v>31.188895840939363</c:v>
                </c:pt>
                <c:pt idx="834">
                  <c:v>31.188895840939367</c:v>
                </c:pt>
                <c:pt idx="835">
                  <c:v>31.188895840939367</c:v>
                </c:pt>
                <c:pt idx="836">
                  <c:v>31.18889584093937</c:v>
                </c:pt>
                <c:pt idx="837">
                  <c:v>31.188895840939374</c:v>
                </c:pt>
                <c:pt idx="838">
                  <c:v>31.188895840939367</c:v>
                </c:pt>
                <c:pt idx="839">
                  <c:v>31.188895840939377</c:v>
                </c:pt>
                <c:pt idx="840">
                  <c:v>31.188895840939349</c:v>
                </c:pt>
                <c:pt idx="841">
                  <c:v>31.188895840939352</c:v>
                </c:pt>
                <c:pt idx="842">
                  <c:v>31.188895840939352</c:v>
                </c:pt>
                <c:pt idx="843">
                  <c:v>31.188895840939356</c:v>
                </c:pt>
                <c:pt idx="844">
                  <c:v>31.188895840939367</c:v>
                </c:pt>
                <c:pt idx="845">
                  <c:v>31.18889584093936</c:v>
                </c:pt>
                <c:pt idx="846">
                  <c:v>31.045595881283557</c:v>
                </c:pt>
                <c:pt idx="847">
                  <c:v>31.045595881283546</c:v>
                </c:pt>
                <c:pt idx="848">
                  <c:v>31.045595881283568</c:v>
                </c:pt>
                <c:pt idx="849">
                  <c:v>31.045595881283568</c:v>
                </c:pt>
                <c:pt idx="850">
                  <c:v>31.045595881283546</c:v>
                </c:pt>
                <c:pt idx="851">
                  <c:v>31.045595881283546</c:v>
                </c:pt>
                <c:pt idx="852">
                  <c:v>31.045595881283557</c:v>
                </c:pt>
                <c:pt idx="853">
                  <c:v>31.045595881283568</c:v>
                </c:pt>
                <c:pt idx="854">
                  <c:v>31.045595881283578</c:v>
                </c:pt>
                <c:pt idx="855">
                  <c:v>31.045595881283557</c:v>
                </c:pt>
                <c:pt idx="856">
                  <c:v>31.045595881283553</c:v>
                </c:pt>
                <c:pt idx="857">
                  <c:v>31.045595881283568</c:v>
                </c:pt>
                <c:pt idx="858">
                  <c:v>31.045595881283543</c:v>
                </c:pt>
                <c:pt idx="859">
                  <c:v>31.045595881283571</c:v>
                </c:pt>
                <c:pt idx="860">
                  <c:v>31.045595881283546</c:v>
                </c:pt>
                <c:pt idx="861">
                  <c:v>31.045595881283546</c:v>
                </c:pt>
                <c:pt idx="862">
                  <c:v>30.902954325135902</c:v>
                </c:pt>
                <c:pt idx="863">
                  <c:v>30.902954325135919</c:v>
                </c:pt>
                <c:pt idx="864">
                  <c:v>30.902954325135898</c:v>
                </c:pt>
                <c:pt idx="865">
                  <c:v>30.902954325135898</c:v>
                </c:pt>
                <c:pt idx="866">
                  <c:v>30.902954325135891</c:v>
                </c:pt>
                <c:pt idx="867">
                  <c:v>30.902954325135919</c:v>
                </c:pt>
                <c:pt idx="868">
                  <c:v>30.902954325135894</c:v>
                </c:pt>
                <c:pt idx="869">
                  <c:v>30.902954325135916</c:v>
                </c:pt>
                <c:pt idx="870">
                  <c:v>30.902954325135902</c:v>
                </c:pt>
                <c:pt idx="871">
                  <c:v>30.902954325135923</c:v>
                </c:pt>
                <c:pt idx="872">
                  <c:v>30.902954325135923</c:v>
                </c:pt>
                <c:pt idx="873">
                  <c:v>30.902954325135923</c:v>
                </c:pt>
                <c:pt idx="874">
                  <c:v>30.902954325135916</c:v>
                </c:pt>
                <c:pt idx="875">
                  <c:v>30.902954325135912</c:v>
                </c:pt>
                <c:pt idx="876">
                  <c:v>30.760968147407063</c:v>
                </c:pt>
                <c:pt idx="877">
                  <c:v>30.760968147407073</c:v>
                </c:pt>
                <c:pt idx="878">
                  <c:v>30.760968147407077</c:v>
                </c:pt>
                <c:pt idx="879">
                  <c:v>30.76096814740707</c:v>
                </c:pt>
                <c:pt idx="880">
                  <c:v>30.760968147407077</c:v>
                </c:pt>
                <c:pt idx="881">
                  <c:v>30.76096814740707</c:v>
                </c:pt>
                <c:pt idx="882">
                  <c:v>30.760968147407073</c:v>
                </c:pt>
                <c:pt idx="883">
                  <c:v>30.760968147407105</c:v>
                </c:pt>
                <c:pt idx="884">
                  <c:v>30.760968147407084</c:v>
                </c:pt>
                <c:pt idx="885">
                  <c:v>30.760968147407077</c:v>
                </c:pt>
                <c:pt idx="886">
                  <c:v>30.760968147407066</c:v>
                </c:pt>
                <c:pt idx="887">
                  <c:v>30.76096814740707</c:v>
                </c:pt>
                <c:pt idx="888">
                  <c:v>30.760968147407073</c:v>
                </c:pt>
                <c:pt idx="889">
                  <c:v>30.760968147407063</c:v>
                </c:pt>
                <c:pt idx="890">
                  <c:v>30.760968147407084</c:v>
                </c:pt>
                <c:pt idx="891">
                  <c:v>30.76096814740707</c:v>
                </c:pt>
                <c:pt idx="892">
                  <c:v>30.619634336906781</c:v>
                </c:pt>
                <c:pt idx="893">
                  <c:v>30.61963433690677</c:v>
                </c:pt>
                <c:pt idx="894">
                  <c:v>30.619634336906767</c:v>
                </c:pt>
                <c:pt idx="895">
                  <c:v>30.619634336906781</c:v>
                </c:pt>
                <c:pt idx="896">
                  <c:v>30.619634336906756</c:v>
                </c:pt>
                <c:pt idx="897">
                  <c:v>30.61963433690677</c:v>
                </c:pt>
                <c:pt idx="898">
                  <c:v>30.619634336906778</c:v>
                </c:pt>
                <c:pt idx="899">
                  <c:v>30.61963433690677</c:v>
                </c:pt>
                <c:pt idx="900">
                  <c:v>30.619634336906778</c:v>
                </c:pt>
                <c:pt idx="901">
                  <c:v>30.619634336906774</c:v>
                </c:pt>
                <c:pt idx="902">
                  <c:v>30.619634336906781</c:v>
                </c:pt>
                <c:pt idx="903">
                  <c:v>30.478949896279826</c:v>
                </c:pt>
                <c:pt idx="904">
                  <c:v>30.478949896279829</c:v>
                </c:pt>
                <c:pt idx="905">
                  <c:v>30.478949896279811</c:v>
                </c:pt>
                <c:pt idx="906">
                  <c:v>30.47894989627984</c:v>
                </c:pt>
                <c:pt idx="907">
                  <c:v>30.478949896279829</c:v>
                </c:pt>
                <c:pt idx="908">
                  <c:v>30.478949896279829</c:v>
                </c:pt>
                <c:pt idx="909">
                  <c:v>30.478949896279833</c:v>
                </c:pt>
                <c:pt idx="910">
                  <c:v>30.478949896279836</c:v>
                </c:pt>
                <c:pt idx="911">
                  <c:v>30.478949896279822</c:v>
                </c:pt>
                <c:pt idx="912">
                  <c:v>30.478949896279826</c:v>
                </c:pt>
                <c:pt idx="913">
                  <c:v>30.478949896279818</c:v>
                </c:pt>
                <c:pt idx="914">
                  <c:v>30.478949896279836</c:v>
                </c:pt>
                <c:pt idx="915">
                  <c:v>30.478949896279826</c:v>
                </c:pt>
                <c:pt idx="916">
                  <c:v>30.478949896279847</c:v>
                </c:pt>
                <c:pt idx="917">
                  <c:v>30.338911841942704</c:v>
                </c:pt>
                <c:pt idx="918">
                  <c:v>30.338911841942711</c:v>
                </c:pt>
                <c:pt idx="919">
                  <c:v>30.3389118419427</c:v>
                </c:pt>
                <c:pt idx="920">
                  <c:v>30.338911841942693</c:v>
                </c:pt>
                <c:pt idx="921">
                  <c:v>30.338911841942714</c:v>
                </c:pt>
                <c:pt idx="922">
                  <c:v>30.338911841942707</c:v>
                </c:pt>
                <c:pt idx="923">
                  <c:v>30.338911841942711</c:v>
                </c:pt>
                <c:pt idx="924">
                  <c:v>30.338911841942704</c:v>
                </c:pt>
                <c:pt idx="925">
                  <c:v>30.338911841942704</c:v>
                </c:pt>
                <c:pt idx="926">
                  <c:v>30.338911841942711</c:v>
                </c:pt>
                <c:pt idx="927">
                  <c:v>30.3389118419427</c:v>
                </c:pt>
                <c:pt idx="928">
                  <c:v>30.338911841942721</c:v>
                </c:pt>
                <c:pt idx="929">
                  <c:v>30.199517204020164</c:v>
                </c:pt>
                <c:pt idx="930">
                  <c:v>30.199517204020164</c:v>
                </c:pt>
                <c:pt idx="931">
                  <c:v>30.199517204020172</c:v>
                </c:pt>
                <c:pt idx="932">
                  <c:v>30.199517204020157</c:v>
                </c:pt>
                <c:pt idx="933">
                  <c:v>30.199517204020143</c:v>
                </c:pt>
                <c:pt idx="934">
                  <c:v>30.199517204020154</c:v>
                </c:pt>
                <c:pt idx="935">
                  <c:v>30.199517204020136</c:v>
                </c:pt>
                <c:pt idx="936">
                  <c:v>30.199517204020161</c:v>
                </c:pt>
                <c:pt idx="937">
                  <c:v>30.199517204020154</c:v>
                </c:pt>
                <c:pt idx="938">
                  <c:v>30.199517204020161</c:v>
                </c:pt>
                <c:pt idx="939">
                  <c:v>30.060763026282295</c:v>
                </c:pt>
                <c:pt idx="940">
                  <c:v>30.060763026282316</c:v>
                </c:pt>
                <c:pt idx="941">
                  <c:v>30.060763026282302</c:v>
                </c:pt>
                <c:pt idx="942">
                  <c:v>30.060763026282302</c:v>
                </c:pt>
                <c:pt idx="943">
                  <c:v>30.060763026282299</c:v>
                </c:pt>
                <c:pt idx="944">
                  <c:v>30.060763026282313</c:v>
                </c:pt>
                <c:pt idx="945">
                  <c:v>30.060763026282316</c:v>
                </c:pt>
                <c:pt idx="946">
                  <c:v>30.060763026282306</c:v>
                </c:pt>
                <c:pt idx="947">
                  <c:v>30.060763026282313</c:v>
                </c:pt>
                <c:pt idx="948">
                  <c:v>30.060763026282309</c:v>
                </c:pt>
                <c:pt idx="949">
                  <c:v>30.060763026282292</c:v>
                </c:pt>
                <c:pt idx="950">
                  <c:v>30.060763026282299</c:v>
                </c:pt>
                <c:pt idx="951">
                  <c:v>30.060763026282306</c:v>
                </c:pt>
                <c:pt idx="952">
                  <c:v>30.060763026282309</c:v>
                </c:pt>
                <c:pt idx="953">
                  <c:v>30.060763026282313</c:v>
                </c:pt>
                <c:pt idx="954">
                  <c:v>30.060763026282313</c:v>
                </c:pt>
                <c:pt idx="955">
                  <c:v>30.060763026282302</c:v>
                </c:pt>
                <c:pt idx="956">
                  <c:v>30.06076302628232</c:v>
                </c:pt>
                <c:pt idx="957">
                  <c:v>30.060763026282299</c:v>
                </c:pt>
                <c:pt idx="958">
                  <c:v>30.060763026282295</c:v>
                </c:pt>
                <c:pt idx="959">
                  <c:v>30.060763026282302</c:v>
                </c:pt>
                <c:pt idx="960">
                  <c:v>30.060763026282309</c:v>
                </c:pt>
                <c:pt idx="961">
                  <c:v>29.922646366081885</c:v>
                </c:pt>
                <c:pt idx="962">
                  <c:v>29.922646366081882</c:v>
                </c:pt>
                <c:pt idx="963">
                  <c:v>29.922646366081885</c:v>
                </c:pt>
                <c:pt idx="964">
                  <c:v>29.922646366081885</c:v>
                </c:pt>
                <c:pt idx="965">
                  <c:v>29.922646366081899</c:v>
                </c:pt>
                <c:pt idx="966">
                  <c:v>29.922646366081896</c:v>
                </c:pt>
                <c:pt idx="967">
                  <c:v>29.922646366081896</c:v>
                </c:pt>
                <c:pt idx="968">
                  <c:v>29.922646366081885</c:v>
                </c:pt>
                <c:pt idx="969">
                  <c:v>29.922646366081892</c:v>
                </c:pt>
                <c:pt idx="970">
                  <c:v>29.922646366081896</c:v>
                </c:pt>
                <c:pt idx="971">
                  <c:v>29.922646366081885</c:v>
                </c:pt>
                <c:pt idx="972">
                  <c:v>29.785164294291906</c:v>
                </c:pt>
                <c:pt idx="973">
                  <c:v>29.78516429429191</c:v>
                </c:pt>
                <c:pt idx="974">
                  <c:v>29.785164294291906</c:v>
                </c:pt>
                <c:pt idx="975">
                  <c:v>29.785164294291885</c:v>
                </c:pt>
                <c:pt idx="976">
                  <c:v>29.785164294291913</c:v>
                </c:pt>
                <c:pt idx="977">
                  <c:v>29.785164294291896</c:v>
                </c:pt>
                <c:pt idx="978">
                  <c:v>29.785164294291913</c:v>
                </c:pt>
                <c:pt idx="979">
                  <c:v>29.785164294291899</c:v>
                </c:pt>
                <c:pt idx="980">
                  <c:v>29.785164294291913</c:v>
                </c:pt>
                <c:pt idx="981">
                  <c:v>29.785164294291896</c:v>
                </c:pt>
                <c:pt idx="982">
                  <c:v>29.785164294291896</c:v>
                </c:pt>
                <c:pt idx="983">
                  <c:v>29.785164294291913</c:v>
                </c:pt>
                <c:pt idx="984">
                  <c:v>29.78516429429191</c:v>
                </c:pt>
                <c:pt idx="985">
                  <c:v>29.785164294291892</c:v>
                </c:pt>
                <c:pt idx="986">
                  <c:v>29.785164294291892</c:v>
                </c:pt>
                <c:pt idx="987">
                  <c:v>29.785164294291906</c:v>
                </c:pt>
                <c:pt idx="988">
                  <c:v>29.785164294291906</c:v>
                </c:pt>
                <c:pt idx="989">
                  <c:v>29.78516429429191</c:v>
                </c:pt>
                <c:pt idx="990">
                  <c:v>29.785164294291885</c:v>
                </c:pt>
                <c:pt idx="991">
                  <c:v>29.785164294291889</c:v>
                </c:pt>
                <c:pt idx="992">
                  <c:v>29.785164294291892</c:v>
                </c:pt>
                <c:pt idx="993">
                  <c:v>29.785164294291906</c:v>
                </c:pt>
                <c:pt idx="994">
                  <c:v>29.648313895243419</c:v>
                </c:pt>
                <c:pt idx="995">
                  <c:v>29.648313895243422</c:v>
                </c:pt>
                <c:pt idx="996">
                  <c:v>29.648313895243405</c:v>
                </c:pt>
                <c:pt idx="997">
                  <c:v>29.648313895243415</c:v>
                </c:pt>
                <c:pt idx="998">
                  <c:v>29.648313895243426</c:v>
                </c:pt>
                <c:pt idx="999">
                  <c:v>29.648313895243433</c:v>
                </c:pt>
                <c:pt idx="1000">
                  <c:v>29.64831389524343</c:v>
                </c:pt>
                <c:pt idx="1001">
                  <c:v>29.648313895243426</c:v>
                </c:pt>
                <c:pt idx="1002">
                  <c:v>29.648313895243405</c:v>
                </c:pt>
                <c:pt idx="1003">
                  <c:v>29.512092266663846</c:v>
                </c:pt>
                <c:pt idx="1004">
                  <c:v>29.512092266663867</c:v>
                </c:pt>
                <c:pt idx="1005">
                  <c:v>29.512092266663842</c:v>
                </c:pt>
                <c:pt idx="1006">
                  <c:v>29.512092266663849</c:v>
                </c:pt>
                <c:pt idx="1007">
                  <c:v>29.512092266663856</c:v>
                </c:pt>
                <c:pt idx="1008">
                  <c:v>29.512092266663839</c:v>
                </c:pt>
                <c:pt idx="1009">
                  <c:v>29.512092266663846</c:v>
                </c:pt>
                <c:pt idx="1010">
                  <c:v>29.512092266663842</c:v>
                </c:pt>
                <c:pt idx="1011">
                  <c:v>29.512092266663871</c:v>
                </c:pt>
                <c:pt idx="1012">
                  <c:v>29.512092266663867</c:v>
                </c:pt>
                <c:pt idx="1013">
                  <c:v>29.512092266663867</c:v>
                </c:pt>
                <c:pt idx="1014">
                  <c:v>29.512092266663849</c:v>
                </c:pt>
                <c:pt idx="1015">
                  <c:v>29.376496519615305</c:v>
                </c:pt>
                <c:pt idx="1016">
                  <c:v>29.376496519615312</c:v>
                </c:pt>
                <c:pt idx="1017">
                  <c:v>29.376496519615298</c:v>
                </c:pt>
                <c:pt idx="1018">
                  <c:v>29.376496519615291</c:v>
                </c:pt>
                <c:pt idx="1019">
                  <c:v>29.376496519615312</c:v>
                </c:pt>
                <c:pt idx="1020">
                  <c:v>29.376496519615301</c:v>
                </c:pt>
                <c:pt idx="1021">
                  <c:v>29.376496519615316</c:v>
                </c:pt>
                <c:pt idx="1022">
                  <c:v>29.376496519615291</c:v>
                </c:pt>
                <c:pt idx="1023">
                  <c:v>29.376496519615298</c:v>
                </c:pt>
                <c:pt idx="1024">
                  <c:v>29.376496519615301</c:v>
                </c:pt>
                <c:pt idx="1025">
                  <c:v>29.376496519615298</c:v>
                </c:pt>
                <c:pt idx="1026">
                  <c:v>29.376496519615309</c:v>
                </c:pt>
                <c:pt idx="1027">
                  <c:v>29.241523778433358</c:v>
                </c:pt>
                <c:pt idx="1028">
                  <c:v>29.241523778433368</c:v>
                </c:pt>
                <c:pt idx="1029">
                  <c:v>29.241523778433347</c:v>
                </c:pt>
                <c:pt idx="1030">
                  <c:v>29.241523778433361</c:v>
                </c:pt>
                <c:pt idx="1031">
                  <c:v>29.241523778433343</c:v>
                </c:pt>
                <c:pt idx="1032">
                  <c:v>29.241523778433358</c:v>
                </c:pt>
                <c:pt idx="1033">
                  <c:v>29.241523778433347</c:v>
                </c:pt>
                <c:pt idx="1034">
                  <c:v>29.241523778433354</c:v>
                </c:pt>
                <c:pt idx="1035">
                  <c:v>29.241523778433361</c:v>
                </c:pt>
                <c:pt idx="1036">
                  <c:v>29.241523778433354</c:v>
                </c:pt>
                <c:pt idx="1037">
                  <c:v>29.241523778433358</c:v>
                </c:pt>
                <c:pt idx="1038">
                  <c:v>29.241523778433354</c:v>
                </c:pt>
                <c:pt idx="1039">
                  <c:v>29.241523778433354</c:v>
                </c:pt>
                <c:pt idx="1040">
                  <c:v>29.241523778433358</c:v>
                </c:pt>
                <c:pt idx="1041">
                  <c:v>29.241523778433361</c:v>
                </c:pt>
                <c:pt idx="1042">
                  <c:v>29.241523778433354</c:v>
                </c:pt>
                <c:pt idx="1043">
                  <c:v>29.241523778433368</c:v>
                </c:pt>
                <c:pt idx="1044">
                  <c:v>29.241523778433361</c:v>
                </c:pt>
                <c:pt idx="1045">
                  <c:v>29.241523778433347</c:v>
                </c:pt>
                <c:pt idx="1046">
                  <c:v>29.241523778433365</c:v>
                </c:pt>
                <c:pt idx="1047">
                  <c:v>29.241523778433365</c:v>
                </c:pt>
                <c:pt idx="1048">
                  <c:v>29.241523778433351</c:v>
                </c:pt>
                <c:pt idx="1049">
                  <c:v>29.107171180666047</c:v>
                </c:pt>
                <c:pt idx="1050">
                  <c:v>29.107171180666036</c:v>
                </c:pt>
                <c:pt idx="1051">
                  <c:v>29.10717118066605</c:v>
                </c:pt>
                <c:pt idx="1052">
                  <c:v>29.107171180666054</c:v>
                </c:pt>
                <c:pt idx="1053">
                  <c:v>29.10717118066605</c:v>
                </c:pt>
                <c:pt idx="1054">
                  <c:v>29.107171180666057</c:v>
                </c:pt>
                <c:pt idx="1055">
                  <c:v>29.107171180666054</c:v>
                </c:pt>
                <c:pt idx="1056">
                  <c:v>29.107171180666047</c:v>
                </c:pt>
                <c:pt idx="1057">
                  <c:v>29.10717118066605</c:v>
                </c:pt>
                <c:pt idx="1058">
                  <c:v>29.107171180666043</c:v>
                </c:pt>
                <c:pt idx="1059">
                  <c:v>29.10717118066605</c:v>
                </c:pt>
                <c:pt idx="1060">
                  <c:v>29.107171180666057</c:v>
                </c:pt>
                <c:pt idx="1061">
                  <c:v>29.107171180666047</c:v>
                </c:pt>
                <c:pt idx="1062">
                  <c:v>29.107171180666036</c:v>
                </c:pt>
                <c:pt idx="1063">
                  <c:v>29.107171180666054</c:v>
                </c:pt>
                <c:pt idx="1064">
                  <c:v>29.107171180666057</c:v>
                </c:pt>
                <c:pt idx="1065">
                  <c:v>29.107171180666047</c:v>
                </c:pt>
                <c:pt idx="1066">
                  <c:v>29.107171180666036</c:v>
                </c:pt>
                <c:pt idx="1067">
                  <c:v>29.107171180666054</c:v>
                </c:pt>
                <c:pt idx="1068">
                  <c:v>29.107171180666057</c:v>
                </c:pt>
                <c:pt idx="1069">
                  <c:v>28.973435877013227</c:v>
                </c:pt>
                <c:pt idx="1070">
                  <c:v>28.973435877013223</c:v>
                </c:pt>
                <c:pt idx="1071">
                  <c:v>28.97343587701322</c:v>
                </c:pt>
                <c:pt idx="1072">
                  <c:v>28.973435877013213</c:v>
                </c:pt>
                <c:pt idx="1073">
                  <c:v>28.97343587701323</c:v>
                </c:pt>
                <c:pt idx="1074">
                  <c:v>28.973435877013213</c:v>
                </c:pt>
                <c:pt idx="1075">
                  <c:v>28.97343587701323</c:v>
                </c:pt>
                <c:pt idx="1076">
                  <c:v>28.973435877013216</c:v>
                </c:pt>
                <c:pt idx="1077">
                  <c:v>28.973435877013227</c:v>
                </c:pt>
                <c:pt idx="1078">
                  <c:v>28.973435877013223</c:v>
                </c:pt>
                <c:pt idx="1079">
                  <c:v>28.973435877013227</c:v>
                </c:pt>
                <c:pt idx="1080">
                  <c:v>28.973435877013227</c:v>
                </c:pt>
                <c:pt idx="1081">
                  <c:v>28.973435877013227</c:v>
                </c:pt>
                <c:pt idx="1082">
                  <c:v>28.973435877013234</c:v>
                </c:pt>
                <c:pt idx="1083">
                  <c:v>28.97343587701322</c:v>
                </c:pt>
                <c:pt idx="1084">
                  <c:v>28.973435877013216</c:v>
                </c:pt>
                <c:pt idx="1085">
                  <c:v>28.973435877013223</c:v>
                </c:pt>
                <c:pt idx="1086">
                  <c:v>28.97343587701323</c:v>
                </c:pt>
                <c:pt idx="1087">
                  <c:v>28.973435877013241</c:v>
                </c:pt>
                <c:pt idx="1088">
                  <c:v>28.973435877013227</c:v>
                </c:pt>
                <c:pt idx="1089">
                  <c:v>28.973435877013237</c:v>
                </c:pt>
                <c:pt idx="1090">
                  <c:v>28.840315031266055</c:v>
                </c:pt>
                <c:pt idx="1091">
                  <c:v>28.840315031266051</c:v>
                </c:pt>
                <c:pt idx="1092">
                  <c:v>28.840315031266069</c:v>
                </c:pt>
                <c:pt idx="1093">
                  <c:v>28.840315031266051</c:v>
                </c:pt>
                <c:pt idx="1094">
                  <c:v>28.840315031266062</c:v>
                </c:pt>
                <c:pt idx="1095">
                  <c:v>28.840315031266051</c:v>
                </c:pt>
                <c:pt idx="1096">
                  <c:v>28.840315031266048</c:v>
                </c:pt>
                <c:pt idx="1097">
                  <c:v>28.840315031266051</c:v>
                </c:pt>
                <c:pt idx="1098">
                  <c:v>28.840315031266051</c:v>
                </c:pt>
                <c:pt idx="1099">
                  <c:v>28.840315031266044</c:v>
                </c:pt>
                <c:pt idx="1100">
                  <c:v>28.840315031266062</c:v>
                </c:pt>
                <c:pt idx="1101">
                  <c:v>28.840315031266062</c:v>
                </c:pt>
                <c:pt idx="1102">
                  <c:v>28.707805820246914</c:v>
                </c:pt>
                <c:pt idx="1103">
                  <c:v>28.707805820246925</c:v>
                </c:pt>
                <c:pt idx="1104">
                  <c:v>28.707805820246904</c:v>
                </c:pt>
                <c:pt idx="1105">
                  <c:v>28.707805820246904</c:v>
                </c:pt>
                <c:pt idx="1106">
                  <c:v>28.707805820246918</c:v>
                </c:pt>
                <c:pt idx="1107">
                  <c:v>28.707805820246907</c:v>
                </c:pt>
                <c:pt idx="1108">
                  <c:v>28.707805820246918</c:v>
                </c:pt>
                <c:pt idx="1109">
                  <c:v>28.707805820246922</c:v>
                </c:pt>
                <c:pt idx="1110">
                  <c:v>28.707805820246907</c:v>
                </c:pt>
                <c:pt idx="1111">
                  <c:v>28.707805820246914</c:v>
                </c:pt>
                <c:pt idx="1112">
                  <c:v>28.707805820246914</c:v>
                </c:pt>
                <c:pt idx="1113">
                  <c:v>28.7078058202469</c:v>
                </c:pt>
                <c:pt idx="1114">
                  <c:v>28.707805820246914</c:v>
                </c:pt>
                <c:pt idx="1115">
                  <c:v>28.707805820246911</c:v>
                </c:pt>
                <c:pt idx="1116">
                  <c:v>28.707805820246904</c:v>
                </c:pt>
                <c:pt idx="1117">
                  <c:v>28.707805820246911</c:v>
                </c:pt>
                <c:pt idx="1118">
                  <c:v>28.707805820246911</c:v>
                </c:pt>
                <c:pt idx="1119">
                  <c:v>28.707805820246911</c:v>
                </c:pt>
                <c:pt idx="1120">
                  <c:v>28.707805820246914</c:v>
                </c:pt>
                <c:pt idx="1121">
                  <c:v>28.707805820246897</c:v>
                </c:pt>
                <c:pt idx="1122">
                  <c:v>28.707805820246914</c:v>
                </c:pt>
                <c:pt idx="1123">
                  <c:v>28.707805820246911</c:v>
                </c:pt>
                <c:pt idx="1124">
                  <c:v>28.707805820246904</c:v>
                </c:pt>
                <c:pt idx="1125">
                  <c:v>28.575905433749472</c:v>
                </c:pt>
                <c:pt idx="1126">
                  <c:v>28.575905433749476</c:v>
                </c:pt>
                <c:pt idx="1127">
                  <c:v>28.575905433749472</c:v>
                </c:pt>
                <c:pt idx="1128">
                  <c:v>28.575905433749472</c:v>
                </c:pt>
                <c:pt idx="1129">
                  <c:v>28.575905433749469</c:v>
                </c:pt>
                <c:pt idx="1130">
                  <c:v>28.575905433749472</c:v>
                </c:pt>
                <c:pt idx="1131">
                  <c:v>28.575905433749465</c:v>
                </c:pt>
                <c:pt idx="1132">
                  <c:v>28.575905433749476</c:v>
                </c:pt>
                <c:pt idx="1133">
                  <c:v>28.575905433749458</c:v>
                </c:pt>
                <c:pt idx="1134">
                  <c:v>28.575905433749469</c:v>
                </c:pt>
                <c:pt idx="1135">
                  <c:v>28.575905433749472</c:v>
                </c:pt>
                <c:pt idx="1136">
                  <c:v>28.575905433749458</c:v>
                </c:pt>
                <c:pt idx="1137">
                  <c:v>28.575905433749472</c:v>
                </c:pt>
                <c:pt idx="1138">
                  <c:v>28.575905433749487</c:v>
                </c:pt>
                <c:pt idx="1139">
                  <c:v>28.575905433749483</c:v>
                </c:pt>
                <c:pt idx="1140">
                  <c:v>28.575905433749469</c:v>
                </c:pt>
                <c:pt idx="1141">
                  <c:v>28.575905433749462</c:v>
                </c:pt>
                <c:pt idx="1142">
                  <c:v>28.444611074479145</c:v>
                </c:pt>
                <c:pt idx="1143">
                  <c:v>28.444611074479152</c:v>
                </c:pt>
                <c:pt idx="1144">
                  <c:v>28.444611074479155</c:v>
                </c:pt>
                <c:pt idx="1145">
                  <c:v>28.444611074479166</c:v>
                </c:pt>
                <c:pt idx="1146">
                  <c:v>28.444611074479162</c:v>
                </c:pt>
                <c:pt idx="1147">
                  <c:v>28.444611074479155</c:v>
                </c:pt>
                <c:pt idx="1148">
                  <c:v>28.444611074479159</c:v>
                </c:pt>
                <c:pt idx="1149">
                  <c:v>28.444611074479162</c:v>
                </c:pt>
                <c:pt idx="1150">
                  <c:v>28.444611074479159</c:v>
                </c:pt>
                <c:pt idx="1151">
                  <c:v>28.444611074479162</c:v>
                </c:pt>
                <c:pt idx="1152">
                  <c:v>28.444611074479145</c:v>
                </c:pt>
                <c:pt idx="1153">
                  <c:v>28.44461107447917</c:v>
                </c:pt>
                <c:pt idx="1154">
                  <c:v>28.444611074479148</c:v>
                </c:pt>
                <c:pt idx="1155">
                  <c:v>28.444611074479152</c:v>
                </c:pt>
                <c:pt idx="1156">
                  <c:v>28.444611074479155</c:v>
                </c:pt>
                <c:pt idx="1157">
                  <c:v>28.444611074479148</c:v>
                </c:pt>
                <c:pt idx="1158">
                  <c:v>28.444611074479152</c:v>
                </c:pt>
                <c:pt idx="1159">
                  <c:v>28.444611074479155</c:v>
                </c:pt>
                <c:pt idx="1160">
                  <c:v>28.444611074479155</c:v>
                </c:pt>
                <c:pt idx="1161">
                  <c:v>28.444611074479145</c:v>
                </c:pt>
                <c:pt idx="1162">
                  <c:v>28.444611074479152</c:v>
                </c:pt>
                <c:pt idx="1163">
                  <c:v>28.444611074479148</c:v>
                </c:pt>
                <c:pt idx="1164">
                  <c:v>28.444611074479152</c:v>
                </c:pt>
                <c:pt idx="1165">
                  <c:v>28.444611074479145</c:v>
                </c:pt>
                <c:pt idx="1166">
                  <c:v>28.444611074479148</c:v>
                </c:pt>
                <c:pt idx="1167">
                  <c:v>28.313919957993797</c:v>
                </c:pt>
                <c:pt idx="1168">
                  <c:v>28.313919957993807</c:v>
                </c:pt>
                <c:pt idx="1169">
                  <c:v>28.313919957993789</c:v>
                </c:pt>
                <c:pt idx="1170">
                  <c:v>28.313919957993797</c:v>
                </c:pt>
                <c:pt idx="1171">
                  <c:v>28.313919957993789</c:v>
                </c:pt>
                <c:pt idx="1172">
                  <c:v>28.313919957993789</c:v>
                </c:pt>
                <c:pt idx="1173">
                  <c:v>28.313919957993789</c:v>
                </c:pt>
                <c:pt idx="1174">
                  <c:v>28.313919957993807</c:v>
                </c:pt>
                <c:pt idx="1175">
                  <c:v>28.313919957993789</c:v>
                </c:pt>
                <c:pt idx="1176">
                  <c:v>28.313919957993779</c:v>
                </c:pt>
                <c:pt idx="1177">
                  <c:v>28.313919957993789</c:v>
                </c:pt>
                <c:pt idx="1178">
                  <c:v>28.313919957993793</c:v>
                </c:pt>
                <c:pt idx="1179">
                  <c:v>28.313919957993797</c:v>
                </c:pt>
                <c:pt idx="1180">
                  <c:v>28.183829312644541</c:v>
                </c:pt>
                <c:pt idx="1181">
                  <c:v>28.183829312644541</c:v>
                </c:pt>
                <c:pt idx="1182">
                  <c:v>28.183829312644537</c:v>
                </c:pt>
                <c:pt idx="1183">
                  <c:v>28.18382931264453</c:v>
                </c:pt>
                <c:pt idx="1184">
                  <c:v>28.183829312644534</c:v>
                </c:pt>
                <c:pt idx="1185">
                  <c:v>28.183829312644548</c:v>
                </c:pt>
                <c:pt idx="1186">
                  <c:v>28.183829312644537</c:v>
                </c:pt>
                <c:pt idx="1187">
                  <c:v>28.183829312644544</c:v>
                </c:pt>
                <c:pt idx="1188">
                  <c:v>28.183829312644537</c:v>
                </c:pt>
                <c:pt idx="1189">
                  <c:v>28.183829312644537</c:v>
                </c:pt>
                <c:pt idx="1190">
                  <c:v>28.183829312644544</c:v>
                </c:pt>
                <c:pt idx="1191">
                  <c:v>28.183829312644541</c:v>
                </c:pt>
                <c:pt idx="1192">
                  <c:v>28.183829312644548</c:v>
                </c:pt>
                <c:pt idx="1193">
                  <c:v>28.183829312644527</c:v>
                </c:pt>
                <c:pt idx="1194">
                  <c:v>28.183829312644527</c:v>
                </c:pt>
                <c:pt idx="1195">
                  <c:v>28.183829312644544</c:v>
                </c:pt>
                <c:pt idx="1196">
                  <c:v>28.183829312644548</c:v>
                </c:pt>
                <c:pt idx="1197">
                  <c:v>28.183829312644544</c:v>
                </c:pt>
                <c:pt idx="1198">
                  <c:v>28.183829312644523</c:v>
                </c:pt>
                <c:pt idx="1199">
                  <c:v>28.183829312644544</c:v>
                </c:pt>
                <c:pt idx="1200">
                  <c:v>28.054336379517139</c:v>
                </c:pt>
                <c:pt idx="1201">
                  <c:v>28.054336379517146</c:v>
                </c:pt>
                <c:pt idx="1202">
                  <c:v>28.054336379517142</c:v>
                </c:pt>
                <c:pt idx="1203">
                  <c:v>28.054336379517132</c:v>
                </c:pt>
                <c:pt idx="1204">
                  <c:v>28.054336379517149</c:v>
                </c:pt>
                <c:pt idx="1205">
                  <c:v>28.054336379517153</c:v>
                </c:pt>
                <c:pt idx="1206">
                  <c:v>28.054336379517128</c:v>
                </c:pt>
                <c:pt idx="1207">
                  <c:v>28.054336379517121</c:v>
                </c:pt>
                <c:pt idx="1208">
                  <c:v>28.054336379517142</c:v>
                </c:pt>
                <c:pt idx="1209">
                  <c:v>28.054336379517132</c:v>
                </c:pt>
                <c:pt idx="1210">
                  <c:v>28.054336379517149</c:v>
                </c:pt>
                <c:pt idx="1211">
                  <c:v>28.054336379517142</c:v>
                </c:pt>
                <c:pt idx="1212">
                  <c:v>28.054336379517135</c:v>
                </c:pt>
                <c:pt idx="1213">
                  <c:v>28.054336379517139</c:v>
                </c:pt>
                <c:pt idx="1214">
                  <c:v>28.054336379517142</c:v>
                </c:pt>
                <c:pt idx="1215">
                  <c:v>28.054336379517132</c:v>
                </c:pt>
                <c:pt idx="1216">
                  <c:v>28.054336379517149</c:v>
                </c:pt>
                <c:pt idx="1217">
                  <c:v>28.054336379517135</c:v>
                </c:pt>
                <c:pt idx="1218">
                  <c:v>28.054336379517157</c:v>
                </c:pt>
                <c:pt idx="1219">
                  <c:v>28.054336379517132</c:v>
                </c:pt>
                <c:pt idx="1220">
                  <c:v>28.054336379517142</c:v>
                </c:pt>
                <c:pt idx="1221">
                  <c:v>28.054336379517135</c:v>
                </c:pt>
                <c:pt idx="1222">
                  <c:v>28.054336379517149</c:v>
                </c:pt>
                <c:pt idx="1223">
                  <c:v>28.054336379517142</c:v>
                </c:pt>
                <c:pt idx="1224">
                  <c:v>28.054336379517139</c:v>
                </c:pt>
                <c:pt idx="1225">
                  <c:v>27.925438412373385</c:v>
                </c:pt>
                <c:pt idx="1226">
                  <c:v>27.925438412373378</c:v>
                </c:pt>
                <c:pt idx="1227">
                  <c:v>27.925438412373381</c:v>
                </c:pt>
                <c:pt idx="1228">
                  <c:v>27.925438412373371</c:v>
                </c:pt>
                <c:pt idx="1229">
                  <c:v>27.925438412373367</c:v>
                </c:pt>
                <c:pt idx="1230">
                  <c:v>27.925438412373378</c:v>
                </c:pt>
                <c:pt idx="1231">
                  <c:v>27.925438412373381</c:v>
                </c:pt>
                <c:pt idx="1232">
                  <c:v>27.925438412373378</c:v>
                </c:pt>
                <c:pt idx="1233">
                  <c:v>27.925438412373374</c:v>
                </c:pt>
                <c:pt idx="1234">
                  <c:v>27.925438412373374</c:v>
                </c:pt>
                <c:pt idx="1235">
                  <c:v>27.925438412373385</c:v>
                </c:pt>
                <c:pt idx="1236">
                  <c:v>27.925438412373371</c:v>
                </c:pt>
                <c:pt idx="1237">
                  <c:v>27.925438412373367</c:v>
                </c:pt>
                <c:pt idx="1238">
                  <c:v>27.925438412373364</c:v>
                </c:pt>
                <c:pt idx="1239">
                  <c:v>27.925438412373367</c:v>
                </c:pt>
                <c:pt idx="1240">
                  <c:v>27.925438412373374</c:v>
                </c:pt>
                <c:pt idx="1241">
                  <c:v>27.925438412373371</c:v>
                </c:pt>
                <c:pt idx="1242">
                  <c:v>27.925438412373371</c:v>
                </c:pt>
                <c:pt idx="1243">
                  <c:v>27.925438412373389</c:v>
                </c:pt>
                <c:pt idx="1244">
                  <c:v>27.92543841237336</c:v>
                </c:pt>
                <c:pt idx="1245">
                  <c:v>27.925438412373367</c:v>
                </c:pt>
                <c:pt idx="1246">
                  <c:v>27.925438412373389</c:v>
                </c:pt>
                <c:pt idx="1247">
                  <c:v>27.925438412373385</c:v>
                </c:pt>
                <c:pt idx="1248">
                  <c:v>27.92543841237336</c:v>
                </c:pt>
                <c:pt idx="1249">
                  <c:v>27.925438412373381</c:v>
                </c:pt>
                <c:pt idx="1250">
                  <c:v>27.925438412373357</c:v>
                </c:pt>
                <c:pt idx="1251">
                  <c:v>27.925438412373371</c:v>
                </c:pt>
                <c:pt idx="1252">
                  <c:v>27.925438412373385</c:v>
                </c:pt>
                <c:pt idx="1253">
                  <c:v>27.797132677592895</c:v>
                </c:pt>
                <c:pt idx="1254">
                  <c:v>27.797132677592881</c:v>
                </c:pt>
                <c:pt idx="1255">
                  <c:v>27.797132677592899</c:v>
                </c:pt>
                <c:pt idx="1256">
                  <c:v>27.797132677592884</c:v>
                </c:pt>
                <c:pt idx="1257">
                  <c:v>27.797132677592881</c:v>
                </c:pt>
                <c:pt idx="1258">
                  <c:v>27.797132677592888</c:v>
                </c:pt>
                <c:pt idx="1259">
                  <c:v>27.797132677592899</c:v>
                </c:pt>
                <c:pt idx="1260">
                  <c:v>27.797132677592888</c:v>
                </c:pt>
                <c:pt idx="1261">
                  <c:v>27.79713267759287</c:v>
                </c:pt>
                <c:pt idx="1262">
                  <c:v>27.79713267759287</c:v>
                </c:pt>
                <c:pt idx="1263">
                  <c:v>27.797132677592884</c:v>
                </c:pt>
                <c:pt idx="1264">
                  <c:v>27.797132677592867</c:v>
                </c:pt>
                <c:pt idx="1265">
                  <c:v>27.797132677592895</c:v>
                </c:pt>
                <c:pt idx="1266">
                  <c:v>27.797132677592888</c:v>
                </c:pt>
                <c:pt idx="1267">
                  <c:v>27.797132677592881</c:v>
                </c:pt>
                <c:pt idx="1268">
                  <c:v>27.79713267759287</c:v>
                </c:pt>
                <c:pt idx="1269">
                  <c:v>27.797132677592895</c:v>
                </c:pt>
                <c:pt idx="1270">
                  <c:v>27.669416454115133</c:v>
                </c:pt>
                <c:pt idx="1271">
                  <c:v>27.669416454115112</c:v>
                </c:pt>
                <c:pt idx="1272">
                  <c:v>27.669416454115105</c:v>
                </c:pt>
                <c:pt idx="1273">
                  <c:v>27.669416454115112</c:v>
                </c:pt>
                <c:pt idx="1274">
                  <c:v>27.669416454115112</c:v>
                </c:pt>
                <c:pt idx="1275">
                  <c:v>27.669416454115112</c:v>
                </c:pt>
                <c:pt idx="1276">
                  <c:v>27.669416454115112</c:v>
                </c:pt>
                <c:pt idx="1277">
                  <c:v>27.669416454115112</c:v>
                </c:pt>
                <c:pt idx="1278">
                  <c:v>27.669416454115105</c:v>
                </c:pt>
                <c:pt idx="1279">
                  <c:v>27.669416454115122</c:v>
                </c:pt>
                <c:pt idx="1280">
                  <c:v>27.669416454115122</c:v>
                </c:pt>
                <c:pt idx="1281">
                  <c:v>27.66941645411513</c:v>
                </c:pt>
                <c:pt idx="1282">
                  <c:v>27.669416454115105</c:v>
                </c:pt>
                <c:pt idx="1283">
                  <c:v>27.669416454115112</c:v>
                </c:pt>
                <c:pt idx="1284">
                  <c:v>27.669416454115112</c:v>
                </c:pt>
                <c:pt idx="1285">
                  <c:v>27.669416454115137</c:v>
                </c:pt>
                <c:pt idx="1286">
                  <c:v>27.669416454115126</c:v>
                </c:pt>
                <c:pt idx="1287">
                  <c:v>27.669416454115115</c:v>
                </c:pt>
                <c:pt idx="1288">
                  <c:v>27.669416454115119</c:v>
                </c:pt>
                <c:pt idx="1289">
                  <c:v>27.669416454115101</c:v>
                </c:pt>
                <c:pt idx="1290">
                  <c:v>27.669416454115108</c:v>
                </c:pt>
                <c:pt idx="1291">
                  <c:v>27.669416454115119</c:v>
                </c:pt>
                <c:pt idx="1292">
                  <c:v>27.542287033381673</c:v>
                </c:pt>
                <c:pt idx="1293">
                  <c:v>27.542287033381676</c:v>
                </c:pt>
                <c:pt idx="1294">
                  <c:v>27.542287033381676</c:v>
                </c:pt>
                <c:pt idx="1295">
                  <c:v>27.542287033381658</c:v>
                </c:pt>
                <c:pt idx="1296">
                  <c:v>27.542287033381665</c:v>
                </c:pt>
                <c:pt idx="1297">
                  <c:v>27.542287033381673</c:v>
                </c:pt>
                <c:pt idx="1298">
                  <c:v>27.542287033381662</c:v>
                </c:pt>
                <c:pt idx="1299">
                  <c:v>27.542287033381662</c:v>
                </c:pt>
                <c:pt idx="1300">
                  <c:v>27.542287033381676</c:v>
                </c:pt>
                <c:pt idx="1301">
                  <c:v>27.542287033381665</c:v>
                </c:pt>
                <c:pt idx="1302">
                  <c:v>27.542287033381669</c:v>
                </c:pt>
                <c:pt idx="1303">
                  <c:v>27.54228703338168</c:v>
                </c:pt>
                <c:pt idx="1304">
                  <c:v>27.542287033381655</c:v>
                </c:pt>
                <c:pt idx="1305">
                  <c:v>27.542287033381662</c:v>
                </c:pt>
                <c:pt idx="1306">
                  <c:v>27.542287033381669</c:v>
                </c:pt>
                <c:pt idx="1307">
                  <c:v>27.542287033381669</c:v>
                </c:pt>
                <c:pt idx="1308">
                  <c:v>27.542287033381669</c:v>
                </c:pt>
                <c:pt idx="1309">
                  <c:v>27.542287033381658</c:v>
                </c:pt>
                <c:pt idx="1310">
                  <c:v>27.542287033381658</c:v>
                </c:pt>
                <c:pt idx="1311">
                  <c:v>27.415741719278824</c:v>
                </c:pt>
                <c:pt idx="1312">
                  <c:v>27.41574171927881</c:v>
                </c:pt>
                <c:pt idx="1313">
                  <c:v>27.41574171927882</c:v>
                </c:pt>
                <c:pt idx="1314">
                  <c:v>27.415741719278806</c:v>
                </c:pt>
                <c:pt idx="1315">
                  <c:v>27.415741719278827</c:v>
                </c:pt>
                <c:pt idx="1316">
                  <c:v>27.415741719278817</c:v>
                </c:pt>
                <c:pt idx="1317">
                  <c:v>27.415741719278817</c:v>
                </c:pt>
                <c:pt idx="1318">
                  <c:v>27.415741719278817</c:v>
                </c:pt>
                <c:pt idx="1319">
                  <c:v>27.41574171927882</c:v>
                </c:pt>
                <c:pt idx="1320">
                  <c:v>27.41574171927881</c:v>
                </c:pt>
                <c:pt idx="1321">
                  <c:v>27.415741719278824</c:v>
                </c:pt>
                <c:pt idx="1322">
                  <c:v>27.41574171927882</c:v>
                </c:pt>
                <c:pt idx="1323">
                  <c:v>27.415741719278817</c:v>
                </c:pt>
                <c:pt idx="1324">
                  <c:v>27.415741719278813</c:v>
                </c:pt>
                <c:pt idx="1325">
                  <c:v>27.41574171927881</c:v>
                </c:pt>
                <c:pt idx="1326">
                  <c:v>27.415741719278824</c:v>
                </c:pt>
                <c:pt idx="1327">
                  <c:v>27.41574171927882</c:v>
                </c:pt>
                <c:pt idx="1328">
                  <c:v>27.415741719278831</c:v>
                </c:pt>
                <c:pt idx="1329">
                  <c:v>27.41574171927881</c:v>
                </c:pt>
                <c:pt idx="1330">
                  <c:v>27.415741719278831</c:v>
                </c:pt>
                <c:pt idx="1331">
                  <c:v>27.415741719278831</c:v>
                </c:pt>
                <c:pt idx="1332">
                  <c:v>27.289777828080414</c:v>
                </c:pt>
                <c:pt idx="1333">
                  <c:v>27.289777828080414</c:v>
                </c:pt>
                <c:pt idx="1334">
                  <c:v>27.289777828080407</c:v>
                </c:pt>
                <c:pt idx="1335">
                  <c:v>27.289777828080396</c:v>
                </c:pt>
                <c:pt idx="1336">
                  <c:v>27.289777828080418</c:v>
                </c:pt>
                <c:pt idx="1337">
                  <c:v>27.28977782808041</c:v>
                </c:pt>
                <c:pt idx="1338">
                  <c:v>27.28977782808041</c:v>
                </c:pt>
                <c:pt idx="1339">
                  <c:v>27.289777828080414</c:v>
                </c:pt>
                <c:pt idx="1340">
                  <c:v>27.2897778280804</c:v>
                </c:pt>
                <c:pt idx="1341">
                  <c:v>27.289777828080407</c:v>
                </c:pt>
                <c:pt idx="1342">
                  <c:v>27.289777828080396</c:v>
                </c:pt>
                <c:pt idx="1343">
                  <c:v>27.289777828080414</c:v>
                </c:pt>
                <c:pt idx="1344">
                  <c:v>27.289777828080407</c:v>
                </c:pt>
                <c:pt idx="1345">
                  <c:v>27.289777828080418</c:v>
                </c:pt>
                <c:pt idx="1346">
                  <c:v>27.2897778280804</c:v>
                </c:pt>
                <c:pt idx="1347">
                  <c:v>27.289777828080403</c:v>
                </c:pt>
                <c:pt idx="1348">
                  <c:v>27.289777828080414</c:v>
                </c:pt>
                <c:pt idx="1349">
                  <c:v>27.289777828080414</c:v>
                </c:pt>
                <c:pt idx="1350">
                  <c:v>27.28977782808041</c:v>
                </c:pt>
                <c:pt idx="1351">
                  <c:v>27.289777828080393</c:v>
                </c:pt>
                <c:pt idx="1352">
                  <c:v>27.289777828080389</c:v>
                </c:pt>
                <c:pt idx="1353">
                  <c:v>27.289777828080407</c:v>
                </c:pt>
                <c:pt idx="1354">
                  <c:v>27.289777828080407</c:v>
                </c:pt>
                <c:pt idx="1355">
                  <c:v>27.289777828080414</c:v>
                </c:pt>
                <c:pt idx="1356">
                  <c:v>27.2897778280804</c:v>
                </c:pt>
                <c:pt idx="1357">
                  <c:v>27.289777828080407</c:v>
                </c:pt>
                <c:pt idx="1358">
                  <c:v>27.289777828080393</c:v>
                </c:pt>
                <c:pt idx="1359">
                  <c:v>27.289777828080403</c:v>
                </c:pt>
                <c:pt idx="1360">
                  <c:v>27.164392688390823</c:v>
                </c:pt>
                <c:pt idx="1361">
                  <c:v>27.164392688390826</c:v>
                </c:pt>
                <c:pt idx="1362">
                  <c:v>27.164392688390834</c:v>
                </c:pt>
                <c:pt idx="1363">
                  <c:v>27.16439268839083</c:v>
                </c:pt>
                <c:pt idx="1364">
                  <c:v>27.164392688390823</c:v>
                </c:pt>
                <c:pt idx="1365">
                  <c:v>27.164392688390826</c:v>
                </c:pt>
                <c:pt idx="1366">
                  <c:v>27.164392688390834</c:v>
                </c:pt>
                <c:pt idx="1367">
                  <c:v>27.164392688390837</c:v>
                </c:pt>
                <c:pt idx="1368">
                  <c:v>27.164392688390823</c:v>
                </c:pt>
                <c:pt idx="1369">
                  <c:v>27.164392688390837</c:v>
                </c:pt>
                <c:pt idx="1370">
                  <c:v>27.164392688390826</c:v>
                </c:pt>
                <c:pt idx="1371">
                  <c:v>27.164392688390826</c:v>
                </c:pt>
                <c:pt idx="1372">
                  <c:v>27.164392688390819</c:v>
                </c:pt>
                <c:pt idx="1373">
                  <c:v>27.164392688390816</c:v>
                </c:pt>
                <c:pt idx="1374">
                  <c:v>27.164392688390841</c:v>
                </c:pt>
                <c:pt idx="1375">
                  <c:v>27.164392688390816</c:v>
                </c:pt>
                <c:pt idx="1376">
                  <c:v>27.164392688390826</c:v>
                </c:pt>
                <c:pt idx="1377">
                  <c:v>27.164392688390816</c:v>
                </c:pt>
                <c:pt idx="1378">
                  <c:v>27.164392688390823</c:v>
                </c:pt>
                <c:pt idx="1379">
                  <c:v>27.164392688390841</c:v>
                </c:pt>
                <c:pt idx="1380">
                  <c:v>27.164392688390816</c:v>
                </c:pt>
                <c:pt idx="1381">
                  <c:v>27.164392688390826</c:v>
                </c:pt>
                <c:pt idx="1382">
                  <c:v>27.164392688390826</c:v>
                </c:pt>
                <c:pt idx="1383">
                  <c:v>27.039583641088452</c:v>
                </c:pt>
                <c:pt idx="1384">
                  <c:v>27.039583641088441</c:v>
                </c:pt>
                <c:pt idx="1385">
                  <c:v>27.039583641088441</c:v>
                </c:pt>
                <c:pt idx="1386">
                  <c:v>27.039583641088434</c:v>
                </c:pt>
                <c:pt idx="1387">
                  <c:v>27.039583641088448</c:v>
                </c:pt>
                <c:pt idx="1388">
                  <c:v>27.039583641088438</c:v>
                </c:pt>
                <c:pt idx="1389">
                  <c:v>27.039583641088448</c:v>
                </c:pt>
                <c:pt idx="1390">
                  <c:v>27.039583641088459</c:v>
                </c:pt>
                <c:pt idx="1391">
                  <c:v>27.039583641088452</c:v>
                </c:pt>
                <c:pt idx="1392">
                  <c:v>27.039583641088448</c:v>
                </c:pt>
                <c:pt idx="1393">
                  <c:v>27.039583641088431</c:v>
                </c:pt>
                <c:pt idx="1394">
                  <c:v>27.039583641088445</c:v>
                </c:pt>
                <c:pt idx="1395">
                  <c:v>27.039583641088434</c:v>
                </c:pt>
                <c:pt idx="1396">
                  <c:v>27.039583641088441</c:v>
                </c:pt>
                <c:pt idx="1397">
                  <c:v>27.039583641088434</c:v>
                </c:pt>
                <c:pt idx="1398">
                  <c:v>27.039583641088452</c:v>
                </c:pt>
                <c:pt idx="1399">
                  <c:v>27.039583641088448</c:v>
                </c:pt>
                <c:pt idx="1400">
                  <c:v>27.039583641088456</c:v>
                </c:pt>
                <c:pt idx="1401">
                  <c:v>27.039583641088424</c:v>
                </c:pt>
                <c:pt idx="1402">
                  <c:v>27.039583641088448</c:v>
                </c:pt>
                <c:pt idx="1403">
                  <c:v>27.039583641088438</c:v>
                </c:pt>
                <c:pt idx="1404">
                  <c:v>27.039583641088431</c:v>
                </c:pt>
                <c:pt idx="1405">
                  <c:v>27.039583641088445</c:v>
                </c:pt>
                <c:pt idx="1406">
                  <c:v>27.039583641088427</c:v>
                </c:pt>
                <c:pt idx="1407">
                  <c:v>27.039583641088456</c:v>
                </c:pt>
                <c:pt idx="1408">
                  <c:v>27.039583641088438</c:v>
                </c:pt>
                <c:pt idx="1409">
                  <c:v>27.039583641088448</c:v>
                </c:pt>
                <c:pt idx="1410">
                  <c:v>27.039583641088445</c:v>
                </c:pt>
                <c:pt idx="1411">
                  <c:v>27.039583641088431</c:v>
                </c:pt>
                <c:pt idx="1412">
                  <c:v>27.039583641088434</c:v>
                </c:pt>
                <c:pt idx="1413">
                  <c:v>27.039583641088438</c:v>
                </c:pt>
                <c:pt idx="1414">
                  <c:v>26.915348039269141</c:v>
                </c:pt>
                <c:pt idx="1415">
                  <c:v>26.915348039269158</c:v>
                </c:pt>
                <c:pt idx="1416">
                  <c:v>26.915348039269148</c:v>
                </c:pt>
                <c:pt idx="1417">
                  <c:v>26.915348039269158</c:v>
                </c:pt>
                <c:pt idx="1418">
                  <c:v>26.915348039269141</c:v>
                </c:pt>
                <c:pt idx="1419">
                  <c:v>26.915348039269148</c:v>
                </c:pt>
                <c:pt idx="1420">
                  <c:v>26.915348039269148</c:v>
                </c:pt>
                <c:pt idx="1421">
                  <c:v>26.915348039269148</c:v>
                </c:pt>
                <c:pt idx="1422">
                  <c:v>26.915348039269148</c:v>
                </c:pt>
                <c:pt idx="1423">
                  <c:v>26.915348039269158</c:v>
                </c:pt>
                <c:pt idx="1424">
                  <c:v>26.915348039269158</c:v>
                </c:pt>
                <c:pt idx="1425">
                  <c:v>26.915348039269151</c:v>
                </c:pt>
                <c:pt idx="1426">
                  <c:v>26.915348039269141</c:v>
                </c:pt>
                <c:pt idx="1427">
                  <c:v>26.915348039269144</c:v>
                </c:pt>
                <c:pt idx="1428">
                  <c:v>26.915348039269151</c:v>
                </c:pt>
                <c:pt idx="1429">
                  <c:v>26.915348039269144</c:v>
                </c:pt>
                <c:pt idx="1430">
                  <c:v>26.915348039269151</c:v>
                </c:pt>
                <c:pt idx="1431">
                  <c:v>26.915348039269134</c:v>
                </c:pt>
                <c:pt idx="1432">
                  <c:v>26.915348039269144</c:v>
                </c:pt>
                <c:pt idx="1433">
                  <c:v>26.791683248190317</c:v>
                </c:pt>
                <c:pt idx="1434">
                  <c:v>26.791683248190303</c:v>
                </c:pt>
                <c:pt idx="1435">
                  <c:v>26.791683248190306</c:v>
                </c:pt>
                <c:pt idx="1436">
                  <c:v>26.791683248190317</c:v>
                </c:pt>
                <c:pt idx="1437">
                  <c:v>26.79168324819031</c:v>
                </c:pt>
                <c:pt idx="1438">
                  <c:v>26.791683248190324</c:v>
                </c:pt>
                <c:pt idx="1439">
                  <c:v>26.79168324819031</c:v>
                </c:pt>
                <c:pt idx="1440">
                  <c:v>26.791683248190306</c:v>
                </c:pt>
                <c:pt idx="1441">
                  <c:v>26.791683248190328</c:v>
                </c:pt>
                <c:pt idx="1442">
                  <c:v>26.791683248190314</c:v>
                </c:pt>
                <c:pt idx="1443">
                  <c:v>26.791683248190314</c:v>
                </c:pt>
                <c:pt idx="1444">
                  <c:v>26.791683248190314</c:v>
                </c:pt>
                <c:pt idx="1445">
                  <c:v>26.791683248190314</c:v>
                </c:pt>
                <c:pt idx="1446">
                  <c:v>26.791683248190317</c:v>
                </c:pt>
                <c:pt idx="1447">
                  <c:v>26.791683248190328</c:v>
                </c:pt>
                <c:pt idx="1448">
                  <c:v>26.791683248190331</c:v>
                </c:pt>
                <c:pt idx="1449">
                  <c:v>26.791683248190331</c:v>
                </c:pt>
                <c:pt idx="1450">
                  <c:v>26.791683248190314</c:v>
                </c:pt>
                <c:pt idx="1451">
                  <c:v>26.791683248190321</c:v>
                </c:pt>
                <c:pt idx="1452">
                  <c:v>26.791683248190321</c:v>
                </c:pt>
                <c:pt idx="1453">
                  <c:v>26.791683248190317</c:v>
                </c:pt>
                <c:pt idx="1454">
                  <c:v>26.791683248190296</c:v>
                </c:pt>
                <c:pt idx="1455">
                  <c:v>26.791683248190317</c:v>
                </c:pt>
                <c:pt idx="1456">
                  <c:v>26.668586645214802</c:v>
                </c:pt>
                <c:pt idx="1457">
                  <c:v>26.668586645214791</c:v>
                </c:pt>
                <c:pt idx="1458">
                  <c:v>26.668586645214802</c:v>
                </c:pt>
                <c:pt idx="1459">
                  <c:v>26.668586645214791</c:v>
                </c:pt>
                <c:pt idx="1460">
                  <c:v>26.668586645214791</c:v>
                </c:pt>
                <c:pt idx="1461">
                  <c:v>26.668586645214795</c:v>
                </c:pt>
                <c:pt idx="1462">
                  <c:v>26.668586645214784</c:v>
                </c:pt>
                <c:pt idx="1463">
                  <c:v>26.668586645214798</c:v>
                </c:pt>
                <c:pt idx="1464">
                  <c:v>26.668586645214788</c:v>
                </c:pt>
                <c:pt idx="1465">
                  <c:v>26.668586645214795</c:v>
                </c:pt>
                <c:pt idx="1466">
                  <c:v>26.668586645214802</c:v>
                </c:pt>
                <c:pt idx="1467">
                  <c:v>26.668586645214788</c:v>
                </c:pt>
                <c:pt idx="1468">
                  <c:v>26.668586645214791</c:v>
                </c:pt>
                <c:pt idx="1469">
                  <c:v>26.668586645214798</c:v>
                </c:pt>
                <c:pt idx="1470">
                  <c:v>26.668586645214798</c:v>
                </c:pt>
                <c:pt idx="1471">
                  <c:v>26.668586645214791</c:v>
                </c:pt>
                <c:pt idx="1472">
                  <c:v>26.668586645214791</c:v>
                </c:pt>
                <c:pt idx="1473">
                  <c:v>26.668586645214784</c:v>
                </c:pt>
                <c:pt idx="1474">
                  <c:v>26.668586645214805</c:v>
                </c:pt>
                <c:pt idx="1475">
                  <c:v>26.668586645214802</c:v>
                </c:pt>
                <c:pt idx="1476">
                  <c:v>26.668586645214805</c:v>
                </c:pt>
                <c:pt idx="1477">
                  <c:v>26.668586645214795</c:v>
                </c:pt>
                <c:pt idx="1478">
                  <c:v>26.546055619755396</c:v>
                </c:pt>
                <c:pt idx="1479">
                  <c:v>26.546055619755411</c:v>
                </c:pt>
                <c:pt idx="1480">
                  <c:v>26.546055619755389</c:v>
                </c:pt>
                <c:pt idx="1481">
                  <c:v>26.546055619755407</c:v>
                </c:pt>
                <c:pt idx="1482">
                  <c:v>26.546055619755389</c:v>
                </c:pt>
                <c:pt idx="1483">
                  <c:v>26.546055619755386</c:v>
                </c:pt>
                <c:pt idx="1484">
                  <c:v>26.5460556197554</c:v>
                </c:pt>
                <c:pt idx="1485">
                  <c:v>26.546055619755386</c:v>
                </c:pt>
                <c:pt idx="1486">
                  <c:v>26.546055619755386</c:v>
                </c:pt>
                <c:pt idx="1487">
                  <c:v>26.546055619755396</c:v>
                </c:pt>
                <c:pt idx="1488">
                  <c:v>26.546055619755389</c:v>
                </c:pt>
                <c:pt idx="1489">
                  <c:v>26.5460556197554</c:v>
                </c:pt>
                <c:pt idx="1490">
                  <c:v>26.546055619755407</c:v>
                </c:pt>
                <c:pt idx="1491">
                  <c:v>26.546055619755411</c:v>
                </c:pt>
                <c:pt idx="1492">
                  <c:v>26.546055619755403</c:v>
                </c:pt>
                <c:pt idx="1493">
                  <c:v>26.546055619755386</c:v>
                </c:pt>
                <c:pt idx="1494">
                  <c:v>26.546055619755386</c:v>
                </c:pt>
                <c:pt idx="1495">
                  <c:v>26.546055619755393</c:v>
                </c:pt>
                <c:pt idx="1496">
                  <c:v>26.5460556197554</c:v>
                </c:pt>
                <c:pt idx="1497">
                  <c:v>26.546055619755403</c:v>
                </c:pt>
                <c:pt idx="1498">
                  <c:v>26.546055619755382</c:v>
                </c:pt>
                <c:pt idx="1499">
                  <c:v>26.546055619755393</c:v>
                </c:pt>
                <c:pt idx="1500">
                  <c:v>26.546055619755389</c:v>
                </c:pt>
                <c:pt idx="1501">
                  <c:v>26.546055619755396</c:v>
                </c:pt>
                <c:pt idx="1502">
                  <c:v>26.546055619755411</c:v>
                </c:pt>
                <c:pt idx="1503">
                  <c:v>26.546055619755396</c:v>
                </c:pt>
                <c:pt idx="1504">
                  <c:v>26.546055619755403</c:v>
                </c:pt>
                <c:pt idx="1505">
                  <c:v>26.546055619755393</c:v>
                </c:pt>
                <c:pt idx="1506">
                  <c:v>26.546055619755403</c:v>
                </c:pt>
                <c:pt idx="1507">
                  <c:v>26.546055619755418</c:v>
                </c:pt>
                <c:pt idx="1508">
                  <c:v>26.5460556197554</c:v>
                </c:pt>
                <c:pt idx="1509">
                  <c:v>26.546055619755396</c:v>
                </c:pt>
                <c:pt idx="1510">
                  <c:v>26.424087573219449</c:v>
                </c:pt>
                <c:pt idx="1511">
                  <c:v>26.424087573219467</c:v>
                </c:pt>
                <c:pt idx="1512">
                  <c:v>26.424087573219456</c:v>
                </c:pt>
                <c:pt idx="1513">
                  <c:v>26.42408757321947</c:v>
                </c:pt>
                <c:pt idx="1514">
                  <c:v>26.42408757321946</c:v>
                </c:pt>
                <c:pt idx="1515">
                  <c:v>26.424087573219449</c:v>
                </c:pt>
                <c:pt idx="1516">
                  <c:v>26.424087573219456</c:v>
                </c:pt>
                <c:pt idx="1517">
                  <c:v>26.424087573219449</c:v>
                </c:pt>
                <c:pt idx="1518">
                  <c:v>26.424087573219456</c:v>
                </c:pt>
                <c:pt idx="1519">
                  <c:v>26.424087573219474</c:v>
                </c:pt>
                <c:pt idx="1520">
                  <c:v>26.42408757321946</c:v>
                </c:pt>
                <c:pt idx="1521">
                  <c:v>26.424087573219463</c:v>
                </c:pt>
                <c:pt idx="1522">
                  <c:v>26.424087573219463</c:v>
                </c:pt>
                <c:pt idx="1523">
                  <c:v>26.424087573219452</c:v>
                </c:pt>
                <c:pt idx="1524">
                  <c:v>26.424087573219463</c:v>
                </c:pt>
                <c:pt idx="1525">
                  <c:v>26.42408757321947</c:v>
                </c:pt>
                <c:pt idx="1526">
                  <c:v>26.424087573219467</c:v>
                </c:pt>
                <c:pt idx="1527">
                  <c:v>26.424087573219477</c:v>
                </c:pt>
                <c:pt idx="1528">
                  <c:v>26.424087573219456</c:v>
                </c:pt>
                <c:pt idx="1529">
                  <c:v>26.424087573219463</c:v>
                </c:pt>
                <c:pt idx="1530">
                  <c:v>26.42408757321946</c:v>
                </c:pt>
                <c:pt idx="1531">
                  <c:v>26.424087573219477</c:v>
                </c:pt>
                <c:pt idx="1532">
                  <c:v>26.424087573219463</c:v>
                </c:pt>
                <c:pt idx="1533">
                  <c:v>26.424087573219445</c:v>
                </c:pt>
                <c:pt idx="1534">
                  <c:v>26.42408757321946</c:v>
                </c:pt>
                <c:pt idx="1535">
                  <c:v>26.424087573219452</c:v>
                </c:pt>
                <c:pt idx="1536">
                  <c:v>26.424087573219449</c:v>
                </c:pt>
                <c:pt idx="1537">
                  <c:v>26.42408757321946</c:v>
                </c:pt>
                <c:pt idx="1538">
                  <c:v>26.424087573219456</c:v>
                </c:pt>
                <c:pt idx="1539">
                  <c:v>26.424087573219463</c:v>
                </c:pt>
                <c:pt idx="1540">
                  <c:v>26.42408757321946</c:v>
                </c:pt>
                <c:pt idx="1541">
                  <c:v>26.424087573219463</c:v>
                </c:pt>
                <c:pt idx="1542">
                  <c:v>26.30267991895381</c:v>
                </c:pt>
                <c:pt idx="1543">
                  <c:v>26.302679918953817</c:v>
                </c:pt>
                <c:pt idx="1544">
                  <c:v>26.302679918953817</c:v>
                </c:pt>
                <c:pt idx="1545">
                  <c:v>26.302679918953817</c:v>
                </c:pt>
                <c:pt idx="1546">
                  <c:v>26.3026799189538</c:v>
                </c:pt>
                <c:pt idx="1547">
                  <c:v>26.302679918953807</c:v>
                </c:pt>
                <c:pt idx="1548">
                  <c:v>26.302679918953825</c:v>
                </c:pt>
                <c:pt idx="1549">
                  <c:v>26.302679918953807</c:v>
                </c:pt>
                <c:pt idx="1550">
                  <c:v>26.302679918953817</c:v>
                </c:pt>
                <c:pt idx="1551">
                  <c:v>26.30267991895381</c:v>
                </c:pt>
                <c:pt idx="1552">
                  <c:v>26.30267991895381</c:v>
                </c:pt>
                <c:pt idx="1553">
                  <c:v>26.30267991895381</c:v>
                </c:pt>
                <c:pt idx="1554">
                  <c:v>26.302679918953814</c:v>
                </c:pt>
                <c:pt idx="1555">
                  <c:v>26.302679918953821</c:v>
                </c:pt>
                <c:pt idx="1556">
                  <c:v>26.302679918953821</c:v>
                </c:pt>
                <c:pt idx="1557">
                  <c:v>26.302679918953832</c:v>
                </c:pt>
                <c:pt idx="1558">
                  <c:v>26.30267991895381</c:v>
                </c:pt>
                <c:pt idx="1559">
                  <c:v>26.302679918953817</c:v>
                </c:pt>
                <c:pt idx="1560">
                  <c:v>26.30267991895381</c:v>
                </c:pt>
                <c:pt idx="1561">
                  <c:v>26.30267991895381</c:v>
                </c:pt>
                <c:pt idx="1562">
                  <c:v>26.302679918953817</c:v>
                </c:pt>
                <c:pt idx="1563">
                  <c:v>26.302679918953814</c:v>
                </c:pt>
                <c:pt idx="1564">
                  <c:v>26.302679918953814</c:v>
                </c:pt>
                <c:pt idx="1565">
                  <c:v>26.302679918953821</c:v>
                </c:pt>
                <c:pt idx="1566">
                  <c:v>26.302679918953828</c:v>
                </c:pt>
                <c:pt idx="1567">
                  <c:v>26.302679918953817</c:v>
                </c:pt>
                <c:pt idx="1568">
                  <c:v>26.302679918953817</c:v>
                </c:pt>
                <c:pt idx="1569">
                  <c:v>26.181830082189848</c:v>
                </c:pt>
                <c:pt idx="1570">
                  <c:v>26.181830082189855</c:v>
                </c:pt>
                <c:pt idx="1571">
                  <c:v>26.181830082189865</c:v>
                </c:pt>
                <c:pt idx="1572">
                  <c:v>26.18183008218984</c:v>
                </c:pt>
                <c:pt idx="1573">
                  <c:v>26.181830082189851</c:v>
                </c:pt>
                <c:pt idx="1574">
                  <c:v>26.181830082189855</c:v>
                </c:pt>
                <c:pt idx="1575">
                  <c:v>26.181830082189851</c:v>
                </c:pt>
                <c:pt idx="1576">
                  <c:v>26.181830082189851</c:v>
                </c:pt>
                <c:pt idx="1577">
                  <c:v>26.181830082189858</c:v>
                </c:pt>
                <c:pt idx="1578">
                  <c:v>26.181830082189858</c:v>
                </c:pt>
                <c:pt idx="1579">
                  <c:v>26.181830082189855</c:v>
                </c:pt>
                <c:pt idx="1580">
                  <c:v>26.181830082189865</c:v>
                </c:pt>
                <c:pt idx="1581">
                  <c:v>26.181830082189862</c:v>
                </c:pt>
                <c:pt idx="1582">
                  <c:v>26.181830082189858</c:v>
                </c:pt>
                <c:pt idx="1583">
                  <c:v>26.181830082189858</c:v>
                </c:pt>
                <c:pt idx="1584">
                  <c:v>26.18183008218984</c:v>
                </c:pt>
                <c:pt idx="1585">
                  <c:v>26.181830082189844</c:v>
                </c:pt>
                <c:pt idx="1586">
                  <c:v>26.181830082189858</c:v>
                </c:pt>
                <c:pt idx="1587">
                  <c:v>26.061535499988956</c:v>
                </c:pt>
                <c:pt idx="1588">
                  <c:v>26.061535499988945</c:v>
                </c:pt>
                <c:pt idx="1589">
                  <c:v>26.06153549998896</c:v>
                </c:pt>
                <c:pt idx="1590">
                  <c:v>26.06153549998897</c:v>
                </c:pt>
                <c:pt idx="1591">
                  <c:v>26.061535499988956</c:v>
                </c:pt>
                <c:pt idx="1592">
                  <c:v>26.061535499988967</c:v>
                </c:pt>
                <c:pt idx="1593">
                  <c:v>26.061535499988963</c:v>
                </c:pt>
                <c:pt idx="1594">
                  <c:v>26.06153549998896</c:v>
                </c:pt>
                <c:pt idx="1595">
                  <c:v>26.061535499988977</c:v>
                </c:pt>
                <c:pt idx="1596">
                  <c:v>26.061535499988967</c:v>
                </c:pt>
                <c:pt idx="1597">
                  <c:v>26.06153549998896</c:v>
                </c:pt>
                <c:pt idx="1598">
                  <c:v>26.06153549998897</c:v>
                </c:pt>
                <c:pt idx="1599">
                  <c:v>26.061535499988949</c:v>
                </c:pt>
                <c:pt idx="1600">
                  <c:v>26.061535499988953</c:v>
                </c:pt>
                <c:pt idx="1601">
                  <c:v>26.061535499988949</c:v>
                </c:pt>
                <c:pt idx="1602">
                  <c:v>26.061535499988953</c:v>
                </c:pt>
                <c:pt idx="1603">
                  <c:v>26.061535499988949</c:v>
                </c:pt>
                <c:pt idx="1604">
                  <c:v>26.061535499988953</c:v>
                </c:pt>
                <c:pt idx="1605">
                  <c:v>26.061535499988956</c:v>
                </c:pt>
                <c:pt idx="1606">
                  <c:v>26.06153549998896</c:v>
                </c:pt>
                <c:pt idx="1607">
                  <c:v>26.06153549998897</c:v>
                </c:pt>
                <c:pt idx="1608">
                  <c:v>26.061535499988953</c:v>
                </c:pt>
                <c:pt idx="1609">
                  <c:v>26.061535499988953</c:v>
                </c:pt>
                <c:pt idx="1610">
                  <c:v>26.061535499988967</c:v>
                </c:pt>
                <c:pt idx="1611">
                  <c:v>26.061535499988956</c:v>
                </c:pt>
                <c:pt idx="1612">
                  <c:v>26.061535499988963</c:v>
                </c:pt>
                <c:pt idx="1613">
                  <c:v>26.06153549998896</c:v>
                </c:pt>
                <c:pt idx="1614">
                  <c:v>26.061535499988967</c:v>
                </c:pt>
                <c:pt idx="1615">
                  <c:v>26.061535499988953</c:v>
                </c:pt>
                <c:pt idx="1616">
                  <c:v>26.061535499988949</c:v>
                </c:pt>
                <c:pt idx="1617">
                  <c:v>26.061535499988953</c:v>
                </c:pt>
                <c:pt idx="1618">
                  <c:v>26.061535499988945</c:v>
                </c:pt>
                <c:pt idx="1619">
                  <c:v>26.061535499988967</c:v>
                </c:pt>
                <c:pt idx="1620">
                  <c:v>26.06153549998896</c:v>
                </c:pt>
                <c:pt idx="1621">
                  <c:v>26.06153549998897</c:v>
                </c:pt>
                <c:pt idx="1622">
                  <c:v>26.061535499988956</c:v>
                </c:pt>
                <c:pt idx="1623">
                  <c:v>25.941793621188154</c:v>
                </c:pt>
                <c:pt idx="1624">
                  <c:v>25.941793621188122</c:v>
                </c:pt>
                <c:pt idx="1625">
                  <c:v>25.94179362118814</c:v>
                </c:pt>
                <c:pt idx="1626">
                  <c:v>25.941793621188125</c:v>
                </c:pt>
                <c:pt idx="1627">
                  <c:v>25.941793621188125</c:v>
                </c:pt>
                <c:pt idx="1628">
                  <c:v>25.941793621188136</c:v>
                </c:pt>
                <c:pt idx="1629">
                  <c:v>25.941793621188133</c:v>
                </c:pt>
                <c:pt idx="1630">
                  <c:v>25.941793621188125</c:v>
                </c:pt>
                <c:pt idx="1631">
                  <c:v>25.941793621188129</c:v>
                </c:pt>
                <c:pt idx="1632">
                  <c:v>25.941793621188136</c:v>
                </c:pt>
                <c:pt idx="1633">
                  <c:v>25.94179362118814</c:v>
                </c:pt>
                <c:pt idx="1634">
                  <c:v>25.941793621188147</c:v>
                </c:pt>
                <c:pt idx="1635">
                  <c:v>25.941793621188129</c:v>
                </c:pt>
                <c:pt idx="1636">
                  <c:v>25.941793621188133</c:v>
                </c:pt>
                <c:pt idx="1637">
                  <c:v>25.94179362118814</c:v>
                </c:pt>
                <c:pt idx="1638">
                  <c:v>25.941793621188125</c:v>
                </c:pt>
                <c:pt idx="1639">
                  <c:v>25.941793621188143</c:v>
                </c:pt>
                <c:pt idx="1640">
                  <c:v>25.941793621188143</c:v>
                </c:pt>
                <c:pt idx="1641">
                  <c:v>25.941793621188136</c:v>
                </c:pt>
                <c:pt idx="1642">
                  <c:v>25.94179362118814</c:v>
                </c:pt>
                <c:pt idx="1643">
                  <c:v>25.94179362118814</c:v>
                </c:pt>
                <c:pt idx="1644">
                  <c:v>25.941793621188133</c:v>
                </c:pt>
                <c:pt idx="1645">
                  <c:v>25.94179362118814</c:v>
                </c:pt>
                <c:pt idx="1646">
                  <c:v>25.941793621188136</c:v>
                </c:pt>
                <c:pt idx="1647">
                  <c:v>25.941793621188136</c:v>
                </c:pt>
                <c:pt idx="1648">
                  <c:v>25.941793621188136</c:v>
                </c:pt>
                <c:pt idx="1649">
                  <c:v>25.822601906345955</c:v>
                </c:pt>
                <c:pt idx="1650">
                  <c:v>25.822601906345959</c:v>
                </c:pt>
                <c:pt idx="1651">
                  <c:v>25.822601906345948</c:v>
                </c:pt>
                <c:pt idx="1652">
                  <c:v>25.822601906345966</c:v>
                </c:pt>
                <c:pt idx="1653">
                  <c:v>25.822601906345955</c:v>
                </c:pt>
                <c:pt idx="1654">
                  <c:v>25.822601906345948</c:v>
                </c:pt>
                <c:pt idx="1655">
                  <c:v>25.82260190634597</c:v>
                </c:pt>
                <c:pt idx="1656">
                  <c:v>25.822601906345977</c:v>
                </c:pt>
                <c:pt idx="1657">
                  <c:v>25.822601906345959</c:v>
                </c:pt>
                <c:pt idx="1658">
                  <c:v>25.822601906345966</c:v>
                </c:pt>
                <c:pt idx="1659">
                  <c:v>25.822601906345955</c:v>
                </c:pt>
                <c:pt idx="1660">
                  <c:v>25.822601906345962</c:v>
                </c:pt>
                <c:pt idx="1661">
                  <c:v>25.822601906345959</c:v>
                </c:pt>
                <c:pt idx="1662">
                  <c:v>25.822601906345955</c:v>
                </c:pt>
                <c:pt idx="1663">
                  <c:v>25.822601906345962</c:v>
                </c:pt>
                <c:pt idx="1664">
                  <c:v>25.822601906345955</c:v>
                </c:pt>
                <c:pt idx="1665">
                  <c:v>25.82260190634598</c:v>
                </c:pt>
                <c:pt idx="1666">
                  <c:v>25.822601906345955</c:v>
                </c:pt>
                <c:pt idx="1667">
                  <c:v>25.822601906345955</c:v>
                </c:pt>
                <c:pt idx="1668">
                  <c:v>25.822601906345955</c:v>
                </c:pt>
                <c:pt idx="1669">
                  <c:v>25.822601906345945</c:v>
                </c:pt>
                <c:pt idx="1670">
                  <c:v>25.822601906345966</c:v>
                </c:pt>
                <c:pt idx="1671">
                  <c:v>25.822601906345945</c:v>
                </c:pt>
                <c:pt idx="1672">
                  <c:v>25.822601906345966</c:v>
                </c:pt>
                <c:pt idx="1673">
                  <c:v>25.822601906345962</c:v>
                </c:pt>
                <c:pt idx="1674">
                  <c:v>25.82260190634597</c:v>
                </c:pt>
                <c:pt idx="1675">
                  <c:v>25.822601906345941</c:v>
                </c:pt>
                <c:pt idx="1676">
                  <c:v>25.703957827688654</c:v>
                </c:pt>
                <c:pt idx="1677">
                  <c:v>25.703957827688626</c:v>
                </c:pt>
                <c:pt idx="1678">
                  <c:v>25.703957827688633</c:v>
                </c:pt>
                <c:pt idx="1679">
                  <c:v>25.703957827688644</c:v>
                </c:pt>
                <c:pt idx="1680">
                  <c:v>25.70395782768864</c:v>
                </c:pt>
                <c:pt idx="1681">
                  <c:v>25.703957827688637</c:v>
                </c:pt>
                <c:pt idx="1682">
                  <c:v>25.70395782768864</c:v>
                </c:pt>
                <c:pt idx="1683">
                  <c:v>25.70395782768864</c:v>
                </c:pt>
                <c:pt idx="1684">
                  <c:v>25.703957827688644</c:v>
                </c:pt>
                <c:pt idx="1685">
                  <c:v>25.70395782768864</c:v>
                </c:pt>
                <c:pt idx="1686">
                  <c:v>25.70395782768864</c:v>
                </c:pt>
                <c:pt idx="1687">
                  <c:v>25.703957827688647</c:v>
                </c:pt>
                <c:pt idx="1688">
                  <c:v>25.70395782768864</c:v>
                </c:pt>
                <c:pt idx="1689">
                  <c:v>25.703957827688633</c:v>
                </c:pt>
                <c:pt idx="1690">
                  <c:v>25.70395782768863</c:v>
                </c:pt>
                <c:pt idx="1691">
                  <c:v>25.585858869056445</c:v>
                </c:pt>
                <c:pt idx="1692">
                  <c:v>25.585858869056466</c:v>
                </c:pt>
                <c:pt idx="1693">
                  <c:v>25.585858869056459</c:v>
                </c:pt>
                <c:pt idx="1694">
                  <c:v>25.585858869056469</c:v>
                </c:pt>
                <c:pt idx="1695">
                  <c:v>25.585858869056462</c:v>
                </c:pt>
                <c:pt idx="1696">
                  <c:v>25.585858869056459</c:v>
                </c:pt>
                <c:pt idx="1697">
                  <c:v>25.585858869056455</c:v>
                </c:pt>
                <c:pt idx="1698">
                  <c:v>25.585858869056459</c:v>
                </c:pt>
                <c:pt idx="1699">
                  <c:v>25.585858869056455</c:v>
                </c:pt>
                <c:pt idx="1700">
                  <c:v>25.585858869056466</c:v>
                </c:pt>
                <c:pt idx="1701">
                  <c:v>25.585858869056466</c:v>
                </c:pt>
                <c:pt idx="1702">
                  <c:v>25.585858869056469</c:v>
                </c:pt>
                <c:pt idx="1703">
                  <c:v>25.585858869056466</c:v>
                </c:pt>
                <c:pt idx="1704">
                  <c:v>25.585858869056448</c:v>
                </c:pt>
                <c:pt idx="1705">
                  <c:v>25.585858869056459</c:v>
                </c:pt>
                <c:pt idx="1706">
                  <c:v>25.585858869056445</c:v>
                </c:pt>
                <c:pt idx="1707">
                  <c:v>25.585858869056455</c:v>
                </c:pt>
                <c:pt idx="1708">
                  <c:v>25.585858869056459</c:v>
                </c:pt>
                <c:pt idx="1709">
                  <c:v>25.585858869056459</c:v>
                </c:pt>
                <c:pt idx="1710">
                  <c:v>25.585858869056469</c:v>
                </c:pt>
                <c:pt idx="1711">
                  <c:v>25.58585886905648</c:v>
                </c:pt>
                <c:pt idx="1712">
                  <c:v>25.585858869056459</c:v>
                </c:pt>
                <c:pt idx="1713">
                  <c:v>25.585858869056459</c:v>
                </c:pt>
                <c:pt idx="1714">
                  <c:v>25.585858869056462</c:v>
                </c:pt>
                <c:pt idx="1715">
                  <c:v>25.585858869056445</c:v>
                </c:pt>
                <c:pt idx="1716">
                  <c:v>25.585858869056473</c:v>
                </c:pt>
                <c:pt idx="1717">
                  <c:v>25.585858869056462</c:v>
                </c:pt>
                <c:pt idx="1718">
                  <c:v>25.585858869056452</c:v>
                </c:pt>
                <c:pt idx="1719">
                  <c:v>25.585858869056462</c:v>
                </c:pt>
                <c:pt idx="1720">
                  <c:v>25.585858869056469</c:v>
                </c:pt>
                <c:pt idx="1721">
                  <c:v>25.585858869056452</c:v>
                </c:pt>
                <c:pt idx="1722">
                  <c:v>25.468302525850412</c:v>
                </c:pt>
                <c:pt idx="1723">
                  <c:v>25.468302525850419</c:v>
                </c:pt>
                <c:pt idx="1724">
                  <c:v>25.468302525850415</c:v>
                </c:pt>
                <c:pt idx="1725">
                  <c:v>25.468302525850408</c:v>
                </c:pt>
                <c:pt idx="1726">
                  <c:v>25.468302525850408</c:v>
                </c:pt>
                <c:pt idx="1727">
                  <c:v>25.468302525850415</c:v>
                </c:pt>
                <c:pt idx="1728">
                  <c:v>25.468302525850426</c:v>
                </c:pt>
                <c:pt idx="1729">
                  <c:v>25.468302525850401</c:v>
                </c:pt>
                <c:pt idx="1730">
                  <c:v>25.468302525850405</c:v>
                </c:pt>
                <c:pt idx="1731">
                  <c:v>25.468302525850415</c:v>
                </c:pt>
                <c:pt idx="1732">
                  <c:v>25.468302525850415</c:v>
                </c:pt>
                <c:pt idx="1733">
                  <c:v>25.468302525850412</c:v>
                </c:pt>
                <c:pt idx="1734">
                  <c:v>25.468302525850408</c:v>
                </c:pt>
                <c:pt idx="1735">
                  <c:v>25.468302525850405</c:v>
                </c:pt>
                <c:pt idx="1736">
                  <c:v>25.468302525850408</c:v>
                </c:pt>
                <c:pt idx="1737">
                  <c:v>25.468302525850412</c:v>
                </c:pt>
                <c:pt idx="1738">
                  <c:v>25.468302525850415</c:v>
                </c:pt>
                <c:pt idx="1739">
                  <c:v>25.468302525850419</c:v>
                </c:pt>
                <c:pt idx="1740">
                  <c:v>25.468302525850415</c:v>
                </c:pt>
                <c:pt idx="1741">
                  <c:v>25.468302525850415</c:v>
                </c:pt>
                <c:pt idx="1742">
                  <c:v>25.468302525850419</c:v>
                </c:pt>
                <c:pt idx="1743">
                  <c:v>25.351286304979073</c:v>
                </c:pt>
                <c:pt idx="1744">
                  <c:v>25.351286304979066</c:v>
                </c:pt>
                <c:pt idx="1745">
                  <c:v>25.351286304979062</c:v>
                </c:pt>
                <c:pt idx="1746">
                  <c:v>25.351286304979077</c:v>
                </c:pt>
                <c:pt idx="1747">
                  <c:v>25.35128630497907</c:v>
                </c:pt>
                <c:pt idx="1748">
                  <c:v>25.351286304979062</c:v>
                </c:pt>
                <c:pt idx="1749">
                  <c:v>25.351286304979066</c:v>
                </c:pt>
                <c:pt idx="1750">
                  <c:v>25.351286304979073</c:v>
                </c:pt>
                <c:pt idx="1751">
                  <c:v>25.351286304979077</c:v>
                </c:pt>
                <c:pt idx="1752">
                  <c:v>25.35128630497907</c:v>
                </c:pt>
                <c:pt idx="1753">
                  <c:v>25.351286304979077</c:v>
                </c:pt>
                <c:pt idx="1754">
                  <c:v>25.351286304979062</c:v>
                </c:pt>
                <c:pt idx="1755">
                  <c:v>25.35128630497908</c:v>
                </c:pt>
                <c:pt idx="1756">
                  <c:v>25.351286304979077</c:v>
                </c:pt>
                <c:pt idx="1757">
                  <c:v>25.35128630497907</c:v>
                </c:pt>
                <c:pt idx="1758">
                  <c:v>25.35128630497908</c:v>
                </c:pt>
                <c:pt idx="1759">
                  <c:v>25.351286304979084</c:v>
                </c:pt>
                <c:pt idx="1760">
                  <c:v>25.35128630497908</c:v>
                </c:pt>
                <c:pt idx="1761">
                  <c:v>25.351286304979066</c:v>
                </c:pt>
                <c:pt idx="1762">
                  <c:v>25.35128630497907</c:v>
                </c:pt>
                <c:pt idx="1763">
                  <c:v>25.351286304979062</c:v>
                </c:pt>
                <c:pt idx="1764">
                  <c:v>25.351286304979062</c:v>
                </c:pt>
                <c:pt idx="1765">
                  <c:v>25.35128630497907</c:v>
                </c:pt>
                <c:pt idx="1766">
                  <c:v>25.351286304979073</c:v>
                </c:pt>
                <c:pt idx="1767">
                  <c:v>25.351286304979062</c:v>
                </c:pt>
                <c:pt idx="1768">
                  <c:v>25.351286304979084</c:v>
                </c:pt>
                <c:pt idx="1769">
                  <c:v>25.35128630497907</c:v>
                </c:pt>
                <c:pt idx="1770">
                  <c:v>25.351286304979062</c:v>
                </c:pt>
                <c:pt idx="1771">
                  <c:v>25.351286304979066</c:v>
                </c:pt>
                <c:pt idx="1772">
                  <c:v>25.351286304979066</c:v>
                </c:pt>
                <c:pt idx="1773">
                  <c:v>25.351286304979059</c:v>
                </c:pt>
                <c:pt idx="1774">
                  <c:v>25.351286304979073</c:v>
                </c:pt>
                <c:pt idx="1775">
                  <c:v>25.351286304979073</c:v>
                </c:pt>
                <c:pt idx="1776">
                  <c:v>25.351286304979077</c:v>
                </c:pt>
                <c:pt idx="1777">
                  <c:v>25.35128630497908</c:v>
                </c:pt>
                <c:pt idx="1778">
                  <c:v>25.351286304979062</c:v>
                </c:pt>
                <c:pt idx="1779">
                  <c:v>25.351286304979077</c:v>
                </c:pt>
                <c:pt idx="1780">
                  <c:v>25.35128630497907</c:v>
                </c:pt>
                <c:pt idx="1781">
                  <c:v>25.35128630497907</c:v>
                </c:pt>
                <c:pt idx="1782">
                  <c:v>25.351286304979059</c:v>
                </c:pt>
                <c:pt idx="1783">
                  <c:v>25.351286304979066</c:v>
                </c:pt>
                <c:pt idx="1784">
                  <c:v>25.351286304979073</c:v>
                </c:pt>
                <c:pt idx="1785">
                  <c:v>25.35128630497908</c:v>
                </c:pt>
                <c:pt idx="1786">
                  <c:v>25.351286304979087</c:v>
                </c:pt>
                <c:pt idx="1787">
                  <c:v>25.351286304979073</c:v>
                </c:pt>
                <c:pt idx="1788">
                  <c:v>25.35128630497908</c:v>
                </c:pt>
                <c:pt idx="1789">
                  <c:v>25.35128630497908</c:v>
                </c:pt>
                <c:pt idx="1790">
                  <c:v>25.351286304979077</c:v>
                </c:pt>
                <c:pt idx="1791">
                  <c:v>25.234807724805744</c:v>
                </c:pt>
                <c:pt idx="1792">
                  <c:v>25.234807724805737</c:v>
                </c:pt>
                <c:pt idx="1793">
                  <c:v>25.234807724805744</c:v>
                </c:pt>
                <c:pt idx="1794">
                  <c:v>25.234807724805755</c:v>
                </c:pt>
                <c:pt idx="1795">
                  <c:v>25.234807724805737</c:v>
                </c:pt>
                <c:pt idx="1796">
                  <c:v>25.234807724805755</c:v>
                </c:pt>
                <c:pt idx="1797">
                  <c:v>25.234807724805755</c:v>
                </c:pt>
                <c:pt idx="1798">
                  <c:v>25.234807724805755</c:v>
                </c:pt>
                <c:pt idx="1799">
                  <c:v>25.234807724805748</c:v>
                </c:pt>
                <c:pt idx="1800">
                  <c:v>25.234807724805734</c:v>
                </c:pt>
                <c:pt idx="1801">
                  <c:v>25.234807724805741</c:v>
                </c:pt>
                <c:pt idx="1802">
                  <c:v>25.234807724805748</c:v>
                </c:pt>
                <c:pt idx="1803">
                  <c:v>25.234807724805741</c:v>
                </c:pt>
                <c:pt idx="1804">
                  <c:v>25.234807724805748</c:v>
                </c:pt>
                <c:pt idx="1805">
                  <c:v>25.23480772480573</c:v>
                </c:pt>
                <c:pt idx="1806">
                  <c:v>25.234807724805751</c:v>
                </c:pt>
                <c:pt idx="1807">
                  <c:v>25.234807724805748</c:v>
                </c:pt>
                <c:pt idx="1808">
                  <c:v>25.234807724805744</c:v>
                </c:pt>
                <c:pt idx="1809">
                  <c:v>25.234807724805755</c:v>
                </c:pt>
                <c:pt idx="1810">
                  <c:v>25.234807724805741</c:v>
                </c:pt>
                <c:pt idx="1811">
                  <c:v>25.234807724805751</c:v>
                </c:pt>
                <c:pt idx="1812">
                  <c:v>25.234807724805744</c:v>
                </c:pt>
                <c:pt idx="1813">
                  <c:v>25.234807724805751</c:v>
                </c:pt>
                <c:pt idx="1814">
                  <c:v>25.234807724805751</c:v>
                </c:pt>
                <c:pt idx="1815">
                  <c:v>25.11886431509582</c:v>
                </c:pt>
                <c:pt idx="1816">
                  <c:v>25.118864315095809</c:v>
                </c:pt>
                <c:pt idx="1817">
                  <c:v>25.118864315095802</c:v>
                </c:pt>
                <c:pt idx="1818">
                  <c:v>25.118864315095806</c:v>
                </c:pt>
                <c:pt idx="1819">
                  <c:v>25.118864315095806</c:v>
                </c:pt>
                <c:pt idx="1820">
                  <c:v>25.118864315095809</c:v>
                </c:pt>
                <c:pt idx="1821">
                  <c:v>25.118864315095802</c:v>
                </c:pt>
                <c:pt idx="1822">
                  <c:v>25.118864315095802</c:v>
                </c:pt>
                <c:pt idx="1823">
                  <c:v>25.118864315095792</c:v>
                </c:pt>
                <c:pt idx="1824">
                  <c:v>25.118864315095799</c:v>
                </c:pt>
                <c:pt idx="1825">
                  <c:v>25.118864315095799</c:v>
                </c:pt>
                <c:pt idx="1826">
                  <c:v>25.118864315095802</c:v>
                </c:pt>
                <c:pt idx="1827">
                  <c:v>25.118864315095806</c:v>
                </c:pt>
                <c:pt idx="1828">
                  <c:v>25.118864315095806</c:v>
                </c:pt>
                <c:pt idx="1829">
                  <c:v>25.118864315095809</c:v>
                </c:pt>
                <c:pt idx="1830">
                  <c:v>25.118864315095802</c:v>
                </c:pt>
                <c:pt idx="1831">
                  <c:v>25.118864315095809</c:v>
                </c:pt>
                <c:pt idx="1832">
                  <c:v>25.118864315095802</c:v>
                </c:pt>
                <c:pt idx="1833">
                  <c:v>25.118864315095809</c:v>
                </c:pt>
                <c:pt idx="1834">
                  <c:v>25.118864315095799</c:v>
                </c:pt>
                <c:pt idx="1835">
                  <c:v>25.118864315095792</c:v>
                </c:pt>
                <c:pt idx="1836">
                  <c:v>25.118864315095809</c:v>
                </c:pt>
                <c:pt idx="1837">
                  <c:v>25.118864315095799</c:v>
                </c:pt>
                <c:pt idx="1838">
                  <c:v>25.118864315095802</c:v>
                </c:pt>
                <c:pt idx="1839">
                  <c:v>25.003453616964318</c:v>
                </c:pt>
                <c:pt idx="1840">
                  <c:v>25.003453616964304</c:v>
                </c:pt>
                <c:pt idx="1841">
                  <c:v>25.003453616964308</c:v>
                </c:pt>
                <c:pt idx="1842">
                  <c:v>25.003453616964311</c:v>
                </c:pt>
                <c:pt idx="1843">
                  <c:v>25.003453616964315</c:v>
                </c:pt>
                <c:pt idx="1844">
                  <c:v>25.003453616964332</c:v>
                </c:pt>
                <c:pt idx="1845">
                  <c:v>25.003453616964315</c:v>
                </c:pt>
                <c:pt idx="1846">
                  <c:v>25.003453616964318</c:v>
                </c:pt>
                <c:pt idx="1847">
                  <c:v>25.003453616964325</c:v>
                </c:pt>
                <c:pt idx="1848">
                  <c:v>25.003453616964315</c:v>
                </c:pt>
                <c:pt idx="1849">
                  <c:v>25.003453616964315</c:v>
                </c:pt>
                <c:pt idx="1850">
                  <c:v>25.003453616964325</c:v>
                </c:pt>
                <c:pt idx="1851">
                  <c:v>25.003453616964329</c:v>
                </c:pt>
                <c:pt idx="1852">
                  <c:v>25.003453616964318</c:v>
                </c:pt>
                <c:pt idx="1853">
                  <c:v>25.003453616964308</c:v>
                </c:pt>
                <c:pt idx="1854">
                  <c:v>25.003453616964329</c:v>
                </c:pt>
                <c:pt idx="1855">
                  <c:v>25.003453616964322</c:v>
                </c:pt>
                <c:pt idx="1856">
                  <c:v>25.003453616964322</c:v>
                </c:pt>
                <c:pt idx="1857">
                  <c:v>25.003453616964325</c:v>
                </c:pt>
                <c:pt idx="1858">
                  <c:v>25.003453616964304</c:v>
                </c:pt>
                <c:pt idx="1859">
                  <c:v>25.003453616964308</c:v>
                </c:pt>
                <c:pt idx="1860">
                  <c:v>25.003453616964304</c:v>
                </c:pt>
                <c:pt idx="1861">
                  <c:v>25.003453616964315</c:v>
                </c:pt>
                <c:pt idx="1862">
                  <c:v>25.003453616964315</c:v>
                </c:pt>
                <c:pt idx="1863">
                  <c:v>25.003453616964308</c:v>
                </c:pt>
                <c:pt idx="1864">
                  <c:v>24.888573182823905</c:v>
                </c:pt>
                <c:pt idx="1865">
                  <c:v>24.888573182823908</c:v>
                </c:pt>
                <c:pt idx="1866">
                  <c:v>24.888573182823908</c:v>
                </c:pt>
                <c:pt idx="1867">
                  <c:v>24.888573182823894</c:v>
                </c:pt>
                <c:pt idx="1868">
                  <c:v>24.888573182823905</c:v>
                </c:pt>
                <c:pt idx="1869">
                  <c:v>24.888573182823922</c:v>
                </c:pt>
                <c:pt idx="1870">
                  <c:v>24.888573182823905</c:v>
                </c:pt>
                <c:pt idx="1871">
                  <c:v>24.888573182823897</c:v>
                </c:pt>
                <c:pt idx="1872">
                  <c:v>24.888573182823901</c:v>
                </c:pt>
                <c:pt idx="1873">
                  <c:v>24.888573182823905</c:v>
                </c:pt>
                <c:pt idx="1874">
                  <c:v>24.888573182823912</c:v>
                </c:pt>
                <c:pt idx="1875">
                  <c:v>24.888573182823901</c:v>
                </c:pt>
                <c:pt idx="1876">
                  <c:v>24.888573182823912</c:v>
                </c:pt>
                <c:pt idx="1877">
                  <c:v>24.888573182823901</c:v>
                </c:pt>
                <c:pt idx="1878">
                  <c:v>24.888573182823905</c:v>
                </c:pt>
                <c:pt idx="1879">
                  <c:v>24.888573182823901</c:v>
                </c:pt>
                <c:pt idx="1880">
                  <c:v>24.888573182823905</c:v>
                </c:pt>
                <c:pt idx="1881">
                  <c:v>24.888573182823912</c:v>
                </c:pt>
                <c:pt idx="1882">
                  <c:v>24.888573182823912</c:v>
                </c:pt>
                <c:pt idx="1883">
                  <c:v>24.888573182823894</c:v>
                </c:pt>
                <c:pt idx="1884">
                  <c:v>24.888573182823901</c:v>
                </c:pt>
                <c:pt idx="1885">
                  <c:v>24.888573182823901</c:v>
                </c:pt>
                <c:pt idx="1886">
                  <c:v>24.888573182823908</c:v>
                </c:pt>
                <c:pt idx="1887">
                  <c:v>24.888573182823897</c:v>
                </c:pt>
                <c:pt idx="1888">
                  <c:v>24.774220576332844</c:v>
                </c:pt>
                <c:pt idx="1889">
                  <c:v>24.774220576332866</c:v>
                </c:pt>
                <c:pt idx="1890">
                  <c:v>24.774220576332848</c:v>
                </c:pt>
                <c:pt idx="1891">
                  <c:v>24.774220576332862</c:v>
                </c:pt>
                <c:pt idx="1892">
                  <c:v>24.774220576332866</c:v>
                </c:pt>
                <c:pt idx="1893">
                  <c:v>24.774220576332844</c:v>
                </c:pt>
                <c:pt idx="1894">
                  <c:v>24.774220576332862</c:v>
                </c:pt>
                <c:pt idx="1895">
                  <c:v>24.774220576332855</c:v>
                </c:pt>
                <c:pt idx="1896">
                  <c:v>24.774220576332851</c:v>
                </c:pt>
                <c:pt idx="1897">
                  <c:v>24.774220576332855</c:v>
                </c:pt>
                <c:pt idx="1898">
                  <c:v>24.774220576332844</c:v>
                </c:pt>
                <c:pt idx="1899">
                  <c:v>24.774220576332858</c:v>
                </c:pt>
                <c:pt idx="1900">
                  <c:v>24.774220576332844</c:v>
                </c:pt>
                <c:pt idx="1901">
                  <c:v>24.774220576332862</c:v>
                </c:pt>
                <c:pt idx="1902">
                  <c:v>24.774220576332858</c:v>
                </c:pt>
                <c:pt idx="1903">
                  <c:v>24.774220576332855</c:v>
                </c:pt>
                <c:pt idx="1904">
                  <c:v>24.774220576332841</c:v>
                </c:pt>
                <c:pt idx="1905">
                  <c:v>24.774220576332851</c:v>
                </c:pt>
                <c:pt idx="1906">
                  <c:v>24.774220576332866</c:v>
                </c:pt>
                <c:pt idx="1907">
                  <c:v>24.660393372343393</c:v>
                </c:pt>
                <c:pt idx="1908">
                  <c:v>24.660393372343393</c:v>
                </c:pt>
                <c:pt idx="1909">
                  <c:v>24.6603933723434</c:v>
                </c:pt>
                <c:pt idx="1910">
                  <c:v>24.660393372343389</c:v>
                </c:pt>
                <c:pt idx="1911">
                  <c:v>24.660393372343396</c:v>
                </c:pt>
                <c:pt idx="1912">
                  <c:v>24.660393372343396</c:v>
                </c:pt>
                <c:pt idx="1913">
                  <c:v>24.660393372343382</c:v>
                </c:pt>
                <c:pt idx="1914">
                  <c:v>24.660393372343389</c:v>
                </c:pt>
                <c:pt idx="1915">
                  <c:v>24.6603933723434</c:v>
                </c:pt>
                <c:pt idx="1916">
                  <c:v>24.660393372343407</c:v>
                </c:pt>
                <c:pt idx="1917">
                  <c:v>24.660393372343393</c:v>
                </c:pt>
                <c:pt idx="1918">
                  <c:v>24.660393372343403</c:v>
                </c:pt>
                <c:pt idx="1919">
                  <c:v>24.6603933723434</c:v>
                </c:pt>
                <c:pt idx="1920">
                  <c:v>24.6603933723434</c:v>
                </c:pt>
                <c:pt idx="1921">
                  <c:v>24.6603933723434</c:v>
                </c:pt>
                <c:pt idx="1922">
                  <c:v>24.660393372343396</c:v>
                </c:pt>
                <c:pt idx="1923">
                  <c:v>24.660393372343389</c:v>
                </c:pt>
                <c:pt idx="1924">
                  <c:v>24.660393372343385</c:v>
                </c:pt>
                <c:pt idx="1925">
                  <c:v>24.660393372343396</c:v>
                </c:pt>
                <c:pt idx="1926">
                  <c:v>24.660393372343393</c:v>
                </c:pt>
                <c:pt idx="1927">
                  <c:v>24.660393372343393</c:v>
                </c:pt>
                <c:pt idx="1928">
                  <c:v>24.660393372343403</c:v>
                </c:pt>
                <c:pt idx="1929">
                  <c:v>24.660393372343393</c:v>
                </c:pt>
                <c:pt idx="1930">
                  <c:v>24.6603933723434</c:v>
                </c:pt>
                <c:pt idx="1931">
                  <c:v>24.660393372343396</c:v>
                </c:pt>
                <c:pt idx="1932">
                  <c:v>24.660393372343389</c:v>
                </c:pt>
                <c:pt idx="1933">
                  <c:v>24.660393372343396</c:v>
                </c:pt>
                <c:pt idx="1934">
                  <c:v>24.660393372343385</c:v>
                </c:pt>
                <c:pt idx="1935">
                  <c:v>24.6603933723434</c:v>
                </c:pt>
                <c:pt idx="1936">
                  <c:v>24.660393372343385</c:v>
                </c:pt>
                <c:pt idx="1937">
                  <c:v>24.6603933723434</c:v>
                </c:pt>
                <c:pt idx="1938">
                  <c:v>24.660393372343385</c:v>
                </c:pt>
                <c:pt idx="1939">
                  <c:v>24.660393372343403</c:v>
                </c:pt>
                <c:pt idx="1940">
                  <c:v>24.660393372343389</c:v>
                </c:pt>
                <c:pt idx="1941">
                  <c:v>24.660393372343396</c:v>
                </c:pt>
                <c:pt idx="1942">
                  <c:v>24.660393372343403</c:v>
                </c:pt>
                <c:pt idx="1943">
                  <c:v>24.547089156850316</c:v>
                </c:pt>
                <c:pt idx="1944">
                  <c:v>24.547089156850305</c:v>
                </c:pt>
                <c:pt idx="1945">
                  <c:v>24.547089156850305</c:v>
                </c:pt>
                <c:pt idx="1946">
                  <c:v>24.547089156850298</c:v>
                </c:pt>
                <c:pt idx="1947">
                  <c:v>24.547089156850308</c:v>
                </c:pt>
                <c:pt idx="1948">
                  <c:v>24.547089156850305</c:v>
                </c:pt>
                <c:pt idx="1949">
                  <c:v>24.547089156850305</c:v>
                </c:pt>
                <c:pt idx="1950">
                  <c:v>24.547089156850316</c:v>
                </c:pt>
                <c:pt idx="1951">
                  <c:v>24.547089156850308</c:v>
                </c:pt>
                <c:pt idx="1952">
                  <c:v>24.547089156850298</c:v>
                </c:pt>
                <c:pt idx="1953">
                  <c:v>24.547089156850312</c:v>
                </c:pt>
                <c:pt idx="1954">
                  <c:v>24.547089156850298</c:v>
                </c:pt>
                <c:pt idx="1955">
                  <c:v>24.547089156850301</c:v>
                </c:pt>
                <c:pt idx="1956">
                  <c:v>24.547089156850305</c:v>
                </c:pt>
                <c:pt idx="1957">
                  <c:v>24.547089156850312</c:v>
                </c:pt>
                <c:pt idx="1958">
                  <c:v>24.547089156850308</c:v>
                </c:pt>
                <c:pt idx="1959">
                  <c:v>24.547089156850312</c:v>
                </c:pt>
                <c:pt idx="1960">
                  <c:v>24.547089156850312</c:v>
                </c:pt>
                <c:pt idx="1961">
                  <c:v>24.547089156850298</c:v>
                </c:pt>
                <c:pt idx="1962">
                  <c:v>24.547089156850316</c:v>
                </c:pt>
                <c:pt idx="1963">
                  <c:v>24.547089156850312</c:v>
                </c:pt>
                <c:pt idx="1964">
                  <c:v>24.547089156850305</c:v>
                </c:pt>
                <c:pt idx="1965">
                  <c:v>24.547089156850319</c:v>
                </c:pt>
                <c:pt idx="1966">
                  <c:v>24.547089156850301</c:v>
                </c:pt>
                <c:pt idx="1967">
                  <c:v>24.547089156850308</c:v>
                </c:pt>
                <c:pt idx="1968">
                  <c:v>24.547089156850301</c:v>
                </c:pt>
                <c:pt idx="1969">
                  <c:v>24.547089156850301</c:v>
                </c:pt>
                <c:pt idx="1970">
                  <c:v>24.547089156850305</c:v>
                </c:pt>
                <c:pt idx="1971">
                  <c:v>24.547089156850301</c:v>
                </c:pt>
                <c:pt idx="1972">
                  <c:v>24.547089156850308</c:v>
                </c:pt>
                <c:pt idx="1973">
                  <c:v>24.43430552693971</c:v>
                </c:pt>
                <c:pt idx="1974">
                  <c:v>24.43430552693972</c:v>
                </c:pt>
                <c:pt idx="1975">
                  <c:v>24.434305526939724</c:v>
                </c:pt>
                <c:pt idx="1976">
                  <c:v>24.43430552693971</c:v>
                </c:pt>
                <c:pt idx="1977">
                  <c:v>24.434305526939724</c:v>
                </c:pt>
                <c:pt idx="1978">
                  <c:v>24.43430552693972</c:v>
                </c:pt>
                <c:pt idx="1979">
                  <c:v>24.434305526939717</c:v>
                </c:pt>
                <c:pt idx="1980">
                  <c:v>24.43430552693972</c:v>
                </c:pt>
                <c:pt idx="1981">
                  <c:v>24.434305526939724</c:v>
                </c:pt>
                <c:pt idx="1982">
                  <c:v>24.434305526939717</c:v>
                </c:pt>
                <c:pt idx="1983">
                  <c:v>24.434305526939703</c:v>
                </c:pt>
                <c:pt idx="1984">
                  <c:v>24.43430552693971</c:v>
                </c:pt>
                <c:pt idx="1985">
                  <c:v>24.43430552693972</c:v>
                </c:pt>
                <c:pt idx="1986">
                  <c:v>24.434305526939713</c:v>
                </c:pt>
                <c:pt idx="1987">
                  <c:v>24.434305526939699</c:v>
                </c:pt>
                <c:pt idx="1988">
                  <c:v>24.43430552693971</c:v>
                </c:pt>
                <c:pt idx="1989">
                  <c:v>24.434305526939706</c:v>
                </c:pt>
                <c:pt idx="1990">
                  <c:v>24.434305526939706</c:v>
                </c:pt>
                <c:pt idx="1991">
                  <c:v>24.434305526939717</c:v>
                </c:pt>
                <c:pt idx="1992">
                  <c:v>24.434305526939703</c:v>
                </c:pt>
                <c:pt idx="1993">
                  <c:v>24.434305526939703</c:v>
                </c:pt>
                <c:pt idx="1994">
                  <c:v>24.434305526939713</c:v>
                </c:pt>
                <c:pt idx="1995">
                  <c:v>24.434305526939717</c:v>
                </c:pt>
                <c:pt idx="1996">
                  <c:v>24.434305526939728</c:v>
                </c:pt>
                <c:pt idx="1997">
                  <c:v>24.434305526939713</c:v>
                </c:pt>
                <c:pt idx="1998">
                  <c:v>24.43430552693971</c:v>
                </c:pt>
                <c:pt idx="1999">
                  <c:v>24.43430552693972</c:v>
                </c:pt>
                <c:pt idx="2000">
                  <c:v>24.434305526939706</c:v>
                </c:pt>
                <c:pt idx="2001">
                  <c:v>24.43430552693972</c:v>
                </c:pt>
                <c:pt idx="2002">
                  <c:v>24.434305526939728</c:v>
                </c:pt>
                <c:pt idx="2003">
                  <c:v>24.434305526939713</c:v>
                </c:pt>
                <c:pt idx="2004">
                  <c:v>24.434305526939717</c:v>
                </c:pt>
                <c:pt idx="2005">
                  <c:v>24.322040090738142</c:v>
                </c:pt>
                <c:pt idx="2006">
                  <c:v>24.322040090738163</c:v>
                </c:pt>
                <c:pt idx="2007">
                  <c:v>24.322040090738152</c:v>
                </c:pt>
                <c:pt idx="2008">
                  <c:v>24.322040090738156</c:v>
                </c:pt>
                <c:pt idx="2009">
                  <c:v>24.32204009073816</c:v>
                </c:pt>
                <c:pt idx="2010">
                  <c:v>24.322040090738152</c:v>
                </c:pt>
                <c:pt idx="2011">
                  <c:v>24.322040090738152</c:v>
                </c:pt>
                <c:pt idx="2012">
                  <c:v>24.322040090738152</c:v>
                </c:pt>
                <c:pt idx="2013">
                  <c:v>24.322040090738149</c:v>
                </c:pt>
                <c:pt idx="2014">
                  <c:v>24.322040090738167</c:v>
                </c:pt>
                <c:pt idx="2015">
                  <c:v>24.322040090738145</c:v>
                </c:pt>
                <c:pt idx="2016">
                  <c:v>24.322040090738149</c:v>
                </c:pt>
                <c:pt idx="2017">
                  <c:v>24.322040090738156</c:v>
                </c:pt>
                <c:pt idx="2018">
                  <c:v>24.322040090738142</c:v>
                </c:pt>
                <c:pt idx="2019">
                  <c:v>24.322040090738156</c:v>
                </c:pt>
                <c:pt idx="2020">
                  <c:v>24.322040090738152</c:v>
                </c:pt>
                <c:pt idx="2021">
                  <c:v>24.322040090738145</c:v>
                </c:pt>
                <c:pt idx="2022">
                  <c:v>24.322040090738152</c:v>
                </c:pt>
                <c:pt idx="2023">
                  <c:v>24.322040090738142</c:v>
                </c:pt>
                <c:pt idx="2024">
                  <c:v>24.322040090738149</c:v>
                </c:pt>
                <c:pt idx="2025">
                  <c:v>24.322040090738138</c:v>
                </c:pt>
                <c:pt idx="2026">
                  <c:v>24.322040090738145</c:v>
                </c:pt>
                <c:pt idx="2027">
                  <c:v>24.322040090738145</c:v>
                </c:pt>
                <c:pt idx="2028">
                  <c:v>24.322040090738167</c:v>
                </c:pt>
                <c:pt idx="2029">
                  <c:v>24.322040090738145</c:v>
                </c:pt>
                <c:pt idx="2030">
                  <c:v>24.322040090738138</c:v>
                </c:pt>
                <c:pt idx="2031">
                  <c:v>24.210290467361794</c:v>
                </c:pt>
                <c:pt idx="2032">
                  <c:v>24.21029046736178</c:v>
                </c:pt>
                <c:pt idx="2033">
                  <c:v>24.210290467361773</c:v>
                </c:pt>
                <c:pt idx="2034">
                  <c:v>24.210290467361776</c:v>
                </c:pt>
                <c:pt idx="2035">
                  <c:v>24.210290467361776</c:v>
                </c:pt>
                <c:pt idx="2036">
                  <c:v>24.210290467361791</c:v>
                </c:pt>
                <c:pt idx="2037">
                  <c:v>24.210290467361776</c:v>
                </c:pt>
                <c:pt idx="2038">
                  <c:v>24.21029046736178</c:v>
                </c:pt>
                <c:pt idx="2039">
                  <c:v>24.210290467361784</c:v>
                </c:pt>
                <c:pt idx="2040">
                  <c:v>24.210290467361773</c:v>
                </c:pt>
                <c:pt idx="2041">
                  <c:v>24.210290467361787</c:v>
                </c:pt>
                <c:pt idx="2042">
                  <c:v>24.210290467361791</c:v>
                </c:pt>
                <c:pt idx="2043">
                  <c:v>24.210290467361773</c:v>
                </c:pt>
                <c:pt idx="2044">
                  <c:v>24.210290467361787</c:v>
                </c:pt>
                <c:pt idx="2045">
                  <c:v>24.210290467361784</c:v>
                </c:pt>
                <c:pt idx="2046">
                  <c:v>24.210290467361773</c:v>
                </c:pt>
                <c:pt idx="2047">
                  <c:v>24.210290467361773</c:v>
                </c:pt>
                <c:pt idx="2048">
                  <c:v>24.210290467361784</c:v>
                </c:pt>
                <c:pt idx="2049">
                  <c:v>24.210290467361791</c:v>
                </c:pt>
                <c:pt idx="2050">
                  <c:v>24.210290467361773</c:v>
                </c:pt>
                <c:pt idx="2051">
                  <c:v>24.210290467361784</c:v>
                </c:pt>
                <c:pt idx="2052">
                  <c:v>24.210290467361769</c:v>
                </c:pt>
                <c:pt idx="2053">
                  <c:v>24.210290467361787</c:v>
                </c:pt>
                <c:pt idx="2054">
                  <c:v>24.21029046736178</c:v>
                </c:pt>
                <c:pt idx="2055">
                  <c:v>24.210290467361769</c:v>
                </c:pt>
                <c:pt idx="2056">
                  <c:v>24.210290467361784</c:v>
                </c:pt>
                <c:pt idx="2057">
                  <c:v>24.210290467361784</c:v>
                </c:pt>
                <c:pt idx="2058">
                  <c:v>24.21029046736178</c:v>
                </c:pt>
                <c:pt idx="2059">
                  <c:v>24.210290467361776</c:v>
                </c:pt>
                <c:pt idx="2060">
                  <c:v>24.210290467361798</c:v>
                </c:pt>
                <c:pt idx="2061">
                  <c:v>24.210290467361776</c:v>
                </c:pt>
                <c:pt idx="2062">
                  <c:v>24.21029046736178</c:v>
                </c:pt>
                <c:pt idx="2063">
                  <c:v>24.21029046736178</c:v>
                </c:pt>
                <c:pt idx="2064">
                  <c:v>24.21029046736178</c:v>
                </c:pt>
                <c:pt idx="2065">
                  <c:v>24.210290467361784</c:v>
                </c:pt>
                <c:pt idx="2066">
                  <c:v>24.210290467361784</c:v>
                </c:pt>
                <c:pt idx="2067">
                  <c:v>24.210290467361784</c:v>
                </c:pt>
                <c:pt idx="2068">
                  <c:v>24.210290467361784</c:v>
                </c:pt>
                <c:pt idx="2069">
                  <c:v>24.210290467361769</c:v>
                </c:pt>
                <c:pt idx="2070">
                  <c:v>24.210290467361776</c:v>
                </c:pt>
                <c:pt idx="2071">
                  <c:v>24.210290467361776</c:v>
                </c:pt>
                <c:pt idx="2072">
                  <c:v>24.210290467361787</c:v>
                </c:pt>
                <c:pt idx="2073">
                  <c:v>24.210290467361773</c:v>
                </c:pt>
                <c:pt idx="2074">
                  <c:v>24.21029046736178</c:v>
                </c:pt>
                <c:pt idx="2075">
                  <c:v>24.210290467361773</c:v>
                </c:pt>
                <c:pt idx="2076">
                  <c:v>24.21029046736178</c:v>
                </c:pt>
                <c:pt idx="2077">
                  <c:v>24.210290467361773</c:v>
                </c:pt>
                <c:pt idx="2078">
                  <c:v>24.09905428686595</c:v>
                </c:pt>
                <c:pt idx="2079">
                  <c:v>24.09905428686595</c:v>
                </c:pt>
                <c:pt idx="2080">
                  <c:v>24.09905428686595</c:v>
                </c:pt>
                <c:pt idx="2081">
                  <c:v>24.09905428686595</c:v>
                </c:pt>
                <c:pt idx="2082">
                  <c:v>24.099054286865943</c:v>
                </c:pt>
                <c:pt idx="2083">
                  <c:v>24.09905428686595</c:v>
                </c:pt>
                <c:pt idx="2084">
                  <c:v>24.099054286865957</c:v>
                </c:pt>
                <c:pt idx="2085">
                  <c:v>24.099054286865961</c:v>
                </c:pt>
                <c:pt idx="2086">
                  <c:v>24.09905428686595</c:v>
                </c:pt>
                <c:pt idx="2087">
                  <c:v>24.099054286865947</c:v>
                </c:pt>
                <c:pt idx="2088">
                  <c:v>24.099054286865965</c:v>
                </c:pt>
                <c:pt idx="2089">
                  <c:v>24.099054286865947</c:v>
                </c:pt>
                <c:pt idx="2090">
                  <c:v>24.099054286865957</c:v>
                </c:pt>
                <c:pt idx="2091">
                  <c:v>24.099054286865954</c:v>
                </c:pt>
                <c:pt idx="2092">
                  <c:v>24.099054286865965</c:v>
                </c:pt>
                <c:pt idx="2093">
                  <c:v>24.099054286865943</c:v>
                </c:pt>
                <c:pt idx="2094">
                  <c:v>24.099054286865936</c:v>
                </c:pt>
                <c:pt idx="2095">
                  <c:v>24.099054286865947</c:v>
                </c:pt>
                <c:pt idx="2096">
                  <c:v>24.099054286865965</c:v>
                </c:pt>
                <c:pt idx="2097">
                  <c:v>24.099054286865961</c:v>
                </c:pt>
                <c:pt idx="2098">
                  <c:v>24.099054286865954</c:v>
                </c:pt>
                <c:pt idx="2099">
                  <c:v>24.09905428686595</c:v>
                </c:pt>
                <c:pt idx="2100">
                  <c:v>24.099054286865947</c:v>
                </c:pt>
                <c:pt idx="2101">
                  <c:v>24.099054286865965</c:v>
                </c:pt>
                <c:pt idx="2102">
                  <c:v>24.099054286865947</c:v>
                </c:pt>
                <c:pt idx="2103">
                  <c:v>24.099054286865957</c:v>
                </c:pt>
                <c:pt idx="2104">
                  <c:v>24.099054286865965</c:v>
                </c:pt>
                <c:pt idx="2105">
                  <c:v>24.099054286865954</c:v>
                </c:pt>
                <c:pt idx="2106">
                  <c:v>24.099054286865936</c:v>
                </c:pt>
                <c:pt idx="2107">
                  <c:v>24.099054286865961</c:v>
                </c:pt>
                <c:pt idx="2108">
                  <c:v>24.099054286865947</c:v>
                </c:pt>
                <c:pt idx="2109">
                  <c:v>24.099054286865943</c:v>
                </c:pt>
                <c:pt idx="2110">
                  <c:v>24.099054286865957</c:v>
                </c:pt>
                <c:pt idx="2111">
                  <c:v>24.099054286865965</c:v>
                </c:pt>
                <c:pt idx="2112">
                  <c:v>24.09905428686594</c:v>
                </c:pt>
                <c:pt idx="2113">
                  <c:v>24.099054286865943</c:v>
                </c:pt>
                <c:pt idx="2114">
                  <c:v>24.099054286865947</c:v>
                </c:pt>
                <c:pt idx="2115">
                  <c:v>24.099054286865957</c:v>
                </c:pt>
                <c:pt idx="2116">
                  <c:v>24.09905428686594</c:v>
                </c:pt>
                <c:pt idx="2117">
                  <c:v>24.099054286865943</c:v>
                </c:pt>
                <c:pt idx="2118">
                  <c:v>24.099054286865947</c:v>
                </c:pt>
                <c:pt idx="2119">
                  <c:v>24.099054286865957</c:v>
                </c:pt>
                <c:pt idx="2120">
                  <c:v>24.099054286865943</c:v>
                </c:pt>
                <c:pt idx="2121">
                  <c:v>24.099054286865936</c:v>
                </c:pt>
                <c:pt idx="2122">
                  <c:v>24.099054286865947</c:v>
                </c:pt>
                <c:pt idx="2123">
                  <c:v>24.099054286865961</c:v>
                </c:pt>
                <c:pt idx="2124">
                  <c:v>23.9883291901949</c:v>
                </c:pt>
                <c:pt idx="2125">
                  <c:v>23.988329190194911</c:v>
                </c:pt>
                <c:pt idx="2126">
                  <c:v>23.988329190194904</c:v>
                </c:pt>
                <c:pt idx="2127">
                  <c:v>23.988329190194897</c:v>
                </c:pt>
                <c:pt idx="2128">
                  <c:v>23.988329190194897</c:v>
                </c:pt>
                <c:pt idx="2129">
                  <c:v>23.988329190194907</c:v>
                </c:pt>
                <c:pt idx="2130">
                  <c:v>23.988329190194893</c:v>
                </c:pt>
                <c:pt idx="2131">
                  <c:v>23.988329190194907</c:v>
                </c:pt>
                <c:pt idx="2132">
                  <c:v>23.988329190194904</c:v>
                </c:pt>
                <c:pt idx="2133">
                  <c:v>23.988329190194897</c:v>
                </c:pt>
                <c:pt idx="2134">
                  <c:v>23.988329190194907</c:v>
                </c:pt>
                <c:pt idx="2135">
                  <c:v>23.988329190194911</c:v>
                </c:pt>
                <c:pt idx="2136">
                  <c:v>23.988329190194897</c:v>
                </c:pt>
                <c:pt idx="2137">
                  <c:v>23.9883291901949</c:v>
                </c:pt>
                <c:pt idx="2138">
                  <c:v>23.988329190194889</c:v>
                </c:pt>
                <c:pt idx="2139">
                  <c:v>23.988329190194904</c:v>
                </c:pt>
                <c:pt idx="2140">
                  <c:v>23.988329190194904</c:v>
                </c:pt>
                <c:pt idx="2141">
                  <c:v>23.988329190194897</c:v>
                </c:pt>
                <c:pt idx="2142">
                  <c:v>23.988329190194904</c:v>
                </c:pt>
                <c:pt idx="2143">
                  <c:v>23.988329190194882</c:v>
                </c:pt>
                <c:pt idx="2144">
                  <c:v>23.988329190194911</c:v>
                </c:pt>
                <c:pt idx="2145">
                  <c:v>23.988329190194904</c:v>
                </c:pt>
                <c:pt idx="2146">
                  <c:v>23.988329190194904</c:v>
                </c:pt>
                <c:pt idx="2147">
                  <c:v>23.878112829131766</c:v>
                </c:pt>
                <c:pt idx="2148">
                  <c:v>23.878112829131773</c:v>
                </c:pt>
                <c:pt idx="2149">
                  <c:v>23.878112829131766</c:v>
                </c:pt>
                <c:pt idx="2150">
                  <c:v>23.878112829131766</c:v>
                </c:pt>
                <c:pt idx="2151">
                  <c:v>23.878112829131766</c:v>
                </c:pt>
                <c:pt idx="2152">
                  <c:v>23.878112829131769</c:v>
                </c:pt>
                <c:pt idx="2153">
                  <c:v>23.878112829131769</c:v>
                </c:pt>
                <c:pt idx="2154">
                  <c:v>23.878112829131766</c:v>
                </c:pt>
                <c:pt idx="2155">
                  <c:v>23.878112829131783</c:v>
                </c:pt>
                <c:pt idx="2156">
                  <c:v>23.878112829131773</c:v>
                </c:pt>
                <c:pt idx="2157">
                  <c:v>23.878112829131766</c:v>
                </c:pt>
                <c:pt idx="2158">
                  <c:v>23.878112829131787</c:v>
                </c:pt>
                <c:pt idx="2159">
                  <c:v>23.878112829131773</c:v>
                </c:pt>
                <c:pt idx="2160">
                  <c:v>23.878112829131762</c:v>
                </c:pt>
                <c:pt idx="2161">
                  <c:v>23.878112829131773</c:v>
                </c:pt>
                <c:pt idx="2162">
                  <c:v>23.878112829131766</c:v>
                </c:pt>
                <c:pt idx="2163">
                  <c:v>23.878112829131762</c:v>
                </c:pt>
                <c:pt idx="2164">
                  <c:v>23.878112829131766</c:v>
                </c:pt>
                <c:pt idx="2165">
                  <c:v>23.878112829131766</c:v>
                </c:pt>
                <c:pt idx="2166">
                  <c:v>23.878112829131773</c:v>
                </c:pt>
                <c:pt idx="2167">
                  <c:v>23.878112829131776</c:v>
                </c:pt>
                <c:pt idx="2168">
                  <c:v>23.878112829131783</c:v>
                </c:pt>
                <c:pt idx="2169">
                  <c:v>23.87811282913178</c:v>
                </c:pt>
                <c:pt idx="2170">
                  <c:v>23.878112829131776</c:v>
                </c:pt>
                <c:pt idx="2171">
                  <c:v>23.878112829131776</c:v>
                </c:pt>
                <c:pt idx="2172">
                  <c:v>23.878112829131762</c:v>
                </c:pt>
                <c:pt idx="2173">
                  <c:v>23.878112829131776</c:v>
                </c:pt>
                <c:pt idx="2174">
                  <c:v>23.878112829131769</c:v>
                </c:pt>
                <c:pt idx="2175">
                  <c:v>23.878112829131776</c:v>
                </c:pt>
                <c:pt idx="2176">
                  <c:v>23.878112829131787</c:v>
                </c:pt>
                <c:pt idx="2177">
                  <c:v>23.878112829131783</c:v>
                </c:pt>
                <c:pt idx="2178">
                  <c:v>23.878112829131787</c:v>
                </c:pt>
                <c:pt idx="2179">
                  <c:v>23.878112829131773</c:v>
                </c:pt>
                <c:pt idx="2180">
                  <c:v>23.878112829131776</c:v>
                </c:pt>
                <c:pt idx="2181">
                  <c:v>23.878112829131776</c:v>
                </c:pt>
                <c:pt idx="2182">
                  <c:v>23.878112829131769</c:v>
                </c:pt>
                <c:pt idx="2183">
                  <c:v>23.878112829131762</c:v>
                </c:pt>
                <c:pt idx="2184">
                  <c:v>23.87811282913178</c:v>
                </c:pt>
                <c:pt idx="2185">
                  <c:v>23.878112829131766</c:v>
                </c:pt>
                <c:pt idx="2186">
                  <c:v>23.878112829131762</c:v>
                </c:pt>
                <c:pt idx="2187">
                  <c:v>23.878112829131787</c:v>
                </c:pt>
                <c:pt idx="2188">
                  <c:v>23.768402866248767</c:v>
                </c:pt>
                <c:pt idx="2189">
                  <c:v>23.768402866248774</c:v>
                </c:pt>
                <c:pt idx="2190">
                  <c:v>23.768402866248774</c:v>
                </c:pt>
                <c:pt idx="2191">
                  <c:v>23.768402866248756</c:v>
                </c:pt>
                <c:pt idx="2192">
                  <c:v>23.768402866248771</c:v>
                </c:pt>
                <c:pt idx="2193">
                  <c:v>23.76840286624876</c:v>
                </c:pt>
                <c:pt idx="2194">
                  <c:v>23.768402866248774</c:v>
                </c:pt>
                <c:pt idx="2195">
                  <c:v>23.76840286624876</c:v>
                </c:pt>
                <c:pt idx="2196">
                  <c:v>23.76840286624876</c:v>
                </c:pt>
                <c:pt idx="2197">
                  <c:v>23.768402866248774</c:v>
                </c:pt>
                <c:pt idx="2198">
                  <c:v>23.768402866248763</c:v>
                </c:pt>
                <c:pt idx="2199">
                  <c:v>23.768402866248778</c:v>
                </c:pt>
                <c:pt idx="2200">
                  <c:v>23.768402866248756</c:v>
                </c:pt>
                <c:pt idx="2201">
                  <c:v>23.76840286624876</c:v>
                </c:pt>
                <c:pt idx="2202">
                  <c:v>23.768402866248771</c:v>
                </c:pt>
                <c:pt idx="2203">
                  <c:v>23.768402866248756</c:v>
                </c:pt>
                <c:pt idx="2204">
                  <c:v>23.76840286624876</c:v>
                </c:pt>
                <c:pt idx="2205">
                  <c:v>23.768402866248763</c:v>
                </c:pt>
                <c:pt idx="2206">
                  <c:v>23.76840286624876</c:v>
                </c:pt>
                <c:pt idx="2207">
                  <c:v>23.768402866248763</c:v>
                </c:pt>
                <c:pt idx="2208">
                  <c:v>23.768402866248785</c:v>
                </c:pt>
                <c:pt idx="2209">
                  <c:v>23.76840286624876</c:v>
                </c:pt>
                <c:pt idx="2210">
                  <c:v>23.768402866248767</c:v>
                </c:pt>
                <c:pt idx="2211">
                  <c:v>23.768402866248753</c:v>
                </c:pt>
                <c:pt idx="2212">
                  <c:v>23.768402866248753</c:v>
                </c:pt>
                <c:pt idx="2213">
                  <c:v>23.768402866248763</c:v>
                </c:pt>
                <c:pt idx="2214">
                  <c:v>23.76840286624876</c:v>
                </c:pt>
                <c:pt idx="2215">
                  <c:v>23.768402866248767</c:v>
                </c:pt>
                <c:pt idx="2216">
                  <c:v>23.768402866248753</c:v>
                </c:pt>
                <c:pt idx="2217">
                  <c:v>23.768402866248767</c:v>
                </c:pt>
                <c:pt idx="2218">
                  <c:v>23.65919697485759</c:v>
                </c:pt>
                <c:pt idx="2219">
                  <c:v>23.659196974857576</c:v>
                </c:pt>
                <c:pt idx="2220">
                  <c:v>23.659196974857586</c:v>
                </c:pt>
                <c:pt idx="2221">
                  <c:v>23.659196974857597</c:v>
                </c:pt>
                <c:pt idx="2222">
                  <c:v>23.65919697485759</c:v>
                </c:pt>
                <c:pt idx="2223">
                  <c:v>23.65919697485759</c:v>
                </c:pt>
                <c:pt idx="2224">
                  <c:v>23.65919697485759</c:v>
                </c:pt>
                <c:pt idx="2225">
                  <c:v>23.659196974857576</c:v>
                </c:pt>
                <c:pt idx="2226">
                  <c:v>23.659196974857576</c:v>
                </c:pt>
                <c:pt idx="2227">
                  <c:v>23.659196974857579</c:v>
                </c:pt>
                <c:pt idx="2228">
                  <c:v>23.659196974857586</c:v>
                </c:pt>
                <c:pt idx="2229">
                  <c:v>23.659196974857572</c:v>
                </c:pt>
                <c:pt idx="2230">
                  <c:v>23.659196974857579</c:v>
                </c:pt>
                <c:pt idx="2231">
                  <c:v>23.659196974857583</c:v>
                </c:pt>
                <c:pt idx="2232">
                  <c:v>23.65919697485759</c:v>
                </c:pt>
                <c:pt idx="2233">
                  <c:v>23.659196974857579</c:v>
                </c:pt>
                <c:pt idx="2234">
                  <c:v>23.659196974857579</c:v>
                </c:pt>
                <c:pt idx="2235">
                  <c:v>23.659196974857579</c:v>
                </c:pt>
                <c:pt idx="2236">
                  <c:v>23.659196974857576</c:v>
                </c:pt>
                <c:pt idx="2237">
                  <c:v>23.659196974857572</c:v>
                </c:pt>
                <c:pt idx="2238">
                  <c:v>23.659196974857597</c:v>
                </c:pt>
                <c:pt idx="2239">
                  <c:v>23.65919697485759</c:v>
                </c:pt>
                <c:pt idx="2240">
                  <c:v>23.659196974857576</c:v>
                </c:pt>
                <c:pt idx="2241">
                  <c:v>23.659196974857576</c:v>
                </c:pt>
                <c:pt idx="2242">
                  <c:v>23.659196974857583</c:v>
                </c:pt>
                <c:pt idx="2243">
                  <c:v>23.659196974857586</c:v>
                </c:pt>
                <c:pt idx="2244">
                  <c:v>23.659196974857583</c:v>
                </c:pt>
                <c:pt idx="2245">
                  <c:v>23.659196974857593</c:v>
                </c:pt>
                <c:pt idx="2246">
                  <c:v>23.65919697485759</c:v>
                </c:pt>
                <c:pt idx="2247">
                  <c:v>23.659196974857583</c:v>
                </c:pt>
                <c:pt idx="2248">
                  <c:v>23.659196974857583</c:v>
                </c:pt>
                <c:pt idx="2249">
                  <c:v>23.659196974857579</c:v>
                </c:pt>
                <c:pt idx="2250">
                  <c:v>23.659196974857597</c:v>
                </c:pt>
                <c:pt idx="2251">
                  <c:v>23.659196974857583</c:v>
                </c:pt>
                <c:pt idx="2252">
                  <c:v>23.65919697485759</c:v>
                </c:pt>
                <c:pt idx="2253">
                  <c:v>23.659196974857601</c:v>
                </c:pt>
                <c:pt idx="2254">
                  <c:v>23.65919697485759</c:v>
                </c:pt>
                <c:pt idx="2255">
                  <c:v>23.659196974857579</c:v>
                </c:pt>
                <c:pt idx="2256">
                  <c:v>23.5504928389601</c:v>
                </c:pt>
                <c:pt idx="2257">
                  <c:v>23.550492838960089</c:v>
                </c:pt>
                <c:pt idx="2258">
                  <c:v>23.550492838960096</c:v>
                </c:pt>
                <c:pt idx="2259">
                  <c:v>23.550492838960089</c:v>
                </c:pt>
                <c:pt idx="2260">
                  <c:v>23.550492838960093</c:v>
                </c:pt>
                <c:pt idx="2261">
                  <c:v>23.550492838960086</c:v>
                </c:pt>
                <c:pt idx="2262">
                  <c:v>23.550492838960086</c:v>
                </c:pt>
                <c:pt idx="2263">
                  <c:v>23.550492838960086</c:v>
                </c:pt>
                <c:pt idx="2264">
                  <c:v>23.5504928389601</c:v>
                </c:pt>
                <c:pt idx="2265">
                  <c:v>23.550492838960079</c:v>
                </c:pt>
                <c:pt idx="2266">
                  <c:v>23.550492838960089</c:v>
                </c:pt>
                <c:pt idx="2267">
                  <c:v>23.550492838960103</c:v>
                </c:pt>
                <c:pt idx="2268">
                  <c:v>23.550492838960089</c:v>
                </c:pt>
                <c:pt idx="2269">
                  <c:v>23.550492838960086</c:v>
                </c:pt>
                <c:pt idx="2270">
                  <c:v>23.550492838960103</c:v>
                </c:pt>
                <c:pt idx="2271">
                  <c:v>23.550492838960103</c:v>
                </c:pt>
                <c:pt idx="2272">
                  <c:v>23.550492838960096</c:v>
                </c:pt>
                <c:pt idx="2273">
                  <c:v>23.550492838960082</c:v>
                </c:pt>
                <c:pt idx="2274">
                  <c:v>23.5504928389601</c:v>
                </c:pt>
                <c:pt idx="2275">
                  <c:v>23.550492838960086</c:v>
                </c:pt>
                <c:pt idx="2276">
                  <c:v>23.550492838960086</c:v>
                </c:pt>
                <c:pt idx="2277">
                  <c:v>23.442288153199218</c:v>
                </c:pt>
                <c:pt idx="2278">
                  <c:v>23.442288153199225</c:v>
                </c:pt>
                <c:pt idx="2279">
                  <c:v>23.442288153199215</c:v>
                </c:pt>
                <c:pt idx="2280">
                  <c:v>23.442288153199211</c:v>
                </c:pt>
                <c:pt idx="2281">
                  <c:v>23.442288153199225</c:v>
                </c:pt>
                <c:pt idx="2282">
                  <c:v>23.442288153199211</c:v>
                </c:pt>
                <c:pt idx="2283">
                  <c:v>23.442288153199208</c:v>
                </c:pt>
                <c:pt idx="2284">
                  <c:v>23.442288153199222</c:v>
                </c:pt>
                <c:pt idx="2285">
                  <c:v>23.442288153199229</c:v>
                </c:pt>
                <c:pt idx="2286">
                  <c:v>23.442288153199208</c:v>
                </c:pt>
                <c:pt idx="2287">
                  <c:v>23.442288153199218</c:v>
                </c:pt>
                <c:pt idx="2288">
                  <c:v>23.442288153199215</c:v>
                </c:pt>
                <c:pt idx="2289">
                  <c:v>23.442288153199211</c:v>
                </c:pt>
                <c:pt idx="2290">
                  <c:v>23.442288153199229</c:v>
                </c:pt>
                <c:pt idx="2291">
                  <c:v>23.442288153199211</c:v>
                </c:pt>
                <c:pt idx="2292">
                  <c:v>23.442288153199215</c:v>
                </c:pt>
                <c:pt idx="2293">
                  <c:v>23.442288153199222</c:v>
                </c:pt>
                <c:pt idx="2294">
                  <c:v>23.44228815319924</c:v>
                </c:pt>
                <c:pt idx="2295">
                  <c:v>23.442288153199218</c:v>
                </c:pt>
                <c:pt idx="2296">
                  <c:v>23.442288153199218</c:v>
                </c:pt>
                <c:pt idx="2297">
                  <c:v>23.442288153199211</c:v>
                </c:pt>
                <c:pt idx="2298">
                  <c:v>23.442288153199215</c:v>
                </c:pt>
                <c:pt idx="2299">
                  <c:v>23.442288153199218</c:v>
                </c:pt>
                <c:pt idx="2300">
                  <c:v>23.442288153199215</c:v>
                </c:pt>
                <c:pt idx="2301">
                  <c:v>23.442288153199208</c:v>
                </c:pt>
                <c:pt idx="2302">
                  <c:v>23.442288153199222</c:v>
                </c:pt>
                <c:pt idx="2303">
                  <c:v>23.442288153199229</c:v>
                </c:pt>
                <c:pt idx="2304">
                  <c:v>23.442288153199218</c:v>
                </c:pt>
                <c:pt idx="2305">
                  <c:v>23.442288153199218</c:v>
                </c:pt>
                <c:pt idx="2306">
                  <c:v>23.442288153199215</c:v>
                </c:pt>
                <c:pt idx="2307">
                  <c:v>23.442288153199208</c:v>
                </c:pt>
                <c:pt idx="2308">
                  <c:v>23.442288153199215</c:v>
                </c:pt>
                <c:pt idx="2309">
                  <c:v>23.442288153199211</c:v>
                </c:pt>
                <c:pt idx="2310">
                  <c:v>23.442288153199208</c:v>
                </c:pt>
                <c:pt idx="2311">
                  <c:v>23.442288153199225</c:v>
                </c:pt>
                <c:pt idx="2312">
                  <c:v>23.442288153199211</c:v>
                </c:pt>
                <c:pt idx="2313">
                  <c:v>23.442288153199211</c:v>
                </c:pt>
                <c:pt idx="2314">
                  <c:v>23.442288153199211</c:v>
                </c:pt>
                <c:pt idx="2315">
                  <c:v>23.442288153199215</c:v>
                </c:pt>
                <c:pt idx="2316">
                  <c:v>23.442288153199222</c:v>
                </c:pt>
                <c:pt idx="2317">
                  <c:v>23.442288153199218</c:v>
                </c:pt>
                <c:pt idx="2318">
                  <c:v>23.334580622810023</c:v>
                </c:pt>
                <c:pt idx="2319">
                  <c:v>23.334580622810019</c:v>
                </c:pt>
                <c:pt idx="2320">
                  <c:v>23.334580622810019</c:v>
                </c:pt>
                <c:pt idx="2321">
                  <c:v>23.33458062281003</c:v>
                </c:pt>
                <c:pt idx="2322">
                  <c:v>23.334580622810034</c:v>
                </c:pt>
                <c:pt idx="2323">
                  <c:v>23.334580622810034</c:v>
                </c:pt>
                <c:pt idx="2324">
                  <c:v>23.334580622810016</c:v>
                </c:pt>
                <c:pt idx="2325">
                  <c:v>23.334580622810027</c:v>
                </c:pt>
                <c:pt idx="2326">
                  <c:v>23.334580622810034</c:v>
                </c:pt>
                <c:pt idx="2327">
                  <c:v>23.334580622810019</c:v>
                </c:pt>
                <c:pt idx="2328">
                  <c:v>23.334580622810034</c:v>
                </c:pt>
                <c:pt idx="2329">
                  <c:v>23.334580622810027</c:v>
                </c:pt>
                <c:pt idx="2330">
                  <c:v>23.334580622810034</c:v>
                </c:pt>
                <c:pt idx="2331">
                  <c:v>23.334580622810037</c:v>
                </c:pt>
                <c:pt idx="2332">
                  <c:v>23.334580622810027</c:v>
                </c:pt>
                <c:pt idx="2333">
                  <c:v>23.334580622810023</c:v>
                </c:pt>
                <c:pt idx="2334">
                  <c:v>23.334580622810019</c:v>
                </c:pt>
                <c:pt idx="2335">
                  <c:v>23.334580622810034</c:v>
                </c:pt>
                <c:pt idx="2336">
                  <c:v>23.33458062281003</c:v>
                </c:pt>
                <c:pt idx="2337">
                  <c:v>23.334580622810023</c:v>
                </c:pt>
                <c:pt idx="2338">
                  <c:v>23.334580622810037</c:v>
                </c:pt>
                <c:pt idx="2339">
                  <c:v>23.334580622810019</c:v>
                </c:pt>
                <c:pt idx="2340">
                  <c:v>23.334580622810023</c:v>
                </c:pt>
                <c:pt idx="2341">
                  <c:v>23.33458062281003</c:v>
                </c:pt>
                <c:pt idx="2342">
                  <c:v>23.334580622810034</c:v>
                </c:pt>
                <c:pt idx="2343">
                  <c:v>23.334580622810034</c:v>
                </c:pt>
                <c:pt idx="2344">
                  <c:v>23.334580622810023</c:v>
                </c:pt>
                <c:pt idx="2345">
                  <c:v>23.33458062281003</c:v>
                </c:pt>
                <c:pt idx="2346">
                  <c:v>23.334580622810027</c:v>
                </c:pt>
                <c:pt idx="2347">
                  <c:v>23.334580622810034</c:v>
                </c:pt>
                <c:pt idx="2348">
                  <c:v>23.227367963571076</c:v>
                </c:pt>
                <c:pt idx="2349">
                  <c:v>23.227367963571062</c:v>
                </c:pt>
                <c:pt idx="2350">
                  <c:v>23.227367963571066</c:v>
                </c:pt>
                <c:pt idx="2351">
                  <c:v>23.22736796357108</c:v>
                </c:pt>
                <c:pt idx="2352">
                  <c:v>23.227367963571066</c:v>
                </c:pt>
                <c:pt idx="2353">
                  <c:v>23.227367963571073</c:v>
                </c:pt>
                <c:pt idx="2354">
                  <c:v>23.227367963571066</c:v>
                </c:pt>
                <c:pt idx="2355">
                  <c:v>23.227367963571059</c:v>
                </c:pt>
                <c:pt idx="2356">
                  <c:v>23.227367963571073</c:v>
                </c:pt>
                <c:pt idx="2357">
                  <c:v>23.227367963571076</c:v>
                </c:pt>
                <c:pt idx="2358">
                  <c:v>23.227367963571055</c:v>
                </c:pt>
                <c:pt idx="2359">
                  <c:v>23.227367963571062</c:v>
                </c:pt>
                <c:pt idx="2360">
                  <c:v>23.227367963571073</c:v>
                </c:pt>
                <c:pt idx="2361">
                  <c:v>23.22736796357108</c:v>
                </c:pt>
                <c:pt idx="2362">
                  <c:v>23.227367963571073</c:v>
                </c:pt>
                <c:pt idx="2363">
                  <c:v>23.227367963571062</c:v>
                </c:pt>
                <c:pt idx="2364">
                  <c:v>23.227367963571069</c:v>
                </c:pt>
                <c:pt idx="2365">
                  <c:v>23.227367963571069</c:v>
                </c:pt>
                <c:pt idx="2366">
                  <c:v>23.227367963571076</c:v>
                </c:pt>
                <c:pt idx="2367">
                  <c:v>23.227367963571066</c:v>
                </c:pt>
                <c:pt idx="2368">
                  <c:v>23.227367963571066</c:v>
                </c:pt>
                <c:pt idx="2369">
                  <c:v>23.227367963571066</c:v>
                </c:pt>
                <c:pt idx="2370">
                  <c:v>23.227367963571069</c:v>
                </c:pt>
                <c:pt idx="2371">
                  <c:v>23.227367963571073</c:v>
                </c:pt>
                <c:pt idx="2372">
                  <c:v>23.22736796357108</c:v>
                </c:pt>
                <c:pt idx="2373">
                  <c:v>23.227367963571059</c:v>
                </c:pt>
                <c:pt idx="2374">
                  <c:v>23.227367963571062</c:v>
                </c:pt>
                <c:pt idx="2375">
                  <c:v>23.22736796357108</c:v>
                </c:pt>
                <c:pt idx="2376">
                  <c:v>23.227367963571073</c:v>
                </c:pt>
                <c:pt idx="2377">
                  <c:v>23.227367963571066</c:v>
                </c:pt>
                <c:pt idx="2378">
                  <c:v>23.227367963571069</c:v>
                </c:pt>
                <c:pt idx="2379">
                  <c:v>23.227367963571076</c:v>
                </c:pt>
                <c:pt idx="2380">
                  <c:v>23.227367963571069</c:v>
                </c:pt>
                <c:pt idx="2381">
                  <c:v>23.227367963571059</c:v>
                </c:pt>
                <c:pt idx="2382">
                  <c:v>23.227367963571069</c:v>
                </c:pt>
                <c:pt idx="2383">
                  <c:v>23.227367963571066</c:v>
                </c:pt>
                <c:pt idx="2384">
                  <c:v>23.227367963571073</c:v>
                </c:pt>
                <c:pt idx="2385">
                  <c:v>23.120647901755941</c:v>
                </c:pt>
                <c:pt idx="2386">
                  <c:v>23.120647901755941</c:v>
                </c:pt>
                <c:pt idx="2387">
                  <c:v>23.120647901755937</c:v>
                </c:pt>
                <c:pt idx="2388">
                  <c:v>23.120647901755948</c:v>
                </c:pt>
                <c:pt idx="2389">
                  <c:v>23.120647901755952</c:v>
                </c:pt>
                <c:pt idx="2390">
                  <c:v>23.120647901755937</c:v>
                </c:pt>
                <c:pt idx="2391">
                  <c:v>23.120647901755934</c:v>
                </c:pt>
                <c:pt idx="2392">
                  <c:v>23.120647901755945</c:v>
                </c:pt>
                <c:pt idx="2393">
                  <c:v>23.120647901755927</c:v>
                </c:pt>
                <c:pt idx="2394">
                  <c:v>23.120647901755941</c:v>
                </c:pt>
                <c:pt idx="2395">
                  <c:v>23.120647901755934</c:v>
                </c:pt>
                <c:pt idx="2396">
                  <c:v>23.120647901755945</c:v>
                </c:pt>
                <c:pt idx="2397">
                  <c:v>23.120647901755962</c:v>
                </c:pt>
                <c:pt idx="2398">
                  <c:v>23.120647901755934</c:v>
                </c:pt>
                <c:pt idx="2399">
                  <c:v>23.120647901755945</c:v>
                </c:pt>
                <c:pt idx="2400">
                  <c:v>23.120647901755945</c:v>
                </c:pt>
                <c:pt idx="2401">
                  <c:v>23.120647901755934</c:v>
                </c:pt>
                <c:pt idx="2402">
                  <c:v>23.120647901755941</c:v>
                </c:pt>
                <c:pt idx="2403">
                  <c:v>23.120647901755934</c:v>
                </c:pt>
                <c:pt idx="2404">
                  <c:v>23.120647901755948</c:v>
                </c:pt>
                <c:pt idx="2405">
                  <c:v>23.120647901755937</c:v>
                </c:pt>
                <c:pt idx="2406">
                  <c:v>23.120647901755937</c:v>
                </c:pt>
                <c:pt idx="2407">
                  <c:v>23.120647901755934</c:v>
                </c:pt>
                <c:pt idx="2408">
                  <c:v>23.120647901755941</c:v>
                </c:pt>
                <c:pt idx="2409">
                  <c:v>23.120647901755952</c:v>
                </c:pt>
                <c:pt idx="2410">
                  <c:v>23.120647901755948</c:v>
                </c:pt>
                <c:pt idx="2411">
                  <c:v>23.120647901755948</c:v>
                </c:pt>
                <c:pt idx="2412">
                  <c:v>23.120647901755941</c:v>
                </c:pt>
                <c:pt idx="2413">
                  <c:v>23.120647901755941</c:v>
                </c:pt>
                <c:pt idx="2414">
                  <c:v>23.120647901755934</c:v>
                </c:pt>
                <c:pt idx="2415">
                  <c:v>23.01441817408509</c:v>
                </c:pt>
                <c:pt idx="2416">
                  <c:v>23.01441817408508</c:v>
                </c:pt>
                <c:pt idx="2417">
                  <c:v>23.014418174085094</c:v>
                </c:pt>
                <c:pt idx="2418">
                  <c:v>23.014418174085083</c:v>
                </c:pt>
                <c:pt idx="2419">
                  <c:v>23.01441817408508</c:v>
                </c:pt>
                <c:pt idx="2420">
                  <c:v>23.014418174085087</c:v>
                </c:pt>
                <c:pt idx="2421">
                  <c:v>23.014418174085073</c:v>
                </c:pt>
                <c:pt idx="2422">
                  <c:v>23.014418174085083</c:v>
                </c:pt>
                <c:pt idx="2423">
                  <c:v>23.01441817408508</c:v>
                </c:pt>
                <c:pt idx="2424">
                  <c:v>23.01441817408509</c:v>
                </c:pt>
                <c:pt idx="2425">
                  <c:v>23.01441817408509</c:v>
                </c:pt>
                <c:pt idx="2426">
                  <c:v>23.01441817408508</c:v>
                </c:pt>
                <c:pt idx="2427">
                  <c:v>23.014418174085083</c:v>
                </c:pt>
                <c:pt idx="2428">
                  <c:v>23.014418174085087</c:v>
                </c:pt>
                <c:pt idx="2429">
                  <c:v>23.014418174085076</c:v>
                </c:pt>
                <c:pt idx="2430">
                  <c:v>23.014418174085097</c:v>
                </c:pt>
                <c:pt idx="2431">
                  <c:v>23.014418174085073</c:v>
                </c:pt>
                <c:pt idx="2432">
                  <c:v>23.014418174085073</c:v>
                </c:pt>
                <c:pt idx="2433">
                  <c:v>23.014418174085073</c:v>
                </c:pt>
                <c:pt idx="2434">
                  <c:v>23.01441817408509</c:v>
                </c:pt>
                <c:pt idx="2435">
                  <c:v>23.014418174085083</c:v>
                </c:pt>
                <c:pt idx="2436">
                  <c:v>23.014418174085076</c:v>
                </c:pt>
                <c:pt idx="2437">
                  <c:v>23.014418174085066</c:v>
                </c:pt>
                <c:pt idx="2438">
                  <c:v>23.01441817408508</c:v>
                </c:pt>
                <c:pt idx="2439">
                  <c:v>23.014418174085076</c:v>
                </c:pt>
                <c:pt idx="2440">
                  <c:v>23.01441817408509</c:v>
                </c:pt>
                <c:pt idx="2441">
                  <c:v>23.014418174085076</c:v>
                </c:pt>
                <c:pt idx="2442">
                  <c:v>23.014418174085076</c:v>
                </c:pt>
                <c:pt idx="2443">
                  <c:v>23.014418174085069</c:v>
                </c:pt>
                <c:pt idx="2444">
                  <c:v>23.014418174085073</c:v>
                </c:pt>
                <c:pt idx="2445">
                  <c:v>23.014418174085083</c:v>
                </c:pt>
                <c:pt idx="2446">
                  <c:v>23.014418174085087</c:v>
                </c:pt>
                <c:pt idx="2447">
                  <c:v>23.014418174085083</c:v>
                </c:pt>
                <c:pt idx="2448">
                  <c:v>23.01441817408509</c:v>
                </c:pt>
                <c:pt idx="2449">
                  <c:v>23.014418174085073</c:v>
                </c:pt>
                <c:pt idx="2450">
                  <c:v>23.014418174085083</c:v>
                </c:pt>
                <c:pt idx="2451">
                  <c:v>23.014418174085083</c:v>
                </c:pt>
                <c:pt idx="2452">
                  <c:v>23.014418174085069</c:v>
                </c:pt>
                <c:pt idx="2453">
                  <c:v>23.014418174085076</c:v>
                </c:pt>
                <c:pt idx="2454">
                  <c:v>22.908676527677741</c:v>
                </c:pt>
                <c:pt idx="2455">
                  <c:v>22.908676527677727</c:v>
                </c:pt>
                <c:pt idx="2456">
                  <c:v>22.908676527677731</c:v>
                </c:pt>
                <c:pt idx="2457">
                  <c:v>22.908676527677734</c:v>
                </c:pt>
                <c:pt idx="2458">
                  <c:v>22.908676527677731</c:v>
                </c:pt>
                <c:pt idx="2459">
                  <c:v>22.908676527677734</c:v>
                </c:pt>
                <c:pt idx="2460">
                  <c:v>22.908676527677724</c:v>
                </c:pt>
                <c:pt idx="2461">
                  <c:v>22.908676527677731</c:v>
                </c:pt>
                <c:pt idx="2462">
                  <c:v>22.908676527677727</c:v>
                </c:pt>
                <c:pt idx="2463">
                  <c:v>22.908676527677734</c:v>
                </c:pt>
                <c:pt idx="2464">
                  <c:v>22.90867652767772</c:v>
                </c:pt>
                <c:pt idx="2465">
                  <c:v>22.908676527677716</c:v>
                </c:pt>
                <c:pt idx="2466">
                  <c:v>22.908676527677731</c:v>
                </c:pt>
                <c:pt idx="2467">
                  <c:v>22.908676527677738</c:v>
                </c:pt>
                <c:pt idx="2468">
                  <c:v>22.908676527677731</c:v>
                </c:pt>
                <c:pt idx="2469">
                  <c:v>22.908676527677738</c:v>
                </c:pt>
                <c:pt idx="2470">
                  <c:v>22.908676527677724</c:v>
                </c:pt>
                <c:pt idx="2471">
                  <c:v>22.908676527677738</c:v>
                </c:pt>
                <c:pt idx="2472">
                  <c:v>22.90867652767772</c:v>
                </c:pt>
                <c:pt idx="2473">
                  <c:v>22.908676527677727</c:v>
                </c:pt>
                <c:pt idx="2474">
                  <c:v>22.908676527677727</c:v>
                </c:pt>
                <c:pt idx="2475">
                  <c:v>22.908676527677724</c:v>
                </c:pt>
                <c:pt idx="2476">
                  <c:v>22.908676527677741</c:v>
                </c:pt>
                <c:pt idx="2477">
                  <c:v>22.908676527677724</c:v>
                </c:pt>
                <c:pt idx="2478">
                  <c:v>22.908676527677724</c:v>
                </c:pt>
                <c:pt idx="2479">
                  <c:v>22.908676527677724</c:v>
                </c:pt>
                <c:pt idx="2480">
                  <c:v>22.90867652767772</c:v>
                </c:pt>
                <c:pt idx="2481">
                  <c:v>22.908676527677724</c:v>
                </c:pt>
                <c:pt idx="2482">
                  <c:v>22.90867652767772</c:v>
                </c:pt>
                <c:pt idx="2483">
                  <c:v>22.908676527677738</c:v>
                </c:pt>
                <c:pt idx="2484">
                  <c:v>22.908676527677734</c:v>
                </c:pt>
                <c:pt idx="2485">
                  <c:v>22.908676527677731</c:v>
                </c:pt>
                <c:pt idx="2486">
                  <c:v>22.908676527677738</c:v>
                </c:pt>
                <c:pt idx="2487">
                  <c:v>22.908676527677727</c:v>
                </c:pt>
                <c:pt idx="2488">
                  <c:v>22.908676527677734</c:v>
                </c:pt>
                <c:pt idx="2489">
                  <c:v>22.90867652767772</c:v>
                </c:pt>
                <c:pt idx="2490">
                  <c:v>22.908676527677745</c:v>
                </c:pt>
                <c:pt idx="2491">
                  <c:v>22.803420720004173</c:v>
                </c:pt>
                <c:pt idx="2492">
                  <c:v>22.80342072000418</c:v>
                </c:pt>
                <c:pt idx="2493">
                  <c:v>22.803420720004176</c:v>
                </c:pt>
                <c:pt idx="2494">
                  <c:v>22.803420720004173</c:v>
                </c:pt>
                <c:pt idx="2495">
                  <c:v>22.803420720004187</c:v>
                </c:pt>
                <c:pt idx="2496">
                  <c:v>22.803420720004194</c:v>
                </c:pt>
                <c:pt idx="2497">
                  <c:v>22.803420720004187</c:v>
                </c:pt>
                <c:pt idx="2498">
                  <c:v>22.803420720004176</c:v>
                </c:pt>
                <c:pt idx="2499">
                  <c:v>22.803420720004191</c:v>
                </c:pt>
                <c:pt idx="2500">
                  <c:v>22.803420720004176</c:v>
                </c:pt>
                <c:pt idx="2501">
                  <c:v>22.803420720004183</c:v>
                </c:pt>
                <c:pt idx="2502">
                  <c:v>22.803420720004176</c:v>
                </c:pt>
                <c:pt idx="2503">
                  <c:v>22.803420720004194</c:v>
                </c:pt>
                <c:pt idx="2504">
                  <c:v>22.803420720004173</c:v>
                </c:pt>
                <c:pt idx="2505">
                  <c:v>22.803420720004183</c:v>
                </c:pt>
                <c:pt idx="2506">
                  <c:v>22.803420720004173</c:v>
                </c:pt>
                <c:pt idx="2507">
                  <c:v>22.803420720004183</c:v>
                </c:pt>
                <c:pt idx="2508">
                  <c:v>22.803420720004176</c:v>
                </c:pt>
                <c:pt idx="2509">
                  <c:v>22.803420720004183</c:v>
                </c:pt>
                <c:pt idx="2510">
                  <c:v>22.803420720004191</c:v>
                </c:pt>
                <c:pt idx="2511">
                  <c:v>22.803420720004183</c:v>
                </c:pt>
                <c:pt idx="2512">
                  <c:v>22.80342072000418</c:v>
                </c:pt>
                <c:pt idx="2513">
                  <c:v>22.803420720004176</c:v>
                </c:pt>
                <c:pt idx="2514">
                  <c:v>22.803420720004176</c:v>
                </c:pt>
                <c:pt idx="2515">
                  <c:v>22.803420720004173</c:v>
                </c:pt>
                <c:pt idx="2516">
                  <c:v>22.803420720004183</c:v>
                </c:pt>
                <c:pt idx="2517">
                  <c:v>22.803420720004191</c:v>
                </c:pt>
                <c:pt idx="2518">
                  <c:v>22.803420720004173</c:v>
                </c:pt>
                <c:pt idx="2519">
                  <c:v>22.803420720004176</c:v>
                </c:pt>
                <c:pt idx="2520">
                  <c:v>22.803420720004176</c:v>
                </c:pt>
                <c:pt idx="2521">
                  <c:v>22.80342072000418</c:v>
                </c:pt>
                <c:pt idx="2522">
                  <c:v>22.803420720004187</c:v>
                </c:pt>
                <c:pt idx="2523">
                  <c:v>22.803420720004183</c:v>
                </c:pt>
                <c:pt idx="2524">
                  <c:v>22.803420720004187</c:v>
                </c:pt>
                <c:pt idx="2525">
                  <c:v>22.803420720004187</c:v>
                </c:pt>
                <c:pt idx="2526">
                  <c:v>22.803420720004173</c:v>
                </c:pt>
                <c:pt idx="2527">
                  <c:v>22.803420720004194</c:v>
                </c:pt>
                <c:pt idx="2528">
                  <c:v>22.803420720004176</c:v>
                </c:pt>
                <c:pt idx="2529">
                  <c:v>22.803420720004176</c:v>
                </c:pt>
                <c:pt idx="2530">
                  <c:v>22.803420720004191</c:v>
                </c:pt>
                <c:pt idx="2531">
                  <c:v>22.803420720004187</c:v>
                </c:pt>
                <c:pt idx="2532">
                  <c:v>22.803420720004191</c:v>
                </c:pt>
                <c:pt idx="2533">
                  <c:v>22.803420720004176</c:v>
                </c:pt>
                <c:pt idx="2534">
                  <c:v>22.803420720004173</c:v>
                </c:pt>
                <c:pt idx="2535">
                  <c:v>22.803420720004173</c:v>
                </c:pt>
                <c:pt idx="2536">
                  <c:v>22.698648518838223</c:v>
                </c:pt>
                <c:pt idx="2537">
                  <c:v>22.698648518838233</c:v>
                </c:pt>
                <c:pt idx="2538">
                  <c:v>22.698648518838223</c:v>
                </c:pt>
                <c:pt idx="2539">
                  <c:v>22.698648518838226</c:v>
                </c:pt>
                <c:pt idx="2540">
                  <c:v>22.698648518838223</c:v>
                </c:pt>
                <c:pt idx="2541">
                  <c:v>22.698648518838212</c:v>
                </c:pt>
                <c:pt idx="2542">
                  <c:v>22.698648518838215</c:v>
                </c:pt>
                <c:pt idx="2543">
                  <c:v>22.698648518838226</c:v>
                </c:pt>
                <c:pt idx="2544">
                  <c:v>22.698648518838219</c:v>
                </c:pt>
                <c:pt idx="2545">
                  <c:v>22.698648518838215</c:v>
                </c:pt>
                <c:pt idx="2546">
                  <c:v>22.698648518838215</c:v>
                </c:pt>
                <c:pt idx="2547">
                  <c:v>22.698648518838219</c:v>
                </c:pt>
                <c:pt idx="2548">
                  <c:v>22.698648518838226</c:v>
                </c:pt>
                <c:pt idx="2549">
                  <c:v>22.698648518838215</c:v>
                </c:pt>
                <c:pt idx="2550">
                  <c:v>22.698648518838226</c:v>
                </c:pt>
                <c:pt idx="2551">
                  <c:v>22.698648518838219</c:v>
                </c:pt>
                <c:pt idx="2552">
                  <c:v>22.698648518838233</c:v>
                </c:pt>
                <c:pt idx="2553">
                  <c:v>22.69864851883823</c:v>
                </c:pt>
                <c:pt idx="2554">
                  <c:v>22.698648518838212</c:v>
                </c:pt>
                <c:pt idx="2555">
                  <c:v>22.698648518838226</c:v>
                </c:pt>
                <c:pt idx="2556">
                  <c:v>22.698648518838223</c:v>
                </c:pt>
                <c:pt idx="2557">
                  <c:v>22.698648518838226</c:v>
                </c:pt>
                <c:pt idx="2558">
                  <c:v>22.698648518838223</c:v>
                </c:pt>
                <c:pt idx="2559">
                  <c:v>22.698648518838219</c:v>
                </c:pt>
                <c:pt idx="2560">
                  <c:v>22.698648518838226</c:v>
                </c:pt>
                <c:pt idx="2561">
                  <c:v>22.698648518838219</c:v>
                </c:pt>
                <c:pt idx="2562">
                  <c:v>22.69864851883823</c:v>
                </c:pt>
                <c:pt idx="2563">
                  <c:v>22.698648518838226</c:v>
                </c:pt>
                <c:pt idx="2564">
                  <c:v>22.698648518838226</c:v>
                </c:pt>
                <c:pt idx="2565">
                  <c:v>22.698648518838223</c:v>
                </c:pt>
                <c:pt idx="2566">
                  <c:v>22.698648518838226</c:v>
                </c:pt>
                <c:pt idx="2567">
                  <c:v>22.698648518838226</c:v>
                </c:pt>
                <c:pt idx="2568">
                  <c:v>22.698648518838226</c:v>
                </c:pt>
                <c:pt idx="2569">
                  <c:v>22.698648518838233</c:v>
                </c:pt>
                <c:pt idx="2570">
                  <c:v>22.698648518838226</c:v>
                </c:pt>
                <c:pt idx="2571">
                  <c:v>22.594357702209781</c:v>
                </c:pt>
                <c:pt idx="2572">
                  <c:v>22.594357702209791</c:v>
                </c:pt>
                <c:pt idx="2573">
                  <c:v>22.594357702209777</c:v>
                </c:pt>
                <c:pt idx="2574">
                  <c:v>22.594357702209777</c:v>
                </c:pt>
                <c:pt idx="2575">
                  <c:v>22.594357702209784</c:v>
                </c:pt>
                <c:pt idx="2576">
                  <c:v>22.594357702209784</c:v>
                </c:pt>
                <c:pt idx="2577">
                  <c:v>22.594357702209791</c:v>
                </c:pt>
                <c:pt idx="2578">
                  <c:v>22.594357702209784</c:v>
                </c:pt>
                <c:pt idx="2579">
                  <c:v>22.594357702209784</c:v>
                </c:pt>
                <c:pt idx="2580">
                  <c:v>22.594357702209781</c:v>
                </c:pt>
                <c:pt idx="2581">
                  <c:v>22.594357702209777</c:v>
                </c:pt>
                <c:pt idx="2582">
                  <c:v>22.594357702209784</c:v>
                </c:pt>
                <c:pt idx="2583">
                  <c:v>22.594357702209784</c:v>
                </c:pt>
                <c:pt idx="2584">
                  <c:v>22.594357702209766</c:v>
                </c:pt>
                <c:pt idx="2585">
                  <c:v>22.594357702209788</c:v>
                </c:pt>
                <c:pt idx="2586">
                  <c:v>22.594357702209781</c:v>
                </c:pt>
                <c:pt idx="2587">
                  <c:v>22.594357702209777</c:v>
                </c:pt>
                <c:pt idx="2588">
                  <c:v>22.594357702209781</c:v>
                </c:pt>
                <c:pt idx="2589">
                  <c:v>22.594357702209781</c:v>
                </c:pt>
                <c:pt idx="2590">
                  <c:v>22.594357702209773</c:v>
                </c:pt>
                <c:pt idx="2591">
                  <c:v>22.594357702209788</c:v>
                </c:pt>
                <c:pt idx="2592">
                  <c:v>22.59435770220977</c:v>
                </c:pt>
                <c:pt idx="2593">
                  <c:v>22.594357702209773</c:v>
                </c:pt>
                <c:pt idx="2594">
                  <c:v>22.594357702209798</c:v>
                </c:pt>
                <c:pt idx="2595">
                  <c:v>22.594357702209781</c:v>
                </c:pt>
                <c:pt idx="2596">
                  <c:v>22.594357702209777</c:v>
                </c:pt>
                <c:pt idx="2597">
                  <c:v>22.594357702209781</c:v>
                </c:pt>
                <c:pt idx="2598">
                  <c:v>22.594357702209795</c:v>
                </c:pt>
                <c:pt idx="2599">
                  <c:v>22.594357702209777</c:v>
                </c:pt>
                <c:pt idx="2600">
                  <c:v>22.594357702209781</c:v>
                </c:pt>
                <c:pt idx="2601">
                  <c:v>22.594357702209791</c:v>
                </c:pt>
                <c:pt idx="2602">
                  <c:v>22.594357702209777</c:v>
                </c:pt>
                <c:pt idx="2603">
                  <c:v>22.594357702209781</c:v>
                </c:pt>
                <c:pt idx="2604">
                  <c:v>22.594357702209788</c:v>
                </c:pt>
                <c:pt idx="2605">
                  <c:v>22.594357702209781</c:v>
                </c:pt>
                <c:pt idx="2606">
                  <c:v>22.594357702209781</c:v>
                </c:pt>
                <c:pt idx="2607">
                  <c:v>22.490546058357818</c:v>
                </c:pt>
                <c:pt idx="2608">
                  <c:v>22.490546058357822</c:v>
                </c:pt>
                <c:pt idx="2609">
                  <c:v>22.490546058357804</c:v>
                </c:pt>
                <c:pt idx="2610">
                  <c:v>22.490546058357818</c:v>
                </c:pt>
                <c:pt idx="2611">
                  <c:v>22.490546058357818</c:v>
                </c:pt>
                <c:pt idx="2612">
                  <c:v>22.490546058357818</c:v>
                </c:pt>
                <c:pt idx="2613">
                  <c:v>22.490546058357815</c:v>
                </c:pt>
                <c:pt idx="2614">
                  <c:v>22.490546058357818</c:v>
                </c:pt>
                <c:pt idx="2615">
                  <c:v>22.490546058357818</c:v>
                </c:pt>
                <c:pt idx="2616">
                  <c:v>22.490546058357818</c:v>
                </c:pt>
                <c:pt idx="2617">
                  <c:v>22.490546058357818</c:v>
                </c:pt>
                <c:pt idx="2618">
                  <c:v>22.490546058357818</c:v>
                </c:pt>
                <c:pt idx="2619">
                  <c:v>22.490546058357811</c:v>
                </c:pt>
                <c:pt idx="2620">
                  <c:v>22.490546058357808</c:v>
                </c:pt>
                <c:pt idx="2621">
                  <c:v>22.490546058357804</c:v>
                </c:pt>
                <c:pt idx="2622">
                  <c:v>22.490546058357818</c:v>
                </c:pt>
                <c:pt idx="2623">
                  <c:v>22.490546058357811</c:v>
                </c:pt>
                <c:pt idx="2624">
                  <c:v>22.490546058357808</c:v>
                </c:pt>
                <c:pt idx="2625">
                  <c:v>22.490546058357815</c:v>
                </c:pt>
                <c:pt idx="2626">
                  <c:v>22.490546058357818</c:v>
                </c:pt>
                <c:pt idx="2627">
                  <c:v>22.490546058357818</c:v>
                </c:pt>
                <c:pt idx="2628">
                  <c:v>22.490546058357815</c:v>
                </c:pt>
                <c:pt idx="2629">
                  <c:v>22.490546058357818</c:v>
                </c:pt>
                <c:pt idx="2630">
                  <c:v>22.490546058357815</c:v>
                </c:pt>
                <c:pt idx="2631">
                  <c:v>22.490546058357811</c:v>
                </c:pt>
                <c:pt idx="2632">
                  <c:v>22.490546058357818</c:v>
                </c:pt>
                <c:pt idx="2633">
                  <c:v>22.490546058357811</c:v>
                </c:pt>
                <c:pt idx="2634">
                  <c:v>22.490546058357825</c:v>
                </c:pt>
                <c:pt idx="2635">
                  <c:v>22.490546058357811</c:v>
                </c:pt>
                <c:pt idx="2636">
                  <c:v>22.490546058357822</c:v>
                </c:pt>
                <c:pt idx="2637">
                  <c:v>22.490546058357825</c:v>
                </c:pt>
                <c:pt idx="2638">
                  <c:v>22.490546058357822</c:v>
                </c:pt>
                <c:pt idx="2639">
                  <c:v>22.490546058357825</c:v>
                </c:pt>
                <c:pt idx="2640">
                  <c:v>22.490546058357822</c:v>
                </c:pt>
                <c:pt idx="2641">
                  <c:v>22.490546058357829</c:v>
                </c:pt>
                <c:pt idx="2642">
                  <c:v>22.490546058357825</c:v>
                </c:pt>
                <c:pt idx="2643">
                  <c:v>22.490546058357825</c:v>
                </c:pt>
                <c:pt idx="2644">
                  <c:v>22.490546058357825</c:v>
                </c:pt>
                <c:pt idx="2645">
                  <c:v>22.490546058357811</c:v>
                </c:pt>
                <c:pt idx="2646">
                  <c:v>22.490546058357836</c:v>
                </c:pt>
                <c:pt idx="2647">
                  <c:v>22.490546058357822</c:v>
                </c:pt>
                <c:pt idx="2648">
                  <c:v>22.490546058357829</c:v>
                </c:pt>
                <c:pt idx="2649">
                  <c:v>22.490546058357815</c:v>
                </c:pt>
                <c:pt idx="2650">
                  <c:v>22.490546058357808</c:v>
                </c:pt>
                <c:pt idx="2651">
                  <c:v>22.387211385683383</c:v>
                </c:pt>
                <c:pt idx="2652">
                  <c:v>22.387211385683404</c:v>
                </c:pt>
                <c:pt idx="2653">
                  <c:v>22.387211385683408</c:v>
                </c:pt>
                <c:pt idx="2654">
                  <c:v>22.38721138568339</c:v>
                </c:pt>
                <c:pt idx="2655">
                  <c:v>22.387211385683393</c:v>
                </c:pt>
                <c:pt idx="2656">
                  <c:v>22.387211385683386</c:v>
                </c:pt>
                <c:pt idx="2657">
                  <c:v>22.38721138568339</c:v>
                </c:pt>
                <c:pt idx="2658">
                  <c:v>22.387211385683393</c:v>
                </c:pt>
                <c:pt idx="2659">
                  <c:v>22.38721138568339</c:v>
                </c:pt>
                <c:pt idx="2660">
                  <c:v>22.387211385683379</c:v>
                </c:pt>
                <c:pt idx="2661">
                  <c:v>22.387211385683379</c:v>
                </c:pt>
                <c:pt idx="2662">
                  <c:v>22.38721138568339</c:v>
                </c:pt>
                <c:pt idx="2663">
                  <c:v>22.387211385683379</c:v>
                </c:pt>
                <c:pt idx="2664">
                  <c:v>22.38721138568339</c:v>
                </c:pt>
                <c:pt idx="2665">
                  <c:v>22.387211385683383</c:v>
                </c:pt>
                <c:pt idx="2666">
                  <c:v>22.387211385683379</c:v>
                </c:pt>
                <c:pt idx="2667">
                  <c:v>22.387211385683404</c:v>
                </c:pt>
                <c:pt idx="2668">
                  <c:v>22.387211385683379</c:v>
                </c:pt>
                <c:pt idx="2669">
                  <c:v>22.387211385683393</c:v>
                </c:pt>
                <c:pt idx="2670">
                  <c:v>22.387211385683386</c:v>
                </c:pt>
                <c:pt idx="2671">
                  <c:v>22.387211385683397</c:v>
                </c:pt>
                <c:pt idx="2672">
                  <c:v>22.387211385683397</c:v>
                </c:pt>
                <c:pt idx="2673">
                  <c:v>22.387211385683386</c:v>
                </c:pt>
                <c:pt idx="2674">
                  <c:v>22.387211385683376</c:v>
                </c:pt>
                <c:pt idx="2675">
                  <c:v>22.387211385683383</c:v>
                </c:pt>
                <c:pt idx="2676">
                  <c:v>22.387211385683386</c:v>
                </c:pt>
                <c:pt idx="2677">
                  <c:v>22.387211385683376</c:v>
                </c:pt>
                <c:pt idx="2678">
                  <c:v>22.387211385683383</c:v>
                </c:pt>
                <c:pt idx="2679">
                  <c:v>22.38721138568339</c:v>
                </c:pt>
                <c:pt idx="2680">
                  <c:v>22.387211385683386</c:v>
                </c:pt>
                <c:pt idx="2681">
                  <c:v>22.387211385683383</c:v>
                </c:pt>
                <c:pt idx="2682">
                  <c:v>22.387211385683386</c:v>
                </c:pt>
                <c:pt idx="2683">
                  <c:v>22.387211385683397</c:v>
                </c:pt>
                <c:pt idx="2684">
                  <c:v>22.387211385683383</c:v>
                </c:pt>
                <c:pt idx="2685">
                  <c:v>22.387211385683393</c:v>
                </c:pt>
                <c:pt idx="2686">
                  <c:v>22.387211385683383</c:v>
                </c:pt>
                <c:pt idx="2687">
                  <c:v>22.387211385683393</c:v>
                </c:pt>
                <c:pt idx="2688">
                  <c:v>22.387211385683383</c:v>
                </c:pt>
                <c:pt idx="2689">
                  <c:v>22.387211385683397</c:v>
                </c:pt>
                <c:pt idx="2690">
                  <c:v>22.387211385683383</c:v>
                </c:pt>
                <c:pt idx="2691">
                  <c:v>22.387211385683393</c:v>
                </c:pt>
                <c:pt idx="2692">
                  <c:v>22.387211385683393</c:v>
                </c:pt>
                <c:pt idx="2693">
                  <c:v>22.38721138568339</c:v>
                </c:pt>
                <c:pt idx="2694">
                  <c:v>22.38721138568339</c:v>
                </c:pt>
                <c:pt idx="2695">
                  <c:v>22.387211385683383</c:v>
                </c:pt>
                <c:pt idx="2696">
                  <c:v>22.387211385683379</c:v>
                </c:pt>
                <c:pt idx="2697">
                  <c:v>22.284351492703035</c:v>
                </c:pt>
                <c:pt idx="2698">
                  <c:v>22.284351492703031</c:v>
                </c:pt>
                <c:pt idx="2699">
                  <c:v>22.284351492703031</c:v>
                </c:pt>
                <c:pt idx="2700">
                  <c:v>22.284351492703045</c:v>
                </c:pt>
                <c:pt idx="2701">
                  <c:v>22.284351492703028</c:v>
                </c:pt>
                <c:pt idx="2702">
                  <c:v>22.284351492703021</c:v>
                </c:pt>
                <c:pt idx="2703">
                  <c:v>22.284351492703035</c:v>
                </c:pt>
                <c:pt idx="2704">
                  <c:v>22.284351492703038</c:v>
                </c:pt>
                <c:pt idx="2705">
                  <c:v>22.284351492703031</c:v>
                </c:pt>
                <c:pt idx="2706">
                  <c:v>22.284351492703042</c:v>
                </c:pt>
                <c:pt idx="2707">
                  <c:v>22.284351492703021</c:v>
                </c:pt>
                <c:pt idx="2708">
                  <c:v>22.284351492703035</c:v>
                </c:pt>
                <c:pt idx="2709">
                  <c:v>22.284351492703028</c:v>
                </c:pt>
                <c:pt idx="2710">
                  <c:v>22.284351492703035</c:v>
                </c:pt>
                <c:pt idx="2711">
                  <c:v>22.284351492703035</c:v>
                </c:pt>
                <c:pt idx="2712">
                  <c:v>22.284351492703028</c:v>
                </c:pt>
                <c:pt idx="2713">
                  <c:v>22.284351492703028</c:v>
                </c:pt>
                <c:pt idx="2714">
                  <c:v>22.284351492703028</c:v>
                </c:pt>
                <c:pt idx="2715">
                  <c:v>22.284351492703024</c:v>
                </c:pt>
                <c:pt idx="2716">
                  <c:v>22.284351492703045</c:v>
                </c:pt>
                <c:pt idx="2717">
                  <c:v>22.284351492703021</c:v>
                </c:pt>
                <c:pt idx="2718">
                  <c:v>22.284351492703035</c:v>
                </c:pt>
                <c:pt idx="2719">
                  <c:v>22.284351492703017</c:v>
                </c:pt>
                <c:pt idx="2720">
                  <c:v>22.284351492703028</c:v>
                </c:pt>
                <c:pt idx="2721">
                  <c:v>22.284351492703024</c:v>
                </c:pt>
                <c:pt idx="2722">
                  <c:v>22.284351492703028</c:v>
                </c:pt>
                <c:pt idx="2723">
                  <c:v>22.284351492703031</c:v>
                </c:pt>
                <c:pt idx="2724">
                  <c:v>22.284351492703021</c:v>
                </c:pt>
                <c:pt idx="2725">
                  <c:v>22.284351492703024</c:v>
                </c:pt>
                <c:pt idx="2726">
                  <c:v>22.284351492703031</c:v>
                </c:pt>
                <c:pt idx="2727">
                  <c:v>22.284351492703024</c:v>
                </c:pt>
                <c:pt idx="2728">
                  <c:v>22.284351492703042</c:v>
                </c:pt>
                <c:pt idx="2729">
                  <c:v>22.284351492703024</c:v>
                </c:pt>
                <c:pt idx="2730">
                  <c:v>22.284351492703031</c:v>
                </c:pt>
                <c:pt idx="2731">
                  <c:v>22.284351492703028</c:v>
                </c:pt>
                <c:pt idx="2732">
                  <c:v>22.284351492703021</c:v>
                </c:pt>
                <c:pt idx="2733">
                  <c:v>22.284351492703031</c:v>
                </c:pt>
                <c:pt idx="2734">
                  <c:v>22.284351492703028</c:v>
                </c:pt>
                <c:pt idx="2735">
                  <c:v>22.284351492703024</c:v>
                </c:pt>
                <c:pt idx="2736">
                  <c:v>22.284351492703035</c:v>
                </c:pt>
                <c:pt idx="2737">
                  <c:v>22.284351492703028</c:v>
                </c:pt>
                <c:pt idx="2738">
                  <c:v>22.284351492703021</c:v>
                </c:pt>
                <c:pt idx="2739">
                  <c:v>22.284351492703042</c:v>
                </c:pt>
                <c:pt idx="2740">
                  <c:v>22.284351492703028</c:v>
                </c:pt>
                <c:pt idx="2741">
                  <c:v>22.284351492703024</c:v>
                </c:pt>
                <c:pt idx="2742">
                  <c:v>22.284351492703028</c:v>
                </c:pt>
                <c:pt idx="2743">
                  <c:v>22.284351492703035</c:v>
                </c:pt>
                <c:pt idx="2744">
                  <c:v>22.284351492703024</c:v>
                </c:pt>
                <c:pt idx="2745">
                  <c:v>22.181964198002191</c:v>
                </c:pt>
                <c:pt idx="2746">
                  <c:v>22.181964198002191</c:v>
                </c:pt>
                <c:pt idx="2747">
                  <c:v>22.181964198002177</c:v>
                </c:pt>
                <c:pt idx="2748">
                  <c:v>22.181964198002188</c:v>
                </c:pt>
                <c:pt idx="2749">
                  <c:v>22.181964198002177</c:v>
                </c:pt>
                <c:pt idx="2750">
                  <c:v>22.181964198002195</c:v>
                </c:pt>
                <c:pt idx="2751">
                  <c:v>22.181964198002181</c:v>
                </c:pt>
                <c:pt idx="2752">
                  <c:v>22.181964198002181</c:v>
                </c:pt>
                <c:pt idx="2753">
                  <c:v>22.181964198002184</c:v>
                </c:pt>
                <c:pt idx="2754">
                  <c:v>22.181964198002177</c:v>
                </c:pt>
                <c:pt idx="2755">
                  <c:v>22.181964198002181</c:v>
                </c:pt>
                <c:pt idx="2756">
                  <c:v>22.181964198002184</c:v>
                </c:pt>
                <c:pt idx="2757">
                  <c:v>22.181964198002191</c:v>
                </c:pt>
                <c:pt idx="2758">
                  <c:v>22.181964198002188</c:v>
                </c:pt>
                <c:pt idx="2759">
                  <c:v>22.181964198002177</c:v>
                </c:pt>
                <c:pt idx="2760">
                  <c:v>22.181964198002177</c:v>
                </c:pt>
                <c:pt idx="2761">
                  <c:v>22.181964198002174</c:v>
                </c:pt>
                <c:pt idx="2762">
                  <c:v>22.181964198002198</c:v>
                </c:pt>
                <c:pt idx="2763">
                  <c:v>22.181964198002181</c:v>
                </c:pt>
                <c:pt idx="2764">
                  <c:v>22.181964198002188</c:v>
                </c:pt>
                <c:pt idx="2765">
                  <c:v>22.181964198002181</c:v>
                </c:pt>
                <c:pt idx="2766">
                  <c:v>22.181964198002177</c:v>
                </c:pt>
                <c:pt idx="2767">
                  <c:v>22.181964198002181</c:v>
                </c:pt>
                <c:pt idx="2768">
                  <c:v>22.181964198002174</c:v>
                </c:pt>
                <c:pt idx="2769">
                  <c:v>22.181964198002184</c:v>
                </c:pt>
                <c:pt idx="2770">
                  <c:v>22.181964198002177</c:v>
                </c:pt>
                <c:pt idx="2771">
                  <c:v>22.181964198002174</c:v>
                </c:pt>
                <c:pt idx="2772">
                  <c:v>22.181964198002191</c:v>
                </c:pt>
                <c:pt idx="2773">
                  <c:v>22.181964198002188</c:v>
                </c:pt>
                <c:pt idx="2774">
                  <c:v>22.181964198002195</c:v>
                </c:pt>
                <c:pt idx="2775">
                  <c:v>22.181964198002188</c:v>
                </c:pt>
                <c:pt idx="2776">
                  <c:v>22.181964198002177</c:v>
                </c:pt>
                <c:pt idx="2777">
                  <c:v>22.181964198002188</c:v>
                </c:pt>
                <c:pt idx="2778">
                  <c:v>22.181964198002184</c:v>
                </c:pt>
                <c:pt idx="2779">
                  <c:v>22.181964198002198</c:v>
                </c:pt>
                <c:pt idx="2780">
                  <c:v>22.181964198002184</c:v>
                </c:pt>
                <c:pt idx="2781">
                  <c:v>22.181964198002181</c:v>
                </c:pt>
                <c:pt idx="2782">
                  <c:v>22.181964198002184</c:v>
                </c:pt>
                <c:pt idx="2783">
                  <c:v>22.181964198002181</c:v>
                </c:pt>
                <c:pt idx="2784">
                  <c:v>22.080047330188997</c:v>
                </c:pt>
                <c:pt idx="2785">
                  <c:v>22.080047330189004</c:v>
                </c:pt>
                <c:pt idx="2786">
                  <c:v>22.080047330188989</c:v>
                </c:pt>
                <c:pt idx="2787">
                  <c:v>22.080047330189</c:v>
                </c:pt>
                <c:pt idx="2788">
                  <c:v>22.080047330188997</c:v>
                </c:pt>
                <c:pt idx="2789">
                  <c:v>22.080047330189</c:v>
                </c:pt>
                <c:pt idx="2790">
                  <c:v>22.080047330189</c:v>
                </c:pt>
                <c:pt idx="2791">
                  <c:v>22.080047330189011</c:v>
                </c:pt>
                <c:pt idx="2792">
                  <c:v>22.080047330188997</c:v>
                </c:pt>
                <c:pt idx="2793">
                  <c:v>22.080047330189</c:v>
                </c:pt>
                <c:pt idx="2794">
                  <c:v>22.080047330189</c:v>
                </c:pt>
                <c:pt idx="2795">
                  <c:v>22.080047330189</c:v>
                </c:pt>
                <c:pt idx="2796">
                  <c:v>22.080047330189004</c:v>
                </c:pt>
                <c:pt idx="2797">
                  <c:v>22.080047330188989</c:v>
                </c:pt>
                <c:pt idx="2798">
                  <c:v>22.080047330188993</c:v>
                </c:pt>
                <c:pt idx="2799">
                  <c:v>22.080047330188993</c:v>
                </c:pt>
                <c:pt idx="2800">
                  <c:v>22.080047330188986</c:v>
                </c:pt>
                <c:pt idx="2801">
                  <c:v>22.080047330189007</c:v>
                </c:pt>
                <c:pt idx="2802">
                  <c:v>22.080047330189</c:v>
                </c:pt>
                <c:pt idx="2803">
                  <c:v>22.080047330188989</c:v>
                </c:pt>
                <c:pt idx="2804">
                  <c:v>22.080047330188997</c:v>
                </c:pt>
                <c:pt idx="2805">
                  <c:v>22.080047330188993</c:v>
                </c:pt>
                <c:pt idx="2806">
                  <c:v>22.080047330188997</c:v>
                </c:pt>
                <c:pt idx="2807">
                  <c:v>22.080047330188993</c:v>
                </c:pt>
                <c:pt idx="2808">
                  <c:v>22.080047330188993</c:v>
                </c:pt>
                <c:pt idx="2809">
                  <c:v>22.080047330188993</c:v>
                </c:pt>
                <c:pt idx="2810">
                  <c:v>22.080047330189004</c:v>
                </c:pt>
                <c:pt idx="2811">
                  <c:v>22.080047330189004</c:v>
                </c:pt>
                <c:pt idx="2812">
                  <c:v>22.080047330189</c:v>
                </c:pt>
                <c:pt idx="2813">
                  <c:v>21.978598727848262</c:v>
                </c:pt>
                <c:pt idx="2814">
                  <c:v>21.978598727848262</c:v>
                </c:pt>
                <c:pt idx="2815">
                  <c:v>21.978598727848237</c:v>
                </c:pt>
                <c:pt idx="2816">
                  <c:v>21.97859872784824</c:v>
                </c:pt>
                <c:pt idx="2817">
                  <c:v>21.978598727848258</c:v>
                </c:pt>
                <c:pt idx="2818">
                  <c:v>21.97859872784824</c:v>
                </c:pt>
                <c:pt idx="2819">
                  <c:v>21.978598727848244</c:v>
                </c:pt>
                <c:pt idx="2820">
                  <c:v>21.978598727848247</c:v>
                </c:pt>
                <c:pt idx="2821">
                  <c:v>21.978598727848265</c:v>
                </c:pt>
                <c:pt idx="2822">
                  <c:v>21.978598727848244</c:v>
                </c:pt>
                <c:pt idx="2823">
                  <c:v>21.978598727848262</c:v>
                </c:pt>
                <c:pt idx="2824">
                  <c:v>21.978598727848247</c:v>
                </c:pt>
                <c:pt idx="2825">
                  <c:v>21.978598727848247</c:v>
                </c:pt>
                <c:pt idx="2826">
                  <c:v>21.978598727848262</c:v>
                </c:pt>
                <c:pt idx="2827">
                  <c:v>21.978598727848251</c:v>
                </c:pt>
                <c:pt idx="2828">
                  <c:v>21.978598727848251</c:v>
                </c:pt>
                <c:pt idx="2829">
                  <c:v>21.978598727848254</c:v>
                </c:pt>
                <c:pt idx="2830">
                  <c:v>21.978598727848254</c:v>
                </c:pt>
                <c:pt idx="2831">
                  <c:v>21.978598727848247</c:v>
                </c:pt>
                <c:pt idx="2832">
                  <c:v>21.978598727848244</c:v>
                </c:pt>
                <c:pt idx="2833">
                  <c:v>21.978598727848258</c:v>
                </c:pt>
                <c:pt idx="2834">
                  <c:v>21.978598727848258</c:v>
                </c:pt>
                <c:pt idx="2835">
                  <c:v>21.978598727848251</c:v>
                </c:pt>
                <c:pt idx="2836">
                  <c:v>21.978598727848254</c:v>
                </c:pt>
                <c:pt idx="2837">
                  <c:v>21.978598727848244</c:v>
                </c:pt>
                <c:pt idx="2838">
                  <c:v>21.978598727848247</c:v>
                </c:pt>
                <c:pt idx="2839">
                  <c:v>21.978598727848247</c:v>
                </c:pt>
                <c:pt idx="2840">
                  <c:v>21.978598727848251</c:v>
                </c:pt>
                <c:pt idx="2841">
                  <c:v>21.978598727848251</c:v>
                </c:pt>
                <c:pt idx="2842">
                  <c:v>21.978598727848247</c:v>
                </c:pt>
                <c:pt idx="2843">
                  <c:v>21.978598727848247</c:v>
                </c:pt>
                <c:pt idx="2844">
                  <c:v>21.978598727848265</c:v>
                </c:pt>
                <c:pt idx="2845">
                  <c:v>21.978598727848251</c:v>
                </c:pt>
                <c:pt idx="2846">
                  <c:v>21.978598727848247</c:v>
                </c:pt>
                <c:pt idx="2847">
                  <c:v>21.978598727848247</c:v>
                </c:pt>
                <c:pt idx="2848">
                  <c:v>21.978598727848258</c:v>
                </c:pt>
                <c:pt idx="2849">
                  <c:v>21.978598727848258</c:v>
                </c:pt>
                <c:pt idx="2850">
                  <c:v>21.877616239495524</c:v>
                </c:pt>
                <c:pt idx="2851">
                  <c:v>21.877616239495524</c:v>
                </c:pt>
                <c:pt idx="2852">
                  <c:v>21.877616239495531</c:v>
                </c:pt>
                <c:pt idx="2853">
                  <c:v>21.87761623949552</c:v>
                </c:pt>
                <c:pt idx="2854">
                  <c:v>21.87761623949552</c:v>
                </c:pt>
                <c:pt idx="2855">
                  <c:v>21.877616239495534</c:v>
                </c:pt>
                <c:pt idx="2856">
                  <c:v>21.87761623949552</c:v>
                </c:pt>
                <c:pt idx="2857">
                  <c:v>21.877616239495527</c:v>
                </c:pt>
                <c:pt idx="2858">
                  <c:v>21.877616239495534</c:v>
                </c:pt>
                <c:pt idx="2859">
                  <c:v>21.877616239495527</c:v>
                </c:pt>
                <c:pt idx="2860">
                  <c:v>21.877616239495531</c:v>
                </c:pt>
                <c:pt idx="2861">
                  <c:v>21.877616239495541</c:v>
                </c:pt>
                <c:pt idx="2862">
                  <c:v>21.877616239495524</c:v>
                </c:pt>
                <c:pt idx="2863">
                  <c:v>21.877616239495516</c:v>
                </c:pt>
                <c:pt idx="2864">
                  <c:v>21.877616239495531</c:v>
                </c:pt>
                <c:pt idx="2865">
                  <c:v>21.87761623949552</c:v>
                </c:pt>
                <c:pt idx="2866">
                  <c:v>21.877616239495538</c:v>
                </c:pt>
                <c:pt idx="2867">
                  <c:v>21.877616239495524</c:v>
                </c:pt>
                <c:pt idx="2868">
                  <c:v>21.877616239495527</c:v>
                </c:pt>
                <c:pt idx="2869">
                  <c:v>21.877616239495516</c:v>
                </c:pt>
                <c:pt idx="2870">
                  <c:v>21.87761623949552</c:v>
                </c:pt>
                <c:pt idx="2871">
                  <c:v>21.877616239495527</c:v>
                </c:pt>
                <c:pt idx="2872">
                  <c:v>21.877616239495531</c:v>
                </c:pt>
                <c:pt idx="2873">
                  <c:v>21.877616239495531</c:v>
                </c:pt>
                <c:pt idx="2874">
                  <c:v>21.877616239495527</c:v>
                </c:pt>
                <c:pt idx="2875">
                  <c:v>21.877616239495524</c:v>
                </c:pt>
                <c:pt idx="2876">
                  <c:v>21.877616239495524</c:v>
                </c:pt>
                <c:pt idx="2877">
                  <c:v>21.877616239495531</c:v>
                </c:pt>
                <c:pt idx="2878">
                  <c:v>21.877616239495538</c:v>
                </c:pt>
                <c:pt idx="2879">
                  <c:v>21.877616239495527</c:v>
                </c:pt>
                <c:pt idx="2880">
                  <c:v>21.877616239495538</c:v>
                </c:pt>
                <c:pt idx="2881">
                  <c:v>21.877616239495527</c:v>
                </c:pt>
                <c:pt idx="2882">
                  <c:v>21.877616239495513</c:v>
                </c:pt>
                <c:pt idx="2883">
                  <c:v>21.877616239495534</c:v>
                </c:pt>
                <c:pt idx="2884">
                  <c:v>21.877616239495527</c:v>
                </c:pt>
                <c:pt idx="2885">
                  <c:v>21.877616239495527</c:v>
                </c:pt>
                <c:pt idx="2886">
                  <c:v>21.877616239495527</c:v>
                </c:pt>
                <c:pt idx="2887">
                  <c:v>21.877616239495531</c:v>
                </c:pt>
                <c:pt idx="2888">
                  <c:v>21.877616239495527</c:v>
                </c:pt>
                <c:pt idx="2889">
                  <c:v>21.877616239495538</c:v>
                </c:pt>
                <c:pt idx="2890">
                  <c:v>21.877616239495516</c:v>
                </c:pt>
                <c:pt idx="2891">
                  <c:v>21.87761623949552</c:v>
                </c:pt>
                <c:pt idx="2892">
                  <c:v>21.777097723531597</c:v>
                </c:pt>
                <c:pt idx="2893">
                  <c:v>21.777097723531597</c:v>
                </c:pt>
                <c:pt idx="2894">
                  <c:v>21.7770977235316</c:v>
                </c:pt>
                <c:pt idx="2895">
                  <c:v>21.7770977235316</c:v>
                </c:pt>
                <c:pt idx="2896">
                  <c:v>21.777097723531579</c:v>
                </c:pt>
                <c:pt idx="2897">
                  <c:v>21.777097723531586</c:v>
                </c:pt>
                <c:pt idx="2898">
                  <c:v>21.777097723531579</c:v>
                </c:pt>
                <c:pt idx="2899">
                  <c:v>21.7770977235316</c:v>
                </c:pt>
                <c:pt idx="2900">
                  <c:v>21.777097723531586</c:v>
                </c:pt>
                <c:pt idx="2901">
                  <c:v>21.777097723531586</c:v>
                </c:pt>
                <c:pt idx="2902">
                  <c:v>21.777097723531579</c:v>
                </c:pt>
                <c:pt idx="2903">
                  <c:v>21.777097723531583</c:v>
                </c:pt>
                <c:pt idx="2904">
                  <c:v>21.77709772353159</c:v>
                </c:pt>
                <c:pt idx="2905">
                  <c:v>21.777097723531593</c:v>
                </c:pt>
                <c:pt idx="2906">
                  <c:v>21.777097723531586</c:v>
                </c:pt>
                <c:pt idx="2907">
                  <c:v>21.777097723531593</c:v>
                </c:pt>
                <c:pt idx="2908">
                  <c:v>21.777097723531593</c:v>
                </c:pt>
                <c:pt idx="2909">
                  <c:v>21.77709772353159</c:v>
                </c:pt>
                <c:pt idx="2910">
                  <c:v>21.77709772353159</c:v>
                </c:pt>
                <c:pt idx="2911">
                  <c:v>21.777097723531593</c:v>
                </c:pt>
                <c:pt idx="2912">
                  <c:v>21.77709772353159</c:v>
                </c:pt>
                <c:pt idx="2913">
                  <c:v>21.777097723531597</c:v>
                </c:pt>
                <c:pt idx="2914">
                  <c:v>21.777097723531593</c:v>
                </c:pt>
                <c:pt idx="2915">
                  <c:v>21.77709772353159</c:v>
                </c:pt>
                <c:pt idx="2916">
                  <c:v>21.777097723531597</c:v>
                </c:pt>
                <c:pt idx="2917">
                  <c:v>21.777097723531586</c:v>
                </c:pt>
                <c:pt idx="2918">
                  <c:v>21.77709772353159</c:v>
                </c:pt>
                <c:pt idx="2919">
                  <c:v>21.777097723531579</c:v>
                </c:pt>
                <c:pt idx="2920">
                  <c:v>21.777097723531583</c:v>
                </c:pt>
                <c:pt idx="2921">
                  <c:v>21.777097723531597</c:v>
                </c:pt>
                <c:pt idx="2922">
                  <c:v>21.7770977235316</c:v>
                </c:pt>
                <c:pt idx="2923">
                  <c:v>21.777097723531597</c:v>
                </c:pt>
                <c:pt idx="2924">
                  <c:v>21.777097723531583</c:v>
                </c:pt>
                <c:pt idx="2925">
                  <c:v>21.777097723531583</c:v>
                </c:pt>
                <c:pt idx="2926">
                  <c:v>21.777097723531597</c:v>
                </c:pt>
                <c:pt idx="2927">
                  <c:v>21.777097723531593</c:v>
                </c:pt>
                <c:pt idx="2928">
                  <c:v>21.777097723531586</c:v>
                </c:pt>
                <c:pt idx="2929">
                  <c:v>21.777097723531579</c:v>
                </c:pt>
                <c:pt idx="2930">
                  <c:v>21.777097723531597</c:v>
                </c:pt>
                <c:pt idx="2931">
                  <c:v>21.777097723531593</c:v>
                </c:pt>
                <c:pt idx="2932">
                  <c:v>21.777097723531593</c:v>
                </c:pt>
                <c:pt idx="2933">
                  <c:v>21.777097723531593</c:v>
                </c:pt>
                <c:pt idx="2934">
                  <c:v>21.777097723531586</c:v>
                </c:pt>
                <c:pt idx="2935">
                  <c:v>21.777097723531607</c:v>
                </c:pt>
                <c:pt idx="2936">
                  <c:v>21.77709772353159</c:v>
                </c:pt>
                <c:pt idx="2937">
                  <c:v>21.777097723531593</c:v>
                </c:pt>
                <c:pt idx="2938">
                  <c:v>21.7770977235316</c:v>
                </c:pt>
                <c:pt idx="2939">
                  <c:v>21.777097723531586</c:v>
                </c:pt>
                <c:pt idx="2940">
                  <c:v>21.77709772353159</c:v>
                </c:pt>
                <c:pt idx="2941">
                  <c:v>21.777097723531593</c:v>
                </c:pt>
                <c:pt idx="2942">
                  <c:v>21.777097723531586</c:v>
                </c:pt>
                <c:pt idx="2943">
                  <c:v>21.77709772353159</c:v>
                </c:pt>
                <c:pt idx="2944">
                  <c:v>21.677041048196958</c:v>
                </c:pt>
                <c:pt idx="2945">
                  <c:v>21.677041048196948</c:v>
                </c:pt>
                <c:pt idx="2946">
                  <c:v>21.677041048196948</c:v>
                </c:pt>
                <c:pt idx="2947">
                  <c:v>21.677041048196958</c:v>
                </c:pt>
                <c:pt idx="2948">
                  <c:v>21.677041048196966</c:v>
                </c:pt>
                <c:pt idx="2949">
                  <c:v>21.677041048196948</c:v>
                </c:pt>
                <c:pt idx="2950">
                  <c:v>21.677041048196966</c:v>
                </c:pt>
                <c:pt idx="2951">
                  <c:v>21.677041048196944</c:v>
                </c:pt>
                <c:pt idx="2952">
                  <c:v>21.677041048196951</c:v>
                </c:pt>
                <c:pt idx="2953">
                  <c:v>21.677041048196951</c:v>
                </c:pt>
                <c:pt idx="2954">
                  <c:v>21.677041048196948</c:v>
                </c:pt>
                <c:pt idx="2955">
                  <c:v>21.677041048196966</c:v>
                </c:pt>
                <c:pt idx="2956">
                  <c:v>21.677041048196962</c:v>
                </c:pt>
                <c:pt idx="2957">
                  <c:v>21.677041048196948</c:v>
                </c:pt>
                <c:pt idx="2958">
                  <c:v>21.677041048196948</c:v>
                </c:pt>
                <c:pt idx="2959">
                  <c:v>21.677041048196958</c:v>
                </c:pt>
                <c:pt idx="2960">
                  <c:v>21.677041048196962</c:v>
                </c:pt>
                <c:pt idx="2961">
                  <c:v>21.677041048196958</c:v>
                </c:pt>
                <c:pt idx="2962">
                  <c:v>21.677041048196958</c:v>
                </c:pt>
                <c:pt idx="2963">
                  <c:v>21.677041048196966</c:v>
                </c:pt>
                <c:pt idx="2964">
                  <c:v>21.677041048196958</c:v>
                </c:pt>
                <c:pt idx="2965">
                  <c:v>21.677041048196951</c:v>
                </c:pt>
                <c:pt idx="2966">
                  <c:v>21.677041048196941</c:v>
                </c:pt>
                <c:pt idx="2967">
                  <c:v>21.677041048196966</c:v>
                </c:pt>
                <c:pt idx="2968">
                  <c:v>21.677041048196951</c:v>
                </c:pt>
                <c:pt idx="2969">
                  <c:v>21.677041048196951</c:v>
                </c:pt>
                <c:pt idx="2970">
                  <c:v>21.677041048196948</c:v>
                </c:pt>
                <c:pt idx="2971">
                  <c:v>21.677041048196958</c:v>
                </c:pt>
                <c:pt idx="2972">
                  <c:v>21.677041048196948</c:v>
                </c:pt>
                <c:pt idx="2973">
                  <c:v>21.677041048196958</c:v>
                </c:pt>
                <c:pt idx="2974">
                  <c:v>21.677041048196962</c:v>
                </c:pt>
                <c:pt idx="2975">
                  <c:v>21.677041048196969</c:v>
                </c:pt>
                <c:pt idx="2976">
                  <c:v>21.677041048196955</c:v>
                </c:pt>
                <c:pt idx="2977">
                  <c:v>21.677041048196958</c:v>
                </c:pt>
                <c:pt idx="2978">
                  <c:v>21.677041048196962</c:v>
                </c:pt>
                <c:pt idx="2979">
                  <c:v>21.677041048196951</c:v>
                </c:pt>
                <c:pt idx="2980">
                  <c:v>21.677041048196944</c:v>
                </c:pt>
                <c:pt idx="2981">
                  <c:v>21.677041048196955</c:v>
                </c:pt>
                <c:pt idx="2982">
                  <c:v>21.677041048196948</c:v>
                </c:pt>
                <c:pt idx="2983">
                  <c:v>21.677041048196958</c:v>
                </c:pt>
                <c:pt idx="2984">
                  <c:v>21.677041048196951</c:v>
                </c:pt>
                <c:pt idx="2985">
                  <c:v>21.677041048196951</c:v>
                </c:pt>
                <c:pt idx="2986">
                  <c:v>21.677041048196951</c:v>
                </c:pt>
                <c:pt idx="2987">
                  <c:v>21.677041048196962</c:v>
                </c:pt>
                <c:pt idx="2988">
                  <c:v>21.677041048196958</c:v>
                </c:pt>
                <c:pt idx="2989">
                  <c:v>21.677041048196951</c:v>
                </c:pt>
                <c:pt idx="2990">
                  <c:v>21.677041048196969</c:v>
                </c:pt>
                <c:pt idx="2991">
                  <c:v>21.577444091526655</c:v>
                </c:pt>
                <c:pt idx="2992">
                  <c:v>21.577444091526658</c:v>
                </c:pt>
                <c:pt idx="2993">
                  <c:v>21.577444091526647</c:v>
                </c:pt>
                <c:pt idx="2994">
                  <c:v>21.577444091526651</c:v>
                </c:pt>
                <c:pt idx="2995">
                  <c:v>21.577444091526644</c:v>
                </c:pt>
                <c:pt idx="2996">
                  <c:v>21.577444091526665</c:v>
                </c:pt>
                <c:pt idx="2997">
                  <c:v>21.577444091526669</c:v>
                </c:pt>
                <c:pt idx="2998">
                  <c:v>21.577444091526662</c:v>
                </c:pt>
                <c:pt idx="2999">
                  <c:v>21.57744409152664</c:v>
                </c:pt>
                <c:pt idx="3000">
                  <c:v>21.577444091526662</c:v>
                </c:pt>
                <c:pt idx="3001">
                  <c:v>21.577444091526651</c:v>
                </c:pt>
                <c:pt idx="3002">
                  <c:v>21.577444091526662</c:v>
                </c:pt>
                <c:pt idx="3003">
                  <c:v>21.577444091526662</c:v>
                </c:pt>
                <c:pt idx="3004">
                  <c:v>21.577444091526644</c:v>
                </c:pt>
                <c:pt idx="3005">
                  <c:v>21.577444091526655</c:v>
                </c:pt>
                <c:pt idx="3006">
                  <c:v>21.577444091526644</c:v>
                </c:pt>
                <c:pt idx="3007">
                  <c:v>21.577444091526647</c:v>
                </c:pt>
                <c:pt idx="3008">
                  <c:v>21.577444091526651</c:v>
                </c:pt>
                <c:pt idx="3009">
                  <c:v>21.577444091526655</c:v>
                </c:pt>
                <c:pt idx="3010">
                  <c:v>21.577444091526658</c:v>
                </c:pt>
                <c:pt idx="3011">
                  <c:v>21.577444091526647</c:v>
                </c:pt>
                <c:pt idx="3012">
                  <c:v>21.577444091526665</c:v>
                </c:pt>
                <c:pt idx="3013">
                  <c:v>21.577444091526662</c:v>
                </c:pt>
                <c:pt idx="3014">
                  <c:v>21.577444091526662</c:v>
                </c:pt>
                <c:pt idx="3015">
                  <c:v>21.577444091526655</c:v>
                </c:pt>
                <c:pt idx="3016">
                  <c:v>21.577444091526658</c:v>
                </c:pt>
                <c:pt idx="3017">
                  <c:v>21.577444091526662</c:v>
                </c:pt>
                <c:pt idx="3018">
                  <c:v>21.577444091526644</c:v>
                </c:pt>
                <c:pt idx="3019">
                  <c:v>21.577444091526669</c:v>
                </c:pt>
                <c:pt idx="3020">
                  <c:v>21.577444091526655</c:v>
                </c:pt>
                <c:pt idx="3021">
                  <c:v>21.577444091526655</c:v>
                </c:pt>
                <c:pt idx="3022">
                  <c:v>21.577444091526672</c:v>
                </c:pt>
                <c:pt idx="3023">
                  <c:v>21.577444091526655</c:v>
                </c:pt>
                <c:pt idx="3024">
                  <c:v>21.47830474130534</c:v>
                </c:pt>
                <c:pt idx="3025">
                  <c:v>21.478304741305323</c:v>
                </c:pt>
                <c:pt idx="3026">
                  <c:v>21.47830474130533</c:v>
                </c:pt>
                <c:pt idx="3027">
                  <c:v>21.47830474130533</c:v>
                </c:pt>
                <c:pt idx="3028">
                  <c:v>21.47830474130533</c:v>
                </c:pt>
                <c:pt idx="3029">
                  <c:v>21.478304741305333</c:v>
                </c:pt>
                <c:pt idx="3030">
                  <c:v>21.478304741305333</c:v>
                </c:pt>
                <c:pt idx="3031">
                  <c:v>21.478304741305337</c:v>
                </c:pt>
                <c:pt idx="3032">
                  <c:v>21.47830474130533</c:v>
                </c:pt>
                <c:pt idx="3033">
                  <c:v>21.478304741305333</c:v>
                </c:pt>
                <c:pt idx="3034">
                  <c:v>21.47830474130533</c:v>
                </c:pt>
                <c:pt idx="3035">
                  <c:v>21.478304741305319</c:v>
                </c:pt>
                <c:pt idx="3036">
                  <c:v>21.47830474130533</c:v>
                </c:pt>
                <c:pt idx="3037">
                  <c:v>21.47830474130534</c:v>
                </c:pt>
                <c:pt idx="3038">
                  <c:v>21.478304741305326</c:v>
                </c:pt>
                <c:pt idx="3039">
                  <c:v>21.47830474130533</c:v>
                </c:pt>
                <c:pt idx="3040">
                  <c:v>21.47830474130533</c:v>
                </c:pt>
                <c:pt idx="3041">
                  <c:v>21.47830474130534</c:v>
                </c:pt>
                <c:pt idx="3042">
                  <c:v>21.47830474130534</c:v>
                </c:pt>
                <c:pt idx="3043">
                  <c:v>21.478304741305344</c:v>
                </c:pt>
                <c:pt idx="3044">
                  <c:v>21.47830474130533</c:v>
                </c:pt>
                <c:pt idx="3045">
                  <c:v>21.47830474130533</c:v>
                </c:pt>
                <c:pt idx="3046">
                  <c:v>21.478304741305333</c:v>
                </c:pt>
                <c:pt idx="3047">
                  <c:v>21.478304741305337</c:v>
                </c:pt>
                <c:pt idx="3048">
                  <c:v>21.478304741305323</c:v>
                </c:pt>
                <c:pt idx="3049">
                  <c:v>21.478304741305333</c:v>
                </c:pt>
                <c:pt idx="3050">
                  <c:v>21.478304741305333</c:v>
                </c:pt>
                <c:pt idx="3051">
                  <c:v>21.47830474130534</c:v>
                </c:pt>
                <c:pt idx="3052">
                  <c:v>21.478304741305326</c:v>
                </c:pt>
                <c:pt idx="3053">
                  <c:v>21.47830474130533</c:v>
                </c:pt>
                <c:pt idx="3054">
                  <c:v>21.47830474130533</c:v>
                </c:pt>
                <c:pt idx="3055">
                  <c:v>21.478304741305333</c:v>
                </c:pt>
                <c:pt idx="3056">
                  <c:v>21.478304741305333</c:v>
                </c:pt>
                <c:pt idx="3057">
                  <c:v>21.478304741305326</c:v>
                </c:pt>
                <c:pt idx="3058">
                  <c:v>21.478304741305344</c:v>
                </c:pt>
                <c:pt idx="3059">
                  <c:v>21.478304741305333</c:v>
                </c:pt>
                <c:pt idx="3060">
                  <c:v>21.478304741305337</c:v>
                </c:pt>
                <c:pt idx="3061">
                  <c:v>21.478304741305326</c:v>
                </c:pt>
                <c:pt idx="3062">
                  <c:v>21.47830474130534</c:v>
                </c:pt>
                <c:pt idx="3063">
                  <c:v>21.478304741305333</c:v>
                </c:pt>
                <c:pt idx="3064">
                  <c:v>21.478304741305326</c:v>
                </c:pt>
                <c:pt idx="3065">
                  <c:v>21.478304741305337</c:v>
                </c:pt>
                <c:pt idx="3066">
                  <c:v>21.478304741305337</c:v>
                </c:pt>
                <c:pt idx="3067">
                  <c:v>21.478304741305337</c:v>
                </c:pt>
                <c:pt idx="3068">
                  <c:v>21.47830474130533</c:v>
                </c:pt>
                <c:pt idx="3069">
                  <c:v>21.47830474130534</c:v>
                </c:pt>
                <c:pt idx="3070">
                  <c:v>21.478304741305333</c:v>
                </c:pt>
                <c:pt idx="3071">
                  <c:v>21.478304741305337</c:v>
                </c:pt>
                <c:pt idx="3072">
                  <c:v>21.47830474130534</c:v>
                </c:pt>
                <c:pt idx="3073">
                  <c:v>21.478304741305319</c:v>
                </c:pt>
                <c:pt idx="3074">
                  <c:v>21.478304741305333</c:v>
                </c:pt>
                <c:pt idx="3075">
                  <c:v>21.37962089502231</c:v>
                </c:pt>
                <c:pt idx="3076">
                  <c:v>21.37962089502232</c:v>
                </c:pt>
                <c:pt idx="3077">
                  <c:v>21.379620895022317</c:v>
                </c:pt>
                <c:pt idx="3078">
                  <c:v>21.37962089502232</c:v>
                </c:pt>
                <c:pt idx="3079">
                  <c:v>21.379620895022313</c:v>
                </c:pt>
                <c:pt idx="3080">
                  <c:v>21.379620895022313</c:v>
                </c:pt>
                <c:pt idx="3081">
                  <c:v>21.379620895022313</c:v>
                </c:pt>
                <c:pt idx="3082">
                  <c:v>21.379620895022317</c:v>
                </c:pt>
                <c:pt idx="3083">
                  <c:v>21.379620895022324</c:v>
                </c:pt>
                <c:pt idx="3084">
                  <c:v>21.379620895022324</c:v>
                </c:pt>
                <c:pt idx="3085">
                  <c:v>21.379620895022327</c:v>
                </c:pt>
                <c:pt idx="3086">
                  <c:v>21.379620895022324</c:v>
                </c:pt>
                <c:pt idx="3087">
                  <c:v>21.379620895022313</c:v>
                </c:pt>
                <c:pt idx="3088">
                  <c:v>21.379620895022306</c:v>
                </c:pt>
                <c:pt idx="3089">
                  <c:v>21.37962089502231</c:v>
                </c:pt>
                <c:pt idx="3090">
                  <c:v>21.37962089502231</c:v>
                </c:pt>
                <c:pt idx="3091">
                  <c:v>21.379620895022317</c:v>
                </c:pt>
                <c:pt idx="3092">
                  <c:v>21.379620895022317</c:v>
                </c:pt>
                <c:pt idx="3093">
                  <c:v>21.379620895022317</c:v>
                </c:pt>
                <c:pt idx="3094">
                  <c:v>21.379620895022327</c:v>
                </c:pt>
                <c:pt idx="3095">
                  <c:v>21.379620895022313</c:v>
                </c:pt>
                <c:pt idx="3096">
                  <c:v>21.379620895022313</c:v>
                </c:pt>
                <c:pt idx="3097">
                  <c:v>21.379620895022303</c:v>
                </c:pt>
                <c:pt idx="3098">
                  <c:v>21.37962089502231</c:v>
                </c:pt>
                <c:pt idx="3099">
                  <c:v>21.379620895022306</c:v>
                </c:pt>
                <c:pt idx="3100">
                  <c:v>21.379620895022313</c:v>
                </c:pt>
                <c:pt idx="3101">
                  <c:v>21.379620895022324</c:v>
                </c:pt>
                <c:pt idx="3102">
                  <c:v>21.37962089502231</c:v>
                </c:pt>
                <c:pt idx="3103">
                  <c:v>21.379620895022324</c:v>
                </c:pt>
                <c:pt idx="3104">
                  <c:v>21.37962089502232</c:v>
                </c:pt>
                <c:pt idx="3105">
                  <c:v>21.379620895022317</c:v>
                </c:pt>
                <c:pt idx="3106">
                  <c:v>21.379620895022306</c:v>
                </c:pt>
                <c:pt idx="3107">
                  <c:v>21.379620895022313</c:v>
                </c:pt>
                <c:pt idx="3108">
                  <c:v>21.37962089502232</c:v>
                </c:pt>
                <c:pt idx="3109">
                  <c:v>21.379620895022317</c:v>
                </c:pt>
                <c:pt idx="3110">
                  <c:v>21.379620895022331</c:v>
                </c:pt>
                <c:pt idx="3111">
                  <c:v>21.37962089502232</c:v>
                </c:pt>
                <c:pt idx="3112">
                  <c:v>21.379620895022313</c:v>
                </c:pt>
                <c:pt idx="3113">
                  <c:v>21.37962089502231</c:v>
                </c:pt>
                <c:pt idx="3114">
                  <c:v>21.379620895022317</c:v>
                </c:pt>
                <c:pt idx="3115">
                  <c:v>21.379620895022324</c:v>
                </c:pt>
                <c:pt idx="3116">
                  <c:v>21.37962089502231</c:v>
                </c:pt>
                <c:pt idx="3117">
                  <c:v>21.379620895022313</c:v>
                </c:pt>
                <c:pt idx="3118">
                  <c:v>21.379620895022313</c:v>
                </c:pt>
                <c:pt idx="3119">
                  <c:v>21.37962089502232</c:v>
                </c:pt>
                <c:pt idx="3120">
                  <c:v>21.37962089502232</c:v>
                </c:pt>
                <c:pt idx="3121">
                  <c:v>21.379620895022317</c:v>
                </c:pt>
                <c:pt idx="3122">
                  <c:v>21.37962089502232</c:v>
                </c:pt>
                <c:pt idx="3123">
                  <c:v>21.379620895022313</c:v>
                </c:pt>
                <c:pt idx="3124">
                  <c:v>21.37962089502232</c:v>
                </c:pt>
                <c:pt idx="3125">
                  <c:v>21.379620895022306</c:v>
                </c:pt>
                <c:pt idx="3126">
                  <c:v>21.379620895022317</c:v>
                </c:pt>
                <c:pt idx="3127">
                  <c:v>21.379620895022313</c:v>
                </c:pt>
                <c:pt idx="3128">
                  <c:v>21.379620895022313</c:v>
                </c:pt>
                <c:pt idx="3129">
                  <c:v>21.37962089502231</c:v>
                </c:pt>
                <c:pt idx="3130">
                  <c:v>21.37962089502231</c:v>
                </c:pt>
                <c:pt idx="3131">
                  <c:v>21.379620895022306</c:v>
                </c:pt>
                <c:pt idx="3132">
                  <c:v>21.379620895022317</c:v>
                </c:pt>
                <c:pt idx="3133">
                  <c:v>21.379620895022313</c:v>
                </c:pt>
                <c:pt idx="3134">
                  <c:v>21.379620895022313</c:v>
                </c:pt>
                <c:pt idx="3135">
                  <c:v>21.37962089502232</c:v>
                </c:pt>
                <c:pt idx="3136">
                  <c:v>21.379620895022306</c:v>
                </c:pt>
                <c:pt idx="3137">
                  <c:v>21.379620895022327</c:v>
                </c:pt>
                <c:pt idx="3138">
                  <c:v>21.379620895022313</c:v>
                </c:pt>
                <c:pt idx="3139">
                  <c:v>21.37962089502232</c:v>
                </c:pt>
                <c:pt idx="3140">
                  <c:v>21.37962089502232</c:v>
                </c:pt>
                <c:pt idx="3141">
                  <c:v>21.379620895022317</c:v>
                </c:pt>
                <c:pt idx="3142">
                  <c:v>21.281390459827119</c:v>
                </c:pt>
                <c:pt idx="3143">
                  <c:v>21.281390459827119</c:v>
                </c:pt>
                <c:pt idx="3144">
                  <c:v>21.281390459827119</c:v>
                </c:pt>
                <c:pt idx="3145">
                  <c:v>21.281390459827115</c:v>
                </c:pt>
                <c:pt idx="3146">
                  <c:v>21.281390459827108</c:v>
                </c:pt>
                <c:pt idx="3147">
                  <c:v>21.281390459827115</c:v>
                </c:pt>
                <c:pt idx="3148">
                  <c:v>21.281390459827126</c:v>
                </c:pt>
                <c:pt idx="3149">
                  <c:v>21.281390459827119</c:v>
                </c:pt>
                <c:pt idx="3150">
                  <c:v>21.281390459827115</c:v>
                </c:pt>
                <c:pt idx="3151">
                  <c:v>21.281390459827122</c:v>
                </c:pt>
                <c:pt idx="3152">
                  <c:v>21.281390459827122</c:v>
                </c:pt>
                <c:pt idx="3153">
                  <c:v>21.281390459827126</c:v>
                </c:pt>
                <c:pt idx="3154">
                  <c:v>21.281390459827112</c:v>
                </c:pt>
                <c:pt idx="3155">
                  <c:v>21.281390459827115</c:v>
                </c:pt>
                <c:pt idx="3156">
                  <c:v>21.281390459827115</c:v>
                </c:pt>
                <c:pt idx="3157">
                  <c:v>21.281390459827104</c:v>
                </c:pt>
                <c:pt idx="3158">
                  <c:v>21.281390459827115</c:v>
                </c:pt>
                <c:pt idx="3159">
                  <c:v>21.281390459827122</c:v>
                </c:pt>
                <c:pt idx="3160">
                  <c:v>21.281390459827122</c:v>
                </c:pt>
                <c:pt idx="3161">
                  <c:v>21.281390459827119</c:v>
                </c:pt>
                <c:pt idx="3162">
                  <c:v>21.281390459827108</c:v>
                </c:pt>
                <c:pt idx="3163">
                  <c:v>21.281390459827129</c:v>
                </c:pt>
                <c:pt idx="3164">
                  <c:v>21.281390459827108</c:v>
                </c:pt>
                <c:pt idx="3165">
                  <c:v>21.281390459827112</c:v>
                </c:pt>
                <c:pt idx="3166">
                  <c:v>21.281390459827108</c:v>
                </c:pt>
                <c:pt idx="3167">
                  <c:v>21.281390459827115</c:v>
                </c:pt>
                <c:pt idx="3168">
                  <c:v>21.281390459827126</c:v>
                </c:pt>
                <c:pt idx="3169">
                  <c:v>21.281390459827119</c:v>
                </c:pt>
                <c:pt idx="3170">
                  <c:v>21.281390459827122</c:v>
                </c:pt>
                <c:pt idx="3171">
                  <c:v>21.281390459827122</c:v>
                </c:pt>
                <c:pt idx="3172">
                  <c:v>21.281390459827104</c:v>
                </c:pt>
                <c:pt idx="3173">
                  <c:v>21.281390459827112</c:v>
                </c:pt>
                <c:pt idx="3174">
                  <c:v>21.281390459827119</c:v>
                </c:pt>
                <c:pt idx="3175">
                  <c:v>21.281390459827119</c:v>
                </c:pt>
                <c:pt idx="3176">
                  <c:v>21.281390459827126</c:v>
                </c:pt>
                <c:pt idx="3177">
                  <c:v>21.281390459827119</c:v>
                </c:pt>
                <c:pt idx="3178">
                  <c:v>21.281390459827119</c:v>
                </c:pt>
                <c:pt idx="3179">
                  <c:v>21.281390459827112</c:v>
                </c:pt>
                <c:pt idx="3180">
                  <c:v>21.281390459827115</c:v>
                </c:pt>
                <c:pt idx="3181">
                  <c:v>21.281390459827119</c:v>
                </c:pt>
                <c:pt idx="3182">
                  <c:v>21.281390459827122</c:v>
                </c:pt>
                <c:pt idx="3183">
                  <c:v>21.281390459827115</c:v>
                </c:pt>
                <c:pt idx="3184">
                  <c:v>21.281390459827119</c:v>
                </c:pt>
                <c:pt idx="3185">
                  <c:v>21.281390459827119</c:v>
                </c:pt>
                <c:pt idx="3186">
                  <c:v>21.281390459827122</c:v>
                </c:pt>
                <c:pt idx="3187">
                  <c:v>21.183611352485016</c:v>
                </c:pt>
                <c:pt idx="3188">
                  <c:v>21.183611352485027</c:v>
                </c:pt>
                <c:pt idx="3189">
                  <c:v>21.183611352485016</c:v>
                </c:pt>
                <c:pt idx="3190">
                  <c:v>21.183611352485023</c:v>
                </c:pt>
                <c:pt idx="3191">
                  <c:v>21.183611352485006</c:v>
                </c:pt>
                <c:pt idx="3192">
                  <c:v>21.183611352485023</c:v>
                </c:pt>
                <c:pt idx="3193">
                  <c:v>21.183611352485013</c:v>
                </c:pt>
                <c:pt idx="3194">
                  <c:v>21.183611352485016</c:v>
                </c:pt>
                <c:pt idx="3195">
                  <c:v>21.183611352485013</c:v>
                </c:pt>
                <c:pt idx="3196">
                  <c:v>21.183611352485027</c:v>
                </c:pt>
                <c:pt idx="3197">
                  <c:v>21.183611352485023</c:v>
                </c:pt>
                <c:pt idx="3198">
                  <c:v>21.183611352485016</c:v>
                </c:pt>
                <c:pt idx="3199">
                  <c:v>21.183611352485013</c:v>
                </c:pt>
                <c:pt idx="3200">
                  <c:v>21.18361135248502</c:v>
                </c:pt>
                <c:pt idx="3201">
                  <c:v>21.183611352485023</c:v>
                </c:pt>
                <c:pt idx="3202">
                  <c:v>21.183611352485009</c:v>
                </c:pt>
                <c:pt idx="3203">
                  <c:v>21.183611352485016</c:v>
                </c:pt>
                <c:pt idx="3204">
                  <c:v>21.183611352485009</c:v>
                </c:pt>
                <c:pt idx="3205">
                  <c:v>21.183611352485027</c:v>
                </c:pt>
                <c:pt idx="3206">
                  <c:v>21.183611352485016</c:v>
                </c:pt>
                <c:pt idx="3207">
                  <c:v>21.183611352485041</c:v>
                </c:pt>
                <c:pt idx="3208">
                  <c:v>21.183611352485023</c:v>
                </c:pt>
                <c:pt idx="3209">
                  <c:v>21.183611352485006</c:v>
                </c:pt>
                <c:pt idx="3210">
                  <c:v>21.183611352485027</c:v>
                </c:pt>
                <c:pt idx="3211">
                  <c:v>21.183611352485023</c:v>
                </c:pt>
                <c:pt idx="3212">
                  <c:v>21.183611352485013</c:v>
                </c:pt>
                <c:pt idx="3213">
                  <c:v>21.18361135248502</c:v>
                </c:pt>
                <c:pt idx="3214">
                  <c:v>21.183611352485027</c:v>
                </c:pt>
                <c:pt idx="3215">
                  <c:v>21.183611352485016</c:v>
                </c:pt>
                <c:pt idx="3216">
                  <c:v>21.183611352485027</c:v>
                </c:pt>
                <c:pt idx="3217">
                  <c:v>21.183611352485013</c:v>
                </c:pt>
                <c:pt idx="3218">
                  <c:v>21.183611352485013</c:v>
                </c:pt>
                <c:pt idx="3219">
                  <c:v>21.183611352485016</c:v>
                </c:pt>
                <c:pt idx="3220">
                  <c:v>21.183611352485023</c:v>
                </c:pt>
                <c:pt idx="3221">
                  <c:v>21.18361135248502</c:v>
                </c:pt>
                <c:pt idx="3222">
                  <c:v>21.183611352485009</c:v>
                </c:pt>
                <c:pt idx="3223">
                  <c:v>21.183611352485013</c:v>
                </c:pt>
                <c:pt idx="3224">
                  <c:v>21.183611352485016</c:v>
                </c:pt>
                <c:pt idx="3225">
                  <c:v>21.183611352485027</c:v>
                </c:pt>
                <c:pt idx="3226">
                  <c:v>21.086281499332888</c:v>
                </c:pt>
                <c:pt idx="3227">
                  <c:v>21.086281499332905</c:v>
                </c:pt>
                <c:pt idx="3228">
                  <c:v>21.086281499332891</c:v>
                </c:pt>
                <c:pt idx="3229">
                  <c:v>21.086281499332905</c:v>
                </c:pt>
                <c:pt idx="3230">
                  <c:v>21.086281499332888</c:v>
                </c:pt>
                <c:pt idx="3231">
                  <c:v>21.086281499332898</c:v>
                </c:pt>
                <c:pt idx="3232">
                  <c:v>21.086281499332888</c:v>
                </c:pt>
                <c:pt idx="3233">
                  <c:v>21.086281499332905</c:v>
                </c:pt>
                <c:pt idx="3234">
                  <c:v>21.086281499332898</c:v>
                </c:pt>
                <c:pt idx="3235">
                  <c:v>21.086281499332895</c:v>
                </c:pt>
                <c:pt idx="3236">
                  <c:v>21.086281499332905</c:v>
                </c:pt>
                <c:pt idx="3237">
                  <c:v>21.086281499332898</c:v>
                </c:pt>
                <c:pt idx="3238">
                  <c:v>21.086281499332891</c:v>
                </c:pt>
                <c:pt idx="3239">
                  <c:v>21.086281499332902</c:v>
                </c:pt>
                <c:pt idx="3240">
                  <c:v>21.086281499332909</c:v>
                </c:pt>
                <c:pt idx="3241">
                  <c:v>21.086281499332909</c:v>
                </c:pt>
                <c:pt idx="3242">
                  <c:v>21.086281499332898</c:v>
                </c:pt>
                <c:pt idx="3243">
                  <c:v>21.086281499332895</c:v>
                </c:pt>
                <c:pt idx="3244">
                  <c:v>21.086281499332902</c:v>
                </c:pt>
                <c:pt idx="3245">
                  <c:v>21.086281499332888</c:v>
                </c:pt>
                <c:pt idx="3246">
                  <c:v>21.086281499332902</c:v>
                </c:pt>
                <c:pt idx="3247">
                  <c:v>21.086281499332891</c:v>
                </c:pt>
                <c:pt idx="3248">
                  <c:v>21.086281499332888</c:v>
                </c:pt>
                <c:pt idx="3249">
                  <c:v>21.086281499332884</c:v>
                </c:pt>
                <c:pt idx="3250">
                  <c:v>21.086281499332888</c:v>
                </c:pt>
                <c:pt idx="3251">
                  <c:v>21.086281499332888</c:v>
                </c:pt>
                <c:pt idx="3252">
                  <c:v>21.086281499332902</c:v>
                </c:pt>
                <c:pt idx="3253">
                  <c:v>21.086281499332895</c:v>
                </c:pt>
                <c:pt idx="3254">
                  <c:v>21.086281499332902</c:v>
                </c:pt>
                <c:pt idx="3255">
                  <c:v>21.086281499332898</c:v>
                </c:pt>
                <c:pt idx="3256">
                  <c:v>21.086281499332902</c:v>
                </c:pt>
                <c:pt idx="3257">
                  <c:v>21.086281499332895</c:v>
                </c:pt>
                <c:pt idx="3258">
                  <c:v>21.086281499332902</c:v>
                </c:pt>
                <c:pt idx="3259">
                  <c:v>21.086281499332902</c:v>
                </c:pt>
                <c:pt idx="3260">
                  <c:v>21.086281499332888</c:v>
                </c:pt>
                <c:pt idx="3261">
                  <c:v>21.086281499332895</c:v>
                </c:pt>
                <c:pt idx="3262">
                  <c:v>21.086281499332895</c:v>
                </c:pt>
                <c:pt idx="3263">
                  <c:v>21.08628149933288</c:v>
                </c:pt>
                <c:pt idx="3264">
                  <c:v>21.086281499332891</c:v>
                </c:pt>
                <c:pt idx="3265">
                  <c:v>21.086281499332905</c:v>
                </c:pt>
                <c:pt idx="3266">
                  <c:v>21.086281499332888</c:v>
                </c:pt>
                <c:pt idx="3267">
                  <c:v>21.086281499332905</c:v>
                </c:pt>
                <c:pt idx="3268">
                  <c:v>21.086281499332888</c:v>
                </c:pt>
                <c:pt idx="3269">
                  <c:v>21.086281499332895</c:v>
                </c:pt>
                <c:pt idx="3270">
                  <c:v>21.086281499332891</c:v>
                </c:pt>
                <c:pt idx="3271">
                  <c:v>21.086281499332898</c:v>
                </c:pt>
                <c:pt idx="3272">
                  <c:v>21.086281499332891</c:v>
                </c:pt>
                <c:pt idx="3273">
                  <c:v>21.086281499332898</c:v>
                </c:pt>
                <c:pt idx="3274">
                  <c:v>21.086281499332898</c:v>
                </c:pt>
                <c:pt idx="3275">
                  <c:v>21.086281499332898</c:v>
                </c:pt>
                <c:pt idx="3276">
                  <c:v>21.086281499332895</c:v>
                </c:pt>
                <c:pt idx="3277">
                  <c:v>20.98939883623526</c:v>
                </c:pt>
                <c:pt idx="3278">
                  <c:v>20.989398836235246</c:v>
                </c:pt>
                <c:pt idx="3279">
                  <c:v>20.989398836235235</c:v>
                </c:pt>
                <c:pt idx="3280">
                  <c:v>20.989398836235239</c:v>
                </c:pt>
                <c:pt idx="3281">
                  <c:v>20.989398836235239</c:v>
                </c:pt>
                <c:pt idx="3282">
                  <c:v>20.989398836235253</c:v>
                </c:pt>
                <c:pt idx="3283">
                  <c:v>20.989398836235257</c:v>
                </c:pt>
                <c:pt idx="3284">
                  <c:v>20.989398836235246</c:v>
                </c:pt>
                <c:pt idx="3285">
                  <c:v>20.989398836235239</c:v>
                </c:pt>
                <c:pt idx="3286">
                  <c:v>20.989398836235242</c:v>
                </c:pt>
                <c:pt idx="3287">
                  <c:v>20.989398836235249</c:v>
                </c:pt>
                <c:pt idx="3288">
                  <c:v>20.989398836235232</c:v>
                </c:pt>
                <c:pt idx="3289">
                  <c:v>20.989398836235235</c:v>
                </c:pt>
                <c:pt idx="3290">
                  <c:v>20.989398836235239</c:v>
                </c:pt>
                <c:pt idx="3291">
                  <c:v>20.989398836235246</c:v>
                </c:pt>
                <c:pt idx="3292">
                  <c:v>20.989398836235246</c:v>
                </c:pt>
                <c:pt idx="3293">
                  <c:v>20.989398836235239</c:v>
                </c:pt>
                <c:pt idx="3294">
                  <c:v>20.989398836235249</c:v>
                </c:pt>
                <c:pt idx="3295">
                  <c:v>20.989398836235242</c:v>
                </c:pt>
                <c:pt idx="3296">
                  <c:v>20.989398836235249</c:v>
                </c:pt>
                <c:pt idx="3297">
                  <c:v>20.989398836235249</c:v>
                </c:pt>
                <c:pt idx="3298">
                  <c:v>20.989398836235239</c:v>
                </c:pt>
                <c:pt idx="3299">
                  <c:v>20.989398836235242</c:v>
                </c:pt>
                <c:pt idx="3300">
                  <c:v>20.989398836235249</c:v>
                </c:pt>
                <c:pt idx="3301">
                  <c:v>20.989398836235242</c:v>
                </c:pt>
                <c:pt idx="3302">
                  <c:v>20.989398836235242</c:v>
                </c:pt>
                <c:pt idx="3303">
                  <c:v>20.989398836235249</c:v>
                </c:pt>
                <c:pt idx="3304">
                  <c:v>20.98939883623526</c:v>
                </c:pt>
                <c:pt idx="3305">
                  <c:v>20.989398836235242</c:v>
                </c:pt>
                <c:pt idx="3306">
                  <c:v>20.989398836235253</c:v>
                </c:pt>
                <c:pt idx="3307">
                  <c:v>20.989398836235235</c:v>
                </c:pt>
                <c:pt idx="3308">
                  <c:v>20.989398836235235</c:v>
                </c:pt>
                <c:pt idx="3309">
                  <c:v>20.989398836235253</c:v>
                </c:pt>
                <c:pt idx="3310">
                  <c:v>20.989398836235239</c:v>
                </c:pt>
                <c:pt idx="3311">
                  <c:v>20.989398836235253</c:v>
                </c:pt>
                <c:pt idx="3312">
                  <c:v>20.989398836235249</c:v>
                </c:pt>
                <c:pt idx="3313">
                  <c:v>20.989398836235242</c:v>
                </c:pt>
                <c:pt idx="3314">
                  <c:v>20.989398836235246</c:v>
                </c:pt>
                <c:pt idx="3315">
                  <c:v>20.989398836235246</c:v>
                </c:pt>
                <c:pt idx="3316">
                  <c:v>20.989398836235249</c:v>
                </c:pt>
                <c:pt idx="3317">
                  <c:v>20.989398836235242</c:v>
                </c:pt>
                <c:pt idx="3318">
                  <c:v>20.989398836235239</c:v>
                </c:pt>
                <c:pt idx="3319">
                  <c:v>20.989398836235239</c:v>
                </c:pt>
                <c:pt idx="3320">
                  <c:v>20.989398836235239</c:v>
                </c:pt>
                <c:pt idx="3321">
                  <c:v>20.989398836235235</c:v>
                </c:pt>
                <c:pt idx="3322">
                  <c:v>20.989398836235246</c:v>
                </c:pt>
                <c:pt idx="3323">
                  <c:v>20.989398836235246</c:v>
                </c:pt>
                <c:pt idx="3324">
                  <c:v>20.989398836235239</c:v>
                </c:pt>
                <c:pt idx="3325">
                  <c:v>20.989398836235246</c:v>
                </c:pt>
                <c:pt idx="3326">
                  <c:v>20.989398836235246</c:v>
                </c:pt>
                <c:pt idx="3327">
                  <c:v>20.989398836235242</c:v>
                </c:pt>
                <c:pt idx="3328">
                  <c:v>20.989398836235257</c:v>
                </c:pt>
                <c:pt idx="3329">
                  <c:v>20.989398836235242</c:v>
                </c:pt>
                <c:pt idx="3330">
                  <c:v>20.892961308540393</c:v>
                </c:pt>
                <c:pt idx="3331">
                  <c:v>20.892961308540407</c:v>
                </c:pt>
                <c:pt idx="3332">
                  <c:v>20.892961308540407</c:v>
                </c:pt>
                <c:pt idx="3333">
                  <c:v>20.892961308540396</c:v>
                </c:pt>
                <c:pt idx="3334">
                  <c:v>20.892961308540396</c:v>
                </c:pt>
                <c:pt idx="3335">
                  <c:v>20.8929613085404</c:v>
                </c:pt>
                <c:pt idx="3336">
                  <c:v>20.892961308540407</c:v>
                </c:pt>
                <c:pt idx="3337">
                  <c:v>20.892961308540382</c:v>
                </c:pt>
                <c:pt idx="3338">
                  <c:v>20.8929613085404</c:v>
                </c:pt>
                <c:pt idx="3339">
                  <c:v>20.892961308540393</c:v>
                </c:pt>
                <c:pt idx="3340">
                  <c:v>20.892961308540393</c:v>
                </c:pt>
                <c:pt idx="3341">
                  <c:v>20.892961308540396</c:v>
                </c:pt>
                <c:pt idx="3342">
                  <c:v>20.892961308540404</c:v>
                </c:pt>
                <c:pt idx="3343">
                  <c:v>20.892961308540396</c:v>
                </c:pt>
                <c:pt idx="3344">
                  <c:v>20.892961308540404</c:v>
                </c:pt>
                <c:pt idx="3345">
                  <c:v>20.892961308540411</c:v>
                </c:pt>
                <c:pt idx="3346">
                  <c:v>20.892961308540411</c:v>
                </c:pt>
                <c:pt idx="3347">
                  <c:v>20.892961308540414</c:v>
                </c:pt>
                <c:pt idx="3348">
                  <c:v>20.892961308540404</c:v>
                </c:pt>
                <c:pt idx="3349">
                  <c:v>20.8929613085404</c:v>
                </c:pt>
                <c:pt idx="3350">
                  <c:v>20.892961308540411</c:v>
                </c:pt>
                <c:pt idx="3351">
                  <c:v>20.8929613085404</c:v>
                </c:pt>
                <c:pt idx="3352">
                  <c:v>20.892961308540404</c:v>
                </c:pt>
                <c:pt idx="3353">
                  <c:v>20.892961308540396</c:v>
                </c:pt>
                <c:pt idx="3354">
                  <c:v>20.8929613085404</c:v>
                </c:pt>
                <c:pt idx="3355">
                  <c:v>20.892961308540407</c:v>
                </c:pt>
                <c:pt idx="3356">
                  <c:v>20.892961308540411</c:v>
                </c:pt>
                <c:pt idx="3357">
                  <c:v>20.892961308540414</c:v>
                </c:pt>
                <c:pt idx="3358">
                  <c:v>20.892961308540396</c:v>
                </c:pt>
                <c:pt idx="3359">
                  <c:v>20.892961308540389</c:v>
                </c:pt>
                <c:pt idx="3360">
                  <c:v>20.892961308540404</c:v>
                </c:pt>
                <c:pt idx="3361">
                  <c:v>20.892961308540396</c:v>
                </c:pt>
                <c:pt idx="3362">
                  <c:v>20.892961308540393</c:v>
                </c:pt>
                <c:pt idx="3363">
                  <c:v>20.892961308540411</c:v>
                </c:pt>
                <c:pt idx="3364">
                  <c:v>20.892961308540393</c:v>
                </c:pt>
                <c:pt idx="3365">
                  <c:v>20.892961308540404</c:v>
                </c:pt>
                <c:pt idx="3366">
                  <c:v>20.892961308540411</c:v>
                </c:pt>
                <c:pt idx="3367">
                  <c:v>20.892961308540407</c:v>
                </c:pt>
                <c:pt idx="3368">
                  <c:v>20.892961308540396</c:v>
                </c:pt>
                <c:pt idx="3369">
                  <c:v>20.892961308540404</c:v>
                </c:pt>
                <c:pt idx="3370">
                  <c:v>20.8929613085404</c:v>
                </c:pt>
                <c:pt idx="3371">
                  <c:v>20.892961308540411</c:v>
                </c:pt>
                <c:pt idx="3372">
                  <c:v>20.892961308540411</c:v>
                </c:pt>
                <c:pt idx="3373">
                  <c:v>20.892961308540393</c:v>
                </c:pt>
                <c:pt idx="3374">
                  <c:v>20.8929613085404</c:v>
                </c:pt>
                <c:pt idx="3375">
                  <c:v>20.8929613085404</c:v>
                </c:pt>
                <c:pt idx="3376">
                  <c:v>20.892961308540411</c:v>
                </c:pt>
                <c:pt idx="3377">
                  <c:v>20.796966871036961</c:v>
                </c:pt>
                <c:pt idx="3378">
                  <c:v>20.79696687103695</c:v>
                </c:pt>
                <c:pt idx="3379">
                  <c:v>20.796966871036958</c:v>
                </c:pt>
                <c:pt idx="3380">
                  <c:v>20.796966871036943</c:v>
                </c:pt>
                <c:pt idx="3381">
                  <c:v>20.796966871036954</c:v>
                </c:pt>
                <c:pt idx="3382">
                  <c:v>20.796966871036943</c:v>
                </c:pt>
                <c:pt idx="3383">
                  <c:v>20.79696687103694</c:v>
                </c:pt>
                <c:pt idx="3384">
                  <c:v>20.79696687103694</c:v>
                </c:pt>
                <c:pt idx="3385">
                  <c:v>20.796966871036947</c:v>
                </c:pt>
                <c:pt idx="3386">
                  <c:v>20.796966871036947</c:v>
                </c:pt>
                <c:pt idx="3387">
                  <c:v>20.796966871036947</c:v>
                </c:pt>
                <c:pt idx="3388">
                  <c:v>20.796966871036947</c:v>
                </c:pt>
                <c:pt idx="3389">
                  <c:v>20.796966871036954</c:v>
                </c:pt>
                <c:pt idx="3390">
                  <c:v>20.796966871036936</c:v>
                </c:pt>
                <c:pt idx="3391">
                  <c:v>20.796966871036958</c:v>
                </c:pt>
                <c:pt idx="3392">
                  <c:v>20.796966871036947</c:v>
                </c:pt>
                <c:pt idx="3393">
                  <c:v>20.796966871036947</c:v>
                </c:pt>
                <c:pt idx="3394">
                  <c:v>20.79696687103695</c:v>
                </c:pt>
                <c:pt idx="3395">
                  <c:v>20.79696687103695</c:v>
                </c:pt>
                <c:pt idx="3396">
                  <c:v>20.796966871036947</c:v>
                </c:pt>
                <c:pt idx="3397">
                  <c:v>20.796966871036947</c:v>
                </c:pt>
                <c:pt idx="3398">
                  <c:v>20.796966871036943</c:v>
                </c:pt>
                <c:pt idx="3399">
                  <c:v>20.796966871036936</c:v>
                </c:pt>
                <c:pt idx="3400">
                  <c:v>20.796966871036954</c:v>
                </c:pt>
                <c:pt idx="3401">
                  <c:v>20.796966871036947</c:v>
                </c:pt>
                <c:pt idx="3402">
                  <c:v>20.79696687103694</c:v>
                </c:pt>
                <c:pt idx="3403">
                  <c:v>20.79696687103694</c:v>
                </c:pt>
                <c:pt idx="3404">
                  <c:v>20.796966871036943</c:v>
                </c:pt>
                <c:pt idx="3405">
                  <c:v>20.796966871036958</c:v>
                </c:pt>
                <c:pt idx="3406">
                  <c:v>20.79696687103694</c:v>
                </c:pt>
                <c:pt idx="3407">
                  <c:v>20.796966871036936</c:v>
                </c:pt>
                <c:pt idx="3408">
                  <c:v>20.796966871036947</c:v>
                </c:pt>
                <c:pt idx="3409">
                  <c:v>20.796966871036958</c:v>
                </c:pt>
                <c:pt idx="3410">
                  <c:v>20.796966871036954</c:v>
                </c:pt>
                <c:pt idx="3411">
                  <c:v>20.796966871036958</c:v>
                </c:pt>
                <c:pt idx="3412">
                  <c:v>20.79696687103694</c:v>
                </c:pt>
                <c:pt idx="3413">
                  <c:v>20.79696687103694</c:v>
                </c:pt>
                <c:pt idx="3414">
                  <c:v>20.79696687103695</c:v>
                </c:pt>
                <c:pt idx="3415">
                  <c:v>20.796966871036947</c:v>
                </c:pt>
                <c:pt idx="3416">
                  <c:v>20.796966871036947</c:v>
                </c:pt>
                <c:pt idx="3417">
                  <c:v>20.796966871036943</c:v>
                </c:pt>
                <c:pt idx="3418">
                  <c:v>20.79696687103695</c:v>
                </c:pt>
                <c:pt idx="3419">
                  <c:v>20.796966871036947</c:v>
                </c:pt>
                <c:pt idx="3420">
                  <c:v>20.79696687103695</c:v>
                </c:pt>
                <c:pt idx="3421">
                  <c:v>20.79696687103695</c:v>
                </c:pt>
                <c:pt idx="3422">
                  <c:v>20.79696687103695</c:v>
                </c:pt>
                <c:pt idx="3423">
                  <c:v>20.79696687103695</c:v>
                </c:pt>
                <c:pt idx="3424">
                  <c:v>20.796966871036947</c:v>
                </c:pt>
                <c:pt idx="3425">
                  <c:v>20.79696687103695</c:v>
                </c:pt>
                <c:pt idx="3426">
                  <c:v>20.79696687103695</c:v>
                </c:pt>
                <c:pt idx="3427">
                  <c:v>20.79696687103695</c:v>
                </c:pt>
                <c:pt idx="3428">
                  <c:v>20.796966871036947</c:v>
                </c:pt>
                <c:pt idx="3429">
                  <c:v>20.701413487910415</c:v>
                </c:pt>
                <c:pt idx="3430">
                  <c:v>20.701413487910418</c:v>
                </c:pt>
                <c:pt idx="3431">
                  <c:v>20.701413487910422</c:v>
                </c:pt>
                <c:pt idx="3432">
                  <c:v>20.701413487910415</c:v>
                </c:pt>
                <c:pt idx="3433">
                  <c:v>20.701413487910425</c:v>
                </c:pt>
                <c:pt idx="3434">
                  <c:v>20.701413487910411</c:v>
                </c:pt>
                <c:pt idx="3435">
                  <c:v>20.701413487910404</c:v>
                </c:pt>
                <c:pt idx="3436">
                  <c:v>20.701413487910415</c:v>
                </c:pt>
                <c:pt idx="3437">
                  <c:v>20.701413487910415</c:v>
                </c:pt>
                <c:pt idx="3438">
                  <c:v>20.701413487910418</c:v>
                </c:pt>
                <c:pt idx="3439">
                  <c:v>20.701413487910408</c:v>
                </c:pt>
                <c:pt idx="3440">
                  <c:v>20.701413487910415</c:v>
                </c:pt>
                <c:pt idx="3441">
                  <c:v>20.701413487910418</c:v>
                </c:pt>
                <c:pt idx="3442">
                  <c:v>20.701413487910415</c:v>
                </c:pt>
                <c:pt idx="3443">
                  <c:v>20.701413487910425</c:v>
                </c:pt>
                <c:pt idx="3444">
                  <c:v>20.701413487910418</c:v>
                </c:pt>
                <c:pt idx="3445">
                  <c:v>20.701413487910418</c:v>
                </c:pt>
                <c:pt idx="3446">
                  <c:v>20.701413487910411</c:v>
                </c:pt>
                <c:pt idx="3447">
                  <c:v>20.701413487910404</c:v>
                </c:pt>
                <c:pt idx="3448">
                  <c:v>20.701413487910404</c:v>
                </c:pt>
                <c:pt idx="3449">
                  <c:v>20.701413487910404</c:v>
                </c:pt>
                <c:pt idx="3450">
                  <c:v>20.701413487910425</c:v>
                </c:pt>
                <c:pt idx="3451">
                  <c:v>20.701413487910422</c:v>
                </c:pt>
                <c:pt idx="3452">
                  <c:v>20.701413487910404</c:v>
                </c:pt>
                <c:pt idx="3453">
                  <c:v>20.701413487910408</c:v>
                </c:pt>
                <c:pt idx="3454">
                  <c:v>20.701413487910411</c:v>
                </c:pt>
                <c:pt idx="3455">
                  <c:v>20.701413487910415</c:v>
                </c:pt>
                <c:pt idx="3456">
                  <c:v>20.701413487910422</c:v>
                </c:pt>
                <c:pt idx="3457">
                  <c:v>20.701413487910408</c:v>
                </c:pt>
                <c:pt idx="3458">
                  <c:v>20.701413487910422</c:v>
                </c:pt>
                <c:pt idx="3459">
                  <c:v>20.701413487910418</c:v>
                </c:pt>
                <c:pt idx="3460">
                  <c:v>20.701413487910418</c:v>
                </c:pt>
                <c:pt idx="3461">
                  <c:v>20.701413487910411</c:v>
                </c:pt>
                <c:pt idx="3462">
                  <c:v>20.701413487910415</c:v>
                </c:pt>
                <c:pt idx="3463">
                  <c:v>20.701413487910418</c:v>
                </c:pt>
                <c:pt idx="3464">
                  <c:v>20.701413487910408</c:v>
                </c:pt>
                <c:pt idx="3465">
                  <c:v>20.701413487910418</c:v>
                </c:pt>
                <c:pt idx="3466">
                  <c:v>20.701413487910418</c:v>
                </c:pt>
                <c:pt idx="3467">
                  <c:v>20.701413487910415</c:v>
                </c:pt>
                <c:pt idx="3468">
                  <c:v>20.701413487910411</c:v>
                </c:pt>
                <c:pt idx="3469">
                  <c:v>20.701413487910415</c:v>
                </c:pt>
                <c:pt idx="3470">
                  <c:v>20.606299132700006</c:v>
                </c:pt>
                <c:pt idx="3471">
                  <c:v>20.606299132700002</c:v>
                </c:pt>
                <c:pt idx="3472">
                  <c:v>20.606299132700002</c:v>
                </c:pt>
                <c:pt idx="3473">
                  <c:v>20.606299132699995</c:v>
                </c:pt>
                <c:pt idx="3474">
                  <c:v>20.606299132699991</c:v>
                </c:pt>
                <c:pt idx="3475">
                  <c:v>20.606299132699991</c:v>
                </c:pt>
                <c:pt idx="3476">
                  <c:v>20.606299132699991</c:v>
                </c:pt>
                <c:pt idx="3477">
                  <c:v>20.606299132699984</c:v>
                </c:pt>
                <c:pt idx="3478">
                  <c:v>20.606299132699988</c:v>
                </c:pt>
                <c:pt idx="3479">
                  <c:v>20.606299132699998</c:v>
                </c:pt>
                <c:pt idx="3480">
                  <c:v>20.606299132699991</c:v>
                </c:pt>
                <c:pt idx="3481">
                  <c:v>20.606299132700002</c:v>
                </c:pt>
                <c:pt idx="3482">
                  <c:v>20.606299132700002</c:v>
                </c:pt>
                <c:pt idx="3483">
                  <c:v>20.606299132700002</c:v>
                </c:pt>
                <c:pt idx="3484">
                  <c:v>20.606299132700009</c:v>
                </c:pt>
                <c:pt idx="3485">
                  <c:v>20.606299132699991</c:v>
                </c:pt>
                <c:pt idx="3486">
                  <c:v>20.606299132699984</c:v>
                </c:pt>
                <c:pt idx="3487">
                  <c:v>20.606299132699984</c:v>
                </c:pt>
                <c:pt idx="3488">
                  <c:v>20.606299132699995</c:v>
                </c:pt>
                <c:pt idx="3489">
                  <c:v>20.606299132699988</c:v>
                </c:pt>
                <c:pt idx="3490">
                  <c:v>20.606299132699991</c:v>
                </c:pt>
                <c:pt idx="3491">
                  <c:v>20.606299132699995</c:v>
                </c:pt>
                <c:pt idx="3492">
                  <c:v>20.606299132699995</c:v>
                </c:pt>
                <c:pt idx="3493">
                  <c:v>20.606299132699995</c:v>
                </c:pt>
                <c:pt idx="3494">
                  <c:v>20.606299132699998</c:v>
                </c:pt>
                <c:pt idx="3495">
                  <c:v>20.606299132699998</c:v>
                </c:pt>
                <c:pt idx="3496">
                  <c:v>20.606299132699995</c:v>
                </c:pt>
                <c:pt idx="3497">
                  <c:v>20.606299132700006</c:v>
                </c:pt>
                <c:pt idx="3498">
                  <c:v>20.606299132699991</c:v>
                </c:pt>
                <c:pt idx="3499">
                  <c:v>20.606299132699988</c:v>
                </c:pt>
                <c:pt idx="3500">
                  <c:v>20.606299132699998</c:v>
                </c:pt>
                <c:pt idx="3501">
                  <c:v>20.606299132700009</c:v>
                </c:pt>
                <c:pt idx="3502">
                  <c:v>20.606299132699988</c:v>
                </c:pt>
                <c:pt idx="3503">
                  <c:v>20.606299132699998</c:v>
                </c:pt>
                <c:pt idx="3504">
                  <c:v>20.606299132700002</c:v>
                </c:pt>
                <c:pt idx="3505">
                  <c:v>20.606299132700009</c:v>
                </c:pt>
                <c:pt idx="3506">
                  <c:v>20.606299132700006</c:v>
                </c:pt>
                <c:pt idx="3507">
                  <c:v>20.606299132699991</c:v>
                </c:pt>
                <c:pt idx="3508">
                  <c:v>20.606299132700006</c:v>
                </c:pt>
                <c:pt idx="3509">
                  <c:v>20.511621788255656</c:v>
                </c:pt>
                <c:pt idx="3510">
                  <c:v>20.511621788255646</c:v>
                </c:pt>
                <c:pt idx="3511">
                  <c:v>20.511621788255646</c:v>
                </c:pt>
                <c:pt idx="3512">
                  <c:v>20.511621788255649</c:v>
                </c:pt>
                <c:pt idx="3513">
                  <c:v>20.51162178825566</c:v>
                </c:pt>
                <c:pt idx="3514">
                  <c:v>20.511621788255646</c:v>
                </c:pt>
                <c:pt idx="3515">
                  <c:v>20.511621788255646</c:v>
                </c:pt>
                <c:pt idx="3516">
                  <c:v>20.511621788255646</c:v>
                </c:pt>
                <c:pt idx="3517">
                  <c:v>20.511621788255646</c:v>
                </c:pt>
                <c:pt idx="3518">
                  <c:v>20.511621788255653</c:v>
                </c:pt>
                <c:pt idx="3519">
                  <c:v>20.511621788255646</c:v>
                </c:pt>
                <c:pt idx="3520">
                  <c:v>20.511621788255646</c:v>
                </c:pt>
                <c:pt idx="3521">
                  <c:v>20.51162178825566</c:v>
                </c:pt>
                <c:pt idx="3522">
                  <c:v>20.511621788255646</c:v>
                </c:pt>
                <c:pt idx="3523">
                  <c:v>20.511621788255635</c:v>
                </c:pt>
                <c:pt idx="3524">
                  <c:v>20.511621788255642</c:v>
                </c:pt>
                <c:pt idx="3525">
                  <c:v>20.511621788255646</c:v>
                </c:pt>
                <c:pt idx="3526">
                  <c:v>20.511621788255653</c:v>
                </c:pt>
                <c:pt idx="3527">
                  <c:v>20.511621788255646</c:v>
                </c:pt>
                <c:pt idx="3528">
                  <c:v>20.511621788255642</c:v>
                </c:pt>
                <c:pt idx="3529">
                  <c:v>20.51162178825566</c:v>
                </c:pt>
                <c:pt idx="3530">
                  <c:v>20.511621788255653</c:v>
                </c:pt>
                <c:pt idx="3531">
                  <c:v>20.511621788255656</c:v>
                </c:pt>
                <c:pt idx="3532">
                  <c:v>20.511621788255653</c:v>
                </c:pt>
                <c:pt idx="3533">
                  <c:v>20.511621788255649</c:v>
                </c:pt>
                <c:pt idx="3534">
                  <c:v>20.511621788255642</c:v>
                </c:pt>
                <c:pt idx="3535">
                  <c:v>20.511621788255653</c:v>
                </c:pt>
                <c:pt idx="3536">
                  <c:v>20.511621788255653</c:v>
                </c:pt>
                <c:pt idx="3537">
                  <c:v>20.511621788255649</c:v>
                </c:pt>
                <c:pt idx="3538">
                  <c:v>20.511621788255667</c:v>
                </c:pt>
                <c:pt idx="3539">
                  <c:v>20.511621788255656</c:v>
                </c:pt>
                <c:pt idx="3540">
                  <c:v>20.511621788255646</c:v>
                </c:pt>
                <c:pt idx="3541">
                  <c:v>20.511621788255642</c:v>
                </c:pt>
                <c:pt idx="3542">
                  <c:v>20.511621788255642</c:v>
                </c:pt>
                <c:pt idx="3543">
                  <c:v>20.511621788255646</c:v>
                </c:pt>
                <c:pt idx="3544">
                  <c:v>20.511621788255642</c:v>
                </c:pt>
                <c:pt idx="3545">
                  <c:v>20.511621788255646</c:v>
                </c:pt>
                <c:pt idx="3546">
                  <c:v>20.511621788255653</c:v>
                </c:pt>
                <c:pt idx="3547">
                  <c:v>20.511621788255642</c:v>
                </c:pt>
                <c:pt idx="3548">
                  <c:v>20.511621788255649</c:v>
                </c:pt>
                <c:pt idx="3549">
                  <c:v>20.511621788255653</c:v>
                </c:pt>
                <c:pt idx="3550">
                  <c:v>20.511621788255649</c:v>
                </c:pt>
                <c:pt idx="3551">
                  <c:v>20.511621788255642</c:v>
                </c:pt>
                <c:pt idx="3552">
                  <c:v>20.511621788255649</c:v>
                </c:pt>
                <c:pt idx="3553">
                  <c:v>20.511621788255649</c:v>
                </c:pt>
                <c:pt idx="3554">
                  <c:v>20.511621788255649</c:v>
                </c:pt>
                <c:pt idx="3555">
                  <c:v>20.511621788255663</c:v>
                </c:pt>
                <c:pt idx="3556">
                  <c:v>20.417379446695286</c:v>
                </c:pt>
                <c:pt idx="3557">
                  <c:v>20.417379446695286</c:v>
                </c:pt>
                <c:pt idx="3558">
                  <c:v>20.417379446695293</c:v>
                </c:pt>
                <c:pt idx="3559">
                  <c:v>20.417379446695303</c:v>
                </c:pt>
                <c:pt idx="3560">
                  <c:v>20.417379446695296</c:v>
                </c:pt>
                <c:pt idx="3561">
                  <c:v>20.4173794466953</c:v>
                </c:pt>
                <c:pt idx="3562">
                  <c:v>20.417379446695293</c:v>
                </c:pt>
                <c:pt idx="3563">
                  <c:v>20.4173794466953</c:v>
                </c:pt>
                <c:pt idx="3564">
                  <c:v>20.417379446695282</c:v>
                </c:pt>
                <c:pt idx="3565">
                  <c:v>20.417379446695289</c:v>
                </c:pt>
                <c:pt idx="3566">
                  <c:v>20.4173794466953</c:v>
                </c:pt>
                <c:pt idx="3567">
                  <c:v>20.417379446695282</c:v>
                </c:pt>
                <c:pt idx="3568">
                  <c:v>20.417379446695282</c:v>
                </c:pt>
                <c:pt idx="3569">
                  <c:v>20.417379446695293</c:v>
                </c:pt>
                <c:pt idx="3570">
                  <c:v>20.417379446695289</c:v>
                </c:pt>
                <c:pt idx="3571">
                  <c:v>20.417379446695282</c:v>
                </c:pt>
                <c:pt idx="3572">
                  <c:v>20.417379446695293</c:v>
                </c:pt>
                <c:pt idx="3573">
                  <c:v>20.417379446695296</c:v>
                </c:pt>
                <c:pt idx="3574">
                  <c:v>20.417379446695289</c:v>
                </c:pt>
                <c:pt idx="3575">
                  <c:v>20.417379446695282</c:v>
                </c:pt>
                <c:pt idx="3576">
                  <c:v>20.417379446695296</c:v>
                </c:pt>
                <c:pt idx="3577">
                  <c:v>20.417379446695286</c:v>
                </c:pt>
                <c:pt idx="3578">
                  <c:v>20.417379446695289</c:v>
                </c:pt>
                <c:pt idx="3579">
                  <c:v>20.4173794466953</c:v>
                </c:pt>
                <c:pt idx="3580">
                  <c:v>20.4173794466953</c:v>
                </c:pt>
                <c:pt idx="3581">
                  <c:v>20.417379446695296</c:v>
                </c:pt>
                <c:pt idx="3582">
                  <c:v>20.417379446695293</c:v>
                </c:pt>
                <c:pt idx="3583">
                  <c:v>20.417379446695286</c:v>
                </c:pt>
                <c:pt idx="3584">
                  <c:v>20.4173794466953</c:v>
                </c:pt>
                <c:pt idx="3585">
                  <c:v>20.417379446695289</c:v>
                </c:pt>
                <c:pt idx="3586">
                  <c:v>20.4173794466953</c:v>
                </c:pt>
                <c:pt idx="3587">
                  <c:v>20.417379446695293</c:v>
                </c:pt>
                <c:pt idx="3588">
                  <c:v>20.417379446695282</c:v>
                </c:pt>
                <c:pt idx="3589">
                  <c:v>20.417379446695289</c:v>
                </c:pt>
                <c:pt idx="3590">
                  <c:v>20.4173794466953</c:v>
                </c:pt>
                <c:pt idx="3591">
                  <c:v>20.417379446695296</c:v>
                </c:pt>
                <c:pt idx="3592">
                  <c:v>20.41737944669531</c:v>
                </c:pt>
                <c:pt idx="3593">
                  <c:v>20.4173794466953</c:v>
                </c:pt>
                <c:pt idx="3594">
                  <c:v>20.417379446695293</c:v>
                </c:pt>
                <c:pt idx="3595">
                  <c:v>20.417379446695303</c:v>
                </c:pt>
                <c:pt idx="3596">
                  <c:v>20.4173794466953</c:v>
                </c:pt>
                <c:pt idx="3597">
                  <c:v>20.417379446695296</c:v>
                </c:pt>
                <c:pt idx="3598">
                  <c:v>20.417379446695296</c:v>
                </c:pt>
                <c:pt idx="3599">
                  <c:v>20.4173794466953</c:v>
                </c:pt>
                <c:pt idx="3600">
                  <c:v>20.417379446695293</c:v>
                </c:pt>
                <c:pt idx="3601">
                  <c:v>20.417379446695271</c:v>
                </c:pt>
                <c:pt idx="3602">
                  <c:v>20.417379446695293</c:v>
                </c:pt>
                <c:pt idx="3603">
                  <c:v>20.417379446695293</c:v>
                </c:pt>
                <c:pt idx="3604">
                  <c:v>20.417379446695286</c:v>
                </c:pt>
                <c:pt idx="3605">
                  <c:v>20.4173794466953</c:v>
                </c:pt>
                <c:pt idx="3606">
                  <c:v>20.417379446695286</c:v>
                </c:pt>
                <c:pt idx="3607">
                  <c:v>20.417379446695286</c:v>
                </c:pt>
                <c:pt idx="3608">
                  <c:v>20.323570109362212</c:v>
                </c:pt>
                <c:pt idx="3609">
                  <c:v>20.323570109362212</c:v>
                </c:pt>
                <c:pt idx="3610">
                  <c:v>20.323570109362215</c:v>
                </c:pt>
                <c:pt idx="3611">
                  <c:v>20.323570109362223</c:v>
                </c:pt>
                <c:pt idx="3612">
                  <c:v>20.323570109362215</c:v>
                </c:pt>
                <c:pt idx="3613">
                  <c:v>20.323570109362212</c:v>
                </c:pt>
                <c:pt idx="3614">
                  <c:v>20.323570109362233</c:v>
                </c:pt>
                <c:pt idx="3615">
                  <c:v>20.323570109362205</c:v>
                </c:pt>
                <c:pt idx="3616">
                  <c:v>20.323570109362219</c:v>
                </c:pt>
                <c:pt idx="3617">
                  <c:v>20.323570109362226</c:v>
                </c:pt>
                <c:pt idx="3618">
                  <c:v>20.323570109362226</c:v>
                </c:pt>
                <c:pt idx="3619">
                  <c:v>20.323570109362215</c:v>
                </c:pt>
                <c:pt idx="3620">
                  <c:v>20.323570109362212</c:v>
                </c:pt>
                <c:pt idx="3621">
                  <c:v>20.323570109362226</c:v>
                </c:pt>
                <c:pt idx="3622">
                  <c:v>20.32357010936223</c:v>
                </c:pt>
                <c:pt idx="3623">
                  <c:v>20.323570109362208</c:v>
                </c:pt>
                <c:pt idx="3624">
                  <c:v>20.323570109362215</c:v>
                </c:pt>
                <c:pt idx="3625">
                  <c:v>20.323570109362208</c:v>
                </c:pt>
                <c:pt idx="3626">
                  <c:v>20.323570109362226</c:v>
                </c:pt>
                <c:pt idx="3627">
                  <c:v>20.323570109362212</c:v>
                </c:pt>
                <c:pt idx="3628">
                  <c:v>20.323570109362219</c:v>
                </c:pt>
                <c:pt idx="3629">
                  <c:v>20.323570109362212</c:v>
                </c:pt>
                <c:pt idx="3630">
                  <c:v>20.323570109362219</c:v>
                </c:pt>
                <c:pt idx="3631">
                  <c:v>20.323570109362219</c:v>
                </c:pt>
                <c:pt idx="3632">
                  <c:v>20.323570109362212</c:v>
                </c:pt>
                <c:pt idx="3633">
                  <c:v>20.323570109362223</c:v>
                </c:pt>
                <c:pt idx="3634">
                  <c:v>20.323570109362208</c:v>
                </c:pt>
                <c:pt idx="3635">
                  <c:v>20.323570109362226</c:v>
                </c:pt>
                <c:pt idx="3636">
                  <c:v>20.323570109362212</c:v>
                </c:pt>
                <c:pt idx="3637">
                  <c:v>20.323570109362226</c:v>
                </c:pt>
                <c:pt idx="3638">
                  <c:v>20.32357010936223</c:v>
                </c:pt>
                <c:pt idx="3639">
                  <c:v>20.32357010936223</c:v>
                </c:pt>
                <c:pt idx="3640">
                  <c:v>20.323570109362208</c:v>
                </c:pt>
                <c:pt idx="3641">
                  <c:v>20.323570109362219</c:v>
                </c:pt>
                <c:pt idx="3642">
                  <c:v>20.323570109362223</c:v>
                </c:pt>
                <c:pt idx="3643">
                  <c:v>20.323570109362219</c:v>
                </c:pt>
                <c:pt idx="3644">
                  <c:v>20.323570109362226</c:v>
                </c:pt>
                <c:pt idx="3645">
                  <c:v>20.323570109362212</c:v>
                </c:pt>
                <c:pt idx="3646">
                  <c:v>20.323570109362219</c:v>
                </c:pt>
                <c:pt idx="3647">
                  <c:v>20.323570109362212</c:v>
                </c:pt>
                <c:pt idx="3648">
                  <c:v>20.323570109362215</c:v>
                </c:pt>
                <c:pt idx="3649">
                  <c:v>20.323570109362212</c:v>
                </c:pt>
                <c:pt idx="3650">
                  <c:v>20.323570109362223</c:v>
                </c:pt>
                <c:pt idx="3651">
                  <c:v>20.323570109362219</c:v>
                </c:pt>
                <c:pt idx="3652">
                  <c:v>20.323570109362215</c:v>
                </c:pt>
                <c:pt idx="3653">
                  <c:v>20.323570109362208</c:v>
                </c:pt>
                <c:pt idx="3654">
                  <c:v>20.323570109362219</c:v>
                </c:pt>
                <c:pt idx="3655">
                  <c:v>20.323570109362219</c:v>
                </c:pt>
                <c:pt idx="3656">
                  <c:v>20.323570109362219</c:v>
                </c:pt>
                <c:pt idx="3657">
                  <c:v>20.323570109362215</c:v>
                </c:pt>
                <c:pt idx="3658">
                  <c:v>20.323570109362215</c:v>
                </c:pt>
                <c:pt idx="3659">
                  <c:v>20.323570109362223</c:v>
                </c:pt>
                <c:pt idx="3660">
                  <c:v>20.230191786782726</c:v>
                </c:pt>
                <c:pt idx="3661">
                  <c:v>20.230191786782708</c:v>
                </c:pt>
                <c:pt idx="3662">
                  <c:v>20.230191786782711</c:v>
                </c:pt>
                <c:pt idx="3663">
                  <c:v>20.230191786782726</c:v>
                </c:pt>
                <c:pt idx="3664">
                  <c:v>20.230191786782715</c:v>
                </c:pt>
                <c:pt idx="3665">
                  <c:v>20.230191786782715</c:v>
                </c:pt>
                <c:pt idx="3666">
                  <c:v>20.230191786782711</c:v>
                </c:pt>
                <c:pt idx="3667">
                  <c:v>20.230191786782726</c:v>
                </c:pt>
                <c:pt idx="3668">
                  <c:v>20.230191786782708</c:v>
                </c:pt>
                <c:pt idx="3669">
                  <c:v>20.230191786782722</c:v>
                </c:pt>
                <c:pt idx="3670">
                  <c:v>20.230191786782729</c:v>
                </c:pt>
                <c:pt idx="3671">
                  <c:v>20.230191786782715</c:v>
                </c:pt>
                <c:pt idx="3672">
                  <c:v>20.230191786782726</c:v>
                </c:pt>
                <c:pt idx="3673">
                  <c:v>20.230191786782726</c:v>
                </c:pt>
                <c:pt idx="3674">
                  <c:v>20.230191786782719</c:v>
                </c:pt>
                <c:pt idx="3675">
                  <c:v>20.230191786782719</c:v>
                </c:pt>
                <c:pt idx="3676">
                  <c:v>20.230191786782719</c:v>
                </c:pt>
                <c:pt idx="3677">
                  <c:v>20.230191786782736</c:v>
                </c:pt>
                <c:pt idx="3678">
                  <c:v>20.230191786782708</c:v>
                </c:pt>
                <c:pt idx="3679">
                  <c:v>20.230191786782711</c:v>
                </c:pt>
                <c:pt idx="3680">
                  <c:v>20.230191786782726</c:v>
                </c:pt>
                <c:pt idx="3681">
                  <c:v>20.230191786782719</c:v>
                </c:pt>
                <c:pt idx="3682">
                  <c:v>20.230191786782719</c:v>
                </c:pt>
                <c:pt idx="3683">
                  <c:v>20.230191786782729</c:v>
                </c:pt>
                <c:pt idx="3684">
                  <c:v>20.230191786782715</c:v>
                </c:pt>
                <c:pt idx="3685">
                  <c:v>20.230191786782726</c:v>
                </c:pt>
                <c:pt idx="3686">
                  <c:v>20.230191786782711</c:v>
                </c:pt>
                <c:pt idx="3687">
                  <c:v>20.230191786782719</c:v>
                </c:pt>
                <c:pt idx="3688">
                  <c:v>20.230191786782726</c:v>
                </c:pt>
                <c:pt idx="3689">
                  <c:v>20.230191786782726</c:v>
                </c:pt>
                <c:pt idx="3690">
                  <c:v>20.230191786782719</c:v>
                </c:pt>
                <c:pt idx="3691">
                  <c:v>20.230191786782729</c:v>
                </c:pt>
                <c:pt idx="3692">
                  <c:v>20.230191786782708</c:v>
                </c:pt>
                <c:pt idx="3693">
                  <c:v>20.230191786782708</c:v>
                </c:pt>
                <c:pt idx="3694">
                  <c:v>20.230191786782708</c:v>
                </c:pt>
                <c:pt idx="3695">
                  <c:v>20.230191786782722</c:v>
                </c:pt>
                <c:pt idx="3696">
                  <c:v>20.230191786782711</c:v>
                </c:pt>
                <c:pt idx="3697">
                  <c:v>20.230191786782733</c:v>
                </c:pt>
                <c:pt idx="3698">
                  <c:v>20.23019178678274</c:v>
                </c:pt>
                <c:pt idx="3699">
                  <c:v>20.230191786782719</c:v>
                </c:pt>
                <c:pt idx="3700">
                  <c:v>20.230191786782729</c:v>
                </c:pt>
                <c:pt idx="3701">
                  <c:v>20.230191786782726</c:v>
                </c:pt>
                <c:pt idx="3702">
                  <c:v>20.230191786782719</c:v>
                </c:pt>
                <c:pt idx="3703">
                  <c:v>20.230191786782715</c:v>
                </c:pt>
                <c:pt idx="3704">
                  <c:v>20.230191786782715</c:v>
                </c:pt>
                <c:pt idx="3705">
                  <c:v>20.230191786782715</c:v>
                </c:pt>
                <c:pt idx="3706">
                  <c:v>20.230191786782722</c:v>
                </c:pt>
                <c:pt idx="3707">
                  <c:v>20.230191786782726</c:v>
                </c:pt>
                <c:pt idx="3708">
                  <c:v>20.230191786782715</c:v>
                </c:pt>
                <c:pt idx="3709">
                  <c:v>20.230191786782726</c:v>
                </c:pt>
                <c:pt idx="3710">
                  <c:v>20.230191786782719</c:v>
                </c:pt>
                <c:pt idx="3711">
                  <c:v>20.230191786782711</c:v>
                </c:pt>
                <c:pt idx="3712">
                  <c:v>20.230191786782729</c:v>
                </c:pt>
                <c:pt idx="3713">
                  <c:v>20.230191786782729</c:v>
                </c:pt>
                <c:pt idx="3714">
                  <c:v>20.230191786782719</c:v>
                </c:pt>
                <c:pt idx="3715">
                  <c:v>20.230191786782719</c:v>
                </c:pt>
                <c:pt idx="3716">
                  <c:v>20.230191786782719</c:v>
                </c:pt>
                <c:pt idx="3717">
                  <c:v>20.230191786782722</c:v>
                </c:pt>
                <c:pt idx="3718">
                  <c:v>20.230191786782719</c:v>
                </c:pt>
                <c:pt idx="3719">
                  <c:v>20.230191786782722</c:v>
                </c:pt>
                <c:pt idx="3720">
                  <c:v>20.230191786782726</c:v>
                </c:pt>
                <c:pt idx="3721">
                  <c:v>20.230191786782726</c:v>
                </c:pt>
                <c:pt idx="3722">
                  <c:v>20.230191786782726</c:v>
                </c:pt>
                <c:pt idx="3723">
                  <c:v>20.230191786782715</c:v>
                </c:pt>
                <c:pt idx="3724">
                  <c:v>20.230191786782711</c:v>
                </c:pt>
                <c:pt idx="3725">
                  <c:v>20.230191786782711</c:v>
                </c:pt>
                <c:pt idx="3726">
                  <c:v>20.137242498623891</c:v>
                </c:pt>
                <c:pt idx="3727">
                  <c:v>20.137242498623877</c:v>
                </c:pt>
                <c:pt idx="3728">
                  <c:v>20.137242498623888</c:v>
                </c:pt>
                <c:pt idx="3729">
                  <c:v>20.137242498623884</c:v>
                </c:pt>
                <c:pt idx="3730">
                  <c:v>20.137242498623877</c:v>
                </c:pt>
                <c:pt idx="3731">
                  <c:v>20.137242498623891</c:v>
                </c:pt>
                <c:pt idx="3732">
                  <c:v>20.137242498623895</c:v>
                </c:pt>
                <c:pt idx="3733">
                  <c:v>20.137242498623884</c:v>
                </c:pt>
                <c:pt idx="3734">
                  <c:v>20.13724249862388</c:v>
                </c:pt>
                <c:pt idx="3735">
                  <c:v>20.137242498623891</c:v>
                </c:pt>
                <c:pt idx="3736">
                  <c:v>20.13724249862388</c:v>
                </c:pt>
                <c:pt idx="3737">
                  <c:v>20.137242498623891</c:v>
                </c:pt>
                <c:pt idx="3738">
                  <c:v>20.137242498623895</c:v>
                </c:pt>
                <c:pt idx="3739">
                  <c:v>20.137242498623891</c:v>
                </c:pt>
                <c:pt idx="3740">
                  <c:v>20.137242498623888</c:v>
                </c:pt>
                <c:pt idx="3741">
                  <c:v>20.13724249862388</c:v>
                </c:pt>
                <c:pt idx="3742">
                  <c:v>20.13724249862388</c:v>
                </c:pt>
                <c:pt idx="3743">
                  <c:v>20.13724249862388</c:v>
                </c:pt>
                <c:pt idx="3744">
                  <c:v>20.137242498623884</c:v>
                </c:pt>
                <c:pt idx="3745">
                  <c:v>20.137242498623891</c:v>
                </c:pt>
                <c:pt idx="3746">
                  <c:v>20.13724249862388</c:v>
                </c:pt>
                <c:pt idx="3747">
                  <c:v>20.137242498623895</c:v>
                </c:pt>
                <c:pt idx="3748">
                  <c:v>20.137242498623895</c:v>
                </c:pt>
                <c:pt idx="3749">
                  <c:v>20.137242498623884</c:v>
                </c:pt>
                <c:pt idx="3750">
                  <c:v>20.137242498623891</c:v>
                </c:pt>
                <c:pt idx="3751">
                  <c:v>20.137242498623888</c:v>
                </c:pt>
                <c:pt idx="3752">
                  <c:v>20.137242498623888</c:v>
                </c:pt>
                <c:pt idx="3753">
                  <c:v>20.137242498623884</c:v>
                </c:pt>
                <c:pt idx="3754">
                  <c:v>20.137242498623888</c:v>
                </c:pt>
                <c:pt idx="3755">
                  <c:v>20.13724249862388</c:v>
                </c:pt>
                <c:pt idx="3756">
                  <c:v>20.137242498623884</c:v>
                </c:pt>
                <c:pt idx="3757">
                  <c:v>20.137242498623895</c:v>
                </c:pt>
                <c:pt idx="3758">
                  <c:v>20.137242498623884</c:v>
                </c:pt>
                <c:pt idx="3759">
                  <c:v>20.137242498623898</c:v>
                </c:pt>
                <c:pt idx="3760">
                  <c:v>20.13724249862388</c:v>
                </c:pt>
                <c:pt idx="3761">
                  <c:v>20.137242498623877</c:v>
                </c:pt>
                <c:pt idx="3762">
                  <c:v>20.137242498623888</c:v>
                </c:pt>
                <c:pt idx="3763">
                  <c:v>20.13724249862388</c:v>
                </c:pt>
                <c:pt idx="3764">
                  <c:v>20.13724249862388</c:v>
                </c:pt>
                <c:pt idx="3765">
                  <c:v>20.137242498623877</c:v>
                </c:pt>
                <c:pt idx="3766">
                  <c:v>20.137242498623891</c:v>
                </c:pt>
                <c:pt idx="3767">
                  <c:v>20.137242498623891</c:v>
                </c:pt>
                <c:pt idx="3768">
                  <c:v>20.137242498623888</c:v>
                </c:pt>
                <c:pt idx="3769">
                  <c:v>20.137242498623873</c:v>
                </c:pt>
                <c:pt idx="3770">
                  <c:v>20.137242498623877</c:v>
                </c:pt>
                <c:pt idx="3771">
                  <c:v>20.137242498623888</c:v>
                </c:pt>
                <c:pt idx="3772">
                  <c:v>20.137242498623888</c:v>
                </c:pt>
                <c:pt idx="3773">
                  <c:v>20.137242498623891</c:v>
                </c:pt>
                <c:pt idx="3774">
                  <c:v>20.137242498623888</c:v>
                </c:pt>
                <c:pt idx="3775">
                  <c:v>20.137242498623877</c:v>
                </c:pt>
                <c:pt idx="3776">
                  <c:v>20.137242498623891</c:v>
                </c:pt>
                <c:pt idx="3777">
                  <c:v>20.137242498623877</c:v>
                </c:pt>
                <c:pt idx="3778">
                  <c:v>20.137242498623888</c:v>
                </c:pt>
                <c:pt idx="3779">
                  <c:v>20.137242498623888</c:v>
                </c:pt>
                <c:pt idx="3780">
                  <c:v>20.137242498623884</c:v>
                </c:pt>
                <c:pt idx="3781">
                  <c:v>20.137242498623873</c:v>
                </c:pt>
                <c:pt idx="3782">
                  <c:v>20.137242498623891</c:v>
                </c:pt>
                <c:pt idx="3783">
                  <c:v>20.137242498623902</c:v>
                </c:pt>
                <c:pt idx="3784">
                  <c:v>20.137242498623888</c:v>
                </c:pt>
                <c:pt idx="3785">
                  <c:v>20.137242498623895</c:v>
                </c:pt>
                <c:pt idx="3786">
                  <c:v>20.137242498623895</c:v>
                </c:pt>
                <c:pt idx="3787">
                  <c:v>20.137242498623888</c:v>
                </c:pt>
                <c:pt idx="3788">
                  <c:v>20.137242498623898</c:v>
                </c:pt>
                <c:pt idx="3789">
                  <c:v>20.137242498623888</c:v>
                </c:pt>
                <c:pt idx="3790">
                  <c:v>20.044720273651613</c:v>
                </c:pt>
                <c:pt idx="3791">
                  <c:v>20.044720273651627</c:v>
                </c:pt>
                <c:pt idx="3792">
                  <c:v>20.044720273651627</c:v>
                </c:pt>
                <c:pt idx="3793">
                  <c:v>20.044720273651624</c:v>
                </c:pt>
                <c:pt idx="3794">
                  <c:v>20.044720273651627</c:v>
                </c:pt>
                <c:pt idx="3795">
                  <c:v>20.044720273651631</c:v>
                </c:pt>
                <c:pt idx="3796">
                  <c:v>20.044720273651617</c:v>
                </c:pt>
                <c:pt idx="3797">
                  <c:v>20.044720273651606</c:v>
                </c:pt>
                <c:pt idx="3798">
                  <c:v>20.044720273651627</c:v>
                </c:pt>
                <c:pt idx="3799">
                  <c:v>20.044720273651613</c:v>
                </c:pt>
                <c:pt idx="3800">
                  <c:v>20.044720273651624</c:v>
                </c:pt>
                <c:pt idx="3801">
                  <c:v>20.044720273651627</c:v>
                </c:pt>
                <c:pt idx="3802">
                  <c:v>20.04472027365162</c:v>
                </c:pt>
                <c:pt idx="3803">
                  <c:v>20.044720273651627</c:v>
                </c:pt>
                <c:pt idx="3804">
                  <c:v>20.04472027365162</c:v>
                </c:pt>
                <c:pt idx="3805">
                  <c:v>20.04472027365162</c:v>
                </c:pt>
                <c:pt idx="3806">
                  <c:v>20.044720273651624</c:v>
                </c:pt>
                <c:pt idx="3807">
                  <c:v>20.04472027365162</c:v>
                </c:pt>
                <c:pt idx="3808">
                  <c:v>20.044720273651603</c:v>
                </c:pt>
                <c:pt idx="3809">
                  <c:v>20.044720273651624</c:v>
                </c:pt>
                <c:pt idx="3810">
                  <c:v>20.044720273651624</c:v>
                </c:pt>
                <c:pt idx="3811">
                  <c:v>20.04472027365161</c:v>
                </c:pt>
                <c:pt idx="3812">
                  <c:v>20.04472027365162</c:v>
                </c:pt>
                <c:pt idx="3813">
                  <c:v>20.04472027365162</c:v>
                </c:pt>
                <c:pt idx="3814">
                  <c:v>20.04472027365161</c:v>
                </c:pt>
                <c:pt idx="3815">
                  <c:v>20.044720273651613</c:v>
                </c:pt>
                <c:pt idx="3816">
                  <c:v>20.044720273651627</c:v>
                </c:pt>
                <c:pt idx="3817">
                  <c:v>20.044720273651617</c:v>
                </c:pt>
                <c:pt idx="3818">
                  <c:v>20.044720273651617</c:v>
                </c:pt>
                <c:pt idx="3819">
                  <c:v>20.044720273651617</c:v>
                </c:pt>
                <c:pt idx="3820">
                  <c:v>20.04472027365162</c:v>
                </c:pt>
                <c:pt idx="3821">
                  <c:v>20.04472027365162</c:v>
                </c:pt>
                <c:pt idx="3822">
                  <c:v>20.044720273651613</c:v>
                </c:pt>
                <c:pt idx="3823">
                  <c:v>20.044720273651624</c:v>
                </c:pt>
                <c:pt idx="3824">
                  <c:v>20.044720273651627</c:v>
                </c:pt>
                <c:pt idx="3825">
                  <c:v>20.044720273651624</c:v>
                </c:pt>
                <c:pt idx="3826">
                  <c:v>20.044720273651624</c:v>
                </c:pt>
                <c:pt idx="3827">
                  <c:v>20.044720273651617</c:v>
                </c:pt>
                <c:pt idx="3828">
                  <c:v>19.952623149688783</c:v>
                </c:pt>
                <c:pt idx="3829">
                  <c:v>19.952623149688794</c:v>
                </c:pt>
                <c:pt idx="3830">
                  <c:v>19.952623149688797</c:v>
                </c:pt>
                <c:pt idx="3831">
                  <c:v>19.952623149688776</c:v>
                </c:pt>
                <c:pt idx="3832">
                  <c:v>19.952623149688797</c:v>
                </c:pt>
                <c:pt idx="3833">
                  <c:v>19.95262314968879</c:v>
                </c:pt>
                <c:pt idx="3834">
                  <c:v>19.952623149688797</c:v>
                </c:pt>
                <c:pt idx="3835">
                  <c:v>19.952623149688794</c:v>
                </c:pt>
                <c:pt idx="3836">
                  <c:v>19.952623149688797</c:v>
                </c:pt>
                <c:pt idx="3837">
                  <c:v>19.95262314968878</c:v>
                </c:pt>
                <c:pt idx="3838">
                  <c:v>19.95262314968879</c:v>
                </c:pt>
                <c:pt idx="3839">
                  <c:v>19.952623149688787</c:v>
                </c:pt>
                <c:pt idx="3840">
                  <c:v>19.952623149688797</c:v>
                </c:pt>
                <c:pt idx="3841">
                  <c:v>19.952623149688794</c:v>
                </c:pt>
                <c:pt idx="3842">
                  <c:v>19.952623149688801</c:v>
                </c:pt>
                <c:pt idx="3843">
                  <c:v>19.952623149688801</c:v>
                </c:pt>
                <c:pt idx="3844">
                  <c:v>19.95262314968878</c:v>
                </c:pt>
                <c:pt idx="3845">
                  <c:v>19.952623149688801</c:v>
                </c:pt>
                <c:pt idx="3846">
                  <c:v>19.952623149688787</c:v>
                </c:pt>
                <c:pt idx="3847">
                  <c:v>19.952623149688772</c:v>
                </c:pt>
                <c:pt idx="3848">
                  <c:v>19.952623149688787</c:v>
                </c:pt>
                <c:pt idx="3849">
                  <c:v>19.952623149688783</c:v>
                </c:pt>
                <c:pt idx="3850">
                  <c:v>19.95262314968879</c:v>
                </c:pt>
                <c:pt idx="3851">
                  <c:v>19.952623149688804</c:v>
                </c:pt>
                <c:pt idx="3852">
                  <c:v>19.952623149688783</c:v>
                </c:pt>
                <c:pt idx="3853">
                  <c:v>19.952623149688794</c:v>
                </c:pt>
                <c:pt idx="3854">
                  <c:v>19.952623149688783</c:v>
                </c:pt>
                <c:pt idx="3855">
                  <c:v>19.952623149688804</c:v>
                </c:pt>
                <c:pt idx="3856">
                  <c:v>19.952623149688787</c:v>
                </c:pt>
                <c:pt idx="3857">
                  <c:v>19.95262314968879</c:v>
                </c:pt>
                <c:pt idx="3858">
                  <c:v>19.952623149688794</c:v>
                </c:pt>
                <c:pt idx="3859">
                  <c:v>19.952623149688787</c:v>
                </c:pt>
                <c:pt idx="3860">
                  <c:v>19.952623149688783</c:v>
                </c:pt>
                <c:pt idx="3861">
                  <c:v>19.952623149688787</c:v>
                </c:pt>
                <c:pt idx="3862">
                  <c:v>19.952623149688797</c:v>
                </c:pt>
                <c:pt idx="3863">
                  <c:v>19.952623149688794</c:v>
                </c:pt>
                <c:pt idx="3864">
                  <c:v>19.95262314968878</c:v>
                </c:pt>
                <c:pt idx="3865">
                  <c:v>19.952623149688783</c:v>
                </c:pt>
                <c:pt idx="3866">
                  <c:v>19.952623149688783</c:v>
                </c:pt>
                <c:pt idx="3867">
                  <c:v>19.952623149688787</c:v>
                </c:pt>
                <c:pt idx="3868">
                  <c:v>19.95262314968879</c:v>
                </c:pt>
                <c:pt idx="3869">
                  <c:v>19.952623149688783</c:v>
                </c:pt>
                <c:pt idx="3870">
                  <c:v>19.952623149688783</c:v>
                </c:pt>
                <c:pt idx="3871">
                  <c:v>19.952623149688804</c:v>
                </c:pt>
                <c:pt idx="3872">
                  <c:v>19.95262314968878</c:v>
                </c:pt>
                <c:pt idx="3873">
                  <c:v>19.952623149688794</c:v>
                </c:pt>
                <c:pt idx="3874">
                  <c:v>19.952623149688787</c:v>
                </c:pt>
                <c:pt idx="3875">
                  <c:v>19.95262314968878</c:v>
                </c:pt>
                <c:pt idx="3876">
                  <c:v>19.952623149688804</c:v>
                </c:pt>
                <c:pt idx="3877">
                  <c:v>19.95262314968879</c:v>
                </c:pt>
                <c:pt idx="3878">
                  <c:v>19.952623149688787</c:v>
                </c:pt>
                <c:pt idx="3879">
                  <c:v>19.952623149688787</c:v>
                </c:pt>
                <c:pt idx="3880">
                  <c:v>19.952623149688787</c:v>
                </c:pt>
                <c:pt idx="3881">
                  <c:v>19.95262314968879</c:v>
                </c:pt>
                <c:pt idx="3882">
                  <c:v>19.95262314968879</c:v>
                </c:pt>
                <c:pt idx="3883">
                  <c:v>19.952623149688794</c:v>
                </c:pt>
                <c:pt idx="3884">
                  <c:v>19.860949173573701</c:v>
                </c:pt>
                <c:pt idx="3885">
                  <c:v>19.860949173573697</c:v>
                </c:pt>
                <c:pt idx="3886">
                  <c:v>19.860949173573712</c:v>
                </c:pt>
                <c:pt idx="3887">
                  <c:v>19.860949173573697</c:v>
                </c:pt>
                <c:pt idx="3888">
                  <c:v>19.860949173573708</c:v>
                </c:pt>
                <c:pt idx="3889">
                  <c:v>19.860949173573708</c:v>
                </c:pt>
                <c:pt idx="3890">
                  <c:v>19.860949173573704</c:v>
                </c:pt>
                <c:pt idx="3891">
                  <c:v>19.860949173573712</c:v>
                </c:pt>
                <c:pt idx="3892">
                  <c:v>19.860949173573712</c:v>
                </c:pt>
                <c:pt idx="3893">
                  <c:v>19.860949173573704</c:v>
                </c:pt>
                <c:pt idx="3894">
                  <c:v>19.860949173573708</c:v>
                </c:pt>
                <c:pt idx="3895">
                  <c:v>19.860949173573704</c:v>
                </c:pt>
                <c:pt idx="3896">
                  <c:v>19.860949173573701</c:v>
                </c:pt>
                <c:pt idx="3897">
                  <c:v>19.860949173573715</c:v>
                </c:pt>
                <c:pt idx="3898">
                  <c:v>19.860949173573715</c:v>
                </c:pt>
                <c:pt idx="3899">
                  <c:v>19.860949173573701</c:v>
                </c:pt>
                <c:pt idx="3900">
                  <c:v>19.860949173573701</c:v>
                </c:pt>
                <c:pt idx="3901">
                  <c:v>19.860949173573708</c:v>
                </c:pt>
                <c:pt idx="3902">
                  <c:v>19.860949173573708</c:v>
                </c:pt>
                <c:pt idx="3903">
                  <c:v>19.860949173573704</c:v>
                </c:pt>
                <c:pt idx="3904">
                  <c:v>19.860949173573722</c:v>
                </c:pt>
                <c:pt idx="3905">
                  <c:v>19.860949173573715</c:v>
                </c:pt>
                <c:pt idx="3906">
                  <c:v>19.860949173573704</c:v>
                </c:pt>
                <c:pt idx="3907">
                  <c:v>19.860949173573719</c:v>
                </c:pt>
                <c:pt idx="3908">
                  <c:v>19.860949173573712</c:v>
                </c:pt>
                <c:pt idx="3909">
                  <c:v>19.860949173573708</c:v>
                </c:pt>
                <c:pt idx="3910">
                  <c:v>19.860949173573694</c:v>
                </c:pt>
                <c:pt idx="3911">
                  <c:v>19.860949173573697</c:v>
                </c:pt>
                <c:pt idx="3912">
                  <c:v>19.860949173573697</c:v>
                </c:pt>
                <c:pt idx="3913">
                  <c:v>19.860949173573719</c:v>
                </c:pt>
                <c:pt idx="3914">
                  <c:v>19.860949173573708</c:v>
                </c:pt>
                <c:pt idx="3915">
                  <c:v>19.860949173573701</c:v>
                </c:pt>
                <c:pt idx="3916">
                  <c:v>19.860949173573719</c:v>
                </c:pt>
                <c:pt idx="3917">
                  <c:v>19.860949173573726</c:v>
                </c:pt>
                <c:pt idx="3918">
                  <c:v>19.860949173573704</c:v>
                </c:pt>
                <c:pt idx="3919">
                  <c:v>19.860949173573704</c:v>
                </c:pt>
                <c:pt idx="3920">
                  <c:v>19.860949173573722</c:v>
                </c:pt>
                <c:pt idx="3921">
                  <c:v>19.860949173573722</c:v>
                </c:pt>
                <c:pt idx="3922">
                  <c:v>19.860949173573715</c:v>
                </c:pt>
                <c:pt idx="3923">
                  <c:v>19.860949173573697</c:v>
                </c:pt>
                <c:pt idx="3924">
                  <c:v>19.860949173573715</c:v>
                </c:pt>
                <c:pt idx="3925">
                  <c:v>19.860949173573697</c:v>
                </c:pt>
                <c:pt idx="3926">
                  <c:v>19.860949173573712</c:v>
                </c:pt>
                <c:pt idx="3927">
                  <c:v>19.860949173573708</c:v>
                </c:pt>
                <c:pt idx="3928">
                  <c:v>19.860949173573712</c:v>
                </c:pt>
                <c:pt idx="3929">
                  <c:v>19.860949173573701</c:v>
                </c:pt>
                <c:pt idx="3930">
                  <c:v>19.860949173573708</c:v>
                </c:pt>
                <c:pt idx="3931">
                  <c:v>19.860949173573697</c:v>
                </c:pt>
                <c:pt idx="3932">
                  <c:v>19.860949173573712</c:v>
                </c:pt>
                <c:pt idx="3933">
                  <c:v>19.860949173573704</c:v>
                </c:pt>
                <c:pt idx="3934">
                  <c:v>19.860949173573712</c:v>
                </c:pt>
                <c:pt idx="3935">
                  <c:v>19.860949173573697</c:v>
                </c:pt>
                <c:pt idx="3936">
                  <c:v>19.769696401118605</c:v>
                </c:pt>
                <c:pt idx="3937">
                  <c:v>19.769696401118601</c:v>
                </c:pt>
                <c:pt idx="3938">
                  <c:v>19.769696401118608</c:v>
                </c:pt>
                <c:pt idx="3939">
                  <c:v>19.769696401118612</c:v>
                </c:pt>
                <c:pt idx="3940">
                  <c:v>19.769696401118594</c:v>
                </c:pt>
                <c:pt idx="3941">
                  <c:v>19.769696401118605</c:v>
                </c:pt>
                <c:pt idx="3942">
                  <c:v>19.769696401118615</c:v>
                </c:pt>
                <c:pt idx="3943">
                  <c:v>19.769696401118608</c:v>
                </c:pt>
                <c:pt idx="3944">
                  <c:v>19.769696401118608</c:v>
                </c:pt>
                <c:pt idx="3945">
                  <c:v>19.769696401118615</c:v>
                </c:pt>
                <c:pt idx="3946">
                  <c:v>19.769696401118598</c:v>
                </c:pt>
                <c:pt idx="3947">
                  <c:v>19.769696401118594</c:v>
                </c:pt>
                <c:pt idx="3948">
                  <c:v>19.769696401118605</c:v>
                </c:pt>
                <c:pt idx="3949">
                  <c:v>19.769696401118605</c:v>
                </c:pt>
                <c:pt idx="3950">
                  <c:v>19.769696401118594</c:v>
                </c:pt>
                <c:pt idx="3951">
                  <c:v>19.769696401118605</c:v>
                </c:pt>
                <c:pt idx="3952">
                  <c:v>19.769696401118601</c:v>
                </c:pt>
                <c:pt idx="3953">
                  <c:v>19.769696401118598</c:v>
                </c:pt>
                <c:pt idx="3954">
                  <c:v>19.769696401118598</c:v>
                </c:pt>
                <c:pt idx="3955">
                  <c:v>19.769696401118598</c:v>
                </c:pt>
                <c:pt idx="3956">
                  <c:v>19.769696401118608</c:v>
                </c:pt>
                <c:pt idx="3957">
                  <c:v>19.769696401118598</c:v>
                </c:pt>
                <c:pt idx="3958">
                  <c:v>19.769696401118601</c:v>
                </c:pt>
                <c:pt idx="3959">
                  <c:v>19.769696401118601</c:v>
                </c:pt>
                <c:pt idx="3960">
                  <c:v>19.769696401118601</c:v>
                </c:pt>
                <c:pt idx="3961">
                  <c:v>19.769696401118598</c:v>
                </c:pt>
                <c:pt idx="3962">
                  <c:v>19.769696401118608</c:v>
                </c:pt>
                <c:pt idx="3963">
                  <c:v>19.769696401118605</c:v>
                </c:pt>
                <c:pt idx="3964">
                  <c:v>19.769696401118608</c:v>
                </c:pt>
                <c:pt idx="3965">
                  <c:v>19.769696401118605</c:v>
                </c:pt>
                <c:pt idx="3966">
                  <c:v>19.769696401118612</c:v>
                </c:pt>
                <c:pt idx="3967">
                  <c:v>19.769696401118591</c:v>
                </c:pt>
                <c:pt idx="3968">
                  <c:v>19.769696401118612</c:v>
                </c:pt>
                <c:pt idx="3969">
                  <c:v>19.769696401118605</c:v>
                </c:pt>
                <c:pt idx="3970">
                  <c:v>19.769696401118608</c:v>
                </c:pt>
                <c:pt idx="3971">
                  <c:v>19.769696401118605</c:v>
                </c:pt>
                <c:pt idx="3972">
                  <c:v>19.769696401118601</c:v>
                </c:pt>
                <c:pt idx="3973">
                  <c:v>19.769696401118608</c:v>
                </c:pt>
                <c:pt idx="3974">
                  <c:v>19.769696401118612</c:v>
                </c:pt>
                <c:pt idx="3975">
                  <c:v>19.769696401118605</c:v>
                </c:pt>
                <c:pt idx="3976">
                  <c:v>19.769696401118598</c:v>
                </c:pt>
                <c:pt idx="3977">
                  <c:v>19.769696401118612</c:v>
                </c:pt>
                <c:pt idx="3978">
                  <c:v>19.769696401118601</c:v>
                </c:pt>
                <c:pt idx="3979">
                  <c:v>19.769696401118598</c:v>
                </c:pt>
                <c:pt idx="3980">
                  <c:v>19.769696401118601</c:v>
                </c:pt>
                <c:pt idx="3981">
                  <c:v>19.769696401118615</c:v>
                </c:pt>
                <c:pt idx="3982">
                  <c:v>19.769696401118615</c:v>
                </c:pt>
                <c:pt idx="3983">
                  <c:v>19.769696401118594</c:v>
                </c:pt>
                <c:pt idx="3984">
                  <c:v>19.769696401118608</c:v>
                </c:pt>
                <c:pt idx="3985">
                  <c:v>19.769696401118594</c:v>
                </c:pt>
                <c:pt idx="3986">
                  <c:v>19.769696401118601</c:v>
                </c:pt>
                <c:pt idx="3987">
                  <c:v>19.769696401118598</c:v>
                </c:pt>
                <c:pt idx="3988">
                  <c:v>19.769696401118601</c:v>
                </c:pt>
                <c:pt idx="3989">
                  <c:v>19.769696401118605</c:v>
                </c:pt>
                <c:pt idx="3990">
                  <c:v>19.678862897068456</c:v>
                </c:pt>
                <c:pt idx="3991">
                  <c:v>19.678862897068459</c:v>
                </c:pt>
                <c:pt idx="3992">
                  <c:v>19.678862897068456</c:v>
                </c:pt>
                <c:pt idx="3993">
                  <c:v>19.678862897068452</c:v>
                </c:pt>
                <c:pt idx="3994">
                  <c:v>19.678862897068456</c:v>
                </c:pt>
                <c:pt idx="3995">
                  <c:v>19.678862897068445</c:v>
                </c:pt>
                <c:pt idx="3996">
                  <c:v>19.678862897068456</c:v>
                </c:pt>
                <c:pt idx="3997">
                  <c:v>19.678862897068445</c:v>
                </c:pt>
                <c:pt idx="3998">
                  <c:v>19.678862897068445</c:v>
                </c:pt>
                <c:pt idx="3999">
                  <c:v>19.678862897068438</c:v>
                </c:pt>
                <c:pt idx="4000">
                  <c:v>19.678862897068441</c:v>
                </c:pt>
                <c:pt idx="4001">
                  <c:v>19.678862897068438</c:v>
                </c:pt>
                <c:pt idx="4002">
                  <c:v>19.678862897068445</c:v>
                </c:pt>
                <c:pt idx="4003">
                  <c:v>19.678862897068445</c:v>
                </c:pt>
                <c:pt idx="4004">
                  <c:v>19.678862897068445</c:v>
                </c:pt>
                <c:pt idx="4005">
                  <c:v>19.678862897068445</c:v>
                </c:pt>
                <c:pt idx="4006">
                  <c:v>19.678862897068452</c:v>
                </c:pt>
                <c:pt idx="4007">
                  <c:v>19.678862897068438</c:v>
                </c:pt>
                <c:pt idx="4008">
                  <c:v>19.678862897068448</c:v>
                </c:pt>
                <c:pt idx="4009">
                  <c:v>19.678862897068452</c:v>
                </c:pt>
                <c:pt idx="4010">
                  <c:v>19.678862897068452</c:v>
                </c:pt>
                <c:pt idx="4011">
                  <c:v>19.678862897068438</c:v>
                </c:pt>
                <c:pt idx="4012">
                  <c:v>19.678862897068456</c:v>
                </c:pt>
                <c:pt idx="4013">
                  <c:v>19.678862897068448</c:v>
                </c:pt>
                <c:pt idx="4014">
                  <c:v>19.678862897068445</c:v>
                </c:pt>
                <c:pt idx="4015">
                  <c:v>19.678862897068452</c:v>
                </c:pt>
                <c:pt idx="4016">
                  <c:v>19.678862897068434</c:v>
                </c:pt>
                <c:pt idx="4017">
                  <c:v>19.678862897068448</c:v>
                </c:pt>
                <c:pt idx="4018">
                  <c:v>19.678862897068452</c:v>
                </c:pt>
                <c:pt idx="4019">
                  <c:v>19.678862897068448</c:v>
                </c:pt>
                <c:pt idx="4020">
                  <c:v>19.678862897068448</c:v>
                </c:pt>
                <c:pt idx="4021">
                  <c:v>19.678862897068456</c:v>
                </c:pt>
                <c:pt idx="4022">
                  <c:v>19.678862897068463</c:v>
                </c:pt>
                <c:pt idx="4023">
                  <c:v>19.678862897068441</c:v>
                </c:pt>
                <c:pt idx="4024">
                  <c:v>19.678862897068434</c:v>
                </c:pt>
                <c:pt idx="4025">
                  <c:v>19.678862897068438</c:v>
                </c:pt>
                <c:pt idx="4026">
                  <c:v>19.678862897068445</c:v>
                </c:pt>
                <c:pt idx="4027">
                  <c:v>19.678862897068452</c:v>
                </c:pt>
                <c:pt idx="4028">
                  <c:v>19.678862897068445</c:v>
                </c:pt>
                <c:pt idx="4029">
                  <c:v>19.678862897068456</c:v>
                </c:pt>
                <c:pt idx="4030">
                  <c:v>19.678862897068452</c:v>
                </c:pt>
                <c:pt idx="4031">
                  <c:v>19.678862897068466</c:v>
                </c:pt>
                <c:pt idx="4032">
                  <c:v>19.678862897068445</c:v>
                </c:pt>
                <c:pt idx="4033">
                  <c:v>19.678862897068452</c:v>
                </c:pt>
                <c:pt idx="4034">
                  <c:v>19.678862897068438</c:v>
                </c:pt>
                <c:pt idx="4035">
                  <c:v>19.588446735059907</c:v>
                </c:pt>
                <c:pt idx="4036">
                  <c:v>19.588446735059904</c:v>
                </c:pt>
                <c:pt idx="4037">
                  <c:v>19.588446735059897</c:v>
                </c:pt>
                <c:pt idx="4038">
                  <c:v>19.5884467350599</c:v>
                </c:pt>
                <c:pt idx="4039">
                  <c:v>19.588446735059897</c:v>
                </c:pt>
                <c:pt idx="4040">
                  <c:v>19.5884467350599</c:v>
                </c:pt>
                <c:pt idx="4041">
                  <c:v>19.588446735059893</c:v>
                </c:pt>
                <c:pt idx="4042">
                  <c:v>19.5884467350599</c:v>
                </c:pt>
                <c:pt idx="4043">
                  <c:v>19.588446735059897</c:v>
                </c:pt>
                <c:pt idx="4044">
                  <c:v>19.588446735059897</c:v>
                </c:pt>
                <c:pt idx="4045">
                  <c:v>19.588446735059893</c:v>
                </c:pt>
                <c:pt idx="4046">
                  <c:v>19.588446735059886</c:v>
                </c:pt>
                <c:pt idx="4047">
                  <c:v>19.588446735059893</c:v>
                </c:pt>
                <c:pt idx="4048">
                  <c:v>19.588446735059904</c:v>
                </c:pt>
                <c:pt idx="4049">
                  <c:v>19.5884467350599</c:v>
                </c:pt>
                <c:pt idx="4050">
                  <c:v>19.588446735059897</c:v>
                </c:pt>
                <c:pt idx="4051">
                  <c:v>19.588446735059904</c:v>
                </c:pt>
                <c:pt idx="4052">
                  <c:v>19.588446735059893</c:v>
                </c:pt>
                <c:pt idx="4053">
                  <c:v>19.5884467350599</c:v>
                </c:pt>
                <c:pt idx="4054">
                  <c:v>19.588446735059893</c:v>
                </c:pt>
                <c:pt idx="4055">
                  <c:v>19.588446735059911</c:v>
                </c:pt>
                <c:pt idx="4056">
                  <c:v>19.588446735059897</c:v>
                </c:pt>
                <c:pt idx="4057">
                  <c:v>19.588446735059897</c:v>
                </c:pt>
                <c:pt idx="4058">
                  <c:v>19.588446735059893</c:v>
                </c:pt>
                <c:pt idx="4059">
                  <c:v>19.588446735059897</c:v>
                </c:pt>
                <c:pt idx="4060">
                  <c:v>19.588446735059893</c:v>
                </c:pt>
                <c:pt idx="4061">
                  <c:v>19.588446735059897</c:v>
                </c:pt>
                <c:pt idx="4062">
                  <c:v>19.588446735059904</c:v>
                </c:pt>
                <c:pt idx="4063">
                  <c:v>19.588446735059893</c:v>
                </c:pt>
                <c:pt idx="4064">
                  <c:v>19.588446735059897</c:v>
                </c:pt>
                <c:pt idx="4065">
                  <c:v>19.5884467350599</c:v>
                </c:pt>
                <c:pt idx="4066">
                  <c:v>19.588446735059907</c:v>
                </c:pt>
                <c:pt idx="4067">
                  <c:v>19.58844673505989</c:v>
                </c:pt>
                <c:pt idx="4068">
                  <c:v>19.5884467350599</c:v>
                </c:pt>
                <c:pt idx="4069">
                  <c:v>19.588446735059893</c:v>
                </c:pt>
                <c:pt idx="4070">
                  <c:v>19.5884467350599</c:v>
                </c:pt>
                <c:pt idx="4071">
                  <c:v>19.588446735059897</c:v>
                </c:pt>
                <c:pt idx="4072">
                  <c:v>19.58844673505989</c:v>
                </c:pt>
                <c:pt idx="4073">
                  <c:v>19.588446735059893</c:v>
                </c:pt>
                <c:pt idx="4074">
                  <c:v>19.588446735059907</c:v>
                </c:pt>
                <c:pt idx="4075">
                  <c:v>19.5884467350599</c:v>
                </c:pt>
                <c:pt idx="4076">
                  <c:v>19.588446735059897</c:v>
                </c:pt>
                <c:pt idx="4077">
                  <c:v>19.588446735059893</c:v>
                </c:pt>
                <c:pt idx="4078">
                  <c:v>19.588446735059897</c:v>
                </c:pt>
                <c:pt idx="4079">
                  <c:v>19.5884467350599</c:v>
                </c:pt>
                <c:pt idx="4080">
                  <c:v>19.588446735059904</c:v>
                </c:pt>
                <c:pt idx="4081">
                  <c:v>19.588446735059897</c:v>
                </c:pt>
                <c:pt idx="4082">
                  <c:v>19.588446735059915</c:v>
                </c:pt>
                <c:pt idx="4083">
                  <c:v>19.588446735059897</c:v>
                </c:pt>
                <c:pt idx="4084">
                  <c:v>19.5884467350599</c:v>
                </c:pt>
                <c:pt idx="4085">
                  <c:v>19.498445997580454</c:v>
                </c:pt>
                <c:pt idx="4086">
                  <c:v>19.49844599758045</c:v>
                </c:pt>
                <c:pt idx="4087">
                  <c:v>19.498445997580465</c:v>
                </c:pt>
                <c:pt idx="4088">
                  <c:v>19.498445997580458</c:v>
                </c:pt>
                <c:pt idx="4089">
                  <c:v>19.49844599758045</c:v>
                </c:pt>
                <c:pt idx="4090">
                  <c:v>19.498445997580468</c:v>
                </c:pt>
                <c:pt idx="4091">
                  <c:v>19.498445997580454</c:v>
                </c:pt>
                <c:pt idx="4092">
                  <c:v>19.498445997580454</c:v>
                </c:pt>
                <c:pt idx="4093">
                  <c:v>19.49844599758045</c:v>
                </c:pt>
                <c:pt idx="4094">
                  <c:v>19.498445997580454</c:v>
                </c:pt>
                <c:pt idx="4095">
                  <c:v>19.498445997580461</c:v>
                </c:pt>
                <c:pt idx="4096">
                  <c:v>19.498445997580461</c:v>
                </c:pt>
                <c:pt idx="4097">
                  <c:v>19.498445997580465</c:v>
                </c:pt>
                <c:pt idx="4098">
                  <c:v>19.498445997580465</c:v>
                </c:pt>
                <c:pt idx="4099">
                  <c:v>19.498445997580461</c:v>
                </c:pt>
                <c:pt idx="4100">
                  <c:v>19.49844599758045</c:v>
                </c:pt>
                <c:pt idx="4101">
                  <c:v>19.498445997580461</c:v>
                </c:pt>
                <c:pt idx="4102">
                  <c:v>19.498445997580454</c:v>
                </c:pt>
                <c:pt idx="4103">
                  <c:v>19.498445997580465</c:v>
                </c:pt>
                <c:pt idx="4104">
                  <c:v>19.498445997580468</c:v>
                </c:pt>
                <c:pt idx="4105">
                  <c:v>19.498445997580458</c:v>
                </c:pt>
                <c:pt idx="4106">
                  <c:v>19.498445997580447</c:v>
                </c:pt>
                <c:pt idx="4107">
                  <c:v>19.498445997580458</c:v>
                </c:pt>
                <c:pt idx="4108">
                  <c:v>19.498445997580458</c:v>
                </c:pt>
                <c:pt idx="4109">
                  <c:v>19.498445997580458</c:v>
                </c:pt>
                <c:pt idx="4110">
                  <c:v>19.498445997580458</c:v>
                </c:pt>
                <c:pt idx="4111">
                  <c:v>19.498445997580447</c:v>
                </c:pt>
                <c:pt idx="4112">
                  <c:v>19.498445997580454</c:v>
                </c:pt>
                <c:pt idx="4113">
                  <c:v>19.49844599758045</c:v>
                </c:pt>
                <c:pt idx="4114">
                  <c:v>19.498445997580454</c:v>
                </c:pt>
                <c:pt idx="4115">
                  <c:v>19.498445997580458</c:v>
                </c:pt>
                <c:pt idx="4116">
                  <c:v>19.498445997580458</c:v>
                </c:pt>
                <c:pt idx="4117">
                  <c:v>19.49844599758045</c:v>
                </c:pt>
                <c:pt idx="4118">
                  <c:v>19.49844599758045</c:v>
                </c:pt>
                <c:pt idx="4119">
                  <c:v>19.498445997580458</c:v>
                </c:pt>
                <c:pt idx="4120">
                  <c:v>19.498445997580458</c:v>
                </c:pt>
                <c:pt idx="4121">
                  <c:v>19.498445997580465</c:v>
                </c:pt>
                <c:pt idx="4122">
                  <c:v>19.498445997580454</c:v>
                </c:pt>
                <c:pt idx="4123">
                  <c:v>19.498445997580458</c:v>
                </c:pt>
                <c:pt idx="4124">
                  <c:v>19.498445997580454</c:v>
                </c:pt>
                <c:pt idx="4125">
                  <c:v>19.498445997580461</c:v>
                </c:pt>
                <c:pt idx="4126">
                  <c:v>19.49844599758045</c:v>
                </c:pt>
                <c:pt idx="4127">
                  <c:v>19.498445997580443</c:v>
                </c:pt>
                <c:pt idx="4128">
                  <c:v>19.498445997580447</c:v>
                </c:pt>
                <c:pt idx="4129">
                  <c:v>19.498445997580443</c:v>
                </c:pt>
                <c:pt idx="4130">
                  <c:v>19.49844599758045</c:v>
                </c:pt>
                <c:pt idx="4131">
                  <c:v>19.498445997580454</c:v>
                </c:pt>
                <c:pt idx="4132">
                  <c:v>19.498445997580443</c:v>
                </c:pt>
                <c:pt idx="4133">
                  <c:v>19.498445997580475</c:v>
                </c:pt>
                <c:pt idx="4134">
                  <c:v>19.498445997580443</c:v>
                </c:pt>
                <c:pt idx="4135">
                  <c:v>19.498445997580443</c:v>
                </c:pt>
                <c:pt idx="4136">
                  <c:v>19.498445997580443</c:v>
                </c:pt>
                <c:pt idx="4137">
                  <c:v>19.49844599758045</c:v>
                </c:pt>
                <c:pt idx="4138">
                  <c:v>19.498445997580447</c:v>
                </c:pt>
                <c:pt idx="4139">
                  <c:v>19.498445997580461</c:v>
                </c:pt>
                <c:pt idx="4140">
                  <c:v>19.408858775927783</c:v>
                </c:pt>
                <c:pt idx="4141">
                  <c:v>19.408858775927779</c:v>
                </c:pt>
                <c:pt idx="4142">
                  <c:v>19.408858775927786</c:v>
                </c:pt>
                <c:pt idx="4143">
                  <c:v>19.408858775927783</c:v>
                </c:pt>
                <c:pt idx="4144">
                  <c:v>19.408858775927783</c:v>
                </c:pt>
                <c:pt idx="4145">
                  <c:v>19.408858775927786</c:v>
                </c:pt>
                <c:pt idx="4146">
                  <c:v>19.408858775927772</c:v>
                </c:pt>
                <c:pt idx="4147">
                  <c:v>19.408858775927779</c:v>
                </c:pt>
                <c:pt idx="4148">
                  <c:v>19.408858775927794</c:v>
                </c:pt>
                <c:pt idx="4149">
                  <c:v>19.408858775927779</c:v>
                </c:pt>
                <c:pt idx="4150">
                  <c:v>19.408858775927786</c:v>
                </c:pt>
                <c:pt idx="4151">
                  <c:v>19.408858775927786</c:v>
                </c:pt>
                <c:pt idx="4152">
                  <c:v>19.40885877592779</c:v>
                </c:pt>
                <c:pt idx="4153">
                  <c:v>19.408858775927786</c:v>
                </c:pt>
                <c:pt idx="4154">
                  <c:v>19.408858775927783</c:v>
                </c:pt>
                <c:pt idx="4155">
                  <c:v>19.408858775927786</c:v>
                </c:pt>
                <c:pt idx="4156">
                  <c:v>19.408858775927783</c:v>
                </c:pt>
                <c:pt idx="4157">
                  <c:v>19.408858775927786</c:v>
                </c:pt>
                <c:pt idx="4158">
                  <c:v>19.408858775927783</c:v>
                </c:pt>
                <c:pt idx="4159">
                  <c:v>19.40885877592779</c:v>
                </c:pt>
                <c:pt idx="4160">
                  <c:v>19.408858775927776</c:v>
                </c:pt>
                <c:pt idx="4161">
                  <c:v>19.408858775927794</c:v>
                </c:pt>
                <c:pt idx="4162">
                  <c:v>19.408858775927786</c:v>
                </c:pt>
                <c:pt idx="4163">
                  <c:v>19.408858775927794</c:v>
                </c:pt>
                <c:pt idx="4164">
                  <c:v>19.408858775927786</c:v>
                </c:pt>
                <c:pt idx="4165">
                  <c:v>19.40885877592779</c:v>
                </c:pt>
                <c:pt idx="4166">
                  <c:v>19.40885877592779</c:v>
                </c:pt>
                <c:pt idx="4167">
                  <c:v>19.408858775927786</c:v>
                </c:pt>
                <c:pt idx="4168">
                  <c:v>19.408858775927776</c:v>
                </c:pt>
                <c:pt idx="4169">
                  <c:v>19.408858775927794</c:v>
                </c:pt>
                <c:pt idx="4170">
                  <c:v>19.408858775927783</c:v>
                </c:pt>
                <c:pt idx="4171">
                  <c:v>19.408858775927779</c:v>
                </c:pt>
                <c:pt idx="4172">
                  <c:v>19.408858775927794</c:v>
                </c:pt>
                <c:pt idx="4173">
                  <c:v>19.408858775927786</c:v>
                </c:pt>
                <c:pt idx="4174">
                  <c:v>19.408858775927776</c:v>
                </c:pt>
                <c:pt idx="4175">
                  <c:v>19.408858775927776</c:v>
                </c:pt>
                <c:pt idx="4176">
                  <c:v>19.408858775927783</c:v>
                </c:pt>
                <c:pt idx="4177">
                  <c:v>19.408858775927776</c:v>
                </c:pt>
                <c:pt idx="4178">
                  <c:v>19.408858775927794</c:v>
                </c:pt>
                <c:pt idx="4179">
                  <c:v>19.408858775927783</c:v>
                </c:pt>
                <c:pt idx="4180">
                  <c:v>19.408858775927783</c:v>
                </c:pt>
                <c:pt idx="4181">
                  <c:v>19.408858775927786</c:v>
                </c:pt>
                <c:pt idx="4182">
                  <c:v>19.408858775927776</c:v>
                </c:pt>
                <c:pt idx="4183">
                  <c:v>19.40885877592779</c:v>
                </c:pt>
                <c:pt idx="4184">
                  <c:v>19.408858775927783</c:v>
                </c:pt>
                <c:pt idx="4185">
                  <c:v>19.408858775927794</c:v>
                </c:pt>
                <c:pt idx="4186">
                  <c:v>19.408858775927797</c:v>
                </c:pt>
                <c:pt idx="4187">
                  <c:v>19.408858775927797</c:v>
                </c:pt>
                <c:pt idx="4188">
                  <c:v>19.408858775927783</c:v>
                </c:pt>
                <c:pt idx="4189">
                  <c:v>19.408858775927783</c:v>
                </c:pt>
                <c:pt idx="4190">
                  <c:v>19.408858775927779</c:v>
                </c:pt>
                <c:pt idx="4191">
                  <c:v>19.408858775927779</c:v>
                </c:pt>
                <c:pt idx="4192">
                  <c:v>19.408858775927783</c:v>
                </c:pt>
                <c:pt idx="4193">
                  <c:v>19.319683170169235</c:v>
                </c:pt>
                <c:pt idx="4194">
                  <c:v>19.319683170169249</c:v>
                </c:pt>
                <c:pt idx="4195">
                  <c:v>19.31968317016926</c:v>
                </c:pt>
                <c:pt idx="4196">
                  <c:v>19.31968317016926</c:v>
                </c:pt>
                <c:pt idx="4197">
                  <c:v>19.319683170169245</c:v>
                </c:pt>
                <c:pt idx="4198">
                  <c:v>19.319683170169242</c:v>
                </c:pt>
                <c:pt idx="4199">
                  <c:v>19.319683170169249</c:v>
                </c:pt>
                <c:pt idx="4200">
                  <c:v>19.319683170169252</c:v>
                </c:pt>
                <c:pt idx="4201">
                  <c:v>19.319683170169231</c:v>
                </c:pt>
                <c:pt idx="4202">
                  <c:v>19.319683170169238</c:v>
                </c:pt>
                <c:pt idx="4203">
                  <c:v>19.319683170169235</c:v>
                </c:pt>
                <c:pt idx="4204">
                  <c:v>19.319683170169245</c:v>
                </c:pt>
                <c:pt idx="4205">
                  <c:v>19.319683170169256</c:v>
                </c:pt>
                <c:pt idx="4206">
                  <c:v>19.319683170169249</c:v>
                </c:pt>
                <c:pt idx="4207">
                  <c:v>19.319683170169245</c:v>
                </c:pt>
                <c:pt idx="4208">
                  <c:v>19.319683170169242</c:v>
                </c:pt>
                <c:pt idx="4209">
                  <c:v>19.319683170169252</c:v>
                </c:pt>
                <c:pt idx="4210">
                  <c:v>19.319683170169252</c:v>
                </c:pt>
                <c:pt idx="4211">
                  <c:v>19.319683170169245</c:v>
                </c:pt>
                <c:pt idx="4212">
                  <c:v>19.319683170169252</c:v>
                </c:pt>
                <c:pt idx="4213">
                  <c:v>19.319683170169231</c:v>
                </c:pt>
                <c:pt idx="4214">
                  <c:v>19.319683170169252</c:v>
                </c:pt>
                <c:pt idx="4215">
                  <c:v>19.31968317016926</c:v>
                </c:pt>
                <c:pt idx="4216">
                  <c:v>19.319683170169245</c:v>
                </c:pt>
                <c:pt idx="4217">
                  <c:v>19.319683170169242</c:v>
                </c:pt>
                <c:pt idx="4218">
                  <c:v>19.319683170169235</c:v>
                </c:pt>
                <c:pt idx="4219">
                  <c:v>19.319683170169238</c:v>
                </c:pt>
                <c:pt idx="4220">
                  <c:v>19.319683170169249</c:v>
                </c:pt>
                <c:pt idx="4221">
                  <c:v>19.319683170169249</c:v>
                </c:pt>
                <c:pt idx="4222">
                  <c:v>19.319683170169235</c:v>
                </c:pt>
                <c:pt idx="4223">
                  <c:v>19.319683170169245</c:v>
                </c:pt>
                <c:pt idx="4224">
                  <c:v>19.31968317016926</c:v>
                </c:pt>
                <c:pt idx="4225">
                  <c:v>19.319683170169242</c:v>
                </c:pt>
                <c:pt idx="4226">
                  <c:v>19.319683170169249</c:v>
                </c:pt>
                <c:pt idx="4227">
                  <c:v>19.319683170169252</c:v>
                </c:pt>
                <c:pt idx="4228">
                  <c:v>19.319683170169252</c:v>
                </c:pt>
                <c:pt idx="4229">
                  <c:v>19.319683170169238</c:v>
                </c:pt>
                <c:pt idx="4230">
                  <c:v>19.319683170169245</c:v>
                </c:pt>
                <c:pt idx="4231">
                  <c:v>19.319683170169249</c:v>
                </c:pt>
                <c:pt idx="4232">
                  <c:v>19.319683170169245</c:v>
                </c:pt>
                <c:pt idx="4233">
                  <c:v>19.319683170169245</c:v>
                </c:pt>
                <c:pt idx="4234">
                  <c:v>19.319683170169245</c:v>
                </c:pt>
                <c:pt idx="4235">
                  <c:v>19.319683170169235</c:v>
                </c:pt>
                <c:pt idx="4236">
                  <c:v>19.319683170169245</c:v>
                </c:pt>
                <c:pt idx="4237">
                  <c:v>19.319683170169242</c:v>
                </c:pt>
                <c:pt idx="4238">
                  <c:v>19.319683170169263</c:v>
                </c:pt>
                <c:pt idx="4239">
                  <c:v>19.31968317016926</c:v>
                </c:pt>
                <c:pt idx="4240">
                  <c:v>19.319683170169249</c:v>
                </c:pt>
                <c:pt idx="4241">
                  <c:v>19.319683170169249</c:v>
                </c:pt>
                <c:pt idx="4242">
                  <c:v>19.319683170169245</c:v>
                </c:pt>
                <c:pt idx="4243">
                  <c:v>19.319683170169245</c:v>
                </c:pt>
                <c:pt idx="4244">
                  <c:v>19.319683170169242</c:v>
                </c:pt>
                <c:pt idx="4245">
                  <c:v>19.319683170169249</c:v>
                </c:pt>
                <c:pt idx="4246">
                  <c:v>19.319683170169245</c:v>
                </c:pt>
                <c:pt idx="4247">
                  <c:v>19.319683170169231</c:v>
                </c:pt>
                <c:pt idx="4248">
                  <c:v>19.319683170169245</c:v>
                </c:pt>
                <c:pt idx="4249">
                  <c:v>19.319683170169252</c:v>
                </c:pt>
                <c:pt idx="4250">
                  <c:v>19.319683170169242</c:v>
                </c:pt>
                <c:pt idx="4251">
                  <c:v>19.31968317016926</c:v>
                </c:pt>
                <c:pt idx="4252">
                  <c:v>19.319683170169249</c:v>
                </c:pt>
                <c:pt idx="4253">
                  <c:v>19.230917289101569</c:v>
                </c:pt>
                <c:pt idx="4254">
                  <c:v>19.23091728910158</c:v>
                </c:pt>
                <c:pt idx="4255">
                  <c:v>19.230917289101566</c:v>
                </c:pt>
                <c:pt idx="4256">
                  <c:v>19.230917289101576</c:v>
                </c:pt>
                <c:pt idx="4257">
                  <c:v>19.23091728910158</c:v>
                </c:pt>
                <c:pt idx="4258">
                  <c:v>19.230917289101562</c:v>
                </c:pt>
                <c:pt idx="4259">
                  <c:v>19.230917289101573</c:v>
                </c:pt>
                <c:pt idx="4260">
                  <c:v>19.230917289101576</c:v>
                </c:pt>
                <c:pt idx="4261">
                  <c:v>19.230917289101576</c:v>
                </c:pt>
                <c:pt idx="4262">
                  <c:v>19.23091728910158</c:v>
                </c:pt>
                <c:pt idx="4263">
                  <c:v>19.23091728910158</c:v>
                </c:pt>
                <c:pt idx="4264">
                  <c:v>19.230917289101573</c:v>
                </c:pt>
                <c:pt idx="4265">
                  <c:v>19.23091728910158</c:v>
                </c:pt>
                <c:pt idx="4266">
                  <c:v>19.230917289101583</c:v>
                </c:pt>
                <c:pt idx="4267">
                  <c:v>19.23091728910158</c:v>
                </c:pt>
                <c:pt idx="4268">
                  <c:v>19.230917289101573</c:v>
                </c:pt>
                <c:pt idx="4269">
                  <c:v>19.230917289101576</c:v>
                </c:pt>
                <c:pt idx="4270">
                  <c:v>19.230917289101566</c:v>
                </c:pt>
                <c:pt idx="4271">
                  <c:v>19.230917289101569</c:v>
                </c:pt>
                <c:pt idx="4272">
                  <c:v>19.23091728910158</c:v>
                </c:pt>
                <c:pt idx="4273">
                  <c:v>19.230917289101573</c:v>
                </c:pt>
                <c:pt idx="4274">
                  <c:v>19.230917289101587</c:v>
                </c:pt>
                <c:pt idx="4275">
                  <c:v>19.230917289101573</c:v>
                </c:pt>
                <c:pt idx="4276">
                  <c:v>19.230917289101587</c:v>
                </c:pt>
                <c:pt idx="4277">
                  <c:v>19.230917289101573</c:v>
                </c:pt>
                <c:pt idx="4278">
                  <c:v>19.230917289101576</c:v>
                </c:pt>
                <c:pt idx="4279">
                  <c:v>19.230917289101566</c:v>
                </c:pt>
                <c:pt idx="4280">
                  <c:v>19.230917289101569</c:v>
                </c:pt>
                <c:pt idx="4281">
                  <c:v>19.230917289101573</c:v>
                </c:pt>
                <c:pt idx="4282">
                  <c:v>19.230917289101576</c:v>
                </c:pt>
                <c:pt idx="4283">
                  <c:v>19.230917289101587</c:v>
                </c:pt>
                <c:pt idx="4284">
                  <c:v>19.230917289101576</c:v>
                </c:pt>
                <c:pt idx="4285">
                  <c:v>19.230917289101576</c:v>
                </c:pt>
                <c:pt idx="4286">
                  <c:v>19.230917289101576</c:v>
                </c:pt>
                <c:pt idx="4287">
                  <c:v>19.230917289101573</c:v>
                </c:pt>
                <c:pt idx="4288">
                  <c:v>19.230917289101566</c:v>
                </c:pt>
                <c:pt idx="4289">
                  <c:v>19.230917289101573</c:v>
                </c:pt>
                <c:pt idx="4290">
                  <c:v>19.230917289101569</c:v>
                </c:pt>
                <c:pt idx="4291">
                  <c:v>19.23091728910158</c:v>
                </c:pt>
                <c:pt idx="4292">
                  <c:v>19.230917289101576</c:v>
                </c:pt>
                <c:pt idx="4293">
                  <c:v>19.230917289101583</c:v>
                </c:pt>
                <c:pt idx="4294">
                  <c:v>19.230917289101566</c:v>
                </c:pt>
                <c:pt idx="4295">
                  <c:v>19.230917289101573</c:v>
                </c:pt>
                <c:pt idx="4296">
                  <c:v>19.230917289101573</c:v>
                </c:pt>
                <c:pt idx="4297">
                  <c:v>19.23091728910158</c:v>
                </c:pt>
                <c:pt idx="4298">
                  <c:v>19.23091728910158</c:v>
                </c:pt>
                <c:pt idx="4299">
                  <c:v>19.230917289101566</c:v>
                </c:pt>
                <c:pt idx="4300">
                  <c:v>19.230917289101569</c:v>
                </c:pt>
                <c:pt idx="4301">
                  <c:v>19.230917289101576</c:v>
                </c:pt>
                <c:pt idx="4302">
                  <c:v>19.23091728910158</c:v>
                </c:pt>
                <c:pt idx="4303">
                  <c:v>19.230917289101573</c:v>
                </c:pt>
                <c:pt idx="4304">
                  <c:v>19.230917289101583</c:v>
                </c:pt>
                <c:pt idx="4305">
                  <c:v>19.23091728910158</c:v>
                </c:pt>
                <c:pt idx="4306">
                  <c:v>19.230917289101573</c:v>
                </c:pt>
                <c:pt idx="4307">
                  <c:v>19.230917289101573</c:v>
                </c:pt>
                <c:pt idx="4308">
                  <c:v>19.230917289101569</c:v>
                </c:pt>
                <c:pt idx="4309">
                  <c:v>19.230917289101566</c:v>
                </c:pt>
                <c:pt idx="4310">
                  <c:v>19.230917289101573</c:v>
                </c:pt>
                <c:pt idx="4311">
                  <c:v>19.230917289101583</c:v>
                </c:pt>
                <c:pt idx="4312">
                  <c:v>19.230917289101573</c:v>
                </c:pt>
                <c:pt idx="4313">
                  <c:v>19.230917289101573</c:v>
                </c:pt>
                <c:pt idx="4314">
                  <c:v>19.230917289101573</c:v>
                </c:pt>
                <c:pt idx="4315">
                  <c:v>19.142559250210844</c:v>
                </c:pt>
                <c:pt idx="4316">
                  <c:v>19.142559250210848</c:v>
                </c:pt>
                <c:pt idx="4317">
                  <c:v>19.142559250210859</c:v>
                </c:pt>
                <c:pt idx="4318">
                  <c:v>19.142559250210851</c:v>
                </c:pt>
                <c:pt idx="4319">
                  <c:v>19.142559250210862</c:v>
                </c:pt>
                <c:pt idx="4320">
                  <c:v>19.142559250210844</c:v>
                </c:pt>
                <c:pt idx="4321">
                  <c:v>19.142559250210855</c:v>
                </c:pt>
                <c:pt idx="4322">
                  <c:v>19.142559250210859</c:v>
                </c:pt>
                <c:pt idx="4323">
                  <c:v>19.142559250210859</c:v>
                </c:pt>
                <c:pt idx="4324">
                  <c:v>19.142559250210851</c:v>
                </c:pt>
                <c:pt idx="4325">
                  <c:v>19.142559250210844</c:v>
                </c:pt>
                <c:pt idx="4326">
                  <c:v>19.142559250210851</c:v>
                </c:pt>
                <c:pt idx="4327">
                  <c:v>19.142559250210848</c:v>
                </c:pt>
                <c:pt idx="4328">
                  <c:v>19.142559250210848</c:v>
                </c:pt>
                <c:pt idx="4329">
                  <c:v>19.142559250210848</c:v>
                </c:pt>
                <c:pt idx="4330">
                  <c:v>19.142559250210844</c:v>
                </c:pt>
                <c:pt idx="4331">
                  <c:v>19.142559250210848</c:v>
                </c:pt>
                <c:pt idx="4332">
                  <c:v>19.142559250210844</c:v>
                </c:pt>
                <c:pt idx="4333">
                  <c:v>19.142559250210851</c:v>
                </c:pt>
                <c:pt idx="4334">
                  <c:v>19.142559250210859</c:v>
                </c:pt>
                <c:pt idx="4335">
                  <c:v>19.142559250210859</c:v>
                </c:pt>
                <c:pt idx="4336">
                  <c:v>19.142559250210844</c:v>
                </c:pt>
                <c:pt idx="4337">
                  <c:v>19.142559250210855</c:v>
                </c:pt>
                <c:pt idx="4338">
                  <c:v>19.142559250210844</c:v>
                </c:pt>
                <c:pt idx="4339">
                  <c:v>19.142559250210848</c:v>
                </c:pt>
                <c:pt idx="4340">
                  <c:v>19.142559250210848</c:v>
                </c:pt>
                <c:pt idx="4341">
                  <c:v>19.142559250210862</c:v>
                </c:pt>
                <c:pt idx="4342">
                  <c:v>19.142559250210848</c:v>
                </c:pt>
                <c:pt idx="4343">
                  <c:v>19.142559250210855</c:v>
                </c:pt>
                <c:pt idx="4344">
                  <c:v>19.142559250210866</c:v>
                </c:pt>
                <c:pt idx="4345">
                  <c:v>19.142559250210848</c:v>
                </c:pt>
                <c:pt idx="4346">
                  <c:v>19.142559250210841</c:v>
                </c:pt>
                <c:pt idx="4347">
                  <c:v>19.142559250210848</c:v>
                </c:pt>
                <c:pt idx="4348">
                  <c:v>19.142559250210862</c:v>
                </c:pt>
                <c:pt idx="4349">
                  <c:v>19.142559250210851</c:v>
                </c:pt>
                <c:pt idx="4350">
                  <c:v>19.142559250210855</c:v>
                </c:pt>
                <c:pt idx="4351">
                  <c:v>19.142559250210848</c:v>
                </c:pt>
                <c:pt idx="4352">
                  <c:v>19.142559250210851</c:v>
                </c:pt>
                <c:pt idx="4353">
                  <c:v>19.142559250210855</c:v>
                </c:pt>
                <c:pt idx="4354">
                  <c:v>19.142559250210859</c:v>
                </c:pt>
                <c:pt idx="4355">
                  <c:v>19.142559250210851</c:v>
                </c:pt>
                <c:pt idx="4356">
                  <c:v>19.142559250210851</c:v>
                </c:pt>
                <c:pt idx="4357">
                  <c:v>19.142559250210859</c:v>
                </c:pt>
                <c:pt idx="4358">
                  <c:v>19.142559250210848</c:v>
                </c:pt>
                <c:pt idx="4359">
                  <c:v>19.142559250210844</c:v>
                </c:pt>
                <c:pt idx="4360">
                  <c:v>19.142559250210851</c:v>
                </c:pt>
                <c:pt idx="4361">
                  <c:v>19.142559250210837</c:v>
                </c:pt>
                <c:pt idx="4362">
                  <c:v>19.142559250210851</c:v>
                </c:pt>
                <c:pt idx="4363">
                  <c:v>19.142559250210851</c:v>
                </c:pt>
                <c:pt idx="4364">
                  <c:v>19.054607179632463</c:v>
                </c:pt>
                <c:pt idx="4365">
                  <c:v>19.054607179632463</c:v>
                </c:pt>
                <c:pt idx="4366">
                  <c:v>19.054607179632477</c:v>
                </c:pt>
                <c:pt idx="4367">
                  <c:v>19.054607179632463</c:v>
                </c:pt>
                <c:pt idx="4368">
                  <c:v>19.05460717963247</c:v>
                </c:pt>
                <c:pt idx="4369">
                  <c:v>19.054607179632473</c:v>
                </c:pt>
                <c:pt idx="4370">
                  <c:v>19.05460717963247</c:v>
                </c:pt>
                <c:pt idx="4371">
                  <c:v>19.05460717963247</c:v>
                </c:pt>
                <c:pt idx="4372">
                  <c:v>19.054607179632459</c:v>
                </c:pt>
                <c:pt idx="4373">
                  <c:v>19.054607179632477</c:v>
                </c:pt>
                <c:pt idx="4374">
                  <c:v>19.05460717963247</c:v>
                </c:pt>
                <c:pt idx="4375">
                  <c:v>19.054607179632477</c:v>
                </c:pt>
                <c:pt idx="4376">
                  <c:v>19.054607179632473</c:v>
                </c:pt>
                <c:pt idx="4377">
                  <c:v>19.054607179632484</c:v>
                </c:pt>
                <c:pt idx="4378">
                  <c:v>19.054607179632463</c:v>
                </c:pt>
                <c:pt idx="4379">
                  <c:v>19.054607179632466</c:v>
                </c:pt>
                <c:pt idx="4380">
                  <c:v>19.054607179632466</c:v>
                </c:pt>
                <c:pt idx="4381">
                  <c:v>19.054607179632459</c:v>
                </c:pt>
                <c:pt idx="4382">
                  <c:v>19.054607179632466</c:v>
                </c:pt>
                <c:pt idx="4383">
                  <c:v>19.054607179632466</c:v>
                </c:pt>
                <c:pt idx="4384">
                  <c:v>19.054607179632463</c:v>
                </c:pt>
                <c:pt idx="4385">
                  <c:v>19.054607179632473</c:v>
                </c:pt>
                <c:pt idx="4386">
                  <c:v>19.05460717963247</c:v>
                </c:pt>
                <c:pt idx="4387">
                  <c:v>19.054607179632463</c:v>
                </c:pt>
                <c:pt idx="4388">
                  <c:v>19.05460717963247</c:v>
                </c:pt>
                <c:pt idx="4389">
                  <c:v>19.05460717963247</c:v>
                </c:pt>
                <c:pt idx="4390">
                  <c:v>19.054607179632463</c:v>
                </c:pt>
                <c:pt idx="4391">
                  <c:v>19.054607179632473</c:v>
                </c:pt>
                <c:pt idx="4392">
                  <c:v>19.054607179632477</c:v>
                </c:pt>
                <c:pt idx="4393">
                  <c:v>19.054607179632473</c:v>
                </c:pt>
                <c:pt idx="4394">
                  <c:v>19.054607179632463</c:v>
                </c:pt>
                <c:pt idx="4395">
                  <c:v>19.05460717963247</c:v>
                </c:pt>
                <c:pt idx="4396">
                  <c:v>19.054607179632466</c:v>
                </c:pt>
                <c:pt idx="4397">
                  <c:v>19.054607179632477</c:v>
                </c:pt>
                <c:pt idx="4398">
                  <c:v>19.05460717963247</c:v>
                </c:pt>
                <c:pt idx="4399">
                  <c:v>19.054607179632466</c:v>
                </c:pt>
                <c:pt idx="4400">
                  <c:v>19.05460717963247</c:v>
                </c:pt>
                <c:pt idx="4401">
                  <c:v>19.05460717963247</c:v>
                </c:pt>
                <c:pt idx="4402">
                  <c:v>19.054607179632477</c:v>
                </c:pt>
                <c:pt idx="4403">
                  <c:v>19.054607179632463</c:v>
                </c:pt>
                <c:pt idx="4404">
                  <c:v>19.054607179632477</c:v>
                </c:pt>
                <c:pt idx="4405">
                  <c:v>19.054607179632463</c:v>
                </c:pt>
                <c:pt idx="4406">
                  <c:v>19.054607179632473</c:v>
                </c:pt>
                <c:pt idx="4407">
                  <c:v>19.054607179632463</c:v>
                </c:pt>
                <c:pt idx="4408">
                  <c:v>19.054607179632463</c:v>
                </c:pt>
                <c:pt idx="4409">
                  <c:v>19.05460717963247</c:v>
                </c:pt>
                <c:pt idx="4410">
                  <c:v>19.054607179632484</c:v>
                </c:pt>
                <c:pt idx="4411">
                  <c:v>19.054607179632463</c:v>
                </c:pt>
                <c:pt idx="4412">
                  <c:v>19.054607179632473</c:v>
                </c:pt>
                <c:pt idx="4413">
                  <c:v>19.054607179632463</c:v>
                </c:pt>
                <c:pt idx="4414">
                  <c:v>19.054607179632473</c:v>
                </c:pt>
                <c:pt idx="4415">
                  <c:v>19.05460717963247</c:v>
                </c:pt>
                <c:pt idx="4416">
                  <c:v>19.054607179632473</c:v>
                </c:pt>
                <c:pt idx="4417">
                  <c:v>19.05460717963247</c:v>
                </c:pt>
                <c:pt idx="4418">
                  <c:v>19.05460717963248</c:v>
                </c:pt>
                <c:pt idx="4419">
                  <c:v>19.054607179632466</c:v>
                </c:pt>
                <c:pt idx="4420">
                  <c:v>19.05460717963247</c:v>
                </c:pt>
                <c:pt idx="4421">
                  <c:v>19.054607179632463</c:v>
                </c:pt>
                <c:pt idx="4422">
                  <c:v>19.054607179632459</c:v>
                </c:pt>
                <c:pt idx="4423">
                  <c:v>19.054607179632466</c:v>
                </c:pt>
                <c:pt idx="4424">
                  <c:v>19.05460717963247</c:v>
                </c:pt>
                <c:pt idx="4425">
                  <c:v>19.054607179632463</c:v>
                </c:pt>
                <c:pt idx="4426">
                  <c:v>19.054607179632463</c:v>
                </c:pt>
                <c:pt idx="4427">
                  <c:v>19.05460717963247</c:v>
                </c:pt>
                <c:pt idx="4428">
                  <c:v>19.05460717963247</c:v>
                </c:pt>
                <c:pt idx="4429">
                  <c:v>19.054607179632463</c:v>
                </c:pt>
                <c:pt idx="4430">
                  <c:v>19.05460717963247</c:v>
                </c:pt>
                <c:pt idx="4431">
                  <c:v>19.054607179632459</c:v>
                </c:pt>
                <c:pt idx="4432">
                  <c:v>19.05460717963247</c:v>
                </c:pt>
                <c:pt idx="4433">
                  <c:v>19.054607179632466</c:v>
                </c:pt>
                <c:pt idx="4434">
                  <c:v>19.05460717963247</c:v>
                </c:pt>
                <c:pt idx="4435">
                  <c:v>18.967059212111451</c:v>
                </c:pt>
                <c:pt idx="4436">
                  <c:v>18.967059212111451</c:v>
                </c:pt>
                <c:pt idx="4437">
                  <c:v>18.967059212111469</c:v>
                </c:pt>
                <c:pt idx="4438">
                  <c:v>18.967059212111455</c:v>
                </c:pt>
                <c:pt idx="4439">
                  <c:v>18.967059212111462</c:v>
                </c:pt>
                <c:pt idx="4440">
                  <c:v>18.967059212111465</c:v>
                </c:pt>
                <c:pt idx="4441">
                  <c:v>18.967059212111462</c:v>
                </c:pt>
                <c:pt idx="4442">
                  <c:v>18.967059212111455</c:v>
                </c:pt>
                <c:pt idx="4443">
                  <c:v>18.967059212111462</c:v>
                </c:pt>
                <c:pt idx="4444">
                  <c:v>18.967059212111462</c:v>
                </c:pt>
                <c:pt idx="4445">
                  <c:v>18.967059212111469</c:v>
                </c:pt>
                <c:pt idx="4446">
                  <c:v>18.967059212111462</c:v>
                </c:pt>
                <c:pt idx="4447">
                  <c:v>18.967059212111472</c:v>
                </c:pt>
                <c:pt idx="4448">
                  <c:v>18.967059212111472</c:v>
                </c:pt>
                <c:pt idx="4449">
                  <c:v>18.967059212111469</c:v>
                </c:pt>
                <c:pt idx="4450">
                  <c:v>18.967059212111469</c:v>
                </c:pt>
                <c:pt idx="4451">
                  <c:v>18.967059212111458</c:v>
                </c:pt>
                <c:pt idx="4452">
                  <c:v>18.967059212111465</c:v>
                </c:pt>
                <c:pt idx="4453">
                  <c:v>18.967059212111462</c:v>
                </c:pt>
                <c:pt idx="4454">
                  <c:v>18.967059212111462</c:v>
                </c:pt>
                <c:pt idx="4455">
                  <c:v>18.967059212111458</c:v>
                </c:pt>
                <c:pt idx="4456">
                  <c:v>18.967059212111462</c:v>
                </c:pt>
                <c:pt idx="4457">
                  <c:v>18.967059212111462</c:v>
                </c:pt>
                <c:pt idx="4458">
                  <c:v>18.967059212111465</c:v>
                </c:pt>
                <c:pt idx="4459">
                  <c:v>18.967059212111451</c:v>
                </c:pt>
                <c:pt idx="4460">
                  <c:v>18.967059212111472</c:v>
                </c:pt>
                <c:pt idx="4461">
                  <c:v>18.967059212111455</c:v>
                </c:pt>
                <c:pt idx="4462">
                  <c:v>18.967059212111455</c:v>
                </c:pt>
                <c:pt idx="4463">
                  <c:v>18.967059212111462</c:v>
                </c:pt>
                <c:pt idx="4464">
                  <c:v>18.967059212111462</c:v>
                </c:pt>
                <c:pt idx="4465">
                  <c:v>18.967059212111458</c:v>
                </c:pt>
                <c:pt idx="4466">
                  <c:v>18.967059212111469</c:v>
                </c:pt>
                <c:pt idx="4467">
                  <c:v>18.967059212111469</c:v>
                </c:pt>
                <c:pt idx="4468">
                  <c:v>18.967059212111458</c:v>
                </c:pt>
                <c:pt idx="4469">
                  <c:v>18.967059212111462</c:v>
                </c:pt>
                <c:pt idx="4470">
                  <c:v>18.967059212111462</c:v>
                </c:pt>
                <c:pt idx="4471">
                  <c:v>18.967059212111462</c:v>
                </c:pt>
                <c:pt idx="4472">
                  <c:v>18.967059212111455</c:v>
                </c:pt>
                <c:pt idx="4473">
                  <c:v>18.967059212111462</c:v>
                </c:pt>
                <c:pt idx="4474">
                  <c:v>18.967059212111465</c:v>
                </c:pt>
                <c:pt idx="4475">
                  <c:v>18.967059212111465</c:v>
                </c:pt>
                <c:pt idx="4476">
                  <c:v>18.967059212111455</c:v>
                </c:pt>
                <c:pt idx="4477">
                  <c:v>18.967059212111462</c:v>
                </c:pt>
                <c:pt idx="4478">
                  <c:v>18.967059212111472</c:v>
                </c:pt>
                <c:pt idx="4479">
                  <c:v>18.967059212111458</c:v>
                </c:pt>
                <c:pt idx="4480">
                  <c:v>18.967059212111465</c:v>
                </c:pt>
                <c:pt idx="4481">
                  <c:v>18.967059212111455</c:v>
                </c:pt>
                <c:pt idx="4482">
                  <c:v>18.967059212111462</c:v>
                </c:pt>
                <c:pt idx="4483">
                  <c:v>18.967059212111465</c:v>
                </c:pt>
                <c:pt idx="4484">
                  <c:v>18.967059212111462</c:v>
                </c:pt>
                <c:pt idx="4485">
                  <c:v>18.967059212111465</c:v>
                </c:pt>
                <c:pt idx="4486">
                  <c:v>18.967059212111465</c:v>
                </c:pt>
                <c:pt idx="4487">
                  <c:v>18.967059212111458</c:v>
                </c:pt>
                <c:pt idx="4488">
                  <c:v>18.967059212111462</c:v>
                </c:pt>
                <c:pt idx="4489">
                  <c:v>18.967059212111455</c:v>
                </c:pt>
                <c:pt idx="4490">
                  <c:v>18.967059212111465</c:v>
                </c:pt>
                <c:pt idx="4491">
                  <c:v>18.967059212111455</c:v>
                </c:pt>
                <c:pt idx="4492">
                  <c:v>18.967059212111458</c:v>
                </c:pt>
                <c:pt idx="4493">
                  <c:v>18.967059212111465</c:v>
                </c:pt>
                <c:pt idx="4494">
                  <c:v>18.967059212111462</c:v>
                </c:pt>
                <c:pt idx="4495">
                  <c:v>18.967059212111465</c:v>
                </c:pt>
                <c:pt idx="4496">
                  <c:v>18.967059212111469</c:v>
                </c:pt>
                <c:pt idx="4497">
                  <c:v>18.967059212111451</c:v>
                </c:pt>
                <c:pt idx="4498">
                  <c:v>18.967059212111458</c:v>
                </c:pt>
                <c:pt idx="4499">
                  <c:v>18.967059212111472</c:v>
                </c:pt>
                <c:pt idx="4500">
                  <c:v>18.967059212111455</c:v>
                </c:pt>
                <c:pt idx="4501">
                  <c:v>18.967059212111451</c:v>
                </c:pt>
                <c:pt idx="4502">
                  <c:v>18.967059212111462</c:v>
                </c:pt>
                <c:pt idx="4503">
                  <c:v>18.879913490962934</c:v>
                </c:pt>
                <c:pt idx="4504">
                  <c:v>18.879913490962931</c:v>
                </c:pt>
                <c:pt idx="4505">
                  <c:v>18.879913490962938</c:v>
                </c:pt>
                <c:pt idx="4506">
                  <c:v>18.879913490962942</c:v>
                </c:pt>
                <c:pt idx="4507">
                  <c:v>18.879913490962945</c:v>
                </c:pt>
                <c:pt idx="4508">
                  <c:v>18.879913490962931</c:v>
                </c:pt>
                <c:pt idx="4509">
                  <c:v>18.879913490962938</c:v>
                </c:pt>
                <c:pt idx="4510">
                  <c:v>18.879913490962931</c:v>
                </c:pt>
                <c:pt idx="4511">
                  <c:v>18.879913490962938</c:v>
                </c:pt>
                <c:pt idx="4512">
                  <c:v>18.879913490962931</c:v>
                </c:pt>
                <c:pt idx="4513">
                  <c:v>18.879913490962938</c:v>
                </c:pt>
                <c:pt idx="4514">
                  <c:v>18.879913490962945</c:v>
                </c:pt>
                <c:pt idx="4515">
                  <c:v>18.879913490962934</c:v>
                </c:pt>
                <c:pt idx="4516">
                  <c:v>18.879913490962931</c:v>
                </c:pt>
                <c:pt idx="4517">
                  <c:v>18.879913490962942</c:v>
                </c:pt>
                <c:pt idx="4518">
                  <c:v>18.879913490962931</c:v>
                </c:pt>
                <c:pt idx="4519">
                  <c:v>18.879913490962931</c:v>
                </c:pt>
                <c:pt idx="4520">
                  <c:v>18.879913490962938</c:v>
                </c:pt>
                <c:pt idx="4521">
                  <c:v>18.879913490962931</c:v>
                </c:pt>
                <c:pt idx="4522">
                  <c:v>18.879913490962938</c:v>
                </c:pt>
                <c:pt idx="4523">
                  <c:v>18.879913490962942</c:v>
                </c:pt>
                <c:pt idx="4524">
                  <c:v>18.879913490962934</c:v>
                </c:pt>
                <c:pt idx="4525">
                  <c:v>18.879913490962931</c:v>
                </c:pt>
                <c:pt idx="4526">
                  <c:v>18.879913490962931</c:v>
                </c:pt>
                <c:pt idx="4527">
                  <c:v>18.879913490962942</c:v>
                </c:pt>
                <c:pt idx="4528">
                  <c:v>18.879913490962931</c:v>
                </c:pt>
                <c:pt idx="4529">
                  <c:v>18.879913490962934</c:v>
                </c:pt>
                <c:pt idx="4530">
                  <c:v>18.879913490962931</c:v>
                </c:pt>
                <c:pt idx="4531">
                  <c:v>18.879913490962934</c:v>
                </c:pt>
                <c:pt idx="4532">
                  <c:v>18.879913490962934</c:v>
                </c:pt>
                <c:pt idx="4533">
                  <c:v>18.879913490962942</c:v>
                </c:pt>
                <c:pt idx="4534">
                  <c:v>18.879913490962931</c:v>
                </c:pt>
                <c:pt idx="4535">
                  <c:v>18.879913490962931</c:v>
                </c:pt>
                <c:pt idx="4536">
                  <c:v>18.879913490962927</c:v>
                </c:pt>
                <c:pt idx="4537">
                  <c:v>18.879913490962934</c:v>
                </c:pt>
                <c:pt idx="4538">
                  <c:v>18.879913490962938</c:v>
                </c:pt>
                <c:pt idx="4539">
                  <c:v>18.879913490962938</c:v>
                </c:pt>
                <c:pt idx="4540">
                  <c:v>18.879913490962934</c:v>
                </c:pt>
                <c:pt idx="4541">
                  <c:v>18.879913490962934</c:v>
                </c:pt>
                <c:pt idx="4542">
                  <c:v>18.879913490962927</c:v>
                </c:pt>
                <c:pt idx="4543">
                  <c:v>18.879913490962934</c:v>
                </c:pt>
                <c:pt idx="4544">
                  <c:v>18.879913490962945</c:v>
                </c:pt>
                <c:pt idx="4545">
                  <c:v>18.879913490962938</c:v>
                </c:pt>
                <c:pt idx="4546">
                  <c:v>18.7931681680327</c:v>
                </c:pt>
                <c:pt idx="4547">
                  <c:v>18.79316816803269</c:v>
                </c:pt>
                <c:pt idx="4548">
                  <c:v>18.793168168032686</c:v>
                </c:pt>
                <c:pt idx="4549">
                  <c:v>18.793168168032683</c:v>
                </c:pt>
                <c:pt idx="4550">
                  <c:v>18.793168168032683</c:v>
                </c:pt>
                <c:pt idx="4551">
                  <c:v>18.793168168032683</c:v>
                </c:pt>
                <c:pt idx="4552">
                  <c:v>18.793168168032693</c:v>
                </c:pt>
                <c:pt idx="4553">
                  <c:v>18.793168168032675</c:v>
                </c:pt>
                <c:pt idx="4554">
                  <c:v>18.793168168032679</c:v>
                </c:pt>
                <c:pt idx="4555">
                  <c:v>18.793168168032672</c:v>
                </c:pt>
                <c:pt idx="4556">
                  <c:v>18.793168168032686</c:v>
                </c:pt>
                <c:pt idx="4557">
                  <c:v>18.793168168032697</c:v>
                </c:pt>
                <c:pt idx="4558">
                  <c:v>18.793168168032697</c:v>
                </c:pt>
                <c:pt idx="4559">
                  <c:v>18.793168168032686</c:v>
                </c:pt>
                <c:pt idx="4560">
                  <c:v>18.793168168032693</c:v>
                </c:pt>
                <c:pt idx="4561">
                  <c:v>18.793168168032693</c:v>
                </c:pt>
                <c:pt idx="4562">
                  <c:v>18.793168168032686</c:v>
                </c:pt>
                <c:pt idx="4563">
                  <c:v>18.793168168032679</c:v>
                </c:pt>
                <c:pt idx="4564">
                  <c:v>18.7931681680327</c:v>
                </c:pt>
                <c:pt idx="4565">
                  <c:v>18.793168168032686</c:v>
                </c:pt>
                <c:pt idx="4566">
                  <c:v>18.793168168032686</c:v>
                </c:pt>
                <c:pt idx="4567">
                  <c:v>18.793168168032686</c:v>
                </c:pt>
                <c:pt idx="4568">
                  <c:v>18.793168168032683</c:v>
                </c:pt>
                <c:pt idx="4569">
                  <c:v>18.793168168032686</c:v>
                </c:pt>
                <c:pt idx="4570">
                  <c:v>18.79316816803269</c:v>
                </c:pt>
                <c:pt idx="4571">
                  <c:v>18.793168168032686</c:v>
                </c:pt>
                <c:pt idx="4572">
                  <c:v>18.793168168032683</c:v>
                </c:pt>
                <c:pt idx="4573">
                  <c:v>18.793168168032693</c:v>
                </c:pt>
                <c:pt idx="4574">
                  <c:v>18.793168168032697</c:v>
                </c:pt>
                <c:pt idx="4575">
                  <c:v>18.793168168032683</c:v>
                </c:pt>
                <c:pt idx="4576">
                  <c:v>18.793168168032686</c:v>
                </c:pt>
                <c:pt idx="4577">
                  <c:v>18.793168168032693</c:v>
                </c:pt>
                <c:pt idx="4578">
                  <c:v>18.793168168032679</c:v>
                </c:pt>
                <c:pt idx="4579">
                  <c:v>18.793168168032679</c:v>
                </c:pt>
                <c:pt idx="4580">
                  <c:v>18.793168168032679</c:v>
                </c:pt>
                <c:pt idx="4581">
                  <c:v>18.793168168032697</c:v>
                </c:pt>
                <c:pt idx="4582">
                  <c:v>18.793168168032693</c:v>
                </c:pt>
                <c:pt idx="4583">
                  <c:v>18.793168168032697</c:v>
                </c:pt>
                <c:pt idx="4584">
                  <c:v>18.79316816803269</c:v>
                </c:pt>
                <c:pt idx="4585">
                  <c:v>18.793168168032679</c:v>
                </c:pt>
                <c:pt idx="4586">
                  <c:v>18.793168168032686</c:v>
                </c:pt>
                <c:pt idx="4587">
                  <c:v>18.793168168032686</c:v>
                </c:pt>
                <c:pt idx="4588">
                  <c:v>18.793168168032686</c:v>
                </c:pt>
                <c:pt idx="4589">
                  <c:v>18.7931681680327</c:v>
                </c:pt>
                <c:pt idx="4590">
                  <c:v>18.793168168032675</c:v>
                </c:pt>
                <c:pt idx="4591">
                  <c:v>18.79316816803269</c:v>
                </c:pt>
                <c:pt idx="4592">
                  <c:v>18.793168168032679</c:v>
                </c:pt>
                <c:pt idx="4593">
                  <c:v>18.793168168032686</c:v>
                </c:pt>
                <c:pt idx="4594">
                  <c:v>18.79316816803269</c:v>
                </c:pt>
                <c:pt idx="4595">
                  <c:v>18.793168168032675</c:v>
                </c:pt>
                <c:pt idx="4596">
                  <c:v>18.793168168032672</c:v>
                </c:pt>
                <c:pt idx="4597">
                  <c:v>18.793168168032686</c:v>
                </c:pt>
                <c:pt idx="4598">
                  <c:v>18.793168168032679</c:v>
                </c:pt>
                <c:pt idx="4599">
                  <c:v>18.793168168032683</c:v>
                </c:pt>
                <c:pt idx="4600">
                  <c:v>18.793168168032679</c:v>
                </c:pt>
                <c:pt idx="4601">
                  <c:v>18.793168168032679</c:v>
                </c:pt>
                <c:pt idx="4602">
                  <c:v>18.793168168032686</c:v>
                </c:pt>
                <c:pt idx="4603">
                  <c:v>18.793168168032686</c:v>
                </c:pt>
                <c:pt idx="4604">
                  <c:v>18.793168168032683</c:v>
                </c:pt>
                <c:pt idx="4605">
                  <c:v>18.793168168032672</c:v>
                </c:pt>
                <c:pt idx="4606">
                  <c:v>18.793168168032686</c:v>
                </c:pt>
                <c:pt idx="4607">
                  <c:v>18.793168168032697</c:v>
                </c:pt>
                <c:pt idx="4608">
                  <c:v>18.793168168032683</c:v>
                </c:pt>
                <c:pt idx="4609">
                  <c:v>18.793168168032686</c:v>
                </c:pt>
                <c:pt idx="4610">
                  <c:v>18.793168168032679</c:v>
                </c:pt>
                <c:pt idx="4611">
                  <c:v>18.793168168032686</c:v>
                </c:pt>
                <c:pt idx="4612">
                  <c:v>18.793168168032686</c:v>
                </c:pt>
                <c:pt idx="4613">
                  <c:v>18.793168168032675</c:v>
                </c:pt>
                <c:pt idx="4614">
                  <c:v>18.793168168032675</c:v>
                </c:pt>
                <c:pt idx="4615">
                  <c:v>18.793168168032675</c:v>
                </c:pt>
                <c:pt idx="4616">
                  <c:v>18.793168168032686</c:v>
                </c:pt>
                <c:pt idx="4617">
                  <c:v>18.706821403658004</c:v>
                </c:pt>
                <c:pt idx="4618">
                  <c:v>18.706821403657997</c:v>
                </c:pt>
                <c:pt idx="4619">
                  <c:v>18.706821403658019</c:v>
                </c:pt>
                <c:pt idx="4620">
                  <c:v>18.706821403658012</c:v>
                </c:pt>
                <c:pt idx="4621">
                  <c:v>18.706821403658015</c:v>
                </c:pt>
                <c:pt idx="4622">
                  <c:v>18.706821403658004</c:v>
                </c:pt>
                <c:pt idx="4623">
                  <c:v>18.706821403658026</c:v>
                </c:pt>
                <c:pt idx="4624">
                  <c:v>18.706821403658008</c:v>
                </c:pt>
                <c:pt idx="4625">
                  <c:v>18.706821403658015</c:v>
                </c:pt>
                <c:pt idx="4626">
                  <c:v>18.706821403658015</c:v>
                </c:pt>
                <c:pt idx="4627">
                  <c:v>18.706821403658022</c:v>
                </c:pt>
                <c:pt idx="4628">
                  <c:v>18.706821403658001</c:v>
                </c:pt>
                <c:pt idx="4629">
                  <c:v>18.706821403658008</c:v>
                </c:pt>
                <c:pt idx="4630">
                  <c:v>18.706821403658004</c:v>
                </c:pt>
                <c:pt idx="4631">
                  <c:v>18.706821403658019</c:v>
                </c:pt>
                <c:pt idx="4632">
                  <c:v>18.706821403658008</c:v>
                </c:pt>
                <c:pt idx="4633">
                  <c:v>18.706821403658012</c:v>
                </c:pt>
                <c:pt idx="4634">
                  <c:v>18.706821403657997</c:v>
                </c:pt>
                <c:pt idx="4635">
                  <c:v>18.706821403657997</c:v>
                </c:pt>
                <c:pt idx="4636">
                  <c:v>18.706821403658012</c:v>
                </c:pt>
                <c:pt idx="4637">
                  <c:v>18.706821403658022</c:v>
                </c:pt>
                <c:pt idx="4638">
                  <c:v>18.706821403658004</c:v>
                </c:pt>
                <c:pt idx="4639">
                  <c:v>18.706821403658001</c:v>
                </c:pt>
                <c:pt idx="4640">
                  <c:v>18.706821403657997</c:v>
                </c:pt>
                <c:pt idx="4641">
                  <c:v>18.706821403658012</c:v>
                </c:pt>
                <c:pt idx="4642">
                  <c:v>18.706821403658012</c:v>
                </c:pt>
                <c:pt idx="4643">
                  <c:v>18.706821403658012</c:v>
                </c:pt>
                <c:pt idx="4644">
                  <c:v>18.706821403658019</c:v>
                </c:pt>
                <c:pt idx="4645">
                  <c:v>18.706821403658012</c:v>
                </c:pt>
                <c:pt idx="4646">
                  <c:v>18.706821403658004</c:v>
                </c:pt>
                <c:pt idx="4647">
                  <c:v>18.706821403658015</c:v>
                </c:pt>
                <c:pt idx="4648">
                  <c:v>18.706821403658008</c:v>
                </c:pt>
                <c:pt idx="4649">
                  <c:v>18.706821403658015</c:v>
                </c:pt>
                <c:pt idx="4650">
                  <c:v>18.706821403658001</c:v>
                </c:pt>
                <c:pt idx="4651">
                  <c:v>18.706821403658004</c:v>
                </c:pt>
                <c:pt idx="4652">
                  <c:v>18.706821403658004</c:v>
                </c:pt>
                <c:pt idx="4653">
                  <c:v>18.706821403658012</c:v>
                </c:pt>
                <c:pt idx="4654">
                  <c:v>18.706821403658015</c:v>
                </c:pt>
                <c:pt idx="4655">
                  <c:v>18.706821403658012</c:v>
                </c:pt>
                <c:pt idx="4656">
                  <c:v>18.706821403658001</c:v>
                </c:pt>
                <c:pt idx="4657">
                  <c:v>18.706821403658008</c:v>
                </c:pt>
                <c:pt idx="4658">
                  <c:v>18.706821403658008</c:v>
                </c:pt>
                <c:pt idx="4659">
                  <c:v>18.706821403658008</c:v>
                </c:pt>
                <c:pt idx="4660">
                  <c:v>18.706821403658008</c:v>
                </c:pt>
                <c:pt idx="4661">
                  <c:v>18.706821403658008</c:v>
                </c:pt>
                <c:pt idx="4662">
                  <c:v>18.706821403658015</c:v>
                </c:pt>
                <c:pt idx="4663">
                  <c:v>18.706821403658019</c:v>
                </c:pt>
                <c:pt idx="4664">
                  <c:v>18.706821403658015</c:v>
                </c:pt>
                <c:pt idx="4665">
                  <c:v>18.706821403658008</c:v>
                </c:pt>
                <c:pt idx="4666">
                  <c:v>18.706821403658022</c:v>
                </c:pt>
                <c:pt idx="4667">
                  <c:v>18.706821403658012</c:v>
                </c:pt>
                <c:pt idx="4668">
                  <c:v>18.706821403658015</c:v>
                </c:pt>
                <c:pt idx="4669">
                  <c:v>18.706821403658004</c:v>
                </c:pt>
                <c:pt idx="4670">
                  <c:v>18.706821403658008</c:v>
                </c:pt>
                <c:pt idx="4671">
                  <c:v>18.706821403658015</c:v>
                </c:pt>
                <c:pt idx="4672">
                  <c:v>18.706821403658012</c:v>
                </c:pt>
                <c:pt idx="4673">
                  <c:v>18.706821403658004</c:v>
                </c:pt>
                <c:pt idx="4674">
                  <c:v>18.706821403658001</c:v>
                </c:pt>
                <c:pt idx="4675">
                  <c:v>18.706821403658012</c:v>
                </c:pt>
                <c:pt idx="4676">
                  <c:v>18.706821403658004</c:v>
                </c:pt>
                <c:pt idx="4677">
                  <c:v>18.706821403658004</c:v>
                </c:pt>
                <c:pt idx="4678">
                  <c:v>18.706821403658004</c:v>
                </c:pt>
                <c:pt idx="4679">
                  <c:v>18.706821403658022</c:v>
                </c:pt>
                <c:pt idx="4680">
                  <c:v>18.706821403658001</c:v>
                </c:pt>
                <c:pt idx="4681">
                  <c:v>18.706821403658004</c:v>
                </c:pt>
                <c:pt idx="4682">
                  <c:v>18.706821403658008</c:v>
                </c:pt>
                <c:pt idx="4683">
                  <c:v>18.706821403658019</c:v>
                </c:pt>
                <c:pt idx="4684">
                  <c:v>18.62087136662868</c:v>
                </c:pt>
                <c:pt idx="4685">
                  <c:v>18.62087136662868</c:v>
                </c:pt>
                <c:pt idx="4686">
                  <c:v>18.62087136662868</c:v>
                </c:pt>
                <c:pt idx="4687">
                  <c:v>18.620871366628688</c:v>
                </c:pt>
                <c:pt idx="4688">
                  <c:v>18.620871366628684</c:v>
                </c:pt>
                <c:pt idx="4689">
                  <c:v>18.620871366628684</c:v>
                </c:pt>
                <c:pt idx="4690">
                  <c:v>18.62087136662868</c:v>
                </c:pt>
                <c:pt idx="4691">
                  <c:v>18.62087136662868</c:v>
                </c:pt>
                <c:pt idx="4692">
                  <c:v>18.62087136662868</c:v>
                </c:pt>
                <c:pt idx="4693">
                  <c:v>18.620871366628684</c:v>
                </c:pt>
                <c:pt idx="4694">
                  <c:v>18.620871366628698</c:v>
                </c:pt>
                <c:pt idx="4695">
                  <c:v>18.620871366628684</c:v>
                </c:pt>
                <c:pt idx="4696">
                  <c:v>18.620871366628688</c:v>
                </c:pt>
                <c:pt idx="4697">
                  <c:v>18.62087136662867</c:v>
                </c:pt>
                <c:pt idx="4698">
                  <c:v>18.620871366628677</c:v>
                </c:pt>
                <c:pt idx="4699">
                  <c:v>18.620871366628673</c:v>
                </c:pt>
                <c:pt idx="4700">
                  <c:v>18.620871366628677</c:v>
                </c:pt>
                <c:pt idx="4701">
                  <c:v>18.620871366628691</c:v>
                </c:pt>
                <c:pt idx="4702">
                  <c:v>18.620871366628684</c:v>
                </c:pt>
                <c:pt idx="4703">
                  <c:v>18.62087136662868</c:v>
                </c:pt>
                <c:pt idx="4704">
                  <c:v>18.620871366628673</c:v>
                </c:pt>
                <c:pt idx="4705">
                  <c:v>18.62087136662868</c:v>
                </c:pt>
                <c:pt idx="4706">
                  <c:v>18.62087136662868</c:v>
                </c:pt>
                <c:pt idx="4707">
                  <c:v>18.620871366628673</c:v>
                </c:pt>
                <c:pt idx="4708">
                  <c:v>18.62087136662868</c:v>
                </c:pt>
                <c:pt idx="4709">
                  <c:v>18.620871366628684</c:v>
                </c:pt>
                <c:pt idx="4710">
                  <c:v>18.620871366628691</c:v>
                </c:pt>
                <c:pt idx="4711">
                  <c:v>18.620871366628673</c:v>
                </c:pt>
                <c:pt idx="4712">
                  <c:v>18.620871366628684</c:v>
                </c:pt>
                <c:pt idx="4713">
                  <c:v>18.620871366628677</c:v>
                </c:pt>
                <c:pt idx="4714">
                  <c:v>18.62087136662867</c:v>
                </c:pt>
                <c:pt idx="4715">
                  <c:v>18.620871366628677</c:v>
                </c:pt>
                <c:pt idx="4716">
                  <c:v>18.620871366628666</c:v>
                </c:pt>
                <c:pt idx="4717">
                  <c:v>18.620871366628677</c:v>
                </c:pt>
                <c:pt idx="4718">
                  <c:v>18.62087136662867</c:v>
                </c:pt>
                <c:pt idx="4719">
                  <c:v>18.620871366628691</c:v>
                </c:pt>
                <c:pt idx="4720">
                  <c:v>18.62087136662868</c:v>
                </c:pt>
                <c:pt idx="4721">
                  <c:v>18.62087136662867</c:v>
                </c:pt>
                <c:pt idx="4722">
                  <c:v>18.620871366628673</c:v>
                </c:pt>
                <c:pt idx="4723">
                  <c:v>18.620871366628673</c:v>
                </c:pt>
                <c:pt idx="4724">
                  <c:v>18.620871366628684</c:v>
                </c:pt>
                <c:pt idx="4725">
                  <c:v>18.620871366628673</c:v>
                </c:pt>
                <c:pt idx="4726">
                  <c:v>18.620871366628684</c:v>
                </c:pt>
                <c:pt idx="4727">
                  <c:v>18.62087136662868</c:v>
                </c:pt>
                <c:pt idx="4728">
                  <c:v>18.620871366628666</c:v>
                </c:pt>
                <c:pt idx="4729">
                  <c:v>18.62087136662868</c:v>
                </c:pt>
                <c:pt idx="4730">
                  <c:v>18.620871366628688</c:v>
                </c:pt>
                <c:pt idx="4731">
                  <c:v>18.620871366628684</c:v>
                </c:pt>
                <c:pt idx="4732">
                  <c:v>18.620871366628673</c:v>
                </c:pt>
                <c:pt idx="4733">
                  <c:v>18.620871366628684</c:v>
                </c:pt>
                <c:pt idx="4734">
                  <c:v>18.62087136662868</c:v>
                </c:pt>
                <c:pt idx="4735">
                  <c:v>18.620871366628673</c:v>
                </c:pt>
                <c:pt idx="4736">
                  <c:v>18.62087136662868</c:v>
                </c:pt>
                <c:pt idx="4737">
                  <c:v>18.62087136662868</c:v>
                </c:pt>
                <c:pt idx="4738">
                  <c:v>18.620871366628688</c:v>
                </c:pt>
                <c:pt idx="4739">
                  <c:v>18.620871366628677</c:v>
                </c:pt>
                <c:pt idx="4740">
                  <c:v>18.620871366628677</c:v>
                </c:pt>
                <c:pt idx="4741">
                  <c:v>18.535316234148105</c:v>
                </c:pt>
                <c:pt idx="4742">
                  <c:v>18.535316234148102</c:v>
                </c:pt>
                <c:pt idx="4743">
                  <c:v>18.535316234148095</c:v>
                </c:pt>
                <c:pt idx="4744">
                  <c:v>18.535316234148102</c:v>
                </c:pt>
                <c:pt idx="4745">
                  <c:v>18.535316234148102</c:v>
                </c:pt>
                <c:pt idx="4746">
                  <c:v>18.535316234148109</c:v>
                </c:pt>
                <c:pt idx="4747">
                  <c:v>18.535316234148109</c:v>
                </c:pt>
                <c:pt idx="4748">
                  <c:v>18.535316234148102</c:v>
                </c:pt>
                <c:pt idx="4749">
                  <c:v>18.535316234148112</c:v>
                </c:pt>
                <c:pt idx="4750">
                  <c:v>18.535316234148109</c:v>
                </c:pt>
                <c:pt idx="4751">
                  <c:v>18.535316234148102</c:v>
                </c:pt>
                <c:pt idx="4752">
                  <c:v>18.535316234148102</c:v>
                </c:pt>
                <c:pt idx="4753">
                  <c:v>18.535316234148105</c:v>
                </c:pt>
                <c:pt idx="4754">
                  <c:v>18.535316234148102</c:v>
                </c:pt>
                <c:pt idx="4755">
                  <c:v>18.535316234148102</c:v>
                </c:pt>
                <c:pt idx="4756">
                  <c:v>18.535316234148105</c:v>
                </c:pt>
                <c:pt idx="4757">
                  <c:v>18.535316234148105</c:v>
                </c:pt>
                <c:pt idx="4758">
                  <c:v>18.535316234148105</c:v>
                </c:pt>
                <c:pt idx="4759">
                  <c:v>18.535316234148102</c:v>
                </c:pt>
                <c:pt idx="4760">
                  <c:v>18.535316234148116</c:v>
                </c:pt>
                <c:pt idx="4761">
                  <c:v>18.535316234148102</c:v>
                </c:pt>
                <c:pt idx="4762">
                  <c:v>18.535316234148112</c:v>
                </c:pt>
                <c:pt idx="4763">
                  <c:v>18.535316234148116</c:v>
                </c:pt>
                <c:pt idx="4764">
                  <c:v>18.535316234148112</c:v>
                </c:pt>
                <c:pt idx="4765">
                  <c:v>18.535316234148112</c:v>
                </c:pt>
                <c:pt idx="4766">
                  <c:v>18.535316234148098</c:v>
                </c:pt>
                <c:pt idx="4767">
                  <c:v>18.535316234148102</c:v>
                </c:pt>
                <c:pt idx="4768">
                  <c:v>18.535316234148102</c:v>
                </c:pt>
                <c:pt idx="4769">
                  <c:v>18.535316234148105</c:v>
                </c:pt>
                <c:pt idx="4770">
                  <c:v>18.535316234148116</c:v>
                </c:pt>
                <c:pt idx="4771">
                  <c:v>18.535316234148109</c:v>
                </c:pt>
                <c:pt idx="4772">
                  <c:v>18.535316234148109</c:v>
                </c:pt>
                <c:pt idx="4773">
                  <c:v>18.535316234148095</c:v>
                </c:pt>
                <c:pt idx="4774">
                  <c:v>18.535316234148109</c:v>
                </c:pt>
                <c:pt idx="4775">
                  <c:v>18.535316234148119</c:v>
                </c:pt>
                <c:pt idx="4776">
                  <c:v>18.535316234148102</c:v>
                </c:pt>
                <c:pt idx="4777">
                  <c:v>18.535316234148102</c:v>
                </c:pt>
                <c:pt idx="4778">
                  <c:v>18.535316234148105</c:v>
                </c:pt>
                <c:pt idx="4779">
                  <c:v>18.535316234148102</c:v>
                </c:pt>
                <c:pt idx="4780">
                  <c:v>18.535316234148112</c:v>
                </c:pt>
                <c:pt idx="4781">
                  <c:v>18.535316234148109</c:v>
                </c:pt>
                <c:pt idx="4782">
                  <c:v>18.535316234148112</c:v>
                </c:pt>
                <c:pt idx="4783">
                  <c:v>18.535316234148112</c:v>
                </c:pt>
                <c:pt idx="4784">
                  <c:v>18.535316234148112</c:v>
                </c:pt>
                <c:pt idx="4785">
                  <c:v>18.535316234148102</c:v>
                </c:pt>
                <c:pt idx="4786">
                  <c:v>18.535316234148105</c:v>
                </c:pt>
                <c:pt idx="4787">
                  <c:v>18.535316234148098</c:v>
                </c:pt>
                <c:pt idx="4788">
                  <c:v>18.535316234148116</c:v>
                </c:pt>
                <c:pt idx="4789">
                  <c:v>18.535316234148098</c:v>
                </c:pt>
                <c:pt idx="4790">
                  <c:v>18.535316234148102</c:v>
                </c:pt>
                <c:pt idx="4791">
                  <c:v>18.535316234148091</c:v>
                </c:pt>
                <c:pt idx="4792">
                  <c:v>18.535316234148095</c:v>
                </c:pt>
                <c:pt idx="4793">
                  <c:v>18.535316234148098</c:v>
                </c:pt>
                <c:pt idx="4794">
                  <c:v>18.450154191794731</c:v>
                </c:pt>
                <c:pt idx="4795">
                  <c:v>18.450154191794727</c:v>
                </c:pt>
                <c:pt idx="4796">
                  <c:v>18.450154191794724</c:v>
                </c:pt>
                <c:pt idx="4797">
                  <c:v>18.450154191794727</c:v>
                </c:pt>
                <c:pt idx="4798">
                  <c:v>18.450154191794727</c:v>
                </c:pt>
                <c:pt idx="4799">
                  <c:v>18.450154191794731</c:v>
                </c:pt>
                <c:pt idx="4800">
                  <c:v>18.450154191794738</c:v>
                </c:pt>
                <c:pt idx="4801">
                  <c:v>18.450154191794727</c:v>
                </c:pt>
                <c:pt idx="4802">
                  <c:v>18.450154191794734</c:v>
                </c:pt>
                <c:pt idx="4803">
                  <c:v>18.450154191794731</c:v>
                </c:pt>
                <c:pt idx="4804">
                  <c:v>18.450154191794745</c:v>
                </c:pt>
                <c:pt idx="4805">
                  <c:v>18.450154191794727</c:v>
                </c:pt>
                <c:pt idx="4806">
                  <c:v>18.450154191794727</c:v>
                </c:pt>
                <c:pt idx="4807">
                  <c:v>18.450154191794724</c:v>
                </c:pt>
                <c:pt idx="4808">
                  <c:v>18.450154191794738</c:v>
                </c:pt>
                <c:pt idx="4809">
                  <c:v>18.450154191794731</c:v>
                </c:pt>
                <c:pt idx="4810">
                  <c:v>18.450154191794738</c:v>
                </c:pt>
                <c:pt idx="4811">
                  <c:v>18.450154191794741</c:v>
                </c:pt>
                <c:pt idx="4812">
                  <c:v>18.450154191794727</c:v>
                </c:pt>
                <c:pt idx="4813">
                  <c:v>18.450154191794727</c:v>
                </c:pt>
                <c:pt idx="4814">
                  <c:v>18.450154191794727</c:v>
                </c:pt>
                <c:pt idx="4815">
                  <c:v>18.45015419179472</c:v>
                </c:pt>
                <c:pt idx="4816">
                  <c:v>18.450154191794731</c:v>
                </c:pt>
                <c:pt idx="4817">
                  <c:v>18.45015419179472</c:v>
                </c:pt>
                <c:pt idx="4818">
                  <c:v>18.450154191794727</c:v>
                </c:pt>
                <c:pt idx="4819">
                  <c:v>18.450154191794727</c:v>
                </c:pt>
                <c:pt idx="4820">
                  <c:v>18.450154191794727</c:v>
                </c:pt>
                <c:pt idx="4821">
                  <c:v>18.450154191794724</c:v>
                </c:pt>
                <c:pt idx="4822">
                  <c:v>18.450154191794734</c:v>
                </c:pt>
                <c:pt idx="4823">
                  <c:v>18.450154191794716</c:v>
                </c:pt>
                <c:pt idx="4824">
                  <c:v>18.450154191794734</c:v>
                </c:pt>
                <c:pt idx="4825">
                  <c:v>18.450154191794727</c:v>
                </c:pt>
                <c:pt idx="4826">
                  <c:v>18.45015419179472</c:v>
                </c:pt>
                <c:pt idx="4827">
                  <c:v>18.450154191794734</c:v>
                </c:pt>
                <c:pt idx="4828">
                  <c:v>18.450154191794727</c:v>
                </c:pt>
                <c:pt idx="4829">
                  <c:v>18.450154191794724</c:v>
                </c:pt>
                <c:pt idx="4830">
                  <c:v>18.450154191794734</c:v>
                </c:pt>
                <c:pt idx="4831">
                  <c:v>18.45015419179472</c:v>
                </c:pt>
                <c:pt idx="4832">
                  <c:v>18.450154191794738</c:v>
                </c:pt>
                <c:pt idx="4833">
                  <c:v>18.450154191794741</c:v>
                </c:pt>
                <c:pt idx="4834">
                  <c:v>18.450154191794727</c:v>
                </c:pt>
                <c:pt idx="4835">
                  <c:v>18.450154191794734</c:v>
                </c:pt>
                <c:pt idx="4836">
                  <c:v>18.45015419179472</c:v>
                </c:pt>
                <c:pt idx="4837">
                  <c:v>18.450154191794724</c:v>
                </c:pt>
                <c:pt idx="4838">
                  <c:v>18.450154191794727</c:v>
                </c:pt>
                <c:pt idx="4839">
                  <c:v>18.450154191794738</c:v>
                </c:pt>
                <c:pt idx="4840">
                  <c:v>18.45015419179472</c:v>
                </c:pt>
                <c:pt idx="4841">
                  <c:v>18.450154191794724</c:v>
                </c:pt>
                <c:pt idx="4842">
                  <c:v>18.450154191794724</c:v>
                </c:pt>
                <c:pt idx="4843">
                  <c:v>18.450154191794716</c:v>
                </c:pt>
                <c:pt idx="4844">
                  <c:v>18.450154191794727</c:v>
                </c:pt>
                <c:pt idx="4845">
                  <c:v>18.450154191794734</c:v>
                </c:pt>
                <c:pt idx="4846">
                  <c:v>18.450154191794731</c:v>
                </c:pt>
                <c:pt idx="4847">
                  <c:v>18.450154191794724</c:v>
                </c:pt>
                <c:pt idx="4848">
                  <c:v>18.450154191794731</c:v>
                </c:pt>
                <c:pt idx="4849">
                  <c:v>18.450154191794734</c:v>
                </c:pt>
                <c:pt idx="4850">
                  <c:v>18.450154191794731</c:v>
                </c:pt>
                <c:pt idx="4851">
                  <c:v>18.450154191794731</c:v>
                </c:pt>
                <c:pt idx="4852">
                  <c:v>18.450154191794738</c:v>
                </c:pt>
                <c:pt idx="4853">
                  <c:v>18.450154191794734</c:v>
                </c:pt>
                <c:pt idx="4854">
                  <c:v>18.450154191794724</c:v>
                </c:pt>
                <c:pt idx="4855">
                  <c:v>18.450154191794727</c:v>
                </c:pt>
                <c:pt idx="4856">
                  <c:v>18.450154191794727</c:v>
                </c:pt>
                <c:pt idx="4857">
                  <c:v>18.365383433483458</c:v>
                </c:pt>
                <c:pt idx="4858">
                  <c:v>18.365383433483458</c:v>
                </c:pt>
                <c:pt idx="4859">
                  <c:v>18.365383433483458</c:v>
                </c:pt>
                <c:pt idx="4860">
                  <c:v>18.365383433483458</c:v>
                </c:pt>
                <c:pt idx="4861">
                  <c:v>18.365383433483458</c:v>
                </c:pt>
                <c:pt idx="4862">
                  <c:v>18.365383433483462</c:v>
                </c:pt>
                <c:pt idx="4863">
                  <c:v>18.365383433483451</c:v>
                </c:pt>
                <c:pt idx="4864">
                  <c:v>18.365383433483455</c:v>
                </c:pt>
                <c:pt idx="4865">
                  <c:v>18.365383433483458</c:v>
                </c:pt>
                <c:pt idx="4866">
                  <c:v>18.365383433483455</c:v>
                </c:pt>
                <c:pt idx="4867">
                  <c:v>18.365383433483455</c:v>
                </c:pt>
                <c:pt idx="4868">
                  <c:v>18.365383433483458</c:v>
                </c:pt>
                <c:pt idx="4869">
                  <c:v>18.365383433483462</c:v>
                </c:pt>
                <c:pt idx="4870">
                  <c:v>18.365383433483444</c:v>
                </c:pt>
                <c:pt idx="4871">
                  <c:v>18.365383433483455</c:v>
                </c:pt>
                <c:pt idx="4872">
                  <c:v>18.365383433483462</c:v>
                </c:pt>
                <c:pt idx="4873">
                  <c:v>18.365383433483469</c:v>
                </c:pt>
                <c:pt idx="4874">
                  <c:v>18.365383433483462</c:v>
                </c:pt>
                <c:pt idx="4875">
                  <c:v>18.365383433483466</c:v>
                </c:pt>
                <c:pt idx="4876">
                  <c:v>18.365383433483455</c:v>
                </c:pt>
                <c:pt idx="4877">
                  <c:v>18.365383433483462</c:v>
                </c:pt>
                <c:pt idx="4878">
                  <c:v>18.365383433483458</c:v>
                </c:pt>
                <c:pt idx="4879">
                  <c:v>18.365383433483462</c:v>
                </c:pt>
                <c:pt idx="4880">
                  <c:v>18.365383433483455</c:v>
                </c:pt>
                <c:pt idx="4881">
                  <c:v>18.365383433483455</c:v>
                </c:pt>
                <c:pt idx="4882">
                  <c:v>18.365383433483455</c:v>
                </c:pt>
                <c:pt idx="4883">
                  <c:v>18.365383433483462</c:v>
                </c:pt>
                <c:pt idx="4884">
                  <c:v>18.365383433483455</c:v>
                </c:pt>
                <c:pt idx="4885">
                  <c:v>18.365383433483458</c:v>
                </c:pt>
                <c:pt idx="4886">
                  <c:v>18.365383433483458</c:v>
                </c:pt>
                <c:pt idx="4887">
                  <c:v>18.365383433483462</c:v>
                </c:pt>
                <c:pt idx="4888">
                  <c:v>18.365383433483458</c:v>
                </c:pt>
                <c:pt idx="4889">
                  <c:v>18.365383433483466</c:v>
                </c:pt>
                <c:pt idx="4890">
                  <c:v>18.365383433483466</c:v>
                </c:pt>
                <c:pt idx="4891">
                  <c:v>18.365383433483458</c:v>
                </c:pt>
                <c:pt idx="4892">
                  <c:v>18.365383433483462</c:v>
                </c:pt>
                <c:pt idx="4893">
                  <c:v>18.365383433483473</c:v>
                </c:pt>
                <c:pt idx="4894">
                  <c:v>18.365383433483466</c:v>
                </c:pt>
                <c:pt idx="4895">
                  <c:v>18.365383433483455</c:v>
                </c:pt>
                <c:pt idx="4896">
                  <c:v>18.365383433483451</c:v>
                </c:pt>
                <c:pt idx="4897">
                  <c:v>18.365383433483455</c:v>
                </c:pt>
                <c:pt idx="4898">
                  <c:v>18.365383433483455</c:v>
                </c:pt>
                <c:pt idx="4899">
                  <c:v>18.365383433483455</c:v>
                </c:pt>
                <c:pt idx="4900">
                  <c:v>18.365383433483455</c:v>
                </c:pt>
                <c:pt idx="4901">
                  <c:v>18.365383433483458</c:v>
                </c:pt>
                <c:pt idx="4902">
                  <c:v>18.365383433483466</c:v>
                </c:pt>
                <c:pt idx="4903">
                  <c:v>18.365383433483458</c:v>
                </c:pt>
                <c:pt idx="4904">
                  <c:v>18.365383433483462</c:v>
                </c:pt>
                <c:pt idx="4905">
                  <c:v>18.365383433483451</c:v>
                </c:pt>
                <c:pt idx="4906">
                  <c:v>18.365383433483458</c:v>
                </c:pt>
                <c:pt idx="4907">
                  <c:v>18.365383433483455</c:v>
                </c:pt>
                <c:pt idx="4908">
                  <c:v>18.365383433483466</c:v>
                </c:pt>
                <c:pt idx="4909">
                  <c:v>18.365383433483462</c:v>
                </c:pt>
                <c:pt idx="4910">
                  <c:v>18.365383433483462</c:v>
                </c:pt>
                <c:pt idx="4911">
                  <c:v>18.365383433483458</c:v>
                </c:pt>
                <c:pt idx="4912">
                  <c:v>18.365383433483469</c:v>
                </c:pt>
                <c:pt idx="4913">
                  <c:v>18.365383433483458</c:v>
                </c:pt>
                <c:pt idx="4914">
                  <c:v>18.365383433483455</c:v>
                </c:pt>
                <c:pt idx="4915">
                  <c:v>18.365383433483473</c:v>
                </c:pt>
                <c:pt idx="4916">
                  <c:v>18.365383433483462</c:v>
                </c:pt>
                <c:pt idx="4917">
                  <c:v>18.365383433483458</c:v>
                </c:pt>
                <c:pt idx="4918">
                  <c:v>18.365383433483455</c:v>
                </c:pt>
                <c:pt idx="4919">
                  <c:v>18.365383433483458</c:v>
                </c:pt>
                <c:pt idx="4920">
                  <c:v>18.365383433483462</c:v>
                </c:pt>
                <c:pt idx="4921">
                  <c:v>18.365383433483466</c:v>
                </c:pt>
                <c:pt idx="4922">
                  <c:v>18.365383433483466</c:v>
                </c:pt>
                <c:pt idx="4923">
                  <c:v>18.365383433483451</c:v>
                </c:pt>
                <c:pt idx="4924">
                  <c:v>18.365383433483455</c:v>
                </c:pt>
                <c:pt idx="4925">
                  <c:v>18.365383433483458</c:v>
                </c:pt>
                <c:pt idx="4926">
                  <c:v>18.365383433483451</c:v>
                </c:pt>
                <c:pt idx="4927">
                  <c:v>18.365383433483473</c:v>
                </c:pt>
                <c:pt idx="4928">
                  <c:v>18.365383433483458</c:v>
                </c:pt>
                <c:pt idx="4929">
                  <c:v>18.365383433483455</c:v>
                </c:pt>
                <c:pt idx="4930">
                  <c:v>18.365383433483466</c:v>
                </c:pt>
                <c:pt idx="4931">
                  <c:v>18.365383433483469</c:v>
                </c:pt>
                <c:pt idx="4932">
                  <c:v>18.28100216142742</c:v>
                </c:pt>
                <c:pt idx="4933">
                  <c:v>18.281002161427434</c:v>
                </c:pt>
                <c:pt idx="4934">
                  <c:v>18.281002161427427</c:v>
                </c:pt>
                <c:pt idx="4935">
                  <c:v>18.281002161427431</c:v>
                </c:pt>
                <c:pt idx="4936">
                  <c:v>18.28100216142742</c:v>
                </c:pt>
                <c:pt idx="4937">
                  <c:v>18.281002161427434</c:v>
                </c:pt>
                <c:pt idx="4938">
                  <c:v>18.281002161427427</c:v>
                </c:pt>
                <c:pt idx="4939">
                  <c:v>18.281002161427423</c:v>
                </c:pt>
                <c:pt idx="4940">
                  <c:v>18.281002161427438</c:v>
                </c:pt>
                <c:pt idx="4941">
                  <c:v>18.281002161427441</c:v>
                </c:pt>
                <c:pt idx="4942">
                  <c:v>18.281002161427427</c:v>
                </c:pt>
                <c:pt idx="4943">
                  <c:v>18.281002161427423</c:v>
                </c:pt>
                <c:pt idx="4944">
                  <c:v>18.281002161427427</c:v>
                </c:pt>
                <c:pt idx="4945">
                  <c:v>18.28100216142742</c:v>
                </c:pt>
                <c:pt idx="4946">
                  <c:v>18.281002161427423</c:v>
                </c:pt>
                <c:pt idx="4947">
                  <c:v>18.28100216142742</c:v>
                </c:pt>
                <c:pt idx="4948">
                  <c:v>18.281002161427438</c:v>
                </c:pt>
                <c:pt idx="4949">
                  <c:v>18.281002161427431</c:v>
                </c:pt>
                <c:pt idx="4950">
                  <c:v>18.281002161427423</c:v>
                </c:pt>
                <c:pt idx="4951">
                  <c:v>18.281002161427423</c:v>
                </c:pt>
                <c:pt idx="4952">
                  <c:v>18.281002161427423</c:v>
                </c:pt>
                <c:pt idx="4953">
                  <c:v>18.281002161427423</c:v>
                </c:pt>
                <c:pt idx="4954">
                  <c:v>18.281002161427423</c:v>
                </c:pt>
                <c:pt idx="4955">
                  <c:v>18.281002161427438</c:v>
                </c:pt>
                <c:pt idx="4956">
                  <c:v>18.281002161427413</c:v>
                </c:pt>
                <c:pt idx="4957">
                  <c:v>18.281002161427434</c:v>
                </c:pt>
                <c:pt idx="4958">
                  <c:v>18.281002161427438</c:v>
                </c:pt>
                <c:pt idx="4959">
                  <c:v>18.281002161427434</c:v>
                </c:pt>
                <c:pt idx="4960">
                  <c:v>18.28100216142742</c:v>
                </c:pt>
                <c:pt idx="4961">
                  <c:v>18.281002161427416</c:v>
                </c:pt>
                <c:pt idx="4962">
                  <c:v>18.281002161427423</c:v>
                </c:pt>
                <c:pt idx="4963">
                  <c:v>18.281002161427416</c:v>
                </c:pt>
                <c:pt idx="4964">
                  <c:v>18.281002161427413</c:v>
                </c:pt>
                <c:pt idx="4965">
                  <c:v>18.281002161427423</c:v>
                </c:pt>
                <c:pt idx="4966">
                  <c:v>18.281002161427434</c:v>
                </c:pt>
                <c:pt idx="4967">
                  <c:v>18.281002161427427</c:v>
                </c:pt>
                <c:pt idx="4968">
                  <c:v>18.281002161427427</c:v>
                </c:pt>
                <c:pt idx="4969">
                  <c:v>18.28100216142742</c:v>
                </c:pt>
                <c:pt idx="4970">
                  <c:v>18.281002161427423</c:v>
                </c:pt>
                <c:pt idx="4971">
                  <c:v>18.281002161427416</c:v>
                </c:pt>
                <c:pt idx="4972">
                  <c:v>18.281002161427431</c:v>
                </c:pt>
                <c:pt idx="4973">
                  <c:v>18.281002161427413</c:v>
                </c:pt>
                <c:pt idx="4974">
                  <c:v>18.28100216142742</c:v>
                </c:pt>
                <c:pt idx="4975">
                  <c:v>18.281002161427427</c:v>
                </c:pt>
                <c:pt idx="4976">
                  <c:v>18.281002161427416</c:v>
                </c:pt>
                <c:pt idx="4977">
                  <c:v>18.281002161427427</c:v>
                </c:pt>
                <c:pt idx="4978">
                  <c:v>18.281002161427434</c:v>
                </c:pt>
                <c:pt idx="4979">
                  <c:v>18.281002161427416</c:v>
                </c:pt>
                <c:pt idx="4980">
                  <c:v>18.281002161427431</c:v>
                </c:pt>
                <c:pt idx="4981">
                  <c:v>18.281002161427416</c:v>
                </c:pt>
                <c:pt idx="4982">
                  <c:v>18.281002161427423</c:v>
                </c:pt>
                <c:pt idx="4983">
                  <c:v>18.281002161427423</c:v>
                </c:pt>
                <c:pt idx="4984">
                  <c:v>18.281002161427423</c:v>
                </c:pt>
                <c:pt idx="4985">
                  <c:v>18.28100216142742</c:v>
                </c:pt>
                <c:pt idx="4986">
                  <c:v>18.281002161427423</c:v>
                </c:pt>
                <c:pt idx="4987">
                  <c:v>18.281002161427431</c:v>
                </c:pt>
                <c:pt idx="4988">
                  <c:v>18.281002161427416</c:v>
                </c:pt>
                <c:pt idx="4989">
                  <c:v>18.281002161427416</c:v>
                </c:pt>
                <c:pt idx="4990">
                  <c:v>18.281002161427416</c:v>
                </c:pt>
                <c:pt idx="4991">
                  <c:v>18.197008586099834</c:v>
                </c:pt>
                <c:pt idx="4992">
                  <c:v>18.197008586099827</c:v>
                </c:pt>
                <c:pt idx="4993">
                  <c:v>18.197008586099837</c:v>
                </c:pt>
                <c:pt idx="4994">
                  <c:v>18.197008586099845</c:v>
                </c:pt>
                <c:pt idx="4995">
                  <c:v>18.197008586099834</c:v>
                </c:pt>
                <c:pt idx="4996">
                  <c:v>18.19700858609983</c:v>
                </c:pt>
                <c:pt idx="4997">
                  <c:v>18.197008586099827</c:v>
                </c:pt>
                <c:pt idx="4998">
                  <c:v>18.197008586099827</c:v>
                </c:pt>
                <c:pt idx="4999">
                  <c:v>18.197008586099837</c:v>
                </c:pt>
                <c:pt idx="5000">
                  <c:v>18.197008586099845</c:v>
                </c:pt>
                <c:pt idx="5001">
                  <c:v>18.197008586099837</c:v>
                </c:pt>
                <c:pt idx="5002">
                  <c:v>18.197008586099837</c:v>
                </c:pt>
                <c:pt idx="5003">
                  <c:v>18.19700858609983</c:v>
                </c:pt>
                <c:pt idx="5004">
                  <c:v>18.197008586099834</c:v>
                </c:pt>
                <c:pt idx="5005">
                  <c:v>18.19700858609983</c:v>
                </c:pt>
                <c:pt idx="5006">
                  <c:v>18.197008586099841</c:v>
                </c:pt>
                <c:pt idx="5007">
                  <c:v>18.197008586099823</c:v>
                </c:pt>
                <c:pt idx="5008">
                  <c:v>18.197008586099823</c:v>
                </c:pt>
                <c:pt idx="5009">
                  <c:v>18.197008586099841</c:v>
                </c:pt>
                <c:pt idx="5010">
                  <c:v>18.197008586099827</c:v>
                </c:pt>
                <c:pt idx="5011">
                  <c:v>18.197008586099837</c:v>
                </c:pt>
                <c:pt idx="5012">
                  <c:v>18.19700858609983</c:v>
                </c:pt>
                <c:pt idx="5013">
                  <c:v>18.197008586099834</c:v>
                </c:pt>
                <c:pt idx="5014">
                  <c:v>18.197008586099848</c:v>
                </c:pt>
                <c:pt idx="5015">
                  <c:v>18.197008586099841</c:v>
                </c:pt>
                <c:pt idx="5016">
                  <c:v>18.197008586099845</c:v>
                </c:pt>
                <c:pt idx="5017">
                  <c:v>18.19700858609983</c:v>
                </c:pt>
                <c:pt idx="5018">
                  <c:v>18.197008586099834</c:v>
                </c:pt>
                <c:pt idx="5019">
                  <c:v>18.197008586099827</c:v>
                </c:pt>
                <c:pt idx="5020">
                  <c:v>18.197008586099837</c:v>
                </c:pt>
                <c:pt idx="5021">
                  <c:v>18.197008586099834</c:v>
                </c:pt>
                <c:pt idx="5022">
                  <c:v>18.197008586099823</c:v>
                </c:pt>
                <c:pt idx="5023">
                  <c:v>18.197008586099841</c:v>
                </c:pt>
                <c:pt idx="5024">
                  <c:v>18.19700858609983</c:v>
                </c:pt>
                <c:pt idx="5025">
                  <c:v>18.197008586099827</c:v>
                </c:pt>
                <c:pt idx="5026">
                  <c:v>18.197008586099834</c:v>
                </c:pt>
                <c:pt idx="5027">
                  <c:v>18.197008586099837</c:v>
                </c:pt>
                <c:pt idx="5028">
                  <c:v>18.197008586099827</c:v>
                </c:pt>
                <c:pt idx="5029">
                  <c:v>18.197008586099841</c:v>
                </c:pt>
                <c:pt idx="5030">
                  <c:v>18.19700858609983</c:v>
                </c:pt>
                <c:pt idx="5031">
                  <c:v>18.197008586099841</c:v>
                </c:pt>
                <c:pt idx="5032">
                  <c:v>18.197008586099837</c:v>
                </c:pt>
                <c:pt idx="5033">
                  <c:v>18.197008586099837</c:v>
                </c:pt>
                <c:pt idx="5034">
                  <c:v>18.197008586099834</c:v>
                </c:pt>
                <c:pt idx="5035">
                  <c:v>18.197008586099823</c:v>
                </c:pt>
                <c:pt idx="5036">
                  <c:v>18.197008586099848</c:v>
                </c:pt>
                <c:pt idx="5037">
                  <c:v>18.19700858609983</c:v>
                </c:pt>
                <c:pt idx="5038">
                  <c:v>18.197008586099827</c:v>
                </c:pt>
                <c:pt idx="5039">
                  <c:v>18.197008586099837</c:v>
                </c:pt>
                <c:pt idx="5040">
                  <c:v>18.197008586099841</c:v>
                </c:pt>
                <c:pt idx="5041">
                  <c:v>18.19700858609983</c:v>
                </c:pt>
                <c:pt idx="5042">
                  <c:v>18.197008586099827</c:v>
                </c:pt>
                <c:pt idx="5043">
                  <c:v>18.19700858609983</c:v>
                </c:pt>
                <c:pt idx="5044">
                  <c:v>18.197008586099827</c:v>
                </c:pt>
                <c:pt idx="5045">
                  <c:v>18.19700858609983</c:v>
                </c:pt>
                <c:pt idx="5046">
                  <c:v>18.197008586099827</c:v>
                </c:pt>
                <c:pt idx="5047">
                  <c:v>18.19700858609983</c:v>
                </c:pt>
                <c:pt idx="5048">
                  <c:v>18.197008586099837</c:v>
                </c:pt>
                <c:pt idx="5049">
                  <c:v>18.197008586099834</c:v>
                </c:pt>
                <c:pt idx="5050">
                  <c:v>18.19700858609983</c:v>
                </c:pt>
                <c:pt idx="5051">
                  <c:v>18.19700858609983</c:v>
                </c:pt>
                <c:pt idx="5052">
                  <c:v>18.19700858609983</c:v>
                </c:pt>
                <c:pt idx="5053">
                  <c:v>18.197008586099827</c:v>
                </c:pt>
                <c:pt idx="5054">
                  <c:v>18.197008586099837</c:v>
                </c:pt>
                <c:pt idx="5055">
                  <c:v>18.197008586099837</c:v>
                </c:pt>
                <c:pt idx="5056">
                  <c:v>18.197008586099823</c:v>
                </c:pt>
                <c:pt idx="5057">
                  <c:v>18.19700858609982</c:v>
                </c:pt>
                <c:pt idx="5058">
                  <c:v>18.19700858609983</c:v>
                </c:pt>
                <c:pt idx="5059">
                  <c:v>18.197008586099834</c:v>
                </c:pt>
                <c:pt idx="5060">
                  <c:v>18.197008586099848</c:v>
                </c:pt>
                <c:pt idx="5061">
                  <c:v>18.197008586099834</c:v>
                </c:pt>
                <c:pt idx="5062">
                  <c:v>18.197008586099841</c:v>
                </c:pt>
                <c:pt idx="5063">
                  <c:v>18.113400926196036</c:v>
                </c:pt>
                <c:pt idx="5064">
                  <c:v>18.113400926196018</c:v>
                </c:pt>
                <c:pt idx="5065">
                  <c:v>18.113400926196032</c:v>
                </c:pt>
                <c:pt idx="5066">
                  <c:v>18.113400926196018</c:v>
                </c:pt>
                <c:pt idx="5067">
                  <c:v>18.113400926196025</c:v>
                </c:pt>
                <c:pt idx="5068">
                  <c:v>18.113400926196022</c:v>
                </c:pt>
                <c:pt idx="5069">
                  <c:v>18.113400926196029</c:v>
                </c:pt>
                <c:pt idx="5070">
                  <c:v>18.113400926196022</c:v>
                </c:pt>
                <c:pt idx="5071">
                  <c:v>18.113400926196022</c:v>
                </c:pt>
                <c:pt idx="5072">
                  <c:v>18.113400926196036</c:v>
                </c:pt>
                <c:pt idx="5073">
                  <c:v>18.113400926196025</c:v>
                </c:pt>
                <c:pt idx="5074">
                  <c:v>18.113400926196018</c:v>
                </c:pt>
                <c:pt idx="5075">
                  <c:v>18.113400926196022</c:v>
                </c:pt>
                <c:pt idx="5076">
                  <c:v>18.113400926196029</c:v>
                </c:pt>
                <c:pt idx="5077">
                  <c:v>18.113400926196025</c:v>
                </c:pt>
                <c:pt idx="5078">
                  <c:v>18.113400926196029</c:v>
                </c:pt>
                <c:pt idx="5079">
                  <c:v>18.113400926196014</c:v>
                </c:pt>
                <c:pt idx="5080">
                  <c:v>18.113400926196025</c:v>
                </c:pt>
                <c:pt idx="5081">
                  <c:v>18.113400926196029</c:v>
                </c:pt>
                <c:pt idx="5082">
                  <c:v>18.113400926196036</c:v>
                </c:pt>
                <c:pt idx="5083">
                  <c:v>18.113400926196029</c:v>
                </c:pt>
                <c:pt idx="5084">
                  <c:v>18.113400926196036</c:v>
                </c:pt>
                <c:pt idx="5085">
                  <c:v>18.113400926196018</c:v>
                </c:pt>
                <c:pt idx="5086">
                  <c:v>18.113400926196011</c:v>
                </c:pt>
                <c:pt idx="5087">
                  <c:v>18.113400926196032</c:v>
                </c:pt>
                <c:pt idx="5088">
                  <c:v>18.113400926196032</c:v>
                </c:pt>
                <c:pt idx="5089">
                  <c:v>18.113400926196025</c:v>
                </c:pt>
                <c:pt idx="5090">
                  <c:v>18.113400926196022</c:v>
                </c:pt>
                <c:pt idx="5091">
                  <c:v>18.113400926196022</c:v>
                </c:pt>
                <c:pt idx="5092">
                  <c:v>18.113400926196029</c:v>
                </c:pt>
                <c:pt idx="5093">
                  <c:v>18.113400926196022</c:v>
                </c:pt>
                <c:pt idx="5094">
                  <c:v>18.113400926196039</c:v>
                </c:pt>
                <c:pt idx="5095">
                  <c:v>18.113400926196029</c:v>
                </c:pt>
                <c:pt idx="5096">
                  <c:v>18.113400926196022</c:v>
                </c:pt>
                <c:pt idx="5097">
                  <c:v>18.113400926196018</c:v>
                </c:pt>
                <c:pt idx="5098">
                  <c:v>18.113400926196014</c:v>
                </c:pt>
                <c:pt idx="5099">
                  <c:v>18.113400926196025</c:v>
                </c:pt>
                <c:pt idx="5100">
                  <c:v>18.113400926196036</c:v>
                </c:pt>
                <c:pt idx="5101">
                  <c:v>18.113400926196018</c:v>
                </c:pt>
                <c:pt idx="5102">
                  <c:v>18.113400926196032</c:v>
                </c:pt>
                <c:pt idx="5103">
                  <c:v>18.113400926196025</c:v>
                </c:pt>
                <c:pt idx="5104">
                  <c:v>18.113400926196011</c:v>
                </c:pt>
                <c:pt idx="5105">
                  <c:v>18.113400926196025</c:v>
                </c:pt>
                <c:pt idx="5106">
                  <c:v>18.113400926196036</c:v>
                </c:pt>
                <c:pt idx="5107">
                  <c:v>18.113400926196032</c:v>
                </c:pt>
                <c:pt idx="5108">
                  <c:v>18.113400926196018</c:v>
                </c:pt>
                <c:pt idx="5109">
                  <c:v>18.113400926196029</c:v>
                </c:pt>
                <c:pt idx="5110">
                  <c:v>18.113400926196014</c:v>
                </c:pt>
                <c:pt idx="5111">
                  <c:v>18.113400926196036</c:v>
                </c:pt>
                <c:pt idx="5112">
                  <c:v>18.113400926196036</c:v>
                </c:pt>
                <c:pt idx="5113">
                  <c:v>18.113400926196025</c:v>
                </c:pt>
                <c:pt idx="5114">
                  <c:v>18.113400926196022</c:v>
                </c:pt>
                <c:pt idx="5115">
                  <c:v>18.113400926196029</c:v>
                </c:pt>
                <c:pt idx="5116">
                  <c:v>18.113400926196014</c:v>
                </c:pt>
                <c:pt idx="5117">
                  <c:v>18.113400926196022</c:v>
                </c:pt>
                <c:pt idx="5118">
                  <c:v>18.113400926196014</c:v>
                </c:pt>
                <c:pt idx="5119">
                  <c:v>18.113400926196025</c:v>
                </c:pt>
                <c:pt idx="5120">
                  <c:v>18.113400926196036</c:v>
                </c:pt>
                <c:pt idx="5121">
                  <c:v>18.113400926196032</c:v>
                </c:pt>
                <c:pt idx="5122">
                  <c:v>18.113400926196025</c:v>
                </c:pt>
                <c:pt idx="5123">
                  <c:v>18.113400926196022</c:v>
                </c:pt>
                <c:pt idx="5124">
                  <c:v>18.113400926196022</c:v>
                </c:pt>
                <c:pt idx="5125">
                  <c:v>18.113400926196014</c:v>
                </c:pt>
                <c:pt idx="5126">
                  <c:v>18.113400926196025</c:v>
                </c:pt>
                <c:pt idx="5127">
                  <c:v>18.113400926196025</c:v>
                </c:pt>
                <c:pt idx="5128">
                  <c:v>18.113400926196022</c:v>
                </c:pt>
                <c:pt idx="5129">
                  <c:v>18.113400926196025</c:v>
                </c:pt>
                <c:pt idx="5130">
                  <c:v>18.113400926196032</c:v>
                </c:pt>
                <c:pt idx="5131">
                  <c:v>18.03017740859568</c:v>
                </c:pt>
                <c:pt idx="5132">
                  <c:v>18.030177408595687</c:v>
                </c:pt>
                <c:pt idx="5133">
                  <c:v>18.030177408595694</c:v>
                </c:pt>
                <c:pt idx="5134">
                  <c:v>18.030177408595698</c:v>
                </c:pt>
                <c:pt idx="5135">
                  <c:v>18.030177408595705</c:v>
                </c:pt>
                <c:pt idx="5136">
                  <c:v>18.030177408595691</c:v>
                </c:pt>
                <c:pt idx="5137">
                  <c:v>18.030177408595694</c:v>
                </c:pt>
                <c:pt idx="5138">
                  <c:v>18.030177408595684</c:v>
                </c:pt>
                <c:pt idx="5139">
                  <c:v>18.030177408595698</c:v>
                </c:pt>
                <c:pt idx="5140">
                  <c:v>18.030177408595698</c:v>
                </c:pt>
                <c:pt idx="5141">
                  <c:v>18.030177408595687</c:v>
                </c:pt>
                <c:pt idx="5142">
                  <c:v>18.030177408595705</c:v>
                </c:pt>
                <c:pt idx="5143">
                  <c:v>18.030177408595684</c:v>
                </c:pt>
                <c:pt idx="5144">
                  <c:v>18.030177408595687</c:v>
                </c:pt>
                <c:pt idx="5145">
                  <c:v>18.030177408595684</c:v>
                </c:pt>
                <c:pt idx="5146">
                  <c:v>18.030177408595684</c:v>
                </c:pt>
                <c:pt idx="5147">
                  <c:v>18.030177408595691</c:v>
                </c:pt>
                <c:pt idx="5148">
                  <c:v>18.030177408595694</c:v>
                </c:pt>
                <c:pt idx="5149">
                  <c:v>18.030177408595691</c:v>
                </c:pt>
                <c:pt idx="5150">
                  <c:v>18.030177408595691</c:v>
                </c:pt>
                <c:pt idx="5151">
                  <c:v>18.030177408595687</c:v>
                </c:pt>
                <c:pt idx="5152">
                  <c:v>18.030177408595691</c:v>
                </c:pt>
                <c:pt idx="5153">
                  <c:v>18.030177408595694</c:v>
                </c:pt>
                <c:pt idx="5154">
                  <c:v>18.030177408595691</c:v>
                </c:pt>
                <c:pt idx="5155">
                  <c:v>18.030177408595687</c:v>
                </c:pt>
                <c:pt idx="5156">
                  <c:v>18.030177408595684</c:v>
                </c:pt>
                <c:pt idx="5157">
                  <c:v>18.030177408595677</c:v>
                </c:pt>
                <c:pt idx="5158">
                  <c:v>18.030177408595684</c:v>
                </c:pt>
                <c:pt idx="5159">
                  <c:v>18.030177408595694</c:v>
                </c:pt>
                <c:pt idx="5160">
                  <c:v>18.030177408595687</c:v>
                </c:pt>
                <c:pt idx="5161">
                  <c:v>18.030177408595698</c:v>
                </c:pt>
                <c:pt idx="5162">
                  <c:v>18.030177408595701</c:v>
                </c:pt>
                <c:pt idx="5163">
                  <c:v>18.030177408595705</c:v>
                </c:pt>
                <c:pt idx="5164">
                  <c:v>18.030177408595691</c:v>
                </c:pt>
                <c:pt idx="5165">
                  <c:v>18.030177408595684</c:v>
                </c:pt>
                <c:pt idx="5166">
                  <c:v>18.030177408595701</c:v>
                </c:pt>
                <c:pt idx="5167">
                  <c:v>18.030177408595691</c:v>
                </c:pt>
                <c:pt idx="5168">
                  <c:v>18.030177408595684</c:v>
                </c:pt>
                <c:pt idx="5169">
                  <c:v>18.030177408595687</c:v>
                </c:pt>
                <c:pt idx="5170">
                  <c:v>18.030177408595694</c:v>
                </c:pt>
                <c:pt idx="5171">
                  <c:v>18.030177408595694</c:v>
                </c:pt>
                <c:pt idx="5172">
                  <c:v>18.030177408595694</c:v>
                </c:pt>
                <c:pt idx="5173">
                  <c:v>18.030177408595684</c:v>
                </c:pt>
                <c:pt idx="5174">
                  <c:v>18.030177408595691</c:v>
                </c:pt>
                <c:pt idx="5175">
                  <c:v>18.030177408595684</c:v>
                </c:pt>
                <c:pt idx="5176">
                  <c:v>18.030177408595687</c:v>
                </c:pt>
                <c:pt idx="5177">
                  <c:v>18.030177408595691</c:v>
                </c:pt>
                <c:pt idx="5178">
                  <c:v>18.030177408595694</c:v>
                </c:pt>
                <c:pt idx="5179">
                  <c:v>18.030177408595684</c:v>
                </c:pt>
                <c:pt idx="5180">
                  <c:v>18.030177408595694</c:v>
                </c:pt>
                <c:pt idx="5181">
                  <c:v>18.030177408595691</c:v>
                </c:pt>
                <c:pt idx="5182">
                  <c:v>18.030177408595684</c:v>
                </c:pt>
                <c:pt idx="5183">
                  <c:v>18.030177408595687</c:v>
                </c:pt>
                <c:pt idx="5184">
                  <c:v>18.030177408595698</c:v>
                </c:pt>
                <c:pt idx="5185">
                  <c:v>18.030177408595691</c:v>
                </c:pt>
                <c:pt idx="5186">
                  <c:v>17.947336268325266</c:v>
                </c:pt>
                <c:pt idx="5187">
                  <c:v>17.947336268325284</c:v>
                </c:pt>
                <c:pt idx="5188">
                  <c:v>17.947336268325259</c:v>
                </c:pt>
                <c:pt idx="5189">
                  <c:v>17.947336268325266</c:v>
                </c:pt>
                <c:pt idx="5190">
                  <c:v>17.94733626832527</c:v>
                </c:pt>
                <c:pt idx="5191">
                  <c:v>17.947336268325277</c:v>
                </c:pt>
                <c:pt idx="5192">
                  <c:v>17.947336268325266</c:v>
                </c:pt>
                <c:pt idx="5193">
                  <c:v>17.947336268325277</c:v>
                </c:pt>
                <c:pt idx="5194">
                  <c:v>17.947336268325266</c:v>
                </c:pt>
                <c:pt idx="5195">
                  <c:v>17.947336268325273</c:v>
                </c:pt>
                <c:pt idx="5196">
                  <c:v>17.947336268325273</c:v>
                </c:pt>
                <c:pt idx="5197">
                  <c:v>17.94733626832527</c:v>
                </c:pt>
                <c:pt idx="5198">
                  <c:v>17.947336268325273</c:v>
                </c:pt>
                <c:pt idx="5199">
                  <c:v>17.947336268325266</c:v>
                </c:pt>
                <c:pt idx="5200">
                  <c:v>17.947336268325266</c:v>
                </c:pt>
                <c:pt idx="5201">
                  <c:v>17.94733626832527</c:v>
                </c:pt>
                <c:pt idx="5202">
                  <c:v>17.947336268325273</c:v>
                </c:pt>
                <c:pt idx="5203">
                  <c:v>17.94733626832527</c:v>
                </c:pt>
                <c:pt idx="5204">
                  <c:v>17.947336268325262</c:v>
                </c:pt>
                <c:pt idx="5205">
                  <c:v>17.94733626832527</c:v>
                </c:pt>
                <c:pt idx="5206">
                  <c:v>17.947336268325266</c:v>
                </c:pt>
                <c:pt idx="5207">
                  <c:v>17.947336268325273</c:v>
                </c:pt>
                <c:pt idx="5208">
                  <c:v>17.947336268325273</c:v>
                </c:pt>
                <c:pt idx="5209">
                  <c:v>17.947336268325262</c:v>
                </c:pt>
                <c:pt idx="5210">
                  <c:v>17.947336268325273</c:v>
                </c:pt>
                <c:pt idx="5211">
                  <c:v>17.94733626832527</c:v>
                </c:pt>
                <c:pt idx="5212">
                  <c:v>17.947336268325266</c:v>
                </c:pt>
                <c:pt idx="5213">
                  <c:v>17.947336268325266</c:v>
                </c:pt>
                <c:pt idx="5214">
                  <c:v>17.94733626832527</c:v>
                </c:pt>
                <c:pt idx="5215">
                  <c:v>17.947336268325262</c:v>
                </c:pt>
                <c:pt idx="5216">
                  <c:v>17.947336268325273</c:v>
                </c:pt>
                <c:pt idx="5217">
                  <c:v>17.947336268325262</c:v>
                </c:pt>
                <c:pt idx="5218">
                  <c:v>17.94733626832527</c:v>
                </c:pt>
                <c:pt idx="5219">
                  <c:v>17.947336268325277</c:v>
                </c:pt>
                <c:pt idx="5220">
                  <c:v>17.94733626832527</c:v>
                </c:pt>
                <c:pt idx="5221">
                  <c:v>17.947336268325277</c:v>
                </c:pt>
                <c:pt idx="5222">
                  <c:v>17.947336268325255</c:v>
                </c:pt>
                <c:pt idx="5223">
                  <c:v>17.94733626832527</c:v>
                </c:pt>
                <c:pt idx="5224">
                  <c:v>17.947336268325284</c:v>
                </c:pt>
                <c:pt idx="5225">
                  <c:v>17.947336268325284</c:v>
                </c:pt>
                <c:pt idx="5226">
                  <c:v>17.947336268325262</c:v>
                </c:pt>
                <c:pt idx="5227">
                  <c:v>17.947336268325266</c:v>
                </c:pt>
                <c:pt idx="5228">
                  <c:v>17.947336268325277</c:v>
                </c:pt>
                <c:pt idx="5229">
                  <c:v>17.947336268325262</c:v>
                </c:pt>
                <c:pt idx="5230">
                  <c:v>17.947336268325259</c:v>
                </c:pt>
                <c:pt idx="5231">
                  <c:v>17.947336268325255</c:v>
                </c:pt>
                <c:pt idx="5232">
                  <c:v>17.94733626832528</c:v>
                </c:pt>
                <c:pt idx="5233">
                  <c:v>17.947336268325277</c:v>
                </c:pt>
                <c:pt idx="5234">
                  <c:v>17.947336268325266</c:v>
                </c:pt>
                <c:pt idx="5235">
                  <c:v>17.94733626832527</c:v>
                </c:pt>
                <c:pt idx="5236">
                  <c:v>17.94733626832527</c:v>
                </c:pt>
                <c:pt idx="5237">
                  <c:v>17.947336268325273</c:v>
                </c:pt>
                <c:pt idx="5238">
                  <c:v>17.947336268325277</c:v>
                </c:pt>
                <c:pt idx="5239">
                  <c:v>17.947336268325259</c:v>
                </c:pt>
                <c:pt idx="5240">
                  <c:v>17.94733626832527</c:v>
                </c:pt>
                <c:pt idx="5241">
                  <c:v>17.947336268325266</c:v>
                </c:pt>
                <c:pt idx="5242">
                  <c:v>17.94733626832527</c:v>
                </c:pt>
                <c:pt idx="5243">
                  <c:v>17.947336268325277</c:v>
                </c:pt>
                <c:pt idx="5244">
                  <c:v>17.947336268325266</c:v>
                </c:pt>
                <c:pt idx="5245">
                  <c:v>17.947336268325266</c:v>
                </c:pt>
                <c:pt idx="5246">
                  <c:v>17.947336268325259</c:v>
                </c:pt>
                <c:pt idx="5247">
                  <c:v>17.94733626832527</c:v>
                </c:pt>
                <c:pt idx="5248">
                  <c:v>17.947336268325259</c:v>
                </c:pt>
                <c:pt idx="5249">
                  <c:v>17.94733626832528</c:v>
                </c:pt>
                <c:pt idx="5250">
                  <c:v>17.947336268325273</c:v>
                </c:pt>
                <c:pt idx="5251">
                  <c:v>17.94733626832527</c:v>
                </c:pt>
                <c:pt idx="5252">
                  <c:v>17.947336268325273</c:v>
                </c:pt>
                <c:pt idx="5253">
                  <c:v>17.947336268325273</c:v>
                </c:pt>
                <c:pt idx="5254">
                  <c:v>17.864875748520515</c:v>
                </c:pt>
                <c:pt idx="5255">
                  <c:v>17.864875748520518</c:v>
                </c:pt>
                <c:pt idx="5256">
                  <c:v>17.864875748520522</c:v>
                </c:pt>
                <c:pt idx="5257">
                  <c:v>17.864875748520522</c:v>
                </c:pt>
                <c:pt idx="5258">
                  <c:v>17.864875748520515</c:v>
                </c:pt>
                <c:pt idx="5259">
                  <c:v>17.864875748520511</c:v>
                </c:pt>
                <c:pt idx="5260">
                  <c:v>17.864875748520504</c:v>
                </c:pt>
                <c:pt idx="5261">
                  <c:v>17.864875748520511</c:v>
                </c:pt>
                <c:pt idx="5262">
                  <c:v>17.864875748520522</c:v>
                </c:pt>
                <c:pt idx="5263">
                  <c:v>17.864875748520511</c:v>
                </c:pt>
                <c:pt idx="5264">
                  <c:v>17.864875748520504</c:v>
                </c:pt>
                <c:pt idx="5265">
                  <c:v>17.864875748520515</c:v>
                </c:pt>
                <c:pt idx="5266">
                  <c:v>17.864875748520507</c:v>
                </c:pt>
                <c:pt idx="5267">
                  <c:v>17.864875748520518</c:v>
                </c:pt>
                <c:pt idx="5268">
                  <c:v>17.864875748520507</c:v>
                </c:pt>
                <c:pt idx="5269">
                  <c:v>17.864875748520504</c:v>
                </c:pt>
                <c:pt idx="5270">
                  <c:v>17.864875748520511</c:v>
                </c:pt>
                <c:pt idx="5271">
                  <c:v>17.864875748520518</c:v>
                </c:pt>
                <c:pt idx="5272">
                  <c:v>17.864875748520515</c:v>
                </c:pt>
                <c:pt idx="5273">
                  <c:v>17.864875748520515</c:v>
                </c:pt>
                <c:pt idx="5274">
                  <c:v>17.864875748520507</c:v>
                </c:pt>
                <c:pt idx="5275">
                  <c:v>17.864875748520518</c:v>
                </c:pt>
                <c:pt idx="5276">
                  <c:v>17.864875748520511</c:v>
                </c:pt>
                <c:pt idx="5277">
                  <c:v>17.864875748520511</c:v>
                </c:pt>
                <c:pt idx="5278">
                  <c:v>17.864875748520522</c:v>
                </c:pt>
                <c:pt idx="5279">
                  <c:v>17.864875748520518</c:v>
                </c:pt>
                <c:pt idx="5280">
                  <c:v>17.864875748520515</c:v>
                </c:pt>
                <c:pt idx="5281">
                  <c:v>17.864875748520518</c:v>
                </c:pt>
                <c:pt idx="5282">
                  <c:v>17.864875748520504</c:v>
                </c:pt>
                <c:pt idx="5283">
                  <c:v>17.864875748520518</c:v>
                </c:pt>
                <c:pt idx="5284">
                  <c:v>17.864875748520511</c:v>
                </c:pt>
                <c:pt idx="5285">
                  <c:v>17.864875748520507</c:v>
                </c:pt>
                <c:pt idx="5286">
                  <c:v>17.864875748520518</c:v>
                </c:pt>
                <c:pt idx="5287">
                  <c:v>17.864875748520518</c:v>
                </c:pt>
                <c:pt idx="5288">
                  <c:v>17.864875748520507</c:v>
                </c:pt>
                <c:pt idx="5289">
                  <c:v>17.864875748520518</c:v>
                </c:pt>
                <c:pt idx="5290">
                  <c:v>17.864875748520504</c:v>
                </c:pt>
                <c:pt idx="5291">
                  <c:v>17.864875748520518</c:v>
                </c:pt>
                <c:pt idx="5292">
                  <c:v>17.864875748520522</c:v>
                </c:pt>
                <c:pt idx="5293">
                  <c:v>17.864875748520515</c:v>
                </c:pt>
                <c:pt idx="5294">
                  <c:v>17.864875748520504</c:v>
                </c:pt>
                <c:pt idx="5295">
                  <c:v>17.864875748520515</c:v>
                </c:pt>
                <c:pt idx="5296">
                  <c:v>17.864875748520522</c:v>
                </c:pt>
                <c:pt idx="5297">
                  <c:v>17.864875748520511</c:v>
                </c:pt>
                <c:pt idx="5298">
                  <c:v>17.864875748520515</c:v>
                </c:pt>
                <c:pt idx="5299">
                  <c:v>17.864875748520507</c:v>
                </c:pt>
                <c:pt idx="5300">
                  <c:v>17.864875748520511</c:v>
                </c:pt>
                <c:pt idx="5301">
                  <c:v>17.864875748520504</c:v>
                </c:pt>
                <c:pt idx="5302">
                  <c:v>17.864875748520507</c:v>
                </c:pt>
                <c:pt idx="5303">
                  <c:v>17.864875748520515</c:v>
                </c:pt>
                <c:pt idx="5304">
                  <c:v>17.864875748520515</c:v>
                </c:pt>
                <c:pt idx="5305">
                  <c:v>17.864875748520522</c:v>
                </c:pt>
                <c:pt idx="5306">
                  <c:v>17.864875748520518</c:v>
                </c:pt>
                <c:pt idx="5307">
                  <c:v>17.864875748520511</c:v>
                </c:pt>
                <c:pt idx="5308">
                  <c:v>17.8648757485205</c:v>
                </c:pt>
                <c:pt idx="5309">
                  <c:v>17.864875748520511</c:v>
                </c:pt>
                <c:pt idx="5310">
                  <c:v>17.864875748520507</c:v>
                </c:pt>
                <c:pt idx="5311">
                  <c:v>17.782794100389214</c:v>
                </c:pt>
                <c:pt idx="5312">
                  <c:v>17.782794100389221</c:v>
                </c:pt>
                <c:pt idx="5313">
                  <c:v>17.782794100389218</c:v>
                </c:pt>
                <c:pt idx="5314">
                  <c:v>17.782794100389228</c:v>
                </c:pt>
                <c:pt idx="5315">
                  <c:v>17.782794100389228</c:v>
                </c:pt>
                <c:pt idx="5316">
                  <c:v>17.782794100389225</c:v>
                </c:pt>
                <c:pt idx="5317">
                  <c:v>17.782794100389218</c:v>
                </c:pt>
                <c:pt idx="5318">
                  <c:v>17.782794100389218</c:v>
                </c:pt>
                <c:pt idx="5319">
                  <c:v>17.782794100389221</c:v>
                </c:pt>
                <c:pt idx="5320">
                  <c:v>17.782794100389225</c:v>
                </c:pt>
                <c:pt idx="5321">
                  <c:v>17.782794100389218</c:v>
                </c:pt>
                <c:pt idx="5322">
                  <c:v>17.782794100389228</c:v>
                </c:pt>
                <c:pt idx="5323">
                  <c:v>17.782794100389218</c:v>
                </c:pt>
                <c:pt idx="5324">
                  <c:v>17.782794100389232</c:v>
                </c:pt>
                <c:pt idx="5325">
                  <c:v>17.782794100389225</c:v>
                </c:pt>
                <c:pt idx="5326">
                  <c:v>17.782794100389225</c:v>
                </c:pt>
                <c:pt idx="5327">
                  <c:v>17.782794100389225</c:v>
                </c:pt>
                <c:pt idx="5328">
                  <c:v>17.782794100389218</c:v>
                </c:pt>
                <c:pt idx="5329">
                  <c:v>17.782794100389211</c:v>
                </c:pt>
                <c:pt idx="5330">
                  <c:v>17.782794100389218</c:v>
                </c:pt>
                <c:pt idx="5331">
                  <c:v>17.782794100389214</c:v>
                </c:pt>
                <c:pt idx="5332">
                  <c:v>17.782794100389225</c:v>
                </c:pt>
                <c:pt idx="5333">
                  <c:v>17.782794100389221</c:v>
                </c:pt>
                <c:pt idx="5334">
                  <c:v>17.782794100389221</c:v>
                </c:pt>
                <c:pt idx="5335">
                  <c:v>17.782794100389221</c:v>
                </c:pt>
                <c:pt idx="5336">
                  <c:v>17.782794100389228</c:v>
                </c:pt>
                <c:pt idx="5337">
                  <c:v>17.782794100389225</c:v>
                </c:pt>
                <c:pt idx="5338">
                  <c:v>17.782794100389214</c:v>
                </c:pt>
                <c:pt idx="5339">
                  <c:v>17.782794100389218</c:v>
                </c:pt>
                <c:pt idx="5340">
                  <c:v>17.782794100389221</c:v>
                </c:pt>
                <c:pt idx="5341">
                  <c:v>17.782794100389214</c:v>
                </c:pt>
                <c:pt idx="5342">
                  <c:v>17.782794100389221</c:v>
                </c:pt>
                <c:pt idx="5343">
                  <c:v>17.782794100389228</c:v>
                </c:pt>
                <c:pt idx="5344">
                  <c:v>17.782794100389221</c:v>
                </c:pt>
                <c:pt idx="5345">
                  <c:v>17.782794100389225</c:v>
                </c:pt>
                <c:pt idx="5346">
                  <c:v>17.782794100389225</c:v>
                </c:pt>
                <c:pt idx="5347">
                  <c:v>17.782794100389218</c:v>
                </c:pt>
                <c:pt idx="5348">
                  <c:v>17.782794100389218</c:v>
                </c:pt>
                <c:pt idx="5349">
                  <c:v>17.782794100389218</c:v>
                </c:pt>
                <c:pt idx="5350">
                  <c:v>17.782794100389218</c:v>
                </c:pt>
                <c:pt idx="5351">
                  <c:v>17.782794100389218</c:v>
                </c:pt>
                <c:pt idx="5352">
                  <c:v>17.782794100389218</c:v>
                </c:pt>
                <c:pt idx="5353">
                  <c:v>17.782794100389214</c:v>
                </c:pt>
                <c:pt idx="5354">
                  <c:v>17.782794100389228</c:v>
                </c:pt>
                <c:pt idx="5355">
                  <c:v>17.782794100389218</c:v>
                </c:pt>
                <c:pt idx="5356">
                  <c:v>17.782794100389228</c:v>
                </c:pt>
                <c:pt idx="5357">
                  <c:v>17.782794100389221</c:v>
                </c:pt>
                <c:pt idx="5358">
                  <c:v>17.782794100389228</c:v>
                </c:pt>
                <c:pt idx="5359">
                  <c:v>17.782794100389218</c:v>
                </c:pt>
                <c:pt idx="5360">
                  <c:v>17.782794100389211</c:v>
                </c:pt>
                <c:pt idx="5361">
                  <c:v>17.782794100389225</c:v>
                </c:pt>
                <c:pt idx="5362">
                  <c:v>17.782794100389228</c:v>
                </c:pt>
                <c:pt idx="5363">
                  <c:v>17.782794100389221</c:v>
                </c:pt>
                <c:pt idx="5364">
                  <c:v>17.782794100389218</c:v>
                </c:pt>
                <c:pt idx="5365">
                  <c:v>17.782794100389214</c:v>
                </c:pt>
                <c:pt idx="5366">
                  <c:v>17.782794100389225</c:v>
                </c:pt>
                <c:pt idx="5367">
                  <c:v>17.782794100389218</c:v>
                </c:pt>
                <c:pt idx="5368">
                  <c:v>17.782794100389221</c:v>
                </c:pt>
                <c:pt idx="5369">
                  <c:v>17.782794100389225</c:v>
                </c:pt>
                <c:pt idx="5370">
                  <c:v>17.782794100389218</c:v>
                </c:pt>
                <c:pt idx="5371">
                  <c:v>17.782794100389211</c:v>
                </c:pt>
                <c:pt idx="5372">
                  <c:v>17.782794100389225</c:v>
                </c:pt>
                <c:pt idx="5373">
                  <c:v>17.782794100389221</c:v>
                </c:pt>
                <c:pt idx="5374">
                  <c:v>17.782794100389218</c:v>
                </c:pt>
                <c:pt idx="5375">
                  <c:v>17.782794100389228</c:v>
                </c:pt>
                <c:pt idx="5376">
                  <c:v>17.782794100389225</c:v>
                </c:pt>
                <c:pt idx="5377">
                  <c:v>17.782794100389221</c:v>
                </c:pt>
                <c:pt idx="5378">
                  <c:v>17.782794100389225</c:v>
                </c:pt>
                <c:pt idx="5379">
                  <c:v>17.782794100389225</c:v>
                </c:pt>
                <c:pt idx="5380">
                  <c:v>17.782794100389218</c:v>
                </c:pt>
                <c:pt idx="5381">
                  <c:v>17.782794100389218</c:v>
                </c:pt>
                <c:pt idx="5382">
                  <c:v>17.782794100389218</c:v>
                </c:pt>
                <c:pt idx="5383">
                  <c:v>17.782794100389221</c:v>
                </c:pt>
                <c:pt idx="5384">
                  <c:v>17.701089583174213</c:v>
                </c:pt>
                <c:pt idx="5385">
                  <c:v>17.701089583174213</c:v>
                </c:pt>
                <c:pt idx="5386">
                  <c:v>17.701089583174202</c:v>
                </c:pt>
                <c:pt idx="5387">
                  <c:v>17.701089583174202</c:v>
                </c:pt>
                <c:pt idx="5388">
                  <c:v>17.701089583174202</c:v>
                </c:pt>
                <c:pt idx="5389">
                  <c:v>17.701089583174209</c:v>
                </c:pt>
                <c:pt idx="5390">
                  <c:v>17.701089583174205</c:v>
                </c:pt>
                <c:pt idx="5391">
                  <c:v>17.701089583174205</c:v>
                </c:pt>
                <c:pt idx="5392">
                  <c:v>17.701089583174209</c:v>
                </c:pt>
                <c:pt idx="5393">
                  <c:v>17.701089583174202</c:v>
                </c:pt>
                <c:pt idx="5394">
                  <c:v>17.701089583174213</c:v>
                </c:pt>
                <c:pt idx="5395">
                  <c:v>17.701089583174209</c:v>
                </c:pt>
                <c:pt idx="5396">
                  <c:v>17.701089583174209</c:v>
                </c:pt>
                <c:pt idx="5397">
                  <c:v>17.701089583174205</c:v>
                </c:pt>
                <c:pt idx="5398">
                  <c:v>17.701089583174198</c:v>
                </c:pt>
                <c:pt idx="5399">
                  <c:v>17.701089583174202</c:v>
                </c:pt>
                <c:pt idx="5400">
                  <c:v>17.701089583174209</c:v>
                </c:pt>
                <c:pt idx="5401">
                  <c:v>17.701089583174202</c:v>
                </c:pt>
                <c:pt idx="5402">
                  <c:v>17.701089583174205</c:v>
                </c:pt>
                <c:pt idx="5403">
                  <c:v>17.701089583174198</c:v>
                </c:pt>
                <c:pt idx="5404">
                  <c:v>17.701089583174213</c:v>
                </c:pt>
                <c:pt idx="5405">
                  <c:v>17.701089583174213</c:v>
                </c:pt>
                <c:pt idx="5406">
                  <c:v>17.701089583174209</c:v>
                </c:pt>
                <c:pt idx="5407">
                  <c:v>17.70108958317422</c:v>
                </c:pt>
                <c:pt idx="5408">
                  <c:v>17.701089583174205</c:v>
                </c:pt>
                <c:pt idx="5409">
                  <c:v>17.701089583174202</c:v>
                </c:pt>
                <c:pt idx="5410">
                  <c:v>17.701089583174198</c:v>
                </c:pt>
                <c:pt idx="5411">
                  <c:v>17.701089583174209</c:v>
                </c:pt>
                <c:pt idx="5412">
                  <c:v>17.701089583174205</c:v>
                </c:pt>
                <c:pt idx="5413">
                  <c:v>17.701089583174195</c:v>
                </c:pt>
                <c:pt idx="5414">
                  <c:v>17.701089583174202</c:v>
                </c:pt>
                <c:pt idx="5415">
                  <c:v>17.701089583174205</c:v>
                </c:pt>
                <c:pt idx="5416">
                  <c:v>17.701089583174209</c:v>
                </c:pt>
                <c:pt idx="5417">
                  <c:v>17.701089583174209</c:v>
                </c:pt>
                <c:pt idx="5418">
                  <c:v>17.701089583174198</c:v>
                </c:pt>
                <c:pt idx="5419">
                  <c:v>17.701089583174202</c:v>
                </c:pt>
                <c:pt idx="5420">
                  <c:v>17.701089583174216</c:v>
                </c:pt>
                <c:pt idx="5421">
                  <c:v>17.701089583174216</c:v>
                </c:pt>
                <c:pt idx="5422">
                  <c:v>17.701089583174202</c:v>
                </c:pt>
                <c:pt idx="5423">
                  <c:v>17.701089583174209</c:v>
                </c:pt>
                <c:pt idx="5424">
                  <c:v>17.701089583174213</c:v>
                </c:pt>
                <c:pt idx="5425">
                  <c:v>17.701089583174198</c:v>
                </c:pt>
                <c:pt idx="5426">
                  <c:v>17.701089583174195</c:v>
                </c:pt>
                <c:pt idx="5427">
                  <c:v>17.701089583174195</c:v>
                </c:pt>
                <c:pt idx="5428">
                  <c:v>17.701089583174198</c:v>
                </c:pt>
                <c:pt idx="5429">
                  <c:v>17.701089583174209</c:v>
                </c:pt>
                <c:pt idx="5430">
                  <c:v>17.701089583174213</c:v>
                </c:pt>
                <c:pt idx="5431">
                  <c:v>17.701089583174198</c:v>
                </c:pt>
                <c:pt idx="5432">
                  <c:v>17.701089583174213</c:v>
                </c:pt>
                <c:pt idx="5433">
                  <c:v>17.701089583174202</c:v>
                </c:pt>
                <c:pt idx="5434">
                  <c:v>17.701089583174213</c:v>
                </c:pt>
                <c:pt idx="5435">
                  <c:v>17.701089583174213</c:v>
                </c:pt>
                <c:pt idx="5436">
                  <c:v>17.701089583174205</c:v>
                </c:pt>
                <c:pt idx="5437">
                  <c:v>17.701089583174213</c:v>
                </c:pt>
                <c:pt idx="5438">
                  <c:v>17.701089583174205</c:v>
                </c:pt>
                <c:pt idx="5439">
                  <c:v>17.701089583174213</c:v>
                </c:pt>
                <c:pt idx="5440">
                  <c:v>17.701089583174213</c:v>
                </c:pt>
                <c:pt idx="5441">
                  <c:v>17.701089583174216</c:v>
                </c:pt>
                <c:pt idx="5442">
                  <c:v>17.701089583174198</c:v>
                </c:pt>
                <c:pt idx="5443">
                  <c:v>17.70108958317422</c:v>
                </c:pt>
                <c:pt idx="5444">
                  <c:v>17.701089583174209</c:v>
                </c:pt>
                <c:pt idx="5445">
                  <c:v>17.701089583174209</c:v>
                </c:pt>
                <c:pt idx="5446">
                  <c:v>17.619760464116286</c:v>
                </c:pt>
                <c:pt idx="5447">
                  <c:v>17.61976046411629</c:v>
                </c:pt>
                <c:pt idx="5448">
                  <c:v>17.619760464116293</c:v>
                </c:pt>
                <c:pt idx="5449">
                  <c:v>17.619760464116293</c:v>
                </c:pt>
                <c:pt idx="5450">
                  <c:v>17.619760464116286</c:v>
                </c:pt>
                <c:pt idx="5451">
                  <c:v>17.619760464116293</c:v>
                </c:pt>
                <c:pt idx="5452">
                  <c:v>17.619760464116286</c:v>
                </c:pt>
                <c:pt idx="5453">
                  <c:v>17.619760464116283</c:v>
                </c:pt>
                <c:pt idx="5454">
                  <c:v>17.619760464116279</c:v>
                </c:pt>
                <c:pt idx="5455">
                  <c:v>17.619760464116283</c:v>
                </c:pt>
                <c:pt idx="5456">
                  <c:v>17.619760464116286</c:v>
                </c:pt>
                <c:pt idx="5457">
                  <c:v>17.619760464116297</c:v>
                </c:pt>
                <c:pt idx="5458">
                  <c:v>17.61976046411629</c:v>
                </c:pt>
                <c:pt idx="5459">
                  <c:v>17.61976046411629</c:v>
                </c:pt>
                <c:pt idx="5460">
                  <c:v>17.619760464116293</c:v>
                </c:pt>
                <c:pt idx="5461">
                  <c:v>17.619760464116293</c:v>
                </c:pt>
                <c:pt idx="5462">
                  <c:v>17.619760464116286</c:v>
                </c:pt>
                <c:pt idx="5463">
                  <c:v>17.619760464116293</c:v>
                </c:pt>
                <c:pt idx="5464">
                  <c:v>17.619760464116286</c:v>
                </c:pt>
                <c:pt idx="5465">
                  <c:v>17.61976046411629</c:v>
                </c:pt>
                <c:pt idx="5466">
                  <c:v>17.619760464116286</c:v>
                </c:pt>
                <c:pt idx="5467">
                  <c:v>17.619760464116293</c:v>
                </c:pt>
                <c:pt idx="5468">
                  <c:v>17.61976046411629</c:v>
                </c:pt>
                <c:pt idx="5469">
                  <c:v>17.619760464116297</c:v>
                </c:pt>
                <c:pt idx="5470">
                  <c:v>17.61976046411629</c:v>
                </c:pt>
                <c:pt idx="5471">
                  <c:v>17.61976046411629</c:v>
                </c:pt>
                <c:pt idx="5472">
                  <c:v>17.619760464116293</c:v>
                </c:pt>
                <c:pt idx="5473">
                  <c:v>17.619760464116293</c:v>
                </c:pt>
                <c:pt idx="5474">
                  <c:v>17.61976046411629</c:v>
                </c:pt>
                <c:pt idx="5475">
                  <c:v>17.619760464116283</c:v>
                </c:pt>
                <c:pt idx="5476">
                  <c:v>17.619760464116279</c:v>
                </c:pt>
                <c:pt idx="5477">
                  <c:v>17.619760464116283</c:v>
                </c:pt>
                <c:pt idx="5478">
                  <c:v>17.619760464116283</c:v>
                </c:pt>
                <c:pt idx="5479">
                  <c:v>17.619760464116286</c:v>
                </c:pt>
                <c:pt idx="5480">
                  <c:v>17.619760464116279</c:v>
                </c:pt>
                <c:pt idx="5481">
                  <c:v>17.619760464116286</c:v>
                </c:pt>
                <c:pt idx="5482">
                  <c:v>17.619760464116283</c:v>
                </c:pt>
                <c:pt idx="5483">
                  <c:v>17.619760464116293</c:v>
                </c:pt>
                <c:pt idx="5484">
                  <c:v>17.6197604641163</c:v>
                </c:pt>
                <c:pt idx="5485">
                  <c:v>17.619760464116286</c:v>
                </c:pt>
                <c:pt idx="5486">
                  <c:v>17.61976046411629</c:v>
                </c:pt>
                <c:pt idx="5487">
                  <c:v>17.619760464116293</c:v>
                </c:pt>
                <c:pt idx="5488">
                  <c:v>17.619760464116283</c:v>
                </c:pt>
                <c:pt idx="5489">
                  <c:v>17.619760464116279</c:v>
                </c:pt>
                <c:pt idx="5490">
                  <c:v>17.61976046411629</c:v>
                </c:pt>
                <c:pt idx="5491">
                  <c:v>17.619760464116283</c:v>
                </c:pt>
                <c:pt idx="5492">
                  <c:v>17.619760464116286</c:v>
                </c:pt>
                <c:pt idx="5493">
                  <c:v>17.619760464116304</c:v>
                </c:pt>
                <c:pt idx="5494">
                  <c:v>17.6197604641163</c:v>
                </c:pt>
                <c:pt idx="5495">
                  <c:v>17.619760464116286</c:v>
                </c:pt>
                <c:pt idx="5496">
                  <c:v>17.619760464116286</c:v>
                </c:pt>
                <c:pt idx="5497">
                  <c:v>17.619760464116286</c:v>
                </c:pt>
                <c:pt idx="5498">
                  <c:v>17.619760464116283</c:v>
                </c:pt>
                <c:pt idx="5499">
                  <c:v>17.619760464116276</c:v>
                </c:pt>
                <c:pt idx="5500">
                  <c:v>17.619760464116286</c:v>
                </c:pt>
                <c:pt idx="5501">
                  <c:v>17.619760464116286</c:v>
                </c:pt>
                <c:pt idx="5502">
                  <c:v>17.61976046411629</c:v>
                </c:pt>
                <c:pt idx="5503">
                  <c:v>17.619760464116283</c:v>
                </c:pt>
                <c:pt idx="5504">
                  <c:v>17.61976046411629</c:v>
                </c:pt>
                <c:pt idx="5505">
                  <c:v>17.619760464116279</c:v>
                </c:pt>
                <c:pt idx="5506">
                  <c:v>17.619760464116293</c:v>
                </c:pt>
                <c:pt idx="5507">
                  <c:v>17.619760464116286</c:v>
                </c:pt>
                <c:pt idx="5508">
                  <c:v>17.619760464116286</c:v>
                </c:pt>
                <c:pt idx="5509">
                  <c:v>17.538805018417605</c:v>
                </c:pt>
                <c:pt idx="5510">
                  <c:v>17.538805018417612</c:v>
                </c:pt>
                <c:pt idx="5511">
                  <c:v>17.538805018417605</c:v>
                </c:pt>
                <c:pt idx="5512">
                  <c:v>17.538805018417612</c:v>
                </c:pt>
                <c:pt idx="5513">
                  <c:v>17.538805018417616</c:v>
                </c:pt>
                <c:pt idx="5514">
                  <c:v>17.538805018417616</c:v>
                </c:pt>
                <c:pt idx="5515">
                  <c:v>17.538805018417612</c:v>
                </c:pt>
                <c:pt idx="5516">
                  <c:v>17.538805018417605</c:v>
                </c:pt>
                <c:pt idx="5517">
                  <c:v>17.538805018417605</c:v>
                </c:pt>
                <c:pt idx="5518">
                  <c:v>17.538805018417609</c:v>
                </c:pt>
                <c:pt idx="5519">
                  <c:v>17.538805018417609</c:v>
                </c:pt>
                <c:pt idx="5520">
                  <c:v>17.538805018417609</c:v>
                </c:pt>
                <c:pt idx="5521">
                  <c:v>17.538805018417616</c:v>
                </c:pt>
                <c:pt idx="5522">
                  <c:v>17.538805018417609</c:v>
                </c:pt>
                <c:pt idx="5523">
                  <c:v>17.538805018417616</c:v>
                </c:pt>
                <c:pt idx="5524">
                  <c:v>17.538805018417609</c:v>
                </c:pt>
                <c:pt idx="5525">
                  <c:v>17.538805018417612</c:v>
                </c:pt>
                <c:pt idx="5526">
                  <c:v>17.538805018417623</c:v>
                </c:pt>
                <c:pt idx="5527">
                  <c:v>17.538805018417619</c:v>
                </c:pt>
                <c:pt idx="5528">
                  <c:v>17.538805018417616</c:v>
                </c:pt>
                <c:pt idx="5529">
                  <c:v>17.538805018417612</c:v>
                </c:pt>
                <c:pt idx="5530">
                  <c:v>17.538805018417612</c:v>
                </c:pt>
                <c:pt idx="5531">
                  <c:v>17.538805018417612</c:v>
                </c:pt>
                <c:pt idx="5532">
                  <c:v>17.538805018417612</c:v>
                </c:pt>
                <c:pt idx="5533">
                  <c:v>17.538805018417616</c:v>
                </c:pt>
                <c:pt idx="5534">
                  <c:v>17.538805018417612</c:v>
                </c:pt>
                <c:pt idx="5535">
                  <c:v>17.538805018417609</c:v>
                </c:pt>
                <c:pt idx="5536">
                  <c:v>17.538805018417612</c:v>
                </c:pt>
                <c:pt idx="5537">
                  <c:v>17.538805018417616</c:v>
                </c:pt>
                <c:pt idx="5538">
                  <c:v>17.538805018417612</c:v>
                </c:pt>
                <c:pt idx="5539">
                  <c:v>17.538805018417616</c:v>
                </c:pt>
                <c:pt idx="5540">
                  <c:v>17.538805018417612</c:v>
                </c:pt>
                <c:pt idx="5541">
                  <c:v>17.538805018417609</c:v>
                </c:pt>
                <c:pt idx="5542">
                  <c:v>17.538805018417619</c:v>
                </c:pt>
                <c:pt idx="5543">
                  <c:v>17.538805018417609</c:v>
                </c:pt>
                <c:pt idx="5544">
                  <c:v>17.538805018417602</c:v>
                </c:pt>
                <c:pt idx="5545">
                  <c:v>17.538805018417609</c:v>
                </c:pt>
                <c:pt idx="5546">
                  <c:v>17.538805018417612</c:v>
                </c:pt>
                <c:pt idx="5547">
                  <c:v>17.538805018417609</c:v>
                </c:pt>
                <c:pt idx="5548">
                  <c:v>17.538805018417605</c:v>
                </c:pt>
                <c:pt idx="5549">
                  <c:v>17.538805018417616</c:v>
                </c:pt>
                <c:pt idx="5550">
                  <c:v>17.538805018417605</c:v>
                </c:pt>
                <c:pt idx="5551">
                  <c:v>17.538805018417616</c:v>
                </c:pt>
                <c:pt idx="5552">
                  <c:v>17.538805018417612</c:v>
                </c:pt>
                <c:pt idx="5553">
                  <c:v>17.538805018417602</c:v>
                </c:pt>
                <c:pt idx="5554">
                  <c:v>17.538805018417616</c:v>
                </c:pt>
                <c:pt idx="5555">
                  <c:v>17.538805018417619</c:v>
                </c:pt>
                <c:pt idx="5556">
                  <c:v>17.538805018417616</c:v>
                </c:pt>
                <c:pt idx="5557">
                  <c:v>17.538805018417598</c:v>
                </c:pt>
                <c:pt idx="5558">
                  <c:v>17.538805018417609</c:v>
                </c:pt>
                <c:pt idx="5559">
                  <c:v>17.538805018417605</c:v>
                </c:pt>
                <c:pt idx="5560">
                  <c:v>17.538805018417602</c:v>
                </c:pt>
                <c:pt idx="5561">
                  <c:v>17.538805018417619</c:v>
                </c:pt>
                <c:pt idx="5562">
                  <c:v>17.538805018417619</c:v>
                </c:pt>
                <c:pt idx="5563">
                  <c:v>17.538805018417612</c:v>
                </c:pt>
                <c:pt idx="5564">
                  <c:v>17.538805018417612</c:v>
                </c:pt>
                <c:pt idx="5565">
                  <c:v>17.538805018417609</c:v>
                </c:pt>
                <c:pt idx="5566">
                  <c:v>17.538805018417616</c:v>
                </c:pt>
                <c:pt idx="5567">
                  <c:v>17.538805018417616</c:v>
                </c:pt>
                <c:pt idx="5568">
                  <c:v>17.538805018417612</c:v>
                </c:pt>
                <c:pt idx="5569">
                  <c:v>17.538805018417623</c:v>
                </c:pt>
                <c:pt idx="5570">
                  <c:v>17.538805018417619</c:v>
                </c:pt>
                <c:pt idx="5571">
                  <c:v>17.538805018417605</c:v>
                </c:pt>
                <c:pt idx="5572">
                  <c:v>17.458221529205034</c:v>
                </c:pt>
                <c:pt idx="5573">
                  <c:v>17.458221529205037</c:v>
                </c:pt>
                <c:pt idx="5574">
                  <c:v>17.458221529205026</c:v>
                </c:pt>
                <c:pt idx="5575">
                  <c:v>17.458221529205041</c:v>
                </c:pt>
                <c:pt idx="5576">
                  <c:v>17.458221529205034</c:v>
                </c:pt>
                <c:pt idx="5577">
                  <c:v>17.458221529205037</c:v>
                </c:pt>
                <c:pt idx="5578">
                  <c:v>17.458221529205048</c:v>
                </c:pt>
                <c:pt idx="5579">
                  <c:v>17.458221529205037</c:v>
                </c:pt>
                <c:pt idx="5580">
                  <c:v>17.458221529205041</c:v>
                </c:pt>
                <c:pt idx="5581">
                  <c:v>17.458221529205034</c:v>
                </c:pt>
                <c:pt idx="5582">
                  <c:v>17.458221529205034</c:v>
                </c:pt>
                <c:pt idx="5583">
                  <c:v>17.458221529205034</c:v>
                </c:pt>
                <c:pt idx="5584">
                  <c:v>17.458221529205044</c:v>
                </c:pt>
                <c:pt idx="5585">
                  <c:v>17.45822152920503</c:v>
                </c:pt>
                <c:pt idx="5586">
                  <c:v>17.458221529205048</c:v>
                </c:pt>
                <c:pt idx="5587">
                  <c:v>17.458221529205034</c:v>
                </c:pt>
                <c:pt idx="5588">
                  <c:v>17.45822152920503</c:v>
                </c:pt>
                <c:pt idx="5589">
                  <c:v>17.458221529205041</c:v>
                </c:pt>
                <c:pt idx="5590">
                  <c:v>17.458221529205037</c:v>
                </c:pt>
                <c:pt idx="5591">
                  <c:v>17.458221529205037</c:v>
                </c:pt>
                <c:pt idx="5592">
                  <c:v>17.458221529205026</c:v>
                </c:pt>
                <c:pt idx="5593">
                  <c:v>17.458221529205037</c:v>
                </c:pt>
                <c:pt idx="5594">
                  <c:v>17.458221529205037</c:v>
                </c:pt>
                <c:pt idx="5595">
                  <c:v>17.458221529205041</c:v>
                </c:pt>
                <c:pt idx="5596">
                  <c:v>17.458221529205044</c:v>
                </c:pt>
                <c:pt idx="5597">
                  <c:v>17.458221529205041</c:v>
                </c:pt>
                <c:pt idx="5598">
                  <c:v>17.458221529205041</c:v>
                </c:pt>
                <c:pt idx="5599">
                  <c:v>17.458221529205055</c:v>
                </c:pt>
                <c:pt idx="5600">
                  <c:v>17.458221529205034</c:v>
                </c:pt>
                <c:pt idx="5601">
                  <c:v>17.458221529205048</c:v>
                </c:pt>
                <c:pt idx="5602">
                  <c:v>17.458221529205037</c:v>
                </c:pt>
                <c:pt idx="5603">
                  <c:v>17.458221529205037</c:v>
                </c:pt>
                <c:pt idx="5604">
                  <c:v>17.458221529205037</c:v>
                </c:pt>
                <c:pt idx="5605">
                  <c:v>17.458221529205037</c:v>
                </c:pt>
                <c:pt idx="5606">
                  <c:v>17.458221529205034</c:v>
                </c:pt>
                <c:pt idx="5607">
                  <c:v>17.458221529205041</c:v>
                </c:pt>
                <c:pt idx="5608">
                  <c:v>17.458221529205037</c:v>
                </c:pt>
                <c:pt idx="5609">
                  <c:v>17.458221529205037</c:v>
                </c:pt>
                <c:pt idx="5610">
                  <c:v>17.458221529205041</c:v>
                </c:pt>
                <c:pt idx="5611">
                  <c:v>17.458221529205037</c:v>
                </c:pt>
                <c:pt idx="5612">
                  <c:v>17.458221529205041</c:v>
                </c:pt>
                <c:pt idx="5613">
                  <c:v>17.458221529205034</c:v>
                </c:pt>
                <c:pt idx="5614">
                  <c:v>17.458221529205037</c:v>
                </c:pt>
                <c:pt idx="5615">
                  <c:v>17.458221529205034</c:v>
                </c:pt>
                <c:pt idx="5616">
                  <c:v>17.458221529205041</c:v>
                </c:pt>
                <c:pt idx="5617">
                  <c:v>17.458221529205037</c:v>
                </c:pt>
                <c:pt idx="5618">
                  <c:v>17.458221529205048</c:v>
                </c:pt>
                <c:pt idx="5619">
                  <c:v>17.458221529205041</c:v>
                </c:pt>
                <c:pt idx="5620">
                  <c:v>17.458221529205037</c:v>
                </c:pt>
                <c:pt idx="5621">
                  <c:v>17.458221529205041</c:v>
                </c:pt>
                <c:pt idx="5622">
                  <c:v>17.458221529205041</c:v>
                </c:pt>
                <c:pt idx="5623">
                  <c:v>17.458221529205041</c:v>
                </c:pt>
                <c:pt idx="5624">
                  <c:v>17.45822152920503</c:v>
                </c:pt>
                <c:pt idx="5625">
                  <c:v>17.458221529205041</c:v>
                </c:pt>
                <c:pt idx="5626">
                  <c:v>17.458221529205041</c:v>
                </c:pt>
                <c:pt idx="5627">
                  <c:v>17.458221529205041</c:v>
                </c:pt>
                <c:pt idx="5628">
                  <c:v>17.458221529205041</c:v>
                </c:pt>
                <c:pt idx="5629">
                  <c:v>17.458221529205041</c:v>
                </c:pt>
                <c:pt idx="5630">
                  <c:v>17.458221529205041</c:v>
                </c:pt>
                <c:pt idx="5631">
                  <c:v>17.458221529205041</c:v>
                </c:pt>
                <c:pt idx="5632">
                  <c:v>17.458221529205044</c:v>
                </c:pt>
                <c:pt idx="5633">
                  <c:v>17.458221529205034</c:v>
                </c:pt>
                <c:pt idx="5634">
                  <c:v>17.458221529205037</c:v>
                </c:pt>
                <c:pt idx="5635">
                  <c:v>17.458221529205044</c:v>
                </c:pt>
                <c:pt idx="5636">
                  <c:v>17.378008287493756</c:v>
                </c:pt>
                <c:pt idx="5637">
                  <c:v>17.378008287493749</c:v>
                </c:pt>
                <c:pt idx="5638">
                  <c:v>17.378008287493742</c:v>
                </c:pt>
                <c:pt idx="5639">
                  <c:v>17.378008287493763</c:v>
                </c:pt>
                <c:pt idx="5640">
                  <c:v>17.378008287493756</c:v>
                </c:pt>
                <c:pt idx="5641">
                  <c:v>17.37800828749376</c:v>
                </c:pt>
                <c:pt idx="5642">
                  <c:v>17.37800828749377</c:v>
                </c:pt>
                <c:pt idx="5643">
                  <c:v>17.378008287493749</c:v>
                </c:pt>
                <c:pt idx="5644">
                  <c:v>17.37800828749376</c:v>
                </c:pt>
                <c:pt idx="5645">
                  <c:v>17.378008287493756</c:v>
                </c:pt>
                <c:pt idx="5646">
                  <c:v>17.378008287493749</c:v>
                </c:pt>
                <c:pt idx="5647">
                  <c:v>17.378008287493746</c:v>
                </c:pt>
                <c:pt idx="5648">
                  <c:v>17.378008287493756</c:v>
                </c:pt>
                <c:pt idx="5649">
                  <c:v>17.378008287493753</c:v>
                </c:pt>
                <c:pt idx="5650">
                  <c:v>17.378008287493767</c:v>
                </c:pt>
                <c:pt idx="5651">
                  <c:v>17.378008287493756</c:v>
                </c:pt>
                <c:pt idx="5652">
                  <c:v>17.37800828749376</c:v>
                </c:pt>
                <c:pt idx="5653">
                  <c:v>17.378008287493756</c:v>
                </c:pt>
                <c:pt idx="5654">
                  <c:v>17.378008287493749</c:v>
                </c:pt>
                <c:pt idx="5655">
                  <c:v>17.378008287493753</c:v>
                </c:pt>
                <c:pt idx="5656">
                  <c:v>17.378008287493749</c:v>
                </c:pt>
                <c:pt idx="5657">
                  <c:v>17.378008287493753</c:v>
                </c:pt>
                <c:pt idx="5658">
                  <c:v>17.378008287493767</c:v>
                </c:pt>
                <c:pt idx="5659">
                  <c:v>17.378008287493756</c:v>
                </c:pt>
                <c:pt idx="5660">
                  <c:v>17.378008287493756</c:v>
                </c:pt>
                <c:pt idx="5661">
                  <c:v>17.37800828749376</c:v>
                </c:pt>
                <c:pt idx="5662">
                  <c:v>17.378008287493756</c:v>
                </c:pt>
                <c:pt idx="5663">
                  <c:v>17.378008287493756</c:v>
                </c:pt>
                <c:pt idx="5664">
                  <c:v>17.378008287493756</c:v>
                </c:pt>
                <c:pt idx="5665">
                  <c:v>17.378008287493763</c:v>
                </c:pt>
                <c:pt idx="5666">
                  <c:v>17.378008287493753</c:v>
                </c:pt>
                <c:pt idx="5667">
                  <c:v>17.378008287493756</c:v>
                </c:pt>
                <c:pt idx="5668">
                  <c:v>17.378008287493756</c:v>
                </c:pt>
                <c:pt idx="5669">
                  <c:v>17.378008287493749</c:v>
                </c:pt>
                <c:pt idx="5670">
                  <c:v>17.37800828749376</c:v>
                </c:pt>
                <c:pt idx="5671">
                  <c:v>17.378008287493753</c:v>
                </c:pt>
                <c:pt idx="5672">
                  <c:v>17.378008287493756</c:v>
                </c:pt>
                <c:pt idx="5673">
                  <c:v>17.378008287493749</c:v>
                </c:pt>
                <c:pt idx="5674">
                  <c:v>17.37800828749376</c:v>
                </c:pt>
                <c:pt idx="5675">
                  <c:v>17.378008287493756</c:v>
                </c:pt>
                <c:pt idx="5676">
                  <c:v>17.378008287493767</c:v>
                </c:pt>
                <c:pt idx="5677">
                  <c:v>17.378008287493742</c:v>
                </c:pt>
                <c:pt idx="5678">
                  <c:v>17.378008287493767</c:v>
                </c:pt>
                <c:pt idx="5679">
                  <c:v>17.378008287493753</c:v>
                </c:pt>
                <c:pt idx="5680">
                  <c:v>17.378008287493767</c:v>
                </c:pt>
                <c:pt idx="5681">
                  <c:v>17.378008287493753</c:v>
                </c:pt>
                <c:pt idx="5682">
                  <c:v>17.37800828749376</c:v>
                </c:pt>
                <c:pt idx="5683">
                  <c:v>17.378008287493749</c:v>
                </c:pt>
                <c:pt idx="5684">
                  <c:v>17.378008287493749</c:v>
                </c:pt>
                <c:pt idx="5685">
                  <c:v>17.378008287493756</c:v>
                </c:pt>
                <c:pt idx="5686">
                  <c:v>17.37800828749376</c:v>
                </c:pt>
                <c:pt idx="5687">
                  <c:v>17.37800828749376</c:v>
                </c:pt>
                <c:pt idx="5688">
                  <c:v>17.378008287493749</c:v>
                </c:pt>
                <c:pt idx="5689">
                  <c:v>17.378008287493753</c:v>
                </c:pt>
                <c:pt idx="5690">
                  <c:v>17.378008287493746</c:v>
                </c:pt>
                <c:pt idx="5691">
                  <c:v>17.37800828749376</c:v>
                </c:pt>
                <c:pt idx="5692">
                  <c:v>17.378008287493756</c:v>
                </c:pt>
                <c:pt idx="5693">
                  <c:v>17.378008287493767</c:v>
                </c:pt>
                <c:pt idx="5694">
                  <c:v>17.378008287493749</c:v>
                </c:pt>
                <c:pt idx="5695">
                  <c:v>17.378008287493753</c:v>
                </c:pt>
                <c:pt idx="5696">
                  <c:v>17.37800828749376</c:v>
                </c:pt>
                <c:pt idx="5697">
                  <c:v>17.378008287493763</c:v>
                </c:pt>
                <c:pt idx="5698">
                  <c:v>17.378008287493753</c:v>
                </c:pt>
                <c:pt idx="5699">
                  <c:v>17.378008287493756</c:v>
                </c:pt>
                <c:pt idx="5700">
                  <c:v>17.378008287493753</c:v>
                </c:pt>
                <c:pt idx="5701">
                  <c:v>17.378008287493763</c:v>
                </c:pt>
                <c:pt idx="5702">
                  <c:v>17.378008287493753</c:v>
                </c:pt>
                <c:pt idx="5703">
                  <c:v>17.378008287493756</c:v>
                </c:pt>
                <c:pt idx="5704">
                  <c:v>17.37800828749376</c:v>
                </c:pt>
                <c:pt idx="5705">
                  <c:v>17.378008287493756</c:v>
                </c:pt>
                <c:pt idx="5706">
                  <c:v>17.37800828749376</c:v>
                </c:pt>
                <c:pt idx="5707">
                  <c:v>17.378008287493753</c:v>
                </c:pt>
                <c:pt idx="5708">
                  <c:v>17.378008287493753</c:v>
                </c:pt>
                <c:pt idx="5709">
                  <c:v>17.378008287493753</c:v>
                </c:pt>
                <c:pt idx="5710">
                  <c:v>17.378008287493749</c:v>
                </c:pt>
                <c:pt idx="5711">
                  <c:v>17.378008287493753</c:v>
                </c:pt>
                <c:pt idx="5712">
                  <c:v>17.378008287493763</c:v>
                </c:pt>
                <c:pt idx="5713">
                  <c:v>17.378008287493756</c:v>
                </c:pt>
                <c:pt idx="5714">
                  <c:v>17.37800828749376</c:v>
                </c:pt>
                <c:pt idx="5715">
                  <c:v>17.378008287493749</c:v>
                </c:pt>
                <c:pt idx="5716">
                  <c:v>17.378008287493749</c:v>
                </c:pt>
                <c:pt idx="5717">
                  <c:v>17.378008287493756</c:v>
                </c:pt>
                <c:pt idx="5718">
                  <c:v>17.37800828749376</c:v>
                </c:pt>
                <c:pt idx="5719">
                  <c:v>17.378008287493763</c:v>
                </c:pt>
                <c:pt idx="5720">
                  <c:v>17.298163592151024</c:v>
                </c:pt>
                <c:pt idx="5721">
                  <c:v>17.298163592151017</c:v>
                </c:pt>
                <c:pt idx="5722">
                  <c:v>17.29816359215102</c:v>
                </c:pt>
                <c:pt idx="5723">
                  <c:v>17.298163592151028</c:v>
                </c:pt>
                <c:pt idx="5724">
                  <c:v>17.298163592151017</c:v>
                </c:pt>
                <c:pt idx="5725">
                  <c:v>17.298163592151017</c:v>
                </c:pt>
                <c:pt idx="5726">
                  <c:v>17.298163592151013</c:v>
                </c:pt>
                <c:pt idx="5727">
                  <c:v>17.298163592151028</c:v>
                </c:pt>
                <c:pt idx="5728">
                  <c:v>17.298163592151024</c:v>
                </c:pt>
                <c:pt idx="5729">
                  <c:v>17.298163592151017</c:v>
                </c:pt>
                <c:pt idx="5730">
                  <c:v>17.29816359215102</c:v>
                </c:pt>
                <c:pt idx="5731">
                  <c:v>17.298163592151028</c:v>
                </c:pt>
                <c:pt idx="5732">
                  <c:v>17.298163592151017</c:v>
                </c:pt>
                <c:pt idx="5733">
                  <c:v>17.298163592151028</c:v>
                </c:pt>
                <c:pt idx="5734">
                  <c:v>17.298163592151024</c:v>
                </c:pt>
                <c:pt idx="5735">
                  <c:v>17.29816359215101</c:v>
                </c:pt>
                <c:pt idx="5736">
                  <c:v>17.298163592151013</c:v>
                </c:pt>
                <c:pt idx="5737">
                  <c:v>17.29816359215102</c:v>
                </c:pt>
                <c:pt idx="5738">
                  <c:v>17.298163592151024</c:v>
                </c:pt>
                <c:pt idx="5739">
                  <c:v>17.298163592151013</c:v>
                </c:pt>
                <c:pt idx="5740">
                  <c:v>17.298163592151031</c:v>
                </c:pt>
                <c:pt idx="5741">
                  <c:v>17.298163592151013</c:v>
                </c:pt>
                <c:pt idx="5742">
                  <c:v>17.298163592151017</c:v>
                </c:pt>
                <c:pt idx="5743">
                  <c:v>17.298163592151028</c:v>
                </c:pt>
                <c:pt idx="5744">
                  <c:v>17.298163592151017</c:v>
                </c:pt>
                <c:pt idx="5745">
                  <c:v>17.298163592151017</c:v>
                </c:pt>
                <c:pt idx="5746">
                  <c:v>17.29816359215102</c:v>
                </c:pt>
                <c:pt idx="5747">
                  <c:v>17.29816359215102</c:v>
                </c:pt>
                <c:pt idx="5748">
                  <c:v>17.298163592151013</c:v>
                </c:pt>
                <c:pt idx="5749">
                  <c:v>17.298163592151035</c:v>
                </c:pt>
                <c:pt idx="5750">
                  <c:v>17.298163592151013</c:v>
                </c:pt>
                <c:pt idx="5751">
                  <c:v>17.298163592151028</c:v>
                </c:pt>
                <c:pt idx="5752">
                  <c:v>17.298163592151017</c:v>
                </c:pt>
                <c:pt idx="5753">
                  <c:v>17.298163592151028</c:v>
                </c:pt>
                <c:pt idx="5754">
                  <c:v>17.29816359215101</c:v>
                </c:pt>
                <c:pt idx="5755">
                  <c:v>17.298163592151024</c:v>
                </c:pt>
                <c:pt idx="5756">
                  <c:v>17.298163592151024</c:v>
                </c:pt>
                <c:pt idx="5757">
                  <c:v>17.298163592151006</c:v>
                </c:pt>
                <c:pt idx="5758">
                  <c:v>17.298163592151017</c:v>
                </c:pt>
                <c:pt idx="5759">
                  <c:v>17.298163592151017</c:v>
                </c:pt>
                <c:pt idx="5760">
                  <c:v>17.298163592151006</c:v>
                </c:pt>
                <c:pt idx="5761">
                  <c:v>17.298163592151017</c:v>
                </c:pt>
                <c:pt idx="5762">
                  <c:v>17.298163592151017</c:v>
                </c:pt>
                <c:pt idx="5763">
                  <c:v>17.298163592151013</c:v>
                </c:pt>
                <c:pt idx="5764">
                  <c:v>17.298163592151017</c:v>
                </c:pt>
                <c:pt idx="5765">
                  <c:v>17.298163592151013</c:v>
                </c:pt>
                <c:pt idx="5766">
                  <c:v>17.29816359215101</c:v>
                </c:pt>
                <c:pt idx="5767">
                  <c:v>17.298163592151013</c:v>
                </c:pt>
                <c:pt idx="5768">
                  <c:v>17.298163592151017</c:v>
                </c:pt>
                <c:pt idx="5769">
                  <c:v>17.298163592151024</c:v>
                </c:pt>
                <c:pt idx="5770">
                  <c:v>17.298163592151013</c:v>
                </c:pt>
                <c:pt idx="5771">
                  <c:v>17.298163592151017</c:v>
                </c:pt>
                <c:pt idx="5772">
                  <c:v>17.298163592151028</c:v>
                </c:pt>
                <c:pt idx="5773">
                  <c:v>17.29816359215101</c:v>
                </c:pt>
                <c:pt idx="5774">
                  <c:v>17.298163592151017</c:v>
                </c:pt>
                <c:pt idx="5775">
                  <c:v>17.298163592151013</c:v>
                </c:pt>
                <c:pt idx="5776">
                  <c:v>17.298163592151017</c:v>
                </c:pt>
                <c:pt idx="5777">
                  <c:v>17.298163592151017</c:v>
                </c:pt>
                <c:pt idx="5778">
                  <c:v>17.29816359215101</c:v>
                </c:pt>
                <c:pt idx="5779">
                  <c:v>17.298163592151024</c:v>
                </c:pt>
                <c:pt idx="5780">
                  <c:v>17.298163592151028</c:v>
                </c:pt>
                <c:pt idx="5781">
                  <c:v>17.298163592151028</c:v>
                </c:pt>
                <c:pt idx="5782">
                  <c:v>17.29816359215102</c:v>
                </c:pt>
                <c:pt idx="5783">
                  <c:v>17.298163592151017</c:v>
                </c:pt>
                <c:pt idx="5784">
                  <c:v>17.298163592151017</c:v>
                </c:pt>
                <c:pt idx="5785">
                  <c:v>17.298163592151028</c:v>
                </c:pt>
                <c:pt idx="5786">
                  <c:v>17.298163592151013</c:v>
                </c:pt>
                <c:pt idx="5787">
                  <c:v>17.298163592151031</c:v>
                </c:pt>
                <c:pt idx="5788">
                  <c:v>17.298163592151013</c:v>
                </c:pt>
                <c:pt idx="5789">
                  <c:v>17.29816359215102</c:v>
                </c:pt>
                <c:pt idx="5790">
                  <c:v>17.29816359215102</c:v>
                </c:pt>
                <c:pt idx="5791">
                  <c:v>17.218685749860072</c:v>
                </c:pt>
                <c:pt idx="5792">
                  <c:v>17.218685749860072</c:v>
                </c:pt>
                <c:pt idx="5793">
                  <c:v>17.218685749860075</c:v>
                </c:pt>
                <c:pt idx="5794">
                  <c:v>17.218685749860082</c:v>
                </c:pt>
                <c:pt idx="5795">
                  <c:v>17.218685749860068</c:v>
                </c:pt>
                <c:pt idx="5796">
                  <c:v>17.218685749860079</c:v>
                </c:pt>
                <c:pt idx="5797">
                  <c:v>17.218685749860068</c:v>
                </c:pt>
                <c:pt idx="5798">
                  <c:v>17.218685749860072</c:v>
                </c:pt>
                <c:pt idx="5799">
                  <c:v>17.218685749860079</c:v>
                </c:pt>
                <c:pt idx="5800">
                  <c:v>17.218685749860068</c:v>
                </c:pt>
                <c:pt idx="5801">
                  <c:v>17.218685749860068</c:v>
                </c:pt>
                <c:pt idx="5802">
                  <c:v>17.218685749860075</c:v>
                </c:pt>
                <c:pt idx="5803">
                  <c:v>17.218685749860075</c:v>
                </c:pt>
                <c:pt idx="5804">
                  <c:v>17.218685749860079</c:v>
                </c:pt>
                <c:pt idx="5805">
                  <c:v>17.218685749860075</c:v>
                </c:pt>
                <c:pt idx="5806">
                  <c:v>17.218685749860079</c:v>
                </c:pt>
                <c:pt idx="5807">
                  <c:v>17.218685749860082</c:v>
                </c:pt>
                <c:pt idx="5808">
                  <c:v>17.218685749860072</c:v>
                </c:pt>
                <c:pt idx="5809">
                  <c:v>17.218685749860082</c:v>
                </c:pt>
                <c:pt idx="5810">
                  <c:v>17.218685749860068</c:v>
                </c:pt>
                <c:pt idx="5811">
                  <c:v>17.218685749860072</c:v>
                </c:pt>
                <c:pt idx="5812">
                  <c:v>17.218685749860079</c:v>
                </c:pt>
                <c:pt idx="5813">
                  <c:v>17.218685749860079</c:v>
                </c:pt>
                <c:pt idx="5814">
                  <c:v>17.218685749860075</c:v>
                </c:pt>
                <c:pt idx="5815">
                  <c:v>17.218685749860072</c:v>
                </c:pt>
                <c:pt idx="5816">
                  <c:v>17.218685749860079</c:v>
                </c:pt>
                <c:pt idx="5817">
                  <c:v>17.218685749860075</c:v>
                </c:pt>
                <c:pt idx="5818">
                  <c:v>17.218685749860072</c:v>
                </c:pt>
                <c:pt idx="5819">
                  <c:v>17.218685749860086</c:v>
                </c:pt>
                <c:pt idx="5820">
                  <c:v>17.218685749860079</c:v>
                </c:pt>
                <c:pt idx="5821">
                  <c:v>17.218685749860065</c:v>
                </c:pt>
                <c:pt idx="5822">
                  <c:v>17.218685749860065</c:v>
                </c:pt>
                <c:pt idx="5823">
                  <c:v>17.218685749860079</c:v>
                </c:pt>
                <c:pt idx="5824">
                  <c:v>17.218685749860079</c:v>
                </c:pt>
                <c:pt idx="5825">
                  <c:v>17.218685749860065</c:v>
                </c:pt>
                <c:pt idx="5826">
                  <c:v>17.218685749860072</c:v>
                </c:pt>
                <c:pt idx="5827">
                  <c:v>17.218685749860075</c:v>
                </c:pt>
                <c:pt idx="5828">
                  <c:v>17.218685749860072</c:v>
                </c:pt>
                <c:pt idx="5829">
                  <c:v>17.218685749860068</c:v>
                </c:pt>
                <c:pt idx="5830">
                  <c:v>17.218685749860068</c:v>
                </c:pt>
                <c:pt idx="5831">
                  <c:v>17.218685749860072</c:v>
                </c:pt>
                <c:pt idx="5832">
                  <c:v>17.218685749860079</c:v>
                </c:pt>
                <c:pt idx="5833">
                  <c:v>17.218685749860068</c:v>
                </c:pt>
                <c:pt idx="5834">
                  <c:v>17.218685749860079</c:v>
                </c:pt>
                <c:pt idx="5835">
                  <c:v>17.218685749860075</c:v>
                </c:pt>
                <c:pt idx="5836">
                  <c:v>17.218685749860072</c:v>
                </c:pt>
                <c:pt idx="5837">
                  <c:v>17.218685749860082</c:v>
                </c:pt>
                <c:pt idx="5838">
                  <c:v>17.218685749860082</c:v>
                </c:pt>
                <c:pt idx="5839">
                  <c:v>17.218685749860072</c:v>
                </c:pt>
                <c:pt idx="5840">
                  <c:v>17.218685749860072</c:v>
                </c:pt>
                <c:pt idx="5841">
                  <c:v>17.218685749860072</c:v>
                </c:pt>
                <c:pt idx="5842">
                  <c:v>17.218685749860068</c:v>
                </c:pt>
                <c:pt idx="5843">
                  <c:v>17.218685749860072</c:v>
                </c:pt>
                <c:pt idx="5844">
                  <c:v>17.218685749860068</c:v>
                </c:pt>
                <c:pt idx="5845">
                  <c:v>17.218685749860082</c:v>
                </c:pt>
                <c:pt idx="5846">
                  <c:v>17.218685749860075</c:v>
                </c:pt>
                <c:pt idx="5847">
                  <c:v>17.218685749860079</c:v>
                </c:pt>
                <c:pt idx="5848">
                  <c:v>17.218685749860075</c:v>
                </c:pt>
                <c:pt idx="5849">
                  <c:v>17.218685749860079</c:v>
                </c:pt>
                <c:pt idx="5850">
                  <c:v>17.218685749860068</c:v>
                </c:pt>
                <c:pt idx="5851">
                  <c:v>17.218685749860068</c:v>
                </c:pt>
                <c:pt idx="5852">
                  <c:v>17.218685749860075</c:v>
                </c:pt>
                <c:pt idx="5853">
                  <c:v>17.218685749860065</c:v>
                </c:pt>
                <c:pt idx="5854">
                  <c:v>17.218685749860075</c:v>
                </c:pt>
                <c:pt idx="5855">
                  <c:v>17.218685749860075</c:v>
                </c:pt>
                <c:pt idx="5856">
                  <c:v>17.218685749860093</c:v>
                </c:pt>
                <c:pt idx="5857">
                  <c:v>17.139573075084243</c:v>
                </c:pt>
                <c:pt idx="5858">
                  <c:v>17.139573075084247</c:v>
                </c:pt>
                <c:pt idx="5859">
                  <c:v>17.13957307508425</c:v>
                </c:pt>
                <c:pt idx="5860">
                  <c:v>17.13957307508424</c:v>
                </c:pt>
                <c:pt idx="5861">
                  <c:v>17.139573075084243</c:v>
                </c:pt>
                <c:pt idx="5862">
                  <c:v>17.139573075084236</c:v>
                </c:pt>
                <c:pt idx="5863">
                  <c:v>17.139573075084254</c:v>
                </c:pt>
                <c:pt idx="5864">
                  <c:v>17.139573075084243</c:v>
                </c:pt>
                <c:pt idx="5865">
                  <c:v>17.139573075084243</c:v>
                </c:pt>
                <c:pt idx="5866">
                  <c:v>17.139573075084243</c:v>
                </c:pt>
                <c:pt idx="5867">
                  <c:v>17.139573075084247</c:v>
                </c:pt>
                <c:pt idx="5868">
                  <c:v>17.139573075084247</c:v>
                </c:pt>
                <c:pt idx="5869">
                  <c:v>17.139573075084243</c:v>
                </c:pt>
                <c:pt idx="5870">
                  <c:v>17.139573075084247</c:v>
                </c:pt>
                <c:pt idx="5871">
                  <c:v>17.13957307508424</c:v>
                </c:pt>
                <c:pt idx="5872">
                  <c:v>17.13957307508425</c:v>
                </c:pt>
                <c:pt idx="5873">
                  <c:v>17.13957307508425</c:v>
                </c:pt>
                <c:pt idx="5874">
                  <c:v>17.139573075084243</c:v>
                </c:pt>
                <c:pt idx="5875">
                  <c:v>17.139573075084254</c:v>
                </c:pt>
                <c:pt idx="5876">
                  <c:v>17.13957307508425</c:v>
                </c:pt>
                <c:pt idx="5877">
                  <c:v>17.139573075084243</c:v>
                </c:pt>
                <c:pt idx="5878">
                  <c:v>17.13957307508424</c:v>
                </c:pt>
                <c:pt idx="5879">
                  <c:v>17.139573075084247</c:v>
                </c:pt>
                <c:pt idx="5880">
                  <c:v>17.13957307508425</c:v>
                </c:pt>
                <c:pt idx="5881">
                  <c:v>17.139573075084247</c:v>
                </c:pt>
                <c:pt idx="5882">
                  <c:v>17.139573075084247</c:v>
                </c:pt>
                <c:pt idx="5883">
                  <c:v>17.13957307508425</c:v>
                </c:pt>
                <c:pt idx="5884">
                  <c:v>17.139573075084254</c:v>
                </c:pt>
                <c:pt idx="5885">
                  <c:v>17.139573075084247</c:v>
                </c:pt>
                <c:pt idx="5886">
                  <c:v>17.139573075084247</c:v>
                </c:pt>
                <c:pt idx="5887">
                  <c:v>17.13957307508424</c:v>
                </c:pt>
                <c:pt idx="5888">
                  <c:v>17.139573075084257</c:v>
                </c:pt>
                <c:pt idx="5889">
                  <c:v>17.139573075084247</c:v>
                </c:pt>
                <c:pt idx="5890">
                  <c:v>17.139573075084236</c:v>
                </c:pt>
                <c:pt idx="5891">
                  <c:v>17.13957307508425</c:v>
                </c:pt>
                <c:pt idx="5892">
                  <c:v>17.139573075084243</c:v>
                </c:pt>
                <c:pt idx="5893">
                  <c:v>17.139573075084254</c:v>
                </c:pt>
                <c:pt idx="5894">
                  <c:v>17.139573075084243</c:v>
                </c:pt>
                <c:pt idx="5895">
                  <c:v>17.139573075084254</c:v>
                </c:pt>
                <c:pt idx="5896">
                  <c:v>17.13957307508425</c:v>
                </c:pt>
                <c:pt idx="5897">
                  <c:v>17.139573075084247</c:v>
                </c:pt>
                <c:pt idx="5898">
                  <c:v>17.139573075084243</c:v>
                </c:pt>
                <c:pt idx="5899">
                  <c:v>17.139573075084247</c:v>
                </c:pt>
                <c:pt idx="5900">
                  <c:v>17.139573075084247</c:v>
                </c:pt>
                <c:pt idx="5901">
                  <c:v>17.13957307508424</c:v>
                </c:pt>
                <c:pt idx="5902">
                  <c:v>17.139573075084243</c:v>
                </c:pt>
                <c:pt idx="5903">
                  <c:v>17.139573075084257</c:v>
                </c:pt>
                <c:pt idx="5904">
                  <c:v>17.139573075084261</c:v>
                </c:pt>
                <c:pt idx="5905">
                  <c:v>17.13957307508425</c:v>
                </c:pt>
                <c:pt idx="5906">
                  <c:v>17.139573075084243</c:v>
                </c:pt>
                <c:pt idx="5907">
                  <c:v>17.13957307508425</c:v>
                </c:pt>
                <c:pt idx="5908">
                  <c:v>17.139573075084236</c:v>
                </c:pt>
                <c:pt idx="5909">
                  <c:v>17.139573075084236</c:v>
                </c:pt>
                <c:pt idx="5910">
                  <c:v>17.139573075084247</c:v>
                </c:pt>
                <c:pt idx="5911">
                  <c:v>17.139573075084236</c:v>
                </c:pt>
                <c:pt idx="5912">
                  <c:v>17.139573075084247</c:v>
                </c:pt>
                <c:pt idx="5913">
                  <c:v>17.139573075084247</c:v>
                </c:pt>
                <c:pt idx="5914">
                  <c:v>17.139573075084243</c:v>
                </c:pt>
                <c:pt idx="5915">
                  <c:v>17.13957307508424</c:v>
                </c:pt>
                <c:pt idx="5916">
                  <c:v>17.060823890031234</c:v>
                </c:pt>
                <c:pt idx="5917">
                  <c:v>17.06082389003123</c:v>
                </c:pt>
                <c:pt idx="5918">
                  <c:v>17.06082389003123</c:v>
                </c:pt>
                <c:pt idx="5919">
                  <c:v>17.060823890031223</c:v>
                </c:pt>
                <c:pt idx="5920">
                  <c:v>17.06082389003123</c:v>
                </c:pt>
                <c:pt idx="5921">
                  <c:v>17.060823890031237</c:v>
                </c:pt>
                <c:pt idx="5922">
                  <c:v>17.060823890031234</c:v>
                </c:pt>
                <c:pt idx="5923">
                  <c:v>17.060823890031237</c:v>
                </c:pt>
                <c:pt idx="5924">
                  <c:v>17.060823890031234</c:v>
                </c:pt>
                <c:pt idx="5925">
                  <c:v>17.060823890031237</c:v>
                </c:pt>
                <c:pt idx="5926">
                  <c:v>17.060823890031223</c:v>
                </c:pt>
                <c:pt idx="5927">
                  <c:v>17.060823890031227</c:v>
                </c:pt>
                <c:pt idx="5928">
                  <c:v>17.060823890031234</c:v>
                </c:pt>
                <c:pt idx="5929">
                  <c:v>17.060823890031234</c:v>
                </c:pt>
                <c:pt idx="5930">
                  <c:v>17.060823890031237</c:v>
                </c:pt>
                <c:pt idx="5931">
                  <c:v>17.060823890031223</c:v>
                </c:pt>
                <c:pt idx="5932">
                  <c:v>17.06082389003123</c:v>
                </c:pt>
                <c:pt idx="5933">
                  <c:v>17.060823890031223</c:v>
                </c:pt>
                <c:pt idx="5934">
                  <c:v>17.06082389003123</c:v>
                </c:pt>
                <c:pt idx="5935">
                  <c:v>17.060823890031234</c:v>
                </c:pt>
                <c:pt idx="5936">
                  <c:v>17.060823890031223</c:v>
                </c:pt>
                <c:pt idx="5937">
                  <c:v>17.060823890031244</c:v>
                </c:pt>
                <c:pt idx="5938">
                  <c:v>17.060823890031234</c:v>
                </c:pt>
                <c:pt idx="5939">
                  <c:v>17.06082389003123</c:v>
                </c:pt>
                <c:pt idx="5940">
                  <c:v>17.06082389003123</c:v>
                </c:pt>
                <c:pt idx="5941">
                  <c:v>17.06082389003123</c:v>
                </c:pt>
                <c:pt idx="5942">
                  <c:v>17.060823890031234</c:v>
                </c:pt>
                <c:pt idx="5943">
                  <c:v>17.060823890031219</c:v>
                </c:pt>
                <c:pt idx="5944">
                  <c:v>17.060823890031241</c:v>
                </c:pt>
                <c:pt idx="5945">
                  <c:v>17.060823890031227</c:v>
                </c:pt>
                <c:pt idx="5946">
                  <c:v>17.06082389003123</c:v>
                </c:pt>
                <c:pt idx="5947">
                  <c:v>17.06082389003123</c:v>
                </c:pt>
                <c:pt idx="5948">
                  <c:v>17.060823890031223</c:v>
                </c:pt>
                <c:pt idx="5949">
                  <c:v>17.06082389003123</c:v>
                </c:pt>
                <c:pt idx="5950">
                  <c:v>17.060823890031234</c:v>
                </c:pt>
                <c:pt idx="5951">
                  <c:v>17.060823890031237</c:v>
                </c:pt>
                <c:pt idx="5952">
                  <c:v>17.060823890031227</c:v>
                </c:pt>
                <c:pt idx="5953">
                  <c:v>17.060823890031227</c:v>
                </c:pt>
                <c:pt idx="5954">
                  <c:v>17.060823890031227</c:v>
                </c:pt>
                <c:pt idx="5955">
                  <c:v>17.060823890031227</c:v>
                </c:pt>
                <c:pt idx="5956">
                  <c:v>17.060823890031227</c:v>
                </c:pt>
                <c:pt idx="5957">
                  <c:v>17.060823890031237</c:v>
                </c:pt>
                <c:pt idx="5958">
                  <c:v>17.060823890031234</c:v>
                </c:pt>
                <c:pt idx="5959">
                  <c:v>17.06082389003123</c:v>
                </c:pt>
                <c:pt idx="5960">
                  <c:v>17.06082389003123</c:v>
                </c:pt>
                <c:pt idx="5961">
                  <c:v>17.06082389003123</c:v>
                </c:pt>
                <c:pt idx="5962">
                  <c:v>17.060823890031223</c:v>
                </c:pt>
                <c:pt idx="5963">
                  <c:v>17.060823890031223</c:v>
                </c:pt>
                <c:pt idx="5964">
                  <c:v>17.060823890031227</c:v>
                </c:pt>
                <c:pt idx="5965">
                  <c:v>17.060823890031237</c:v>
                </c:pt>
                <c:pt idx="5966">
                  <c:v>17.060823890031223</c:v>
                </c:pt>
                <c:pt idx="5967">
                  <c:v>17.060823890031234</c:v>
                </c:pt>
                <c:pt idx="5968">
                  <c:v>17.060823890031227</c:v>
                </c:pt>
                <c:pt idx="5969">
                  <c:v>17.060823890031223</c:v>
                </c:pt>
                <c:pt idx="5970">
                  <c:v>16.982436524617441</c:v>
                </c:pt>
                <c:pt idx="5971">
                  <c:v>16.982436524617437</c:v>
                </c:pt>
                <c:pt idx="5972">
                  <c:v>16.982436524617437</c:v>
                </c:pt>
                <c:pt idx="5973">
                  <c:v>16.982436524617434</c:v>
                </c:pt>
                <c:pt idx="5974">
                  <c:v>16.982436524617437</c:v>
                </c:pt>
                <c:pt idx="5975">
                  <c:v>16.982436524617441</c:v>
                </c:pt>
                <c:pt idx="5976">
                  <c:v>16.982436524617437</c:v>
                </c:pt>
                <c:pt idx="5977">
                  <c:v>16.982436524617437</c:v>
                </c:pt>
                <c:pt idx="5978">
                  <c:v>16.982436524617437</c:v>
                </c:pt>
                <c:pt idx="5979">
                  <c:v>16.982436524617434</c:v>
                </c:pt>
                <c:pt idx="5980">
                  <c:v>16.982436524617448</c:v>
                </c:pt>
                <c:pt idx="5981">
                  <c:v>16.982436524617434</c:v>
                </c:pt>
                <c:pt idx="5982">
                  <c:v>16.98243652461743</c:v>
                </c:pt>
                <c:pt idx="5983">
                  <c:v>16.98243652461743</c:v>
                </c:pt>
                <c:pt idx="5984">
                  <c:v>16.982436524617437</c:v>
                </c:pt>
                <c:pt idx="5985">
                  <c:v>16.982436524617437</c:v>
                </c:pt>
                <c:pt idx="5986">
                  <c:v>16.982436524617434</c:v>
                </c:pt>
                <c:pt idx="5987">
                  <c:v>16.982436524617441</c:v>
                </c:pt>
                <c:pt idx="5988">
                  <c:v>16.982436524617448</c:v>
                </c:pt>
                <c:pt idx="5989">
                  <c:v>16.982436524617437</c:v>
                </c:pt>
                <c:pt idx="5990">
                  <c:v>16.982436524617441</c:v>
                </c:pt>
                <c:pt idx="5991">
                  <c:v>16.982436524617441</c:v>
                </c:pt>
                <c:pt idx="5992">
                  <c:v>16.982436524617434</c:v>
                </c:pt>
                <c:pt idx="5993">
                  <c:v>16.982436524617434</c:v>
                </c:pt>
                <c:pt idx="5994">
                  <c:v>16.982436524617434</c:v>
                </c:pt>
                <c:pt idx="5995">
                  <c:v>16.98243652461743</c:v>
                </c:pt>
                <c:pt idx="5996">
                  <c:v>16.98243652461743</c:v>
                </c:pt>
                <c:pt idx="5997">
                  <c:v>16.98243652461743</c:v>
                </c:pt>
                <c:pt idx="5998">
                  <c:v>16.982436524617437</c:v>
                </c:pt>
                <c:pt idx="5999">
                  <c:v>16.982436524617441</c:v>
                </c:pt>
                <c:pt idx="6000">
                  <c:v>16.982436524617434</c:v>
                </c:pt>
                <c:pt idx="6001">
                  <c:v>16.982436524617444</c:v>
                </c:pt>
                <c:pt idx="6002">
                  <c:v>16.982436524617441</c:v>
                </c:pt>
                <c:pt idx="6003">
                  <c:v>16.982436524617448</c:v>
                </c:pt>
                <c:pt idx="6004">
                  <c:v>16.982436524617434</c:v>
                </c:pt>
                <c:pt idx="6005">
                  <c:v>16.982436524617437</c:v>
                </c:pt>
                <c:pt idx="6006">
                  <c:v>16.982436524617448</c:v>
                </c:pt>
                <c:pt idx="6007">
                  <c:v>16.982436524617437</c:v>
                </c:pt>
                <c:pt idx="6008">
                  <c:v>16.98243652461743</c:v>
                </c:pt>
                <c:pt idx="6009">
                  <c:v>16.982436524617441</c:v>
                </c:pt>
                <c:pt idx="6010">
                  <c:v>16.982436524617434</c:v>
                </c:pt>
                <c:pt idx="6011">
                  <c:v>16.982436524617434</c:v>
                </c:pt>
                <c:pt idx="6012">
                  <c:v>16.982436524617437</c:v>
                </c:pt>
                <c:pt idx="6013">
                  <c:v>16.982436524617434</c:v>
                </c:pt>
                <c:pt idx="6014">
                  <c:v>16.98243652461743</c:v>
                </c:pt>
                <c:pt idx="6015">
                  <c:v>16.982436524617437</c:v>
                </c:pt>
                <c:pt idx="6016">
                  <c:v>16.982436524617437</c:v>
                </c:pt>
                <c:pt idx="6017">
                  <c:v>16.98243652461743</c:v>
                </c:pt>
                <c:pt idx="6018">
                  <c:v>16.98243652461743</c:v>
                </c:pt>
                <c:pt idx="6019">
                  <c:v>16.982436524617441</c:v>
                </c:pt>
                <c:pt idx="6020">
                  <c:v>16.982436524617444</c:v>
                </c:pt>
                <c:pt idx="6021">
                  <c:v>16.982436524617437</c:v>
                </c:pt>
                <c:pt idx="6022">
                  <c:v>16.982436524617444</c:v>
                </c:pt>
                <c:pt idx="6023">
                  <c:v>16.982436524617441</c:v>
                </c:pt>
                <c:pt idx="6024">
                  <c:v>16.982436524617434</c:v>
                </c:pt>
                <c:pt idx="6025">
                  <c:v>16.982436524617437</c:v>
                </c:pt>
                <c:pt idx="6026">
                  <c:v>16.982436524617437</c:v>
                </c:pt>
                <c:pt idx="6027">
                  <c:v>16.982436524617441</c:v>
                </c:pt>
                <c:pt idx="6028">
                  <c:v>16.982436524617444</c:v>
                </c:pt>
                <c:pt idx="6029">
                  <c:v>16.982436524617434</c:v>
                </c:pt>
                <c:pt idx="6030">
                  <c:v>16.982436524617437</c:v>
                </c:pt>
                <c:pt idx="6031">
                  <c:v>16.982436524617444</c:v>
                </c:pt>
                <c:pt idx="6032">
                  <c:v>16.982436524617441</c:v>
                </c:pt>
                <c:pt idx="6033">
                  <c:v>16.982436524617452</c:v>
                </c:pt>
                <c:pt idx="6034">
                  <c:v>16.982436524617448</c:v>
                </c:pt>
                <c:pt idx="6035">
                  <c:v>16.982436524617441</c:v>
                </c:pt>
                <c:pt idx="6036">
                  <c:v>16.982436524617444</c:v>
                </c:pt>
                <c:pt idx="6037">
                  <c:v>16.982436524617437</c:v>
                </c:pt>
                <c:pt idx="6038">
                  <c:v>16.982436524617437</c:v>
                </c:pt>
                <c:pt idx="6039">
                  <c:v>16.982436524617441</c:v>
                </c:pt>
                <c:pt idx="6040">
                  <c:v>16.982436524617441</c:v>
                </c:pt>
                <c:pt idx="6041">
                  <c:v>16.982436524617441</c:v>
                </c:pt>
                <c:pt idx="6042">
                  <c:v>16.982436524617444</c:v>
                </c:pt>
                <c:pt idx="6043">
                  <c:v>16.982436524617437</c:v>
                </c:pt>
                <c:pt idx="6044">
                  <c:v>16.982436524617437</c:v>
                </c:pt>
                <c:pt idx="6045">
                  <c:v>16.98243652461743</c:v>
                </c:pt>
                <c:pt idx="6046">
                  <c:v>16.982436524617437</c:v>
                </c:pt>
                <c:pt idx="6047">
                  <c:v>16.982436524617441</c:v>
                </c:pt>
                <c:pt idx="6048">
                  <c:v>16.982436524617444</c:v>
                </c:pt>
                <c:pt idx="6049">
                  <c:v>16.982436524617444</c:v>
                </c:pt>
                <c:pt idx="6050">
                  <c:v>16.982436524617441</c:v>
                </c:pt>
                <c:pt idx="6051">
                  <c:v>16.982436524617434</c:v>
                </c:pt>
                <c:pt idx="6052">
                  <c:v>16.982436524617441</c:v>
                </c:pt>
                <c:pt idx="6053">
                  <c:v>16.982436524617448</c:v>
                </c:pt>
                <c:pt idx="6054">
                  <c:v>16.982436524617437</c:v>
                </c:pt>
                <c:pt idx="6055">
                  <c:v>16.982436524617434</c:v>
                </c:pt>
                <c:pt idx="6056">
                  <c:v>16.982436524617437</c:v>
                </c:pt>
                <c:pt idx="6057">
                  <c:v>16.98243652461743</c:v>
                </c:pt>
                <c:pt idx="6058">
                  <c:v>16.982436524617448</c:v>
                </c:pt>
                <c:pt idx="6059">
                  <c:v>16.982436524617441</c:v>
                </c:pt>
                <c:pt idx="6060">
                  <c:v>16.982436524617441</c:v>
                </c:pt>
                <c:pt idx="6061">
                  <c:v>16.982436524617444</c:v>
                </c:pt>
                <c:pt idx="6062">
                  <c:v>16.982436524617437</c:v>
                </c:pt>
                <c:pt idx="6063">
                  <c:v>16.904409316432648</c:v>
                </c:pt>
                <c:pt idx="6064">
                  <c:v>16.904409316432638</c:v>
                </c:pt>
                <c:pt idx="6065">
                  <c:v>16.904409316432638</c:v>
                </c:pt>
                <c:pt idx="6066">
                  <c:v>16.904409316432634</c:v>
                </c:pt>
                <c:pt idx="6067">
                  <c:v>16.904409316432641</c:v>
                </c:pt>
                <c:pt idx="6068">
                  <c:v>16.904409316432641</c:v>
                </c:pt>
                <c:pt idx="6069">
                  <c:v>16.904409316432641</c:v>
                </c:pt>
                <c:pt idx="6070">
                  <c:v>16.904409316432641</c:v>
                </c:pt>
                <c:pt idx="6071">
                  <c:v>16.904409316432645</c:v>
                </c:pt>
                <c:pt idx="6072">
                  <c:v>16.904409316432645</c:v>
                </c:pt>
                <c:pt idx="6073">
                  <c:v>16.904409316432631</c:v>
                </c:pt>
                <c:pt idx="6074">
                  <c:v>16.904409316432634</c:v>
                </c:pt>
                <c:pt idx="6075">
                  <c:v>16.904409316432641</c:v>
                </c:pt>
                <c:pt idx="6076">
                  <c:v>16.904409316432648</c:v>
                </c:pt>
                <c:pt idx="6077">
                  <c:v>16.904409316432645</c:v>
                </c:pt>
                <c:pt idx="6078">
                  <c:v>16.904409316432634</c:v>
                </c:pt>
                <c:pt idx="6079">
                  <c:v>16.904409316432641</c:v>
                </c:pt>
                <c:pt idx="6080">
                  <c:v>16.904409316432638</c:v>
                </c:pt>
                <c:pt idx="6081">
                  <c:v>16.904409316432641</c:v>
                </c:pt>
                <c:pt idx="6082">
                  <c:v>16.904409316432634</c:v>
                </c:pt>
                <c:pt idx="6083">
                  <c:v>16.904409316432645</c:v>
                </c:pt>
                <c:pt idx="6084">
                  <c:v>16.904409316432641</c:v>
                </c:pt>
                <c:pt idx="6085">
                  <c:v>16.904409316432631</c:v>
                </c:pt>
                <c:pt idx="6086">
                  <c:v>16.904409316432648</c:v>
                </c:pt>
                <c:pt idx="6087">
                  <c:v>16.904409316432631</c:v>
                </c:pt>
                <c:pt idx="6088">
                  <c:v>16.904409316432631</c:v>
                </c:pt>
                <c:pt idx="6089">
                  <c:v>16.904409316432631</c:v>
                </c:pt>
                <c:pt idx="6090">
                  <c:v>16.904409316432634</c:v>
                </c:pt>
                <c:pt idx="6091">
                  <c:v>16.904409316432631</c:v>
                </c:pt>
                <c:pt idx="6092">
                  <c:v>16.904409316432638</c:v>
                </c:pt>
                <c:pt idx="6093">
                  <c:v>16.904409316432631</c:v>
                </c:pt>
                <c:pt idx="6094">
                  <c:v>16.904409316432627</c:v>
                </c:pt>
                <c:pt idx="6095">
                  <c:v>16.904409316432652</c:v>
                </c:pt>
                <c:pt idx="6096">
                  <c:v>16.904409316432641</c:v>
                </c:pt>
                <c:pt idx="6097">
                  <c:v>16.904409316432638</c:v>
                </c:pt>
                <c:pt idx="6098">
                  <c:v>16.904409316432641</c:v>
                </c:pt>
                <c:pt idx="6099">
                  <c:v>16.904409316432641</c:v>
                </c:pt>
                <c:pt idx="6100">
                  <c:v>16.904409316432634</c:v>
                </c:pt>
                <c:pt idx="6101">
                  <c:v>16.904409316432652</c:v>
                </c:pt>
                <c:pt idx="6102">
                  <c:v>16.904409316432631</c:v>
                </c:pt>
                <c:pt idx="6103">
                  <c:v>16.904409316432652</c:v>
                </c:pt>
                <c:pt idx="6104">
                  <c:v>16.904409316432645</c:v>
                </c:pt>
                <c:pt idx="6105">
                  <c:v>16.904409316432641</c:v>
                </c:pt>
                <c:pt idx="6106">
                  <c:v>16.904409316432645</c:v>
                </c:pt>
                <c:pt idx="6107">
                  <c:v>16.904409316432631</c:v>
                </c:pt>
                <c:pt idx="6108">
                  <c:v>16.904409316432634</c:v>
                </c:pt>
                <c:pt idx="6109">
                  <c:v>16.904409316432634</c:v>
                </c:pt>
                <c:pt idx="6110">
                  <c:v>16.904409316432638</c:v>
                </c:pt>
                <c:pt idx="6111">
                  <c:v>16.904409316432638</c:v>
                </c:pt>
                <c:pt idx="6112">
                  <c:v>16.904409316432634</c:v>
                </c:pt>
                <c:pt idx="6113">
                  <c:v>16.904409316432638</c:v>
                </c:pt>
                <c:pt idx="6114">
                  <c:v>16.904409316432634</c:v>
                </c:pt>
                <c:pt idx="6115">
                  <c:v>16.904409316432645</c:v>
                </c:pt>
                <c:pt idx="6116">
                  <c:v>16.904409316432634</c:v>
                </c:pt>
                <c:pt idx="6117">
                  <c:v>16.904409316432631</c:v>
                </c:pt>
                <c:pt idx="6118">
                  <c:v>16.904409316432631</c:v>
                </c:pt>
                <c:pt idx="6119">
                  <c:v>16.904409316432641</c:v>
                </c:pt>
                <c:pt idx="6120">
                  <c:v>16.904409316432645</c:v>
                </c:pt>
                <c:pt idx="6121">
                  <c:v>16.904409316432645</c:v>
                </c:pt>
                <c:pt idx="6122">
                  <c:v>16.904409316432641</c:v>
                </c:pt>
                <c:pt idx="6123">
                  <c:v>16.904409316432634</c:v>
                </c:pt>
                <c:pt idx="6124">
                  <c:v>16.904409316432638</c:v>
                </c:pt>
                <c:pt idx="6125">
                  <c:v>16.904409316432648</c:v>
                </c:pt>
                <c:pt idx="6126">
                  <c:v>16.904409316432631</c:v>
                </c:pt>
                <c:pt idx="6127">
                  <c:v>16.904409316432634</c:v>
                </c:pt>
                <c:pt idx="6128">
                  <c:v>16.904409316432638</c:v>
                </c:pt>
                <c:pt idx="6129">
                  <c:v>16.904409316432638</c:v>
                </c:pt>
                <c:pt idx="6130">
                  <c:v>16.904409316432641</c:v>
                </c:pt>
                <c:pt idx="6131">
                  <c:v>16.904409316432641</c:v>
                </c:pt>
                <c:pt idx="6132">
                  <c:v>16.904409316432638</c:v>
                </c:pt>
                <c:pt idx="6133">
                  <c:v>16.904409316432638</c:v>
                </c:pt>
                <c:pt idx="6134">
                  <c:v>16.904409316432645</c:v>
                </c:pt>
                <c:pt idx="6135">
                  <c:v>16.904409316432638</c:v>
                </c:pt>
                <c:pt idx="6136">
                  <c:v>16.904409316432645</c:v>
                </c:pt>
                <c:pt idx="6137">
                  <c:v>16.826740610704686</c:v>
                </c:pt>
                <c:pt idx="6138">
                  <c:v>16.826740610704675</c:v>
                </c:pt>
                <c:pt idx="6139">
                  <c:v>16.826740610704672</c:v>
                </c:pt>
                <c:pt idx="6140">
                  <c:v>16.826740610704675</c:v>
                </c:pt>
                <c:pt idx="6141">
                  <c:v>16.826740610704672</c:v>
                </c:pt>
                <c:pt idx="6142">
                  <c:v>16.826740610704672</c:v>
                </c:pt>
                <c:pt idx="6143">
                  <c:v>16.826740610704682</c:v>
                </c:pt>
                <c:pt idx="6144">
                  <c:v>16.826740610704665</c:v>
                </c:pt>
                <c:pt idx="6145">
                  <c:v>16.826740610704675</c:v>
                </c:pt>
                <c:pt idx="6146">
                  <c:v>16.826740610704672</c:v>
                </c:pt>
                <c:pt idx="6147">
                  <c:v>16.826740610704675</c:v>
                </c:pt>
                <c:pt idx="6148">
                  <c:v>16.826740610704668</c:v>
                </c:pt>
                <c:pt idx="6149">
                  <c:v>16.826740610704675</c:v>
                </c:pt>
                <c:pt idx="6150">
                  <c:v>16.826740610704686</c:v>
                </c:pt>
                <c:pt idx="6151">
                  <c:v>16.826740610704672</c:v>
                </c:pt>
                <c:pt idx="6152">
                  <c:v>16.826740610704675</c:v>
                </c:pt>
                <c:pt idx="6153">
                  <c:v>16.826740610704668</c:v>
                </c:pt>
                <c:pt idx="6154">
                  <c:v>16.826740610704672</c:v>
                </c:pt>
                <c:pt idx="6155">
                  <c:v>16.826740610704682</c:v>
                </c:pt>
                <c:pt idx="6156">
                  <c:v>16.826740610704665</c:v>
                </c:pt>
                <c:pt idx="6157">
                  <c:v>16.826740610704682</c:v>
                </c:pt>
                <c:pt idx="6158">
                  <c:v>16.826740610704675</c:v>
                </c:pt>
                <c:pt idx="6159">
                  <c:v>16.826740610704668</c:v>
                </c:pt>
                <c:pt idx="6160">
                  <c:v>16.826740610704668</c:v>
                </c:pt>
                <c:pt idx="6161">
                  <c:v>16.826740610704679</c:v>
                </c:pt>
                <c:pt idx="6162">
                  <c:v>16.826740610704675</c:v>
                </c:pt>
                <c:pt idx="6163">
                  <c:v>16.826740610704665</c:v>
                </c:pt>
                <c:pt idx="6164">
                  <c:v>16.826740610704665</c:v>
                </c:pt>
                <c:pt idx="6165">
                  <c:v>16.826740610704661</c:v>
                </c:pt>
                <c:pt idx="6166">
                  <c:v>16.826740610704675</c:v>
                </c:pt>
                <c:pt idx="6167">
                  <c:v>16.826740610704672</c:v>
                </c:pt>
                <c:pt idx="6168">
                  <c:v>16.826740610704672</c:v>
                </c:pt>
                <c:pt idx="6169">
                  <c:v>16.826740610704668</c:v>
                </c:pt>
                <c:pt idx="6170">
                  <c:v>16.826740610704661</c:v>
                </c:pt>
                <c:pt idx="6171">
                  <c:v>16.826740610704679</c:v>
                </c:pt>
                <c:pt idx="6172">
                  <c:v>16.826740610704672</c:v>
                </c:pt>
                <c:pt idx="6173">
                  <c:v>16.826740610704675</c:v>
                </c:pt>
                <c:pt idx="6174">
                  <c:v>16.826740610704675</c:v>
                </c:pt>
                <c:pt idx="6175">
                  <c:v>16.826740610704672</c:v>
                </c:pt>
                <c:pt idx="6176">
                  <c:v>16.826740610704672</c:v>
                </c:pt>
                <c:pt idx="6177">
                  <c:v>16.826740610704679</c:v>
                </c:pt>
                <c:pt idx="6178">
                  <c:v>16.826740610704668</c:v>
                </c:pt>
                <c:pt idx="6179">
                  <c:v>16.826740610704679</c:v>
                </c:pt>
                <c:pt idx="6180">
                  <c:v>16.826740610704672</c:v>
                </c:pt>
                <c:pt idx="6181">
                  <c:v>16.826740610704665</c:v>
                </c:pt>
                <c:pt idx="6182">
                  <c:v>16.826740610704672</c:v>
                </c:pt>
                <c:pt idx="6183">
                  <c:v>16.826740610704661</c:v>
                </c:pt>
                <c:pt idx="6184">
                  <c:v>16.826740610704679</c:v>
                </c:pt>
                <c:pt idx="6185">
                  <c:v>16.826740610704675</c:v>
                </c:pt>
                <c:pt idx="6186">
                  <c:v>16.826740610704672</c:v>
                </c:pt>
                <c:pt idx="6187">
                  <c:v>16.826740610704682</c:v>
                </c:pt>
                <c:pt idx="6188">
                  <c:v>16.826740610704672</c:v>
                </c:pt>
                <c:pt idx="6189">
                  <c:v>16.826740610704682</c:v>
                </c:pt>
                <c:pt idx="6190">
                  <c:v>16.826740610704682</c:v>
                </c:pt>
                <c:pt idx="6191">
                  <c:v>16.826740610704665</c:v>
                </c:pt>
                <c:pt idx="6192">
                  <c:v>16.826740610704675</c:v>
                </c:pt>
                <c:pt idx="6193">
                  <c:v>16.826740610704668</c:v>
                </c:pt>
                <c:pt idx="6194">
                  <c:v>16.826740610704675</c:v>
                </c:pt>
                <c:pt idx="6195">
                  <c:v>16.826740610704675</c:v>
                </c:pt>
                <c:pt idx="6196">
                  <c:v>16.826740610704672</c:v>
                </c:pt>
                <c:pt idx="6197">
                  <c:v>16.826740610704661</c:v>
                </c:pt>
                <c:pt idx="6198">
                  <c:v>16.826740610704675</c:v>
                </c:pt>
                <c:pt idx="6199">
                  <c:v>16.826740610704682</c:v>
                </c:pt>
                <c:pt idx="6200">
                  <c:v>16.749428760264376</c:v>
                </c:pt>
                <c:pt idx="6201">
                  <c:v>16.74942876026439</c:v>
                </c:pt>
                <c:pt idx="6202">
                  <c:v>16.749428760264376</c:v>
                </c:pt>
                <c:pt idx="6203">
                  <c:v>16.749428760264369</c:v>
                </c:pt>
                <c:pt idx="6204">
                  <c:v>16.749428760264383</c:v>
                </c:pt>
                <c:pt idx="6205">
                  <c:v>16.749428760264379</c:v>
                </c:pt>
                <c:pt idx="6206">
                  <c:v>16.749428760264379</c:v>
                </c:pt>
                <c:pt idx="6207">
                  <c:v>16.749428760264376</c:v>
                </c:pt>
                <c:pt idx="6208">
                  <c:v>16.749428760264372</c:v>
                </c:pt>
                <c:pt idx="6209">
                  <c:v>16.749428760264379</c:v>
                </c:pt>
                <c:pt idx="6210">
                  <c:v>16.749428760264372</c:v>
                </c:pt>
                <c:pt idx="6211">
                  <c:v>16.749428760264376</c:v>
                </c:pt>
                <c:pt idx="6212">
                  <c:v>16.749428760264376</c:v>
                </c:pt>
                <c:pt idx="6213">
                  <c:v>16.749428760264379</c:v>
                </c:pt>
                <c:pt idx="6214">
                  <c:v>16.749428760264376</c:v>
                </c:pt>
                <c:pt idx="6215">
                  <c:v>16.749428760264372</c:v>
                </c:pt>
                <c:pt idx="6216">
                  <c:v>16.749428760264379</c:v>
                </c:pt>
                <c:pt idx="6217">
                  <c:v>16.749428760264369</c:v>
                </c:pt>
                <c:pt idx="6218">
                  <c:v>16.749428760264369</c:v>
                </c:pt>
                <c:pt idx="6219">
                  <c:v>16.749428760264369</c:v>
                </c:pt>
                <c:pt idx="6220">
                  <c:v>16.74942876026439</c:v>
                </c:pt>
                <c:pt idx="6221">
                  <c:v>16.749428760264369</c:v>
                </c:pt>
                <c:pt idx="6222">
                  <c:v>16.749428760264369</c:v>
                </c:pt>
                <c:pt idx="6223">
                  <c:v>16.749428760264376</c:v>
                </c:pt>
                <c:pt idx="6224">
                  <c:v>16.749428760264376</c:v>
                </c:pt>
                <c:pt idx="6225">
                  <c:v>16.749428760264365</c:v>
                </c:pt>
                <c:pt idx="6226">
                  <c:v>16.749428760264379</c:v>
                </c:pt>
                <c:pt idx="6227">
                  <c:v>16.749428760264376</c:v>
                </c:pt>
                <c:pt idx="6228">
                  <c:v>16.749428760264387</c:v>
                </c:pt>
                <c:pt idx="6229">
                  <c:v>16.749428760264376</c:v>
                </c:pt>
                <c:pt idx="6230">
                  <c:v>16.749428760264376</c:v>
                </c:pt>
                <c:pt idx="6231">
                  <c:v>16.749428760264369</c:v>
                </c:pt>
                <c:pt idx="6232">
                  <c:v>16.749428760264379</c:v>
                </c:pt>
                <c:pt idx="6233">
                  <c:v>16.749428760264376</c:v>
                </c:pt>
                <c:pt idx="6234">
                  <c:v>16.749428760264383</c:v>
                </c:pt>
                <c:pt idx="6235">
                  <c:v>16.749428760264379</c:v>
                </c:pt>
                <c:pt idx="6236">
                  <c:v>16.749428760264372</c:v>
                </c:pt>
                <c:pt idx="6237">
                  <c:v>16.749428760264372</c:v>
                </c:pt>
                <c:pt idx="6238">
                  <c:v>16.749428760264376</c:v>
                </c:pt>
                <c:pt idx="6239">
                  <c:v>16.749428760264376</c:v>
                </c:pt>
                <c:pt idx="6240">
                  <c:v>16.749428760264379</c:v>
                </c:pt>
                <c:pt idx="6241">
                  <c:v>16.749428760264379</c:v>
                </c:pt>
                <c:pt idx="6242">
                  <c:v>16.749428760264379</c:v>
                </c:pt>
                <c:pt idx="6243">
                  <c:v>16.749428760264379</c:v>
                </c:pt>
                <c:pt idx="6244">
                  <c:v>16.749428760264369</c:v>
                </c:pt>
                <c:pt idx="6245">
                  <c:v>16.749428760264379</c:v>
                </c:pt>
                <c:pt idx="6246">
                  <c:v>16.749428760264372</c:v>
                </c:pt>
                <c:pt idx="6247">
                  <c:v>16.749428760264369</c:v>
                </c:pt>
                <c:pt idx="6248">
                  <c:v>16.749428760264379</c:v>
                </c:pt>
                <c:pt idx="6249">
                  <c:v>16.749428760264383</c:v>
                </c:pt>
                <c:pt idx="6250">
                  <c:v>16.749428760264376</c:v>
                </c:pt>
                <c:pt idx="6251">
                  <c:v>16.749428760264376</c:v>
                </c:pt>
                <c:pt idx="6252">
                  <c:v>16.749428760264365</c:v>
                </c:pt>
                <c:pt idx="6253">
                  <c:v>16.749428760264376</c:v>
                </c:pt>
                <c:pt idx="6254">
                  <c:v>16.749428760264372</c:v>
                </c:pt>
                <c:pt idx="6255">
                  <c:v>16.749428760264372</c:v>
                </c:pt>
                <c:pt idx="6256">
                  <c:v>16.749428760264379</c:v>
                </c:pt>
                <c:pt idx="6257">
                  <c:v>16.749428760264365</c:v>
                </c:pt>
                <c:pt idx="6258">
                  <c:v>16.749428760264376</c:v>
                </c:pt>
                <c:pt idx="6259">
                  <c:v>16.749428760264379</c:v>
                </c:pt>
                <c:pt idx="6260">
                  <c:v>16.749428760264365</c:v>
                </c:pt>
                <c:pt idx="6261">
                  <c:v>16.749428760264369</c:v>
                </c:pt>
                <c:pt idx="6262">
                  <c:v>16.749428760264376</c:v>
                </c:pt>
                <c:pt idx="6263">
                  <c:v>16.749428760264369</c:v>
                </c:pt>
                <c:pt idx="6264">
                  <c:v>16.749428760264372</c:v>
                </c:pt>
                <c:pt idx="6265">
                  <c:v>16.749428760264369</c:v>
                </c:pt>
                <c:pt idx="6266">
                  <c:v>16.749428760264369</c:v>
                </c:pt>
                <c:pt idx="6267">
                  <c:v>16.749428760264376</c:v>
                </c:pt>
                <c:pt idx="6268">
                  <c:v>16.749428760264379</c:v>
                </c:pt>
                <c:pt idx="6269">
                  <c:v>16.749428760264376</c:v>
                </c:pt>
                <c:pt idx="6270">
                  <c:v>16.749428760264376</c:v>
                </c:pt>
                <c:pt idx="6271">
                  <c:v>16.749428760264376</c:v>
                </c:pt>
                <c:pt idx="6272">
                  <c:v>16.749428760264376</c:v>
                </c:pt>
                <c:pt idx="6273">
                  <c:v>16.749428760264369</c:v>
                </c:pt>
                <c:pt idx="6274">
                  <c:v>16.749428760264372</c:v>
                </c:pt>
                <c:pt idx="6275">
                  <c:v>16.749428760264369</c:v>
                </c:pt>
                <c:pt idx="6276">
                  <c:v>16.749428760264379</c:v>
                </c:pt>
                <c:pt idx="6277">
                  <c:v>16.749428760264387</c:v>
                </c:pt>
                <c:pt idx="6278">
                  <c:v>16.749428760264362</c:v>
                </c:pt>
                <c:pt idx="6279">
                  <c:v>16.672472125510641</c:v>
                </c:pt>
                <c:pt idx="6280">
                  <c:v>16.672472125510623</c:v>
                </c:pt>
                <c:pt idx="6281">
                  <c:v>16.672472125510623</c:v>
                </c:pt>
                <c:pt idx="6282">
                  <c:v>16.67247212551062</c:v>
                </c:pt>
                <c:pt idx="6283">
                  <c:v>16.672472125510623</c:v>
                </c:pt>
                <c:pt idx="6284">
                  <c:v>16.672472125510634</c:v>
                </c:pt>
                <c:pt idx="6285">
                  <c:v>16.672472125510634</c:v>
                </c:pt>
                <c:pt idx="6286">
                  <c:v>16.672472125510623</c:v>
                </c:pt>
                <c:pt idx="6287">
                  <c:v>16.672472125510637</c:v>
                </c:pt>
                <c:pt idx="6288">
                  <c:v>16.672472125510623</c:v>
                </c:pt>
                <c:pt idx="6289">
                  <c:v>16.672472125510627</c:v>
                </c:pt>
                <c:pt idx="6290">
                  <c:v>16.67247212551063</c:v>
                </c:pt>
                <c:pt idx="6291">
                  <c:v>16.672472125510634</c:v>
                </c:pt>
                <c:pt idx="6292">
                  <c:v>16.672472125510623</c:v>
                </c:pt>
                <c:pt idx="6293">
                  <c:v>16.672472125510623</c:v>
                </c:pt>
                <c:pt idx="6294">
                  <c:v>16.672472125510623</c:v>
                </c:pt>
                <c:pt idx="6295">
                  <c:v>16.672472125510637</c:v>
                </c:pt>
                <c:pt idx="6296">
                  <c:v>16.672472125510623</c:v>
                </c:pt>
                <c:pt idx="6297">
                  <c:v>16.672472125510637</c:v>
                </c:pt>
                <c:pt idx="6298">
                  <c:v>16.67247212551063</c:v>
                </c:pt>
                <c:pt idx="6299">
                  <c:v>16.67247212551063</c:v>
                </c:pt>
                <c:pt idx="6300">
                  <c:v>16.672472125510623</c:v>
                </c:pt>
                <c:pt idx="6301">
                  <c:v>16.67247212551062</c:v>
                </c:pt>
                <c:pt idx="6302">
                  <c:v>16.672472125510634</c:v>
                </c:pt>
                <c:pt idx="6303">
                  <c:v>16.672472125510634</c:v>
                </c:pt>
                <c:pt idx="6304">
                  <c:v>16.672472125510623</c:v>
                </c:pt>
                <c:pt idx="6305">
                  <c:v>16.67247212551063</c:v>
                </c:pt>
                <c:pt idx="6306">
                  <c:v>16.67247212551062</c:v>
                </c:pt>
                <c:pt idx="6307">
                  <c:v>16.672472125510627</c:v>
                </c:pt>
                <c:pt idx="6308">
                  <c:v>16.67247212551063</c:v>
                </c:pt>
                <c:pt idx="6309">
                  <c:v>16.672472125510637</c:v>
                </c:pt>
                <c:pt idx="6310">
                  <c:v>16.672472125510645</c:v>
                </c:pt>
                <c:pt idx="6311">
                  <c:v>16.672472125510641</c:v>
                </c:pt>
                <c:pt idx="6312">
                  <c:v>16.67247212551063</c:v>
                </c:pt>
                <c:pt idx="6313">
                  <c:v>16.67247212551063</c:v>
                </c:pt>
                <c:pt idx="6314">
                  <c:v>16.67247212551063</c:v>
                </c:pt>
                <c:pt idx="6315">
                  <c:v>16.672472125510623</c:v>
                </c:pt>
                <c:pt idx="6316">
                  <c:v>16.672472125510627</c:v>
                </c:pt>
                <c:pt idx="6317">
                  <c:v>16.67247212551063</c:v>
                </c:pt>
                <c:pt idx="6318">
                  <c:v>16.672472125510634</c:v>
                </c:pt>
                <c:pt idx="6319">
                  <c:v>16.672472125510634</c:v>
                </c:pt>
                <c:pt idx="6320">
                  <c:v>16.67247212551063</c:v>
                </c:pt>
                <c:pt idx="6321">
                  <c:v>16.672472125510641</c:v>
                </c:pt>
                <c:pt idx="6322">
                  <c:v>16.672472125510641</c:v>
                </c:pt>
                <c:pt idx="6323">
                  <c:v>16.672472125510627</c:v>
                </c:pt>
                <c:pt idx="6324">
                  <c:v>16.672472125510637</c:v>
                </c:pt>
                <c:pt idx="6325">
                  <c:v>16.67247212551063</c:v>
                </c:pt>
                <c:pt idx="6326">
                  <c:v>16.672472125510627</c:v>
                </c:pt>
                <c:pt idx="6327">
                  <c:v>16.672472125510627</c:v>
                </c:pt>
                <c:pt idx="6328">
                  <c:v>16.67247212551063</c:v>
                </c:pt>
                <c:pt idx="6329">
                  <c:v>16.672472125510623</c:v>
                </c:pt>
                <c:pt idx="6330">
                  <c:v>16.672472125510627</c:v>
                </c:pt>
                <c:pt idx="6331">
                  <c:v>16.672472125510627</c:v>
                </c:pt>
                <c:pt idx="6332">
                  <c:v>16.672472125510627</c:v>
                </c:pt>
                <c:pt idx="6333">
                  <c:v>16.672472125510627</c:v>
                </c:pt>
                <c:pt idx="6334">
                  <c:v>16.672472125510634</c:v>
                </c:pt>
                <c:pt idx="6335">
                  <c:v>16.672472125510623</c:v>
                </c:pt>
                <c:pt idx="6336">
                  <c:v>16.672472125510627</c:v>
                </c:pt>
                <c:pt idx="6337">
                  <c:v>16.67247212551063</c:v>
                </c:pt>
                <c:pt idx="6338">
                  <c:v>16.67247212551063</c:v>
                </c:pt>
                <c:pt idx="6339">
                  <c:v>16.672472125510623</c:v>
                </c:pt>
                <c:pt idx="6340">
                  <c:v>16.67247212551063</c:v>
                </c:pt>
                <c:pt idx="6341">
                  <c:v>16.672472125510634</c:v>
                </c:pt>
                <c:pt idx="6342">
                  <c:v>16.672472125510641</c:v>
                </c:pt>
                <c:pt idx="6343">
                  <c:v>16.672472125510634</c:v>
                </c:pt>
                <c:pt idx="6344">
                  <c:v>16.672472125510634</c:v>
                </c:pt>
                <c:pt idx="6345">
                  <c:v>16.67247212551063</c:v>
                </c:pt>
                <c:pt idx="6346">
                  <c:v>16.672472125510637</c:v>
                </c:pt>
                <c:pt idx="6347">
                  <c:v>16.672472125510627</c:v>
                </c:pt>
                <c:pt idx="6348">
                  <c:v>16.672472125510634</c:v>
                </c:pt>
                <c:pt idx="6349">
                  <c:v>16.672472125510634</c:v>
                </c:pt>
                <c:pt idx="6350">
                  <c:v>16.672472125510634</c:v>
                </c:pt>
                <c:pt idx="6351">
                  <c:v>16.672472125510623</c:v>
                </c:pt>
                <c:pt idx="6352">
                  <c:v>16.672472125510634</c:v>
                </c:pt>
                <c:pt idx="6353">
                  <c:v>16.67247212551063</c:v>
                </c:pt>
                <c:pt idx="6354">
                  <c:v>16.672472125510627</c:v>
                </c:pt>
                <c:pt idx="6355">
                  <c:v>16.672472125510634</c:v>
                </c:pt>
                <c:pt idx="6356">
                  <c:v>16.672472125510634</c:v>
                </c:pt>
                <c:pt idx="6357">
                  <c:v>16.672472125510637</c:v>
                </c:pt>
                <c:pt idx="6358">
                  <c:v>16.672472125510637</c:v>
                </c:pt>
                <c:pt idx="6359">
                  <c:v>16.672472125510627</c:v>
                </c:pt>
                <c:pt idx="6360">
                  <c:v>16.595869074375607</c:v>
                </c:pt>
                <c:pt idx="6361">
                  <c:v>16.595869074375607</c:v>
                </c:pt>
                <c:pt idx="6362">
                  <c:v>16.595869074375607</c:v>
                </c:pt>
                <c:pt idx="6363">
                  <c:v>16.59586907437561</c:v>
                </c:pt>
                <c:pt idx="6364">
                  <c:v>16.595869074375607</c:v>
                </c:pt>
                <c:pt idx="6365">
                  <c:v>16.595869074375617</c:v>
                </c:pt>
                <c:pt idx="6366">
                  <c:v>16.595869074375614</c:v>
                </c:pt>
                <c:pt idx="6367">
                  <c:v>16.595869074375607</c:v>
                </c:pt>
                <c:pt idx="6368">
                  <c:v>16.595869074375614</c:v>
                </c:pt>
                <c:pt idx="6369">
                  <c:v>16.595869074375607</c:v>
                </c:pt>
                <c:pt idx="6370">
                  <c:v>16.595869074375607</c:v>
                </c:pt>
                <c:pt idx="6371">
                  <c:v>16.595869074375607</c:v>
                </c:pt>
                <c:pt idx="6372">
                  <c:v>16.595869074375617</c:v>
                </c:pt>
                <c:pt idx="6373">
                  <c:v>16.595869074375603</c:v>
                </c:pt>
                <c:pt idx="6374">
                  <c:v>16.59586907437561</c:v>
                </c:pt>
                <c:pt idx="6375">
                  <c:v>16.595869074375614</c:v>
                </c:pt>
                <c:pt idx="6376">
                  <c:v>16.595869074375607</c:v>
                </c:pt>
                <c:pt idx="6377">
                  <c:v>16.595869074375607</c:v>
                </c:pt>
                <c:pt idx="6378">
                  <c:v>16.595869074375603</c:v>
                </c:pt>
                <c:pt idx="6379">
                  <c:v>16.59586907437561</c:v>
                </c:pt>
                <c:pt idx="6380">
                  <c:v>16.595869074375614</c:v>
                </c:pt>
                <c:pt idx="6381">
                  <c:v>16.59586907437561</c:v>
                </c:pt>
                <c:pt idx="6382">
                  <c:v>16.59586907437561</c:v>
                </c:pt>
                <c:pt idx="6383">
                  <c:v>16.595869074375624</c:v>
                </c:pt>
                <c:pt idx="6384">
                  <c:v>16.595869074375614</c:v>
                </c:pt>
                <c:pt idx="6385">
                  <c:v>16.595869074375607</c:v>
                </c:pt>
                <c:pt idx="6386">
                  <c:v>16.595869074375603</c:v>
                </c:pt>
                <c:pt idx="6387">
                  <c:v>16.595869074375617</c:v>
                </c:pt>
                <c:pt idx="6388">
                  <c:v>16.595869074375607</c:v>
                </c:pt>
                <c:pt idx="6389">
                  <c:v>16.595869074375607</c:v>
                </c:pt>
                <c:pt idx="6390">
                  <c:v>16.59586907437561</c:v>
                </c:pt>
                <c:pt idx="6391">
                  <c:v>16.595869074375614</c:v>
                </c:pt>
                <c:pt idx="6392">
                  <c:v>16.595869074375614</c:v>
                </c:pt>
                <c:pt idx="6393">
                  <c:v>16.59586907437561</c:v>
                </c:pt>
                <c:pt idx="6394">
                  <c:v>16.59586907437561</c:v>
                </c:pt>
                <c:pt idx="6395">
                  <c:v>16.595869074375614</c:v>
                </c:pt>
                <c:pt idx="6396">
                  <c:v>16.59586907437561</c:v>
                </c:pt>
                <c:pt idx="6397">
                  <c:v>16.595869074375607</c:v>
                </c:pt>
                <c:pt idx="6398">
                  <c:v>16.59586907437561</c:v>
                </c:pt>
                <c:pt idx="6399">
                  <c:v>16.595869074375621</c:v>
                </c:pt>
                <c:pt idx="6400">
                  <c:v>16.595869074375607</c:v>
                </c:pt>
                <c:pt idx="6401">
                  <c:v>16.595869074375607</c:v>
                </c:pt>
                <c:pt idx="6402">
                  <c:v>16.59586907437561</c:v>
                </c:pt>
                <c:pt idx="6403">
                  <c:v>16.59586907437561</c:v>
                </c:pt>
                <c:pt idx="6404">
                  <c:v>16.59586907437561</c:v>
                </c:pt>
                <c:pt idx="6405">
                  <c:v>16.595869074375617</c:v>
                </c:pt>
                <c:pt idx="6406">
                  <c:v>16.595869074375624</c:v>
                </c:pt>
                <c:pt idx="6407">
                  <c:v>16.595869074375607</c:v>
                </c:pt>
                <c:pt idx="6408">
                  <c:v>16.595869074375624</c:v>
                </c:pt>
                <c:pt idx="6409">
                  <c:v>16.59586907437561</c:v>
                </c:pt>
                <c:pt idx="6410">
                  <c:v>16.595869074375614</c:v>
                </c:pt>
                <c:pt idx="6411">
                  <c:v>16.59586907437561</c:v>
                </c:pt>
                <c:pt idx="6412">
                  <c:v>16.595869074375624</c:v>
                </c:pt>
                <c:pt idx="6413">
                  <c:v>16.595869074375617</c:v>
                </c:pt>
                <c:pt idx="6414">
                  <c:v>16.595869074375607</c:v>
                </c:pt>
                <c:pt idx="6415">
                  <c:v>16.595869074375617</c:v>
                </c:pt>
                <c:pt idx="6416">
                  <c:v>16.595869074375614</c:v>
                </c:pt>
                <c:pt idx="6417">
                  <c:v>16.59586907437561</c:v>
                </c:pt>
                <c:pt idx="6418">
                  <c:v>16.595869074375621</c:v>
                </c:pt>
                <c:pt idx="6419">
                  <c:v>16.595869074375617</c:v>
                </c:pt>
                <c:pt idx="6420">
                  <c:v>16.595869074375607</c:v>
                </c:pt>
                <c:pt idx="6421">
                  <c:v>16.595869074375617</c:v>
                </c:pt>
                <c:pt idx="6422">
                  <c:v>16.595869074375607</c:v>
                </c:pt>
                <c:pt idx="6423">
                  <c:v>16.595869074375607</c:v>
                </c:pt>
                <c:pt idx="6424">
                  <c:v>16.595869074375603</c:v>
                </c:pt>
                <c:pt idx="6425">
                  <c:v>16.59586907437561</c:v>
                </c:pt>
                <c:pt idx="6426">
                  <c:v>16.595869074375607</c:v>
                </c:pt>
                <c:pt idx="6427">
                  <c:v>16.519617982290157</c:v>
                </c:pt>
                <c:pt idx="6428">
                  <c:v>16.519617982290146</c:v>
                </c:pt>
                <c:pt idx="6429">
                  <c:v>16.519617982290132</c:v>
                </c:pt>
                <c:pt idx="6430">
                  <c:v>16.519617982290136</c:v>
                </c:pt>
                <c:pt idx="6431">
                  <c:v>16.519617982290136</c:v>
                </c:pt>
                <c:pt idx="6432">
                  <c:v>16.519617982290139</c:v>
                </c:pt>
                <c:pt idx="6433">
                  <c:v>16.519617982290146</c:v>
                </c:pt>
                <c:pt idx="6434">
                  <c:v>16.519617982290146</c:v>
                </c:pt>
                <c:pt idx="6435">
                  <c:v>16.519617982290143</c:v>
                </c:pt>
                <c:pt idx="6436">
                  <c:v>16.519617982290146</c:v>
                </c:pt>
                <c:pt idx="6437">
                  <c:v>16.519617982290143</c:v>
                </c:pt>
                <c:pt idx="6438">
                  <c:v>16.519617982290143</c:v>
                </c:pt>
                <c:pt idx="6439">
                  <c:v>16.519617982290136</c:v>
                </c:pt>
                <c:pt idx="6440">
                  <c:v>16.519617982290143</c:v>
                </c:pt>
                <c:pt idx="6441">
                  <c:v>16.519617982290143</c:v>
                </c:pt>
                <c:pt idx="6442">
                  <c:v>16.519617982290143</c:v>
                </c:pt>
                <c:pt idx="6443">
                  <c:v>16.519617982290143</c:v>
                </c:pt>
                <c:pt idx="6444">
                  <c:v>16.51961798229015</c:v>
                </c:pt>
                <c:pt idx="6445">
                  <c:v>16.519617982290136</c:v>
                </c:pt>
                <c:pt idx="6446">
                  <c:v>16.519617982290136</c:v>
                </c:pt>
                <c:pt idx="6447">
                  <c:v>16.519617982290146</c:v>
                </c:pt>
                <c:pt idx="6448">
                  <c:v>16.519617982290143</c:v>
                </c:pt>
                <c:pt idx="6449">
                  <c:v>16.519617982290146</c:v>
                </c:pt>
                <c:pt idx="6450">
                  <c:v>16.519617982290136</c:v>
                </c:pt>
                <c:pt idx="6451">
                  <c:v>16.519617982290139</c:v>
                </c:pt>
                <c:pt idx="6452">
                  <c:v>16.519617982290139</c:v>
                </c:pt>
                <c:pt idx="6453">
                  <c:v>16.519617982290143</c:v>
                </c:pt>
                <c:pt idx="6454">
                  <c:v>16.519617982290143</c:v>
                </c:pt>
                <c:pt idx="6455">
                  <c:v>16.519617982290143</c:v>
                </c:pt>
                <c:pt idx="6456">
                  <c:v>16.51961798229015</c:v>
                </c:pt>
                <c:pt idx="6457">
                  <c:v>16.51961798229015</c:v>
                </c:pt>
                <c:pt idx="6458">
                  <c:v>16.519617982290146</c:v>
                </c:pt>
                <c:pt idx="6459">
                  <c:v>16.519617982290143</c:v>
                </c:pt>
                <c:pt idx="6460">
                  <c:v>16.519617982290146</c:v>
                </c:pt>
                <c:pt idx="6461">
                  <c:v>16.519617982290143</c:v>
                </c:pt>
                <c:pt idx="6462">
                  <c:v>16.519617982290143</c:v>
                </c:pt>
                <c:pt idx="6463">
                  <c:v>16.519617982290146</c:v>
                </c:pt>
                <c:pt idx="6464">
                  <c:v>16.519617982290146</c:v>
                </c:pt>
                <c:pt idx="6465">
                  <c:v>16.519617982290139</c:v>
                </c:pt>
                <c:pt idx="6466">
                  <c:v>16.51961798229015</c:v>
                </c:pt>
                <c:pt idx="6467">
                  <c:v>16.519617982290132</c:v>
                </c:pt>
                <c:pt idx="6468">
                  <c:v>16.519617982290136</c:v>
                </c:pt>
                <c:pt idx="6469">
                  <c:v>16.519617982290143</c:v>
                </c:pt>
                <c:pt idx="6470">
                  <c:v>16.51961798229015</c:v>
                </c:pt>
                <c:pt idx="6471">
                  <c:v>16.51961798229015</c:v>
                </c:pt>
                <c:pt idx="6472">
                  <c:v>16.519617982290139</c:v>
                </c:pt>
                <c:pt idx="6473">
                  <c:v>16.519617982290146</c:v>
                </c:pt>
                <c:pt idx="6474">
                  <c:v>16.519617982290146</c:v>
                </c:pt>
                <c:pt idx="6475">
                  <c:v>16.51961798229015</c:v>
                </c:pt>
                <c:pt idx="6476">
                  <c:v>16.519617982290146</c:v>
                </c:pt>
                <c:pt idx="6477">
                  <c:v>16.519617982290129</c:v>
                </c:pt>
                <c:pt idx="6478">
                  <c:v>16.519617982290139</c:v>
                </c:pt>
                <c:pt idx="6479">
                  <c:v>16.519617982290143</c:v>
                </c:pt>
                <c:pt idx="6480">
                  <c:v>16.519617982290146</c:v>
                </c:pt>
                <c:pt idx="6481">
                  <c:v>16.519617982290139</c:v>
                </c:pt>
                <c:pt idx="6482">
                  <c:v>16.519617982290146</c:v>
                </c:pt>
                <c:pt idx="6483">
                  <c:v>16.519617982290146</c:v>
                </c:pt>
                <c:pt idx="6484">
                  <c:v>16.519617982290146</c:v>
                </c:pt>
                <c:pt idx="6485">
                  <c:v>16.519617982290139</c:v>
                </c:pt>
                <c:pt idx="6486">
                  <c:v>16.519617982290136</c:v>
                </c:pt>
                <c:pt idx="6487">
                  <c:v>16.519617982290132</c:v>
                </c:pt>
                <c:pt idx="6488">
                  <c:v>16.51961798229015</c:v>
                </c:pt>
                <c:pt idx="6489">
                  <c:v>16.519617982290139</c:v>
                </c:pt>
                <c:pt idx="6490">
                  <c:v>16.519617982290139</c:v>
                </c:pt>
                <c:pt idx="6491">
                  <c:v>16.519617982290139</c:v>
                </c:pt>
                <c:pt idx="6492">
                  <c:v>16.519617982290143</c:v>
                </c:pt>
                <c:pt idx="6493">
                  <c:v>16.519617982290139</c:v>
                </c:pt>
                <c:pt idx="6494">
                  <c:v>16.519617982290146</c:v>
                </c:pt>
                <c:pt idx="6495">
                  <c:v>16.519617982290139</c:v>
                </c:pt>
                <c:pt idx="6496">
                  <c:v>16.443717232149304</c:v>
                </c:pt>
                <c:pt idx="6497">
                  <c:v>16.4437172321493</c:v>
                </c:pt>
                <c:pt idx="6498">
                  <c:v>16.443717232149307</c:v>
                </c:pt>
                <c:pt idx="6499">
                  <c:v>16.443717232149311</c:v>
                </c:pt>
                <c:pt idx="6500">
                  <c:v>16.443717232149321</c:v>
                </c:pt>
                <c:pt idx="6501">
                  <c:v>16.443717232149311</c:v>
                </c:pt>
                <c:pt idx="6502">
                  <c:v>16.443717232149311</c:v>
                </c:pt>
                <c:pt idx="6503">
                  <c:v>16.443717232149311</c:v>
                </c:pt>
                <c:pt idx="6504">
                  <c:v>16.443717232149311</c:v>
                </c:pt>
                <c:pt idx="6505">
                  <c:v>16.443717232149307</c:v>
                </c:pt>
                <c:pt idx="6506">
                  <c:v>16.443717232149325</c:v>
                </c:pt>
                <c:pt idx="6507">
                  <c:v>16.443717232149307</c:v>
                </c:pt>
                <c:pt idx="6508">
                  <c:v>16.443717232149307</c:v>
                </c:pt>
                <c:pt idx="6509">
                  <c:v>16.443717232149307</c:v>
                </c:pt>
                <c:pt idx="6510">
                  <c:v>16.443717232149314</c:v>
                </c:pt>
                <c:pt idx="6511">
                  <c:v>16.443717232149311</c:v>
                </c:pt>
                <c:pt idx="6512">
                  <c:v>16.443717232149307</c:v>
                </c:pt>
                <c:pt idx="6513">
                  <c:v>16.443717232149314</c:v>
                </c:pt>
                <c:pt idx="6514">
                  <c:v>16.443717232149307</c:v>
                </c:pt>
                <c:pt idx="6515">
                  <c:v>16.443717232149314</c:v>
                </c:pt>
                <c:pt idx="6516">
                  <c:v>16.443717232149318</c:v>
                </c:pt>
                <c:pt idx="6517">
                  <c:v>16.443717232149318</c:v>
                </c:pt>
                <c:pt idx="6518">
                  <c:v>16.4437172321493</c:v>
                </c:pt>
                <c:pt idx="6519">
                  <c:v>16.443717232149314</c:v>
                </c:pt>
                <c:pt idx="6520">
                  <c:v>16.443717232149314</c:v>
                </c:pt>
                <c:pt idx="6521">
                  <c:v>16.443717232149307</c:v>
                </c:pt>
                <c:pt idx="6522">
                  <c:v>16.443717232149297</c:v>
                </c:pt>
                <c:pt idx="6523">
                  <c:v>16.443717232149304</c:v>
                </c:pt>
                <c:pt idx="6524">
                  <c:v>16.443717232149311</c:v>
                </c:pt>
                <c:pt idx="6525">
                  <c:v>16.443717232149321</c:v>
                </c:pt>
                <c:pt idx="6526">
                  <c:v>16.443717232149307</c:v>
                </c:pt>
                <c:pt idx="6527">
                  <c:v>16.443717232149318</c:v>
                </c:pt>
                <c:pt idx="6528">
                  <c:v>16.443717232149318</c:v>
                </c:pt>
                <c:pt idx="6529">
                  <c:v>16.443717232149304</c:v>
                </c:pt>
                <c:pt idx="6530">
                  <c:v>16.443717232149311</c:v>
                </c:pt>
                <c:pt idx="6531">
                  <c:v>16.443717232149307</c:v>
                </c:pt>
                <c:pt idx="6532">
                  <c:v>16.443717232149311</c:v>
                </c:pt>
                <c:pt idx="6533">
                  <c:v>16.443717232149307</c:v>
                </c:pt>
                <c:pt idx="6534">
                  <c:v>16.443717232149307</c:v>
                </c:pt>
                <c:pt idx="6535">
                  <c:v>16.443717232149311</c:v>
                </c:pt>
                <c:pt idx="6536">
                  <c:v>16.443717232149307</c:v>
                </c:pt>
                <c:pt idx="6537">
                  <c:v>16.443717232149321</c:v>
                </c:pt>
                <c:pt idx="6538">
                  <c:v>16.443717232149314</c:v>
                </c:pt>
                <c:pt idx="6539">
                  <c:v>16.443717232149318</c:v>
                </c:pt>
                <c:pt idx="6540">
                  <c:v>16.443717232149304</c:v>
                </c:pt>
                <c:pt idx="6541">
                  <c:v>16.443717232149307</c:v>
                </c:pt>
                <c:pt idx="6542">
                  <c:v>16.443717232149311</c:v>
                </c:pt>
                <c:pt idx="6543">
                  <c:v>16.443717232149311</c:v>
                </c:pt>
                <c:pt idx="6544">
                  <c:v>16.443717232149321</c:v>
                </c:pt>
                <c:pt idx="6545">
                  <c:v>16.443717232149304</c:v>
                </c:pt>
                <c:pt idx="6546">
                  <c:v>16.443717232149314</c:v>
                </c:pt>
                <c:pt idx="6547">
                  <c:v>16.443717232149311</c:v>
                </c:pt>
                <c:pt idx="6548">
                  <c:v>16.443717232149318</c:v>
                </c:pt>
                <c:pt idx="6549">
                  <c:v>16.443717232149321</c:v>
                </c:pt>
                <c:pt idx="6550">
                  <c:v>16.443717232149307</c:v>
                </c:pt>
                <c:pt idx="6551">
                  <c:v>16.443717232149304</c:v>
                </c:pt>
                <c:pt idx="6552">
                  <c:v>16.443717232149307</c:v>
                </c:pt>
                <c:pt idx="6553">
                  <c:v>16.4437172321493</c:v>
                </c:pt>
                <c:pt idx="6554">
                  <c:v>16.443717232149318</c:v>
                </c:pt>
                <c:pt idx="6555">
                  <c:v>16.443717232149321</c:v>
                </c:pt>
                <c:pt idx="6556">
                  <c:v>16.443717232149318</c:v>
                </c:pt>
                <c:pt idx="6557">
                  <c:v>16.443717232149314</c:v>
                </c:pt>
                <c:pt idx="6558">
                  <c:v>16.443717232149314</c:v>
                </c:pt>
                <c:pt idx="6559">
                  <c:v>16.443717232149325</c:v>
                </c:pt>
                <c:pt idx="6560">
                  <c:v>16.368165214278076</c:v>
                </c:pt>
                <c:pt idx="6561">
                  <c:v>16.368165214278083</c:v>
                </c:pt>
                <c:pt idx="6562">
                  <c:v>16.368165214278068</c:v>
                </c:pt>
                <c:pt idx="6563">
                  <c:v>16.368165214278086</c:v>
                </c:pt>
                <c:pt idx="6564">
                  <c:v>16.368165214278072</c:v>
                </c:pt>
                <c:pt idx="6565">
                  <c:v>16.368165214278086</c:v>
                </c:pt>
                <c:pt idx="6566">
                  <c:v>16.36816521427809</c:v>
                </c:pt>
                <c:pt idx="6567">
                  <c:v>16.368165214278083</c:v>
                </c:pt>
                <c:pt idx="6568">
                  <c:v>16.368165214278079</c:v>
                </c:pt>
                <c:pt idx="6569">
                  <c:v>16.368165214278083</c:v>
                </c:pt>
                <c:pt idx="6570">
                  <c:v>16.368165214278093</c:v>
                </c:pt>
                <c:pt idx="6571">
                  <c:v>16.368165214278083</c:v>
                </c:pt>
                <c:pt idx="6572">
                  <c:v>16.368165214278076</c:v>
                </c:pt>
                <c:pt idx="6573">
                  <c:v>16.36816521427809</c:v>
                </c:pt>
                <c:pt idx="6574">
                  <c:v>16.368165214278072</c:v>
                </c:pt>
                <c:pt idx="6575">
                  <c:v>16.368165214278079</c:v>
                </c:pt>
                <c:pt idx="6576">
                  <c:v>16.36816521427809</c:v>
                </c:pt>
                <c:pt idx="6577">
                  <c:v>16.36816521427809</c:v>
                </c:pt>
                <c:pt idx="6578">
                  <c:v>16.36816521427809</c:v>
                </c:pt>
                <c:pt idx="6579">
                  <c:v>16.368165214278079</c:v>
                </c:pt>
                <c:pt idx="6580">
                  <c:v>16.368165214278083</c:v>
                </c:pt>
                <c:pt idx="6581">
                  <c:v>16.368165214278076</c:v>
                </c:pt>
                <c:pt idx="6582">
                  <c:v>16.368165214278076</c:v>
                </c:pt>
                <c:pt idx="6583">
                  <c:v>16.368165214278086</c:v>
                </c:pt>
                <c:pt idx="6584">
                  <c:v>16.368165214278076</c:v>
                </c:pt>
                <c:pt idx="6585">
                  <c:v>16.368165214278079</c:v>
                </c:pt>
                <c:pt idx="6586">
                  <c:v>16.368165214278083</c:v>
                </c:pt>
                <c:pt idx="6587">
                  <c:v>16.368165214278076</c:v>
                </c:pt>
                <c:pt idx="6588">
                  <c:v>16.368165214278079</c:v>
                </c:pt>
                <c:pt idx="6589">
                  <c:v>16.368165214278079</c:v>
                </c:pt>
                <c:pt idx="6590">
                  <c:v>16.368165214278076</c:v>
                </c:pt>
                <c:pt idx="6591">
                  <c:v>16.368165214278079</c:v>
                </c:pt>
                <c:pt idx="6592">
                  <c:v>16.368165214278079</c:v>
                </c:pt>
                <c:pt idx="6593">
                  <c:v>16.368165214278086</c:v>
                </c:pt>
                <c:pt idx="6594">
                  <c:v>16.368165214278079</c:v>
                </c:pt>
                <c:pt idx="6595">
                  <c:v>16.368165214278076</c:v>
                </c:pt>
                <c:pt idx="6596">
                  <c:v>16.36816521427809</c:v>
                </c:pt>
                <c:pt idx="6597">
                  <c:v>16.36816521427809</c:v>
                </c:pt>
                <c:pt idx="6598">
                  <c:v>16.368165214278079</c:v>
                </c:pt>
                <c:pt idx="6599">
                  <c:v>16.368165214278076</c:v>
                </c:pt>
                <c:pt idx="6600">
                  <c:v>16.368165214278079</c:v>
                </c:pt>
                <c:pt idx="6601">
                  <c:v>16.368165214278076</c:v>
                </c:pt>
                <c:pt idx="6602">
                  <c:v>16.368165214278086</c:v>
                </c:pt>
                <c:pt idx="6603">
                  <c:v>16.368165214278086</c:v>
                </c:pt>
                <c:pt idx="6604">
                  <c:v>16.368165214278076</c:v>
                </c:pt>
                <c:pt idx="6605">
                  <c:v>16.368165214278083</c:v>
                </c:pt>
                <c:pt idx="6606">
                  <c:v>16.368165214278086</c:v>
                </c:pt>
                <c:pt idx="6607">
                  <c:v>16.368165214278086</c:v>
                </c:pt>
                <c:pt idx="6608">
                  <c:v>16.368165214278086</c:v>
                </c:pt>
                <c:pt idx="6609">
                  <c:v>16.368165214278068</c:v>
                </c:pt>
                <c:pt idx="6610">
                  <c:v>16.368165214278076</c:v>
                </c:pt>
                <c:pt idx="6611">
                  <c:v>16.368165214278086</c:v>
                </c:pt>
                <c:pt idx="6612">
                  <c:v>16.368165214278079</c:v>
                </c:pt>
                <c:pt idx="6613">
                  <c:v>16.368165214278083</c:v>
                </c:pt>
                <c:pt idx="6614">
                  <c:v>16.368165214278072</c:v>
                </c:pt>
                <c:pt idx="6615">
                  <c:v>16.368165214278072</c:v>
                </c:pt>
                <c:pt idx="6616">
                  <c:v>16.368165214278086</c:v>
                </c:pt>
                <c:pt idx="6617">
                  <c:v>16.368165214278083</c:v>
                </c:pt>
                <c:pt idx="6618">
                  <c:v>16.368165214278086</c:v>
                </c:pt>
                <c:pt idx="6619">
                  <c:v>16.368165214278083</c:v>
                </c:pt>
                <c:pt idx="6620">
                  <c:v>16.368165214278086</c:v>
                </c:pt>
                <c:pt idx="6621">
                  <c:v>16.368165214278083</c:v>
                </c:pt>
                <c:pt idx="6622">
                  <c:v>16.368165214278083</c:v>
                </c:pt>
                <c:pt idx="6623">
                  <c:v>16.368165214278076</c:v>
                </c:pt>
                <c:pt idx="6624">
                  <c:v>16.368165214278083</c:v>
                </c:pt>
                <c:pt idx="6625">
                  <c:v>16.368165214278079</c:v>
                </c:pt>
                <c:pt idx="6626">
                  <c:v>16.368165214278079</c:v>
                </c:pt>
                <c:pt idx="6627">
                  <c:v>16.368165214278086</c:v>
                </c:pt>
                <c:pt idx="6628">
                  <c:v>16.36816521427809</c:v>
                </c:pt>
                <c:pt idx="6629">
                  <c:v>16.368165214278086</c:v>
                </c:pt>
                <c:pt idx="6630">
                  <c:v>16.368165214278076</c:v>
                </c:pt>
                <c:pt idx="6631">
                  <c:v>16.368165214278086</c:v>
                </c:pt>
                <c:pt idx="6632">
                  <c:v>16.368165214278083</c:v>
                </c:pt>
                <c:pt idx="6633">
                  <c:v>16.368165214278083</c:v>
                </c:pt>
                <c:pt idx="6634">
                  <c:v>16.368165214278086</c:v>
                </c:pt>
                <c:pt idx="6635">
                  <c:v>16.368165214278086</c:v>
                </c:pt>
                <c:pt idx="6636">
                  <c:v>16.368165214278083</c:v>
                </c:pt>
                <c:pt idx="6637">
                  <c:v>16.368165214278079</c:v>
                </c:pt>
                <c:pt idx="6638">
                  <c:v>16.368165214278079</c:v>
                </c:pt>
                <c:pt idx="6639">
                  <c:v>16.368165214278083</c:v>
                </c:pt>
                <c:pt idx="6640">
                  <c:v>16.368165214278093</c:v>
                </c:pt>
                <c:pt idx="6641">
                  <c:v>16.368165214278076</c:v>
                </c:pt>
                <c:pt idx="6642">
                  <c:v>16.292960326397225</c:v>
                </c:pt>
                <c:pt idx="6643">
                  <c:v>16.292960326397232</c:v>
                </c:pt>
                <c:pt idx="6644">
                  <c:v>16.292960326397221</c:v>
                </c:pt>
                <c:pt idx="6645">
                  <c:v>16.292960326397218</c:v>
                </c:pt>
                <c:pt idx="6646">
                  <c:v>16.292960326397214</c:v>
                </c:pt>
                <c:pt idx="6647">
                  <c:v>16.292960326397228</c:v>
                </c:pt>
                <c:pt idx="6648">
                  <c:v>16.292960326397218</c:v>
                </c:pt>
                <c:pt idx="6649">
                  <c:v>16.292960326397218</c:v>
                </c:pt>
                <c:pt idx="6650">
                  <c:v>16.292960326397218</c:v>
                </c:pt>
                <c:pt idx="6651">
                  <c:v>16.292960326397225</c:v>
                </c:pt>
                <c:pt idx="6652">
                  <c:v>16.292960326397228</c:v>
                </c:pt>
                <c:pt idx="6653">
                  <c:v>16.292960326397218</c:v>
                </c:pt>
                <c:pt idx="6654">
                  <c:v>16.292960326397225</c:v>
                </c:pt>
                <c:pt idx="6655">
                  <c:v>16.292960326397228</c:v>
                </c:pt>
                <c:pt idx="6656">
                  <c:v>16.292960326397218</c:v>
                </c:pt>
                <c:pt idx="6657">
                  <c:v>16.292960326397218</c:v>
                </c:pt>
                <c:pt idx="6658">
                  <c:v>16.292960326397221</c:v>
                </c:pt>
                <c:pt idx="6659">
                  <c:v>16.292960326397225</c:v>
                </c:pt>
                <c:pt idx="6660">
                  <c:v>16.292960326397218</c:v>
                </c:pt>
                <c:pt idx="6661">
                  <c:v>16.292960326397221</c:v>
                </c:pt>
                <c:pt idx="6662">
                  <c:v>16.292960326397214</c:v>
                </c:pt>
                <c:pt idx="6663">
                  <c:v>16.292960326397218</c:v>
                </c:pt>
                <c:pt idx="6664">
                  <c:v>16.292960326397218</c:v>
                </c:pt>
                <c:pt idx="6665">
                  <c:v>16.292960326397221</c:v>
                </c:pt>
                <c:pt idx="6666">
                  <c:v>16.292960326397221</c:v>
                </c:pt>
                <c:pt idx="6667">
                  <c:v>16.292960326397232</c:v>
                </c:pt>
                <c:pt idx="6668">
                  <c:v>16.292960326397218</c:v>
                </c:pt>
                <c:pt idx="6669">
                  <c:v>16.292960326397232</c:v>
                </c:pt>
                <c:pt idx="6670">
                  <c:v>16.292960326397221</c:v>
                </c:pt>
                <c:pt idx="6671">
                  <c:v>16.292960326397228</c:v>
                </c:pt>
                <c:pt idx="6672">
                  <c:v>16.292960326397214</c:v>
                </c:pt>
                <c:pt idx="6673">
                  <c:v>16.292960326397218</c:v>
                </c:pt>
                <c:pt idx="6674">
                  <c:v>16.292960326397221</c:v>
                </c:pt>
                <c:pt idx="6675">
                  <c:v>16.292960326397225</c:v>
                </c:pt>
                <c:pt idx="6676">
                  <c:v>16.292960326397228</c:v>
                </c:pt>
                <c:pt idx="6677">
                  <c:v>16.292960326397228</c:v>
                </c:pt>
                <c:pt idx="6678">
                  <c:v>16.292960326397225</c:v>
                </c:pt>
                <c:pt idx="6679">
                  <c:v>16.292960326397228</c:v>
                </c:pt>
                <c:pt idx="6680">
                  <c:v>16.292960326397221</c:v>
                </c:pt>
                <c:pt idx="6681">
                  <c:v>16.292960326397232</c:v>
                </c:pt>
                <c:pt idx="6682">
                  <c:v>16.292960326397221</c:v>
                </c:pt>
                <c:pt idx="6683">
                  <c:v>16.292960326397225</c:v>
                </c:pt>
                <c:pt idx="6684">
                  <c:v>16.292960326397214</c:v>
                </c:pt>
                <c:pt idx="6685">
                  <c:v>16.292960326397214</c:v>
                </c:pt>
                <c:pt idx="6686">
                  <c:v>16.292960326397228</c:v>
                </c:pt>
                <c:pt idx="6687">
                  <c:v>16.292960326397232</c:v>
                </c:pt>
                <c:pt idx="6688">
                  <c:v>16.29296032639721</c:v>
                </c:pt>
                <c:pt idx="6689">
                  <c:v>16.292960326397218</c:v>
                </c:pt>
                <c:pt idx="6690">
                  <c:v>16.292960326397221</c:v>
                </c:pt>
                <c:pt idx="6691">
                  <c:v>16.292960326397214</c:v>
                </c:pt>
                <c:pt idx="6692">
                  <c:v>16.292960326397214</c:v>
                </c:pt>
                <c:pt idx="6693">
                  <c:v>16.292960326397221</c:v>
                </c:pt>
                <c:pt idx="6694">
                  <c:v>16.292960326397221</c:v>
                </c:pt>
                <c:pt idx="6695">
                  <c:v>16.292960326397225</c:v>
                </c:pt>
                <c:pt idx="6696">
                  <c:v>16.292960326397232</c:v>
                </c:pt>
                <c:pt idx="6697">
                  <c:v>16.292960326397225</c:v>
                </c:pt>
                <c:pt idx="6698">
                  <c:v>16.292960326397228</c:v>
                </c:pt>
                <c:pt idx="6699">
                  <c:v>16.292960326397221</c:v>
                </c:pt>
                <c:pt idx="6700">
                  <c:v>16.292960326397221</c:v>
                </c:pt>
                <c:pt idx="6701">
                  <c:v>16.292960326397225</c:v>
                </c:pt>
                <c:pt idx="6702">
                  <c:v>16.292960326397225</c:v>
                </c:pt>
                <c:pt idx="6703">
                  <c:v>16.292960326397221</c:v>
                </c:pt>
                <c:pt idx="6704">
                  <c:v>16.292960326397232</c:v>
                </c:pt>
                <c:pt idx="6705">
                  <c:v>16.292960326397218</c:v>
                </c:pt>
                <c:pt idx="6706">
                  <c:v>16.292960326397225</c:v>
                </c:pt>
                <c:pt idx="6707">
                  <c:v>16.292960326397221</c:v>
                </c:pt>
                <c:pt idx="6708">
                  <c:v>16.292960326397228</c:v>
                </c:pt>
                <c:pt idx="6709">
                  <c:v>16.292960326397214</c:v>
                </c:pt>
                <c:pt idx="6710">
                  <c:v>16.292960326397232</c:v>
                </c:pt>
                <c:pt idx="6711">
                  <c:v>16.292960326397221</c:v>
                </c:pt>
                <c:pt idx="6712">
                  <c:v>16.218100973589301</c:v>
                </c:pt>
                <c:pt idx="6713">
                  <c:v>16.218100973589287</c:v>
                </c:pt>
                <c:pt idx="6714">
                  <c:v>16.218100973589308</c:v>
                </c:pt>
                <c:pt idx="6715">
                  <c:v>16.218100973589294</c:v>
                </c:pt>
                <c:pt idx="6716">
                  <c:v>16.218100973589294</c:v>
                </c:pt>
                <c:pt idx="6717">
                  <c:v>16.218100973589312</c:v>
                </c:pt>
                <c:pt idx="6718">
                  <c:v>16.218100973589291</c:v>
                </c:pt>
                <c:pt idx="6719">
                  <c:v>16.218100973589291</c:v>
                </c:pt>
                <c:pt idx="6720">
                  <c:v>16.218100973589305</c:v>
                </c:pt>
                <c:pt idx="6721">
                  <c:v>16.218100973589301</c:v>
                </c:pt>
                <c:pt idx="6722">
                  <c:v>16.218100973589294</c:v>
                </c:pt>
                <c:pt idx="6723">
                  <c:v>16.218100973589305</c:v>
                </c:pt>
                <c:pt idx="6724">
                  <c:v>16.218100973589294</c:v>
                </c:pt>
                <c:pt idx="6725">
                  <c:v>16.218100973589301</c:v>
                </c:pt>
                <c:pt idx="6726">
                  <c:v>16.218100973589294</c:v>
                </c:pt>
                <c:pt idx="6727">
                  <c:v>16.218100973589301</c:v>
                </c:pt>
                <c:pt idx="6728">
                  <c:v>16.218100973589298</c:v>
                </c:pt>
                <c:pt idx="6729">
                  <c:v>16.218100973589298</c:v>
                </c:pt>
                <c:pt idx="6730">
                  <c:v>16.218100973589312</c:v>
                </c:pt>
                <c:pt idx="6731">
                  <c:v>16.218100973589298</c:v>
                </c:pt>
                <c:pt idx="6732">
                  <c:v>16.218100973589301</c:v>
                </c:pt>
                <c:pt idx="6733">
                  <c:v>16.218100973589294</c:v>
                </c:pt>
                <c:pt idx="6734">
                  <c:v>16.218100973589287</c:v>
                </c:pt>
                <c:pt idx="6735">
                  <c:v>16.218100973589294</c:v>
                </c:pt>
                <c:pt idx="6736">
                  <c:v>16.218100973589291</c:v>
                </c:pt>
                <c:pt idx="6737">
                  <c:v>16.218100973589308</c:v>
                </c:pt>
                <c:pt idx="6738">
                  <c:v>16.218100973589294</c:v>
                </c:pt>
                <c:pt idx="6739">
                  <c:v>16.218100973589294</c:v>
                </c:pt>
                <c:pt idx="6740">
                  <c:v>16.218100973589301</c:v>
                </c:pt>
                <c:pt idx="6741">
                  <c:v>16.218100973589291</c:v>
                </c:pt>
                <c:pt idx="6742">
                  <c:v>16.218100973589301</c:v>
                </c:pt>
                <c:pt idx="6743">
                  <c:v>16.218100973589298</c:v>
                </c:pt>
                <c:pt idx="6744">
                  <c:v>16.218100973589305</c:v>
                </c:pt>
                <c:pt idx="6745">
                  <c:v>16.218100973589305</c:v>
                </c:pt>
                <c:pt idx="6746">
                  <c:v>16.218100973589305</c:v>
                </c:pt>
                <c:pt idx="6747">
                  <c:v>16.218100973589308</c:v>
                </c:pt>
                <c:pt idx="6748">
                  <c:v>16.218100973589298</c:v>
                </c:pt>
                <c:pt idx="6749">
                  <c:v>16.218100973589291</c:v>
                </c:pt>
                <c:pt idx="6750">
                  <c:v>16.218100973589305</c:v>
                </c:pt>
                <c:pt idx="6751">
                  <c:v>16.218100973589298</c:v>
                </c:pt>
                <c:pt idx="6752">
                  <c:v>16.218100973589298</c:v>
                </c:pt>
                <c:pt idx="6753">
                  <c:v>16.218100973589298</c:v>
                </c:pt>
                <c:pt idx="6754">
                  <c:v>16.218100973589294</c:v>
                </c:pt>
                <c:pt idx="6755">
                  <c:v>16.218100973589298</c:v>
                </c:pt>
                <c:pt idx="6756">
                  <c:v>16.218100973589291</c:v>
                </c:pt>
                <c:pt idx="6757">
                  <c:v>16.218100973589312</c:v>
                </c:pt>
                <c:pt idx="6758">
                  <c:v>16.218100973589284</c:v>
                </c:pt>
                <c:pt idx="6759">
                  <c:v>16.218100973589294</c:v>
                </c:pt>
                <c:pt idx="6760">
                  <c:v>16.218100973589301</c:v>
                </c:pt>
                <c:pt idx="6761">
                  <c:v>16.218100973589298</c:v>
                </c:pt>
                <c:pt idx="6762">
                  <c:v>16.218100973589294</c:v>
                </c:pt>
                <c:pt idx="6763">
                  <c:v>16.218100973589308</c:v>
                </c:pt>
                <c:pt idx="6764">
                  <c:v>16.218100973589305</c:v>
                </c:pt>
                <c:pt idx="6765">
                  <c:v>16.218100973589305</c:v>
                </c:pt>
                <c:pt idx="6766">
                  <c:v>16.218100973589294</c:v>
                </c:pt>
                <c:pt idx="6767">
                  <c:v>16.218100973589287</c:v>
                </c:pt>
                <c:pt idx="6768">
                  <c:v>16.218100973589305</c:v>
                </c:pt>
                <c:pt idx="6769">
                  <c:v>16.218100973589305</c:v>
                </c:pt>
                <c:pt idx="6770">
                  <c:v>16.218100973589301</c:v>
                </c:pt>
                <c:pt idx="6771">
                  <c:v>16.218100973589291</c:v>
                </c:pt>
                <c:pt idx="6772">
                  <c:v>16.218100973589298</c:v>
                </c:pt>
                <c:pt idx="6773">
                  <c:v>16.218100973589294</c:v>
                </c:pt>
                <c:pt idx="6774">
                  <c:v>16.218100973589291</c:v>
                </c:pt>
                <c:pt idx="6775">
                  <c:v>16.218100973589298</c:v>
                </c:pt>
                <c:pt idx="6776">
                  <c:v>16.218100973589301</c:v>
                </c:pt>
                <c:pt idx="6777">
                  <c:v>16.218100973589291</c:v>
                </c:pt>
                <c:pt idx="6778">
                  <c:v>16.218100973589294</c:v>
                </c:pt>
                <c:pt idx="6779">
                  <c:v>16.218100973589294</c:v>
                </c:pt>
                <c:pt idx="6780">
                  <c:v>16.218100973589294</c:v>
                </c:pt>
                <c:pt idx="6781">
                  <c:v>16.218100973589301</c:v>
                </c:pt>
                <c:pt idx="6782">
                  <c:v>16.218100973589298</c:v>
                </c:pt>
                <c:pt idx="6783">
                  <c:v>16.218100973589298</c:v>
                </c:pt>
                <c:pt idx="6784">
                  <c:v>16.143585568264861</c:v>
                </c:pt>
                <c:pt idx="6785">
                  <c:v>16.14358556826485</c:v>
                </c:pt>
                <c:pt idx="6786">
                  <c:v>16.143585568264868</c:v>
                </c:pt>
                <c:pt idx="6787">
                  <c:v>16.143585568264861</c:v>
                </c:pt>
                <c:pt idx="6788">
                  <c:v>16.143585568264864</c:v>
                </c:pt>
                <c:pt idx="6789">
                  <c:v>16.143585568264861</c:v>
                </c:pt>
                <c:pt idx="6790">
                  <c:v>16.143585568264857</c:v>
                </c:pt>
                <c:pt idx="6791">
                  <c:v>16.143585568264871</c:v>
                </c:pt>
                <c:pt idx="6792">
                  <c:v>16.143585568264864</c:v>
                </c:pt>
                <c:pt idx="6793">
                  <c:v>16.143585568264868</c:v>
                </c:pt>
                <c:pt idx="6794">
                  <c:v>16.143585568264857</c:v>
                </c:pt>
                <c:pt idx="6795">
                  <c:v>16.143585568264864</c:v>
                </c:pt>
                <c:pt idx="6796">
                  <c:v>16.143585568264857</c:v>
                </c:pt>
                <c:pt idx="6797">
                  <c:v>16.143585568264864</c:v>
                </c:pt>
                <c:pt idx="6798">
                  <c:v>16.143585568264864</c:v>
                </c:pt>
                <c:pt idx="6799">
                  <c:v>16.143585568264857</c:v>
                </c:pt>
                <c:pt idx="6800">
                  <c:v>16.143585568264861</c:v>
                </c:pt>
                <c:pt idx="6801">
                  <c:v>16.143585568264864</c:v>
                </c:pt>
                <c:pt idx="6802">
                  <c:v>16.143585568264861</c:v>
                </c:pt>
                <c:pt idx="6803">
                  <c:v>16.143585568264868</c:v>
                </c:pt>
                <c:pt idx="6804">
                  <c:v>16.143585568264861</c:v>
                </c:pt>
                <c:pt idx="6805">
                  <c:v>16.143585568264868</c:v>
                </c:pt>
                <c:pt idx="6806">
                  <c:v>16.143585568264868</c:v>
                </c:pt>
                <c:pt idx="6807">
                  <c:v>16.143585568264868</c:v>
                </c:pt>
                <c:pt idx="6808">
                  <c:v>16.143585568264861</c:v>
                </c:pt>
                <c:pt idx="6809">
                  <c:v>16.143585568264861</c:v>
                </c:pt>
                <c:pt idx="6810">
                  <c:v>16.143585568264868</c:v>
                </c:pt>
                <c:pt idx="6811">
                  <c:v>16.143585568264861</c:v>
                </c:pt>
                <c:pt idx="6812">
                  <c:v>16.143585568264864</c:v>
                </c:pt>
                <c:pt idx="6813">
                  <c:v>16.143585568264864</c:v>
                </c:pt>
                <c:pt idx="6814">
                  <c:v>16.143585568264854</c:v>
                </c:pt>
                <c:pt idx="6815">
                  <c:v>16.143585568264864</c:v>
                </c:pt>
                <c:pt idx="6816">
                  <c:v>16.143585568264864</c:v>
                </c:pt>
                <c:pt idx="6817">
                  <c:v>16.143585568264861</c:v>
                </c:pt>
                <c:pt idx="6818">
                  <c:v>16.143585568264861</c:v>
                </c:pt>
                <c:pt idx="6819">
                  <c:v>16.143585568264857</c:v>
                </c:pt>
                <c:pt idx="6820">
                  <c:v>16.143585568264864</c:v>
                </c:pt>
                <c:pt idx="6821">
                  <c:v>16.143585568264861</c:v>
                </c:pt>
                <c:pt idx="6822">
                  <c:v>16.143585568264864</c:v>
                </c:pt>
                <c:pt idx="6823">
                  <c:v>16.143585568264864</c:v>
                </c:pt>
                <c:pt idx="6824">
                  <c:v>16.143585568264864</c:v>
                </c:pt>
                <c:pt idx="6825">
                  <c:v>16.143585568264854</c:v>
                </c:pt>
                <c:pt idx="6826">
                  <c:v>16.143585568264868</c:v>
                </c:pt>
                <c:pt idx="6827">
                  <c:v>16.143585568264864</c:v>
                </c:pt>
                <c:pt idx="6828">
                  <c:v>16.143585568264864</c:v>
                </c:pt>
                <c:pt idx="6829">
                  <c:v>16.143585568264868</c:v>
                </c:pt>
                <c:pt idx="6830">
                  <c:v>16.143585568264868</c:v>
                </c:pt>
                <c:pt idx="6831">
                  <c:v>16.143585568264861</c:v>
                </c:pt>
                <c:pt idx="6832">
                  <c:v>16.143585568264871</c:v>
                </c:pt>
                <c:pt idx="6833">
                  <c:v>16.143585568264879</c:v>
                </c:pt>
                <c:pt idx="6834">
                  <c:v>16.143585568264857</c:v>
                </c:pt>
                <c:pt idx="6835">
                  <c:v>16.143585568264871</c:v>
                </c:pt>
                <c:pt idx="6836">
                  <c:v>16.143585568264864</c:v>
                </c:pt>
                <c:pt idx="6837">
                  <c:v>16.143585568264868</c:v>
                </c:pt>
                <c:pt idx="6838">
                  <c:v>16.143585568264864</c:v>
                </c:pt>
                <c:pt idx="6839">
                  <c:v>16.143585568264864</c:v>
                </c:pt>
                <c:pt idx="6840">
                  <c:v>16.143585568264868</c:v>
                </c:pt>
                <c:pt idx="6841">
                  <c:v>16.143585568264861</c:v>
                </c:pt>
                <c:pt idx="6842">
                  <c:v>16.143585568264857</c:v>
                </c:pt>
                <c:pt idx="6843">
                  <c:v>16.143585568264871</c:v>
                </c:pt>
                <c:pt idx="6844">
                  <c:v>16.143585568264854</c:v>
                </c:pt>
                <c:pt idx="6845">
                  <c:v>16.143585568264871</c:v>
                </c:pt>
                <c:pt idx="6846">
                  <c:v>16.143585568264857</c:v>
                </c:pt>
                <c:pt idx="6847">
                  <c:v>16.143585568264864</c:v>
                </c:pt>
                <c:pt idx="6848">
                  <c:v>16.143585568264861</c:v>
                </c:pt>
                <c:pt idx="6849">
                  <c:v>16.143585568264861</c:v>
                </c:pt>
                <c:pt idx="6850">
                  <c:v>16.143585568264861</c:v>
                </c:pt>
                <c:pt idx="6851">
                  <c:v>16.143585568264868</c:v>
                </c:pt>
                <c:pt idx="6852">
                  <c:v>16.143585568264871</c:v>
                </c:pt>
                <c:pt idx="6853">
                  <c:v>16.143585568264864</c:v>
                </c:pt>
                <c:pt idx="6854">
                  <c:v>16.143585568264868</c:v>
                </c:pt>
                <c:pt idx="6855">
                  <c:v>16.143585568264861</c:v>
                </c:pt>
                <c:pt idx="6856">
                  <c:v>16.143585568264854</c:v>
                </c:pt>
                <c:pt idx="6857">
                  <c:v>16.06941253012878</c:v>
                </c:pt>
                <c:pt idx="6858">
                  <c:v>16.069412530128769</c:v>
                </c:pt>
                <c:pt idx="6859">
                  <c:v>16.069412530128783</c:v>
                </c:pt>
                <c:pt idx="6860">
                  <c:v>16.069412530128769</c:v>
                </c:pt>
                <c:pt idx="6861">
                  <c:v>16.069412530128769</c:v>
                </c:pt>
                <c:pt idx="6862">
                  <c:v>16.069412530128773</c:v>
                </c:pt>
                <c:pt idx="6863">
                  <c:v>16.06941253012878</c:v>
                </c:pt>
                <c:pt idx="6864">
                  <c:v>16.069412530128776</c:v>
                </c:pt>
                <c:pt idx="6865">
                  <c:v>16.069412530128783</c:v>
                </c:pt>
                <c:pt idx="6866">
                  <c:v>16.069412530128776</c:v>
                </c:pt>
                <c:pt idx="6867">
                  <c:v>16.069412530128776</c:v>
                </c:pt>
                <c:pt idx="6868">
                  <c:v>16.06941253012878</c:v>
                </c:pt>
                <c:pt idx="6869">
                  <c:v>16.069412530128766</c:v>
                </c:pt>
                <c:pt idx="6870">
                  <c:v>16.069412530128783</c:v>
                </c:pt>
                <c:pt idx="6871">
                  <c:v>16.069412530128783</c:v>
                </c:pt>
                <c:pt idx="6872">
                  <c:v>16.069412530128776</c:v>
                </c:pt>
                <c:pt idx="6873">
                  <c:v>16.069412530128783</c:v>
                </c:pt>
                <c:pt idx="6874">
                  <c:v>16.06941253012878</c:v>
                </c:pt>
                <c:pt idx="6875">
                  <c:v>16.069412530128773</c:v>
                </c:pt>
                <c:pt idx="6876">
                  <c:v>16.069412530128776</c:v>
                </c:pt>
                <c:pt idx="6877">
                  <c:v>16.06941253012878</c:v>
                </c:pt>
                <c:pt idx="6878">
                  <c:v>16.069412530128769</c:v>
                </c:pt>
                <c:pt idx="6879">
                  <c:v>16.06941253012878</c:v>
                </c:pt>
                <c:pt idx="6880">
                  <c:v>16.06941253012878</c:v>
                </c:pt>
                <c:pt idx="6881">
                  <c:v>16.069412530128769</c:v>
                </c:pt>
                <c:pt idx="6882">
                  <c:v>16.069412530128769</c:v>
                </c:pt>
                <c:pt idx="6883">
                  <c:v>16.069412530128773</c:v>
                </c:pt>
                <c:pt idx="6884">
                  <c:v>16.069412530128769</c:v>
                </c:pt>
                <c:pt idx="6885">
                  <c:v>16.069412530128783</c:v>
                </c:pt>
                <c:pt idx="6886">
                  <c:v>16.069412530128773</c:v>
                </c:pt>
                <c:pt idx="6887">
                  <c:v>16.06941253012878</c:v>
                </c:pt>
                <c:pt idx="6888">
                  <c:v>16.06941253012878</c:v>
                </c:pt>
                <c:pt idx="6889">
                  <c:v>16.069412530128783</c:v>
                </c:pt>
                <c:pt idx="6890">
                  <c:v>16.069412530128769</c:v>
                </c:pt>
                <c:pt idx="6891">
                  <c:v>16.069412530128769</c:v>
                </c:pt>
                <c:pt idx="6892">
                  <c:v>16.06941253012878</c:v>
                </c:pt>
                <c:pt idx="6893">
                  <c:v>16.069412530128773</c:v>
                </c:pt>
                <c:pt idx="6894">
                  <c:v>16.069412530128783</c:v>
                </c:pt>
                <c:pt idx="6895">
                  <c:v>16.069412530128776</c:v>
                </c:pt>
                <c:pt idx="6896">
                  <c:v>16.069412530128766</c:v>
                </c:pt>
                <c:pt idx="6897">
                  <c:v>16.06941253012878</c:v>
                </c:pt>
                <c:pt idx="6898">
                  <c:v>16.069412530128773</c:v>
                </c:pt>
                <c:pt idx="6899">
                  <c:v>16.069412530128773</c:v>
                </c:pt>
                <c:pt idx="6900">
                  <c:v>16.069412530128776</c:v>
                </c:pt>
                <c:pt idx="6901">
                  <c:v>16.069412530128773</c:v>
                </c:pt>
                <c:pt idx="6902">
                  <c:v>16.069412530128773</c:v>
                </c:pt>
                <c:pt idx="6903">
                  <c:v>16.069412530128773</c:v>
                </c:pt>
                <c:pt idx="6904">
                  <c:v>16.069412530128769</c:v>
                </c:pt>
                <c:pt idx="6905">
                  <c:v>16.069412530128769</c:v>
                </c:pt>
                <c:pt idx="6906">
                  <c:v>16.06941253012878</c:v>
                </c:pt>
                <c:pt idx="6907">
                  <c:v>16.069412530128766</c:v>
                </c:pt>
                <c:pt idx="6908">
                  <c:v>16.069412530128769</c:v>
                </c:pt>
                <c:pt idx="6909">
                  <c:v>16.06941253012878</c:v>
                </c:pt>
                <c:pt idx="6910">
                  <c:v>16.06941253012878</c:v>
                </c:pt>
                <c:pt idx="6911">
                  <c:v>16.069412530128776</c:v>
                </c:pt>
                <c:pt idx="6912">
                  <c:v>16.069412530128773</c:v>
                </c:pt>
                <c:pt idx="6913">
                  <c:v>16.069412530128773</c:v>
                </c:pt>
                <c:pt idx="6914">
                  <c:v>16.069412530128769</c:v>
                </c:pt>
                <c:pt idx="6915">
                  <c:v>16.069412530128773</c:v>
                </c:pt>
                <c:pt idx="6916">
                  <c:v>16.069412530128769</c:v>
                </c:pt>
                <c:pt idx="6917">
                  <c:v>16.069412530128766</c:v>
                </c:pt>
                <c:pt idx="6918">
                  <c:v>16.069412530128773</c:v>
                </c:pt>
                <c:pt idx="6919">
                  <c:v>16.069412530128762</c:v>
                </c:pt>
                <c:pt idx="6920">
                  <c:v>16.069412530128773</c:v>
                </c:pt>
                <c:pt idx="6921">
                  <c:v>16.069412530128766</c:v>
                </c:pt>
                <c:pt idx="6922">
                  <c:v>16.06941253012878</c:v>
                </c:pt>
                <c:pt idx="6923">
                  <c:v>16.069412530128769</c:v>
                </c:pt>
                <c:pt idx="6924">
                  <c:v>16.069412530128783</c:v>
                </c:pt>
                <c:pt idx="6925">
                  <c:v>16.069412530128769</c:v>
                </c:pt>
                <c:pt idx="6926">
                  <c:v>16.069412530128773</c:v>
                </c:pt>
                <c:pt idx="6927">
                  <c:v>16.069412530128776</c:v>
                </c:pt>
                <c:pt idx="6928">
                  <c:v>16.06941253012878</c:v>
                </c:pt>
                <c:pt idx="6929">
                  <c:v>16.06941253012878</c:v>
                </c:pt>
                <c:pt idx="6930">
                  <c:v>16.069412530128773</c:v>
                </c:pt>
                <c:pt idx="6931">
                  <c:v>16.069412530128769</c:v>
                </c:pt>
                <c:pt idx="6932">
                  <c:v>15.995580286146685</c:v>
                </c:pt>
                <c:pt idx="6933">
                  <c:v>15.995580286146694</c:v>
                </c:pt>
                <c:pt idx="6934">
                  <c:v>15.995580286146694</c:v>
                </c:pt>
                <c:pt idx="6935">
                  <c:v>15.995580286146691</c:v>
                </c:pt>
                <c:pt idx="6936">
                  <c:v>15.995580286146696</c:v>
                </c:pt>
                <c:pt idx="6937">
                  <c:v>15.995580286146705</c:v>
                </c:pt>
                <c:pt idx="6938">
                  <c:v>15.995580286146696</c:v>
                </c:pt>
                <c:pt idx="6939">
                  <c:v>15.995580286146692</c:v>
                </c:pt>
                <c:pt idx="6940">
                  <c:v>15.995580286146692</c:v>
                </c:pt>
                <c:pt idx="6941">
                  <c:v>15.995580286146694</c:v>
                </c:pt>
                <c:pt idx="6942">
                  <c:v>15.995580286146687</c:v>
                </c:pt>
                <c:pt idx="6943">
                  <c:v>15.995580286146696</c:v>
                </c:pt>
                <c:pt idx="6944">
                  <c:v>15.995580286146685</c:v>
                </c:pt>
                <c:pt idx="6945">
                  <c:v>15.995580286146694</c:v>
                </c:pt>
                <c:pt idx="6946">
                  <c:v>15.995580286146694</c:v>
                </c:pt>
                <c:pt idx="6947">
                  <c:v>15.995580286146692</c:v>
                </c:pt>
                <c:pt idx="6948">
                  <c:v>15.995580286146687</c:v>
                </c:pt>
                <c:pt idx="6949">
                  <c:v>15.995580286146694</c:v>
                </c:pt>
                <c:pt idx="6950">
                  <c:v>15.995580286146689</c:v>
                </c:pt>
                <c:pt idx="6951">
                  <c:v>15.995580286146689</c:v>
                </c:pt>
                <c:pt idx="6952">
                  <c:v>15.995580286146692</c:v>
                </c:pt>
                <c:pt idx="6953">
                  <c:v>15.995580286146685</c:v>
                </c:pt>
                <c:pt idx="6954">
                  <c:v>15.995580286146696</c:v>
                </c:pt>
                <c:pt idx="6955">
                  <c:v>15.995580286146685</c:v>
                </c:pt>
                <c:pt idx="6956">
                  <c:v>15.995580286146689</c:v>
                </c:pt>
                <c:pt idx="6957">
                  <c:v>15.995580286146691</c:v>
                </c:pt>
                <c:pt idx="6958">
                  <c:v>15.995580286146696</c:v>
                </c:pt>
                <c:pt idx="6959">
                  <c:v>15.995580286146698</c:v>
                </c:pt>
                <c:pt idx="6960">
                  <c:v>15.995580286146689</c:v>
                </c:pt>
                <c:pt idx="6961">
                  <c:v>15.995580286146689</c:v>
                </c:pt>
                <c:pt idx="6962">
                  <c:v>15.995580286146692</c:v>
                </c:pt>
                <c:pt idx="6963">
                  <c:v>15.995580286146694</c:v>
                </c:pt>
                <c:pt idx="6964">
                  <c:v>15.995580286146692</c:v>
                </c:pt>
                <c:pt idx="6965">
                  <c:v>15.995580286146694</c:v>
                </c:pt>
                <c:pt idx="6966">
                  <c:v>15.995580286146682</c:v>
                </c:pt>
                <c:pt idx="6967">
                  <c:v>15.995580286146689</c:v>
                </c:pt>
                <c:pt idx="6968">
                  <c:v>15.995580286146694</c:v>
                </c:pt>
                <c:pt idx="6969">
                  <c:v>15.995580286146703</c:v>
                </c:pt>
                <c:pt idx="6970">
                  <c:v>15.995580286146691</c:v>
                </c:pt>
                <c:pt idx="6971">
                  <c:v>15.995580286146696</c:v>
                </c:pt>
                <c:pt idx="6972">
                  <c:v>15.995580286146685</c:v>
                </c:pt>
                <c:pt idx="6973">
                  <c:v>15.995580286146689</c:v>
                </c:pt>
                <c:pt idx="6974">
                  <c:v>15.995580286146689</c:v>
                </c:pt>
                <c:pt idx="6975">
                  <c:v>15.995580286146701</c:v>
                </c:pt>
                <c:pt idx="6976">
                  <c:v>15.995580286146694</c:v>
                </c:pt>
                <c:pt idx="6977">
                  <c:v>15.995580286146694</c:v>
                </c:pt>
                <c:pt idx="6978">
                  <c:v>15.995580286146698</c:v>
                </c:pt>
                <c:pt idx="6979">
                  <c:v>15.995580286146701</c:v>
                </c:pt>
                <c:pt idx="6980">
                  <c:v>15.995580286146694</c:v>
                </c:pt>
                <c:pt idx="6981">
                  <c:v>15.99558028614668</c:v>
                </c:pt>
                <c:pt idx="6982">
                  <c:v>15.995580286146689</c:v>
                </c:pt>
                <c:pt idx="6983">
                  <c:v>15.995580286146705</c:v>
                </c:pt>
                <c:pt idx="6984">
                  <c:v>15.995580286146685</c:v>
                </c:pt>
                <c:pt idx="6985">
                  <c:v>15.995580286146692</c:v>
                </c:pt>
                <c:pt idx="6986">
                  <c:v>15.995580286146689</c:v>
                </c:pt>
                <c:pt idx="6987">
                  <c:v>15.995580286146691</c:v>
                </c:pt>
                <c:pt idx="6988">
                  <c:v>15.995580286146691</c:v>
                </c:pt>
                <c:pt idx="6989">
                  <c:v>15.995580286146694</c:v>
                </c:pt>
                <c:pt idx="6990">
                  <c:v>15.995580286146694</c:v>
                </c:pt>
                <c:pt idx="6991">
                  <c:v>15.995580286146692</c:v>
                </c:pt>
                <c:pt idx="6992">
                  <c:v>15.995580286146687</c:v>
                </c:pt>
                <c:pt idx="6993">
                  <c:v>15.995580286146691</c:v>
                </c:pt>
                <c:pt idx="6994">
                  <c:v>15.995580286146687</c:v>
                </c:pt>
                <c:pt idx="6995">
                  <c:v>15.995580286146694</c:v>
                </c:pt>
                <c:pt idx="6996">
                  <c:v>15.995580286146694</c:v>
                </c:pt>
                <c:pt idx="6997">
                  <c:v>15.995580286146689</c:v>
                </c:pt>
                <c:pt idx="6998">
                  <c:v>15.995580286146687</c:v>
                </c:pt>
                <c:pt idx="6999">
                  <c:v>15.995580286146698</c:v>
                </c:pt>
                <c:pt idx="7000">
                  <c:v>15.995580286146689</c:v>
                </c:pt>
                <c:pt idx="7001">
                  <c:v>15.9220872705117</c:v>
                </c:pt>
                <c:pt idx="7002">
                  <c:v>15.92208727051171</c:v>
                </c:pt>
                <c:pt idx="7003">
                  <c:v>15.922087270511714</c:v>
                </c:pt>
                <c:pt idx="7004">
                  <c:v>15.922087270511712</c:v>
                </c:pt>
                <c:pt idx="7005">
                  <c:v>15.922087270511701</c:v>
                </c:pt>
                <c:pt idx="7006">
                  <c:v>15.922087270511705</c:v>
                </c:pt>
                <c:pt idx="7007">
                  <c:v>15.922087270511708</c:v>
                </c:pt>
                <c:pt idx="7008">
                  <c:v>15.922087270511707</c:v>
                </c:pt>
                <c:pt idx="7009">
                  <c:v>15.922087270511707</c:v>
                </c:pt>
                <c:pt idx="7010">
                  <c:v>15.922087270511708</c:v>
                </c:pt>
                <c:pt idx="7011">
                  <c:v>15.922087270511703</c:v>
                </c:pt>
                <c:pt idx="7012">
                  <c:v>15.92208727051171</c:v>
                </c:pt>
                <c:pt idx="7013">
                  <c:v>15.922087270511708</c:v>
                </c:pt>
                <c:pt idx="7014">
                  <c:v>15.922087270511708</c:v>
                </c:pt>
                <c:pt idx="7015">
                  <c:v>15.922087270511707</c:v>
                </c:pt>
                <c:pt idx="7016">
                  <c:v>15.92208727051171</c:v>
                </c:pt>
                <c:pt idx="7017">
                  <c:v>15.922087270511703</c:v>
                </c:pt>
                <c:pt idx="7018">
                  <c:v>15.92208727051171</c:v>
                </c:pt>
                <c:pt idx="7019">
                  <c:v>15.922087270511703</c:v>
                </c:pt>
                <c:pt idx="7020">
                  <c:v>15.922087270511705</c:v>
                </c:pt>
                <c:pt idx="7021">
                  <c:v>15.922087270511701</c:v>
                </c:pt>
                <c:pt idx="7022">
                  <c:v>15.92208727051171</c:v>
                </c:pt>
                <c:pt idx="7023">
                  <c:v>15.922087270511694</c:v>
                </c:pt>
                <c:pt idx="7024">
                  <c:v>15.922087270511703</c:v>
                </c:pt>
                <c:pt idx="7025">
                  <c:v>15.922087270511717</c:v>
                </c:pt>
                <c:pt idx="7026">
                  <c:v>15.922087270511703</c:v>
                </c:pt>
                <c:pt idx="7027">
                  <c:v>15.922087270511707</c:v>
                </c:pt>
                <c:pt idx="7028">
                  <c:v>15.922087270511698</c:v>
                </c:pt>
                <c:pt idx="7029">
                  <c:v>15.922087270511707</c:v>
                </c:pt>
                <c:pt idx="7030">
                  <c:v>15.922087270511705</c:v>
                </c:pt>
                <c:pt idx="7031">
                  <c:v>15.922087270511707</c:v>
                </c:pt>
                <c:pt idx="7032">
                  <c:v>15.922087270511707</c:v>
                </c:pt>
                <c:pt idx="7033">
                  <c:v>15.922087270511705</c:v>
                </c:pt>
                <c:pt idx="7034">
                  <c:v>15.92208727051171</c:v>
                </c:pt>
                <c:pt idx="7035">
                  <c:v>15.92208727051171</c:v>
                </c:pt>
                <c:pt idx="7036">
                  <c:v>15.922087270511701</c:v>
                </c:pt>
                <c:pt idx="7037">
                  <c:v>15.9220872705117</c:v>
                </c:pt>
                <c:pt idx="7038">
                  <c:v>15.922087270511716</c:v>
                </c:pt>
                <c:pt idx="7039">
                  <c:v>15.922087270511705</c:v>
                </c:pt>
                <c:pt idx="7040">
                  <c:v>15.9220872705117</c:v>
                </c:pt>
                <c:pt idx="7041">
                  <c:v>15.922087270511705</c:v>
                </c:pt>
                <c:pt idx="7042">
                  <c:v>15.9220872705117</c:v>
                </c:pt>
                <c:pt idx="7043">
                  <c:v>15.922087270511703</c:v>
                </c:pt>
                <c:pt idx="7044">
                  <c:v>15.922087270511703</c:v>
                </c:pt>
                <c:pt idx="7045">
                  <c:v>15.922087270511717</c:v>
                </c:pt>
                <c:pt idx="7046">
                  <c:v>15.922087270511712</c:v>
                </c:pt>
                <c:pt idx="7047">
                  <c:v>15.922087270511701</c:v>
                </c:pt>
                <c:pt idx="7048">
                  <c:v>15.922087270511698</c:v>
                </c:pt>
                <c:pt idx="7049">
                  <c:v>15.92208727051171</c:v>
                </c:pt>
                <c:pt idx="7050">
                  <c:v>15.922087270511705</c:v>
                </c:pt>
                <c:pt idx="7051">
                  <c:v>15.92208727051171</c:v>
                </c:pt>
                <c:pt idx="7052">
                  <c:v>15.922087270511708</c:v>
                </c:pt>
                <c:pt idx="7053">
                  <c:v>15.922087270511705</c:v>
                </c:pt>
                <c:pt idx="7054">
                  <c:v>15.922087270511698</c:v>
                </c:pt>
                <c:pt idx="7055">
                  <c:v>15.9220872705117</c:v>
                </c:pt>
                <c:pt idx="7056">
                  <c:v>15.922087270511714</c:v>
                </c:pt>
                <c:pt idx="7057">
                  <c:v>15.922087270511701</c:v>
                </c:pt>
                <c:pt idx="7058">
                  <c:v>15.9220872705117</c:v>
                </c:pt>
                <c:pt idx="7059">
                  <c:v>15.922087270511698</c:v>
                </c:pt>
                <c:pt idx="7060">
                  <c:v>15.922087270511701</c:v>
                </c:pt>
                <c:pt idx="7061">
                  <c:v>15.922087270511703</c:v>
                </c:pt>
                <c:pt idx="7062">
                  <c:v>15.922087270511719</c:v>
                </c:pt>
                <c:pt idx="7063">
                  <c:v>15.922087270511716</c:v>
                </c:pt>
                <c:pt idx="7064">
                  <c:v>15.92208727051171</c:v>
                </c:pt>
                <c:pt idx="7065">
                  <c:v>15.922087270511708</c:v>
                </c:pt>
                <c:pt idx="7066">
                  <c:v>15.922087270511716</c:v>
                </c:pt>
                <c:pt idx="7067">
                  <c:v>15.848931924611129</c:v>
                </c:pt>
                <c:pt idx="7068">
                  <c:v>15.848931924611124</c:v>
                </c:pt>
                <c:pt idx="7069">
                  <c:v>15.84893192461112</c:v>
                </c:pt>
                <c:pt idx="7070">
                  <c:v>15.848931924611124</c:v>
                </c:pt>
                <c:pt idx="7071">
                  <c:v>15.848931924611122</c:v>
                </c:pt>
                <c:pt idx="7072">
                  <c:v>15.848931924611119</c:v>
                </c:pt>
                <c:pt idx="7073">
                  <c:v>15.848931924611136</c:v>
                </c:pt>
                <c:pt idx="7074">
                  <c:v>15.848931924611133</c:v>
                </c:pt>
                <c:pt idx="7075">
                  <c:v>15.848931924611122</c:v>
                </c:pt>
                <c:pt idx="7076">
                  <c:v>15.848931924611131</c:v>
                </c:pt>
                <c:pt idx="7077">
                  <c:v>15.848931924611128</c:v>
                </c:pt>
                <c:pt idx="7078">
                  <c:v>15.848931924611136</c:v>
                </c:pt>
                <c:pt idx="7079">
                  <c:v>15.848931924611128</c:v>
                </c:pt>
                <c:pt idx="7080">
                  <c:v>15.848931924611131</c:v>
                </c:pt>
                <c:pt idx="7081">
                  <c:v>15.848931924611136</c:v>
                </c:pt>
                <c:pt idx="7082">
                  <c:v>15.848931924611128</c:v>
                </c:pt>
                <c:pt idx="7083">
                  <c:v>15.848931924611128</c:v>
                </c:pt>
                <c:pt idx="7084">
                  <c:v>15.848931924611126</c:v>
                </c:pt>
                <c:pt idx="7085">
                  <c:v>15.848931924611126</c:v>
                </c:pt>
                <c:pt idx="7086">
                  <c:v>15.84893192461112</c:v>
                </c:pt>
                <c:pt idx="7087">
                  <c:v>15.848931924611128</c:v>
                </c:pt>
                <c:pt idx="7088">
                  <c:v>15.848931924611131</c:v>
                </c:pt>
                <c:pt idx="7089">
                  <c:v>15.848931924611138</c:v>
                </c:pt>
                <c:pt idx="7090">
                  <c:v>15.84893192461112</c:v>
                </c:pt>
                <c:pt idx="7091">
                  <c:v>15.848931924611129</c:v>
                </c:pt>
                <c:pt idx="7092">
                  <c:v>15.848931924611126</c:v>
                </c:pt>
                <c:pt idx="7093">
                  <c:v>15.848931924611122</c:v>
                </c:pt>
                <c:pt idx="7094">
                  <c:v>15.848931924611129</c:v>
                </c:pt>
                <c:pt idx="7095">
                  <c:v>15.848931924611129</c:v>
                </c:pt>
                <c:pt idx="7096">
                  <c:v>15.848931924611128</c:v>
                </c:pt>
                <c:pt idx="7097">
                  <c:v>15.848931924611135</c:v>
                </c:pt>
                <c:pt idx="7098">
                  <c:v>15.848931924611131</c:v>
                </c:pt>
                <c:pt idx="7099">
                  <c:v>15.848931924611135</c:v>
                </c:pt>
                <c:pt idx="7100">
                  <c:v>15.848931924611124</c:v>
                </c:pt>
                <c:pt idx="7101">
                  <c:v>15.848931924611135</c:v>
                </c:pt>
                <c:pt idx="7102">
                  <c:v>15.848931924611129</c:v>
                </c:pt>
                <c:pt idx="7103">
                  <c:v>15.848931924611119</c:v>
                </c:pt>
                <c:pt idx="7104">
                  <c:v>15.848931924611124</c:v>
                </c:pt>
                <c:pt idx="7105">
                  <c:v>15.848931924611126</c:v>
                </c:pt>
                <c:pt idx="7106">
                  <c:v>15.848931924611124</c:v>
                </c:pt>
                <c:pt idx="7107">
                  <c:v>15.848931924611131</c:v>
                </c:pt>
                <c:pt idx="7108">
                  <c:v>15.848931924611126</c:v>
                </c:pt>
                <c:pt idx="7109">
                  <c:v>15.848931924611135</c:v>
                </c:pt>
                <c:pt idx="7110">
                  <c:v>15.848931924611128</c:v>
                </c:pt>
                <c:pt idx="7111">
                  <c:v>15.84893192461112</c:v>
                </c:pt>
                <c:pt idx="7112">
                  <c:v>15.848931924611124</c:v>
                </c:pt>
                <c:pt idx="7113">
                  <c:v>15.848931924611129</c:v>
                </c:pt>
                <c:pt idx="7114">
                  <c:v>15.848931924611128</c:v>
                </c:pt>
                <c:pt idx="7115">
                  <c:v>15.848931924611131</c:v>
                </c:pt>
                <c:pt idx="7116">
                  <c:v>15.848931924611122</c:v>
                </c:pt>
                <c:pt idx="7117">
                  <c:v>15.848931924611119</c:v>
                </c:pt>
                <c:pt idx="7118">
                  <c:v>15.848931924611131</c:v>
                </c:pt>
                <c:pt idx="7119">
                  <c:v>15.848931924611124</c:v>
                </c:pt>
                <c:pt idx="7120">
                  <c:v>15.848931924611131</c:v>
                </c:pt>
                <c:pt idx="7121">
                  <c:v>15.84893192461112</c:v>
                </c:pt>
                <c:pt idx="7122">
                  <c:v>15.848931924611126</c:v>
                </c:pt>
                <c:pt idx="7123">
                  <c:v>15.84893192461114</c:v>
                </c:pt>
                <c:pt idx="7124">
                  <c:v>15.848931924611142</c:v>
                </c:pt>
                <c:pt idx="7125">
                  <c:v>15.848931924611131</c:v>
                </c:pt>
                <c:pt idx="7126">
                  <c:v>15.848931924611131</c:v>
                </c:pt>
                <c:pt idx="7127">
                  <c:v>15.848931924611133</c:v>
                </c:pt>
                <c:pt idx="7128">
                  <c:v>15.84893192461112</c:v>
                </c:pt>
                <c:pt idx="7129">
                  <c:v>15.848931924611126</c:v>
                </c:pt>
                <c:pt idx="7130">
                  <c:v>15.848931924611129</c:v>
                </c:pt>
                <c:pt idx="7131">
                  <c:v>15.848931924611124</c:v>
                </c:pt>
                <c:pt idx="7132">
                  <c:v>15.848931924611135</c:v>
                </c:pt>
                <c:pt idx="7133">
                  <c:v>15.848931924611129</c:v>
                </c:pt>
                <c:pt idx="7134">
                  <c:v>15.848931924611124</c:v>
                </c:pt>
                <c:pt idx="7135">
                  <c:v>15.848931924611133</c:v>
                </c:pt>
                <c:pt idx="7136">
                  <c:v>15.848931924611126</c:v>
                </c:pt>
                <c:pt idx="7137">
                  <c:v>15.848931924611129</c:v>
                </c:pt>
                <c:pt idx="7138">
                  <c:v>15.848931924611135</c:v>
                </c:pt>
                <c:pt idx="7139">
                  <c:v>15.848931924611128</c:v>
                </c:pt>
                <c:pt idx="7140">
                  <c:v>15.848931924611122</c:v>
                </c:pt>
                <c:pt idx="7141">
                  <c:v>15.848931924611138</c:v>
                </c:pt>
                <c:pt idx="7142">
                  <c:v>15.848931924611131</c:v>
                </c:pt>
                <c:pt idx="7143">
                  <c:v>15.848931924611124</c:v>
                </c:pt>
                <c:pt idx="7144">
                  <c:v>15.848931924611131</c:v>
                </c:pt>
                <c:pt idx="7145">
                  <c:v>15.848931924611131</c:v>
                </c:pt>
                <c:pt idx="7146">
                  <c:v>15.848931924611122</c:v>
                </c:pt>
                <c:pt idx="7147">
                  <c:v>15.848931924611129</c:v>
                </c:pt>
                <c:pt idx="7148">
                  <c:v>15.848931924611133</c:v>
                </c:pt>
                <c:pt idx="7149">
                  <c:v>15.848931924611126</c:v>
                </c:pt>
                <c:pt idx="7150">
                  <c:v>15.848931924611133</c:v>
                </c:pt>
                <c:pt idx="7151">
                  <c:v>15.848931924611128</c:v>
                </c:pt>
                <c:pt idx="7152">
                  <c:v>15.848931924611126</c:v>
                </c:pt>
                <c:pt idx="7153">
                  <c:v>15.776112696993478</c:v>
                </c:pt>
                <c:pt idx="7154">
                  <c:v>15.776112696993479</c:v>
                </c:pt>
                <c:pt idx="7155">
                  <c:v>15.776112696993474</c:v>
                </c:pt>
                <c:pt idx="7156">
                  <c:v>15.776112696993478</c:v>
                </c:pt>
                <c:pt idx="7157">
                  <c:v>15.776112696993486</c:v>
                </c:pt>
                <c:pt idx="7158">
                  <c:v>15.776112696993479</c:v>
                </c:pt>
                <c:pt idx="7159">
                  <c:v>15.776112696993488</c:v>
                </c:pt>
                <c:pt idx="7160">
                  <c:v>15.776112696993469</c:v>
                </c:pt>
                <c:pt idx="7161">
                  <c:v>15.776112696993474</c:v>
                </c:pt>
                <c:pt idx="7162">
                  <c:v>15.776112696993478</c:v>
                </c:pt>
                <c:pt idx="7163">
                  <c:v>15.776112696993476</c:v>
                </c:pt>
                <c:pt idx="7164">
                  <c:v>15.776112696993483</c:v>
                </c:pt>
                <c:pt idx="7165">
                  <c:v>15.776112696993483</c:v>
                </c:pt>
                <c:pt idx="7166">
                  <c:v>15.776112696993476</c:v>
                </c:pt>
                <c:pt idx="7167">
                  <c:v>15.776112696993478</c:v>
                </c:pt>
                <c:pt idx="7168">
                  <c:v>15.776112696993479</c:v>
                </c:pt>
                <c:pt idx="7169">
                  <c:v>15.776112696993483</c:v>
                </c:pt>
                <c:pt idx="7170">
                  <c:v>15.776112696993481</c:v>
                </c:pt>
                <c:pt idx="7171">
                  <c:v>15.776112696993478</c:v>
                </c:pt>
                <c:pt idx="7172">
                  <c:v>15.776112696993488</c:v>
                </c:pt>
                <c:pt idx="7173">
                  <c:v>15.776112696993488</c:v>
                </c:pt>
                <c:pt idx="7174">
                  <c:v>15.776112696993495</c:v>
                </c:pt>
                <c:pt idx="7175">
                  <c:v>15.776112696993481</c:v>
                </c:pt>
                <c:pt idx="7176">
                  <c:v>15.776112696993476</c:v>
                </c:pt>
                <c:pt idx="7177">
                  <c:v>15.776112696993481</c:v>
                </c:pt>
                <c:pt idx="7178">
                  <c:v>15.776112696993486</c:v>
                </c:pt>
                <c:pt idx="7179">
                  <c:v>15.776112696993483</c:v>
                </c:pt>
                <c:pt idx="7180">
                  <c:v>15.776112696993481</c:v>
                </c:pt>
                <c:pt idx="7181">
                  <c:v>15.776112696993478</c:v>
                </c:pt>
                <c:pt idx="7182">
                  <c:v>15.776112696993492</c:v>
                </c:pt>
                <c:pt idx="7183">
                  <c:v>15.776112696993485</c:v>
                </c:pt>
                <c:pt idx="7184">
                  <c:v>15.776112696993488</c:v>
                </c:pt>
                <c:pt idx="7185">
                  <c:v>15.776112696993481</c:v>
                </c:pt>
                <c:pt idx="7186">
                  <c:v>15.776112696993486</c:v>
                </c:pt>
                <c:pt idx="7187">
                  <c:v>15.776112696993481</c:v>
                </c:pt>
                <c:pt idx="7188">
                  <c:v>15.776112696993472</c:v>
                </c:pt>
                <c:pt idx="7189">
                  <c:v>15.776112696993472</c:v>
                </c:pt>
                <c:pt idx="7190">
                  <c:v>15.776112696993481</c:v>
                </c:pt>
                <c:pt idx="7191">
                  <c:v>15.776112696993485</c:v>
                </c:pt>
                <c:pt idx="7192">
                  <c:v>15.776112696993486</c:v>
                </c:pt>
                <c:pt idx="7193">
                  <c:v>15.776112696993481</c:v>
                </c:pt>
                <c:pt idx="7194">
                  <c:v>15.776112696993479</c:v>
                </c:pt>
                <c:pt idx="7195">
                  <c:v>15.776112696993483</c:v>
                </c:pt>
                <c:pt idx="7196">
                  <c:v>15.776112696993478</c:v>
                </c:pt>
                <c:pt idx="7197">
                  <c:v>15.776112696993488</c:v>
                </c:pt>
                <c:pt idx="7198">
                  <c:v>15.776112696993479</c:v>
                </c:pt>
                <c:pt idx="7199">
                  <c:v>15.776112696993481</c:v>
                </c:pt>
                <c:pt idx="7200">
                  <c:v>15.776112696993478</c:v>
                </c:pt>
                <c:pt idx="7201">
                  <c:v>15.776112696993485</c:v>
                </c:pt>
                <c:pt idx="7202">
                  <c:v>15.776112696993476</c:v>
                </c:pt>
                <c:pt idx="7203">
                  <c:v>15.776112696993479</c:v>
                </c:pt>
                <c:pt idx="7204">
                  <c:v>15.776112696993478</c:v>
                </c:pt>
                <c:pt idx="7205">
                  <c:v>15.776112696993478</c:v>
                </c:pt>
                <c:pt idx="7206">
                  <c:v>15.776112696993472</c:v>
                </c:pt>
                <c:pt idx="7207">
                  <c:v>15.776112696993485</c:v>
                </c:pt>
                <c:pt idx="7208">
                  <c:v>15.776112696993485</c:v>
                </c:pt>
                <c:pt idx="7209">
                  <c:v>15.776112696993479</c:v>
                </c:pt>
                <c:pt idx="7210">
                  <c:v>15.776112696993472</c:v>
                </c:pt>
                <c:pt idx="7211">
                  <c:v>15.776112696993485</c:v>
                </c:pt>
                <c:pt idx="7212">
                  <c:v>15.776112696993485</c:v>
                </c:pt>
                <c:pt idx="7213">
                  <c:v>15.776112696993481</c:v>
                </c:pt>
                <c:pt idx="7214">
                  <c:v>15.776112696993469</c:v>
                </c:pt>
                <c:pt idx="7215">
                  <c:v>15.776112696993478</c:v>
                </c:pt>
                <c:pt idx="7216">
                  <c:v>15.776112696993492</c:v>
                </c:pt>
                <c:pt idx="7217">
                  <c:v>15.776112696993481</c:v>
                </c:pt>
                <c:pt idx="7218">
                  <c:v>15.776112696993478</c:v>
                </c:pt>
                <c:pt idx="7219">
                  <c:v>15.776112696993476</c:v>
                </c:pt>
                <c:pt idx="7220">
                  <c:v>15.776112696993476</c:v>
                </c:pt>
                <c:pt idx="7221">
                  <c:v>15.776112696993486</c:v>
                </c:pt>
                <c:pt idx="7222">
                  <c:v>15.776112696993472</c:v>
                </c:pt>
                <c:pt idx="7223">
                  <c:v>15.776112696993494</c:v>
                </c:pt>
                <c:pt idx="7224">
                  <c:v>15.77611269699349</c:v>
                </c:pt>
                <c:pt idx="7225">
                  <c:v>15.77611269699349</c:v>
                </c:pt>
                <c:pt idx="7226">
                  <c:v>15.776112696993485</c:v>
                </c:pt>
                <c:pt idx="7227">
                  <c:v>15.776112696993478</c:v>
                </c:pt>
                <c:pt idx="7228">
                  <c:v>15.77611269699349</c:v>
                </c:pt>
                <c:pt idx="7229">
                  <c:v>15.776112696993488</c:v>
                </c:pt>
                <c:pt idx="7230">
                  <c:v>15.776112696993481</c:v>
                </c:pt>
                <c:pt idx="7231">
                  <c:v>15.776112696993486</c:v>
                </c:pt>
                <c:pt idx="7232">
                  <c:v>15.776112696993479</c:v>
                </c:pt>
                <c:pt idx="7233">
                  <c:v>15.776112696993486</c:v>
                </c:pt>
                <c:pt idx="7234">
                  <c:v>15.776112696993485</c:v>
                </c:pt>
                <c:pt idx="7235">
                  <c:v>15.776112696993476</c:v>
                </c:pt>
                <c:pt idx="7236">
                  <c:v>15.776112696993476</c:v>
                </c:pt>
                <c:pt idx="7237">
                  <c:v>15.776112696993479</c:v>
                </c:pt>
                <c:pt idx="7238">
                  <c:v>15.776112696993483</c:v>
                </c:pt>
                <c:pt idx="7239">
                  <c:v>15.703628043335518</c:v>
                </c:pt>
                <c:pt idx="7240">
                  <c:v>15.703628043335527</c:v>
                </c:pt>
                <c:pt idx="7241">
                  <c:v>15.703628043335531</c:v>
                </c:pt>
                <c:pt idx="7242">
                  <c:v>15.703628043335529</c:v>
                </c:pt>
                <c:pt idx="7243">
                  <c:v>15.703628043335529</c:v>
                </c:pt>
                <c:pt idx="7244">
                  <c:v>15.703628043335526</c:v>
                </c:pt>
                <c:pt idx="7245">
                  <c:v>15.703628043335517</c:v>
                </c:pt>
                <c:pt idx="7246">
                  <c:v>15.703628043335527</c:v>
                </c:pt>
                <c:pt idx="7247">
                  <c:v>15.70362804333552</c:v>
                </c:pt>
                <c:pt idx="7248">
                  <c:v>15.703628043335524</c:v>
                </c:pt>
                <c:pt idx="7249">
                  <c:v>15.703628043335517</c:v>
                </c:pt>
                <c:pt idx="7250">
                  <c:v>15.703628043335518</c:v>
                </c:pt>
                <c:pt idx="7251">
                  <c:v>15.703628043335527</c:v>
                </c:pt>
                <c:pt idx="7252">
                  <c:v>15.703628043335515</c:v>
                </c:pt>
                <c:pt idx="7253">
                  <c:v>15.703628043335522</c:v>
                </c:pt>
                <c:pt idx="7254">
                  <c:v>15.703628043335526</c:v>
                </c:pt>
                <c:pt idx="7255">
                  <c:v>15.703628043335522</c:v>
                </c:pt>
                <c:pt idx="7256">
                  <c:v>15.703628043335522</c:v>
                </c:pt>
                <c:pt idx="7257">
                  <c:v>15.703628043335526</c:v>
                </c:pt>
                <c:pt idx="7258">
                  <c:v>15.703628043335515</c:v>
                </c:pt>
                <c:pt idx="7259">
                  <c:v>15.703628043335517</c:v>
                </c:pt>
                <c:pt idx="7260">
                  <c:v>15.703628043335518</c:v>
                </c:pt>
                <c:pt idx="7261">
                  <c:v>15.703628043335518</c:v>
                </c:pt>
                <c:pt idx="7262">
                  <c:v>15.703628043335526</c:v>
                </c:pt>
                <c:pt idx="7263">
                  <c:v>15.703628043335522</c:v>
                </c:pt>
                <c:pt idx="7264">
                  <c:v>15.703628043335522</c:v>
                </c:pt>
                <c:pt idx="7265">
                  <c:v>15.703628043335531</c:v>
                </c:pt>
                <c:pt idx="7266">
                  <c:v>15.703628043335533</c:v>
                </c:pt>
                <c:pt idx="7267">
                  <c:v>15.703628043335513</c:v>
                </c:pt>
                <c:pt idx="7268">
                  <c:v>15.70362804333552</c:v>
                </c:pt>
                <c:pt idx="7269">
                  <c:v>15.703628043335534</c:v>
                </c:pt>
                <c:pt idx="7270">
                  <c:v>15.703628043335524</c:v>
                </c:pt>
                <c:pt idx="7271">
                  <c:v>15.703628043335522</c:v>
                </c:pt>
                <c:pt idx="7272">
                  <c:v>15.703628043335522</c:v>
                </c:pt>
                <c:pt idx="7273">
                  <c:v>15.703628043335518</c:v>
                </c:pt>
                <c:pt idx="7274">
                  <c:v>15.703628043335526</c:v>
                </c:pt>
                <c:pt idx="7275">
                  <c:v>15.703628043335522</c:v>
                </c:pt>
                <c:pt idx="7276">
                  <c:v>15.703628043335531</c:v>
                </c:pt>
                <c:pt idx="7277">
                  <c:v>15.703628043335513</c:v>
                </c:pt>
                <c:pt idx="7278">
                  <c:v>15.703628043335533</c:v>
                </c:pt>
                <c:pt idx="7279">
                  <c:v>15.703628043335518</c:v>
                </c:pt>
                <c:pt idx="7280">
                  <c:v>15.70362804333552</c:v>
                </c:pt>
                <c:pt idx="7281">
                  <c:v>15.703628043335524</c:v>
                </c:pt>
                <c:pt idx="7282">
                  <c:v>15.703628043335527</c:v>
                </c:pt>
                <c:pt idx="7283">
                  <c:v>15.70362804333552</c:v>
                </c:pt>
                <c:pt idx="7284">
                  <c:v>15.703628043335515</c:v>
                </c:pt>
                <c:pt idx="7285">
                  <c:v>15.703628043335518</c:v>
                </c:pt>
                <c:pt idx="7286">
                  <c:v>15.703628043335515</c:v>
                </c:pt>
                <c:pt idx="7287">
                  <c:v>15.703628043335517</c:v>
                </c:pt>
                <c:pt idx="7288">
                  <c:v>15.703628043335518</c:v>
                </c:pt>
                <c:pt idx="7289">
                  <c:v>15.703628043335515</c:v>
                </c:pt>
                <c:pt idx="7290">
                  <c:v>15.703628043335515</c:v>
                </c:pt>
                <c:pt idx="7291">
                  <c:v>15.703628043335517</c:v>
                </c:pt>
                <c:pt idx="7292">
                  <c:v>15.703628043335513</c:v>
                </c:pt>
                <c:pt idx="7293">
                  <c:v>15.703628043335518</c:v>
                </c:pt>
                <c:pt idx="7294">
                  <c:v>15.703628043335533</c:v>
                </c:pt>
                <c:pt idx="7295">
                  <c:v>15.703628043335522</c:v>
                </c:pt>
                <c:pt idx="7296">
                  <c:v>15.703628043335522</c:v>
                </c:pt>
                <c:pt idx="7297">
                  <c:v>15.703628043335517</c:v>
                </c:pt>
                <c:pt idx="7298">
                  <c:v>15.703628043335511</c:v>
                </c:pt>
                <c:pt idx="7299">
                  <c:v>15.70362804333552</c:v>
                </c:pt>
                <c:pt idx="7300">
                  <c:v>15.703628043335517</c:v>
                </c:pt>
                <c:pt idx="7301">
                  <c:v>15.703628043335515</c:v>
                </c:pt>
                <c:pt idx="7302">
                  <c:v>15.70362804333552</c:v>
                </c:pt>
                <c:pt idx="7303">
                  <c:v>15.703628043335515</c:v>
                </c:pt>
                <c:pt idx="7304">
                  <c:v>15.703628043335515</c:v>
                </c:pt>
                <c:pt idx="7305">
                  <c:v>15.703628043335527</c:v>
                </c:pt>
                <c:pt idx="7306">
                  <c:v>15.703628043335518</c:v>
                </c:pt>
                <c:pt idx="7307">
                  <c:v>15.703628043335517</c:v>
                </c:pt>
                <c:pt idx="7308">
                  <c:v>15.703628043335515</c:v>
                </c:pt>
                <c:pt idx="7309">
                  <c:v>15.703628043335513</c:v>
                </c:pt>
                <c:pt idx="7310">
                  <c:v>15.70362804333552</c:v>
                </c:pt>
                <c:pt idx="7311">
                  <c:v>15.703628043335517</c:v>
                </c:pt>
                <c:pt idx="7312">
                  <c:v>15.703628043335533</c:v>
                </c:pt>
                <c:pt idx="7313">
                  <c:v>15.70362804333551</c:v>
                </c:pt>
                <c:pt idx="7314">
                  <c:v>15.703628043335524</c:v>
                </c:pt>
                <c:pt idx="7315">
                  <c:v>15.703628043335522</c:v>
                </c:pt>
                <c:pt idx="7316">
                  <c:v>15.703628043335515</c:v>
                </c:pt>
                <c:pt idx="7317">
                  <c:v>15.703628043335518</c:v>
                </c:pt>
                <c:pt idx="7318">
                  <c:v>15.703628043335517</c:v>
                </c:pt>
                <c:pt idx="7319">
                  <c:v>15.70362804333552</c:v>
                </c:pt>
                <c:pt idx="7320">
                  <c:v>15.703628043335524</c:v>
                </c:pt>
                <c:pt idx="7321">
                  <c:v>15.703628043335527</c:v>
                </c:pt>
                <c:pt idx="7322">
                  <c:v>15.631476426409542</c:v>
                </c:pt>
                <c:pt idx="7323">
                  <c:v>15.631476426409547</c:v>
                </c:pt>
                <c:pt idx="7324">
                  <c:v>15.631476426409552</c:v>
                </c:pt>
                <c:pt idx="7325">
                  <c:v>15.631476426409538</c:v>
                </c:pt>
                <c:pt idx="7326">
                  <c:v>15.631476426409547</c:v>
                </c:pt>
                <c:pt idx="7327">
                  <c:v>15.631476426409542</c:v>
                </c:pt>
                <c:pt idx="7328">
                  <c:v>15.631476426409543</c:v>
                </c:pt>
                <c:pt idx="7329">
                  <c:v>15.631476426409543</c:v>
                </c:pt>
                <c:pt idx="7330">
                  <c:v>15.631476426409545</c:v>
                </c:pt>
                <c:pt idx="7331">
                  <c:v>15.631476426409538</c:v>
                </c:pt>
                <c:pt idx="7332">
                  <c:v>15.631476426409542</c:v>
                </c:pt>
                <c:pt idx="7333">
                  <c:v>15.631476426409534</c:v>
                </c:pt>
                <c:pt idx="7334">
                  <c:v>15.631476426409543</c:v>
                </c:pt>
                <c:pt idx="7335">
                  <c:v>15.631476426409545</c:v>
                </c:pt>
                <c:pt idx="7336">
                  <c:v>15.631476426409549</c:v>
                </c:pt>
                <c:pt idx="7337">
                  <c:v>15.631476426409552</c:v>
                </c:pt>
                <c:pt idx="7338">
                  <c:v>15.631476426409536</c:v>
                </c:pt>
                <c:pt idx="7339">
                  <c:v>15.631476426409543</c:v>
                </c:pt>
                <c:pt idx="7340">
                  <c:v>15.631476426409534</c:v>
                </c:pt>
                <c:pt idx="7341">
                  <c:v>15.631476426409536</c:v>
                </c:pt>
                <c:pt idx="7342">
                  <c:v>15.631476426409547</c:v>
                </c:pt>
                <c:pt idx="7343">
                  <c:v>15.63147642640954</c:v>
                </c:pt>
                <c:pt idx="7344">
                  <c:v>15.631476426409536</c:v>
                </c:pt>
                <c:pt idx="7345">
                  <c:v>15.631476426409538</c:v>
                </c:pt>
                <c:pt idx="7346">
                  <c:v>15.63147642640955</c:v>
                </c:pt>
                <c:pt idx="7347">
                  <c:v>15.631476426409545</c:v>
                </c:pt>
                <c:pt idx="7348">
                  <c:v>15.631476426409547</c:v>
                </c:pt>
                <c:pt idx="7349">
                  <c:v>15.631476426409529</c:v>
                </c:pt>
                <c:pt idx="7350">
                  <c:v>15.631476426409529</c:v>
                </c:pt>
                <c:pt idx="7351">
                  <c:v>15.63147642640954</c:v>
                </c:pt>
                <c:pt idx="7352">
                  <c:v>15.631476426409534</c:v>
                </c:pt>
                <c:pt idx="7353">
                  <c:v>15.63147642640954</c:v>
                </c:pt>
                <c:pt idx="7354">
                  <c:v>15.631476426409534</c:v>
                </c:pt>
                <c:pt idx="7355">
                  <c:v>15.631476426409538</c:v>
                </c:pt>
                <c:pt idx="7356">
                  <c:v>15.631476426409538</c:v>
                </c:pt>
                <c:pt idx="7357">
                  <c:v>15.631476426409534</c:v>
                </c:pt>
                <c:pt idx="7358">
                  <c:v>15.631476426409536</c:v>
                </c:pt>
                <c:pt idx="7359">
                  <c:v>15.631476426409543</c:v>
                </c:pt>
                <c:pt idx="7360">
                  <c:v>15.631476426409542</c:v>
                </c:pt>
                <c:pt idx="7361">
                  <c:v>15.631476426409529</c:v>
                </c:pt>
                <c:pt idx="7362">
                  <c:v>15.631476426409531</c:v>
                </c:pt>
                <c:pt idx="7363">
                  <c:v>15.631476426409543</c:v>
                </c:pt>
                <c:pt idx="7364">
                  <c:v>15.631476426409547</c:v>
                </c:pt>
                <c:pt idx="7365">
                  <c:v>15.631476426409545</c:v>
                </c:pt>
                <c:pt idx="7366">
                  <c:v>15.631476426409538</c:v>
                </c:pt>
                <c:pt idx="7367">
                  <c:v>15.631476426409529</c:v>
                </c:pt>
                <c:pt idx="7368">
                  <c:v>15.631476426409536</c:v>
                </c:pt>
                <c:pt idx="7369">
                  <c:v>15.63147642640954</c:v>
                </c:pt>
                <c:pt idx="7370">
                  <c:v>15.631476426409547</c:v>
                </c:pt>
                <c:pt idx="7371">
                  <c:v>15.631476426409536</c:v>
                </c:pt>
                <c:pt idx="7372">
                  <c:v>15.631476426409536</c:v>
                </c:pt>
                <c:pt idx="7373">
                  <c:v>15.631476426409538</c:v>
                </c:pt>
                <c:pt idx="7374">
                  <c:v>15.631476426409538</c:v>
                </c:pt>
                <c:pt idx="7375">
                  <c:v>15.631476426409542</c:v>
                </c:pt>
                <c:pt idx="7376">
                  <c:v>15.631476426409545</c:v>
                </c:pt>
                <c:pt idx="7377">
                  <c:v>15.631476426409536</c:v>
                </c:pt>
                <c:pt idx="7378">
                  <c:v>15.63147642640954</c:v>
                </c:pt>
                <c:pt idx="7379">
                  <c:v>15.631476426409538</c:v>
                </c:pt>
                <c:pt idx="7380">
                  <c:v>15.631476426409536</c:v>
                </c:pt>
                <c:pt idx="7381">
                  <c:v>15.631476426409536</c:v>
                </c:pt>
                <c:pt idx="7382">
                  <c:v>15.631476426409533</c:v>
                </c:pt>
                <c:pt idx="7383">
                  <c:v>15.631476426409543</c:v>
                </c:pt>
                <c:pt idx="7384">
                  <c:v>15.631476426409552</c:v>
                </c:pt>
                <c:pt idx="7385">
                  <c:v>15.631476426409545</c:v>
                </c:pt>
                <c:pt idx="7386">
                  <c:v>15.631476426409549</c:v>
                </c:pt>
                <c:pt idx="7387">
                  <c:v>15.631476426409527</c:v>
                </c:pt>
                <c:pt idx="7388">
                  <c:v>15.631476426409554</c:v>
                </c:pt>
                <c:pt idx="7389">
                  <c:v>15.631476426409534</c:v>
                </c:pt>
                <c:pt idx="7390">
                  <c:v>15.63147642640954</c:v>
                </c:pt>
                <c:pt idx="7391">
                  <c:v>15.631476426409545</c:v>
                </c:pt>
                <c:pt idx="7392">
                  <c:v>15.631476426409542</c:v>
                </c:pt>
                <c:pt idx="7393">
                  <c:v>15.631476426409543</c:v>
                </c:pt>
                <c:pt idx="7394">
                  <c:v>15.559656316050734</c:v>
                </c:pt>
                <c:pt idx="7395">
                  <c:v>15.559656316050745</c:v>
                </c:pt>
                <c:pt idx="7396">
                  <c:v>15.559656316050745</c:v>
                </c:pt>
                <c:pt idx="7397">
                  <c:v>15.559656316050743</c:v>
                </c:pt>
                <c:pt idx="7398">
                  <c:v>15.559656316050742</c:v>
                </c:pt>
                <c:pt idx="7399">
                  <c:v>15.559656316050749</c:v>
                </c:pt>
                <c:pt idx="7400">
                  <c:v>15.559656316050747</c:v>
                </c:pt>
                <c:pt idx="7401">
                  <c:v>15.55965631605074</c:v>
                </c:pt>
                <c:pt idx="7402">
                  <c:v>15.559656316050745</c:v>
                </c:pt>
                <c:pt idx="7403">
                  <c:v>15.55965631605074</c:v>
                </c:pt>
                <c:pt idx="7404">
                  <c:v>15.559656316050738</c:v>
                </c:pt>
                <c:pt idx="7405">
                  <c:v>15.559656316050743</c:v>
                </c:pt>
                <c:pt idx="7406">
                  <c:v>15.559656316050747</c:v>
                </c:pt>
                <c:pt idx="7407">
                  <c:v>15.559656316050736</c:v>
                </c:pt>
                <c:pt idx="7408">
                  <c:v>15.559656316050742</c:v>
                </c:pt>
                <c:pt idx="7409">
                  <c:v>15.55965631605074</c:v>
                </c:pt>
                <c:pt idx="7410">
                  <c:v>15.559656316050736</c:v>
                </c:pt>
                <c:pt idx="7411">
                  <c:v>15.559656316050742</c:v>
                </c:pt>
                <c:pt idx="7412">
                  <c:v>15.559656316050734</c:v>
                </c:pt>
                <c:pt idx="7413">
                  <c:v>15.559656316050743</c:v>
                </c:pt>
                <c:pt idx="7414">
                  <c:v>15.559656316050742</c:v>
                </c:pt>
                <c:pt idx="7415">
                  <c:v>15.559656316050734</c:v>
                </c:pt>
                <c:pt idx="7416">
                  <c:v>15.55965631605074</c:v>
                </c:pt>
                <c:pt idx="7417">
                  <c:v>15.559656316050742</c:v>
                </c:pt>
                <c:pt idx="7418">
                  <c:v>15.559656316050747</c:v>
                </c:pt>
                <c:pt idx="7419">
                  <c:v>15.55965631605074</c:v>
                </c:pt>
                <c:pt idx="7420">
                  <c:v>15.559656316050745</c:v>
                </c:pt>
                <c:pt idx="7421">
                  <c:v>15.559656316050738</c:v>
                </c:pt>
                <c:pt idx="7422">
                  <c:v>15.559656316050736</c:v>
                </c:pt>
                <c:pt idx="7423">
                  <c:v>15.559656316050742</c:v>
                </c:pt>
                <c:pt idx="7424">
                  <c:v>15.559656316050743</c:v>
                </c:pt>
                <c:pt idx="7425">
                  <c:v>15.559656316050743</c:v>
                </c:pt>
                <c:pt idx="7426">
                  <c:v>15.559656316050747</c:v>
                </c:pt>
                <c:pt idx="7427">
                  <c:v>15.559656316050745</c:v>
                </c:pt>
                <c:pt idx="7428">
                  <c:v>15.559656316050757</c:v>
                </c:pt>
                <c:pt idx="7429">
                  <c:v>15.559656316050745</c:v>
                </c:pt>
                <c:pt idx="7430">
                  <c:v>15.559656316050752</c:v>
                </c:pt>
                <c:pt idx="7431">
                  <c:v>15.559656316050749</c:v>
                </c:pt>
                <c:pt idx="7432">
                  <c:v>15.559656316050747</c:v>
                </c:pt>
                <c:pt idx="7433">
                  <c:v>15.559656316050749</c:v>
                </c:pt>
                <c:pt idx="7434">
                  <c:v>15.559656316050743</c:v>
                </c:pt>
                <c:pt idx="7435">
                  <c:v>15.559656316050745</c:v>
                </c:pt>
                <c:pt idx="7436">
                  <c:v>15.559656316050742</c:v>
                </c:pt>
                <c:pt idx="7437">
                  <c:v>15.55965631605074</c:v>
                </c:pt>
                <c:pt idx="7438">
                  <c:v>15.559656316050742</c:v>
                </c:pt>
                <c:pt idx="7439">
                  <c:v>15.559656316050745</c:v>
                </c:pt>
                <c:pt idx="7440">
                  <c:v>15.559656316050738</c:v>
                </c:pt>
                <c:pt idx="7441">
                  <c:v>15.559656316050736</c:v>
                </c:pt>
                <c:pt idx="7442">
                  <c:v>15.559656316050738</c:v>
                </c:pt>
                <c:pt idx="7443">
                  <c:v>15.559656316050738</c:v>
                </c:pt>
                <c:pt idx="7444">
                  <c:v>15.55965631605075</c:v>
                </c:pt>
                <c:pt idx="7445">
                  <c:v>15.559656316050749</c:v>
                </c:pt>
                <c:pt idx="7446">
                  <c:v>15.559656316050736</c:v>
                </c:pt>
                <c:pt idx="7447">
                  <c:v>15.559656316050742</c:v>
                </c:pt>
                <c:pt idx="7448">
                  <c:v>15.55965631605074</c:v>
                </c:pt>
                <c:pt idx="7449">
                  <c:v>15.559656316050738</c:v>
                </c:pt>
                <c:pt idx="7450">
                  <c:v>15.55965631605074</c:v>
                </c:pt>
                <c:pt idx="7451">
                  <c:v>15.559656316050752</c:v>
                </c:pt>
                <c:pt idx="7452">
                  <c:v>15.559656316050733</c:v>
                </c:pt>
                <c:pt idx="7453">
                  <c:v>15.559656316050743</c:v>
                </c:pt>
                <c:pt idx="7454">
                  <c:v>15.559656316050734</c:v>
                </c:pt>
                <c:pt idx="7455">
                  <c:v>15.55965631605074</c:v>
                </c:pt>
                <c:pt idx="7456">
                  <c:v>15.559656316050742</c:v>
                </c:pt>
                <c:pt idx="7457">
                  <c:v>15.559656316050736</c:v>
                </c:pt>
                <c:pt idx="7458">
                  <c:v>15.559656316050743</c:v>
                </c:pt>
                <c:pt idx="7459">
                  <c:v>15.55965631605074</c:v>
                </c:pt>
                <c:pt idx="7460">
                  <c:v>15.559656316050742</c:v>
                </c:pt>
                <c:pt idx="7461">
                  <c:v>15.559656316050745</c:v>
                </c:pt>
                <c:pt idx="7462">
                  <c:v>15.559656316050747</c:v>
                </c:pt>
                <c:pt idx="7463">
                  <c:v>15.559656316050743</c:v>
                </c:pt>
                <c:pt idx="7464">
                  <c:v>15.559656316050745</c:v>
                </c:pt>
                <c:pt idx="7465">
                  <c:v>15.559656316050749</c:v>
                </c:pt>
                <c:pt idx="7466">
                  <c:v>15.559656316050749</c:v>
                </c:pt>
                <c:pt idx="7467">
                  <c:v>15.559656316050736</c:v>
                </c:pt>
                <c:pt idx="7468">
                  <c:v>15.559656316050743</c:v>
                </c:pt>
                <c:pt idx="7469">
                  <c:v>15.559656316050745</c:v>
                </c:pt>
                <c:pt idx="7470">
                  <c:v>15.559656316050738</c:v>
                </c:pt>
                <c:pt idx="7471">
                  <c:v>15.488166189124826</c:v>
                </c:pt>
                <c:pt idx="7472">
                  <c:v>15.488166189124822</c:v>
                </c:pt>
                <c:pt idx="7473">
                  <c:v>15.488166189124824</c:v>
                </c:pt>
                <c:pt idx="7474">
                  <c:v>15.488166189124813</c:v>
                </c:pt>
                <c:pt idx="7475">
                  <c:v>15.488166189124813</c:v>
                </c:pt>
                <c:pt idx="7476">
                  <c:v>15.488166189124817</c:v>
                </c:pt>
                <c:pt idx="7477">
                  <c:v>15.48816618912482</c:v>
                </c:pt>
                <c:pt idx="7478">
                  <c:v>15.488166189124811</c:v>
                </c:pt>
                <c:pt idx="7479">
                  <c:v>15.488166189124808</c:v>
                </c:pt>
                <c:pt idx="7480">
                  <c:v>15.488166189124808</c:v>
                </c:pt>
                <c:pt idx="7481">
                  <c:v>15.488166189124811</c:v>
                </c:pt>
                <c:pt idx="7482">
                  <c:v>15.488166189124811</c:v>
                </c:pt>
                <c:pt idx="7483">
                  <c:v>15.488166189124813</c:v>
                </c:pt>
                <c:pt idx="7484">
                  <c:v>15.488166189124822</c:v>
                </c:pt>
                <c:pt idx="7485">
                  <c:v>15.488166189124804</c:v>
                </c:pt>
                <c:pt idx="7486">
                  <c:v>15.488166189124827</c:v>
                </c:pt>
                <c:pt idx="7487">
                  <c:v>15.488166189124827</c:v>
                </c:pt>
                <c:pt idx="7488">
                  <c:v>15.488166189124811</c:v>
                </c:pt>
                <c:pt idx="7489">
                  <c:v>15.488166189124817</c:v>
                </c:pt>
                <c:pt idx="7490">
                  <c:v>15.488166189124813</c:v>
                </c:pt>
                <c:pt idx="7491">
                  <c:v>15.488166189124813</c:v>
                </c:pt>
                <c:pt idx="7492">
                  <c:v>15.48816618912481</c:v>
                </c:pt>
                <c:pt idx="7493">
                  <c:v>15.488166189124824</c:v>
                </c:pt>
                <c:pt idx="7494">
                  <c:v>15.488166189124824</c:v>
                </c:pt>
                <c:pt idx="7495">
                  <c:v>15.488166189124824</c:v>
                </c:pt>
                <c:pt idx="7496">
                  <c:v>15.488166189124815</c:v>
                </c:pt>
                <c:pt idx="7497">
                  <c:v>15.488166189124815</c:v>
                </c:pt>
                <c:pt idx="7498">
                  <c:v>15.488166189124815</c:v>
                </c:pt>
                <c:pt idx="7499">
                  <c:v>15.488166189124817</c:v>
                </c:pt>
                <c:pt idx="7500">
                  <c:v>15.488166189124819</c:v>
                </c:pt>
                <c:pt idx="7501">
                  <c:v>15.48816618912482</c:v>
                </c:pt>
                <c:pt idx="7502">
                  <c:v>15.488166189124819</c:v>
                </c:pt>
                <c:pt idx="7503">
                  <c:v>15.48816618912481</c:v>
                </c:pt>
                <c:pt idx="7504">
                  <c:v>15.488166189124811</c:v>
                </c:pt>
                <c:pt idx="7505">
                  <c:v>15.48816618912481</c:v>
                </c:pt>
                <c:pt idx="7506">
                  <c:v>15.488166189124819</c:v>
                </c:pt>
                <c:pt idx="7507">
                  <c:v>15.488166189124813</c:v>
                </c:pt>
                <c:pt idx="7508">
                  <c:v>15.488166189124819</c:v>
                </c:pt>
                <c:pt idx="7509">
                  <c:v>15.48816618912481</c:v>
                </c:pt>
                <c:pt idx="7510">
                  <c:v>15.488166189124815</c:v>
                </c:pt>
                <c:pt idx="7511">
                  <c:v>15.48816618912481</c:v>
                </c:pt>
                <c:pt idx="7512">
                  <c:v>15.48816618912481</c:v>
                </c:pt>
                <c:pt idx="7513">
                  <c:v>15.48816618912481</c:v>
                </c:pt>
                <c:pt idx="7514">
                  <c:v>15.488166189124813</c:v>
                </c:pt>
                <c:pt idx="7515">
                  <c:v>15.488166189124815</c:v>
                </c:pt>
                <c:pt idx="7516">
                  <c:v>15.48816618912482</c:v>
                </c:pt>
                <c:pt idx="7517">
                  <c:v>15.488166189124826</c:v>
                </c:pt>
                <c:pt idx="7518">
                  <c:v>15.488166189124824</c:v>
                </c:pt>
                <c:pt idx="7519">
                  <c:v>15.488166189124811</c:v>
                </c:pt>
                <c:pt idx="7520">
                  <c:v>15.488166189124817</c:v>
                </c:pt>
                <c:pt idx="7521">
                  <c:v>15.48816618912482</c:v>
                </c:pt>
                <c:pt idx="7522">
                  <c:v>15.488166189124822</c:v>
                </c:pt>
                <c:pt idx="7523">
                  <c:v>15.488166189124811</c:v>
                </c:pt>
                <c:pt idx="7524">
                  <c:v>15.488166189124808</c:v>
                </c:pt>
                <c:pt idx="7525">
                  <c:v>15.48816618912482</c:v>
                </c:pt>
                <c:pt idx="7526">
                  <c:v>15.488166189124806</c:v>
                </c:pt>
                <c:pt idx="7527">
                  <c:v>15.488166189124815</c:v>
                </c:pt>
                <c:pt idx="7528">
                  <c:v>15.488166189124813</c:v>
                </c:pt>
                <c:pt idx="7529">
                  <c:v>15.488166189124819</c:v>
                </c:pt>
                <c:pt idx="7530">
                  <c:v>15.488166189124817</c:v>
                </c:pt>
                <c:pt idx="7531">
                  <c:v>15.488166189124808</c:v>
                </c:pt>
                <c:pt idx="7532">
                  <c:v>15.488166189124824</c:v>
                </c:pt>
                <c:pt idx="7533">
                  <c:v>15.48816618912482</c:v>
                </c:pt>
                <c:pt idx="7534">
                  <c:v>15.488166189124819</c:v>
                </c:pt>
                <c:pt idx="7535">
                  <c:v>15.48816618912481</c:v>
                </c:pt>
                <c:pt idx="7536">
                  <c:v>15.48816618912482</c:v>
                </c:pt>
                <c:pt idx="7537">
                  <c:v>15.488166189124815</c:v>
                </c:pt>
                <c:pt idx="7538">
                  <c:v>15.488166189124811</c:v>
                </c:pt>
                <c:pt idx="7539">
                  <c:v>15.488166189124815</c:v>
                </c:pt>
                <c:pt idx="7540">
                  <c:v>15.48816618912481</c:v>
                </c:pt>
                <c:pt idx="7541">
                  <c:v>15.417004529495603</c:v>
                </c:pt>
                <c:pt idx="7542">
                  <c:v>15.417004529495598</c:v>
                </c:pt>
                <c:pt idx="7543">
                  <c:v>15.417004529495596</c:v>
                </c:pt>
                <c:pt idx="7544">
                  <c:v>15.417004529495602</c:v>
                </c:pt>
                <c:pt idx="7545">
                  <c:v>15.417004529495609</c:v>
                </c:pt>
                <c:pt idx="7546">
                  <c:v>15.417004529495598</c:v>
                </c:pt>
                <c:pt idx="7547">
                  <c:v>15.417004529495589</c:v>
                </c:pt>
                <c:pt idx="7548">
                  <c:v>15.417004529495598</c:v>
                </c:pt>
                <c:pt idx="7549">
                  <c:v>15.417004529495593</c:v>
                </c:pt>
                <c:pt idx="7550">
                  <c:v>15.417004529495603</c:v>
                </c:pt>
                <c:pt idx="7551">
                  <c:v>15.417004529495593</c:v>
                </c:pt>
                <c:pt idx="7552">
                  <c:v>15.417004529495589</c:v>
                </c:pt>
                <c:pt idx="7553">
                  <c:v>15.417004529495593</c:v>
                </c:pt>
                <c:pt idx="7554">
                  <c:v>15.417004529495603</c:v>
                </c:pt>
                <c:pt idx="7555">
                  <c:v>15.417004529495593</c:v>
                </c:pt>
                <c:pt idx="7556">
                  <c:v>15.417004529495602</c:v>
                </c:pt>
                <c:pt idx="7557">
                  <c:v>15.417004529495607</c:v>
                </c:pt>
                <c:pt idx="7558">
                  <c:v>15.417004529495596</c:v>
                </c:pt>
                <c:pt idx="7559">
                  <c:v>15.417004529495591</c:v>
                </c:pt>
                <c:pt idx="7560">
                  <c:v>15.417004529495593</c:v>
                </c:pt>
                <c:pt idx="7561">
                  <c:v>15.417004529495603</c:v>
                </c:pt>
                <c:pt idx="7562">
                  <c:v>15.417004529495607</c:v>
                </c:pt>
                <c:pt idx="7563">
                  <c:v>15.417004529495596</c:v>
                </c:pt>
                <c:pt idx="7564">
                  <c:v>15.417004529495594</c:v>
                </c:pt>
                <c:pt idx="7565">
                  <c:v>15.417004529495593</c:v>
                </c:pt>
                <c:pt idx="7566">
                  <c:v>15.417004529495596</c:v>
                </c:pt>
                <c:pt idx="7567">
                  <c:v>15.417004529495589</c:v>
                </c:pt>
                <c:pt idx="7568">
                  <c:v>15.417004529495594</c:v>
                </c:pt>
                <c:pt idx="7569">
                  <c:v>15.417004529495589</c:v>
                </c:pt>
                <c:pt idx="7570">
                  <c:v>15.417004529495605</c:v>
                </c:pt>
                <c:pt idx="7571">
                  <c:v>15.417004529495596</c:v>
                </c:pt>
                <c:pt idx="7572">
                  <c:v>15.4170045294956</c:v>
                </c:pt>
                <c:pt idx="7573">
                  <c:v>15.417004529495593</c:v>
                </c:pt>
                <c:pt idx="7574">
                  <c:v>15.417004529495598</c:v>
                </c:pt>
                <c:pt idx="7575">
                  <c:v>15.417004529495598</c:v>
                </c:pt>
                <c:pt idx="7576">
                  <c:v>15.417004529495594</c:v>
                </c:pt>
                <c:pt idx="7577">
                  <c:v>15.417004529495605</c:v>
                </c:pt>
                <c:pt idx="7578">
                  <c:v>15.417004529495596</c:v>
                </c:pt>
                <c:pt idx="7579">
                  <c:v>15.417004529495596</c:v>
                </c:pt>
                <c:pt idx="7580">
                  <c:v>15.417004529495598</c:v>
                </c:pt>
                <c:pt idx="7581">
                  <c:v>15.417004529495603</c:v>
                </c:pt>
                <c:pt idx="7582">
                  <c:v>15.417004529495586</c:v>
                </c:pt>
                <c:pt idx="7583">
                  <c:v>15.417004529495596</c:v>
                </c:pt>
                <c:pt idx="7584">
                  <c:v>15.417004529495593</c:v>
                </c:pt>
                <c:pt idx="7585">
                  <c:v>15.4170045294956</c:v>
                </c:pt>
                <c:pt idx="7586">
                  <c:v>15.417004529495596</c:v>
                </c:pt>
                <c:pt idx="7587">
                  <c:v>15.417004529495596</c:v>
                </c:pt>
                <c:pt idx="7588">
                  <c:v>15.417004529495593</c:v>
                </c:pt>
                <c:pt idx="7589">
                  <c:v>15.417004529495607</c:v>
                </c:pt>
                <c:pt idx="7590">
                  <c:v>15.417004529495607</c:v>
                </c:pt>
                <c:pt idx="7591">
                  <c:v>15.417004529495607</c:v>
                </c:pt>
                <c:pt idx="7592">
                  <c:v>15.417004529495603</c:v>
                </c:pt>
                <c:pt idx="7593">
                  <c:v>15.417004529495609</c:v>
                </c:pt>
                <c:pt idx="7594">
                  <c:v>15.417004529495587</c:v>
                </c:pt>
                <c:pt idx="7595">
                  <c:v>15.417004529495594</c:v>
                </c:pt>
                <c:pt idx="7596">
                  <c:v>15.417004529495593</c:v>
                </c:pt>
                <c:pt idx="7597">
                  <c:v>15.417004529495607</c:v>
                </c:pt>
                <c:pt idx="7598">
                  <c:v>15.4170045294956</c:v>
                </c:pt>
                <c:pt idx="7599">
                  <c:v>15.4170045294956</c:v>
                </c:pt>
                <c:pt idx="7600">
                  <c:v>15.417004529495605</c:v>
                </c:pt>
                <c:pt idx="7601">
                  <c:v>15.417004529495605</c:v>
                </c:pt>
                <c:pt idx="7602">
                  <c:v>15.417004529495596</c:v>
                </c:pt>
                <c:pt idx="7603">
                  <c:v>15.417004529495591</c:v>
                </c:pt>
                <c:pt idx="7604">
                  <c:v>15.417004529495591</c:v>
                </c:pt>
                <c:pt idx="7605">
                  <c:v>15.417004529495591</c:v>
                </c:pt>
                <c:pt idx="7606">
                  <c:v>15.417004529495598</c:v>
                </c:pt>
                <c:pt idx="7607">
                  <c:v>15.417004529495602</c:v>
                </c:pt>
                <c:pt idx="7608">
                  <c:v>15.417004529495603</c:v>
                </c:pt>
                <c:pt idx="7609">
                  <c:v>15.417004529495603</c:v>
                </c:pt>
                <c:pt idx="7610">
                  <c:v>15.417004529495596</c:v>
                </c:pt>
                <c:pt idx="7611">
                  <c:v>15.417004529495598</c:v>
                </c:pt>
                <c:pt idx="7612">
                  <c:v>15.417004529495593</c:v>
                </c:pt>
                <c:pt idx="7613">
                  <c:v>15.4170045294956</c:v>
                </c:pt>
                <c:pt idx="7614">
                  <c:v>15.417004529495594</c:v>
                </c:pt>
                <c:pt idx="7615">
                  <c:v>15.417004529495589</c:v>
                </c:pt>
                <c:pt idx="7616">
                  <c:v>15.417004529495603</c:v>
                </c:pt>
                <c:pt idx="7617">
                  <c:v>15.417004529495593</c:v>
                </c:pt>
                <c:pt idx="7618">
                  <c:v>15.417004529495596</c:v>
                </c:pt>
                <c:pt idx="7619">
                  <c:v>15.417004529495602</c:v>
                </c:pt>
                <c:pt idx="7620">
                  <c:v>15.417004529495591</c:v>
                </c:pt>
                <c:pt idx="7621">
                  <c:v>15.417004529495603</c:v>
                </c:pt>
                <c:pt idx="7622">
                  <c:v>15.417004529495607</c:v>
                </c:pt>
                <c:pt idx="7623">
                  <c:v>15.4170045294956</c:v>
                </c:pt>
                <c:pt idx="7624">
                  <c:v>15.346169827992949</c:v>
                </c:pt>
                <c:pt idx="7625">
                  <c:v>15.346169827992952</c:v>
                </c:pt>
                <c:pt idx="7626">
                  <c:v>15.34616982799295</c:v>
                </c:pt>
                <c:pt idx="7627">
                  <c:v>15.346169827992952</c:v>
                </c:pt>
                <c:pt idx="7628">
                  <c:v>15.346169827992947</c:v>
                </c:pt>
                <c:pt idx="7629">
                  <c:v>15.346169827992949</c:v>
                </c:pt>
                <c:pt idx="7630">
                  <c:v>15.346169827992947</c:v>
                </c:pt>
                <c:pt idx="7631">
                  <c:v>15.346169827992949</c:v>
                </c:pt>
                <c:pt idx="7632">
                  <c:v>15.346169827992943</c:v>
                </c:pt>
                <c:pt idx="7633">
                  <c:v>15.346169827992949</c:v>
                </c:pt>
                <c:pt idx="7634">
                  <c:v>15.346169827992945</c:v>
                </c:pt>
                <c:pt idx="7635">
                  <c:v>15.346169827992945</c:v>
                </c:pt>
                <c:pt idx="7636">
                  <c:v>15.346169827992947</c:v>
                </c:pt>
                <c:pt idx="7637">
                  <c:v>15.346169827992936</c:v>
                </c:pt>
                <c:pt idx="7638">
                  <c:v>15.346169827992941</c:v>
                </c:pt>
                <c:pt idx="7639">
                  <c:v>15.346169827992949</c:v>
                </c:pt>
                <c:pt idx="7640">
                  <c:v>15.346169827992949</c:v>
                </c:pt>
                <c:pt idx="7641">
                  <c:v>15.346169827992945</c:v>
                </c:pt>
                <c:pt idx="7642">
                  <c:v>15.346169827992963</c:v>
                </c:pt>
                <c:pt idx="7643">
                  <c:v>15.34616982799295</c:v>
                </c:pt>
                <c:pt idx="7644">
                  <c:v>15.34616982799295</c:v>
                </c:pt>
                <c:pt idx="7645">
                  <c:v>15.34616982799295</c:v>
                </c:pt>
                <c:pt idx="7646">
                  <c:v>15.346169827992956</c:v>
                </c:pt>
                <c:pt idx="7647">
                  <c:v>15.346169827992952</c:v>
                </c:pt>
                <c:pt idx="7648">
                  <c:v>15.346169827992945</c:v>
                </c:pt>
                <c:pt idx="7649">
                  <c:v>15.346169827992949</c:v>
                </c:pt>
                <c:pt idx="7650">
                  <c:v>15.346169827992957</c:v>
                </c:pt>
                <c:pt idx="7651">
                  <c:v>15.346169827992949</c:v>
                </c:pt>
                <c:pt idx="7652">
                  <c:v>15.346169827992945</c:v>
                </c:pt>
                <c:pt idx="7653">
                  <c:v>15.346169827992956</c:v>
                </c:pt>
                <c:pt idx="7654">
                  <c:v>15.346169827992941</c:v>
                </c:pt>
                <c:pt idx="7655">
                  <c:v>15.34616982799295</c:v>
                </c:pt>
                <c:pt idx="7656">
                  <c:v>15.346169827992952</c:v>
                </c:pt>
                <c:pt idx="7657">
                  <c:v>15.34616982799294</c:v>
                </c:pt>
                <c:pt idx="7658">
                  <c:v>15.346169827992941</c:v>
                </c:pt>
                <c:pt idx="7659">
                  <c:v>15.346169827992954</c:v>
                </c:pt>
                <c:pt idx="7660">
                  <c:v>15.346169827992945</c:v>
                </c:pt>
                <c:pt idx="7661">
                  <c:v>15.346169827992957</c:v>
                </c:pt>
                <c:pt idx="7662">
                  <c:v>15.346169827992947</c:v>
                </c:pt>
                <c:pt idx="7663">
                  <c:v>15.346169827992954</c:v>
                </c:pt>
                <c:pt idx="7664">
                  <c:v>15.346169827992949</c:v>
                </c:pt>
                <c:pt idx="7665">
                  <c:v>15.346169827992938</c:v>
                </c:pt>
                <c:pt idx="7666">
                  <c:v>15.346169827992949</c:v>
                </c:pt>
                <c:pt idx="7667">
                  <c:v>15.34616982799294</c:v>
                </c:pt>
                <c:pt idx="7668">
                  <c:v>15.346169827992949</c:v>
                </c:pt>
                <c:pt idx="7669">
                  <c:v>15.34616982799295</c:v>
                </c:pt>
                <c:pt idx="7670">
                  <c:v>15.346169827992945</c:v>
                </c:pt>
                <c:pt idx="7671">
                  <c:v>15.346169827992945</c:v>
                </c:pt>
                <c:pt idx="7672">
                  <c:v>15.346169827992945</c:v>
                </c:pt>
                <c:pt idx="7673">
                  <c:v>15.346169827992943</c:v>
                </c:pt>
                <c:pt idx="7674">
                  <c:v>15.346169827992954</c:v>
                </c:pt>
                <c:pt idx="7675">
                  <c:v>15.346169827992945</c:v>
                </c:pt>
                <c:pt idx="7676">
                  <c:v>15.346169827992956</c:v>
                </c:pt>
                <c:pt idx="7677">
                  <c:v>15.34616982799295</c:v>
                </c:pt>
                <c:pt idx="7678">
                  <c:v>15.346169827992952</c:v>
                </c:pt>
                <c:pt idx="7679">
                  <c:v>15.346169827992949</c:v>
                </c:pt>
                <c:pt idx="7680">
                  <c:v>15.346169827992938</c:v>
                </c:pt>
                <c:pt idx="7681">
                  <c:v>15.346169827992959</c:v>
                </c:pt>
                <c:pt idx="7682">
                  <c:v>15.34616982799294</c:v>
                </c:pt>
                <c:pt idx="7683">
                  <c:v>15.346169827992952</c:v>
                </c:pt>
                <c:pt idx="7684">
                  <c:v>15.346169827992949</c:v>
                </c:pt>
                <c:pt idx="7685">
                  <c:v>15.346169827992945</c:v>
                </c:pt>
                <c:pt idx="7686">
                  <c:v>15.346169827992947</c:v>
                </c:pt>
                <c:pt idx="7687">
                  <c:v>15.275660582380732</c:v>
                </c:pt>
                <c:pt idx="7688">
                  <c:v>15.275660582380729</c:v>
                </c:pt>
                <c:pt idx="7689">
                  <c:v>15.275660582380723</c:v>
                </c:pt>
                <c:pt idx="7690">
                  <c:v>15.275660582380727</c:v>
                </c:pt>
                <c:pt idx="7691">
                  <c:v>15.275660582380718</c:v>
                </c:pt>
                <c:pt idx="7692">
                  <c:v>15.27566058238072</c:v>
                </c:pt>
                <c:pt idx="7693">
                  <c:v>15.275660582380722</c:v>
                </c:pt>
                <c:pt idx="7694">
                  <c:v>15.275660582380718</c:v>
                </c:pt>
                <c:pt idx="7695">
                  <c:v>15.275660582380711</c:v>
                </c:pt>
                <c:pt idx="7696">
                  <c:v>15.275660582380722</c:v>
                </c:pt>
                <c:pt idx="7697">
                  <c:v>15.275660582380723</c:v>
                </c:pt>
                <c:pt idx="7698">
                  <c:v>15.275660582380723</c:v>
                </c:pt>
                <c:pt idx="7699">
                  <c:v>15.275660582380722</c:v>
                </c:pt>
                <c:pt idx="7700">
                  <c:v>15.27566058238072</c:v>
                </c:pt>
                <c:pt idx="7701">
                  <c:v>15.275660582380729</c:v>
                </c:pt>
                <c:pt idx="7702">
                  <c:v>15.275660582380723</c:v>
                </c:pt>
                <c:pt idx="7703">
                  <c:v>15.275660582380718</c:v>
                </c:pt>
                <c:pt idx="7704">
                  <c:v>15.275660582380729</c:v>
                </c:pt>
                <c:pt idx="7705">
                  <c:v>15.275660582380727</c:v>
                </c:pt>
                <c:pt idx="7706">
                  <c:v>15.275660582380723</c:v>
                </c:pt>
                <c:pt idx="7707">
                  <c:v>15.27566058238072</c:v>
                </c:pt>
                <c:pt idx="7708">
                  <c:v>15.275660582380718</c:v>
                </c:pt>
                <c:pt idx="7709">
                  <c:v>15.27566058238072</c:v>
                </c:pt>
                <c:pt idx="7710">
                  <c:v>15.275660582380716</c:v>
                </c:pt>
                <c:pt idx="7711">
                  <c:v>15.275660582380718</c:v>
                </c:pt>
                <c:pt idx="7712">
                  <c:v>15.275660582380722</c:v>
                </c:pt>
                <c:pt idx="7713">
                  <c:v>15.275660582380723</c:v>
                </c:pt>
                <c:pt idx="7714">
                  <c:v>15.27566058238072</c:v>
                </c:pt>
                <c:pt idx="7715">
                  <c:v>15.275660582380722</c:v>
                </c:pt>
                <c:pt idx="7716">
                  <c:v>15.275660582380731</c:v>
                </c:pt>
                <c:pt idx="7717">
                  <c:v>15.275660582380718</c:v>
                </c:pt>
                <c:pt idx="7718">
                  <c:v>15.275660582380718</c:v>
                </c:pt>
                <c:pt idx="7719">
                  <c:v>15.275660582380715</c:v>
                </c:pt>
                <c:pt idx="7720">
                  <c:v>15.275660582380723</c:v>
                </c:pt>
                <c:pt idx="7721">
                  <c:v>15.275660582380725</c:v>
                </c:pt>
                <c:pt idx="7722">
                  <c:v>15.275660582380722</c:v>
                </c:pt>
                <c:pt idx="7723">
                  <c:v>15.275660582380722</c:v>
                </c:pt>
                <c:pt idx="7724">
                  <c:v>15.275660582380722</c:v>
                </c:pt>
                <c:pt idx="7725">
                  <c:v>15.275660582380716</c:v>
                </c:pt>
                <c:pt idx="7726">
                  <c:v>15.275660582380713</c:v>
                </c:pt>
                <c:pt idx="7727">
                  <c:v>15.27566058238072</c:v>
                </c:pt>
                <c:pt idx="7728">
                  <c:v>15.275660582380722</c:v>
                </c:pt>
                <c:pt idx="7729">
                  <c:v>15.275660582380731</c:v>
                </c:pt>
                <c:pt idx="7730">
                  <c:v>15.275660582380715</c:v>
                </c:pt>
                <c:pt idx="7731">
                  <c:v>15.275660582380716</c:v>
                </c:pt>
                <c:pt idx="7732">
                  <c:v>15.275660582380725</c:v>
                </c:pt>
                <c:pt idx="7733">
                  <c:v>15.275660582380715</c:v>
                </c:pt>
                <c:pt idx="7734">
                  <c:v>15.27566058238072</c:v>
                </c:pt>
                <c:pt idx="7735">
                  <c:v>15.275660582380722</c:v>
                </c:pt>
                <c:pt idx="7736">
                  <c:v>15.275660582380716</c:v>
                </c:pt>
                <c:pt idx="7737">
                  <c:v>15.275660582380716</c:v>
                </c:pt>
                <c:pt idx="7738">
                  <c:v>15.275660582380723</c:v>
                </c:pt>
                <c:pt idx="7739">
                  <c:v>15.275660582380711</c:v>
                </c:pt>
                <c:pt idx="7740">
                  <c:v>15.275660582380715</c:v>
                </c:pt>
                <c:pt idx="7741">
                  <c:v>15.275660582380725</c:v>
                </c:pt>
                <c:pt idx="7742">
                  <c:v>15.275660582380709</c:v>
                </c:pt>
                <c:pt idx="7743">
                  <c:v>15.275660582380716</c:v>
                </c:pt>
                <c:pt idx="7744">
                  <c:v>15.275660582380718</c:v>
                </c:pt>
                <c:pt idx="7745">
                  <c:v>15.27566058238072</c:v>
                </c:pt>
                <c:pt idx="7746">
                  <c:v>15.275660582380716</c:v>
                </c:pt>
                <c:pt idx="7747">
                  <c:v>15.275660582380718</c:v>
                </c:pt>
                <c:pt idx="7748">
                  <c:v>15.275660582380718</c:v>
                </c:pt>
                <c:pt idx="7749">
                  <c:v>15.275660582380718</c:v>
                </c:pt>
                <c:pt idx="7750">
                  <c:v>15.275660582380718</c:v>
                </c:pt>
                <c:pt idx="7751">
                  <c:v>15.27566058238072</c:v>
                </c:pt>
                <c:pt idx="7752">
                  <c:v>15.27566058238072</c:v>
                </c:pt>
                <c:pt idx="7753">
                  <c:v>15.27566058238072</c:v>
                </c:pt>
                <c:pt idx="7754">
                  <c:v>15.275660582380723</c:v>
                </c:pt>
                <c:pt idx="7755">
                  <c:v>15.275660582380718</c:v>
                </c:pt>
                <c:pt idx="7756">
                  <c:v>15.275660582380715</c:v>
                </c:pt>
                <c:pt idx="7757">
                  <c:v>15.275660582380725</c:v>
                </c:pt>
                <c:pt idx="7758">
                  <c:v>15.275660582380718</c:v>
                </c:pt>
                <c:pt idx="7759">
                  <c:v>15.275660582380725</c:v>
                </c:pt>
                <c:pt idx="7760">
                  <c:v>15.205475297324943</c:v>
                </c:pt>
                <c:pt idx="7761">
                  <c:v>15.205475297324943</c:v>
                </c:pt>
                <c:pt idx="7762">
                  <c:v>15.205475297324943</c:v>
                </c:pt>
                <c:pt idx="7763">
                  <c:v>15.20547529732495</c:v>
                </c:pt>
                <c:pt idx="7764">
                  <c:v>15.205475297324954</c:v>
                </c:pt>
                <c:pt idx="7765">
                  <c:v>15.205475297324949</c:v>
                </c:pt>
                <c:pt idx="7766">
                  <c:v>15.205475297324943</c:v>
                </c:pt>
                <c:pt idx="7767">
                  <c:v>15.205475297324949</c:v>
                </c:pt>
                <c:pt idx="7768">
                  <c:v>15.205475297324947</c:v>
                </c:pt>
                <c:pt idx="7769">
                  <c:v>15.205475297324941</c:v>
                </c:pt>
                <c:pt idx="7770">
                  <c:v>15.205475297324956</c:v>
                </c:pt>
                <c:pt idx="7771">
                  <c:v>15.205475297324949</c:v>
                </c:pt>
                <c:pt idx="7772">
                  <c:v>15.205475297324947</c:v>
                </c:pt>
                <c:pt idx="7773">
                  <c:v>15.205475297324957</c:v>
                </c:pt>
                <c:pt idx="7774">
                  <c:v>15.205475297324949</c:v>
                </c:pt>
                <c:pt idx="7775">
                  <c:v>15.205475297324957</c:v>
                </c:pt>
                <c:pt idx="7776">
                  <c:v>15.205475297324954</c:v>
                </c:pt>
                <c:pt idx="7777">
                  <c:v>15.205475297324952</c:v>
                </c:pt>
                <c:pt idx="7778">
                  <c:v>15.205475297324956</c:v>
                </c:pt>
                <c:pt idx="7779">
                  <c:v>15.205475297324954</c:v>
                </c:pt>
                <c:pt idx="7780">
                  <c:v>15.205475297324956</c:v>
                </c:pt>
                <c:pt idx="7781">
                  <c:v>15.205475297324957</c:v>
                </c:pt>
                <c:pt idx="7782">
                  <c:v>15.205475297324954</c:v>
                </c:pt>
                <c:pt idx="7783">
                  <c:v>15.20547529732495</c:v>
                </c:pt>
                <c:pt idx="7784">
                  <c:v>15.205475297324956</c:v>
                </c:pt>
                <c:pt idx="7785">
                  <c:v>15.20547529732495</c:v>
                </c:pt>
                <c:pt idx="7786">
                  <c:v>15.205475297324945</c:v>
                </c:pt>
                <c:pt idx="7787">
                  <c:v>15.205475297324954</c:v>
                </c:pt>
                <c:pt idx="7788">
                  <c:v>15.20547529732495</c:v>
                </c:pt>
                <c:pt idx="7789">
                  <c:v>15.205475297324949</c:v>
                </c:pt>
                <c:pt idx="7790">
                  <c:v>15.20547529732494</c:v>
                </c:pt>
                <c:pt idx="7791">
                  <c:v>15.20547529732495</c:v>
                </c:pt>
                <c:pt idx="7792">
                  <c:v>15.205475297324956</c:v>
                </c:pt>
                <c:pt idx="7793">
                  <c:v>15.205475297324949</c:v>
                </c:pt>
                <c:pt idx="7794">
                  <c:v>15.205475297324963</c:v>
                </c:pt>
                <c:pt idx="7795">
                  <c:v>15.205475297324956</c:v>
                </c:pt>
                <c:pt idx="7796">
                  <c:v>15.205475297324947</c:v>
                </c:pt>
                <c:pt idx="7797">
                  <c:v>15.205475297324959</c:v>
                </c:pt>
                <c:pt idx="7798">
                  <c:v>15.205475297324945</c:v>
                </c:pt>
                <c:pt idx="7799">
                  <c:v>15.205475297324956</c:v>
                </c:pt>
                <c:pt idx="7800">
                  <c:v>15.205475297324952</c:v>
                </c:pt>
                <c:pt idx="7801">
                  <c:v>15.205475297324943</c:v>
                </c:pt>
                <c:pt idx="7802">
                  <c:v>15.205475297324954</c:v>
                </c:pt>
                <c:pt idx="7803">
                  <c:v>15.205475297324965</c:v>
                </c:pt>
                <c:pt idx="7804">
                  <c:v>15.205475297324957</c:v>
                </c:pt>
                <c:pt idx="7805">
                  <c:v>15.205475297324952</c:v>
                </c:pt>
                <c:pt idx="7806">
                  <c:v>15.205475297324957</c:v>
                </c:pt>
                <c:pt idx="7807">
                  <c:v>15.205475297324949</c:v>
                </c:pt>
                <c:pt idx="7808">
                  <c:v>15.205475297324947</c:v>
                </c:pt>
                <c:pt idx="7809">
                  <c:v>15.205475297324952</c:v>
                </c:pt>
                <c:pt idx="7810">
                  <c:v>15.205475297324945</c:v>
                </c:pt>
                <c:pt idx="7811">
                  <c:v>15.205475297324947</c:v>
                </c:pt>
                <c:pt idx="7812">
                  <c:v>15.205475297324959</c:v>
                </c:pt>
                <c:pt idx="7813">
                  <c:v>15.205475297324952</c:v>
                </c:pt>
                <c:pt idx="7814">
                  <c:v>15.205475297324956</c:v>
                </c:pt>
                <c:pt idx="7815">
                  <c:v>15.20547529732495</c:v>
                </c:pt>
                <c:pt idx="7816">
                  <c:v>15.205475297324959</c:v>
                </c:pt>
                <c:pt idx="7817">
                  <c:v>15.20547529732495</c:v>
                </c:pt>
                <c:pt idx="7818">
                  <c:v>15.205475297324956</c:v>
                </c:pt>
                <c:pt idx="7819">
                  <c:v>15.205475297324952</c:v>
                </c:pt>
                <c:pt idx="7820">
                  <c:v>15.205475297324945</c:v>
                </c:pt>
                <c:pt idx="7821">
                  <c:v>15.205475297324957</c:v>
                </c:pt>
                <c:pt idx="7822">
                  <c:v>15.205475297324945</c:v>
                </c:pt>
                <c:pt idx="7823">
                  <c:v>15.205475297324949</c:v>
                </c:pt>
                <c:pt idx="7824">
                  <c:v>15.205475297324954</c:v>
                </c:pt>
                <c:pt idx="7825">
                  <c:v>15.205475297324941</c:v>
                </c:pt>
                <c:pt idx="7826">
                  <c:v>15.205475297324952</c:v>
                </c:pt>
                <c:pt idx="7827">
                  <c:v>15.205475297324945</c:v>
                </c:pt>
                <c:pt idx="7828">
                  <c:v>15.205475297324952</c:v>
                </c:pt>
                <c:pt idx="7829">
                  <c:v>15.205475297324959</c:v>
                </c:pt>
                <c:pt idx="7830">
                  <c:v>15.205475297324943</c:v>
                </c:pt>
                <c:pt idx="7831">
                  <c:v>15.205475297324954</c:v>
                </c:pt>
                <c:pt idx="7832">
                  <c:v>15.205475297324959</c:v>
                </c:pt>
                <c:pt idx="7833">
                  <c:v>15.205475297324949</c:v>
                </c:pt>
                <c:pt idx="7834">
                  <c:v>15.20547529732495</c:v>
                </c:pt>
                <c:pt idx="7835">
                  <c:v>15.205475297324957</c:v>
                </c:pt>
                <c:pt idx="7836">
                  <c:v>15.205475297324945</c:v>
                </c:pt>
                <c:pt idx="7837">
                  <c:v>15.20547529732495</c:v>
                </c:pt>
                <c:pt idx="7838">
                  <c:v>15.205475297324941</c:v>
                </c:pt>
                <c:pt idx="7839">
                  <c:v>15.205475297324956</c:v>
                </c:pt>
                <c:pt idx="7840">
                  <c:v>15.205475297324957</c:v>
                </c:pt>
                <c:pt idx="7841">
                  <c:v>15.205475297324952</c:v>
                </c:pt>
                <c:pt idx="7842">
                  <c:v>15.205475297324954</c:v>
                </c:pt>
                <c:pt idx="7843">
                  <c:v>15.135612484362076</c:v>
                </c:pt>
                <c:pt idx="7844">
                  <c:v>15.135612484362076</c:v>
                </c:pt>
                <c:pt idx="7845">
                  <c:v>15.135612484362079</c:v>
                </c:pt>
                <c:pt idx="7846">
                  <c:v>15.135612484362079</c:v>
                </c:pt>
                <c:pt idx="7847">
                  <c:v>15.135612484362078</c:v>
                </c:pt>
                <c:pt idx="7848">
                  <c:v>15.135612484362085</c:v>
                </c:pt>
                <c:pt idx="7849">
                  <c:v>15.135612484362074</c:v>
                </c:pt>
                <c:pt idx="7850">
                  <c:v>15.135612484362071</c:v>
                </c:pt>
                <c:pt idx="7851">
                  <c:v>15.135612484362069</c:v>
                </c:pt>
                <c:pt idx="7852">
                  <c:v>15.135612484362074</c:v>
                </c:pt>
                <c:pt idx="7853">
                  <c:v>15.135612484362085</c:v>
                </c:pt>
                <c:pt idx="7854">
                  <c:v>15.135612484362083</c:v>
                </c:pt>
                <c:pt idx="7855">
                  <c:v>15.135612484362072</c:v>
                </c:pt>
                <c:pt idx="7856">
                  <c:v>15.135612484362072</c:v>
                </c:pt>
                <c:pt idx="7857">
                  <c:v>15.135612484362078</c:v>
                </c:pt>
                <c:pt idx="7858">
                  <c:v>15.135612484362085</c:v>
                </c:pt>
                <c:pt idx="7859">
                  <c:v>15.135612484362079</c:v>
                </c:pt>
                <c:pt idx="7860">
                  <c:v>15.135612484362078</c:v>
                </c:pt>
                <c:pt idx="7861">
                  <c:v>15.135612484362072</c:v>
                </c:pt>
                <c:pt idx="7862">
                  <c:v>15.135612484362087</c:v>
                </c:pt>
                <c:pt idx="7863">
                  <c:v>15.135612484362083</c:v>
                </c:pt>
                <c:pt idx="7864">
                  <c:v>15.135612484362074</c:v>
                </c:pt>
                <c:pt idx="7865">
                  <c:v>15.135612484362081</c:v>
                </c:pt>
                <c:pt idx="7866">
                  <c:v>15.135612484362074</c:v>
                </c:pt>
                <c:pt idx="7867">
                  <c:v>15.135612484362078</c:v>
                </c:pt>
                <c:pt idx="7868">
                  <c:v>15.135612484362072</c:v>
                </c:pt>
                <c:pt idx="7869">
                  <c:v>15.135612484362076</c:v>
                </c:pt>
                <c:pt idx="7870">
                  <c:v>15.135612484362078</c:v>
                </c:pt>
                <c:pt idx="7871">
                  <c:v>15.135612484362085</c:v>
                </c:pt>
                <c:pt idx="7872">
                  <c:v>15.135612484362071</c:v>
                </c:pt>
                <c:pt idx="7873">
                  <c:v>15.135612484362076</c:v>
                </c:pt>
                <c:pt idx="7874">
                  <c:v>15.135612484362078</c:v>
                </c:pt>
                <c:pt idx="7875">
                  <c:v>15.135612484362069</c:v>
                </c:pt>
                <c:pt idx="7876">
                  <c:v>15.135612484362088</c:v>
                </c:pt>
                <c:pt idx="7877">
                  <c:v>15.135612484362079</c:v>
                </c:pt>
                <c:pt idx="7878">
                  <c:v>15.135612484362072</c:v>
                </c:pt>
                <c:pt idx="7879">
                  <c:v>15.135612484362081</c:v>
                </c:pt>
                <c:pt idx="7880">
                  <c:v>15.135612484362072</c:v>
                </c:pt>
                <c:pt idx="7881">
                  <c:v>15.135612484362074</c:v>
                </c:pt>
                <c:pt idx="7882">
                  <c:v>15.135612484362074</c:v>
                </c:pt>
                <c:pt idx="7883">
                  <c:v>15.135612484362085</c:v>
                </c:pt>
                <c:pt idx="7884">
                  <c:v>15.135612484362081</c:v>
                </c:pt>
                <c:pt idx="7885">
                  <c:v>15.135612484362081</c:v>
                </c:pt>
                <c:pt idx="7886">
                  <c:v>15.135612484362078</c:v>
                </c:pt>
                <c:pt idx="7887">
                  <c:v>15.135612484362085</c:v>
                </c:pt>
                <c:pt idx="7888">
                  <c:v>15.135612484362085</c:v>
                </c:pt>
                <c:pt idx="7889">
                  <c:v>15.135612484362085</c:v>
                </c:pt>
                <c:pt idx="7890">
                  <c:v>15.135612484362072</c:v>
                </c:pt>
                <c:pt idx="7891">
                  <c:v>15.135612484362081</c:v>
                </c:pt>
                <c:pt idx="7892">
                  <c:v>15.135612484362079</c:v>
                </c:pt>
                <c:pt idx="7893">
                  <c:v>15.135612484362074</c:v>
                </c:pt>
                <c:pt idx="7894">
                  <c:v>15.135612484362083</c:v>
                </c:pt>
                <c:pt idx="7895">
                  <c:v>15.135612484362078</c:v>
                </c:pt>
                <c:pt idx="7896">
                  <c:v>15.135612484362076</c:v>
                </c:pt>
                <c:pt idx="7897">
                  <c:v>15.135612484362072</c:v>
                </c:pt>
                <c:pt idx="7898">
                  <c:v>15.135612484362081</c:v>
                </c:pt>
                <c:pt idx="7899">
                  <c:v>15.135612484362085</c:v>
                </c:pt>
                <c:pt idx="7900">
                  <c:v>15.135612484362069</c:v>
                </c:pt>
                <c:pt idx="7901">
                  <c:v>15.135612484362085</c:v>
                </c:pt>
                <c:pt idx="7902">
                  <c:v>15.135612484362078</c:v>
                </c:pt>
                <c:pt idx="7903">
                  <c:v>15.135612484362085</c:v>
                </c:pt>
                <c:pt idx="7904">
                  <c:v>15.135612484362079</c:v>
                </c:pt>
                <c:pt idx="7905">
                  <c:v>15.135612484362074</c:v>
                </c:pt>
                <c:pt idx="7906">
                  <c:v>15.135612484362078</c:v>
                </c:pt>
                <c:pt idx="7907">
                  <c:v>15.135612484362083</c:v>
                </c:pt>
                <c:pt idx="7908">
                  <c:v>15.135612484362076</c:v>
                </c:pt>
                <c:pt idx="7909">
                  <c:v>15.135612484362074</c:v>
                </c:pt>
                <c:pt idx="7910">
                  <c:v>15.135612484362085</c:v>
                </c:pt>
                <c:pt idx="7911">
                  <c:v>15.135612484362079</c:v>
                </c:pt>
                <c:pt idx="7912">
                  <c:v>15.135612484362085</c:v>
                </c:pt>
                <c:pt idx="7913">
                  <c:v>15.135612484362072</c:v>
                </c:pt>
                <c:pt idx="7914">
                  <c:v>15.135612484362072</c:v>
                </c:pt>
                <c:pt idx="7915">
                  <c:v>15.135612484362076</c:v>
                </c:pt>
                <c:pt idx="7916">
                  <c:v>15.135612484362074</c:v>
                </c:pt>
                <c:pt idx="7917">
                  <c:v>15.135612484362069</c:v>
                </c:pt>
                <c:pt idx="7918">
                  <c:v>15.135612484362078</c:v>
                </c:pt>
                <c:pt idx="7919">
                  <c:v>15.135612484362072</c:v>
                </c:pt>
                <c:pt idx="7920">
                  <c:v>15.135612484362083</c:v>
                </c:pt>
                <c:pt idx="7921">
                  <c:v>15.135612484362074</c:v>
                </c:pt>
                <c:pt idx="7922">
                  <c:v>15.135612484362083</c:v>
                </c:pt>
                <c:pt idx="7923">
                  <c:v>15.135612484362071</c:v>
                </c:pt>
                <c:pt idx="7924">
                  <c:v>15.135612484362081</c:v>
                </c:pt>
                <c:pt idx="7925">
                  <c:v>15.135612484362074</c:v>
                </c:pt>
                <c:pt idx="7926">
                  <c:v>15.135612484362076</c:v>
                </c:pt>
                <c:pt idx="7927">
                  <c:v>15.135612484362081</c:v>
                </c:pt>
                <c:pt idx="7928">
                  <c:v>15.135612484362071</c:v>
                </c:pt>
                <c:pt idx="7929">
                  <c:v>15.135612484362085</c:v>
                </c:pt>
                <c:pt idx="7930">
                  <c:v>15.135612484362079</c:v>
                </c:pt>
                <c:pt idx="7931">
                  <c:v>15.135612484362079</c:v>
                </c:pt>
                <c:pt idx="7932">
                  <c:v>15.135612484362078</c:v>
                </c:pt>
                <c:pt idx="7933">
                  <c:v>15.135612484362081</c:v>
                </c:pt>
                <c:pt idx="7934">
                  <c:v>15.135612484362074</c:v>
                </c:pt>
                <c:pt idx="7935">
                  <c:v>15.135612484362087</c:v>
                </c:pt>
                <c:pt idx="7936">
                  <c:v>15.135612484362072</c:v>
                </c:pt>
                <c:pt idx="7937">
                  <c:v>15.135612484362088</c:v>
                </c:pt>
                <c:pt idx="7938">
                  <c:v>15.135612484362079</c:v>
                </c:pt>
                <c:pt idx="7939">
                  <c:v>15.135612484362094</c:v>
                </c:pt>
                <c:pt idx="7940">
                  <c:v>15.135612484362078</c:v>
                </c:pt>
                <c:pt idx="7941">
                  <c:v>15.135612484362079</c:v>
                </c:pt>
                <c:pt idx="7942">
                  <c:v>15.135612484362076</c:v>
                </c:pt>
                <c:pt idx="7943">
                  <c:v>15.135612484362076</c:v>
                </c:pt>
                <c:pt idx="7944">
                  <c:v>15.135612484362079</c:v>
                </c:pt>
                <c:pt idx="7945">
                  <c:v>15.135612484362087</c:v>
                </c:pt>
                <c:pt idx="7946">
                  <c:v>15.135612484362078</c:v>
                </c:pt>
                <c:pt idx="7947">
                  <c:v>15.135612484362087</c:v>
                </c:pt>
                <c:pt idx="7948">
                  <c:v>15.135612484362076</c:v>
                </c:pt>
                <c:pt idx="7949">
                  <c:v>15.135612484362078</c:v>
                </c:pt>
                <c:pt idx="7950">
                  <c:v>15.066070661867426</c:v>
                </c:pt>
                <c:pt idx="7951">
                  <c:v>15.066070661867416</c:v>
                </c:pt>
                <c:pt idx="7952">
                  <c:v>15.066070661867419</c:v>
                </c:pt>
                <c:pt idx="7953">
                  <c:v>15.066070661867418</c:v>
                </c:pt>
                <c:pt idx="7954">
                  <c:v>15.066070661867423</c:v>
                </c:pt>
                <c:pt idx="7955">
                  <c:v>15.066070661867419</c:v>
                </c:pt>
                <c:pt idx="7956">
                  <c:v>15.066070661867423</c:v>
                </c:pt>
                <c:pt idx="7957">
                  <c:v>15.066070661867414</c:v>
                </c:pt>
                <c:pt idx="7958">
                  <c:v>15.066070661867412</c:v>
                </c:pt>
                <c:pt idx="7959">
                  <c:v>15.066070661867414</c:v>
                </c:pt>
                <c:pt idx="7960">
                  <c:v>15.066070661867414</c:v>
                </c:pt>
                <c:pt idx="7961">
                  <c:v>15.066070661867419</c:v>
                </c:pt>
                <c:pt idx="7962">
                  <c:v>15.066070661867416</c:v>
                </c:pt>
                <c:pt idx="7963">
                  <c:v>15.066070661867409</c:v>
                </c:pt>
                <c:pt idx="7964">
                  <c:v>15.066070661867419</c:v>
                </c:pt>
                <c:pt idx="7965">
                  <c:v>15.066070661867414</c:v>
                </c:pt>
                <c:pt idx="7966">
                  <c:v>15.066070661867423</c:v>
                </c:pt>
                <c:pt idx="7967">
                  <c:v>15.066070661867416</c:v>
                </c:pt>
                <c:pt idx="7968">
                  <c:v>15.066070661867419</c:v>
                </c:pt>
                <c:pt idx="7969">
                  <c:v>15.066070661867423</c:v>
                </c:pt>
                <c:pt idx="7970">
                  <c:v>15.066070661867414</c:v>
                </c:pt>
                <c:pt idx="7971">
                  <c:v>15.066070661867426</c:v>
                </c:pt>
                <c:pt idx="7972">
                  <c:v>15.066070661867421</c:v>
                </c:pt>
                <c:pt idx="7973">
                  <c:v>15.066070661867416</c:v>
                </c:pt>
                <c:pt idx="7974">
                  <c:v>15.066070661867412</c:v>
                </c:pt>
                <c:pt idx="7975">
                  <c:v>15.066070661867412</c:v>
                </c:pt>
                <c:pt idx="7976">
                  <c:v>15.066070661867414</c:v>
                </c:pt>
                <c:pt idx="7977">
                  <c:v>15.066070661867414</c:v>
                </c:pt>
                <c:pt idx="7978">
                  <c:v>15.066070661867416</c:v>
                </c:pt>
                <c:pt idx="7979">
                  <c:v>15.066070661867421</c:v>
                </c:pt>
                <c:pt idx="7980">
                  <c:v>15.066070661867421</c:v>
                </c:pt>
                <c:pt idx="7981">
                  <c:v>15.066070661867416</c:v>
                </c:pt>
                <c:pt idx="7982">
                  <c:v>15.066070661867421</c:v>
                </c:pt>
                <c:pt idx="7983">
                  <c:v>15.066070661867418</c:v>
                </c:pt>
                <c:pt idx="7984">
                  <c:v>15.066070661867426</c:v>
                </c:pt>
                <c:pt idx="7985">
                  <c:v>15.066070661867418</c:v>
                </c:pt>
                <c:pt idx="7986">
                  <c:v>15.066070661867412</c:v>
                </c:pt>
                <c:pt idx="7987">
                  <c:v>15.066070661867421</c:v>
                </c:pt>
                <c:pt idx="7988">
                  <c:v>15.066070661867416</c:v>
                </c:pt>
                <c:pt idx="7989">
                  <c:v>15.066070661867418</c:v>
                </c:pt>
                <c:pt idx="7990">
                  <c:v>15.066070661867407</c:v>
                </c:pt>
                <c:pt idx="7991">
                  <c:v>15.066070661867414</c:v>
                </c:pt>
                <c:pt idx="7992">
                  <c:v>15.066070661867416</c:v>
                </c:pt>
                <c:pt idx="7993">
                  <c:v>15.066070661867421</c:v>
                </c:pt>
                <c:pt idx="7994">
                  <c:v>15.066070661867425</c:v>
                </c:pt>
                <c:pt idx="7995">
                  <c:v>15.06607066186743</c:v>
                </c:pt>
                <c:pt idx="7996">
                  <c:v>15.066070661867425</c:v>
                </c:pt>
                <c:pt idx="7997">
                  <c:v>15.066070661867411</c:v>
                </c:pt>
                <c:pt idx="7998">
                  <c:v>15.066070661867414</c:v>
                </c:pt>
                <c:pt idx="7999">
                  <c:v>15.066070661867423</c:v>
                </c:pt>
                <c:pt idx="8000">
                  <c:v>15.066070661867416</c:v>
                </c:pt>
                <c:pt idx="8001">
                  <c:v>15.066070661867425</c:v>
                </c:pt>
                <c:pt idx="8002">
                  <c:v>15.066070661867419</c:v>
                </c:pt>
                <c:pt idx="8003">
                  <c:v>15.066070661867421</c:v>
                </c:pt>
                <c:pt idx="8004">
                  <c:v>15.066070661867412</c:v>
                </c:pt>
                <c:pt idx="8005">
                  <c:v>15.066070661867425</c:v>
                </c:pt>
                <c:pt idx="8006">
                  <c:v>15.066070661867414</c:v>
                </c:pt>
                <c:pt idx="8007">
                  <c:v>15.066070661867412</c:v>
                </c:pt>
                <c:pt idx="8008">
                  <c:v>15.066070661867414</c:v>
                </c:pt>
                <c:pt idx="8009">
                  <c:v>15.066070661867416</c:v>
                </c:pt>
                <c:pt idx="8010">
                  <c:v>15.066070661867425</c:v>
                </c:pt>
                <c:pt idx="8011">
                  <c:v>15.066070661867421</c:v>
                </c:pt>
                <c:pt idx="8012">
                  <c:v>15.066070661867419</c:v>
                </c:pt>
                <c:pt idx="8013">
                  <c:v>15.066070661867414</c:v>
                </c:pt>
                <c:pt idx="8014">
                  <c:v>15.066070661867416</c:v>
                </c:pt>
                <c:pt idx="8015">
                  <c:v>15.066070661867418</c:v>
                </c:pt>
                <c:pt idx="8016">
                  <c:v>15.066070661867414</c:v>
                </c:pt>
                <c:pt idx="8017">
                  <c:v>15.066070661867419</c:v>
                </c:pt>
                <c:pt idx="8018">
                  <c:v>15.066070661867421</c:v>
                </c:pt>
                <c:pt idx="8019">
                  <c:v>15.066070661867411</c:v>
                </c:pt>
                <c:pt idx="8020">
                  <c:v>15.066070661867421</c:v>
                </c:pt>
                <c:pt idx="8021">
                  <c:v>15.066070661867418</c:v>
                </c:pt>
                <c:pt idx="8022">
                  <c:v>15.066070661867416</c:v>
                </c:pt>
                <c:pt idx="8023">
                  <c:v>15.066070661867428</c:v>
                </c:pt>
                <c:pt idx="8024">
                  <c:v>15.066070661867421</c:v>
                </c:pt>
                <c:pt idx="8025">
                  <c:v>15.066070661867421</c:v>
                </c:pt>
                <c:pt idx="8026">
                  <c:v>15.066070661867412</c:v>
                </c:pt>
                <c:pt idx="8027">
                  <c:v>15.066070661867416</c:v>
                </c:pt>
                <c:pt idx="8028">
                  <c:v>15.066070661867416</c:v>
                </c:pt>
                <c:pt idx="8029">
                  <c:v>15.066070661867416</c:v>
                </c:pt>
                <c:pt idx="8030">
                  <c:v>15.066070661867414</c:v>
                </c:pt>
                <c:pt idx="8031">
                  <c:v>15.066070661867416</c:v>
                </c:pt>
                <c:pt idx="8032">
                  <c:v>15.066070661867416</c:v>
                </c:pt>
                <c:pt idx="8033">
                  <c:v>15.066070661867426</c:v>
                </c:pt>
                <c:pt idx="8034">
                  <c:v>15.066070661867411</c:v>
                </c:pt>
                <c:pt idx="8035">
                  <c:v>15.066070661867414</c:v>
                </c:pt>
                <c:pt idx="8036">
                  <c:v>15.066070661867425</c:v>
                </c:pt>
                <c:pt idx="8037">
                  <c:v>15.066070661867414</c:v>
                </c:pt>
                <c:pt idx="8038">
                  <c:v>15.066070661867418</c:v>
                </c:pt>
                <c:pt idx="8039">
                  <c:v>14.996848355023729</c:v>
                </c:pt>
                <c:pt idx="8040">
                  <c:v>14.996848355023733</c:v>
                </c:pt>
                <c:pt idx="8041">
                  <c:v>14.996848355023729</c:v>
                </c:pt>
                <c:pt idx="8042">
                  <c:v>14.996848355023728</c:v>
                </c:pt>
                <c:pt idx="8043">
                  <c:v>14.996848355023735</c:v>
                </c:pt>
                <c:pt idx="8044">
                  <c:v>14.996848355023728</c:v>
                </c:pt>
                <c:pt idx="8045">
                  <c:v>14.996848355023731</c:v>
                </c:pt>
                <c:pt idx="8046">
                  <c:v>14.996848355023728</c:v>
                </c:pt>
                <c:pt idx="8047">
                  <c:v>14.996848355023724</c:v>
                </c:pt>
                <c:pt idx="8048">
                  <c:v>14.996848355023735</c:v>
                </c:pt>
                <c:pt idx="8049">
                  <c:v>14.996848355023738</c:v>
                </c:pt>
                <c:pt idx="8050">
                  <c:v>14.996848355023731</c:v>
                </c:pt>
                <c:pt idx="8051">
                  <c:v>14.996848355023737</c:v>
                </c:pt>
                <c:pt idx="8052">
                  <c:v>14.996848355023735</c:v>
                </c:pt>
                <c:pt idx="8053">
                  <c:v>14.996848355023737</c:v>
                </c:pt>
                <c:pt idx="8054">
                  <c:v>14.996848355023728</c:v>
                </c:pt>
                <c:pt idx="8055">
                  <c:v>14.996848355023738</c:v>
                </c:pt>
                <c:pt idx="8056">
                  <c:v>14.996848355023737</c:v>
                </c:pt>
                <c:pt idx="8057">
                  <c:v>14.996848355023745</c:v>
                </c:pt>
                <c:pt idx="8058">
                  <c:v>14.996848355023731</c:v>
                </c:pt>
                <c:pt idx="8059">
                  <c:v>14.996848355023738</c:v>
                </c:pt>
                <c:pt idx="8060">
                  <c:v>14.996848355023728</c:v>
                </c:pt>
                <c:pt idx="8061">
                  <c:v>14.996848355023738</c:v>
                </c:pt>
                <c:pt idx="8062">
                  <c:v>14.996848355023742</c:v>
                </c:pt>
                <c:pt idx="8063">
                  <c:v>14.99684835502374</c:v>
                </c:pt>
                <c:pt idx="8064">
                  <c:v>14.996848355023728</c:v>
                </c:pt>
                <c:pt idx="8065">
                  <c:v>14.996848355023729</c:v>
                </c:pt>
                <c:pt idx="8066">
                  <c:v>14.996848355023733</c:v>
                </c:pt>
                <c:pt idx="8067">
                  <c:v>14.99684835502374</c:v>
                </c:pt>
                <c:pt idx="8068">
                  <c:v>14.996848355023729</c:v>
                </c:pt>
                <c:pt idx="8069">
                  <c:v>14.996848355023728</c:v>
                </c:pt>
                <c:pt idx="8070">
                  <c:v>14.996848355023726</c:v>
                </c:pt>
                <c:pt idx="8071">
                  <c:v>14.99684835502374</c:v>
                </c:pt>
                <c:pt idx="8072">
                  <c:v>14.996848355023744</c:v>
                </c:pt>
                <c:pt idx="8073">
                  <c:v>14.996848355023738</c:v>
                </c:pt>
                <c:pt idx="8074">
                  <c:v>14.996848355023728</c:v>
                </c:pt>
                <c:pt idx="8075">
                  <c:v>14.996848355023728</c:v>
                </c:pt>
                <c:pt idx="8076">
                  <c:v>14.996848355023731</c:v>
                </c:pt>
                <c:pt idx="8077">
                  <c:v>14.996848355023737</c:v>
                </c:pt>
                <c:pt idx="8078">
                  <c:v>14.996848355023729</c:v>
                </c:pt>
                <c:pt idx="8079">
                  <c:v>14.996848355023735</c:v>
                </c:pt>
                <c:pt idx="8080">
                  <c:v>14.996848355023737</c:v>
                </c:pt>
                <c:pt idx="8081">
                  <c:v>14.996848355023729</c:v>
                </c:pt>
                <c:pt idx="8082">
                  <c:v>14.996848355023735</c:v>
                </c:pt>
                <c:pt idx="8083">
                  <c:v>14.996848355023742</c:v>
                </c:pt>
                <c:pt idx="8084">
                  <c:v>14.996848355023728</c:v>
                </c:pt>
                <c:pt idx="8085">
                  <c:v>14.996848355023738</c:v>
                </c:pt>
                <c:pt idx="8086">
                  <c:v>14.996848355023744</c:v>
                </c:pt>
                <c:pt idx="8087">
                  <c:v>14.996848355023735</c:v>
                </c:pt>
                <c:pt idx="8088">
                  <c:v>14.996848355023733</c:v>
                </c:pt>
                <c:pt idx="8089">
                  <c:v>14.996848355023726</c:v>
                </c:pt>
                <c:pt idx="8090">
                  <c:v>14.996848355023726</c:v>
                </c:pt>
                <c:pt idx="8091">
                  <c:v>14.996848355023729</c:v>
                </c:pt>
                <c:pt idx="8092">
                  <c:v>14.996848355023738</c:v>
                </c:pt>
                <c:pt idx="8093">
                  <c:v>14.996848355023733</c:v>
                </c:pt>
                <c:pt idx="8094">
                  <c:v>14.996848355023726</c:v>
                </c:pt>
                <c:pt idx="8095">
                  <c:v>14.996848355023735</c:v>
                </c:pt>
                <c:pt idx="8096">
                  <c:v>14.996848355023735</c:v>
                </c:pt>
                <c:pt idx="8097">
                  <c:v>14.996848355023737</c:v>
                </c:pt>
                <c:pt idx="8098">
                  <c:v>14.996848355023729</c:v>
                </c:pt>
                <c:pt idx="8099">
                  <c:v>14.996848355023742</c:v>
                </c:pt>
                <c:pt idx="8100">
                  <c:v>14.996848355023731</c:v>
                </c:pt>
                <c:pt idx="8101">
                  <c:v>14.996848355023733</c:v>
                </c:pt>
                <c:pt idx="8102">
                  <c:v>14.996848355023733</c:v>
                </c:pt>
                <c:pt idx="8103">
                  <c:v>14.996848355023735</c:v>
                </c:pt>
                <c:pt idx="8104">
                  <c:v>14.996848355023731</c:v>
                </c:pt>
                <c:pt idx="8105">
                  <c:v>14.996848355023731</c:v>
                </c:pt>
                <c:pt idx="8106">
                  <c:v>14.996848355023737</c:v>
                </c:pt>
                <c:pt idx="8107">
                  <c:v>14.996848355023737</c:v>
                </c:pt>
                <c:pt idx="8108">
                  <c:v>14.996848355023728</c:v>
                </c:pt>
                <c:pt idx="8109">
                  <c:v>14.996848355023737</c:v>
                </c:pt>
                <c:pt idx="8110">
                  <c:v>14.996848355023744</c:v>
                </c:pt>
                <c:pt idx="8111">
                  <c:v>14.996848355023737</c:v>
                </c:pt>
                <c:pt idx="8112">
                  <c:v>14.996848355023729</c:v>
                </c:pt>
                <c:pt idx="8113">
                  <c:v>14.996848355023733</c:v>
                </c:pt>
                <c:pt idx="8114">
                  <c:v>14.99684835502374</c:v>
                </c:pt>
                <c:pt idx="8115">
                  <c:v>14.996848355023728</c:v>
                </c:pt>
                <c:pt idx="8116">
                  <c:v>14.927944095789957</c:v>
                </c:pt>
                <c:pt idx="8117">
                  <c:v>14.927944095789973</c:v>
                </c:pt>
                <c:pt idx="8118">
                  <c:v>14.927944095789959</c:v>
                </c:pt>
                <c:pt idx="8119">
                  <c:v>14.927944095789963</c:v>
                </c:pt>
                <c:pt idx="8120">
                  <c:v>14.927944095789961</c:v>
                </c:pt>
                <c:pt idx="8121">
                  <c:v>14.927944095789963</c:v>
                </c:pt>
                <c:pt idx="8122">
                  <c:v>14.927944095789959</c:v>
                </c:pt>
                <c:pt idx="8123">
                  <c:v>14.927944095789961</c:v>
                </c:pt>
                <c:pt idx="8124">
                  <c:v>14.927944095789961</c:v>
                </c:pt>
                <c:pt idx="8125">
                  <c:v>14.927944095789966</c:v>
                </c:pt>
                <c:pt idx="8126">
                  <c:v>14.927944095789966</c:v>
                </c:pt>
                <c:pt idx="8127">
                  <c:v>14.927944095789954</c:v>
                </c:pt>
                <c:pt idx="8128">
                  <c:v>14.92794409578997</c:v>
                </c:pt>
                <c:pt idx="8129">
                  <c:v>14.927944095789972</c:v>
                </c:pt>
                <c:pt idx="8130">
                  <c:v>14.927944095789963</c:v>
                </c:pt>
                <c:pt idx="8131">
                  <c:v>14.927944095789956</c:v>
                </c:pt>
                <c:pt idx="8132">
                  <c:v>14.927944095789954</c:v>
                </c:pt>
                <c:pt idx="8133">
                  <c:v>14.927944095789965</c:v>
                </c:pt>
                <c:pt idx="8134">
                  <c:v>14.92794409578997</c:v>
                </c:pt>
                <c:pt idx="8135">
                  <c:v>14.92794409578997</c:v>
                </c:pt>
                <c:pt idx="8136">
                  <c:v>14.927944095789952</c:v>
                </c:pt>
                <c:pt idx="8137">
                  <c:v>14.927944095789957</c:v>
                </c:pt>
                <c:pt idx="8138">
                  <c:v>14.927944095789959</c:v>
                </c:pt>
                <c:pt idx="8139">
                  <c:v>14.927944095789965</c:v>
                </c:pt>
                <c:pt idx="8140">
                  <c:v>14.92794409578997</c:v>
                </c:pt>
                <c:pt idx="8141">
                  <c:v>14.927944095789966</c:v>
                </c:pt>
                <c:pt idx="8142">
                  <c:v>14.927944095789959</c:v>
                </c:pt>
                <c:pt idx="8143">
                  <c:v>14.927944095789968</c:v>
                </c:pt>
                <c:pt idx="8144">
                  <c:v>14.927944095789959</c:v>
                </c:pt>
                <c:pt idx="8145">
                  <c:v>14.927944095789956</c:v>
                </c:pt>
                <c:pt idx="8146">
                  <c:v>14.927944095789949</c:v>
                </c:pt>
                <c:pt idx="8147">
                  <c:v>14.927944095789959</c:v>
                </c:pt>
                <c:pt idx="8148">
                  <c:v>14.927944095789959</c:v>
                </c:pt>
                <c:pt idx="8149">
                  <c:v>14.927944095789966</c:v>
                </c:pt>
                <c:pt idx="8150">
                  <c:v>14.927944095789966</c:v>
                </c:pt>
                <c:pt idx="8151">
                  <c:v>14.927944095789968</c:v>
                </c:pt>
                <c:pt idx="8152">
                  <c:v>14.927944095789966</c:v>
                </c:pt>
                <c:pt idx="8153">
                  <c:v>14.927944095789961</c:v>
                </c:pt>
                <c:pt idx="8154">
                  <c:v>14.927944095789957</c:v>
                </c:pt>
                <c:pt idx="8155">
                  <c:v>14.927944095789961</c:v>
                </c:pt>
                <c:pt idx="8156">
                  <c:v>14.927944095789959</c:v>
                </c:pt>
                <c:pt idx="8157">
                  <c:v>14.927944095789968</c:v>
                </c:pt>
                <c:pt idx="8158">
                  <c:v>14.927944095789965</c:v>
                </c:pt>
                <c:pt idx="8159">
                  <c:v>14.92794409578995</c:v>
                </c:pt>
                <c:pt idx="8160">
                  <c:v>14.927944095789959</c:v>
                </c:pt>
                <c:pt idx="8161">
                  <c:v>14.927944095789963</c:v>
                </c:pt>
                <c:pt idx="8162">
                  <c:v>14.927944095789957</c:v>
                </c:pt>
                <c:pt idx="8163">
                  <c:v>14.927944095789954</c:v>
                </c:pt>
                <c:pt idx="8164">
                  <c:v>14.927944095789966</c:v>
                </c:pt>
                <c:pt idx="8165">
                  <c:v>14.927944095789952</c:v>
                </c:pt>
                <c:pt idx="8166">
                  <c:v>14.927944095789963</c:v>
                </c:pt>
                <c:pt idx="8167">
                  <c:v>14.927944095789957</c:v>
                </c:pt>
                <c:pt idx="8168">
                  <c:v>14.927944095789968</c:v>
                </c:pt>
                <c:pt idx="8169">
                  <c:v>14.927944095789966</c:v>
                </c:pt>
                <c:pt idx="8170">
                  <c:v>14.927944095789966</c:v>
                </c:pt>
                <c:pt idx="8171">
                  <c:v>14.927944095789959</c:v>
                </c:pt>
                <c:pt idx="8172">
                  <c:v>14.92794409578997</c:v>
                </c:pt>
                <c:pt idx="8173">
                  <c:v>14.927944095789959</c:v>
                </c:pt>
                <c:pt idx="8174">
                  <c:v>14.927944095789963</c:v>
                </c:pt>
                <c:pt idx="8175">
                  <c:v>14.927944095789968</c:v>
                </c:pt>
                <c:pt idx="8176">
                  <c:v>14.927944095789972</c:v>
                </c:pt>
                <c:pt idx="8177">
                  <c:v>14.927944095789966</c:v>
                </c:pt>
                <c:pt idx="8178">
                  <c:v>14.927944095789963</c:v>
                </c:pt>
                <c:pt idx="8179">
                  <c:v>14.927944095789963</c:v>
                </c:pt>
                <c:pt idx="8180">
                  <c:v>14.927944095789961</c:v>
                </c:pt>
                <c:pt idx="8181">
                  <c:v>14.927944095789957</c:v>
                </c:pt>
                <c:pt idx="8182">
                  <c:v>14.92794409578997</c:v>
                </c:pt>
                <c:pt idx="8183">
                  <c:v>14.92794409578997</c:v>
                </c:pt>
                <c:pt idx="8184">
                  <c:v>14.927944095789965</c:v>
                </c:pt>
                <c:pt idx="8185">
                  <c:v>14.927944095789957</c:v>
                </c:pt>
                <c:pt idx="8186">
                  <c:v>14.927944095789957</c:v>
                </c:pt>
                <c:pt idx="8187">
                  <c:v>14.927944095789968</c:v>
                </c:pt>
                <c:pt idx="8188">
                  <c:v>14.927944095789957</c:v>
                </c:pt>
                <c:pt idx="8189">
                  <c:v>14.927944095789959</c:v>
                </c:pt>
                <c:pt idx="8190">
                  <c:v>14.927944095789959</c:v>
                </c:pt>
                <c:pt idx="8191">
                  <c:v>14.92794409578997</c:v>
                </c:pt>
                <c:pt idx="8192">
                  <c:v>14.927944095789956</c:v>
                </c:pt>
                <c:pt idx="8193">
                  <c:v>14.927944095789961</c:v>
                </c:pt>
                <c:pt idx="8194">
                  <c:v>14.927944095789959</c:v>
                </c:pt>
                <c:pt idx="8195">
                  <c:v>14.927944095789954</c:v>
                </c:pt>
                <c:pt idx="8196">
                  <c:v>14.927944095789965</c:v>
                </c:pt>
                <c:pt idx="8197">
                  <c:v>14.85935642287007</c:v>
                </c:pt>
                <c:pt idx="8198">
                  <c:v>14.859356422870068</c:v>
                </c:pt>
                <c:pt idx="8199">
                  <c:v>14.859356422870063</c:v>
                </c:pt>
                <c:pt idx="8200">
                  <c:v>14.859356422870086</c:v>
                </c:pt>
                <c:pt idx="8201">
                  <c:v>14.859356422870064</c:v>
                </c:pt>
                <c:pt idx="8202">
                  <c:v>14.859356422870075</c:v>
                </c:pt>
                <c:pt idx="8203">
                  <c:v>14.859356422870075</c:v>
                </c:pt>
                <c:pt idx="8204">
                  <c:v>14.859356422870075</c:v>
                </c:pt>
                <c:pt idx="8205">
                  <c:v>14.859356422870075</c:v>
                </c:pt>
                <c:pt idx="8206">
                  <c:v>14.859356422870075</c:v>
                </c:pt>
                <c:pt idx="8207">
                  <c:v>14.859356422870063</c:v>
                </c:pt>
                <c:pt idx="8208">
                  <c:v>14.859356422870071</c:v>
                </c:pt>
                <c:pt idx="8209">
                  <c:v>14.859356422870079</c:v>
                </c:pt>
                <c:pt idx="8210">
                  <c:v>14.859356422870068</c:v>
                </c:pt>
                <c:pt idx="8211">
                  <c:v>14.859356422870071</c:v>
                </c:pt>
                <c:pt idx="8212">
                  <c:v>14.859356422870064</c:v>
                </c:pt>
                <c:pt idx="8213">
                  <c:v>14.859356422870077</c:v>
                </c:pt>
                <c:pt idx="8214">
                  <c:v>14.859356422870082</c:v>
                </c:pt>
                <c:pt idx="8215">
                  <c:v>14.859356422870079</c:v>
                </c:pt>
                <c:pt idx="8216">
                  <c:v>14.859356422870064</c:v>
                </c:pt>
                <c:pt idx="8217">
                  <c:v>14.859356422870071</c:v>
                </c:pt>
                <c:pt idx="8218">
                  <c:v>14.859356422870071</c:v>
                </c:pt>
                <c:pt idx="8219">
                  <c:v>14.859356422870077</c:v>
                </c:pt>
                <c:pt idx="8220">
                  <c:v>14.859356422870077</c:v>
                </c:pt>
                <c:pt idx="8221">
                  <c:v>14.859356422870064</c:v>
                </c:pt>
                <c:pt idx="8222">
                  <c:v>14.859356422870073</c:v>
                </c:pt>
                <c:pt idx="8223">
                  <c:v>14.859356422870064</c:v>
                </c:pt>
                <c:pt idx="8224">
                  <c:v>14.859356422870068</c:v>
                </c:pt>
                <c:pt idx="8225">
                  <c:v>14.859356422870068</c:v>
                </c:pt>
                <c:pt idx="8226">
                  <c:v>14.85935642287007</c:v>
                </c:pt>
                <c:pt idx="8227">
                  <c:v>14.859356422870068</c:v>
                </c:pt>
                <c:pt idx="8228">
                  <c:v>14.859356422870068</c:v>
                </c:pt>
                <c:pt idx="8229">
                  <c:v>14.859356422870075</c:v>
                </c:pt>
                <c:pt idx="8230">
                  <c:v>14.859356422870064</c:v>
                </c:pt>
                <c:pt idx="8231">
                  <c:v>14.859356422870064</c:v>
                </c:pt>
                <c:pt idx="8232">
                  <c:v>14.859356422870073</c:v>
                </c:pt>
                <c:pt idx="8233">
                  <c:v>14.859356422870068</c:v>
                </c:pt>
                <c:pt idx="8234">
                  <c:v>14.859356422870068</c:v>
                </c:pt>
                <c:pt idx="8235">
                  <c:v>14.859356422870075</c:v>
                </c:pt>
                <c:pt idx="8236">
                  <c:v>14.859356422870068</c:v>
                </c:pt>
                <c:pt idx="8237">
                  <c:v>14.859356422870073</c:v>
                </c:pt>
                <c:pt idx="8238">
                  <c:v>14.859356422870075</c:v>
                </c:pt>
                <c:pt idx="8239">
                  <c:v>14.85935642287007</c:v>
                </c:pt>
                <c:pt idx="8240">
                  <c:v>14.859356422870068</c:v>
                </c:pt>
                <c:pt idx="8241">
                  <c:v>14.859356422870071</c:v>
                </c:pt>
                <c:pt idx="8242">
                  <c:v>14.859356422870068</c:v>
                </c:pt>
                <c:pt idx="8243">
                  <c:v>14.859356422870064</c:v>
                </c:pt>
                <c:pt idx="8244">
                  <c:v>14.859356422870073</c:v>
                </c:pt>
                <c:pt idx="8245">
                  <c:v>14.85935642287007</c:v>
                </c:pt>
                <c:pt idx="8246">
                  <c:v>14.859356422870071</c:v>
                </c:pt>
                <c:pt idx="8247">
                  <c:v>14.859356422870075</c:v>
                </c:pt>
                <c:pt idx="8248">
                  <c:v>14.859356422870064</c:v>
                </c:pt>
                <c:pt idx="8249">
                  <c:v>14.859356422870079</c:v>
                </c:pt>
                <c:pt idx="8250">
                  <c:v>14.859356422870068</c:v>
                </c:pt>
                <c:pt idx="8251">
                  <c:v>14.859356422870066</c:v>
                </c:pt>
                <c:pt idx="8252">
                  <c:v>14.85935642287007</c:v>
                </c:pt>
                <c:pt idx="8253">
                  <c:v>14.859356422870079</c:v>
                </c:pt>
                <c:pt idx="8254">
                  <c:v>14.859356422870075</c:v>
                </c:pt>
                <c:pt idx="8255">
                  <c:v>14.85935642287007</c:v>
                </c:pt>
                <c:pt idx="8256">
                  <c:v>14.859356422870073</c:v>
                </c:pt>
                <c:pt idx="8257">
                  <c:v>14.859356422870077</c:v>
                </c:pt>
                <c:pt idx="8258">
                  <c:v>14.859356422870079</c:v>
                </c:pt>
                <c:pt idx="8259">
                  <c:v>14.859356422870075</c:v>
                </c:pt>
                <c:pt idx="8260">
                  <c:v>14.85935642287007</c:v>
                </c:pt>
                <c:pt idx="8261">
                  <c:v>14.859356422870073</c:v>
                </c:pt>
                <c:pt idx="8262">
                  <c:v>14.859356422870075</c:v>
                </c:pt>
                <c:pt idx="8263">
                  <c:v>14.859356422870071</c:v>
                </c:pt>
                <c:pt idx="8264">
                  <c:v>14.85935642287007</c:v>
                </c:pt>
                <c:pt idx="8265">
                  <c:v>14.859356422870064</c:v>
                </c:pt>
                <c:pt idx="8266">
                  <c:v>14.859356422870079</c:v>
                </c:pt>
                <c:pt idx="8267">
                  <c:v>14.85935642287008</c:v>
                </c:pt>
                <c:pt idx="8268">
                  <c:v>14.859356422870071</c:v>
                </c:pt>
                <c:pt idx="8269">
                  <c:v>14.859356422870066</c:v>
                </c:pt>
                <c:pt idx="8270">
                  <c:v>14.859356422870071</c:v>
                </c:pt>
                <c:pt idx="8271">
                  <c:v>14.859356422870082</c:v>
                </c:pt>
                <c:pt idx="8272">
                  <c:v>14.859356422870075</c:v>
                </c:pt>
                <c:pt idx="8273">
                  <c:v>14.859356422870077</c:v>
                </c:pt>
                <c:pt idx="8274">
                  <c:v>14.859356422870075</c:v>
                </c:pt>
                <c:pt idx="8275">
                  <c:v>14.859356422870071</c:v>
                </c:pt>
                <c:pt idx="8276">
                  <c:v>14.859356422870068</c:v>
                </c:pt>
                <c:pt idx="8277">
                  <c:v>14.859356422870071</c:v>
                </c:pt>
                <c:pt idx="8278">
                  <c:v>14.859356422870075</c:v>
                </c:pt>
                <c:pt idx="8279">
                  <c:v>14.859356422870075</c:v>
                </c:pt>
                <c:pt idx="8280">
                  <c:v>14.859356422870071</c:v>
                </c:pt>
                <c:pt idx="8281">
                  <c:v>14.859356422870066</c:v>
                </c:pt>
                <c:pt idx="8282">
                  <c:v>14.859356422870068</c:v>
                </c:pt>
                <c:pt idx="8283">
                  <c:v>14.859356422870071</c:v>
                </c:pt>
                <c:pt idx="8284">
                  <c:v>14.859356422870066</c:v>
                </c:pt>
                <c:pt idx="8285">
                  <c:v>14.859356422870071</c:v>
                </c:pt>
                <c:pt idx="8286">
                  <c:v>14.859356422870063</c:v>
                </c:pt>
                <c:pt idx="8287">
                  <c:v>14.859356422870066</c:v>
                </c:pt>
                <c:pt idx="8288">
                  <c:v>14.85935642287007</c:v>
                </c:pt>
                <c:pt idx="8289">
                  <c:v>14.85935642287008</c:v>
                </c:pt>
                <c:pt idx="8290">
                  <c:v>14.859356422870066</c:v>
                </c:pt>
                <c:pt idx="8291">
                  <c:v>14.859356422870064</c:v>
                </c:pt>
                <c:pt idx="8292">
                  <c:v>14.85935642287007</c:v>
                </c:pt>
                <c:pt idx="8293">
                  <c:v>14.791083881682077</c:v>
                </c:pt>
                <c:pt idx="8294">
                  <c:v>14.791083881682077</c:v>
                </c:pt>
                <c:pt idx="8295">
                  <c:v>14.791083881682079</c:v>
                </c:pt>
                <c:pt idx="8296">
                  <c:v>14.791083881682077</c:v>
                </c:pt>
                <c:pt idx="8297">
                  <c:v>14.791083881682074</c:v>
                </c:pt>
                <c:pt idx="8298">
                  <c:v>14.791083881682079</c:v>
                </c:pt>
                <c:pt idx="8299">
                  <c:v>14.79108388168207</c:v>
                </c:pt>
                <c:pt idx="8300">
                  <c:v>14.791083881682077</c:v>
                </c:pt>
                <c:pt idx="8301">
                  <c:v>14.791083881682084</c:v>
                </c:pt>
                <c:pt idx="8302">
                  <c:v>14.79108388168207</c:v>
                </c:pt>
                <c:pt idx="8303">
                  <c:v>14.791083881682079</c:v>
                </c:pt>
                <c:pt idx="8304">
                  <c:v>14.791083881682081</c:v>
                </c:pt>
                <c:pt idx="8305">
                  <c:v>14.791083881682072</c:v>
                </c:pt>
                <c:pt idx="8306">
                  <c:v>14.791083881682077</c:v>
                </c:pt>
                <c:pt idx="8307">
                  <c:v>14.791083881682077</c:v>
                </c:pt>
                <c:pt idx="8308">
                  <c:v>14.791083881682075</c:v>
                </c:pt>
                <c:pt idx="8309">
                  <c:v>14.791083881682077</c:v>
                </c:pt>
                <c:pt idx="8310">
                  <c:v>14.791083881682081</c:v>
                </c:pt>
                <c:pt idx="8311">
                  <c:v>14.791083881682077</c:v>
                </c:pt>
                <c:pt idx="8312">
                  <c:v>14.791083881682075</c:v>
                </c:pt>
                <c:pt idx="8313">
                  <c:v>14.79108388168207</c:v>
                </c:pt>
                <c:pt idx="8314">
                  <c:v>14.791083881682082</c:v>
                </c:pt>
                <c:pt idx="8315">
                  <c:v>14.791083881682075</c:v>
                </c:pt>
                <c:pt idx="8316">
                  <c:v>14.791083881682086</c:v>
                </c:pt>
                <c:pt idx="8317">
                  <c:v>14.791083881682074</c:v>
                </c:pt>
                <c:pt idx="8318">
                  <c:v>14.791083881682082</c:v>
                </c:pt>
                <c:pt idx="8319">
                  <c:v>14.791083881682066</c:v>
                </c:pt>
                <c:pt idx="8320">
                  <c:v>14.791083881682081</c:v>
                </c:pt>
                <c:pt idx="8321">
                  <c:v>14.791083881682074</c:v>
                </c:pt>
                <c:pt idx="8322">
                  <c:v>14.79108388168207</c:v>
                </c:pt>
                <c:pt idx="8323">
                  <c:v>14.79108388168209</c:v>
                </c:pt>
                <c:pt idx="8324">
                  <c:v>14.79108388168207</c:v>
                </c:pt>
                <c:pt idx="8325">
                  <c:v>14.791083881682081</c:v>
                </c:pt>
                <c:pt idx="8326">
                  <c:v>14.791083881682079</c:v>
                </c:pt>
                <c:pt idx="8327">
                  <c:v>14.79108388168207</c:v>
                </c:pt>
                <c:pt idx="8328">
                  <c:v>14.791083881682084</c:v>
                </c:pt>
                <c:pt idx="8329">
                  <c:v>14.791083881682075</c:v>
                </c:pt>
                <c:pt idx="8330">
                  <c:v>14.791083881682088</c:v>
                </c:pt>
                <c:pt idx="8331">
                  <c:v>14.791083881682068</c:v>
                </c:pt>
                <c:pt idx="8332">
                  <c:v>14.791083881682084</c:v>
                </c:pt>
                <c:pt idx="8333">
                  <c:v>14.791083881682074</c:v>
                </c:pt>
                <c:pt idx="8334">
                  <c:v>14.79108388168207</c:v>
                </c:pt>
                <c:pt idx="8335">
                  <c:v>14.791083881682072</c:v>
                </c:pt>
                <c:pt idx="8336">
                  <c:v>14.791083881682082</c:v>
                </c:pt>
                <c:pt idx="8337">
                  <c:v>14.79108388168207</c:v>
                </c:pt>
                <c:pt idx="8338">
                  <c:v>14.791083881682084</c:v>
                </c:pt>
                <c:pt idx="8339">
                  <c:v>14.791083881682075</c:v>
                </c:pt>
                <c:pt idx="8340">
                  <c:v>14.791083881682079</c:v>
                </c:pt>
                <c:pt idx="8341">
                  <c:v>14.791083881682082</c:v>
                </c:pt>
                <c:pt idx="8342">
                  <c:v>14.791083881682086</c:v>
                </c:pt>
                <c:pt idx="8343">
                  <c:v>14.791083881682084</c:v>
                </c:pt>
                <c:pt idx="8344">
                  <c:v>14.791083881682082</c:v>
                </c:pt>
                <c:pt idx="8345">
                  <c:v>14.791083881682068</c:v>
                </c:pt>
                <c:pt idx="8346">
                  <c:v>14.791083881682079</c:v>
                </c:pt>
                <c:pt idx="8347">
                  <c:v>14.791083881682077</c:v>
                </c:pt>
                <c:pt idx="8348">
                  <c:v>14.79108388168207</c:v>
                </c:pt>
                <c:pt idx="8349">
                  <c:v>14.791083881682075</c:v>
                </c:pt>
                <c:pt idx="8350">
                  <c:v>14.791083881682081</c:v>
                </c:pt>
                <c:pt idx="8351">
                  <c:v>14.791083881682082</c:v>
                </c:pt>
                <c:pt idx="8352">
                  <c:v>14.791083881682079</c:v>
                </c:pt>
                <c:pt idx="8353">
                  <c:v>14.791083881682079</c:v>
                </c:pt>
                <c:pt idx="8354">
                  <c:v>14.791083881682075</c:v>
                </c:pt>
                <c:pt idx="8355">
                  <c:v>14.791083881682068</c:v>
                </c:pt>
                <c:pt idx="8356">
                  <c:v>14.791083881682081</c:v>
                </c:pt>
                <c:pt idx="8357">
                  <c:v>14.791083881682079</c:v>
                </c:pt>
                <c:pt idx="8358">
                  <c:v>14.791083881682075</c:v>
                </c:pt>
                <c:pt idx="8359">
                  <c:v>14.791083881682081</c:v>
                </c:pt>
                <c:pt idx="8360">
                  <c:v>14.791083881682086</c:v>
                </c:pt>
                <c:pt idx="8361">
                  <c:v>14.791083881682088</c:v>
                </c:pt>
                <c:pt idx="8362">
                  <c:v>14.791083881682068</c:v>
                </c:pt>
                <c:pt idx="8363">
                  <c:v>14.723125024327189</c:v>
                </c:pt>
                <c:pt idx="8364">
                  <c:v>14.72312502432718</c:v>
                </c:pt>
                <c:pt idx="8365">
                  <c:v>14.723125024327183</c:v>
                </c:pt>
                <c:pt idx="8366">
                  <c:v>14.72312502432718</c:v>
                </c:pt>
                <c:pt idx="8367">
                  <c:v>14.723125024327185</c:v>
                </c:pt>
                <c:pt idx="8368">
                  <c:v>14.723125024327191</c:v>
                </c:pt>
                <c:pt idx="8369">
                  <c:v>14.723125024327178</c:v>
                </c:pt>
                <c:pt idx="8370">
                  <c:v>14.723125024327187</c:v>
                </c:pt>
                <c:pt idx="8371">
                  <c:v>14.723125024327182</c:v>
                </c:pt>
                <c:pt idx="8372">
                  <c:v>14.723125024327182</c:v>
                </c:pt>
                <c:pt idx="8373">
                  <c:v>14.723125024327175</c:v>
                </c:pt>
                <c:pt idx="8374">
                  <c:v>14.723125024327182</c:v>
                </c:pt>
                <c:pt idx="8375">
                  <c:v>14.723125024327183</c:v>
                </c:pt>
                <c:pt idx="8376">
                  <c:v>14.723125024327175</c:v>
                </c:pt>
                <c:pt idx="8377">
                  <c:v>14.723125024327178</c:v>
                </c:pt>
                <c:pt idx="8378">
                  <c:v>14.723125024327175</c:v>
                </c:pt>
                <c:pt idx="8379">
                  <c:v>14.723125024327187</c:v>
                </c:pt>
                <c:pt idx="8380">
                  <c:v>14.723125024327175</c:v>
                </c:pt>
                <c:pt idx="8381">
                  <c:v>14.72312502432718</c:v>
                </c:pt>
                <c:pt idx="8382">
                  <c:v>14.723125024327189</c:v>
                </c:pt>
                <c:pt idx="8383">
                  <c:v>14.723125024327178</c:v>
                </c:pt>
                <c:pt idx="8384">
                  <c:v>14.723125024327178</c:v>
                </c:pt>
                <c:pt idx="8385">
                  <c:v>14.723125024327178</c:v>
                </c:pt>
                <c:pt idx="8386">
                  <c:v>14.723125024327185</c:v>
                </c:pt>
                <c:pt idx="8387">
                  <c:v>14.723125024327178</c:v>
                </c:pt>
                <c:pt idx="8388">
                  <c:v>14.723125024327194</c:v>
                </c:pt>
                <c:pt idx="8389">
                  <c:v>14.723125024327178</c:v>
                </c:pt>
                <c:pt idx="8390">
                  <c:v>14.723125024327185</c:v>
                </c:pt>
                <c:pt idx="8391">
                  <c:v>14.723125024327176</c:v>
                </c:pt>
                <c:pt idx="8392">
                  <c:v>14.723125024327173</c:v>
                </c:pt>
                <c:pt idx="8393">
                  <c:v>14.723125024327175</c:v>
                </c:pt>
                <c:pt idx="8394">
                  <c:v>14.723125024327183</c:v>
                </c:pt>
                <c:pt idx="8395">
                  <c:v>14.723125024327182</c:v>
                </c:pt>
                <c:pt idx="8396">
                  <c:v>14.723125024327171</c:v>
                </c:pt>
                <c:pt idx="8397">
                  <c:v>14.723125024327187</c:v>
                </c:pt>
                <c:pt idx="8398">
                  <c:v>14.723125024327187</c:v>
                </c:pt>
                <c:pt idx="8399">
                  <c:v>14.72312502432718</c:v>
                </c:pt>
                <c:pt idx="8400">
                  <c:v>14.723125024327178</c:v>
                </c:pt>
                <c:pt idx="8401">
                  <c:v>14.723125024327171</c:v>
                </c:pt>
                <c:pt idx="8402">
                  <c:v>14.723125024327176</c:v>
                </c:pt>
                <c:pt idx="8403">
                  <c:v>14.72312502432718</c:v>
                </c:pt>
                <c:pt idx="8404">
                  <c:v>14.72312502432718</c:v>
                </c:pt>
                <c:pt idx="8405">
                  <c:v>14.723125024327176</c:v>
                </c:pt>
                <c:pt idx="8406">
                  <c:v>14.723125024327175</c:v>
                </c:pt>
                <c:pt idx="8407">
                  <c:v>14.723125024327182</c:v>
                </c:pt>
                <c:pt idx="8408">
                  <c:v>14.723125024327183</c:v>
                </c:pt>
                <c:pt idx="8409">
                  <c:v>14.723125024327178</c:v>
                </c:pt>
                <c:pt idx="8410">
                  <c:v>14.723125024327182</c:v>
                </c:pt>
                <c:pt idx="8411">
                  <c:v>14.723125024327178</c:v>
                </c:pt>
                <c:pt idx="8412">
                  <c:v>14.723125024327194</c:v>
                </c:pt>
                <c:pt idx="8413">
                  <c:v>14.723125024327187</c:v>
                </c:pt>
                <c:pt idx="8414">
                  <c:v>14.723125024327185</c:v>
                </c:pt>
                <c:pt idx="8415">
                  <c:v>14.723125024327176</c:v>
                </c:pt>
                <c:pt idx="8416">
                  <c:v>14.723125024327185</c:v>
                </c:pt>
                <c:pt idx="8417">
                  <c:v>14.723125024327178</c:v>
                </c:pt>
                <c:pt idx="8418">
                  <c:v>14.723125024327185</c:v>
                </c:pt>
                <c:pt idx="8419">
                  <c:v>14.723125024327182</c:v>
                </c:pt>
                <c:pt idx="8420">
                  <c:v>14.72312502432718</c:v>
                </c:pt>
                <c:pt idx="8421">
                  <c:v>14.72312502432718</c:v>
                </c:pt>
                <c:pt idx="8422">
                  <c:v>14.723125024327176</c:v>
                </c:pt>
                <c:pt idx="8423">
                  <c:v>14.72312502432718</c:v>
                </c:pt>
                <c:pt idx="8424">
                  <c:v>14.723125024327182</c:v>
                </c:pt>
                <c:pt idx="8425">
                  <c:v>14.72312502432718</c:v>
                </c:pt>
                <c:pt idx="8426">
                  <c:v>14.72312502432718</c:v>
                </c:pt>
                <c:pt idx="8427">
                  <c:v>14.723125024327178</c:v>
                </c:pt>
                <c:pt idx="8428">
                  <c:v>14.723125024327187</c:v>
                </c:pt>
                <c:pt idx="8429">
                  <c:v>14.72312502432718</c:v>
                </c:pt>
                <c:pt idx="8430">
                  <c:v>14.72312502432718</c:v>
                </c:pt>
                <c:pt idx="8431">
                  <c:v>14.723125024327178</c:v>
                </c:pt>
                <c:pt idx="8432">
                  <c:v>14.723125024327189</c:v>
                </c:pt>
                <c:pt idx="8433">
                  <c:v>14.723125024327189</c:v>
                </c:pt>
                <c:pt idx="8434">
                  <c:v>14.72312502432718</c:v>
                </c:pt>
                <c:pt idx="8435">
                  <c:v>14.723125024327178</c:v>
                </c:pt>
                <c:pt idx="8436">
                  <c:v>14.723125024327178</c:v>
                </c:pt>
                <c:pt idx="8437">
                  <c:v>14.655478409559105</c:v>
                </c:pt>
                <c:pt idx="8438">
                  <c:v>14.6554784095591</c:v>
                </c:pt>
                <c:pt idx="8439">
                  <c:v>14.655478409559111</c:v>
                </c:pt>
                <c:pt idx="8440">
                  <c:v>14.655478409559109</c:v>
                </c:pt>
                <c:pt idx="8441">
                  <c:v>14.655478409559114</c:v>
                </c:pt>
                <c:pt idx="8442">
                  <c:v>14.655478409559105</c:v>
                </c:pt>
                <c:pt idx="8443">
                  <c:v>14.655478409559125</c:v>
                </c:pt>
                <c:pt idx="8444">
                  <c:v>14.655478409559118</c:v>
                </c:pt>
                <c:pt idx="8445">
                  <c:v>14.655478409559107</c:v>
                </c:pt>
                <c:pt idx="8446">
                  <c:v>14.655478409559112</c:v>
                </c:pt>
                <c:pt idx="8447">
                  <c:v>14.655478409559105</c:v>
                </c:pt>
                <c:pt idx="8448">
                  <c:v>14.655478409559114</c:v>
                </c:pt>
                <c:pt idx="8449">
                  <c:v>14.655478409559114</c:v>
                </c:pt>
                <c:pt idx="8450">
                  <c:v>14.655478409559116</c:v>
                </c:pt>
                <c:pt idx="8451">
                  <c:v>14.655478409559116</c:v>
                </c:pt>
                <c:pt idx="8452">
                  <c:v>14.655478409559114</c:v>
                </c:pt>
                <c:pt idx="8453">
                  <c:v>14.655478409559105</c:v>
                </c:pt>
                <c:pt idx="8454">
                  <c:v>14.655478409559121</c:v>
                </c:pt>
                <c:pt idx="8455">
                  <c:v>14.655478409559107</c:v>
                </c:pt>
                <c:pt idx="8456">
                  <c:v>14.655478409559112</c:v>
                </c:pt>
                <c:pt idx="8457">
                  <c:v>14.655478409559116</c:v>
                </c:pt>
                <c:pt idx="8458">
                  <c:v>14.655478409559114</c:v>
                </c:pt>
                <c:pt idx="8459">
                  <c:v>14.655478409559114</c:v>
                </c:pt>
                <c:pt idx="8460">
                  <c:v>14.655478409559111</c:v>
                </c:pt>
                <c:pt idx="8461">
                  <c:v>14.655478409559107</c:v>
                </c:pt>
                <c:pt idx="8462">
                  <c:v>14.655478409559109</c:v>
                </c:pt>
                <c:pt idx="8463">
                  <c:v>14.65547840955912</c:v>
                </c:pt>
                <c:pt idx="8464">
                  <c:v>14.655478409559112</c:v>
                </c:pt>
                <c:pt idx="8465">
                  <c:v>14.65547840955912</c:v>
                </c:pt>
                <c:pt idx="8466">
                  <c:v>14.655478409559118</c:v>
                </c:pt>
                <c:pt idx="8467">
                  <c:v>14.655478409559116</c:v>
                </c:pt>
                <c:pt idx="8468">
                  <c:v>14.655478409559104</c:v>
                </c:pt>
                <c:pt idx="8469">
                  <c:v>14.655478409559118</c:v>
                </c:pt>
                <c:pt idx="8470">
                  <c:v>14.655478409559111</c:v>
                </c:pt>
                <c:pt idx="8471">
                  <c:v>14.655478409559111</c:v>
                </c:pt>
                <c:pt idx="8472">
                  <c:v>14.655478409559109</c:v>
                </c:pt>
                <c:pt idx="8473">
                  <c:v>14.655478409559111</c:v>
                </c:pt>
                <c:pt idx="8474">
                  <c:v>14.655478409559107</c:v>
                </c:pt>
                <c:pt idx="8475">
                  <c:v>14.655478409559109</c:v>
                </c:pt>
                <c:pt idx="8476">
                  <c:v>14.655478409559116</c:v>
                </c:pt>
                <c:pt idx="8477">
                  <c:v>14.655478409559116</c:v>
                </c:pt>
                <c:pt idx="8478">
                  <c:v>14.655478409559109</c:v>
                </c:pt>
                <c:pt idx="8479">
                  <c:v>14.655478409559107</c:v>
                </c:pt>
                <c:pt idx="8480">
                  <c:v>14.655478409559109</c:v>
                </c:pt>
                <c:pt idx="8481">
                  <c:v>14.655478409559098</c:v>
                </c:pt>
                <c:pt idx="8482">
                  <c:v>14.655478409559109</c:v>
                </c:pt>
                <c:pt idx="8483">
                  <c:v>14.655478409559109</c:v>
                </c:pt>
                <c:pt idx="8484">
                  <c:v>14.655478409559121</c:v>
                </c:pt>
                <c:pt idx="8485">
                  <c:v>14.655478409559109</c:v>
                </c:pt>
                <c:pt idx="8486">
                  <c:v>14.655478409559111</c:v>
                </c:pt>
                <c:pt idx="8487">
                  <c:v>14.655478409559107</c:v>
                </c:pt>
                <c:pt idx="8488">
                  <c:v>14.655478409559114</c:v>
                </c:pt>
                <c:pt idx="8489">
                  <c:v>14.655478409559107</c:v>
                </c:pt>
                <c:pt idx="8490">
                  <c:v>14.655478409559105</c:v>
                </c:pt>
                <c:pt idx="8491">
                  <c:v>14.655478409559109</c:v>
                </c:pt>
                <c:pt idx="8492">
                  <c:v>14.655478409559111</c:v>
                </c:pt>
                <c:pt idx="8493">
                  <c:v>14.655478409559116</c:v>
                </c:pt>
                <c:pt idx="8494">
                  <c:v>14.655478409559118</c:v>
                </c:pt>
                <c:pt idx="8495">
                  <c:v>14.655478409559111</c:v>
                </c:pt>
                <c:pt idx="8496">
                  <c:v>14.655478409559105</c:v>
                </c:pt>
                <c:pt idx="8497">
                  <c:v>14.655478409559111</c:v>
                </c:pt>
                <c:pt idx="8498">
                  <c:v>14.655478409559114</c:v>
                </c:pt>
                <c:pt idx="8499">
                  <c:v>14.655478409559107</c:v>
                </c:pt>
                <c:pt idx="8500">
                  <c:v>14.655478409559105</c:v>
                </c:pt>
                <c:pt idx="8501">
                  <c:v>14.655478409559114</c:v>
                </c:pt>
                <c:pt idx="8502">
                  <c:v>14.6554784095591</c:v>
                </c:pt>
                <c:pt idx="8503">
                  <c:v>14.655478409559109</c:v>
                </c:pt>
                <c:pt idx="8504">
                  <c:v>14.655478409559109</c:v>
                </c:pt>
                <c:pt idx="8505">
                  <c:v>14.655478409559109</c:v>
                </c:pt>
                <c:pt idx="8506">
                  <c:v>14.655478409559111</c:v>
                </c:pt>
                <c:pt idx="8507">
                  <c:v>14.655478409559116</c:v>
                </c:pt>
                <c:pt idx="8508">
                  <c:v>14.655478409559116</c:v>
                </c:pt>
                <c:pt idx="8509">
                  <c:v>14.655478409559114</c:v>
                </c:pt>
                <c:pt idx="8510">
                  <c:v>14.655478409559116</c:v>
                </c:pt>
                <c:pt idx="8511">
                  <c:v>14.655478409559112</c:v>
                </c:pt>
                <c:pt idx="8512">
                  <c:v>14.655478409559104</c:v>
                </c:pt>
                <c:pt idx="8513">
                  <c:v>14.655478409559114</c:v>
                </c:pt>
                <c:pt idx="8514">
                  <c:v>14.655478409559111</c:v>
                </c:pt>
                <c:pt idx="8515">
                  <c:v>14.655478409559104</c:v>
                </c:pt>
                <c:pt idx="8516">
                  <c:v>14.655478409559111</c:v>
                </c:pt>
                <c:pt idx="8517">
                  <c:v>14.655478409559109</c:v>
                </c:pt>
                <c:pt idx="8518">
                  <c:v>14.655478409559111</c:v>
                </c:pt>
                <c:pt idx="8519">
                  <c:v>14.655478409559107</c:v>
                </c:pt>
                <c:pt idx="8520">
                  <c:v>14.655478409559109</c:v>
                </c:pt>
                <c:pt idx="8521">
                  <c:v>14.655478409559104</c:v>
                </c:pt>
                <c:pt idx="8522">
                  <c:v>14.655478409559114</c:v>
                </c:pt>
                <c:pt idx="8523">
                  <c:v>14.655478409559112</c:v>
                </c:pt>
                <c:pt idx="8524">
                  <c:v>14.655478409559114</c:v>
                </c:pt>
                <c:pt idx="8525">
                  <c:v>14.655478409559105</c:v>
                </c:pt>
                <c:pt idx="8526">
                  <c:v>14.588142602753479</c:v>
                </c:pt>
                <c:pt idx="8527">
                  <c:v>14.588142602753472</c:v>
                </c:pt>
                <c:pt idx="8528">
                  <c:v>14.588142602753486</c:v>
                </c:pt>
                <c:pt idx="8529">
                  <c:v>14.588142602753473</c:v>
                </c:pt>
                <c:pt idx="8530">
                  <c:v>14.588142602753488</c:v>
                </c:pt>
                <c:pt idx="8531">
                  <c:v>14.58814260275347</c:v>
                </c:pt>
                <c:pt idx="8532">
                  <c:v>14.588142602753473</c:v>
                </c:pt>
                <c:pt idx="8533">
                  <c:v>14.588142602753482</c:v>
                </c:pt>
                <c:pt idx="8534">
                  <c:v>14.588142602753475</c:v>
                </c:pt>
                <c:pt idx="8535">
                  <c:v>14.588142602753477</c:v>
                </c:pt>
                <c:pt idx="8536">
                  <c:v>14.58814260275348</c:v>
                </c:pt>
                <c:pt idx="8537">
                  <c:v>14.588142602753491</c:v>
                </c:pt>
                <c:pt idx="8538">
                  <c:v>14.588142602753473</c:v>
                </c:pt>
                <c:pt idx="8539">
                  <c:v>14.58814260275348</c:v>
                </c:pt>
                <c:pt idx="8540">
                  <c:v>14.588142602753482</c:v>
                </c:pt>
                <c:pt idx="8541">
                  <c:v>14.58814260275348</c:v>
                </c:pt>
                <c:pt idx="8542">
                  <c:v>14.588142602753479</c:v>
                </c:pt>
                <c:pt idx="8543">
                  <c:v>14.58814260275348</c:v>
                </c:pt>
                <c:pt idx="8544">
                  <c:v>14.58814260275348</c:v>
                </c:pt>
                <c:pt idx="8545">
                  <c:v>14.588142602753482</c:v>
                </c:pt>
                <c:pt idx="8546">
                  <c:v>14.588142602753477</c:v>
                </c:pt>
                <c:pt idx="8547">
                  <c:v>14.588142602753473</c:v>
                </c:pt>
                <c:pt idx="8548">
                  <c:v>14.588142602753484</c:v>
                </c:pt>
                <c:pt idx="8549">
                  <c:v>14.588142602753482</c:v>
                </c:pt>
                <c:pt idx="8550">
                  <c:v>14.588142602753472</c:v>
                </c:pt>
                <c:pt idx="8551">
                  <c:v>14.588142602753477</c:v>
                </c:pt>
                <c:pt idx="8552">
                  <c:v>14.58814260275347</c:v>
                </c:pt>
                <c:pt idx="8553">
                  <c:v>14.588142602753475</c:v>
                </c:pt>
                <c:pt idx="8554">
                  <c:v>14.58814260275348</c:v>
                </c:pt>
                <c:pt idx="8555">
                  <c:v>14.588142602753477</c:v>
                </c:pt>
                <c:pt idx="8556">
                  <c:v>14.588142602753475</c:v>
                </c:pt>
                <c:pt idx="8557">
                  <c:v>14.588142602753473</c:v>
                </c:pt>
                <c:pt idx="8558">
                  <c:v>14.588142602753479</c:v>
                </c:pt>
                <c:pt idx="8559">
                  <c:v>14.588142602753479</c:v>
                </c:pt>
                <c:pt idx="8560">
                  <c:v>14.588142602753493</c:v>
                </c:pt>
                <c:pt idx="8561">
                  <c:v>14.588142602753472</c:v>
                </c:pt>
                <c:pt idx="8562">
                  <c:v>14.588142602753479</c:v>
                </c:pt>
                <c:pt idx="8563">
                  <c:v>14.588142602753472</c:v>
                </c:pt>
                <c:pt idx="8564">
                  <c:v>14.588142602753477</c:v>
                </c:pt>
                <c:pt idx="8565">
                  <c:v>14.588142602753477</c:v>
                </c:pt>
                <c:pt idx="8566">
                  <c:v>14.58814260275347</c:v>
                </c:pt>
                <c:pt idx="8567">
                  <c:v>14.588142602753477</c:v>
                </c:pt>
                <c:pt idx="8568">
                  <c:v>14.588142602753473</c:v>
                </c:pt>
                <c:pt idx="8569">
                  <c:v>14.588142602753482</c:v>
                </c:pt>
                <c:pt idx="8570">
                  <c:v>14.588142602753472</c:v>
                </c:pt>
                <c:pt idx="8571">
                  <c:v>14.588142602753488</c:v>
                </c:pt>
                <c:pt idx="8572">
                  <c:v>14.58814260275348</c:v>
                </c:pt>
                <c:pt idx="8573">
                  <c:v>14.588142602753477</c:v>
                </c:pt>
                <c:pt idx="8574">
                  <c:v>14.58814260275348</c:v>
                </c:pt>
                <c:pt idx="8575">
                  <c:v>14.588142602753473</c:v>
                </c:pt>
                <c:pt idx="8576">
                  <c:v>14.588142602753486</c:v>
                </c:pt>
                <c:pt idx="8577">
                  <c:v>14.588142602753473</c:v>
                </c:pt>
                <c:pt idx="8578">
                  <c:v>14.588142602753482</c:v>
                </c:pt>
                <c:pt idx="8579">
                  <c:v>14.588142602753489</c:v>
                </c:pt>
                <c:pt idx="8580">
                  <c:v>14.588142602753482</c:v>
                </c:pt>
                <c:pt idx="8581">
                  <c:v>14.588142602753486</c:v>
                </c:pt>
                <c:pt idx="8582">
                  <c:v>14.588142602753489</c:v>
                </c:pt>
                <c:pt idx="8583">
                  <c:v>14.588142602753482</c:v>
                </c:pt>
                <c:pt idx="8584">
                  <c:v>14.588142602753477</c:v>
                </c:pt>
                <c:pt idx="8585">
                  <c:v>14.588142602753477</c:v>
                </c:pt>
                <c:pt idx="8586">
                  <c:v>14.588142602753477</c:v>
                </c:pt>
                <c:pt idx="8587">
                  <c:v>14.588142602753486</c:v>
                </c:pt>
                <c:pt idx="8588">
                  <c:v>14.588142602753488</c:v>
                </c:pt>
                <c:pt idx="8589">
                  <c:v>14.588142602753479</c:v>
                </c:pt>
                <c:pt idx="8590">
                  <c:v>14.588142602753486</c:v>
                </c:pt>
                <c:pt idx="8591">
                  <c:v>14.588142602753488</c:v>
                </c:pt>
                <c:pt idx="8592">
                  <c:v>14.58814260275348</c:v>
                </c:pt>
                <c:pt idx="8593">
                  <c:v>14.588142602753472</c:v>
                </c:pt>
                <c:pt idx="8594">
                  <c:v>14.588142602753473</c:v>
                </c:pt>
                <c:pt idx="8595">
                  <c:v>14.588142602753479</c:v>
                </c:pt>
                <c:pt idx="8596">
                  <c:v>14.588142602753473</c:v>
                </c:pt>
                <c:pt idx="8597">
                  <c:v>14.588142602753477</c:v>
                </c:pt>
                <c:pt idx="8598">
                  <c:v>14.588142602753473</c:v>
                </c:pt>
                <c:pt idx="8599">
                  <c:v>14.588142602753482</c:v>
                </c:pt>
                <c:pt idx="8600">
                  <c:v>14.588142602753473</c:v>
                </c:pt>
                <c:pt idx="8601">
                  <c:v>14.588142602753473</c:v>
                </c:pt>
                <c:pt idx="8602">
                  <c:v>14.588142602753479</c:v>
                </c:pt>
                <c:pt idx="8603">
                  <c:v>14.588142602753486</c:v>
                </c:pt>
                <c:pt idx="8604">
                  <c:v>14.588142602753486</c:v>
                </c:pt>
                <c:pt idx="8605">
                  <c:v>14.588142602753475</c:v>
                </c:pt>
                <c:pt idx="8606">
                  <c:v>14.588142602753482</c:v>
                </c:pt>
                <c:pt idx="8607">
                  <c:v>14.588142602753486</c:v>
                </c:pt>
                <c:pt idx="8608">
                  <c:v>14.58814260275348</c:v>
                </c:pt>
                <c:pt idx="8609">
                  <c:v>14.588142602753479</c:v>
                </c:pt>
                <c:pt idx="8610">
                  <c:v>14.588142602753479</c:v>
                </c:pt>
                <c:pt idx="8611">
                  <c:v>14.588142602753486</c:v>
                </c:pt>
                <c:pt idx="8612">
                  <c:v>14.58814260275347</c:v>
                </c:pt>
                <c:pt idx="8613">
                  <c:v>14.588142602753484</c:v>
                </c:pt>
                <c:pt idx="8614">
                  <c:v>14.588142602753486</c:v>
                </c:pt>
                <c:pt idx="8615">
                  <c:v>14.588142602753475</c:v>
                </c:pt>
                <c:pt idx="8616">
                  <c:v>14.588142602753473</c:v>
                </c:pt>
                <c:pt idx="8617">
                  <c:v>14.588142602753479</c:v>
                </c:pt>
                <c:pt idx="8618">
                  <c:v>14.588142602753486</c:v>
                </c:pt>
                <c:pt idx="8619">
                  <c:v>14.588142602753488</c:v>
                </c:pt>
                <c:pt idx="8620">
                  <c:v>14.521116175877424</c:v>
                </c:pt>
                <c:pt idx="8621">
                  <c:v>14.521116175877422</c:v>
                </c:pt>
                <c:pt idx="8622">
                  <c:v>14.521116175877413</c:v>
                </c:pt>
                <c:pt idx="8623">
                  <c:v>14.521116175877415</c:v>
                </c:pt>
                <c:pt idx="8624">
                  <c:v>14.521116175877424</c:v>
                </c:pt>
                <c:pt idx="8625">
                  <c:v>14.521116175877426</c:v>
                </c:pt>
                <c:pt idx="8626">
                  <c:v>14.521116175877417</c:v>
                </c:pt>
                <c:pt idx="8627">
                  <c:v>14.521116175877424</c:v>
                </c:pt>
                <c:pt idx="8628">
                  <c:v>14.521116175877424</c:v>
                </c:pt>
                <c:pt idx="8629">
                  <c:v>14.521116175877433</c:v>
                </c:pt>
                <c:pt idx="8630">
                  <c:v>14.521116175877427</c:v>
                </c:pt>
                <c:pt idx="8631">
                  <c:v>14.521116175877429</c:v>
                </c:pt>
                <c:pt idx="8632">
                  <c:v>14.521116175877422</c:v>
                </c:pt>
                <c:pt idx="8633">
                  <c:v>14.521116175877411</c:v>
                </c:pt>
                <c:pt idx="8634">
                  <c:v>14.521116175877417</c:v>
                </c:pt>
                <c:pt idx="8635">
                  <c:v>14.521116175877426</c:v>
                </c:pt>
                <c:pt idx="8636">
                  <c:v>14.521116175877424</c:v>
                </c:pt>
                <c:pt idx="8637">
                  <c:v>14.521116175877419</c:v>
                </c:pt>
                <c:pt idx="8638">
                  <c:v>14.52111617587741</c:v>
                </c:pt>
                <c:pt idx="8639">
                  <c:v>14.521116175877426</c:v>
                </c:pt>
                <c:pt idx="8640">
                  <c:v>14.521116175877424</c:v>
                </c:pt>
                <c:pt idx="8641">
                  <c:v>14.521116175877413</c:v>
                </c:pt>
                <c:pt idx="8642">
                  <c:v>14.521116175877419</c:v>
                </c:pt>
                <c:pt idx="8643">
                  <c:v>14.521116175877426</c:v>
                </c:pt>
                <c:pt idx="8644">
                  <c:v>14.521116175877413</c:v>
                </c:pt>
                <c:pt idx="8645">
                  <c:v>14.521116175877424</c:v>
                </c:pt>
                <c:pt idx="8646">
                  <c:v>14.521116175877424</c:v>
                </c:pt>
                <c:pt idx="8647">
                  <c:v>14.521116175877422</c:v>
                </c:pt>
                <c:pt idx="8648">
                  <c:v>14.521116175877411</c:v>
                </c:pt>
                <c:pt idx="8649">
                  <c:v>14.521116175877415</c:v>
                </c:pt>
                <c:pt idx="8650">
                  <c:v>14.521116175877419</c:v>
                </c:pt>
                <c:pt idx="8651">
                  <c:v>14.52111617587742</c:v>
                </c:pt>
                <c:pt idx="8652">
                  <c:v>14.521116175877433</c:v>
                </c:pt>
                <c:pt idx="8653">
                  <c:v>14.521116175877424</c:v>
                </c:pt>
                <c:pt idx="8654">
                  <c:v>14.52111617587741</c:v>
                </c:pt>
                <c:pt idx="8655">
                  <c:v>14.521116175877424</c:v>
                </c:pt>
                <c:pt idx="8656">
                  <c:v>14.521116175877422</c:v>
                </c:pt>
                <c:pt idx="8657">
                  <c:v>14.521116175877419</c:v>
                </c:pt>
                <c:pt idx="8658">
                  <c:v>14.521116175877417</c:v>
                </c:pt>
                <c:pt idx="8659">
                  <c:v>14.521116175877424</c:v>
                </c:pt>
                <c:pt idx="8660">
                  <c:v>14.521116175877422</c:v>
                </c:pt>
                <c:pt idx="8661">
                  <c:v>14.521116175877415</c:v>
                </c:pt>
                <c:pt idx="8662">
                  <c:v>14.521116175877419</c:v>
                </c:pt>
                <c:pt idx="8663">
                  <c:v>14.52111617587742</c:v>
                </c:pt>
                <c:pt idx="8664">
                  <c:v>14.521116175877426</c:v>
                </c:pt>
                <c:pt idx="8665">
                  <c:v>14.521116175877422</c:v>
                </c:pt>
                <c:pt idx="8666">
                  <c:v>14.521116175877424</c:v>
                </c:pt>
                <c:pt idx="8667">
                  <c:v>14.521116175877422</c:v>
                </c:pt>
                <c:pt idx="8668">
                  <c:v>14.521116175877424</c:v>
                </c:pt>
                <c:pt idx="8669">
                  <c:v>14.521116175877429</c:v>
                </c:pt>
                <c:pt idx="8670">
                  <c:v>14.521116175877415</c:v>
                </c:pt>
                <c:pt idx="8671">
                  <c:v>14.521116175877419</c:v>
                </c:pt>
                <c:pt idx="8672">
                  <c:v>14.521116175877415</c:v>
                </c:pt>
                <c:pt idx="8673">
                  <c:v>14.521116175877431</c:v>
                </c:pt>
                <c:pt idx="8674">
                  <c:v>14.521116175877413</c:v>
                </c:pt>
                <c:pt idx="8675">
                  <c:v>14.521116175877424</c:v>
                </c:pt>
                <c:pt idx="8676">
                  <c:v>14.521116175877415</c:v>
                </c:pt>
                <c:pt idx="8677">
                  <c:v>14.521116175877419</c:v>
                </c:pt>
                <c:pt idx="8678">
                  <c:v>14.521116175877424</c:v>
                </c:pt>
                <c:pt idx="8679">
                  <c:v>14.521116175877419</c:v>
                </c:pt>
                <c:pt idx="8680">
                  <c:v>14.521116175877422</c:v>
                </c:pt>
                <c:pt idx="8681">
                  <c:v>14.521116175877413</c:v>
                </c:pt>
                <c:pt idx="8682">
                  <c:v>14.521116175877415</c:v>
                </c:pt>
                <c:pt idx="8683">
                  <c:v>14.521116175877424</c:v>
                </c:pt>
                <c:pt idx="8684">
                  <c:v>14.521116175877424</c:v>
                </c:pt>
                <c:pt idx="8685">
                  <c:v>14.521116175877424</c:v>
                </c:pt>
                <c:pt idx="8686">
                  <c:v>14.521116175877415</c:v>
                </c:pt>
                <c:pt idx="8687">
                  <c:v>14.521116175877424</c:v>
                </c:pt>
                <c:pt idx="8688">
                  <c:v>14.521116175877424</c:v>
                </c:pt>
                <c:pt idx="8689">
                  <c:v>14.521116175877419</c:v>
                </c:pt>
                <c:pt idx="8690">
                  <c:v>14.521116175877422</c:v>
                </c:pt>
                <c:pt idx="8691">
                  <c:v>14.521116175877415</c:v>
                </c:pt>
                <c:pt idx="8692">
                  <c:v>14.521116175877415</c:v>
                </c:pt>
                <c:pt idx="8693">
                  <c:v>14.521116175877419</c:v>
                </c:pt>
                <c:pt idx="8694">
                  <c:v>14.52111617587742</c:v>
                </c:pt>
                <c:pt idx="8695">
                  <c:v>14.521116175877417</c:v>
                </c:pt>
                <c:pt idx="8696">
                  <c:v>14.521116175877422</c:v>
                </c:pt>
                <c:pt idx="8697">
                  <c:v>14.521116175877424</c:v>
                </c:pt>
                <c:pt idx="8698">
                  <c:v>14.521116175877426</c:v>
                </c:pt>
                <c:pt idx="8699">
                  <c:v>14.521116175877417</c:v>
                </c:pt>
                <c:pt idx="8700">
                  <c:v>14.521116175877427</c:v>
                </c:pt>
                <c:pt idx="8701">
                  <c:v>14.521116175877417</c:v>
                </c:pt>
                <c:pt idx="8702">
                  <c:v>14.521116175877429</c:v>
                </c:pt>
                <c:pt idx="8703">
                  <c:v>14.52111617587742</c:v>
                </c:pt>
                <c:pt idx="8704">
                  <c:v>14.52111617587742</c:v>
                </c:pt>
                <c:pt idx="8705">
                  <c:v>14.521116175877419</c:v>
                </c:pt>
                <c:pt idx="8706">
                  <c:v>14.52111617587742</c:v>
                </c:pt>
                <c:pt idx="8707">
                  <c:v>14.521116175877419</c:v>
                </c:pt>
                <c:pt idx="8708">
                  <c:v>14.521116175877415</c:v>
                </c:pt>
                <c:pt idx="8709">
                  <c:v>14.521116175877419</c:v>
                </c:pt>
                <c:pt idx="8710">
                  <c:v>14.454397707459266</c:v>
                </c:pt>
                <c:pt idx="8711">
                  <c:v>14.454397707459279</c:v>
                </c:pt>
                <c:pt idx="8712">
                  <c:v>14.454397707459275</c:v>
                </c:pt>
                <c:pt idx="8713">
                  <c:v>14.454397707459279</c:v>
                </c:pt>
                <c:pt idx="8714">
                  <c:v>14.45439770745927</c:v>
                </c:pt>
                <c:pt idx="8715">
                  <c:v>14.454397707459277</c:v>
                </c:pt>
                <c:pt idx="8716">
                  <c:v>14.45439770745927</c:v>
                </c:pt>
                <c:pt idx="8717">
                  <c:v>14.454397707459282</c:v>
                </c:pt>
                <c:pt idx="8718">
                  <c:v>14.454397707459268</c:v>
                </c:pt>
                <c:pt idx="8719">
                  <c:v>14.454397707459272</c:v>
                </c:pt>
                <c:pt idx="8720">
                  <c:v>14.454397707459274</c:v>
                </c:pt>
                <c:pt idx="8721">
                  <c:v>14.45439770745927</c:v>
                </c:pt>
                <c:pt idx="8722">
                  <c:v>14.454397707459281</c:v>
                </c:pt>
                <c:pt idx="8723">
                  <c:v>14.454397707459274</c:v>
                </c:pt>
                <c:pt idx="8724">
                  <c:v>14.454397707459279</c:v>
                </c:pt>
                <c:pt idx="8725">
                  <c:v>14.454397707459274</c:v>
                </c:pt>
                <c:pt idx="8726">
                  <c:v>14.454397707459281</c:v>
                </c:pt>
                <c:pt idx="8727">
                  <c:v>14.45439770745927</c:v>
                </c:pt>
                <c:pt idx="8728">
                  <c:v>14.454397707459275</c:v>
                </c:pt>
                <c:pt idx="8729">
                  <c:v>14.454397707459277</c:v>
                </c:pt>
                <c:pt idx="8730">
                  <c:v>14.454397707459279</c:v>
                </c:pt>
                <c:pt idx="8731">
                  <c:v>14.454397707459275</c:v>
                </c:pt>
                <c:pt idx="8732">
                  <c:v>14.454397707459279</c:v>
                </c:pt>
                <c:pt idx="8733">
                  <c:v>14.454397707459274</c:v>
                </c:pt>
                <c:pt idx="8734">
                  <c:v>14.454397707459275</c:v>
                </c:pt>
                <c:pt idx="8735">
                  <c:v>14.454397707459279</c:v>
                </c:pt>
                <c:pt idx="8736">
                  <c:v>14.45439770745927</c:v>
                </c:pt>
                <c:pt idx="8737">
                  <c:v>14.454397707459275</c:v>
                </c:pt>
                <c:pt idx="8738">
                  <c:v>14.454397707459274</c:v>
                </c:pt>
                <c:pt idx="8739">
                  <c:v>14.454397707459266</c:v>
                </c:pt>
                <c:pt idx="8740">
                  <c:v>14.454397707459266</c:v>
                </c:pt>
                <c:pt idx="8741">
                  <c:v>14.45439770745927</c:v>
                </c:pt>
                <c:pt idx="8742">
                  <c:v>14.454397707459274</c:v>
                </c:pt>
                <c:pt idx="8743">
                  <c:v>14.454397707459268</c:v>
                </c:pt>
                <c:pt idx="8744">
                  <c:v>14.454397707459282</c:v>
                </c:pt>
                <c:pt idx="8745">
                  <c:v>14.454397707459272</c:v>
                </c:pt>
                <c:pt idx="8746">
                  <c:v>14.454397707459277</c:v>
                </c:pt>
                <c:pt idx="8747">
                  <c:v>14.454397707459277</c:v>
                </c:pt>
                <c:pt idx="8748">
                  <c:v>14.454397707459274</c:v>
                </c:pt>
                <c:pt idx="8749">
                  <c:v>14.454397707459266</c:v>
                </c:pt>
                <c:pt idx="8750">
                  <c:v>14.454397707459275</c:v>
                </c:pt>
                <c:pt idx="8751">
                  <c:v>14.454397707459266</c:v>
                </c:pt>
                <c:pt idx="8752">
                  <c:v>14.454397707459288</c:v>
                </c:pt>
                <c:pt idx="8753">
                  <c:v>14.454397707459275</c:v>
                </c:pt>
                <c:pt idx="8754">
                  <c:v>14.454397707459268</c:v>
                </c:pt>
                <c:pt idx="8755">
                  <c:v>14.454397707459279</c:v>
                </c:pt>
                <c:pt idx="8756">
                  <c:v>14.454397707459282</c:v>
                </c:pt>
                <c:pt idx="8757">
                  <c:v>14.454397707459272</c:v>
                </c:pt>
                <c:pt idx="8758">
                  <c:v>14.454397707459274</c:v>
                </c:pt>
                <c:pt idx="8759">
                  <c:v>14.454397707459282</c:v>
                </c:pt>
                <c:pt idx="8760">
                  <c:v>14.454397707459268</c:v>
                </c:pt>
                <c:pt idx="8761">
                  <c:v>14.45439770745927</c:v>
                </c:pt>
                <c:pt idx="8762">
                  <c:v>14.454397707459284</c:v>
                </c:pt>
                <c:pt idx="8763">
                  <c:v>14.454397707459263</c:v>
                </c:pt>
                <c:pt idx="8764">
                  <c:v>14.454397707459274</c:v>
                </c:pt>
                <c:pt idx="8765">
                  <c:v>14.454397707459277</c:v>
                </c:pt>
                <c:pt idx="8766">
                  <c:v>14.45439770745927</c:v>
                </c:pt>
                <c:pt idx="8767">
                  <c:v>14.454397707459268</c:v>
                </c:pt>
                <c:pt idx="8768">
                  <c:v>14.454397707459282</c:v>
                </c:pt>
                <c:pt idx="8769">
                  <c:v>14.454397707459272</c:v>
                </c:pt>
                <c:pt idx="8770">
                  <c:v>14.454397707459274</c:v>
                </c:pt>
                <c:pt idx="8771">
                  <c:v>14.454397707459274</c:v>
                </c:pt>
                <c:pt idx="8772">
                  <c:v>14.454397707459272</c:v>
                </c:pt>
                <c:pt idx="8773">
                  <c:v>14.45439770745927</c:v>
                </c:pt>
                <c:pt idx="8774">
                  <c:v>14.45439770745927</c:v>
                </c:pt>
                <c:pt idx="8775">
                  <c:v>14.45439770745927</c:v>
                </c:pt>
                <c:pt idx="8776">
                  <c:v>14.454397707459284</c:v>
                </c:pt>
                <c:pt idx="8777">
                  <c:v>14.454397707459282</c:v>
                </c:pt>
                <c:pt idx="8778">
                  <c:v>14.454397707459274</c:v>
                </c:pt>
                <c:pt idx="8779">
                  <c:v>14.45439770745927</c:v>
                </c:pt>
                <c:pt idx="8780">
                  <c:v>14.454397707459275</c:v>
                </c:pt>
                <c:pt idx="8781">
                  <c:v>14.454397707459275</c:v>
                </c:pt>
                <c:pt idx="8782">
                  <c:v>14.454397707459266</c:v>
                </c:pt>
                <c:pt idx="8783">
                  <c:v>14.45439770745927</c:v>
                </c:pt>
                <c:pt idx="8784">
                  <c:v>14.454397707459268</c:v>
                </c:pt>
                <c:pt idx="8785">
                  <c:v>14.454397707459275</c:v>
                </c:pt>
                <c:pt idx="8786">
                  <c:v>14.454397707459275</c:v>
                </c:pt>
                <c:pt idx="8787">
                  <c:v>14.454397707459277</c:v>
                </c:pt>
                <c:pt idx="8788">
                  <c:v>14.454397707459272</c:v>
                </c:pt>
                <c:pt idx="8789">
                  <c:v>14.454397707459272</c:v>
                </c:pt>
                <c:pt idx="8790">
                  <c:v>14.454397707459288</c:v>
                </c:pt>
                <c:pt idx="8791">
                  <c:v>14.454397707459281</c:v>
                </c:pt>
                <c:pt idx="8792">
                  <c:v>14.454397707459263</c:v>
                </c:pt>
                <c:pt idx="8793">
                  <c:v>14.387985782558458</c:v>
                </c:pt>
                <c:pt idx="8794">
                  <c:v>14.387985782558452</c:v>
                </c:pt>
                <c:pt idx="8795">
                  <c:v>14.387985782558463</c:v>
                </c:pt>
                <c:pt idx="8796">
                  <c:v>14.387985782558463</c:v>
                </c:pt>
                <c:pt idx="8797">
                  <c:v>14.387985782558456</c:v>
                </c:pt>
                <c:pt idx="8798">
                  <c:v>14.387985782558451</c:v>
                </c:pt>
                <c:pt idx="8799">
                  <c:v>14.387985782558459</c:v>
                </c:pt>
                <c:pt idx="8800">
                  <c:v>14.387985782558447</c:v>
                </c:pt>
                <c:pt idx="8801">
                  <c:v>14.387985782558451</c:v>
                </c:pt>
                <c:pt idx="8802">
                  <c:v>14.387985782558459</c:v>
                </c:pt>
                <c:pt idx="8803">
                  <c:v>14.387985782558458</c:v>
                </c:pt>
                <c:pt idx="8804">
                  <c:v>14.387985782558452</c:v>
                </c:pt>
                <c:pt idx="8805">
                  <c:v>14.387985782558454</c:v>
                </c:pt>
                <c:pt idx="8806">
                  <c:v>14.387985782558451</c:v>
                </c:pt>
                <c:pt idx="8807">
                  <c:v>14.387985782558451</c:v>
                </c:pt>
                <c:pt idx="8808">
                  <c:v>14.387985782558458</c:v>
                </c:pt>
                <c:pt idx="8809">
                  <c:v>14.387985782558456</c:v>
                </c:pt>
                <c:pt idx="8810">
                  <c:v>14.387985782558449</c:v>
                </c:pt>
                <c:pt idx="8811">
                  <c:v>14.387985782558451</c:v>
                </c:pt>
                <c:pt idx="8812">
                  <c:v>14.387985782558454</c:v>
                </c:pt>
                <c:pt idx="8813">
                  <c:v>14.387985782558458</c:v>
                </c:pt>
                <c:pt idx="8814">
                  <c:v>14.387985782558452</c:v>
                </c:pt>
                <c:pt idx="8815">
                  <c:v>14.387985782558459</c:v>
                </c:pt>
                <c:pt idx="8816">
                  <c:v>14.387985782558452</c:v>
                </c:pt>
                <c:pt idx="8817">
                  <c:v>14.387985782558452</c:v>
                </c:pt>
                <c:pt idx="8818">
                  <c:v>14.387985782558454</c:v>
                </c:pt>
                <c:pt idx="8819">
                  <c:v>14.387985782558451</c:v>
                </c:pt>
                <c:pt idx="8820">
                  <c:v>14.387985782558451</c:v>
                </c:pt>
                <c:pt idx="8821">
                  <c:v>14.387985782558461</c:v>
                </c:pt>
                <c:pt idx="8822">
                  <c:v>14.387985782558452</c:v>
                </c:pt>
                <c:pt idx="8823">
                  <c:v>14.387985782558459</c:v>
                </c:pt>
                <c:pt idx="8824">
                  <c:v>14.387985782558459</c:v>
                </c:pt>
                <c:pt idx="8825">
                  <c:v>14.387985782558452</c:v>
                </c:pt>
                <c:pt idx="8826">
                  <c:v>14.387985782558452</c:v>
                </c:pt>
                <c:pt idx="8827">
                  <c:v>14.387985782558452</c:v>
                </c:pt>
                <c:pt idx="8828">
                  <c:v>14.387985782558445</c:v>
                </c:pt>
                <c:pt idx="8829">
                  <c:v>14.387985782558452</c:v>
                </c:pt>
                <c:pt idx="8830">
                  <c:v>14.387985782558466</c:v>
                </c:pt>
                <c:pt idx="8831">
                  <c:v>14.387985782558452</c:v>
                </c:pt>
                <c:pt idx="8832">
                  <c:v>14.387985782558456</c:v>
                </c:pt>
                <c:pt idx="8833">
                  <c:v>14.387985782558454</c:v>
                </c:pt>
                <c:pt idx="8834">
                  <c:v>14.387985782558461</c:v>
                </c:pt>
                <c:pt idx="8835">
                  <c:v>14.387985782558458</c:v>
                </c:pt>
                <c:pt idx="8836">
                  <c:v>14.387985782558451</c:v>
                </c:pt>
                <c:pt idx="8837">
                  <c:v>14.387985782558454</c:v>
                </c:pt>
                <c:pt idx="8838">
                  <c:v>14.387985782558454</c:v>
                </c:pt>
                <c:pt idx="8839">
                  <c:v>14.387985782558459</c:v>
                </c:pt>
                <c:pt idx="8840">
                  <c:v>14.387985782558447</c:v>
                </c:pt>
                <c:pt idx="8841">
                  <c:v>14.387985782558456</c:v>
                </c:pt>
                <c:pt idx="8842">
                  <c:v>14.387985782558449</c:v>
                </c:pt>
                <c:pt idx="8843">
                  <c:v>14.387985782558452</c:v>
                </c:pt>
                <c:pt idx="8844">
                  <c:v>14.387985782558461</c:v>
                </c:pt>
                <c:pt idx="8845">
                  <c:v>14.387985782558451</c:v>
                </c:pt>
                <c:pt idx="8846">
                  <c:v>14.387985782558459</c:v>
                </c:pt>
                <c:pt idx="8847">
                  <c:v>14.387985782558454</c:v>
                </c:pt>
                <c:pt idx="8848">
                  <c:v>14.387985782558456</c:v>
                </c:pt>
                <c:pt idx="8849">
                  <c:v>14.387985782558458</c:v>
                </c:pt>
                <c:pt idx="8850">
                  <c:v>14.387985782558452</c:v>
                </c:pt>
                <c:pt idx="8851">
                  <c:v>14.387985782558454</c:v>
                </c:pt>
                <c:pt idx="8852">
                  <c:v>14.387985782558458</c:v>
                </c:pt>
                <c:pt idx="8853">
                  <c:v>14.387985782558451</c:v>
                </c:pt>
                <c:pt idx="8854">
                  <c:v>14.387985782558456</c:v>
                </c:pt>
                <c:pt idx="8855">
                  <c:v>14.387985782558449</c:v>
                </c:pt>
                <c:pt idx="8856">
                  <c:v>14.32187899273543</c:v>
                </c:pt>
                <c:pt idx="8857">
                  <c:v>14.321878992735448</c:v>
                </c:pt>
                <c:pt idx="8858">
                  <c:v>14.32187899273544</c:v>
                </c:pt>
                <c:pt idx="8859">
                  <c:v>14.321878992735437</c:v>
                </c:pt>
                <c:pt idx="8860">
                  <c:v>14.321878992735432</c:v>
                </c:pt>
                <c:pt idx="8861">
                  <c:v>14.321878992735432</c:v>
                </c:pt>
                <c:pt idx="8862">
                  <c:v>14.321878992735442</c:v>
                </c:pt>
                <c:pt idx="8863">
                  <c:v>14.321878992735437</c:v>
                </c:pt>
                <c:pt idx="8864">
                  <c:v>14.32187899273544</c:v>
                </c:pt>
                <c:pt idx="8865">
                  <c:v>14.321878992735432</c:v>
                </c:pt>
                <c:pt idx="8866">
                  <c:v>14.321878992735433</c:v>
                </c:pt>
                <c:pt idx="8867">
                  <c:v>14.321878992735437</c:v>
                </c:pt>
                <c:pt idx="8868">
                  <c:v>14.321878992735437</c:v>
                </c:pt>
                <c:pt idx="8869">
                  <c:v>14.32187899273544</c:v>
                </c:pt>
                <c:pt idx="8870">
                  <c:v>14.321878992735437</c:v>
                </c:pt>
                <c:pt idx="8871">
                  <c:v>14.321878992735433</c:v>
                </c:pt>
                <c:pt idx="8872">
                  <c:v>14.321878992735435</c:v>
                </c:pt>
                <c:pt idx="8873">
                  <c:v>14.321878992735446</c:v>
                </c:pt>
                <c:pt idx="8874">
                  <c:v>14.321878992735437</c:v>
                </c:pt>
                <c:pt idx="8875">
                  <c:v>14.321878992735432</c:v>
                </c:pt>
                <c:pt idx="8876">
                  <c:v>14.321878992735439</c:v>
                </c:pt>
                <c:pt idx="8877">
                  <c:v>14.321878992735437</c:v>
                </c:pt>
                <c:pt idx="8878">
                  <c:v>14.321878992735437</c:v>
                </c:pt>
                <c:pt idx="8879">
                  <c:v>14.321878992735433</c:v>
                </c:pt>
                <c:pt idx="8880">
                  <c:v>14.321878992735435</c:v>
                </c:pt>
                <c:pt idx="8881">
                  <c:v>14.321878992735446</c:v>
                </c:pt>
                <c:pt idx="8882">
                  <c:v>14.321878992735439</c:v>
                </c:pt>
                <c:pt idx="8883">
                  <c:v>14.321878992735439</c:v>
                </c:pt>
                <c:pt idx="8884">
                  <c:v>14.321878992735435</c:v>
                </c:pt>
                <c:pt idx="8885">
                  <c:v>14.321878992735442</c:v>
                </c:pt>
                <c:pt idx="8886">
                  <c:v>14.321878992735433</c:v>
                </c:pt>
                <c:pt idx="8887">
                  <c:v>14.321878992735435</c:v>
                </c:pt>
                <c:pt idx="8888">
                  <c:v>14.321878992735435</c:v>
                </c:pt>
                <c:pt idx="8889">
                  <c:v>14.321878992735433</c:v>
                </c:pt>
                <c:pt idx="8890">
                  <c:v>14.321878992735444</c:v>
                </c:pt>
                <c:pt idx="8891">
                  <c:v>14.32187899273543</c:v>
                </c:pt>
                <c:pt idx="8892">
                  <c:v>14.321878992735433</c:v>
                </c:pt>
                <c:pt idx="8893">
                  <c:v>14.321878992735444</c:v>
                </c:pt>
                <c:pt idx="8894">
                  <c:v>14.321878992735432</c:v>
                </c:pt>
                <c:pt idx="8895">
                  <c:v>14.321878992735444</c:v>
                </c:pt>
                <c:pt idx="8896">
                  <c:v>14.321878992735432</c:v>
                </c:pt>
                <c:pt idx="8897">
                  <c:v>14.321878992735439</c:v>
                </c:pt>
                <c:pt idx="8898">
                  <c:v>14.32187899273543</c:v>
                </c:pt>
                <c:pt idx="8899">
                  <c:v>14.321878992735437</c:v>
                </c:pt>
                <c:pt idx="8900">
                  <c:v>14.321878992735439</c:v>
                </c:pt>
                <c:pt idx="8901">
                  <c:v>14.321878992735432</c:v>
                </c:pt>
                <c:pt idx="8902">
                  <c:v>14.321878992735442</c:v>
                </c:pt>
                <c:pt idx="8903">
                  <c:v>14.32187899273544</c:v>
                </c:pt>
                <c:pt idx="8904">
                  <c:v>14.321878992735433</c:v>
                </c:pt>
                <c:pt idx="8905">
                  <c:v>14.321878992735444</c:v>
                </c:pt>
                <c:pt idx="8906">
                  <c:v>14.321878992735432</c:v>
                </c:pt>
                <c:pt idx="8907">
                  <c:v>14.321878992735428</c:v>
                </c:pt>
                <c:pt idx="8908">
                  <c:v>14.321878992735426</c:v>
                </c:pt>
                <c:pt idx="8909">
                  <c:v>14.321878992735448</c:v>
                </c:pt>
                <c:pt idx="8910">
                  <c:v>14.321878992735432</c:v>
                </c:pt>
                <c:pt idx="8911">
                  <c:v>14.321878992735439</c:v>
                </c:pt>
                <c:pt idx="8912">
                  <c:v>14.321878992735432</c:v>
                </c:pt>
                <c:pt idx="8913">
                  <c:v>14.321878992735432</c:v>
                </c:pt>
                <c:pt idx="8914">
                  <c:v>14.321878992735435</c:v>
                </c:pt>
                <c:pt idx="8915">
                  <c:v>14.321878992735446</c:v>
                </c:pt>
                <c:pt idx="8916">
                  <c:v>14.321878992735444</c:v>
                </c:pt>
                <c:pt idx="8917">
                  <c:v>14.321878992735428</c:v>
                </c:pt>
                <c:pt idx="8918">
                  <c:v>14.32187899273544</c:v>
                </c:pt>
                <c:pt idx="8919">
                  <c:v>14.321878992735437</c:v>
                </c:pt>
                <c:pt idx="8920">
                  <c:v>14.321878992735439</c:v>
                </c:pt>
                <c:pt idx="8921">
                  <c:v>14.321878992735439</c:v>
                </c:pt>
                <c:pt idx="8922">
                  <c:v>14.321878992735437</c:v>
                </c:pt>
                <c:pt idx="8923">
                  <c:v>14.321878992735444</c:v>
                </c:pt>
                <c:pt idx="8924">
                  <c:v>14.32187899273544</c:v>
                </c:pt>
                <c:pt idx="8925">
                  <c:v>14.321878992735439</c:v>
                </c:pt>
                <c:pt idx="8926">
                  <c:v>14.321878992735449</c:v>
                </c:pt>
                <c:pt idx="8927">
                  <c:v>14.321878992735444</c:v>
                </c:pt>
                <c:pt idx="8928">
                  <c:v>14.321878992735439</c:v>
                </c:pt>
                <c:pt idx="8929">
                  <c:v>14.321878992735428</c:v>
                </c:pt>
                <c:pt idx="8930">
                  <c:v>14.32187899273543</c:v>
                </c:pt>
                <c:pt idx="8931">
                  <c:v>14.321878992735435</c:v>
                </c:pt>
                <c:pt idx="8932">
                  <c:v>14.321878992735432</c:v>
                </c:pt>
                <c:pt idx="8933">
                  <c:v>14.32187899273544</c:v>
                </c:pt>
                <c:pt idx="8934">
                  <c:v>14.321878992735435</c:v>
                </c:pt>
                <c:pt idx="8935">
                  <c:v>14.321878992735439</c:v>
                </c:pt>
                <c:pt idx="8936">
                  <c:v>14.321878992735432</c:v>
                </c:pt>
                <c:pt idx="8937">
                  <c:v>14.321878992735446</c:v>
                </c:pt>
                <c:pt idx="8938">
                  <c:v>14.321878992735433</c:v>
                </c:pt>
                <c:pt idx="8939">
                  <c:v>14.321878992735433</c:v>
                </c:pt>
                <c:pt idx="8940">
                  <c:v>14.321878992735433</c:v>
                </c:pt>
                <c:pt idx="8941">
                  <c:v>14.321878992735435</c:v>
                </c:pt>
                <c:pt idx="8942">
                  <c:v>14.32187899273544</c:v>
                </c:pt>
                <c:pt idx="8943">
                  <c:v>14.256075936021888</c:v>
                </c:pt>
                <c:pt idx="8944">
                  <c:v>14.256075936021888</c:v>
                </c:pt>
                <c:pt idx="8945">
                  <c:v>14.256075936021881</c:v>
                </c:pt>
                <c:pt idx="8946">
                  <c:v>14.256075936021881</c:v>
                </c:pt>
                <c:pt idx="8947">
                  <c:v>14.256075936021885</c:v>
                </c:pt>
                <c:pt idx="8948">
                  <c:v>14.256075936021885</c:v>
                </c:pt>
                <c:pt idx="8949">
                  <c:v>14.256075936021883</c:v>
                </c:pt>
                <c:pt idx="8950">
                  <c:v>14.256075936021878</c:v>
                </c:pt>
                <c:pt idx="8951">
                  <c:v>14.256075936021885</c:v>
                </c:pt>
                <c:pt idx="8952">
                  <c:v>14.256075936021881</c:v>
                </c:pt>
                <c:pt idx="8953">
                  <c:v>14.256075936021878</c:v>
                </c:pt>
                <c:pt idx="8954">
                  <c:v>14.256075936021888</c:v>
                </c:pt>
                <c:pt idx="8955">
                  <c:v>14.256075936021885</c:v>
                </c:pt>
                <c:pt idx="8956">
                  <c:v>14.256075936021876</c:v>
                </c:pt>
                <c:pt idx="8957">
                  <c:v>14.256075936021881</c:v>
                </c:pt>
                <c:pt idx="8958">
                  <c:v>14.256075936021894</c:v>
                </c:pt>
                <c:pt idx="8959">
                  <c:v>14.256075936021883</c:v>
                </c:pt>
                <c:pt idx="8960">
                  <c:v>14.256075936021892</c:v>
                </c:pt>
                <c:pt idx="8961">
                  <c:v>14.256075936021888</c:v>
                </c:pt>
                <c:pt idx="8962">
                  <c:v>14.256075936021885</c:v>
                </c:pt>
                <c:pt idx="8963">
                  <c:v>14.256075936021876</c:v>
                </c:pt>
                <c:pt idx="8964">
                  <c:v>14.256075936021888</c:v>
                </c:pt>
                <c:pt idx="8965">
                  <c:v>14.256075936021892</c:v>
                </c:pt>
                <c:pt idx="8966">
                  <c:v>14.256075936021883</c:v>
                </c:pt>
                <c:pt idx="8967">
                  <c:v>14.256075936021881</c:v>
                </c:pt>
                <c:pt idx="8968">
                  <c:v>14.25607593602188</c:v>
                </c:pt>
                <c:pt idx="8969">
                  <c:v>14.25607593602189</c:v>
                </c:pt>
                <c:pt idx="8970">
                  <c:v>14.25607593602189</c:v>
                </c:pt>
                <c:pt idx="8971">
                  <c:v>14.256075936021885</c:v>
                </c:pt>
                <c:pt idx="8972">
                  <c:v>14.25607593602188</c:v>
                </c:pt>
                <c:pt idx="8973">
                  <c:v>14.256075936021888</c:v>
                </c:pt>
                <c:pt idx="8974">
                  <c:v>14.256075936021883</c:v>
                </c:pt>
                <c:pt idx="8975">
                  <c:v>14.256075936021887</c:v>
                </c:pt>
                <c:pt idx="8976">
                  <c:v>14.256075936021883</c:v>
                </c:pt>
                <c:pt idx="8977">
                  <c:v>14.256075936021888</c:v>
                </c:pt>
                <c:pt idx="8978">
                  <c:v>14.256075936021881</c:v>
                </c:pt>
                <c:pt idx="8979">
                  <c:v>14.256075936021878</c:v>
                </c:pt>
                <c:pt idx="8980">
                  <c:v>14.256075936021878</c:v>
                </c:pt>
                <c:pt idx="8981">
                  <c:v>14.256075936021883</c:v>
                </c:pt>
                <c:pt idx="8982">
                  <c:v>14.256075936021876</c:v>
                </c:pt>
                <c:pt idx="8983">
                  <c:v>14.256075936021885</c:v>
                </c:pt>
                <c:pt idx="8984">
                  <c:v>14.256075936021883</c:v>
                </c:pt>
                <c:pt idx="8985">
                  <c:v>14.256075936021883</c:v>
                </c:pt>
                <c:pt idx="8986">
                  <c:v>14.256075936021885</c:v>
                </c:pt>
                <c:pt idx="8987">
                  <c:v>14.25607593602188</c:v>
                </c:pt>
                <c:pt idx="8988">
                  <c:v>14.256075936021888</c:v>
                </c:pt>
                <c:pt idx="8989">
                  <c:v>14.25607593602188</c:v>
                </c:pt>
                <c:pt idx="8990">
                  <c:v>14.256075936021888</c:v>
                </c:pt>
                <c:pt idx="8991">
                  <c:v>14.256075936021878</c:v>
                </c:pt>
                <c:pt idx="8992">
                  <c:v>14.25607593602189</c:v>
                </c:pt>
                <c:pt idx="8993">
                  <c:v>14.256075936021896</c:v>
                </c:pt>
                <c:pt idx="8994">
                  <c:v>14.256075936021892</c:v>
                </c:pt>
                <c:pt idx="8995">
                  <c:v>14.256075936021878</c:v>
                </c:pt>
                <c:pt idx="8996">
                  <c:v>14.256075936021878</c:v>
                </c:pt>
                <c:pt idx="8997">
                  <c:v>14.256075936021887</c:v>
                </c:pt>
                <c:pt idx="8998">
                  <c:v>14.256075936021881</c:v>
                </c:pt>
                <c:pt idx="8999">
                  <c:v>14.256075936021892</c:v>
                </c:pt>
                <c:pt idx="9000">
                  <c:v>14.256075936021885</c:v>
                </c:pt>
                <c:pt idx="9001">
                  <c:v>14.256075936021888</c:v>
                </c:pt>
                <c:pt idx="9002">
                  <c:v>14.25607593602188</c:v>
                </c:pt>
                <c:pt idx="9003">
                  <c:v>14.256075936021883</c:v>
                </c:pt>
                <c:pt idx="9004">
                  <c:v>14.256075936021885</c:v>
                </c:pt>
                <c:pt idx="9005">
                  <c:v>14.256075936021892</c:v>
                </c:pt>
                <c:pt idx="9006">
                  <c:v>14.25607593602188</c:v>
                </c:pt>
                <c:pt idx="9007">
                  <c:v>14.256075936021881</c:v>
                </c:pt>
                <c:pt idx="9008">
                  <c:v>14.256075936021894</c:v>
                </c:pt>
                <c:pt idx="9009">
                  <c:v>14.256075936021881</c:v>
                </c:pt>
                <c:pt idx="9010">
                  <c:v>14.256075936021885</c:v>
                </c:pt>
                <c:pt idx="9011">
                  <c:v>14.256075936021892</c:v>
                </c:pt>
                <c:pt idx="9012">
                  <c:v>14.256075936021878</c:v>
                </c:pt>
                <c:pt idx="9013">
                  <c:v>14.256075936021888</c:v>
                </c:pt>
                <c:pt idx="9014">
                  <c:v>14.190575216890922</c:v>
                </c:pt>
                <c:pt idx="9015">
                  <c:v>14.19057521689092</c:v>
                </c:pt>
                <c:pt idx="9016">
                  <c:v>14.190575216890927</c:v>
                </c:pt>
                <c:pt idx="9017">
                  <c:v>14.190575216890926</c:v>
                </c:pt>
                <c:pt idx="9018">
                  <c:v>14.190575216890926</c:v>
                </c:pt>
                <c:pt idx="9019">
                  <c:v>14.190575216890933</c:v>
                </c:pt>
                <c:pt idx="9020">
                  <c:v>14.190575216890918</c:v>
                </c:pt>
                <c:pt idx="9021">
                  <c:v>14.190575216890926</c:v>
                </c:pt>
                <c:pt idx="9022">
                  <c:v>14.190575216890931</c:v>
                </c:pt>
                <c:pt idx="9023">
                  <c:v>14.19057521689092</c:v>
                </c:pt>
                <c:pt idx="9024">
                  <c:v>14.190575216890931</c:v>
                </c:pt>
                <c:pt idx="9025">
                  <c:v>14.190575216890924</c:v>
                </c:pt>
                <c:pt idx="9026">
                  <c:v>14.190575216890926</c:v>
                </c:pt>
                <c:pt idx="9027">
                  <c:v>14.190575216890924</c:v>
                </c:pt>
                <c:pt idx="9028">
                  <c:v>14.190575216890929</c:v>
                </c:pt>
                <c:pt idx="9029">
                  <c:v>14.190575216890924</c:v>
                </c:pt>
                <c:pt idx="9030">
                  <c:v>14.190575216890929</c:v>
                </c:pt>
                <c:pt idx="9031">
                  <c:v>14.190575216890929</c:v>
                </c:pt>
                <c:pt idx="9032">
                  <c:v>14.190575216890922</c:v>
                </c:pt>
                <c:pt idx="9033">
                  <c:v>14.190575216890924</c:v>
                </c:pt>
                <c:pt idx="9034">
                  <c:v>14.190575216890922</c:v>
                </c:pt>
                <c:pt idx="9035">
                  <c:v>14.190575216890929</c:v>
                </c:pt>
                <c:pt idx="9036">
                  <c:v>14.190575216890924</c:v>
                </c:pt>
                <c:pt idx="9037">
                  <c:v>14.190575216890922</c:v>
                </c:pt>
                <c:pt idx="9038">
                  <c:v>14.190575216890922</c:v>
                </c:pt>
                <c:pt idx="9039">
                  <c:v>14.190575216890927</c:v>
                </c:pt>
                <c:pt idx="9040">
                  <c:v>14.190575216890933</c:v>
                </c:pt>
                <c:pt idx="9041">
                  <c:v>14.19057521689092</c:v>
                </c:pt>
                <c:pt idx="9042">
                  <c:v>14.190575216890926</c:v>
                </c:pt>
                <c:pt idx="9043">
                  <c:v>14.190575216890926</c:v>
                </c:pt>
                <c:pt idx="9044">
                  <c:v>14.190575216890929</c:v>
                </c:pt>
                <c:pt idx="9045">
                  <c:v>14.190575216890929</c:v>
                </c:pt>
                <c:pt idx="9046">
                  <c:v>14.190575216890926</c:v>
                </c:pt>
                <c:pt idx="9047">
                  <c:v>14.190575216890924</c:v>
                </c:pt>
                <c:pt idx="9048">
                  <c:v>14.190575216890927</c:v>
                </c:pt>
                <c:pt idx="9049">
                  <c:v>14.190575216890931</c:v>
                </c:pt>
                <c:pt idx="9050">
                  <c:v>14.190575216890926</c:v>
                </c:pt>
                <c:pt idx="9051">
                  <c:v>14.190575216890929</c:v>
                </c:pt>
                <c:pt idx="9052">
                  <c:v>14.190575216890927</c:v>
                </c:pt>
                <c:pt idx="9053">
                  <c:v>14.190575216890926</c:v>
                </c:pt>
                <c:pt idx="9054">
                  <c:v>14.190575216890926</c:v>
                </c:pt>
                <c:pt idx="9055">
                  <c:v>14.190575216890936</c:v>
                </c:pt>
                <c:pt idx="9056">
                  <c:v>14.190575216890922</c:v>
                </c:pt>
                <c:pt idx="9057">
                  <c:v>14.190575216890927</c:v>
                </c:pt>
                <c:pt idx="9058">
                  <c:v>14.190575216890926</c:v>
                </c:pt>
                <c:pt idx="9059">
                  <c:v>14.190575216890922</c:v>
                </c:pt>
                <c:pt idx="9060">
                  <c:v>14.190575216890929</c:v>
                </c:pt>
                <c:pt idx="9061">
                  <c:v>14.190575216890922</c:v>
                </c:pt>
                <c:pt idx="9062">
                  <c:v>14.190575216890922</c:v>
                </c:pt>
                <c:pt idx="9063">
                  <c:v>14.190575216890927</c:v>
                </c:pt>
                <c:pt idx="9064">
                  <c:v>14.190575216890929</c:v>
                </c:pt>
                <c:pt idx="9065">
                  <c:v>14.190575216890924</c:v>
                </c:pt>
                <c:pt idx="9066">
                  <c:v>14.190575216890922</c:v>
                </c:pt>
                <c:pt idx="9067">
                  <c:v>14.190575216890931</c:v>
                </c:pt>
                <c:pt idx="9068">
                  <c:v>14.190575216890918</c:v>
                </c:pt>
                <c:pt idx="9069">
                  <c:v>14.190575216890927</c:v>
                </c:pt>
                <c:pt idx="9070">
                  <c:v>14.190575216890922</c:v>
                </c:pt>
                <c:pt idx="9071">
                  <c:v>14.190575216890929</c:v>
                </c:pt>
                <c:pt idx="9072">
                  <c:v>14.190575216890918</c:v>
                </c:pt>
                <c:pt idx="9073">
                  <c:v>14.190575216890933</c:v>
                </c:pt>
                <c:pt idx="9074">
                  <c:v>14.190575216890926</c:v>
                </c:pt>
                <c:pt idx="9075">
                  <c:v>14.190575216890931</c:v>
                </c:pt>
                <c:pt idx="9076">
                  <c:v>14.190575216890927</c:v>
                </c:pt>
                <c:pt idx="9077">
                  <c:v>14.190575216890917</c:v>
                </c:pt>
                <c:pt idx="9078">
                  <c:v>14.190575216890924</c:v>
                </c:pt>
                <c:pt idx="9079">
                  <c:v>14.190575216890929</c:v>
                </c:pt>
                <c:pt idx="9080">
                  <c:v>14.190575216890927</c:v>
                </c:pt>
                <c:pt idx="9081">
                  <c:v>14.19057521689092</c:v>
                </c:pt>
                <c:pt idx="9082">
                  <c:v>14.190575216890934</c:v>
                </c:pt>
                <c:pt idx="9083">
                  <c:v>14.190575216890929</c:v>
                </c:pt>
                <c:pt idx="9084">
                  <c:v>14.190575216890934</c:v>
                </c:pt>
                <c:pt idx="9085">
                  <c:v>14.190575216890922</c:v>
                </c:pt>
                <c:pt idx="9086">
                  <c:v>14.190575216890917</c:v>
                </c:pt>
                <c:pt idx="9087">
                  <c:v>14.190575216890924</c:v>
                </c:pt>
                <c:pt idx="9088">
                  <c:v>14.190575216890929</c:v>
                </c:pt>
                <c:pt idx="9089">
                  <c:v>14.190575216890924</c:v>
                </c:pt>
                <c:pt idx="9090">
                  <c:v>14.190575216890927</c:v>
                </c:pt>
                <c:pt idx="9091">
                  <c:v>14.190575216890926</c:v>
                </c:pt>
                <c:pt idx="9092">
                  <c:v>14.125375446227542</c:v>
                </c:pt>
                <c:pt idx="9093">
                  <c:v>14.125375446227537</c:v>
                </c:pt>
                <c:pt idx="9094">
                  <c:v>14.125375446227544</c:v>
                </c:pt>
                <c:pt idx="9095">
                  <c:v>14.125375446227538</c:v>
                </c:pt>
                <c:pt idx="9096">
                  <c:v>14.12537544622754</c:v>
                </c:pt>
                <c:pt idx="9097">
                  <c:v>14.125375446227538</c:v>
                </c:pt>
                <c:pt idx="9098">
                  <c:v>14.125375446227533</c:v>
                </c:pt>
                <c:pt idx="9099">
                  <c:v>14.125375446227542</c:v>
                </c:pt>
                <c:pt idx="9100">
                  <c:v>14.125375446227533</c:v>
                </c:pt>
                <c:pt idx="9101">
                  <c:v>14.125375446227533</c:v>
                </c:pt>
                <c:pt idx="9102">
                  <c:v>14.12537544622754</c:v>
                </c:pt>
                <c:pt idx="9103">
                  <c:v>14.125375446227533</c:v>
                </c:pt>
                <c:pt idx="9104">
                  <c:v>14.125375446227535</c:v>
                </c:pt>
                <c:pt idx="9105">
                  <c:v>14.125375446227535</c:v>
                </c:pt>
                <c:pt idx="9106">
                  <c:v>14.125375446227535</c:v>
                </c:pt>
                <c:pt idx="9107">
                  <c:v>14.12537544622754</c:v>
                </c:pt>
                <c:pt idx="9108">
                  <c:v>14.125375446227544</c:v>
                </c:pt>
                <c:pt idx="9109">
                  <c:v>14.125375446227546</c:v>
                </c:pt>
                <c:pt idx="9110">
                  <c:v>14.125375446227538</c:v>
                </c:pt>
                <c:pt idx="9111">
                  <c:v>14.12537544622754</c:v>
                </c:pt>
                <c:pt idx="9112">
                  <c:v>14.125375446227535</c:v>
                </c:pt>
                <c:pt idx="9113">
                  <c:v>14.125375446227533</c:v>
                </c:pt>
                <c:pt idx="9114">
                  <c:v>14.12537544622754</c:v>
                </c:pt>
                <c:pt idx="9115">
                  <c:v>14.125375446227535</c:v>
                </c:pt>
                <c:pt idx="9116">
                  <c:v>14.125375446227542</c:v>
                </c:pt>
                <c:pt idx="9117">
                  <c:v>14.125375446227544</c:v>
                </c:pt>
                <c:pt idx="9118">
                  <c:v>14.125375446227537</c:v>
                </c:pt>
                <c:pt idx="9119">
                  <c:v>14.12537544622754</c:v>
                </c:pt>
                <c:pt idx="9120">
                  <c:v>14.125375446227533</c:v>
                </c:pt>
                <c:pt idx="9121">
                  <c:v>14.12537544622754</c:v>
                </c:pt>
                <c:pt idx="9122">
                  <c:v>14.125375446227546</c:v>
                </c:pt>
                <c:pt idx="9123">
                  <c:v>14.125375446227535</c:v>
                </c:pt>
                <c:pt idx="9124">
                  <c:v>14.125375446227537</c:v>
                </c:pt>
                <c:pt idx="9125">
                  <c:v>14.125375446227533</c:v>
                </c:pt>
                <c:pt idx="9126">
                  <c:v>14.125375446227538</c:v>
                </c:pt>
                <c:pt idx="9127">
                  <c:v>14.125375446227547</c:v>
                </c:pt>
                <c:pt idx="9128">
                  <c:v>14.125375446227533</c:v>
                </c:pt>
                <c:pt idx="9129">
                  <c:v>14.125375446227538</c:v>
                </c:pt>
                <c:pt idx="9130">
                  <c:v>14.125375446227542</c:v>
                </c:pt>
                <c:pt idx="9131">
                  <c:v>14.125375446227531</c:v>
                </c:pt>
                <c:pt idx="9132">
                  <c:v>14.125375446227537</c:v>
                </c:pt>
                <c:pt idx="9133">
                  <c:v>14.125375446227538</c:v>
                </c:pt>
                <c:pt idx="9134">
                  <c:v>14.12537544622754</c:v>
                </c:pt>
                <c:pt idx="9135">
                  <c:v>14.125375446227544</c:v>
                </c:pt>
                <c:pt idx="9136">
                  <c:v>14.125375446227547</c:v>
                </c:pt>
                <c:pt idx="9137">
                  <c:v>14.125375446227537</c:v>
                </c:pt>
                <c:pt idx="9138">
                  <c:v>14.12537544622754</c:v>
                </c:pt>
                <c:pt idx="9139">
                  <c:v>14.125375446227535</c:v>
                </c:pt>
                <c:pt idx="9140">
                  <c:v>14.125375446227531</c:v>
                </c:pt>
                <c:pt idx="9141">
                  <c:v>14.125375446227542</c:v>
                </c:pt>
                <c:pt idx="9142">
                  <c:v>14.12537544622753</c:v>
                </c:pt>
                <c:pt idx="9143">
                  <c:v>14.125375446227542</c:v>
                </c:pt>
                <c:pt idx="9144">
                  <c:v>14.125375446227535</c:v>
                </c:pt>
                <c:pt idx="9145">
                  <c:v>14.125375446227538</c:v>
                </c:pt>
                <c:pt idx="9146">
                  <c:v>14.125375446227533</c:v>
                </c:pt>
                <c:pt idx="9147">
                  <c:v>14.125375446227542</c:v>
                </c:pt>
                <c:pt idx="9148">
                  <c:v>14.125375446227537</c:v>
                </c:pt>
                <c:pt idx="9149">
                  <c:v>14.125375446227531</c:v>
                </c:pt>
                <c:pt idx="9150">
                  <c:v>14.125375446227535</c:v>
                </c:pt>
                <c:pt idx="9151">
                  <c:v>14.12537544622754</c:v>
                </c:pt>
                <c:pt idx="9152">
                  <c:v>14.12537544622753</c:v>
                </c:pt>
                <c:pt idx="9153">
                  <c:v>14.125375446227531</c:v>
                </c:pt>
                <c:pt idx="9154">
                  <c:v>14.125375446227531</c:v>
                </c:pt>
                <c:pt idx="9155">
                  <c:v>14.125375446227544</c:v>
                </c:pt>
                <c:pt idx="9156">
                  <c:v>14.125375446227542</c:v>
                </c:pt>
                <c:pt idx="9157">
                  <c:v>14.125375446227542</c:v>
                </c:pt>
                <c:pt idx="9158">
                  <c:v>14.125375446227538</c:v>
                </c:pt>
                <c:pt idx="9159">
                  <c:v>14.125375446227544</c:v>
                </c:pt>
                <c:pt idx="9160">
                  <c:v>14.125375446227538</c:v>
                </c:pt>
                <c:pt idx="9161">
                  <c:v>14.060475241299141</c:v>
                </c:pt>
                <c:pt idx="9162">
                  <c:v>14.060475241299134</c:v>
                </c:pt>
                <c:pt idx="9163">
                  <c:v>14.060475241299139</c:v>
                </c:pt>
                <c:pt idx="9164">
                  <c:v>14.060475241299137</c:v>
                </c:pt>
                <c:pt idx="9165">
                  <c:v>14.060475241299127</c:v>
                </c:pt>
                <c:pt idx="9166">
                  <c:v>14.060475241299125</c:v>
                </c:pt>
                <c:pt idx="9167">
                  <c:v>14.060475241299141</c:v>
                </c:pt>
                <c:pt idx="9168">
                  <c:v>14.060475241299143</c:v>
                </c:pt>
                <c:pt idx="9169">
                  <c:v>14.060475241299134</c:v>
                </c:pt>
                <c:pt idx="9170">
                  <c:v>14.060475241299141</c:v>
                </c:pt>
                <c:pt idx="9171">
                  <c:v>14.060475241299132</c:v>
                </c:pt>
                <c:pt idx="9172">
                  <c:v>14.060475241299127</c:v>
                </c:pt>
                <c:pt idx="9173">
                  <c:v>14.060475241299129</c:v>
                </c:pt>
                <c:pt idx="9174">
                  <c:v>14.06047524129913</c:v>
                </c:pt>
                <c:pt idx="9175">
                  <c:v>14.060475241299134</c:v>
                </c:pt>
                <c:pt idx="9176">
                  <c:v>14.060475241299137</c:v>
                </c:pt>
                <c:pt idx="9177">
                  <c:v>14.06047524129913</c:v>
                </c:pt>
                <c:pt idx="9178">
                  <c:v>14.060475241299141</c:v>
                </c:pt>
                <c:pt idx="9179">
                  <c:v>14.060475241299136</c:v>
                </c:pt>
                <c:pt idx="9180">
                  <c:v>14.060475241299146</c:v>
                </c:pt>
                <c:pt idx="9181">
                  <c:v>14.060475241299132</c:v>
                </c:pt>
                <c:pt idx="9182">
                  <c:v>14.060475241299136</c:v>
                </c:pt>
                <c:pt idx="9183">
                  <c:v>14.060475241299134</c:v>
                </c:pt>
                <c:pt idx="9184">
                  <c:v>14.060475241299137</c:v>
                </c:pt>
                <c:pt idx="9185">
                  <c:v>14.060475241299137</c:v>
                </c:pt>
                <c:pt idx="9186">
                  <c:v>14.060475241299134</c:v>
                </c:pt>
                <c:pt idx="9187">
                  <c:v>14.060475241299129</c:v>
                </c:pt>
                <c:pt idx="9188">
                  <c:v>14.060475241299134</c:v>
                </c:pt>
                <c:pt idx="9189">
                  <c:v>14.060475241299137</c:v>
                </c:pt>
                <c:pt idx="9190">
                  <c:v>14.060475241299127</c:v>
                </c:pt>
                <c:pt idx="9191">
                  <c:v>14.060475241299134</c:v>
                </c:pt>
                <c:pt idx="9192">
                  <c:v>14.060475241299139</c:v>
                </c:pt>
                <c:pt idx="9193">
                  <c:v>14.06047524129913</c:v>
                </c:pt>
                <c:pt idx="9194">
                  <c:v>14.060475241299143</c:v>
                </c:pt>
                <c:pt idx="9195">
                  <c:v>14.06047524129913</c:v>
                </c:pt>
                <c:pt idx="9196">
                  <c:v>14.060475241299134</c:v>
                </c:pt>
                <c:pt idx="9197">
                  <c:v>14.060475241299129</c:v>
                </c:pt>
                <c:pt idx="9198">
                  <c:v>14.060475241299127</c:v>
                </c:pt>
                <c:pt idx="9199">
                  <c:v>14.06047524129913</c:v>
                </c:pt>
                <c:pt idx="9200">
                  <c:v>14.060475241299134</c:v>
                </c:pt>
                <c:pt idx="9201">
                  <c:v>14.060475241299139</c:v>
                </c:pt>
                <c:pt idx="9202">
                  <c:v>14.060475241299132</c:v>
                </c:pt>
                <c:pt idx="9203">
                  <c:v>14.060475241299132</c:v>
                </c:pt>
                <c:pt idx="9204">
                  <c:v>14.060475241299139</c:v>
                </c:pt>
                <c:pt idx="9205">
                  <c:v>14.060475241299134</c:v>
                </c:pt>
                <c:pt idx="9206">
                  <c:v>14.060475241299136</c:v>
                </c:pt>
                <c:pt idx="9207">
                  <c:v>14.060475241299136</c:v>
                </c:pt>
                <c:pt idx="9208">
                  <c:v>14.060475241299129</c:v>
                </c:pt>
                <c:pt idx="9209">
                  <c:v>14.06047524129913</c:v>
                </c:pt>
                <c:pt idx="9210">
                  <c:v>14.06047524129913</c:v>
                </c:pt>
                <c:pt idx="9211">
                  <c:v>14.060475241299134</c:v>
                </c:pt>
                <c:pt idx="9212">
                  <c:v>14.06047524129913</c:v>
                </c:pt>
                <c:pt idx="9213">
                  <c:v>14.060475241299136</c:v>
                </c:pt>
                <c:pt idx="9214">
                  <c:v>14.060475241299137</c:v>
                </c:pt>
                <c:pt idx="9215">
                  <c:v>14.060475241299141</c:v>
                </c:pt>
                <c:pt idx="9216">
                  <c:v>14.060475241299141</c:v>
                </c:pt>
                <c:pt idx="9217">
                  <c:v>14.060475241299132</c:v>
                </c:pt>
                <c:pt idx="9218">
                  <c:v>14.06047524129913</c:v>
                </c:pt>
                <c:pt idx="9219">
                  <c:v>14.060475241299136</c:v>
                </c:pt>
                <c:pt idx="9220">
                  <c:v>14.060475241299141</c:v>
                </c:pt>
                <c:pt idx="9221">
                  <c:v>14.060475241299129</c:v>
                </c:pt>
                <c:pt idx="9222">
                  <c:v>14.060475241299144</c:v>
                </c:pt>
                <c:pt idx="9223">
                  <c:v>14.060475241299143</c:v>
                </c:pt>
                <c:pt idx="9224">
                  <c:v>14.060475241299134</c:v>
                </c:pt>
                <c:pt idx="9225">
                  <c:v>14.060475241299134</c:v>
                </c:pt>
                <c:pt idx="9226">
                  <c:v>14.060475241299132</c:v>
                </c:pt>
                <c:pt idx="9227">
                  <c:v>14.06047524129913</c:v>
                </c:pt>
                <c:pt idx="9228">
                  <c:v>13.995873225726172</c:v>
                </c:pt>
                <c:pt idx="9229">
                  <c:v>13.995873225726172</c:v>
                </c:pt>
                <c:pt idx="9230">
                  <c:v>13.995873225726177</c:v>
                </c:pt>
                <c:pt idx="9231">
                  <c:v>13.995873225726172</c:v>
                </c:pt>
                <c:pt idx="9232">
                  <c:v>13.995873225726186</c:v>
                </c:pt>
                <c:pt idx="9233">
                  <c:v>13.995873225726173</c:v>
                </c:pt>
                <c:pt idx="9234">
                  <c:v>13.995873225726186</c:v>
                </c:pt>
                <c:pt idx="9235">
                  <c:v>13.995873225726179</c:v>
                </c:pt>
                <c:pt idx="9236">
                  <c:v>13.995873225726179</c:v>
                </c:pt>
                <c:pt idx="9237">
                  <c:v>13.995873225726182</c:v>
                </c:pt>
                <c:pt idx="9238">
                  <c:v>13.995873225726179</c:v>
                </c:pt>
                <c:pt idx="9239">
                  <c:v>13.995873225726168</c:v>
                </c:pt>
                <c:pt idx="9240">
                  <c:v>13.995873225726172</c:v>
                </c:pt>
                <c:pt idx="9241">
                  <c:v>13.99587322572617</c:v>
                </c:pt>
                <c:pt idx="9242">
                  <c:v>13.995873225726177</c:v>
                </c:pt>
                <c:pt idx="9243">
                  <c:v>13.995873225726175</c:v>
                </c:pt>
                <c:pt idx="9244">
                  <c:v>13.995873225726182</c:v>
                </c:pt>
                <c:pt idx="9245">
                  <c:v>13.995873225726182</c:v>
                </c:pt>
                <c:pt idx="9246">
                  <c:v>13.995873225726173</c:v>
                </c:pt>
                <c:pt idx="9247">
                  <c:v>13.995873225726179</c:v>
                </c:pt>
                <c:pt idx="9248">
                  <c:v>13.99587322572618</c:v>
                </c:pt>
                <c:pt idx="9249">
                  <c:v>13.995873225726175</c:v>
                </c:pt>
                <c:pt idx="9250">
                  <c:v>13.995873225726182</c:v>
                </c:pt>
                <c:pt idx="9251">
                  <c:v>13.995873225726182</c:v>
                </c:pt>
                <c:pt idx="9252">
                  <c:v>13.995873225726177</c:v>
                </c:pt>
                <c:pt idx="9253">
                  <c:v>13.995873225726186</c:v>
                </c:pt>
                <c:pt idx="9254">
                  <c:v>13.995873225726188</c:v>
                </c:pt>
                <c:pt idx="9255">
                  <c:v>13.995873225726179</c:v>
                </c:pt>
                <c:pt idx="9256">
                  <c:v>13.995873225726179</c:v>
                </c:pt>
                <c:pt idx="9257">
                  <c:v>13.995873225726191</c:v>
                </c:pt>
                <c:pt idx="9258">
                  <c:v>13.995873225726179</c:v>
                </c:pt>
                <c:pt idx="9259">
                  <c:v>13.99587322572617</c:v>
                </c:pt>
                <c:pt idx="9260">
                  <c:v>13.995873225726173</c:v>
                </c:pt>
                <c:pt idx="9261">
                  <c:v>13.995873225726188</c:v>
                </c:pt>
                <c:pt idx="9262">
                  <c:v>13.995873225726179</c:v>
                </c:pt>
                <c:pt idx="9263">
                  <c:v>13.995873225726182</c:v>
                </c:pt>
                <c:pt idx="9264">
                  <c:v>13.99587322572617</c:v>
                </c:pt>
                <c:pt idx="9265">
                  <c:v>13.995873225726179</c:v>
                </c:pt>
                <c:pt idx="9266">
                  <c:v>13.995873225726175</c:v>
                </c:pt>
                <c:pt idx="9267">
                  <c:v>13.995873225726188</c:v>
                </c:pt>
                <c:pt idx="9268">
                  <c:v>13.995873225726172</c:v>
                </c:pt>
                <c:pt idx="9269">
                  <c:v>13.995873225726186</c:v>
                </c:pt>
                <c:pt idx="9270">
                  <c:v>13.995873225726175</c:v>
                </c:pt>
                <c:pt idx="9271">
                  <c:v>13.995873225726182</c:v>
                </c:pt>
                <c:pt idx="9272">
                  <c:v>13.995873225726184</c:v>
                </c:pt>
                <c:pt idx="9273">
                  <c:v>13.995873225726168</c:v>
                </c:pt>
                <c:pt idx="9274">
                  <c:v>13.99587322572618</c:v>
                </c:pt>
                <c:pt idx="9275">
                  <c:v>13.99587322572617</c:v>
                </c:pt>
                <c:pt idx="9276">
                  <c:v>13.995873225726166</c:v>
                </c:pt>
                <c:pt idx="9277">
                  <c:v>13.995873225726173</c:v>
                </c:pt>
                <c:pt idx="9278">
                  <c:v>13.99587322572617</c:v>
                </c:pt>
                <c:pt idx="9279">
                  <c:v>13.99587322572617</c:v>
                </c:pt>
                <c:pt idx="9280">
                  <c:v>13.995873225726191</c:v>
                </c:pt>
                <c:pt idx="9281">
                  <c:v>13.995873225726173</c:v>
                </c:pt>
                <c:pt idx="9282">
                  <c:v>13.995873225726173</c:v>
                </c:pt>
                <c:pt idx="9283">
                  <c:v>13.995873225726184</c:v>
                </c:pt>
                <c:pt idx="9284">
                  <c:v>13.995873225726179</c:v>
                </c:pt>
                <c:pt idx="9285">
                  <c:v>13.99587322572618</c:v>
                </c:pt>
                <c:pt idx="9286">
                  <c:v>13.995873225726184</c:v>
                </c:pt>
                <c:pt idx="9287">
                  <c:v>13.995873225726173</c:v>
                </c:pt>
                <c:pt idx="9288">
                  <c:v>13.995873225726184</c:v>
                </c:pt>
                <c:pt idx="9289">
                  <c:v>13.995873225726173</c:v>
                </c:pt>
                <c:pt idx="9290">
                  <c:v>13.995873225726182</c:v>
                </c:pt>
                <c:pt idx="9291">
                  <c:v>13.995873225726175</c:v>
                </c:pt>
                <c:pt idx="9292">
                  <c:v>13.99587322572618</c:v>
                </c:pt>
                <c:pt idx="9293">
                  <c:v>13.995873225726186</c:v>
                </c:pt>
                <c:pt idx="9294">
                  <c:v>13.995873225726184</c:v>
                </c:pt>
                <c:pt idx="9295">
                  <c:v>13.99587322572618</c:v>
                </c:pt>
                <c:pt idx="9296">
                  <c:v>13.995873225726175</c:v>
                </c:pt>
                <c:pt idx="9297">
                  <c:v>13.995873225726179</c:v>
                </c:pt>
                <c:pt idx="9298">
                  <c:v>13.995873225726172</c:v>
                </c:pt>
                <c:pt idx="9299">
                  <c:v>13.99587322572617</c:v>
                </c:pt>
                <c:pt idx="9300">
                  <c:v>13.995873225726179</c:v>
                </c:pt>
                <c:pt idx="9301">
                  <c:v>13.995873225726172</c:v>
                </c:pt>
                <c:pt idx="9302">
                  <c:v>13.995873225726188</c:v>
                </c:pt>
                <c:pt idx="9303">
                  <c:v>13.995873225726177</c:v>
                </c:pt>
                <c:pt idx="9304">
                  <c:v>13.995873225726175</c:v>
                </c:pt>
                <c:pt idx="9305">
                  <c:v>13.995873225726172</c:v>
                </c:pt>
                <c:pt idx="9306">
                  <c:v>13.995873225726179</c:v>
                </c:pt>
                <c:pt idx="9307">
                  <c:v>13.995873225726179</c:v>
                </c:pt>
                <c:pt idx="9308">
                  <c:v>13.931568029453025</c:v>
                </c:pt>
                <c:pt idx="9309">
                  <c:v>13.93156802945302</c:v>
                </c:pt>
                <c:pt idx="9310">
                  <c:v>13.93156802945302</c:v>
                </c:pt>
                <c:pt idx="9311">
                  <c:v>13.931568029453036</c:v>
                </c:pt>
                <c:pt idx="9312">
                  <c:v>13.931568029453031</c:v>
                </c:pt>
                <c:pt idx="9313">
                  <c:v>13.931568029453027</c:v>
                </c:pt>
                <c:pt idx="9314">
                  <c:v>13.931568029453031</c:v>
                </c:pt>
                <c:pt idx="9315">
                  <c:v>13.931568029453025</c:v>
                </c:pt>
                <c:pt idx="9316">
                  <c:v>13.931568029453034</c:v>
                </c:pt>
                <c:pt idx="9317">
                  <c:v>13.931568029453038</c:v>
                </c:pt>
                <c:pt idx="9318">
                  <c:v>13.931568029453029</c:v>
                </c:pt>
                <c:pt idx="9319">
                  <c:v>13.931568029453038</c:v>
                </c:pt>
                <c:pt idx="9320">
                  <c:v>13.931568029453038</c:v>
                </c:pt>
                <c:pt idx="9321">
                  <c:v>13.931568029453025</c:v>
                </c:pt>
                <c:pt idx="9322">
                  <c:v>13.931568029453029</c:v>
                </c:pt>
                <c:pt idx="9323">
                  <c:v>13.931568029453025</c:v>
                </c:pt>
                <c:pt idx="9324">
                  <c:v>13.931568029453027</c:v>
                </c:pt>
                <c:pt idx="9325">
                  <c:v>13.931568029453025</c:v>
                </c:pt>
                <c:pt idx="9326">
                  <c:v>13.931568029453038</c:v>
                </c:pt>
                <c:pt idx="9327">
                  <c:v>13.931568029453036</c:v>
                </c:pt>
                <c:pt idx="9328">
                  <c:v>13.931568029453029</c:v>
                </c:pt>
                <c:pt idx="9329">
                  <c:v>13.931568029453027</c:v>
                </c:pt>
                <c:pt idx="9330">
                  <c:v>13.931568029453031</c:v>
                </c:pt>
                <c:pt idx="9331">
                  <c:v>13.931568029453036</c:v>
                </c:pt>
                <c:pt idx="9332">
                  <c:v>13.931568029453022</c:v>
                </c:pt>
                <c:pt idx="9333">
                  <c:v>13.931568029453029</c:v>
                </c:pt>
                <c:pt idx="9334">
                  <c:v>13.931568029453025</c:v>
                </c:pt>
                <c:pt idx="9335">
                  <c:v>13.931568029453024</c:v>
                </c:pt>
                <c:pt idx="9336">
                  <c:v>13.931568029453027</c:v>
                </c:pt>
                <c:pt idx="9337">
                  <c:v>13.931568029453029</c:v>
                </c:pt>
                <c:pt idx="9338">
                  <c:v>13.931568029453032</c:v>
                </c:pt>
                <c:pt idx="9339">
                  <c:v>13.931568029453029</c:v>
                </c:pt>
                <c:pt idx="9340">
                  <c:v>13.931568029453034</c:v>
                </c:pt>
                <c:pt idx="9341">
                  <c:v>13.931568029453029</c:v>
                </c:pt>
                <c:pt idx="9342">
                  <c:v>13.931568029453031</c:v>
                </c:pt>
                <c:pt idx="9343">
                  <c:v>13.931568029453029</c:v>
                </c:pt>
                <c:pt idx="9344">
                  <c:v>13.931568029453038</c:v>
                </c:pt>
                <c:pt idx="9345">
                  <c:v>13.931568029453032</c:v>
                </c:pt>
                <c:pt idx="9346">
                  <c:v>13.931568029453034</c:v>
                </c:pt>
                <c:pt idx="9347">
                  <c:v>13.931568029453029</c:v>
                </c:pt>
                <c:pt idx="9348">
                  <c:v>13.931568029453025</c:v>
                </c:pt>
                <c:pt idx="9349">
                  <c:v>13.93156802945302</c:v>
                </c:pt>
                <c:pt idx="9350">
                  <c:v>13.931568029453034</c:v>
                </c:pt>
                <c:pt idx="9351">
                  <c:v>13.931568029453032</c:v>
                </c:pt>
                <c:pt idx="9352">
                  <c:v>13.931568029453031</c:v>
                </c:pt>
                <c:pt idx="9353">
                  <c:v>13.931568029453036</c:v>
                </c:pt>
                <c:pt idx="9354">
                  <c:v>13.931568029453024</c:v>
                </c:pt>
                <c:pt idx="9355">
                  <c:v>13.931568029453034</c:v>
                </c:pt>
                <c:pt idx="9356">
                  <c:v>13.931568029453029</c:v>
                </c:pt>
                <c:pt idx="9357">
                  <c:v>13.931568029453025</c:v>
                </c:pt>
                <c:pt idx="9358">
                  <c:v>13.931568029453031</c:v>
                </c:pt>
                <c:pt idx="9359">
                  <c:v>13.931568029453022</c:v>
                </c:pt>
                <c:pt idx="9360">
                  <c:v>13.931568029453032</c:v>
                </c:pt>
                <c:pt idx="9361">
                  <c:v>13.931568029453024</c:v>
                </c:pt>
                <c:pt idx="9362">
                  <c:v>13.931568029453038</c:v>
                </c:pt>
                <c:pt idx="9363">
                  <c:v>13.931568029453029</c:v>
                </c:pt>
                <c:pt idx="9364">
                  <c:v>13.931568029453027</c:v>
                </c:pt>
                <c:pt idx="9365">
                  <c:v>13.931568029453027</c:v>
                </c:pt>
                <c:pt idx="9366">
                  <c:v>13.931568029453036</c:v>
                </c:pt>
                <c:pt idx="9367">
                  <c:v>13.931568029453034</c:v>
                </c:pt>
                <c:pt idx="9368">
                  <c:v>13.931568029453029</c:v>
                </c:pt>
                <c:pt idx="9369">
                  <c:v>13.931568029453036</c:v>
                </c:pt>
                <c:pt idx="9370">
                  <c:v>13.931568029453027</c:v>
                </c:pt>
                <c:pt idx="9371">
                  <c:v>13.931568029453034</c:v>
                </c:pt>
                <c:pt idx="9372">
                  <c:v>13.931568029453034</c:v>
                </c:pt>
                <c:pt idx="9373">
                  <c:v>13.931568029453027</c:v>
                </c:pt>
                <c:pt idx="9374">
                  <c:v>13.931568029453024</c:v>
                </c:pt>
                <c:pt idx="9375">
                  <c:v>13.931568029453038</c:v>
                </c:pt>
                <c:pt idx="9376">
                  <c:v>13.931568029453034</c:v>
                </c:pt>
                <c:pt idx="9377">
                  <c:v>13.931568029453031</c:v>
                </c:pt>
                <c:pt idx="9378">
                  <c:v>13.931568029453034</c:v>
                </c:pt>
                <c:pt idx="9379">
                  <c:v>13.931568029453029</c:v>
                </c:pt>
                <c:pt idx="9380">
                  <c:v>13.867558288718886</c:v>
                </c:pt>
                <c:pt idx="9381">
                  <c:v>13.867558288718884</c:v>
                </c:pt>
                <c:pt idx="9382">
                  <c:v>13.86755828871889</c:v>
                </c:pt>
                <c:pt idx="9383">
                  <c:v>13.867558288718886</c:v>
                </c:pt>
                <c:pt idx="9384">
                  <c:v>13.867558288718886</c:v>
                </c:pt>
                <c:pt idx="9385">
                  <c:v>13.867558288718872</c:v>
                </c:pt>
                <c:pt idx="9386">
                  <c:v>13.867558288718881</c:v>
                </c:pt>
                <c:pt idx="9387">
                  <c:v>13.867558288718881</c:v>
                </c:pt>
                <c:pt idx="9388">
                  <c:v>13.867558288718884</c:v>
                </c:pt>
                <c:pt idx="9389">
                  <c:v>13.867558288718888</c:v>
                </c:pt>
                <c:pt idx="9390">
                  <c:v>13.867558288718884</c:v>
                </c:pt>
                <c:pt idx="9391">
                  <c:v>13.867558288718891</c:v>
                </c:pt>
                <c:pt idx="9392">
                  <c:v>13.867558288718891</c:v>
                </c:pt>
                <c:pt idx="9393">
                  <c:v>13.867558288718886</c:v>
                </c:pt>
                <c:pt idx="9394">
                  <c:v>13.867558288718886</c:v>
                </c:pt>
                <c:pt idx="9395">
                  <c:v>13.867558288718886</c:v>
                </c:pt>
                <c:pt idx="9396">
                  <c:v>13.867558288718888</c:v>
                </c:pt>
                <c:pt idx="9397">
                  <c:v>13.867558288718888</c:v>
                </c:pt>
                <c:pt idx="9398">
                  <c:v>13.867558288718879</c:v>
                </c:pt>
                <c:pt idx="9399">
                  <c:v>13.867558288718875</c:v>
                </c:pt>
                <c:pt idx="9400">
                  <c:v>13.867558288718888</c:v>
                </c:pt>
                <c:pt idx="9401">
                  <c:v>13.867558288718879</c:v>
                </c:pt>
                <c:pt idx="9402">
                  <c:v>13.867558288718874</c:v>
                </c:pt>
                <c:pt idx="9403">
                  <c:v>13.867558288718884</c:v>
                </c:pt>
                <c:pt idx="9404">
                  <c:v>13.867558288718881</c:v>
                </c:pt>
                <c:pt idx="9405">
                  <c:v>13.867558288718882</c:v>
                </c:pt>
                <c:pt idx="9406">
                  <c:v>13.867558288718879</c:v>
                </c:pt>
                <c:pt idx="9407">
                  <c:v>13.867558288718893</c:v>
                </c:pt>
                <c:pt idx="9408">
                  <c:v>13.867558288718877</c:v>
                </c:pt>
                <c:pt idx="9409">
                  <c:v>13.86755828871889</c:v>
                </c:pt>
                <c:pt idx="9410">
                  <c:v>13.867558288718874</c:v>
                </c:pt>
                <c:pt idx="9411">
                  <c:v>13.867558288718886</c:v>
                </c:pt>
                <c:pt idx="9412">
                  <c:v>13.867558288718881</c:v>
                </c:pt>
                <c:pt idx="9413">
                  <c:v>13.867558288718879</c:v>
                </c:pt>
                <c:pt idx="9414">
                  <c:v>13.867558288718877</c:v>
                </c:pt>
                <c:pt idx="9415">
                  <c:v>13.867558288718884</c:v>
                </c:pt>
                <c:pt idx="9416">
                  <c:v>13.867558288718881</c:v>
                </c:pt>
                <c:pt idx="9417">
                  <c:v>13.867558288718891</c:v>
                </c:pt>
                <c:pt idx="9418">
                  <c:v>13.867558288718886</c:v>
                </c:pt>
                <c:pt idx="9419">
                  <c:v>13.867558288718884</c:v>
                </c:pt>
                <c:pt idx="9420">
                  <c:v>13.867558288718888</c:v>
                </c:pt>
                <c:pt idx="9421">
                  <c:v>13.86755828871889</c:v>
                </c:pt>
                <c:pt idx="9422">
                  <c:v>13.867558288718882</c:v>
                </c:pt>
                <c:pt idx="9423">
                  <c:v>13.867558288718895</c:v>
                </c:pt>
                <c:pt idx="9424">
                  <c:v>13.867558288718886</c:v>
                </c:pt>
                <c:pt idx="9425">
                  <c:v>13.867558288718893</c:v>
                </c:pt>
                <c:pt idx="9426">
                  <c:v>13.867558288718881</c:v>
                </c:pt>
                <c:pt idx="9427">
                  <c:v>13.867558288718879</c:v>
                </c:pt>
                <c:pt idx="9428">
                  <c:v>13.867558288718891</c:v>
                </c:pt>
                <c:pt idx="9429">
                  <c:v>13.867558288718884</c:v>
                </c:pt>
                <c:pt idx="9430">
                  <c:v>13.867558288718893</c:v>
                </c:pt>
                <c:pt idx="9431">
                  <c:v>13.867558288718882</c:v>
                </c:pt>
                <c:pt idx="9432">
                  <c:v>13.867558288718884</c:v>
                </c:pt>
                <c:pt idx="9433">
                  <c:v>13.867558288718888</c:v>
                </c:pt>
                <c:pt idx="9434">
                  <c:v>13.867558288718884</c:v>
                </c:pt>
                <c:pt idx="9435">
                  <c:v>13.867558288718888</c:v>
                </c:pt>
                <c:pt idx="9436">
                  <c:v>13.867558288718877</c:v>
                </c:pt>
                <c:pt idx="9437">
                  <c:v>13.867558288718884</c:v>
                </c:pt>
                <c:pt idx="9438">
                  <c:v>13.867558288718877</c:v>
                </c:pt>
                <c:pt idx="9439">
                  <c:v>13.867558288718888</c:v>
                </c:pt>
                <c:pt idx="9440">
                  <c:v>13.867558288718884</c:v>
                </c:pt>
                <c:pt idx="9441">
                  <c:v>13.867558288718891</c:v>
                </c:pt>
                <c:pt idx="9442">
                  <c:v>13.867558288718882</c:v>
                </c:pt>
                <c:pt idx="9443">
                  <c:v>13.867558288718897</c:v>
                </c:pt>
                <c:pt idx="9444">
                  <c:v>13.867558288718877</c:v>
                </c:pt>
                <c:pt idx="9445">
                  <c:v>13.867558288718886</c:v>
                </c:pt>
                <c:pt idx="9446">
                  <c:v>13.867558288718881</c:v>
                </c:pt>
                <c:pt idx="9447">
                  <c:v>13.867558288718877</c:v>
                </c:pt>
                <c:pt idx="9448">
                  <c:v>13.86755828871889</c:v>
                </c:pt>
                <c:pt idx="9449">
                  <c:v>13.867558288718886</c:v>
                </c:pt>
                <c:pt idx="9450">
                  <c:v>13.867558288718886</c:v>
                </c:pt>
                <c:pt idx="9451">
                  <c:v>13.867558288718893</c:v>
                </c:pt>
                <c:pt idx="9452">
                  <c:v>13.867558288718884</c:v>
                </c:pt>
                <c:pt idx="9453">
                  <c:v>13.867558288718888</c:v>
                </c:pt>
                <c:pt idx="9454">
                  <c:v>13.867558288718879</c:v>
                </c:pt>
                <c:pt idx="9455">
                  <c:v>13.867558288718891</c:v>
                </c:pt>
                <c:pt idx="9456">
                  <c:v>13.867558288718884</c:v>
                </c:pt>
                <c:pt idx="9457">
                  <c:v>13.867558288718882</c:v>
                </c:pt>
                <c:pt idx="9458">
                  <c:v>13.867558288718888</c:v>
                </c:pt>
                <c:pt idx="9459">
                  <c:v>13.867558288718886</c:v>
                </c:pt>
                <c:pt idx="9460">
                  <c:v>13.867558288718879</c:v>
                </c:pt>
                <c:pt idx="9461">
                  <c:v>13.867558288718888</c:v>
                </c:pt>
                <c:pt idx="9462">
                  <c:v>13.867558288718888</c:v>
                </c:pt>
                <c:pt idx="9463">
                  <c:v>13.867558288718888</c:v>
                </c:pt>
                <c:pt idx="9464">
                  <c:v>13.867558288718879</c:v>
                </c:pt>
                <c:pt idx="9465">
                  <c:v>13.867558288718886</c:v>
                </c:pt>
                <c:pt idx="9466">
                  <c:v>13.803842646028858</c:v>
                </c:pt>
                <c:pt idx="9467">
                  <c:v>13.803842646028844</c:v>
                </c:pt>
                <c:pt idx="9468">
                  <c:v>13.803842646028851</c:v>
                </c:pt>
                <c:pt idx="9469">
                  <c:v>13.803842646028851</c:v>
                </c:pt>
                <c:pt idx="9470">
                  <c:v>13.803842646028849</c:v>
                </c:pt>
                <c:pt idx="9471">
                  <c:v>13.803842646028851</c:v>
                </c:pt>
                <c:pt idx="9472">
                  <c:v>13.803842646028846</c:v>
                </c:pt>
                <c:pt idx="9473">
                  <c:v>13.803842646028849</c:v>
                </c:pt>
                <c:pt idx="9474">
                  <c:v>13.803842646028849</c:v>
                </c:pt>
                <c:pt idx="9475">
                  <c:v>13.803842646028842</c:v>
                </c:pt>
                <c:pt idx="9476">
                  <c:v>13.803842646028857</c:v>
                </c:pt>
                <c:pt idx="9477">
                  <c:v>13.803842646028842</c:v>
                </c:pt>
                <c:pt idx="9478">
                  <c:v>13.803842646028851</c:v>
                </c:pt>
                <c:pt idx="9479">
                  <c:v>13.803842646028855</c:v>
                </c:pt>
                <c:pt idx="9480">
                  <c:v>13.803842646028857</c:v>
                </c:pt>
                <c:pt idx="9481">
                  <c:v>13.803842646028849</c:v>
                </c:pt>
                <c:pt idx="9482">
                  <c:v>13.803842646028857</c:v>
                </c:pt>
                <c:pt idx="9483">
                  <c:v>13.803842646028857</c:v>
                </c:pt>
                <c:pt idx="9484">
                  <c:v>13.803842646028842</c:v>
                </c:pt>
                <c:pt idx="9485">
                  <c:v>13.803842646028851</c:v>
                </c:pt>
                <c:pt idx="9486">
                  <c:v>13.803842646028849</c:v>
                </c:pt>
                <c:pt idx="9487">
                  <c:v>13.803842646028848</c:v>
                </c:pt>
                <c:pt idx="9488">
                  <c:v>13.803842646028849</c:v>
                </c:pt>
                <c:pt idx="9489">
                  <c:v>13.803842646028851</c:v>
                </c:pt>
                <c:pt idx="9490">
                  <c:v>13.803842646028853</c:v>
                </c:pt>
                <c:pt idx="9491">
                  <c:v>13.803842646028849</c:v>
                </c:pt>
                <c:pt idx="9492">
                  <c:v>13.803842646028849</c:v>
                </c:pt>
                <c:pt idx="9493">
                  <c:v>13.803842646028848</c:v>
                </c:pt>
                <c:pt idx="9494">
                  <c:v>13.803842646028849</c:v>
                </c:pt>
                <c:pt idx="9495">
                  <c:v>13.803842646028842</c:v>
                </c:pt>
                <c:pt idx="9496">
                  <c:v>13.803842646028855</c:v>
                </c:pt>
                <c:pt idx="9497">
                  <c:v>13.803842646028857</c:v>
                </c:pt>
                <c:pt idx="9498">
                  <c:v>13.803842646028849</c:v>
                </c:pt>
                <c:pt idx="9499">
                  <c:v>13.803842646028846</c:v>
                </c:pt>
                <c:pt idx="9500">
                  <c:v>13.803842646028851</c:v>
                </c:pt>
                <c:pt idx="9501">
                  <c:v>13.803842646028851</c:v>
                </c:pt>
                <c:pt idx="9502">
                  <c:v>13.803842646028851</c:v>
                </c:pt>
                <c:pt idx="9503">
                  <c:v>13.803842646028849</c:v>
                </c:pt>
                <c:pt idx="9504">
                  <c:v>13.803842646028849</c:v>
                </c:pt>
                <c:pt idx="9505">
                  <c:v>13.803842646028851</c:v>
                </c:pt>
                <c:pt idx="9506">
                  <c:v>13.803842646028841</c:v>
                </c:pt>
                <c:pt idx="9507">
                  <c:v>13.803842646028851</c:v>
                </c:pt>
                <c:pt idx="9508">
                  <c:v>13.803842646028842</c:v>
                </c:pt>
                <c:pt idx="9509">
                  <c:v>13.803842646028848</c:v>
                </c:pt>
                <c:pt idx="9510">
                  <c:v>13.803842646028862</c:v>
                </c:pt>
                <c:pt idx="9511">
                  <c:v>13.803842646028857</c:v>
                </c:pt>
                <c:pt idx="9512">
                  <c:v>13.803842646028846</c:v>
                </c:pt>
                <c:pt idx="9513">
                  <c:v>13.803842646028842</c:v>
                </c:pt>
                <c:pt idx="9514">
                  <c:v>13.803842646028849</c:v>
                </c:pt>
                <c:pt idx="9515">
                  <c:v>13.803842646028846</c:v>
                </c:pt>
                <c:pt idx="9516">
                  <c:v>13.803842646028846</c:v>
                </c:pt>
                <c:pt idx="9517">
                  <c:v>13.803842646028849</c:v>
                </c:pt>
                <c:pt idx="9518">
                  <c:v>13.803842646028851</c:v>
                </c:pt>
                <c:pt idx="9519">
                  <c:v>13.803842646028846</c:v>
                </c:pt>
                <c:pt idx="9520">
                  <c:v>13.803842646028849</c:v>
                </c:pt>
                <c:pt idx="9521">
                  <c:v>13.803842646028851</c:v>
                </c:pt>
                <c:pt idx="9522">
                  <c:v>13.803842646028851</c:v>
                </c:pt>
                <c:pt idx="9523">
                  <c:v>13.803842646028851</c:v>
                </c:pt>
                <c:pt idx="9524">
                  <c:v>13.803842646028844</c:v>
                </c:pt>
                <c:pt idx="9525">
                  <c:v>13.803842646028846</c:v>
                </c:pt>
                <c:pt idx="9526">
                  <c:v>13.803842646028849</c:v>
                </c:pt>
                <c:pt idx="9527">
                  <c:v>13.803842646028848</c:v>
                </c:pt>
                <c:pt idx="9528">
                  <c:v>13.803842646028841</c:v>
                </c:pt>
                <c:pt idx="9529">
                  <c:v>13.80384264602886</c:v>
                </c:pt>
                <c:pt idx="9530">
                  <c:v>13.803842646028851</c:v>
                </c:pt>
                <c:pt idx="9531">
                  <c:v>13.803842646028851</c:v>
                </c:pt>
                <c:pt idx="9532">
                  <c:v>13.803842646028851</c:v>
                </c:pt>
                <c:pt idx="9533">
                  <c:v>13.803842646028848</c:v>
                </c:pt>
                <c:pt idx="9534">
                  <c:v>13.803842646028846</c:v>
                </c:pt>
                <c:pt idx="9535">
                  <c:v>13.803842646028842</c:v>
                </c:pt>
                <c:pt idx="9536">
                  <c:v>13.803842646028844</c:v>
                </c:pt>
                <c:pt idx="9537">
                  <c:v>13.803842646028862</c:v>
                </c:pt>
                <c:pt idx="9538">
                  <c:v>13.803842646028855</c:v>
                </c:pt>
                <c:pt idx="9539">
                  <c:v>13.80384264602886</c:v>
                </c:pt>
                <c:pt idx="9540">
                  <c:v>13.803842646028849</c:v>
                </c:pt>
                <c:pt idx="9541">
                  <c:v>13.803842646028858</c:v>
                </c:pt>
                <c:pt idx="9542">
                  <c:v>13.803842646028846</c:v>
                </c:pt>
                <c:pt idx="9543">
                  <c:v>13.803842646028857</c:v>
                </c:pt>
                <c:pt idx="9544">
                  <c:v>13.803842646028857</c:v>
                </c:pt>
                <c:pt idx="9545">
                  <c:v>13.803842646028851</c:v>
                </c:pt>
                <c:pt idx="9546">
                  <c:v>13.803842646028846</c:v>
                </c:pt>
                <c:pt idx="9547">
                  <c:v>13.803842646028857</c:v>
                </c:pt>
                <c:pt idx="9548">
                  <c:v>13.803842646028855</c:v>
                </c:pt>
                <c:pt idx="9549">
                  <c:v>13.803842646028853</c:v>
                </c:pt>
                <c:pt idx="9550">
                  <c:v>13.803842646028851</c:v>
                </c:pt>
                <c:pt idx="9551">
                  <c:v>13.803842646028853</c:v>
                </c:pt>
                <c:pt idx="9552">
                  <c:v>13.803842646028853</c:v>
                </c:pt>
                <c:pt idx="9553">
                  <c:v>13.803842646028846</c:v>
                </c:pt>
                <c:pt idx="9554">
                  <c:v>13.740419750125161</c:v>
                </c:pt>
                <c:pt idx="9555">
                  <c:v>13.740419750125159</c:v>
                </c:pt>
                <c:pt idx="9556">
                  <c:v>13.740419750125154</c:v>
                </c:pt>
                <c:pt idx="9557">
                  <c:v>13.740419750125158</c:v>
                </c:pt>
                <c:pt idx="9558">
                  <c:v>13.740419750125152</c:v>
                </c:pt>
                <c:pt idx="9559">
                  <c:v>13.740419750125158</c:v>
                </c:pt>
                <c:pt idx="9560">
                  <c:v>13.740419750125151</c:v>
                </c:pt>
                <c:pt idx="9561">
                  <c:v>13.740419750125152</c:v>
                </c:pt>
                <c:pt idx="9562">
                  <c:v>13.740419750125152</c:v>
                </c:pt>
                <c:pt idx="9563">
                  <c:v>13.740419750125158</c:v>
                </c:pt>
                <c:pt idx="9564">
                  <c:v>13.740419750125149</c:v>
                </c:pt>
                <c:pt idx="9565">
                  <c:v>13.740419750125154</c:v>
                </c:pt>
                <c:pt idx="9566">
                  <c:v>13.740419750125152</c:v>
                </c:pt>
                <c:pt idx="9567">
                  <c:v>13.740419750125158</c:v>
                </c:pt>
                <c:pt idx="9568">
                  <c:v>13.740419750125152</c:v>
                </c:pt>
                <c:pt idx="9569">
                  <c:v>13.740419750125149</c:v>
                </c:pt>
                <c:pt idx="9570">
                  <c:v>13.740419750125151</c:v>
                </c:pt>
                <c:pt idx="9571">
                  <c:v>13.740419750125167</c:v>
                </c:pt>
                <c:pt idx="9572">
                  <c:v>13.740419750125159</c:v>
                </c:pt>
                <c:pt idx="9573">
                  <c:v>13.740419750125143</c:v>
                </c:pt>
                <c:pt idx="9574">
                  <c:v>13.740419750125158</c:v>
                </c:pt>
                <c:pt idx="9575">
                  <c:v>13.740419750125154</c:v>
                </c:pt>
                <c:pt idx="9576">
                  <c:v>13.740419750125152</c:v>
                </c:pt>
                <c:pt idx="9577">
                  <c:v>13.740419750125151</c:v>
                </c:pt>
                <c:pt idx="9578">
                  <c:v>13.740419750125154</c:v>
                </c:pt>
                <c:pt idx="9579">
                  <c:v>13.740419750125154</c:v>
                </c:pt>
                <c:pt idx="9580">
                  <c:v>13.740419750125165</c:v>
                </c:pt>
                <c:pt idx="9581">
                  <c:v>13.740419750125161</c:v>
                </c:pt>
                <c:pt idx="9582">
                  <c:v>13.740419750125156</c:v>
                </c:pt>
                <c:pt idx="9583">
                  <c:v>13.740419750125156</c:v>
                </c:pt>
                <c:pt idx="9584">
                  <c:v>13.740419750125147</c:v>
                </c:pt>
                <c:pt idx="9585">
                  <c:v>13.740419750125151</c:v>
                </c:pt>
                <c:pt idx="9586">
                  <c:v>13.740419750125149</c:v>
                </c:pt>
                <c:pt idx="9587">
                  <c:v>13.740419750125158</c:v>
                </c:pt>
                <c:pt idx="9588">
                  <c:v>13.740419750125159</c:v>
                </c:pt>
                <c:pt idx="9589">
                  <c:v>13.740419750125156</c:v>
                </c:pt>
                <c:pt idx="9590">
                  <c:v>13.740419750125163</c:v>
                </c:pt>
                <c:pt idx="9591">
                  <c:v>13.740419750125159</c:v>
                </c:pt>
                <c:pt idx="9592">
                  <c:v>13.740419750125149</c:v>
                </c:pt>
                <c:pt idx="9593">
                  <c:v>13.740419750125151</c:v>
                </c:pt>
                <c:pt idx="9594">
                  <c:v>13.740419750125167</c:v>
                </c:pt>
                <c:pt idx="9595">
                  <c:v>13.740419750125161</c:v>
                </c:pt>
                <c:pt idx="9596">
                  <c:v>13.740419750125152</c:v>
                </c:pt>
                <c:pt idx="9597">
                  <c:v>13.740419750125151</c:v>
                </c:pt>
                <c:pt idx="9598">
                  <c:v>13.740419750125151</c:v>
                </c:pt>
                <c:pt idx="9599">
                  <c:v>13.740419750125156</c:v>
                </c:pt>
                <c:pt idx="9600">
                  <c:v>13.740419750125154</c:v>
                </c:pt>
                <c:pt idx="9601">
                  <c:v>13.740419750125161</c:v>
                </c:pt>
                <c:pt idx="9602">
                  <c:v>13.740419750125152</c:v>
                </c:pt>
                <c:pt idx="9603">
                  <c:v>13.740419750125156</c:v>
                </c:pt>
                <c:pt idx="9604">
                  <c:v>13.740419750125154</c:v>
                </c:pt>
                <c:pt idx="9605">
                  <c:v>13.740419750125156</c:v>
                </c:pt>
                <c:pt idx="9606">
                  <c:v>13.740419750125154</c:v>
                </c:pt>
                <c:pt idx="9607">
                  <c:v>13.740419750125159</c:v>
                </c:pt>
                <c:pt idx="9608">
                  <c:v>13.740419750125159</c:v>
                </c:pt>
                <c:pt idx="9609">
                  <c:v>13.740419750125165</c:v>
                </c:pt>
                <c:pt idx="9610">
                  <c:v>13.740419750125149</c:v>
                </c:pt>
                <c:pt idx="9611">
                  <c:v>13.740419750125149</c:v>
                </c:pt>
                <c:pt idx="9612">
                  <c:v>13.740419750125147</c:v>
                </c:pt>
                <c:pt idx="9613">
                  <c:v>13.740419750125161</c:v>
                </c:pt>
                <c:pt idx="9614">
                  <c:v>13.740419750125147</c:v>
                </c:pt>
                <c:pt idx="9615">
                  <c:v>13.740419750125158</c:v>
                </c:pt>
                <c:pt idx="9616">
                  <c:v>13.740419750125152</c:v>
                </c:pt>
                <c:pt idx="9617">
                  <c:v>13.740419750125158</c:v>
                </c:pt>
                <c:pt idx="9618">
                  <c:v>13.740419750125161</c:v>
                </c:pt>
                <c:pt idx="9619">
                  <c:v>13.740419750125156</c:v>
                </c:pt>
                <c:pt idx="9620">
                  <c:v>13.740419750125158</c:v>
                </c:pt>
                <c:pt idx="9621">
                  <c:v>13.740419750125152</c:v>
                </c:pt>
                <c:pt idx="9622">
                  <c:v>13.740419750125151</c:v>
                </c:pt>
                <c:pt idx="9623">
                  <c:v>13.740419750125152</c:v>
                </c:pt>
                <c:pt idx="9624">
                  <c:v>13.740419750125145</c:v>
                </c:pt>
                <c:pt idx="9625">
                  <c:v>13.740419750125151</c:v>
                </c:pt>
                <c:pt idx="9626">
                  <c:v>13.740419750125156</c:v>
                </c:pt>
                <c:pt idx="9627">
                  <c:v>13.740419750125149</c:v>
                </c:pt>
                <c:pt idx="9628">
                  <c:v>13.740419750125161</c:v>
                </c:pt>
                <c:pt idx="9629">
                  <c:v>13.740419750125161</c:v>
                </c:pt>
                <c:pt idx="9630">
                  <c:v>13.740419750125152</c:v>
                </c:pt>
                <c:pt idx="9631">
                  <c:v>13.740419750125152</c:v>
                </c:pt>
                <c:pt idx="9632">
                  <c:v>13.677288255958489</c:v>
                </c:pt>
                <c:pt idx="9633">
                  <c:v>13.6772882559585</c:v>
                </c:pt>
                <c:pt idx="9634">
                  <c:v>13.677288255958496</c:v>
                </c:pt>
                <c:pt idx="9635">
                  <c:v>13.677288255958491</c:v>
                </c:pt>
                <c:pt idx="9636">
                  <c:v>13.677288255958498</c:v>
                </c:pt>
                <c:pt idx="9637">
                  <c:v>13.677288255958498</c:v>
                </c:pt>
                <c:pt idx="9638">
                  <c:v>13.677288255958496</c:v>
                </c:pt>
                <c:pt idx="9639">
                  <c:v>13.677288255958503</c:v>
                </c:pt>
                <c:pt idx="9640">
                  <c:v>13.677288255958494</c:v>
                </c:pt>
                <c:pt idx="9641">
                  <c:v>13.677288255958496</c:v>
                </c:pt>
                <c:pt idx="9642">
                  <c:v>13.677288255958487</c:v>
                </c:pt>
                <c:pt idx="9643">
                  <c:v>13.677288255958498</c:v>
                </c:pt>
                <c:pt idx="9644">
                  <c:v>13.677288255958487</c:v>
                </c:pt>
                <c:pt idx="9645">
                  <c:v>13.6772882559585</c:v>
                </c:pt>
                <c:pt idx="9646">
                  <c:v>13.677288255958493</c:v>
                </c:pt>
                <c:pt idx="9647">
                  <c:v>13.677288255958498</c:v>
                </c:pt>
                <c:pt idx="9648">
                  <c:v>13.677288255958498</c:v>
                </c:pt>
                <c:pt idx="9649">
                  <c:v>13.677288255958493</c:v>
                </c:pt>
                <c:pt idx="9650">
                  <c:v>13.677288255958487</c:v>
                </c:pt>
                <c:pt idx="9651">
                  <c:v>13.677288255958496</c:v>
                </c:pt>
                <c:pt idx="9652">
                  <c:v>13.677288255958491</c:v>
                </c:pt>
                <c:pt idx="9653">
                  <c:v>13.677288255958489</c:v>
                </c:pt>
                <c:pt idx="9654">
                  <c:v>13.677288255958498</c:v>
                </c:pt>
                <c:pt idx="9655">
                  <c:v>13.677288255958496</c:v>
                </c:pt>
                <c:pt idx="9656">
                  <c:v>13.6772882559585</c:v>
                </c:pt>
                <c:pt idx="9657">
                  <c:v>13.677288255958485</c:v>
                </c:pt>
                <c:pt idx="9658">
                  <c:v>13.677288255958496</c:v>
                </c:pt>
                <c:pt idx="9659">
                  <c:v>13.6772882559585</c:v>
                </c:pt>
                <c:pt idx="9660">
                  <c:v>13.677288255958503</c:v>
                </c:pt>
                <c:pt idx="9661">
                  <c:v>13.6772882559585</c:v>
                </c:pt>
                <c:pt idx="9662">
                  <c:v>13.677288255958498</c:v>
                </c:pt>
                <c:pt idx="9663">
                  <c:v>13.677288255958493</c:v>
                </c:pt>
                <c:pt idx="9664">
                  <c:v>13.677288255958491</c:v>
                </c:pt>
                <c:pt idx="9665">
                  <c:v>13.677288255958496</c:v>
                </c:pt>
                <c:pt idx="9666">
                  <c:v>13.677288255958494</c:v>
                </c:pt>
                <c:pt idx="9667">
                  <c:v>13.677288255958503</c:v>
                </c:pt>
                <c:pt idx="9668">
                  <c:v>13.677288255958489</c:v>
                </c:pt>
                <c:pt idx="9669">
                  <c:v>13.677288255958498</c:v>
                </c:pt>
                <c:pt idx="9670">
                  <c:v>13.6772882559585</c:v>
                </c:pt>
                <c:pt idx="9671">
                  <c:v>13.677288255958501</c:v>
                </c:pt>
                <c:pt idx="9672">
                  <c:v>13.677288255958491</c:v>
                </c:pt>
                <c:pt idx="9673">
                  <c:v>13.677288255958494</c:v>
                </c:pt>
                <c:pt idx="9674">
                  <c:v>13.677288255958491</c:v>
                </c:pt>
                <c:pt idx="9675">
                  <c:v>13.677288255958498</c:v>
                </c:pt>
                <c:pt idx="9676">
                  <c:v>13.677288255958496</c:v>
                </c:pt>
                <c:pt idx="9677">
                  <c:v>13.677288255958493</c:v>
                </c:pt>
                <c:pt idx="9678">
                  <c:v>13.677288255958489</c:v>
                </c:pt>
                <c:pt idx="9679">
                  <c:v>13.677288255958496</c:v>
                </c:pt>
                <c:pt idx="9680">
                  <c:v>13.677288255958494</c:v>
                </c:pt>
                <c:pt idx="9681">
                  <c:v>13.6772882559585</c:v>
                </c:pt>
                <c:pt idx="9682">
                  <c:v>13.677288255958503</c:v>
                </c:pt>
                <c:pt idx="9683">
                  <c:v>13.677288255958498</c:v>
                </c:pt>
                <c:pt idx="9684">
                  <c:v>13.677288255958503</c:v>
                </c:pt>
                <c:pt idx="9685">
                  <c:v>13.677288255958498</c:v>
                </c:pt>
                <c:pt idx="9686">
                  <c:v>13.677288255958491</c:v>
                </c:pt>
                <c:pt idx="9687">
                  <c:v>13.677288255958493</c:v>
                </c:pt>
                <c:pt idx="9688">
                  <c:v>13.677288255958505</c:v>
                </c:pt>
                <c:pt idx="9689">
                  <c:v>13.677288255958494</c:v>
                </c:pt>
                <c:pt idx="9690">
                  <c:v>13.677288255958503</c:v>
                </c:pt>
                <c:pt idx="9691">
                  <c:v>13.677288255958501</c:v>
                </c:pt>
                <c:pt idx="9692">
                  <c:v>13.677288255958493</c:v>
                </c:pt>
                <c:pt idx="9693">
                  <c:v>13.677288255958501</c:v>
                </c:pt>
                <c:pt idx="9694">
                  <c:v>13.677288255958487</c:v>
                </c:pt>
                <c:pt idx="9695">
                  <c:v>13.677288255958496</c:v>
                </c:pt>
                <c:pt idx="9696">
                  <c:v>13.677288255958493</c:v>
                </c:pt>
                <c:pt idx="9697">
                  <c:v>13.677288255958496</c:v>
                </c:pt>
                <c:pt idx="9698">
                  <c:v>13.677288255958493</c:v>
                </c:pt>
                <c:pt idx="9699">
                  <c:v>13.677288255958496</c:v>
                </c:pt>
                <c:pt idx="9700">
                  <c:v>13.677288255958494</c:v>
                </c:pt>
                <c:pt idx="9701">
                  <c:v>13.677288255958496</c:v>
                </c:pt>
                <c:pt idx="9702">
                  <c:v>13.677288255958491</c:v>
                </c:pt>
                <c:pt idx="9703">
                  <c:v>13.6772882559585</c:v>
                </c:pt>
                <c:pt idx="9704">
                  <c:v>13.677288255958489</c:v>
                </c:pt>
                <c:pt idx="9705">
                  <c:v>13.677288255958489</c:v>
                </c:pt>
                <c:pt idx="9706">
                  <c:v>13.677288255958487</c:v>
                </c:pt>
                <c:pt idx="9707">
                  <c:v>13.677288255958496</c:v>
                </c:pt>
                <c:pt idx="9708">
                  <c:v>13.677288255958509</c:v>
                </c:pt>
                <c:pt idx="9709">
                  <c:v>13.677288255958489</c:v>
                </c:pt>
                <c:pt idx="9710">
                  <c:v>13.677288255958491</c:v>
                </c:pt>
                <c:pt idx="9711">
                  <c:v>13.677288255958491</c:v>
                </c:pt>
                <c:pt idx="9712">
                  <c:v>13.677288255958496</c:v>
                </c:pt>
                <c:pt idx="9713">
                  <c:v>13.677288255958496</c:v>
                </c:pt>
                <c:pt idx="9714">
                  <c:v>13.614446824659488</c:v>
                </c:pt>
                <c:pt idx="9715">
                  <c:v>13.614446824659497</c:v>
                </c:pt>
                <c:pt idx="9716">
                  <c:v>13.614446824659488</c:v>
                </c:pt>
                <c:pt idx="9717">
                  <c:v>13.614446824659487</c:v>
                </c:pt>
                <c:pt idx="9718">
                  <c:v>13.614446824659499</c:v>
                </c:pt>
                <c:pt idx="9719">
                  <c:v>13.614446824659499</c:v>
                </c:pt>
                <c:pt idx="9720">
                  <c:v>13.614446824659485</c:v>
                </c:pt>
                <c:pt idx="9721">
                  <c:v>13.614446824659492</c:v>
                </c:pt>
                <c:pt idx="9722">
                  <c:v>13.614446824659494</c:v>
                </c:pt>
                <c:pt idx="9723">
                  <c:v>13.614446824659495</c:v>
                </c:pt>
                <c:pt idx="9724">
                  <c:v>13.61444682465949</c:v>
                </c:pt>
                <c:pt idx="9725">
                  <c:v>13.614446824659488</c:v>
                </c:pt>
                <c:pt idx="9726">
                  <c:v>13.61444682465949</c:v>
                </c:pt>
                <c:pt idx="9727">
                  <c:v>13.614446824659494</c:v>
                </c:pt>
                <c:pt idx="9728">
                  <c:v>13.614446824659494</c:v>
                </c:pt>
                <c:pt idx="9729">
                  <c:v>13.614446824659494</c:v>
                </c:pt>
                <c:pt idx="9730">
                  <c:v>13.614446824659488</c:v>
                </c:pt>
                <c:pt idx="9731">
                  <c:v>13.614446824659499</c:v>
                </c:pt>
                <c:pt idx="9732">
                  <c:v>13.614446824659506</c:v>
                </c:pt>
                <c:pt idx="9733">
                  <c:v>13.61444682465949</c:v>
                </c:pt>
                <c:pt idx="9734">
                  <c:v>13.614446824659487</c:v>
                </c:pt>
                <c:pt idx="9735">
                  <c:v>13.614446824659501</c:v>
                </c:pt>
                <c:pt idx="9736">
                  <c:v>13.614446824659501</c:v>
                </c:pt>
                <c:pt idx="9737">
                  <c:v>13.614446824659495</c:v>
                </c:pt>
                <c:pt idx="9738">
                  <c:v>13.614446824659488</c:v>
                </c:pt>
                <c:pt idx="9739">
                  <c:v>13.614446824659488</c:v>
                </c:pt>
                <c:pt idx="9740">
                  <c:v>13.614446824659503</c:v>
                </c:pt>
                <c:pt idx="9741">
                  <c:v>13.614446824659492</c:v>
                </c:pt>
                <c:pt idx="9742">
                  <c:v>13.614446824659495</c:v>
                </c:pt>
                <c:pt idx="9743">
                  <c:v>13.614446824659497</c:v>
                </c:pt>
                <c:pt idx="9744">
                  <c:v>13.614446824659501</c:v>
                </c:pt>
                <c:pt idx="9745">
                  <c:v>13.614446824659497</c:v>
                </c:pt>
                <c:pt idx="9746">
                  <c:v>13.614446824659499</c:v>
                </c:pt>
                <c:pt idx="9747">
                  <c:v>13.614446824659497</c:v>
                </c:pt>
                <c:pt idx="9748">
                  <c:v>13.61444682465949</c:v>
                </c:pt>
                <c:pt idx="9749">
                  <c:v>13.614446824659485</c:v>
                </c:pt>
                <c:pt idx="9750">
                  <c:v>13.614446824659497</c:v>
                </c:pt>
                <c:pt idx="9751">
                  <c:v>13.614446824659487</c:v>
                </c:pt>
                <c:pt idx="9752">
                  <c:v>13.614446824659501</c:v>
                </c:pt>
                <c:pt idx="9753">
                  <c:v>13.614446824659492</c:v>
                </c:pt>
                <c:pt idx="9754">
                  <c:v>13.614446824659487</c:v>
                </c:pt>
                <c:pt idx="9755">
                  <c:v>13.61444682465949</c:v>
                </c:pt>
                <c:pt idx="9756">
                  <c:v>13.614446824659492</c:v>
                </c:pt>
                <c:pt idx="9757">
                  <c:v>13.614446824659492</c:v>
                </c:pt>
                <c:pt idx="9758">
                  <c:v>13.614446824659488</c:v>
                </c:pt>
                <c:pt idx="9759">
                  <c:v>13.614446824659501</c:v>
                </c:pt>
                <c:pt idx="9760">
                  <c:v>13.614446824659492</c:v>
                </c:pt>
                <c:pt idx="9761">
                  <c:v>13.614446824659485</c:v>
                </c:pt>
                <c:pt idx="9762">
                  <c:v>13.614446824659488</c:v>
                </c:pt>
                <c:pt idx="9763">
                  <c:v>13.614446824659499</c:v>
                </c:pt>
                <c:pt idx="9764">
                  <c:v>13.614446824659487</c:v>
                </c:pt>
                <c:pt idx="9765">
                  <c:v>13.614446824659488</c:v>
                </c:pt>
                <c:pt idx="9766">
                  <c:v>13.614446824659497</c:v>
                </c:pt>
                <c:pt idx="9767">
                  <c:v>13.614446824659501</c:v>
                </c:pt>
                <c:pt idx="9768">
                  <c:v>13.614446824659492</c:v>
                </c:pt>
                <c:pt idx="9769">
                  <c:v>13.614446824659494</c:v>
                </c:pt>
                <c:pt idx="9770">
                  <c:v>13.614446824659492</c:v>
                </c:pt>
                <c:pt idx="9771">
                  <c:v>13.614446824659494</c:v>
                </c:pt>
                <c:pt idx="9772">
                  <c:v>13.614446824659488</c:v>
                </c:pt>
                <c:pt idx="9773">
                  <c:v>13.614446824659485</c:v>
                </c:pt>
                <c:pt idx="9774">
                  <c:v>13.614446824659504</c:v>
                </c:pt>
                <c:pt idx="9775">
                  <c:v>13.61444682465949</c:v>
                </c:pt>
                <c:pt idx="9776">
                  <c:v>13.614446824659501</c:v>
                </c:pt>
                <c:pt idx="9777">
                  <c:v>13.614446824659492</c:v>
                </c:pt>
                <c:pt idx="9778">
                  <c:v>13.614446824659488</c:v>
                </c:pt>
                <c:pt idx="9779">
                  <c:v>13.551894123510355</c:v>
                </c:pt>
                <c:pt idx="9780">
                  <c:v>13.551894123510362</c:v>
                </c:pt>
                <c:pt idx="9781">
                  <c:v>13.551894123510358</c:v>
                </c:pt>
                <c:pt idx="9782">
                  <c:v>13.551894123510351</c:v>
                </c:pt>
                <c:pt idx="9783">
                  <c:v>13.551894123510353</c:v>
                </c:pt>
                <c:pt idx="9784">
                  <c:v>13.551894123510355</c:v>
                </c:pt>
                <c:pt idx="9785">
                  <c:v>13.551894123510358</c:v>
                </c:pt>
                <c:pt idx="9786">
                  <c:v>13.55189412351036</c:v>
                </c:pt>
                <c:pt idx="9787">
                  <c:v>13.551894123510349</c:v>
                </c:pt>
                <c:pt idx="9788">
                  <c:v>13.551894123510362</c:v>
                </c:pt>
                <c:pt idx="9789">
                  <c:v>13.551894123510353</c:v>
                </c:pt>
                <c:pt idx="9790">
                  <c:v>13.551894123510364</c:v>
                </c:pt>
                <c:pt idx="9791">
                  <c:v>13.551894123510353</c:v>
                </c:pt>
                <c:pt idx="9792">
                  <c:v>13.551894123510356</c:v>
                </c:pt>
                <c:pt idx="9793">
                  <c:v>13.551894123510351</c:v>
                </c:pt>
                <c:pt idx="9794">
                  <c:v>13.55189412351036</c:v>
                </c:pt>
                <c:pt idx="9795">
                  <c:v>13.551894123510358</c:v>
                </c:pt>
                <c:pt idx="9796">
                  <c:v>13.551894123510346</c:v>
                </c:pt>
                <c:pt idx="9797">
                  <c:v>13.55189412351036</c:v>
                </c:pt>
                <c:pt idx="9798">
                  <c:v>13.551894123510364</c:v>
                </c:pt>
                <c:pt idx="9799">
                  <c:v>13.551894123510353</c:v>
                </c:pt>
                <c:pt idx="9800">
                  <c:v>13.551894123510353</c:v>
                </c:pt>
                <c:pt idx="9801">
                  <c:v>13.551894123510356</c:v>
                </c:pt>
                <c:pt idx="9802">
                  <c:v>13.551894123510367</c:v>
                </c:pt>
                <c:pt idx="9803">
                  <c:v>13.551894123510348</c:v>
                </c:pt>
                <c:pt idx="9804">
                  <c:v>13.551894123510353</c:v>
                </c:pt>
                <c:pt idx="9805">
                  <c:v>13.551894123510358</c:v>
                </c:pt>
                <c:pt idx="9806">
                  <c:v>13.551894123510362</c:v>
                </c:pt>
                <c:pt idx="9807">
                  <c:v>13.551894123510356</c:v>
                </c:pt>
                <c:pt idx="9808">
                  <c:v>13.551894123510364</c:v>
                </c:pt>
                <c:pt idx="9809">
                  <c:v>13.551894123510358</c:v>
                </c:pt>
                <c:pt idx="9810">
                  <c:v>13.551894123510353</c:v>
                </c:pt>
                <c:pt idx="9811">
                  <c:v>13.551894123510358</c:v>
                </c:pt>
                <c:pt idx="9812">
                  <c:v>13.551894123510353</c:v>
                </c:pt>
                <c:pt idx="9813">
                  <c:v>13.551894123510355</c:v>
                </c:pt>
                <c:pt idx="9814">
                  <c:v>13.551894123510364</c:v>
                </c:pt>
                <c:pt idx="9815">
                  <c:v>13.551894123510355</c:v>
                </c:pt>
                <c:pt idx="9816">
                  <c:v>13.551894123510349</c:v>
                </c:pt>
                <c:pt idx="9817">
                  <c:v>13.551894123510364</c:v>
                </c:pt>
                <c:pt idx="9818">
                  <c:v>13.551894123510351</c:v>
                </c:pt>
                <c:pt idx="9819">
                  <c:v>13.551894123510362</c:v>
                </c:pt>
                <c:pt idx="9820">
                  <c:v>13.551894123510353</c:v>
                </c:pt>
                <c:pt idx="9821">
                  <c:v>13.55189412351036</c:v>
                </c:pt>
                <c:pt idx="9822">
                  <c:v>13.551894123510362</c:v>
                </c:pt>
                <c:pt idx="9823">
                  <c:v>13.551894123510353</c:v>
                </c:pt>
                <c:pt idx="9824">
                  <c:v>13.551894123510365</c:v>
                </c:pt>
                <c:pt idx="9825">
                  <c:v>13.551894123510353</c:v>
                </c:pt>
                <c:pt idx="9826">
                  <c:v>13.551894123510362</c:v>
                </c:pt>
                <c:pt idx="9827">
                  <c:v>13.551894123510351</c:v>
                </c:pt>
                <c:pt idx="9828">
                  <c:v>13.551894123510356</c:v>
                </c:pt>
                <c:pt idx="9829">
                  <c:v>13.551894123510353</c:v>
                </c:pt>
                <c:pt idx="9830">
                  <c:v>13.551894123510348</c:v>
                </c:pt>
                <c:pt idx="9831">
                  <c:v>13.551894123510364</c:v>
                </c:pt>
                <c:pt idx="9832">
                  <c:v>13.551894123510356</c:v>
                </c:pt>
                <c:pt idx="9833">
                  <c:v>13.551894123510346</c:v>
                </c:pt>
                <c:pt idx="9834">
                  <c:v>13.551894123510355</c:v>
                </c:pt>
                <c:pt idx="9835">
                  <c:v>13.551894123510356</c:v>
                </c:pt>
                <c:pt idx="9836">
                  <c:v>13.551894123510362</c:v>
                </c:pt>
                <c:pt idx="9837">
                  <c:v>13.551894123510351</c:v>
                </c:pt>
                <c:pt idx="9838">
                  <c:v>13.551894123510356</c:v>
                </c:pt>
                <c:pt idx="9839">
                  <c:v>13.551894123510358</c:v>
                </c:pt>
                <c:pt idx="9840">
                  <c:v>13.551894123510349</c:v>
                </c:pt>
                <c:pt idx="9841">
                  <c:v>13.55189412351036</c:v>
                </c:pt>
                <c:pt idx="9842">
                  <c:v>13.551894123510355</c:v>
                </c:pt>
                <c:pt idx="9843">
                  <c:v>13.551894123510353</c:v>
                </c:pt>
                <c:pt idx="9844">
                  <c:v>13.551894123510356</c:v>
                </c:pt>
                <c:pt idx="9845">
                  <c:v>13.48962882591653</c:v>
                </c:pt>
                <c:pt idx="9846">
                  <c:v>13.489628825916528</c:v>
                </c:pt>
                <c:pt idx="9847">
                  <c:v>13.489628825916528</c:v>
                </c:pt>
                <c:pt idx="9848">
                  <c:v>13.48962882591653</c:v>
                </c:pt>
                <c:pt idx="9849">
                  <c:v>13.48962882591654</c:v>
                </c:pt>
                <c:pt idx="9850">
                  <c:v>13.489628825916542</c:v>
                </c:pt>
                <c:pt idx="9851">
                  <c:v>13.489628825916537</c:v>
                </c:pt>
                <c:pt idx="9852">
                  <c:v>13.489628825916533</c:v>
                </c:pt>
                <c:pt idx="9853">
                  <c:v>13.489628825916537</c:v>
                </c:pt>
                <c:pt idx="9854">
                  <c:v>13.489628825916524</c:v>
                </c:pt>
                <c:pt idx="9855">
                  <c:v>13.489628825916524</c:v>
                </c:pt>
                <c:pt idx="9856">
                  <c:v>13.489628825916537</c:v>
                </c:pt>
                <c:pt idx="9857">
                  <c:v>13.489628825916535</c:v>
                </c:pt>
                <c:pt idx="9858">
                  <c:v>13.489628825916528</c:v>
                </c:pt>
                <c:pt idx="9859">
                  <c:v>13.489628825916528</c:v>
                </c:pt>
                <c:pt idx="9860">
                  <c:v>13.48962882591653</c:v>
                </c:pt>
                <c:pt idx="9861">
                  <c:v>13.489628825916537</c:v>
                </c:pt>
                <c:pt idx="9862">
                  <c:v>13.489628825916542</c:v>
                </c:pt>
                <c:pt idx="9863">
                  <c:v>13.489628825916526</c:v>
                </c:pt>
                <c:pt idx="9864">
                  <c:v>13.489628825916533</c:v>
                </c:pt>
                <c:pt idx="9865">
                  <c:v>13.48962882591653</c:v>
                </c:pt>
                <c:pt idx="9866">
                  <c:v>13.489628825916531</c:v>
                </c:pt>
                <c:pt idx="9867">
                  <c:v>13.489628825916535</c:v>
                </c:pt>
                <c:pt idx="9868">
                  <c:v>13.489628825916531</c:v>
                </c:pt>
                <c:pt idx="9869">
                  <c:v>13.489628825916524</c:v>
                </c:pt>
                <c:pt idx="9870">
                  <c:v>13.489628825916533</c:v>
                </c:pt>
                <c:pt idx="9871">
                  <c:v>13.489628825916537</c:v>
                </c:pt>
                <c:pt idx="9872">
                  <c:v>13.489628825916531</c:v>
                </c:pt>
                <c:pt idx="9873">
                  <c:v>13.489628825916538</c:v>
                </c:pt>
                <c:pt idx="9874">
                  <c:v>13.48962882591653</c:v>
                </c:pt>
                <c:pt idx="9875">
                  <c:v>13.48962882591654</c:v>
                </c:pt>
                <c:pt idx="9876">
                  <c:v>13.48962882591653</c:v>
                </c:pt>
                <c:pt idx="9877">
                  <c:v>13.489628825916528</c:v>
                </c:pt>
                <c:pt idx="9878">
                  <c:v>13.489628825916524</c:v>
                </c:pt>
                <c:pt idx="9879">
                  <c:v>13.489628825916522</c:v>
                </c:pt>
                <c:pt idx="9880">
                  <c:v>13.489628825916537</c:v>
                </c:pt>
                <c:pt idx="9881">
                  <c:v>13.489628825916528</c:v>
                </c:pt>
                <c:pt idx="9882">
                  <c:v>13.489628825916531</c:v>
                </c:pt>
                <c:pt idx="9883">
                  <c:v>13.489628825916533</c:v>
                </c:pt>
                <c:pt idx="9884">
                  <c:v>13.48962882591653</c:v>
                </c:pt>
                <c:pt idx="9885">
                  <c:v>13.489628825916533</c:v>
                </c:pt>
                <c:pt idx="9886">
                  <c:v>13.489628825916533</c:v>
                </c:pt>
                <c:pt idx="9887">
                  <c:v>13.489628825916535</c:v>
                </c:pt>
                <c:pt idx="9888">
                  <c:v>13.489628825916535</c:v>
                </c:pt>
                <c:pt idx="9889">
                  <c:v>13.489628825916535</c:v>
                </c:pt>
                <c:pt idx="9890">
                  <c:v>13.48962882591653</c:v>
                </c:pt>
                <c:pt idx="9891">
                  <c:v>13.489628825916535</c:v>
                </c:pt>
                <c:pt idx="9892">
                  <c:v>13.489628825916524</c:v>
                </c:pt>
                <c:pt idx="9893">
                  <c:v>13.489628825916537</c:v>
                </c:pt>
                <c:pt idx="9894">
                  <c:v>13.489628825916535</c:v>
                </c:pt>
                <c:pt idx="9895">
                  <c:v>13.489628825916533</c:v>
                </c:pt>
                <c:pt idx="9896">
                  <c:v>13.489628825916526</c:v>
                </c:pt>
                <c:pt idx="9897">
                  <c:v>13.48962882591653</c:v>
                </c:pt>
                <c:pt idx="9898">
                  <c:v>13.489628825916531</c:v>
                </c:pt>
                <c:pt idx="9899">
                  <c:v>13.489628825916524</c:v>
                </c:pt>
                <c:pt idx="9900">
                  <c:v>13.489628825916537</c:v>
                </c:pt>
                <c:pt idx="9901">
                  <c:v>13.489628825916533</c:v>
                </c:pt>
                <c:pt idx="9902">
                  <c:v>13.489628825916531</c:v>
                </c:pt>
                <c:pt idx="9903">
                  <c:v>13.48962882591653</c:v>
                </c:pt>
                <c:pt idx="9904">
                  <c:v>13.489628825916537</c:v>
                </c:pt>
                <c:pt idx="9905">
                  <c:v>13.48962882591654</c:v>
                </c:pt>
                <c:pt idx="9906">
                  <c:v>13.489628825916531</c:v>
                </c:pt>
                <c:pt idx="9907">
                  <c:v>13.489628825916528</c:v>
                </c:pt>
                <c:pt idx="9908">
                  <c:v>13.489628825916537</c:v>
                </c:pt>
                <c:pt idx="9909">
                  <c:v>13.489628825916537</c:v>
                </c:pt>
                <c:pt idx="9910">
                  <c:v>13.48962882591653</c:v>
                </c:pt>
                <c:pt idx="9911">
                  <c:v>13.489628825916537</c:v>
                </c:pt>
                <c:pt idx="9912">
                  <c:v>13.48962882591653</c:v>
                </c:pt>
                <c:pt idx="9913">
                  <c:v>13.489628825916528</c:v>
                </c:pt>
                <c:pt idx="9914">
                  <c:v>13.489628825916537</c:v>
                </c:pt>
                <c:pt idx="9915">
                  <c:v>13.489628825916537</c:v>
                </c:pt>
                <c:pt idx="9916">
                  <c:v>13.489628825916535</c:v>
                </c:pt>
                <c:pt idx="9917">
                  <c:v>13.489628825916528</c:v>
                </c:pt>
                <c:pt idx="9918">
                  <c:v>13.489628825916537</c:v>
                </c:pt>
                <c:pt idx="9919">
                  <c:v>13.489628825916521</c:v>
                </c:pt>
                <c:pt idx="9920">
                  <c:v>13.489628825916524</c:v>
                </c:pt>
                <c:pt idx="9921">
                  <c:v>13.489628825916535</c:v>
                </c:pt>
                <c:pt idx="9922">
                  <c:v>13.489628825916538</c:v>
                </c:pt>
                <c:pt idx="9923">
                  <c:v>13.489628825916531</c:v>
                </c:pt>
                <c:pt idx="9924">
                  <c:v>13.48962882591653</c:v>
                </c:pt>
                <c:pt idx="9925">
                  <c:v>13.489628825916526</c:v>
                </c:pt>
                <c:pt idx="9926">
                  <c:v>13.489628825916537</c:v>
                </c:pt>
                <c:pt idx="9927">
                  <c:v>13.489628825916533</c:v>
                </c:pt>
                <c:pt idx="9928">
                  <c:v>13.489628825916546</c:v>
                </c:pt>
                <c:pt idx="9929">
                  <c:v>13.427649611378646</c:v>
                </c:pt>
                <c:pt idx="9930">
                  <c:v>13.427649611378634</c:v>
                </c:pt>
                <c:pt idx="9931">
                  <c:v>13.427649611378634</c:v>
                </c:pt>
                <c:pt idx="9932">
                  <c:v>13.427649611378646</c:v>
                </c:pt>
                <c:pt idx="9933">
                  <c:v>13.427649611378637</c:v>
                </c:pt>
                <c:pt idx="9934">
                  <c:v>13.427649611378643</c:v>
                </c:pt>
                <c:pt idx="9935">
                  <c:v>13.427649611378639</c:v>
                </c:pt>
                <c:pt idx="9936">
                  <c:v>13.427649611378639</c:v>
                </c:pt>
                <c:pt idx="9937">
                  <c:v>13.427649611378635</c:v>
                </c:pt>
                <c:pt idx="9938">
                  <c:v>13.427649611378637</c:v>
                </c:pt>
                <c:pt idx="9939">
                  <c:v>13.427649611378644</c:v>
                </c:pt>
                <c:pt idx="9940">
                  <c:v>13.427649611378634</c:v>
                </c:pt>
                <c:pt idx="9941">
                  <c:v>13.427649611378641</c:v>
                </c:pt>
                <c:pt idx="9942">
                  <c:v>13.427649611378643</c:v>
                </c:pt>
                <c:pt idx="9943">
                  <c:v>13.427649611378632</c:v>
                </c:pt>
                <c:pt idx="9944">
                  <c:v>13.427649611378637</c:v>
                </c:pt>
                <c:pt idx="9945">
                  <c:v>13.427649611378632</c:v>
                </c:pt>
                <c:pt idx="9946">
                  <c:v>13.42764961137863</c:v>
                </c:pt>
                <c:pt idx="9947">
                  <c:v>13.427649611378641</c:v>
                </c:pt>
                <c:pt idx="9948">
                  <c:v>13.42764961137863</c:v>
                </c:pt>
                <c:pt idx="9949">
                  <c:v>13.427649611378641</c:v>
                </c:pt>
                <c:pt idx="9950">
                  <c:v>13.427649611378635</c:v>
                </c:pt>
                <c:pt idx="9951">
                  <c:v>13.42764961137863</c:v>
                </c:pt>
                <c:pt idx="9952">
                  <c:v>13.427649611378641</c:v>
                </c:pt>
                <c:pt idx="9953">
                  <c:v>13.427649611378644</c:v>
                </c:pt>
                <c:pt idx="9954">
                  <c:v>13.427649611378637</c:v>
                </c:pt>
                <c:pt idx="9955">
                  <c:v>13.427649611378641</c:v>
                </c:pt>
                <c:pt idx="9956">
                  <c:v>13.427649611378635</c:v>
                </c:pt>
                <c:pt idx="9957">
                  <c:v>13.427649611378635</c:v>
                </c:pt>
                <c:pt idx="9958">
                  <c:v>13.427649611378628</c:v>
                </c:pt>
                <c:pt idx="9959">
                  <c:v>13.427649611378634</c:v>
                </c:pt>
                <c:pt idx="9960">
                  <c:v>13.427649611378634</c:v>
                </c:pt>
                <c:pt idx="9961">
                  <c:v>13.427649611378644</c:v>
                </c:pt>
                <c:pt idx="9962">
                  <c:v>13.427649611378635</c:v>
                </c:pt>
                <c:pt idx="9963">
                  <c:v>13.427649611378637</c:v>
                </c:pt>
                <c:pt idx="9964">
                  <c:v>13.427649611378635</c:v>
                </c:pt>
                <c:pt idx="9965">
                  <c:v>13.42764961137863</c:v>
                </c:pt>
                <c:pt idx="9966">
                  <c:v>13.427649611378635</c:v>
                </c:pt>
                <c:pt idx="9967">
                  <c:v>13.427649611378635</c:v>
                </c:pt>
                <c:pt idx="9968">
                  <c:v>13.427649611378639</c:v>
                </c:pt>
                <c:pt idx="9969">
                  <c:v>13.427649611378641</c:v>
                </c:pt>
                <c:pt idx="9970">
                  <c:v>13.427649611378646</c:v>
                </c:pt>
                <c:pt idx="9971">
                  <c:v>13.427649611378637</c:v>
                </c:pt>
                <c:pt idx="9972">
                  <c:v>13.427649611378634</c:v>
                </c:pt>
                <c:pt idx="9973">
                  <c:v>13.427649611378639</c:v>
                </c:pt>
                <c:pt idx="9974">
                  <c:v>13.427649611378639</c:v>
                </c:pt>
                <c:pt idx="9975">
                  <c:v>13.427649611378641</c:v>
                </c:pt>
                <c:pt idx="9976">
                  <c:v>13.427649611378635</c:v>
                </c:pt>
                <c:pt idx="9977">
                  <c:v>13.427649611378639</c:v>
                </c:pt>
                <c:pt idx="9978">
                  <c:v>13.427649611378634</c:v>
                </c:pt>
                <c:pt idx="9979">
                  <c:v>13.427649611378643</c:v>
                </c:pt>
                <c:pt idx="9980">
                  <c:v>13.427649611378639</c:v>
                </c:pt>
                <c:pt idx="9981">
                  <c:v>13.427649611378637</c:v>
                </c:pt>
                <c:pt idx="9982">
                  <c:v>13.427649611378635</c:v>
                </c:pt>
                <c:pt idx="9983">
                  <c:v>13.427649611378644</c:v>
                </c:pt>
                <c:pt idx="9984">
                  <c:v>13.42764961137863</c:v>
                </c:pt>
                <c:pt idx="9985">
                  <c:v>13.427649611378641</c:v>
                </c:pt>
                <c:pt idx="9986">
                  <c:v>13.427649611378643</c:v>
                </c:pt>
                <c:pt idx="9987">
                  <c:v>13.427649611378628</c:v>
                </c:pt>
                <c:pt idx="9988">
                  <c:v>13.427649611378637</c:v>
                </c:pt>
                <c:pt idx="9989">
                  <c:v>13.427649611378646</c:v>
                </c:pt>
                <c:pt idx="9990">
                  <c:v>13.42764961137863</c:v>
                </c:pt>
                <c:pt idx="9991">
                  <c:v>13.427649611378635</c:v>
                </c:pt>
                <c:pt idx="9992">
                  <c:v>13.427649611378632</c:v>
                </c:pt>
                <c:pt idx="9993">
                  <c:v>13.427649611378635</c:v>
                </c:pt>
                <c:pt idx="9994">
                  <c:v>13.427649611378635</c:v>
                </c:pt>
                <c:pt idx="9995">
                  <c:v>13.427649611378628</c:v>
                </c:pt>
                <c:pt idx="9996">
                  <c:v>13.427649611378637</c:v>
                </c:pt>
                <c:pt idx="9997">
                  <c:v>13.427649611378634</c:v>
                </c:pt>
                <c:pt idx="9998">
                  <c:v>13.427649611378634</c:v>
                </c:pt>
                <c:pt idx="9999">
                  <c:v>13.427649611378643</c:v>
                </c:pt>
                <c:pt idx="10000">
                  <c:v>13.427649611378641</c:v>
                </c:pt>
                <c:pt idx="10001">
                  <c:v>13.427649611378635</c:v>
                </c:pt>
                <c:pt idx="10002">
                  <c:v>13.427649611378639</c:v>
                </c:pt>
                <c:pt idx="10003">
                  <c:v>13.427649611378637</c:v>
                </c:pt>
                <c:pt idx="10004">
                  <c:v>13.427649611378635</c:v>
                </c:pt>
                <c:pt idx="10005">
                  <c:v>13.427649611378639</c:v>
                </c:pt>
                <c:pt idx="10006">
                  <c:v>13.427649611378632</c:v>
                </c:pt>
                <c:pt idx="10007">
                  <c:v>13.427649611378639</c:v>
                </c:pt>
                <c:pt idx="10008">
                  <c:v>13.42764961137863</c:v>
                </c:pt>
                <c:pt idx="10009">
                  <c:v>13.427649611378646</c:v>
                </c:pt>
                <c:pt idx="10010">
                  <c:v>13.427649611378635</c:v>
                </c:pt>
                <c:pt idx="10011">
                  <c:v>13.427649611378643</c:v>
                </c:pt>
                <c:pt idx="10012">
                  <c:v>13.427649611378634</c:v>
                </c:pt>
                <c:pt idx="10013">
                  <c:v>13.36595516546442</c:v>
                </c:pt>
                <c:pt idx="10014">
                  <c:v>13.365955165464429</c:v>
                </c:pt>
                <c:pt idx="10015">
                  <c:v>13.365955165464428</c:v>
                </c:pt>
                <c:pt idx="10016">
                  <c:v>13.365955165464413</c:v>
                </c:pt>
                <c:pt idx="10017">
                  <c:v>13.365955165464426</c:v>
                </c:pt>
                <c:pt idx="10018">
                  <c:v>13.365955165464419</c:v>
                </c:pt>
                <c:pt idx="10019">
                  <c:v>13.365955165464422</c:v>
                </c:pt>
                <c:pt idx="10020">
                  <c:v>13.365955165464424</c:v>
                </c:pt>
                <c:pt idx="10021">
                  <c:v>13.365955165464417</c:v>
                </c:pt>
                <c:pt idx="10022">
                  <c:v>13.36595516546442</c:v>
                </c:pt>
                <c:pt idx="10023">
                  <c:v>13.365955165464422</c:v>
                </c:pt>
                <c:pt idx="10024">
                  <c:v>13.365955165464422</c:v>
                </c:pt>
                <c:pt idx="10025">
                  <c:v>13.365955165464419</c:v>
                </c:pt>
                <c:pt idx="10026">
                  <c:v>13.365955165464419</c:v>
                </c:pt>
                <c:pt idx="10027">
                  <c:v>13.365955165464419</c:v>
                </c:pt>
                <c:pt idx="10028">
                  <c:v>13.365955165464415</c:v>
                </c:pt>
                <c:pt idx="10029">
                  <c:v>13.365955165464417</c:v>
                </c:pt>
                <c:pt idx="10030">
                  <c:v>13.365955165464422</c:v>
                </c:pt>
                <c:pt idx="10031">
                  <c:v>13.365955165464424</c:v>
                </c:pt>
                <c:pt idx="10032">
                  <c:v>13.365955165464412</c:v>
                </c:pt>
                <c:pt idx="10033">
                  <c:v>13.365955165464415</c:v>
                </c:pt>
                <c:pt idx="10034">
                  <c:v>13.365955165464412</c:v>
                </c:pt>
                <c:pt idx="10035">
                  <c:v>13.365955165464424</c:v>
                </c:pt>
                <c:pt idx="10036">
                  <c:v>13.365955165464419</c:v>
                </c:pt>
                <c:pt idx="10037">
                  <c:v>13.365955165464433</c:v>
                </c:pt>
                <c:pt idx="10038">
                  <c:v>13.365955165464419</c:v>
                </c:pt>
                <c:pt idx="10039">
                  <c:v>13.365955165464419</c:v>
                </c:pt>
                <c:pt idx="10040">
                  <c:v>13.365955165464431</c:v>
                </c:pt>
                <c:pt idx="10041">
                  <c:v>13.36595516546442</c:v>
                </c:pt>
                <c:pt idx="10042">
                  <c:v>13.365955165464431</c:v>
                </c:pt>
                <c:pt idx="10043">
                  <c:v>13.365955165464424</c:v>
                </c:pt>
                <c:pt idx="10044">
                  <c:v>13.36595516546442</c:v>
                </c:pt>
                <c:pt idx="10045">
                  <c:v>13.365955165464419</c:v>
                </c:pt>
                <c:pt idx="10046">
                  <c:v>13.36595516546442</c:v>
                </c:pt>
                <c:pt idx="10047">
                  <c:v>13.365955165464415</c:v>
                </c:pt>
                <c:pt idx="10048">
                  <c:v>13.365955165464419</c:v>
                </c:pt>
                <c:pt idx="10049">
                  <c:v>13.365955165464413</c:v>
                </c:pt>
                <c:pt idx="10050">
                  <c:v>13.365955165464419</c:v>
                </c:pt>
                <c:pt idx="10051">
                  <c:v>13.365955165464415</c:v>
                </c:pt>
                <c:pt idx="10052">
                  <c:v>13.365955165464426</c:v>
                </c:pt>
                <c:pt idx="10053">
                  <c:v>13.36595516546442</c:v>
                </c:pt>
                <c:pt idx="10054">
                  <c:v>13.365955165464419</c:v>
                </c:pt>
                <c:pt idx="10055">
                  <c:v>13.365955165464417</c:v>
                </c:pt>
                <c:pt idx="10056">
                  <c:v>13.365955165464428</c:v>
                </c:pt>
                <c:pt idx="10057">
                  <c:v>13.365955165464426</c:v>
                </c:pt>
                <c:pt idx="10058">
                  <c:v>13.365955165464413</c:v>
                </c:pt>
                <c:pt idx="10059">
                  <c:v>13.36595516546442</c:v>
                </c:pt>
                <c:pt idx="10060">
                  <c:v>13.365955165464417</c:v>
                </c:pt>
                <c:pt idx="10061">
                  <c:v>13.36595516546442</c:v>
                </c:pt>
                <c:pt idx="10062">
                  <c:v>13.365955165464426</c:v>
                </c:pt>
                <c:pt idx="10063">
                  <c:v>13.365955165464417</c:v>
                </c:pt>
                <c:pt idx="10064">
                  <c:v>13.365955165464424</c:v>
                </c:pt>
                <c:pt idx="10065">
                  <c:v>13.365955165464426</c:v>
                </c:pt>
                <c:pt idx="10066">
                  <c:v>13.365955165464424</c:v>
                </c:pt>
                <c:pt idx="10067">
                  <c:v>13.36595516546442</c:v>
                </c:pt>
                <c:pt idx="10068">
                  <c:v>13.36595516546441</c:v>
                </c:pt>
                <c:pt idx="10069">
                  <c:v>13.365955165464419</c:v>
                </c:pt>
                <c:pt idx="10070">
                  <c:v>13.365955165464413</c:v>
                </c:pt>
                <c:pt idx="10071">
                  <c:v>13.365955165464426</c:v>
                </c:pt>
                <c:pt idx="10072">
                  <c:v>13.365955165464422</c:v>
                </c:pt>
                <c:pt idx="10073">
                  <c:v>13.36595516546442</c:v>
                </c:pt>
                <c:pt idx="10074">
                  <c:v>13.365955165464424</c:v>
                </c:pt>
                <c:pt idx="10075">
                  <c:v>13.365955165464419</c:v>
                </c:pt>
                <c:pt idx="10076">
                  <c:v>13.365955165464422</c:v>
                </c:pt>
                <c:pt idx="10077">
                  <c:v>13.36595516546442</c:v>
                </c:pt>
                <c:pt idx="10078">
                  <c:v>13.365955165464424</c:v>
                </c:pt>
                <c:pt idx="10079">
                  <c:v>13.365955165464428</c:v>
                </c:pt>
                <c:pt idx="10080">
                  <c:v>13.365955165464424</c:v>
                </c:pt>
                <c:pt idx="10081">
                  <c:v>13.365955165464422</c:v>
                </c:pt>
                <c:pt idx="10082">
                  <c:v>13.365955165464428</c:v>
                </c:pt>
                <c:pt idx="10083">
                  <c:v>13.365955165464424</c:v>
                </c:pt>
                <c:pt idx="10084">
                  <c:v>13.365955165464426</c:v>
                </c:pt>
                <c:pt idx="10085">
                  <c:v>13.365955165464422</c:v>
                </c:pt>
                <c:pt idx="10086">
                  <c:v>13.365955165464419</c:v>
                </c:pt>
                <c:pt idx="10087">
                  <c:v>13.365955165464429</c:v>
                </c:pt>
                <c:pt idx="10088">
                  <c:v>13.365955165464417</c:v>
                </c:pt>
                <c:pt idx="10089">
                  <c:v>13.365955165464426</c:v>
                </c:pt>
                <c:pt idx="10090">
                  <c:v>13.304544179780914</c:v>
                </c:pt>
                <c:pt idx="10091">
                  <c:v>13.304544179780908</c:v>
                </c:pt>
                <c:pt idx="10092">
                  <c:v>13.304544179780914</c:v>
                </c:pt>
                <c:pt idx="10093">
                  <c:v>13.304544179780912</c:v>
                </c:pt>
                <c:pt idx="10094">
                  <c:v>13.304544179780912</c:v>
                </c:pt>
                <c:pt idx="10095">
                  <c:v>13.304544179780921</c:v>
                </c:pt>
                <c:pt idx="10096">
                  <c:v>13.30454417978091</c:v>
                </c:pt>
                <c:pt idx="10097">
                  <c:v>13.304544179780912</c:v>
                </c:pt>
                <c:pt idx="10098">
                  <c:v>13.304544179780907</c:v>
                </c:pt>
                <c:pt idx="10099">
                  <c:v>13.304544179780905</c:v>
                </c:pt>
                <c:pt idx="10100">
                  <c:v>13.304544179780908</c:v>
                </c:pt>
                <c:pt idx="10101">
                  <c:v>13.304544179780905</c:v>
                </c:pt>
                <c:pt idx="10102">
                  <c:v>13.304544179780919</c:v>
                </c:pt>
                <c:pt idx="10103">
                  <c:v>13.304544179780899</c:v>
                </c:pt>
                <c:pt idx="10104">
                  <c:v>13.304544179780903</c:v>
                </c:pt>
                <c:pt idx="10105">
                  <c:v>13.304544179780914</c:v>
                </c:pt>
                <c:pt idx="10106">
                  <c:v>13.30454417978091</c:v>
                </c:pt>
                <c:pt idx="10107">
                  <c:v>13.304544179780912</c:v>
                </c:pt>
                <c:pt idx="10108">
                  <c:v>13.304544179780914</c:v>
                </c:pt>
                <c:pt idx="10109">
                  <c:v>13.304544179780917</c:v>
                </c:pt>
                <c:pt idx="10110">
                  <c:v>13.304544179780905</c:v>
                </c:pt>
                <c:pt idx="10111">
                  <c:v>13.304544179780912</c:v>
                </c:pt>
                <c:pt idx="10112">
                  <c:v>13.304544179780917</c:v>
                </c:pt>
                <c:pt idx="10113">
                  <c:v>13.304544179780919</c:v>
                </c:pt>
                <c:pt idx="10114">
                  <c:v>13.304544179780907</c:v>
                </c:pt>
                <c:pt idx="10115">
                  <c:v>13.304544179780905</c:v>
                </c:pt>
                <c:pt idx="10116">
                  <c:v>13.304544179780923</c:v>
                </c:pt>
                <c:pt idx="10117">
                  <c:v>13.304544179780912</c:v>
                </c:pt>
                <c:pt idx="10118">
                  <c:v>13.304544179780915</c:v>
                </c:pt>
                <c:pt idx="10119">
                  <c:v>13.304544179780901</c:v>
                </c:pt>
                <c:pt idx="10120">
                  <c:v>13.304544179780917</c:v>
                </c:pt>
                <c:pt idx="10121">
                  <c:v>13.304544179780903</c:v>
                </c:pt>
                <c:pt idx="10122">
                  <c:v>13.304544179780908</c:v>
                </c:pt>
                <c:pt idx="10123">
                  <c:v>13.304544179780914</c:v>
                </c:pt>
                <c:pt idx="10124">
                  <c:v>13.304544179780917</c:v>
                </c:pt>
                <c:pt idx="10125">
                  <c:v>13.304544179780919</c:v>
                </c:pt>
                <c:pt idx="10126">
                  <c:v>13.304544179780921</c:v>
                </c:pt>
                <c:pt idx="10127">
                  <c:v>13.304544179780915</c:v>
                </c:pt>
                <c:pt idx="10128">
                  <c:v>13.304544179780903</c:v>
                </c:pt>
                <c:pt idx="10129">
                  <c:v>13.30454417978091</c:v>
                </c:pt>
                <c:pt idx="10130">
                  <c:v>13.304544179780914</c:v>
                </c:pt>
                <c:pt idx="10131">
                  <c:v>13.30454417978091</c:v>
                </c:pt>
                <c:pt idx="10132">
                  <c:v>13.304544179780907</c:v>
                </c:pt>
                <c:pt idx="10133">
                  <c:v>13.304544179780915</c:v>
                </c:pt>
                <c:pt idx="10134">
                  <c:v>13.304544179780912</c:v>
                </c:pt>
                <c:pt idx="10135">
                  <c:v>13.304544179780917</c:v>
                </c:pt>
                <c:pt idx="10136">
                  <c:v>13.304544179780903</c:v>
                </c:pt>
                <c:pt idx="10137">
                  <c:v>13.304544179780919</c:v>
                </c:pt>
                <c:pt idx="10138">
                  <c:v>13.304544179780903</c:v>
                </c:pt>
                <c:pt idx="10139">
                  <c:v>13.304544179780912</c:v>
                </c:pt>
                <c:pt idx="10140">
                  <c:v>13.30454417978091</c:v>
                </c:pt>
                <c:pt idx="10141">
                  <c:v>13.30454417978091</c:v>
                </c:pt>
                <c:pt idx="10142">
                  <c:v>13.304544179780915</c:v>
                </c:pt>
                <c:pt idx="10143">
                  <c:v>13.304544179780908</c:v>
                </c:pt>
                <c:pt idx="10144">
                  <c:v>13.304544179780917</c:v>
                </c:pt>
                <c:pt idx="10145">
                  <c:v>13.304544179780914</c:v>
                </c:pt>
                <c:pt idx="10146">
                  <c:v>13.304544179780917</c:v>
                </c:pt>
                <c:pt idx="10147">
                  <c:v>13.304544179780915</c:v>
                </c:pt>
                <c:pt idx="10148">
                  <c:v>13.304544179780907</c:v>
                </c:pt>
                <c:pt idx="10149">
                  <c:v>13.304544179780903</c:v>
                </c:pt>
                <c:pt idx="10150">
                  <c:v>13.304544179780905</c:v>
                </c:pt>
                <c:pt idx="10151">
                  <c:v>13.304544179780923</c:v>
                </c:pt>
                <c:pt idx="10152">
                  <c:v>13.304544179780908</c:v>
                </c:pt>
                <c:pt idx="10153">
                  <c:v>13.304544179780907</c:v>
                </c:pt>
                <c:pt idx="10154">
                  <c:v>13.304544179780912</c:v>
                </c:pt>
                <c:pt idx="10155">
                  <c:v>13.304544179780917</c:v>
                </c:pt>
                <c:pt idx="10156">
                  <c:v>13.304544179780912</c:v>
                </c:pt>
                <c:pt idx="10157">
                  <c:v>13.304544179780908</c:v>
                </c:pt>
                <c:pt idx="10158">
                  <c:v>13.304544179780905</c:v>
                </c:pt>
                <c:pt idx="10159">
                  <c:v>13.304544179780914</c:v>
                </c:pt>
                <c:pt idx="10160">
                  <c:v>13.304544179780907</c:v>
                </c:pt>
                <c:pt idx="10161">
                  <c:v>13.304544179780915</c:v>
                </c:pt>
                <c:pt idx="10162">
                  <c:v>13.30454417978091</c:v>
                </c:pt>
                <c:pt idx="10163">
                  <c:v>13.304544179780907</c:v>
                </c:pt>
                <c:pt idx="10164">
                  <c:v>13.304544179780915</c:v>
                </c:pt>
                <c:pt idx="10165">
                  <c:v>13.304544179780912</c:v>
                </c:pt>
                <c:pt idx="10166">
                  <c:v>13.30454417978091</c:v>
                </c:pt>
                <c:pt idx="10167">
                  <c:v>13.304544179780914</c:v>
                </c:pt>
                <c:pt idx="10168">
                  <c:v>13.30454417978091</c:v>
                </c:pt>
                <c:pt idx="10169">
                  <c:v>13.304544179780903</c:v>
                </c:pt>
                <c:pt idx="10170">
                  <c:v>13.304544179780903</c:v>
                </c:pt>
                <c:pt idx="10171">
                  <c:v>13.304544179780899</c:v>
                </c:pt>
                <c:pt idx="10172">
                  <c:v>13.30454417978091</c:v>
                </c:pt>
                <c:pt idx="10173">
                  <c:v>13.304544179780912</c:v>
                </c:pt>
                <c:pt idx="10174">
                  <c:v>13.304544179780903</c:v>
                </c:pt>
                <c:pt idx="10175">
                  <c:v>13.30454417978091</c:v>
                </c:pt>
                <c:pt idx="10176">
                  <c:v>13.30454417978091</c:v>
                </c:pt>
                <c:pt idx="10177">
                  <c:v>13.30454417978091</c:v>
                </c:pt>
                <c:pt idx="10178">
                  <c:v>13.304544179780917</c:v>
                </c:pt>
                <c:pt idx="10179">
                  <c:v>13.304544179780914</c:v>
                </c:pt>
                <c:pt idx="10180">
                  <c:v>13.304544179780914</c:v>
                </c:pt>
                <c:pt idx="10181">
                  <c:v>13.304544179780914</c:v>
                </c:pt>
                <c:pt idx="10182">
                  <c:v>13.304544179780923</c:v>
                </c:pt>
                <c:pt idx="10183">
                  <c:v>13.304544179780912</c:v>
                </c:pt>
                <c:pt idx="10184">
                  <c:v>13.304544179780915</c:v>
                </c:pt>
                <c:pt idx="10185">
                  <c:v>13.304544179780915</c:v>
                </c:pt>
                <c:pt idx="10186">
                  <c:v>13.304544179780914</c:v>
                </c:pt>
                <c:pt idx="10187">
                  <c:v>13.243415351946641</c:v>
                </c:pt>
                <c:pt idx="10188">
                  <c:v>13.243415351946656</c:v>
                </c:pt>
                <c:pt idx="10189">
                  <c:v>13.243415351946654</c:v>
                </c:pt>
                <c:pt idx="10190">
                  <c:v>13.243415351946654</c:v>
                </c:pt>
                <c:pt idx="10191">
                  <c:v>13.243415351946645</c:v>
                </c:pt>
                <c:pt idx="10192">
                  <c:v>13.243415351946654</c:v>
                </c:pt>
                <c:pt idx="10193">
                  <c:v>13.243415351946645</c:v>
                </c:pt>
                <c:pt idx="10194">
                  <c:v>13.243415351946652</c:v>
                </c:pt>
                <c:pt idx="10195">
                  <c:v>13.243415351946645</c:v>
                </c:pt>
                <c:pt idx="10196">
                  <c:v>13.243415351946648</c:v>
                </c:pt>
                <c:pt idx="10197">
                  <c:v>13.243415351946648</c:v>
                </c:pt>
                <c:pt idx="10198">
                  <c:v>13.243415351946647</c:v>
                </c:pt>
                <c:pt idx="10199">
                  <c:v>13.24341535194664</c:v>
                </c:pt>
                <c:pt idx="10200">
                  <c:v>13.243415351946643</c:v>
                </c:pt>
                <c:pt idx="10201">
                  <c:v>13.243415351946641</c:v>
                </c:pt>
                <c:pt idx="10202">
                  <c:v>13.243415351946645</c:v>
                </c:pt>
                <c:pt idx="10203">
                  <c:v>13.243415351946647</c:v>
                </c:pt>
                <c:pt idx="10204">
                  <c:v>13.24341535194665</c:v>
                </c:pt>
                <c:pt idx="10205">
                  <c:v>13.243415351946647</c:v>
                </c:pt>
                <c:pt idx="10206">
                  <c:v>13.243415351946652</c:v>
                </c:pt>
                <c:pt idx="10207">
                  <c:v>13.243415351946654</c:v>
                </c:pt>
                <c:pt idx="10208">
                  <c:v>13.243415351946641</c:v>
                </c:pt>
                <c:pt idx="10209">
                  <c:v>13.243415351946648</c:v>
                </c:pt>
                <c:pt idx="10210">
                  <c:v>13.243415351946641</c:v>
                </c:pt>
                <c:pt idx="10211">
                  <c:v>13.243415351946647</c:v>
                </c:pt>
                <c:pt idx="10212">
                  <c:v>13.243415351946648</c:v>
                </c:pt>
                <c:pt idx="10213">
                  <c:v>13.243415351946648</c:v>
                </c:pt>
                <c:pt idx="10214">
                  <c:v>13.243415351946643</c:v>
                </c:pt>
                <c:pt idx="10215">
                  <c:v>13.24341535194664</c:v>
                </c:pt>
                <c:pt idx="10216">
                  <c:v>13.243415351946643</c:v>
                </c:pt>
                <c:pt idx="10217">
                  <c:v>13.24341535194665</c:v>
                </c:pt>
                <c:pt idx="10218">
                  <c:v>13.243415351946654</c:v>
                </c:pt>
                <c:pt idx="10219">
                  <c:v>13.243415351946641</c:v>
                </c:pt>
                <c:pt idx="10220">
                  <c:v>13.243415351946657</c:v>
                </c:pt>
                <c:pt idx="10221">
                  <c:v>13.243415351946648</c:v>
                </c:pt>
                <c:pt idx="10222">
                  <c:v>13.243415351946641</c:v>
                </c:pt>
                <c:pt idx="10223">
                  <c:v>13.243415351946647</c:v>
                </c:pt>
                <c:pt idx="10224">
                  <c:v>13.243415351946659</c:v>
                </c:pt>
                <c:pt idx="10225">
                  <c:v>13.243415351946654</c:v>
                </c:pt>
                <c:pt idx="10226">
                  <c:v>13.243415351946643</c:v>
                </c:pt>
                <c:pt idx="10227">
                  <c:v>13.243415351946654</c:v>
                </c:pt>
                <c:pt idx="10228">
                  <c:v>13.243415351946654</c:v>
                </c:pt>
                <c:pt idx="10229">
                  <c:v>13.243415351946661</c:v>
                </c:pt>
                <c:pt idx="10230">
                  <c:v>13.243415351946645</c:v>
                </c:pt>
                <c:pt idx="10231">
                  <c:v>13.243415351946656</c:v>
                </c:pt>
                <c:pt idx="10232">
                  <c:v>13.243415351946648</c:v>
                </c:pt>
                <c:pt idx="10233">
                  <c:v>13.24341535194664</c:v>
                </c:pt>
                <c:pt idx="10234">
                  <c:v>13.243415351946656</c:v>
                </c:pt>
                <c:pt idx="10235">
                  <c:v>13.243415351946656</c:v>
                </c:pt>
                <c:pt idx="10236">
                  <c:v>13.243415351946652</c:v>
                </c:pt>
                <c:pt idx="10237">
                  <c:v>13.243415351946648</c:v>
                </c:pt>
                <c:pt idx="10238">
                  <c:v>13.243415351946648</c:v>
                </c:pt>
                <c:pt idx="10239">
                  <c:v>13.243415351946643</c:v>
                </c:pt>
                <c:pt idx="10240">
                  <c:v>13.243415351946648</c:v>
                </c:pt>
                <c:pt idx="10241">
                  <c:v>13.243415351946654</c:v>
                </c:pt>
                <c:pt idx="10242">
                  <c:v>13.243415351946652</c:v>
                </c:pt>
                <c:pt idx="10243">
                  <c:v>13.243415351946648</c:v>
                </c:pt>
                <c:pt idx="10244">
                  <c:v>13.243415351946656</c:v>
                </c:pt>
                <c:pt idx="10245">
                  <c:v>13.243415351946648</c:v>
                </c:pt>
                <c:pt idx="10246">
                  <c:v>13.243415351946663</c:v>
                </c:pt>
                <c:pt idx="10247">
                  <c:v>13.243415351946645</c:v>
                </c:pt>
                <c:pt idx="10248">
                  <c:v>13.243415351946652</c:v>
                </c:pt>
                <c:pt idx="10249">
                  <c:v>13.243415351946645</c:v>
                </c:pt>
                <c:pt idx="10250">
                  <c:v>13.243415351946654</c:v>
                </c:pt>
                <c:pt idx="10251">
                  <c:v>13.24341535194665</c:v>
                </c:pt>
                <c:pt idx="10252">
                  <c:v>13.243415351946647</c:v>
                </c:pt>
                <c:pt idx="10253">
                  <c:v>13.243415351946647</c:v>
                </c:pt>
                <c:pt idx="10254">
                  <c:v>13.243415351946648</c:v>
                </c:pt>
                <c:pt idx="10255">
                  <c:v>13.243415351946647</c:v>
                </c:pt>
                <c:pt idx="10256">
                  <c:v>13.243415351946656</c:v>
                </c:pt>
                <c:pt idx="10257">
                  <c:v>13.243415351946647</c:v>
                </c:pt>
                <c:pt idx="10258">
                  <c:v>13.243415351946656</c:v>
                </c:pt>
                <c:pt idx="10259">
                  <c:v>13.243415351946645</c:v>
                </c:pt>
                <c:pt idx="10260">
                  <c:v>13.243415351946654</c:v>
                </c:pt>
                <c:pt idx="10261">
                  <c:v>13.24341535194664</c:v>
                </c:pt>
                <c:pt idx="10262">
                  <c:v>13.243415351946643</c:v>
                </c:pt>
                <c:pt idx="10263">
                  <c:v>13.24341535194664</c:v>
                </c:pt>
                <c:pt idx="10264">
                  <c:v>13.24341535194665</c:v>
                </c:pt>
                <c:pt idx="10265">
                  <c:v>13.243415351946643</c:v>
                </c:pt>
                <c:pt idx="10266">
                  <c:v>13.243415351946654</c:v>
                </c:pt>
                <c:pt idx="10267">
                  <c:v>13.243415351946645</c:v>
                </c:pt>
                <c:pt idx="10268">
                  <c:v>13.24341535194665</c:v>
                </c:pt>
                <c:pt idx="10269">
                  <c:v>13.243415351946648</c:v>
                </c:pt>
                <c:pt idx="10270">
                  <c:v>13.243415351946645</c:v>
                </c:pt>
                <c:pt idx="10271">
                  <c:v>13.243415351946645</c:v>
                </c:pt>
                <c:pt idx="10272">
                  <c:v>13.243415351946645</c:v>
                </c:pt>
                <c:pt idx="10273">
                  <c:v>13.24341535194664</c:v>
                </c:pt>
                <c:pt idx="10274">
                  <c:v>13.243415351946645</c:v>
                </c:pt>
                <c:pt idx="10275">
                  <c:v>13.243415351946648</c:v>
                </c:pt>
                <c:pt idx="10276">
                  <c:v>13.243415351946656</c:v>
                </c:pt>
                <c:pt idx="10277">
                  <c:v>13.243415351946647</c:v>
                </c:pt>
                <c:pt idx="10278">
                  <c:v>13.243415351946641</c:v>
                </c:pt>
                <c:pt idx="10279">
                  <c:v>13.243415351946645</c:v>
                </c:pt>
                <c:pt idx="10280">
                  <c:v>13.243415351946645</c:v>
                </c:pt>
                <c:pt idx="10281">
                  <c:v>13.182567385564077</c:v>
                </c:pt>
                <c:pt idx="10282">
                  <c:v>13.18256738556407</c:v>
                </c:pt>
                <c:pt idx="10283">
                  <c:v>13.182567385564077</c:v>
                </c:pt>
                <c:pt idx="10284">
                  <c:v>13.182567385564074</c:v>
                </c:pt>
                <c:pt idx="10285">
                  <c:v>13.182567385564074</c:v>
                </c:pt>
                <c:pt idx="10286">
                  <c:v>13.18256738556407</c:v>
                </c:pt>
                <c:pt idx="10287">
                  <c:v>13.182567385564072</c:v>
                </c:pt>
                <c:pt idx="10288">
                  <c:v>13.18256738556407</c:v>
                </c:pt>
                <c:pt idx="10289">
                  <c:v>13.182567385564084</c:v>
                </c:pt>
                <c:pt idx="10290">
                  <c:v>13.182567385564067</c:v>
                </c:pt>
                <c:pt idx="10291">
                  <c:v>13.182567385564075</c:v>
                </c:pt>
                <c:pt idx="10292">
                  <c:v>13.182567385564072</c:v>
                </c:pt>
                <c:pt idx="10293">
                  <c:v>13.182567385564083</c:v>
                </c:pt>
                <c:pt idx="10294">
                  <c:v>13.182567385564074</c:v>
                </c:pt>
                <c:pt idx="10295">
                  <c:v>13.18256738556407</c:v>
                </c:pt>
                <c:pt idx="10296">
                  <c:v>13.182567385564077</c:v>
                </c:pt>
                <c:pt idx="10297">
                  <c:v>13.182567385564075</c:v>
                </c:pt>
                <c:pt idx="10298">
                  <c:v>13.182567385564077</c:v>
                </c:pt>
                <c:pt idx="10299">
                  <c:v>13.182567385564075</c:v>
                </c:pt>
                <c:pt idx="10300">
                  <c:v>13.182567385564068</c:v>
                </c:pt>
                <c:pt idx="10301">
                  <c:v>13.182567385564074</c:v>
                </c:pt>
                <c:pt idx="10302">
                  <c:v>13.182567385564075</c:v>
                </c:pt>
                <c:pt idx="10303">
                  <c:v>13.182567385564074</c:v>
                </c:pt>
                <c:pt idx="10304">
                  <c:v>13.182567385564074</c:v>
                </c:pt>
                <c:pt idx="10305">
                  <c:v>13.182567385564065</c:v>
                </c:pt>
                <c:pt idx="10306">
                  <c:v>13.182567385564074</c:v>
                </c:pt>
                <c:pt idx="10307">
                  <c:v>13.182567385564065</c:v>
                </c:pt>
                <c:pt idx="10308">
                  <c:v>13.182567385564077</c:v>
                </c:pt>
                <c:pt idx="10309">
                  <c:v>13.182567385564079</c:v>
                </c:pt>
                <c:pt idx="10310">
                  <c:v>13.182567385564068</c:v>
                </c:pt>
                <c:pt idx="10311">
                  <c:v>13.18256738556407</c:v>
                </c:pt>
                <c:pt idx="10312">
                  <c:v>13.182567385564072</c:v>
                </c:pt>
                <c:pt idx="10313">
                  <c:v>13.182567385564065</c:v>
                </c:pt>
                <c:pt idx="10314">
                  <c:v>13.18256738556407</c:v>
                </c:pt>
                <c:pt idx="10315">
                  <c:v>13.182567385564072</c:v>
                </c:pt>
                <c:pt idx="10316">
                  <c:v>13.182567385564075</c:v>
                </c:pt>
                <c:pt idx="10317">
                  <c:v>13.182567385564074</c:v>
                </c:pt>
                <c:pt idx="10318">
                  <c:v>13.182567385564074</c:v>
                </c:pt>
                <c:pt idx="10319">
                  <c:v>13.182567385564074</c:v>
                </c:pt>
                <c:pt idx="10320">
                  <c:v>13.182567385564074</c:v>
                </c:pt>
                <c:pt idx="10321">
                  <c:v>13.182567385564081</c:v>
                </c:pt>
                <c:pt idx="10322">
                  <c:v>13.182567385564075</c:v>
                </c:pt>
                <c:pt idx="10323">
                  <c:v>13.18256738556407</c:v>
                </c:pt>
                <c:pt idx="10324">
                  <c:v>13.182567385564072</c:v>
                </c:pt>
                <c:pt idx="10325">
                  <c:v>13.182567385564077</c:v>
                </c:pt>
                <c:pt idx="10326">
                  <c:v>13.18256738556407</c:v>
                </c:pt>
                <c:pt idx="10327">
                  <c:v>13.182567385564079</c:v>
                </c:pt>
                <c:pt idx="10328">
                  <c:v>13.18256738556407</c:v>
                </c:pt>
                <c:pt idx="10329">
                  <c:v>13.18256738556407</c:v>
                </c:pt>
                <c:pt idx="10330">
                  <c:v>13.182567385564068</c:v>
                </c:pt>
                <c:pt idx="10331">
                  <c:v>13.182567385564067</c:v>
                </c:pt>
                <c:pt idx="10332">
                  <c:v>13.182567385564086</c:v>
                </c:pt>
                <c:pt idx="10333">
                  <c:v>13.182567385564081</c:v>
                </c:pt>
                <c:pt idx="10334">
                  <c:v>13.182567385564075</c:v>
                </c:pt>
                <c:pt idx="10335">
                  <c:v>13.182567385564074</c:v>
                </c:pt>
                <c:pt idx="10336">
                  <c:v>13.18256738556407</c:v>
                </c:pt>
                <c:pt idx="10337">
                  <c:v>13.18256738556407</c:v>
                </c:pt>
                <c:pt idx="10338">
                  <c:v>13.182567385564079</c:v>
                </c:pt>
                <c:pt idx="10339">
                  <c:v>13.182567385564075</c:v>
                </c:pt>
                <c:pt idx="10340">
                  <c:v>13.182567385564075</c:v>
                </c:pt>
                <c:pt idx="10341">
                  <c:v>13.182567385564068</c:v>
                </c:pt>
                <c:pt idx="10342">
                  <c:v>13.182567385564072</c:v>
                </c:pt>
                <c:pt idx="10343">
                  <c:v>13.18256738556407</c:v>
                </c:pt>
                <c:pt idx="10344">
                  <c:v>13.182567385564072</c:v>
                </c:pt>
                <c:pt idx="10345">
                  <c:v>13.182567385564083</c:v>
                </c:pt>
                <c:pt idx="10346">
                  <c:v>13.182567385564075</c:v>
                </c:pt>
                <c:pt idx="10347">
                  <c:v>13.182567385564072</c:v>
                </c:pt>
                <c:pt idx="10348">
                  <c:v>13.182567385564072</c:v>
                </c:pt>
                <c:pt idx="10349">
                  <c:v>13.18256738556407</c:v>
                </c:pt>
                <c:pt idx="10350">
                  <c:v>13.182567385564068</c:v>
                </c:pt>
                <c:pt idx="10351">
                  <c:v>13.182567385564077</c:v>
                </c:pt>
                <c:pt idx="10352">
                  <c:v>13.18256738556407</c:v>
                </c:pt>
                <c:pt idx="10353">
                  <c:v>13.182567385564083</c:v>
                </c:pt>
                <c:pt idx="10354">
                  <c:v>13.182567385564075</c:v>
                </c:pt>
                <c:pt idx="10355">
                  <c:v>13.182567385564068</c:v>
                </c:pt>
                <c:pt idx="10356">
                  <c:v>13.18256738556407</c:v>
                </c:pt>
                <c:pt idx="10357">
                  <c:v>13.121998990192024</c:v>
                </c:pt>
                <c:pt idx="10358">
                  <c:v>13.121998990192026</c:v>
                </c:pt>
                <c:pt idx="10359">
                  <c:v>13.121998990192031</c:v>
                </c:pt>
                <c:pt idx="10360">
                  <c:v>13.121998990192031</c:v>
                </c:pt>
                <c:pt idx="10361">
                  <c:v>13.121998990192029</c:v>
                </c:pt>
                <c:pt idx="10362">
                  <c:v>13.121998990192029</c:v>
                </c:pt>
                <c:pt idx="10363">
                  <c:v>13.121998990192029</c:v>
                </c:pt>
                <c:pt idx="10364">
                  <c:v>13.121998990192024</c:v>
                </c:pt>
                <c:pt idx="10365">
                  <c:v>13.12199899019202</c:v>
                </c:pt>
                <c:pt idx="10366">
                  <c:v>13.121998990192019</c:v>
                </c:pt>
                <c:pt idx="10367">
                  <c:v>13.121998990192031</c:v>
                </c:pt>
                <c:pt idx="10368">
                  <c:v>13.121998990192033</c:v>
                </c:pt>
                <c:pt idx="10369">
                  <c:v>13.121998990192028</c:v>
                </c:pt>
                <c:pt idx="10370">
                  <c:v>13.121998990192026</c:v>
                </c:pt>
                <c:pt idx="10371">
                  <c:v>13.121998990192026</c:v>
                </c:pt>
                <c:pt idx="10372">
                  <c:v>13.121998990192031</c:v>
                </c:pt>
                <c:pt idx="10373">
                  <c:v>13.121998990192028</c:v>
                </c:pt>
                <c:pt idx="10374">
                  <c:v>13.121998990192019</c:v>
                </c:pt>
                <c:pt idx="10375">
                  <c:v>13.121998990192024</c:v>
                </c:pt>
                <c:pt idx="10376">
                  <c:v>13.121998990192031</c:v>
                </c:pt>
                <c:pt idx="10377">
                  <c:v>13.121998990192031</c:v>
                </c:pt>
                <c:pt idx="10378">
                  <c:v>13.121998990192029</c:v>
                </c:pt>
                <c:pt idx="10379">
                  <c:v>13.121998990192031</c:v>
                </c:pt>
                <c:pt idx="10380">
                  <c:v>13.121998990192024</c:v>
                </c:pt>
                <c:pt idx="10381">
                  <c:v>13.121998990192026</c:v>
                </c:pt>
                <c:pt idx="10382">
                  <c:v>13.121998990192022</c:v>
                </c:pt>
                <c:pt idx="10383">
                  <c:v>13.121998990192035</c:v>
                </c:pt>
                <c:pt idx="10384">
                  <c:v>13.121998990192029</c:v>
                </c:pt>
                <c:pt idx="10385">
                  <c:v>13.121998990192026</c:v>
                </c:pt>
                <c:pt idx="10386">
                  <c:v>13.12199899019202</c:v>
                </c:pt>
                <c:pt idx="10387">
                  <c:v>13.121998990192024</c:v>
                </c:pt>
                <c:pt idx="10388">
                  <c:v>13.121998990192015</c:v>
                </c:pt>
                <c:pt idx="10389">
                  <c:v>13.121998990192035</c:v>
                </c:pt>
                <c:pt idx="10390">
                  <c:v>13.121998990192022</c:v>
                </c:pt>
                <c:pt idx="10391">
                  <c:v>13.121998990192029</c:v>
                </c:pt>
                <c:pt idx="10392">
                  <c:v>13.121998990192031</c:v>
                </c:pt>
                <c:pt idx="10393">
                  <c:v>13.121998990192029</c:v>
                </c:pt>
                <c:pt idx="10394">
                  <c:v>13.12199899019202</c:v>
                </c:pt>
                <c:pt idx="10395">
                  <c:v>13.121998990192028</c:v>
                </c:pt>
                <c:pt idx="10396">
                  <c:v>13.121998990192026</c:v>
                </c:pt>
                <c:pt idx="10397">
                  <c:v>13.121998990192033</c:v>
                </c:pt>
                <c:pt idx="10398">
                  <c:v>13.121998990192026</c:v>
                </c:pt>
                <c:pt idx="10399">
                  <c:v>13.12199899019202</c:v>
                </c:pt>
                <c:pt idx="10400">
                  <c:v>13.121998990192022</c:v>
                </c:pt>
                <c:pt idx="10401">
                  <c:v>13.12199899019202</c:v>
                </c:pt>
                <c:pt idx="10402">
                  <c:v>13.121998990192026</c:v>
                </c:pt>
                <c:pt idx="10403">
                  <c:v>13.121998990192022</c:v>
                </c:pt>
                <c:pt idx="10404">
                  <c:v>13.121998990192026</c:v>
                </c:pt>
                <c:pt idx="10405">
                  <c:v>13.121998990192026</c:v>
                </c:pt>
                <c:pt idx="10406">
                  <c:v>13.121998990192024</c:v>
                </c:pt>
                <c:pt idx="10407">
                  <c:v>13.121998990192031</c:v>
                </c:pt>
                <c:pt idx="10408">
                  <c:v>13.121998990192026</c:v>
                </c:pt>
                <c:pt idx="10409">
                  <c:v>13.121998990192026</c:v>
                </c:pt>
                <c:pt idx="10410">
                  <c:v>13.121998990192028</c:v>
                </c:pt>
                <c:pt idx="10411">
                  <c:v>13.121998990192026</c:v>
                </c:pt>
                <c:pt idx="10412">
                  <c:v>13.121998990192031</c:v>
                </c:pt>
                <c:pt idx="10413">
                  <c:v>13.12199899019202</c:v>
                </c:pt>
                <c:pt idx="10414">
                  <c:v>13.121998990192028</c:v>
                </c:pt>
                <c:pt idx="10415">
                  <c:v>13.121998990192028</c:v>
                </c:pt>
                <c:pt idx="10416">
                  <c:v>13.121998990192035</c:v>
                </c:pt>
                <c:pt idx="10417">
                  <c:v>13.121998990192029</c:v>
                </c:pt>
                <c:pt idx="10418">
                  <c:v>13.121998990192017</c:v>
                </c:pt>
                <c:pt idx="10419">
                  <c:v>13.12199899019202</c:v>
                </c:pt>
                <c:pt idx="10420">
                  <c:v>13.121998990192035</c:v>
                </c:pt>
                <c:pt idx="10421">
                  <c:v>13.12199899019202</c:v>
                </c:pt>
                <c:pt idx="10422">
                  <c:v>13.121998990192035</c:v>
                </c:pt>
                <c:pt idx="10423">
                  <c:v>13.121998990192022</c:v>
                </c:pt>
                <c:pt idx="10424">
                  <c:v>13.061708881318411</c:v>
                </c:pt>
                <c:pt idx="10425">
                  <c:v>13.061708881318406</c:v>
                </c:pt>
                <c:pt idx="10426">
                  <c:v>13.061708881318408</c:v>
                </c:pt>
                <c:pt idx="10427">
                  <c:v>13.061708881318415</c:v>
                </c:pt>
                <c:pt idx="10428">
                  <c:v>13.06170888131841</c:v>
                </c:pt>
                <c:pt idx="10429">
                  <c:v>13.06170888131841</c:v>
                </c:pt>
                <c:pt idx="10430">
                  <c:v>13.061708881318415</c:v>
                </c:pt>
                <c:pt idx="10431">
                  <c:v>13.061708881318406</c:v>
                </c:pt>
                <c:pt idx="10432">
                  <c:v>13.061708881318408</c:v>
                </c:pt>
                <c:pt idx="10433">
                  <c:v>13.061708881318401</c:v>
                </c:pt>
                <c:pt idx="10434">
                  <c:v>13.061708881318408</c:v>
                </c:pt>
                <c:pt idx="10435">
                  <c:v>13.061708881318408</c:v>
                </c:pt>
                <c:pt idx="10436">
                  <c:v>13.061708881318406</c:v>
                </c:pt>
                <c:pt idx="10437">
                  <c:v>13.061708881318404</c:v>
                </c:pt>
                <c:pt idx="10438">
                  <c:v>13.061708881318415</c:v>
                </c:pt>
                <c:pt idx="10439">
                  <c:v>13.061708881318413</c:v>
                </c:pt>
                <c:pt idx="10440">
                  <c:v>13.061708881318417</c:v>
                </c:pt>
                <c:pt idx="10441">
                  <c:v>13.061708881318417</c:v>
                </c:pt>
                <c:pt idx="10442">
                  <c:v>13.061708881318413</c:v>
                </c:pt>
                <c:pt idx="10443">
                  <c:v>13.061708881318411</c:v>
                </c:pt>
                <c:pt idx="10444">
                  <c:v>13.061708881318408</c:v>
                </c:pt>
                <c:pt idx="10445">
                  <c:v>13.061708881318408</c:v>
                </c:pt>
                <c:pt idx="10446">
                  <c:v>13.061708881318406</c:v>
                </c:pt>
                <c:pt idx="10447">
                  <c:v>13.061708881318413</c:v>
                </c:pt>
                <c:pt idx="10448">
                  <c:v>13.061708881318411</c:v>
                </c:pt>
                <c:pt idx="10449">
                  <c:v>13.061708881318415</c:v>
                </c:pt>
                <c:pt idx="10450">
                  <c:v>13.061708881318408</c:v>
                </c:pt>
                <c:pt idx="10451">
                  <c:v>13.06170888131841</c:v>
                </c:pt>
                <c:pt idx="10452">
                  <c:v>13.061708881318408</c:v>
                </c:pt>
                <c:pt idx="10453">
                  <c:v>13.061708881318411</c:v>
                </c:pt>
                <c:pt idx="10454">
                  <c:v>13.061708881318404</c:v>
                </c:pt>
                <c:pt idx="10455">
                  <c:v>13.061708881318404</c:v>
                </c:pt>
                <c:pt idx="10456">
                  <c:v>13.061708881318415</c:v>
                </c:pt>
                <c:pt idx="10457">
                  <c:v>13.06170888131841</c:v>
                </c:pt>
                <c:pt idx="10458">
                  <c:v>13.061708881318413</c:v>
                </c:pt>
                <c:pt idx="10459">
                  <c:v>13.06170888131841</c:v>
                </c:pt>
                <c:pt idx="10460">
                  <c:v>13.061708881318408</c:v>
                </c:pt>
                <c:pt idx="10461">
                  <c:v>13.061708881318415</c:v>
                </c:pt>
                <c:pt idx="10462">
                  <c:v>13.061708881318411</c:v>
                </c:pt>
                <c:pt idx="10463">
                  <c:v>13.061708881318411</c:v>
                </c:pt>
                <c:pt idx="10464">
                  <c:v>13.061708881318408</c:v>
                </c:pt>
                <c:pt idx="10465">
                  <c:v>13.061708881318406</c:v>
                </c:pt>
                <c:pt idx="10466">
                  <c:v>13.061708881318408</c:v>
                </c:pt>
                <c:pt idx="10467">
                  <c:v>13.061708881318406</c:v>
                </c:pt>
                <c:pt idx="10468">
                  <c:v>13.061708881318413</c:v>
                </c:pt>
                <c:pt idx="10469">
                  <c:v>13.061708881318403</c:v>
                </c:pt>
                <c:pt idx="10470">
                  <c:v>13.061708881318413</c:v>
                </c:pt>
                <c:pt idx="10471">
                  <c:v>13.061708881318403</c:v>
                </c:pt>
                <c:pt idx="10472">
                  <c:v>13.061708881318411</c:v>
                </c:pt>
                <c:pt idx="10473">
                  <c:v>13.061708881318417</c:v>
                </c:pt>
                <c:pt idx="10474">
                  <c:v>13.06170888131841</c:v>
                </c:pt>
                <c:pt idx="10475">
                  <c:v>13.061708881318406</c:v>
                </c:pt>
                <c:pt idx="10476">
                  <c:v>13.061708881318408</c:v>
                </c:pt>
                <c:pt idx="10477">
                  <c:v>13.061708881318406</c:v>
                </c:pt>
                <c:pt idx="10478">
                  <c:v>13.06170888131841</c:v>
                </c:pt>
                <c:pt idx="10479">
                  <c:v>13.061708881318408</c:v>
                </c:pt>
                <c:pt idx="10480">
                  <c:v>13.06170888131841</c:v>
                </c:pt>
                <c:pt idx="10481">
                  <c:v>13.061708881318411</c:v>
                </c:pt>
                <c:pt idx="10482">
                  <c:v>13.061708881318406</c:v>
                </c:pt>
                <c:pt idx="10483">
                  <c:v>13.061708881318404</c:v>
                </c:pt>
                <c:pt idx="10484">
                  <c:v>13.061708881318408</c:v>
                </c:pt>
                <c:pt idx="10485">
                  <c:v>13.06170888131841</c:v>
                </c:pt>
                <c:pt idx="10486">
                  <c:v>13.061708881318404</c:v>
                </c:pt>
                <c:pt idx="10487">
                  <c:v>13.061708881318411</c:v>
                </c:pt>
                <c:pt idx="10488">
                  <c:v>13.061708881318413</c:v>
                </c:pt>
                <c:pt idx="10489">
                  <c:v>13.061708881318406</c:v>
                </c:pt>
                <c:pt idx="10490">
                  <c:v>13.061708881318404</c:v>
                </c:pt>
                <c:pt idx="10491">
                  <c:v>13.061708881318419</c:v>
                </c:pt>
                <c:pt idx="10492">
                  <c:v>13.061708881318413</c:v>
                </c:pt>
                <c:pt idx="10493">
                  <c:v>13.061708881318406</c:v>
                </c:pt>
                <c:pt idx="10494">
                  <c:v>13.061708881318415</c:v>
                </c:pt>
                <c:pt idx="10495">
                  <c:v>13.061708881318401</c:v>
                </c:pt>
                <c:pt idx="10496">
                  <c:v>13.06170888131841</c:v>
                </c:pt>
                <c:pt idx="10497">
                  <c:v>13.061708881318415</c:v>
                </c:pt>
                <c:pt idx="10498">
                  <c:v>13.061708881318406</c:v>
                </c:pt>
                <c:pt idx="10499">
                  <c:v>13.001695780332893</c:v>
                </c:pt>
                <c:pt idx="10500">
                  <c:v>13.001695780332902</c:v>
                </c:pt>
                <c:pt idx="10501">
                  <c:v>13.001695780332888</c:v>
                </c:pt>
                <c:pt idx="10502">
                  <c:v>13.001695780332899</c:v>
                </c:pt>
                <c:pt idx="10503">
                  <c:v>13.00169578033289</c:v>
                </c:pt>
                <c:pt idx="10504">
                  <c:v>13.001695780332904</c:v>
                </c:pt>
                <c:pt idx="10505">
                  <c:v>13.001695780332899</c:v>
                </c:pt>
                <c:pt idx="10506">
                  <c:v>13.001695780332899</c:v>
                </c:pt>
                <c:pt idx="10507">
                  <c:v>13.001695780332891</c:v>
                </c:pt>
                <c:pt idx="10508">
                  <c:v>13.001695780332893</c:v>
                </c:pt>
                <c:pt idx="10509">
                  <c:v>13.001695780332897</c:v>
                </c:pt>
                <c:pt idx="10510">
                  <c:v>13.001695780332899</c:v>
                </c:pt>
                <c:pt idx="10511">
                  <c:v>13.001695780332891</c:v>
                </c:pt>
                <c:pt idx="10512">
                  <c:v>13.0016957803329</c:v>
                </c:pt>
                <c:pt idx="10513">
                  <c:v>13.001695780332902</c:v>
                </c:pt>
                <c:pt idx="10514">
                  <c:v>13.001695780332904</c:v>
                </c:pt>
                <c:pt idx="10515">
                  <c:v>13.001695780332899</c:v>
                </c:pt>
                <c:pt idx="10516">
                  <c:v>13.0016957803329</c:v>
                </c:pt>
                <c:pt idx="10517">
                  <c:v>13.001695780332893</c:v>
                </c:pt>
                <c:pt idx="10518">
                  <c:v>13.001695780332902</c:v>
                </c:pt>
                <c:pt idx="10519">
                  <c:v>13.001695780332899</c:v>
                </c:pt>
                <c:pt idx="10520">
                  <c:v>13.00169578033289</c:v>
                </c:pt>
                <c:pt idx="10521">
                  <c:v>13.001695780332891</c:v>
                </c:pt>
                <c:pt idx="10522">
                  <c:v>13.001695780332899</c:v>
                </c:pt>
                <c:pt idx="10523">
                  <c:v>13.001695780332891</c:v>
                </c:pt>
                <c:pt idx="10524">
                  <c:v>13.00169578033289</c:v>
                </c:pt>
                <c:pt idx="10525">
                  <c:v>13.001695780332899</c:v>
                </c:pt>
                <c:pt idx="10526">
                  <c:v>13.0016957803329</c:v>
                </c:pt>
                <c:pt idx="10527">
                  <c:v>13.001695780332895</c:v>
                </c:pt>
                <c:pt idx="10528">
                  <c:v>13.001695780332895</c:v>
                </c:pt>
                <c:pt idx="10529">
                  <c:v>13.001695780332897</c:v>
                </c:pt>
                <c:pt idx="10530">
                  <c:v>13.0016957803329</c:v>
                </c:pt>
                <c:pt idx="10531">
                  <c:v>13.001695780332897</c:v>
                </c:pt>
                <c:pt idx="10532">
                  <c:v>13.0016957803329</c:v>
                </c:pt>
                <c:pt idx="10533">
                  <c:v>13.001695780332909</c:v>
                </c:pt>
                <c:pt idx="10534">
                  <c:v>13.0016957803329</c:v>
                </c:pt>
                <c:pt idx="10535">
                  <c:v>13.001695780332899</c:v>
                </c:pt>
                <c:pt idx="10536">
                  <c:v>13.001695780332902</c:v>
                </c:pt>
                <c:pt idx="10537">
                  <c:v>13.0016957803329</c:v>
                </c:pt>
                <c:pt idx="10538">
                  <c:v>13.001695780332907</c:v>
                </c:pt>
                <c:pt idx="10539">
                  <c:v>13.001695780332902</c:v>
                </c:pt>
                <c:pt idx="10540">
                  <c:v>13.001695780332907</c:v>
                </c:pt>
                <c:pt idx="10541">
                  <c:v>13.00169578033289</c:v>
                </c:pt>
                <c:pt idx="10542">
                  <c:v>13.001695780332895</c:v>
                </c:pt>
                <c:pt idx="10543">
                  <c:v>13.001695780332899</c:v>
                </c:pt>
                <c:pt idx="10544">
                  <c:v>13.001695780332902</c:v>
                </c:pt>
                <c:pt idx="10545">
                  <c:v>13.001695780332906</c:v>
                </c:pt>
                <c:pt idx="10546">
                  <c:v>13.001695780332893</c:v>
                </c:pt>
                <c:pt idx="10547">
                  <c:v>13.0016957803329</c:v>
                </c:pt>
                <c:pt idx="10548">
                  <c:v>13.0016957803329</c:v>
                </c:pt>
                <c:pt idx="10549">
                  <c:v>13.001695780332895</c:v>
                </c:pt>
                <c:pt idx="10550">
                  <c:v>13.001695780332897</c:v>
                </c:pt>
                <c:pt idx="10551">
                  <c:v>13.001695780332897</c:v>
                </c:pt>
                <c:pt idx="10552">
                  <c:v>13.001695780332888</c:v>
                </c:pt>
                <c:pt idx="10553">
                  <c:v>13.001695780332895</c:v>
                </c:pt>
                <c:pt idx="10554">
                  <c:v>13.001695780332899</c:v>
                </c:pt>
                <c:pt idx="10555">
                  <c:v>13.001695780332897</c:v>
                </c:pt>
                <c:pt idx="10556">
                  <c:v>13.001695780332895</c:v>
                </c:pt>
                <c:pt idx="10557">
                  <c:v>13.001695780332897</c:v>
                </c:pt>
                <c:pt idx="10558">
                  <c:v>13.001695780332907</c:v>
                </c:pt>
                <c:pt idx="10559">
                  <c:v>13.001695780332899</c:v>
                </c:pt>
                <c:pt idx="10560">
                  <c:v>13.001695780332904</c:v>
                </c:pt>
                <c:pt idx="10561">
                  <c:v>13.001695780332895</c:v>
                </c:pt>
                <c:pt idx="10562">
                  <c:v>13.001695780332895</c:v>
                </c:pt>
                <c:pt idx="10563">
                  <c:v>13.001695780332897</c:v>
                </c:pt>
                <c:pt idx="10564">
                  <c:v>13.001695780332897</c:v>
                </c:pt>
                <c:pt idx="10565">
                  <c:v>13.001695780332902</c:v>
                </c:pt>
                <c:pt idx="10566">
                  <c:v>13.001695780332909</c:v>
                </c:pt>
                <c:pt idx="10567">
                  <c:v>13.001695780332902</c:v>
                </c:pt>
                <c:pt idx="10568">
                  <c:v>13.001695780332897</c:v>
                </c:pt>
                <c:pt idx="10569">
                  <c:v>13.001695780332902</c:v>
                </c:pt>
                <c:pt idx="10570">
                  <c:v>13.001695780332904</c:v>
                </c:pt>
                <c:pt idx="10571">
                  <c:v>13.0016957803329</c:v>
                </c:pt>
                <c:pt idx="10572">
                  <c:v>13.001695780332897</c:v>
                </c:pt>
                <c:pt idx="10573">
                  <c:v>13.001695780332899</c:v>
                </c:pt>
                <c:pt idx="10574">
                  <c:v>13.001695780332897</c:v>
                </c:pt>
                <c:pt idx="10575">
                  <c:v>13.001695780332902</c:v>
                </c:pt>
                <c:pt idx="10576">
                  <c:v>13.001695780332899</c:v>
                </c:pt>
                <c:pt idx="10577">
                  <c:v>13.001695780332895</c:v>
                </c:pt>
                <c:pt idx="10578">
                  <c:v>13.001695780332902</c:v>
                </c:pt>
                <c:pt idx="10579">
                  <c:v>13.001695780332897</c:v>
                </c:pt>
                <c:pt idx="10580">
                  <c:v>13.001695780332906</c:v>
                </c:pt>
                <c:pt idx="10581">
                  <c:v>13.001695780332904</c:v>
                </c:pt>
                <c:pt idx="10582">
                  <c:v>13.0016957803329</c:v>
                </c:pt>
                <c:pt idx="10583">
                  <c:v>13.001695780332895</c:v>
                </c:pt>
                <c:pt idx="10584">
                  <c:v>13.001695780332902</c:v>
                </c:pt>
                <c:pt idx="10585">
                  <c:v>13.001695780332902</c:v>
                </c:pt>
                <c:pt idx="10586">
                  <c:v>13.001695780332899</c:v>
                </c:pt>
                <c:pt idx="10587">
                  <c:v>13.001695780332904</c:v>
                </c:pt>
                <c:pt idx="10588">
                  <c:v>12.941958414499856</c:v>
                </c:pt>
                <c:pt idx="10589">
                  <c:v>12.941958414499862</c:v>
                </c:pt>
                <c:pt idx="10590">
                  <c:v>12.941958414499858</c:v>
                </c:pt>
                <c:pt idx="10591">
                  <c:v>12.941958414499865</c:v>
                </c:pt>
                <c:pt idx="10592">
                  <c:v>12.941958414499858</c:v>
                </c:pt>
                <c:pt idx="10593">
                  <c:v>12.941958414499862</c:v>
                </c:pt>
                <c:pt idx="10594">
                  <c:v>12.941958414499863</c:v>
                </c:pt>
                <c:pt idx="10595">
                  <c:v>12.941958414499858</c:v>
                </c:pt>
                <c:pt idx="10596">
                  <c:v>12.941958414499856</c:v>
                </c:pt>
                <c:pt idx="10597">
                  <c:v>12.941958414499855</c:v>
                </c:pt>
                <c:pt idx="10598">
                  <c:v>12.941958414499855</c:v>
                </c:pt>
                <c:pt idx="10599">
                  <c:v>12.941958414499858</c:v>
                </c:pt>
                <c:pt idx="10600">
                  <c:v>12.941958414499858</c:v>
                </c:pt>
                <c:pt idx="10601">
                  <c:v>12.941958414499862</c:v>
                </c:pt>
                <c:pt idx="10602">
                  <c:v>12.941958414499855</c:v>
                </c:pt>
                <c:pt idx="10603">
                  <c:v>12.941958414499862</c:v>
                </c:pt>
                <c:pt idx="10604">
                  <c:v>12.941958414499863</c:v>
                </c:pt>
                <c:pt idx="10605">
                  <c:v>12.941958414499858</c:v>
                </c:pt>
                <c:pt idx="10606">
                  <c:v>12.941958414499862</c:v>
                </c:pt>
                <c:pt idx="10607">
                  <c:v>12.94195841449986</c:v>
                </c:pt>
                <c:pt idx="10608">
                  <c:v>12.941958414499855</c:v>
                </c:pt>
                <c:pt idx="10609">
                  <c:v>12.941958414499858</c:v>
                </c:pt>
                <c:pt idx="10610">
                  <c:v>12.941958414499851</c:v>
                </c:pt>
                <c:pt idx="10611">
                  <c:v>12.941958414499862</c:v>
                </c:pt>
                <c:pt idx="10612">
                  <c:v>12.941958414499858</c:v>
                </c:pt>
                <c:pt idx="10613">
                  <c:v>12.941958414499863</c:v>
                </c:pt>
                <c:pt idx="10614">
                  <c:v>12.941958414499856</c:v>
                </c:pt>
                <c:pt idx="10615">
                  <c:v>12.941958414499856</c:v>
                </c:pt>
                <c:pt idx="10616">
                  <c:v>12.941958414499865</c:v>
                </c:pt>
                <c:pt idx="10617">
                  <c:v>12.941958414499855</c:v>
                </c:pt>
                <c:pt idx="10618">
                  <c:v>12.941958414499851</c:v>
                </c:pt>
                <c:pt idx="10619">
                  <c:v>12.941958414499858</c:v>
                </c:pt>
                <c:pt idx="10620">
                  <c:v>12.941958414499849</c:v>
                </c:pt>
                <c:pt idx="10621">
                  <c:v>12.941958414499855</c:v>
                </c:pt>
                <c:pt idx="10622">
                  <c:v>12.941958414499863</c:v>
                </c:pt>
                <c:pt idx="10623">
                  <c:v>12.941958414499858</c:v>
                </c:pt>
                <c:pt idx="10624">
                  <c:v>12.941958414499862</c:v>
                </c:pt>
                <c:pt idx="10625">
                  <c:v>12.941958414499862</c:v>
                </c:pt>
                <c:pt idx="10626">
                  <c:v>12.941958414499849</c:v>
                </c:pt>
                <c:pt idx="10627">
                  <c:v>12.941958414499855</c:v>
                </c:pt>
                <c:pt idx="10628">
                  <c:v>12.941958414499858</c:v>
                </c:pt>
                <c:pt idx="10629">
                  <c:v>12.941958414499849</c:v>
                </c:pt>
                <c:pt idx="10630">
                  <c:v>12.941958414499869</c:v>
                </c:pt>
                <c:pt idx="10631">
                  <c:v>12.941958414499858</c:v>
                </c:pt>
                <c:pt idx="10632">
                  <c:v>12.941958414499849</c:v>
                </c:pt>
                <c:pt idx="10633">
                  <c:v>12.941958414499856</c:v>
                </c:pt>
                <c:pt idx="10634">
                  <c:v>12.941958414499863</c:v>
                </c:pt>
                <c:pt idx="10635">
                  <c:v>12.94195841449986</c:v>
                </c:pt>
                <c:pt idx="10636">
                  <c:v>12.941958414499858</c:v>
                </c:pt>
                <c:pt idx="10637">
                  <c:v>12.941958414499855</c:v>
                </c:pt>
                <c:pt idx="10638">
                  <c:v>12.941958414499856</c:v>
                </c:pt>
                <c:pt idx="10639">
                  <c:v>12.94195841449986</c:v>
                </c:pt>
                <c:pt idx="10640">
                  <c:v>12.941958414499855</c:v>
                </c:pt>
                <c:pt idx="10641">
                  <c:v>12.941958414499856</c:v>
                </c:pt>
                <c:pt idx="10642">
                  <c:v>12.94195841449986</c:v>
                </c:pt>
                <c:pt idx="10643">
                  <c:v>12.941958414499856</c:v>
                </c:pt>
                <c:pt idx="10644">
                  <c:v>12.941958414499869</c:v>
                </c:pt>
                <c:pt idx="10645">
                  <c:v>12.941958414499862</c:v>
                </c:pt>
                <c:pt idx="10646">
                  <c:v>12.941958414499849</c:v>
                </c:pt>
                <c:pt idx="10647">
                  <c:v>12.941958414499862</c:v>
                </c:pt>
                <c:pt idx="10648">
                  <c:v>12.941958414499858</c:v>
                </c:pt>
                <c:pt idx="10649">
                  <c:v>12.941958414499856</c:v>
                </c:pt>
                <c:pt idx="10650">
                  <c:v>12.941958414499855</c:v>
                </c:pt>
                <c:pt idx="10651">
                  <c:v>12.941958414499855</c:v>
                </c:pt>
                <c:pt idx="10652">
                  <c:v>12.941958414499853</c:v>
                </c:pt>
                <c:pt idx="10653">
                  <c:v>12.941958414499855</c:v>
                </c:pt>
                <c:pt idx="10654">
                  <c:v>12.941958414499863</c:v>
                </c:pt>
                <c:pt idx="10655">
                  <c:v>12.94195841449986</c:v>
                </c:pt>
                <c:pt idx="10656">
                  <c:v>12.941958414499865</c:v>
                </c:pt>
                <c:pt idx="10657">
                  <c:v>12.941958414499858</c:v>
                </c:pt>
                <c:pt idx="10658">
                  <c:v>12.94195841449986</c:v>
                </c:pt>
                <c:pt idx="10659">
                  <c:v>12.941958414499856</c:v>
                </c:pt>
                <c:pt idx="10660">
                  <c:v>12.941958414499856</c:v>
                </c:pt>
                <c:pt idx="10661">
                  <c:v>12.941958414499856</c:v>
                </c:pt>
                <c:pt idx="10662">
                  <c:v>12.941958414499856</c:v>
                </c:pt>
                <c:pt idx="10663">
                  <c:v>12.941958414499862</c:v>
                </c:pt>
                <c:pt idx="10664">
                  <c:v>12.941958414499853</c:v>
                </c:pt>
                <c:pt idx="10665">
                  <c:v>12.941958414499856</c:v>
                </c:pt>
                <c:pt idx="10666">
                  <c:v>12.882495516931346</c:v>
                </c:pt>
                <c:pt idx="10667">
                  <c:v>12.882495516931337</c:v>
                </c:pt>
                <c:pt idx="10668">
                  <c:v>12.882495516931339</c:v>
                </c:pt>
                <c:pt idx="10669">
                  <c:v>12.882495516931339</c:v>
                </c:pt>
                <c:pt idx="10670">
                  <c:v>12.882495516931339</c:v>
                </c:pt>
                <c:pt idx="10671">
                  <c:v>12.882495516931344</c:v>
                </c:pt>
                <c:pt idx="10672">
                  <c:v>12.882495516931336</c:v>
                </c:pt>
                <c:pt idx="10673">
                  <c:v>12.88249551693133</c:v>
                </c:pt>
                <c:pt idx="10674">
                  <c:v>12.882495516931341</c:v>
                </c:pt>
                <c:pt idx="10675">
                  <c:v>12.882495516931339</c:v>
                </c:pt>
                <c:pt idx="10676">
                  <c:v>12.882495516931341</c:v>
                </c:pt>
                <c:pt idx="10677">
                  <c:v>12.882495516931339</c:v>
                </c:pt>
                <c:pt idx="10678">
                  <c:v>12.882495516931336</c:v>
                </c:pt>
                <c:pt idx="10679">
                  <c:v>12.882495516931332</c:v>
                </c:pt>
                <c:pt idx="10680">
                  <c:v>12.882495516931334</c:v>
                </c:pt>
                <c:pt idx="10681">
                  <c:v>12.882495516931336</c:v>
                </c:pt>
                <c:pt idx="10682">
                  <c:v>12.882495516931337</c:v>
                </c:pt>
                <c:pt idx="10683">
                  <c:v>12.882495516931339</c:v>
                </c:pt>
                <c:pt idx="10684">
                  <c:v>12.882495516931337</c:v>
                </c:pt>
                <c:pt idx="10685">
                  <c:v>12.882495516931334</c:v>
                </c:pt>
                <c:pt idx="10686">
                  <c:v>12.882495516931346</c:v>
                </c:pt>
                <c:pt idx="10687">
                  <c:v>12.88249551693133</c:v>
                </c:pt>
                <c:pt idx="10688">
                  <c:v>12.882495516931339</c:v>
                </c:pt>
                <c:pt idx="10689">
                  <c:v>12.882495516931336</c:v>
                </c:pt>
                <c:pt idx="10690">
                  <c:v>12.882495516931339</c:v>
                </c:pt>
                <c:pt idx="10691">
                  <c:v>12.882495516931348</c:v>
                </c:pt>
                <c:pt idx="10692">
                  <c:v>12.882495516931346</c:v>
                </c:pt>
                <c:pt idx="10693">
                  <c:v>12.882495516931341</c:v>
                </c:pt>
                <c:pt idx="10694">
                  <c:v>12.882495516931341</c:v>
                </c:pt>
                <c:pt idx="10695">
                  <c:v>12.882495516931344</c:v>
                </c:pt>
                <c:pt idx="10696">
                  <c:v>12.882495516931334</c:v>
                </c:pt>
                <c:pt idx="10697">
                  <c:v>12.882495516931339</c:v>
                </c:pt>
                <c:pt idx="10698">
                  <c:v>12.882495516931346</c:v>
                </c:pt>
                <c:pt idx="10699">
                  <c:v>12.882495516931336</c:v>
                </c:pt>
                <c:pt idx="10700">
                  <c:v>12.882495516931337</c:v>
                </c:pt>
                <c:pt idx="10701">
                  <c:v>12.882495516931339</c:v>
                </c:pt>
                <c:pt idx="10702">
                  <c:v>12.882495516931334</c:v>
                </c:pt>
                <c:pt idx="10703">
                  <c:v>12.882495516931341</c:v>
                </c:pt>
                <c:pt idx="10704">
                  <c:v>12.882495516931334</c:v>
                </c:pt>
                <c:pt idx="10705">
                  <c:v>12.882495516931339</c:v>
                </c:pt>
                <c:pt idx="10706">
                  <c:v>12.882495516931339</c:v>
                </c:pt>
                <c:pt idx="10707">
                  <c:v>12.882495516931341</c:v>
                </c:pt>
                <c:pt idx="10708">
                  <c:v>12.882495516931336</c:v>
                </c:pt>
                <c:pt idx="10709">
                  <c:v>12.88249551693135</c:v>
                </c:pt>
                <c:pt idx="10710">
                  <c:v>12.882495516931337</c:v>
                </c:pt>
                <c:pt idx="10711">
                  <c:v>12.882495516931343</c:v>
                </c:pt>
                <c:pt idx="10712">
                  <c:v>12.882495516931334</c:v>
                </c:pt>
                <c:pt idx="10713">
                  <c:v>12.882495516931334</c:v>
                </c:pt>
                <c:pt idx="10714">
                  <c:v>12.882495516931336</c:v>
                </c:pt>
                <c:pt idx="10715">
                  <c:v>12.882495516931337</c:v>
                </c:pt>
                <c:pt idx="10716">
                  <c:v>12.882495516931334</c:v>
                </c:pt>
                <c:pt idx="10717">
                  <c:v>12.88249551693133</c:v>
                </c:pt>
                <c:pt idx="10718">
                  <c:v>12.882495516931337</c:v>
                </c:pt>
                <c:pt idx="10719">
                  <c:v>12.882495516931343</c:v>
                </c:pt>
                <c:pt idx="10720">
                  <c:v>12.882495516931336</c:v>
                </c:pt>
                <c:pt idx="10721">
                  <c:v>12.882495516931334</c:v>
                </c:pt>
                <c:pt idx="10722">
                  <c:v>12.882495516931334</c:v>
                </c:pt>
                <c:pt idx="10723">
                  <c:v>12.882495516931332</c:v>
                </c:pt>
                <c:pt idx="10724">
                  <c:v>12.882495516931336</c:v>
                </c:pt>
                <c:pt idx="10725">
                  <c:v>12.882495516931344</c:v>
                </c:pt>
                <c:pt idx="10726">
                  <c:v>12.88249551693133</c:v>
                </c:pt>
                <c:pt idx="10727">
                  <c:v>12.882495516931339</c:v>
                </c:pt>
                <c:pt idx="10728">
                  <c:v>12.882495516931339</c:v>
                </c:pt>
                <c:pt idx="10729">
                  <c:v>12.882495516931341</c:v>
                </c:pt>
                <c:pt idx="10730">
                  <c:v>12.882495516931336</c:v>
                </c:pt>
                <c:pt idx="10731">
                  <c:v>12.882495516931339</c:v>
                </c:pt>
                <c:pt idx="10732">
                  <c:v>12.882495516931334</c:v>
                </c:pt>
                <c:pt idx="10733">
                  <c:v>12.882495516931346</c:v>
                </c:pt>
                <c:pt idx="10734">
                  <c:v>12.882495516931336</c:v>
                </c:pt>
                <c:pt idx="10735">
                  <c:v>12.882495516931344</c:v>
                </c:pt>
                <c:pt idx="10736">
                  <c:v>12.882495516931339</c:v>
                </c:pt>
                <c:pt idx="10737">
                  <c:v>12.882495516931336</c:v>
                </c:pt>
                <c:pt idx="10738">
                  <c:v>12.882495516931336</c:v>
                </c:pt>
                <c:pt idx="10739">
                  <c:v>12.882495516931336</c:v>
                </c:pt>
                <c:pt idx="10740">
                  <c:v>12.882495516931346</c:v>
                </c:pt>
                <c:pt idx="10741">
                  <c:v>12.882495516931339</c:v>
                </c:pt>
                <c:pt idx="10742">
                  <c:v>12.882495516931332</c:v>
                </c:pt>
                <c:pt idx="10743">
                  <c:v>12.882495516931334</c:v>
                </c:pt>
                <c:pt idx="10744">
                  <c:v>12.882495516931341</c:v>
                </c:pt>
                <c:pt idx="10745">
                  <c:v>12.882495516931341</c:v>
                </c:pt>
                <c:pt idx="10746">
                  <c:v>12.882495516931336</c:v>
                </c:pt>
                <c:pt idx="10747">
                  <c:v>12.88249551693133</c:v>
                </c:pt>
                <c:pt idx="10748">
                  <c:v>12.88249551693133</c:v>
                </c:pt>
                <c:pt idx="10749">
                  <c:v>12.882495516931343</c:v>
                </c:pt>
                <c:pt idx="10750">
                  <c:v>12.882495516931348</c:v>
                </c:pt>
                <c:pt idx="10751">
                  <c:v>12.882495516931339</c:v>
                </c:pt>
                <c:pt idx="10752">
                  <c:v>12.823305826560212</c:v>
                </c:pt>
                <c:pt idx="10753">
                  <c:v>12.823305826560214</c:v>
                </c:pt>
                <c:pt idx="10754">
                  <c:v>12.823305826560217</c:v>
                </c:pt>
                <c:pt idx="10755">
                  <c:v>12.823305826560219</c:v>
                </c:pt>
                <c:pt idx="10756">
                  <c:v>12.823305826560212</c:v>
                </c:pt>
                <c:pt idx="10757">
                  <c:v>12.823305826560217</c:v>
                </c:pt>
                <c:pt idx="10758">
                  <c:v>12.823305826560212</c:v>
                </c:pt>
                <c:pt idx="10759">
                  <c:v>12.823305826560217</c:v>
                </c:pt>
                <c:pt idx="10760">
                  <c:v>12.823305826560217</c:v>
                </c:pt>
                <c:pt idx="10761">
                  <c:v>12.823305826560214</c:v>
                </c:pt>
                <c:pt idx="10762">
                  <c:v>12.823305826560212</c:v>
                </c:pt>
                <c:pt idx="10763">
                  <c:v>12.823305826560212</c:v>
                </c:pt>
                <c:pt idx="10764">
                  <c:v>12.823305826560215</c:v>
                </c:pt>
                <c:pt idx="10765">
                  <c:v>12.823305826560214</c:v>
                </c:pt>
                <c:pt idx="10766">
                  <c:v>12.823305826560206</c:v>
                </c:pt>
                <c:pt idx="10767">
                  <c:v>12.823305826560214</c:v>
                </c:pt>
                <c:pt idx="10768">
                  <c:v>12.823305826560212</c:v>
                </c:pt>
                <c:pt idx="10769">
                  <c:v>12.823305826560214</c:v>
                </c:pt>
                <c:pt idx="10770">
                  <c:v>12.823305826560228</c:v>
                </c:pt>
                <c:pt idx="10771">
                  <c:v>12.823305826560226</c:v>
                </c:pt>
                <c:pt idx="10772">
                  <c:v>12.82330582656021</c:v>
                </c:pt>
                <c:pt idx="10773">
                  <c:v>12.823305826560212</c:v>
                </c:pt>
                <c:pt idx="10774">
                  <c:v>12.823305826560208</c:v>
                </c:pt>
                <c:pt idx="10775">
                  <c:v>12.823305826560226</c:v>
                </c:pt>
                <c:pt idx="10776">
                  <c:v>12.82330582656021</c:v>
                </c:pt>
                <c:pt idx="10777">
                  <c:v>12.823305826560217</c:v>
                </c:pt>
                <c:pt idx="10778">
                  <c:v>12.823305826560215</c:v>
                </c:pt>
                <c:pt idx="10779">
                  <c:v>12.823305826560217</c:v>
                </c:pt>
                <c:pt idx="10780">
                  <c:v>12.823305826560217</c:v>
                </c:pt>
                <c:pt idx="10781">
                  <c:v>12.823305826560212</c:v>
                </c:pt>
                <c:pt idx="10782">
                  <c:v>12.823305826560215</c:v>
                </c:pt>
                <c:pt idx="10783">
                  <c:v>12.823305826560203</c:v>
                </c:pt>
                <c:pt idx="10784">
                  <c:v>12.823305826560212</c:v>
                </c:pt>
                <c:pt idx="10785">
                  <c:v>12.823305826560214</c:v>
                </c:pt>
                <c:pt idx="10786">
                  <c:v>12.82330582656021</c:v>
                </c:pt>
                <c:pt idx="10787">
                  <c:v>12.823305826560214</c:v>
                </c:pt>
                <c:pt idx="10788">
                  <c:v>12.823305826560212</c:v>
                </c:pt>
                <c:pt idx="10789">
                  <c:v>12.823305826560217</c:v>
                </c:pt>
                <c:pt idx="10790">
                  <c:v>12.823305826560214</c:v>
                </c:pt>
                <c:pt idx="10791">
                  <c:v>12.823305826560221</c:v>
                </c:pt>
                <c:pt idx="10792">
                  <c:v>12.823305826560214</c:v>
                </c:pt>
                <c:pt idx="10793">
                  <c:v>12.82330582656021</c:v>
                </c:pt>
                <c:pt idx="10794">
                  <c:v>12.823305826560212</c:v>
                </c:pt>
                <c:pt idx="10795">
                  <c:v>12.823305826560206</c:v>
                </c:pt>
                <c:pt idx="10796">
                  <c:v>12.823305826560215</c:v>
                </c:pt>
                <c:pt idx="10797">
                  <c:v>12.823305826560206</c:v>
                </c:pt>
                <c:pt idx="10798">
                  <c:v>12.823305826560219</c:v>
                </c:pt>
                <c:pt idx="10799">
                  <c:v>12.823305826560217</c:v>
                </c:pt>
                <c:pt idx="10800">
                  <c:v>12.82330582656021</c:v>
                </c:pt>
                <c:pt idx="10801">
                  <c:v>12.823305826560214</c:v>
                </c:pt>
                <c:pt idx="10802">
                  <c:v>12.82330582656021</c:v>
                </c:pt>
                <c:pt idx="10803">
                  <c:v>12.823305826560222</c:v>
                </c:pt>
                <c:pt idx="10804">
                  <c:v>12.82330582656021</c:v>
                </c:pt>
                <c:pt idx="10805">
                  <c:v>12.823305826560221</c:v>
                </c:pt>
                <c:pt idx="10806">
                  <c:v>12.823305826560217</c:v>
                </c:pt>
                <c:pt idx="10807">
                  <c:v>12.823305826560219</c:v>
                </c:pt>
                <c:pt idx="10808">
                  <c:v>12.823305826560217</c:v>
                </c:pt>
                <c:pt idx="10809">
                  <c:v>12.823305826560222</c:v>
                </c:pt>
                <c:pt idx="10810">
                  <c:v>12.823305826560217</c:v>
                </c:pt>
                <c:pt idx="10811">
                  <c:v>12.823305826560222</c:v>
                </c:pt>
                <c:pt idx="10812">
                  <c:v>12.82330582656021</c:v>
                </c:pt>
                <c:pt idx="10813">
                  <c:v>12.823305826560214</c:v>
                </c:pt>
                <c:pt idx="10814">
                  <c:v>12.823305826560222</c:v>
                </c:pt>
                <c:pt idx="10815">
                  <c:v>12.82330582656021</c:v>
                </c:pt>
                <c:pt idx="10816">
                  <c:v>12.823305826560214</c:v>
                </c:pt>
                <c:pt idx="10817">
                  <c:v>12.823305826560217</c:v>
                </c:pt>
                <c:pt idx="10818">
                  <c:v>12.823305826560221</c:v>
                </c:pt>
                <c:pt idx="10819">
                  <c:v>12.823305826560212</c:v>
                </c:pt>
                <c:pt idx="10820">
                  <c:v>12.823305826560224</c:v>
                </c:pt>
                <c:pt idx="10821">
                  <c:v>12.823305826560222</c:v>
                </c:pt>
                <c:pt idx="10822">
                  <c:v>12.823305826560217</c:v>
                </c:pt>
                <c:pt idx="10823">
                  <c:v>12.823305826560219</c:v>
                </c:pt>
                <c:pt idx="10824">
                  <c:v>12.823305826560208</c:v>
                </c:pt>
                <c:pt idx="10825">
                  <c:v>12.82330582656021</c:v>
                </c:pt>
                <c:pt idx="10826">
                  <c:v>12.823305826560208</c:v>
                </c:pt>
                <c:pt idx="10827">
                  <c:v>12.823305826560212</c:v>
                </c:pt>
                <c:pt idx="10828">
                  <c:v>12.823305826560214</c:v>
                </c:pt>
                <c:pt idx="10829">
                  <c:v>12.823305826560208</c:v>
                </c:pt>
                <c:pt idx="10830">
                  <c:v>12.823305826560224</c:v>
                </c:pt>
                <c:pt idx="10831">
                  <c:v>12.823305826560219</c:v>
                </c:pt>
                <c:pt idx="10832">
                  <c:v>12.823305826560221</c:v>
                </c:pt>
                <c:pt idx="10833">
                  <c:v>12.823305826560212</c:v>
                </c:pt>
                <c:pt idx="10834">
                  <c:v>12.823305826560221</c:v>
                </c:pt>
                <c:pt idx="10835">
                  <c:v>12.823305826560212</c:v>
                </c:pt>
                <c:pt idx="10836">
                  <c:v>12.823305826560215</c:v>
                </c:pt>
                <c:pt idx="10837">
                  <c:v>12.823305826560217</c:v>
                </c:pt>
                <c:pt idx="10838">
                  <c:v>12.764388088113435</c:v>
                </c:pt>
                <c:pt idx="10839">
                  <c:v>12.764388088113432</c:v>
                </c:pt>
                <c:pt idx="10840">
                  <c:v>12.764388088113442</c:v>
                </c:pt>
                <c:pt idx="10841">
                  <c:v>12.764388088113428</c:v>
                </c:pt>
                <c:pt idx="10842">
                  <c:v>12.764388088113444</c:v>
                </c:pt>
                <c:pt idx="10843">
                  <c:v>12.764388088113446</c:v>
                </c:pt>
                <c:pt idx="10844">
                  <c:v>12.764388088113437</c:v>
                </c:pt>
                <c:pt idx="10845">
                  <c:v>12.76438808811344</c:v>
                </c:pt>
                <c:pt idx="10846">
                  <c:v>12.764388088113435</c:v>
                </c:pt>
                <c:pt idx="10847">
                  <c:v>12.764388088113439</c:v>
                </c:pt>
                <c:pt idx="10848">
                  <c:v>12.764388088113444</c:v>
                </c:pt>
                <c:pt idx="10849">
                  <c:v>12.764388088113435</c:v>
                </c:pt>
                <c:pt idx="10850">
                  <c:v>12.764388088113437</c:v>
                </c:pt>
                <c:pt idx="10851">
                  <c:v>12.764388088113439</c:v>
                </c:pt>
                <c:pt idx="10852">
                  <c:v>12.764388088113439</c:v>
                </c:pt>
                <c:pt idx="10853">
                  <c:v>12.764388088113442</c:v>
                </c:pt>
                <c:pt idx="10854">
                  <c:v>12.764388088113449</c:v>
                </c:pt>
                <c:pt idx="10855">
                  <c:v>12.764388088113433</c:v>
                </c:pt>
                <c:pt idx="10856">
                  <c:v>12.764388088113442</c:v>
                </c:pt>
                <c:pt idx="10857">
                  <c:v>12.764388088113444</c:v>
                </c:pt>
                <c:pt idx="10858">
                  <c:v>12.764388088113449</c:v>
                </c:pt>
                <c:pt idx="10859">
                  <c:v>12.764388088113439</c:v>
                </c:pt>
                <c:pt idx="10860">
                  <c:v>12.76438808811344</c:v>
                </c:pt>
                <c:pt idx="10861">
                  <c:v>12.764388088113446</c:v>
                </c:pt>
                <c:pt idx="10862">
                  <c:v>12.764388088113437</c:v>
                </c:pt>
                <c:pt idx="10863">
                  <c:v>12.764388088113439</c:v>
                </c:pt>
                <c:pt idx="10864">
                  <c:v>12.764388088113435</c:v>
                </c:pt>
                <c:pt idx="10865">
                  <c:v>12.764388088113439</c:v>
                </c:pt>
                <c:pt idx="10866">
                  <c:v>12.764388088113439</c:v>
                </c:pt>
                <c:pt idx="10867">
                  <c:v>12.76438808811344</c:v>
                </c:pt>
                <c:pt idx="10868">
                  <c:v>12.76438808811344</c:v>
                </c:pt>
                <c:pt idx="10869">
                  <c:v>12.764388088113442</c:v>
                </c:pt>
                <c:pt idx="10870">
                  <c:v>12.764388088113439</c:v>
                </c:pt>
                <c:pt idx="10871">
                  <c:v>12.764388088113437</c:v>
                </c:pt>
                <c:pt idx="10872">
                  <c:v>12.76438808811344</c:v>
                </c:pt>
                <c:pt idx="10873">
                  <c:v>12.764388088113442</c:v>
                </c:pt>
                <c:pt idx="10874">
                  <c:v>12.764388088113442</c:v>
                </c:pt>
                <c:pt idx="10875">
                  <c:v>12.764388088113439</c:v>
                </c:pt>
                <c:pt idx="10876">
                  <c:v>12.764388088113444</c:v>
                </c:pt>
                <c:pt idx="10877">
                  <c:v>12.76438808811344</c:v>
                </c:pt>
                <c:pt idx="10878">
                  <c:v>12.764388088113432</c:v>
                </c:pt>
                <c:pt idx="10879">
                  <c:v>12.764388088113432</c:v>
                </c:pt>
                <c:pt idx="10880">
                  <c:v>12.764388088113439</c:v>
                </c:pt>
                <c:pt idx="10881">
                  <c:v>12.764388088113442</c:v>
                </c:pt>
                <c:pt idx="10882">
                  <c:v>12.76438808811344</c:v>
                </c:pt>
                <c:pt idx="10883">
                  <c:v>12.764388088113439</c:v>
                </c:pt>
                <c:pt idx="10884">
                  <c:v>12.76438808811344</c:v>
                </c:pt>
                <c:pt idx="10885">
                  <c:v>12.764388088113435</c:v>
                </c:pt>
                <c:pt idx="10886">
                  <c:v>12.764388088113439</c:v>
                </c:pt>
                <c:pt idx="10887">
                  <c:v>12.764388088113439</c:v>
                </c:pt>
                <c:pt idx="10888">
                  <c:v>12.764388088113437</c:v>
                </c:pt>
                <c:pt idx="10889">
                  <c:v>12.764388088113437</c:v>
                </c:pt>
                <c:pt idx="10890">
                  <c:v>12.764388088113451</c:v>
                </c:pt>
                <c:pt idx="10891">
                  <c:v>12.764388088113442</c:v>
                </c:pt>
                <c:pt idx="10892">
                  <c:v>12.764388088113432</c:v>
                </c:pt>
                <c:pt idx="10893">
                  <c:v>12.764388088113446</c:v>
                </c:pt>
                <c:pt idx="10894">
                  <c:v>12.764388088113437</c:v>
                </c:pt>
                <c:pt idx="10895">
                  <c:v>12.764388088113435</c:v>
                </c:pt>
                <c:pt idx="10896">
                  <c:v>12.764388088113433</c:v>
                </c:pt>
                <c:pt idx="10897">
                  <c:v>12.764388088113437</c:v>
                </c:pt>
                <c:pt idx="10898">
                  <c:v>12.764388088113439</c:v>
                </c:pt>
                <c:pt idx="10899">
                  <c:v>12.764388088113444</c:v>
                </c:pt>
                <c:pt idx="10900">
                  <c:v>12.764388088113433</c:v>
                </c:pt>
                <c:pt idx="10901">
                  <c:v>12.764388088113449</c:v>
                </c:pt>
                <c:pt idx="10902">
                  <c:v>12.764388088113442</c:v>
                </c:pt>
                <c:pt idx="10903">
                  <c:v>12.764388088113442</c:v>
                </c:pt>
                <c:pt idx="10904">
                  <c:v>12.764388088113446</c:v>
                </c:pt>
                <c:pt idx="10905">
                  <c:v>12.705741052085418</c:v>
                </c:pt>
                <c:pt idx="10906">
                  <c:v>12.705741052085422</c:v>
                </c:pt>
                <c:pt idx="10907">
                  <c:v>12.705741052085417</c:v>
                </c:pt>
                <c:pt idx="10908">
                  <c:v>12.705741052085427</c:v>
                </c:pt>
                <c:pt idx="10909">
                  <c:v>12.705741052085415</c:v>
                </c:pt>
                <c:pt idx="10910">
                  <c:v>12.705741052085413</c:v>
                </c:pt>
                <c:pt idx="10911">
                  <c:v>12.705741052085413</c:v>
                </c:pt>
                <c:pt idx="10912">
                  <c:v>12.705741052085413</c:v>
                </c:pt>
                <c:pt idx="10913">
                  <c:v>12.705741052085411</c:v>
                </c:pt>
                <c:pt idx="10914">
                  <c:v>12.705741052085424</c:v>
                </c:pt>
                <c:pt idx="10915">
                  <c:v>12.705741052085431</c:v>
                </c:pt>
                <c:pt idx="10916">
                  <c:v>12.705741052085429</c:v>
                </c:pt>
                <c:pt idx="10917">
                  <c:v>12.70574105208542</c:v>
                </c:pt>
                <c:pt idx="10918">
                  <c:v>12.705741052085422</c:v>
                </c:pt>
                <c:pt idx="10919">
                  <c:v>12.705741052085424</c:v>
                </c:pt>
                <c:pt idx="10920">
                  <c:v>12.705741052085418</c:v>
                </c:pt>
                <c:pt idx="10921">
                  <c:v>12.705741052085411</c:v>
                </c:pt>
                <c:pt idx="10922">
                  <c:v>12.705741052085422</c:v>
                </c:pt>
                <c:pt idx="10923">
                  <c:v>12.705741052085415</c:v>
                </c:pt>
                <c:pt idx="10924">
                  <c:v>12.70574105208542</c:v>
                </c:pt>
                <c:pt idx="10925">
                  <c:v>12.705741052085425</c:v>
                </c:pt>
                <c:pt idx="10926">
                  <c:v>12.705741052085415</c:v>
                </c:pt>
                <c:pt idx="10927">
                  <c:v>12.705741052085415</c:v>
                </c:pt>
                <c:pt idx="10928">
                  <c:v>12.705741052085415</c:v>
                </c:pt>
                <c:pt idx="10929">
                  <c:v>12.705741052085422</c:v>
                </c:pt>
                <c:pt idx="10930">
                  <c:v>12.705741052085413</c:v>
                </c:pt>
                <c:pt idx="10931">
                  <c:v>12.705741052085413</c:v>
                </c:pt>
                <c:pt idx="10932">
                  <c:v>12.705741052085431</c:v>
                </c:pt>
                <c:pt idx="10933">
                  <c:v>12.705741052085424</c:v>
                </c:pt>
                <c:pt idx="10934">
                  <c:v>12.705741052085409</c:v>
                </c:pt>
                <c:pt idx="10935">
                  <c:v>12.705741052085411</c:v>
                </c:pt>
                <c:pt idx="10936">
                  <c:v>12.705741052085413</c:v>
                </c:pt>
                <c:pt idx="10937">
                  <c:v>12.705741052085415</c:v>
                </c:pt>
                <c:pt idx="10938">
                  <c:v>12.705741052085413</c:v>
                </c:pt>
                <c:pt idx="10939">
                  <c:v>12.705741052085424</c:v>
                </c:pt>
                <c:pt idx="10940">
                  <c:v>12.705741052085417</c:v>
                </c:pt>
                <c:pt idx="10941">
                  <c:v>12.705741052085415</c:v>
                </c:pt>
                <c:pt idx="10942">
                  <c:v>12.705741052085425</c:v>
                </c:pt>
                <c:pt idx="10943">
                  <c:v>12.705741052085418</c:v>
                </c:pt>
                <c:pt idx="10944">
                  <c:v>12.705741052085418</c:v>
                </c:pt>
                <c:pt idx="10945">
                  <c:v>12.705741052085424</c:v>
                </c:pt>
                <c:pt idx="10946">
                  <c:v>12.705741052085415</c:v>
                </c:pt>
                <c:pt idx="10947">
                  <c:v>12.70574105208542</c:v>
                </c:pt>
                <c:pt idx="10948">
                  <c:v>12.705741052085422</c:v>
                </c:pt>
                <c:pt idx="10949">
                  <c:v>12.70574105208542</c:v>
                </c:pt>
                <c:pt idx="10950">
                  <c:v>12.705741052085413</c:v>
                </c:pt>
                <c:pt idx="10951">
                  <c:v>12.705741052085424</c:v>
                </c:pt>
                <c:pt idx="10952">
                  <c:v>12.705741052085411</c:v>
                </c:pt>
                <c:pt idx="10953">
                  <c:v>12.705741052085422</c:v>
                </c:pt>
                <c:pt idx="10954">
                  <c:v>12.70574105208542</c:v>
                </c:pt>
                <c:pt idx="10955">
                  <c:v>12.705741052085431</c:v>
                </c:pt>
                <c:pt idx="10956">
                  <c:v>12.705741052085415</c:v>
                </c:pt>
                <c:pt idx="10957">
                  <c:v>12.70574105208542</c:v>
                </c:pt>
                <c:pt idx="10958">
                  <c:v>12.705741052085424</c:v>
                </c:pt>
                <c:pt idx="10959">
                  <c:v>12.705741052085424</c:v>
                </c:pt>
                <c:pt idx="10960">
                  <c:v>12.705741052085415</c:v>
                </c:pt>
                <c:pt idx="10961">
                  <c:v>12.705741052085429</c:v>
                </c:pt>
                <c:pt idx="10962">
                  <c:v>12.705741052085417</c:v>
                </c:pt>
                <c:pt idx="10963">
                  <c:v>12.705741052085418</c:v>
                </c:pt>
                <c:pt idx="10964">
                  <c:v>12.705741052085424</c:v>
                </c:pt>
                <c:pt idx="10965">
                  <c:v>12.705741052085422</c:v>
                </c:pt>
                <c:pt idx="10966">
                  <c:v>12.705741052085425</c:v>
                </c:pt>
                <c:pt idx="10967">
                  <c:v>12.705741052085417</c:v>
                </c:pt>
                <c:pt idx="10968">
                  <c:v>12.705741052085413</c:v>
                </c:pt>
                <c:pt idx="10969">
                  <c:v>12.705741052085422</c:v>
                </c:pt>
                <c:pt idx="10970">
                  <c:v>12.705741052085413</c:v>
                </c:pt>
                <c:pt idx="10971">
                  <c:v>12.705741052085427</c:v>
                </c:pt>
                <c:pt idx="10972">
                  <c:v>12.70574105208542</c:v>
                </c:pt>
                <c:pt idx="10973">
                  <c:v>12.705741052085418</c:v>
                </c:pt>
                <c:pt idx="10974">
                  <c:v>12.705741052085425</c:v>
                </c:pt>
                <c:pt idx="10975">
                  <c:v>12.705741052085422</c:v>
                </c:pt>
                <c:pt idx="10976">
                  <c:v>12.705741052085418</c:v>
                </c:pt>
                <c:pt idx="10977">
                  <c:v>12.705741052085427</c:v>
                </c:pt>
                <c:pt idx="10978">
                  <c:v>12.705741052085417</c:v>
                </c:pt>
                <c:pt idx="10979">
                  <c:v>12.705741052085424</c:v>
                </c:pt>
                <c:pt idx="10980">
                  <c:v>12.705741052085417</c:v>
                </c:pt>
                <c:pt idx="10981">
                  <c:v>12.705741052085413</c:v>
                </c:pt>
                <c:pt idx="10982">
                  <c:v>12.705741052085418</c:v>
                </c:pt>
                <c:pt idx="10983">
                  <c:v>12.705741052085418</c:v>
                </c:pt>
                <c:pt idx="10984">
                  <c:v>12.647363474711522</c:v>
                </c:pt>
                <c:pt idx="10985">
                  <c:v>12.647363474711517</c:v>
                </c:pt>
                <c:pt idx="10986">
                  <c:v>12.647363474711511</c:v>
                </c:pt>
                <c:pt idx="10987">
                  <c:v>12.647363474711524</c:v>
                </c:pt>
                <c:pt idx="10988">
                  <c:v>12.647363474711517</c:v>
                </c:pt>
                <c:pt idx="10989">
                  <c:v>12.647363474711518</c:v>
                </c:pt>
                <c:pt idx="10990">
                  <c:v>12.647363474711508</c:v>
                </c:pt>
                <c:pt idx="10991">
                  <c:v>12.647363474711517</c:v>
                </c:pt>
                <c:pt idx="10992">
                  <c:v>12.647363474711518</c:v>
                </c:pt>
                <c:pt idx="10993">
                  <c:v>12.647363474711518</c:v>
                </c:pt>
                <c:pt idx="10994">
                  <c:v>12.647363474711522</c:v>
                </c:pt>
                <c:pt idx="10995">
                  <c:v>12.647363474711518</c:v>
                </c:pt>
                <c:pt idx="10996">
                  <c:v>12.64736347471152</c:v>
                </c:pt>
                <c:pt idx="10997">
                  <c:v>12.647363474711511</c:v>
                </c:pt>
                <c:pt idx="10998">
                  <c:v>12.647363474711513</c:v>
                </c:pt>
                <c:pt idx="10999">
                  <c:v>12.647363474711515</c:v>
                </c:pt>
                <c:pt idx="11000">
                  <c:v>12.647363474711517</c:v>
                </c:pt>
                <c:pt idx="11001">
                  <c:v>12.647363474711515</c:v>
                </c:pt>
                <c:pt idx="11002">
                  <c:v>12.647363474711517</c:v>
                </c:pt>
                <c:pt idx="11003">
                  <c:v>12.64736347471152</c:v>
                </c:pt>
                <c:pt idx="11004">
                  <c:v>12.647363474711513</c:v>
                </c:pt>
                <c:pt idx="11005">
                  <c:v>12.647363474711524</c:v>
                </c:pt>
                <c:pt idx="11006">
                  <c:v>12.647363474711522</c:v>
                </c:pt>
                <c:pt idx="11007">
                  <c:v>12.647363474711511</c:v>
                </c:pt>
                <c:pt idx="11008">
                  <c:v>12.647363474711524</c:v>
                </c:pt>
                <c:pt idx="11009">
                  <c:v>12.647363474711511</c:v>
                </c:pt>
                <c:pt idx="11010">
                  <c:v>12.64736347471152</c:v>
                </c:pt>
                <c:pt idx="11011">
                  <c:v>12.647363474711522</c:v>
                </c:pt>
                <c:pt idx="11012">
                  <c:v>12.647363474711526</c:v>
                </c:pt>
                <c:pt idx="11013">
                  <c:v>12.64736347471152</c:v>
                </c:pt>
                <c:pt idx="11014">
                  <c:v>12.647363474711517</c:v>
                </c:pt>
                <c:pt idx="11015">
                  <c:v>12.647363474711522</c:v>
                </c:pt>
                <c:pt idx="11016">
                  <c:v>12.64736347471151</c:v>
                </c:pt>
                <c:pt idx="11017">
                  <c:v>12.647363474711513</c:v>
                </c:pt>
                <c:pt idx="11018">
                  <c:v>12.647363474711517</c:v>
                </c:pt>
                <c:pt idx="11019">
                  <c:v>12.647363474711506</c:v>
                </c:pt>
                <c:pt idx="11020">
                  <c:v>12.647363474711513</c:v>
                </c:pt>
                <c:pt idx="11021">
                  <c:v>12.647363474711518</c:v>
                </c:pt>
                <c:pt idx="11022">
                  <c:v>12.647363474711511</c:v>
                </c:pt>
                <c:pt idx="11023">
                  <c:v>12.647363474711526</c:v>
                </c:pt>
                <c:pt idx="11024">
                  <c:v>12.647363474711524</c:v>
                </c:pt>
                <c:pt idx="11025">
                  <c:v>12.647363474711511</c:v>
                </c:pt>
                <c:pt idx="11026">
                  <c:v>12.647363474711518</c:v>
                </c:pt>
                <c:pt idx="11027">
                  <c:v>12.647363474711513</c:v>
                </c:pt>
                <c:pt idx="11028">
                  <c:v>12.647363474711515</c:v>
                </c:pt>
                <c:pt idx="11029">
                  <c:v>12.647363474711517</c:v>
                </c:pt>
                <c:pt idx="11030">
                  <c:v>12.647363474711517</c:v>
                </c:pt>
                <c:pt idx="11031">
                  <c:v>12.647363474711518</c:v>
                </c:pt>
                <c:pt idx="11032">
                  <c:v>12.647363474711524</c:v>
                </c:pt>
                <c:pt idx="11033">
                  <c:v>12.647363474711517</c:v>
                </c:pt>
                <c:pt idx="11034">
                  <c:v>12.647363474711517</c:v>
                </c:pt>
                <c:pt idx="11035">
                  <c:v>12.647363474711517</c:v>
                </c:pt>
                <c:pt idx="11036">
                  <c:v>12.647363474711513</c:v>
                </c:pt>
                <c:pt idx="11037">
                  <c:v>12.647363474711511</c:v>
                </c:pt>
                <c:pt idx="11038">
                  <c:v>12.647363474711522</c:v>
                </c:pt>
                <c:pt idx="11039">
                  <c:v>12.647363474711518</c:v>
                </c:pt>
                <c:pt idx="11040">
                  <c:v>12.647363474711515</c:v>
                </c:pt>
                <c:pt idx="11041">
                  <c:v>12.647363474711524</c:v>
                </c:pt>
                <c:pt idx="11042">
                  <c:v>12.647363474711522</c:v>
                </c:pt>
                <c:pt idx="11043">
                  <c:v>12.64736347471152</c:v>
                </c:pt>
                <c:pt idx="11044">
                  <c:v>12.647363474711522</c:v>
                </c:pt>
                <c:pt idx="11045">
                  <c:v>12.58925411794166</c:v>
                </c:pt>
                <c:pt idx="11046">
                  <c:v>12.589254117941667</c:v>
                </c:pt>
                <c:pt idx="11047">
                  <c:v>12.589254117941666</c:v>
                </c:pt>
                <c:pt idx="11048">
                  <c:v>12.589254117941662</c:v>
                </c:pt>
                <c:pt idx="11049">
                  <c:v>12.589254117941669</c:v>
                </c:pt>
                <c:pt idx="11050">
                  <c:v>12.58925411794166</c:v>
                </c:pt>
                <c:pt idx="11051">
                  <c:v>12.589254117941671</c:v>
                </c:pt>
                <c:pt idx="11052">
                  <c:v>12.589254117941664</c:v>
                </c:pt>
                <c:pt idx="11053">
                  <c:v>12.589254117941664</c:v>
                </c:pt>
                <c:pt idx="11054">
                  <c:v>12.589254117941667</c:v>
                </c:pt>
                <c:pt idx="11055">
                  <c:v>12.589254117941662</c:v>
                </c:pt>
                <c:pt idx="11056">
                  <c:v>12.589254117941675</c:v>
                </c:pt>
                <c:pt idx="11057">
                  <c:v>12.589254117941662</c:v>
                </c:pt>
                <c:pt idx="11058">
                  <c:v>12.589254117941673</c:v>
                </c:pt>
                <c:pt idx="11059">
                  <c:v>12.589254117941673</c:v>
                </c:pt>
                <c:pt idx="11060">
                  <c:v>12.589254117941675</c:v>
                </c:pt>
                <c:pt idx="11061">
                  <c:v>12.589254117941662</c:v>
                </c:pt>
                <c:pt idx="11062">
                  <c:v>12.589254117941669</c:v>
                </c:pt>
                <c:pt idx="11063">
                  <c:v>12.58925411794166</c:v>
                </c:pt>
                <c:pt idx="11064">
                  <c:v>12.589254117941662</c:v>
                </c:pt>
                <c:pt idx="11065">
                  <c:v>12.589254117941666</c:v>
                </c:pt>
                <c:pt idx="11066">
                  <c:v>12.589254117941671</c:v>
                </c:pt>
                <c:pt idx="11067">
                  <c:v>12.589254117941671</c:v>
                </c:pt>
                <c:pt idx="11068">
                  <c:v>12.589254117941667</c:v>
                </c:pt>
                <c:pt idx="11069">
                  <c:v>12.589254117941666</c:v>
                </c:pt>
                <c:pt idx="11070">
                  <c:v>12.589254117941669</c:v>
                </c:pt>
                <c:pt idx="11071">
                  <c:v>12.589254117941675</c:v>
                </c:pt>
                <c:pt idx="11072">
                  <c:v>12.589254117941667</c:v>
                </c:pt>
                <c:pt idx="11073">
                  <c:v>12.589254117941671</c:v>
                </c:pt>
                <c:pt idx="11074">
                  <c:v>12.589254117941666</c:v>
                </c:pt>
                <c:pt idx="11075">
                  <c:v>12.589254117941666</c:v>
                </c:pt>
                <c:pt idx="11076">
                  <c:v>12.589254117941662</c:v>
                </c:pt>
                <c:pt idx="11077">
                  <c:v>12.589254117941673</c:v>
                </c:pt>
                <c:pt idx="11078">
                  <c:v>12.589254117941666</c:v>
                </c:pt>
                <c:pt idx="11079">
                  <c:v>12.589254117941664</c:v>
                </c:pt>
                <c:pt idx="11080">
                  <c:v>12.589254117941664</c:v>
                </c:pt>
                <c:pt idx="11081">
                  <c:v>12.589254117941676</c:v>
                </c:pt>
                <c:pt idx="11082">
                  <c:v>12.589254117941671</c:v>
                </c:pt>
                <c:pt idx="11083">
                  <c:v>12.589254117941669</c:v>
                </c:pt>
                <c:pt idx="11084">
                  <c:v>12.589254117941666</c:v>
                </c:pt>
                <c:pt idx="11085">
                  <c:v>12.589254117941671</c:v>
                </c:pt>
                <c:pt idx="11086">
                  <c:v>12.58925411794166</c:v>
                </c:pt>
                <c:pt idx="11087">
                  <c:v>12.589254117941669</c:v>
                </c:pt>
                <c:pt idx="11088">
                  <c:v>12.589254117941671</c:v>
                </c:pt>
                <c:pt idx="11089">
                  <c:v>12.589254117941675</c:v>
                </c:pt>
                <c:pt idx="11090">
                  <c:v>12.589254117941673</c:v>
                </c:pt>
                <c:pt idx="11091">
                  <c:v>12.589254117941662</c:v>
                </c:pt>
                <c:pt idx="11092">
                  <c:v>12.58925411794166</c:v>
                </c:pt>
                <c:pt idx="11093">
                  <c:v>12.589254117941667</c:v>
                </c:pt>
                <c:pt idx="11094">
                  <c:v>12.589254117941671</c:v>
                </c:pt>
                <c:pt idx="11095">
                  <c:v>12.589254117941667</c:v>
                </c:pt>
                <c:pt idx="11096">
                  <c:v>12.589254117941667</c:v>
                </c:pt>
                <c:pt idx="11097">
                  <c:v>12.589254117941666</c:v>
                </c:pt>
                <c:pt idx="11098">
                  <c:v>12.589254117941669</c:v>
                </c:pt>
                <c:pt idx="11099">
                  <c:v>12.589254117941664</c:v>
                </c:pt>
                <c:pt idx="11100">
                  <c:v>12.589254117941666</c:v>
                </c:pt>
                <c:pt idx="11101">
                  <c:v>12.589254117941671</c:v>
                </c:pt>
                <c:pt idx="11102">
                  <c:v>12.589254117941676</c:v>
                </c:pt>
                <c:pt idx="11103">
                  <c:v>12.589254117941659</c:v>
                </c:pt>
                <c:pt idx="11104">
                  <c:v>12.589254117941671</c:v>
                </c:pt>
                <c:pt idx="11105">
                  <c:v>12.589254117941678</c:v>
                </c:pt>
                <c:pt idx="11106">
                  <c:v>12.589254117941659</c:v>
                </c:pt>
                <c:pt idx="11107">
                  <c:v>12.589254117941673</c:v>
                </c:pt>
                <c:pt idx="11108">
                  <c:v>12.589254117941667</c:v>
                </c:pt>
                <c:pt idx="11109">
                  <c:v>12.589254117941666</c:v>
                </c:pt>
                <c:pt idx="11110">
                  <c:v>12.589254117941667</c:v>
                </c:pt>
                <c:pt idx="11111">
                  <c:v>12.589254117941669</c:v>
                </c:pt>
                <c:pt idx="11112">
                  <c:v>12.589254117941669</c:v>
                </c:pt>
                <c:pt idx="11113">
                  <c:v>12.589254117941669</c:v>
                </c:pt>
                <c:pt idx="11114">
                  <c:v>12.531411749414159</c:v>
                </c:pt>
                <c:pt idx="11115">
                  <c:v>12.531411749414152</c:v>
                </c:pt>
                <c:pt idx="11116">
                  <c:v>12.531411749414156</c:v>
                </c:pt>
                <c:pt idx="11117">
                  <c:v>12.531411749414154</c:v>
                </c:pt>
                <c:pt idx="11118">
                  <c:v>12.531411749414151</c:v>
                </c:pt>
                <c:pt idx="11119">
                  <c:v>12.531411749414149</c:v>
                </c:pt>
                <c:pt idx="11120">
                  <c:v>12.531411749414159</c:v>
                </c:pt>
                <c:pt idx="11121">
                  <c:v>12.531411749414165</c:v>
                </c:pt>
                <c:pt idx="11122">
                  <c:v>12.531411749414158</c:v>
                </c:pt>
                <c:pt idx="11123">
                  <c:v>12.531411749414151</c:v>
                </c:pt>
                <c:pt idx="11124">
                  <c:v>12.531411749414156</c:v>
                </c:pt>
                <c:pt idx="11125">
                  <c:v>12.531411749414152</c:v>
                </c:pt>
                <c:pt idx="11126">
                  <c:v>12.531411749414149</c:v>
                </c:pt>
                <c:pt idx="11127">
                  <c:v>12.531411749414154</c:v>
                </c:pt>
                <c:pt idx="11128">
                  <c:v>12.531411749414158</c:v>
                </c:pt>
                <c:pt idx="11129">
                  <c:v>12.531411749414152</c:v>
                </c:pt>
                <c:pt idx="11130">
                  <c:v>12.531411749414152</c:v>
                </c:pt>
                <c:pt idx="11131">
                  <c:v>12.531411749414158</c:v>
                </c:pt>
                <c:pt idx="11132">
                  <c:v>12.531411749414154</c:v>
                </c:pt>
                <c:pt idx="11133">
                  <c:v>12.531411749414151</c:v>
                </c:pt>
                <c:pt idx="11134">
                  <c:v>12.531411749414151</c:v>
                </c:pt>
                <c:pt idx="11135">
                  <c:v>12.531411749414152</c:v>
                </c:pt>
                <c:pt idx="11136">
                  <c:v>12.531411749414158</c:v>
                </c:pt>
                <c:pt idx="11137">
                  <c:v>12.531411749414152</c:v>
                </c:pt>
                <c:pt idx="11138">
                  <c:v>12.531411749414158</c:v>
                </c:pt>
                <c:pt idx="11139">
                  <c:v>12.531411749414158</c:v>
                </c:pt>
                <c:pt idx="11140">
                  <c:v>12.531411749414151</c:v>
                </c:pt>
                <c:pt idx="11141">
                  <c:v>12.531411749414163</c:v>
                </c:pt>
                <c:pt idx="11142">
                  <c:v>12.531411749414156</c:v>
                </c:pt>
                <c:pt idx="11143">
                  <c:v>12.531411749414152</c:v>
                </c:pt>
                <c:pt idx="11144">
                  <c:v>12.531411749414154</c:v>
                </c:pt>
                <c:pt idx="11145">
                  <c:v>12.531411749414161</c:v>
                </c:pt>
                <c:pt idx="11146">
                  <c:v>12.531411749414158</c:v>
                </c:pt>
                <c:pt idx="11147">
                  <c:v>12.531411749414158</c:v>
                </c:pt>
                <c:pt idx="11148">
                  <c:v>12.531411749414152</c:v>
                </c:pt>
                <c:pt idx="11149">
                  <c:v>12.531411749414159</c:v>
                </c:pt>
                <c:pt idx="11150">
                  <c:v>12.531411749414158</c:v>
                </c:pt>
                <c:pt idx="11151">
                  <c:v>12.531411749414159</c:v>
                </c:pt>
                <c:pt idx="11152">
                  <c:v>12.531411749414163</c:v>
                </c:pt>
                <c:pt idx="11153">
                  <c:v>12.531411749414156</c:v>
                </c:pt>
                <c:pt idx="11154">
                  <c:v>12.531411749414152</c:v>
                </c:pt>
                <c:pt idx="11155">
                  <c:v>12.531411749414154</c:v>
                </c:pt>
                <c:pt idx="11156">
                  <c:v>12.531411749414154</c:v>
                </c:pt>
                <c:pt idx="11157">
                  <c:v>12.531411749414156</c:v>
                </c:pt>
                <c:pt idx="11158">
                  <c:v>12.531411749414154</c:v>
                </c:pt>
                <c:pt idx="11159">
                  <c:v>12.531411749414156</c:v>
                </c:pt>
                <c:pt idx="11160">
                  <c:v>12.531411749414156</c:v>
                </c:pt>
                <c:pt idx="11161">
                  <c:v>12.531411749414152</c:v>
                </c:pt>
                <c:pt idx="11162">
                  <c:v>12.531411749414151</c:v>
                </c:pt>
                <c:pt idx="11163">
                  <c:v>12.531411749414152</c:v>
                </c:pt>
                <c:pt idx="11164">
                  <c:v>12.531411749414156</c:v>
                </c:pt>
                <c:pt idx="11165">
                  <c:v>12.531411749414156</c:v>
                </c:pt>
                <c:pt idx="11166">
                  <c:v>12.531411749414163</c:v>
                </c:pt>
                <c:pt idx="11167">
                  <c:v>12.531411749414158</c:v>
                </c:pt>
                <c:pt idx="11168">
                  <c:v>12.531411749414152</c:v>
                </c:pt>
                <c:pt idx="11169">
                  <c:v>12.531411749414161</c:v>
                </c:pt>
                <c:pt idx="11170">
                  <c:v>12.531411749414156</c:v>
                </c:pt>
                <c:pt idx="11171">
                  <c:v>12.531411749414161</c:v>
                </c:pt>
                <c:pt idx="11172">
                  <c:v>12.531411749414151</c:v>
                </c:pt>
                <c:pt idx="11173">
                  <c:v>12.531411749414154</c:v>
                </c:pt>
                <c:pt idx="11174">
                  <c:v>12.531411749414161</c:v>
                </c:pt>
                <c:pt idx="11175">
                  <c:v>12.531411749414156</c:v>
                </c:pt>
                <c:pt idx="11176">
                  <c:v>12.531411749414152</c:v>
                </c:pt>
                <c:pt idx="11177">
                  <c:v>12.531411749414145</c:v>
                </c:pt>
                <c:pt idx="11178">
                  <c:v>12.531411749414159</c:v>
                </c:pt>
                <c:pt idx="11179">
                  <c:v>12.531411749414154</c:v>
                </c:pt>
                <c:pt idx="11180">
                  <c:v>12.531411749414158</c:v>
                </c:pt>
                <c:pt idx="11181">
                  <c:v>12.531411749414151</c:v>
                </c:pt>
                <c:pt idx="11182">
                  <c:v>12.531411749414156</c:v>
                </c:pt>
                <c:pt idx="11183">
                  <c:v>12.531411749414152</c:v>
                </c:pt>
                <c:pt idx="11184">
                  <c:v>12.531411749414147</c:v>
                </c:pt>
                <c:pt idx="11185">
                  <c:v>12.531411749414156</c:v>
                </c:pt>
                <c:pt idx="11186">
                  <c:v>12.531411749414156</c:v>
                </c:pt>
                <c:pt idx="11187">
                  <c:v>12.531411749414152</c:v>
                </c:pt>
                <c:pt idx="11188">
                  <c:v>12.531411749414154</c:v>
                </c:pt>
                <c:pt idx="11189">
                  <c:v>12.531411749414154</c:v>
                </c:pt>
                <c:pt idx="11190">
                  <c:v>12.531411749414156</c:v>
                </c:pt>
                <c:pt idx="11191">
                  <c:v>12.531411749414159</c:v>
                </c:pt>
                <c:pt idx="11192">
                  <c:v>12.531411749414149</c:v>
                </c:pt>
                <c:pt idx="11193">
                  <c:v>12.531411749414158</c:v>
                </c:pt>
                <c:pt idx="11194">
                  <c:v>12.531411749414163</c:v>
                </c:pt>
                <c:pt idx="11195">
                  <c:v>12.531411749414158</c:v>
                </c:pt>
                <c:pt idx="11196">
                  <c:v>12.531411749414159</c:v>
                </c:pt>
                <c:pt idx="11197">
                  <c:v>12.531411749414161</c:v>
                </c:pt>
                <c:pt idx="11198">
                  <c:v>12.531411749414159</c:v>
                </c:pt>
                <c:pt idx="11199">
                  <c:v>12.531411749414156</c:v>
                </c:pt>
                <c:pt idx="11200">
                  <c:v>12.531411749414161</c:v>
                </c:pt>
                <c:pt idx="11201">
                  <c:v>12.473835142429422</c:v>
                </c:pt>
                <c:pt idx="11202">
                  <c:v>12.47383514242942</c:v>
                </c:pt>
                <c:pt idx="11203">
                  <c:v>12.473835142429422</c:v>
                </c:pt>
                <c:pt idx="11204">
                  <c:v>12.473835142429433</c:v>
                </c:pt>
                <c:pt idx="11205">
                  <c:v>12.473835142429428</c:v>
                </c:pt>
                <c:pt idx="11206">
                  <c:v>12.473835142429424</c:v>
                </c:pt>
                <c:pt idx="11207">
                  <c:v>12.473835142429426</c:v>
                </c:pt>
                <c:pt idx="11208">
                  <c:v>12.473835142429422</c:v>
                </c:pt>
                <c:pt idx="11209">
                  <c:v>12.473835142429428</c:v>
                </c:pt>
                <c:pt idx="11210">
                  <c:v>12.473835142429433</c:v>
                </c:pt>
                <c:pt idx="11211">
                  <c:v>12.473835142429424</c:v>
                </c:pt>
                <c:pt idx="11212">
                  <c:v>12.473835142429422</c:v>
                </c:pt>
                <c:pt idx="11213">
                  <c:v>12.473835142429428</c:v>
                </c:pt>
                <c:pt idx="11214">
                  <c:v>12.473835142429426</c:v>
                </c:pt>
                <c:pt idx="11215">
                  <c:v>12.473835142429429</c:v>
                </c:pt>
                <c:pt idx="11216">
                  <c:v>12.473835142429435</c:v>
                </c:pt>
                <c:pt idx="11217">
                  <c:v>12.473835142429426</c:v>
                </c:pt>
                <c:pt idx="11218">
                  <c:v>12.473835142429433</c:v>
                </c:pt>
                <c:pt idx="11219">
                  <c:v>12.473835142429431</c:v>
                </c:pt>
                <c:pt idx="11220">
                  <c:v>12.473835142429429</c:v>
                </c:pt>
                <c:pt idx="11221">
                  <c:v>12.473835142429424</c:v>
                </c:pt>
                <c:pt idx="11222">
                  <c:v>12.473835142429429</c:v>
                </c:pt>
                <c:pt idx="11223">
                  <c:v>12.473835142429433</c:v>
                </c:pt>
                <c:pt idx="11224">
                  <c:v>12.473835142429435</c:v>
                </c:pt>
                <c:pt idx="11225">
                  <c:v>12.473835142429429</c:v>
                </c:pt>
                <c:pt idx="11226">
                  <c:v>12.473835142429429</c:v>
                </c:pt>
                <c:pt idx="11227">
                  <c:v>12.473835142429433</c:v>
                </c:pt>
                <c:pt idx="11228">
                  <c:v>12.473835142429428</c:v>
                </c:pt>
                <c:pt idx="11229">
                  <c:v>12.473835142429426</c:v>
                </c:pt>
                <c:pt idx="11230">
                  <c:v>12.473835142429422</c:v>
                </c:pt>
                <c:pt idx="11231">
                  <c:v>12.473835142429426</c:v>
                </c:pt>
                <c:pt idx="11232">
                  <c:v>12.473835142429424</c:v>
                </c:pt>
                <c:pt idx="11233">
                  <c:v>12.473835142429435</c:v>
                </c:pt>
                <c:pt idx="11234">
                  <c:v>12.473835142429422</c:v>
                </c:pt>
                <c:pt idx="11235">
                  <c:v>12.473835142429426</c:v>
                </c:pt>
                <c:pt idx="11236">
                  <c:v>12.473835142429426</c:v>
                </c:pt>
                <c:pt idx="11237">
                  <c:v>12.473835142429438</c:v>
                </c:pt>
                <c:pt idx="11238">
                  <c:v>12.473835142429429</c:v>
                </c:pt>
                <c:pt idx="11239">
                  <c:v>12.473835142429433</c:v>
                </c:pt>
                <c:pt idx="11240">
                  <c:v>12.473835142429429</c:v>
                </c:pt>
                <c:pt idx="11241">
                  <c:v>12.473835142429426</c:v>
                </c:pt>
                <c:pt idx="11242">
                  <c:v>12.473835142429424</c:v>
                </c:pt>
                <c:pt idx="11243">
                  <c:v>12.473835142429424</c:v>
                </c:pt>
                <c:pt idx="11244">
                  <c:v>12.47383514242942</c:v>
                </c:pt>
                <c:pt idx="11245">
                  <c:v>12.473835142429424</c:v>
                </c:pt>
                <c:pt idx="11246">
                  <c:v>12.473835142429426</c:v>
                </c:pt>
                <c:pt idx="11247">
                  <c:v>12.473835142429436</c:v>
                </c:pt>
                <c:pt idx="11248">
                  <c:v>12.47383514242942</c:v>
                </c:pt>
                <c:pt idx="11249">
                  <c:v>12.47383514242942</c:v>
                </c:pt>
                <c:pt idx="11250">
                  <c:v>12.473835142429433</c:v>
                </c:pt>
                <c:pt idx="11251">
                  <c:v>12.473835142429424</c:v>
                </c:pt>
                <c:pt idx="11252">
                  <c:v>12.473835142429426</c:v>
                </c:pt>
                <c:pt idx="11253">
                  <c:v>12.473835142429426</c:v>
                </c:pt>
                <c:pt idx="11254">
                  <c:v>12.473835142429429</c:v>
                </c:pt>
                <c:pt idx="11255">
                  <c:v>12.473835142429424</c:v>
                </c:pt>
                <c:pt idx="11256">
                  <c:v>12.473835142429428</c:v>
                </c:pt>
                <c:pt idx="11257">
                  <c:v>12.47383514242942</c:v>
                </c:pt>
                <c:pt idx="11258">
                  <c:v>12.473835142429429</c:v>
                </c:pt>
                <c:pt idx="11259">
                  <c:v>12.473835142429428</c:v>
                </c:pt>
                <c:pt idx="11260">
                  <c:v>12.473835142429429</c:v>
                </c:pt>
                <c:pt idx="11261">
                  <c:v>12.473835142429428</c:v>
                </c:pt>
                <c:pt idx="11262">
                  <c:v>12.473835142429428</c:v>
                </c:pt>
                <c:pt idx="11263">
                  <c:v>12.473835142429429</c:v>
                </c:pt>
                <c:pt idx="11264">
                  <c:v>12.473835142429424</c:v>
                </c:pt>
                <c:pt idx="11265">
                  <c:v>12.473835142429428</c:v>
                </c:pt>
                <c:pt idx="11266">
                  <c:v>12.473835142429419</c:v>
                </c:pt>
                <c:pt idx="11267">
                  <c:v>12.473835142429428</c:v>
                </c:pt>
                <c:pt idx="11268">
                  <c:v>12.473835142429422</c:v>
                </c:pt>
                <c:pt idx="11269">
                  <c:v>12.473835142429435</c:v>
                </c:pt>
                <c:pt idx="11270">
                  <c:v>12.473835142429424</c:v>
                </c:pt>
                <c:pt idx="11271">
                  <c:v>12.473835142429433</c:v>
                </c:pt>
                <c:pt idx="11272">
                  <c:v>12.473835142429429</c:v>
                </c:pt>
                <c:pt idx="11273">
                  <c:v>12.473835142429433</c:v>
                </c:pt>
                <c:pt idx="11274">
                  <c:v>12.473835142429426</c:v>
                </c:pt>
                <c:pt idx="11275">
                  <c:v>12.416523075924111</c:v>
                </c:pt>
                <c:pt idx="11276">
                  <c:v>12.416523075924101</c:v>
                </c:pt>
                <c:pt idx="11277">
                  <c:v>12.416523075924118</c:v>
                </c:pt>
                <c:pt idx="11278">
                  <c:v>12.416523075924109</c:v>
                </c:pt>
                <c:pt idx="11279">
                  <c:v>12.416523075924113</c:v>
                </c:pt>
                <c:pt idx="11280">
                  <c:v>12.416523075924117</c:v>
                </c:pt>
                <c:pt idx="11281">
                  <c:v>12.416523075924109</c:v>
                </c:pt>
                <c:pt idx="11282">
                  <c:v>12.416523075924109</c:v>
                </c:pt>
                <c:pt idx="11283">
                  <c:v>12.416523075924108</c:v>
                </c:pt>
                <c:pt idx="11284">
                  <c:v>12.416523075924102</c:v>
                </c:pt>
                <c:pt idx="11285">
                  <c:v>12.416523075924102</c:v>
                </c:pt>
                <c:pt idx="11286">
                  <c:v>12.416523075924109</c:v>
                </c:pt>
                <c:pt idx="11287">
                  <c:v>12.416523075924117</c:v>
                </c:pt>
                <c:pt idx="11288">
                  <c:v>12.416523075924108</c:v>
                </c:pt>
                <c:pt idx="11289">
                  <c:v>12.416523075924104</c:v>
                </c:pt>
                <c:pt idx="11290">
                  <c:v>12.416523075924108</c:v>
                </c:pt>
                <c:pt idx="11291">
                  <c:v>12.416523075924104</c:v>
                </c:pt>
                <c:pt idx="11292">
                  <c:v>12.416523075924109</c:v>
                </c:pt>
                <c:pt idx="11293">
                  <c:v>12.416523075924111</c:v>
                </c:pt>
                <c:pt idx="11294">
                  <c:v>12.416523075924106</c:v>
                </c:pt>
                <c:pt idx="11295">
                  <c:v>12.416523075924111</c:v>
                </c:pt>
                <c:pt idx="11296">
                  <c:v>12.416523075924106</c:v>
                </c:pt>
                <c:pt idx="11297">
                  <c:v>12.416523075924102</c:v>
                </c:pt>
                <c:pt idx="11298">
                  <c:v>12.416523075924106</c:v>
                </c:pt>
                <c:pt idx="11299">
                  <c:v>12.416523075924117</c:v>
                </c:pt>
                <c:pt idx="11300">
                  <c:v>12.416523075924108</c:v>
                </c:pt>
                <c:pt idx="11301">
                  <c:v>12.416523075924104</c:v>
                </c:pt>
                <c:pt idx="11302">
                  <c:v>12.416523075924113</c:v>
                </c:pt>
                <c:pt idx="11303">
                  <c:v>12.416523075924106</c:v>
                </c:pt>
                <c:pt idx="11304">
                  <c:v>12.416523075924109</c:v>
                </c:pt>
                <c:pt idx="11305">
                  <c:v>12.416523075924111</c:v>
                </c:pt>
                <c:pt idx="11306">
                  <c:v>12.416523075924102</c:v>
                </c:pt>
                <c:pt idx="11307">
                  <c:v>12.416523075924108</c:v>
                </c:pt>
                <c:pt idx="11308">
                  <c:v>12.416523075924115</c:v>
                </c:pt>
                <c:pt idx="11309">
                  <c:v>12.416523075924106</c:v>
                </c:pt>
                <c:pt idx="11310">
                  <c:v>12.416523075924118</c:v>
                </c:pt>
                <c:pt idx="11311">
                  <c:v>12.416523075924104</c:v>
                </c:pt>
                <c:pt idx="11312">
                  <c:v>12.416523075924109</c:v>
                </c:pt>
                <c:pt idx="11313">
                  <c:v>12.416523075924115</c:v>
                </c:pt>
                <c:pt idx="11314">
                  <c:v>12.416523075924109</c:v>
                </c:pt>
                <c:pt idx="11315">
                  <c:v>12.416523075924113</c:v>
                </c:pt>
                <c:pt idx="11316">
                  <c:v>12.416523075924104</c:v>
                </c:pt>
                <c:pt idx="11317">
                  <c:v>12.416523075924109</c:v>
                </c:pt>
                <c:pt idx="11318">
                  <c:v>12.416523075924104</c:v>
                </c:pt>
                <c:pt idx="11319">
                  <c:v>12.416523075924109</c:v>
                </c:pt>
                <c:pt idx="11320">
                  <c:v>12.416523075924106</c:v>
                </c:pt>
                <c:pt idx="11321">
                  <c:v>12.416523075924117</c:v>
                </c:pt>
                <c:pt idx="11322">
                  <c:v>12.416523075924106</c:v>
                </c:pt>
                <c:pt idx="11323">
                  <c:v>12.416523075924109</c:v>
                </c:pt>
                <c:pt idx="11324">
                  <c:v>12.416523075924111</c:v>
                </c:pt>
                <c:pt idx="11325">
                  <c:v>12.416523075924117</c:v>
                </c:pt>
                <c:pt idx="11326">
                  <c:v>12.416523075924115</c:v>
                </c:pt>
                <c:pt idx="11327">
                  <c:v>12.416523075924111</c:v>
                </c:pt>
                <c:pt idx="11328">
                  <c:v>12.416523075924109</c:v>
                </c:pt>
                <c:pt idx="11329">
                  <c:v>12.416523075924106</c:v>
                </c:pt>
                <c:pt idx="11330">
                  <c:v>12.416523075924106</c:v>
                </c:pt>
                <c:pt idx="11331">
                  <c:v>12.416523075924108</c:v>
                </c:pt>
                <c:pt idx="11332">
                  <c:v>12.416523075924108</c:v>
                </c:pt>
                <c:pt idx="11333">
                  <c:v>12.416523075924108</c:v>
                </c:pt>
                <c:pt idx="11334">
                  <c:v>12.416523075924111</c:v>
                </c:pt>
                <c:pt idx="11335">
                  <c:v>12.416523075924109</c:v>
                </c:pt>
                <c:pt idx="11336">
                  <c:v>12.416523075924113</c:v>
                </c:pt>
                <c:pt idx="11337">
                  <c:v>12.416523075924111</c:v>
                </c:pt>
                <c:pt idx="11338">
                  <c:v>12.416523075924104</c:v>
                </c:pt>
                <c:pt idx="11339">
                  <c:v>12.416523075924108</c:v>
                </c:pt>
                <c:pt idx="11340">
                  <c:v>12.416523075924104</c:v>
                </c:pt>
                <c:pt idx="11341">
                  <c:v>12.3594743344451</c:v>
                </c:pt>
                <c:pt idx="11342">
                  <c:v>12.359474334445109</c:v>
                </c:pt>
                <c:pt idx="11343">
                  <c:v>12.359474334445109</c:v>
                </c:pt>
                <c:pt idx="11344">
                  <c:v>12.359474334445098</c:v>
                </c:pt>
                <c:pt idx="11345">
                  <c:v>12.359474334445103</c:v>
                </c:pt>
                <c:pt idx="11346">
                  <c:v>12.359474334445101</c:v>
                </c:pt>
                <c:pt idx="11347">
                  <c:v>12.359474334445107</c:v>
                </c:pt>
                <c:pt idx="11348">
                  <c:v>12.359474334445103</c:v>
                </c:pt>
                <c:pt idx="11349">
                  <c:v>12.359474334445107</c:v>
                </c:pt>
                <c:pt idx="11350">
                  <c:v>12.359474334445103</c:v>
                </c:pt>
                <c:pt idx="11351">
                  <c:v>12.35947433444511</c:v>
                </c:pt>
                <c:pt idx="11352">
                  <c:v>12.359474334445101</c:v>
                </c:pt>
                <c:pt idx="11353">
                  <c:v>12.359474334445101</c:v>
                </c:pt>
                <c:pt idx="11354">
                  <c:v>12.359474334445114</c:v>
                </c:pt>
                <c:pt idx="11355">
                  <c:v>12.3594743344451</c:v>
                </c:pt>
                <c:pt idx="11356">
                  <c:v>12.35947433444511</c:v>
                </c:pt>
                <c:pt idx="11357">
                  <c:v>12.359474334445096</c:v>
                </c:pt>
                <c:pt idx="11358">
                  <c:v>12.359474334445112</c:v>
                </c:pt>
                <c:pt idx="11359">
                  <c:v>12.359474334445105</c:v>
                </c:pt>
                <c:pt idx="11360">
                  <c:v>12.359474334445105</c:v>
                </c:pt>
                <c:pt idx="11361">
                  <c:v>12.359474334445109</c:v>
                </c:pt>
                <c:pt idx="11362">
                  <c:v>12.359474334445098</c:v>
                </c:pt>
                <c:pt idx="11363">
                  <c:v>12.359474334445107</c:v>
                </c:pt>
                <c:pt idx="11364">
                  <c:v>12.359474334445105</c:v>
                </c:pt>
                <c:pt idx="11365">
                  <c:v>12.35947433444511</c:v>
                </c:pt>
                <c:pt idx="11366">
                  <c:v>12.3594743344451</c:v>
                </c:pt>
                <c:pt idx="11367">
                  <c:v>12.359474334445109</c:v>
                </c:pt>
                <c:pt idx="11368">
                  <c:v>12.359474334445105</c:v>
                </c:pt>
                <c:pt idx="11369">
                  <c:v>12.3594743344451</c:v>
                </c:pt>
                <c:pt idx="11370">
                  <c:v>12.359474334445105</c:v>
                </c:pt>
                <c:pt idx="11371">
                  <c:v>12.359474334445103</c:v>
                </c:pt>
                <c:pt idx="11372">
                  <c:v>12.3594743344451</c:v>
                </c:pt>
                <c:pt idx="11373">
                  <c:v>12.3594743344451</c:v>
                </c:pt>
                <c:pt idx="11374">
                  <c:v>12.359474334445103</c:v>
                </c:pt>
                <c:pt idx="11375">
                  <c:v>12.359474334445103</c:v>
                </c:pt>
                <c:pt idx="11376">
                  <c:v>12.359474334445101</c:v>
                </c:pt>
                <c:pt idx="11377">
                  <c:v>12.359474334445101</c:v>
                </c:pt>
                <c:pt idx="11378">
                  <c:v>12.359474334445105</c:v>
                </c:pt>
                <c:pt idx="11379">
                  <c:v>12.359474334445109</c:v>
                </c:pt>
                <c:pt idx="11380">
                  <c:v>12.359474334445103</c:v>
                </c:pt>
                <c:pt idx="11381">
                  <c:v>12.359474334445101</c:v>
                </c:pt>
                <c:pt idx="11382">
                  <c:v>12.3594743344451</c:v>
                </c:pt>
                <c:pt idx="11383">
                  <c:v>12.359474334445103</c:v>
                </c:pt>
                <c:pt idx="11384">
                  <c:v>12.359474334445107</c:v>
                </c:pt>
                <c:pt idx="11385">
                  <c:v>12.359474334445105</c:v>
                </c:pt>
                <c:pt idx="11386">
                  <c:v>12.359474334445105</c:v>
                </c:pt>
                <c:pt idx="11387">
                  <c:v>12.359474334445105</c:v>
                </c:pt>
                <c:pt idx="11388">
                  <c:v>12.35947433444511</c:v>
                </c:pt>
                <c:pt idx="11389">
                  <c:v>12.359474334445105</c:v>
                </c:pt>
                <c:pt idx="11390">
                  <c:v>12.359474334445105</c:v>
                </c:pt>
                <c:pt idx="11391">
                  <c:v>12.359474334445105</c:v>
                </c:pt>
                <c:pt idx="11392">
                  <c:v>12.35947433444511</c:v>
                </c:pt>
                <c:pt idx="11393">
                  <c:v>12.3594743344451</c:v>
                </c:pt>
                <c:pt idx="11394">
                  <c:v>12.359474334445103</c:v>
                </c:pt>
                <c:pt idx="11395">
                  <c:v>12.359474334445103</c:v>
                </c:pt>
                <c:pt idx="11396">
                  <c:v>12.3594743344451</c:v>
                </c:pt>
                <c:pt idx="11397">
                  <c:v>12.359474334445101</c:v>
                </c:pt>
                <c:pt idx="11398">
                  <c:v>12.3594743344451</c:v>
                </c:pt>
                <c:pt idx="11399">
                  <c:v>12.359474334445103</c:v>
                </c:pt>
                <c:pt idx="11400">
                  <c:v>12.359474334445103</c:v>
                </c:pt>
                <c:pt idx="11401">
                  <c:v>12.359474334445107</c:v>
                </c:pt>
                <c:pt idx="11402">
                  <c:v>12.359474334445105</c:v>
                </c:pt>
                <c:pt idx="11403">
                  <c:v>12.3594743344451</c:v>
                </c:pt>
                <c:pt idx="11404">
                  <c:v>12.359474334445109</c:v>
                </c:pt>
                <c:pt idx="11405">
                  <c:v>12.359474334445101</c:v>
                </c:pt>
                <c:pt idx="11406">
                  <c:v>12.359474334445109</c:v>
                </c:pt>
                <c:pt idx="11407">
                  <c:v>12.359474334445107</c:v>
                </c:pt>
                <c:pt idx="11408">
                  <c:v>12.359474334445103</c:v>
                </c:pt>
                <c:pt idx="11409">
                  <c:v>12.359474334445103</c:v>
                </c:pt>
                <c:pt idx="11410">
                  <c:v>12.3594743344451</c:v>
                </c:pt>
                <c:pt idx="11411">
                  <c:v>12.359474334445103</c:v>
                </c:pt>
                <c:pt idx="11412">
                  <c:v>12.359474334445103</c:v>
                </c:pt>
                <c:pt idx="11413">
                  <c:v>12.359474334445107</c:v>
                </c:pt>
                <c:pt idx="11414">
                  <c:v>12.359474334445101</c:v>
                </c:pt>
                <c:pt idx="11415">
                  <c:v>12.359474334445105</c:v>
                </c:pt>
                <c:pt idx="11416">
                  <c:v>12.359474334445103</c:v>
                </c:pt>
                <c:pt idx="11417">
                  <c:v>12.359474334445107</c:v>
                </c:pt>
                <c:pt idx="11418">
                  <c:v>12.359474334445107</c:v>
                </c:pt>
                <c:pt idx="11419">
                  <c:v>12.359474334445109</c:v>
                </c:pt>
                <c:pt idx="11420">
                  <c:v>12.359474334445101</c:v>
                </c:pt>
                <c:pt idx="11421">
                  <c:v>12.359474334445101</c:v>
                </c:pt>
                <c:pt idx="11422">
                  <c:v>12.3594743344451</c:v>
                </c:pt>
                <c:pt idx="11423">
                  <c:v>12.3594743344451</c:v>
                </c:pt>
                <c:pt idx="11424">
                  <c:v>12.35947433444511</c:v>
                </c:pt>
                <c:pt idx="11425">
                  <c:v>12.359474334445112</c:v>
                </c:pt>
                <c:pt idx="11426">
                  <c:v>12.359474334445096</c:v>
                </c:pt>
                <c:pt idx="11427">
                  <c:v>12.359474334445116</c:v>
                </c:pt>
                <c:pt idx="11428">
                  <c:v>12.359474334445116</c:v>
                </c:pt>
                <c:pt idx="11429">
                  <c:v>12.359474334445107</c:v>
                </c:pt>
                <c:pt idx="11430">
                  <c:v>12.35947433444511</c:v>
                </c:pt>
                <c:pt idx="11431">
                  <c:v>12.359474334445107</c:v>
                </c:pt>
                <c:pt idx="11432">
                  <c:v>12.35947433444511</c:v>
                </c:pt>
                <c:pt idx="11433">
                  <c:v>12.359474334445103</c:v>
                </c:pt>
                <c:pt idx="11434">
                  <c:v>12.3594743344451</c:v>
                </c:pt>
                <c:pt idx="11435">
                  <c:v>12.359474334445103</c:v>
                </c:pt>
                <c:pt idx="11436">
                  <c:v>12.3594743344451</c:v>
                </c:pt>
                <c:pt idx="11437">
                  <c:v>12.302687708123816</c:v>
                </c:pt>
                <c:pt idx="11438">
                  <c:v>12.302687708123814</c:v>
                </c:pt>
                <c:pt idx="11439">
                  <c:v>12.302687708123811</c:v>
                </c:pt>
                <c:pt idx="11440">
                  <c:v>12.302687708123825</c:v>
                </c:pt>
                <c:pt idx="11441">
                  <c:v>12.302687708123816</c:v>
                </c:pt>
                <c:pt idx="11442">
                  <c:v>12.302687708123811</c:v>
                </c:pt>
                <c:pt idx="11443">
                  <c:v>12.302687708123816</c:v>
                </c:pt>
                <c:pt idx="11444">
                  <c:v>12.302687708123811</c:v>
                </c:pt>
                <c:pt idx="11445">
                  <c:v>12.302687708123814</c:v>
                </c:pt>
                <c:pt idx="11446">
                  <c:v>12.302687708123814</c:v>
                </c:pt>
                <c:pt idx="11447">
                  <c:v>12.302687708123814</c:v>
                </c:pt>
                <c:pt idx="11448">
                  <c:v>12.302687708123822</c:v>
                </c:pt>
                <c:pt idx="11449">
                  <c:v>12.302687708123825</c:v>
                </c:pt>
                <c:pt idx="11450">
                  <c:v>12.302687708123813</c:v>
                </c:pt>
                <c:pt idx="11451">
                  <c:v>12.302687708123809</c:v>
                </c:pt>
                <c:pt idx="11452">
                  <c:v>12.302687708123825</c:v>
                </c:pt>
                <c:pt idx="11453">
                  <c:v>12.302687708123816</c:v>
                </c:pt>
                <c:pt idx="11454">
                  <c:v>12.302687708123818</c:v>
                </c:pt>
                <c:pt idx="11455">
                  <c:v>12.302687708123816</c:v>
                </c:pt>
                <c:pt idx="11456">
                  <c:v>12.302687708123822</c:v>
                </c:pt>
                <c:pt idx="11457">
                  <c:v>12.302687708123816</c:v>
                </c:pt>
                <c:pt idx="11458">
                  <c:v>12.30268770812382</c:v>
                </c:pt>
                <c:pt idx="11459">
                  <c:v>12.302687708123818</c:v>
                </c:pt>
                <c:pt idx="11460">
                  <c:v>12.302687708123825</c:v>
                </c:pt>
                <c:pt idx="11461">
                  <c:v>12.302687708123818</c:v>
                </c:pt>
                <c:pt idx="11462">
                  <c:v>12.302687708123813</c:v>
                </c:pt>
                <c:pt idx="11463">
                  <c:v>12.302687708123825</c:v>
                </c:pt>
                <c:pt idx="11464">
                  <c:v>12.302687708123822</c:v>
                </c:pt>
                <c:pt idx="11465">
                  <c:v>12.302687708123822</c:v>
                </c:pt>
                <c:pt idx="11466">
                  <c:v>12.302687708123818</c:v>
                </c:pt>
                <c:pt idx="11467">
                  <c:v>12.302687708123813</c:v>
                </c:pt>
                <c:pt idx="11468">
                  <c:v>12.302687708123813</c:v>
                </c:pt>
                <c:pt idx="11469">
                  <c:v>12.302687708123813</c:v>
                </c:pt>
                <c:pt idx="11470">
                  <c:v>12.302687708123827</c:v>
                </c:pt>
                <c:pt idx="11471">
                  <c:v>12.302687708123814</c:v>
                </c:pt>
                <c:pt idx="11472">
                  <c:v>12.302687708123813</c:v>
                </c:pt>
                <c:pt idx="11473">
                  <c:v>12.302687708123806</c:v>
                </c:pt>
                <c:pt idx="11474">
                  <c:v>12.302687708123814</c:v>
                </c:pt>
                <c:pt idx="11475">
                  <c:v>12.302687708123818</c:v>
                </c:pt>
                <c:pt idx="11476">
                  <c:v>12.30268770812382</c:v>
                </c:pt>
                <c:pt idx="11477">
                  <c:v>12.302687708123823</c:v>
                </c:pt>
                <c:pt idx="11478">
                  <c:v>12.302687708123814</c:v>
                </c:pt>
                <c:pt idx="11479">
                  <c:v>12.302687708123814</c:v>
                </c:pt>
                <c:pt idx="11480">
                  <c:v>12.302687708123818</c:v>
                </c:pt>
                <c:pt idx="11481">
                  <c:v>12.302687708123818</c:v>
                </c:pt>
                <c:pt idx="11482">
                  <c:v>12.302687708123818</c:v>
                </c:pt>
                <c:pt idx="11483">
                  <c:v>12.302687708123822</c:v>
                </c:pt>
                <c:pt idx="11484">
                  <c:v>12.302687708123809</c:v>
                </c:pt>
                <c:pt idx="11485">
                  <c:v>12.302687708123818</c:v>
                </c:pt>
                <c:pt idx="11486">
                  <c:v>12.30268770812382</c:v>
                </c:pt>
                <c:pt idx="11487">
                  <c:v>12.302687708123827</c:v>
                </c:pt>
                <c:pt idx="11488">
                  <c:v>12.302687708123816</c:v>
                </c:pt>
                <c:pt idx="11489">
                  <c:v>12.30268770812382</c:v>
                </c:pt>
                <c:pt idx="11490">
                  <c:v>12.302687708123822</c:v>
                </c:pt>
                <c:pt idx="11491">
                  <c:v>12.302687708123814</c:v>
                </c:pt>
                <c:pt idx="11492">
                  <c:v>12.302687708123816</c:v>
                </c:pt>
                <c:pt idx="11493">
                  <c:v>12.302687708123814</c:v>
                </c:pt>
                <c:pt idx="11494">
                  <c:v>12.302687708123814</c:v>
                </c:pt>
                <c:pt idx="11495">
                  <c:v>12.302687708123822</c:v>
                </c:pt>
                <c:pt idx="11496">
                  <c:v>12.302687708123814</c:v>
                </c:pt>
                <c:pt idx="11497">
                  <c:v>12.30268770812382</c:v>
                </c:pt>
                <c:pt idx="11498">
                  <c:v>12.302687708123813</c:v>
                </c:pt>
                <c:pt idx="11499">
                  <c:v>12.302687708123827</c:v>
                </c:pt>
                <c:pt idx="11500">
                  <c:v>12.302687708123816</c:v>
                </c:pt>
                <c:pt idx="11501">
                  <c:v>12.302687708123814</c:v>
                </c:pt>
                <c:pt idx="11502">
                  <c:v>12.302687708123818</c:v>
                </c:pt>
                <c:pt idx="11503">
                  <c:v>12.302687708123827</c:v>
                </c:pt>
                <c:pt idx="11504">
                  <c:v>12.302687708123814</c:v>
                </c:pt>
                <c:pt idx="11505">
                  <c:v>12.302687708123814</c:v>
                </c:pt>
                <c:pt idx="11506">
                  <c:v>12.246161992650489</c:v>
                </c:pt>
                <c:pt idx="11507">
                  <c:v>12.246161992650492</c:v>
                </c:pt>
                <c:pt idx="11508">
                  <c:v>12.246161992650483</c:v>
                </c:pt>
                <c:pt idx="11509">
                  <c:v>12.246161992650496</c:v>
                </c:pt>
                <c:pt idx="11510">
                  <c:v>12.246161992650491</c:v>
                </c:pt>
                <c:pt idx="11511">
                  <c:v>12.246161992650485</c:v>
                </c:pt>
                <c:pt idx="11512">
                  <c:v>12.246161992650491</c:v>
                </c:pt>
                <c:pt idx="11513">
                  <c:v>12.246161992650485</c:v>
                </c:pt>
                <c:pt idx="11514">
                  <c:v>12.246161992650489</c:v>
                </c:pt>
                <c:pt idx="11515">
                  <c:v>12.246161992650491</c:v>
                </c:pt>
                <c:pt idx="11516">
                  <c:v>12.246161992650489</c:v>
                </c:pt>
                <c:pt idx="11517">
                  <c:v>12.246161992650491</c:v>
                </c:pt>
                <c:pt idx="11518">
                  <c:v>12.246161992650485</c:v>
                </c:pt>
                <c:pt idx="11519">
                  <c:v>12.246161992650494</c:v>
                </c:pt>
                <c:pt idx="11520">
                  <c:v>12.246161992650487</c:v>
                </c:pt>
                <c:pt idx="11521">
                  <c:v>12.246161992650494</c:v>
                </c:pt>
                <c:pt idx="11522">
                  <c:v>12.246161992650483</c:v>
                </c:pt>
                <c:pt idx="11523">
                  <c:v>12.246161992650492</c:v>
                </c:pt>
                <c:pt idx="11524">
                  <c:v>12.246161992650485</c:v>
                </c:pt>
                <c:pt idx="11525">
                  <c:v>12.246161992650489</c:v>
                </c:pt>
                <c:pt idx="11526">
                  <c:v>12.246161992650489</c:v>
                </c:pt>
                <c:pt idx="11527">
                  <c:v>12.246161992650485</c:v>
                </c:pt>
                <c:pt idx="11528">
                  <c:v>12.246161992650489</c:v>
                </c:pt>
                <c:pt idx="11529">
                  <c:v>12.246161992650485</c:v>
                </c:pt>
                <c:pt idx="11530">
                  <c:v>12.246161992650494</c:v>
                </c:pt>
                <c:pt idx="11531">
                  <c:v>12.246161992650491</c:v>
                </c:pt>
                <c:pt idx="11532">
                  <c:v>12.246161992650491</c:v>
                </c:pt>
                <c:pt idx="11533">
                  <c:v>12.246161992650483</c:v>
                </c:pt>
                <c:pt idx="11534">
                  <c:v>12.246161992650483</c:v>
                </c:pt>
                <c:pt idx="11535">
                  <c:v>12.246161992650491</c:v>
                </c:pt>
                <c:pt idx="11536">
                  <c:v>12.246161992650494</c:v>
                </c:pt>
                <c:pt idx="11537">
                  <c:v>12.246161992650492</c:v>
                </c:pt>
                <c:pt idx="11538">
                  <c:v>12.246161992650492</c:v>
                </c:pt>
                <c:pt idx="11539">
                  <c:v>12.246161992650489</c:v>
                </c:pt>
                <c:pt idx="11540">
                  <c:v>12.246161992650487</c:v>
                </c:pt>
                <c:pt idx="11541">
                  <c:v>12.246161992650478</c:v>
                </c:pt>
                <c:pt idx="11542">
                  <c:v>12.246161992650485</c:v>
                </c:pt>
                <c:pt idx="11543">
                  <c:v>12.246161992650487</c:v>
                </c:pt>
                <c:pt idx="11544">
                  <c:v>12.246161992650485</c:v>
                </c:pt>
                <c:pt idx="11545">
                  <c:v>12.246161992650487</c:v>
                </c:pt>
                <c:pt idx="11546">
                  <c:v>12.246161992650496</c:v>
                </c:pt>
                <c:pt idx="11547">
                  <c:v>12.246161992650494</c:v>
                </c:pt>
                <c:pt idx="11548">
                  <c:v>12.246161992650491</c:v>
                </c:pt>
                <c:pt idx="11549">
                  <c:v>12.246161992650485</c:v>
                </c:pt>
                <c:pt idx="11550">
                  <c:v>12.246161992650489</c:v>
                </c:pt>
                <c:pt idx="11551">
                  <c:v>12.246161992650487</c:v>
                </c:pt>
                <c:pt idx="11552">
                  <c:v>12.246161992650487</c:v>
                </c:pt>
                <c:pt idx="11553">
                  <c:v>12.246161992650491</c:v>
                </c:pt>
                <c:pt idx="11554">
                  <c:v>12.246161992650491</c:v>
                </c:pt>
                <c:pt idx="11555">
                  <c:v>12.246161992650492</c:v>
                </c:pt>
                <c:pt idx="11556">
                  <c:v>12.246161992650498</c:v>
                </c:pt>
                <c:pt idx="11557">
                  <c:v>12.246161992650482</c:v>
                </c:pt>
                <c:pt idx="11558">
                  <c:v>12.246161992650482</c:v>
                </c:pt>
                <c:pt idx="11559">
                  <c:v>12.246161992650491</c:v>
                </c:pt>
                <c:pt idx="11560">
                  <c:v>12.246161992650499</c:v>
                </c:pt>
                <c:pt idx="11561">
                  <c:v>12.246161992650492</c:v>
                </c:pt>
                <c:pt idx="11562">
                  <c:v>12.246161992650485</c:v>
                </c:pt>
                <c:pt idx="11563">
                  <c:v>12.246161992650485</c:v>
                </c:pt>
                <c:pt idx="11564">
                  <c:v>12.246161992650496</c:v>
                </c:pt>
                <c:pt idx="11565">
                  <c:v>12.246161992650491</c:v>
                </c:pt>
                <c:pt idx="11566">
                  <c:v>12.246161992650491</c:v>
                </c:pt>
                <c:pt idx="11567">
                  <c:v>12.246161992650485</c:v>
                </c:pt>
                <c:pt idx="11568">
                  <c:v>12.246161992650483</c:v>
                </c:pt>
                <c:pt idx="11569">
                  <c:v>12.246161992650492</c:v>
                </c:pt>
                <c:pt idx="11570">
                  <c:v>12.246161992650487</c:v>
                </c:pt>
                <c:pt idx="11571">
                  <c:v>12.246161992650487</c:v>
                </c:pt>
                <c:pt idx="11572">
                  <c:v>12.246161992650491</c:v>
                </c:pt>
                <c:pt idx="11573">
                  <c:v>12.246161992650485</c:v>
                </c:pt>
                <c:pt idx="11574">
                  <c:v>12.246161992650487</c:v>
                </c:pt>
                <c:pt idx="11575">
                  <c:v>12.24616199265048</c:v>
                </c:pt>
                <c:pt idx="11576">
                  <c:v>12.246161992650494</c:v>
                </c:pt>
                <c:pt idx="11577">
                  <c:v>12.246161992650483</c:v>
                </c:pt>
                <c:pt idx="11578">
                  <c:v>12.246161992650489</c:v>
                </c:pt>
                <c:pt idx="11579">
                  <c:v>12.246161992650492</c:v>
                </c:pt>
                <c:pt idx="11580">
                  <c:v>12.246161992650485</c:v>
                </c:pt>
                <c:pt idx="11581">
                  <c:v>12.246161992650489</c:v>
                </c:pt>
                <c:pt idx="11582">
                  <c:v>12.246161992650489</c:v>
                </c:pt>
                <c:pt idx="11583">
                  <c:v>12.246161992650491</c:v>
                </c:pt>
                <c:pt idx="11584">
                  <c:v>12.246161992650494</c:v>
                </c:pt>
                <c:pt idx="11585">
                  <c:v>12.246161992650485</c:v>
                </c:pt>
                <c:pt idx="11586">
                  <c:v>12.246161992650496</c:v>
                </c:pt>
                <c:pt idx="11587">
                  <c:v>12.246161992650483</c:v>
                </c:pt>
                <c:pt idx="11588">
                  <c:v>12.189895989248663</c:v>
                </c:pt>
                <c:pt idx="11589">
                  <c:v>12.18989598924867</c:v>
                </c:pt>
                <c:pt idx="11590">
                  <c:v>12.189895989248672</c:v>
                </c:pt>
                <c:pt idx="11591">
                  <c:v>12.189895989248669</c:v>
                </c:pt>
                <c:pt idx="11592">
                  <c:v>12.189895989248665</c:v>
                </c:pt>
                <c:pt idx="11593">
                  <c:v>12.18989598924867</c:v>
                </c:pt>
                <c:pt idx="11594">
                  <c:v>12.189895989248669</c:v>
                </c:pt>
                <c:pt idx="11595">
                  <c:v>12.189895989248665</c:v>
                </c:pt>
                <c:pt idx="11596">
                  <c:v>12.189895989248665</c:v>
                </c:pt>
                <c:pt idx="11597">
                  <c:v>12.189895989248662</c:v>
                </c:pt>
                <c:pt idx="11598">
                  <c:v>12.189895989248669</c:v>
                </c:pt>
                <c:pt idx="11599">
                  <c:v>12.189895989248662</c:v>
                </c:pt>
                <c:pt idx="11600">
                  <c:v>12.189895989248665</c:v>
                </c:pt>
                <c:pt idx="11601">
                  <c:v>12.189895989248674</c:v>
                </c:pt>
                <c:pt idx="11602">
                  <c:v>12.189895989248672</c:v>
                </c:pt>
                <c:pt idx="11603">
                  <c:v>12.189895989248663</c:v>
                </c:pt>
                <c:pt idx="11604">
                  <c:v>12.18989598924867</c:v>
                </c:pt>
                <c:pt idx="11605">
                  <c:v>12.189895989248669</c:v>
                </c:pt>
                <c:pt idx="11606">
                  <c:v>12.18989598924866</c:v>
                </c:pt>
                <c:pt idx="11607">
                  <c:v>12.18989598924866</c:v>
                </c:pt>
                <c:pt idx="11608">
                  <c:v>12.189895989248663</c:v>
                </c:pt>
                <c:pt idx="11609">
                  <c:v>12.189895989248662</c:v>
                </c:pt>
                <c:pt idx="11610">
                  <c:v>12.189895989248665</c:v>
                </c:pt>
                <c:pt idx="11611">
                  <c:v>12.189895989248663</c:v>
                </c:pt>
                <c:pt idx="11612">
                  <c:v>12.189895989248667</c:v>
                </c:pt>
                <c:pt idx="11613">
                  <c:v>12.18989598924867</c:v>
                </c:pt>
                <c:pt idx="11614">
                  <c:v>12.189895989248665</c:v>
                </c:pt>
                <c:pt idx="11615">
                  <c:v>12.189895989248663</c:v>
                </c:pt>
                <c:pt idx="11616">
                  <c:v>12.189895989248679</c:v>
                </c:pt>
                <c:pt idx="11617">
                  <c:v>12.189895989248663</c:v>
                </c:pt>
                <c:pt idx="11618">
                  <c:v>12.189895989248662</c:v>
                </c:pt>
                <c:pt idx="11619">
                  <c:v>12.189895989248669</c:v>
                </c:pt>
                <c:pt idx="11620">
                  <c:v>12.189895989248667</c:v>
                </c:pt>
                <c:pt idx="11621">
                  <c:v>12.189895989248672</c:v>
                </c:pt>
                <c:pt idx="11622">
                  <c:v>12.189895989248676</c:v>
                </c:pt>
                <c:pt idx="11623">
                  <c:v>12.189895989248667</c:v>
                </c:pt>
                <c:pt idx="11624">
                  <c:v>12.189895989248665</c:v>
                </c:pt>
                <c:pt idx="11625">
                  <c:v>12.189895989248667</c:v>
                </c:pt>
                <c:pt idx="11626">
                  <c:v>12.18989598924867</c:v>
                </c:pt>
                <c:pt idx="11627">
                  <c:v>12.189895989248669</c:v>
                </c:pt>
                <c:pt idx="11628">
                  <c:v>12.189895989248674</c:v>
                </c:pt>
                <c:pt idx="11629">
                  <c:v>12.18989598924866</c:v>
                </c:pt>
                <c:pt idx="11630">
                  <c:v>12.189895989248665</c:v>
                </c:pt>
                <c:pt idx="11631">
                  <c:v>12.189895989248663</c:v>
                </c:pt>
                <c:pt idx="11632">
                  <c:v>12.189895989248669</c:v>
                </c:pt>
                <c:pt idx="11633">
                  <c:v>12.189895989248665</c:v>
                </c:pt>
                <c:pt idx="11634">
                  <c:v>12.189895989248667</c:v>
                </c:pt>
                <c:pt idx="11635">
                  <c:v>12.189895989248667</c:v>
                </c:pt>
                <c:pt idx="11636">
                  <c:v>12.189895989248669</c:v>
                </c:pt>
                <c:pt idx="11637">
                  <c:v>12.18989598924867</c:v>
                </c:pt>
                <c:pt idx="11638">
                  <c:v>12.189895989248674</c:v>
                </c:pt>
                <c:pt idx="11639">
                  <c:v>12.189895989248663</c:v>
                </c:pt>
                <c:pt idx="11640">
                  <c:v>12.18989598924867</c:v>
                </c:pt>
                <c:pt idx="11641">
                  <c:v>12.189895989248674</c:v>
                </c:pt>
                <c:pt idx="11642">
                  <c:v>12.189895989248669</c:v>
                </c:pt>
                <c:pt idx="11643">
                  <c:v>12.189895989248674</c:v>
                </c:pt>
                <c:pt idx="11644">
                  <c:v>12.189895989248669</c:v>
                </c:pt>
                <c:pt idx="11645">
                  <c:v>12.189895989248672</c:v>
                </c:pt>
                <c:pt idx="11646">
                  <c:v>12.189895989248669</c:v>
                </c:pt>
                <c:pt idx="11647">
                  <c:v>12.189895989248662</c:v>
                </c:pt>
                <c:pt idx="11648">
                  <c:v>12.189895989248669</c:v>
                </c:pt>
                <c:pt idx="11649">
                  <c:v>12.189895989248669</c:v>
                </c:pt>
                <c:pt idx="11650">
                  <c:v>12.18989598924867</c:v>
                </c:pt>
                <c:pt idx="11651">
                  <c:v>12.189895989248662</c:v>
                </c:pt>
                <c:pt idx="11652">
                  <c:v>12.189895989248667</c:v>
                </c:pt>
                <c:pt idx="11653">
                  <c:v>12.189895989248665</c:v>
                </c:pt>
                <c:pt idx="11654">
                  <c:v>12.189895989248674</c:v>
                </c:pt>
                <c:pt idx="11655">
                  <c:v>12.189895989248669</c:v>
                </c:pt>
                <c:pt idx="11656">
                  <c:v>12.189895989248665</c:v>
                </c:pt>
                <c:pt idx="11657">
                  <c:v>12.189895989248663</c:v>
                </c:pt>
                <c:pt idx="11658">
                  <c:v>12.189895989248662</c:v>
                </c:pt>
                <c:pt idx="11659">
                  <c:v>12.189895989248667</c:v>
                </c:pt>
                <c:pt idx="11660">
                  <c:v>12.189895989248672</c:v>
                </c:pt>
                <c:pt idx="11661">
                  <c:v>12.189895989248672</c:v>
                </c:pt>
                <c:pt idx="11662">
                  <c:v>12.189895989248669</c:v>
                </c:pt>
                <c:pt idx="11663">
                  <c:v>12.189895989248669</c:v>
                </c:pt>
                <c:pt idx="11664">
                  <c:v>12.133888504649775</c:v>
                </c:pt>
                <c:pt idx="11665">
                  <c:v>12.13388850464977</c:v>
                </c:pt>
                <c:pt idx="11666">
                  <c:v>12.133888504649764</c:v>
                </c:pt>
                <c:pt idx="11667">
                  <c:v>12.133888504649768</c:v>
                </c:pt>
                <c:pt idx="11668">
                  <c:v>12.133888504649768</c:v>
                </c:pt>
                <c:pt idx="11669">
                  <c:v>12.133888504649763</c:v>
                </c:pt>
                <c:pt idx="11670">
                  <c:v>12.133888504649763</c:v>
                </c:pt>
                <c:pt idx="11671">
                  <c:v>12.133888504649768</c:v>
                </c:pt>
                <c:pt idx="11672">
                  <c:v>12.133888504649766</c:v>
                </c:pt>
                <c:pt idx="11673">
                  <c:v>12.133888504649766</c:v>
                </c:pt>
                <c:pt idx="11674">
                  <c:v>12.133888504649766</c:v>
                </c:pt>
                <c:pt idx="11675">
                  <c:v>12.133888504649761</c:v>
                </c:pt>
                <c:pt idx="11676">
                  <c:v>12.133888504649766</c:v>
                </c:pt>
                <c:pt idx="11677">
                  <c:v>12.133888504649759</c:v>
                </c:pt>
                <c:pt idx="11678">
                  <c:v>12.133888504649768</c:v>
                </c:pt>
                <c:pt idx="11679">
                  <c:v>12.133888504649761</c:v>
                </c:pt>
                <c:pt idx="11680">
                  <c:v>12.133888504649768</c:v>
                </c:pt>
                <c:pt idx="11681">
                  <c:v>12.133888504649763</c:v>
                </c:pt>
                <c:pt idx="11682">
                  <c:v>12.133888504649773</c:v>
                </c:pt>
                <c:pt idx="11683">
                  <c:v>12.133888504649766</c:v>
                </c:pt>
                <c:pt idx="11684">
                  <c:v>12.133888504649764</c:v>
                </c:pt>
                <c:pt idx="11685">
                  <c:v>12.133888504649764</c:v>
                </c:pt>
                <c:pt idx="11686">
                  <c:v>12.133888504649768</c:v>
                </c:pt>
                <c:pt idx="11687">
                  <c:v>12.133888504649761</c:v>
                </c:pt>
                <c:pt idx="11688">
                  <c:v>12.13388850464977</c:v>
                </c:pt>
                <c:pt idx="11689">
                  <c:v>12.133888504649764</c:v>
                </c:pt>
                <c:pt idx="11690">
                  <c:v>12.13388850464977</c:v>
                </c:pt>
                <c:pt idx="11691">
                  <c:v>12.133888504649768</c:v>
                </c:pt>
                <c:pt idx="11692">
                  <c:v>12.133888504649768</c:v>
                </c:pt>
                <c:pt idx="11693">
                  <c:v>12.133888504649772</c:v>
                </c:pt>
                <c:pt idx="11694">
                  <c:v>12.133888504649772</c:v>
                </c:pt>
                <c:pt idx="11695">
                  <c:v>12.133888504649766</c:v>
                </c:pt>
                <c:pt idx="11696">
                  <c:v>12.133888504649768</c:v>
                </c:pt>
                <c:pt idx="11697">
                  <c:v>12.133888504649773</c:v>
                </c:pt>
                <c:pt idx="11698">
                  <c:v>12.133888504649761</c:v>
                </c:pt>
                <c:pt idx="11699">
                  <c:v>12.133888504649761</c:v>
                </c:pt>
                <c:pt idx="11700">
                  <c:v>12.13388850464977</c:v>
                </c:pt>
                <c:pt idx="11701">
                  <c:v>12.133888504649763</c:v>
                </c:pt>
                <c:pt idx="11702">
                  <c:v>12.133888504649773</c:v>
                </c:pt>
                <c:pt idx="11703">
                  <c:v>12.133888504649763</c:v>
                </c:pt>
                <c:pt idx="11704">
                  <c:v>12.133888504649759</c:v>
                </c:pt>
                <c:pt idx="11705">
                  <c:v>12.133888504649764</c:v>
                </c:pt>
                <c:pt idx="11706">
                  <c:v>12.133888504649764</c:v>
                </c:pt>
                <c:pt idx="11707">
                  <c:v>12.133888504649766</c:v>
                </c:pt>
                <c:pt idx="11708">
                  <c:v>12.133888504649773</c:v>
                </c:pt>
                <c:pt idx="11709">
                  <c:v>12.133888504649761</c:v>
                </c:pt>
                <c:pt idx="11710">
                  <c:v>12.133888504649766</c:v>
                </c:pt>
                <c:pt idx="11711">
                  <c:v>12.133888504649763</c:v>
                </c:pt>
                <c:pt idx="11712">
                  <c:v>12.133888504649759</c:v>
                </c:pt>
                <c:pt idx="11713">
                  <c:v>12.13388850464977</c:v>
                </c:pt>
                <c:pt idx="11714">
                  <c:v>12.13388850464977</c:v>
                </c:pt>
                <c:pt idx="11715">
                  <c:v>12.133888504649766</c:v>
                </c:pt>
                <c:pt idx="11716">
                  <c:v>12.13388850464977</c:v>
                </c:pt>
                <c:pt idx="11717">
                  <c:v>12.133888504649772</c:v>
                </c:pt>
                <c:pt idx="11718">
                  <c:v>12.133888504649763</c:v>
                </c:pt>
                <c:pt idx="11719">
                  <c:v>12.133888504649759</c:v>
                </c:pt>
                <c:pt idx="11720">
                  <c:v>12.133888504649768</c:v>
                </c:pt>
                <c:pt idx="11721">
                  <c:v>12.133888504649761</c:v>
                </c:pt>
                <c:pt idx="11722">
                  <c:v>12.133888504649766</c:v>
                </c:pt>
                <c:pt idx="11723">
                  <c:v>12.133888504649757</c:v>
                </c:pt>
                <c:pt idx="11724">
                  <c:v>12.133888504649759</c:v>
                </c:pt>
                <c:pt idx="11725">
                  <c:v>12.133888504649777</c:v>
                </c:pt>
                <c:pt idx="11726">
                  <c:v>12.13388850464977</c:v>
                </c:pt>
                <c:pt idx="11727">
                  <c:v>12.13388850464977</c:v>
                </c:pt>
                <c:pt idx="11728">
                  <c:v>12.133888504649775</c:v>
                </c:pt>
                <c:pt idx="11729">
                  <c:v>12.133888504649763</c:v>
                </c:pt>
                <c:pt idx="11730">
                  <c:v>12.133888504649766</c:v>
                </c:pt>
                <c:pt idx="11731">
                  <c:v>12.133888504649766</c:v>
                </c:pt>
                <c:pt idx="11732">
                  <c:v>12.078138351067798</c:v>
                </c:pt>
                <c:pt idx="11733">
                  <c:v>12.078138351067793</c:v>
                </c:pt>
                <c:pt idx="11734">
                  <c:v>12.078138351067807</c:v>
                </c:pt>
                <c:pt idx="11735">
                  <c:v>12.0781383510678</c:v>
                </c:pt>
                <c:pt idx="11736">
                  <c:v>12.078138351067798</c:v>
                </c:pt>
                <c:pt idx="11737">
                  <c:v>12.078138351067802</c:v>
                </c:pt>
                <c:pt idx="11738">
                  <c:v>12.078138351067791</c:v>
                </c:pt>
                <c:pt idx="11739">
                  <c:v>12.078138351067796</c:v>
                </c:pt>
                <c:pt idx="11740">
                  <c:v>12.078138351067803</c:v>
                </c:pt>
                <c:pt idx="11741">
                  <c:v>12.078138351067809</c:v>
                </c:pt>
                <c:pt idx="11742">
                  <c:v>12.078138351067803</c:v>
                </c:pt>
                <c:pt idx="11743">
                  <c:v>12.078138351067791</c:v>
                </c:pt>
                <c:pt idx="11744">
                  <c:v>12.0781383510678</c:v>
                </c:pt>
                <c:pt idx="11745">
                  <c:v>12.078138351067794</c:v>
                </c:pt>
                <c:pt idx="11746">
                  <c:v>12.078138351067802</c:v>
                </c:pt>
                <c:pt idx="11747">
                  <c:v>12.078138351067798</c:v>
                </c:pt>
                <c:pt idx="11748">
                  <c:v>12.078138351067798</c:v>
                </c:pt>
                <c:pt idx="11749">
                  <c:v>12.078138351067803</c:v>
                </c:pt>
                <c:pt idx="11750">
                  <c:v>12.0781383510678</c:v>
                </c:pt>
                <c:pt idx="11751">
                  <c:v>12.078138351067798</c:v>
                </c:pt>
                <c:pt idx="11752">
                  <c:v>12.078138351067802</c:v>
                </c:pt>
                <c:pt idx="11753">
                  <c:v>12.078138351067796</c:v>
                </c:pt>
                <c:pt idx="11754">
                  <c:v>12.078138351067807</c:v>
                </c:pt>
                <c:pt idx="11755">
                  <c:v>12.078138351067798</c:v>
                </c:pt>
                <c:pt idx="11756">
                  <c:v>12.078138351067798</c:v>
                </c:pt>
                <c:pt idx="11757">
                  <c:v>12.078138351067807</c:v>
                </c:pt>
                <c:pt idx="11758">
                  <c:v>12.078138351067793</c:v>
                </c:pt>
                <c:pt idx="11759">
                  <c:v>12.078138351067791</c:v>
                </c:pt>
                <c:pt idx="11760">
                  <c:v>12.078138351067798</c:v>
                </c:pt>
                <c:pt idx="11761">
                  <c:v>12.078138351067805</c:v>
                </c:pt>
                <c:pt idx="11762">
                  <c:v>12.0781383510678</c:v>
                </c:pt>
                <c:pt idx="11763">
                  <c:v>12.078138351067796</c:v>
                </c:pt>
                <c:pt idx="11764">
                  <c:v>12.0781383510678</c:v>
                </c:pt>
                <c:pt idx="11765">
                  <c:v>12.078138351067791</c:v>
                </c:pt>
                <c:pt idx="11766">
                  <c:v>12.078138351067803</c:v>
                </c:pt>
                <c:pt idx="11767">
                  <c:v>12.078138351067803</c:v>
                </c:pt>
                <c:pt idx="11768">
                  <c:v>12.078138351067796</c:v>
                </c:pt>
                <c:pt idx="11769">
                  <c:v>12.078138351067793</c:v>
                </c:pt>
                <c:pt idx="11770">
                  <c:v>12.078138351067794</c:v>
                </c:pt>
                <c:pt idx="11771">
                  <c:v>12.078138351067794</c:v>
                </c:pt>
                <c:pt idx="11772">
                  <c:v>12.078138351067796</c:v>
                </c:pt>
                <c:pt idx="11773">
                  <c:v>12.078138351067803</c:v>
                </c:pt>
                <c:pt idx="11774">
                  <c:v>12.078138351067796</c:v>
                </c:pt>
                <c:pt idx="11775">
                  <c:v>12.078138351067803</c:v>
                </c:pt>
                <c:pt idx="11776">
                  <c:v>12.078138351067809</c:v>
                </c:pt>
                <c:pt idx="11777">
                  <c:v>12.078138351067809</c:v>
                </c:pt>
                <c:pt idx="11778">
                  <c:v>12.078138351067798</c:v>
                </c:pt>
                <c:pt idx="11779">
                  <c:v>12.078138351067796</c:v>
                </c:pt>
                <c:pt idx="11780">
                  <c:v>12.078138351067798</c:v>
                </c:pt>
                <c:pt idx="11781">
                  <c:v>12.078138351067802</c:v>
                </c:pt>
                <c:pt idx="11782">
                  <c:v>12.078138351067802</c:v>
                </c:pt>
                <c:pt idx="11783">
                  <c:v>12.078138351067796</c:v>
                </c:pt>
                <c:pt idx="11784">
                  <c:v>12.078138351067803</c:v>
                </c:pt>
                <c:pt idx="11785">
                  <c:v>12.078138351067794</c:v>
                </c:pt>
                <c:pt idx="11786">
                  <c:v>12.078138351067802</c:v>
                </c:pt>
                <c:pt idx="11787">
                  <c:v>12.078138351067805</c:v>
                </c:pt>
                <c:pt idx="11788">
                  <c:v>12.078138351067796</c:v>
                </c:pt>
                <c:pt idx="11789">
                  <c:v>12.078138351067793</c:v>
                </c:pt>
                <c:pt idx="11790">
                  <c:v>12.078138351067796</c:v>
                </c:pt>
                <c:pt idx="11791">
                  <c:v>12.022644346174122</c:v>
                </c:pt>
                <c:pt idx="11792">
                  <c:v>12.022644346174122</c:v>
                </c:pt>
                <c:pt idx="11793">
                  <c:v>12.022644346174117</c:v>
                </c:pt>
                <c:pt idx="11794">
                  <c:v>12.022644346174129</c:v>
                </c:pt>
                <c:pt idx="11795">
                  <c:v>12.022644346174134</c:v>
                </c:pt>
                <c:pt idx="11796">
                  <c:v>12.022644346174124</c:v>
                </c:pt>
                <c:pt idx="11797">
                  <c:v>12.022644346174125</c:v>
                </c:pt>
                <c:pt idx="11798">
                  <c:v>12.022644346174129</c:v>
                </c:pt>
                <c:pt idx="11799">
                  <c:v>12.02264434617412</c:v>
                </c:pt>
                <c:pt idx="11800">
                  <c:v>12.022644346174127</c:v>
                </c:pt>
                <c:pt idx="11801">
                  <c:v>12.022644346174125</c:v>
                </c:pt>
                <c:pt idx="11802">
                  <c:v>12.022644346174125</c:v>
                </c:pt>
                <c:pt idx="11803">
                  <c:v>12.022644346174124</c:v>
                </c:pt>
                <c:pt idx="11804">
                  <c:v>12.022644346174122</c:v>
                </c:pt>
                <c:pt idx="11805">
                  <c:v>12.022644346174133</c:v>
                </c:pt>
                <c:pt idx="11806">
                  <c:v>12.022644346174124</c:v>
                </c:pt>
                <c:pt idx="11807">
                  <c:v>12.022644346174129</c:v>
                </c:pt>
                <c:pt idx="11808">
                  <c:v>12.022644346174125</c:v>
                </c:pt>
                <c:pt idx="11809">
                  <c:v>12.022644346174129</c:v>
                </c:pt>
                <c:pt idx="11810">
                  <c:v>12.022644346174125</c:v>
                </c:pt>
                <c:pt idx="11811">
                  <c:v>12.022644346174124</c:v>
                </c:pt>
                <c:pt idx="11812">
                  <c:v>12.022644346174129</c:v>
                </c:pt>
                <c:pt idx="11813">
                  <c:v>12.022644346174125</c:v>
                </c:pt>
                <c:pt idx="11814">
                  <c:v>12.022644346174134</c:v>
                </c:pt>
                <c:pt idx="11815">
                  <c:v>12.02264434617412</c:v>
                </c:pt>
                <c:pt idx="11816">
                  <c:v>12.022644346174124</c:v>
                </c:pt>
                <c:pt idx="11817">
                  <c:v>12.022644346174124</c:v>
                </c:pt>
                <c:pt idx="11818">
                  <c:v>12.022644346174122</c:v>
                </c:pt>
                <c:pt idx="11819">
                  <c:v>12.022644346174118</c:v>
                </c:pt>
                <c:pt idx="11820">
                  <c:v>12.022644346174129</c:v>
                </c:pt>
                <c:pt idx="11821">
                  <c:v>12.022644346174124</c:v>
                </c:pt>
                <c:pt idx="11822">
                  <c:v>12.022644346174127</c:v>
                </c:pt>
                <c:pt idx="11823">
                  <c:v>12.022644346174124</c:v>
                </c:pt>
                <c:pt idx="11824">
                  <c:v>12.022644346174125</c:v>
                </c:pt>
                <c:pt idx="11825">
                  <c:v>12.022644346174122</c:v>
                </c:pt>
                <c:pt idx="11826">
                  <c:v>12.022644346174122</c:v>
                </c:pt>
                <c:pt idx="11827">
                  <c:v>12.022644346174131</c:v>
                </c:pt>
                <c:pt idx="11828">
                  <c:v>12.022644346174124</c:v>
                </c:pt>
                <c:pt idx="11829">
                  <c:v>12.022644346174125</c:v>
                </c:pt>
                <c:pt idx="11830">
                  <c:v>12.022644346174124</c:v>
                </c:pt>
                <c:pt idx="11831">
                  <c:v>12.022644346174124</c:v>
                </c:pt>
                <c:pt idx="11832">
                  <c:v>12.022644346174131</c:v>
                </c:pt>
                <c:pt idx="11833">
                  <c:v>12.022644346174124</c:v>
                </c:pt>
                <c:pt idx="11834">
                  <c:v>12.022644346174127</c:v>
                </c:pt>
                <c:pt idx="11835">
                  <c:v>12.022644346174124</c:v>
                </c:pt>
                <c:pt idx="11836">
                  <c:v>12.022644346174125</c:v>
                </c:pt>
                <c:pt idx="11837">
                  <c:v>12.022644346174122</c:v>
                </c:pt>
                <c:pt idx="11838">
                  <c:v>12.022644346174124</c:v>
                </c:pt>
                <c:pt idx="11839">
                  <c:v>12.022644346174124</c:v>
                </c:pt>
                <c:pt idx="11840">
                  <c:v>12.022644346174129</c:v>
                </c:pt>
                <c:pt idx="11841">
                  <c:v>12.022644346174124</c:v>
                </c:pt>
                <c:pt idx="11842">
                  <c:v>12.022644346174118</c:v>
                </c:pt>
                <c:pt idx="11843">
                  <c:v>12.022644346174131</c:v>
                </c:pt>
                <c:pt idx="11844">
                  <c:v>12.022644346174122</c:v>
                </c:pt>
                <c:pt idx="11845">
                  <c:v>12.022644346174127</c:v>
                </c:pt>
                <c:pt idx="11846">
                  <c:v>12.022644346174131</c:v>
                </c:pt>
                <c:pt idx="11847">
                  <c:v>12.022644346174129</c:v>
                </c:pt>
                <c:pt idx="11848">
                  <c:v>12.022644346174127</c:v>
                </c:pt>
                <c:pt idx="11849">
                  <c:v>12.022644346174127</c:v>
                </c:pt>
                <c:pt idx="11850">
                  <c:v>12.02264434617412</c:v>
                </c:pt>
                <c:pt idx="11851">
                  <c:v>12.022644346174129</c:v>
                </c:pt>
                <c:pt idx="11852">
                  <c:v>12.022644346174125</c:v>
                </c:pt>
                <c:pt idx="11853">
                  <c:v>12.022644346174122</c:v>
                </c:pt>
                <c:pt idx="11854">
                  <c:v>12.022644346174129</c:v>
                </c:pt>
                <c:pt idx="11855">
                  <c:v>12.022644346174124</c:v>
                </c:pt>
                <c:pt idx="11856">
                  <c:v>12.022644346174131</c:v>
                </c:pt>
                <c:pt idx="11857">
                  <c:v>12.022644346174117</c:v>
                </c:pt>
                <c:pt idx="11858">
                  <c:v>12.022644346174129</c:v>
                </c:pt>
                <c:pt idx="11859">
                  <c:v>12.02264434617412</c:v>
                </c:pt>
                <c:pt idx="11860">
                  <c:v>12.022644346174134</c:v>
                </c:pt>
                <c:pt idx="11861">
                  <c:v>12.022644346174124</c:v>
                </c:pt>
                <c:pt idx="11862">
                  <c:v>12.022644346174127</c:v>
                </c:pt>
                <c:pt idx="11863">
                  <c:v>12.022644346174125</c:v>
                </c:pt>
                <c:pt idx="11864">
                  <c:v>11.967405313072428</c:v>
                </c:pt>
                <c:pt idx="11865">
                  <c:v>11.96740531307243</c:v>
                </c:pt>
                <c:pt idx="11866">
                  <c:v>11.967405313072424</c:v>
                </c:pt>
                <c:pt idx="11867">
                  <c:v>11.967405313072433</c:v>
                </c:pt>
                <c:pt idx="11868">
                  <c:v>11.967405313072433</c:v>
                </c:pt>
                <c:pt idx="11869">
                  <c:v>11.967405313072428</c:v>
                </c:pt>
                <c:pt idx="11870">
                  <c:v>11.96740531307244</c:v>
                </c:pt>
                <c:pt idx="11871">
                  <c:v>11.967405313072435</c:v>
                </c:pt>
                <c:pt idx="11872">
                  <c:v>11.967405313072433</c:v>
                </c:pt>
                <c:pt idx="11873">
                  <c:v>11.96740531307243</c:v>
                </c:pt>
                <c:pt idx="11874">
                  <c:v>11.967405313072433</c:v>
                </c:pt>
                <c:pt idx="11875">
                  <c:v>11.967405313072442</c:v>
                </c:pt>
                <c:pt idx="11876">
                  <c:v>11.967405313072433</c:v>
                </c:pt>
                <c:pt idx="11877">
                  <c:v>11.96740531307244</c:v>
                </c:pt>
                <c:pt idx="11878">
                  <c:v>11.96740531307244</c:v>
                </c:pt>
                <c:pt idx="11879">
                  <c:v>11.96740531307243</c:v>
                </c:pt>
                <c:pt idx="11880">
                  <c:v>11.96740531307244</c:v>
                </c:pt>
                <c:pt idx="11881">
                  <c:v>11.967405313072428</c:v>
                </c:pt>
                <c:pt idx="11882">
                  <c:v>11.967405313072433</c:v>
                </c:pt>
                <c:pt idx="11883">
                  <c:v>11.967405313072438</c:v>
                </c:pt>
                <c:pt idx="11884">
                  <c:v>11.967405313072437</c:v>
                </c:pt>
                <c:pt idx="11885">
                  <c:v>11.967405313072431</c:v>
                </c:pt>
                <c:pt idx="11886">
                  <c:v>11.967405313072435</c:v>
                </c:pt>
                <c:pt idx="11887">
                  <c:v>11.967405313072428</c:v>
                </c:pt>
                <c:pt idx="11888">
                  <c:v>11.96740531307243</c:v>
                </c:pt>
                <c:pt idx="11889">
                  <c:v>11.967405313072433</c:v>
                </c:pt>
                <c:pt idx="11890">
                  <c:v>11.967405313072435</c:v>
                </c:pt>
                <c:pt idx="11891">
                  <c:v>11.967405313072433</c:v>
                </c:pt>
                <c:pt idx="11892">
                  <c:v>11.967405313072433</c:v>
                </c:pt>
                <c:pt idx="11893">
                  <c:v>11.967405313072437</c:v>
                </c:pt>
                <c:pt idx="11894">
                  <c:v>11.96740531307243</c:v>
                </c:pt>
                <c:pt idx="11895">
                  <c:v>11.967405313072431</c:v>
                </c:pt>
                <c:pt idx="11896">
                  <c:v>11.967405313072426</c:v>
                </c:pt>
                <c:pt idx="11897">
                  <c:v>11.967405313072431</c:v>
                </c:pt>
                <c:pt idx="11898">
                  <c:v>11.967405313072438</c:v>
                </c:pt>
                <c:pt idx="11899">
                  <c:v>11.967405313072431</c:v>
                </c:pt>
                <c:pt idx="11900">
                  <c:v>11.967405313072428</c:v>
                </c:pt>
                <c:pt idx="11901">
                  <c:v>11.967405313072433</c:v>
                </c:pt>
                <c:pt idx="11902">
                  <c:v>11.967405313072437</c:v>
                </c:pt>
                <c:pt idx="11903">
                  <c:v>11.967405313072431</c:v>
                </c:pt>
                <c:pt idx="11904">
                  <c:v>11.967405313072433</c:v>
                </c:pt>
                <c:pt idx="11905">
                  <c:v>11.967405313072435</c:v>
                </c:pt>
                <c:pt idx="11906">
                  <c:v>11.967405313072433</c:v>
                </c:pt>
                <c:pt idx="11907">
                  <c:v>11.967405313072435</c:v>
                </c:pt>
                <c:pt idx="11908">
                  <c:v>11.967405313072426</c:v>
                </c:pt>
                <c:pt idx="11909">
                  <c:v>11.96740531307243</c:v>
                </c:pt>
                <c:pt idx="11910">
                  <c:v>11.967405313072438</c:v>
                </c:pt>
                <c:pt idx="11911">
                  <c:v>11.967405313072435</c:v>
                </c:pt>
                <c:pt idx="11912">
                  <c:v>11.967405313072438</c:v>
                </c:pt>
                <c:pt idx="11913">
                  <c:v>11.96740531307243</c:v>
                </c:pt>
                <c:pt idx="11914">
                  <c:v>11.96740531307244</c:v>
                </c:pt>
                <c:pt idx="11915">
                  <c:v>11.96740531307243</c:v>
                </c:pt>
                <c:pt idx="11916">
                  <c:v>11.967405313072426</c:v>
                </c:pt>
                <c:pt idx="11917">
                  <c:v>11.967405313072428</c:v>
                </c:pt>
                <c:pt idx="11918">
                  <c:v>11.967405313072437</c:v>
                </c:pt>
                <c:pt idx="11919">
                  <c:v>11.967405313072435</c:v>
                </c:pt>
                <c:pt idx="11920">
                  <c:v>11.967405313072428</c:v>
                </c:pt>
                <c:pt idx="11921">
                  <c:v>11.96740531307243</c:v>
                </c:pt>
                <c:pt idx="11922">
                  <c:v>11.967405313072428</c:v>
                </c:pt>
                <c:pt idx="11923">
                  <c:v>11.967405313072433</c:v>
                </c:pt>
                <c:pt idx="11924">
                  <c:v>11.967405313072435</c:v>
                </c:pt>
                <c:pt idx="11925">
                  <c:v>11.967405313072428</c:v>
                </c:pt>
                <c:pt idx="11926">
                  <c:v>11.967405313072428</c:v>
                </c:pt>
                <c:pt idx="11927">
                  <c:v>11.912420080273751</c:v>
                </c:pt>
                <c:pt idx="11928">
                  <c:v>11.912420080273746</c:v>
                </c:pt>
                <c:pt idx="11929">
                  <c:v>11.912420080273742</c:v>
                </c:pt>
                <c:pt idx="11930">
                  <c:v>11.912420080273746</c:v>
                </c:pt>
                <c:pt idx="11931">
                  <c:v>11.912420080273753</c:v>
                </c:pt>
                <c:pt idx="11932">
                  <c:v>11.912420080273758</c:v>
                </c:pt>
                <c:pt idx="11933">
                  <c:v>11.912420080273744</c:v>
                </c:pt>
                <c:pt idx="11934">
                  <c:v>11.912420080273739</c:v>
                </c:pt>
                <c:pt idx="11935">
                  <c:v>11.912420080273751</c:v>
                </c:pt>
                <c:pt idx="11936">
                  <c:v>11.912420080273746</c:v>
                </c:pt>
                <c:pt idx="11937">
                  <c:v>11.912420080273748</c:v>
                </c:pt>
                <c:pt idx="11938">
                  <c:v>11.912420080273744</c:v>
                </c:pt>
                <c:pt idx="11939">
                  <c:v>11.912420080273741</c:v>
                </c:pt>
                <c:pt idx="11940">
                  <c:v>11.912420080273741</c:v>
                </c:pt>
                <c:pt idx="11941">
                  <c:v>11.912420080273741</c:v>
                </c:pt>
                <c:pt idx="11942">
                  <c:v>11.912420080273746</c:v>
                </c:pt>
                <c:pt idx="11943">
                  <c:v>11.912420080273755</c:v>
                </c:pt>
                <c:pt idx="11944">
                  <c:v>11.912420080273746</c:v>
                </c:pt>
                <c:pt idx="11945">
                  <c:v>11.912420080273748</c:v>
                </c:pt>
                <c:pt idx="11946">
                  <c:v>11.912420080273742</c:v>
                </c:pt>
                <c:pt idx="11947">
                  <c:v>11.912420080273741</c:v>
                </c:pt>
                <c:pt idx="11948">
                  <c:v>11.912420080273751</c:v>
                </c:pt>
                <c:pt idx="11949">
                  <c:v>11.912420080273751</c:v>
                </c:pt>
                <c:pt idx="11950">
                  <c:v>11.912420080273749</c:v>
                </c:pt>
                <c:pt idx="11951">
                  <c:v>11.912420080273748</c:v>
                </c:pt>
                <c:pt idx="11952">
                  <c:v>11.912420080273744</c:v>
                </c:pt>
                <c:pt idx="11953">
                  <c:v>11.912420080273742</c:v>
                </c:pt>
                <c:pt idx="11954">
                  <c:v>11.912420080273746</c:v>
                </c:pt>
                <c:pt idx="11955">
                  <c:v>11.912420080273748</c:v>
                </c:pt>
                <c:pt idx="11956">
                  <c:v>11.912420080273746</c:v>
                </c:pt>
                <c:pt idx="11957">
                  <c:v>11.912420080273748</c:v>
                </c:pt>
                <c:pt idx="11958">
                  <c:v>11.912420080273739</c:v>
                </c:pt>
                <c:pt idx="11959">
                  <c:v>11.912420080273741</c:v>
                </c:pt>
                <c:pt idx="11960">
                  <c:v>11.912420080273749</c:v>
                </c:pt>
                <c:pt idx="11961">
                  <c:v>11.912420080273746</c:v>
                </c:pt>
                <c:pt idx="11962">
                  <c:v>11.912420080273742</c:v>
                </c:pt>
                <c:pt idx="11963">
                  <c:v>11.912420080273749</c:v>
                </c:pt>
                <c:pt idx="11964">
                  <c:v>11.912420080273746</c:v>
                </c:pt>
                <c:pt idx="11965">
                  <c:v>11.912420080273741</c:v>
                </c:pt>
                <c:pt idx="11966">
                  <c:v>11.912420080273742</c:v>
                </c:pt>
                <c:pt idx="11967">
                  <c:v>11.912420080273751</c:v>
                </c:pt>
                <c:pt idx="11968">
                  <c:v>11.912420080273742</c:v>
                </c:pt>
                <c:pt idx="11969">
                  <c:v>11.912420080273748</c:v>
                </c:pt>
                <c:pt idx="11970">
                  <c:v>11.912420080273753</c:v>
                </c:pt>
                <c:pt idx="11971">
                  <c:v>11.912420080273749</c:v>
                </c:pt>
                <c:pt idx="11972">
                  <c:v>11.912420080273753</c:v>
                </c:pt>
                <c:pt idx="11973">
                  <c:v>11.912420080273741</c:v>
                </c:pt>
                <c:pt idx="11974">
                  <c:v>11.912420080273748</c:v>
                </c:pt>
                <c:pt idx="11975">
                  <c:v>11.912420080273748</c:v>
                </c:pt>
                <c:pt idx="11976">
                  <c:v>11.912420080273753</c:v>
                </c:pt>
                <c:pt idx="11977">
                  <c:v>11.912420080273748</c:v>
                </c:pt>
                <c:pt idx="11978">
                  <c:v>11.857687481671608</c:v>
                </c:pt>
                <c:pt idx="11979">
                  <c:v>11.857687481671599</c:v>
                </c:pt>
                <c:pt idx="11980">
                  <c:v>11.857687481671599</c:v>
                </c:pt>
                <c:pt idx="11981">
                  <c:v>11.857687481671602</c:v>
                </c:pt>
                <c:pt idx="11982">
                  <c:v>11.857687481671602</c:v>
                </c:pt>
                <c:pt idx="11983">
                  <c:v>11.857687481671597</c:v>
                </c:pt>
                <c:pt idx="11984">
                  <c:v>11.857687481671601</c:v>
                </c:pt>
                <c:pt idx="11985">
                  <c:v>11.857687481671597</c:v>
                </c:pt>
                <c:pt idx="11986">
                  <c:v>11.85768748167161</c:v>
                </c:pt>
                <c:pt idx="11987">
                  <c:v>11.857687481671594</c:v>
                </c:pt>
                <c:pt idx="11988">
                  <c:v>11.857687481671599</c:v>
                </c:pt>
                <c:pt idx="11989">
                  <c:v>11.857687481671597</c:v>
                </c:pt>
                <c:pt idx="11990">
                  <c:v>11.857687481671599</c:v>
                </c:pt>
                <c:pt idx="11991">
                  <c:v>11.857687481671599</c:v>
                </c:pt>
                <c:pt idx="11992">
                  <c:v>11.857687481671601</c:v>
                </c:pt>
                <c:pt idx="11993">
                  <c:v>11.857687481671601</c:v>
                </c:pt>
                <c:pt idx="11994">
                  <c:v>11.857687481671597</c:v>
                </c:pt>
                <c:pt idx="11995">
                  <c:v>11.857687481671599</c:v>
                </c:pt>
                <c:pt idx="11996">
                  <c:v>11.857687481671604</c:v>
                </c:pt>
                <c:pt idx="11997">
                  <c:v>11.857687481671597</c:v>
                </c:pt>
                <c:pt idx="11998">
                  <c:v>11.857687481671599</c:v>
                </c:pt>
                <c:pt idx="11999">
                  <c:v>11.857687481671597</c:v>
                </c:pt>
                <c:pt idx="12000">
                  <c:v>11.857687481671608</c:v>
                </c:pt>
                <c:pt idx="12001">
                  <c:v>11.857687481671601</c:v>
                </c:pt>
                <c:pt idx="12002">
                  <c:v>11.857687481671599</c:v>
                </c:pt>
                <c:pt idx="12003">
                  <c:v>11.857687481671599</c:v>
                </c:pt>
                <c:pt idx="12004">
                  <c:v>11.857687481671604</c:v>
                </c:pt>
                <c:pt idx="12005">
                  <c:v>11.857687481671597</c:v>
                </c:pt>
                <c:pt idx="12006">
                  <c:v>11.857687481671599</c:v>
                </c:pt>
                <c:pt idx="12007">
                  <c:v>11.857687481671604</c:v>
                </c:pt>
                <c:pt idx="12008">
                  <c:v>11.857687481671599</c:v>
                </c:pt>
                <c:pt idx="12009">
                  <c:v>11.857687481671595</c:v>
                </c:pt>
                <c:pt idx="12010">
                  <c:v>11.857687481671599</c:v>
                </c:pt>
                <c:pt idx="12011">
                  <c:v>11.857687481671601</c:v>
                </c:pt>
                <c:pt idx="12012">
                  <c:v>11.85768748167161</c:v>
                </c:pt>
                <c:pt idx="12013">
                  <c:v>11.857687481671606</c:v>
                </c:pt>
                <c:pt idx="12014">
                  <c:v>11.857687481671599</c:v>
                </c:pt>
                <c:pt idx="12015">
                  <c:v>11.857687481671594</c:v>
                </c:pt>
                <c:pt idx="12016">
                  <c:v>11.857687481671601</c:v>
                </c:pt>
                <c:pt idx="12017">
                  <c:v>11.857687481671602</c:v>
                </c:pt>
                <c:pt idx="12018">
                  <c:v>11.857687481671597</c:v>
                </c:pt>
                <c:pt idx="12019">
                  <c:v>11.857687481671601</c:v>
                </c:pt>
                <c:pt idx="12020">
                  <c:v>11.857687481671602</c:v>
                </c:pt>
                <c:pt idx="12021">
                  <c:v>11.857687481671595</c:v>
                </c:pt>
                <c:pt idx="12022">
                  <c:v>11.857687481671601</c:v>
                </c:pt>
                <c:pt idx="12023">
                  <c:v>11.857687481671595</c:v>
                </c:pt>
                <c:pt idx="12024">
                  <c:v>11.857687481671601</c:v>
                </c:pt>
                <c:pt idx="12025">
                  <c:v>11.857687481671601</c:v>
                </c:pt>
                <c:pt idx="12026">
                  <c:v>11.857687481671604</c:v>
                </c:pt>
                <c:pt idx="12027">
                  <c:v>11.85768748167161</c:v>
                </c:pt>
                <c:pt idx="12028">
                  <c:v>11.857687481671602</c:v>
                </c:pt>
                <c:pt idx="12029">
                  <c:v>11.857687481671599</c:v>
                </c:pt>
                <c:pt idx="12030">
                  <c:v>11.857687481671606</c:v>
                </c:pt>
                <c:pt idx="12031">
                  <c:v>11.857687481671601</c:v>
                </c:pt>
                <c:pt idx="12032">
                  <c:v>11.85768748167161</c:v>
                </c:pt>
                <c:pt idx="12033">
                  <c:v>11.857687481671597</c:v>
                </c:pt>
                <c:pt idx="12034">
                  <c:v>11.857687481671602</c:v>
                </c:pt>
                <c:pt idx="12035">
                  <c:v>11.857687481671595</c:v>
                </c:pt>
                <c:pt idx="12036">
                  <c:v>11.857687481671608</c:v>
                </c:pt>
                <c:pt idx="12037">
                  <c:v>11.857687481671595</c:v>
                </c:pt>
                <c:pt idx="12038">
                  <c:v>11.857687481671604</c:v>
                </c:pt>
                <c:pt idx="12039">
                  <c:v>11.857687481671597</c:v>
                </c:pt>
                <c:pt idx="12040">
                  <c:v>11.8032063565173</c:v>
                </c:pt>
                <c:pt idx="12041">
                  <c:v>11.803206356517306</c:v>
                </c:pt>
                <c:pt idx="12042">
                  <c:v>11.803206356517295</c:v>
                </c:pt>
                <c:pt idx="12043">
                  <c:v>11.8032063565173</c:v>
                </c:pt>
                <c:pt idx="12044">
                  <c:v>11.803206356517295</c:v>
                </c:pt>
                <c:pt idx="12045">
                  <c:v>11.803206356517288</c:v>
                </c:pt>
                <c:pt idx="12046">
                  <c:v>11.803206356517304</c:v>
                </c:pt>
                <c:pt idx="12047">
                  <c:v>11.803206356517299</c:v>
                </c:pt>
                <c:pt idx="12048">
                  <c:v>11.80320635651729</c:v>
                </c:pt>
                <c:pt idx="12049">
                  <c:v>11.803206356517292</c:v>
                </c:pt>
                <c:pt idx="12050">
                  <c:v>11.803206356517293</c:v>
                </c:pt>
                <c:pt idx="12051">
                  <c:v>11.803206356517295</c:v>
                </c:pt>
                <c:pt idx="12052">
                  <c:v>11.803206356517295</c:v>
                </c:pt>
                <c:pt idx="12053">
                  <c:v>11.803206356517297</c:v>
                </c:pt>
                <c:pt idx="12054">
                  <c:v>11.8032063565173</c:v>
                </c:pt>
                <c:pt idx="12055">
                  <c:v>11.80320635651729</c:v>
                </c:pt>
                <c:pt idx="12056">
                  <c:v>11.803206356517306</c:v>
                </c:pt>
                <c:pt idx="12057">
                  <c:v>11.803206356517293</c:v>
                </c:pt>
                <c:pt idx="12058">
                  <c:v>11.803206356517295</c:v>
                </c:pt>
                <c:pt idx="12059">
                  <c:v>11.80320635651729</c:v>
                </c:pt>
                <c:pt idx="12060">
                  <c:v>11.803206356517293</c:v>
                </c:pt>
                <c:pt idx="12061">
                  <c:v>11.803206356517293</c:v>
                </c:pt>
                <c:pt idx="12062">
                  <c:v>11.803206356517306</c:v>
                </c:pt>
                <c:pt idx="12063">
                  <c:v>11.803206356517295</c:v>
                </c:pt>
                <c:pt idx="12064">
                  <c:v>11.803206356517297</c:v>
                </c:pt>
                <c:pt idx="12065">
                  <c:v>11.803206356517293</c:v>
                </c:pt>
                <c:pt idx="12066">
                  <c:v>11.803206356517299</c:v>
                </c:pt>
                <c:pt idx="12067">
                  <c:v>11.803206356517295</c:v>
                </c:pt>
                <c:pt idx="12068">
                  <c:v>11.803206356517299</c:v>
                </c:pt>
                <c:pt idx="12069">
                  <c:v>11.803206356517304</c:v>
                </c:pt>
                <c:pt idx="12070">
                  <c:v>11.803206356517299</c:v>
                </c:pt>
                <c:pt idx="12071">
                  <c:v>11.8032063565173</c:v>
                </c:pt>
                <c:pt idx="12072">
                  <c:v>11.803206356517306</c:v>
                </c:pt>
                <c:pt idx="12073">
                  <c:v>11.803206356517297</c:v>
                </c:pt>
                <c:pt idx="12074">
                  <c:v>11.803206356517293</c:v>
                </c:pt>
                <c:pt idx="12075">
                  <c:v>11.803206356517306</c:v>
                </c:pt>
                <c:pt idx="12076">
                  <c:v>11.803206356517293</c:v>
                </c:pt>
                <c:pt idx="12077">
                  <c:v>11.803206356517297</c:v>
                </c:pt>
                <c:pt idx="12078">
                  <c:v>11.803206356517292</c:v>
                </c:pt>
                <c:pt idx="12079">
                  <c:v>11.803206356517302</c:v>
                </c:pt>
                <c:pt idx="12080">
                  <c:v>11.803206356517297</c:v>
                </c:pt>
                <c:pt idx="12081">
                  <c:v>11.803206356517295</c:v>
                </c:pt>
                <c:pt idx="12082">
                  <c:v>11.803206356517306</c:v>
                </c:pt>
                <c:pt idx="12083">
                  <c:v>11.803206356517302</c:v>
                </c:pt>
                <c:pt idx="12084">
                  <c:v>11.803206356517293</c:v>
                </c:pt>
                <c:pt idx="12085">
                  <c:v>11.8032063565173</c:v>
                </c:pt>
                <c:pt idx="12086">
                  <c:v>11.803206356517299</c:v>
                </c:pt>
                <c:pt idx="12087">
                  <c:v>11.803206356517299</c:v>
                </c:pt>
                <c:pt idx="12088">
                  <c:v>11.803206356517293</c:v>
                </c:pt>
                <c:pt idx="12089">
                  <c:v>11.803206356517304</c:v>
                </c:pt>
                <c:pt idx="12090">
                  <c:v>11.803206356517293</c:v>
                </c:pt>
                <c:pt idx="12091">
                  <c:v>11.803206356517293</c:v>
                </c:pt>
                <c:pt idx="12092">
                  <c:v>11.803206356517302</c:v>
                </c:pt>
                <c:pt idx="12093">
                  <c:v>11.803206356517299</c:v>
                </c:pt>
                <c:pt idx="12094">
                  <c:v>11.803206356517299</c:v>
                </c:pt>
                <c:pt idx="12095">
                  <c:v>11.803206356517299</c:v>
                </c:pt>
                <c:pt idx="12096">
                  <c:v>11.803206356517297</c:v>
                </c:pt>
                <c:pt idx="12097">
                  <c:v>11.803206356517297</c:v>
                </c:pt>
                <c:pt idx="12098">
                  <c:v>11.803206356517293</c:v>
                </c:pt>
                <c:pt idx="12099">
                  <c:v>11.803206356517292</c:v>
                </c:pt>
                <c:pt idx="12100">
                  <c:v>11.803206356517295</c:v>
                </c:pt>
                <c:pt idx="12101">
                  <c:v>11.8032063565173</c:v>
                </c:pt>
                <c:pt idx="12102">
                  <c:v>11.8032063565173</c:v>
                </c:pt>
                <c:pt idx="12103">
                  <c:v>11.748975549395302</c:v>
                </c:pt>
                <c:pt idx="12104">
                  <c:v>11.748975549395304</c:v>
                </c:pt>
                <c:pt idx="12105">
                  <c:v>11.748975549395293</c:v>
                </c:pt>
                <c:pt idx="12106">
                  <c:v>11.748975549395297</c:v>
                </c:pt>
                <c:pt idx="12107">
                  <c:v>11.748975549395308</c:v>
                </c:pt>
                <c:pt idx="12108">
                  <c:v>11.748975549395293</c:v>
                </c:pt>
                <c:pt idx="12109">
                  <c:v>11.748975549395304</c:v>
                </c:pt>
                <c:pt idx="12110">
                  <c:v>11.748975549395302</c:v>
                </c:pt>
                <c:pt idx="12111">
                  <c:v>11.748975549395299</c:v>
                </c:pt>
                <c:pt idx="12112">
                  <c:v>11.748975549395299</c:v>
                </c:pt>
                <c:pt idx="12113">
                  <c:v>11.748975549395301</c:v>
                </c:pt>
                <c:pt idx="12114">
                  <c:v>11.748975549395293</c:v>
                </c:pt>
                <c:pt idx="12115">
                  <c:v>11.748975549395295</c:v>
                </c:pt>
                <c:pt idx="12116">
                  <c:v>11.748975549395293</c:v>
                </c:pt>
                <c:pt idx="12117">
                  <c:v>11.748975549395293</c:v>
                </c:pt>
                <c:pt idx="12118">
                  <c:v>11.748975549395293</c:v>
                </c:pt>
                <c:pt idx="12119">
                  <c:v>11.748975549395293</c:v>
                </c:pt>
                <c:pt idx="12120">
                  <c:v>11.748975549395299</c:v>
                </c:pt>
                <c:pt idx="12121">
                  <c:v>11.748975549395301</c:v>
                </c:pt>
                <c:pt idx="12122">
                  <c:v>11.748975549395295</c:v>
                </c:pt>
                <c:pt idx="12123">
                  <c:v>11.748975549395301</c:v>
                </c:pt>
                <c:pt idx="12124">
                  <c:v>11.748975549395301</c:v>
                </c:pt>
                <c:pt idx="12125">
                  <c:v>11.748975549395299</c:v>
                </c:pt>
                <c:pt idx="12126">
                  <c:v>11.748975549395306</c:v>
                </c:pt>
                <c:pt idx="12127">
                  <c:v>11.748975549395299</c:v>
                </c:pt>
                <c:pt idx="12128">
                  <c:v>11.748975549395297</c:v>
                </c:pt>
                <c:pt idx="12129">
                  <c:v>11.748975549395301</c:v>
                </c:pt>
                <c:pt idx="12130">
                  <c:v>11.748975549395295</c:v>
                </c:pt>
                <c:pt idx="12131">
                  <c:v>11.748975549395301</c:v>
                </c:pt>
                <c:pt idx="12132">
                  <c:v>11.748975549395297</c:v>
                </c:pt>
                <c:pt idx="12133">
                  <c:v>11.748975549395292</c:v>
                </c:pt>
                <c:pt idx="12134">
                  <c:v>11.748975549395302</c:v>
                </c:pt>
                <c:pt idx="12135">
                  <c:v>11.748975549395308</c:v>
                </c:pt>
                <c:pt idx="12136">
                  <c:v>11.748975549395295</c:v>
                </c:pt>
                <c:pt idx="12137">
                  <c:v>11.74897554939529</c:v>
                </c:pt>
                <c:pt idx="12138">
                  <c:v>11.748975549395293</c:v>
                </c:pt>
                <c:pt idx="12139">
                  <c:v>11.748975549395301</c:v>
                </c:pt>
                <c:pt idx="12140">
                  <c:v>11.748975549395293</c:v>
                </c:pt>
                <c:pt idx="12141">
                  <c:v>11.748975549395295</c:v>
                </c:pt>
                <c:pt idx="12142">
                  <c:v>11.748975549395301</c:v>
                </c:pt>
                <c:pt idx="12143">
                  <c:v>11.748975549395293</c:v>
                </c:pt>
                <c:pt idx="12144">
                  <c:v>11.748975549395295</c:v>
                </c:pt>
                <c:pt idx="12145">
                  <c:v>11.748975549395301</c:v>
                </c:pt>
                <c:pt idx="12146">
                  <c:v>11.748975549395302</c:v>
                </c:pt>
                <c:pt idx="12147">
                  <c:v>11.748975549395301</c:v>
                </c:pt>
                <c:pt idx="12148">
                  <c:v>11.748975549395301</c:v>
                </c:pt>
                <c:pt idx="12149">
                  <c:v>11.748975549395297</c:v>
                </c:pt>
                <c:pt idx="12150">
                  <c:v>11.748975549395292</c:v>
                </c:pt>
                <c:pt idx="12151">
                  <c:v>11.748975549395297</c:v>
                </c:pt>
                <c:pt idx="12152">
                  <c:v>11.748975549395295</c:v>
                </c:pt>
                <c:pt idx="12153">
                  <c:v>11.748975549395299</c:v>
                </c:pt>
                <c:pt idx="12154">
                  <c:v>11.748975549395297</c:v>
                </c:pt>
                <c:pt idx="12155">
                  <c:v>11.748975549395293</c:v>
                </c:pt>
                <c:pt idx="12156">
                  <c:v>11.748975549395293</c:v>
                </c:pt>
                <c:pt idx="12157">
                  <c:v>11.694993910198701</c:v>
                </c:pt>
                <c:pt idx="12158">
                  <c:v>11.694993910198704</c:v>
                </c:pt>
                <c:pt idx="12159">
                  <c:v>11.694993910198702</c:v>
                </c:pt>
                <c:pt idx="12160">
                  <c:v>11.694993910198701</c:v>
                </c:pt>
                <c:pt idx="12161">
                  <c:v>11.694993910198706</c:v>
                </c:pt>
                <c:pt idx="12162">
                  <c:v>11.694993910198706</c:v>
                </c:pt>
                <c:pt idx="12163">
                  <c:v>11.694993910198706</c:v>
                </c:pt>
                <c:pt idx="12164">
                  <c:v>11.694993910198697</c:v>
                </c:pt>
                <c:pt idx="12165">
                  <c:v>11.694993910198702</c:v>
                </c:pt>
                <c:pt idx="12166">
                  <c:v>11.694993910198706</c:v>
                </c:pt>
                <c:pt idx="12167">
                  <c:v>11.694993910198701</c:v>
                </c:pt>
                <c:pt idx="12168">
                  <c:v>11.694993910198699</c:v>
                </c:pt>
                <c:pt idx="12169">
                  <c:v>11.694993910198708</c:v>
                </c:pt>
                <c:pt idx="12170">
                  <c:v>11.694993910198701</c:v>
                </c:pt>
                <c:pt idx="12171">
                  <c:v>11.694993910198699</c:v>
                </c:pt>
                <c:pt idx="12172">
                  <c:v>11.694993910198701</c:v>
                </c:pt>
                <c:pt idx="12173">
                  <c:v>11.694993910198708</c:v>
                </c:pt>
                <c:pt idx="12174">
                  <c:v>11.694993910198704</c:v>
                </c:pt>
                <c:pt idx="12175">
                  <c:v>11.694993910198699</c:v>
                </c:pt>
                <c:pt idx="12176">
                  <c:v>11.694993910198699</c:v>
                </c:pt>
                <c:pt idx="12177">
                  <c:v>11.694993910198704</c:v>
                </c:pt>
                <c:pt idx="12178">
                  <c:v>11.694993910198701</c:v>
                </c:pt>
                <c:pt idx="12179">
                  <c:v>11.694993910198701</c:v>
                </c:pt>
                <c:pt idx="12180">
                  <c:v>11.694993910198704</c:v>
                </c:pt>
                <c:pt idx="12181">
                  <c:v>11.694993910198702</c:v>
                </c:pt>
                <c:pt idx="12182">
                  <c:v>11.694993910198704</c:v>
                </c:pt>
                <c:pt idx="12183">
                  <c:v>11.694993910198699</c:v>
                </c:pt>
                <c:pt idx="12184">
                  <c:v>11.694993910198702</c:v>
                </c:pt>
                <c:pt idx="12185">
                  <c:v>11.694993910198702</c:v>
                </c:pt>
                <c:pt idx="12186">
                  <c:v>11.694993910198699</c:v>
                </c:pt>
                <c:pt idx="12187">
                  <c:v>11.694993910198704</c:v>
                </c:pt>
                <c:pt idx="12188">
                  <c:v>11.694993910198702</c:v>
                </c:pt>
                <c:pt idx="12189">
                  <c:v>11.694993910198701</c:v>
                </c:pt>
                <c:pt idx="12190">
                  <c:v>11.694993910198701</c:v>
                </c:pt>
                <c:pt idx="12191">
                  <c:v>11.694993910198704</c:v>
                </c:pt>
                <c:pt idx="12192">
                  <c:v>11.694993910198699</c:v>
                </c:pt>
                <c:pt idx="12193">
                  <c:v>11.694993910198701</c:v>
                </c:pt>
                <c:pt idx="12194">
                  <c:v>11.694993910198701</c:v>
                </c:pt>
                <c:pt idx="12195">
                  <c:v>11.694993910198702</c:v>
                </c:pt>
                <c:pt idx="12196">
                  <c:v>11.694993910198704</c:v>
                </c:pt>
                <c:pt idx="12197">
                  <c:v>11.694993910198702</c:v>
                </c:pt>
                <c:pt idx="12198">
                  <c:v>11.694993910198699</c:v>
                </c:pt>
                <c:pt idx="12199">
                  <c:v>11.694993910198701</c:v>
                </c:pt>
                <c:pt idx="12200">
                  <c:v>11.694993910198699</c:v>
                </c:pt>
                <c:pt idx="12201">
                  <c:v>11.694993910198701</c:v>
                </c:pt>
                <c:pt idx="12202">
                  <c:v>11.694993910198702</c:v>
                </c:pt>
                <c:pt idx="12203">
                  <c:v>11.694993910198708</c:v>
                </c:pt>
                <c:pt idx="12204">
                  <c:v>11.694993910198702</c:v>
                </c:pt>
                <c:pt idx="12205">
                  <c:v>11.694993910198708</c:v>
                </c:pt>
                <c:pt idx="12206">
                  <c:v>11.694993910198699</c:v>
                </c:pt>
                <c:pt idx="12207">
                  <c:v>11.694993910198706</c:v>
                </c:pt>
                <c:pt idx="12208">
                  <c:v>11.694993910198697</c:v>
                </c:pt>
                <c:pt idx="12209">
                  <c:v>11.694993910198702</c:v>
                </c:pt>
                <c:pt idx="12210">
                  <c:v>11.694993910198709</c:v>
                </c:pt>
                <c:pt idx="12211">
                  <c:v>11.694993910198706</c:v>
                </c:pt>
                <c:pt idx="12212">
                  <c:v>11.694993910198701</c:v>
                </c:pt>
                <c:pt idx="12213">
                  <c:v>11.694993910198704</c:v>
                </c:pt>
                <c:pt idx="12214">
                  <c:v>11.694993910198702</c:v>
                </c:pt>
                <c:pt idx="12215">
                  <c:v>11.694993910198695</c:v>
                </c:pt>
                <c:pt idx="12216">
                  <c:v>11.694993910198701</c:v>
                </c:pt>
                <c:pt idx="12217">
                  <c:v>11.694993910198704</c:v>
                </c:pt>
                <c:pt idx="12218">
                  <c:v>11.694993910198706</c:v>
                </c:pt>
                <c:pt idx="12219">
                  <c:v>11.694993910198706</c:v>
                </c:pt>
                <c:pt idx="12220">
                  <c:v>11.694993910198702</c:v>
                </c:pt>
                <c:pt idx="12221">
                  <c:v>11.694993910198702</c:v>
                </c:pt>
                <c:pt idx="12222">
                  <c:v>11.694993910198708</c:v>
                </c:pt>
                <c:pt idx="12223">
                  <c:v>11.694993910198704</c:v>
                </c:pt>
                <c:pt idx="12224">
                  <c:v>11.694993910198704</c:v>
                </c:pt>
                <c:pt idx="12225">
                  <c:v>11.694993910198697</c:v>
                </c:pt>
                <c:pt idx="12226">
                  <c:v>11.694993910198708</c:v>
                </c:pt>
                <c:pt idx="12227">
                  <c:v>11.641260294104907</c:v>
                </c:pt>
                <c:pt idx="12228">
                  <c:v>11.641260294104907</c:v>
                </c:pt>
                <c:pt idx="12229">
                  <c:v>11.641260294104903</c:v>
                </c:pt>
                <c:pt idx="12230">
                  <c:v>11.64126029410491</c:v>
                </c:pt>
                <c:pt idx="12231">
                  <c:v>11.641260294104914</c:v>
                </c:pt>
                <c:pt idx="12232">
                  <c:v>11.641260294104905</c:v>
                </c:pt>
                <c:pt idx="12233">
                  <c:v>11.641260294104915</c:v>
                </c:pt>
                <c:pt idx="12234">
                  <c:v>11.641260294104903</c:v>
                </c:pt>
                <c:pt idx="12235">
                  <c:v>11.641260294104905</c:v>
                </c:pt>
                <c:pt idx="12236">
                  <c:v>11.641260294104907</c:v>
                </c:pt>
                <c:pt idx="12237">
                  <c:v>11.641260294104912</c:v>
                </c:pt>
                <c:pt idx="12238">
                  <c:v>11.641260294104903</c:v>
                </c:pt>
                <c:pt idx="12239">
                  <c:v>11.641260294104907</c:v>
                </c:pt>
                <c:pt idx="12240">
                  <c:v>11.641260294104907</c:v>
                </c:pt>
                <c:pt idx="12241">
                  <c:v>11.641260294104908</c:v>
                </c:pt>
                <c:pt idx="12242">
                  <c:v>11.641260294104905</c:v>
                </c:pt>
                <c:pt idx="12243">
                  <c:v>11.641260294104907</c:v>
                </c:pt>
                <c:pt idx="12244">
                  <c:v>11.64126029410491</c:v>
                </c:pt>
                <c:pt idx="12245">
                  <c:v>11.641260294104903</c:v>
                </c:pt>
                <c:pt idx="12246">
                  <c:v>11.641260294104903</c:v>
                </c:pt>
                <c:pt idx="12247">
                  <c:v>11.641260294104907</c:v>
                </c:pt>
                <c:pt idx="12248">
                  <c:v>11.64126029410491</c:v>
                </c:pt>
                <c:pt idx="12249">
                  <c:v>11.64126029410491</c:v>
                </c:pt>
                <c:pt idx="12250">
                  <c:v>11.641260294104905</c:v>
                </c:pt>
                <c:pt idx="12251">
                  <c:v>11.641260294104917</c:v>
                </c:pt>
                <c:pt idx="12252">
                  <c:v>11.641260294104912</c:v>
                </c:pt>
                <c:pt idx="12253">
                  <c:v>11.641260294104912</c:v>
                </c:pt>
                <c:pt idx="12254">
                  <c:v>11.64126029410491</c:v>
                </c:pt>
                <c:pt idx="12255">
                  <c:v>11.641260294104903</c:v>
                </c:pt>
                <c:pt idx="12256">
                  <c:v>11.641260294104903</c:v>
                </c:pt>
                <c:pt idx="12257">
                  <c:v>11.64126029410491</c:v>
                </c:pt>
                <c:pt idx="12258">
                  <c:v>11.641260294104914</c:v>
                </c:pt>
                <c:pt idx="12259">
                  <c:v>11.64126029410491</c:v>
                </c:pt>
                <c:pt idx="12260">
                  <c:v>11.641260294104917</c:v>
                </c:pt>
                <c:pt idx="12261">
                  <c:v>11.641260294104908</c:v>
                </c:pt>
                <c:pt idx="12262">
                  <c:v>11.641260294104905</c:v>
                </c:pt>
                <c:pt idx="12263">
                  <c:v>11.64126029410491</c:v>
                </c:pt>
                <c:pt idx="12264">
                  <c:v>11.641260294104907</c:v>
                </c:pt>
                <c:pt idx="12265">
                  <c:v>11.641260294104899</c:v>
                </c:pt>
                <c:pt idx="12266">
                  <c:v>11.641260294104898</c:v>
                </c:pt>
                <c:pt idx="12267">
                  <c:v>11.641260294104907</c:v>
                </c:pt>
                <c:pt idx="12268">
                  <c:v>11.641260294104905</c:v>
                </c:pt>
                <c:pt idx="12269">
                  <c:v>11.641260294104901</c:v>
                </c:pt>
                <c:pt idx="12270">
                  <c:v>11.641260294104912</c:v>
                </c:pt>
                <c:pt idx="12271">
                  <c:v>11.641260294104915</c:v>
                </c:pt>
                <c:pt idx="12272">
                  <c:v>11.641260294104908</c:v>
                </c:pt>
                <c:pt idx="12273">
                  <c:v>11.641260294104912</c:v>
                </c:pt>
                <c:pt idx="12274">
                  <c:v>11.64126029410491</c:v>
                </c:pt>
                <c:pt idx="12275">
                  <c:v>11.641260294104903</c:v>
                </c:pt>
                <c:pt idx="12276">
                  <c:v>11.641260294104907</c:v>
                </c:pt>
                <c:pt idx="12277">
                  <c:v>11.641260294104917</c:v>
                </c:pt>
                <c:pt idx="12278">
                  <c:v>11.64126029410491</c:v>
                </c:pt>
                <c:pt idx="12279">
                  <c:v>11.641260294104907</c:v>
                </c:pt>
                <c:pt idx="12280">
                  <c:v>11.641260294104905</c:v>
                </c:pt>
                <c:pt idx="12281">
                  <c:v>11.641260294104908</c:v>
                </c:pt>
                <c:pt idx="12282">
                  <c:v>11.641260294104907</c:v>
                </c:pt>
                <c:pt idx="12283">
                  <c:v>11.64126029410491</c:v>
                </c:pt>
                <c:pt idx="12284">
                  <c:v>11.641260294104908</c:v>
                </c:pt>
                <c:pt idx="12285">
                  <c:v>11.641260294104912</c:v>
                </c:pt>
                <c:pt idx="12286">
                  <c:v>11.641260294104901</c:v>
                </c:pt>
                <c:pt idx="12287">
                  <c:v>11.587773561551256</c:v>
                </c:pt>
                <c:pt idx="12288">
                  <c:v>11.587773561551256</c:v>
                </c:pt>
                <c:pt idx="12289">
                  <c:v>11.587773561551259</c:v>
                </c:pt>
                <c:pt idx="12290">
                  <c:v>11.587773561551261</c:v>
                </c:pt>
                <c:pt idx="12291">
                  <c:v>11.587773561551254</c:v>
                </c:pt>
                <c:pt idx="12292">
                  <c:v>11.587773561551261</c:v>
                </c:pt>
                <c:pt idx="12293">
                  <c:v>11.587773561551263</c:v>
                </c:pt>
                <c:pt idx="12294">
                  <c:v>11.587773561551254</c:v>
                </c:pt>
                <c:pt idx="12295">
                  <c:v>11.587773561551257</c:v>
                </c:pt>
                <c:pt idx="12296">
                  <c:v>11.587773561551256</c:v>
                </c:pt>
                <c:pt idx="12297">
                  <c:v>11.587773561551259</c:v>
                </c:pt>
                <c:pt idx="12298">
                  <c:v>11.587773561551257</c:v>
                </c:pt>
                <c:pt idx="12299">
                  <c:v>11.587773561551264</c:v>
                </c:pt>
                <c:pt idx="12300">
                  <c:v>11.587773561551257</c:v>
                </c:pt>
                <c:pt idx="12301">
                  <c:v>11.587773561551256</c:v>
                </c:pt>
                <c:pt idx="12302">
                  <c:v>11.587773561551254</c:v>
                </c:pt>
                <c:pt idx="12303">
                  <c:v>11.58777356155125</c:v>
                </c:pt>
                <c:pt idx="12304">
                  <c:v>11.587773561551256</c:v>
                </c:pt>
                <c:pt idx="12305">
                  <c:v>11.587773561551254</c:v>
                </c:pt>
                <c:pt idx="12306">
                  <c:v>11.587773561551263</c:v>
                </c:pt>
                <c:pt idx="12307">
                  <c:v>11.587773561551254</c:v>
                </c:pt>
                <c:pt idx="12308">
                  <c:v>11.587773561551256</c:v>
                </c:pt>
                <c:pt idx="12309">
                  <c:v>11.587773561551252</c:v>
                </c:pt>
                <c:pt idx="12310">
                  <c:v>11.587773561551254</c:v>
                </c:pt>
                <c:pt idx="12311">
                  <c:v>11.587773561551261</c:v>
                </c:pt>
                <c:pt idx="12312">
                  <c:v>11.58777356155125</c:v>
                </c:pt>
                <c:pt idx="12313">
                  <c:v>11.587773561551254</c:v>
                </c:pt>
                <c:pt idx="12314">
                  <c:v>11.587773561551257</c:v>
                </c:pt>
                <c:pt idx="12315">
                  <c:v>11.587773561551254</c:v>
                </c:pt>
                <c:pt idx="12316">
                  <c:v>11.587773561551256</c:v>
                </c:pt>
                <c:pt idx="12317">
                  <c:v>11.587773561551254</c:v>
                </c:pt>
                <c:pt idx="12318">
                  <c:v>11.587773561551263</c:v>
                </c:pt>
                <c:pt idx="12319">
                  <c:v>11.587773561551254</c:v>
                </c:pt>
                <c:pt idx="12320">
                  <c:v>11.587773561551263</c:v>
                </c:pt>
                <c:pt idx="12321">
                  <c:v>11.587773561551256</c:v>
                </c:pt>
                <c:pt idx="12322">
                  <c:v>11.587773561551259</c:v>
                </c:pt>
                <c:pt idx="12323">
                  <c:v>11.587773561551261</c:v>
                </c:pt>
                <c:pt idx="12324">
                  <c:v>11.587773561551256</c:v>
                </c:pt>
                <c:pt idx="12325">
                  <c:v>11.587773561551261</c:v>
                </c:pt>
                <c:pt idx="12326">
                  <c:v>11.587773561551256</c:v>
                </c:pt>
                <c:pt idx="12327">
                  <c:v>11.587773561551252</c:v>
                </c:pt>
                <c:pt idx="12328">
                  <c:v>11.587773561551254</c:v>
                </c:pt>
                <c:pt idx="12329">
                  <c:v>11.587773561551252</c:v>
                </c:pt>
                <c:pt idx="12330">
                  <c:v>11.587773561551266</c:v>
                </c:pt>
                <c:pt idx="12331">
                  <c:v>11.587773561551261</c:v>
                </c:pt>
                <c:pt idx="12332">
                  <c:v>11.587773561551252</c:v>
                </c:pt>
                <c:pt idx="12333">
                  <c:v>11.587773561551257</c:v>
                </c:pt>
                <c:pt idx="12334">
                  <c:v>11.58777356155125</c:v>
                </c:pt>
                <c:pt idx="12335">
                  <c:v>11.587773561551259</c:v>
                </c:pt>
                <c:pt idx="12336">
                  <c:v>11.587773561551257</c:v>
                </c:pt>
                <c:pt idx="12337">
                  <c:v>11.587773561551259</c:v>
                </c:pt>
                <c:pt idx="12338">
                  <c:v>11.587773561551254</c:v>
                </c:pt>
                <c:pt idx="12339">
                  <c:v>11.587773561551264</c:v>
                </c:pt>
                <c:pt idx="12340">
                  <c:v>11.587773561551256</c:v>
                </c:pt>
                <c:pt idx="12341">
                  <c:v>11.587773561551261</c:v>
                </c:pt>
                <c:pt idx="12342">
                  <c:v>11.587773561551259</c:v>
                </c:pt>
                <c:pt idx="12343">
                  <c:v>11.587773561551264</c:v>
                </c:pt>
                <c:pt idx="12344">
                  <c:v>11.58777356155125</c:v>
                </c:pt>
                <c:pt idx="12345">
                  <c:v>11.587773561551256</c:v>
                </c:pt>
                <c:pt idx="12346">
                  <c:v>11.587773561551256</c:v>
                </c:pt>
                <c:pt idx="12347">
                  <c:v>11.587773561551261</c:v>
                </c:pt>
                <c:pt idx="12348">
                  <c:v>11.587773561551256</c:v>
                </c:pt>
                <c:pt idx="12349">
                  <c:v>11.587773561551257</c:v>
                </c:pt>
                <c:pt idx="12350">
                  <c:v>11.587773561551257</c:v>
                </c:pt>
                <c:pt idx="12351">
                  <c:v>11.587773561551264</c:v>
                </c:pt>
                <c:pt idx="12352">
                  <c:v>11.587773561551254</c:v>
                </c:pt>
                <c:pt idx="12353">
                  <c:v>11.587773561551254</c:v>
                </c:pt>
                <c:pt idx="12354">
                  <c:v>11.587773561551266</c:v>
                </c:pt>
                <c:pt idx="12355">
                  <c:v>11.587773561551247</c:v>
                </c:pt>
                <c:pt idx="12356">
                  <c:v>11.587773561551263</c:v>
                </c:pt>
                <c:pt idx="12357">
                  <c:v>11.587773561551257</c:v>
                </c:pt>
                <c:pt idx="12358">
                  <c:v>11.587773561551264</c:v>
                </c:pt>
                <c:pt idx="12359">
                  <c:v>11.587773561551252</c:v>
                </c:pt>
                <c:pt idx="12360">
                  <c:v>11.587773561551257</c:v>
                </c:pt>
                <c:pt idx="12361">
                  <c:v>11.587773561551257</c:v>
                </c:pt>
                <c:pt idx="12362">
                  <c:v>11.58777356155125</c:v>
                </c:pt>
                <c:pt idx="12363">
                  <c:v>11.587773561551257</c:v>
                </c:pt>
                <c:pt idx="12364">
                  <c:v>11.587773561551261</c:v>
                </c:pt>
                <c:pt idx="12365">
                  <c:v>11.587773561551263</c:v>
                </c:pt>
                <c:pt idx="12366">
                  <c:v>11.587773561551256</c:v>
                </c:pt>
                <c:pt idx="12367">
                  <c:v>11.587773561551257</c:v>
                </c:pt>
                <c:pt idx="12368">
                  <c:v>11.534532578210927</c:v>
                </c:pt>
                <c:pt idx="12369">
                  <c:v>11.534532578210918</c:v>
                </c:pt>
                <c:pt idx="12370">
                  <c:v>11.534532578210921</c:v>
                </c:pt>
                <c:pt idx="12371">
                  <c:v>11.534532578210914</c:v>
                </c:pt>
                <c:pt idx="12372">
                  <c:v>11.534532578210925</c:v>
                </c:pt>
                <c:pt idx="12373">
                  <c:v>11.534532578210927</c:v>
                </c:pt>
                <c:pt idx="12374">
                  <c:v>11.534532578210918</c:v>
                </c:pt>
                <c:pt idx="12375">
                  <c:v>11.534532578210923</c:v>
                </c:pt>
                <c:pt idx="12376">
                  <c:v>11.534532578210921</c:v>
                </c:pt>
                <c:pt idx="12377">
                  <c:v>11.534532578210921</c:v>
                </c:pt>
                <c:pt idx="12378">
                  <c:v>11.534532578210914</c:v>
                </c:pt>
                <c:pt idx="12379">
                  <c:v>11.534532578210916</c:v>
                </c:pt>
                <c:pt idx="12380">
                  <c:v>11.534532578210923</c:v>
                </c:pt>
                <c:pt idx="12381">
                  <c:v>11.53453257821092</c:v>
                </c:pt>
                <c:pt idx="12382">
                  <c:v>11.534532578210925</c:v>
                </c:pt>
                <c:pt idx="12383">
                  <c:v>11.534532578210928</c:v>
                </c:pt>
                <c:pt idx="12384">
                  <c:v>11.53453257821092</c:v>
                </c:pt>
                <c:pt idx="12385">
                  <c:v>11.534532578210912</c:v>
                </c:pt>
                <c:pt idx="12386">
                  <c:v>11.534532578210916</c:v>
                </c:pt>
                <c:pt idx="12387">
                  <c:v>11.534532578210916</c:v>
                </c:pt>
                <c:pt idx="12388">
                  <c:v>11.534532578210914</c:v>
                </c:pt>
                <c:pt idx="12389">
                  <c:v>11.534532578210925</c:v>
                </c:pt>
                <c:pt idx="12390">
                  <c:v>11.534532578210916</c:v>
                </c:pt>
                <c:pt idx="12391">
                  <c:v>11.534532578210914</c:v>
                </c:pt>
                <c:pt idx="12392">
                  <c:v>11.534532578210918</c:v>
                </c:pt>
                <c:pt idx="12393">
                  <c:v>11.534532578210916</c:v>
                </c:pt>
                <c:pt idx="12394">
                  <c:v>11.534532578210927</c:v>
                </c:pt>
                <c:pt idx="12395">
                  <c:v>11.534532578210928</c:v>
                </c:pt>
                <c:pt idx="12396">
                  <c:v>11.534532578210916</c:v>
                </c:pt>
                <c:pt idx="12397">
                  <c:v>11.53453257821092</c:v>
                </c:pt>
                <c:pt idx="12398">
                  <c:v>11.534532578210916</c:v>
                </c:pt>
                <c:pt idx="12399">
                  <c:v>11.53453257821092</c:v>
                </c:pt>
                <c:pt idx="12400">
                  <c:v>11.53453257821092</c:v>
                </c:pt>
                <c:pt idx="12401">
                  <c:v>11.534532578210927</c:v>
                </c:pt>
                <c:pt idx="12402">
                  <c:v>11.534532578210932</c:v>
                </c:pt>
                <c:pt idx="12403">
                  <c:v>11.534532578210925</c:v>
                </c:pt>
                <c:pt idx="12404">
                  <c:v>11.534532578210916</c:v>
                </c:pt>
                <c:pt idx="12405">
                  <c:v>11.53453257821092</c:v>
                </c:pt>
                <c:pt idx="12406">
                  <c:v>11.534532578210918</c:v>
                </c:pt>
                <c:pt idx="12407">
                  <c:v>11.534532578210921</c:v>
                </c:pt>
                <c:pt idx="12408">
                  <c:v>11.534532578210921</c:v>
                </c:pt>
                <c:pt idx="12409">
                  <c:v>11.534532578210923</c:v>
                </c:pt>
                <c:pt idx="12410">
                  <c:v>11.534532578210921</c:v>
                </c:pt>
                <c:pt idx="12411">
                  <c:v>11.53453257821092</c:v>
                </c:pt>
                <c:pt idx="12412">
                  <c:v>11.534532578210932</c:v>
                </c:pt>
                <c:pt idx="12413">
                  <c:v>11.53453257821092</c:v>
                </c:pt>
                <c:pt idx="12414">
                  <c:v>11.534532578210916</c:v>
                </c:pt>
                <c:pt idx="12415">
                  <c:v>11.534532578210927</c:v>
                </c:pt>
                <c:pt idx="12416">
                  <c:v>11.534532578210921</c:v>
                </c:pt>
                <c:pt idx="12417">
                  <c:v>11.534532578210916</c:v>
                </c:pt>
                <c:pt idx="12418">
                  <c:v>11.53453257821092</c:v>
                </c:pt>
                <c:pt idx="12419">
                  <c:v>11.534532578210916</c:v>
                </c:pt>
                <c:pt idx="12420">
                  <c:v>11.481536214968822</c:v>
                </c:pt>
                <c:pt idx="12421">
                  <c:v>11.481536214968822</c:v>
                </c:pt>
                <c:pt idx="12422">
                  <c:v>11.48153621496882</c:v>
                </c:pt>
                <c:pt idx="12423">
                  <c:v>11.48153621496883</c:v>
                </c:pt>
                <c:pt idx="12424">
                  <c:v>11.481536214968825</c:v>
                </c:pt>
                <c:pt idx="12425">
                  <c:v>11.481536214968825</c:v>
                </c:pt>
                <c:pt idx="12426">
                  <c:v>11.481536214968829</c:v>
                </c:pt>
                <c:pt idx="12427">
                  <c:v>11.481536214968825</c:v>
                </c:pt>
                <c:pt idx="12428">
                  <c:v>11.481536214968822</c:v>
                </c:pt>
                <c:pt idx="12429">
                  <c:v>11.481536214968832</c:v>
                </c:pt>
                <c:pt idx="12430">
                  <c:v>11.481536214968823</c:v>
                </c:pt>
                <c:pt idx="12431">
                  <c:v>11.481536214968825</c:v>
                </c:pt>
                <c:pt idx="12432">
                  <c:v>11.481536214968825</c:v>
                </c:pt>
                <c:pt idx="12433">
                  <c:v>11.481536214968827</c:v>
                </c:pt>
                <c:pt idx="12434">
                  <c:v>11.481536214968823</c:v>
                </c:pt>
                <c:pt idx="12435">
                  <c:v>11.481536214968822</c:v>
                </c:pt>
                <c:pt idx="12436">
                  <c:v>11.481536214968825</c:v>
                </c:pt>
                <c:pt idx="12437">
                  <c:v>11.481536214968823</c:v>
                </c:pt>
                <c:pt idx="12438">
                  <c:v>11.481536214968823</c:v>
                </c:pt>
                <c:pt idx="12439">
                  <c:v>11.481536214968827</c:v>
                </c:pt>
                <c:pt idx="12440">
                  <c:v>11.48153621496882</c:v>
                </c:pt>
                <c:pt idx="12441">
                  <c:v>11.481536214968822</c:v>
                </c:pt>
                <c:pt idx="12442">
                  <c:v>11.481536214968823</c:v>
                </c:pt>
                <c:pt idx="12443">
                  <c:v>11.481536214968825</c:v>
                </c:pt>
                <c:pt idx="12444">
                  <c:v>11.481536214968829</c:v>
                </c:pt>
                <c:pt idx="12445">
                  <c:v>11.481536214968834</c:v>
                </c:pt>
                <c:pt idx="12446">
                  <c:v>11.481536214968823</c:v>
                </c:pt>
                <c:pt idx="12447">
                  <c:v>11.481536214968827</c:v>
                </c:pt>
                <c:pt idx="12448">
                  <c:v>11.481536214968825</c:v>
                </c:pt>
                <c:pt idx="12449">
                  <c:v>11.481536214968825</c:v>
                </c:pt>
                <c:pt idx="12450">
                  <c:v>11.481536214968827</c:v>
                </c:pt>
                <c:pt idx="12451">
                  <c:v>11.481536214968823</c:v>
                </c:pt>
                <c:pt idx="12452">
                  <c:v>11.48153621496883</c:v>
                </c:pt>
                <c:pt idx="12453">
                  <c:v>11.481536214968825</c:v>
                </c:pt>
                <c:pt idx="12454">
                  <c:v>11.48153621496883</c:v>
                </c:pt>
                <c:pt idx="12455">
                  <c:v>11.481536214968825</c:v>
                </c:pt>
                <c:pt idx="12456">
                  <c:v>11.481536214968834</c:v>
                </c:pt>
                <c:pt idx="12457">
                  <c:v>11.481536214968823</c:v>
                </c:pt>
                <c:pt idx="12458">
                  <c:v>11.481536214968827</c:v>
                </c:pt>
                <c:pt idx="12459">
                  <c:v>11.481536214968825</c:v>
                </c:pt>
                <c:pt idx="12460">
                  <c:v>11.48153621496883</c:v>
                </c:pt>
                <c:pt idx="12461">
                  <c:v>11.481536214968829</c:v>
                </c:pt>
                <c:pt idx="12462">
                  <c:v>11.481536214968829</c:v>
                </c:pt>
                <c:pt idx="12463">
                  <c:v>11.481536214968829</c:v>
                </c:pt>
                <c:pt idx="12464">
                  <c:v>11.481536214968827</c:v>
                </c:pt>
                <c:pt idx="12465">
                  <c:v>11.481536214968823</c:v>
                </c:pt>
                <c:pt idx="12466">
                  <c:v>11.481536214968827</c:v>
                </c:pt>
                <c:pt idx="12467">
                  <c:v>11.481536214968827</c:v>
                </c:pt>
                <c:pt idx="12468">
                  <c:v>11.481536214968822</c:v>
                </c:pt>
                <c:pt idx="12469">
                  <c:v>11.481536214968832</c:v>
                </c:pt>
                <c:pt idx="12470">
                  <c:v>11.481536214968827</c:v>
                </c:pt>
                <c:pt idx="12471">
                  <c:v>11.481536214968823</c:v>
                </c:pt>
                <c:pt idx="12472">
                  <c:v>11.481536214968832</c:v>
                </c:pt>
                <c:pt idx="12473">
                  <c:v>11.481536214968816</c:v>
                </c:pt>
                <c:pt idx="12474">
                  <c:v>11.48153621496882</c:v>
                </c:pt>
                <c:pt idx="12475">
                  <c:v>11.481536214968829</c:v>
                </c:pt>
                <c:pt idx="12476">
                  <c:v>11.481536214968823</c:v>
                </c:pt>
                <c:pt idx="12477">
                  <c:v>11.481536214968825</c:v>
                </c:pt>
                <c:pt idx="12478">
                  <c:v>11.481536214968825</c:v>
                </c:pt>
                <c:pt idx="12479">
                  <c:v>11.481536214968823</c:v>
                </c:pt>
                <c:pt idx="12480">
                  <c:v>11.481536214968823</c:v>
                </c:pt>
                <c:pt idx="12481">
                  <c:v>11.481536214968829</c:v>
                </c:pt>
                <c:pt idx="12482">
                  <c:v>11.481536214968823</c:v>
                </c:pt>
                <c:pt idx="12483">
                  <c:v>11.428783347897713</c:v>
                </c:pt>
                <c:pt idx="12484">
                  <c:v>11.428783347897719</c:v>
                </c:pt>
                <c:pt idx="12485">
                  <c:v>11.428783347897715</c:v>
                </c:pt>
                <c:pt idx="12486">
                  <c:v>11.428783347897715</c:v>
                </c:pt>
                <c:pt idx="12487">
                  <c:v>11.428783347897721</c:v>
                </c:pt>
                <c:pt idx="12488">
                  <c:v>11.428783347897719</c:v>
                </c:pt>
                <c:pt idx="12489">
                  <c:v>11.428783347897713</c:v>
                </c:pt>
                <c:pt idx="12490">
                  <c:v>11.42878334789771</c:v>
                </c:pt>
                <c:pt idx="12491">
                  <c:v>11.428783347897713</c:v>
                </c:pt>
                <c:pt idx="12492">
                  <c:v>11.428783347897715</c:v>
                </c:pt>
                <c:pt idx="12493">
                  <c:v>11.428783347897717</c:v>
                </c:pt>
                <c:pt idx="12494">
                  <c:v>11.428783347897712</c:v>
                </c:pt>
                <c:pt idx="12495">
                  <c:v>11.428783347897721</c:v>
                </c:pt>
                <c:pt idx="12496">
                  <c:v>11.428783347897717</c:v>
                </c:pt>
                <c:pt idx="12497">
                  <c:v>11.428783347897717</c:v>
                </c:pt>
                <c:pt idx="12498">
                  <c:v>11.428783347897721</c:v>
                </c:pt>
                <c:pt idx="12499">
                  <c:v>11.428783347897722</c:v>
                </c:pt>
                <c:pt idx="12500">
                  <c:v>11.428783347897715</c:v>
                </c:pt>
                <c:pt idx="12501">
                  <c:v>11.428783347897712</c:v>
                </c:pt>
                <c:pt idx="12502">
                  <c:v>11.428783347897719</c:v>
                </c:pt>
                <c:pt idx="12503">
                  <c:v>11.428783347897715</c:v>
                </c:pt>
                <c:pt idx="12504">
                  <c:v>11.428783347897722</c:v>
                </c:pt>
                <c:pt idx="12505">
                  <c:v>11.428783347897721</c:v>
                </c:pt>
                <c:pt idx="12506">
                  <c:v>11.428783347897721</c:v>
                </c:pt>
                <c:pt idx="12507">
                  <c:v>11.428783347897722</c:v>
                </c:pt>
                <c:pt idx="12508">
                  <c:v>11.428783347897721</c:v>
                </c:pt>
                <c:pt idx="12509">
                  <c:v>11.42878334789771</c:v>
                </c:pt>
                <c:pt idx="12510">
                  <c:v>11.428783347897712</c:v>
                </c:pt>
                <c:pt idx="12511">
                  <c:v>11.428783347897713</c:v>
                </c:pt>
                <c:pt idx="12512">
                  <c:v>11.428783347897715</c:v>
                </c:pt>
                <c:pt idx="12513">
                  <c:v>11.428783347897715</c:v>
                </c:pt>
                <c:pt idx="12514">
                  <c:v>11.428783347897719</c:v>
                </c:pt>
                <c:pt idx="12515">
                  <c:v>11.428783347897712</c:v>
                </c:pt>
                <c:pt idx="12516">
                  <c:v>11.428783347897713</c:v>
                </c:pt>
                <c:pt idx="12517">
                  <c:v>11.428783347897715</c:v>
                </c:pt>
                <c:pt idx="12518">
                  <c:v>11.428783347897721</c:v>
                </c:pt>
                <c:pt idx="12519">
                  <c:v>11.428783347897724</c:v>
                </c:pt>
                <c:pt idx="12520">
                  <c:v>11.428783347897721</c:v>
                </c:pt>
                <c:pt idx="12521">
                  <c:v>11.428783347897715</c:v>
                </c:pt>
                <c:pt idx="12522">
                  <c:v>11.428783347897721</c:v>
                </c:pt>
                <c:pt idx="12523">
                  <c:v>11.428783347897712</c:v>
                </c:pt>
                <c:pt idx="12524">
                  <c:v>11.428783347897717</c:v>
                </c:pt>
                <c:pt idx="12525">
                  <c:v>11.428783347897713</c:v>
                </c:pt>
                <c:pt idx="12526">
                  <c:v>11.428783347897722</c:v>
                </c:pt>
                <c:pt idx="12527">
                  <c:v>11.428783347897715</c:v>
                </c:pt>
                <c:pt idx="12528">
                  <c:v>11.428783347897724</c:v>
                </c:pt>
                <c:pt idx="12529">
                  <c:v>11.428783347897715</c:v>
                </c:pt>
                <c:pt idx="12530">
                  <c:v>11.428783347897722</c:v>
                </c:pt>
                <c:pt idx="12531">
                  <c:v>11.428783347897712</c:v>
                </c:pt>
                <c:pt idx="12532">
                  <c:v>11.428783347897715</c:v>
                </c:pt>
                <c:pt idx="12533">
                  <c:v>11.428783347897712</c:v>
                </c:pt>
                <c:pt idx="12534">
                  <c:v>11.428783347897722</c:v>
                </c:pt>
                <c:pt idx="12535">
                  <c:v>11.37627285823431</c:v>
                </c:pt>
                <c:pt idx="12536">
                  <c:v>11.376272858234305</c:v>
                </c:pt>
                <c:pt idx="12537">
                  <c:v>11.376272858234309</c:v>
                </c:pt>
                <c:pt idx="12538">
                  <c:v>11.376272858234314</c:v>
                </c:pt>
                <c:pt idx="12539">
                  <c:v>11.376272858234307</c:v>
                </c:pt>
                <c:pt idx="12540">
                  <c:v>11.37627285823431</c:v>
                </c:pt>
                <c:pt idx="12541">
                  <c:v>11.37627285823431</c:v>
                </c:pt>
                <c:pt idx="12542">
                  <c:v>11.376272858234309</c:v>
                </c:pt>
                <c:pt idx="12543">
                  <c:v>11.37627285823431</c:v>
                </c:pt>
                <c:pt idx="12544">
                  <c:v>11.376272858234314</c:v>
                </c:pt>
                <c:pt idx="12545">
                  <c:v>11.376272858234316</c:v>
                </c:pt>
                <c:pt idx="12546">
                  <c:v>11.376272858234314</c:v>
                </c:pt>
                <c:pt idx="12547">
                  <c:v>11.376272858234309</c:v>
                </c:pt>
                <c:pt idx="12548">
                  <c:v>11.376272858234319</c:v>
                </c:pt>
                <c:pt idx="12549">
                  <c:v>11.376272858234309</c:v>
                </c:pt>
                <c:pt idx="12550">
                  <c:v>11.376272858234305</c:v>
                </c:pt>
                <c:pt idx="12551">
                  <c:v>11.376272858234305</c:v>
                </c:pt>
                <c:pt idx="12552">
                  <c:v>11.376272858234312</c:v>
                </c:pt>
                <c:pt idx="12553">
                  <c:v>11.376272858234312</c:v>
                </c:pt>
                <c:pt idx="12554">
                  <c:v>11.376272858234314</c:v>
                </c:pt>
                <c:pt idx="12555">
                  <c:v>11.376272858234309</c:v>
                </c:pt>
                <c:pt idx="12556">
                  <c:v>11.37627285823431</c:v>
                </c:pt>
                <c:pt idx="12557">
                  <c:v>11.376272858234307</c:v>
                </c:pt>
                <c:pt idx="12558">
                  <c:v>11.376272858234309</c:v>
                </c:pt>
                <c:pt idx="12559">
                  <c:v>11.376272858234309</c:v>
                </c:pt>
                <c:pt idx="12560">
                  <c:v>11.376272858234307</c:v>
                </c:pt>
                <c:pt idx="12561">
                  <c:v>11.376272858234312</c:v>
                </c:pt>
                <c:pt idx="12562">
                  <c:v>11.37627285823431</c:v>
                </c:pt>
                <c:pt idx="12563">
                  <c:v>11.376272858234307</c:v>
                </c:pt>
                <c:pt idx="12564">
                  <c:v>11.376272858234314</c:v>
                </c:pt>
                <c:pt idx="12565">
                  <c:v>11.376272858234307</c:v>
                </c:pt>
                <c:pt idx="12566">
                  <c:v>11.376272858234312</c:v>
                </c:pt>
                <c:pt idx="12567">
                  <c:v>11.376272858234314</c:v>
                </c:pt>
                <c:pt idx="12568">
                  <c:v>11.376272858234307</c:v>
                </c:pt>
                <c:pt idx="12569">
                  <c:v>11.376272858234309</c:v>
                </c:pt>
                <c:pt idx="12570">
                  <c:v>11.376272858234305</c:v>
                </c:pt>
                <c:pt idx="12571">
                  <c:v>11.376272858234312</c:v>
                </c:pt>
                <c:pt idx="12572">
                  <c:v>11.376272858234314</c:v>
                </c:pt>
                <c:pt idx="12573">
                  <c:v>11.37627285823431</c:v>
                </c:pt>
                <c:pt idx="12574">
                  <c:v>11.376272858234309</c:v>
                </c:pt>
                <c:pt idx="12575">
                  <c:v>11.376272858234303</c:v>
                </c:pt>
                <c:pt idx="12576">
                  <c:v>11.37627285823431</c:v>
                </c:pt>
                <c:pt idx="12577">
                  <c:v>11.376272858234307</c:v>
                </c:pt>
                <c:pt idx="12578">
                  <c:v>11.376272858234302</c:v>
                </c:pt>
                <c:pt idx="12579">
                  <c:v>11.376272858234318</c:v>
                </c:pt>
                <c:pt idx="12580">
                  <c:v>11.37627285823431</c:v>
                </c:pt>
                <c:pt idx="12581">
                  <c:v>11.376272858234312</c:v>
                </c:pt>
                <c:pt idx="12582">
                  <c:v>11.376272858234307</c:v>
                </c:pt>
                <c:pt idx="12583">
                  <c:v>11.37627285823431</c:v>
                </c:pt>
                <c:pt idx="12584">
                  <c:v>11.376272858234305</c:v>
                </c:pt>
                <c:pt idx="12585">
                  <c:v>11.37627285823431</c:v>
                </c:pt>
                <c:pt idx="12586">
                  <c:v>11.376272858234318</c:v>
                </c:pt>
                <c:pt idx="12587">
                  <c:v>11.376272858234303</c:v>
                </c:pt>
                <c:pt idx="12588">
                  <c:v>11.376272858234305</c:v>
                </c:pt>
                <c:pt idx="12589">
                  <c:v>11.3762728582343</c:v>
                </c:pt>
                <c:pt idx="12590">
                  <c:v>11.376272858234307</c:v>
                </c:pt>
                <c:pt idx="12591">
                  <c:v>11.376272858234307</c:v>
                </c:pt>
                <c:pt idx="12592">
                  <c:v>11.376272858234303</c:v>
                </c:pt>
                <c:pt idx="12593">
                  <c:v>11.376272858234314</c:v>
                </c:pt>
                <c:pt idx="12594">
                  <c:v>11.376272858234316</c:v>
                </c:pt>
                <c:pt idx="12595">
                  <c:v>11.376272858234314</c:v>
                </c:pt>
                <c:pt idx="12596">
                  <c:v>11.376272858234309</c:v>
                </c:pt>
                <c:pt idx="12597">
                  <c:v>11.376272858234312</c:v>
                </c:pt>
                <c:pt idx="12598">
                  <c:v>11.376272858234314</c:v>
                </c:pt>
                <c:pt idx="12599">
                  <c:v>11.376272858234307</c:v>
                </c:pt>
                <c:pt idx="12600">
                  <c:v>11.376272858234312</c:v>
                </c:pt>
                <c:pt idx="12601">
                  <c:v>11.376272858234307</c:v>
                </c:pt>
                <c:pt idx="12602">
                  <c:v>11.37627285823431</c:v>
                </c:pt>
                <c:pt idx="12603">
                  <c:v>11.37627285823431</c:v>
                </c:pt>
                <c:pt idx="12604">
                  <c:v>11.376272858234312</c:v>
                </c:pt>
                <c:pt idx="12605">
                  <c:v>11.376272858234303</c:v>
                </c:pt>
                <c:pt idx="12606">
                  <c:v>11.37627285823431</c:v>
                </c:pt>
                <c:pt idx="12607">
                  <c:v>11.376272858234307</c:v>
                </c:pt>
                <c:pt idx="12608">
                  <c:v>11.376272858234314</c:v>
                </c:pt>
                <c:pt idx="12609">
                  <c:v>11.376272858234307</c:v>
                </c:pt>
                <c:pt idx="12610">
                  <c:v>11.376272858234307</c:v>
                </c:pt>
                <c:pt idx="12611">
                  <c:v>11.376272858234312</c:v>
                </c:pt>
                <c:pt idx="12612">
                  <c:v>11.376272858234316</c:v>
                </c:pt>
                <c:pt idx="12613">
                  <c:v>11.37627285823431</c:v>
                </c:pt>
                <c:pt idx="12614">
                  <c:v>11.376272858234307</c:v>
                </c:pt>
                <c:pt idx="12615">
                  <c:v>11.37627285823431</c:v>
                </c:pt>
                <c:pt idx="12616">
                  <c:v>11.376272858234305</c:v>
                </c:pt>
                <c:pt idx="12617">
                  <c:v>11.376272858234307</c:v>
                </c:pt>
                <c:pt idx="12618">
                  <c:v>11.376272858234307</c:v>
                </c:pt>
                <c:pt idx="12619">
                  <c:v>11.376272858234307</c:v>
                </c:pt>
                <c:pt idx="12620">
                  <c:v>11.37627285823431</c:v>
                </c:pt>
                <c:pt idx="12621">
                  <c:v>11.376272858234303</c:v>
                </c:pt>
                <c:pt idx="12622">
                  <c:v>11.376272858234309</c:v>
                </c:pt>
                <c:pt idx="12623">
                  <c:v>11.376272858234303</c:v>
                </c:pt>
                <c:pt idx="12624">
                  <c:v>11.376272858234307</c:v>
                </c:pt>
                <c:pt idx="12625">
                  <c:v>11.324003632355572</c:v>
                </c:pt>
                <c:pt idx="12626">
                  <c:v>11.324003632355574</c:v>
                </c:pt>
                <c:pt idx="12627">
                  <c:v>11.324003632355572</c:v>
                </c:pt>
                <c:pt idx="12628">
                  <c:v>11.324003632355572</c:v>
                </c:pt>
                <c:pt idx="12629">
                  <c:v>11.324003632355575</c:v>
                </c:pt>
                <c:pt idx="12630">
                  <c:v>11.324003632355574</c:v>
                </c:pt>
                <c:pt idx="12631">
                  <c:v>11.324003632355563</c:v>
                </c:pt>
                <c:pt idx="12632">
                  <c:v>11.324003632355574</c:v>
                </c:pt>
                <c:pt idx="12633">
                  <c:v>11.324003632355574</c:v>
                </c:pt>
                <c:pt idx="12634">
                  <c:v>11.324003632355566</c:v>
                </c:pt>
                <c:pt idx="12635">
                  <c:v>11.324003632355572</c:v>
                </c:pt>
                <c:pt idx="12636">
                  <c:v>11.324003632355572</c:v>
                </c:pt>
                <c:pt idx="12637">
                  <c:v>11.32400363235557</c:v>
                </c:pt>
                <c:pt idx="12638">
                  <c:v>11.324003632355574</c:v>
                </c:pt>
                <c:pt idx="12639">
                  <c:v>11.324003632355575</c:v>
                </c:pt>
                <c:pt idx="12640">
                  <c:v>11.324003632355574</c:v>
                </c:pt>
                <c:pt idx="12641">
                  <c:v>11.324003632355581</c:v>
                </c:pt>
                <c:pt idx="12642">
                  <c:v>11.324003632355575</c:v>
                </c:pt>
                <c:pt idx="12643">
                  <c:v>11.324003632355575</c:v>
                </c:pt>
                <c:pt idx="12644">
                  <c:v>11.324003632355572</c:v>
                </c:pt>
                <c:pt idx="12645">
                  <c:v>11.32400363235557</c:v>
                </c:pt>
                <c:pt idx="12646">
                  <c:v>11.324003632355572</c:v>
                </c:pt>
                <c:pt idx="12647">
                  <c:v>11.324003632355577</c:v>
                </c:pt>
                <c:pt idx="12648">
                  <c:v>11.324003632355568</c:v>
                </c:pt>
                <c:pt idx="12649">
                  <c:v>11.324003632355581</c:v>
                </c:pt>
                <c:pt idx="12650">
                  <c:v>11.324003632355568</c:v>
                </c:pt>
                <c:pt idx="12651">
                  <c:v>11.324003632355572</c:v>
                </c:pt>
                <c:pt idx="12652">
                  <c:v>11.324003632355568</c:v>
                </c:pt>
                <c:pt idx="12653">
                  <c:v>11.324003632355572</c:v>
                </c:pt>
                <c:pt idx="12654">
                  <c:v>11.324003632355572</c:v>
                </c:pt>
                <c:pt idx="12655">
                  <c:v>11.324003632355575</c:v>
                </c:pt>
                <c:pt idx="12656">
                  <c:v>11.324003632355575</c:v>
                </c:pt>
                <c:pt idx="12657">
                  <c:v>11.324003632355575</c:v>
                </c:pt>
                <c:pt idx="12658">
                  <c:v>11.324003632355572</c:v>
                </c:pt>
                <c:pt idx="12659">
                  <c:v>11.324003632355572</c:v>
                </c:pt>
                <c:pt idx="12660">
                  <c:v>11.32400363235557</c:v>
                </c:pt>
                <c:pt idx="12661">
                  <c:v>11.324003632355572</c:v>
                </c:pt>
                <c:pt idx="12662">
                  <c:v>11.324003632355566</c:v>
                </c:pt>
                <c:pt idx="12663">
                  <c:v>11.324003632355574</c:v>
                </c:pt>
                <c:pt idx="12664">
                  <c:v>11.324003632355574</c:v>
                </c:pt>
                <c:pt idx="12665">
                  <c:v>11.32400363235557</c:v>
                </c:pt>
                <c:pt idx="12666">
                  <c:v>11.324003632355574</c:v>
                </c:pt>
                <c:pt idx="12667">
                  <c:v>11.324003632355572</c:v>
                </c:pt>
                <c:pt idx="12668">
                  <c:v>11.32400363235557</c:v>
                </c:pt>
                <c:pt idx="12669">
                  <c:v>11.32400363235557</c:v>
                </c:pt>
                <c:pt idx="12670">
                  <c:v>11.324003632355579</c:v>
                </c:pt>
                <c:pt idx="12671">
                  <c:v>11.32400363235557</c:v>
                </c:pt>
                <c:pt idx="12672">
                  <c:v>11.324003632355574</c:v>
                </c:pt>
                <c:pt idx="12673">
                  <c:v>11.32400363235557</c:v>
                </c:pt>
                <c:pt idx="12674">
                  <c:v>11.324003632355574</c:v>
                </c:pt>
                <c:pt idx="12675">
                  <c:v>11.324003632355566</c:v>
                </c:pt>
                <c:pt idx="12676">
                  <c:v>11.271974561755108</c:v>
                </c:pt>
                <c:pt idx="12677">
                  <c:v>11.271974561755105</c:v>
                </c:pt>
                <c:pt idx="12678">
                  <c:v>11.271974561755098</c:v>
                </c:pt>
                <c:pt idx="12679">
                  <c:v>11.271974561755112</c:v>
                </c:pt>
                <c:pt idx="12680">
                  <c:v>11.271974561755103</c:v>
                </c:pt>
                <c:pt idx="12681">
                  <c:v>11.271974561755108</c:v>
                </c:pt>
                <c:pt idx="12682">
                  <c:v>11.271974561755101</c:v>
                </c:pt>
                <c:pt idx="12683">
                  <c:v>11.271974561755115</c:v>
                </c:pt>
                <c:pt idx="12684">
                  <c:v>11.271974561755098</c:v>
                </c:pt>
                <c:pt idx="12685">
                  <c:v>11.271974561755114</c:v>
                </c:pt>
                <c:pt idx="12686">
                  <c:v>11.271974561755099</c:v>
                </c:pt>
                <c:pt idx="12687">
                  <c:v>11.271974561755107</c:v>
                </c:pt>
                <c:pt idx="12688">
                  <c:v>11.271974561755112</c:v>
                </c:pt>
                <c:pt idx="12689">
                  <c:v>11.271974561755105</c:v>
                </c:pt>
                <c:pt idx="12690">
                  <c:v>11.271974561755107</c:v>
                </c:pt>
                <c:pt idx="12691">
                  <c:v>11.271974561755103</c:v>
                </c:pt>
                <c:pt idx="12692">
                  <c:v>11.271974561755101</c:v>
                </c:pt>
                <c:pt idx="12693">
                  <c:v>11.271974561755107</c:v>
                </c:pt>
                <c:pt idx="12694">
                  <c:v>11.271974561755117</c:v>
                </c:pt>
                <c:pt idx="12695">
                  <c:v>11.271974561755107</c:v>
                </c:pt>
                <c:pt idx="12696">
                  <c:v>11.271974561755115</c:v>
                </c:pt>
                <c:pt idx="12697">
                  <c:v>11.271974561755117</c:v>
                </c:pt>
                <c:pt idx="12698">
                  <c:v>11.271974561755103</c:v>
                </c:pt>
                <c:pt idx="12699">
                  <c:v>11.27197456175511</c:v>
                </c:pt>
                <c:pt idx="12700">
                  <c:v>11.27197456175511</c:v>
                </c:pt>
                <c:pt idx="12701">
                  <c:v>11.271974561755117</c:v>
                </c:pt>
                <c:pt idx="12702">
                  <c:v>11.271974561755107</c:v>
                </c:pt>
                <c:pt idx="12703">
                  <c:v>11.271974561755112</c:v>
                </c:pt>
                <c:pt idx="12704">
                  <c:v>11.271974561755107</c:v>
                </c:pt>
                <c:pt idx="12705">
                  <c:v>11.271974561755103</c:v>
                </c:pt>
                <c:pt idx="12706">
                  <c:v>11.271974561755112</c:v>
                </c:pt>
                <c:pt idx="12707">
                  <c:v>11.271974561755105</c:v>
                </c:pt>
                <c:pt idx="12708">
                  <c:v>11.271974561755105</c:v>
                </c:pt>
                <c:pt idx="12709">
                  <c:v>11.271974561755105</c:v>
                </c:pt>
                <c:pt idx="12710">
                  <c:v>11.271974561755108</c:v>
                </c:pt>
                <c:pt idx="12711">
                  <c:v>11.271974561755107</c:v>
                </c:pt>
                <c:pt idx="12712">
                  <c:v>11.27197456175511</c:v>
                </c:pt>
                <c:pt idx="12713">
                  <c:v>11.271974561755105</c:v>
                </c:pt>
                <c:pt idx="12714">
                  <c:v>11.271974561755108</c:v>
                </c:pt>
                <c:pt idx="12715">
                  <c:v>11.271974561755108</c:v>
                </c:pt>
                <c:pt idx="12716">
                  <c:v>11.27197456175511</c:v>
                </c:pt>
                <c:pt idx="12717">
                  <c:v>11.271974561755105</c:v>
                </c:pt>
                <c:pt idx="12718">
                  <c:v>11.271974561755103</c:v>
                </c:pt>
                <c:pt idx="12719">
                  <c:v>11.271974561755105</c:v>
                </c:pt>
                <c:pt idx="12720">
                  <c:v>11.271974561755105</c:v>
                </c:pt>
                <c:pt idx="12721">
                  <c:v>11.27197456175511</c:v>
                </c:pt>
                <c:pt idx="12722">
                  <c:v>11.271974561755108</c:v>
                </c:pt>
                <c:pt idx="12723">
                  <c:v>11.271974561755112</c:v>
                </c:pt>
                <c:pt idx="12724">
                  <c:v>11.271974561755108</c:v>
                </c:pt>
                <c:pt idx="12725">
                  <c:v>11.271974561755108</c:v>
                </c:pt>
                <c:pt idx="12726">
                  <c:v>11.271974561755108</c:v>
                </c:pt>
                <c:pt idx="12727">
                  <c:v>11.271974561755103</c:v>
                </c:pt>
                <c:pt idx="12728">
                  <c:v>11.271974561755103</c:v>
                </c:pt>
                <c:pt idx="12729">
                  <c:v>11.271974561755103</c:v>
                </c:pt>
                <c:pt idx="12730">
                  <c:v>11.27197456175511</c:v>
                </c:pt>
                <c:pt idx="12731">
                  <c:v>11.271974561755103</c:v>
                </c:pt>
                <c:pt idx="12732">
                  <c:v>11.271974561755107</c:v>
                </c:pt>
                <c:pt idx="12733">
                  <c:v>11.220184543019636</c:v>
                </c:pt>
                <c:pt idx="12734">
                  <c:v>11.220184543019633</c:v>
                </c:pt>
                <c:pt idx="12735">
                  <c:v>11.220184543019634</c:v>
                </c:pt>
                <c:pt idx="12736">
                  <c:v>11.220184543019631</c:v>
                </c:pt>
                <c:pt idx="12737">
                  <c:v>11.220184543019629</c:v>
                </c:pt>
                <c:pt idx="12738">
                  <c:v>11.220184543019629</c:v>
                </c:pt>
                <c:pt idx="12739">
                  <c:v>11.220184543019622</c:v>
                </c:pt>
                <c:pt idx="12740">
                  <c:v>11.220184543019631</c:v>
                </c:pt>
                <c:pt idx="12741">
                  <c:v>11.220184543019625</c:v>
                </c:pt>
                <c:pt idx="12742">
                  <c:v>11.220184543019631</c:v>
                </c:pt>
                <c:pt idx="12743">
                  <c:v>11.220184543019631</c:v>
                </c:pt>
                <c:pt idx="12744">
                  <c:v>11.220184543019633</c:v>
                </c:pt>
                <c:pt idx="12745">
                  <c:v>11.220184543019636</c:v>
                </c:pt>
                <c:pt idx="12746">
                  <c:v>11.220184543019631</c:v>
                </c:pt>
                <c:pt idx="12747">
                  <c:v>11.220184543019627</c:v>
                </c:pt>
                <c:pt idx="12748">
                  <c:v>11.220184543019622</c:v>
                </c:pt>
                <c:pt idx="12749">
                  <c:v>11.220184543019633</c:v>
                </c:pt>
                <c:pt idx="12750">
                  <c:v>11.220184543019627</c:v>
                </c:pt>
                <c:pt idx="12751">
                  <c:v>11.220184543019627</c:v>
                </c:pt>
                <c:pt idx="12752">
                  <c:v>11.220184543019625</c:v>
                </c:pt>
                <c:pt idx="12753">
                  <c:v>11.220184543019627</c:v>
                </c:pt>
                <c:pt idx="12754">
                  <c:v>11.220184543019629</c:v>
                </c:pt>
                <c:pt idx="12755">
                  <c:v>11.220184543019634</c:v>
                </c:pt>
                <c:pt idx="12756">
                  <c:v>11.220184543019627</c:v>
                </c:pt>
                <c:pt idx="12757">
                  <c:v>11.220184543019622</c:v>
                </c:pt>
                <c:pt idx="12758">
                  <c:v>11.220184543019631</c:v>
                </c:pt>
                <c:pt idx="12759">
                  <c:v>11.220184543019634</c:v>
                </c:pt>
                <c:pt idx="12760">
                  <c:v>11.220184543019634</c:v>
                </c:pt>
                <c:pt idx="12761">
                  <c:v>11.220184543019622</c:v>
                </c:pt>
                <c:pt idx="12762">
                  <c:v>11.220184543019634</c:v>
                </c:pt>
                <c:pt idx="12763">
                  <c:v>11.220184543019622</c:v>
                </c:pt>
                <c:pt idx="12764">
                  <c:v>11.220184543019627</c:v>
                </c:pt>
                <c:pt idx="12765">
                  <c:v>11.220184543019625</c:v>
                </c:pt>
                <c:pt idx="12766">
                  <c:v>11.220184543019625</c:v>
                </c:pt>
                <c:pt idx="12767">
                  <c:v>11.220184543019627</c:v>
                </c:pt>
                <c:pt idx="12768">
                  <c:v>11.220184543019636</c:v>
                </c:pt>
                <c:pt idx="12769">
                  <c:v>11.220184543019636</c:v>
                </c:pt>
                <c:pt idx="12770">
                  <c:v>11.220184543019624</c:v>
                </c:pt>
                <c:pt idx="12771">
                  <c:v>11.220184543019633</c:v>
                </c:pt>
                <c:pt idx="12772">
                  <c:v>11.220184543019625</c:v>
                </c:pt>
                <c:pt idx="12773">
                  <c:v>11.220184543019629</c:v>
                </c:pt>
                <c:pt idx="12774">
                  <c:v>11.220184543019627</c:v>
                </c:pt>
                <c:pt idx="12775">
                  <c:v>11.220184543019629</c:v>
                </c:pt>
                <c:pt idx="12776">
                  <c:v>11.220184543019625</c:v>
                </c:pt>
                <c:pt idx="12777">
                  <c:v>11.220184543019633</c:v>
                </c:pt>
                <c:pt idx="12778">
                  <c:v>11.220184543019625</c:v>
                </c:pt>
                <c:pt idx="12779">
                  <c:v>11.220184543019627</c:v>
                </c:pt>
                <c:pt idx="12780">
                  <c:v>11.220184543019633</c:v>
                </c:pt>
                <c:pt idx="12781">
                  <c:v>11.220184543019638</c:v>
                </c:pt>
                <c:pt idx="12782">
                  <c:v>11.220184543019633</c:v>
                </c:pt>
                <c:pt idx="12783">
                  <c:v>11.220184543019636</c:v>
                </c:pt>
                <c:pt idx="12784">
                  <c:v>11.220184543019624</c:v>
                </c:pt>
                <c:pt idx="12785">
                  <c:v>11.220184543019634</c:v>
                </c:pt>
                <c:pt idx="12786">
                  <c:v>11.220184543019633</c:v>
                </c:pt>
                <c:pt idx="12787">
                  <c:v>11.220184543019633</c:v>
                </c:pt>
                <c:pt idx="12788">
                  <c:v>11.220184543019631</c:v>
                </c:pt>
                <c:pt idx="12789">
                  <c:v>11.220184543019625</c:v>
                </c:pt>
                <c:pt idx="12790">
                  <c:v>11.220184543019629</c:v>
                </c:pt>
                <c:pt idx="12791">
                  <c:v>11.220184543019634</c:v>
                </c:pt>
                <c:pt idx="12792">
                  <c:v>11.220184543019631</c:v>
                </c:pt>
                <c:pt idx="12793">
                  <c:v>11.220184543019627</c:v>
                </c:pt>
                <c:pt idx="12794">
                  <c:v>11.220184543019625</c:v>
                </c:pt>
                <c:pt idx="12795">
                  <c:v>11.220184543019622</c:v>
                </c:pt>
                <c:pt idx="12796">
                  <c:v>11.220184543019638</c:v>
                </c:pt>
                <c:pt idx="12797">
                  <c:v>11.220184543019624</c:v>
                </c:pt>
                <c:pt idx="12798">
                  <c:v>11.220184543019629</c:v>
                </c:pt>
                <c:pt idx="12799">
                  <c:v>11.220184543019629</c:v>
                </c:pt>
                <c:pt idx="12800">
                  <c:v>11.220184543019627</c:v>
                </c:pt>
                <c:pt idx="12801">
                  <c:v>11.220184543019631</c:v>
                </c:pt>
                <c:pt idx="12802">
                  <c:v>11.220184543019625</c:v>
                </c:pt>
                <c:pt idx="12803">
                  <c:v>11.220184543019634</c:v>
                </c:pt>
                <c:pt idx="12804">
                  <c:v>11.168632477805607</c:v>
                </c:pt>
                <c:pt idx="12805">
                  <c:v>11.168632477805609</c:v>
                </c:pt>
                <c:pt idx="12806">
                  <c:v>11.1686324778056</c:v>
                </c:pt>
                <c:pt idx="12807">
                  <c:v>11.1686324778056</c:v>
                </c:pt>
                <c:pt idx="12808">
                  <c:v>11.168632477805613</c:v>
                </c:pt>
                <c:pt idx="12809">
                  <c:v>11.168632477805609</c:v>
                </c:pt>
                <c:pt idx="12810">
                  <c:v>11.168632477805611</c:v>
                </c:pt>
                <c:pt idx="12811">
                  <c:v>11.168632477805607</c:v>
                </c:pt>
                <c:pt idx="12812">
                  <c:v>11.168632477805604</c:v>
                </c:pt>
                <c:pt idx="12813">
                  <c:v>11.168632477805605</c:v>
                </c:pt>
                <c:pt idx="12814">
                  <c:v>11.1686324778056</c:v>
                </c:pt>
                <c:pt idx="12815">
                  <c:v>11.168632477805604</c:v>
                </c:pt>
                <c:pt idx="12816">
                  <c:v>11.168632477805611</c:v>
                </c:pt>
                <c:pt idx="12817">
                  <c:v>11.168632477805605</c:v>
                </c:pt>
                <c:pt idx="12818">
                  <c:v>11.168632477805605</c:v>
                </c:pt>
                <c:pt idx="12819">
                  <c:v>11.168632477805607</c:v>
                </c:pt>
                <c:pt idx="12820">
                  <c:v>11.168632477805607</c:v>
                </c:pt>
                <c:pt idx="12821">
                  <c:v>11.168632477805609</c:v>
                </c:pt>
                <c:pt idx="12822">
                  <c:v>11.168632477805605</c:v>
                </c:pt>
                <c:pt idx="12823">
                  <c:v>11.1686324778056</c:v>
                </c:pt>
                <c:pt idx="12824">
                  <c:v>11.168632477805611</c:v>
                </c:pt>
                <c:pt idx="12825">
                  <c:v>11.168632477805609</c:v>
                </c:pt>
                <c:pt idx="12826">
                  <c:v>11.168632477805616</c:v>
                </c:pt>
                <c:pt idx="12827">
                  <c:v>11.168632477805604</c:v>
                </c:pt>
                <c:pt idx="12828">
                  <c:v>11.168632477805611</c:v>
                </c:pt>
                <c:pt idx="12829">
                  <c:v>11.168632477805609</c:v>
                </c:pt>
                <c:pt idx="12830">
                  <c:v>11.168632477805602</c:v>
                </c:pt>
                <c:pt idx="12831">
                  <c:v>11.168632477805607</c:v>
                </c:pt>
                <c:pt idx="12832">
                  <c:v>11.168632477805609</c:v>
                </c:pt>
                <c:pt idx="12833">
                  <c:v>11.168632477805602</c:v>
                </c:pt>
                <c:pt idx="12834">
                  <c:v>11.168632477805605</c:v>
                </c:pt>
                <c:pt idx="12835">
                  <c:v>11.168632477805607</c:v>
                </c:pt>
                <c:pt idx="12836">
                  <c:v>11.1686324778056</c:v>
                </c:pt>
                <c:pt idx="12837">
                  <c:v>11.168632477805605</c:v>
                </c:pt>
                <c:pt idx="12838">
                  <c:v>11.168632477805607</c:v>
                </c:pt>
                <c:pt idx="12839">
                  <c:v>11.168632477805611</c:v>
                </c:pt>
                <c:pt idx="12840">
                  <c:v>11.168632477805611</c:v>
                </c:pt>
                <c:pt idx="12841">
                  <c:v>11.168632477805605</c:v>
                </c:pt>
                <c:pt idx="12842">
                  <c:v>11.168632477805607</c:v>
                </c:pt>
                <c:pt idx="12843">
                  <c:v>11.168632477805602</c:v>
                </c:pt>
                <c:pt idx="12844">
                  <c:v>11.168632477805609</c:v>
                </c:pt>
                <c:pt idx="12845">
                  <c:v>11.168632477805609</c:v>
                </c:pt>
                <c:pt idx="12846">
                  <c:v>11.168632477805611</c:v>
                </c:pt>
                <c:pt idx="12847">
                  <c:v>11.168632477805604</c:v>
                </c:pt>
                <c:pt idx="12848">
                  <c:v>11.168632477805605</c:v>
                </c:pt>
                <c:pt idx="12849">
                  <c:v>11.168632477805609</c:v>
                </c:pt>
                <c:pt idx="12850">
                  <c:v>11.168632477805609</c:v>
                </c:pt>
                <c:pt idx="12851">
                  <c:v>11.168632477805611</c:v>
                </c:pt>
                <c:pt idx="12852">
                  <c:v>11.168632477805618</c:v>
                </c:pt>
                <c:pt idx="12853">
                  <c:v>11.168632477805609</c:v>
                </c:pt>
                <c:pt idx="12854">
                  <c:v>11.168632477805605</c:v>
                </c:pt>
                <c:pt idx="12855">
                  <c:v>11.168632477805609</c:v>
                </c:pt>
                <c:pt idx="12856">
                  <c:v>11.168632477805605</c:v>
                </c:pt>
                <c:pt idx="12857">
                  <c:v>11.168632477805602</c:v>
                </c:pt>
                <c:pt idx="12858">
                  <c:v>11.168632477805609</c:v>
                </c:pt>
                <c:pt idx="12859">
                  <c:v>11.168632477805611</c:v>
                </c:pt>
                <c:pt idx="12860">
                  <c:v>11.168632477805613</c:v>
                </c:pt>
                <c:pt idx="12861">
                  <c:v>11.168632477805609</c:v>
                </c:pt>
                <c:pt idx="12862">
                  <c:v>11.11731727281591</c:v>
                </c:pt>
                <c:pt idx="12863">
                  <c:v>11.117317272815914</c:v>
                </c:pt>
                <c:pt idx="12864">
                  <c:v>11.117317272815914</c:v>
                </c:pt>
                <c:pt idx="12865">
                  <c:v>11.117317272815916</c:v>
                </c:pt>
                <c:pt idx="12866">
                  <c:v>11.117317272815908</c:v>
                </c:pt>
                <c:pt idx="12867">
                  <c:v>11.11731727281591</c:v>
                </c:pt>
                <c:pt idx="12868">
                  <c:v>11.117317272815916</c:v>
                </c:pt>
                <c:pt idx="12869">
                  <c:v>11.117317272815908</c:v>
                </c:pt>
                <c:pt idx="12870">
                  <c:v>11.117317272815912</c:v>
                </c:pt>
                <c:pt idx="12871">
                  <c:v>11.117317272815905</c:v>
                </c:pt>
                <c:pt idx="12872">
                  <c:v>11.117317272815903</c:v>
                </c:pt>
                <c:pt idx="12873">
                  <c:v>11.117317272815914</c:v>
                </c:pt>
                <c:pt idx="12874">
                  <c:v>11.117317272815914</c:v>
                </c:pt>
                <c:pt idx="12875">
                  <c:v>11.117317272815912</c:v>
                </c:pt>
                <c:pt idx="12876">
                  <c:v>11.117317272815912</c:v>
                </c:pt>
                <c:pt idx="12877">
                  <c:v>11.11731727281591</c:v>
                </c:pt>
                <c:pt idx="12878">
                  <c:v>11.117317272815912</c:v>
                </c:pt>
                <c:pt idx="12879">
                  <c:v>11.117317272815908</c:v>
                </c:pt>
                <c:pt idx="12880">
                  <c:v>11.117317272815908</c:v>
                </c:pt>
                <c:pt idx="12881">
                  <c:v>11.117317272815912</c:v>
                </c:pt>
                <c:pt idx="12882">
                  <c:v>11.117317272815905</c:v>
                </c:pt>
                <c:pt idx="12883">
                  <c:v>11.11731727281591</c:v>
                </c:pt>
                <c:pt idx="12884">
                  <c:v>11.117317272815905</c:v>
                </c:pt>
                <c:pt idx="12885">
                  <c:v>11.117317272815916</c:v>
                </c:pt>
                <c:pt idx="12886">
                  <c:v>11.11731727281591</c:v>
                </c:pt>
                <c:pt idx="12887">
                  <c:v>11.117317272815912</c:v>
                </c:pt>
                <c:pt idx="12888">
                  <c:v>11.117317272815907</c:v>
                </c:pt>
                <c:pt idx="12889">
                  <c:v>11.117317272815907</c:v>
                </c:pt>
                <c:pt idx="12890">
                  <c:v>11.11731727281591</c:v>
                </c:pt>
                <c:pt idx="12891">
                  <c:v>11.11731727281591</c:v>
                </c:pt>
                <c:pt idx="12892">
                  <c:v>11.11731727281591</c:v>
                </c:pt>
                <c:pt idx="12893">
                  <c:v>11.117317272815912</c:v>
                </c:pt>
                <c:pt idx="12894">
                  <c:v>11.117317272815903</c:v>
                </c:pt>
                <c:pt idx="12895">
                  <c:v>11.117317272815907</c:v>
                </c:pt>
                <c:pt idx="12896">
                  <c:v>11.117317272815912</c:v>
                </c:pt>
                <c:pt idx="12897">
                  <c:v>11.117317272815907</c:v>
                </c:pt>
                <c:pt idx="12898">
                  <c:v>11.117317272815905</c:v>
                </c:pt>
                <c:pt idx="12899">
                  <c:v>11.117317272815908</c:v>
                </c:pt>
                <c:pt idx="12900">
                  <c:v>11.117317272815912</c:v>
                </c:pt>
                <c:pt idx="12901">
                  <c:v>11.11731727281591</c:v>
                </c:pt>
                <c:pt idx="12902">
                  <c:v>11.11731727281591</c:v>
                </c:pt>
                <c:pt idx="12903">
                  <c:v>11.117317272815919</c:v>
                </c:pt>
                <c:pt idx="12904">
                  <c:v>11.11731727281591</c:v>
                </c:pt>
                <c:pt idx="12905">
                  <c:v>11.117317272815912</c:v>
                </c:pt>
                <c:pt idx="12906">
                  <c:v>11.117317272815914</c:v>
                </c:pt>
                <c:pt idx="12907">
                  <c:v>11.117317272815912</c:v>
                </c:pt>
                <c:pt idx="12908">
                  <c:v>11.117317272815917</c:v>
                </c:pt>
                <c:pt idx="12909">
                  <c:v>11.117317272815912</c:v>
                </c:pt>
                <c:pt idx="12910">
                  <c:v>11.117317272815908</c:v>
                </c:pt>
                <c:pt idx="12911">
                  <c:v>11.11731727281591</c:v>
                </c:pt>
                <c:pt idx="12912">
                  <c:v>11.066237839776663</c:v>
                </c:pt>
                <c:pt idx="12913">
                  <c:v>11.066237839776662</c:v>
                </c:pt>
                <c:pt idx="12914">
                  <c:v>11.066237839776663</c:v>
                </c:pt>
                <c:pt idx="12915">
                  <c:v>11.066237839776665</c:v>
                </c:pt>
                <c:pt idx="12916">
                  <c:v>11.06623783977666</c:v>
                </c:pt>
                <c:pt idx="12917">
                  <c:v>11.066237839776663</c:v>
                </c:pt>
                <c:pt idx="12918">
                  <c:v>11.066237839776663</c:v>
                </c:pt>
                <c:pt idx="12919">
                  <c:v>11.066237839776665</c:v>
                </c:pt>
                <c:pt idx="12920">
                  <c:v>11.066237839776653</c:v>
                </c:pt>
                <c:pt idx="12921">
                  <c:v>11.066237839776665</c:v>
                </c:pt>
                <c:pt idx="12922">
                  <c:v>11.066237839776662</c:v>
                </c:pt>
                <c:pt idx="12923">
                  <c:v>11.066237839776665</c:v>
                </c:pt>
                <c:pt idx="12924">
                  <c:v>11.066237839776665</c:v>
                </c:pt>
                <c:pt idx="12925">
                  <c:v>11.066237839776656</c:v>
                </c:pt>
                <c:pt idx="12926">
                  <c:v>11.066237839776663</c:v>
                </c:pt>
                <c:pt idx="12927">
                  <c:v>11.066237839776665</c:v>
                </c:pt>
                <c:pt idx="12928">
                  <c:v>11.06623783977666</c:v>
                </c:pt>
                <c:pt idx="12929">
                  <c:v>11.066237839776656</c:v>
                </c:pt>
                <c:pt idx="12930">
                  <c:v>11.066237839776665</c:v>
                </c:pt>
                <c:pt idx="12931">
                  <c:v>11.066237839776653</c:v>
                </c:pt>
                <c:pt idx="12932">
                  <c:v>11.066237839776658</c:v>
                </c:pt>
                <c:pt idx="12933">
                  <c:v>11.066237839776662</c:v>
                </c:pt>
                <c:pt idx="12934">
                  <c:v>11.06623783977666</c:v>
                </c:pt>
                <c:pt idx="12935">
                  <c:v>11.066237839776669</c:v>
                </c:pt>
                <c:pt idx="12936">
                  <c:v>11.066237839776656</c:v>
                </c:pt>
                <c:pt idx="12937">
                  <c:v>11.066237839776662</c:v>
                </c:pt>
                <c:pt idx="12938">
                  <c:v>11.066237839776671</c:v>
                </c:pt>
                <c:pt idx="12939">
                  <c:v>11.06623783977666</c:v>
                </c:pt>
                <c:pt idx="12940">
                  <c:v>11.066237839776662</c:v>
                </c:pt>
                <c:pt idx="12941">
                  <c:v>11.066237839776662</c:v>
                </c:pt>
                <c:pt idx="12942">
                  <c:v>11.06623783977666</c:v>
                </c:pt>
                <c:pt idx="12943">
                  <c:v>11.066237839776662</c:v>
                </c:pt>
                <c:pt idx="12944">
                  <c:v>11.066237839776665</c:v>
                </c:pt>
                <c:pt idx="12945">
                  <c:v>11.066237839776671</c:v>
                </c:pt>
                <c:pt idx="12946">
                  <c:v>11.066237839776663</c:v>
                </c:pt>
                <c:pt idx="12947">
                  <c:v>11.066237839776665</c:v>
                </c:pt>
                <c:pt idx="12948">
                  <c:v>11.066237839776658</c:v>
                </c:pt>
                <c:pt idx="12949">
                  <c:v>11.06623783977666</c:v>
                </c:pt>
                <c:pt idx="12950">
                  <c:v>11.066237839776665</c:v>
                </c:pt>
                <c:pt idx="12951">
                  <c:v>11.06623783977666</c:v>
                </c:pt>
                <c:pt idx="12952">
                  <c:v>11.06623783977666</c:v>
                </c:pt>
                <c:pt idx="12953">
                  <c:v>11.066237839776671</c:v>
                </c:pt>
                <c:pt idx="12954">
                  <c:v>11.066237839776656</c:v>
                </c:pt>
                <c:pt idx="12955">
                  <c:v>11.066237839776663</c:v>
                </c:pt>
                <c:pt idx="12956">
                  <c:v>11.06623783977666</c:v>
                </c:pt>
                <c:pt idx="12957">
                  <c:v>11.066237839776658</c:v>
                </c:pt>
                <c:pt idx="12958">
                  <c:v>11.066237839776658</c:v>
                </c:pt>
                <c:pt idx="12959">
                  <c:v>11.066237839776663</c:v>
                </c:pt>
                <c:pt idx="12960">
                  <c:v>11.066237839776667</c:v>
                </c:pt>
                <c:pt idx="12961">
                  <c:v>11.066237839776658</c:v>
                </c:pt>
                <c:pt idx="12962">
                  <c:v>11.066237839776662</c:v>
                </c:pt>
                <c:pt idx="12963">
                  <c:v>11.066237839776662</c:v>
                </c:pt>
                <c:pt idx="12964">
                  <c:v>11.066237839776655</c:v>
                </c:pt>
                <c:pt idx="12965">
                  <c:v>11.066237839776662</c:v>
                </c:pt>
                <c:pt idx="12966">
                  <c:v>11.066237839776658</c:v>
                </c:pt>
                <c:pt idx="12967">
                  <c:v>11.015393095414158</c:v>
                </c:pt>
                <c:pt idx="12968">
                  <c:v>11.015393095414149</c:v>
                </c:pt>
                <c:pt idx="12969">
                  <c:v>11.015393095414154</c:v>
                </c:pt>
                <c:pt idx="12970">
                  <c:v>11.015393095414144</c:v>
                </c:pt>
                <c:pt idx="12971">
                  <c:v>11.015393095414149</c:v>
                </c:pt>
                <c:pt idx="12972">
                  <c:v>11.015393095414151</c:v>
                </c:pt>
                <c:pt idx="12973">
                  <c:v>11.015393095414147</c:v>
                </c:pt>
                <c:pt idx="12974">
                  <c:v>11.015393095414147</c:v>
                </c:pt>
                <c:pt idx="12975">
                  <c:v>11.015393095414151</c:v>
                </c:pt>
                <c:pt idx="12976">
                  <c:v>11.015393095414145</c:v>
                </c:pt>
                <c:pt idx="12977">
                  <c:v>11.015393095414156</c:v>
                </c:pt>
                <c:pt idx="12978">
                  <c:v>11.015393095414144</c:v>
                </c:pt>
                <c:pt idx="12979">
                  <c:v>11.015393095414147</c:v>
                </c:pt>
                <c:pt idx="12980">
                  <c:v>11.015393095414149</c:v>
                </c:pt>
                <c:pt idx="12981">
                  <c:v>11.015393095414147</c:v>
                </c:pt>
                <c:pt idx="12982">
                  <c:v>11.015393095414144</c:v>
                </c:pt>
                <c:pt idx="12983">
                  <c:v>11.015393095414151</c:v>
                </c:pt>
                <c:pt idx="12984">
                  <c:v>11.015393095414147</c:v>
                </c:pt>
                <c:pt idx="12985">
                  <c:v>11.015393095414153</c:v>
                </c:pt>
                <c:pt idx="12986">
                  <c:v>11.015393095414156</c:v>
                </c:pt>
                <c:pt idx="12987">
                  <c:v>11.015393095414149</c:v>
                </c:pt>
                <c:pt idx="12988">
                  <c:v>11.015393095414151</c:v>
                </c:pt>
                <c:pt idx="12989">
                  <c:v>11.015393095414145</c:v>
                </c:pt>
                <c:pt idx="12990">
                  <c:v>11.015393095414156</c:v>
                </c:pt>
                <c:pt idx="12991">
                  <c:v>11.015393095414144</c:v>
                </c:pt>
                <c:pt idx="12992">
                  <c:v>11.015393095414156</c:v>
                </c:pt>
                <c:pt idx="12993">
                  <c:v>11.015393095414149</c:v>
                </c:pt>
                <c:pt idx="12994">
                  <c:v>11.015393095414153</c:v>
                </c:pt>
                <c:pt idx="12995">
                  <c:v>11.015393095414149</c:v>
                </c:pt>
                <c:pt idx="12996">
                  <c:v>11.015393095414151</c:v>
                </c:pt>
                <c:pt idx="12997">
                  <c:v>11.015393095414145</c:v>
                </c:pt>
                <c:pt idx="12998">
                  <c:v>11.015393095414147</c:v>
                </c:pt>
                <c:pt idx="12999">
                  <c:v>11.015393095414151</c:v>
                </c:pt>
                <c:pt idx="13000">
                  <c:v>11.015393095414145</c:v>
                </c:pt>
                <c:pt idx="13001">
                  <c:v>11.015393095414154</c:v>
                </c:pt>
                <c:pt idx="13002">
                  <c:v>11.015393095414149</c:v>
                </c:pt>
                <c:pt idx="13003">
                  <c:v>11.015393095414151</c:v>
                </c:pt>
                <c:pt idx="13004">
                  <c:v>11.015393095414151</c:v>
                </c:pt>
                <c:pt idx="13005">
                  <c:v>11.015393095414149</c:v>
                </c:pt>
                <c:pt idx="13006">
                  <c:v>11.015393095414142</c:v>
                </c:pt>
                <c:pt idx="13007">
                  <c:v>11.015393095414147</c:v>
                </c:pt>
                <c:pt idx="13008">
                  <c:v>11.015393095414147</c:v>
                </c:pt>
                <c:pt idx="13009">
                  <c:v>11.015393095414151</c:v>
                </c:pt>
                <c:pt idx="13010">
                  <c:v>11.015393095414144</c:v>
                </c:pt>
                <c:pt idx="13011">
                  <c:v>11.015393095414151</c:v>
                </c:pt>
                <c:pt idx="13012">
                  <c:v>11.015393095414149</c:v>
                </c:pt>
                <c:pt idx="13013">
                  <c:v>11.015393095414147</c:v>
                </c:pt>
                <c:pt idx="13014">
                  <c:v>11.015393095414147</c:v>
                </c:pt>
                <c:pt idx="13015">
                  <c:v>11.015393095414145</c:v>
                </c:pt>
                <c:pt idx="13016">
                  <c:v>11.015393095414147</c:v>
                </c:pt>
                <c:pt idx="13017">
                  <c:v>11.015393095414145</c:v>
                </c:pt>
                <c:pt idx="13018">
                  <c:v>11.015393095414144</c:v>
                </c:pt>
                <c:pt idx="13019">
                  <c:v>11.015393095414145</c:v>
                </c:pt>
                <c:pt idx="13020">
                  <c:v>11.015393095414151</c:v>
                </c:pt>
                <c:pt idx="13021">
                  <c:v>11.015393095414149</c:v>
                </c:pt>
                <c:pt idx="13022">
                  <c:v>11.015393095414153</c:v>
                </c:pt>
                <c:pt idx="13023">
                  <c:v>10.964781961431854</c:v>
                </c:pt>
                <c:pt idx="13024">
                  <c:v>10.964781961431848</c:v>
                </c:pt>
                <c:pt idx="13025">
                  <c:v>10.964781961431854</c:v>
                </c:pt>
                <c:pt idx="13026">
                  <c:v>10.964781961431854</c:v>
                </c:pt>
                <c:pt idx="13027">
                  <c:v>10.96478196143185</c:v>
                </c:pt>
                <c:pt idx="13028">
                  <c:v>10.964781961431852</c:v>
                </c:pt>
                <c:pt idx="13029">
                  <c:v>10.96478196143185</c:v>
                </c:pt>
                <c:pt idx="13030">
                  <c:v>10.964781961431857</c:v>
                </c:pt>
                <c:pt idx="13031">
                  <c:v>10.964781961431859</c:v>
                </c:pt>
                <c:pt idx="13032">
                  <c:v>10.96478196143185</c:v>
                </c:pt>
                <c:pt idx="13033">
                  <c:v>10.964781961431854</c:v>
                </c:pt>
                <c:pt idx="13034">
                  <c:v>10.96478196143185</c:v>
                </c:pt>
                <c:pt idx="13035">
                  <c:v>10.964781961431852</c:v>
                </c:pt>
                <c:pt idx="13036">
                  <c:v>10.964781961431848</c:v>
                </c:pt>
                <c:pt idx="13037">
                  <c:v>10.964781961431852</c:v>
                </c:pt>
                <c:pt idx="13038">
                  <c:v>10.964781961431846</c:v>
                </c:pt>
                <c:pt idx="13039">
                  <c:v>10.964781961431855</c:v>
                </c:pt>
                <c:pt idx="13040">
                  <c:v>10.964781961431848</c:v>
                </c:pt>
                <c:pt idx="13041">
                  <c:v>10.964781961431852</c:v>
                </c:pt>
                <c:pt idx="13042">
                  <c:v>10.964781961431848</c:v>
                </c:pt>
                <c:pt idx="13043">
                  <c:v>10.964781961431857</c:v>
                </c:pt>
                <c:pt idx="13044">
                  <c:v>10.964781961431861</c:v>
                </c:pt>
                <c:pt idx="13045">
                  <c:v>10.964781961431862</c:v>
                </c:pt>
                <c:pt idx="13046">
                  <c:v>10.964781961431852</c:v>
                </c:pt>
                <c:pt idx="13047">
                  <c:v>10.96478196143185</c:v>
                </c:pt>
                <c:pt idx="13048">
                  <c:v>10.964781961431854</c:v>
                </c:pt>
                <c:pt idx="13049">
                  <c:v>10.964781961431848</c:v>
                </c:pt>
                <c:pt idx="13050">
                  <c:v>10.96478196143185</c:v>
                </c:pt>
                <c:pt idx="13051">
                  <c:v>10.96478196143185</c:v>
                </c:pt>
                <c:pt idx="13052">
                  <c:v>10.964781961431848</c:v>
                </c:pt>
                <c:pt idx="13053">
                  <c:v>10.964781961431855</c:v>
                </c:pt>
                <c:pt idx="13054">
                  <c:v>10.964781961431845</c:v>
                </c:pt>
                <c:pt idx="13055">
                  <c:v>10.964781961431855</c:v>
                </c:pt>
                <c:pt idx="13056">
                  <c:v>10.964781961431848</c:v>
                </c:pt>
                <c:pt idx="13057">
                  <c:v>10.96478196143185</c:v>
                </c:pt>
                <c:pt idx="13058">
                  <c:v>10.964781961431848</c:v>
                </c:pt>
                <c:pt idx="13059">
                  <c:v>10.964781961431857</c:v>
                </c:pt>
                <c:pt idx="13060">
                  <c:v>10.964781961431857</c:v>
                </c:pt>
                <c:pt idx="13061">
                  <c:v>10.964781961431857</c:v>
                </c:pt>
                <c:pt idx="13062">
                  <c:v>10.964781961431854</c:v>
                </c:pt>
                <c:pt idx="13063">
                  <c:v>10.964781961431846</c:v>
                </c:pt>
                <c:pt idx="13064">
                  <c:v>10.964781961431846</c:v>
                </c:pt>
                <c:pt idx="13065">
                  <c:v>10.964781961431852</c:v>
                </c:pt>
                <c:pt idx="13066">
                  <c:v>10.964781961431846</c:v>
                </c:pt>
                <c:pt idx="13067">
                  <c:v>10.96478196143185</c:v>
                </c:pt>
                <c:pt idx="13068">
                  <c:v>10.96478196143185</c:v>
                </c:pt>
                <c:pt idx="13069">
                  <c:v>10.964781961431848</c:v>
                </c:pt>
                <c:pt idx="13070">
                  <c:v>10.964781961431852</c:v>
                </c:pt>
                <c:pt idx="13071">
                  <c:v>10.964781961431852</c:v>
                </c:pt>
                <c:pt idx="13072">
                  <c:v>10.96478196143185</c:v>
                </c:pt>
                <c:pt idx="13073">
                  <c:v>10.964781961431848</c:v>
                </c:pt>
                <c:pt idx="13074">
                  <c:v>10.96478196143185</c:v>
                </c:pt>
                <c:pt idx="13075">
                  <c:v>10.96478196143185</c:v>
                </c:pt>
                <c:pt idx="13076">
                  <c:v>10.964781961431852</c:v>
                </c:pt>
                <c:pt idx="13077">
                  <c:v>10.964781961431852</c:v>
                </c:pt>
                <c:pt idx="13078">
                  <c:v>10.964781961431854</c:v>
                </c:pt>
                <c:pt idx="13079">
                  <c:v>10.964781961431848</c:v>
                </c:pt>
                <c:pt idx="13080">
                  <c:v>10.964781961431855</c:v>
                </c:pt>
                <c:pt idx="13081">
                  <c:v>10.914403364487569</c:v>
                </c:pt>
                <c:pt idx="13082">
                  <c:v>10.914403364487566</c:v>
                </c:pt>
                <c:pt idx="13083">
                  <c:v>10.914403364487562</c:v>
                </c:pt>
                <c:pt idx="13084">
                  <c:v>10.914403364487566</c:v>
                </c:pt>
                <c:pt idx="13085">
                  <c:v>10.914403364487562</c:v>
                </c:pt>
                <c:pt idx="13086">
                  <c:v>10.914403364487569</c:v>
                </c:pt>
                <c:pt idx="13087">
                  <c:v>10.914403364487567</c:v>
                </c:pt>
                <c:pt idx="13088">
                  <c:v>10.91440336448756</c:v>
                </c:pt>
                <c:pt idx="13089">
                  <c:v>10.914403364487567</c:v>
                </c:pt>
                <c:pt idx="13090">
                  <c:v>10.914403364487566</c:v>
                </c:pt>
                <c:pt idx="13091">
                  <c:v>10.914403364487564</c:v>
                </c:pt>
                <c:pt idx="13092">
                  <c:v>10.914403364487562</c:v>
                </c:pt>
                <c:pt idx="13093">
                  <c:v>10.914403364487569</c:v>
                </c:pt>
                <c:pt idx="13094">
                  <c:v>10.914403364487567</c:v>
                </c:pt>
                <c:pt idx="13095">
                  <c:v>10.914403364487571</c:v>
                </c:pt>
                <c:pt idx="13096">
                  <c:v>10.914403364487562</c:v>
                </c:pt>
                <c:pt idx="13097">
                  <c:v>10.914403364487567</c:v>
                </c:pt>
                <c:pt idx="13098">
                  <c:v>10.914403364487567</c:v>
                </c:pt>
                <c:pt idx="13099">
                  <c:v>10.914403364487558</c:v>
                </c:pt>
                <c:pt idx="13100">
                  <c:v>10.914403364487566</c:v>
                </c:pt>
                <c:pt idx="13101">
                  <c:v>10.914403364487574</c:v>
                </c:pt>
                <c:pt idx="13102">
                  <c:v>10.914403364487562</c:v>
                </c:pt>
                <c:pt idx="13103">
                  <c:v>10.914403364487571</c:v>
                </c:pt>
                <c:pt idx="13104">
                  <c:v>10.914403364487566</c:v>
                </c:pt>
                <c:pt idx="13105">
                  <c:v>10.914403364487557</c:v>
                </c:pt>
                <c:pt idx="13106">
                  <c:v>10.914403364487569</c:v>
                </c:pt>
                <c:pt idx="13107">
                  <c:v>10.914403364487564</c:v>
                </c:pt>
                <c:pt idx="13108">
                  <c:v>10.914403364487569</c:v>
                </c:pt>
                <c:pt idx="13109">
                  <c:v>10.914403364487564</c:v>
                </c:pt>
                <c:pt idx="13110">
                  <c:v>10.914403364487576</c:v>
                </c:pt>
                <c:pt idx="13111">
                  <c:v>10.914403364487569</c:v>
                </c:pt>
                <c:pt idx="13112">
                  <c:v>10.914403364487567</c:v>
                </c:pt>
                <c:pt idx="13113">
                  <c:v>10.914403364487564</c:v>
                </c:pt>
                <c:pt idx="13114">
                  <c:v>10.914403364487569</c:v>
                </c:pt>
                <c:pt idx="13115">
                  <c:v>10.914403364487571</c:v>
                </c:pt>
                <c:pt idx="13116">
                  <c:v>10.914403364487571</c:v>
                </c:pt>
                <c:pt idx="13117">
                  <c:v>10.914403364487569</c:v>
                </c:pt>
                <c:pt idx="13118">
                  <c:v>10.914403364487574</c:v>
                </c:pt>
                <c:pt idx="13119">
                  <c:v>10.914403364487571</c:v>
                </c:pt>
                <c:pt idx="13120">
                  <c:v>10.914403364487574</c:v>
                </c:pt>
                <c:pt idx="13121">
                  <c:v>10.914403364487569</c:v>
                </c:pt>
                <c:pt idx="13122">
                  <c:v>10.914403364487564</c:v>
                </c:pt>
                <c:pt idx="13123">
                  <c:v>10.914403364487564</c:v>
                </c:pt>
                <c:pt idx="13124">
                  <c:v>10.914403364487569</c:v>
                </c:pt>
                <c:pt idx="13125">
                  <c:v>10.914403364487569</c:v>
                </c:pt>
                <c:pt idx="13126">
                  <c:v>10.914403364487566</c:v>
                </c:pt>
                <c:pt idx="13127">
                  <c:v>10.914403364487566</c:v>
                </c:pt>
                <c:pt idx="13128">
                  <c:v>10.914403364487564</c:v>
                </c:pt>
                <c:pt idx="13129">
                  <c:v>10.914403364487562</c:v>
                </c:pt>
                <c:pt idx="13130">
                  <c:v>10.914403364487562</c:v>
                </c:pt>
                <c:pt idx="13131">
                  <c:v>10.914403364487576</c:v>
                </c:pt>
                <c:pt idx="13132">
                  <c:v>10.914403364487573</c:v>
                </c:pt>
                <c:pt idx="13133">
                  <c:v>10.914403364487564</c:v>
                </c:pt>
                <c:pt idx="13134">
                  <c:v>10.914403364487567</c:v>
                </c:pt>
                <c:pt idx="13135">
                  <c:v>10.914403364487569</c:v>
                </c:pt>
                <c:pt idx="13136">
                  <c:v>10.914403364487569</c:v>
                </c:pt>
                <c:pt idx="13137">
                  <c:v>10.914403364487566</c:v>
                </c:pt>
                <c:pt idx="13138">
                  <c:v>10.914403364487573</c:v>
                </c:pt>
                <c:pt idx="13139">
                  <c:v>10.914403364487567</c:v>
                </c:pt>
                <c:pt idx="13140">
                  <c:v>10.914403364487566</c:v>
                </c:pt>
                <c:pt idx="13141">
                  <c:v>10.914403364487567</c:v>
                </c:pt>
                <c:pt idx="13142">
                  <c:v>10.864256236170656</c:v>
                </c:pt>
                <c:pt idx="13143">
                  <c:v>10.864256236170654</c:v>
                </c:pt>
                <c:pt idx="13144">
                  <c:v>10.864256236170659</c:v>
                </c:pt>
                <c:pt idx="13145">
                  <c:v>10.864256236170652</c:v>
                </c:pt>
                <c:pt idx="13146">
                  <c:v>10.864256236170666</c:v>
                </c:pt>
                <c:pt idx="13147">
                  <c:v>10.864256236170659</c:v>
                </c:pt>
                <c:pt idx="13148">
                  <c:v>10.864256236170657</c:v>
                </c:pt>
                <c:pt idx="13149">
                  <c:v>10.864256236170654</c:v>
                </c:pt>
                <c:pt idx="13150">
                  <c:v>10.864256236170654</c:v>
                </c:pt>
                <c:pt idx="13151">
                  <c:v>10.864256236170656</c:v>
                </c:pt>
                <c:pt idx="13152">
                  <c:v>10.864256236170657</c:v>
                </c:pt>
                <c:pt idx="13153">
                  <c:v>10.864256236170652</c:v>
                </c:pt>
                <c:pt idx="13154">
                  <c:v>10.864256236170659</c:v>
                </c:pt>
                <c:pt idx="13155">
                  <c:v>10.864256236170652</c:v>
                </c:pt>
                <c:pt idx="13156">
                  <c:v>10.864256236170656</c:v>
                </c:pt>
                <c:pt idx="13157">
                  <c:v>10.864256236170654</c:v>
                </c:pt>
                <c:pt idx="13158">
                  <c:v>10.864256236170661</c:v>
                </c:pt>
                <c:pt idx="13159">
                  <c:v>10.864256236170652</c:v>
                </c:pt>
                <c:pt idx="13160">
                  <c:v>10.864256236170657</c:v>
                </c:pt>
                <c:pt idx="13161">
                  <c:v>10.864256236170659</c:v>
                </c:pt>
                <c:pt idx="13162">
                  <c:v>10.864256236170664</c:v>
                </c:pt>
                <c:pt idx="13163">
                  <c:v>10.864256236170657</c:v>
                </c:pt>
                <c:pt idx="13164">
                  <c:v>10.864256236170657</c:v>
                </c:pt>
                <c:pt idx="13165">
                  <c:v>10.864256236170663</c:v>
                </c:pt>
                <c:pt idx="13166">
                  <c:v>10.864256236170657</c:v>
                </c:pt>
                <c:pt idx="13167">
                  <c:v>10.864256236170656</c:v>
                </c:pt>
                <c:pt idx="13168">
                  <c:v>10.864256236170656</c:v>
                </c:pt>
                <c:pt idx="13169">
                  <c:v>10.864256236170657</c:v>
                </c:pt>
                <c:pt idx="13170">
                  <c:v>10.864256236170661</c:v>
                </c:pt>
                <c:pt idx="13171">
                  <c:v>10.864256236170659</c:v>
                </c:pt>
                <c:pt idx="13172">
                  <c:v>10.864256236170657</c:v>
                </c:pt>
                <c:pt idx="13173">
                  <c:v>10.864256236170656</c:v>
                </c:pt>
                <c:pt idx="13174">
                  <c:v>10.864256236170654</c:v>
                </c:pt>
                <c:pt idx="13175">
                  <c:v>10.864256236170657</c:v>
                </c:pt>
                <c:pt idx="13176">
                  <c:v>10.864256236170664</c:v>
                </c:pt>
                <c:pt idx="13177">
                  <c:v>10.864256236170664</c:v>
                </c:pt>
                <c:pt idx="13178">
                  <c:v>10.864256236170656</c:v>
                </c:pt>
                <c:pt idx="13179">
                  <c:v>10.864256236170652</c:v>
                </c:pt>
                <c:pt idx="13180">
                  <c:v>10.864256236170657</c:v>
                </c:pt>
                <c:pt idx="13181">
                  <c:v>10.864256236170657</c:v>
                </c:pt>
                <c:pt idx="13182">
                  <c:v>10.864256236170659</c:v>
                </c:pt>
                <c:pt idx="13183">
                  <c:v>10.864256236170661</c:v>
                </c:pt>
                <c:pt idx="13184">
                  <c:v>10.864256236170656</c:v>
                </c:pt>
                <c:pt idx="13185">
                  <c:v>10.864256236170652</c:v>
                </c:pt>
                <c:pt idx="13186">
                  <c:v>10.864256236170661</c:v>
                </c:pt>
                <c:pt idx="13187">
                  <c:v>10.864256236170659</c:v>
                </c:pt>
                <c:pt idx="13188">
                  <c:v>10.864256236170661</c:v>
                </c:pt>
                <c:pt idx="13189">
                  <c:v>10.864256236170659</c:v>
                </c:pt>
                <c:pt idx="13190">
                  <c:v>10.864256236170657</c:v>
                </c:pt>
                <c:pt idx="13191">
                  <c:v>10.864256236170659</c:v>
                </c:pt>
                <c:pt idx="13192">
                  <c:v>10.864256236170657</c:v>
                </c:pt>
                <c:pt idx="13193">
                  <c:v>10.864256236170656</c:v>
                </c:pt>
                <c:pt idx="13194">
                  <c:v>10.864256236170661</c:v>
                </c:pt>
                <c:pt idx="13195">
                  <c:v>10.864256236170663</c:v>
                </c:pt>
                <c:pt idx="13196">
                  <c:v>10.864256236170657</c:v>
                </c:pt>
                <c:pt idx="13197">
                  <c:v>10.864256236170656</c:v>
                </c:pt>
                <c:pt idx="13198">
                  <c:v>10.864256236170661</c:v>
                </c:pt>
                <c:pt idx="13199">
                  <c:v>10.864256236170659</c:v>
                </c:pt>
                <c:pt idx="13200">
                  <c:v>10.864256236170657</c:v>
                </c:pt>
                <c:pt idx="13201">
                  <c:v>10.864256236170654</c:v>
                </c:pt>
                <c:pt idx="13202">
                  <c:v>10.86425623617065</c:v>
                </c:pt>
                <c:pt idx="13203">
                  <c:v>10.864256236170659</c:v>
                </c:pt>
                <c:pt idx="13204">
                  <c:v>10.864256236170664</c:v>
                </c:pt>
                <c:pt idx="13205">
                  <c:v>10.814339512979373</c:v>
                </c:pt>
                <c:pt idx="13206">
                  <c:v>10.814339512979373</c:v>
                </c:pt>
                <c:pt idx="13207">
                  <c:v>10.814339512979375</c:v>
                </c:pt>
                <c:pt idx="13208">
                  <c:v>10.814339512979375</c:v>
                </c:pt>
                <c:pt idx="13209">
                  <c:v>10.814339512979371</c:v>
                </c:pt>
                <c:pt idx="13210">
                  <c:v>10.814339512979378</c:v>
                </c:pt>
                <c:pt idx="13211">
                  <c:v>10.814339512979371</c:v>
                </c:pt>
                <c:pt idx="13212">
                  <c:v>10.814339512979375</c:v>
                </c:pt>
                <c:pt idx="13213">
                  <c:v>10.814339512979375</c:v>
                </c:pt>
                <c:pt idx="13214">
                  <c:v>10.814339512979377</c:v>
                </c:pt>
                <c:pt idx="13215">
                  <c:v>10.81433951297937</c:v>
                </c:pt>
                <c:pt idx="13216">
                  <c:v>10.814339512979375</c:v>
                </c:pt>
                <c:pt idx="13217">
                  <c:v>10.81433951297938</c:v>
                </c:pt>
                <c:pt idx="13218">
                  <c:v>10.814339512979375</c:v>
                </c:pt>
                <c:pt idx="13219">
                  <c:v>10.814339512979377</c:v>
                </c:pt>
                <c:pt idx="13220">
                  <c:v>10.814339512979368</c:v>
                </c:pt>
                <c:pt idx="13221">
                  <c:v>10.814339512979377</c:v>
                </c:pt>
                <c:pt idx="13222">
                  <c:v>10.814339512979371</c:v>
                </c:pt>
                <c:pt idx="13223">
                  <c:v>10.814339512979373</c:v>
                </c:pt>
                <c:pt idx="13224">
                  <c:v>10.814339512979377</c:v>
                </c:pt>
                <c:pt idx="13225">
                  <c:v>10.814339512979375</c:v>
                </c:pt>
                <c:pt idx="13226">
                  <c:v>10.81433951297938</c:v>
                </c:pt>
                <c:pt idx="13227">
                  <c:v>10.81433951297938</c:v>
                </c:pt>
                <c:pt idx="13228">
                  <c:v>10.814339512979378</c:v>
                </c:pt>
                <c:pt idx="13229">
                  <c:v>10.81433951297938</c:v>
                </c:pt>
                <c:pt idx="13230">
                  <c:v>10.814339512979371</c:v>
                </c:pt>
                <c:pt idx="13231">
                  <c:v>10.814339512979378</c:v>
                </c:pt>
                <c:pt idx="13232">
                  <c:v>10.81433951297937</c:v>
                </c:pt>
                <c:pt idx="13233">
                  <c:v>10.814339512979375</c:v>
                </c:pt>
                <c:pt idx="13234">
                  <c:v>10.814339512979373</c:v>
                </c:pt>
                <c:pt idx="13235">
                  <c:v>10.814339512979371</c:v>
                </c:pt>
                <c:pt idx="13236">
                  <c:v>10.814339512979377</c:v>
                </c:pt>
                <c:pt idx="13237">
                  <c:v>10.814339512979377</c:v>
                </c:pt>
                <c:pt idx="13238">
                  <c:v>10.814339512979373</c:v>
                </c:pt>
                <c:pt idx="13239">
                  <c:v>10.814339512979371</c:v>
                </c:pt>
                <c:pt idx="13240">
                  <c:v>10.814339512979373</c:v>
                </c:pt>
                <c:pt idx="13241">
                  <c:v>10.814339512979378</c:v>
                </c:pt>
                <c:pt idx="13242">
                  <c:v>10.814339512979368</c:v>
                </c:pt>
                <c:pt idx="13243">
                  <c:v>10.81433951297938</c:v>
                </c:pt>
                <c:pt idx="13244">
                  <c:v>10.814339512979375</c:v>
                </c:pt>
                <c:pt idx="13245">
                  <c:v>10.81433951297937</c:v>
                </c:pt>
                <c:pt idx="13246">
                  <c:v>10.814339512979371</c:v>
                </c:pt>
                <c:pt idx="13247">
                  <c:v>10.814339512979368</c:v>
                </c:pt>
                <c:pt idx="13248">
                  <c:v>10.814339512979378</c:v>
                </c:pt>
                <c:pt idx="13249">
                  <c:v>10.814339512979371</c:v>
                </c:pt>
                <c:pt idx="13250">
                  <c:v>10.81433951297938</c:v>
                </c:pt>
                <c:pt idx="13251">
                  <c:v>10.814339512979377</c:v>
                </c:pt>
                <c:pt idx="13252">
                  <c:v>10.814339512979373</c:v>
                </c:pt>
                <c:pt idx="13253">
                  <c:v>10.814339512979373</c:v>
                </c:pt>
                <c:pt idx="13254">
                  <c:v>10.81433951297938</c:v>
                </c:pt>
                <c:pt idx="13255">
                  <c:v>10.81433951297938</c:v>
                </c:pt>
                <c:pt idx="13256">
                  <c:v>10.764652136298343</c:v>
                </c:pt>
                <c:pt idx="13257">
                  <c:v>10.764652136298345</c:v>
                </c:pt>
                <c:pt idx="13258">
                  <c:v>10.764652136298352</c:v>
                </c:pt>
                <c:pt idx="13259">
                  <c:v>10.764652136298345</c:v>
                </c:pt>
                <c:pt idx="13260">
                  <c:v>10.764652136298343</c:v>
                </c:pt>
                <c:pt idx="13261">
                  <c:v>10.764652136298343</c:v>
                </c:pt>
                <c:pt idx="13262">
                  <c:v>10.76465213629835</c:v>
                </c:pt>
                <c:pt idx="13263">
                  <c:v>10.764652136298341</c:v>
                </c:pt>
                <c:pt idx="13264">
                  <c:v>10.764652136298345</c:v>
                </c:pt>
                <c:pt idx="13265">
                  <c:v>10.764652136298343</c:v>
                </c:pt>
                <c:pt idx="13266">
                  <c:v>10.764652136298354</c:v>
                </c:pt>
                <c:pt idx="13267">
                  <c:v>10.764652136298352</c:v>
                </c:pt>
                <c:pt idx="13268">
                  <c:v>10.76465213629835</c:v>
                </c:pt>
                <c:pt idx="13269">
                  <c:v>10.764652136298345</c:v>
                </c:pt>
                <c:pt idx="13270">
                  <c:v>10.764652136298343</c:v>
                </c:pt>
                <c:pt idx="13271">
                  <c:v>10.764652136298341</c:v>
                </c:pt>
                <c:pt idx="13272">
                  <c:v>10.764652136298338</c:v>
                </c:pt>
                <c:pt idx="13273">
                  <c:v>10.764652136298347</c:v>
                </c:pt>
                <c:pt idx="13274">
                  <c:v>10.764652136298343</c:v>
                </c:pt>
                <c:pt idx="13275">
                  <c:v>10.764652136298348</c:v>
                </c:pt>
                <c:pt idx="13276">
                  <c:v>10.76465213629835</c:v>
                </c:pt>
                <c:pt idx="13277">
                  <c:v>10.764652136298352</c:v>
                </c:pt>
                <c:pt idx="13278">
                  <c:v>10.764652136298343</c:v>
                </c:pt>
                <c:pt idx="13279">
                  <c:v>10.764652136298345</c:v>
                </c:pt>
                <c:pt idx="13280">
                  <c:v>10.764652136298343</c:v>
                </c:pt>
                <c:pt idx="13281">
                  <c:v>10.764652136298343</c:v>
                </c:pt>
                <c:pt idx="13282">
                  <c:v>10.764652136298345</c:v>
                </c:pt>
                <c:pt idx="13283">
                  <c:v>10.764652136298347</c:v>
                </c:pt>
                <c:pt idx="13284">
                  <c:v>10.764652136298343</c:v>
                </c:pt>
                <c:pt idx="13285">
                  <c:v>10.76465213629835</c:v>
                </c:pt>
                <c:pt idx="13286">
                  <c:v>10.764652136298347</c:v>
                </c:pt>
                <c:pt idx="13287">
                  <c:v>10.764652136298341</c:v>
                </c:pt>
                <c:pt idx="13288">
                  <c:v>10.764652136298345</c:v>
                </c:pt>
                <c:pt idx="13289">
                  <c:v>10.76465213629834</c:v>
                </c:pt>
                <c:pt idx="13290">
                  <c:v>10.764652136298343</c:v>
                </c:pt>
                <c:pt idx="13291">
                  <c:v>10.764652136298348</c:v>
                </c:pt>
                <c:pt idx="13292">
                  <c:v>10.76465213629835</c:v>
                </c:pt>
                <c:pt idx="13293">
                  <c:v>10.764652136298352</c:v>
                </c:pt>
                <c:pt idx="13294">
                  <c:v>10.764652136298343</c:v>
                </c:pt>
                <c:pt idx="13295">
                  <c:v>10.76465213629834</c:v>
                </c:pt>
                <c:pt idx="13296">
                  <c:v>10.764652136298341</c:v>
                </c:pt>
                <c:pt idx="13297">
                  <c:v>10.764652136298347</c:v>
                </c:pt>
                <c:pt idx="13298">
                  <c:v>10.764652136298347</c:v>
                </c:pt>
                <c:pt idx="13299">
                  <c:v>10.76465213629834</c:v>
                </c:pt>
                <c:pt idx="13300">
                  <c:v>10.764652136298348</c:v>
                </c:pt>
                <c:pt idx="13301">
                  <c:v>10.764652136298347</c:v>
                </c:pt>
                <c:pt idx="13302">
                  <c:v>10.76465213629834</c:v>
                </c:pt>
                <c:pt idx="13303">
                  <c:v>10.764652136298345</c:v>
                </c:pt>
                <c:pt idx="13304">
                  <c:v>10.764652136298341</c:v>
                </c:pt>
                <c:pt idx="13305">
                  <c:v>10.764652136298343</c:v>
                </c:pt>
                <c:pt idx="13306">
                  <c:v>10.764652136298348</c:v>
                </c:pt>
                <c:pt idx="13307">
                  <c:v>10.764652136298345</c:v>
                </c:pt>
                <c:pt idx="13308">
                  <c:v>10.76465213629834</c:v>
                </c:pt>
                <c:pt idx="13309">
                  <c:v>10.764652136298348</c:v>
                </c:pt>
                <c:pt idx="13310">
                  <c:v>10.764652136298348</c:v>
                </c:pt>
                <c:pt idx="13311">
                  <c:v>10.764652136298348</c:v>
                </c:pt>
                <c:pt idx="13312">
                  <c:v>10.764652136298341</c:v>
                </c:pt>
                <c:pt idx="13313">
                  <c:v>10.764652136298352</c:v>
                </c:pt>
                <c:pt idx="13314">
                  <c:v>10.764652136298345</c:v>
                </c:pt>
                <c:pt idx="13315">
                  <c:v>10.764652136298347</c:v>
                </c:pt>
                <c:pt idx="13316">
                  <c:v>10.764652136298338</c:v>
                </c:pt>
                <c:pt idx="13317">
                  <c:v>10.764652136298338</c:v>
                </c:pt>
                <c:pt idx="13318">
                  <c:v>10.764652136298348</c:v>
                </c:pt>
                <c:pt idx="13319">
                  <c:v>10.764652136298341</c:v>
                </c:pt>
                <c:pt idx="13320">
                  <c:v>10.764652136298354</c:v>
                </c:pt>
                <c:pt idx="13321">
                  <c:v>10.71519305237606</c:v>
                </c:pt>
                <c:pt idx="13322">
                  <c:v>10.715193052376057</c:v>
                </c:pt>
                <c:pt idx="13323">
                  <c:v>10.715193052376064</c:v>
                </c:pt>
                <c:pt idx="13324">
                  <c:v>10.715193052376062</c:v>
                </c:pt>
                <c:pt idx="13325">
                  <c:v>10.715193052376058</c:v>
                </c:pt>
                <c:pt idx="13326">
                  <c:v>10.715193052376065</c:v>
                </c:pt>
                <c:pt idx="13327">
                  <c:v>10.71519305237606</c:v>
                </c:pt>
                <c:pt idx="13328">
                  <c:v>10.71519305237606</c:v>
                </c:pt>
                <c:pt idx="13329">
                  <c:v>10.715193052376062</c:v>
                </c:pt>
                <c:pt idx="13330">
                  <c:v>10.71519305237606</c:v>
                </c:pt>
                <c:pt idx="13331">
                  <c:v>10.715193052376062</c:v>
                </c:pt>
                <c:pt idx="13332">
                  <c:v>10.715193052376057</c:v>
                </c:pt>
                <c:pt idx="13333">
                  <c:v>10.715193052376062</c:v>
                </c:pt>
                <c:pt idx="13334">
                  <c:v>10.715193052376064</c:v>
                </c:pt>
                <c:pt idx="13335">
                  <c:v>10.715193052376062</c:v>
                </c:pt>
                <c:pt idx="13336">
                  <c:v>10.715193052376064</c:v>
                </c:pt>
                <c:pt idx="13337">
                  <c:v>10.715193052376065</c:v>
                </c:pt>
                <c:pt idx="13338">
                  <c:v>10.715193052376065</c:v>
                </c:pt>
                <c:pt idx="13339">
                  <c:v>10.715193052376062</c:v>
                </c:pt>
                <c:pt idx="13340">
                  <c:v>10.715193052376057</c:v>
                </c:pt>
                <c:pt idx="13341">
                  <c:v>10.715193052376062</c:v>
                </c:pt>
                <c:pt idx="13342">
                  <c:v>10.715193052376062</c:v>
                </c:pt>
                <c:pt idx="13343">
                  <c:v>10.71519305237606</c:v>
                </c:pt>
                <c:pt idx="13344">
                  <c:v>10.715193052376062</c:v>
                </c:pt>
                <c:pt idx="13345">
                  <c:v>10.715193052376064</c:v>
                </c:pt>
                <c:pt idx="13346">
                  <c:v>10.715193052376062</c:v>
                </c:pt>
                <c:pt idx="13347">
                  <c:v>10.71519305237606</c:v>
                </c:pt>
                <c:pt idx="13348">
                  <c:v>10.715193052376062</c:v>
                </c:pt>
                <c:pt idx="13349">
                  <c:v>10.715193052376062</c:v>
                </c:pt>
                <c:pt idx="13350">
                  <c:v>10.715193052376064</c:v>
                </c:pt>
                <c:pt idx="13351">
                  <c:v>10.715193052376067</c:v>
                </c:pt>
                <c:pt idx="13352">
                  <c:v>10.715193052376069</c:v>
                </c:pt>
                <c:pt idx="13353">
                  <c:v>10.715193052376055</c:v>
                </c:pt>
                <c:pt idx="13354">
                  <c:v>10.715193052376053</c:v>
                </c:pt>
                <c:pt idx="13355">
                  <c:v>10.71519305237606</c:v>
                </c:pt>
                <c:pt idx="13356">
                  <c:v>10.715193052376057</c:v>
                </c:pt>
                <c:pt idx="13357">
                  <c:v>10.71519305237606</c:v>
                </c:pt>
                <c:pt idx="13358">
                  <c:v>10.715193052376057</c:v>
                </c:pt>
                <c:pt idx="13359">
                  <c:v>10.715193052376058</c:v>
                </c:pt>
                <c:pt idx="13360">
                  <c:v>10.715193052376062</c:v>
                </c:pt>
                <c:pt idx="13361">
                  <c:v>10.715193052376062</c:v>
                </c:pt>
                <c:pt idx="13362">
                  <c:v>10.715193052376058</c:v>
                </c:pt>
                <c:pt idx="13363">
                  <c:v>10.715193052376064</c:v>
                </c:pt>
                <c:pt idx="13364">
                  <c:v>10.71519305237606</c:v>
                </c:pt>
                <c:pt idx="13365">
                  <c:v>10.715193052376058</c:v>
                </c:pt>
                <c:pt idx="13366">
                  <c:v>10.715193052376064</c:v>
                </c:pt>
                <c:pt idx="13367">
                  <c:v>10.715193052376053</c:v>
                </c:pt>
                <c:pt idx="13368">
                  <c:v>10.715193052376069</c:v>
                </c:pt>
                <c:pt idx="13369">
                  <c:v>10.71519305237606</c:v>
                </c:pt>
                <c:pt idx="13370">
                  <c:v>10.71519305237606</c:v>
                </c:pt>
                <c:pt idx="13371">
                  <c:v>10.715193052376065</c:v>
                </c:pt>
                <c:pt idx="13372">
                  <c:v>10.715193052376062</c:v>
                </c:pt>
                <c:pt idx="13373">
                  <c:v>10.71519305237606</c:v>
                </c:pt>
                <c:pt idx="13374">
                  <c:v>10.715193052376058</c:v>
                </c:pt>
                <c:pt idx="13375">
                  <c:v>10.715193052376065</c:v>
                </c:pt>
                <c:pt idx="13376">
                  <c:v>10.715193052376064</c:v>
                </c:pt>
                <c:pt idx="13377">
                  <c:v>10.715193052376058</c:v>
                </c:pt>
                <c:pt idx="13378">
                  <c:v>10.715193052376067</c:v>
                </c:pt>
                <c:pt idx="13379">
                  <c:v>10.715193052376064</c:v>
                </c:pt>
                <c:pt idx="13380">
                  <c:v>10.715193052376058</c:v>
                </c:pt>
                <c:pt idx="13381">
                  <c:v>10.715193052376057</c:v>
                </c:pt>
                <c:pt idx="13382">
                  <c:v>10.715193052376062</c:v>
                </c:pt>
                <c:pt idx="13383">
                  <c:v>10.71519305237606</c:v>
                </c:pt>
                <c:pt idx="13384">
                  <c:v>10.715193052376064</c:v>
                </c:pt>
                <c:pt idx="13385">
                  <c:v>10.715193052376062</c:v>
                </c:pt>
                <c:pt idx="13386">
                  <c:v>10.715193052376067</c:v>
                </c:pt>
                <c:pt idx="13387">
                  <c:v>10.715193052376064</c:v>
                </c:pt>
                <c:pt idx="13388">
                  <c:v>10.715193052376064</c:v>
                </c:pt>
                <c:pt idx="13389">
                  <c:v>10.715193052376062</c:v>
                </c:pt>
                <c:pt idx="13390">
                  <c:v>10.665961212302575</c:v>
                </c:pt>
                <c:pt idx="13391">
                  <c:v>10.665961212302575</c:v>
                </c:pt>
                <c:pt idx="13392">
                  <c:v>10.665961212302571</c:v>
                </c:pt>
                <c:pt idx="13393">
                  <c:v>10.665961212302573</c:v>
                </c:pt>
                <c:pt idx="13394">
                  <c:v>10.665961212302573</c:v>
                </c:pt>
                <c:pt idx="13395">
                  <c:v>10.66596121230258</c:v>
                </c:pt>
                <c:pt idx="13396">
                  <c:v>10.665961212302578</c:v>
                </c:pt>
                <c:pt idx="13397">
                  <c:v>10.665961212302575</c:v>
                </c:pt>
                <c:pt idx="13398">
                  <c:v>10.665961212302578</c:v>
                </c:pt>
                <c:pt idx="13399">
                  <c:v>10.665961212302575</c:v>
                </c:pt>
                <c:pt idx="13400">
                  <c:v>10.665961212302575</c:v>
                </c:pt>
                <c:pt idx="13401">
                  <c:v>10.665961212302582</c:v>
                </c:pt>
                <c:pt idx="13402">
                  <c:v>10.665961212302571</c:v>
                </c:pt>
                <c:pt idx="13403">
                  <c:v>10.665961212302575</c:v>
                </c:pt>
                <c:pt idx="13404">
                  <c:v>10.665961212302575</c:v>
                </c:pt>
                <c:pt idx="13405">
                  <c:v>10.66596121230258</c:v>
                </c:pt>
                <c:pt idx="13406">
                  <c:v>10.665961212302575</c:v>
                </c:pt>
                <c:pt idx="13407">
                  <c:v>10.665961212302571</c:v>
                </c:pt>
                <c:pt idx="13408">
                  <c:v>10.665961212302573</c:v>
                </c:pt>
                <c:pt idx="13409">
                  <c:v>10.665961212302582</c:v>
                </c:pt>
                <c:pt idx="13410">
                  <c:v>10.665961212302577</c:v>
                </c:pt>
                <c:pt idx="13411">
                  <c:v>10.665961212302573</c:v>
                </c:pt>
                <c:pt idx="13412">
                  <c:v>10.665961212302571</c:v>
                </c:pt>
                <c:pt idx="13413">
                  <c:v>10.665961212302575</c:v>
                </c:pt>
                <c:pt idx="13414">
                  <c:v>10.665961212302577</c:v>
                </c:pt>
                <c:pt idx="13415">
                  <c:v>10.665961212302573</c:v>
                </c:pt>
                <c:pt idx="13416">
                  <c:v>10.665961212302575</c:v>
                </c:pt>
                <c:pt idx="13417">
                  <c:v>10.665961212302575</c:v>
                </c:pt>
                <c:pt idx="13418">
                  <c:v>10.665961212302571</c:v>
                </c:pt>
                <c:pt idx="13419">
                  <c:v>10.665961212302575</c:v>
                </c:pt>
                <c:pt idx="13420">
                  <c:v>10.665961212302578</c:v>
                </c:pt>
                <c:pt idx="13421">
                  <c:v>10.665961212302573</c:v>
                </c:pt>
                <c:pt idx="13422">
                  <c:v>10.66596121230258</c:v>
                </c:pt>
                <c:pt idx="13423">
                  <c:v>10.665961212302577</c:v>
                </c:pt>
                <c:pt idx="13424">
                  <c:v>10.66596121230257</c:v>
                </c:pt>
                <c:pt idx="13425">
                  <c:v>10.66596121230258</c:v>
                </c:pt>
                <c:pt idx="13426">
                  <c:v>10.665961212302571</c:v>
                </c:pt>
                <c:pt idx="13427">
                  <c:v>10.665961212302582</c:v>
                </c:pt>
                <c:pt idx="13428">
                  <c:v>10.665961212302575</c:v>
                </c:pt>
                <c:pt idx="13429">
                  <c:v>10.665961212302571</c:v>
                </c:pt>
                <c:pt idx="13430">
                  <c:v>10.665961212302575</c:v>
                </c:pt>
                <c:pt idx="13431">
                  <c:v>10.665961212302575</c:v>
                </c:pt>
                <c:pt idx="13432">
                  <c:v>10.665961212302573</c:v>
                </c:pt>
                <c:pt idx="13433">
                  <c:v>10.665961212302578</c:v>
                </c:pt>
                <c:pt idx="13434">
                  <c:v>10.665961212302577</c:v>
                </c:pt>
                <c:pt idx="13435">
                  <c:v>10.665961212302571</c:v>
                </c:pt>
                <c:pt idx="13436">
                  <c:v>10.665961212302578</c:v>
                </c:pt>
                <c:pt idx="13437">
                  <c:v>10.66596121230258</c:v>
                </c:pt>
                <c:pt idx="13438">
                  <c:v>10.66596121230257</c:v>
                </c:pt>
                <c:pt idx="13439">
                  <c:v>10.665961212302573</c:v>
                </c:pt>
                <c:pt idx="13440">
                  <c:v>10.665961212302573</c:v>
                </c:pt>
                <c:pt idx="13441">
                  <c:v>10.665961212302578</c:v>
                </c:pt>
                <c:pt idx="13442">
                  <c:v>10.616955571987242</c:v>
                </c:pt>
                <c:pt idx="13443">
                  <c:v>10.616955571987244</c:v>
                </c:pt>
                <c:pt idx="13444">
                  <c:v>10.616955571987246</c:v>
                </c:pt>
                <c:pt idx="13445">
                  <c:v>10.616955571987246</c:v>
                </c:pt>
                <c:pt idx="13446">
                  <c:v>10.616955571987248</c:v>
                </c:pt>
                <c:pt idx="13447">
                  <c:v>10.616955571987249</c:v>
                </c:pt>
                <c:pt idx="13448">
                  <c:v>10.616955571987242</c:v>
                </c:pt>
                <c:pt idx="13449">
                  <c:v>10.616955571987242</c:v>
                </c:pt>
                <c:pt idx="13450">
                  <c:v>10.616955571987248</c:v>
                </c:pt>
                <c:pt idx="13451">
                  <c:v>10.616955571987246</c:v>
                </c:pt>
                <c:pt idx="13452">
                  <c:v>10.616955571987239</c:v>
                </c:pt>
                <c:pt idx="13453">
                  <c:v>10.616955571987251</c:v>
                </c:pt>
                <c:pt idx="13454">
                  <c:v>10.616955571987242</c:v>
                </c:pt>
                <c:pt idx="13455">
                  <c:v>10.616955571987239</c:v>
                </c:pt>
                <c:pt idx="13456">
                  <c:v>10.616955571987246</c:v>
                </c:pt>
                <c:pt idx="13457">
                  <c:v>10.616955571987242</c:v>
                </c:pt>
                <c:pt idx="13458">
                  <c:v>10.616955571987242</c:v>
                </c:pt>
                <c:pt idx="13459">
                  <c:v>10.616955571987242</c:v>
                </c:pt>
                <c:pt idx="13460">
                  <c:v>10.616955571987246</c:v>
                </c:pt>
                <c:pt idx="13461">
                  <c:v>10.616955571987241</c:v>
                </c:pt>
                <c:pt idx="13462">
                  <c:v>10.616955571987244</c:v>
                </c:pt>
                <c:pt idx="13463">
                  <c:v>10.616955571987249</c:v>
                </c:pt>
                <c:pt idx="13464">
                  <c:v>10.616955571987242</c:v>
                </c:pt>
                <c:pt idx="13465">
                  <c:v>10.616955571987239</c:v>
                </c:pt>
                <c:pt idx="13466">
                  <c:v>10.616955571987246</c:v>
                </c:pt>
                <c:pt idx="13467">
                  <c:v>10.616955571987249</c:v>
                </c:pt>
                <c:pt idx="13468">
                  <c:v>10.616955571987246</c:v>
                </c:pt>
                <c:pt idx="13469">
                  <c:v>10.616955571987249</c:v>
                </c:pt>
                <c:pt idx="13470">
                  <c:v>10.616955571987249</c:v>
                </c:pt>
                <c:pt idx="13471">
                  <c:v>10.616955571987244</c:v>
                </c:pt>
                <c:pt idx="13472">
                  <c:v>10.616955571987242</c:v>
                </c:pt>
                <c:pt idx="13473">
                  <c:v>10.616955571987241</c:v>
                </c:pt>
                <c:pt idx="13474">
                  <c:v>10.616955571987249</c:v>
                </c:pt>
                <c:pt idx="13475">
                  <c:v>10.616955571987248</c:v>
                </c:pt>
                <c:pt idx="13476">
                  <c:v>10.616955571987246</c:v>
                </c:pt>
                <c:pt idx="13477">
                  <c:v>10.616955571987249</c:v>
                </c:pt>
                <c:pt idx="13478">
                  <c:v>10.616955571987244</c:v>
                </c:pt>
                <c:pt idx="13479">
                  <c:v>10.616955571987249</c:v>
                </c:pt>
                <c:pt idx="13480">
                  <c:v>10.616955571987244</c:v>
                </c:pt>
                <c:pt idx="13481">
                  <c:v>10.616955571987242</c:v>
                </c:pt>
                <c:pt idx="13482">
                  <c:v>10.616955571987248</c:v>
                </c:pt>
                <c:pt idx="13483">
                  <c:v>10.616955571987242</c:v>
                </c:pt>
                <c:pt idx="13484">
                  <c:v>10.616955571987242</c:v>
                </c:pt>
                <c:pt idx="13485">
                  <c:v>10.616955571987249</c:v>
                </c:pt>
                <c:pt idx="13486">
                  <c:v>10.616955571987241</c:v>
                </c:pt>
                <c:pt idx="13487">
                  <c:v>10.616955571987249</c:v>
                </c:pt>
                <c:pt idx="13488">
                  <c:v>10.616955571987249</c:v>
                </c:pt>
                <c:pt idx="13489">
                  <c:v>10.616955571987242</c:v>
                </c:pt>
                <c:pt idx="13490">
                  <c:v>10.616955571987241</c:v>
                </c:pt>
                <c:pt idx="13491">
                  <c:v>10.616955571987241</c:v>
                </c:pt>
                <c:pt idx="13492">
                  <c:v>10.568175092136586</c:v>
                </c:pt>
                <c:pt idx="13493">
                  <c:v>10.568175092136588</c:v>
                </c:pt>
                <c:pt idx="13494">
                  <c:v>10.568175092136579</c:v>
                </c:pt>
                <c:pt idx="13495">
                  <c:v>10.568175092136585</c:v>
                </c:pt>
                <c:pt idx="13496">
                  <c:v>10.568175092136583</c:v>
                </c:pt>
                <c:pt idx="13497">
                  <c:v>10.568175092136586</c:v>
                </c:pt>
                <c:pt idx="13498">
                  <c:v>10.568175092136579</c:v>
                </c:pt>
                <c:pt idx="13499">
                  <c:v>10.568175092136583</c:v>
                </c:pt>
                <c:pt idx="13500">
                  <c:v>10.568175092136586</c:v>
                </c:pt>
                <c:pt idx="13501">
                  <c:v>10.568175092136583</c:v>
                </c:pt>
                <c:pt idx="13502">
                  <c:v>10.568175092136583</c:v>
                </c:pt>
                <c:pt idx="13503">
                  <c:v>10.568175092136592</c:v>
                </c:pt>
                <c:pt idx="13504">
                  <c:v>10.568175092136579</c:v>
                </c:pt>
                <c:pt idx="13505">
                  <c:v>10.568175092136581</c:v>
                </c:pt>
                <c:pt idx="13506">
                  <c:v>10.568175092136578</c:v>
                </c:pt>
                <c:pt idx="13507">
                  <c:v>10.568175092136585</c:v>
                </c:pt>
                <c:pt idx="13508">
                  <c:v>10.56817509213659</c:v>
                </c:pt>
                <c:pt idx="13509">
                  <c:v>10.568175092136586</c:v>
                </c:pt>
                <c:pt idx="13510">
                  <c:v>10.568175092136583</c:v>
                </c:pt>
                <c:pt idx="13511">
                  <c:v>10.568175092136581</c:v>
                </c:pt>
                <c:pt idx="13512">
                  <c:v>10.568175092136583</c:v>
                </c:pt>
                <c:pt idx="13513">
                  <c:v>10.568175092136585</c:v>
                </c:pt>
                <c:pt idx="13514">
                  <c:v>10.568175092136586</c:v>
                </c:pt>
                <c:pt idx="13515">
                  <c:v>10.568175092136581</c:v>
                </c:pt>
                <c:pt idx="13516">
                  <c:v>10.568175092136585</c:v>
                </c:pt>
                <c:pt idx="13517">
                  <c:v>10.568175092136579</c:v>
                </c:pt>
                <c:pt idx="13518">
                  <c:v>10.568175092136586</c:v>
                </c:pt>
                <c:pt idx="13519">
                  <c:v>10.568175092136581</c:v>
                </c:pt>
                <c:pt idx="13520">
                  <c:v>10.568175092136592</c:v>
                </c:pt>
                <c:pt idx="13521">
                  <c:v>10.568175092136585</c:v>
                </c:pt>
                <c:pt idx="13522">
                  <c:v>10.568175092136576</c:v>
                </c:pt>
                <c:pt idx="13523">
                  <c:v>10.568175092136581</c:v>
                </c:pt>
                <c:pt idx="13524">
                  <c:v>10.568175092136586</c:v>
                </c:pt>
                <c:pt idx="13525">
                  <c:v>10.568175092136585</c:v>
                </c:pt>
                <c:pt idx="13526">
                  <c:v>10.568175092136581</c:v>
                </c:pt>
                <c:pt idx="13527">
                  <c:v>10.568175092136585</c:v>
                </c:pt>
                <c:pt idx="13528">
                  <c:v>10.568175092136583</c:v>
                </c:pt>
                <c:pt idx="13529">
                  <c:v>10.568175092136579</c:v>
                </c:pt>
                <c:pt idx="13530">
                  <c:v>10.568175092136581</c:v>
                </c:pt>
                <c:pt idx="13531">
                  <c:v>10.568175092136579</c:v>
                </c:pt>
                <c:pt idx="13532">
                  <c:v>10.568175092136586</c:v>
                </c:pt>
                <c:pt idx="13533">
                  <c:v>10.568175092136579</c:v>
                </c:pt>
                <c:pt idx="13534">
                  <c:v>10.568175092136588</c:v>
                </c:pt>
                <c:pt idx="13535">
                  <c:v>10.568175092136585</c:v>
                </c:pt>
                <c:pt idx="13536">
                  <c:v>10.568175092136579</c:v>
                </c:pt>
                <c:pt idx="13537">
                  <c:v>10.568175092136583</c:v>
                </c:pt>
                <c:pt idx="13538">
                  <c:v>10.568175092136583</c:v>
                </c:pt>
                <c:pt idx="13539">
                  <c:v>10.568175092136579</c:v>
                </c:pt>
                <c:pt idx="13540">
                  <c:v>10.568175092136581</c:v>
                </c:pt>
                <c:pt idx="13541">
                  <c:v>10.56817509213659</c:v>
                </c:pt>
                <c:pt idx="13542">
                  <c:v>10.519618738232232</c:v>
                </c:pt>
                <c:pt idx="13543">
                  <c:v>10.519618738232234</c:v>
                </c:pt>
                <c:pt idx="13544">
                  <c:v>10.519618738232227</c:v>
                </c:pt>
                <c:pt idx="13545">
                  <c:v>10.519618738232236</c:v>
                </c:pt>
                <c:pt idx="13546">
                  <c:v>10.519618738232234</c:v>
                </c:pt>
                <c:pt idx="13547">
                  <c:v>10.519618738232225</c:v>
                </c:pt>
                <c:pt idx="13548">
                  <c:v>10.519618738232229</c:v>
                </c:pt>
                <c:pt idx="13549">
                  <c:v>10.519618738232232</c:v>
                </c:pt>
                <c:pt idx="13550">
                  <c:v>10.519618738232234</c:v>
                </c:pt>
                <c:pt idx="13551">
                  <c:v>10.51961873823223</c:v>
                </c:pt>
                <c:pt idx="13552">
                  <c:v>10.51961873823223</c:v>
                </c:pt>
                <c:pt idx="13553">
                  <c:v>10.519618738232229</c:v>
                </c:pt>
                <c:pt idx="13554">
                  <c:v>10.519618738232227</c:v>
                </c:pt>
                <c:pt idx="13555">
                  <c:v>10.519618738232229</c:v>
                </c:pt>
                <c:pt idx="13556">
                  <c:v>10.519618738232236</c:v>
                </c:pt>
                <c:pt idx="13557">
                  <c:v>10.519618738232229</c:v>
                </c:pt>
                <c:pt idx="13558">
                  <c:v>10.519618738232227</c:v>
                </c:pt>
                <c:pt idx="13559">
                  <c:v>10.519618738232232</c:v>
                </c:pt>
                <c:pt idx="13560">
                  <c:v>10.519618738232221</c:v>
                </c:pt>
                <c:pt idx="13561">
                  <c:v>10.51961873823223</c:v>
                </c:pt>
                <c:pt idx="13562">
                  <c:v>10.519618738232232</c:v>
                </c:pt>
                <c:pt idx="13563">
                  <c:v>10.519618738232234</c:v>
                </c:pt>
                <c:pt idx="13564">
                  <c:v>10.519618738232232</c:v>
                </c:pt>
                <c:pt idx="13565">
                  <c:v>10.51961873823223</c:v>
                </c:pt>
                <c:pt idx="13566">
                  <c:v>10.519618738232234</c:v>
                </c:pt>
                <c:pt idx="13567">
                  <c:v>10.519618738232225</c:v>
                </c:pt>
                <c:pt idx="13568">
                  <c:v>10.519618738232236</c:v>
                </c:pt>
                <c:pt idx="13569">
                  <c:v>10.519618738232234</c:v>
                </c:pt>
                <c:pt idx="13570">
                  <c:v>10.519618738232236</c:v>
                </c:pt>
                <c:pt idx="13571">
                  <c:v>10.51961873823223</c:v>
                </c:pt>
                <c:pt idx="13572">
                  <c:v>10.519618738232232</c:v>
                </c:pt>
                <c:pt idx="13573">
                  <c:v>10.519618738232229</c:v>
                </c:pt>
                <c:pt idx="13574">
                  <c:v>10.519618738232227</c:v>
                </c:pt>
                <c:pt idx="13575">
                  <c:v>10.519618738232227</c:v>
                </c:pt>
                <c:pt idx="13576">
                  <c:v>10.519618738232227</c:v>
                </c:pt>
                <c:pt idx="13577">
                  <c:v>10.519618738232237</c:v>
                </c:pt>
                <c:pt idx="13578">
                  <c:v>10.519618738232236</c:v>
                </c:pt>
                <c:pt idx="13579">
                  <c:v>10.519618738232227</c:v>
                </c:pt>
                <c:pt idx="13580">
                  <c:v>10.519618738232232</c:v>
                </c:pt>
                <c:pt idx="13581">
                  <c:v>10.519618738232227</c:v>
                </c:pt>
                <c:pt idx="13582">
                  <c:v>10.519618738232237</c:v>
                </c:pt>
                <c:pt idx="13583">
                  <c:v>10.519618738232239</c:v>
                </c:pt>
                <c:pt idx="13584">
                  <c:v>10.519618738232225</c:v>
                </c:pt>
                <c:pt idx="13585">
                  <c:v>10.519618738232227</c:v>
                </c:pt>
                <c:pt idx="13586">
                  <c:v>10.519618738232232</c:v>
                </c:pt>
                <c:pt idx="13587">
                  <c:v>10.519618738232236</c:v>
                </c:pt>
                <c:pt idx="13588">
                  <c:v>10.519618738232229</c:v>
                </c:pt>
                <c:pt idx="13589">
                  <c:v>10.519618738232232</c:v>
                </c:pt>
                <c:pt idx="13590">
                  <c:v>10.519618738232227</c:v>
                </c:pt>
                <c:pt idx="13591">
                  <c:v>10.519618738232221</c:v>
                </c:pt>
                <c:pt idx="13592">
                  <c:v>10.519618738232234</c:v>
                </c:pt>
                <c:pt idx="13593">
                  <c:v>10.519618738232229</c:v>
                </c:pt>
                <c:pt idx="13594">
                  <c:v>10.519618738232232</c:v>
                </c:pt>
                <c:pt idx="13595">
                  <c:v>10.519618738232232</c:v>
                </c:pt>
                <c:pt idx="13596">
                  <c:v>10.519618738232227</c:v>
                </c:pt>
                <c:pt idx="13597">
                  <c:v>10.51961873823223</c:v>
                </c:pt>
                <c:pt idx="13598">
                  <c:v>10.519618738232227</c:v>
                </c:pt>
                <c:pt idx="13599">
                  <c:v>10.519618738232234</c:v>
                </c:pt>
                <c:pt idx="13600">
                  <c:v>10.519618738232229</c:v>
                </c:pt>
                <c:pt idx="13601">
                  <c:v>10.519618738232227</c:v>
                </c:pt>
                <c:pt idx="13602">
                  <c:v>10.519618738232225</c:v>
                </c:pt>
                <c:pt idx="13603">
                  <c:v>10.519618738232227</c:v>
                </c:pt>
                <c:pt idx="13604">
                  <c:v>10.519618738232227</c:v>
                </c:pt>
                <c:pt idx="13605">
                  <c:v>10.519618738232234</c:v>
                </c:pt>
                <c:pt idx="13606">
                  <c:v>10.471285480508994</c:v>
                </c:pt>
                <c:pt idx="13607">
                  <c:v>10.471285480509</c:v>
                </c:pt>
                <c:pt idx="13608">
                  <c:v>10.471285480508998</c:v>
                </c:pt>
                <c:pt idx="13609">
                  <c:v>10.471285480508994</c:v>
                </c:pt>
                <c:pt idx="13610">
                  <c:v>10.471285480508994</c:v>
                </c:pt>
                <c:pt idx="13611">
                  <c:v>10.471285480508994</c:v>
                </c:pt>
                <c:pt idx="13612">
                  <c:v>10.471285480508994</c:v>
                </c:pt>
                <c:pt idx="13613">
                  <c:v>10.471285480509</c:v>
                </c:pt>
                <c:pt idx="13614">
                  <c:v>10.471285480509</c:v>
                </c:pt>
                <c:pt idx="13615">
                  <c:v>10.471285480508989</c:v>
                </c:pt>
                <c:pt idx="13616">
                  <c:v>10.471285480508996</c:v>
                </c:pt>
                <c:pt idx="13617">
                  <c:v>10.471285480509</c:v>
                </c:pt>
                <c:pt idx="13618">
                  <c:v>10.471285480508998</c:v>
                </c:pt>
                <c:pt idx="13619">
                  <c:v>10.471285480508996</c:v>
                </c:pt>
                <c:pt idx="13620">
                  <c:v>10.471285480509003</c:v>
                </c:pt>
                <c:pt idx="13621">
                  <c:v>10.471285480508998</c:v>
                </c:pt>
                <c:pt idx="13622">
                  <c:v>10.471285480509</c:v>
                </c:pt>
                <c:pt idx="13623">
                  <c:v>10.471285480509007</c:v>
                </c:pt>
                <c:pt idx="13624">
                  <c:v>10.471285480508998</c:v>
                </c:pt>
                <c:pt idx="13625">
                  <c:v>10.471285480508994</c:v>
                </c:pt>
                <c:pt idx="13626">
                  <c:v>10.471285480508996</c:v>
                </c:pt>
                <c:pt idx="13627">
                  <c:v>10.471285480509003</c:v>
                </c:pt>
                <c:pt idx="13628">
                  <c:v>10.471285480508993</c:v>
                </c:pt>
                <c:pt idx="13629">
                  <c:v>10.471285480509</c:v>
                </c:pt>
                <c:pt idx="13630">
                  <c:v>10.471285480509</c:v>
                </c:pt>
                <c:pt idx="13631">
                  <c:v>10.471285480509001</c:v>
                </c:pt>
                <c:pt idx="13632">
                  <c:v>10.471285480508993</c:v>
                </c:pt>
                <c:pt idx="13633">
                  <c:v>10.471285480509</c:v>
                </c:pt>
                <c:pt idx="13634">
                  <c:v>10.471285480509001</c:v>
                </c:pt>
                <c:pt idx="13635">
                  <c:v>10.471285480508994</c:v>
                </c:pt>
                <c:pt idx="13636">
                  <c:v>10.471285480508996</c:v>
                </c:pt>
                <c:pt idx="13637">
                  <c:v>10.471285480508993</c:v>
                </c:pt>
                <c:pt idx="13638">
                  <c:v>10.471285480508994</c:v>
                </c:pt>
                <c:pt idx="13639">
                  <c:v>10.471285480509</c:v>
                </c:pt>
                <c:pt idx="13640">
                  <c:v>10.471285480509003</c:v>
                </c:pt>
                <c:pt idx="13641">
                  <c:v>10.471285480508996</c:v>
                </c:pt>
                <c:pt idx="13642">
                  <c:v>10.471285480509001</c:v>
                </c:pt>
                <c:pt idx="13643">
                  <c:v>10.471285480508998</c:v>
                </c:pt>
                <c:pt idx="13644">
                  <c:v>10.471285480508996</c:v>
                </c:pt>
                <c:pt idx="13645">
                  <c:v>10.471285480509001</c:v>
                </c:pt>
                <c:pt idx="13646">
                  <c:v>10.471285480508998</c:v>
                </c:pt>
                <c:pt idx="13647">
                  <c:v>10.471285480508987</c:v>
                </c:pt>
                <c:pt idx="13648">
                  <c:v>10.471285480508996</c:v>
                </c:pt>
                <c:pt idx="13649">
                  <c:v>10.471285480508996</c:v>
                </c:pt>
                <c:pt idx="13650">
                  <c:v>10.471285480509005</c:v>
                </c:pt>
                <c:pt idx="13651">
                  <c:v>10.471285480508989</c:v>
                </c:pt>
                <c:pt idx="13652">
                  <c:v>10.471285480508996</c:v>
                </c:pt>
                <c:pt idx="13653">
                  <c:v>10.471285480508993</c:v>
                </c:pt>
                <c:pt idx="13654">
                  <c:v>10.471285480508998</c:v>
                </c:pt>
                <c:pt idx="13655">
                  <c:v>10.471285480508996</c:v>
                </c:pt>
                <c:pt idx="13656">
                  <c:v>10.471285480508993</c:v>
                </c:pt>
                <c:pt idx="13657">
                  <c:v>10.471285480509</c:v>
                </c:pt>
                <c:pt idx="13658">
                  <c:v>10.471285480509005</c:v>
                </c:pt>
                <c:pt idx="13659">
                  <c:v>10.471285480509</c:v>
                </c:pt>
                <c:pt idx="13660">
                  <c:v>10.471285480508998</c:v>
                </c:pt>
                <c:pt idx="13661">
                  <c:v>10.423174293933032</c:v>
                </c:pt>
                <c:pt idx="13662">
                  <c:v>10.423174293933037</c:v>
                </c:pt>
                <c:pt idx="13663">
                  <c:v>10.423174293933034</c:v>
                </c:pt>
                <c:pt idx="13664">
                  <c:v>10.423174293933032</c:v>
                </c:pt>
                <c:pt idx="13665">
                  <c:v>10.423174293933032</c:v>
                </c:pt>
                <c:pt idx="13666">
                  <c:v>10.423174293933034</c:v>
                </c:pt>
                <c:pt idx="13667">
                  <c:v>10.423174293933039</c:v>
                </c:pt>
                <c:pt idx="13668">
                  <c:v>10.423174293933034</c:v>
                </c:pt>
                <c:pt idx="13669">
                  <c:v>10.423174293933036</c:v>
                </c:pt>
                <c:pt idx="13670">
                  <c:v>10.423174293933036</c:v>
                </c:pt>
                <c:pt idx="13671">
                  <c:v>10.423174293933039</c:v>
                </c:pt>
                <c:pt idx="13672">
                  <c:v>10.423174293933032</c:v>
                </c:pt>
                <c:pt idx="13673">
                  <c:v>10.423174293933037</c:v>
                </c:pt>
                <c:pt idx="13674">
                  <c:v>10.423174293933037</c:v>
                </c:pt>
                <c:pt idx="13675">
                  <c:v>10.423174293933034</c:v>
                </c:pt>
                <c:pt idx="13676">
                  <c:v>10.423174293933037</c:v>
                </c:pt>
                <c:pt idx="13677">
                  <c:v>10.423174293933037</c:v>
                </c:pt>
                <c:pt idx="13678">
                  <c:v>10.423174293933036</c:v>
                </c:pt>
                <c:pt idx="13679">
                  <c:v>10.423174293933036</c:v>
                </c:pt>
                <c:pt idx="13680">
                  <c:v>10.423174293933037</c:v>
                </c:pt>
                <c:pt idx="13681">
                  <c:v>10.423174293933039</c:v>
                </c:pt>
                <c:pt idx="13682">
                  <c:v>10.42317429393303</c:v>
                </c:pt>
                <c:pt idx="13683">
                  <c:v>10.423174293933034</c:v>
                </c:pt>
                <c:pt idx="13684">
                  <c:v>10.423174293933034</c:v>
                </c:pt>
                <c:pt idx="13685">
                  <c:v>10.423174293933037</c:v>
                </c:pt>
                <c:pt idx="13686">
                  <c:v>10.423174293933037</c:v>
                </c:pt>
                <c:pt idx="13687">
                  <c:v>10.423174293933041</c:v>
                </c:pt>
                <c:pt idx="13688">
                  <c:v>10.423174293933036</c:v>
                </c:pt>
                <c:pt idx="13689">
                  <c:v>10.423174293933039</c:v>
                </c:pt>
                <c:pt idx="13690">
                  <c:v>10.42317429393303</c:v>
                </c:pt>
                <c:pt idx="13691">
                  <c:v>10.423174293933043</c:v>
                </c:pt>
                <c:pt idx="13692">
                  <c:v>10.423174293933034</c:v>
                </c:pt>
                <c:pt idx="13693">
                  <c:v>10.423174293933036</c:v>
                </c:pt>
                <c:pt idx="13694">
                  <c:v>10.42317429393303</c:v>
                </c:pt>
                <c:pt idx="13695">
                  <c:v>10.423174293933039</c:v>
                </c:pt>
                <c:pt idx="13696">
                  <c:v>10.423174293933036</c:v>
                </c:pt>
                <c:pt idx="13697">
                  <c:v>10.423174293933032</c:v>
                </c:pt>
                <c:pt idx="13698">
                  <c:v>10.423174293933039</c:v>
                </c:pt>
                <c:pt idx="13699">
                  <c:v>10.423174293933037</c:v>
                </c:pt>
                <c:pt idx="13700">
                  <c:v>10.423174293933039</c:v>
                </c:pt>
                <c:pt idx="13701">
                  <c:v>10.423174293933037</c:v>
                </c:pt>
                <c:pt idx="13702">
                  <c:v>10.423174293933034</c:v>
                </c:pt>
                <c:pt idx="13703">
                  <c:v>10.423174293933039</c:v>
                </c:pt>
                <c:pt idx="13704">
                  <c:v>10.423174293933039</c:v>
                </c:pt>
                <c:pt idx="13705">
                  <c:v>10.423174293933039</c:v>
                </c:pt>
                <c:pt idx="13706">
                  <c:v>10.42317429393303</c:v>
                </c:pt>
                <c:pt idx="13707">
                  <c:v>10.423174293933043</c:v>
                </c:pt>
                <c:pt idx="13708">
                  <c:v>10.423174293933034</c:v>
                </c:pt>
                <c:pt idx="13709">
                  <c:v>10.423174293933041</c:v>
                </c:pt>
                <c:pt idx="13710">
                  <c:v>10.423174293933036</c:v>
                </c:pt>
                <c:pt idx="13711">
                  <c:v>10.423174293933046</c:v>
                </c:pt>
                <c:pt idx="13712">
                  <c:v>10.423174293933036</c:v>
                </c:pt>
                <c:pt idx="13713">
                  <c:v>10.423174293933036</c:v>
                </c:pt>
                <c:pt idx="13714">
                  <c:v>10.423174293933037</c:v>
                </c:pt>
                <c:pt idx="13715">
                  <c:v>10.423174293933034</c:v>
                </c:pt>
                <c:pt idx="13716">
                  <c:v>10.423174293933037</c:v>
                </c:pt>
                <c:pt idx="13717">
                  <c:v>10.375284158180129</c:v>
                </c:pt>
                <c:pt idx="13718">
                  <c:v>10.375284158180131</c:v>
                </c:pt>
                <c:pt idx="13719">
                  <c:v>10.375284158180124</c:v>
                </c:pt>
                <c:pt idx="13720">
                  <c:v>10.375284158180117</c:v>
                </c:pt>
                <c:pt idx="13721">
                  <c:v>10.375284158180127</c:v>
                </c:pt>
                <c:pt idx="13722">
                  <c:v>10.375284158180131</c:v>
                </c:pt>
                <c:pt idx="13723">
                  <c:v>10.375284158180126</c:v>
                </c:pt>
                <c:pt idx="13724">
                  <c:v>10.375284158180122</c:v>
                </c:pt>
                <c:pt idx="13725">
                  <c:v>10.375284158180113</c:v>
                </c:pt>
                <c:pt idx="13726">
                  <c:v>10.375284158180127</c:v>
                </c:pt>
                <c:pt idx="13727">
                  <c:v>10.37528415818012</c:v>
                </c:pt>
                <c:pt idx="13728">
                  <c:v>10.375284158180124</c:v>
                </c:pt>
                <c:pt idx="13729">
                  <c:v>10.37528415818012</c:v>
                </c:pt>
                <c:pt idx="13730">
                  <c:v>10.37528415818012</c:v>
                </c:pt>
                <c:pt idx="13731">
                  <c:v>10.37528415818012</c:v>
                </c:pt>
                <c:pt idx="13732">
                  <c:v>10.375284158180117</c:v>
                </c:pt>
                <c:pt idx="13733">
                  <c:v>10.375284158180117</c:v>
                </c:pt>
                <c:pt idx="13734">
                  <c:v>10.375284158180117</c:v>
                </c:pt>
                <c:pt idx="13735">
                  <c:v>10.375284158180131</c:v>
                </c:pt>
                <c:pt idx="13736">
                  <c:v>10.37528415818012</c:v>
                </c:pt>
                <c:pt idx="13737">
                  <c:v>10.37528415818012</c:v>
                </c:pt>
                <c:pt idx="13738">
                  <c:v>10.375284158180122</c:v>
                </c:pt>
                <c:pt idx="13739">
                  <c:v>10.37528415818012</c:v>
                </c:pt>
                <c:pt idx="13740">
                  <c:v>10.375284158180124</c:v>
                </c:pt>
                <c:pt idx="13741">
                  <c:v>10.375284158180124</c:v>
                </c:pt>
                <c:pt idx="13742">
                  <c:v>10.375284158180126</c:v>
                </c:pt>
                <c:pt idx="13743">
                  <c:v>10.375284158180126</c:v>
                </c:pt>
                <c:pt idx="13744">
                  <c:v>10.37528415818012</c:v>
                </c:pt>
                <c:pt idx="13745">
                  <c:v>10.375284158180131</c:v>
                </c:pt>
                <c:pt idx="13746">
                  <c:v>10.375284158180122</c:v>
                </c:pt>
                <c:pt idx="13747">
                  <c:v>10.375284158180126</c:v>
                </c:pt>
                <c:pt idx="13748">
                  <c:v>10.37528415818012</c:v>
                </c:pt>
                <c:pt idx="13749">
                  <c:v>10.37528415818012</c:v>
                </c:pt>
                <c:pt idx="13750">
                  <c:v>10.375284158180122</c:v>
                </c:pt>
                <c:pt idx="13751">
                  <c:v>10.375284158180131</c:v>
                </c:pt>
                <c:pt idx="13752">
                  <c:v>10.37528415818012</c:v>
                </c:pt>
                <c:pt idx="13753">
                  <c:v>10.375284158180111</c:v>
                </c:pt>
                <c:pt idx="13754">
                  <c:v>10.375284158180129</c:v>
                </c:pt>
                <c:pt idx="13755">
                  <c:v>10.375284158180126</c:v>
                </c:pt>
                <c:pt idx="13756">
                  <c:v>10.375284158180122</c:v>
                </c:pt>
                <c:pt idx="13757">
                  <c:v>10.375284158180127</c:v>
                </c:pt>
                <c:pt idx="13758">
                  <c:v>10.375284158180117</c:v>
                </c:pt>
                <c:pt idx="13759">
                  <c:v>10.37528415818012</c:v>
                </c:pt>
                <c:pt idx="13760">
                  <c:v>10.375284158180124</c:v>
                </c:pt>
                <c:pt idx="13761">
                  <c:v>10.375284158180131</c:v>
                </c:pt>
                <c:pt idx="13762">
                  <c:v>10.375284158180124</c:v>
                </c:pt>
                <c:pt idx="13763">
                  <c:v>10.375284158180126</c:v>
                </c:pt>
                <c:pt idx="13764">
                  <c:v>10.375284158180124</c:v>
                </c:pt>
                <c:pt idx="13765">
                  <c:v>10.37528415818012</c:v>
                </c:pt>
                <c:pt idx="13766">
                  <c:v>10.375284158180122</c:v>
                </c:pt>
                <c:pt idx="13767">
                  <c:v>10.375284158180115</c:v>
                </c:pt>
                <c:pt idx="13768">
                  <c:v>10.375284158180122</c:v>
                </c:pt>
                <c:pt idx="13769">
                  <c:v>10.375284158180122</c:v>
                </c:pt>
                <c:pt idx="13770">
                  <c:v>10.375284158180122</c:v>
                </c:pt>
                <c:pt idx="13771">
                  <c:v>10.37528415818012</c:v>
                </c:pt>
                <c:pt idx="13772">
                  <c:v>10.375284158180119</c:v>
                </c:pt>
                <c:pt idx="13773">
                  <c:v>10.375284158180124</c:v>
                </c:pt>
                <c:pt idx="13774">
                  <c:v>10.327614057613975</c:v>
                </c:pt>
                <c:pt idx="13775">
                  <c:v>10.327614057613976</c:v>
                </c:pt>
                <c:pt idx="13776">
                  <c:v>10.327614057613973</c:v>
                </c:pt>
                <c:pt idx="13777">
                  <c:v>10.327614057613973</c:v>
                </c:pt>
                <c:pt idx="13778">
                  <c:v>10.327614057613971</c:v>
                </c:pt>
                <c:pt idx="13779">
                  <c:v>10.327614057613978</c:v>
                </c:pt>
                <c:pt idx="13780">
                  <c:v>10.327614057613973</c:v>
                </c:pt>
                <c:pt idx="13781">
                  <c:v>10.327614057613971</c:v>
                </c:pt>
                <c:pt idx="13782">
                  <c:v>10.327614057613971</c:v>
                </c:pt>
                <c:pt idx="13783">
                  <c:v>10.327614057613967</c:v>
                </c:pt>
                <c:pt idx="13784">
                  <c:v>10.327614057613967</c:v>
                </c:pt>
                <c:pt idx="13785">
                  <c:v>10.327614057613973</c:v>
                </c:pt>
                <c:pt idx="13786">
                  <c:v>10.327614057613976</c:v>
                </c:pt>
                <c:pt idx="13787">
                  <c:v>10.327614057613966</c:v>
                </c:pt>
                <c:pt idx="13788">
                  <c:v>10.327614057613973</c:v>
                </c:pt>
                <c:pt idx="13789">
                  <c:v>10.327614057613971</c:v>
                </c:pt>
                <c:pt idx="13790">
                  <c:v>10.327614057613971</c:v>
                </c:pt>
                <c:pt idx="13791">
                  <c:v>10.327614057613976</c:v>
                </c:pt>
                <c:pt idx="13792">
                  <c:v>10.327614057613969</c:v>
                </c:pt>
                <c:pt idx="13793">
                  <c:v>10.327614057613969</c:v>
                </c:pt>
                <c:pt idx="13794">
                  <c:v>10.327614057613971</c:v>
                </c:pt>
                <c:pt idx="13795">
                  <c:v>10.327614057613967</c:v>
                </c:pt>
                <c:pt idx="13796">
                  <c:v>10.327614057613971</c:v>
                </c:pt>
                <c:pt idx="13797">
                  <c:v>10.327614057613973</c:v>
                </c:pt>
                <c:pt idx="13798">
                  <c:v>10.327614057613971</c:v>
                </c:pt>
                <c:pt idx="13799">
                  <c:v>10.327614057613969</c:v>
                </c:pt>
                <c:pt idx="13800">
                  <c:v>10.327614057613967</c:v>
                </c:pt>
                <c:pt idx="13801">
                  <c:v>10.327614057613975</c:v>
                </c:pt>
                <c:pt idx="13802">
                  <c:v>10.327614057613973</c:v>
                </c:pt>
                <c:pt idx="13803">
                  <c:v>10.327614057613966</c:v>
                </c:pt>
                <c:pt idx="13804">
                  <c:v>10.327614057613969</c:v>
                </c:pt>
                <c:pt idx="13805">
                  <c:v>10.327614057613973</c:v>
                </c:pt>
                <c:pt idx="13806">
                  <c:v>10.327614057613976</c:v>
                </c:pt>
                <c:pt idx="13807">
                  <c:v>10.327614057613969</c:v>
                </c:pt>
                <c:pt idx="13808">
                  <c:v>10.327614057613967</c:v>
                </c:pt>
                <c:pt idx="13809">
                  <c:v>10.327614057613973</c:v>
                </c:pt>
                <c:pt idx="13810">
                  <c:v>10.327614057613971</c:v>
                </c:pt>
                <c:pt idx="13811">
                  <c:v>10.327614057613967</c:v>
                </c:pt>
                <c:pt idx="13812">
                  <c:v>10.327614057613966</c:v>
                </c:pt>
                <c:pt idx="13813">
                  <c:v>10.327614057613975</c:v>
                </c:pt>
                <c:pt idx="13814">
                  <c:v>10.327614057613971</c:v>
                </c:pt>
                <c:pt idx="13815">
                  <c:v>10.327614057613971</c:v>
                </c:pt>
                <c:pt idx="13816">
                  <c:v>10.327614057613971</c:v>
                </c:pt>
                <c:pt idx="13817">
                  <c:v>10.327614057613969</c:v>
                </c:pt>
                <c:pt idx="13818">
                  <c:v>10.327614057613976</c:v>
                </c:pt>
                <c:pt idx="13819">
                  <c:v>10.327614057613975</c:v>
                </c:pt>
                <c:pt idx="13820">
                  <c:v>10.327614057613976</c:v>
                </c:pt>
                <c:pt idx="13821">
                  <c:v>10.327614057613973</c:v>
                </c:pt>
                <c:pt idx="13822">
                  <c:v>10.327614057613969</c:v>
                </c:pt>
                <c:pt idx="13823">
                  <c:v>10.327614057613971</c:v>
                </c:pt>
                <c:pt idx="13824">
                  <c:v>10.327614057613969</c:v>
                </c:pt>
                <c:pt idx="13825">
                  <c:v>10.327614057613971</c:v>
                </c:pt>
                <c:pt idx="13826">
                  <c:v>10.327614057613973</c:v>
                </c:pt>
                <c:pt idx="13827">
                  <c:v>10.327614057613976</c:v>
                </c:pt>
                <c:pt idx="13828">
                  <c:v>10.327614057613967</c:v>
                </c:pt>
                <c:pt idx="13829">
                  <c:v>10.327614057613973</c:v>
                </c:pt>
                <c:pt idx="13830">
                  <c:v>10.327614057613971</c:v>
                </c:pt>
                <c:pt idx="13831">
                  <c:v>10.327614057613969</c:v>
                </c:pt>
                <c:pt idx="13832">
                  <c:v>10.327614057613964</c:v>
                </c:pt>
                <c:pt idx="13833">
                  <c:v>10.327614057613969</c:v>
                </c:pt>
                <c:pt idx="13834">
                  <c:v>10.327614057613967</c:v>
                </c:pt>
                <c:pt idx="13835">
                  <c:v>10.327614057613967</c:v>
                </c:pt>
                <c:pt idx="13836">
                  <c:v>10.327614057613969</c:v>
                </c:pt>
                <c:pt idx="13837">
                  <c:v>10.327614057613975</c:v>
                </c:pt>
                <c:pt idx="13838">
                  <c:v>10.280162981264732</c:v>
                </c:pt>
                <c:pt idx="13839">
                  <c:v>10.280162981264732</c:v>
                </c:pt>
                <c:pt idx="13840">
                  <c:v>10.280162981264731</c:v>
                </c:pt>
                <c:pt idx="13841">
                  <c:v>10.280162981264731</c:v>
                </c:pt>
                <c:pt idx="13842">
                  <c:v>10.280162981264727</c:v>
                </c:pt>
                <c:pt idx="13843">
                  <c:v>10.280162981264738</c:v>
                </c:pt>
                <c:pt idx="13844">
                  <c:v>10.280162981264729</c:v>
                </c:pt>
                <c:pt idx="13845">
                  <c:v>10.280162981264732</c:v>
                </c:pt>
                <c:pt idx="13846">
                  <c:v>10.280162981264734</c:v>
                </c:pt>
                <c:pt idx="13847">
                  <c:v>10.280162981264736</c:v>
                </c:pt>
                <c:pt idx="13848">
                  <c:v>10.280162981264729</c:v>
                </c:pt>
                <c:pt idx="13849">
                  <c:v>10.280162981264731</c:v>
                </c:pt>
                <c:pt idx="13850">
                  <c:v>10.280162981264732</c:v>
                </c:pt>
                <c:pt idx="13851">
                  <c:v>10.280162981264732</c:v>
                </c:pt>
                <c:pt idx="13852">
                  <c:v>10.280162981264734</c:v>
                </c:pt>
                <c:pt idx="13853">
                  <c:v>10.280162981264727</c:v>
                </c:pt>
                <c:pt idx="13854">
                  <c:v>10.280162981264734</c:v>
                </c:pt>
                <c:pt idx="13855">
                  <c:v>10.280162981264736</c:v>
                </c:pt>
                <c:pt idx="13856">
                  <c:v>10.280162981264732</c:v>
                </c:pt>
                <c:pt idx="13857">
                  <c:v>10.280162981264731</c:v>
                </c:pt>
                <c:pt idx="13858">
                  <c:v>10.280162981264738</c:v>
                </c:pt>
                <c:pt idx="13859">
                  <c:v>10.280162981264738</c:v>
                </c:pt>
                <c:pt idx="13860">
                  <c:v>10.280162981264739</c:v>
                </c:pt>
                <c:pt idx="13861">
                  <c:v>10.280162981264731</c:v>
                </c:pt>
                <c:pt idx="13862">
                  <c:v>10.280162981264731</c:v>
                </c:pt>
                <c:pt idx="13863">
                  <c:v>10.280162981264731</c:v>
                </c:pt>
                <c:pt idx="13864">
                  <c:v>10.280162981264734</c:v>
                </c:pt>
                <c:pt idx="13865">
                  <c:v>10.280162981264731</c:v>
                </c:pt>
                <c:pt idx="13866">
                  <c:v>10.280162981264734</c:v>
                </c:pt>
                <c:pt idx="13867">
                  <c:v>10.280162981264734</c:v>
                </c:pt>
                <c:pt idx="13868">
                  <c:v>10.280162981264725</c:v>
                </c:pt>
                <c:pt idx="13869">
                  <c:v>10.280162981264729</c:v>
                </c:pt>
                <c:pt idx="13870">
                  <c:v>10.280162981264729</c:v>
                </c:pt>
                <c:pt idx="13871">
                  <c:v>10.280162981264731</c:v>
                </c:pt>
                <c:pt idx="13872">
                  <c:v>10.280162981264738</c:v>
                </c:pt>
                <c:pt idx="13873">
                  <c:v>10.280162981264736</c:v>
                </c:pt>
                <c:pt idx="13874">
                  <c:v>10.280162981264729</c:v>
                </c:pt>
                <c:pt idx="13875">
                  <c:v>10.280162981264732</c:v>
                </c:pt>
                <c:pt idx="13876">
                  <c:v>10.280162981264738</c:v>
                </c:pt>
                <c:pt idx="13877">
                  <c:v>10.280162981264729</c:v>
                </c:pt>
                <c:pt idx="13878">
                  <c:v>10.280162981264732</c:v>
                </c:pt>
                <c:pt idx="13879">
                  <c:v>10.280162981264731</c:v>
                </c:pt>
                <c:pt idx="13880">
                  <c:v>10.280162981264727</c:v>
                </c:pt>
                <c:pt idx="13881">
                  <c:v>10.280162981264725</c:v>
                </c:pt>
                <c:pt idx="13882">
                  <c:v>10.280162981264731</c:v>
                </c:pt>
                <c:pt idx="13883">
                  <c:v>10.280162981264729</c:v>
                </c:pt>
                <c:pt idx="13884">
                  <c:v>10.280162981264734</c:v>
                </c:pt>
                <c:pt idx="13885">
                  <c:v>10.280162981264736</c:v>
                </c:pt>
                <c:pt idx="13886">
                  <c:v>10.280162981264736</c:v>
                </c:pt>
                <c:pt idx="13887">
                  <c:v>10.280162981264729</c:v>
                </c:pt>
                <c:pt idx="13888">
                  <c:v>10.232929922807534</c:v>
                </c:pt>
                <c:pt idx="13889">
                  <c:v>10.232929922807539</c:v>
                </c:pt>
                <c:pt idx="13890">
                  <c:v>10.232929922807541</c:v>
                </c:pt>
                <c:pt idx="13891">
                  <c:v>10.232929922807541</c:v>
                </c:pt>
                <c:pt idx="13892">
                  <c:v>10.232929922807539</c:v>
                </c:pt>
                <c:pt idx="13893">
                  <c:v>10.232929922807546</c:v>
                </c:pt>
                <c:pt idx="13894">
                  <c:v>10.232929922807541</c:v>
                </c:pt>
                <c:pt idx="13895">
                  <c:v>10.232929922807543</c:v>
                </c:pt>
                <c:pt idx="13896">
                  <c:v>10.232929922807543</c:v>
                </c:pt>
                <c:pt idx="13897">
                  <c:v>10.232929922807543</c:v>
                </c:pt>
                <c:pt idx="13898">
                  <c:v>10.232929922807537</c:v>
                </c:pt>
                <c:pt idx="13899">
                  <c:v>10.232929922807537</c:v>
                </c:pt>
                <c:pt idx="13900">
                  <c:v>10.232929922807537</c:v>
                </c:pt>
                <c:pt idx="13901">
                  <c:v>10.232929922807539</c:v>
                </c:pt>
                <c:pt idx="13902">
                  <c:v>10.232929922807543</c:v>
                </c:pt>
                <c:pt idx="13903">
                  <c:v>10.232929922807537</c:v>
                </c:pt>
                <c:pt idx="13904">
                  <c:v>10.232929922807534</c:v>
                </c:pt>
                <c:pt idx="13905">
                  <c:v>10.232929922807543</c:v>
                </c:pt>
                <c:pt idx="13906">
                  <c:v>10.232929922807536</c:v>
                </c:pt>
                <c:pt idx="13907">
                  <c:v>10.232929922807537</c:v>
                </c:pt>
                <c:pt idx="13908">
                  <c:v>10.232929922807537</c:v>
                </c:pt>
                <c:pt idx="13909">
                  <c:v>10.232929922807545</c:v>
                </c:pt>
                <c:pt idx="13910">
                  <c:v>10.232929922807545</c:v>
                </c:pt>
                <c:pt idx="13911">
                  <c:v>10.232929922807541</c:v>
                </c:pt>
                <c:pt idx="13912">
                  <c:v>10.232929922807545</c:v>
                </c:pt>
                <c:pt idx="13913">
                  <c:v>10.232929922807545</c:v>
                </c:pt>
                <c:pt idx="13914">
                  <c:v>10.232929922807543</c:v>
                </c:pt>
                <c:pt idx="13915">
                  <c:v>10.232929922807541</c:v>
                </c:pt>
                <c:pt idx="13916">
                  <c:v>10.232929922807537</c:v>
                </c:pt>
                <c:pt idx="13917">
                  <c:v>10.232929922807539</c:v>
                </c:pt>
                <c:pt idx="13918">
                  <c:v>10.232929922807539</c:v>
                </c:pt>
                <c:pt idx="13919">
                  <c:v>10.232929922807543</c:v>
                </c:pt>
                <c:pt idx="13920">
                  <c:v>10.232929922807543</c:v>
                </c:pt>
                <c:pt idx="13921">
                  <c:v>10.232929922807539</c:v>
                </c:pt>
                <c:pt idx="13922">
                  <c:v>10.232929922807537</c:v>
                </c:pt>
                <c:pt idx="13923">
                  <c:v>10.232929922807543</c:v>
                </c:pt>
                <c:pt idx="13924">
                  <c:v>10.232929922807543</c:v>
                </c:pt>
                <c:pt idx="13925">
                  <c:v>10.232929922807541</c:v>
                </c:pt>
                <c:pt idx="13926">
                  <c:v>10.232929922807543</c:v>
                </c:pt>
                <c:pt idx="13927">
                  <c:v>10.232929922807539</c:v>
                </c:pt>
                <c:pt idx="13928">
                  <c:v>10.185913880541172</c:v>
                </c:pt>
                <c:pt idx="13929">
                  <c:v>10.185913880541166</c:v>
                </c:pt>
                <c:pt idx="13930">
                  <c:v>10.185913880541168</c:v>
                </c:pt>
                <c:pt idx="13931">
                  <c:v>10.185913880541165</c:v>
                </c:pt>
                <c:pt idx="13932">
                  <c:v>10.185913880541163</c:v>
                </c:pt>
                <c:pt idx="13933">
                  <c:v>10.185913880541168</c:v>
                </c:pt>
                <c:pt idx="13934">
                  <c:v>10.18591388054117</c:v>
                </c:pt>
                <c:pt idx="13935">
                  <c:v>10.185913880541168</c:v>
                </c:pt>
                <c:pt idx="13936">
                  <c:v>10.185913880541177</c:v>
                </c:pt>
                <c:pt idx="13937">
                  <c:v>10.185913880541168</c:v>
                </c:pt>
                <c:pt idx="13938">
                  <c:v>10.185913880541177</c:v>
                </c:pt>
                <c:pt idx="13939">
                  <c:v>10.18591388054117</c:v>
                </c:pt>
                <c:pt idx="13940">
                  <c:v>10.185913880541166</c:v>
                </c:pt>
                <c:pt idx="13941">
                  <c:v>10.18591388054117</c:v>
                </c:pt>
                <c:pt idx="13942">
                  <c:v>10.185913880541163</c:v>
                </c:pt>
                <c:pt idx="13943">
                  <c:v>10.185913880541174</c:v>
                </c:pt>
                <c:pt idx="13944">
                  <c:v>10.185913880541166</c:v>
                </c:pt>
                <c:pt idx="13945">
                  <c:v>10.185913880541165</c:v>
                </c:pt>
                <c:pt idx="13946">
                  <c:v>10.185913880541174</c:v>
                </c:pt>
                <c:pt idx="13947">
                  <c:v>10.18591388054117</c:v>
                </c:pt>
                <c:pt idx="13948">
                  <c:v>10.18591388054117</c:v>
                </c:pt>
                <c:pt idx="13949">
                  <c:v>10.185913880541165</c:v>
                </c:pt>
                <c:pt idx="13950">
                  <c:v>10.185913880541172</c:v>
                </c:pt>
                <c:pt idx="13951">
                  <c:v>10.185913880541166</c:v>
                </c:pt>
                <c:pt idx="13952">
                  <c:v>10.18591388054117</c:v>
                </c:pt>
                <c:pt idx="13953">
                  <c:v>10.185913880541172</c:v>
                </c:pt>
                <c:pt idx="13954">
                  <c:v>10.185913880541168</c:v>
                </c:pt>
                <c:pt idx="13955">
                  <c:v>10.185913880541168</c:v>
                </c:pt>
                <c:pt idx="13956">
                  <c:v>10.185913880541172</c:v>
                </c:pt>
                <c:pt idx="13957">
                  <c:v>10.18591388054117</c:v>
                </c:pt>
                <c:pt idx="13958">
                  <c:v>10.185913880541165</c:v>
                </c:pt>
                <c:pt idx="13959">
                  <c:v>10.185913880541168</c:v>
                </c:pt>
                <c:pt idx="13960">
                  <c:v>10.185913880541165</c:v>
                </c:pt>
                <c:pt idx="13961">
                  <c:v>10.18591388054117</c:v>
                </c:pt>
                <c:pt idx="13962">
                  <c:v>10.185913880541166</c:v>
                </c:pt>
                <c:pt idx="13963">
                  <c:v>10.185913880541168</c:v>
                </c:pt>
                <c:pt idx="13964">
                  <c:v>10.185913880541165</c:v>
                </c:pt>
                <c:pt idx="13965">
                  <c:v>10.18591388054117</c:v>
                </c:pt>
                <c:pt idx="13966">
                  <c:v>10.1391138573668</c:v>
                </c:pt>
                <c:pt idx="13967">
                  <c:v>10.139113857366791</c:v>
                </c:pt>
                <c:pt idx="13968">
                  <c:v>10.1391138573668</c:v>
                </c:pt>
                <c:pt idx="13969">
                  <c:v>10.139113857366796</c:v>
                </c:pt>
                <c:pt idx="13970">
                  <c:v>10.139113857366793</c:v>
                </c:pt>
                <c:pt idx="13971">
                  <c:v>10.139113857366794</c:v>
                </c:pt>
                <c:pt idx="13972">
                  <c:v>10.139113857366794</c:v>
                </c:pt>
                <c:pt idx="13973">
                  <c:v>10.139113857366789</c:v>
                </c:pt>
                <c:pt idx="13974">
                  <c:v>10.139113857366794</c:v>
                </c:pt>
                <c:pt idx="13975">
                  <c:v>10.139113857366789</c:v>
                </c:pt>
                <c:pt idx="13976">
                  <c:v>10.139113857366802</c:v>
                </c:pt>
                <c:pt idx="13977">
                  <c:v>10.1391138573668</c:v>
                </c:pt>
                <c:pt idx="13978">
                  <c:v>10.139113857366794</c:v>
                </c:pt>
                <c:pt idx="13979">
                  <c:v>10.139113857366794</c:v>
                </c:pt>
                <c:pt idx="13980">
                  <c:v>10.139113857366796</c:v>
                </c:pt>
                <c:pt idx="13981">
                  <c:v>10.139113857366789</c:v>
                </c:pt>
                <c:pt idx="13982">
                  <c:v>10.1391138573668</c:v>
                </c:pt>
                <c:pt idx="13983">
                  <c:v>10.139113857366802</c:v>
                </c:pt>
                <c:pt idx="13984">
                  <c:v>10.139113857366789</c:v>
                </c:pt>
                <c:pt idx="13985">
                  <c:v>10.139113857366796</c:v>
                </c:pt>
                <c:pt idx="13986">
                  <c:v>10.1391138573668</c:v>
                </c:pt>
                <c:pt idx="13987">
                  <c:v>10.139113857366803</c:v>
                </c:pt>
                <c:pt idx="13988">
                  <c:v>10.139113857366793</c:v>
                </c:pt>
                <c:pt idx="13989">
                  <c:v>10.139113857366794</c:v>
                </c:pt>
                <c:pt idx="13990">
                  <c:v>10.139113857366803</c:v>
                </c:pt>
                <c:pt idx="13991">
                  <c:v>10.139113857366794</c:v>
                </c:pt>
                <c:pt idx="13992">
                  <c:v>10.139113857366789</c:v>
                </c:pt>
                <c:pt idx="13993">
                  <c:v>10.139113857366794</c:v>
                </c:pt>
                <c:pt idx="13994">
                  <c:v>10.139113857366793</c:v>
                </c:pt>
                <c:pt idx="13995">
                  <c:v>10.139113857366796</c:v>
                </c:pt>
                <c:pt idx="13996">
                  <c:v>10.139113857366787</c:v>
                </c:pt>
                <c:pt idx="13997">
                  <c:v>10.139113857366787</c:v>
                </c:pt>
                <c:pt idx="13998">
                  <c:v>10.139113857366794</c:v>
                </c:pt>
                <c:pt idx="13999">
                  <c:v>10.139113857366794</c:v>
                </c:pt>
                <c:pt idx="14000">
                  <c:v>10.139113857366794</c:v>
                </c:pt>
                <c:pt idx="14001">
                  <c:v>10.139113857366794</c:v>
                </c:pt>
                <c:pt idx="14002">
                  <c:v>10.139113857366794</c:v>
                </c:pt>
                <c:pt idx="14003">
                  <c:v>10.139113857366793</c:v>
                </c:pt>
                <c:pt idx="14004">
                  <c:v>10.139113857366794</c:v>
                </c:pt>
                <c:pt idx="14005">
                  <c:v>10.139113857366793</c:v>
                </c:pt>
                <c:pt idx="14006">
                  <c:v>10.139113857366796</c:v>
                </c:pt>
                <c:pt idx="14007">
                  <c:v>10.139113857366796</c:v>
                </c:pt>
                <c:pt idx="14008">
                  <c:v>10.139113857366789</c:v>
                </c:pt>
                <c:pt idx="14009">
                  <c:v>10.1391138573668</c:v>
                </c:pt>
                <c:pt idx="14010">
                  <c:v>10.139113857366793</c:v>
                </c:pt>
                <c:pt idx="14011">
                  <c:v>10.139113857366794</c:v>
                </c:pt>
                <c:pt idx="14012">
                  <c:v>10.139113857366796</c:v>
                </c:pt>
                <c:pt idx="14013">
                  <c:v>10.139113857366791</c:v>
                </c:pt>
                <c:pt idx="14014">
                  <c:v>10.139113857366794</c:v>
                </c:pt>
                <c:pt idx="14015">
                  <c:v>10.139113857366793</c:v>
                </c:pt>
                <c:pt idx="14016">
                  <c:v>10.139113857366802</c:v>
                </c:pt>
                <c:pt idx="14017">
                  <c:v>10.139113857366794</c:v>
                </c:pt>
                <c:pt idx="14018">
                  <c:v>10.139113857366794</c:v>
                </c:pt>
                <c:pt idx="14019">
                  <c:v>10.139113857366793</c:v>
                </c:pt>
                <c:pt idx="14020">
                  <c:v>10.139113857366794</c:v>
                </c:pt>
                <c:pt idx="14021">
                  <c:v>10.139113857366794</c:v>
                </c:pt>
                <c:pt idx="14022">
                  <c:v>10.139113857366793</c:v>
                </c:pt>
                <c:pt idx="14023">
                  <c:v>10.139113857366796</c:v>
                </c:pt>
                <c:pt idx="14024">
                  <c:v>10.139113857366789</c:v>
                </c:pt>
                <c:pt idx="14025">
                  <c:v>10.092528860766839</c:v>
                </c:pt>
                <c:pt idx="14026">
                  <c:v>10.092528860766844</c:v>
                </c:pt>
                <c:pt idx="14027">
                  <c:v>10.092528860766848</c:v>
                </c:pt>
                <c:pt idx="14028">
                  <c:v>10.092528860766853</c:v>
                </c:pt>
                <c:pt idx="14029">
                  <c:v>10.092528860766846</c:v>
                </c:pt>
                <c:pt idx="14030">
                  <c:v>10.092528860766842</c:v>
                </c:pt>
                <c:pt idx="14031">
                  <c:v>10.092528860766846</c:v>
                </c:pt>
                <c:pt idx="14032">
                  <c:v>10.092528860766842</c:v>
                </c:pt>
                <c:pt idx="14033">
                  <c:v>10.092528860766848</c:v>
                </c:pt>
                <c:pt idx="14034">
                  <c:v>10.092528860766837</c:v>
                </c:pt>
                <c:pt idx="14035">
                  <c:v>10.092528860766848</c:v>
                </c:pt>
                <c:pt idx="14036">
                  <c:v>10.092528860766848</c:v>
                </c:pt>
                <c:pt idx="14037">
                  <c:v>10.092528860766844</c:v>
                </c:pt>
                <c:pt idx="14038">
                  <c:v>10.092528860766846</c:v>
                </c:pt>
                <c:pt idx="14039">
                  <c:v>10.092528860766851</c:v>
                </c:pt>
                <c:pt idx="14040">
                  <c:v>10.092528860766848</c:v>
                </c:pt>
                <c:pt idx="14041">
                  <c:v>10.092528860766848</c:v>
                </c:pt>
                <c:pt idx="14042">
                  <c:v>10.092528860766846</c:v>
                </c:pt>
                <c:pt idx="14043">
                  <c:v>10.092528860766848</c:v>
                </c:pt>
                <c:pt idx="14044">
                  <c:v>10.092528860766844</c:v>
                </c:pt>
                <c:pt idx="14045">
                  <c:v>10.09252886076685</c:v>
                </c:pt>
                <c:pt idx="14046">
                  <c:v>10.092528860766842</c:v>
                </c:pt>
                <c:pt idx="14047">
                  <c:v>10.092528860766844</c:v>
                </c:pt>
                <c:pt idx="14048">
                  <c:v>10.092528860766848</c:v>
                </c:pt>
                <c:pt idx="14049">
                  <c:v>10.092528860766842</c:v>
                </c:pt>
                <c:pt idx="14050">
                  <c:v>10.092528860766848</c:v>
                </c:pt>
                <c:pt idx="14051">
                  <c:v>10.092528860766846</c:v>
                </c:pt>
                <c:pt idx="14052">
                  <c:v>10.092528860766848</c:v>
                </c:pt>
                <c:pt idx="14053">
                  <c:v>10.092528860766846</c:v>
                </c:pt>
                <c:pt idx="14054">
                  <c:v>10.092528860766842</c:v>
                </c:pt>
                <c:pt idx="14055">
                  <c:v>10.092528860766846</c:v>
                </c:pt>
                <c:pt idx="14056">
                  <c:v>10.092528860766848</c:v>
                </c:pt>
                <c:pt idx="14057">
                  <c:v>10.092528860766844</c:v>
                </c:pt>
                <c:pt idx="14058">
                  <c:v>10.092528860766841</c:v>
                </c:pt>
                <c:pt idx="14059">
                  <c:v>10.092528860766842</c:v>
                </c:pt>
                <c:pt idx="14060">
                  <c:v>10.092528860766842</c:v>
                </c:pt>
                <c:pt idx="14061">
                  <c:v>10.092528860766844</c:v>
                </c:pt>
                <c:pt idx="14062">
                  <c:v>10.092528860766846</c:v>
                </c:pt>
                <c:pt idx="14063">
                  <c:v>10.092528860766846</c:v>
                </c:pt>
                <c:pt idx="14064">
                  <c:v>10.092528860766842</c:v>
                </c:pt>
                <c:pt idx="14065">
                  <c:v>10.092528860766848</c:v>
                </c:pt>
                <c:pt idx="14066">
                  <c:v>10.092528860766853</c:v>
                </c:pt>
                <c:pt idx="14067">
                  <c:v>10.092528860766853</c:v>
                </c:pt>
                <c:pt idx="14068">
                  <c:v>10.092528860766846</c:v>
                </c:pt>
                <c:pt idx="14069">
                  <c:v>10.092528860766848</c:v>
                </c:pt>
                <c:pt idx="14070">
                  <c:v>10.092528860766842</c:v>
                </c:pt>
                <c:pt idx="14071">
                  <c:v>10.092528860766844</c:v>
                </c:pt>
                <c:pt idx="14072">
                  <c:v>10.092528860766846</c:v>
                </c:pt>
                <c:pt idx="14073">
                  <c:v>10.092528860766848</c:v>
                </c:pt>
                <c:pt idx="14074">
                  <c:v>10.046157902783959</c:v>
                </c:pt>
                <c:pt idx="14075">
                  <c:v>10.046157902783959</c:v>
                </c:pt>
                <c:pt idx="14076">
                  <c:v>10.046157902783952</c:v>
                </c:pt>
                <c:pt idx="14077">
                  <c:v>10.046157902783959</c:v>
                </c:pt>
                <c:pt idx="14078">
                  <c:v>10.046157902783952</c:v>
                </c:pt>
                <c:pt idx="14079">
                  <c:v>10.046157902783953</c:v>
                </c:pt>
                <c:pt idx="14080">
                  <c:v>10.046157902783953</c:v>
                </c:pt>
                <c:pt idx="14081">
                  <c:v>10.046157902783959</c:v>
                </c:pt>
                <c:pt idx="14082">
                  <c:v>10.046157902783952</c:v>
                </c:pt>
                <c:pt idx="14083">
                  <c:v>10.046157902783953</c:v>
                </c:pt>
                <c:pt idx="14084">
                  <c:v>10.046157902783952</c:v>
                </c:pt>
                <c:pt idx="14085">
                  <c:v>10.046157902783953</c:v>
                </c:pt>
                <c:pt idx="14086">
                  <c:v>10.046157902783953</c:v>
                </c:pt>
                <c:pt idx="14087">
                  <c:v>10.046157902783955</c:v>
                </c:pt>
                <c:pt idx="14088">
                  <c:v>10.046157902783953</c:v>
                </c:pt>
                <c:pt idx="14089">
                  <c:v>10.046157902783952</c:v>
                </c:pt>
                <c:pt idx="14090">
                  <c:v>10.046157902783952</c:v>
                </c:pt>
                <c:pt idx="14091">
                  <c:v>10.046157902783955</c:v>
                </c:pt>
                <c:pt idx="14092">
                  <c:v>10.046157902783948</c:v>
                </c:pt>
                <c:pt idx="14093">
                  <c:v>10.046157902783957</c:v>
                </c:pt>
                <c:pt idx="14094">
                  <c:v>10.046157902783955</c:v>
                </c:pt>
                <c:pt idx="14095">
                  <c:v>10.04615790278395</c:v>
                </c:pt>
                <c:pt idx="14096">
                  <c:v>10.046157902783952</c:v>
                </c:pt>
                <c:pt idx="14097">
                  <c:v>10.046157902783952</c:v>
                </c:pt>
                <c:pt idx="14098">
                  <c:v>10.046157902783953</c:v>
                </c:pt>
                <c:pt idx="14099">
                  <c:v>10.046157902783957</c:v>
                </c:pt>
                <c:pt idx="14100">
                  <c:v>10.046157902783946</c:v>
                </c:pt>
                <c:pt idx="14101">
                  <c:v>10.046157902783948</c:v>
                </c:pt>
                <c:pt idx="14102">
                  <c:v>10.04615790278395</c:v>
                </c:pt>
                <c:pt idx="14103">
                  <c:v>10.046157902783946</c:v>
                </c:pt>
                <c:pt idx="14104">
                  <c:v>10.046157902783952</c:v>
                </c:pt>
                <c:pt idx="14105">
                  <c:v>10.046157902783948</c:v>
                </c:pt>
                <c:pt idx="14106">
                  <c:v>10.046157902783955</c:v>
                </c:pt>
                <c:pt idx="14107">
                  <c:v>10.046157902783953</c:v>
                </c:pt>
                <c:pt idx="14108">
                  <c:v>10.046157902783952</c:v>
                </c:pt>
                <c:pt idx="14109">
                  <c:v>10.046157902783952</c:v>
                </c:pt>
                <c:pt idx="14110">
                  <c:v>10.046157902783952</c:v>
                </c:pt>
                <c:pt idx="14111">
                  <c:v>10.046157902783955</c:v>
                </c:pt>
                <c:pt idx="14112">
                  <c:v>10.046157902783952</c:v>
                </c:pt>
                <c:pt idx="14113">
                  <c:v>10.046157902783953</c:v>
                </c:pt>
                <c:pt idx="14114">
                  <c:v>10.04615790278396</c:v>
                </c:pt>
                <c:pt idx="14115">
                  <c:v>10.046157902783964</c:v>
                </c:pt>
                <c:pt idx="14116">
                  <c:v>10.046157902783955</c:v>
                </c:pt>
                <c:pt idx="14117">
                  <c:v>10</c:v>
                </c:pt>
                <c:pt idx="14118">
                  <c:v>9.9999999999999929</c:v>
                </c:pt>
                <c:pt idx="14119">
                  <c:v>9.9999999999999964</c:v>
                </c:pt>
                <c:pt idx="14120">
                  <c:v>9.9999999999999964</c:v>
                </c:pt>
                <c:pt idx="14121">
                  <c:v>9.9999999999999964</c:v>
                </c:pt>
                <c:pt idx="14122">
                  <c:v>10</c:v>
                </c:pt>
                <c:pt idx="14123">
                  <c:v>9.9999999999999964</c:v>
                </c:pt>
                <c:pt idx="14124">
                  <c:v>9.9999999999999947</c:v>
                </c:pt>
                <c:pt idx="14125">
                  <c:v>9.9999999999999947</c:v>
                </c:pt>
                <c:pt idx="14126">
                  <c:v>9.9999999999999947</c:v>
                </c:pt>
                <c:pt idx="14127">
                  <c:v>9.9999999999999982</c:v>
                </c:pt>
                <c:pt idx="14128">
                  <c:v>10</c:v>
                </c:pt>
                <c:pt idx="14129">
                  <c:v>9.9999999999999893</c:v>
                </c:pt>
                <c:pt idx="14130">
                  <c:v>9.9999999999999947</c:v>
                </c:pt>
                <c:pt idx="14131">
                  <c:v>10.000000000000005</c:v>
                </c:pt>
                <c:pt idx="14132">
                  <c:v>9.9999999999999929</c:v>
                </c:pt>
                <c:pt idx="14133">
                  <c:v>9.9999999999999982</c:v>
                </c:pt>
                <c:pt idx="14134">
                  <c:v>9.9999999999999982</c:v>
                </c:pt>
                <c:pt idx="14135">
                  <c:v>9.9999999999999982</c:v>
                </c:pt>
                <c:pt idx="14136">
                  <c:v>10</c:v>
                </c:pt>
                <c:pt idx="14137">
                  <c:v>9.9999999999999982</c:v>
                </c:pt>
                <c:pt idx="14138">
                  <c:v>9.9999999999999929</c:v>
                </c:pt>
                <c:pt idx="14139">
                  <c:v>10</c:v>
                </c:pt>
                <c:pt idx="14140">
                  <c:v>9.9999999999999947</c:v>
                </c:pt>
                <c:pt idx="14141">
                  <c:v>9.9999999999999964</c:v>
                </c:pt>
                <c:pt idx="14142">
                  <c:v>9.9999999999999947</c:v>
                </c:pt>
                <c:pt idx="14143">
                  <c:v>9.9999999999999964</c:v>
                </c:pt>
                <c:pt idx="14144">
                  <c:v>9.9999999999999982</c:v>
                </c:pt>
                <c:pt idx="14145">
                  <c:v>9.9999999999999893</c:v>
                </c:pt>
                <c:pt idx="14146">
                  <c:v>10.000000000000002</c:v>
                </c:pt>
                <c:pt idx="14147">
                  <c:v>9.9999999999999964</c:v>
                </c:pt>
                <c:pt idx="14148">
                  <c:v>10.000000000000002</c:v>
                </c:pt>
                <c:pt idx="14149">
                  <c:v>9.9999999999999964</c:v>
                </c:pt>
                <c:pt idx="14150">
                  <c:v>9.9999999999999947</c:v>
                </c:pt>
                <c:pt idx="14151">
                  <c:v>9.9999999999999911</c:v>
                </c:pt>
                <c:pt idx="14152">
                  <c:v>9.9999999999999947</c:v>
                </c:pt>
                <c:pt idx="14153">
                  <c:v>9.9999999999999947</c:v>
                </c:pt>
                <c:pt idx="14154">
                  <c:v>9.9999999999999982</c:v>
                </c:pt>
                <c:pt idx="14155">
                  <c:v>9.9999999999999982</c:v>
                </c:pt>
                <c:pt idx="14156">
                  <c:v>9.9999999999999982</c:v>
                </c:pt>
                <c:pt idx="14157">
                  <c:v>10</c:v>
                </c:pt>
                <c:pt idx="14158">
                  <c:v>9.9999999999999893</c:v>
                </c:pt>
                <c:pt idx="14159">
                  <c:v>9.9999999999999982</c:v>
                </c:pt>
                <c:pt idx="14160">
                  <c:v>9.9999999999999982</c:v>
                </c:pt>
                <c:pt idx="14161">
                  <c:v>9.9999999999999893</c:v>
                </c:pt>
                <c:pt idx="14162">
                  <c:v>9.9999999999999911</c:v>
                </c:pt>
                <c:pt idx="14163">
                  <c:v>9.9999999999999929</c:v>
                </c:pt>
                <c:pt idx="14164">
                  <c:v>9.9540541735152672</c:v>
                </c:pt>
                <c:pt idx="14165">
                  <c:v>9.9540541735152637</c:v>
                </c:pt>
                <c:pt idx="14166">
                  <c:v>9.9540541735152654</c:v>
                </c:pt>
                <c:pt idx="14167">
                  <c:v>9.9540541735152672</c:v>
                </c:pt>
                <c:pt idx="14168">
                  <c:v>9.9540541735152619</c:v>
                </c:pt>
                <c:pt idx="14169">
                  <c:v>9.9540541735152601</c:v>
                </c:pt>
                <c:pt idx="14170">
                  <c:v>9.9540541735152619</c:v>
                </c:pt>
                <c:pt idx="14171">
                  <c:v>9.9540541735152672</c:v>
                </c:pt>
                <c:pt idx="14172">
                  <c:v>9.9540541735152672</c:v>
                </c:pt>
                <c:pt idx="14173">
                  <c:v>9.9540541735152672</c:v>
                </c:pt>
                <c:pt idx="14174">
                  <c:v>9.954054173515269</c:v>
                </c:pt>
                <c:pt idx="14175">
                  <c:v>9.9540541735152726</c:v>
                </c:pt>
                <c:pt idx="14176">
                  <c:v>9.9540541735152637</c:v>
                </c:pt>
                <c:pt idx="14177">
                  <c:v>9.9540541735152654</c:v>
                </c:pt>
                <c:pt idx="14178">
                  <c:v>9.954054173515269</c:v>
                </c:pt>
                <c:pt idx="14179">
                  <c:v>9.9540541735152601</c:v>
                </c:pt>
                <c:pt idx="14180">
                  <c:v>9.9540541735152654</c:v>
                </c:pt>
                <c:pt idx="14181">
                  <c:v>9.9540541735152619</c:v>
                </c:pt>
                <c:pt idx="14182">
                  <c:v>9.9540541735152672</c:v>
                </c:pt>
                <c:pt idx="14183">
                  <c:v>9.9540541735152637</c:v>
                </c:pt>
                <c:pt idx="14184">
                  <c:v>9.9540541735152726</c:v>
                </c:pt>
                <c:pt idx="14185">
                  <c:v>9.954054173515269</c:v>
                </c:pt>
                <c:pt idx="14186">
                  <c:v>9.954054173515269</c:v>
                </c:pt>
                <c:pt idx="14187">
                  <c:v>9.954054173515269</c:v>
                </c:pt>
                <c:pt idx="14188">
                  <c:v>9.9540541735152672</c:v>
                </c:pt>
                <c:pt idx="14189">
                  <c:v>9.9540541735152743</c:v>
                </c:pt>
                <c:pt idx="14190">
                  <c:v>9.9540541735152601</c:v>
                </c:pt>
                <c:pt idx="14191">
                  <c:v>9.9540541735152654</c:v>
                </c:pt>
                <c:pt idx="14192">
                  <c:v>9.9540541735152654</c:v>
                </c:pt>
                <c:pt idx="14193">
                  <c:v>9.9540541735152672</c:v>
                </c:pt>
                <c:pt idx="14194">
                  <c:v>9.9540541735152619</c:v>
                </c:pt>
                <c:pt idx="14195">
                  <c:v>9.9540541735152619</c:v>
                </c:pt>
                <c:pt idx="14196">
                  <c:v>9.9540541735152601</c:v>
                </c:pt>
                <c:pt idx="14197">
                  <c:v>9.9540541735152637</c:v>
                </c:pt>
                <c:pt idx="14198">
                  <c:v>9.9540541735152654</c:v>
                </c:pt>
                <c:pt idx="14199">
                  <c:v>9.9540541735152761</c:v>
                </c:pt>
                <c:pt idx="14200">
                  <c:v>9.9540541735152637</c:v>
                </c:pt>
                <c:pt idx="14201">
                  <c:v>9.9540541735152654</c:v>
                </c:pt>
                <c:pt idx="14202">
                  <c:v>9.9540541735152637</c:v>
                </c:pt>
                <c:pt idx="14203">
                  <c:v>9.9540541735152637</c:v>
                </c:pt>
                <c:pt idx="14204">
                  <c:v>9.9540541735152726</c:v>
                </c:pt>
                <c:pt idx="14205">
                  <c:v>9.9540541735152601</c:v>
                </c:pt>
                <c:pt idx="14206">
                  <c:v>9.954054173515269</c:v>
                </c:pt>
                <c:pt idx="14207">
                  <c:v>9.9540541735152619</c:v>
                </c:pt>
                <c:pt idx="14208">
                  <c:v>9.9540541735152672</c:v>
                </c:pt>
                <c:pt idx="14209">
                  <c:v>9.954054173515269</c:v>
                </c:pt>
                <c:pt idx="14210">
                  <c:v>9.9540541735152601</c:v>
                </c:pt>
                <c:pt idx="14211">
                  <c:v>9.9540541735152654</c:v>
                </c:pt>
                <c:pt idx="14212">
                  <c:v>9.9540541735152654</c:v>
                </c:pt>
                <c:pt idx="14213">
                  <c:v>9.9540541735152654</c:v>
                </c:pt>
                <c:pt idx="14214">
                  <c:v>9.954054173515269</c:v>
                </c:pt>
                <c:pt idx="14215">
                  <c:v>9.9540541735152708</c:v>
                </c:pt>
                <c:pt idx="14216">
                  <c:v>9.9540541735152619</c:v>
                </c:pt>
                <c:pt idx="14217">
                  <c:v>9.908319448927676</c:v>
                </c:pt>
                <c:pt idx="14218">
                  <c:v>9.9083194489276742</c:v>
                </c:pt>
                <c:pt idx="14219">
                  <c:v>9.9083194489276689</c:v>
                </c:pt>
                <c:pt idx="14220">
                  <c:v>9.9083194489276725</c:v>
                </c:pt>
                <c:pt idx="14221">
                  <c:v>9.9083194489276671</c:v>
                </c:pt>
                <c:pt idx="14222">
                  <c:v>9.9083194489276707</c:v>
                </c:pt>
                <c:pt idx="14223">
                  <c:v>9.9083194489276725</c:v>
                </c:pt>
                <c:pt idx="14224">
                  <c:v>9.9083194489276725</c:v>
                </c:pt>
                <c:pt idx="14225">
                  <c:v>9.9083194489276742</c:v>
                </c:pt>
                <c:pt idx="14226">
                  <c:v>9.9083194489276725</c:v>
                </c:pt>
                <c:pt idx="14227">
                  <c:v>9.9083194489276796</c:v>
                </c:pt>
                <c:pt idx="14228">
                  <c:v>9.9083194489276778</c:v>
                </c:pt>
                <c:pt idx="14229">
                  <c:v>9.9083194489276671</c:v>
                </c:pt>
                <c:pt idx="14230">
                  <c:v>9.9083194489276689</c:v>
                </c:pt>
                <c:pt idx="14231">
                  <c:v>9.9083194489276671</c:v>
                </c:pt>
                <c:pt idx="14232">
                  <c:v>9.9083194489276725</c:v>
                </c:pt>
                <c:pt idx="14233">
                  <c:v>9.9083194489276707</c:v>
                </c:pt>
                <c:pt idx="14234">
                  <c:v>9.9083194489276707</c:v>
                </c:pt>
                <c:pt idx="14235">
                  <c:v>9.9083194489276689</c:v>
                </c:pt>
                <c:pt idx="14236">
                  <c:v>9.9083194489276725</c:v>
                </c:pt>
                <c:pt idx="14237">
                  <c:v>9.9083194489276742</c:v>
                </c:pt>
                <c:pt idx="14238">
                  <c:v>9.9083194489276707</c:v>
                </c:pt>
                <c:pt idx="14239">
                  <c:v>9.908319448927676</c:v>
                </c:pt>
                <c:pt idx="14240">
                  <c:v>9.9083194489276725</c:v>
                </c:pt>
                <c:pt idx="14241">
                  <c:v>9.9083194489276725</c:v>
                </c:pt>
                <c:pt idx="14242">
                  <c:v>9.908319448927676</c:v>
                </c:pt>
                <c:pt idx="14243">
                  <c:v>9.9083194489276707</c:v>
                </c:pt>
                <c:pt idx="14244">
                  <c:v>9.9083194489276707</c:v>
                </c:pt>
                <c:pt idx="14245">
                  <c:v>9.908319448927676</c:v>
                </c:pt>
                <c:pt idx="14246">
                  <c:v>9.908319448927676</c:v>
                </c:pt>
                <c:pt idx="14247">
                  <c:v>9.9083194489276778</c:v>
                </c:pt>
                <c:pt idx="14248">
                  <c:v>9.9083194489276742</c:v>
                </c:pt>
                <c:pt idx="14249">
                  <c:v>9.9083194489276778</c:v>
                </c:pt>
                <c:pt idx="14250">
                  <c:v>9.9083194489276742</c:v>
                </c:pt>
                <c:pt idx="14251">
                  <c:v>9.9083194489276725</c:v>
                </c:pt>
                <c:pt idx="14252">
                  <c:v>9.9083194489276725</c:v>
                </c:pt>
                <c:pt idx="14253">
                  <c:v>9.9083194489276725</c:v>
                </c:pt>
                <c:pt idx="14254">
                  <c:v>9.9083194489276707</c:v>
                </c:pt>
                <c:pt idx="14255">
                  <c:v>9.9083194489276707</c:v>
                </c:pt>
                <c:pt idx="14256">
                  <c:v>9.908319448927676</c:v>
                </c:pt>
                <c:pt idx="14257">
                  <c:v>9.9083194489276742</c:v>
                </c:pt>
                <c:pt idx="14258">
                  <c:v>9.8627948563121048</c:v>
                </c:pt>
                <c:pt idx="14259">
                  <c:v>9.8627948563121031</c:v>
                </c:pt>
                <c:pt idx="14260">
                  <c:v>9.8627948563121031</c:v>
                </c:pt>
                <c:pt idx="14261">
                  <c:v>9.8627948563121013</c:v>
                </c:pt>
                <c:pt idx="14262">
                  <c:v>9.8627948563120995</c:v>
                </c:pt>
                <c:pt idx="14263">
                  <c:v>9.8627948563121084</c:v>
                </c:pt>
                <c:pt idx="14264">
                  <c:v>9.862794856312096</c:v>
                </c:pt>
                <c:pt idx="14265">
                  <c:v>9.8627948563121048</c:v>
                </c:pt>
                <c:pt idx="14266">
                  <c:v>9.8627948563121048</c:v>
                </c:pt>
                <c:pt idx="14267">
                  <c:v>9.8627948563121013</c:v>
                </c:pt>
                <c:pt idx="14268">
                  <c:v>9.8627948563121031</c:v>
                </c:pt>
                <c:pt idx="14269">
                  <c:v>9.8627948563121048</c:v>
                </c:pt>
                <c:pt idx="14270">
                  <c:v>9.8627948563120995</c:v>
                </c:pt>
                <c:pt idx="14271">
                  <c:v>9.862794856312096</c:v>
                </c:pt>
                <c:pt idx="14272">
                  <c:v>9.8627948563121048</c:v>
                </c:pt>
                <c:pt idx="14273">
                  <c:v>9.8627948563121013</c:v>
                </c:pt>
                <c:pt idx="14274">
                  <c:v>9.8627948563121031</c:v>
                </c:pt>
                <c:pt idx="14275">
                  <c:v>9.8627948563120977</c:v>
                </c:pt>
                <c:pt idx="14276">
                  <c:v>9.8627948563120995</c:v>
                </c:pt>
                <c:pt idx="14277">
                  <c:v>9.8627948563121013</c:v>
                </c:pt>
                <c:pt idx="14278">
                  <c:v>9.862794856312096</c:v>
                </c:pt>
                <c:pt idx="14279">
                  <c:v>9.8627948563121031</c:v>
                </c:pt>
                <c:pt idx="14280">
                  <c:v>9.8627948563121048</c:v>
                </c:pt>
                <c:pt idx="14281">
                  <c:v>9.8627948563120995</c:v>
                </c:pt>
                <c:pt idx="14282">
                  <c:v>9.8627948563121031</c:v>
                </c:pt>
                <c:pt idx="14283">
                  <c:v>9.8627948563121031</c:v>
                </c:pt>
                <c:pt idx="14284">
                  <c:v>9.8627948563121048</c:v>
                </c:pt>
                <c:pt idx="14285">
                  <c:v>9.8627948563120995</c:v>
                </c:pt>
                <c:pt idx="14286">
                  <c:v>9.8627948563120995</c:v>
                </c:pt>
                <c:pt idx="14287">
                  <c:v>9.8627948563121031</c:v>
                </c:pt>
                <c:pt idx="14288">
                  <c:v>9.8627948563121048</c:v>
                </c:pt>
                <c:pt idx="14289">
                  <c:v>9.8627948563120995</c:v>
                </c:pt>
                <c:pt idx="14290">
                  <c:v>9.8627948563121031</c:v>
                </c:pt>
                <c:pt idx="14291">
                  <c:v>9.8627948563121119</c:v>
                </c:pt>
                <c:pt idx="14292">
                  <c:v>9.8627948563121031</c:v>
                </c:pt>
                <c:pt idx="14293">
                  <c:v>9.8627948563121084</c:v>
                </c:pt>
                <c:pt idx="14294">
                  <c:v>9.8627948563120995</c:v>
                </c:pt>
                <c:pt idx="14295">
                  <c:v>9.8627948563121031</c:v>
                </c:pt>
                <c:pt idx="14296">
                  <c:v>9.8627948563121119</c:v>
                </c:pt>
                <c:pt idx="14297">
                  <c:v>9.8627948563121031</c:v>
                </c:pt>
                <c:pt idx="14298">
                  <c:v>9.8627948563120995</c:v>
                </c:pt>
                <c:pt idx="14299">
                  <c:v>9.8627948563121013</c:v>
                </c:pt>
                <c:pt idx="14300">
                  <c:v>9.8627948563121031</c:v>
                </c:pt>
                <c:pt idx="14301">
                  <c:v>9.8174794301998496</c:v>
                </c:pt>
                <c:pt idx="14302">
                  <c:v>9.8174794301998443</c:v>
                </c:pt>
                <c:pt idx="14303">
                  <c:v>9.8174794301998478</c:v>
                </c:pt>
                <c:pt idx="14304">
                  <c:v>9.8174794301998372</c:v>
                </c:pt>
                <c:pt idx="14305">
                  <c:v>9.817479430199846</c:v>
                </c:pt>
                <c:pt idx="14306">
                  <c:v>9.817479430199846</c:v>
                </c:pt>
                <c:pt idx="14307">
                  <c:v>9.8174794301998478</c:v>
                </c:pt>
                <c:pt idx="14308">
                  <c:v>9.817479430199846</c:v>
                </c:pt>
                <c:pt idx="14309">
                  <c:v>9.8174794301998389</c:v>
                </c:pt>
                <c:pt idx="14310">
                  <c:v>9.8174794301998425</c:v>
                </c:pt>
                <c:pt idx="14311">
                  <c:v>9.8174794301998407</c:v>
                </c:pt>
                <c:pt idx="14312">
                  <c:v>9.8174794301998425</c:v>
                </c:pt>
                <c:pt idx="14313">
                  <c:v>9.8174794301998425</c:v>
                </c:pt>
                <c:pt idx="14314">
                  <c:v>9.8174794301998425</c:v>
                </c:pt>
                <c:pt idx="14315">
                  <c:v>9.8174794301998425</c:v>
                </c:pt>
                <c:pt idx="14316">
                  <c:v>9.8174794301998389</c:v>
                </c:pt>
                <c:pt idx="14317">
                  <c:v>9.817479430199846</c:v>
                </c:pt>
                <c:pt idx="14318">
                  <c:v>9.8174794301998443</c:v>
                </c:pt>
                <c:pt idx="14319">
                  <c:v>9.817479430199846</c:v>
                </c:pt>
                <c:pt idx="14320">
                  <c:v>9.8174794301998425</c:v>
                </c:pt>
                <c:pt idx="14321">
                  <c:v>9.817479430199846</c:v>
                </c:pt>
                <c:pt idx="14322">
                  <c:v>9.817479430199846</c:v>
                </c:pt>
                <c:pt idx="14323">
                  <c:v>9.8174794301998443</c:v>
                </c:pt>
                <c:pt idx="14324">
                  <c:v>9.8174794301998443</c:v>
                </c:pt>
                <c:pt idx="14325">
                  <c:v>9.8174794301998425</c:v>
                </c:pt>
                <c:pt idx="14326">
                  <c:v>9.8174794301998443</c:v>
                </c:pt>
                <c:pt idx="14327">
                  <c:v>9.8174794301998407</c:v>
                </c:pt>
                <c:pt idx="14328">
                  <c:v>9.817479430199846</c:v>
                </c:pt>
                <c:pt idx="14329">
                  <c:v>9.817479430199846</c:v>
                </c:pt>
                <c:pt idx="14330">
                  <c:v>9.817479430199846</c:v>
                </c:pt>
                <c:pt idx="14331">
                  <c:v>9.8174794301998407</c:v>
                </c:pt>
                <c:pt idx="14332">
                  <c:v>9.8174794301998443</c:v>
                </c:pt>
                <c:pt idx="14333">
                  <c:v>9.8174794301998389</c:v>
                </c:pt>
                <c:pt idx="14334">
                  <c:v>9.8174794301998407</c:v>
                </c:pt>
                <c:pt idx="14335">
                  <c:v>9.8174794301998443</c:v>
                </c:pt>
                <c:pt idx="14336">
                  <c:v>9.8174794301998478</c:v>
                </c:pt>
                <c:pt idx="14337">
                  <c:v>9.8174794301998407</c:v>
                </c:pt>
                <c:pt idx="14338">
                  <c:v>9.8174794301998425</c:v>
                </c:pt>
                <c:pt idx="14339">
                  <c:v>9.8174794301998389</c:v>
                </c:pt>
                <c:pt idx="14340">
                  <c:v>9.8174794301998443</c:v>
                </c:pt>
                <c:pt idx="14341">
                  <c:v>9.8174794301998425</c:v>
                </c:pt>
                <c:pt idx="14342">
                  <c:v>9.8174794301998443</c:v>
                </c:pt>
                <c:pt idx="14343">
                  <c:v>9.8174794301998389</c:v>
                </c:pt>
                <c:pt idx="14344">
                  <c:v>9.8174794301998496</c:v>
                </c:pt>
                <c:pt idx="14345">
                  <c:v>9.8174794301998443</c:v>
                </c:pt>
                <c:pt idx="14346">
                  <c:v>9.8174794301998407</c:v>
                </c:pt>
                <c:pt idx="14347">
                  <c:v>9.8174794301998407</c:v>
                </c:pt>
                <c:pt idx="14348">
                  <c:v>9.8174794301998496</c:v>
                </c:pt>
                <c:pt idx="14349">
                  <c:v>9.817479430199846</c:v>
                </c:pt>
                <c:pt idx="14350">
                  <c:v>9.8174794301998407</c:v>
                </c:pt>
                <c:pt idx="14351">
                  <c:v>9.8174794301998372</c:v>
                </c:pt>
                <c:pt idx="14352">
                  <c:v>9.8174794301998389</c:v>
                </c:pt>
                <c:pt idx="14353">
                  <c:v>9.7723722095581103</c:v>
                </c:pt>
                <c:pt idx="14354">
                  <c:v>9.7723722095581067</c:v>
                </c:pt>
                <c:pt idx="14355">
                  <c:v>9.7723722095581067</c:v>
                </c:pt>
                <c:pt idx="14356">
                  <c:v>9.7723722095581085</c:v>
                </c:pt>
                <c:pt idx="14357">
                  <c:v>9.7723722095581085</c:v>
                </c:pt>
                <c:pt idx="14358">
                  <c:v>9.7723722095580996</c:v>
                </c:pt>
                <c:pt idx="14359">
                  <c:v>9.7723722095581085</c:v>
                </c:pt>
                <c:pt idx="14360">
                  <c:v>9.772372209558112</c:v>
                </c:pt>
                <c:pt idx="14361">
                  <c:v>9.7723722095581032</c:v>
                </c:pt>
                <c:pt idx="14362">
                  <c:v>9.7723722095581085</c:v>
                </c:pt>
                <c:pt idx="14363">
                  <c:v>9.7723722095581103</c:v>
                </c:pt>
                <c:pt idx="14364">
                  <c:v>9.7723722095581032</c:v>
                </c:pt>
                <c:pt idx="14365">
                  <c:v>9.7723722095581103</c:v>
                </c:pt>
                <c:pt idx="14366">
                  <c:v>9.7723722095581014</c:v>
                </c:pt>
                <c:pt idx="14367">
                  <c:v>9.7723722095581085</c:v>
                </c:pt>
                <c:pt idx="14368">
                  <c:v>9.7723722095581049</c:v>
                </c:pt>
                <c:pt idx="14369">
                  <c:v>9.7723722095581032</c:v>
                </c:pt>
                <c:pt idx="14370">
                  <c:v>9.7723722095581103</c:v>
                </c:pt>
                <c:pt idx="14371">
                  <c:v>9.7723722095581067</c:v>
                </c:pt>
                <c:pt idx="14372">
                  <c:v>9.7723722095581103</c:v>
                </c:pt>
                <c:pt idx="14373">
                  <c:v>9.7723722095581085</c:v>
                </c:pt>
                <c:pt idx="14374">
                  <c:v>9.7723722095581067</c:v>
                </c:pt>
                <c:pt idx="14375">
                  <c:v>9.772372209558112</c:v>
                </c:pt>
                <c:pt idx="14376">
                  <c:v>9.7723722095581103</c:v>
                </c:pt>
                <c:pt idx="14377">
                  <c:v>9.772372209558112</c:v>
                </c:pt>
                <c:pt idx="14378">
                  <c:v>9.7723722095581014</c:v>
                </c:pt>
                <c:pt idx="14379">
                  <c:v>9.7723722095581103</c:v>
                </c:pt>
                <c:pt idx="14380">
                  <c:v>9.7723722095581067</c:v>
                </c:pt>
                <c:pt idx="14381">
                  <c:v>9.772372209558112</c:v>
                </c:pt>
                <c:pt idx="14382">
                  <c:v>9.7723722095581067</c:v>
                </c:pt>
                <c:pt idx="14383">
                  <c:v>9.7723722095581067</c:v>
                </c:pt>
                <c:pt idx="14384">
                  <c:v>9.7723722095581103</c:v>
                </c:pt>
                <c:pt idx="14385">
                  <c:v>9.7723722095581067</c:v>
                </c:pt>
                <c:pt idx="14386">
                  <c:v>9.7723722095581067</c:v>
                </c:pt>
                <c:pt idx="14387">
                  <c:v>9.7723722095581085</c:v>
                </c:pt>
                <c:pt idx="14388">
                  <c:v>9.7723722095581049</c:v>
                </c:pt>
                <c:pt idx="14389">
                  <c:v>9.7723722095581067</c:v>
                </c:pt>
                <c:pt idx="14390">
                  <c:v>9.7723722095581067</c:v>
                </c:pt>
                <c:pt idx="14391">
                  <c:v>9.7723722095581067</c:v>
                </c:pt>
                <c:pt idx="14392">
                  <c:v>9.7723722095581085</c:v>
                </c:pt>
                <c:pt idx="14393">
                  <c:v>9.7723722095581049</c:v>
                </c:pt>
                <c:pt idx="14394">
                  <c:v>9.7723722095581032</c:v>
                </c:pt>
                <c:pt idx="14395">
                  <c:v>9.7723722095581085</c:v>
                </c:pt>
                <c:pt idx="14396">
                  <c:v>9.7723722095581085</c:v>
                </c:pt>
                <c:pt idx="14397">
                  <c:v>9.7723722095581067</c:v>
                </c:pt>
                <c:pt idx="14398">
                  <c:v>9.7723722095581067</c:v>
                </c:pt>
                <c:pt idx="14399">
                  <c:v>9.7723722095581103</c:v>
                </c:pt>
                <c:pt idx="14400">
                  <c:v>9.7274722377696481</c:v>
                </c:pt>
                <c:pt idx="14401">
                  <c:v>9.7274722377696499</c:v>
                </c:pt>
                <c:pt idx="14402">
                  <c:v>9.7274722377696534</c:v>
                </c:pt>
                <c:pt idx="14403">
                  <c:v>9.7274722377696516</c:v>
                </c:pt>
                <c:pt idx="14404">
                  <c:v>9.7274722377696499</c:v>
                </c:pt>
                <c:pt idx="14405">
                  <c:v>9.7274722377696481</c:v>
                </c:pt>
                <c:pt idx="14406">
                  <c:v>9.7274722377696587</c:v>
                </c:pt>
                <c:pt idx="14407">
                  <c:v>9.7274722377696534</c:v>
                </c:pt>
                <c:pt idx="14408">
                  <c:v>9.727472237769657</c:v>
                </c:pt>
                <c:pt idx="14409">
                  <c:v>9.7274722377696552</c:v>
                </c:pt>
                <c:pt idx="14410">
                  <c:v>9.7274722377696445</c:v>
                </c:pt>
                <c:pt idx="14411">
                  <c:v>9.7274722377696481</c:v>
                </c:pt>
                <c:pt idx="14412">
                  <c:v>9.7274722377696623</c:v>
                </c:pt>
                <c:pt idx="14413">
                  <c:v>9.7274722377696534</c:v>
                </c:pt>
                <c:pt idx="14414">
                  <c:v>9.7274722377696463</c:v>
                </c:pt>
                <c:pt idx="14415">
                  <c:v>9.7274722377696463</c:v>
                </c:pt>
                <c:pt idx="14416">
                  <c:v>9.727472237769657</c:v>
                </c:pt>
                <c:pt idx="14417">
                  <c:v>9.727472237769657</c:v>
                </c:pt>
                <c:pt idx="14418">
                  <c:v>9.7274722377696481</c:v>
                </c:pt>
                <c:pt idx="14419">
                  <c:v>9.7274722377696516</c:v>
                </c:pt>
                <c:pt idx="14420">
                  <c:v>9.7274722377696552</c:v>
                </c:pt>
                <c:pt idx="14421">
                  <c:v>9.7274722377696499</c:v>
                </c:pt>
                <c:pt idx="14422">
                  <c:v>9.7274722377696587</c:v>
                </c:pt>
                <c:pt idx="14423">
                  <c:v>9.7274722377696516</c:v>
                </c:pt>
                <c:pt idx="14424">
                  <c:v>9.7274722377696516</c:v>
                </c:pt>
                <c:pt idx="14425">
                  <c:v>9.7274722377696481</c:v>
                </c:pt>
                <c:pt idx="14426">
                  <c:v>9.7274722377696534</c:v>
                </c:pt>
                <c:pt idx="14427">
                  <c:v>9.7274722377696534</c:v>
                </c:pt>
                <c:pt idx="14428">
                  <c:v>9.7274722377696463</c:v>
                </c:pt>
                <c:pt idx="14429">
                  <c:v>9.7274722377696481</c:v>
                </c:pt>
                <c:pt idx="14430">
                  <c:v>9.7274722377696481</c:v>
                </c:pt>
                <c:pt idx="14431">
                  <c:v>9.7274722377696463</c:v>
                </c:pt>
                <c:pt idx="14432">
                  <c:v>9.7274722377696552</c:v>
                </c:pt>
                <c:pt idx="14433">
                  <c:v>9.7274722377696587</c:v>
                </c:pt>
                <c:pt idx="14434">
                  <c:v>9.6827785626124925</c:v>
                </c:pt>
                <c:pt idx="14435">
                  <c:v>9.6827785626124978</c:v>
                </c:pt>
                <c:pt idx="14436">
                  <c:v>9.6827785626124907</c:v>
                </c:pt>
                <c:pt idx="14437">
                  <c:v>9.6827785626124925</c:v>
                </c:pt>
                <c:pt idx="14438">
                  <c:v>9.682778562612496</c:v>
                </c:pt>
                <c:pt idx="14439">
                  <c:v>9.682778562612496</c:v>
                </c:pt>
                <c:pt idx="14440">
                  <c:v>9.682778562612496</c:v>
                </c:pt>
                <c:pt idx="14441">
                  <c:v>9.6827785626124889</c:v>
                </c:pt>
                <c:pt idx="14442">
                  <c:v>9.6827785626124871</c:v>
                </c:pt>
                <c:pt idx="14443">
                  <c:v>9.6827785626124943</c:v>
                </c:pt>
                <c:pt idx="14444">
                  <c:v>9.6827785626124943</c:v>
                </c:pt>
                <c:pt idx="14445">
                  <c:v>9.6827785626124925</c:v>
                </c:pt>
                <c:pt idx="14446">
                  <c:v>9.6827785626124943</c:v>
                </c:pt>
                <c:pt idx="14447">
                  <c:v>9.6827785626124907</c:v>
                </c:pt>
                <c:pt idx="14448">
                  <c:v>9.6827785626124943</c:v>
                </c:pt>
                <c:pt idx="14449">
                  <c:v>9.682778562612496</c:v>
                </c:pt>
                <c:pt idx="14450">
                  <c:v>9.6827785626124907</c:v>
                </c:pt>
                <c:pt idx="14451">
                  <c:v>9.6827785626124978</c:v>
                </c:pt>
                <c:pt idx="14452">
                  <c:v>9.682778562612496</c:v>
                </c:pt>
                <c:pt idx="14453">
                  <c:v>9.682778562612496</c:v>
                </c:pt>
                <c:pt idx="14454">
                  <c:v>9.6827785626124925</c:v>
                </c:pt>
                <c:pt idx="14455">
                  <c:v>9.6827785626124996</c:v>
                </c:pt>
                <c:pt idx="14456">
                  <c:v>9.6827785626124943</c:v>
                </c:pt>
                <c:pt idx="14457">
                  <c:v>9.6827785626124943</c:v>
                </c:pt>
                <c:pt idx="14458">
                  <c:v>9.6827785626124889</c:v>
                </c:pt>
                <c:pt idx="14459">
                  <c:v>9.6827785626124978</c:v>
                </c:pt>
                <c:pt idx="14460">
                  <c:v>9.6827785626124871</c:v>
                </c:pt>
                <c:pt idx="14461">
                  <c:v>9.6827785626124943</c:v>
                </c:pt>
                <c:pt idx="14462">
                  <c:v>9.682778562612496</c:v>
                </c:pt>
                <c:pt idx="14463">
                  <c:v>9.6827785626124996</c:v>
                </c:pt>
                <c:pt idx="14464">
                  <c:v>9.6827785626124978</c:v>
                </c:pt>
                <c:pt idx="14465">
                  <c:v>9.6827785626124889</c:v>
                </c:pt>
                <c:pt idx="14466">
                  <c:v>9.6827785626124996</c:v>
                </c:pt>
                <c:pt idx="14467">
                  <c:v>9.682778562612496</c:v>
                </c:pt>
                <c:pt idx="14468">
                  <c:v>9.6827785626124889</c:v>
                </c:pt>
                <c:pt idx="14469">
                  <c:v>9.6382902362397029</c:v>
                </c:pt>
                <c:pt idx="14470">
                  <c:v>9.6382902362396994</c:v>
                </c:pt>
                <c:pt idx="14471">
                  <c:v>9.6382902362396941</c:v>
                </c:pt>
                <c:pt idx="14472">
                  <c:v>9.6382902362397047</c:v>
                </c:pt>
                <c:pt idx="14473">
                  <c:v>9.6382902362397029</c:v>
                </c:pt>
                <c:pt idx="14474">
                  <c:v>9.6382902362396976</c:v>
                </c:pt>
                <c:pt idx="14475">
                  <c:v>9.6382902362396976</c:v>
                </c:pt>
                <c:pt idx="14476">
                  <c:v>9.6382902362396958</c:v>
                </c:pt>
                <c:pt idx="14477">
                  <c:v>9.6382902362397047</c:v>
                </c:pt>
                <c:pt idx="14478">
                  <c:v>9.6382902362396958</c:v>
                </c:pt>
                <c:pt idx="14479">
                  <c:v>9.6382902362397012</c:v>
                </c:pt>
                <c:pt idx="14480">
                  <c:v>9.6382902362397065</c:v>
                </c:pt>
                <c:pt idx="14481">
                  <c:v>9.6382902362396994</c:v>
                </c:pt>
                <c:pt idx="14482">
                  <c:v>9.6382902362397065</c:v>
                </c:pt>
                <c:pt idx="14483">
                  <c:v>9.6382902362396994</c:v>
                </c:pt>
                <c:pt idx="14484">
                  <c:v>9.6382902362396941</c:v>
                </c:pt>
                <c:pt idx="14485">
                  <c:v>9.6382902362396976</c:v>
                </c:pt>
                <c:pt idx="14486">
                  <c:v>9.6382902362397065</c:v>
                </c:pt>
                <c:pt idx="14487">
                  <c:v>9.6382902362397065</c:v>
                </c:pt>
                <c:pt idx="14488">
                  <c:v>9.6382902362396976</c:v>
                </c:pt>
                <c:pt idx="14489">
                  <c:v>9.6382902362396941</c:v>
                </c:pt>
                <c:pt idx="14490">
                  <c:v>9.6382902362396994</c:v>
                </c:pt>
                <c:pt idx="14491">
                  <c:v>9.6382902362397012</c:v>
                </c:pt>
                <c:pt idx="14492">
                  <c:v>9.6382902362397029</c:v>
                </c:pt>
                <c:pt idx="14493">
                  <c:v>9.6382902362396958</c:v>
                </c:pt>
                <c:pt idx="14494">
                  <c:v>9.6382902362396994</c:v>
                </c:pt>
                <c:pt idx="14495">
                  <c:v>9.6382902362396976</c:v>
                </c:pt>
                <c:pt idx="14496">
                  <c:v>9.6382902362397047</c:v>
                </c:pt>
                <c:pt idx="14497">
                  <c:v>9.6382902362397029</c:v>
                </c:pt>
                <c:pt idx="14498">
                  <c:v>9.6382902362397065</c:v>
                </c:pt>
                <c:pt idx="14499">
                  <c:v>9.6382902362396994</c:v>
                </c:pt>
                <c:pt idx="14500">
                  <c:v>9.6382902362396976</c:v>
                </c:pt>
                <c:pt idx="14501">
                  <c:v>9.6382902362396976</c:v>
                </c:pt>
                <c:pt idx="14502">
                  <c:v>9.5940063151593282</c:v>
                </c:pt>
                <c:pt idx="14503">
                  <c:v>9.5940063151593247</c:v>
                </c:pt>
                <c:pt idx="14504">
                  <c:v>9.5940063151593353</c:v>
                </c:pt>
                <c:pt idx="14505">
                  <c:v>9.5940063151593247</c:v>
                </c:pt>
                <c:pt idx="14506">
                  <c:v>9.59400631515933</c:v>
                </c:pt>
                <c:pt idx="14507">
                  <c:v>9.5940063151593211</c:v>
                </c:pt>
                <c:pt idx="14508">
                  <c:v>9.5940063151593264</c:v>
                </c:pt>
                <c:pt idx="14509">
                  <c:v>9.5940063151593264</c:v>
                </c:pt>
                <c:pt idx="14510">
                  <c:v>9.5940063151593247</c:v>
                </c:pt>
                <c:pt idx="14511">
                  <c:v>9.5940063151593353</c:v>
                </c:pt>
                <c:pt idx="14512">
                  <c:v>9.5940063151593282</c:v>
                </c:pt>
                <c:pt idx="14513">
                  <c:v>9.59400631515933</c:v>
                </c:pt>
                <c:pt idx="14514">
                  <c:v>9.5940063151593282</c:v>
                </c:pt>
                <c:pt idx="14515">
                  <c:v>9.5940063151593229</c:v>
                </c:pt>
                <c:pt idx="14516">
                  <c:v>9.5940063151593264</c:v>
                </c:pt>
                <c:pt idx="14517">
                  <c:v>9.5940063151593264</c:v>
                </c:pt>
                <c:pt idx="14518">
                  <c:v>9.5940063151593247</c:v>
                </c:pt>
                <c:pt idx="14519">
                  <c:v>9.5940063151593264</c:v>
                </c:pt>
                <c:pt idx="14520">
                  <c:v>9.5940063151593318</c:v>
                </c:pt>
                <c:pt idx="14521">
                  <c:v>9.5940063151593318</c:v>
                </c:pt>
                <c:pt idx="14522">
                  <c:v>9.5940063151593318</c:v>
                </c:pt>
                <c:pt idx="14523">
                  <c:v>9.5940063151593229</c:v>
                </c:pt>
                <c:pt idx="14524">
                  <c:v>9.5940063151593282</c:v>
                </c:pt>
                <c:pt idx="14525">
                  <c:v>9.5940063151593247</c:v>
                </c:pt>
                <c:pt idx="14526">
                  <c:v>9.5940063151593318</c:v>
                </c:pt>
                <c:pt idx="14527">
                  <c:v>9.5940063151593318</c:v>
                </c:pt>
                <c:pt idx="14528">
                  <c:v>9.5940063151593318</c:v>
                </c:pt>
                <c:pt idx="14529">
                  <c:v>9.5940063151593247</c:v>
                </c:pt>
                <c:pt idx="14530">
                  <c:v>9.5940063151593264</c:v>
                </c:pt>
                <c:pt idx="14531">
                  <c:v>9.5940063151593264</c:v>
                </c:pt>
                <c:pt idx="14532">
                  <c:v>9.5940063151593318</c:v>
                </c:pt>
                <c:pt idx="14533">
                  <c:v>9.5940063151593282</c:v>
                </c:pt>
                <c:pt idx="14534">
                  <c:v>9.59400631515933</c:v>
                </c:pt>
                <c:pt idx="14535">
                  <c:v>9.59400631515933</c:v>
                </c:pt>
                <c:pt idx="14536">
                  <c:v>9.5940063151593318</c:v>
                </c:pt>
                <c:pt idx="14537">
                  <c:v>9.5940063151593282</c:v>
                </c:pt>
                <c:pt idx="14538">
                  <c:v>9.5940063151593318</c:v>
                </c:pt>
                <c:pt idx="14539">
                  <c:v>9.5940063151593193</c:v>
                </c:pt>
                <c:pt idx="14540">
                  <c:v>9.5940063151593264</c:v>
                </c:pt>
                <c:pt idx="14541">
                  <c:v>9.5940063151593282</c:v>
                </c:pt>
                <c:pt idx="14542">
                  <c:v>9.5499258602143602</c:v>
                </c:pt>
                <c:pt idx="14543">
                  <c:v>9.5499258602143584</c:v>
                </c:pt>
                <c:pt idx="14544">
                  <c:v>9.5499258602143531</c:v>
                </c:pt>
                <c:pt idx="14545">
                  <c:v>9.5499258602143549</c:v>
                </c:pt>
                <c:pt idx="14546">
                  <c:v>9.5499258602143495</c:v>
                </c:pt>
                <c:pt idx="14547">
                  <c:v>9.5499258602143584</c:v>
                </c:pt>
                <c:pt idx="14548">
                  <c:v>9.5499258602143602</c:v>
                </c:pt>
                <c:pt idx="14549">
                  <c:v>9.5499258602143566</c:v>
                </c:pt>
                <c:pt idx="14550">
                  <c:v>9.5499258602143566</c:v>
                </c:pt>
                <c:pt idx="14551">
                  <c:v>9.5499258602143531</c:v>
                </c:pt>
                <c:pt idx="14552">
                  <c:v>9.5499258602143602</c:v>
                </c:pt>
                <c:pt idx="14553">
                  <c:v>9.5499258602143602</c:v>
                </c:pt>
                <c:pt idx="14554">
                  <c:v>9.5499258602143549</c:v>
                </c:pt>
                <c:pt idx="14555">
                  <c:v>9.5499258602143655</c:v>
                </c:pt>
                <c:pt idx="14556">
                  <c:v>9.5499258602143549</c:v>
                </c:pt>
                <c:pt idx="14557">
                  <c:v>9.5499258602143566</c:v>
                </c:pt>
                <c:pt idx="14558">
                  <c:v>9.5499258602143566</c:v>
                </c:pt>
                <c:pt idx="14559">
                  <c:v>9.5499258602143584</c:v>
                </c:pt>
                <c:pt idx="14560">
                  <c:v>9.5499258602143531</c:v>
                </c:pt>
                <c:pt idx="14561">
                  <c:v>9.5499258602143549</c:v>
                </c:pt>
                <c:pt idx="14562">
                  <c:v>9.5499258602143602</c:v>
                </c:pt>
                <c:pt idx="14563">
                  <c:v>9.5499258602143566</c:v>
                </c:pt>
                <c:pt idx="14564">
                  <c:v>9.549925860214362</c:v>
                </c:pt>
                <c:pt idx="14565">
                  <c:v>9.5499258602143549</c:v>
                </c:pt>
                <c:pt idx="14566">
                  <c:v>9.5499258602143602</c:v>
                </c:pt>
                <c:pt idx="14567">
                  <c:v>9.5499258602143531</c:v>
                </c:pt>
                <c:pt idx="14568">
                  <c:v>9.5499258602143531</c:v>
                </c:pt>
                <c:pt idx="14569">
                  <c:v>9.5499258602143566</c:v>
                </c:pt>
                <c:pt idx="14570">
                  <c:v>9.549925860214362</c:v>
                </c:pt>
                <c:pt idx="14571">
                  <c:v>9.5499258602143531</c:v>
                </c:pt>
                <c:pt idx="14572">
                  <c:v>9.5499258602143566</c:v>
                </c:pt>
                <c:pt idx="14573">
                  <c:v>9.5499258602143549</c:v>
                </c:pt>
                <c:pt idx="14574">
                  <c:v>9.5499258602143549</c:v>
                </c:pt>
                <c:pt idx="14575">
                  <c:v>9.5499258602143531</c:v>
                </c:pt>
                <c:pt idx="14576">
                  <c:v>9.5499258602143513</c:v>
                </c:pt>
                <c:pt idx="14577">
                  <c:v>9.5499258602143602</c:v>
                </c:pt>
                <c:pt idx="14578">
                  <c:v>9.5499258602143584</c:v>
                </c:pt>
                <c:pt idx="14579">
                  <c:v>9.5499258602143531</c:v>
                </c:pt>
                <c:pt idx="14580">
                  <c:v>9.5499258602143566</c:v>
                </c:pt>
                <c:pt idx="14581">
                  <c:v>9.549925860214362</c:v>
                </c:pt>
                <c:pt idx="14582">
                  <c:v>9.5499258602143602</c:v>
                </c:pt>
                <c:pt idx="14583">
                  <c:v>9.5499258602143637</c:v>
                </c:pt>
                <c:pt idx="14584">
                  <c:v>9.5499258602143566</c:v>
                </c:pt>
                <c:pt idx="14585">
                  <c:v>9.5499258602143549</c:v>
                </c:pt>
                <c:pt idx="14586">
                  <c:v>9.5060479365628154</c:v>
                </c:pt>
                <c:pt idx="14587">
                  <c:v>9.5060479365628154</c:v>
                </c:pt>
                <c:pt idx="14588">
                  <c:v>9.5060479365628083</c:v>
                </c:pt>
                <c:pt idx="14589">
                  <c:v>9.5060479365628137</c:v>
                </c:pt>
                <c:pt idx="14590">
                  <c:v>9.5060479365628172</c:v>
                </c:pt>
                <c:pt idx="14591">
                  <c:v>9.5060479365628225</c:v>
                </c:pt>
                <c:pt idx="14592">
                  <c:v>9.5060479365628083</c:v>
                </c:pt>
                <c:pt idx="14593">
                  <c:v>9.5060479365628154</c:v>
                </c:pt>
                <c:pt idx="14594">
                  <c:v>9.5060479365628101</c:v>
                </c:pt>
                <c:pt idx="14595">
                  <c:v>9.5060479365628137</c:v>
                </c:pt>
                <c:pt idx="14596">
                  <c:v>9.5060479365628101</c:v>
                </c:pt>
                <c:pt idx="14597">
                  <c:v>9.5060479365628119</c:v>
                </c:pt>
                <c:pt idx="14598">
                  <c:v>9.5060479365628137</c:v>
                </c:pt>
                <c:pt idx="14599">
                  <c:v>9.5060479365628119</c:v>
                </c:pt>
                <c:pt idx="14600">
                  <c:v>9.5060479365628154</c:v>
                </c:pt>
                <c:pt idx="14601">
                  <c:v>9.5060479365628101</c:v>
                </c:pt>
                <c:pt idx="14602">
                  <c:v>9.5060479365628101</c:v>
                </c:pt>
                <c:pt idx="14603">
                  <c:v>9.5060479365628172</c:v>
                </c:pt>
                <c:pt idx="14604">
                  <c:v>9.5060479365628101</c:v>
                </c:pt>
                <c:pt idx="14605">
                  <c:v>9.506047936562819</c:v>
                </c:pt>
                <c:pt idx="14606">
                  <c:v>9.5060479365628119</c:v>
                </c:pt>
                <c:pt idx="14607">
                  <c:v>9.5060479365628101</c:v>
                </c:pt>
                <c:pt idx="14608">
                  <c:v>9.5060479365628101</c:v>
                </c:pt>
                <c:pt idx="14609">
                  <c:v>9.5060479365628154</c:v>
                </c:pt>
                <c:pt idx="14610">
                  <c:v>9.5060479365628137</c:v>
                </c:pt>
                <c:pt idx="14611">
                  <c:v>9.5060479365628208</c:v>
                </c:pt>
                <c:pt idx="14612">
                  <c:v>9.506047936562819</c:v>
                </c:pt>
                <c:pt idx="14613">
                  <c:v>9.5060479365628154</c:v>
                </c:pt>
                <c:pt idx="14614">
                  <c:v>9.5060479365628066</c:v>
                </c:pt>
                <c:pt idx="14615">
                  <c:v>9.5060479365628137</c:v>
                </c:pt>
                <c:pt idx="14616">
                  <c:v>9.5060479365628154</c:v>
                </c:pt>
                <c:pt idx="14617">
                  <c:v>9.5060479365628154</c:v>
                </c:pt>
                <c:pt idx="14618">
                  <c:v>9.5060479365628154</c:v>
                </c:pt>
                <c:pt idx="14619">
                  <c:v>9.5060479365628154</c:v>
                </c:pt>
                <c:pt idx="14620">
                  <c:v>9.5060479365628154</c:v>
                </c:pt>
                <c:pt idx="14621">
                  <c:v>9.5060479365628119</c:v>
                </c:pt>
                <c:pt idx="14622">
                  <c:v>9.5060479365628172</c:v>
                </c:pt>
                <c:pt idx="14623">
                  <c:v>9.5060479365628119</c:v>
                </c:pt>
                <c:pt idx="14624">
                  <c:v>9.5060479365628101</c:v>
                </c:pt>
                <c:pt idx="14625">
                  <c:v>9.5060479365628137</c:v>
                </c:pt>
                <c:pt idx="14626">
                  <c:v>9.5060479365628137</c:v>
                </c:pt>
                <c:pt idx="14627">
                  <c:v>9.5060479365628137</c:v>
                </c:pt>
                <c:pt idx="14628">
                  <c:v>9.4623716136579326</c:v>
                </c:pt>
                <c:pt idx="14629">
                  <c:v>9.462371613657929</c:v>
                </c:pt>
                <c:pt idx="14630">
                  <c:v>9.462371613657929</c:v>
                </c:pt>
                <c:pt idx="14631">
                  <c:v>9.4623716136579272</c:v>
                </c:pt>
                <c:pt idx="14632">
                  <c:v>9.4623716136579308</c:v>
                </c:pt>
                <c:pt idx="14633">
                  <c:v>9.4623716136579308</c:v>
                </c:pt>
                <c:pt idx="14634">
                  <c:v>9.4623716136579272</c:v>
                </c:pt>
                <c:pt idx="14635">
                  <c:v>9.462371613657929</c:v>
                </c:pt>
                <c:pt idx="14636">
                  <c:v>9.4623716136579326</c:v>
                </c:pt>
                <c:pt idx="14637">
                  <c:v>9.462371613657929</c:v>
                </c:pt>
                <c:pt idx="14638">
                  <c:v>9.4623716136579237</c:v>
                </c:pt>
                <c:pt idx="14639">
                  <c:v>9.4623716136579272</c:v>
                </c:pt>
                <c:pt idx="14640">
                  <c:v>9.462371613657929</c:v>
                </c:pt>
                <c:pt idx="14641">
                  <c:v>9.462371613657929</c:v>
                </c:pt>
                <c:pt idx="14642">
                  <c:v>9.4623716136579326</c:v>
                </c:pt>
                <c:pt idx="14643">
                  <c:v>9.4623716136579326</c:v>
                </c:pt>
                <c:pt idx="14644">
                  <c:v>9.4623716136579272</c:v>
                </c:pt>
                <c:pt idx="14645">
                  <c:v>9.4623716136579361</c:v>
                </c:pt>
                <c:pt idx="14646">
                  <c:v>9.462371613657929</c:v>
                </c:pt>
                <c:pt idx="14647">
                  <c:v>9.4623716136579255</c:v>
                </c:pt>
                <c:pt idx="14648">
                  <c:v>9.4623716136579237</c:v>
                </c:pt>
                <c:pt idx="14649">
                  <c:v>9.4623716136579326</c:v>
                </c:pt>
                <c:pt idx="14650">
                  <c:v>9.4623716136579272</c:v>
                </c:pt>
                <c:pt idx="14651">
                  <c:v>9.4623716136579343</c:v>
                </c:pt>
                <c:pt idx="14652">
                  <c:v>9.4623716136579255</c:v>
                </c:pt>
                <c:pt idx="14653">
                  <c:v>9.462371613657929</c:v>
                </c:pt>
                <c:pt idx="14654">
                  <c:v>9.4623716136579255</c:v>
                </c:pt>
                <c:pt idx="14655">
                  <c:v>9.4623716136579255</c:v>
                </c:pt>
                <c:pt idx="14656">
                  <c:v>9.4623716136579308</c:v>
                </c:pt>
                <c:pt idx="14657">
                  <c:v>9.462371613657929</c:v>
                </c:pt>
                <c:pt idx="14658">
                  <c:v>9.4623716136579308</c:v>
                </c:pt>
                <c:pt idx="14659">
                  <c:v>9.462371613657929</c:v>
                </c:pt>
                <c:pt idx="14660">
                  <c:v>9.4623716136579308</c:v>
                </c:pt>
                <c:pt idx="14661">
                  <c:v>9.4188959652284083</c:v>
                </c:pt>
                <c:pt idx="14662">
                  <c:v>9.4188959652284137</c:v>
                </c:pt>
                <c:pt idx="14663">
                  <c:v>9.4188959652284119</c:v>
                </c:pt>
                <c:pt idx="14664">
                  <c:v>9.4188959652284137</c:v>
                </c:pt>
                <c:pt idx="14665">
                  <c:v>9.4188959652284154</c:v>
                </c:pt>
                <c:pt idx="14666">
                  <c:v>9.4188959652284172</c:v>
                </c:pt>
                <c:pt idx="14667">
                  <c:v>9.4188959652284172</c:v>
                </c:pt>
                <c:pt idx="14668">
                  <c:v>9.4188959652284101</c:v>
                </c:pt>
                <c:pt idx="14669">
                  <c:v>9.4188959652284119</c:v>
                </c:pt>
                <c:pt idx="14670">
                  <c:v>9.4188959652284137</c:v>
                </c:pt>
                <c:pt idx="14671">
                  <c:v>9.4188959652284137</c:v>
                </c:pt>
                <c:pt idx="14672">
                  <c:v>9.4188959652284154</c:v>
                </c:pt>
                <c:pt idx="14673">
                  <c:v>9.4188959652284154</c:v>
                </c:pt>
                <c:pt idx="14674">
                  <c:v>9.4188959652284101</c:v>
                </c:pt>
                <c:pt idx="14675">
                  <c:v>9.4188959652284137</c:v>
                </c:pt>
                <c:pt idx="14676">
                  <c:v>9.4188959652284119</c:v>
                </c:pt>
                <c:pt idx="14677">
                  <c:v>9.4188959652284137</c:v>
                </c:pt>
                <c:pt idx="14678">
                  <c:v>9.4188959652284101</c:v>
                </c:pt>
                <c:pt idx="14679">
                  <c:v>9.418895965228419</c:v>
                </c:pt>
                <c:pt idx="14680">
                  <c:v>9.4188959652284119</c:v>
                </c:pt>
                <c:pt idx="14681">
                  <c:v>9.4188959652284137</c:v>
                </c:pt>
                <c:pt idx="14682">
                  <c:v>9.4188959652284083</c:v>
                </c:pt>
                <c:pt idx="14683">
                  <c:v>9.4188959652284083</c:v>
                </c:pt>
                <c:pt idx="14684">
                  <c:v>9.4188959652284208</c:v>
                </c:pt>
                <c:pt idx="14685">
                  <c:v>9.4188959652284083</c:v>
                </c:pt>
                <c:pt idx="14686">
                  <c:v>9.4188959652284066</c:v>
                </c:pt>
                <c:pt idx="14687">
                  <c:v>9.4188959652284154</c:v>
                </c:pt>
                <c:pt idx="14688">
                  <c:v>9.4188959652284172</c:v>
                </c:pt>
                <c:pt idx="14689">
                  <c:v>9.4188959652284119</c:v>
                </c:pt>
                <c:pt idx="14690">
                  <c:v>9.4188959652284101</c:v>
                </c:pt>
                <c:pt idx="14691">
                  <c:v>9.4188959652284154</c:v>
                </c:pt>
                <c:pt idx="14692">
                  <c:v>9.4188959652284154</c:v>
                </c:pt>
                <c:pt idx="14693">
                  <c:v>9.4188959652284172</c:v>
                </c:pt>
                <c:pt idx="14694">
                  <c:v>9.4188959652284119</c:v>
                </c:pt>
                <c:pt idx="14695">
                  <c:v>9.4188959652284154</c:v>
                </c:pt>
                <c:pt idx="14696">
                  <c:v>9.4188959652284208</c:v>
                </c:pt>
                <c:pt idx="14697">
                  <c:v>9.4188959652284083</c:v>
                </c:pt>
                <c:pt idx="14698">
                  <c:v>9.4188959652284101</c:v>
                </c:pt>
                <c:pt idx="14699">
                  <c:v>9.4188959652284119</c:v>
                </c:pt>
                <c:pt idx="14700">
                  <c:v>9.4188959652284119</c:v>
                </c:pt>
                <c:pt idx="14701">
                  <c:v>9.3756200692588045</c:v>
                </c:pt>
                <c:pt idx="14702">
                  <c:v>9.3756200692588099</c:v>
                </c:pt>
                <c:pt idx="14703">
                  <c:v>9.375620069258801</c:v>
                </c:pt>
                <c:pt idx="14704">
                  <c:v>9.3756200692588045</c:v>
                </c:pt>
                <c:pt idx="14705">
                  <c:v>9.3756200692588099</c:v>
                </c:pt>
                <c:pt idx="14706">
                  <c:v>9.3756200692588028</c:v>
                </c:pt>
                <c:pt idx="14707">
                  <c:v>9.3756200692588045</c:v>
                </c:pt>
                <c:pt idx="14708">
                  <c:v>9.3756200692588045</c:v>
                </c:pt>
                <c:pt idx="14709">
                  <c:v>9.3756200692588028</c:v>
                </c:pt>
                <c:pt idx="14710">
                  <c:v>9.375620069258801</c:v>
                </c:pt>
                <c:pt idx="14711">
                  <c:v>9.3756200692588028</c:v>
                </c:pt>
                <c:pt idx="14712">
                  <c:v>9.3756200692588063</c:v>
                </c:pt>
                <c:pt idx="14713">
                  <c:v>9.3756200692588063</c:v>
                </c:pt>
                <c:pt idx="14714">
                  <c:v>9.3756200692588045</c:v>
                </c:pt>
                <c:pt idx="14715">
                  <c:v>9.375620069258801</c:v>
                </c:pt>
                <c:pt idx="14716">
                  <c:v>9.3756200692587992</c:v>
                </c:pt>
                <c:pt idx="14717">
                  <c:v>9.3756200692587992</c:v>
                </c:pt>
                <c:pt idx="14718">
                  <c:v>9.3756200692587992</c:v>
                </c:pt>
                <c:pt idx="14719">
                  <c:v>9.3756200692588063</c:v>
                </c:pt>
                <c:pt idx="14720">
                  <c:v>9.3756200692588081</c:v>
                </c:pt>
                <c:pt idx="14721">
                  <c:v>9.3756200692588081</c:v>
                </c:pt>
                <c:pt idx="14722">
                  <c:v>9.3756200692587974</c:v>
                </c:pt>
                <c:pt idx="14723">
                  <c:v>9.3756200692588028</c:v>
                </c:pt>
                <c:pt idx="14724">
                  <c:v>9.3756200692588081</c:v>
                </c:pt>
                <c:pt idx="14725">
                  <c:v>9.3756200692588028</c:v>
                </c:pt>
                <c:pt idx="14726">
                  <c:v>9.3756200692587992</c:v>
                </c:pt>
                <c:pt idx="14727">
                  <c:v>9.375620069258801</c:v>
                </c:pt>
                <c:pt idx="14728">
                  <c:v>9.3756200692588045</c:v>
                </c:pt>
                <c:pt idx="14729">
                  <c:v>9.3756200692588045</c:v>
                </c:pt>
                <c:pt idx="14730">
                  <c:v>9.375620069258801</c:v>
                </c:pt>
                <c:pt idx="14731">
                  <c:v>9.375620069258801</c:v>
                </c:pt>
                <c:pt idx="14732">
                  <c:v>9.3756200692588028</c:v>
                </c:pt>
                <c:pt idx="14733">
                  <c:v>9.3756200692587992</c:v>
                </c:pt>
                <c:pt idx="14734">
                  <c:v>9.3756200692588028</c:v>
                </c:pt>
                <c:pt idx="14735">
                  <c:v>9.3756200692588028</c:v>
                </c:pt>
                <c:pt idx="14736">
                  <c:v>9.3756200692588116</c:v>
                </c:pt>
                <c:pt idx="14737">
                  <c:v>9.3756200692588081</c:v>
                </c:pt>
                <c:pt idx="14738">
                  <c:v>9.3756200692588045</c:v>
                </c:pt>
                <c:pt idx="14739">
                  <c:v>9.3756200692588063</c:v>
                </c:pt>
                <c:pt idx="14740">
                  <c:v>9.3756200692587992</c:v>
                </c:pt>
                <c:pt idx="14741">
                  <c:v>9.3756200692588063</c:v>
                </c:pt>
                <c:pt idx="14742">
                  <c:v>9.3756200692588045</c:v>
                </c:pt>
                <c:pt idx="14743">
                  <c:v>9.3756200692588028</c:v>
                </c:pt>
                <c:pt idx="14744">
                  <c:v>9.3756200692587992</c:v>
                </c:pt>
                <c:pt idx="14745">
                  <c:v>9.332543007969905</c:v>
                </c:pt>
                <c:pt idx="14746">
                  <c:v>9.3325430079699085</c:v>
                </c:pt>
                <c:pt idx="14747">
                  <c:v>9.3325430079699139</c:v>
                </c:pt>
                <c:pt idx="14748">
                  <c:v>9.3325430079699121</c:v>
                </c:pt>
                <c:pt idx="14749">
                  <c:v>9.3325430079699156</c:v>
                </c:pt>
                <c:pt idx="14750">
                  <c:v>9.3325430079699068</c:v>
                </c:pt>
                <c:pt idx="14751">
                  <c:v>9.3325430079699156</c:v>
                </c:pt>
                <c:pt idx="14752">
                  <c:v>9.3325430079699085</c:v>
                </c:pt>
                <c:pt idx="14753">
                  <c:v>9.3325430079699139</c:v>
                </c:pt>
                <c:pt idx="14754">
                  <c:v>9.3325430079699103</c:v>
                </c:pt>
                <c:pt idx="14755">
                  <c:v>9.3325430079699139</c:v>
                </c:pt>
                <c:pt idx="14756">
                  <c:v>9.3325430079699139</c:v>
                </c:pt>
                <c:pt idx="14757">
                  <c:v>9.3325430079699174</c:v>
                </c:pt>
                <c:pt idx="14758">
                  <c:v>9.3325430079699103</c:v>
                </c:pt>
                <c:pt idx="14759">
                  <c:v>9.3325430079699085</c:v>
                </c:pt>
                <c:pt idx="14760">
                  <c:v>9.3325430079699139</c:v>
                </c:pt>
                <c:pt idx="14761">
                  <c:v>9.3325430079699174</c:v>
                </c:pt>
                <c:pt idx="14762">
                  <c:v>9.3325430079699103</c:v>
                </c:pt>
                <c:pt idx="14763">
                  <c:v>9.3325430079699085</c:v>
                </c:pt>
                <c:pt idx="14764">
                  <c:v>9.3325430079699103</c:v>
                </c:pt>
                <c:pt idx="14765">
                  <c:v>9.3325430079699103</c:v>
                </c:pt>
                <c:pt idx="14766">
                  <c:v>9.3325430079699103</c:v>
                </c:pt>
                <c:pt idx="14767">
                  <c:v>9.3325430079699121</c:v>
                </c:pt>
                <c:pt idx="14768">
                  <c:v>9.3325430079699103</c:v>
                </c:pt>
                <c:pt idx="14769">
                  <c:v>9.3325430079699103</c:v>
                </c:pt>
                <c:pt idx="14770">
                  <c:v>9.3325430079699121</c:v>
                </c:pt>
                <c:pt idx="14771">
                  <c:v>9.3325430079699192</c:v>
                </c:pt>
                <c:pt idx="14772">
                  <c:v>9.3325430079699121</c:v>
                </c:pt>
                <c:pt idx="14773">
                  <c:v>9.3325430079699156</c:v>
                </c:pt>
                <c:pt idx="14774">
                  <c:v>9.3325430079699068</c:v>
                </c:pt>
                <c:pt idx="14775">
                  <c:v>9.3325430079699121</c:v>
                </c:pt>
                <c:pt idx="14776">
                  <c:v>9.3325430079699103</c:v>
                </c:pt>
                <c:pt idx="14777">
                  <c:v>9.3325430079699103</c:v>
                </c:pt>
                <c:pt idx="14778">
                  <c:v>9.3325430079699156</c:v>
                </c:pt>
                <c:pt idx="14779">
                  <c:v>9.3325430079699121</c:v>
                </c:pt>
                <c:pt idx="14780">
                  <c:v>9.2896638677993586</c:v>
                </c:pt>
                <c:pt idx="14781">
                  <c:v>9.2896638677993604</c:v>
                </c:pt>
                <c:pt idx="14782">
                  <c:v>9.2896638677993622</c:v>
                </c:pt>
                <c:pt idx="14783">
                  <c:v>9.2896638677993604</c:v>
                </c:pt>
                <c:pt idx="14784">
                  <c:v>9.2896638677993586</c:v>
                </c:pt>
                <c:pt idx="14785">
                  <c:v>9.2896638677993622</c:v>
                </c:pt>
                <c:pt idx="14786">
                  <c:v>9.2896638677993604</c:v>
                </c:pt>
                <c:pt idx="14787">
                  <c:v>9.2896638677993604</c:v>
                </c:pt>
                <c:pt idx="14788">
                  <c:v>9.2896638677993604</c:v>
                </c:pt>
                <c:pt idx="14789">
                  <c:v>9.2896638677993568</c:v>
                </c:pt>
                <c:pt idx="14790">
                  <c:v>9.2896638677993639</c:v>
                </c:pt>
                <c:pt idx="14791">
                  <c:v>9.289663867799355</c:v>
                </c:pt>
                <c:pt idx="14792">
                  <c:v>9.289663867799355</c:v>
                </c:pt>
                <c:pt idx="14793">
                  <c:v>9.289663867799355</c:v>
                </c:pt>
                <c:pt idx="14794">
                  <c:v>9.2896638677993568</c:v>
                </c:pt>
                <c:pt idx="14795">
                  <c:v>9.2896638677993604</c:v>
                </c:pt>
                <c:pt idx="14796">
                  <c:v>9.289663867799355</c:v>
                </c:pt>
                <c:pt idx="14797">
                  <c:v>9.2896638677993568</c:v>
                </c:pt>
                <c:pt idx="14798">
                  <c:v>9.2896638677993604</c:v>
                </c:pt>
                <c:pt idx="14799">
                  <c:v>9.2896638677993639</c:v>
                </c:pt>
                <c:pt idx="14800">
                  <c:v>9.2896638677993586</c:v>
                </c:pt>
                <c:pt idx="14801">
                  <c:v>9.2469817393822211</c:v>
                </c:pt>
                <c:pt idx="14802">
                  <c:v>9.2469817393822282</c:v>
                </c:pt>
                <c:pt idx="14803">
                  <c:v>9.2469817393822265</c:v>
                </c:pt>
                <c:pt idx="14804">
                  <c:v>9.2469817393822193</c:v>
                </c:pt>
                <c:pt idx="14805">
                  <c:v>9.2469817393822176</c:v>
                </c:pt>
                <c:pt idx="14806">
                  <c:v>9.2469817393822229</c:v>
                </c:pt>
                <c:pt idx="14807">
                  <c:v>9.2469817393822265</c:v>
                </c:pt>
                <c:pt idx="14808">
                  <c:v>9.2469817393822193</c:v>
                </c:pt>
                <c:pt idx="14809">
                  <c:v>9.2469817393822193</c:v>
                </c:pt>
                <c:pt idx="14810">
                  <c:v>9.2469817393822265</c:v>
                </c:pt>
                <c:pt idx="14811">
                  <c:v>9.2469817393822211</c:v>
                </c:pt>
                <c:pt idx="14812">
                  <c:v>9.2469817393822176</c:v>
                </c:pt>
                <c:pt idx="14813">
                  <c:v>9.2469817393822265</c:v>
                </c:pt>
                <c:pt idx="14814">
                  <c:v>9.2469817393822211</c:v>
                </c:pt>
                <c:pt idx="14815">
                  <c:v>9.2469817393822282</c:v>
                </c:pt>
                <c:pt idx="14816">
                  <c:v>9.2469817393822229</c:v>
                </c:pt>
                <c:pt idx="14817">
                  <c:v>9.2469817393822176</c:v>
                </c:pt>
                <c:pt idx="14818">
                  <c:v>9.2469817393822193</c:v>
                </c:pt>
                <c:pt idx="14819">
                  <c:v>9.2469817393822229</c:v>
                </c:pt>
                <c:pt idx="14820">
                  <c:v>9.2469817393822211</c:v>
                </c:pt>
                <c:pt idx="14821">
                  <c:v>9.2469817393822265</c:v>
                </c:pt>
                <c:pt idx="14822">
                  <c:v>9.2469817393822265</c:v>
                </c:pt>
                <c:pt idx="14823">
                  <c:v>9.2469817393822193</c:v>
                </c:pt>
                <c:pt idx="14824">
                  <c:v>9.2469817393822229</c:v>
                </c:pt>
                <c:pt idx="14825">
                  <c:v>9.2469817393822229</c:v>
                </c:pt>
                <c:pt idx="14826">
                  <c:v>9.24698173938223</c:v>
                </c:pt>
                <c:pt idx="14827">
                  <c:v>9.2469817393822193</c:v>
                </c:pt>
                <c:pt idx="14828">
                  <c:v>9.2469817393822211</c:v>
                </c:pt>
                <c:pt idx="14829">
                  <c:v>9.2469817393822229</c:v>
                </c:pt>
                <c:pt idx="14830">
                  <c:v>9.2469817393822193</c:v>
                </c:pt>
                <c:pt idx="14831">
                  <c:v>9.2469817393822247</c:v>
                </c:pt>
                <c:pt idx="14832">
                  <c:v>9.2469817393822247</c:v>
                </c:pt>
                <c:pt idx="14833">
                  <c:v>9.2469817393822265</c:v>
                </c:pt>
                <c:pt idx="14834">
                  <c:v>9.2469817393822158</c:v>
                </c:pt>
                <c:pt idx="14835">
                  <c:v>9.2469817393822176</c:v>
                </c:pt>
                <c:pt idx="14836">
                  <c:v>9.2469817393822211</c:v>
                </c:pt>
                <c:pt idx="14837">
                  <c:v>9.2469817393822211</c:v>
                </c:pt>
                <c:pt idx="14838">
                  <c:v>9.2469817393822282</c:v>
                </c:pt>
                <c:pt idx="14839">
                  <c:v>9.2469817393822247</c:v>
                </c:pt>
                <c:pt idx="14840">
                  <c:v>9.2469817393822193</c:v>
                </c:pt>
                <c:pt idx="14841">
                  <c:v>9.2469817393822247</c:v>
                </c:pt>
                <c:pt idx="14842">
                  <c:v>9.2044957175317084</c:v>
                </c:pt>
                <c:pt idx="14843">
                  <c:v>9.2044957175317119</c:v>
                </c:pt>
                <c:pt idx="14844">
                  <c:v>9.2044957175317101</c:v>
                </c:pt>
                <c:pt idx="14845">
                  <c:v>9.2044957175317084</c:v>
                </c:pt>
                <c:pt idx="14846">
                  <c:v>9.2044957175317119</c:v>
                </c:pt>
                <c:pt idx="14847">
                  <c:v>9.2044957175317101</c:v>
                </c:pt>
                <c:pt idx="14848">
                  <c:v>9.2044957175317119</c:v>
                </c:pt>
                <c:pt idx="14849">
                  <c:v>9.2044957175317066</c:v>
                </c:pt>
                <c:pt idx="14850">
                  <c:v>9.2044957175317101</c:v>
                </c:pt>
                <c:pt idx="14851">
                  <c:v>9.2044957175317084</c:v>
                </c:pt>
                <c:pt idx="14852">
                  <c:v>9.2044957175317137</c:v>
                </c:pt>
                <c:pt idx="14853">
                  <c:v>9.2044957175317137</c:v>
                </c:pt>
                <c:pt idx="14854">
                  <c:v>9.2044957175317119</c:v>
                </c:pt>
                <c:pt idx="14855">
                  <c:v>9.2044957175317084</c:v>
                </c:pt>
                <c:pt idx="14856">
                  <c:v>9.2044957175317084</c:v>
                </c:pt>
                <c:pt idx="14857">
                  <c:v>9.2044957175317066</c:v>
                </c:pt>
                <c:pt idx="14858">
                  <c:v>9.2044957175317137</c:v>
                </c:pt>
                <c:pt idx="14859">
                  <c:v>9.2044957175317137</c:v>
                </c:pt>
                <c:pt idx="14860">
                  <c:v>9.2044957175317084</c:v>
                </c:pt>
                <c:pt idx="14861">
                  <c:v>9.2044957175317084</c:v>
                </c:pt>
                <c:pt idx="14862">
                  <c:v>9.2044957175317119</c:v>
                </c:pt>
                <c:pt idx="14863">
                  <c:v>9.2044957175317119</c:v>
                </c:pt>
                <c:pt idx="14864">
                  <c:v>9.2044957175317066</c:v>
                </c:pt>
                <c:pt idx="14865">
                  <c:v>9.204495717531703</c:v>
                </c:pt>
                <c:pt idx="14866">
                  <c:v>9.2044957175317066</c:v>
                </c:pt>
                <c:pt idx="14867">
                  <c:v>9.2044957175317066</c:v>
                </c:pt>
                <c:pt idx="14868">
                  <c:v>9.2044957175317066</c:v>
                </c:pt>
                <c:pt idx="14869">
                  <c:v>9.2044957175317084</c:v>
                </c:pt>
                <c:pt idx="14870">
                  <c:v>9.2044957175317048</c:v>
                </c:pt>
                <c:pt idx="14871">
                  <c:v>9.2044957175317066</c:v>
                </c:pt>
                <c:pt idx="14872">
                  <c:v>9.204495717531719</c:v>
                </c:pt>
                <c:pt idx="14873">
                  <c:v>9.2044957175317101</c:v>
                </c:pt>
                <c:pt idx="14874">
                  <c:v>9.2044957175317101</c:v>
                </c:pt>
                <c:pt idx="14875">
                  <c:v>9.2044957175317066</c:v>
                </c:pt>
                <c:pt idx="14876">
                  <c:v>9.2044957175317048</c:v>
                </c:pt>
                <c:pt idx="14877">
                  <c:v>9.2044957175317066</c:v>
                </c:pt>
                <c:pt idx="14878">
                  <c:v>9.2044957175317101</c:v>
                </c:pt>
                <c:pt idx="14879">
                  <c:v>9.2044957175317101</c:v>
                </c:pt>
                <c:pt idx="14880">
                  <c:v>9.2044957175317084</c:v>
                </c:pt>
                <c:pt idx="14881">
                  <c:v>9.2044957175317137</c:v>
                </c:pt>
                <c:pt idx="14882">
                  <c:v>9.2044957175317172</c:v>
                </c:pt>
                <c:pt idx="14883">
                  <c:v>9.2044957175317119</c:v>
                </c:pt>
                <c:pt idx="14884">
                  <c:v>9.1622049012199938</c:v>
                </c:pt>
                <c:pt idx="14885">
                  <c:v>9.1622049012200026</c:v>
                </c:pt>
                <c:pt idx="14886">
                  <c:v>9.1622049012199955</c:v>
                </c:pt>
                <c:pt idx="14887">
                  <c:v>9.1622049012200009</c:v>
                </c:pt>
                <c:pt idx="14888">
                  <c:v>9.1622049012199973</c:v>
                </c:pt>
                <c:pt idx="14889">
                  <c:v>9.1622049012199991</c:v>
                </c:pt>
                <c:pt idx="14890">
                  <c:v>9.1622049012199955</c:v>
                </c:pt>
                <c:pt idx="14891">
                  <c:v>9.1622049012199955</c:v>
                </c:pt>
                <c:pt idx="14892">
                  <c:v>9.1622049012199902</c:v>
                </c:pt>
                <c:pt idx="14893">
                  <c:v>9.1622049012199955</c:v>
                </c:pt>
                <c:pt idx="14894">
                  <c:v>9.1622049012199938</c:v>
                </c:pt>
                <c:pt idx="14895">
                  <c:v>9.1622049012199991</c:v>
                </c:pt>
                <c:pt idx="14896">
                  <c:v>9.1622049012199955</c:v>
                </c:pt>
                <c:pt idx="14897">
                  <c:v>9.162204901219992</c:v>
                </c:pt>
                <c:pt idx="14898">
                  <c:v>9.1622049012199902</c:v>
                </c:pt>
                <c:pt idx="14899">
                  <c:v>9.1622049012200009</c:v>
                </c:pt>
                <c:pt idx="14900">
                  <c:v>9.1622049012199955</c:v>
                </c:pt>
                <c:pt idx="14901">
                  <c:v>9.1622049012199973</c:v>
                </c:pt>
                <c:pt idx="14902">
                  <c:v>9.1622049012200009</c:v>
                </c:pt>
                <c:pt idx="14903">
                  <c:v>9.1622049012199955</c:v>
                </c:pt>
                <c:pt idx="14904">
                  <c:v>9.1622049012199938</c:v>
                </c:pt>
                <c:pt idx="14905">
                  <c:v>9.1622049012199991</c:v>
                </c:pt>
                <c:pt idx="14906">
                  <c:v>9.1622049012199938</c:v>
                </c:pt>
                <c:pt idx="14907">
                  <c:v>9.1622049012199955</c:v>
                </c:pt>
                <c:pt idx="14908">
                  <c:v>9.162204901219992</c:v>
                </c:pt>
                <c:pt idx="14909">
                  <c:v>9.1622049012199973</c:v>
                </c:pt>
                <c:pt idx="14910">
                  <c:v>9.1622049012199991</c:v>
                </c:pt>
                <c:pt idx="14911">
                  <c:v>9.1622049012199991</c:v>
                </c:pt>
                <c:pt idx="14912">
                  <c:v>9.1622049012199955</c:v>
                </c:pt>
                <c:pt idx="14913">
                  <c:v>9.1201083935590912</c:v>
                </c:pt>
                <c:pt idx="14914">
                  <c:v>9.1201083935591019</c:v>
                </c:pt>
                <c:pt idx="14915">
                  <c:v>9.1201083935590948</c:v>
                </c:pt>
                <c:pt idx="14916">
                  <c:v>9.120108393559093</c:v>
                </c:pt>
                <c:pt idx="14917">
                  <c:v>9.1201083935591036</c:v>
                </c:pt>
                <c:pt idx="14918">
                  <c:v>9.1201083935591001</c:v>
                </c:pt>
                <c:pt idx="14919">
                  <c:v>9.1201083935590912</c:v>
                </c:pt>
                <c:pt idx="14920">
                  <c:v>9.120108393559093</c:v>
                </c:pt>
                <c:pt idx="14921">
                  <c:v>9.120108393559093</c:v>
                </c:pt>
                <c:pt idx="14922">
                  <c:v>9.1201083935591001</c:v>
                </c:pt>
                <c:pt idx="14923">
                  <c:v>9.1201083935591036</c:v>
                </c:pt>
                <c:pt idx="14924">
                  <c:v>9.1201083935591001</c:v>
                </c:pt>
                <c:pt idx="14925">
                  <c:v>9.1201083935591001</c:v>
                </c:pt>
                <c:pt idx="14926">
                  <c:v>9.120108393559093</c:v>
                </c:pt>
                <c:pt idx="14927">
                  <c:v>9.1201083935590912</c:v>
                </c:pt>
                <c:pt idx="14928">
                  <c:v>9.120108393559093</c:v>
                </c:pt>
                <c:pt idx="14929">
                  <c:v>9.1201083935590983</c:v>
                </c:pt>
                <c:pt idx="14930">
                  <c:v>9.120108393559093</c:v>
                </c:pt>
                <c:pt idx="14931">
                  <c:v>9.1201083935591001</c:v>
                </c:pt>
                <c:pt idx="14932">
                  <c:v>9.1201083935590912</c:v>
                </c:pt>
                <c:pt idx="14933">
                  <c:v>9.1201083935591001</c:v>
                </c:pt>
                <c:pt idx="14934">
                  <c:v>9.1201083935590983</c:v>
                </c:pt>
                <c:pt idx="14935">
                  <c:v>9.1201083935591001</c:v>
                </c:pt>
                <c:pt idx="14936">
                  <c:v>9.1201083935591001</c:v>
                </c:pt>
                <c:pt idx="14937">
                  <c:v>9.1201083935591036</c:v>
                </c:pt>
                <c:pt idx="14938">
                  <c:v>9.1201083935590965</c:v>
                </c:pt>
                <c:pt idx="14939">
                  <c:v>9.1201083935590948</c:v>
                </c:pt>
                <c:pt idx="14940">
                  <c:v>9.1201083935590965</c:v>
                </c:pt>
                <c:pt idx="14941">
                  <c:v>9.1201083935590948</c:v>
                </c:pt>
                <c:pt idx="14942">
                  <c:v>9.1201083935590948</c:v>
                </c:pt>
                <c:pt idx="14943">
                  <c:v>9.1201083935590965</c:v>
                </c:pt>
                <c:pt idx="14944">
                  <c:v>9.1201083935590948</c:v>
                </c:pt>
                <c:pt idx="14945">
                  <c:v>9.1201083935590965</c:v>
                </c:pt>
                <c:pt idx="14946">
                  <c:v>9.1201083935590983</c:v>
                </c:pt>
                <c:pt idx="14947">
                  <c:v>9.0782053017818534</c:v>
                </c:pt>
                <c:pt idx="14948">
                  <c:v>9.0782053017818551</c:v>
                </c:pt>
                <c:pt idx="14949">
                  <c:v>9.0782053017818569</c:v>
                </c:pt>
                <c:pt idx="14950">
                  <c:v>9.0782053017818551</c:v>
                </c:pt>
                <c:pt idx="14951">
                  <c:v>9.0782053017818551</c:v>
                </c:pt>
                <c:pt idx="14952">
                  <c:v>9.0782053017818569</c:v>
                </c:pt>
                <c:pt idx="14953">
                  <c:v>9.0782053017818569</c:v>
                </c:pt>
                <c:pt idx="14954">
                  <c:v>9.0782053017818534</c:v>
                </c:pt>
                <c:pt idx="14955">
                  <c:v>9.0782053017818551</c:v>
                </c:pt>
                <c:pt idx="14956">
                  <c:v>9.0782053017818551</c:v>
                </c:pt>
                <c:pt idx="14957">
                  <c:v>9.0782053017818534</c:v>
                </c:pt>
                <c:pt idx="14958">
                  <c:v>9.0782053017818622</c:v>
                </c:pt>
                <c:pt idx="14959">
                  <c:v>9.0782053017818534</c:v>
                </c:pt>
                <c:pt idx="14960">
                  <c:v>9.0782053017818622</c:v>
                </c:pt>
                <c:pt idx="14961">
                  <c:v>9.0782053017818569</c:v>
                </c:pt>
                <c:pt idx="14962">
                  <c:v>9.0782053017818569</c:v>
                </c:pt>
                <c:pt idx="14963">
                  <c:v>9.0782053017818516</c:v>
                </c:pt>
                <c:pt idx="14964">
                  <c:v>9.0782053017818605</c:v>
                </c:pt>
                <c:pt idx="14965">
                  <c:v>9.0782053017818551</c:v>
                </c:pt>
                <c:pt idx="14966">
                  <c:v>9.0782053017818569</c:v>
                </c:pt>
                <c:pt idx="14967">
                  <c:v>9.0782053017818516</c:v>
                </c:pt>
                <c:pt idx="14968">
                  <c:v>9.0782053017818551</c:v>
                </c:pt>
                <c:pt idx="14969">
                  <c:v>9.0782053017818605</c:v>
                </c:pt>
                <c:pt idx="14970">
                  <c:v>9.0782053017818569</c:v>
                </c:pt>
                <c:pt idx="14971">
                  <c:v>9.0782053017818569</c:v>
                </c:pt>
                <c:pt idx="14972">
                  <c:v>9.0782053017818534</c:v>
                </c:pt>
                <c:pt idx="14973">
                  <c:v>9.0782053017818551</c:v>
                </c:pt>
                <c:pt idx="14974">
                  <c:v>9.0782053017818569</c:v>
                </c:pt>
                <c:pt idx="14975">
                  <c:v>9.0782053017818605</c:v>
                </c:pt>
                <c:pt idx="14976">
                  <c:v>9.0364947372230162</c:v>
                </c:pt>
                <c:pt idx="14977">
                  <c:v>9.0364947372230144</c:v>
                </c:pt>
                <c:pt idx="14978">
                  <c:v>9.0364947372230109</c:v>
                </c:pt>
                <c:pt idx="14979">
                  <c:v>9.036494737223018</c:v>
                </c:pt>
                <c:pt idx="14980">
                  <c:v>9.0364947372230198</c:v>
                </c:pt>
                <c:pt idx="14981">
                  <c:v>9.036494737223018</c:v>
                </c:pt>
                <c:pt idx="14982">
                  <c:v>9.036494737223018</c:v>
                </c:pt>
                <c:pt idx="14983">
                  <c:v>9.0364947372230144</c:v>
                </c:pt>
                <c:pt idx="14984">
                  <c:v>9.0364947372230162</c:v>
                </c:pt>
                <c:pt idx="14985">
                  <c:v>9.0364947372230127</c:v>
                </c:pt>
                <c:pt idx="14986">
                  <c:v>9.0364947372230144</c:v>
                </c:pt>
                <c:pt idx="14987">
                  <c:v>9.036494737223018</c:v>
                </c:pt>
                <c:pt idx="14988">
                  <c:v>9.0364947372230127</c:v>
                </c:pt>
                <c:pt idx="14989">
                  <c:v>9.0364947372230144</c:v>
                </c:pt>
                <c:pt idx="14990">
                  <c:v>9.036494737223018</c:v>
                </c:pt>
                <c:pt idx="14991">
                  <c:v>9.0364947372230162</c:v>
                </c:pt>
                <c:pt idx="14992">
                  <c:v>9.0364947372230162</c:v>
                </c:pt>
                <c:pt idx="14993">
                  <c:v>9.036494737223018</c:v>
                </c:pt>
                <c:pt idx="14994">
                  <c:v>9.0364947372230073</c:v>
                </c:pt>
                <c:pt idx="14995">
                  <c:v>9.0364947372230144</c:v>
                </c:pt>
                <c:pt idx="14996">
                  <c:v>9.0364947372230109</c:v>
                </c:pt>
                <c:pt idx="14997">
                  <c:v>9.0364947372230109</c:v>
                </c:pt>
                <c:pt idx="14998">
                  <c:v>9.0364947372230162</c:v>
                </c:pt>
                <c:pt idx="14999">
                  <c:v>9.0364947372230215</c:v>
                </c:pt>
                <c:pt idx="15000">
                  <c:v>9.0364947372230127</c:v>
                </c:pt>
                <c:pt idx="15001">
                  <c:v>9.0364947372230127</c:v>
                </c:pt>
                <c:pt idx="15002">
                  <c:v>9.0364947372230233</c:v>
                </c:pt>
                <c:pt idx="15003">
                  <c:v>9.0364947372230144</c:v>
                </c:pt>
                <c:pt idx="15004">
                  <c:v>9.0364947372230144</c:v>
                </c:pt>
                <c:pt idx="15005">
                  <c:v>9.0364947372230162</c:v>
                </c:pt>
                <c:pt idx="15006">
                  <c:v>8.9949758153003501</c:v>
                </c:pt>
                <c:pt idx="15007">
                  <c:v>8.9949758153003554</c:v>
                </c:pt>
                <c:pt idx="15008">
                  <c:v>8.9949758153003518</c:v>
                </c:pt>
                <c:pt idx="15009">
                  <c:v>8.9949758153003518</c:v>
                </c:pt>
                <c:pt idx="15010">
                  <c:v>8.9949758153003536</c:v>
                </c:pt>
                <c:pt idx="15011">
                  <c:v>8.9949758153003536</c:v>
                </c:pt>
                <c:pt idx="15012">
                  <c:v>8.9949758153003589</c:v>
                </c:pt>
                <c:pt idx="15013">
                  <c:v>8.9949758153003501</c:v>
                </c:pt>
                <c:pt idx="15014">
                  <c:v>8.9949758153003483</c:v>
                </c:pt>
                <c:pt idx="15015">
                  <c:v>8.9949758153003483</c:v>
                </c:pt>
                <c:pt idx="15016">
                  <c:v>8.9949758153003483</c:v>
                </c:pt>
                <c:pt idx="15017">
                  <c:v>8.9949758153003572</c:v>
                </c:pt>
                <c:pt idx="15018">
                  <c:v>8.9949758153003483</c:v>
                </c:pt>
                <c:pt idx="15019">
                  <c:v>8.9949758153003536</c:v>
                </c:pt>
                <c:pt idx="15020">
                  <c:v>8.9949758153003536</c:v>
                </c:pt>
                <c:pt idx="15021">
                  <c:v>8.9949758153003518</c:v>
                </c:pt>
                <c:pt idx="15022">
                  <c:v>8.9949758153003589</c:v>
                </c:pt>
                <c:pt idx="15023">
                  <c:v>8.9949758153003536</c:v>
                </c:pt>
                <c:pt idx="15024">
                  <c:v>8.9949758153003536</c:v>
                </c:pt>
                <c:pt idx="15025">
                  <c:v>8.9949758153003501</c:v>
                </c:pt>
                <c:pt idx="15026">
                  <c:v>8.9949758153003518</c:v>
                </c:pt>
                <c:pt idx="15027">
                  <c:v>8.9949758153003501</c:v>
                </c:pt>
                <c:pt idx="15028">
                  <c:v>8.9949758153003501</c:v>
                </c:pt>
                <c:pt idx="15029">
                  <c:v>8.9949758153003572</c:v>
                </c:pt>
                <c:pt idx="15030">
                  <c:v>8.9949758153003518</c:v>
                </c:pt>
                <c:pt idx="15031">
                  <c:v>8.9949758153003501</c:v>
                </c:pt>
                <c:pt idx="15032">
                  <c:v>8.9949758153003536</c:v>
                </c:pt>
                <c:pt idx="15033">
                  <c:v>8.9949758153003518</c:v>
                </c:pt>
                <c:pt idx="15034">
                  <c:v>8.9949758153003536</c:v>
                </c:pt>
                <c:pt idx="15035">
                  <c:v>8.9536476554959386</c:v>
                </c:pt>
                <c:pt idx="15036">
                  <c:v>8.9536476554959403</c:v>
                </c:pt>
                <c:pt idx="15037">
                  <c:v>8.9536476554959403</c:v>
                </c:pt>
                <c:pt idx="15038">
                  <c:v>8.9536476554959421</c:v>
                </c:pt>
                <c:pt idx="15039">
                  <c:v>8.9536476554959403</c:v>
                </c:pt>
                <c:pt idx="15040">
                  <c:v>8.9536476554959421</c:v>
                </c:pt>
                <c:pt idx="15041">
                  <c:v>8.9536476554959421</c:v>
                </c:pt>
                <c:pt idx="15042">
                  <c:v>8.9536476554959403</c:v>
                </c:pt>
                <c:pt idx="15043">
                  <c:v>8.9536476554959403</c:v>
                </c:pt>
                <c:pt idx="15044">
                  <c:v>8.9536476554959421</c:v>
                </c:pt>
                <c:pt idx="15045">
                  <c:v>8.9536476554959403</c:v>
                </c:pt>
                <c:pt idx="15046">
                  <c:v>8.9536476554959403</c:v>
                </c:pt>
                <c:pt idx="15047">
                  <c:v>8.9536476554959403</c:v>
                </c:pt>
                <c:pt idx="15048">
                  <c:v>8.9536476554959439</c:v>
                </c:pt>
                <c:pt idx="15049">
                  <c:v>8.9536476554959386</c:v>
                </c:pt>
                <c:pt idx="15050">
                  <c:v>8.9536476554959439</c:v>
                </c:pt>
                <c:pt idx="15051">
                  <c:v>8.9536476554959403</c:v>
                </c:pt>
                <c:pt idx="15052">
                  <c:v>8.9536476554959421</c:v>
                </c:pt>
                <c:pt idx="15053">
                  <c:v>8.9536476554959421</c:v>
                </c:pt>
                <c:pt idx="15054">
                  <c:v>8.9536476554959439</c:v>
                </c:pt>
                <c:pt idx="15055">
                  <c:v>8.9536476554959403</c:v>
                </c:pt>
                <c:pt idx="15056">
                  <c:v>8.9536476554959457</c:v>
                </c:pt>
                <c:pt idx="15057">
                  <c:v>8.9536476554959403</c:v>
                </c:pt>
                <c:pt idx="15058">
                  <c:v>8.9125093813374576</c:v>
                </c:pt>
                <c:pt idx="15059">
                  <c:v>8.9125093813374523</c:v>
                </c:pt>
                <c:pt idx="15060">
                  <c:v>8.9125093813374541</c:v>
                </c:pt>
                <c:pt idx="15061">
                  <c:v>8.9125093813374576</c:v>
                </c:pt>
                <c:pt idx="15062">
                  <c:v>8.9125093813374523</c:v>
                </c:pt>
                <c:pt idx="15063">
                  <c:v>8.9125093813374487</c:v>
                </c:pt>
                <c:pt idx="15064">
                  <c:v>8.912509381337447</c:v>
                </c:pt>
                <c:pt idx="15065">
                  <c:v>8.9125093813374558</c:v>
                </c:pt>
                <c:pt idx="15066">
                  <c:v>8.9125093813374505</c:v>
                </c:pt>
                <c:pt idx="15067">
                  <c:v>8.9125093813374505</c:v>
                </c:pt>
                <c:pt idx="15068">
                  <c:v>8.9125093813374487</c:v>
                </c:pt>
                <c:pt idx="15069">
                  <c:v>8.9125093813374505</c:v>
                </c:pt>
                <c:pt idx="15070">
                  <c:v>8.9125093813374523</c:v>
                </c:pt>
                <c:pt idx="15071">
                  <c:v>8.9125093813374487</c:v>
                </c:pt>
                <c:pt idx="15072">
                  <c:v>8.9125093813374505</c:v>
                </c:pt>
                <c:pt idx="15073">
                  <c:v>8.9125093813374505</c:v>
                </c:pt>
                <c:pt idx="15074">
                  <c:v>8.912509381337447</c:v>
                </c:pt>
                <c:pt idx="15075">
                  <c:v>8.9125093813374505</c:v>
                </c:pt>
                <c:pt idx="15076">
                  <c:v>8.9125093813374523</c:v>
                </c:pt>
                <c:pt idx="15077">
                  <c:v>8.912509381337447</c:v>
                </c:pt>
                <c:pt idx="15078">
                  <c:v>8.912509381337447</c:v>
                </c:pt>
                <c:pt idx="15079">
                  <c:v>8.9125093813374505</c:v>
                </c:pt>
                <c:pt idx="15080">
                  <c:v>8.9125093813374541</c:v>
                </c:pt>
                <c:pt idx="15081">
                  <c:v>8.9125093813374505</c:v>
                </c:pt>
                <c:pt idx="15082">
                  <c:v>8.9125093813374505</c:v>
                </c:pt>
                <c:pt idx="15083">
                  <c:v>8.9125093813374505</c:v>
                </c:pt>
                <c:pt idx="15084">
                  <c:v>8.9125093813374505</c:v>
                </c:pt>
                <c:pt idx="15085">
                  <c:v>8.9125093813374505</c:v>
                </c:pt>
                <c:pt idx="15086">
                  <c:v>8.9125093813374505</c:v>
                </c:pt>
                <c:pt idx="15087">
                  <c:v>8.9125093813374505</c:v>
                </c:pt>
                <c:pt idx="15088">
                  <c:v>8.9125093813374487</c:v>
                </c:pt>
                <c:pt idx="15089">
                  <c:v>8.912509381337447</c:v>
                </c:pt>
                <c:pt idx="15090">
                  <c:v>8.8715601203796055</c:v>
                </c:pt>
                <c:pt idx="15091">
                  <c:v>8.8715601203796055</c:v>
                </c:pt>
                <c:pt idx="15092">
                  <c:v>8.871560120379602</c:v>
                </c:pt>
                <c:pt idx="15093">
                  <c:v>8.8715601203796037</c:v>
                </c:pt>
                <c:pt idx="15094">
                  <c:v>8.8715601203796055</c:v>
                </c:pt>
                <c:pt idx="15095">
                  <c:v>8.8715601203796073</c:v>
                </c:pt>
                <c:pt idx="15096">
                  <c:v>8.8715601203796055</c:v>
                </c:pt>
                <c:pt idx="15097">
                  <c:v>8.8715601203796073</c:v>
                </c:pt>
                <c:pt idx="15098">
                  <c:v>8.8715601203796091</c:v>
                </c:pt>
                <c:pt idx="15099">
                  <c:v>8.8715601203796037</c:v>
                </c:pt>
                <c:pt idx="15100">
                  <c:v>8.8715601203796055</c:v>
                </c:pt>
                <c:pt idx="15101">
                  <c:v>8.8715601203796108</c:v>
                </c:pt>
                <c:pt idx="15102">
                  <c:v>8.8715601203796055</c:v>
                </c:pt>
                <c:pt idx="15103">
                  <c:v>8.8715601203796037</c:v>
                </c:pt>
                <c:pt idx="15104">
                  <c:v>8.8715601203796091</c:v>
                </c:pt>
                <c:pt idx="15105">
                  <c:v>8.8715601203796037</c:v>
                </c:pt>
                <c:pt idx="15106">
                  <c:v>8.8715601203796037</c:v>
                </c:pt>
                <c:pt idx="15107">
                  <c:v>8.8715601203796055</c:v>
                </c:pt>
                <c:pt idx="15108">
                  <c:v>8.8715601203796002</c:v>
                </c:pt>
                <c:pt idx="15109">
                  <c:v>8.8715601203796073</c:v>
                </c:pt>
                <c:pt idx="15110">
                  <c:v>8.8715601203796091</c:v>
                </c:pt>
                <c:pt idx="15111">
                  <c:v>8.8715601203796091</c:v>
                </c:pt>
                <c:pt idx="15112">
                  <c:v>8.8715601203796037</c:v>
                </c:pt>
                <c:pt idx="15113">
                  <c:v>8.8715601203796073</c:v>
                </c:pt>
                <c:pt idx="15114">
                  <c:v>8.8715601203796126</c:v>
                </c:pt>
                <c:pt idx="15115">
                  <c:v>8.8715601203796091</c:v>
                </c:pt>
                <c:pt idx="15116">
                  <c:v>8.8715601203796055</c:v>
                </c:pt>
                <c:pt idx="15117">
                  <c:v>8.8715601203796091</c:v>
                </c:pt>
                <c:pt idx="15118">
                  <c:v>8.871560120379602</c:v>
                </c:pt>
                <c:pt idx="15119">
                  <c:v>8.8715601203796108</c:v>
                </c:pt>
                <c:pt idx="15120">
                  <c:v>8.8715601203796055</c:v>
                </c:pt>
                <c:pt idx="15121">
                  <c:v>8.8715601203796037</c:v>
                </c:pt>
                <c:pt idx="15122">
                  <c:v>8.8715601203796055</c:v>
                </c:pt>
                <c:pt idx="15123">
                  <c:v>8.8307990041856215</c:v>
                </c:pt>
                <c:pt idx="15124">
                  <c:v>8.8307990041856268</c:v>
                </c:pt>
                <c:pt idx="15125">
                  <c:v>8.8307990041856304</c:v>
                </c:pt>
                <c:pt idx="15126">
                  <c:v>8.8307990041856215</c:v>
                </c:pt>
                <c:pt idx="15127">
                  <c:v>8.830799004185625</c:v>
                </c:pt>
                <c:pt idx="15128">
                  <c:v>8.8307990041856232</c:v>
                </c:pt>
                <c:pt idx="15129">
                  <c:v>8.830799004185625</c:v>
                </c:pt>
                <c:pt idx="15130">
                  <c:v>8.830799004185625</c:v>
                </c:pt>
                <c:pt idx="15131">
                  <c:v>8.8307990041856215</c:v>
                </c:pt>
                <c:pt idx="15132">
                  <c:v>8.8307990041856197</c:v>
                </c:pt>
                <c:pt idx="15133">
                  <c:v>8.8307990041856232</c:v>
                </c:pt>
                <c:pt idx="15134">
                  <c:v>8.830799004185625</c:v>
                </c:pt>
                <c:pt idx="15135">
                  <c:v>8.830799004185625</c:v>
                </c:pt>
                <c:pt idx="15136">
                  <c:v>8.8307990041856268</c:v>
                </c:pt>
                <c:pt idx="15137">
                  <c:v>8.830799004185625</c:v>
                </c:pt>
                <c:pt idx="15138">
                  <c:v>8.8307990041856215</c:v>
                </c:pt>
                <c:pt idx="15139">
                  <c:v>8.8307990041856286</c:v>
                </c:pt>
                <c:pt idx="15140">
                  <c:v>8.830799004185625</c:v>
                </c:pt>
                <c:pt idx="15141">
                  <c:v>8.8307990041856321</c:v>
                </c:pt>
                <c:pt idx="15142">
                  <c:v>8.830799004185625</c:v>
                </c:pt>
                <c:pt idx="15143">
                  <c:v>8.830799004185625</c:v>
                </c:pt>
                <c:pt idx="15144">
                  <c:v>8.8307990041856215</c:v>
                </c:pt>
                <c:pt idx="15145">
                  <c:v>8.8307990041856304</c:v>
                </c:pt>
                <c:pt idx="15146">
                  <c:v>8.8307990041856215</c:v>
                </c:pt>
                <c:pt idx="15147">
                  <c:v>8.8307990041856286</c:v>
                </c:pt>
                <c:pt idx="15148">
                  <c:v>8.8307990041856268</c:v>
                </c:pt>
                <c:pt idx="15149">
                  <c:v>8.8307990041856268</c:v>
                </c:pt>
                <c:pt idx="15150">
                  <c:v>8.7902251683088419</c:v>
                </c:pt>
                <c:pt idx="15151">
                  <c:v>8.7902251683088419</c:v>
                </c:pt>
                <c:pt idx="15152">
                  <c:v>8.7902251683088437</c:v>
                </c:pt>
                <c:pt idx="15153">
                  <c:v>8.7902251683088437</c:v>
                </c:pt>
                <c:pt idx="15154">
                  <c:v>8.7902251683088455</c:v>
                </c:pt>
                <c:pt idx="15155">
                  <c:v>8.7902251683088455</c:v>
                </c:pt>
                <c:pt idx="15156">
                  <c:v>8.7902251683088437</c:v>
                </c:pt>
                <c:pt idx="15157">
                  <c:v>8.7902251683088419</c:v>
                </c:pt>
                <c:pt idx="15158">
                  <c:v>8.7902251683088419</c:v>
                </c:pt>
                <c:pt idx="15159">
                  <c:v>8.7902251683088419</c:v>
                </c:pt>
                <c:pt idx="15160">
                  <c:v>8.7902251683088402</c:v>
                </c:pt>
                <c:pt idx="15161">
                  <c:v>8.7902251683088419</c:v>
                </c:pt>
                <c:pt idx="15162">
                  <c:v>8.7902251683088419</c:v>
                </c:pt>
                <c:pt idx="15163">
                  <c:v>8.7902251683088402</c:v>
                </c:pt>
                <c:pt idx="15164">
                  <c:v>8.7902251683088402</c:v>
                </c:pt>
                <c:pt idx="15165">
                  <c:v>8.7902251683088473</c:v>
                </c:pt>
                <c:pt idx="15166">
                  <c:v>8.7902251683088455</c:v>
                </c:pt>
                <c:pt idx="15167">
                  <c:v>8.7902251683088366</c:v>
                </c:pt>
                <c:pt idx="15168">
                  <c:v>8.7902251683088419</c:v>
                </c:pt>
                <c:pt idx="15169">
                  <c:v>8.7902251683088402</c:v>
                </c:pt>
                <c:pt idx="15170">
                  <c:v>8.7902251683088402</c:v>
                </c:pt>
                <c:pt idx="15171">
                  <c:v>8.7902251683088402</c:v>
                </c:pt>
                <c:pt idx="15172">
                  <c:v>8.7902251683088419</c:v>
                </c:pt>
                <c:pt idx="15173">
                  <c:v>8.7902251683088419</c:v>
                </c:pt>
                <c:pt idx="15174">
                  <c:v>8.7902251683088384</c:v>
                </c:pt>
                <c:pt idx="15175">
                  <c:v>8.7902251683088402</c:v>
                </c:pt>
                <c:pt idx="15176">
                  <c:v>8.7902251683088366</c:v>
                </c:pt>
                <c:pt idx="15177">
                  <c:v>8.7498377522743613</c:v>
                </c:pt>
                <c:pt idx="15178">
                  <c:v>8.7498377522743596</c:v>
                </c:pt>
                <c:pt idx="15179">
                  <c:v>8.7498377522743596</c:v>
                </c:pt>
                <c:pt idx="15180">
                  <c:v>8.7498377522743596</c:v>
                </c:pt>
                <c:pt idx="15181">
                  <c:v>8.7498377522743542</c:v>
                </c:pt>
                <c:pt idx="15182">
                  <c:v>8.7498377522743596</c:v>
                </c:pt>
                <c:pt idx="15183">
                  <c:v>8.7498377522743613</c:v>
                </c:pt>
                <c:pt idx="15184">
                  <c:v>8.7498377522743542</c:v>
                </c:pt>
                <c:pt idx="15185">
                  <c:v>8.7498377522743649</c:v>
                </c:pt>
                <c:pt idx="15186">
                  <c:v>8.7498377522743596</c:v>
                </c:pt>
                <c:pt idx="15187">
                  <c:v>8.749837752274356</c:v>
                </c:pt>
                <c:pt idx="15188">
                  <c:v>8.7498377522743613</c:v>
                </c:pt>
                <c:pt idx="15189">
                  <c:v>8.7498377522743631</c:v>
                </c:pt>
                <c:pt idx="15190">
                  <c:v>8.7498377522743613</c:v>
                </c:pt>
                <c:pt idx="15191">
                  <c:v>8.749837752274356</c:v>
                </c:pt>
                <c:pt idx="15192">
                  <c:v>8.7498377522743578</c:v>
                </c:pt>
                <c:pt idx="15193">
                  <c:v>8.7498377522743613</c:v>
                </c:pt>
                <c:pt idx="15194">
                  <c:v>8.7498377522743578</c:v>
                </c:pt>
                <c:pt idx="15195">
                  <c:v>8.7498377522743596</c:v>
                </c:pt>
                <c:pt idx="15196">
                  <c:v>8.7498377522743578</c:v>
                </c:pt>
                <c:pt idx="15197">
                  <c:v>8.7498377522743631</c:v>
                </c:pt>
                <c:pt idx="15198">
                  <c:v>8.749837752274356</c:v>
                </c:pt>
                <c:pt idx="15199">
                  <c:v>8.7498377522743578</c:v>
                </c:pt>
                <c:pt idx="15200">
                  <c:v>8.7498377522743596</c:v>
                </c:pt>
                <c:pt idx="15201">
                  <c:v>8.7498377522743578</c:v>
                </c:pt>
                <c:pt idx="15202">
                  <c:v>8.7498377522743613</c:v>
                </c:pt>
                <c:pt idx="15203">
                  <c:v>8.7498377522743613</c:v>
                </c:pt>
                <c:pt idx="15204">
                  <c:v>8.7498377522743596</c:v>
                </c:pt>
                <c:pt idx="15205">
                  <c:v>8.7498377522743596</c:v>
                </c:pt>
                <c:pt idx="15206">
                  <c:v>8.7498377522743578</c:v>
                </c:pt>
                <c:pt idx="15207">
                  <c:v>8.7096358995608103</c:v>
                </c:pt>
                <c:pt idx="15208">
                  <c:v>8.7096358995608085</c:v>
                </c:pt>
                <c:pt idx="15209">
                  <c:v>8.7096358995608032</c:v>
                </c:pt>
                <c:pt idx="15210">
                  <c:v>8.7096358995608067</c:v>
                </c:pt>
                <c:pt idx="15211">
                  <c:v>8.7096358995607996</c:v>
                </c:pt>
                <c:pt idx="15212">
                  <c:v>8.7096358995608032</c:v>
                </c:pt>
                <c:pt idx="15213">
                  <c:v>8.7096358995608103</c:v>
                </c:pt>
                <c:pt idx="15214">
                  <c:v>8.7096358995607996</c:v>
                </c:pt>
                <c:pt idx="15215">
                  <c:v>8.7096358995608067</c:v>
                </c:pt>
                <c:pt idx="15216">
                  <c:v>8.709635899560805</c:v>
                </c:pt>
                <c:pt idx="15217">
                  <c:v>8.7096358995608103</c:v>
                </c:pt>
                <c:pt idx="15218">
                  <c:v>8.7096358995608103</c:v>
                </c:pt>
                <c:pt idx="15219">
                  <c:v>8.709635899560805</c:v>
                </c:pt>
                <c:pt idx="15220">
                  <c:v>8.709635899560805</c:v>
                </c:pt>
                <c:pt idx="15221">
                  <c:v>8.7096358995608085</c:v>
                </c:pt>
                <c:pt idx="15222">
                  <c:v>8.7096358995608103</c:v>
                </c:pt>
                <c:pt idx="15223">
                  <c:v>8.7096358995608067</c:v>
                </c:pt>
                <c:pt idx="15224">
                  <c:v>8.7096358995608067</c:v>
                </c:pt>
                <c:pt idx="15225">
                  <c:v>8.7096358995608014</c:v>
                </c:pt>
                <c:pt idx="15226">
                  <c:v>8.7096358995608014</c:v>
                </c:pt>
                <c:pt idx="15227">
                  <c:v>8.7096358995608032</c:v>
                </c:pt>
                <c:pt idx="15228">
                  <c:v>8.7096358995608067</c:v>
                </c:pt>
                <c:pt idx="15229">
                  <c:v>8.709635899560805</c:v>
                </c:pt>
                <c:pt idx="15230">
                  <c:v>8.7096358995608103</c:v>
                </c:pt>
                <c:pt idx="15231">
                  <c:v>8.7096358995608014</c:v>
                </c:pt>
                <c:pt idx="15232">
                  <c:v>8.7096358995608032</c:v>
                </c:pt>
                <c:pt idx="15233">
                  <c:v>8.7096358995608103</c:v>
                </c:pt>
                <c:pt idx="15234">
                  <c:v>8.7096358995608032</c:v>
                </c:pt>
                <c:pt idx="15235">
                  <c:v>8.7096358995608103</c:v>
                </c:pt>
                <c:pt idx="15236">
                  <c:v>8.6696187575821622</c:v>
                </c:pt>
                <c:pt idx="15237">
                  <c:v>8.6696187575821693</c:v>
                </c:pt>
                <c:pt idx="15238">
                  <c:v>8.6696187575821675</c:v>
                </c:pt>
                <c:pt idx="15239">
                  <c:v>8.6696187575821675</c:v>
                </c:pt>
                <c:pt idx="15240">
                  <c:v>8.6696187575821622</c:v>
                </c:pt>
                <c:pt idx="15241">
                  <c:v>8.6696187575821693</c:v>
                </c:pt>
                <c:pt idx="15242">
                  <c:v>8.6696187575821622</c:v>
                </c:pt>
                <c:pt idx="15243">
                  <c:v>8.6696187575821675</c:v>
                </c:pt>
                <c:pt idx="15244">
                  <c:v>8.6696187575821693</c:v>
                </c:pt>
                <c:pt idx="15245">
                  <c:v>8.6696187575821693</c:v>
                </c:pt>
                <c:pt idx="15246">
                  <c:v>8.669618757582171</c:v>
                </c:pt>
                <c:pt idx="15247">
                  <c:v>8.6696187575821728</c:v>
                </c:pt>
                <c:pt idx="15248">
                  <c:v>8.6696187575821657</c:v>
                </c:pt>
                <c:pt idx="15249">
                  <c:v>8.669618757582171</c:v>
                </c:pt>
                <c:pt idx="15250">
                  <c:v>8.6696187575821622</c:v>
                </c:pt>
                <c:pt idx="15251">
                  <c:v>8.6696187575821693</c:v>
                </c:pt>
                <c:pt idx="15252">
                  <c:v>8.6696187575821693</c:v>
                </c:pt>
                <c:pt idx="15253">
                  <c:v>8.6696187575821622</c:v>
                </c:pt>
                <c:pt idx="15254">
                  <c:v>8.6696187575821639</c:v>
                </c:pt>
                <c:pt idx="15255">
                  <c:v>8.6696187575821675</c:v>
                </c:pt>
                <c:pt idx="15256">
                  <c:v>8.6696187575821675</c:v>
                </c:pt>
                <c:pt idx="15257">
                  <c:v>8.6696187575821639</c:v>
                </c:pt>
                <c:pt idx="15258">
                  <c:v>8.6696187575821693</c:v>
                </c:pt>
                <c:pt idx="15259">
                  <c:v>8.6696187575821657</c:v>
                </c:pt>
                <c:pt idx="15260">
                  <c:v>8.6696187575821675</c:v>
                </c:pt>
                <c:pt idx="15261">
                  <c:v>8.6696187575821657</c:v>
                </c:pt>
                <c:pt idx="15262">
                  <c:v>8.6696187575821657</c:v>
                </c:pt>
                <c:pt idx="15263">
                  <c:v>8.6297854776697083</c:v>
                </c:pt>
                <c:pt idx="15264">
                  <c:v>8.6297854776697012</c:v>
                </c:pt>
                <c:pt idx="15265">
                  <c:v>8.6297854776697083</c:v>
                </c:pt>
                <c:pt idx="15266">
                  <c:v>8.6297854776697047</c:v>
                </c:pt>
                <c:pt idx="15267">
                  <c:v>8.6297854776697047</c:v>
                </c:pt>
                <c:pt idx="15268">
                  <c:v>8.62978547766971</c:v>
                </c:pt>
                <c:pt idx="15269">
                  <c:v>8.6297854776697029</c:v>
                </c:pt>
                <c:pt idx="15270">
                  <c:v>8.6297854776697047</c:v>
                </c:pt>
                <c:pt idx="15271">
                  <c:v>8.6297854776697065</c:v>
                </c:pt>
                <c:pt idx="15272">
                  <c:v>8.6297854776697012</c:v>
                </c:pt>
                <c:pt idx="15273">
                  <c:v>8.6297854776697047</c:v>
                </c:pt>
                <c:pt idx="15274">
                  <c:v>8.6297854776697065</c:v>
                </c:pt>
                <c:pt idx="15275">
                  <c:v>8.6297854776697012</c:v>
                </c:pt>
                <c:pt idx="15276">
                  <c:v>8.6297854776697012</c:v>
                </c:pt>
                <c:pt idx="15277">
                  <c:v>8.6297854776697029</c:v>
                </c:pt>
                <c:pt idx="15278">
                  <c:v>8.6297854776697047</c:v>
                </c:pt>
                <c:pt idx="15279">
                  <c:v>8.6297854776697012</c:v>
                </c:pt>
                <c:pt idx="15280">
                  <c:v>8.6297854776697047</c:v>
                </c:pt>
                <c:pt idx="15281">
                  <c:v>8.6297854776697065</c:v>
                </c:pt>
                <c:pt idx="15282">
                  <c:v>8.6297854776697029</c:v>
                </c:pt>
                <c:pt idx="15283">
                  <c:v>8.6297854776697047</c:v>
                </c:pt>
                <c:pt idx="15284">
                  <c:v>8.6297854776697012</c:v>
                </c:pt>
                <c:pt idx="15285">
                  <c:v>8.6297854776697047</c:v>
                </c:pt>
                <c:pt idx="15286">
                  <c:v>8.6297854776697029</c:v>
                </c:pt>
                <c:pt idx="15287">
                  <c:v>8.6297854776697029</c:v>
                </c:pt>
                <c:pt idx="15288">
                  <c:v>8.5901352150539569</c:v>
                </c:pt>
                <c:pt idx="15289">
                  <c:v>8.5901352150539552</c:v>
                </c:pt>
                <c:pt idx="15290">
                  <c:v>8.5901352150539463</c:v>
                </c:pt>
                <c:pt idx="15291">
                  <c:v>8.5901352150539498</c:v>
                </c:pt>
                <c:pt idx="15292">
                  <c:v>8.5901352150539516</c:v>
                </c:pt>
                <c:pt idx="15293">
                  <c:v>8.5901352150539552</c:v>
                </c:pt>
                <c:pt idx="15294">
                  <c:v>8.5901352150539498</c:v>
                </c:pt>
                <c:pt idx="15295">
                  <c:v>8.5901352150539552</c:v>
                </c:pt>
                <c:pt idx="15296">
                  <c:v>8.5901352150539552</c:v>
                </c:pt>
                <c:pt idx="15297">
                  <c:v>8.5901352150539463</c:v>
                </c:pt>
                <c:pt idx="15298">
                  <c:v>8.5901352150539552</c:v>
                </c:pt>
                <c:pt idx="15299">
                  <c:v>8.5901352150539516</c:v>
                </c:pt>
                <c:pt idx="15300">
                  <c:v>8.5901352150539481</c:v>
                </c:pt>
                <c:pt idx="15301">
                  <c:v>8.5901352150539552</c:v>
                </c:pt>
                <c:pt idx="15302">
                  <c:v>8.5901352150539534</c:v>
                </c:pt>
                <c:pt idx="15303">
                  <c:v>8.5901352150539569</c:v>
                </c:pt>
                <c:pt idx="15304">
                  <c:v>8.5901352150539498</c:v>
                </c:pt>
                <c:pt idx="15305">
                  <c:v>8.5901352150539498</c:v>
                </c:pt>
                <c:pt idx="15306">
                  <c:v>8.5901352150539498</c:v>
                </c:pt>
                <c:pt idx="15307">
                  <c:v>8.5901352150539552</c:v>
                </c:pt>
                <c:pt idx="15308">
                  <c:v>8.5901352150539569</c:v>
                </c:pt>
                <c:pt idx="15309">
                  <c:v>8.5901352150539498</c:v>
                </c:pt>
                <c:pt idx="15310">
                  <c:v>8.5901352150539481</c:v>
                </c:pt>
                <c:pt idx="15311">
                  <c:v>8.5901352150539534</c:v>
                </c:pt>
                <c:pt idx="15312">
                  <c:v>8.5506671288468343</c:v>
                </c:pt>
                <c:pt idx="15313">
                  <c:v>8.5506671288468254</c:v>
                </c:pt>
                <c:pt idx="15314">
                  <c:v>8.5506671288468308</c:v>
                </c:pt>
                <c:pt idx="15315">
                  <c:v>8.5506671288468326</c:v>
                </c:pt>
                <c:pt idx="15316">
                  <c:v>8.5506671288468272</c:v>
                </c:pt>
                <c:pt idx="15317">
                  <c:v>8.550667128846829</c:v>
                </c:pt>
                <c:pt idx="15318">
                  <c:v>8.550667128846829</c:v>
                </c:pt>
                <c:pt idx="15319">
                  <c:v>8.5506671288468272</c:v>
                </c:pt>
                <c:pt idx="15320">
                  <c:v>8.550667128846829</c:v>
                </c:pt>
                <c:pt idx="15321">
                  <c:v>8.550667128846829</c:v>
                </c:pt>
                <c:pt idx="15322">
                  <c:v>8.550667128846829</c:v>
                </c:pt>
                <c:pt idx="15323">
                  <c:v>8.550667128846829</c:v>
                </c:pt>
                <c:pt idx="15324">
                  <c:v>8.550667128846829</c:v>
                </c:pt>
                <c:pt idx="15325">
                  <c:v>8.5506671288468343</c:v>
                </c:pt>
                <c:pt idx="15326">
                  <c:v>8.5506671288468308</c:v>
                </c:pt>
                <c:pt idx="15327">
                  <c:v>8.5506671288468361</c:v>
                </c:pt>
                <c:pt idx="15328">
                  <c:v>8.550667128846829</c:v>
                </c:pt>
                <c:pt idx="15329">
                  <c:v>8.5506671288468272</c:v>
                </c:pt>
                <c:pt idx="15330">
                  <c:v>8.5506671288468308</c:v>
                </c:pt>
                <c:pt idx="15331">
                  <c:v>8.5506671288468254</c:v>
                </c:pt>
                <c:pt idx="15332">
                  <c:v>8.5506671288468361</c:v>
                </c:pt>
                <c:pt idx="15333">
                  <c:v>8.5506671288468308</c:v>
                </c:pt>
                <c:pt idx="15334">
                  <c:v>8.5506671288468308</c:v>
                </c:pt>
                <c:pt idx="15335">
                  <c:v>8.550667128846829</c:v>
                </c:pt>
                <c:pt idx="15336">
                  <c:v>8.5506671288468272</c:v>
                </c:pt>
                <c:pt idx="15337">
                  <c:v>8.5506671288468272</c:v>
                </c:pt>
                <c:pt idx="15338">
                  <c:v>8.5506671288468272</c:v>
                </c:pt>
                <c:pt idx="15339">
                  <c:v>8.5506671288468254</c:v>
                </c:pt>
                <c:pt idx="15340">
                  <c:v>8.511380382023761</c:v>
                </c:pt>
                <c:pt idx="15341">
                  <c:v>8.511380382023761</c:v>
                </c:pt>
                <c:pt idx="15342">
                  <c:v>8.5113803820237663</c:v>
                </c:pt>
                <c:pt idx="15343">
                  <c:v>8.5113803820237592</c:v>
                </c:pt>
                <c:pt idx="15344">
                  <c:v>8.5113803820237628</c:v>
                </c:pt>
                <c:pt idx="15345">
                  <c:v>8.5113803820237646</c:v>
                </c:pt>
                <c:pt idx="15346">
                  <c:v>8.5113803820237592</c:v>
                </c:pt>
                <c:pt idx="15347">
                  <c:v>8.5113803820237575</c:v>
                </c:pt>
                <c:pt idx="15348">
                  <c:v>8.5113803820237699</c:v>
                </c:pt>
                <c:pt idx="15349">
                  <c:v>8.5113803820237681</c:v>
                </c:pt>
                <c:pt idx="15350">
                  <c:v>8.5113803820237557</c:v>
                </c:pt>
                <c:pt idx="15351">
                  <c:v>8.511380382023761</c:v>
                </c:pt>
                <c:pt idx="15352">
                  <c:v>8.5113803820237592</c:v>
                </c:pt>
                <c:pt idx="15353">
                  <c:v>8.511380382023761</c:v>
                </c:pt>
                <c:pt idx="15354">
                  <c:v>8.511380382023761</c:v>
                </c:pt>
                <c:pt idx="15355">
                  <c:v>8.5113803820237592</c:v>
                </c:pt>
                <c:pt idx="15356">
                  <c:v>8.5113803820237575</c:v>
                </c:pt>
                <c:pt idx="15357">
                  <c:v>8.5113803820237663</c:v>
                </c:pt>
                <c:pt idx="15358">
                  <c:v>8.5113803820237663</c:v>
                </c:pt>
                <c:pt idx="15359">
                  <c:v>8.5113803820237681</c:v>
                </c:pt>
                <c:pt idx="15360">
                  <c:v>8.511380382023761</c:v>
                </c:pt>
                <c:pt idx="15361">
                  <c:v>8.5113803820237592</c:v>
                </c:pt>
                <c:pt idx="15362">
                  <c:v>8.4722741414059666</c:v>
                </c:pt>
                <c:pt idx="15363">
                  <c:v>8.4722741414059648</c:v>
                </c:pt>
                <c:pt idx="15364">
                  <c:v>8.4722741414059595</c:v>
                </c:pt>
                <c:pt idx="15365">
                  <c:v>8.4722741414059595</c:v>
                </c:pt>
                <c:pt idx="15366">
                  <c:v>8.4722741414059612</c:v>
                </c:pt>
                <c:pt idx="15367">
                  <c:v>8.4722741414059595</c:v>
                </c:pt>
                <c:pt idx="15368">
                  <c:v>8.472274141405963</c:v>
                </c:pt>
                <c:pt idx="15369">
                  <c:v>8.4722741414059612</c:v>
                </c:pt>
                <c:pt idx="15370">
                  <c:v>8.4722741414059612</c:v>
                </c:pt>
                <c:pt idx="15371">
                  <c:v>8.4722741414059595</c:v>
                </c:pt>
                <c:pt idx="15372">
                  <c:v>8.472274141405963</c:v>
                </c:pt>
                <c:pt idx="15373">
                  <c:v>8.472274141405963</c:v>
                </c:pt>
                <c:pt idx="15374">
                  <c:v>8.4722741414059612</c:v>
                </c:pt>
                <c:pt idx="15375">
                  <c:v>8.4722741414059595</c:v>
                </c:pt>
                <c:pt idx="15376">
                  <c:v>8.4722741414059595</c:v>
                </c:pt>
                <c:pt idx="15377">
                  <c:v>8.4722741414059612</c:v>
                </c:pt>
                <c:pt idx="15378">
                  <c:v>8.4722741414059612</c:v>
                </c:pt>
                <c:pt idx="15379">
                  <c:v>8.4722741414059595</c:v>
                </c:pt>
                <c:pt idx="15380">
                  <c:v>8.472274141405963</c:v>
                </c:pt>
                <c:pt idx="15381">
                  <c:v>8.472274141405963</c:v>
                </c:pt>
                <c:pt idx="15382">
                  <c:v>8.472274141405963</c:v>
                </c:pt>
                <c:pt idx="15383">
                  <c:v>8.472274141405963</c:v>
                </c:pt>
                <c:pt idx="15384">
                  <c:v>8.472274141405963</c:v>
                </c:pt>
                <c:pt idx="15385">
                  <c:v>8.472274141405963</c:v>
                </c:pt>
                <c:pt idx="15386">
                  <c:v>8.472274141405963</c:v>
                </c:pt>
                <c:pt idx="15387">
                  <c:v>8.4722741414059648</c:v>
                </c:pt>
                <c:pt idx="15388">
                  <c:v>8.4722741414059648</c:v>
                </c:pt>
                <c:pt idx="15389">
                  <c:v>8.4722741414059595</c:v>
                </c:pt>
                <c:pt idx="15390">
                  <c:v>8.4722741414059666</c:v>
                </c:pt>
                <c:pt idx="15391">
                  <c:v>8.4333475776427527</c:v>
                </c:pt>
                <c:pt idx="15392">
                  <c:v>8.4333475776427527</c:v>
                </c:pt>
                <c:pt idx="15393">
                  <c:v>8.4333475776427544</c:v>
                </c:pt>
                <c:pt idx="15394">
                  <c:v>8.4333475776427509</c:v>
                </c:pt>
                <c:pt idx="15395">
                  <c:v>8.4333475776427509</c:v>
                </c:pt>
                <c:pt idx="15396">
                  <c:v>8.4333475776427527</c:v>
                </c:pt>
                <c:pt idx="15397">
                  <c:v>8.4333475776427509</c:v>
                </c:pt>
                <c:pt idx="15398">
                  <c:v>8.4333475776427491</c:v>
                </c:pt>
                <c:pt idx="15399">
                  <c:v>8.4333475776427491</c:v>
                </c:pt>
                <c:pt idx="15400">
                  <c:v>8.4333475776427527</c:v>
                </c:pt>
                <c:pt idx="15401">
                  <c:v>8.4333475776427527</c:v>
                </c:pt>
                <c:pt idx="15402">
                  <c:v>8.4333475776427562</c:v>
                </c:pt>
                <c:pt idx="15403">
                  <c:v>8.433347577642758</c:v>
                </c:pt>
                <c:pt idx="15404">
                  <c:v>8.4333475776427544</c:v>
                </c:pt>
                <c:pt idx="15405">
                  <c:v>8.4333475776427562</c:v>
                </c:pt>
                <c:pt idx="15406">
                  <c:v>8.4333475776427544</c:v>
                </c:pt>
                <c:pt idx="15407">
                  <c:v>8.433347577642758</c:v>
                </c:pt>
                <c:pt idx="15408">
                  <c:v>8.4333475776427527</c:v>
                </c:pt>
                <c:pt idx="15409">
                  <c:v>8.4333475776427491</c:v>
                </c:pt>
                <c:pt idx="15410">
                  <c:v>8.4333475776427509</c:v>
                </c:pt>
                <c:pt idx="15411">
                  <c:v>8.4333475776427562</c:v>
                </c:pt>
                <c:pt idx="15412">
                  <c:v>8.3945998651939799</c:v>
                </c:pt>
                <c:pt idx="15413">
                  <c:v>8.3945998651939764</c:v>
                </c:pt>
                <c:pt idx="15414">
                  <c:v>8.3945998651939711</c:v>
                </c:pt>
                <c:pt idx="15415">
                  <c:v>8.3945998651939728</c:v>
                </c:pt>
                <c:pt idx="15416">
                  <c:v>8.3945998651939746</c:v>
                </c:pt>
                <c:pt idx="15417">
                  <c:v>8.3945998651939764</c:v>
                </c:pt>
                <c:pt idx="15418">
                  <c:v>8.3945998651939728</c:v>
                </c:pt>
                <c:pt idx="15419">
                  <c:v>8.3945998651939728</c:v>
                </c:pt>
                <c:pt idx="15420">
                  <c:v>8.3945998651939764</c:v>
                </c:pt>
                <c:pt idx="15421">
                  <c:v>8.3945998651939764</c:v>
                </c:pt>
                <c:pt idx="15422">
                  <c:v>8.3945998651939728</c:v>
                </c:pt>
                <c:pt idx="15423">
                  <c:v>8.3945998651939746</c:v>
                </c:pt>
                <c:pt idx="15424">
                  <c:v>8.3945998651939728</c:v>
                </c:pt>
                <c:pt idx="15425">
                  <c:v>8.3945998651939728</c:v>
                </c:pt>
                <c:pt idx="15426">
                  <c:v>8.3945998651939711</c:v>
                </c:pt>
                <c:pt idx="15427">
                  <c:v>8.3945998651939728</c:v>
                </c:pt>
                <c:pt idx="15428">
                  <c:v>8.3945998651939764</c:v>
                </c:pt>
                <c:pt idx="15429">
                  <c:v>8.3945998651939728</c:v>
                </c:pt>
                <c:pt idx="15430">
                  <c:v>8.3945998651939728</c:v>
                </c:pt>
                <c:pt idx="15431">
                  <c:v>8.3945998651939746</c:v>
                </c:pt>
                <c:pt idx="15432">
                  <c:v>8.3945998651939728</c:v>
                </c:pt>
                <c:pt idx="15433">
                  <c:v>8.3945998651939746</c:v>
                </c:pt>
                <c:pt idx="15434">
                  <c:v>8.3945998651939746</c:v>
                </c:pt>
                <c:pt idx="15435">
                  <c:v>8.3560301823124767</c:v>
                </c:pt>
                <c:pt idx="15436">
                  <c:v>8.3560301823124785</c:v>
                </c:pt>
                <c:pt idx="15437">
                  <c:v>8.3560301823124838</c:v>
                </c:pt>
                <c:pt idx="15438">
                  <c:v>8.3560301823124821</c:v>
                </c:pt>
                <c:pt idx="15439">
                  <c:v>8.3560301823124838</c:v>
                </c:pt>
                <c:pt idx="15440">
                  <c:v>8.3560301823124785</c:v>
                </c:pt>
                <c:pt idx="15441">
                  <c:v>8.3560301823124838</c:v>
                </c:pt>
                <c:pt idx="15442">
                  <c:v>8.3560301823124838</c:v>
                </c:pt>
                <c:pt idx="15443">
                  <c:v>8.3560301823124892</c:v>
                </c:pt>
                <c:pt idx="15444">
                  <c:v>8.3560301823124821</c:v>
                </c:pt>
                <c:pt idx="15445">
                  <c:v>8.3560301823124803</c:v>
                </c:pt>
                <c:pt idx="15446">
                  <c:v>8.3560301823124838</c:v>
                </c:pt>
                <c:pt idx="15447">
                  <c:v>8.3560301823124821</c:v>
                </c:pt>
                <c:pt idx="15448">
                  <c:v>8.3560301823124785</c:v>
                </c:pt>
                <c:pt idx="15449">
                  <c:v>8.3560301823124838</c:v>
                </c:pt>
                <c:pt idx="15450">
                  <c:v>8.3560301823124821</c:v>
                </c:pt>
                <c:pt idx="15451">
                  <c:v>8.3560301823124821</c:v>
                </c:pt>
                <c:pt idx="15452">
                  <c:v>8.3560301823124803</c:v>
                </c:pt>
                <c:pt idx="15453">
                  <c:v>8.3560301823124821</c:v>
                </c:pt>
                <c:pt idx="15454">
                  <c:v>8.3560301823124803</c:v>
                </c:pt>
                <c:pt idx="15455">
                  <c:v>8.3560301823124785</c:v>
                </c:pt>
                <c:pt idx="15456">
                  <c:v>8.3560301823124803</c:v>
                </c:pt>
                <c:pt idx="15457">
                  <c:v>8.3560301823124803</c:v>
                </c:pt>
                <c:pt idx="15458">
                  <c:v>8.3560301823124821</c:v>
                </c:pt>
                <c:pt idx="15459">
                  <c:v>8.3560301823124767</c:v>
                </c:pt>
                <c:pt idx="15460">
                  <c:v>8.3560301823124821</c:v>
                </c:pt>
                <c:pt idx="15461">
                  <c:v>8.3560301823124803</c:v>
                </c:pt>
                <c:pt idx="15462">
                  <c:v>8.3560301823124767</c:v>
                </c:pt>
                <c:pt idx="15463">
                  <c:v>8.3560301823124803</c:v>
                </c:pt>
                <c:pt idx="15464">
                  <c:v>8.317637711026709</c:v>
                </c:pt>
                <c:pt idx="15465">
                  <c:v>8.3176377110267108</c:v>
                </c:pt>
                <c:pt idx="15466">
                  <c:v>8.3176377110267161</c:v>
                </c:pt>
                <c:pt idx="15467">
                  <c:v>8.3176377110267126</c:v>
                </c:pt>
                <c:pt idx="15468">
                  <c:v>8.3176377110267126</c:v>
                </c:pt>
                <c:pt idx="15469">
                  <c:v>8.3176377110267143</c:v>
                </c:pt>
                <c:pt idx="15470">
                  <c:v>8.317637711026709</c:v>
                </c:pt>
                <c:pt idx="15471">
                  <c:v>8.317637711026709</c:v>
                </c:pt>
                <c:pt idx="15472">
                  <c:v>8.3176377110267126</c:v>
                </c:pt>
                <c:pt idx="15473">
                  <c:v>8.3176377110267126</c:v>
                </c:pt>
                <c:pt idx="15474">
                  <c:v>8.3176377110267143</c:v>
                </c:pt>
                <c:pt idx="15475">
                  <c:v>8.3176377110267108</c:v>
                </c:pt>
                <c:pt idx="15476">
                  <c:v>8.3176377110267108</c:v>
                </c:pt>
                <c:pt idx="15477">
                  <c:v>8.3176377110267143</c:v>
                </c:pt>
                <c:pt idx="15478">
                  <c:v>8.317637711026709</c:v>
                </c:pt>
                <c:pt idx="15479">
                  <c:v>8.3176377110267126</c:v>
                </c:pt>
                <c:pt idx="15480">
                  <c:v>8.3176377110267108</c:v>
                </c:pt>
                <c:pt idx="15481">
                  <c:v>8.2794216371233311</c:v>
                </c:pt>
                <c:pt idx="15482">
                  <c:v>8.27942163712334</c:v>
                </c:pt>
                <c:pt idx="15483">
                  <c:v>8.2794216371233329</c:v>
                </c:pt>
                <c:pt idx="15484">
                  <c:v>8.2794216371233365</c:v>
                </c:pt>
                <c:pt idx="15485">
                  <c:v>8.27942163712334</c:v>
                </c:pt>
                <c:pt idx="15486">
                  <c:v>8.2794216371233365</c:v>
                </c:pt>
                <c:pt idx="15487">
                  <c:v>8.2794216371233347</c:v>
                </c:pt>
                <c:pt idx="15488">
                  <c:v>8.2794216371233347</c:v>
                </c:pt>
                <c:pt idx="15489">
                  <c:v>8.2794216371233382</c:v>
                </c:pt>
                <c:pt idx="15490">
                  <c:v>8.2794216371233347</c:v>
                </c:pt>
                <c:pt idx="15491">
                  <c:v>8.2794216371233436</c:v>
                </c:pt>
                <c:pt idx="15492">
                  <c:v>8.27942163712334</c:v>
                </c:pt>
                <c:pt idx="15493">
                  <c:v>8.2794216371233436</c:v>
                </c:pt>
                <c:pt idx="15494">
                  <c:v>8.2794216371233347</c:v>
                </c:pt>
                <c:pt idx="15495">
                  <c:v>8.2794216371233329</c:v>
                </c:pt>
                <c:pt idx="15496">
                  <c:v>8.2794216371233418</c:v>
                </c:pt>
                <c:pt idx="15497">
                  <c:v>8.2794216371233365</c:v>
                </c:pt>
                <c:pt idx="15498">
                  <c:v>8.27942163712334</c:v>
                </c:pt>
                <c:pt idx="15499">
                  <c:v>8.2413811501300227</c:v>
                </c:pt>
                <c:pt idx="15500">
                  <c:v>8.2413811501300192</c:v>
                </c:pt>
                <c:pt idx="15501">
                  <c:v>8.2413811501300156</c:v>
                </c:pt>
                <c:pt idx="15502">
                  <c:v>8.2413811501300156</c:v>
                </c:pt>
                <c:pt idx="15503">
                  <c:v>8.2413811501300209</c:v>
                </c:pt>
                <c:pt idx="15504">
                  <c:v>8.2413811501300174</c:v>
                </c:pt>
                <c:pt idx="15505">
                  <c:v>8.2413811501300156</c:v>
                </c:pt>
                <c:pt idx="15506">
                  <c:v>8.2413811501300192</c:v>
                </c:pt>
                <c:pt idx="15507">
                  <c:v>8.2413811501300227</c:v>
                </c:pt>
                <c:pt idx="15508">
                  <c:v>8.2413811501300156</c:v>
                </c:pt>
                <c:pt idx="15509">
                  <c:v>8.2413811501300227</c:v>
                </c:pt>
                <c:pt idx="15510">
                  <c:v>8.2413811501300192</c:v>
                </c:pt>
                <c:pt idx="15511">
                  <c:v>8.2413811501300138</c:v>
                </c:pt>
                <c:pt idx="15512">
                  <c:v>8.2413811501300174</c:v>
                </c:pt>
                <c:pt idx="15513">
                  <c:v>8.2413811501300227</c:v>
                </c:pt>
                <c:pt idx="15514">
                  <c:v>8.2413811501300156</c:v>
                </c:pt>
                <c:pt idx="15515">
                  <c:v>8.2413811501300174</c:v>
                </c:pt>
                <c:pt idx="15516">
                  <c:v>8.2413811501300227</c:v>
                </c:pt>
                <c:pt idx="15517">
                  <c:v>8.2413811501300156</c:v>
                </c:pt>
                <c:pt idx="15518">
                  <c:v>8.2413811501300209</c:v>
                </c:pt>
                <c:pt idx="15519">
                  <c:v>8.2413811501300192</c:v>
                </c:pt>
                <c:pt idx="15520">
                  <c:v>8.2413811501300174</c:v>
                </c:pt>
                <c:pt idx="15521">
                  <c:v>8.2413811501300209</c:v>
                </c:pt>
                <c:pt idx="15522">
                  <c:v>8.2035154432981816</c:v>
                </c:pt>
                <c:pt idx="15523">
                  <c:v>8.2035154432981798</c:v>
                </c:pt>
                <c:pt idx="15524">
                  <c:v>8.2035154432981852</c:v>
                </c:pt>
                <c:pt idx="15525">
                  <c:v>8.2035154432981781</c:v>
                </c:pt>
                <c:pt idx="15526">
                  <c:v>8.2035154432981798</c:v>
                </c:pt>
                <c:pt idx="15527">
                  <c:v>8.2035154432981763</c:v>
                </c:pt>
                <c:pt idx="15528">
                  <c:v>8.2035154432981781</c:v>
                </c:pt>
                <c:pt idx="15529">
                  <c:v>8.2035154432981781</c:v>
                </c:pt>
                <c:pt idx="15530">
                  <c:v>8.2035154432981816</c:v>
                </c:pt>
                <c:pt idx="15531">
                  <c:v>8.2035154432981763</c:v>
                </c:pt>
                <c:pt idx="15532">
                  <c:v>8.2035154432981798</c:v>
                </c:pt>
                <c:pt idx="15533">
                  <c:v>8.2035154432981798</c:v>
                </c:pt>
                <c:pt idx="15534">
                  <c:v>8.2035154432981798</c:v>
                </c:pt>
                <c:pt idx="15535">
                  <c:v>8.2035154432981816</c:v>
                </c:pt>
                <c:pt idx="15536">
                  <c:v>8.2035154432981798</c:v>
                </c:pt>
                <c:pt idx="15537">
                  <c:v>8.2035154432981798</c:v>
                </c:pt>
                <c:pt idx="15538">
                  <c:v>8.2035154432981763</c:v>
                </c:pt>
                <c:pt idx="15539">
                  <c:v>8.1658237135859206</c:v>
                </c:pt>
                <c:pt idx="15540">
                  <c:v>8.1658237135859189</c:v>
                </c:pt>
                <c:pt idx="15541">
                  <c:v>8.1658237135859242</c:v>
                </c:pt>
                <c:pt idx="15542">
                  <c:v>8.1658237135859242</c:v>
                </c:pt>
                <c:pt idx="15543">
                  <c:v>8.1658237135859242</c:v>
                </c:pt>
                <c:pt idx="15544">
                  <c:v>8.1658237135859242</c:v>
                </c:pt>
                <c:pt idx="15545">
                  <c:v>8.1658237135859224</c:v>
                </c:pt>
                <c:pt idx="15546">
                  <c:v>8.1658237135859189</c:v>
                </c:pt>
                <c:pt idx="15547">
                  <c:v>8.1658237135859242</c:v>
                </c:pt>
                <c:pt idx="15548">
                  <c:v>8.165823713585926</c:v>
                </c:pt>
                <c:pt idx="15549">
                  <c:v>8.1658237135859224</c:v>
                </c:pt>
                <c:pt idx="15550">
                  <c:v>8.1658237135859224</c:v>
                </c:pt>
                <c:pt idx="15551">
                  <c:v>8.1658237135859206</c:v>
                </c:pt>
                <c:pt idx="15552">
                  <c:v>8.1283051616409896</c:v>
                </c:pt>
                <c:pt idx="15553">
                  <c:v>8.1283051616409896</c:v>
                </c:pt>
                <c:pt idx="15554">
                  <c:v>8.1283051616409931</c:v>
                </c:pt>
                <c:pt idx="15555">
                  <c:v>8.1283051616409931</c:v>
                </c:pt>
                <c:pt idx="15556">
                  <c:v>8.1283051616409931</c:v>
                </c:pt>
                <c:pt idx="15557">
                  <c:v>8.1283051616409896</c:v>
                </c:pt>
                <c:pt idx="15558">
                  <c:v>8.128305161640986</c:v>
                </c:pt>
                <c:pt idx="15559">
                  <c:v>8.1283051616409914</c:v>
                </c:pt>
                <c:pt idx="15560">
                  <c:v>8.1283051616409967</c:v>
                </c:pt>
                <c:pt idx="15561">
                  <c:v>8.1283051616409878</c:v>
                </c:pt>
                <c:pt idx="15562">
                  <c:v>8.1283051616409949</c:v>
                </c:pt>
                <c:pt idx="15563">
                  <c:v>8.1283051616409878</c:v>
                </c:pt>
                <c:pt idx="15564">
                  <c:v>8.1283051616409914</c:v>
                </c:pt>
                <c:pt idx="15565">
                  <c:v>8.1283051616409914</c:v>
                </c:pt>
                <c:pt idx="15566">
                  <c:v>8.1283051616409931</c:v>
                </c:pt>
                <c:pt idx="15567">
                  <c:v>8.1283051616409878</c:v>
                </c:pt>
                <c:pt idx="15568">
                  <c:v>8.1283051616409843</c:v>
                </c:pt>
                <c:pt idx="15569">
                  <c:v>8.1283051616409896</c:v>
                </c:pt>
                <c:pt idx="15570">
                  <c:v>8.1283051616409878</c:v>
                </c:pt>
                <c:pt idx="15571">
                  <c:v>8.1283051616409931</c:v>
                </c:pt>
                <c:pt idx="15572">
                  <c:v>8.1283051616409896</c:v>
                </c:pt>
                <c:pt idx="15573">
                  <c:v>8.1283051616409931</c:v>
                </c:pt>
                <c:pt idx="15574">
                  <c:v>8.1283051616409931</c:v>
                </c:pt>
                <c:pt idx="15575">
                  <c:v>8.1283051616409914</c:v>
                </c:pt>
                <c:pt idx="15576">
                  <c:v>8.1283051616409914</c:v>
                </c:pt>
                <c:pt idx="15577">
                  <c:v>8.1283051616409878</c:v>
                </c:pt>
                <c:pt idx="15578">
                  <c:v>8.1283051616409878</c:v>
                </c:pt>
                <c:pt idx="15579">
                  <c:v>8.0909589917838218</c:v>
                </c:pt>
                <c:pt idx="15580">
                  <c:v>8.0909589917838201</c:v>
                </c:pt>
                <c:pt idx="15581">
                  <c:v>8.0909589917838201</c:v>
                </c:pt>
                <c:pt idx="15582">
                  <c:v>8.0909589917838201</c:v>
                </c:pt>
                <c:pt idx="15583">
                  <c:v>8.0909589917838201</c:v>
                </c:pt>
                <c:pt idx="15584">
                  <c:v>8.0909589917838272</c:v>
                </c:pt>
                <c:pt idx="15585">
                  <c:v>8.0909589917838201</c:v>
                </c:pt>
                <c:pt idx="15586">
                  <c:v>8.0909589917838201</c:v>
                </c:pt>
                <c:pt idx="15587">
                  <c:v>8.0909589917838236</c:v>
                </c:pt>
                <c:pt idx="15588">
                  <c:v>8.0909589917838183</c:v>
                </c:pt>
                <c:pt idx="15589">
                  <c:v>8.0909589917838236</c:v>
                </c:pt>
                <c:pt idx="15590">
                  <c:v>8.0909589917838201</c:v>
                </c:pt>
                <c:pt idx="15591">
                  <c:v>8.0909589917838183</c:v>
                </c:pt>
                <c:pt idx="15592">
                  <c:v>8.0909589917838218</c:v>
                </c:pt>
                <c:pt idx="15593">
                  <c:v>8.0909589917838272</c:v>
                </c:pt>
                <c:pt idx="15594">
                  <c:v>8.0909589917838201</c:v>
                </c:pt>
                <c:pt idx="15595">
                  <c:v>8.0909589917838218</c:v>
                </c:pt>
                <c:pt idx="15596">
                  <c:v>8.0909589917838201</c:v>
                </c:pt>
                <c:pt idx="15597">
                  <c:v>8.0909589917838183</c:v>
                </c:pt>
                <c:pt idx="15598">
                  <c:v>8.0909589917838183</c:v>
                </c:pt>
                <c:pt idx="15599">
                  <c:v>8.0909589917838218</c:v>
                </c:pt>
                <c:pt idx="15600">
                  <c:v>8.0909589917838254</c:v>
                </c:pt>
                <c:pt idx="15601">
                  <c:v>8.0909589917838236</c:v>
                </c:pt>
                <c:pt idx="15602">
                  <c:v>8.0537844119906676</c:v>
                </c:pt>
                <c:pt idx="15603">
                  <c:v>8.0537844119906676</c:v>
                </c:pt>
                <c:pt idx="15604">
                  <c:v>8.0537844119906623</c:v>
                </c:pt>
                <c:pt idx="15605">
                  <c:v>8.0537844119906623</c:v>
                </c:pt>
                <c:pt idx="15606">
                  <c:v>8.0537844119906712</c:v>
                </c:pt>
                <c:pt idx="15607">
                  <c:v>8.0537844119906659</c:v>
                </c:pt>
                <c:pt idx="15608">
                  <c:v>8.0537844119906641</c:v>
                </c:pt>
                <c:pt idx="15609">
                  <c:v>8.0537844119906659</c:v>
                </c:pt>
                <c:pt idx="15610">
                  <c:v>8.0537844119906694</c:v>
                </c:pt>
                <c:pt idx="15611">
                  <c:v>8.0537844119906694</c:v>
                </c:pt>
                <c:pt idx="15612">
                  <c:v>8.0537844119906605</c:v>
                </c:pt>
                <c:pt idx="15613">
                  <c:v>8.0537844119906676</c:v>
                </c:pt>
                <c:pt idx="15614">
                  <c:v>8.0537844119906676</c:v>
                </c:pt>
                <c:pt idx="15615">
                  <c:v>8.0537844119906694</c:v>
                </c:pt>
                <c:pt idx="15616">
                  <c:v>8.0537844119906641</c:v>
                </c:pt>
                <c:pt idx="15617">
                  <c:v>8.0537844119906659</c:v>
                </c:pt>
                <c:pt idx="15618">
                  <c:v>8.0537844119906676</c:v>
                </c:pt>
                <c:pt idx="15619">
                  <c:v>8.0537844119906694</c:v>
                </c:pt>
                <c:pt idx="15620">
                  <c:v>8.0537844119906694</c:v>
                </c:pt>
                <c:pt idx="15621">
                  <c:v>8.0537844119906694</c:v>
                </c:pt>
                <c:pt idx="15622">
                  <c:v>8.0537844119906676</c:v>
                </c:pt>
                <c:pt idx="15623">
                  <c:v>8.0167806338767953</c:v>
                </c:pt>
                <c:pt idx="15624">
                  <c:v>8.01678063387679</c:v>
                </c:pt>
                <c:pt idx="15625">
                  <c:v>8.01678063387679</c:v>
                </c:pt>
                <c:pt idx="15626">
                  <c:v>8.0167806338767935</c:v>
                </c:pt>
                <c:pt idx="15627">
                  <c:v>8.0167806338767935</c:v>
                </c:pt>
                <c:pt idx="15628">
                  <c:v>8.0167806338767917</c:v>
                </c:pt>
                <c:pt idx="15629">
                  <c:v>8.0167806338767917</c:v>
                </c:pt>
                <c:pt idx="15630">
                  <c:v>8.0167806338767917</c:v>
                </c:pt>
                <c:pt idx="15631">
                  <c:v>8.0167806338767882</c:v>
                </c:pt>
                <c:pt idx="15632">
                  <c:v>8.0167806338767971</c:v>
                </c:pt>
                <c:pt idx="15633">
                  <c:v>8.0167806338767935</c:v>
                </c:pt>
                <c:pt idx="15634">
                  <c:v>8.0167806338767935</c:v>
                </c:pt>
                <c:pt idx="15635">
                  <c:v>8.0167806338767864</c:v>
                </c:pt>
                <c:pt idx="15636">
                  <c:v>8.0167806338767935</c:v>
                </c:pt>
                <c:pt idx="15637">
                  <c:v>8.0167806338767935</c:v>
                </c:pt>
                <c:pt idx="15638">
                  <c:v>8.0167806338767971</c:v>
                </c:pt>
                <c:pt idx="15639">
                  <c:v>8.0167806338767917</c:v>
                </c:pt>
                <c:pt idx="15640">
                  <c:v>8.01678063387679</c:v>
                </c:pt>
                <c:pt idx="15641">
                  <c:v>8.0167806338767882</c:v>
                </c:pt>
                <c:pt idx="15642">
                  <c:v>8.0167806338767935</c:v>
                </c:pt>
                <c:pt idx="15643">
                  <c:v>8.0167806338767988</c:v>
                </c:pt>
                <c:pt idx="15644">
                  <c:v>8.0167806338767935</c:v>
                </c:pt>
                <c:pt idx="15645">
                  <c:v>8.0167806338767935</c:v>
                </c:pt>
                <c:pt idx="15646">
                  <c:v>8.0167806338767971</c:v>
                </c:pt>
                <c:pt idx="15647">
                  <c:v>7.9799468726797667</c:v>
                </c:pt>
                <c:pt idx="15648">
                  <c:v>7.979946872679764</c:v>
                </c:pt>
                <c:pt idx="15649">
                  <c:v>7.9799468726797702</c:v>
                </c:pt>
                <c:pt idx="15650">
                  <c:v>7.9799468726797667</c:v>
                </c:pt>
                <c:pt idx="15651">
                  <c:v>7.9799468726797684</c:v>
                </c:pt>
                <c:pt idx="15652">
                  <c:v>7.9799468726797658</c:v>
                </c:pt>
                <c:pt idx="15653">
                  <c:v>7.9799468726797675</c:v>
                </c:pt>
                <c:pt idx="15654">
                  <c:v>7.9799468726797684</c:v>
                </c:pt>
                <c:pt idx="15655">
                  <c:v>7.9799468726797693</c:v>
                </c:pt>
                <c:pt idx="15656">
                  <c:v>7.9799468726797675</c:v>
                </c:pt>
                <c:pt idx="15657">
                  <c:v>7.9799468726797675</c:v>
                </c:pt>
                <c:pt idx="15658">
                  <c:v>7.9799468726797693</c:v>
                </c:pt>
                <c:pt idx="15659">
                  <c:v>7.9799468726797693</c:v>
                </c:pt>
                <c:pt idx="15660">
                  <c:v>7.9799468726797702</c:v>
                </c:pt>
                <c:pt idx="15661">
                  <c:v>7.979946872679772</c:v>
                </c:pt>
                <c:pt idx="15662">
                  <c:v>7.9799468726797702</c:v>
                </c:pt>
                <c:pt idx="15663">
                  <c:v>7.9432823472428113</c:v>
                </c:pt>
                <c:pt idx="15664">
                  <c:v>7.9432823472428122</c:v>
                </c:pt>
                <c:pt idx="15665">
                  <c:v>7.9432823472428042</c:v>
                </c:pt>
                <c:pt idx="15666">
                  <c:v>7.9432823472428113</c:v>
                </c:pt>
                <c:pt idx="15667">
                  <c:v>7.9432823472428096</c:v>
                </c:pt>
                <c:pt idx="15668">
                  <c:v>7.9432823472428096</c:v>
                </c:pt>
                <c:pt idx="15669">
                  <c:v>7.943282347242814</c:v>
                </c:pt>
                <c:pt idx="15670">
                  <c:v>7.9432823472428122</c:v>
                </c:pt>
                <c:pt idx="15671">
                  <c:v>7.9432823472428105</c:v>
                </c:pt>
                <c:pt idx="15672">
                  <c:v>7.9432823472428122</c:v>
                </c:pt>
                <c:pt idx="15673">
                  <c:v>7.9432823472428096</c:v>
                </c:pt>
                <c:pt idx="15674">
                  <c:v>7.9432823472428158</c:v>
                </c:pt>
                <c:pt idx="15675">
                  <c:v>7.943282347242814</c:v>
                </c:pt>
                <c:pt idx="15676">
                  <c:v>7.9432823472428069</c:v>
                </c:pt>
                <c:pt idx="15677">
                  <c:v>7.9432823472428131</c:v>
                </c:pt>
                <c:pt idx="15678">
                  <c:v>7.9432823472428096</c:v>
                </c:pt>
                <c:pt idx="15679">
                  <c:v>7.9432823472428158</c:v>
                </c:pt>
                <c:pt idx="15680">
                  <c:v>7.9432823472428113</c:v>
                </c:pt>
                <c:pt idx="15681">
                  <c:v>7.9432823472428122</c:v>
                </c:pt>
                <c:pt idx="15682">
                  <c:v>7.9432823472428122</c:v>
                </c:pt>
                <c:pt idx="15683">
                  <c:v>7.9432823472428087</c:v>
                </c:pt>
                <c:pt idx="15684">
                  <c:v>7.943282347242814</c:v>
                </c:pt>
                <c:pt idx="15685">
                  <c:v>7.9432823472428113</c:v>
                </c:pt>
                <c:pt idx="15686">
                  <c:v>7.9432823472428167</c:v>
                </c:pt>
                <c:pt idx="15687">
                  <c:v>7.9432823472428113</c:v>
                </c:pt>
                <c:pt idx="15688">
                  <c:v>7.9432823472428131</c:v>
                </c:pt>
                <c:pt idx="15689">
                  <c:v>7.9432823472428087</c:v>
                </c:pt>
                <c:pt idx="15690">
                  <c:v>7.943282347242814</c:v>
                </c:pt>
                <c:pt idx="15691">
                  <c:v>7.9067862799982507</c:v>
                </c:pt>
                <c:pt idx="15692">
                  <c:v>7.9067862799982453</c:v>
                </c:pt>
                <c:pt idx="15693">
                  <c:v>7.9067862799982489</c:v>
                </c:pt>
                <c:pt idx="15694">
                  <c:v>7.9067862799982551</c:v>
                </c:pt>
                <c:pt idx="15695">
                  <c:v>7.9067862799982445</c:v>
                </c:pt>
                <c:pt idx="15696">
                  <c:v>7.9067862799982453</c:v>
                </c:pt>
                <c:pt idx="15697">
                  <c:v>7.9067862799982445</c:v>
                </c:pt>
                <c:pt idx="15698">
                  <c:v>7.9067862799982498</c:v>
                </c:pt>
                <c:pt idx="15699">
                  <c:v>7.9067862799982445</c:v>
                </c:pt>
                <c:pt idx="15700">
                  <c:v>7.906786279998248</c:v>
                </c:pt>
                <c:pt idx="15701">
                  <c:v>7.9067862799982445</c:v>
                </c:pt>
                <c:pt idx="15702">
                  <c:v>7.9067862799982507</c:v>
                </c:pt>
                <c:pt idx="15703">
                  <c:v>7.9067862799982489</c:v>
                </c:pt>
                <c:pt idx="15704">
                  <c:v>7.9067862799982533</c:v>
                </c:pt>
                <c:pt idx="15705">
                  <c:v>7.9067862799982525</c:v>
                </c:pt>
                <c:pt idx="15706">
                  <c:v>7.906786279998248</c:v>
                </c:pt>
                <c:pt idx="15707">
                  <c:v>7.9067862799982462</c:v>
                </c:pt>
                <c:pt idx="15708">
                  <c:v>7.9067862799982445</c:v>
                </c:pt>
                <c:pt idx="15709">
                  <c:v>7.9067862799982489</c:v>
                </c:pt>
                <c:pt idx="15710">
                  <c:v>7.9067862799982489</c:v>
                </c:pt>
                <c:pt idx="15711">
                  <c:v>7.9067862799982507</c:v>
                </c:pt>
                <c:pt idx="15712">
                  <c:v>7.870457896950982</c:v>
                </c:pt>
                <c:pt idx="15713">
                  <c:v>7.8704578969509829</c:v>
                </c:pt>
                <c:pt idx="15714">
                  <c:v>7.8704578969509864</c:v>
                </c:pt>
                <c:pt idx="15715">
                  <c:v>7.870457896950982</c:v>
                </c:pt>
                <c:pt idx="15716">
                  <c:v>7.8704578969509837</c:v>
                </c:pt>
                <c:pt idx="15717">
                  <c:v>7.8704578969509784</c:v>
                </c:pt>
                <c:pt idx="15718">
                  <c:v>7.8704578969509775</c:v>
                </c:pt>
                <c:pt idx="15719">
                  <c:v>7.8704578969509873</c:v>
                </c:pt>
                <c:pt idx="15720">
                  <c:v>7.8704578969509837</c:v>
                </c:pt>
                <c:pt idx="15721">
                  <c:v>7.8704578969509855</c:v>
                </c:pt>
                <c:pt idx="15722">
                  <c:v>7.8704578969509837</c:v>
                </c:pt>
                <c:pt idx="15723">
                  <c:v>7.8704578969509837</c:v>
                </c:pt>
                <c:pt idx="15724">
                  <c:v>7.870457896950982</c:v>
                </c:pt>
                <c:pt idx="15725">
                  <c:v>7.8704578969509864</c:v>
                </c:pt>
                <c:pt idx="15726">
                  <c:v>7.8704578969509837</c:v>
                </c:pt>
                <c:pt idx="15727">
                  <c:v>7.8704578969509829</c:v>
                </c:pt>
                <c:pt idx="15728">
                  <c:v>7.8704578969509811</c:v>
                </c:pt>
                <c:pt idx="15729">
                  <c:v>7.8704578969509873</c:v>
                </c:pt>
                <c:pt idx="15730">
                  <c:v>7.8342964276621156</c:v>
                </c:pt>
                <c:pt idx="15731">
                  <c:v>7.8342964276621148</c:v>
                </c:pt>
                <c:pt idx="15732">
                  <c:v>7.8342964276621148</c:v>
                </c:pt>
                <c:pt idx="15733">
                  <c:v>7.8342964276621139</c:v>
                </c:pt>
                <c:pt idx="15734">
                  <c:v>7.8342964276621174</c:v>
                </c:pt>
                <c:pt idx="15735">
                  <c:v>7.8342964276621174</c:v>
                </c:pt>
                <c:pt idx="15736">
                  <c:v>7.834296427662113</c:v>
                </c:pt>
                <c:pt idx="15737">
                  <c:v>7.8342964276621165</c:v>
                </c:pt>
                <c:pt idx="15738">
                  <c:v>7.8342964276621112</c:v>
                </c:pt>
                <c:pt idx="15739">
                  <c:v>7.8342964276621139</c:v>
                </c:pt>
                <c:pt idx="15740">
                  <c:v>7.8342964276621201</c:v>
                </c:pt>
                <c:pt idx="15741">
                  <c:v>7.8342964276621183</c:v>
                </c:pt>
                <c:pt idx="15742">
                  <c:v>7.8342964276621139</c:v>
                </c:pt>
                <c:pt idx="15743">
                  <c:v>7.8342964276621165</c:v>
                </c:pt>
                <c:pt idx="15744">
                  <c:v>7.798301105232583</c:v>
                </c:pt>
                <c:pt idx="15745">
                  <c:v>7.7983011052325892</c:v>
                </c:pt>
                <c:pt idx="15746">
                  <c:v>7.7983011052325848</c:v>
                </c:pt>
                <c:pt idx="15747">
                  <c:v>7.798301105232583</c:v>
                </c:pt>
                <c:pt idx="15748">
                  <c:v>7.7983011052325848</c:v>
                </c:pt>
                <c:pt idx="15749">
                  <c:v>7.798301105232583</c:v>
                </c:pt>
                <c:pt idx="15750">
                  <c:v>7.798301105232591</c:v>
                </c:pt>
                <c:pt idx="15751">
                  <c:v>7.7983011052325821</c:v>
                </c:pt>
                <c:pt idx="15752">
                  <c:v>7.798301105232583</c:v>
                </c:pt>
                <c:pt idx="15753">
                  <c:v>7.7983011052325821</c:v>
                </c:pt>
                <c:pt idx="15754">
                  <c:v>7.7983011052325875</c:v>
                </c:pt>
                <c:pt idx="15755">
                  <c:v>7.798301105232591</c:v>
                </c:pt>
                <c:pt idx="15756">
                  <c:v>7.7983011052325901</c:v>
                </c:pt>
                <c:pt idx="15757">
                  <c:v>7.798301105232591</c:v>
                </c:pt>
                <c:pt idx="15758">
                  <c:v>7.798301105232591</c:v>
                </c:pt>
                <c:pt idx="15759">
                  <c:v>7.7983011052325901</c:v>
                </c:pt>
                <c:pt idx="15760">
                  <c:v>7.7983011052325866</c:v>
                </c:pt>
                <c:pt idx="15761">
                  <c:v>7.7983011052325866</c:v>
                </c:pt>
                <c:pt idx="15762">
                  <c:v>7.7624711662869146</c:v>
                </c:pt>
                <c:pt idx="15763">
                  <c:v>7.7624711662869199</c:v>
                </c:pt>
                <c:pt idx="15764">
                  <c:v>7.7624711662869164</c:v>
                </c:pt>
                <c:pt idx="15765">
                  <c:v>7.7624711662869199</c:v>
                </c:pt>
                <c:pt idx="15766">
                  <c:v>7.7624711662869155</c:v>
                </c:pt>
                <c:pt idx="15767">
                  <c:v>7.762471166286911</c:v>
                </c:pt>
                <c:pt idx="15768">
                  <c:v>7.7624711662869137</c:v>
                </c:pt>
                <c:pt idx="15769">
                  <c:v>7.7624711662869199</c:v>
                </c:pt>
                <c:pt idx="15770">
                  <c:v>7.7624711662869208</c:v>
                </c:pt>
                <c:pt idx="15771">
                  <c:v>7.762471166286919</c:v>
                </c:pt>
                <c:pt idx="15772">
                  <c:v>7.7624711662869128</c:v>
                </c:pt>
                <c:pt idx="15773">
                  <c:v>7.7624711662869199</c:v>
                </c:pt>
                <c:pt idx="15774">
                  <c:v>7.7624711662869181</c:v>
                </c:pt>
                <c:pt idx="15775">
                  <c:v>7.7624711662869181</c:v>
                </c:pt>
                <c:pt idx="15776">
                  <c:v>7.762471166286911</c:v>
                </c:pt>
                <c:pt idx="15777">
                  <c:v>7.762471166286919</c:v>
                </c:pt>
                <c:pt idx="15778">
                  <c:v>7.7624711662869155</c:v>
                </c:pt>
                <c:pt idx="15779">
                  <c:v>7.7268058509570254</c:v>
                </c:pt>
                <c:pt idx="15780">
                  <c:v>7.7268058509570219</c:v>
                </c:pt>
                <c:pt idx="15781">
                  <c:v>7.7268058509570237</c:v>
                </c:pt>
                <c:pt idx="15782">
                  <c:v>7.7268058509570219</c:v>
                </c:pt>
                <c:pt idx="15783">
                  <c:v>7.7268058509570219</c:v>
                </c:pt>
                <c:pt idx="15784">
                  <c:v>7.7268058509570237</c:v>
                </c:pt>
                <c:pt idx="15785">
                  <c:v>7.7268058509570263</c:v>
                </c:pt>
                <c:pt idx="15786">
                  <c:v>7.726805850957021</c:v>
                </c:pt>
                <c:pt idx="15787">
                  <c:v>7.7268058509570245</c:v>
                </c:pt>
                <c:pt idx="15788">
                  <c:v>7.7268058509570237</c:v>
                </c:pt>
                <c:pt idx="15789">
                  <c:v>7.7268058509570183</c:v>
                </c:pt>
                <c:pt idx="15790">
                  <c:v>7.7268058509570219</c:v>
                </c:pt>
                <c:pt idx="15791">
                  <c:v>7.7268058509570228</c:v>
                </c:pt>
                <c:pt idx="15792">
                  <c:v>7.7268058509570254</c:v>
                </c:pt>
                <c:pt idx="15793">
                  <c:v>7.7268058509570192</c:v>
                </c:pt>
                <c:pt idx="15794">
                  <c:v>7.7268058509570228</c:v>
                </c:pt>
                <c:pt idx="15795">
                  <c:v>7.7268058509570281</c:v>
                </c:pt>
                <c:pt idx="15796">
                  <c:v>7.726805850957021</c:v>
                </c:pt>
                <c:pt idx="15797">
                  <c:v>7.7268058509570254</c:v>
                </c:pt>
                <c:pt idx="15798">
                  <c:v>7.6913044028661002</c:v>
                </c:pt>
                <c:pt idx="15799">
                  <c:v>7.691304402866102</c:v>
                </c:pt>
                <c:pt idx="15800">
                  <c:v>7.6913044028660984</c:v>
                </c:pt>
                <c:pt idx="15801">
                  <c:v>7.6913044028660966</c:v>
                </c:pt>
                <c:pt idx="15802">
                  <c:v>7.6913044028660975</c:v>
                </c:pt>
                <c:pt idx="15803">
                  <c:v>7.6913044028660984</c:v>
                </c:pt>
                <c:pt idx="15804">
                  <c:v>7.6913044028661028</c:v>
                </c:pt>
                <c:pt idx="15805">
                  <c:v>7.6913044028660966</c:v>
                </c:pt>
                <c:pt idx="15806">
                  <c:v>7.6913044028660984</c:v>
                </c:pt>
                <c:pt idx="15807">
                  <c:v>7.6913044028660966</c:v>
                </c:pt>
                <c:pt idx="15808">
                  <c:v>7.6913044028660957</c:v>
                </c:pt>
                <c:pt idx="15809">
                  <c:v>7.6913044028660975</c:v>
                </c:pt>
                <c:pt idx="15810">
                  <c:v>7.6559660691125586</c:v>
                </c:pt>
                <c:pt idx="15811">
                  <c:v>7.6559660691125577</c:v>
                </c:pt>
                <c:pt idx="15812">
                  <c:v>7.6559660691125586</c:v>
                </c:pt>
                <c:pt idx="15813">
                  <c:v>7.6559660691125551</c:v>
                </c:pt>
                <c:pt idx="15814">
                  <c:v>7.6559660691125533</c:v>
                </c:pt>
                <c:pt idx="15815">
                  <c:v>7.6559660691125577</c:v>
                </c:pt>
                <c:pt idx="15816">
                  <c:v>7.6559660691125639</c:v>
                </c:pt>
                <c:pt idx="15817">
                  <c:v>7.6559660691125568</c:v>
                </c:pt>
                <c:pt idx="15818">
                  <c:v>7.6559660691125595</c:v>
                </c:pt>
                <c:pt idx="15819">
                  <c:v>7.6559660691125604</c:v>
                </c:pt>
                <c:pt idx="15820">
                  <c:v>7.6559660691125551</c:v>
                </c:pt>
                <c:pt idx="15821">
                  <c:v>7.6559660691125613</c:v>
                </c:pt>
                <c:pt idx="15822">
                  <c:v>7.6559660691125568</c:v>
                </c:pt>
                <c:pt idx="15823">
                  <c:v>7.6559660691125586</c:v>
                </c:pt>
                <c:pt idx="15824">
                  <c:v>7.6559660691125595</c:v>
                </c:pt>
                <c:pt idx="15825">
                  <c:v>7.6559660691125551</c:v>
                </c:pt>
                <c:pt idx="15826">
                  <c:v>7.6559660691125622</c:v>
                </c:pt>
                <c:pt idx="15827">
                  <c:v>7.6559660691125551</c:v>
                </c:pt>
                <c:pt idx="15828">
                  <c:v>7.6559660691125595</c:v>
                </c:pt>
                <c:pt idx="15829">
                  <c:v>7.6559660691125595</c:v>
                </c:pt>
                <c:pt idx="15830">
                  <c:v>7.6559660691125586</c:v>
                </c:pt>
                <c:pt idx="15831">
                  <c:v>7.6207901002541139</c:v>
                </c:pt>
                <c:pt idx="15832">
                  <c:v>7.6207901002541156</c:v>
                </c:pt>
                <c:pt idx="15833">
                  <c:v>7.6207901002541183</c:v>
                </c:pt>
                <c:pt idx="15834">
                  <c:v>7.6207901002541156</c:v>
                </c:pt>
                <c:pt idx="15835">
                  <c:v>7.6207901002541165</c:v>
                </c:pt>
                <c:pt idx="15836">
                  <c:v>7.6207901002541192</c:v>
                </c:pt>
                <c:pt idx="15837">
                  <c:v>7.6207901002541183</c:v>
                </c:pt>
                <c:pt idx="15838">
                  <c:v>7.6207901002541156</c:v>
                </c:pt>
                <c:pt idx="15839">
                  <c:v>7.6207901002541201</c:v>
                </c:pt>
                <c:pt idx="15840">
                  <c:v>7.6207901002541174</c:v>
                </c:pt>
                <c:pt idx="15841">
                  <c:v>7.6207901002541183</c:v>
                </c:pt>
                <c:pt idx="15842">
                  <c:v>7.5857757502918366</c:v>
                </c:pt>
                <c:pt idx="15843">
                  <c:v>7.5857757502918357</c:v>
                </c:pt>
                <c:pt idx="15844">
                  <c:v>7.5857757502918322</c:v>
                </c:pt>
                <c:pt idx="15845">
                  <c:v>7.5857757502918313</c:v>
                </c:pt>
                <c:pt idx="15846">
                  <c:v>7.5857757502918357</c:v>
                </c:pt>
                <c:pt idx="15847">
                  <c:v>7.5857757502918357</c:v>
                </c:pt>
                <c:pt idx="15848">
                  <c:v>7.5857757502918322</c:v>
                </c:pt>
                <c:pt idx="15849">
                  <c:v>7.5857757502918339</c:v>
                </c:pt>
                <c:pt idx="15850">
                  <c:v>7.5857757502918375</c:v>
                </c:pt>
                <c:pt idx="15851">
                  <c:v>7.5857757502918384</c:v>
                </c:pt>
                <c:pt idx="15852">
                  <c:v>7.5857757502918375</c:v>
                </c:pt>
                <c:pt idx="15853">
                  <c:v>7.5857757502918357</c:v>
                </c:pt>
                <c:pt idx="15854">
                  <c:v>7.5857757502918348</c:v>
                </c:pt>
                <c:pt idx="15855">
                  <c:v>7.5857757502918366</c:v>
                </c:pt>
                <c:pt idx="15856">
                  <c:v>7.585775750291833</c:v>
                </c:pt>
                <c:pt idx="15857">
                  <c:v>7.5857757502918339</c:v>
                </c:pt>
                <c:pt idx="15858">
                  <c:v>7.5857757502918339</c:v>
                </c:pt>
                <c:pt idx="15859">
                  <c:v>7.5509222766543385</c:v>
                </c:pt>
                <c:pt idx="15860">
                  <c:v>7.5509222766543349</c:v>
                </c:pt>
                <c:pt idx="15861">
                  <c:v>7.5509222766543393</c:v>
                </c:pt>
                <c:pt idx="15862">
                  <c:v>7.5509222766543465</c:v>
                </c:pt>
                <c:pt idx="15863">
                  <c:v>7.5509222766543385</c:v>
                </c:pt>
                <c:pt idx="15864">
                  <c:v>7.5509222766543331</c:v>
                </c:pt>
                <c:pt idx="15865">
                  <c:v>7.5509222766543438</c:v>
                </c:pt>
                <c:pt idx="15866">
                  <c:v>7.5509222766543358</c:v>
                </c:pt>
                <c:pt idx="15867">
                  <c:v>7.5509222766543411</c:v>
                </c:pt>
                <c:pt idx="15868">
                  <c:v>7.5509222766543411</c:v>
                </c:pt>
                <c:pt idx="15869">
                  <c:v>7.5509222766543393</c:v>
                </c:pt>
                <c:pt idx="15870">
                  <c:v>7.5509222766543358</c:v>
                </c:pt>
                <c:pt idx="15871">
                  <c:v>7.550922276654334</c:v>
                </c:pt>
                <c:pt idx="15872">
                  <c:v>7.5509222766543411</c:v>
                </c:pt>
                <c:pt idx="15873">
                  <c:v>7.5509222766543349</c:v>
                </c:pt>
                <c:pt idx="15874">
                  <c:v>7.5509222766543367</c:v>
                </c:pt>
                <c:pt idx="15875">
                  <c:v>7.5509222766543385</c:v>
                </c:pt>
                <c:pt idx="15876">
                  <c:v>7.5162289401820566</c:v>
                </c:pt>
                <c:pt idx="15877">
                  <c:v>7.5162289401820548</c:v>
                </c:pt>
                <c:pt idx="15878">
                  <c:v>7.5162289401820539</c:v>
                </c:pt>
                <c:pt idx="15879">
                  <c:v>7.516228940182053</c:v>
                </c:pt>
                <c:pt idx="15880">
                  <c:v>7.5162289401820548</c:v>
                </c:pt>
                <c:pt idx="15881">
                  <c:v>7.5162289401820512</c:v>
                </c:pt>
                <c:pt idx="15882">
                  <c:v>7.5162289401820539</c:v>
                </c:pt>
                <c:pt idx="15883">
                  <c:v>7.5162289401820503</c:v>
                </c:pt>
                <c:pt idx="15884">
                  <c:v>7.5162289401820503</c:v>
                </c:pt>
                <c:pt idx="15885">
                  <c:v>7.516228940182053</c:v>
                </c:pt>
                <c:pt idx="15886">
                  <c:v>7.5162289401820512</c:v>
                </c:pt>
                <c:pt idx="15887">
                  <c:v>7.5162289401820486</c:v>
                </c:pt>
                <c:pt idx="15888">
                  <c:v>7.5162289401820539</c:v>
                </c:pt>
                <c:pt idx="15889">
                  <c:v>7.516228940182053</c:v>
                </c:pt>
                <c:pt idx="15890">
                  <c:v>7.5162289401820503</c:v>
                </c:pt>
                <c:pt idx="15891">
                  <c:v>7.5162289401820548</c:v>
                </c:pt>
                <c:pt idx="15892">
                  <c:v>7.4816950051115469</c:v>
                </c:pt>
                <c:pt idx="15893">
                  <c:v>7.4816950051115416</c:v>
                </c:pt>
                <c:pt idx="15894">
                  <c:v>7.4816950051115452</c:v>
                </c:pt>
                <c:pt idx="15895">
                  <c:v>7.4816950051115496</c:v>
                </c:pt>
                <c:pt idx="15896">
                  <c:v>7.4816950051115416</c:v>
                </c:pt>
                <c:pt idx="15897">
                  <c:v>7.4816950051115381</c:v>
                </c:pt>
                <c:pt idx="15898">
                  <c:v>7.4816950051115416</c:v>
                </c:pt>
                <c:pt idx="15899">
                  <c:v>7.4816950051115469</c:v>
                </c:pt>
                <c:pt idx="15900">
                  <c:v>7.4816950051115443</c:v>
                </c:pt>
                <c:pt idx="15901">
                  <c:v>7.4816950051115407</c:v>
                </c:pt>
                <c:pt idx="15902">
                  <c:v>7.4473197390598909</c:v>
                </c:pt>
                <c:pt idx="15903">
                  <c:v>7.4473197390598918</c:v>
                </c:pt>
                <c:pt idx="15904">
                  <c:v>7.4473197390598909</c:v>
                </c:pt>
                <c:pt idx="15905">
                  <c:v>7.4473197390598909</c:v>
                </c:pt>
                <c:pt idx="15906">
                  <c:v>7.44731973905989</c:v>
                </c:pt>
                <c:pt idx="15907">
                  <c:v>7.4473197390598909</c:v>
                </c:pt>
                <c:pt idx="15908">
                  <c:v>7.4473197390598926</c:v>
                </c:pt>
                <c:pt idx="15909">
                  <c:v>7.4473197390598926</c:v>
                </c:pt>
                <c:pt idx="15910">
                  <c:v>7.44731973905989</c:v>
                </c:pt>
                <c:pt idx="15911">
                  <c:v>7.4473197390598935</c:v>
                </c:pt>
                <c:pt idx="15912">
                  <c:v>7.4473197390598855</c:v>
                </c:pt>
                <c:pt idx="15913">
                  <c:v>7.44731973905989</c:v>
                </c:pt>
                <c:pt idx="15914">
                  <c:v>7.4473197390598918</c:v>
                </c:pt>
                <c:pt idx="15915">
                  <c:v>7.4131024130091729</c:v>
                </c:pt>
                <c:pt idx="15916">
                  <c:v>7.4131024130091756</c:v>
                </c:pt>
                <c:pt idx="15917">
                  <c:v>7.4131024130091783</c:v>
                </c:pt>
                <c:pt idx="15918">
                  <c:v>7.4131024130091783</c:v>
                </c:pt>
                <c:pt idx="15919">
                  <c:v>7.4131024130091721</c:v>
                </c:pt>
                <c:pt idx="15920">
                  <c:v>7.4131024130091783</c:v>
                </c:pt>
                <c:pt idx="15921">
                  <c:v>7.41310241300918</c:v>
                </c:pt>
                <c:pt idx="15922">
                  <c:v>7.4131024130091756</c:v>
                </c:pt>
                <c:pt idx="15923">
                  <c:v>7.4131024130091756</c:v>
                </c:pt>
                <c:pt idx="15924">
                  <c:v>7.4131024130091747</c:v>
                </c:pt>
                <c:pt idx="15925">
                  <c:v>7.4131024130091783</c:v>
                </c:pt>
                <c:pt idx="15926">
                  <c:v>7.4131024130091783</c:v>
                </c:pt>
                <c:pt idx="15927">
                  <c:v>7.4131024130091765</c:v>
                </c:pt>
                <c:pt idx="15928">
                  <c:v>7.4131024130091721</c:v>
                </c:pt>
                <c:pt idx="15929">
                  <c:v>7.3790423012910047</c:v>
                </c:pt>
                <c:pt idx="15930">
                  <c:v>7.3790423012910074</c:v>
                </c:pt>
                <c:pt idx="15931">
                  <c:v>7.3790423012910056</c:v>
                </c:pt>
                <c:pt idx="15932">
                  <c:v>7.3790423012910047</c:v>
                </c:pt>
                <c:pt idx="15933">
                  <c:v>7.37904230129101</c:v>
                </c:pt>
                <c:pt idx="15934">
                  <c:v>7.3790423012910038</c:v>
                </c:pt>
                <c:pt idx="15935">
                  <c:v>7.3790423012910056</c:v>
                </c:pt>
                <c:pt idx="15936">
                  <c:v>7.3790423012910065</c:v>
                </c:pt>
                <c:pt idx="15937">
                  <c:v>7.3790423012910029</c:v>
                </c:pt>
                <c:pt idx="15938">
                  <c:v>7.3790423012910047</c:v>
                </c:pt>
                <c:pt idx="15939">
                  <c:v>7.3790423012910082</c:v>
                </c:pt>
                <c:pt idx="15940">
                  <c:v>7.3790423012910065</c:v>
                </c:pt>
                <c:pt idx="15941">
                  <c:v>7.3790423012910047</c:v>
                </c:pt>
                <c:pt idx="15942">
                  <c:v>7.3451386815711466</c:v>
                </c:pt>
                <c:pt idx="15943">
                  <c:v>7.345138681571143</c:v>
                </c:pt>
                <c:pt idx="15944">
                  <c:v>7.3451386815711475</c:v>
                </c:pt>
                <c:pt idx="15945">
                  <c:v>7.3451386815711448</c:v>
                </c:pt>
                <c:pt idx="15946">
                  <c:v>7.3451386815711457</c:v>
                </c:pt>
                <c:pt idx="15947">
                  <c:v>7.3451386815711457</c:v>
                </c:pt>
                <c:pt idx="15948">
                  <c:v>7.3451386815711466</c:v>
                </c:pt>
                <c:pt idx="15949">
                  <c:v>7.3451386815711439</c:v>
                </c:pt>
                <c:pt idx="15950">
                  <c:v>7.345138681571151</c:v>
                </c:pt>
                <c:pt idx="15951">
                  <c:v>7.3451386815711466</c:v>
                </c:pt>
                <c:pt idx="15952">
                  <c:v>7.3451386815711457</c:v>
                </c:pt>
                <c:pt idx="15953">
                  <c:v>7.3451386815711412</c:v>
                </c:pt>
                <c:pt idx="15954">
                  <c:v>7.3451386815711484</c:v>
                </c:pt>
                <c:pt idx="15955">
                  <c:v>7.3451386815711466</c:v>
                </c:pt>
                <c:pt idx="15956">
                  <c:v>7.3451386815711457</c:v>
                </c:pt>
                <c:pt idx="15957">
                  <c:v>7.3113908348341718</c:v>
                </c:pt>
                <c:pt idx="15958">
                  <c:v>7.3113908348341745</c:v>
                </c:pt>
                <c:pt idx="15959">
                  <c:v>7.311390834834171</c:v>
                </c:pt>
                <c:pt idx="15960">
                  <c:v>7.3113908348341718</c:v>
                </c:pt>
                <c:pt idx="15961">
                  <c:v>7.3113908348341692</c:v>
                </c:pt>
                <c:pt idx="15962">
                  <c:v>7.3113908348341674</c:v>
                </c:pt>
                <c:pt idx="15963">
                  <c:v>7.311390834834171</c:v>
                </c:pt>
                <c:pt idx="15964">
                  <c:v>7.3113908348341692</c:v>
                </c:pt>
                <c:pt idx="15965">
                  <c:v>7.3113908348341701</c:v>
                </c:pt>
                <c:pt idx="15966">
                  <c:v>7.3113908348341772</c:v>
                </c:pt>
                <c:pt idx="15967">
                  <c:v>7.3113908348341736</c:v>
                </c:pt>
                <c:pt idx="15968">
                  <c:v>7.311390834834171</c:v>
                </c:pt>
                <c:pt idx="15969">
                  <c:v>7.2777980453682423</c:v>
                </c:pt>
                <c:pt idx="15970">
                  <c:v>7.2777980453682369</c:v>
                </c:pt>
                <c:pt idx="15971">
                  <c:v>7.2777980453682387</c:v>
                </c:pt>
                <c:pt idx="15972">
                  <c:v>7.2777980453682405</c:v>
                </c:pt>
                <c:pt idx="15973">
                  <c:v>7.2777980453682343</c:v>
                </c:pt>
                <c:pt idx="15974">
                  <c:v>7.2777980453682343</c:v>
                </c:pt>
                <c:pt idx="15975">
                  <c:v>7.2777980453682369</c:v>
                </c:pt>
                <c:pt idx="15976">
                  <c:v>7.2777980453682334</c:v>
                </c:pt>
                <c:pt idx="15977">
                  <c:v>7.2777980453682352</c:v>
                </c:pt>
                <c:pt idx="15978">
                  <c:v>7.2777980453682378</c:v>
                </c:pt>
                <c:pt idx="15979">
                  <c:v>7.2777980453682414</c:v>
                </c:pt>
                <c:pt idx="15980">
                  <c:v>7.2777980453682369</c:v>
                </c:pt>
                <c:pt idx="15981">
                  <c:v>7.2777980453682414</c:v>
                </c:pt>
                <c:pt idx="15982">
                  <c:v>7.2777980453682405</c:v>
                </c:pt>
                <c:pt idx="15983">
                  <c:v>7.2777980453682378</c:v>
                </c:pt>
                <c:pt idx="15984">
                  <c:v>7.2777980453682396</c:v>
                </c:pt>
                <c:pt idx="15985">
                  <c:v>7.2777980453682352</c:v>
                </c:pt>
                <c:pt idx="15986">
                  <c:v>7.2777980453682378</c:v>
                </c:pt>
                <c:pt idx="15987">
                  <c:v>7.2777980453682343</c:v>
                </c:pt>
                <c:pt idx="15988">
                  <c:v>7.277798045368236</c:v>
                </c:pt>
                <c:pt idx="15989">
                  <c:v>7.2777980453682396</c:v>
                </c:pt>
                <c:pt idx="15990">
                  <c:v>7.2777980453682325</c:v>
                </c:pt>
                <c:pt idx="15991">
                  <c:v>7.277798045368236</c:v>
                </c:pt>
                <c:pt idx="15992">
                  <c:v>7.2443596007499007</c:v>
                </c:pt>
                <c:pt idx="15993">
                  <c:v>7.244359600749898</c:v>
                </c:pt>
                <c:pt idx="15994">
                  <c:v>7.2443596007498963</c:v>
                </c:pt>
                <c:pt idx="15995">
                  <c:v>7.2443596007498963</c:v>
                </c:pt>
                <c:pt idx="15996">
                  <c:v>7.2443596007499016</c:v>
                </c:pt>
                <c:pt idx="15997">
                  <c:v>7.2443596007499025</c:v>
                </c:pt>
                <c:pt idx="15998">
                  <c:v>7.2443596007498998</c:v>
                </c:pt>
                <c:pt idx="15999">
                  <c:v>7.2443596007498963</c:v>
                </c:pt>
                <c:pt idx="16000">
                  <c:v>7.2443596007498972</c:v>
                </c:pt>
                <c:pt idx="16001">
                  <c:v>7.2443596007499007</c:v>
                </c:pt>
                <c:pt idx="16002">
                  <c:v>7.2443596007499034</c:v>
                </c:pt>
                <c:pt idx="16003">
                  <c:v>7.211074791828997</c:v>
                </c:pt>
                <c:pt idx="16004">
                  <c:v>7.211074791828997</c:v>
                </c:pt>
                <c:pt idx="16005">
                  <c:v>7.2110747918289944</c:v>
                </c:pt>
                <c:pt idx="16006">
                  <c:v>7.2110747918289935</c:v>
                </c:pt>
                <c:pt idx="16007">
                  <c:v>7.2110747918289952</c:v>
                </c:pt>
                <c:pt idx="16008">
                  <c:v>7.2110747918290006</c:v>
                </c:pt>
                <c:pt idx="16009">
                  <c:v>7.2110747918289952</c:v>
                </c:pt>
                <c:pt idx="16010">
                  <c:v>7.2110747918289979</c:v>
                </c:pt>
                <c:pt idx="16011">
                  <c:v>7.2110747918289944</c:v>
                </c:pt>
                <c:pt idx="16012">
                  <c:v>7.2110747918289944</c:v>
                </c:pt>
                <c:pt idx="16013">
                  <c:v>7.2110747918289952</c:v>
                </c:pt>
                <c:pt idx="16014">
                  <c:v>7.2110747918289952</c:v>
                </c:pt>
                <c:pt idx="16015">
                  <c:v>7.211074791828997</c:v>
                </c:pt>
                <c:pt idx="16016">
                  <c:v>7.2110747918289935</c:v>
                </c:pt>
                <c:pt idx="16017">
                  <c:v>7.2110747918289961</c:v>
                </c:pt>
                <c:pt idx="16018">
                  <c:v>7.2110747918289979</c:v>
                </c:pt>
                <c:pt idx="16019">
                  <c:v>7.2110747918289988</c:v>
                </c:pt>
                <c:pt idx="16020">
                  <c:v>7.2110747918289935</c:v>
                </c:pt>
                <c:pt idx="16021">
                  <c:v>7.2110747918289988</c:v>
                </c:pt>
                <c:pt idx="16022">
                  <c:v>7.211074791828997</c:v>
                </c:pt>
                <c:pt idx="16023">
                  <c:v>7.1779429127136174</c:v>
                </c:pt>
                <c:pt idx="16024">
                  <c:v>7.1779429127136209</c:v>
                </c:pt>
                <c:pt idx="16025">
                  <c:v>7.1779429127136147</c:v>
                </c:pt>
                <c:pt idx="16026">
                  <c:v>7.1779429127136156</c:v>
                </c:pt>
                <c:pt idx="16027">
                  <c:v>7.1779429127136201</c:v>
                </c:pt>
                <c:pt idx="16028">
                  <c:v>7.1779429127136147</c:v>
                </c:pt>
                <c:pt idx="16029">
                  <c:v>7.1779429127136201</c:v>
                </c:pt>
                <c:pt idx="16030">
                  <c:v>7.1779429127136156</c:v>
                </c:pt>
                <c:pt idx="16031">
                  <c:v>7.1779429127136112</c:v>
                </c:pt>
                <c:pt idx="16032">
                  <c:v>7.1779429127136138</c:v>
                </c:pt>
                <c:pt idx="16033">
                  <c:v>7.1779429127136192</c:v>
                </c:pt>
                <c:pt idx="16034">
                  <c:v>7.1779429127136174</c:v>
                </c:pt>
                <c:pt idx="16035">
                  <c:v>7.1779429127136147</c:v>
                </c:pt>
                <c:pt idx="16036">
                  <c:v>7.1779429127136192</c:v>
                </c:pt>
                <c:pt idx="16037">
                  <c:v>7.1779429127136192</c:v>
                </c:pt>
                <c:pt idx="16038">
                  <c:v>7.1779429127136183</c:v>
                </c:pt>
                <c:pt idx="16039">
                  <c:v>7.1779429127136147</c:v>
                </c:pt>
                <c:pt idx="16040">
                  <c:v>7.1779429127136165</c:v>
                </c:pt>
                <c:pt idx="16041">
                  <c:v>7.1779429127136156</c:v>
                </c:pt>
                <c:pt idx="16042">
                  <c:v>7.1779429127136174</c:v>
                </c:pt>
                <c:pt idx="16043">
                  <c:v>7.1779429127136183</c:v>
                </c:pt>
                <c:pt idx="16044">
                  <c:v>7.1449632607551381</c:v>
                </c:pt>
                <c:pt idx="16045">
                  <c:v>7.1449632607551328</c:v>
                </c:pt>
                <c:pt idx="16046">
                  <c:v>7.1449632607551283</c:v>
                </c:pt>
                <c:pt idx="16047">
                  <c:v>7.1449632607551328</c:v>
                </c:pt>
                <c:pt idx="16048">
                  <c:v>7.1449632607551301</c:v>
                </c:pt>
                <c:pt idx="16049">
                  <c:v>7.1449632607551319</c:v>
                </c:pt>
                <c:pt idx="16050">
                  <c:v>7.1449632607551363</c:v>
                </c:pt>
                <c:pt idx="16051">
                  <c:v>7.1449632607551337</c:v>
                </c:pt>
                <c:pt idx="16052">
                  <c:v>7.1449632607551328</c:v>
                </c:pt>
                <c:pt idx="16053">
                  <c:v>7.1449632607551363</c:v>
                </c:pt>
                <c:pt idx="16054">
                  <c:v>7.1449632607551381</c:v>
                </c:pt>
                <c:pt idx="16055">
                  <c:v>7.144963260755139</c:v>
                </c:pt>
                <c:pt idx="16056">
                  <c:v>7.1449632607551292</c:v>
                </c:pt>
                <c:pt idx="16057">
                  <c:v>7.1449632607551319</c:v>
                </c:pt>
                <c:pt idx="16058">
                  <c:v>7.1449632607551354</c:v>
                </c:pt>
                <c:pt idx="16059">
                  <c:v>7.1449632607551363</c:v>
                </c:pt>
                <c:pt idx="16060">
                  <c:v>7.1449632607551319</c:v>
                </c:pt>
                <c:pt idx="16061">
                  <c:v>7.1449632607551319</c:v>
                </c:pt>
                <c:pt idx="16062">
                  <c:v>7.1449632607551301</c:v>
                </c:pt>
                <c:pt idx="16063">
                  <c:v>7.1449632607551408</c:v>
                </c:pt>
                <c:pt idx="16064">
                  <c:v>7.1449632607551319</c:v>
                </c:pt>
                <c:pt idx="16065">
                  <c:v>7.1449632607551372</c:v>
                </c:pt>
                <c:pt idx="16066">
                  <c:v>7.1449632607551337</c:v>
                </c:pt>
                <c:pt idx="16067">
                  <c:v>7.1449632607551328</c:v>
                </c:pt>
                <c:pt idx="16068">
                  <c:v>7.1449632607551345</c:v>
                </c:pt>
                <c:pt idx="16069">
                  <c:v>7.1121351365332908</c:v>
                </c:pt>
                <c:pt idx="16070">
                  <c:v>7.1121351365332934</c:v>
                </c:pt>
                <c:pt idx="16071">
                  <c:v>7.1121351365332925</c:v>
                </c:pt>
                <c:pt idx="16072">
                  <c:v>7.1121351365332925</c:v>
                </c:pt>
                <c:pt idx="16073">
                  <c:v>7.1121351365332881</c:v>
                </c:pt>
                <c:pt idx="16074">
                  <c:v>7.1121351365332899</c:v>
                </c:pt>
                <c:pt idx="16075">
                  <c:v>7.1121351365332917</c:v>
                </c:pt>
                <c:pt idx="16076">
                  <c:v>7.1121351365332917</c:v>
                </c:pt>
                <c:pt idx="16077">
                  <c:v>7.1121351365332943</c:v>
                </c:pt>
                <c:pt idx="16078">
                  <c:v>7.1121351365332899</c:v>
                </c:pt>
                <c:pt idx="16079">
                  <c:v>7.1121351365332899</c:v>
                </c:pt>
                <c:pt idx="16080">
                  <c:v>7.0794578438413813</c:v>
                </c:pt>
                <c:pt idx="16081">
                  <c:v>7.0794578438413724</c:v>
                </c:pt>
                <c:pt idx="16082">
                  <c:v>7.0794578438413751</c:v>
                </c:pt>
                <c:pt idx="16083">
                  <c:v>7.0794578438413742</c:v>
                </c:pt>
                <c:pt idx="16084">
                  <c:v>7.079457843841376</c:v>
                </c:pt>
                <c:pt idx="16085">
                  <c:v>7.0794578438413751</c:v>
                </c:pt>
                <c:pt idx="16086">
                  <c:v>7.079457843841376</c:v>
                </c:pt>
                <c:pt idx="16087">
                  <c:v>7.0794578438413742</c:v>
                </c:pt>
                <c:pt idx="16088">
                  <c:v>7.079457843841376</c:v>
                </c:pt>
                <c:pt idx="16089">
                  <c:v>7.0794578438413822</c:v>
                </c:pt>
                <c:pt idx="16090">
                  <c:v>7.0794578438413733</c:v>
                </c:pt>
                <c:pt idx="16091">
                  <c:v>7.0794578438413795</c:v>
                </c:pt>
                <c:pt idx="16092">
                  <c:v>7.0794578438413742</c:v>
                </c:pt>
                <c:pt idx="16093">
                  <c:v>7.0794578438413778</c:v>
                </c:pt>
                <c:pt idx="16094">
                  <c:v>7.0794578438413742</c:v>
                </c:pt>
                <c:pt idx="16095">
                  <c:v>7.0469306896714681</c:v>
                </c:pt>
                <c:pt idx="16096">
                  <c:v>7.0469306896714663</c:v>
                </c:pt>
                <c:pt idx="16097">
                  <c:v>7.0469306896714627</c:v>
                </c:pt>
                <c:pt idx="16098">
                  <c:v>7.0469306896714627</c:v>
                </c:pt>
                <c:pt idx="16099">
                  <c:v>7.0469306896714672</c:v>
                </c:pt>
                <c:pt idx="16100">
                  <c:v>7.0469306896714654</c:v>
                </c:pt>
                <c:pt idx="16101">
                  <c:v>7.0469306896714654</c:v>
                </c:pt>
                <c:pt idx="16102">
                  <c:v>7.0469306896714654</c:v>
                </c:pt>
                <c:pt idx="16103">
                  <c:v>7.046930689671469</c:v>
                </c:pt>
                <c:pt idx="16104">
                  <c:v>7.0469306896714654</c:v>
                </c:pt>
                <c:pt idx="16105">
                  <c:v>7.0469306896714663</c:v>
                </c:pt>
                <c:pt idx="16106">
                  <c:v>7.0469306896714663</c:v>
                </c:pt>
                <c:pt idx="16107">
                  <c:v>7.0145529841997094</c:v>
                </c:pt>
                <c:pt idx="16108">
                  <c:v>7.0145529841997112</c:v>
                </c:pt>
                <c:pt idx="16109">
                  <c:v>7.0145529841997076</c:v>
                </c:pt>
                <c:pt idx="16110">
                  <c:v>7.014552984199713</c:v>
                </c:pt>
                <c:pt idx="16111">
                  <c:v>7.0145529841997067</c:v>
                </c:pt>
                <c:pt idx="16112">
                  <c:v>7.0145529841997121</c:v>
                </c:pt>
                <c:pt idx="16113">
                  <c:v>7.0145529841997103</c:v>
                </c:pt>
                <c:pt idx="16114">
                  <c:v>7.0145529841997103</c:v>
                </c:pt>
                <c:pt idx="16115">
                  <c:v>7.0145529841997156</c:v>
                </c:pt>
                <c:pt idx="16116">
                  <c:v>7.0145529841997076</c:v>
                </c:pt>
                <c:pt idx="16117">
                  <c:v>7.0145529841997059</c:v>
                </c:pt>
                <c:pt idx="16118">
                  <c:v>7.0145529841997076</c:v>
                </c:pt>
                <c:pt idx="16119">
                  <c:v>7.0145529841997121</c:v>
                </c:pt>
                <c:pt idx="16120">
                  <c:v>7.0145529841997121</c:v>
                </c:pt>
                <c:pt idx="16121">
                  <c:v>7.0145529841997147</c:v>
                </c:pt>
                <c:pt idx="16122">
                  <c:v>7.014552984199713</c:v>
                </c:pt>
                <c:pt idx="16123">
                  <c:v>7.0145529841997165</c:v>
                </c:pt>
                <c:pt idx="16124">
                  <c:v>7.014552984199713</c:v>
                </c:pt>
                <c:pt idx="16125">
                  <c:v>7.0145529841997103</c:v>
                </c:pt>
                <c:pt idx="16126">
                  <c:v>6.9823240407717124</c:v>
                </c:pt>
                <c:pt idx="16127">
                  <c:v>6.9823240407717133</c:v>
                </c:pt>
                <c:pt idx="16128">
                  <c:v>6.982324040771716</c:v>
                </c:pt>
                <c:pt idx="16129">
                  <c:v>6.982324040771708</c:v>
                </c:pt>
                <c:pt idx="16130">
                  <c:v>6.9823240407717115</c:v>
                </c:pt>
                <c:pt idx="16131">
                  <c:v>6.9823240407717098</c:v>
                </c:pt>
                <c:pt idx="16132">
                  <c:v>6.9823240407717098</c:v>
                </c:pt>
                <c:pt idx="16133">
                  <c:v>6.9823240407717106</c:v>
                </c:pt>
                <c:pt idx="16134">
                  <c:v>6.9823240407717098</c:v>
                </c:pt>
                <c:pt idx="16135">
                  <c:v>6.9823240407717098</c:v>
                </c:pt>
                <c:pt idx="16136">
                  <c:v>6.9823240407717098</c:v>
                </c:pt>
                <c:pt idx="16137">
                  <c:v>6.9502431758879677</c:v>
                </c:pt>
                <c:pt idx="16138">
                  <c:v>6.9502431758879695</c:v>
                </c:pt>
                <c:pt idx="16139">
                  <c:v>6.9502431758879659</c:v>
                </c:pt>
                <c:pt idx="16140">
                  <c:v>6.9502431758879633</c:v>
                </c:pt>
                <c:pt idx="16141">
                  <c:v>6.9502431758879704</c:v>
                </c:pt>
                <c:pt idx="16142">
                  <c:v>6.9502431758879668</c:v>
                </c:pt>
                <c:pt idx="16143">
                  <c:v>6.9502431758879659</c:v>
                </c:pt>
                <c:pt idx="16144">
                  <c:v>6.9502431758879686</c:v>
                </c:pt>
                <c:pt idx="16145">
                  <c:v>6.9502431758879704</c:v>
                </c:pt>
                <c:pt idx="16146">
                  <c:v>6.9502431758879633</c:v>
                </c:pt>
                <c:pt idx="16147">
                  <c:v>6.9502431758879695</c:v>
                </c:pt>
                <c:pt idx="16148">
                  <c:v>6.9502431758879641</c:v>
                </c:pt>
                <c:pt idx="16149">
                  <c:v>6.9502431758879659</c:v>
                </c:pt>
                <c:pt idx="16150">
                  <c:v>6.9502431758879677</c:v>
                </c:pt>
                <c:pt idx="16151">
                  <c:v>6.9502431758879668</c:v>
                </c:pt>
                <c:pt idx="16152">
                  <c:v>6.9502431758879668</c:v>
                </c:pt>
                <c:pt idx="16153">
                  <c:v>6.9183097091893622</c:v>
                </c:pt>
                <c:pt idx="16154">
                  <c:v>6.9183097091893648</c:v>
                </c:pt>
                <c:pt idx="16155">
                  <c:v>6.9183097091893631</c:v>
                </c:pt>
                <c:pt idx="16156">
                  <c:v>6.9183097091893639</c:v>
                </c:pt>
                <c:pt idx="16157">
                  <c:v>6.9183097091893639</c:v>
                </c:pt>
                <c:pt idx="16158">
                  <c:v>6.9183097091893657</c:v>
                </c:pt>
                <c:pt idx="16159">
                  <c:v>6.9183097091893648</c:v>
                </c:pt>
                <c:pt idx="16160">
                  <c:v>6.9183097091893648</c:v>
                </c:pt>
                <c:pt idx="16161">
                  <c:v>6.9183097091893693</c:v>
                </c:pt>
                <c:pt idx="16162">
                  <c:v>6.9183097091893675</c:v>
                </c:pt>
                <c:pt idx="16163">
                  <c:v>6.9183097091893622</c:v>
                </c:pt>
                <c:pt idx="16164">
                  <c:v>6.9183097091893666</c:v>
                </c:pt>
                <c:pt idx="16165">
                  <c:v>6.9183097091893675</c:v>
                </c:pt>
                <c:pt idx="16166">
                  <c:v>6.9183097091893666</c:v>
                </c:pt>
                <c:pt idx="16167">
                  <c:v>6.9183097091893631</c:v>
                </c:pt>
                <c:pt idx="16168">
                  <c:v>6.9183097091893622</c:v>
                </c:pt>
                <c:pt idx="16169">
                  <c:v>6.9183097091893675</c:v>
                </c:pt>
                <c:pt idx="16170">
                  <c:v>6.9183097091893631</c:v>
                </c:pt>
                <c:pt idx="16171">
                  <c:v>6.9183097091893666</c:v>
                </c:pt>
                <c:pt idx="16172">
                  <c:v>6.9183097091893693</c:v>
                </c:pt>
                <c:pt idx="16173">
                  <c:v>6.9183097091893648</c:v>
                </c:pt>
                <c:pt idx="16174">
                  <c:v>6.9183097091893622</c:v>
                </c:pt>
                <c:pt idx="16175">
                  <c:v>6.8865229634427578</c:v>
                </c:pt>
                <c:pt idx="16176">
                  <c:v>6.8865229634427623</c:v>
                </c:pt>
                <c:pt idx="16177">
                  <c:v>6.8865229634427605</c:v>
                </c:pt>
                <c:pt idx="16178">
                  <c:v>6.8865229634427658</c:v>
                </c:pt>
                <c:pt idx="16179">
                  <c:v>6.8865229634427596</c:v>
                </c:pt>
                <c:pt idx="16180">
                  <c:v>6.8865229634427596</c:v>
                </c:pt>
                <c:pt idx="16181">
                  <c:v>6.8865229634427649</c:v>
                </c:pt>
                <c:pt idx="16182">
                  <c:v>6.8865229634427623</c:v>
                </c:pt>
                <c:pt idx="16183">
                  <c:v>6.8865229634427649</c:v>
                </c:pt>
                <c:pt idx="16184">
                  <c:v>6.8865229634427578</c:v>
                </c:pt>
                <c:pt idx="16185">
                  <c:v>6.8548822645266139</c:v>
                </c:pt>
                <c:pt idx="16186">
                  <c:v>6.8548822645266156</c:v>
                </c:pt>
                <c:pt idx="16187">
                  <c:v>6.8548822645266139</c:v>
                </c:pt>
                <c:pt idx="16188">
                  <c:v>6.8548822645266192</c:v>
                </c:pt>
                <c:pt idx="16189">
                  <c:v>6.854882264526621</c:v>
                </c:pt>
                <c:pt idx="16190">
                  <c:v>6.8548822645266139</c:v>
                </c:pt>
                <c:pt idx="16191">
                  <c:v>6.8548822645266165</c:v>
                </c:pt>
                <c:pt idx="16192">
                  <c:v>6.8548822645266148</c:v>
                </c:pt>
                <c:pt idx="16193">
                  <c:v>6.8548822645266183</c:v>
                </c:pt>
                <c:pt idx="16194">
                  <c:v>6.8548822645266139</c:v>
                </c:pt>
                <c:pt idx="16195">
                  <c:v>6.8548822645266165</c:v>
                </c:pt>
                <c:pt idx="16196">
                  <c:v>6.854882264526613</c:v>
                </c:pt>
                <c:pt idx="16197">
                  <c:v>6.8548822645266156</c:v>
                </c:pt>
                <c:pt idx="16198">
                  <c:v>6.8548822645266201</c:v>
                </c:pt>
                <c:pt idx="16199">
                  <c:v>6.8233869414166897</c:v>
                </c:pt>
                <c:pt idx="16200">
                  <c:v>6.8233869414166897</c:v>
                </c:pt>
                <c:pt idx="16201">
                  <c:v>6.8233869414166897</c:v>
                </c:pt>
                <c:pt idx="16202">
                  <c:v>6.8233869414166941</c:v>
                </c:pt>
                <c:pt idx="16203">
                  <c:v>6.8233869414166914</c:v>
                </c:pt>
                <c:pt idx="16204">
                  <c:v>6.8233869414166879</c:v>
                </c:pt>
                <c:pt idx="16205">
                  <c:v>6.8233869414166932</c:v>
                </c:pt>
                <c:pt idx="16206">
                  <c:v>6.8233869414166923</c:v>
                </c:pt>
                <c:pt idx="16207">
                  <c:v>6.8233869414166906</c:v>
                </c:pt>
                <c:pt idx="16208">
                  <c:v>6.8233869414166923</c:v>
                </c:pt>
                <c:pt idx="16209">
                  <c:v>6.8233869414166959</c:v>
                </c:pt>
                <c:pt idx="16210">
                  <c:v>6.8233869414166914</c:v>
                </c:pt>
                <c:pt idx="16211">
                  <c:v>6.8233869414166941</c:v>
                </c:pt>
                <c:pt idx="16212">
                  <c:v>6.7920363261718419</c:v>
                </c:pt>
                <c:pt idx="16213">
                  <c:v>6.7920363261718384</c:v>
                </c:pt>
                <c:pt idx="16214">
                  <c:v>6.7920363261718437</c:v>
                </c:pt>
                <c:pt idx="16215">
                  <c:v>6.7920363261718402</c:v>
                </c:pt>
                <c:pt idx="16216">
                  <c:v>6.7920363261718411</c:v>
                </c:pt>
                <c:pt idx="16217">
                  <c:v>6.7920363261718393</c:v>
                </c:pt>
                <c:pt idx="16218">
                  <c:v>6.7920363261718437</c:v>
                </c:pt>
                <c:pt idx="16219">
                  <c:v>6.7920363261718402</c:v>
                </c:pt>
                <c:pt idx="16220">
                  <c:v>6.7920363261718411</c:v>
                </c:pt>
                <c:pt idx="16221">
                  <c:v>6.7920363261718393</c:v>
                </c:pt>
                <c:pt idx="16222">
                  <c:v>6.7608297539198166</c:v>
                </c:pt>
                <c:pt idx="16223">
                  <c:v>6.7608297539198121</c:v>
                </c:pt>
                <c:pt idx="16224">
                  <c:v>6.7608297539198148</c:v>
                </c:pt>
                <c:pt idx="16225">
                  <c:v>6.7608297539198139</c:v>
                </c:pt>
                <c:pt idx="16226">
                  <c:v>6.760829753919813</c:v>
                </c:pt>
                <c:pt idx="16227">
                  <c:v>6.7608297539198121</c:v>
                </c:pt>
                <c:pt idx="16228">
                  <c:v>6.7608297539198148</c:v>
                </c:pt>
                <c:pt idx="16229">
                  <c:v>6.7608297539198121</c:v>
                </c:pt>
                <c:pt idx="16230">
                  <c:v>6.7608297539198157</c:v>
                </c:pt>
                <c:pt idx="16231">
                  <c:v>6.7608297539198166</c:v>
                </c:pt>
                <c:pt idx="16232">
                  <c:v>6.7608297539198201</c:v>
                </c:pt>
                <c:pt idx="16233">
                  <c:v>6.760829753919813</c:v>
                </c:pt>
                <c:pt idx="16234">
                  <c:v>6.760829753919813</c:v>
                </c:pt>
                <c:pt idx="16235">
                  <c:v>6.7608297539198148</c:v>
                </c:pt>
                <c:pt idx="16236">
                  <c:v>6.7297665628431771</c:v>
                </c:pt>
                <c:pt idx="16237">
                  <c:v>6.7297665628431753</c:v>
                </c:pt>
                <c:pt idx="16238">
                  <c:v>6.7297665628431753</c:v>
                </c:pt>
                <c:pt idx="16239">
                  <c:v>6.729766562843178</c:v>
                </c:pt>
                <c:pt idx="16240">
                  <c:v>6.7297665628431727</c:v>
                </c:pt>
                <c:pt idx="16241">
                  <c:v>6.7297665628431709</c:v>
                </c:pt>
                <c:pt idx="16242">
                  <c:v>6.7297665628431762</c:v>
                </c:pt>
                <c:pt idx="16243">
                  <c:v>6.7297665628431798</c:v>
                </c:pt>
                <c:pt idx="16244">
                  <c:v>6.7297665628431753</c:v>
                </c:pt>
                <c:pt idx="16245">
                  <c:v>6.7297665628431798</c:v>
                </c:pt>
                <c:pt idx="16246">
                  <c:v>6.7297665628431744</c:v>
                </c:pt>
                <c:pt idx="16247">
                  <c:v>6.698846094165261</c:v>
                </c:pt>
                <c:pt idx="16248">
                  <c:v>6.6988460941652592</c:v>
                </c:pt>
                <c:pt idx="16249">
                  <c:v>6.6988460941652646</c:v>
                </c:pt>
                <c:pt idx="16250">
                  <c:v>6.6988460941652646</c:v>
                </c:pt>
                <c:pt idx="16251">
                  <c:v>6.6988460941652646</c:v>
                </c:pt>
                <c:pt idx="16252">
                  <c:v>6.6988460941652601</c:v>
                </c:pt>
                <c:pt idx="16253">
                  <c:v>6.6988460941652601</c:v>
                </c:pt>
                <c:pt idx="16254">
                  <c:v>6.6988460941652592</c:v>
                </c:pt>
                <c:pt idx="16255">
                  <c:v>6.6988460941652637</c:v>
                </c:pt>
                <c:pt idx="16256">
                  <c:v>6.698846094165261</c:v>
                </c:pt>
                <c:pt idx="16257">
                  <c:v>6.6988460941652637</c:v>
                </c:pt>
                <c:pt idx="16258">
                  <c:v>6.6988460941652681</c:v>
                </c:pt>
                <c:pt idx="16259">
                  <c:v>6.6988460941652637</c:v>
                </c:pt>
                <c:pt idx="16260">
                  <c:v>6.6988460941652628</c:v>
                </c:pt>
                <c:pt idx="16261">
                  <c:v>6.6988460941652628</c:v>
                </c:pt>
                <c:pt idx="16262">
                  <c:v>6.6988460941652646</c:v>
                </c:pt>
                <c:pt idx="16263">
                  <c:v>6.6680676921362201</c:v>
                </c:pt>
                <c:pt idx="16264">
                  <c:v>6.6680676921362183</c:v>
                </c:pt>
                <c:pt idx="16265">
                  <c:v>6.6680676921362192</c:v>
                </c:pt>
                <c:pt idx="16266">
                  <c:v>6.6680676921362201</c:v>
                </c:pt>
                <c:pt idx="16267">
                  <c:v>6.6680676921362183</c:v>
                </c:pt>
                <c:pt idx="16268">
                  <c:v>6.6680676921362227</c:v>
                </c:pt>
                <c:pt idx="16269">
                  <c:v>6.668067692136221</c:v>
                </c:pt>
                <c:pt idx="16270">
                  <c:v>6.6680676921362201</c:v>
                </c:pt>
                <c:pt idx="16271">
                  <c:v>6.6374307040190867</c:v>
                </c:pt>
                <c:pt idx="16272">
                  <c:v>6.6374307040190894</c:v>
                </c:pt>
                <c:pt idx="16273">
                  <c:v>6.637430704019085</c:v>
                </c:pt>
                <c:pt idx="16274">
                  <c:v>6.6374307040190876</c:v>
                </c:pt>
                <c:pt idx="16275">
                  <c:v>6.6374307040190885</c:v>
                </c:pt>
                <c:pt idx="16276">
                  <c:v>6.6374307040190876</c:v>
                </c:pt>
                <c:pt idx="16277">
                  <c:v>6.637430704019085</c:v>
                </c:pt>
                <c:pt idx="16278">
                  <c:v>6.6374307040190885</c:v>
                </c:pt>
                <c:pt idx="16279">
                  <c:v>6.6374307040190912</c:v>
                </c:pt>
                <c:pt idx="16280">
                  <c:v>6.6374307040190876</c:v>
                </c:pt>
                <c:pt idx="16281">
                  <c:v>6.6374307040190939</c:v>
                </c:pt>
                <c:pt idx="16282">
                  <c:v>6.6374307040190894</c:v>
                </c:pt>
                <c:pt idx="16283">
                  <c:v>6.6374307040190894</c:v>
                </c:pt>
                <c:pt idx="16284">
                  <c:v>6.6069344800759602</c:v>
                </c:pt>
                <c:pt idx="16285">
                  <c:v>6.6069344800759646</c:v>
                </c:pt>
                <c:pt idx="16286">
                  <c:v>6.6069344800759664</c:v>
                </c:pt>
                <c:pt idx="16287">
                  <c:v>6.6069344800759611</c:v>
                </c:pt>
                <c:pt idx="16288">
                  <c:v>6.606934480075962</c:v>
                </c:pt>
                <c:pt idx="16289">
                  <c:v>6.6069344800759611</c:v>
                </c:pt>
                <c:pt idx="16290">
                  <c:v>6.6069344800759637</c:v>
                </c:pt>
                <c:pt idx="16291">
                  <c:v>6.6069344800759628</c:v>
                </c:pt>
                <c:pt idx="16292">
                  <c:v>6.6069344800759566</c:v>
                </c:pt>
                <c:pt idx="16293">
                  <c:v>6.6069344800759611</c:v>
                </c:pt>
                <c:pt idx="16294">
                  <c:v>6.606934480075962</c:v>
                </c:pt>
                <c:pt idx="16295">
                  <c:v>6.6069344800759602</c:v>
                </c:pt>
                <c:pt idx="16296">
                  <c:v>6.6069344800759628</c:v>
                </c:pt>
                <c:pt idx="16297">
                  <c:v>6.6069344800759584</c:v>
                </c:pt>
                <c:pt idx="16298">
                  <c:v>6.6069344800759593</c:v>
                </c:pt>
                <c:pt idx="16299">
                  <c:v>6.6069344800759637</c:v>
                </c:pt>
                <c:pt idx="16300">
                  <c:v>6.5765783735542014</c:v>
                </c:pt>
                <c:pt idx="16301">
                  <c:v>6.5765783735541996</c:v>
                </c:pt>
                <c:pt idx="16302">
                  <c:v>6.5765783735542005</c:v>
                </c:pt>
                <c:pt idx="16303">
                  <c:v>6.5765783735542005</c:v>
                </c:pt>
                <c:pt idx="16304">
                  <c:v>6.5765783735542014</c:v>
                </c:pt>
                <c:pt idx="16305">
                  <c:v>6.5765783735542005</c:v>
                </c:pt>
                <c:pt idx="16306">
                  <c:v>6.5765783735542005</c:v>
                </c:pt>
                <c:pt idx="16307">
                  <c:v>6.5765783735542014</c:v>
                </c:pt>
                <c:pt idx="16308">
                  <c:v>6.5765783735542005</c:v>
                </c:pt>
                <c:pt idx="16309">
                  <c:v>6.5463617406727446</c:v>
                </c:pt>
                <c:pt idx="16310">
                  <c:v>6.5463617406727472</c:v>
                </c:pt>
                <c:pt idx="16311">
                  <c:v>6.5463617406727455</c:v>
                </c:pt>
                <c:pt idx="16312">
                  <c:v>6.5463617406727508</c:v>
                </c:pt>
                <c:pt idx="16313">
                  <c:v>6.5463617406727463</c:v>
                </c:pt>
                <c:pt idx="16314">
                  <c:v>6.5463617406727517</c:v>
                </c:pt>
                <c:pt idx="16315">
                  <c:v>6.5463617406727446</c:v>
                </c:pt>
                <c:pt idx="16316">
                  <c:v>6.5463617406727455</c:v>
                </c:pt>
                <c:pt idx="16317">
                  <c:v>6.516283940608421</c:v>
                </c:pt>
                <c:pt idx="16318">
                  <c:v>6.5162839406084236</c:v>
                </c:pt>
                <c:pt idx="16319">
                  <c:v>6.5162839406084236</c:v>
                </c:pt>
                <c:pt idx="16320">
                  <c:v>6.5162839406084245</c:v>
                </c:pt>
                <c:pt idx="16321">
                  <c:v>6.5162839406084236</c:v>
                </c:pt>
                <c:pt idx="16322">
                  <c:v>6.5162839406084236</c:v>
                </c:pt>
                <c:pt idx="16323">
                  <c:v>6.5162839406084245</c:v>
                </c:pt>
                <c:pt idx="16324">
                  <c:v>6.5162839406084245</c:v>
                </c:pt>
                <c:pt idx="16325">
                  <c:v>6.5162839406084263</c:v>
                </c:pt>
                <c:pt idx="16326">
                  <c:v>6.5162839406084254</c:v>
                </c:pt>
                <c:pt idx="16327">
                  <c:v>6.5162839406084245</c:v>
                </c:pt>
                <c:pt idx="16328">
                  <c:v>6.5162839406084263</c:v>
                </c:pt>
                <c:pt idx="16329">
                  <c:v>6.4863443354823804</c:v>
                </c:pt>
                <c:pt idx="16330">
                  <c:v>6.4863443354823778</c:v>
                </c:pt>
                <c:pt idx="16331">
                  <c:v>6.4863443354823787</c:v>
                </c:pt>
                <c:pt idx="16332">
                  <c:v>6.4863443354823804</c:v>
                </c:pt>
                <c:pt idx="16333">
                  <c:v>6.4863443354823849</c:v>
                </c:pt>
                <c:pt idx="16334">
                  <c:v>6.4863443354823795</c:v>
                </c:pt>
                <c:pt idx="16335">
                  <c:v>6.4863443354823787</c:v>
                </c:pt>
                <c:pt idx="16336">
                  <c:v>6.4863443354823804</c:v>
                </c:pt>
                <c:pt idx="16337">
                  <c:v>6.4863443354823795</c:v>
                </c:pt>
                <c:pt idx="16338">
                  <c:v>6.4863443354823849</c:v>
                </c:pt>
                <c:pt idx="16339">
                  <c:v>6.4863443354823778</c:v>
                </c:pt>
                <c:pt idx="16340">
                  <c:v>6.486344335482384</c:v>
                </c:pt>
                <c:pt idx="16341">
                  <c:v>6.4565422903465528</c:v>
                </c:pt>
                <c:pt idx="16342">
                  <c:v>6.4565422903465572</c:v>
                </c:pt>
                <c:pt idx="16343">
                  <c:v>6.4565422903465546</c:v>
                </c:pt>
                <c:pt idx="16344">
                  <c:v>6.4565422903465546</c:v>
                </c:pt>
                <c:pt idx="16345">
                  <c:v>6.4565422903465546</c:v>
                </c:pt>
                <c:pt idx="16346">
                  <c:v>6.4565422903465519</c:v>
                </c:pt>
                <c:pt idx="16347">
                  <c:v>6.4268771731701966</c:v>
                </c:pt>
                <c:pt idx="16348">
                  <c:v>6.4268771731701939</c:v>
                </c:pt>
                <c:pt idx="16349">
                  <c:v>6.4268771731701957</c:v>
                </c:pt>
                <c:pt idx="16350">
                  <c:v>6.4268771731701957</c:v>
                </c:pt>
                <c:pt idx="16351">
                  <c:v>6.4268771731701921</c:v>
                </c:pt>
                <c:pt idx="16352">
                  <c:v>6.4268771731701984</c:v>
                </c:pt>
                <c:pt idx="16353">
                  <c:v>6.4268771731701957</c:v>
                </c:pt>
                <c:pt idx="16354">
                  <c:v>6.4268771731701992</c:v>
                </c:pt>
                <c:pt idx="16355">
                  <c:v>6.4268771731702001</c:v>
                </c:pt>
                <c:pt idx="16356">
                  <c:v>6.4268771731701957</c:v>
                </c:pt>
                <c:pt idx="16357">
                  <c:v>6.426877173170193</c:v>
                </c:pt>
                <c:pt idx="16358">
                  <c:v>6.4268771731701948</c:v>
                </c:pt>
                <c:pt idx="16359">
                  <c:v>6.4268771731701966</c:v>
                </c:pt>
                <c:pt idx="16360">
                  <c:v>6.4268771731701957</c:v>
                </c:pt>
                <c:pt idx="16361">
                  <c:v>6.4268771731701957</c:v>
                </c:pt>
                <c:pt idx="16362">
                  <c:v>6.4268771731701939</c:v>
                </c:pt>
                <c:pt idx="16363">
                  <c:v>6.4268771731701939</c:v>
                </c:pt>
                <c:pt idx="16364">
                  <c:v>6.3973483548264793</c:v>
                </c:pt>
                <c:pt idx="16365">
                  <c:v>6.397348354826482</c:v>
                </c:pt>
                <c:pt idx="16366">
                  <c:v>6.3973483548264785</c:v>
                </c:pt>
                <c:pt idx="16367">
                  <c:v>6.3973483548264802</c:v>
                </c:pt>
                <c:pt idx="16368">
                  <c:v>6.3973483548264829</c:v>
                </c:pt>
                <c:pt idx="16369">
                  <c:v>6.3973483548264811</c:v>
                </c:pt>
                <c:pt idx="16370">
                  <c:v>6.3973483548264802</c:v>
                </c:pt>
                <c:pt idx="16371">
                  <c:v>6.3679552090791569</c:v>
                </c:pt>
                <c:pt idx="16372">
                  <c:v>6.3679552090791596</c:v>
                </c:pt>
                <c:pt idx="16373">
                  <c:v>6.3679552090791613</c:v>
                </c:pt>
                <c:pt idx="16374">
                  <c:v>6.3679552090791596</c:v>
                </c:pt>
                <c:pt idx="16375">
                  <c:v>6.3679552090791569</c:v>
                </c:pt>
                <c:pt idx="16376">
                  <c:v>6.3679552090791578</c:v>
                </c:pt>
                <c:pt idx="16377">
                  <c:v>6.3679552090791551</c:v>
                </c:pt>
                <c:pt idx="16378">
                  <c:v>6.3679552090791605</c:v>
                </c:pt>
                <c:pt idx="16379">
                  <c:v>6.3679552090791596</c:v>
                </c:pt>
                <c:pt idx="16380">
                  <c:v>6.3679552090791596</c:v>
                </c:pt>
                <c:pt idx="16381">
                  <c:v>6.3679552090791605</c:v>
                </c:pt>
                <c:pt idx="16382">
                  <c:v>6.367955209079156</c:v>
                </c:pt>
                <c:pt idx="16383">
                  <c:v>6.3679552090791569</c:v>
                </c:pt>
                <c:pt idx="16384">
                  <c:v>6.3679552090791587</c:v>
                </c:pt>
                <c:pt idx="16385">
                  <c:v>6.3679552090791596</c:v>
                </c:pt>
                <c:pt idx="16386">
                  <c:v>6.3679552090791596</c:v>
                </c:pt>
                <c:pt idx="16387">
                  <c:v>6.3679552090791569</c:v>
                </c:pt>
                <c:pt idx="16388">
                  <c:v>6.3386971125692728</c:v>
                </c:pt>
                <c:pt idx="16389">
                  <c:v>6.3386971125692693</c:v>
                </c:pt>
                <c:pt idx="16390">
                  <c:v>6.3386971125692684</c:v>
                </c:pt>
                <c:pt idx="16391">
                  <c:v>6.3386971125692666</c:v>
                </c:pt>
                <c:pt idx="16392">
                  <c:v>6.3386971125692702</c:v>
                </c:pt>
                <c:pt idx="16393">
                  <c:v>6.3386971125692684</c:v>
                </c:pt>
                <c:pt idx="16394">
                  <c:v>6.3386971125692728</c:v>
                </c:pt>
                <c:pt idx="16395">
                  <c:v>6.338697112569271</c:v>
                </c:pt>
                <c:pt idx="16396">
                  <c:v>6.338697112569271</c:v>
                </c:pt>
                <c:pt idx="16397">
                  <c:v>6.3386971125692684</c:v>
                </c:pt>
                <c:pt idx="16398">
                  <c:v>6.338697112569271</c:v>
                </c:pt>
                <c:pt idx="16399">
                  <c:v>6.3386971125692675</c:v>
                </c:pt>
                <c:pt idx="16400">
                  <c:v>6.3095734448019316</c:v>
                </c:pt>
                <c:pt idx="16401">
                  <c:v>6.3095734448019245</c:v>
                </c:pt>
                <c:pt idx="16402">
                  <c:v>6.3095734448019281</c:v>
                </c:pt>
                <c:pt idx="16403">
                  <c:v>6.3095734448019298</c:v>
                </c:pt>
                <c:pt idx="16404">
                  <c:v>6.3095734448019298</c:v>
                </c:pt>
                <c:pt idx="16405">
                  <c:v>6.3095734448019272</c:v>
                </c:pt>
                <c:pt idx="16406">
                  <c:v>6.3095734448019298</c:v>
                </c:pt>
                <c:pt idx="16407">
                  <c:v>6.3095734448019281</c:v>
                </c:pt>
                <c:pt idx="16408">
                  <c:v>6.3095734448019316</c:v>
                </c:pt>
                <c:pt idx="16409">
                  <c:v>6.3095734448019298</c:v>
                </c:pt>
                <c:pt idx="16410">
                  <c:v>6.3095734448019307</c:v>
                </c:pt>
                <c:pt idx="16411">
                  <c:v>6.3095734448019298</c:v>
                </c:pt>
                <c:pt idx="16412">
                  <c:v>6.280583588133176</c:v>
                </c:pt>
                <c:pt idx="16413">
                  <c:v>6.2805835881331777</c:v>
                </c:pt>
                <c:pt idx="16414">
                  <c:v>6.2805835881331742</c:v>
                </c:pt>
                <c:pt idx="16415">
                  <c:v>6.280583588133176</c:v>
                </c:pt>
                <c:pt idx="16416">
                  <c:v>6.2805835881331769</c:v>
                </c:pt>
                <c:pt idx="16417">
                  <c:v>6.280583588133176</c:v>
                </c:pt>
                <c:pt idx="16418">
                  <c:v>6.2805835881331804</c:v>
                </c:pt>
                <c:pt idx="16419">
                  <c:v>6.2805835881331777</c:v>
                </c:pt>
                <c:pt idx="16420">
                  <c:v>6.2805835881331786</c:v>
                </c:pt>
                <c:pt idx="16421">
                  <c:v>6.251726927756855</c:v>
                </c:pt>
                <c:pt idx="16422">
                  <c:v>6.2517269277568568</c:v>
                </c:pt>
                <c:pt idx="16423">
                  <c:v>6.2517269277568532</c:v>
                </c:pt>
                <c:pt idx="16424">
                  <c:v>6.2517269277568523</c:v>
                </c:pt>
                <c:pt idx="16425">
                  <c:v>6.2517269277568586</c:v>
                </c:pt>
                <c:pt idx="16426">
                  <c:v>6.2517269277568568</c:v>
                </c:pt>
                <c:pt idx="16427">
                  <c:v>6.2230028516915938</c:v>
                </c:pt>
                <c:pt idx="16428">
                  <c:v>6.2230028516915938</c:v>
                </c:pt>
                <c:pt idx="16429">
                  <c:v>6.2230028516915983</c:v>
                </c:pt>
                <c:pt idx="16430">
                  <c:v>6.2230028516915921</c:v>
                </c:pt>
                <c:pt idx="16431">
                  <c:v>6.223002851691593</c:v>
                </c:pt>
                <c:pt idx="16432">
                  <c:v>6.2230028516915965</c:v>
                </c:pt>
                <c:pt idx="16433">
                  <c:v>6.2230028516915956</c:v>
                </c:pt>
                <c:pt idx="16434">
                  <c:v>6.2230028516915947</c:v>
                </c:pt>
                <c:pt idx="16435">
                  <c:v>6.2230028516915965</c:v>
                </c:pt>
                <c:pt idx="16436">
                  <c:v>6.1944107507678163</c:v>
                </c:pt>
                <c:pt idx="16437">
                  <c:v>6.1944107507678137</c:v>
                </c:pt>
                <c:pt idx="16438">
                  <c:v>6.1944107507678137</c:v>
                </c:pt>
                <c:pt idx="16439">
                  <c:v>6.1944107507678119</c:v>
                </c:pt>
                <c:pt idx="16440">
                  <c:v>6.1944107507678119</c:v>
                </c:pt>
                <c:pt idx="16441">
                  <c:v>6.1944107507678119</c:v>
                </c:pt>
                <c:pt idx="16442">
                  <c:v>6.1944107507678137</c:v>
                </c:pt>
                <c:pt idx="16443">
                  <c:v>6.1944107507678146</c:v>
                </c:pt>
                <c:pt idx="16444">
                  <c:v>6.1944107507678181</c:v>
                </c:pt>
                <c:pt idx="16445">
                  <c:v>6.1659500186148213</c:v>
                </c:pt>
                <c:pt idx="16446">
                  <c:v>6.1659500186148204</c:v>
                </c:pt>
                <c:pt idx="16447">
                  <c:v>6.1659500186148257</c:v>
                </c:pt>
                <c:pt idx="16448">
                  <c:v>6.1659500186148257</c:v>
                </c:pt>
                <c:pt idx="16449">
                  <c:v>6.1659500186148195</c:v>
                </c:pt>
                <c:pt idx="16450">
                  <c:v>6.1659500186148222</c:v>
                </c:pt>
                <c:pt idx="16451">
                  <c:v>6.1659500186148222</c:v>
                </c:pt>
                <c:pt idx="16452">
                  <c:v>6.1659500186148231</c:v>
                </c:pt>
                <c:pt idx="16453">
                  <c:v>6.1659500186148177</c:v>
                </c:pt>
                <c:pt idx="16454">
                  <c:v>6.1659500186148204</c:v>
                </c:pt>
                <c:pt idx="16455">
                  <c:v>6.1659500186148222</c:v>
                </c:pt>
                <c:pt idx="16456">
                  <c:v>6.1659500186148231</c:v>
                </c:pt>
                <c:pt idx="16457">
                  <c:v>6.1659500186148195</c:v>
                </c:pt>
                <c:pt idx="16458">
                  <c:v>6.1376200516479429</c:v>
                </c:pt>
                <c:pt idx="16459">
                  <c:v>6.137620051647942</c:v>
                </c:pt>
                <c:pt idx="16460">
                  <c:v>6.1376200516479429</c:v>
                </c:pt>
                <c:pt idx="16461">
                  <c:v>6.1376200516479456</c:v>
                </c:pt>
                <c:pt idx="16462">
                  <c:v>6.1376200516479438</c:v>
                </c:pt>
                <c:pt idx="16463">
                  <c:v>6.1376200516479429</c:v>
                </c:pt>
                <c:pt idx="16464">
                  <c:v>6.1376200516479429</c:v>
                </c:pt>
                <c:pt idx="16465">
                  <c:v>6.1376200516479402</c:v>
                </c:pt>
                <c:pt idx="16466">
                  <c:v>6.109420249055721</c:v>
                </c:pt>
                <c:pt idx="16467">
                  <c:v>6.1094202490557183</c:v>
                </c:pt>
                <c:pt idx="16468">
                  <c:v>6.1094202490557219</c:v>
                </c:pt>
                <c:pt idx="16469">
                  <c:v>6.109420249055721</c:v>
                </c:pt>
                <c:pt idx="16470">
                  <c:v>6.1094202490557219</c:v>
                </c:pt>
                <c:pt idx="16471">
                  <c:v>6.109420249055721</c:v>
                </c:pt>
                <c:pt idx="16472">
                  <c:v>6.1094202490557201</c:v>
                </c:pt>
                <c:pt idx="16473">
                  <c:v>6.1094202490557192</c:v>
                </c:pt>
                <c:pt idx="16474">
                  <c:v>6.1094202490557228</c:v>
                </c:pt>
                <c:pt idx="16475">
                  <c:v>6.0813500127871745</c:v>
                </c:pt>
                <c:pt idx="16476">
                  <c:v>6.0813500127871736</c:v>
                </c:pt>
                <c:pt idx="16477">
                  <c:v>6.0813500127871754</c:v>
                </c:pt>
                <c:pt idx="16478">
                  <c:v>6.0813500127871718</c:v>
                </c:pt>
                <c:pt idx="16479">
                  <c:v>6.0813500127871745</c:v>
                </c:pt>
                <c:pt idx="16480">
                  <c:v>6.0813500127871771</c:v>
                </c:pt>
                <c:pt idx="16481">
                  <c:v>6.0813500127871736</c:v>
                </c:pt>
                <c:pt idx="16482">
                  <c:v>6.081350012787178</c:v>
                </c:pt>
                <c:pt idx="16483">
                  <c:v>6.0813500127871745</c:v>
                </c:pt>
                <c:pt idx="16484">
                  <c:v>6.0813500127871727</c:v>
                </c:pt>
                <c:pt idx="16485">
                  <c:v>6.081350012787178</c:v>
                </c:pt>
                <c:pt idx="16486">
                  <c:v>6.0813500127871754</c:v>
                </c:pt>
                <c:pt idx="16487">
                  <c:v>6.0813500127871736</c:v>
                </c:pt>
                <c:pt idx="16488">
                  <c:v>6.0813500127871789</c:v>
                </c:pt>
                <c:pt idx="16489">
                  <c:v>6.0534087475391329</c:v>
                </c:pt>
                <c:pt idx="16490">
                  <c:v>6.0534087475391321</c:v>
                </c:pt>
                <c:pt idx="16491">
                  <c:v>6.0534087475391347</c:v>
                </c:pt>
                <c:pt idx="16492">
                  <c:v>6.0534087475391347</c:v>
                </c:pt>
                <c:pt idx="16493">
                  <c:v>6.0534087475391321</c:v>
                </c:pt>
                <c:pt idx="16494">
                  <c:v>6.0534087475391312</c:v>
                </c:pt>
                <c:pt idx="16495">
                  <c:v>6.0534087475391329</c:v>
                </c:pt>
                <c:pt idx="16496">
                  <c:v>6.0534087475391338</c:v>
                </c:pt>
                <c:pt idx="16497">
                  <c:v>6.0534087475391329</c:v>
                </c:pt>
                <c:pt idx="16498">
                  <c:v>6.0534087475391321</c:v>
                </c:pt>
                <c:pt idx="16499">
                  <c:v>6.0534087475391285</c:v>
                </c:pt>
                <c:pt idx="16500">
                  <c:v>6.0534087475391329</c:v>
                </c:pt>
                <c:pt idx="16501">
                  <c:v>6.0534087475391285</c:v>
                </c:pt>
                <c:pt idx="16502">
                  <c:v>6.0534087475391321</c:v>
                </c:pt>
                <c:pt idx="16503">
                  <c:v>6.0534087475391312</c:v>
                </c:pt>
                <c:pt idx="16504">
                  <c:v>6.0534087475391294</c:v>
                </c:pt>
                <c:pt idx="16505">
                  <c:v>6.0255958607435707</c:v>
                </c:pt>
                <c:pt idx="16506">
                  <c:v>6.0255958607435742</c:v>
                </c:pt>
                <c:pt idx="16507">
                  <c:v>6.0255958607435707</c:v>
                </c:pt>
                <c:pt idx="16508">
                  <c:v>6.0255958607435733</c:v>
                </c:pt>
                <c:pt idx="16509">
                  <c:v>6.025595860743576</c:v>
                </c:pt>
                <c:pt idx="16510">
                  <c:v>6.0255958607435742</c:v>
                </c:pt>
                <c:pt idx="16511">
                  <c:v>6.025595860743576</c:v>
                </c:pt>
                <c:pt idx="16512">
                  <c:v>6.025595860743576</c:v>
                </c:pt>
                <c:pt idx="16513">
                  <c:v>6.0255958607435742</c:v>
                </c:pt>
                <c:pt idx="16514">
                  <c:v>6.0255958607435742</c:v>
                </c:pt>
                <c:pt idx="16515">
                  <c:v>6.0255958607435751</c:v>
                </c:pt>
                <c:pt idx="16516">
                  <c:v>5.9979107625550929</c:v>
                </c:pt>
                <c:pt idx="16517">
                  <c:v>5.9979107625550929</c:v>
                </c:pt>
                <c:pt idx="16518">
                  <c:v>5.9979107625550956</c:v>
                </c:pt>
                <c:pt idx="16519">
                  <c:v>5.9979107625550929</c:v>
                </c:pt>
                <c:pt idx="16520">
                  <c:v>5.9703528658383691</c:v>
                </c:pt>
                <c:pt idx="16521">
                  <c:v>5.9703528658383691</c:v>
                </c:pt>
                <c:pt idx="16522">
                  <c:v>5.9703528658383664</c:v>
                </c:pt>
                <c:pt idx="16523">
                  <c:v>5.9703528658383691</c:v>
                </c:pt>
                <c:pt idx="16524">
                  <c:v>5.9703528658383682</c:v>
                </c:pt>
                <c:pt idx="16525">
                  <c:v>5.9703528658383656</c:v>
                </c:pt>
                <c:pt idx="16526">
                  <c:v>5.9703528658383709</c:v>
                </c:pt>
                <c:pt idx="16527">
                  <c:v>5.9703528658383673</c:v>
                </c:pt>
                <c:pt idx="16528">
                  <c:v>5.9703528658383638</c:v>
                </c:pt>
                <c:pt idx="16529">
                  <c:v>5.9703528658383682</c:v>
                </c:pt>
                <c:pt idx="16530">
                  <c:v>5.9703528658383664</c:v>
                </c:pt>
                <c:pt idx="16531">
                  <c:v>5.942921586155725</c:v>
                </c:pt>
                <c:pt idx="16532">
                  <c:v>5.9429215861557259</c:v>
                </c:pt>
                <c:pt idx="16533">
                  <c:v>5.942921586155725</c:v>
                </c:pt>
                <c:pt idx="16534">
                  <c:v>5.9429215861557267</c:v>
                </c:pt>
                <c:pt idx="16535">
                  <c:v>5.9429215861557285</c:v>
                </c:pt>
                <c:pt idx="16536">
                  <c:v>5.942921586155725</c:v>
                </c:pt>
                <c:pt idx="16537">
                  <c:v>5.9429215861557267</c:v>
                </c:pt>
                <c:pt idx="16538">
                  <c:v>5.9429215861557276</c:v>
                </c:pt>
                <c:pt idx="16539">
                  <c:v>5.9429215861557223</c:v>
                </c:pt>
                <c:pt idx="16540">
                  <c:v>5.9429215861557241</c:v>
                </c:pt>
                <c:pt idx="16541">
                  <c:v>5.9156163417547409</c:v>
                </c:pt>
                <c:pt idx="16542">
                  <c:v>5.9156163417547427</c:v>
                </c:pt>
                <c:pt idx="16543">
                  <c:v>5.91561634175474</c:v>
                </c:pt>
                <c:pt idx="16544">
                  <c:v>5.9156163417547347</c:v>
                </c:pt>
                <c:pt idx="16545">
                  <c:v>5.9156163417547374</c:v>
                </c:pt>
                <c:pt idx="16546">
                  <c:v>5.9156163417547365</c:v>
                </c:pt>
                <c:pt idx="16547">
                  <c:v>5.91561634175474</c:v>
                </c:pt>
                <c:pt idx="16548">
                  <c:v>5.9156163417547392</c:v>
                </c:pt>
                <c:pt idx="16549">
                  <c:v>5.9156163417547392</c:v>
                </c:pt>
                <c:pt idx="16550">
                  <c:v>5.9156163417547392</c:v>
                </c:pt>
                <c:pt idx="16551">
                  <c:v>5.9156163417547409</c:v>
                </c:pt>
                <c:pt idx="16552">
                  <c:v>5.8884365535558922</c:v>
                </c:pt>
                <c:pt idx="16553">
                  <c:v>5.8884365535558887</c:v>
                </c:pt>
                <c:pt idx="16554">
                  <c:v>5.8884365535558922</c:v>
                </c:pt>
                <c:pt idx="16555">
                  <c:v>5.8884365535558878</c:v>
                </c:pt>
                <c:pt idx="16556">
                  <c:v>5.8884365535558869</c:v>
                </c:pt>
                <c:pt idx="16557">
                  <c:v>5.8884365535558931</c:v>
                </c:pt>
                <c:pt idx="16558">
                  <c:v>5.8884365535558905</c:v>
                </c:pt>
                <c:pt idx="16559">
                  <c:v>5.8884365535558914</c:v>
                </c:pt>
                <c:pt idx="16560">
                  <c:v>5.8884365535558896</c:v>
                </c:pt>
                <c:pt idx="16561">
                  <c:v>5.8613816451402876</c:v>
                </c:pt>
                <c:pt idx="16562">
                  <c:v>5.8613816451402831</c:v>
                </c:pt>
                <c:pt idx="16563">
                  <c:v>5.8613816451402831</c:v>
                </c:pt>
                <c:pt idx="16564">
                  <c:v>5.861381645140284</c:v>
                </c:pt>
                <c:pt idx="16565">
                  <c:v>5.8613816451402831</c:v>
                </c:pt>
                <c:pt idx="16566">
                  <c:v>5.8344510427374434</c:v>
                </c:pt>
                <c:pt idx="16567">
                  <c:v>5.8344510427374452</c:v>
                </c:pt>
                <c:pt idx="16568">
                  <c:v>5.8344510427374416</c:v>
                </c:pt>
                <c:pt idx="16569">
                  <c:v>5.8344510427374434</c:v>
                </c:pt>
                <c:pt idx="16570">
                  <c:v>5.834451042737447</c:v>
                </c:pt>
                <c:pt idx="16571">
                  <c:v>5.8344510427374399</c:v>
                </c:pt>
                <c:pt idx="16572">
                  <c:v>5.8344510427374443</c:v>
                </c:pt>
                <c:pt idx="16573">
                  <c:v>5.8344510427374452</c:v>
                </c:pt>
                <c:pt idx="16574">
                  <c:v>5.8344510427374425</c:v>
                </c:pt>
                <c:pt idx="16575">
                  <c:v>5.8344510427374452</c:v>
                </c:pt>
                <c:pt idx="16576">
                  <c:v>5.8076441752131176</c:v>
                </c:pt>
                <c:pt idx="16577">
                  <c:v>5.8076441752131167</c:v>
                </c:pt>
                <c:pt idx="16578">
                  <c:v>5.8076441752131185</c:v>
                </c:pt>
                <c:pt idx="16579">
                  <c:v>5.8076441752131185</c:v>
                </c:pt>
                <c:pt idx="16580">
                  <c:v>5.8076441752131167</c:v>
                </c:pt>
                <c:pt idx="16581">
                  <c:v>5.8076441752131185</c:v>
                </c:pt>
                <c:pt idx="16582">
                  <c:v>5.8076441752131167</c:v>
                </c:pt>
                <c:pt idx="16583">
                  <c:v>5.8076441752131194</c:v>
                </c:pt>
                <c:pt idx="16584">
                  <c:v>5.7809604740571814</c:v>
                </c:pt>
                <c:pt idx="16585">
                  <c:v>5.7809604740571823</c:v>
                </c:pt>
                <c:pt idx="16586">
                  <c:v>5.7809604740571814</c:v>
                </c:pt>
                <c:pt idx="16587">
                  <c:v>5.7809604740571769</c:v>
                </c:pt>
                <c:pt idx="16588">
                  <c:v>5.7809604740571778</c:v>
                </c:pt>
                <c:pt idx="16589">
                  <c:v>5.7809604740571752</c:v>
                </c:pt>
                <c:pt idx="16590">
                  <c:v>5.7543993733715686</c:v>
                </c:pt>
                <c:pt idx="16591">
                  <c:v>5.7543993733715677</c:v>
                </c:pt>
                <c:pt idx="16592">
                  <c:v>5.7543993733715677</c:v>
                </c:pt>
                <c:pt idx="16593">
                  <c:v>5.7543993733715668</c:v>
                </c:pt>
                <c:pt idx="16594">
                  <c:v>5.7543993733715686</c:v>
                </c:pt>
                <c:pt idx="16595">
                  <c:v>5.7543993733715704</c:v>
                </c:pt>
                <c:pt idx="16596">
                  <c:v>5.7543993733715668</c:v>
                </c:pt>
                <c:pt idx="16597">
                  <c:v>5.7543993733715686</c:v>
                </c:pt>
                <c:pt idx="16598">
                  <c:v>5.7543993733715668</c:v>
                </c:pt>
                <c:pt idx="16599">
                  <c:v>5.7543993733715704</c:v>
                </c:pt>
                <c:pt idx="16600">
                  <c:v>5.7279603098582896</c:v>
                </c:pt>
                <c:pt idx="16601">
                  <c:v>5.7279603098582932</c:v>
                </c:pt>
                <c:pt idx="16602">
                  <c:v>5.7279603098582879</c:v>
                </c:pt>
                <c:pt idx="16603">
                  <c:v>5.7279603098582914</c:v>
                </c:pt>
                <c:pt idx="16604">
                  <c:v>5.7279603098582896</c:v>
                </c:pt>
                <c:pt idx="16605">
                  <c:v>5.7279603098582923</c:v>
                </c:pt>
                <c:pt idx="16606">
                  <c:v>5.7279603098582914</c:v>
                </c:pt>
                <c:pt idx="16607">
                  <c:v>5.7279603098582941</c:v>
                </c:pt>
                <c:pt idx="16608">
                  <c:v>5.7279603098582932</c:v>
                </c:pt>
                <c:pt idx="16609">
                  <c:v>5.7016427228074749</c:v>
                </c:pt>
                <c:pt idx="16610">
                  <c:v>5.7016427228074775</c:v>
                </c:pt>
                <c:pt idx="16611">
                  <c:v>5.7016427228074731</c:v>
                </c:pt>
                <c:pt idx="16612">
                  <c:v>5.6754460540854712</c:v>
                </c:pt>
                <c:pt idx="16613">
                  <c:v>5.675446054085473</c:v>
                </c:pt>
                <c:pt idx="16614">
                  <c:v>5.6754460540854748</c:v>
                </c:pt>
                <c:pt idx="16615">
                  <c:v>5.6754460540854703</c:v>
                </c:pt>
                <c:pt idx="16616">
                  <c:v>5.6754460540854703</c:v>
                </c:pt>
                <c:pt idx="16617">
                  <c:v>5.6754460540854721</c:v>
                </c:pt>
                <c:pt idx="16618">
                  <c:v>5.675446054085473</c:v>
                </c:pt>
                <c:pt idx="16619">
                  <c:v>5.6754460540854721</c:v>
                </c:pt>
                <c:pt idx="16620">
                  <c:v>5.6754460540854748</c:v>
                </c:pt>
                <c:pt idx="16621">
                  <c:v>5.6754460540854712</c:v>
                </c:pt>
                <c:pt idx="16622">
                  <c:v>5.6493697481230267</c:v>
                </c:pt>
                <c:pt idx="16623">
                  <c:v>5.6493697481230285</c:v>
                </c:pt>
                <c:pt idx="16624">
                  <c:v>5.6493697481230249</c:v>
                </c:pt>
                <c:pt idx="16625">
                  <c:v>5.6493697481230241</c:v>
                </c:pt>
                <c:pt idx="16626">
                  <c:v>5.6493697481230249</c:v>
                </c:pt>
                <c:pt idx="16627">
                  <c:v>5.6493697481230267</c:v>
                </c:pt>
                <c:pt idx="16628">
                  <c:v>5.6493697481230249</c:v>
                </c:pt>
                <c:pt idx="16629">
                  <c:v>5.6493697481230249</c:v>
                </c:pt>
                <c:pt idx="16630">
                  <c:v>5.6234132519034876</c:v>
                </c:pt>
                <c:pt idx="16631">
                  <c:v>5.6234132519034832</c:v>
                </c:pt>
                <c:pt idx="16632">
                  <c:v>5.6234132519034903</c:v>
                </c:pt>
                <c:pt idx="16633">
                  <c:v>5.6234132519034894</c:v>
                </c:pt>
                <c:pt idx="16634">
                  <c:v>5.6234132519034921</c:v>
                </c:pt>
                <c:pt idx="16635">
                  <c:v>5.6234132519034876</c:v>
                </c:pt>
                <c:pt idx="16636">
                  <c:v>5.6234132519034867</c:v>
                </c:pt>
                <c:pt idx="16637">
                  <c:v>5.623413251903485</c:v>
                </c:pt>
                <c:pt idx="16638">
                  <c:v>5.6234132519034858</c:v>
                </c:pt>
                <c:pt idx="16639">
                  <c:v>5.5975760149510991</c:v>
                </c:pt>
                <c:pt idx="16640">
                  <c:v>5.5975760149510974</c:v>
                </c:pt>
                <c:pt idx="16641">
                  <c:v>5.5975760149510965</c:v>
                </c:pt>
                <c:pt idx="16642">
                  <c:v>5.5975760149510991</c:v>
                </c:pt>
                <c:pt idx="16643">
                  <c:v>5.5975760149511</c:v>
                </c:pt>
                <c:pt idx="16644">
                  <c:v>5.5975760149511018</c:v>
                </c:pt>
                <c:pt idx="16645">
                  <c:v>5.5975760149510974</c:v>
                </c:pt>
                <c:pt idx="16646">
                  <c:v>5.5975760149511</c:v>
                </c:pt>
                <c:pt idx="16647">
                  <c:v>5.5975760149511018</c:v>
                </c:pt>
                <c:pt idx="16648">
                  <c:v>5.5975760149510965</c:v>
                </c:pt>
                <c:pt idx="16649">
                  <c:v>5.5718574893192967</c:v>
                </c:pt>
                <c:pt idx="16650">
                  <c:v>5.571857489319294</c:v>
                </c:pt>
                <c:pt idx="16651">
                  <c:v>5.5718574893192958</c:v>
                </c:pt>
                <c:pt idx="16652">
                  <c:v>5.5718574893192967</c:v>
                </c:pt>
                <c:pt idx="16653">
                  <c:v>5.5718574893192958</c:v>
                </c:pt>
                <c:pt idx="16654">
                  <c:v>5.5718574893192967</c:v>
                </c:pt>
                <c:pt idx="16655">
                  <c:v>5.5718574893192976</c:v>
                </c:pt>
                <c:pt idx="16656">
                  <c:v>5.571857489319294</c:v>
                </c:pt>
                <c:pt idx="16657">
                  <c:v>5.5718574893192985</c:v>
                </c:pt>
                <c:pt idx="16658">
                  <c:v>5.5207743928075734</c:v>
                </c:pt>
                <c:pt idx="16659">
                  <c:v>5.5207743928075725</c:v>
                </c:pt>
                <c:pt idx="16660">
                  <c:v>5.5207743928075725</c:v>
                </c:pt>
                <c:pt idx="16661">
                  <c:v>5.5207743928075725</c:v>
                </c:pt>
                <c:pt idx="16662">
                  <c:v>5.5207743928075725</c:v>
                </c:pt>
                <c:pt idx="16663">
                  <c:v>5.5207743928075708</c:v>
                </c:pt>
                <c:pt idx="16664">
                  <c:v>5.5207743928075699</c:v>
                </c:pt>
                <c:pt idx="16665">
                  <c:v>5.4954087385762458</c:v>
                </c:pt>
                <c:pt idx="16666">
                  <c:v>5.4954087385762449</c:v>
                </c:pt>
                <c:pt idx="16667">
                  <c:v>5.4954087385762449</c:v>
                </c:pt>
                <c:pt idx="16668">
                  <c:v>5.4954087385762431</c:v>
                </c:pt>
                <c:pt idx="16669">
                  <c:v>5.4954087385762458</c:v>
                </c:pt>
                <c:pt idx="16670">
                  <c:v>5.4954087385762467</c:v>
                </c:pt>
                <c:pt idx="16671">
                  <c:v>5.4701596289397187</c:v>
                </c:pt>
                <c:pt idx="16672">
                  <c:v>5.4701596289397143</c:v>
                </c:pt>
                <c:pt idx="16673">
                  <c:v>5.4701596289397152</c:v>
                </c:pt>
                <c:pt idx="16674">
                  <c:v>5.4701596289397134</c:v>
                </c:pt>
                <c:pt idx="16675">
                  <c:v>5.470159628939717</c:v>
                </c:pt>
                <c:pt idx="16676">
                  <c:v>5.4450265284242114</c:v>
                </c:pt>
                <c:pt idx="16677">
                  <c:v>5.4450265284242132</c:v>
                </c:pt>
                <c:pt idx="16678">
                  <c:v>5.4450265284242132</c:v>
                </c:pt>
                <c:pt idx="16679">
                  <c:v>5.4200089040162354</c:v>
                </c:pt>
                <c:pt idx="16680">
                  <c:v>5.4200089040162345</c:v>
                </c:pt>
                <c:pt idx="16681">
                  <c:v>5.4200089040162363</c:v>
                </c:pt>
                <c:pt idx="16682">
                  <c:v>5.4200089040162363</c:v>
                </c:pt>
                <c:pt idx="16683">
                  <c:v>5.4200089040162336</c:v>
                </c:pt>
                <c:pt idx="16684">
                  <c:v>5.4200089040162371</c:v>
                </c:pt>
                <c:pt idx="16685">
                  <c:v>5.4200089040162336</c:v>
                </c:pt>
                <c:pt idx="16686">
                  <c:v>5.4200089040162371</c:v>
                </c:pt>
                <c:pt idx="16687">
                  <c:v>5.4200089040162336</c:v>
                </c:pt>
                <c:pt idx="16688">
                  <c:v>5.4200089040162336</c:v>
                </c:pt>
                <c:pt idx="16689">
                  <c:v>5.4200089040162354</c:v>
                </c:pt>
                <c:pt idx="16690">
                  <c:v>5.3951062251512738</c:v>
                </c:pt>
                <c:pt idx="16691">
                  <c:v>5.3951062251512747</c:v>
                </c:pt>
                <c:pt idx="16692">
                  <c:v>5.3703179637025231</c:v>
                </c:pt>
                <c:pt idx="16693">
                  <c:v>5.3703179637025258</c:v>
                </c:pt>
                <c:pt idx="16694">
                  <c:v>5.3703179637025267</c:v>
                </c:pt>
                <c:pt idx="16695">
                  <c:v>5.3703179637025231</c:v>
                </c:pt>
                <c:pt idx="16696">
                  <c:v>5.3703179637025258</c:v>
                </c:pt>
                <c:pt idx="16697">
                  <c:v>5.3703179637025276</c:v>
                </c:pt>
                <c:pt idx="16698">
                  <c:v>5.3703179637025231</c:v>
                </c:pt>
                <c:pt idx="16699">
                  <c:v>5.3703179637025285</c:v>
                </c:pt>
                <c:pt idx="16700">
                  <c:v>5.3703179637025231</c:v>
                </c:pt>
                <c:pt idx="16701">
                  <c:v>5.3456435939697124</c:v>
                </c:pt>
                <c:pt idx="16702">
                  <c:v>5.3456435939697142</c:v>
                </c:pt>
                <c:pt idx="16703">
                  <c:v>5.345643593969716</c:v>
                </c:pt>
                <c:pt idx="16704">
                  <c:v>5.3456435939697133</c:v>
                </c:pt>
                <c:pt idx="16705">
                  <c:v>5.3456435939697142</c:v>
                </c:pt>
                <c:pt idx="16706">
                  <c:v>5.345643593969716</c:v>
                </c:pt>
                <c:pt idx="16707">
                  <c:v>5.3456435939697151</c:v>
                </c:pt>
                <c:pt idx="16708">
                  <c:v>5.3456435939697133</c:v>
                </c:pt>
                <c:pt idx="16709">
                  <c:v>5.3456435939697142</c:v>
                </c:pt>
                <c:pt idx="16710">
                  <c:v>5.3456435939697142</c:v>
                </c:pt>
                <c:pt idx="16711">
                  <c:v>5.3456435939697169</c:v>
                </c:pt>
                <c:pt idx="16712">
                  <c:v>5.3456435939697178</c:v>
                </c:pt>
                <c:pt idx="16713">
                  <c:v>5.3210825926679419</c:v>
                </c:pt>
                <c:pt idx="16714">
                  <c:v>5.3210825926679419</c:v>
                </c:pt>
                <c:pt idx="16715">
                  <c:v>5.3210825926679384</c:v>
                </c:pt>
                <c:pt idx="16716">
                  <c:v>5.3210825926679401</c:v>
                </c:pt>
                <c:pt idx="16717">
                  <c:v>5.3210825926679401</c:v>
                </c:pt>
                <c:pt idx="16718">
                  <c:v>5.3210825926679419</c:v>
                </c:pt>
                <c:pt idx="16719">
                  <c:v>5.321082592667941</c:v>
                </c:pt>
                <c:pt idx="16720">
                  <c:v>5.3210825926679419</c:v>
                </c:pt>
                <c:pt idx="16721">
                  <c:v>5.3210825926679393</c:v>
                </c:pt>
                <c:pt idx="16722">
                  <c:v>5.296634438916576</c:v>
                </c:pt>
                <c:pt idx="16723">
                  <c:v>5.2722986142282275</c:v>
                </c:pt>
                <c:pt idx="16724">
                  <c:v>5.2722986142282284</c:v>
                </c:pt>
                <c:pt idx="16725">
                  <c:v>5.2722986142282258</c:v>
                </c:pt>
                <c:pt idx="16726">
                  <c:v>5.2722986142282293</c:v>
                </c:pt>
                <c:pt idx="16727">
                  <c:v>5.2722986142282302</c:v>
                </c:pt>
                <c:pt idx="16728">
                  <c:v>5.2480746024977263</c:v>
                </c:pt>
                <c:pt idx="16729">
                  <c:v>5.2480746024977263</c:v>
                </c:pt>
                <c:pt idx="16730">
                  <c:v>5.2239618899911919</c:v>
                </c:pt>
                <c:pt idx="16731">
                  <c:v>5.2239618899911937</c:v>
                </c:pt>
                <c:pt idx="16732">
                  <c:v>5.2239618899911955</c:v>
                </c:pt>
                <c:pt idx="16733">
                  <c:v>5.2239618899911946</c:v>
                </c:pt>
                <c:pt idx="16734">
                  <c:v>5.2239618899911964</c:v>
                </c:pt>
                <c:pt idx="16735">
                  <c:v>5.2239618899911955</c:v>
                </c:pt>
                <c:pt idx="16736">
                  <c:v>5.1999599653351574</c:v>
                </c:pt>
                <c:pt idx="16737">
                  <c:v>5.1999599653351565</c:v>
                </c:pt>
                <c:pt idx="16738">
                  <c:v>5.1999599653351591</c:v>
                </c:pt>
                <c:pt idx="16739">
                  <c:v>5.1999599653351591</c:v>
                </c:pt>
                <c:pt idx="16740">
                  <c:v>5.1999599653351547</c:v>
                </c:pt>
                <c:pt idx="16741">
                  <c:v>5.1999599653351574</c:v>
                </c:pt>
                <c:pt idx="16742">
                  <c:v>5.1999599653351547</c:v>
                </c:pt>
                <c:pt idx="16743">
                  <c:v>5.1999599653351538</c:v>
                </c:pt>
                <c:pt idx="16744">
                  <c:v>5.1999599653351565</c:v>
                </c:pt>
                <c:pt idx="16745">
                  <c:v>5.176068319505676</c:v>
                </c:pt>
                <c:pt idx="16746">
                  <c:v>5.176068319505676</c:v>
                </c:pt>
                <c:pt idx="16747">
                  <c:v>5.1760683195056734</c:v>
                </c:pt>
                <c:pt idx="16748">
                  <c:v>5.1760683195056769</c:v>
                </c:pt>
                <c:pt idx="16749">
                  <c:v>5.1760683195056734</c:v>
                </c:pt>
                <c:pt idx="16750">
                  <c:v>5.1760683195056707</c:v>
                </c:pt>
                <c:pt idx="16751">
                  <c:v>5.1760683195056716</c:v>
                </c:pt>
                <c:pt idx="16752">
                  <c:v>5.1522864458175617</c:v>
                </c:pt>
                <c:pt idx="16753">
                  <c:v>5.1522864458175643</c:v>
                </c:pt>
                <c:pt idx="16754">
                  <c:v>5.1522864458175617</c:v>
                </c:pt>
                <c:pt idx="16755">
                  <c:v>5.1522864458175643</c:v>
                </c:pt>
                <c:pt idx="16756">
                  <c:v>5.1286138399136476</c:v>
                </c:pt>
                <c:pt idx="16757">
                  <c:v>5.1286138399136467</c:v>
                </c:pt>
                <c:pt idx="16758">
                  <c:v>5.1286138399136458</c:v>
                </c:pt>
                <c:pt idx="16759">
                  <c:v>5.1286138399136494</c:v>
                </c:pt>
                <c:pt idx="16760">
                  <c:v>5.1286138399136467</c:v>
                </c:pt>
                <c:pt idx="16761">
                  <c:v>5.105049999754061</c:v>
                </c:pt>
                <c:pt idx="16762">
                  <c:v>5.1050499997540628</c:v>
                </c:pt>
                <c:pt idx="16763">
                  <c:v>5.0815944256056049</c:v>
                </c:pt>
                <c:pt idx="16764">
                  <c:v>5.081594425605604</c:v>
                </c:pt>
                <c:pt idx="16765">
                  <c:v>5.0815944256056085</c:v>
                </c:pt>
                <c:pt idx="16766">
                  <c:v>5.0815944256056076</c:v>
                </c:pt>
                <c:pt idx="16767">
                  <c:v>5.081594425605604</c:v>
                </c:pt>
                <c:pt idx="16768">
                  <c:v>5.0815944256056067</c:v>
                </c:pt>
                <c:pt idx="16769">
                  <c:v>5.0815944256056031</c:v>
                </c:pt>
                <c:pt idx="16770">
                  <c:v>5.0582466200311424</c:v>
                </c:pt>
                <c:pt idx="16771">
                  <c:v>5.0582466200311407</c:v>
                </c:pt>
                <c:pt idx="16772">
                  <c:v>5.0582466200311424</c:v>
                </c:pt>
                <c:pt idx="16773">
                  <c:v>5.0582466200311398</c:v>
                </c:pt>
                <c:pt idx="16774">
                  <c:v>5.0582466200311389</c:v>
                </c:pt>
                <c:pt idx="16775">
                  <c:v>5.0582466200311398</c:v>
                </c:pt>
                <c:pt idx="16776">
                  <c:v>5.0350060878790481</c:v>
                </c:pt>
                <c:pt idx="16777">
                  <c:v>5.0350060878790499</c:v>
                </c:pt>
                <c:pt idx="16778">
                  <c:v>5.0350060878790508</c:v>
                </c:pt>
                <c:pt idx="16779">
                  <c:v>5.0350060878790464</c:v>
                </c:pt>
                <c:pt idx="16780">
                  <c:v>5.0350060878790472</c:v>
                </c:pt>
                <c:pt idx="16781">
                  <c:v>5.0118723362727193</c:v>
                </c:pt>
                <c:pt idx="16782">
                  <c:v>5.0118723362727211</c:v>
                </c:pt>
                <c:pt idx="16783">
                  <c:v>5.0118723362727211</c:v>
                </c:pt>
                <c:pt idx="16784">
                  <c:v>5.0118723362727211</c:v>
                </c:pt>
                <c:pt idx="16785">
                  <c:v>5.0118723362727193</c:v>
                </c:pt>
                <c:pt idx="16786">
                  <c:v>5.0118723362727176</c:v>
                </c:pt>
                <c:pt idx="16787">
                  <c:v>5.0118723362727158</c:v>
                </c:pt>
                <c:pt idx="16788">
                  <c:v>4.9888448746001233</c:v>
                </c:pt>
                <c:pt idx="16789">
                  <c:v>4.9888448746001224</c:v>
                </c:pt>
                <c:pt idx="16790">
                  <c:v>4.9888448746001224</c:v>
                </c:pt>
                <c:pt idx="16791">
                  <c:v>4.9888448746001188</c:v>
                </c:pt>
                <c:pt idx="16792">
                  <c:v>4.9888448746001224</c:v>
                </c:pt>
                <c:pt idx="16793">
                  <c:v>4.9888448746001197</c:v>
                </c:pt>
                <c:pt idx="16794">
                  <c:v>4.9659232145033592</c:v>
                </c:pt>
                <c:pt idx="16795">
                  <c:v>4.9659232145033583</c:v>
                </c:pt>
                <c:pt idx="16796">
                  <c:v>4.9659232145033609</c:v>
                </c:pt>
                <c:pt idx="16797">
                  <c:v>4.9659232145033618</c:v>
                </c:pt>
                <c:pt idx="16798">
                  <c:v>4.9659232145033583</c:v>
                </c:pt>
                <c:pt idx="16799">
                  <c:v>4.94310686986835</c:v>
                </c:pt>
                <c:pt idx="16800">
                  <c:v>4.9431068698683553</c:v>
                </c:pt>
                <c:pt idx="16801">
                  <c:v>4.9431068698683527</c:v>
                </c:pt>
                <c:pt idx="16802">
                  <c:v>4.9431068698683527</c:v>
                </c:pt>
                <c:pt idx="16803">
                  <c:v>4.9431068698683536</c:v>
                </c:pt>
                <c:pt idx="16804">
                  <c:v>4.9203953568145078</c:v>
                </c:pt>
                <c:pt idx="16805">
                  <c:v>4.9203953568145069</c:v>
                </c:pt>
                <c:pt idx="16806">
                  <c:v>4.9203953568145096</c:v>
                </c:pt>
                <c:pt idx="16807">
                  <c:v>4.8977881936844625</c:v>
                </c:pt>
                <c:pt idx="16808">
                  <c:v>4.8977881936844625</c:v>
                </c:pt>
                <c:pt idx="16809">
                  <c:v>4.8977881936844625</c:v>
                </c:pt>
                <c:pt idx="16810">
                  <c:v>4.8977881936844607</c:v>
                </c:pt>
                <c:pt idx="16811">
                  <c:v>4.8977881936844598</c:v>
                </c:pt>
                <c:pt idx="16812">
                  <c:v>4.8752849010338632</c:v>
                </c:pt>
                <c:pt idx="16813">
                  <c:v>4.8752849010338606</c:v>
                </c:pt>
                <c:pt idx="16814">
                  <c:v>4.8752849010338686</c:v>
                </c:pt>
                <c:pt idx="16815">
                  <c:v>4.8752849010338632</c:v>
                </c:pt>
                <c:pt idx="16816">
                  <c:v>4.8752849010338615</c:v>
                </c:pt>
                <c:pt idx="16817">
                  <c:v>4.8752849010338641</c:v>
                </c:pt>
                <c:pt idx="16818">
                  <c:v>4.8752849010338615</c:v>
                </c:pt>
                <c:pt idx="16819">
                  <c:v>4.8752849010338659</c:v>
                </c:pt>
                <c:pt idx="16820">
                  <c:v>4.8528850016212095</c:v>
                </c:pt>
                <c:pt idx="16821">
                  <c:v>4.8528850016212086</c:v>
                </c:pt>
                <c:pt idx="16822">
                  <c:v>4.8305880203977232</c:v>
                </c:pt>
                <c:pt idx="16823">
                  <c:v>4.8305880203977223</c:v>
                </c:pt>
                <c:pt idx="16824">
                  <c:v>4.8305880203977232</c:v>
                </c:pt>
                <c:pt idx="16825">
                  <c:v>4.8305880203977267</c:v>
                </c:pt>
                <c:pt idx="16826">
                  <c:v>4.8083934844972864</c:v>
                </c:pt>
                <c:pt idx="16827">
                  <c:v>4.8083934844972838</c:v>
                </c:pt>
                <c:pt idx="16828">
                  <c:v>4.8083934844972855</c:v>
                </c:pt>
                <c:pt idx="16829">
                  <c:v>4.8083934844972847</c:v>
                </c:pt>
                <c:pt idx="16830">
                  <c:v>4.8083934844972802</c:v>
                </c:pt>
                <c:pt idx="16831">
                  <c:v>4.8083934844972811</c:v>
                </c:pt>
                <c:pt idx="16832">
                  <c:v>4.7863009232263796</c:v>
                </c:pt>
                <c:pt idx="16833">
                  <c:v>4.7863009232263822</c:v>
                </c:pt>
                <c:pt idx="16834">
                  <c:v>4.786300923226384</c:v>
                </c:pt>
                <c:pt idx="16835">
                  <c:v>4.7643098680541538</c:v>
                </c:pt>
                <c:pt idx="16836">
                  <c:v>4.7643098680541538</c:v>
                </c:pt>
                <c:pt idx="16837">
                  <c:v>4.7643098680541573</c:v>
                </c:pt>
                <c:pt idx="16838">
                  <c:v>4.7643098680541573</c:v>
                </c:pt>
                <c:pt idx="16839">
                  <c:v>4.7643098680541565</c:v>
                </c:pt>
                <c:pt idx="16840">
                  <c:v>4.7643098680541556</c:v>
                </c:pt>
                <c:pt idx="16841">
                  <c:v>4.7424198526024464</c:v>
                </c:pt>
                <c:pt idx="16842">
                  <c:v>4.7424198526024428</c:v>
                </c:pt>
                <c:pt idx="16843">
                  <c:v>4.7424198526024446</c:v>
                </c:pt>
                <c:pt idx="16844">
                  <c:v>4.7206304126359058</c:v>
                </c:pt>
                <c:pt idx="16845">
                  <c:v>4.7206304126359058</c:v>
                </c:pt>
                <c:pt idx="16846">
                  <c:v>4.7206304126359031</c:v>
                </c:pt>
                <c:pt idx="16847">
                  <c:v>4.7206304126359031</c:v>
                </c:pt>
                <c:pt idx="16848">
                  <c:v>4.720630412635904</c:v>
                </c:pt>
                <c:pt idx="16849">
                  <c:v>4.720630412635904</c:v>
                </c:pt>
                <c:pt idx="16850">
                  <c:v>4.6989410860521525</c:v>
                </c:pt>
                <c:pt idx="16851">
                  <c:v>4.6989410860521543</c:v>
                </c:pt>
                <c:pt idx="16852">
                  <c:v>4.6773514128719826</c:v>
                </c:pt>
                <c:pt idx="16853">
                  <c:v>4.6773514128719844</c:v>
                </c:pt>
                <c:pt idx="16854">
                  <c:v>4.6773514128719818</c:v>
                </c:pt>
                <c:pt idx="16855">
                  <c:v>4.6773514128719791</c:v>
                </c:pt>
                <c:pt idx="16856">
                  <c:v>4.6773514128719853</c:v>
                </c:pt>
                <c:pt idx="16857">
                  <c:v>4.6773514128719862</c:v>
                </c:pt>
                <c:pt idx="16858">
                  <c:v>4.6558609352295885</c:v>
                </c:pt>
                <c:pt idx="16859">
                  <c:v>4.6558609352295877</c:v>
                </c:pt>
                <c:pt idx="16860">
                  <c:v>4.6558609352295885</c:v>
                </c:pt>
                <c:pt idx="16861">
                  <c:v>4.6558609352295859</c:v>
                </c:pt>
                <c:pt idx="16862">
                  <c:v>4.6558609352295885</c:v>
                </c:pt>
                <c:pt idx="16863">
                  <c:v>4.6558609352295859</c:v>
                </c:pt>
                <c:pt idx="16864">
                  <c:v>4.6558609352295885</c:v>
                </c:pt>
                <c:pt idx="16865">
                  <c:v>4.6344691973628773</c:v>
                </c:pt>
                <c:pt idx="16866">
                  <c:v>4.6344691973628791</c:v>
                </c:pt>
                <c:pt idx="16867">
                  <c:v>4.6344691973628782</c:v>
                </c:pt>
                <c:pt idx="16868">
                  <c:v>4.6344691973628773</c:v>
                </c:pt>
                <c:pt idx="16869">
                  <c:v>4.6131757456037894</c:v>
                </c:pt>
                <c:pt idx="16870">
                  <c:v>4.613175745603793</c:v>
                </c:pt>
                <c:pt idx="16871">
                  <c:v>4.6131757456037938</c:v>
                </c:pt>
                <c:pt idx="16872">
                  <c:v>4.613175745603793</c:v>
                </c:pt>
                <c:pt idx="16873">
                  <c:v>4.6131757456037894</c:v>
                </c:pt>
                <c:pt idx="16874">
                  <c:v>4.6131757456037903</c:v>
                </c:pt>
                <c:pt idx="16875">
                  <c:v>4.6131757456037912</c:v>
                </c:pt>
                <c:pt idx="16876">
                  <c:v>4.6131757456037921</c:v>
                </c:pt>
                <c:pt idx="16877">
                  <c:v>4.5919801283686832</c:v>
                </c:pt>
                <c:pt idx="16878">
                  <c:v>4.5919801283686859</c:v>
                </c:pt>
                <c:pt idx="16879">
                  <c:v>4.5919801283686859</c:v>
                </c:pt>
                <c:pt idx="16880">
                  <c:v>4.5919801283686841</c:v>
                </c:pt>
                <c:pt idx="16881">
                  <c:v>4.591980128368685</c:v>
                </c:pt>
                <c:pt idx="16882">
                  <c:v>4.5919801283686832</c:v>
                </c:pt>
                <c:pt idx="16883">
                  <c:v>4.570881896148749</c:v>
                </c:pt>
                <c:pt idx="16884">
                  <c:v>4.5708818961487507</c:v>
                </c:pt>
                <c:pt idx="16885">
                  <c:v>4.5708818961487507</c:v>
                </c:pt>
                <c:pt idx="16886">
                  <c:v>4.570881896148749</c:v>
                </c:pt>
                <c:pt idx="16887">
                  <c:v>4.5498806015004822</c:v>
                </c:pt>
                <c:pt idx="16888">
                  <c:v>4.5498806015004831</c:v>
                </c:pt>
                <c:pt idx="16889">
                  <c:v>4.549880601500484</c:v>
                </c:pt>
                <c:pt idx="16890">
                  <c:v>4.5498806015004858</c:v>
                </c:pt>
                <c:pt idx="16891">
                  <c:v>4.5498806015004849</c:v>
                </c:pt>
                <c:pt idx="16892">
                  <c:v>4.5498806015004849</c:v>
                </c:pt>
                <c:pt idx="16893">
                  <c:v>4.5289757990362061</c:v>
                </c:pt>
                <c:pt idx="16894">
                  <c:v>4.5081670454146003</c:v>
                </c:pt>
                <c:pt idx="16895">
                  <c:v>4.5081670454146048</c:v>
                </c:pt>
                <c:pt idx="16896">
                  <c:v>4.5081670454146021</c:v>
                </c:pt>
                <c:pt idx="16897">
                  <c:v>4.4874538993313227</c:v>
                </c:pt>
                <c:pt idx="16898">
                  <c:v>4.48745389933132</c:v>
                </c:pt>
                <c:pt idx="16899">
                  <c:v>4.4874538993313235</c:v>
                </c:pt>
                <c:pt idx="16900">
                  <c:v>4.4874538993313209</c:v>
                </c:pt>
                <c:pt idx="16901">
                  <c:v>4.4874538993313218</c:v>
                </c:pt>
                <c:pt idx="16902">
                  <c:v>4.4874538993313227</c:v>
                </c:pt>
                <c:pt idx="16903">
                  <c:v>4.4668359215096283</c:v>
                </c:pt>
                <c:pt idx="16904">
                  <c:v>4.4668359215096283</c:v>
                </c:pt>
                <c:pt idx="16905">
                  <c:v>4.46683592150963</c:v>
                </c:pt>
                <c:pt idx="16906">
                  <c:v>4.4668359215096309</c:v>
                </c:pt>
                <c:pt idx="16907">
                  <c:v>4.4668359215096292</c:v>
                </c:pt>
                <c:pt idx="16908">
                  <c:v>4.4668359215096274</c:v>
                </c:pt>
                <c:pt idx="16909">
                  <c:v>4.4463126746910859</c:v>
                </c:pt>
                <c:pt idx="16910">
                  <c:v>4.4463126746910859</c:v>
                </c:pt>
                <c:pt idx="16911">
                  <c:v>4.4463126746910824</c:v>
                </c:pt>
                <c:pt idx="16912">
                  <c:v>4.4463126746910859</c:v>
                </c:pt>
                <c:pt idx="16913">
                  <c:v>4.4258837236262627</c:v>
                </c:pt>
                <c:pt idx="16914">
                  <c:v>4.4258837236262618</c:v>
                </c:pt>
                <c:pt idx="16915">
                  <c:v>4.4258837236262671</c:v>
                </c:pt>
                <c:pt idx="16916">
                  <c:v>4.4055486350655331</c:v>
                </c:pt>
                <c:pt idx="16917">
                  <c:v>4.4055486350655313</c:v>
                </c:pt>
                <c:pt idx="16918">
                  <c:v>4.4055486350655313</c:v>
                </c:pt>
                <c:pt idx="16919">
                  <c:v>4.4055486350655313</c:v>
                </c:pt>
                <c:pt idx="16920">
                  <c:v>4.4055486350655313</c:v>
                </c:pt>
                <c:pt idx="16921">
                  <c:v>4.4055486350655295</c:v>
                </c:pt>
                <c:pt idx="16922">
                  <c:v>4.4055486350655331</c:v>
                </c:pt>
                <c:pt idx="16923">
                  <c:v>4.3853069777498561</c:v>
                </c:pt>
                <c:pt idx="16924">
                  <c:v>4.3853069777498552</c:v>
                </c:pt>
                <c:pt idx="16925">
                  <c:v>4.3651583224016601</c:v>
                </c:pt>
                <c:pt idx="16926">
                  <c:v>4.3651583224016584</c:v>
                </c:pt>
                <c:pt idx="16927">
                  <c:v>4.3651583224016575</c:v>
                </c:pt>
                <c:pt idx="16928">
                  <c:v>4.3651583224016592</c:v>
                </c:pt>
                <c:pt idx="16929">
                  <c:v>4.3651583224016601</c:v>
                </c:pt>
                <c:pt idx="16930">
                  <c:v>4.3451022417157139</c:v>
                </c:pt>
                <c:pt idx="16931">
                  <c:v>4.3451022417157157</c:v>
                </c:pt>
                <c:pt idx="16932">
                  <c:v>4.3451022417157121</c:v>
                </c:pt>
                <c:pt idx="16933">
                  <c:v>4.3451022417157139</c:v>
                </c:pt>
                <c:pt idx="16934">
                  <c:v>4.3451022417157157</c:v>
                </c:pt>
                <c:pt idx="16935">
                  <c:v>4.345102241715713</c:v>
                </c:pt>
                <c:pt idx="16936">
                  <c:v>4.3251383103500869</c:v>
                </c:pt>
                <c:pt idx="16937">
                  <c:v>4.325138310350086</c:v>
                </c:pt>
                <c:pt idx="16938">
                  <c:v>4.3251383103500887</c:v>
                </c:pt>
                <c:pt idx="16939">
                  <c:v>4.3251383103500887</c:v>
                </c:pt>
                <c:pt idx="16940">
                  <c:v>4.3251383103500887</c:v>
                </c:pt>
                <c:pt idx="16941">
                  <c:v>4.3251383103500878</c:v>
                </c:pt>
                <c:pt idx="16942">
                  <c:v>4.3052661049171057</c:v>
                </c:pt>
                <c:pt idx="16943">
                  <c:v>4.3052661049171013</c:v>
                </c:pt>
                <c:pt idx="16944">
                  <c:v>4.3052661049171057</c:v>
                </c:pt>
                <c:pt idx="16945">
                  <c:v>4.3052661049171022</c:v>
                </c:pt>
                <c:pt idx="16946">
                  <c:v>4.3052661049171057</c:v>
                </c:pt>
                <c:pt idx="16947">
                  <c:v>4.3052661049171066</c:v>
                </c:pt>
                <c:pt idx="16948">
                  <c:v>4.2854852039743925</c:v>
                </c:pt>
                <c:pt idx="16949">
                  <c:v>4.2854852039743951</c:v>
                </c:pt>
                <c:pt idx="16950">
                  <c:v>4.2854852039743934</c:v>
                </c:pt>
                <c:pt idx="16951">
                  <c:v>4.2854852039743898</c:v>
                </c:pt>
                <c:pt idx="16952">
                  <c:v>4.2854852039743934</c:v>
                </c:pt>
                <c:pt idx="16953">
                  <c:v>4.2854852039743916</c:v>
                </c:pt>
                <c:pt idx="16954">
                  <c:v>4.2854852039743916</c:v>
                </c:pt>
                <c:pt idx="16955">
                  <c:v>4.2854852039743925</c:v>
                </c:pt>
                <c:pt idx="16956">
                  <c:v>4.2657951880159226</c:v>
                </c:pt>
                <c:pt idx="16957">
                  <c:v>4.2461956394631297</c:v>
                </c:pt>
                <c:pt idx="16958">
                  <c:v>4.2461956394631262</c:v>
                </c:pt>
                <c:pt idx="16959">
                  <c:v>4.2461956394631271</c:v>
                </c:pt>
                <c:pt idx="16960">
                  <c:v>4.2461956394631271</c:v>
                </c:pt>
                <c:pt idx="16961">
                  <c:v>4.2266861426560283</c:v>
                </c:pt>
                <c:pt idx="16962">
                  <c:v>4.22668614265603</c:v>
                </c:pt>
                <c:pt idx="16963">
                  <c:v>4.22668614265603</c:v>
                </c:pt>
                <c:pt idx="16964">
                  <c:v>4.2266861426560274</c:v>
                </c:pt>
                <c:pt idx="16965">
                  <c:v>4.2266861426560283</c:v>
                </c:pt>
                <c:pt idx="16966">
                  <c:v>4.2266861426560274</c:v>
                </c:pt>
                <c:pt idx="16967">
                  <c:v>4.2072662838444401</c:v>
                </c:pt>
                <c:pt idx="16968">
                  <c:v>4.2072662838444392</c:v>
                </c:pt>
                <c:pt idx="16969">
                  <c:v>4.2072662838444401</c:v>
                </c:pt>
                <c:pt idx="16970">
                  <c:v>4.1879356511791821</c:v>
                </c:pt>
                <c:pt idx="16971">
                  <c:v>4.187935651179183</c:v>
                </c:pt>
                <c:pt idx="16972">
                  <c:v>4.187935651179183</c:v>
                </c:pt>
                <c:pt idx="16973">
                  <c:v>4.1686938347033564</c:v>
                </c:pt>
                <c:pt idx="16974">
                  <c:v>4.1686938347033555</c:v>
                </c:pt>
                <c:pt idx="16975">
                  <c:v>4.1686938347033538</c:v>
                </c:pt>
                <c:pt idx="16976">
                  <c:v>4.1686938347033546</c:v>
                </c:pt>
                <c:pt idx="16977">
                  <c:v>4.1686938347033546</c:v>
                </c:pt>
                <c:pt idx="16978">
                  <c:v>4.1686938347033546</c:v>
                </c:pt>
                <c:pt idx="16979">
                  <c:v>4.1495404263436271</c:v>
                </c:pt>
                <c:pt idx="16980">
                  <c:v>4.1495404263436262</c:v>
                </c:pt>
                <c:pt idx="16981">
                  <c:v>4.1495404263436253</c:v>
                </c:pt>
                <c:pt idx="16982">
                  <c:v>4.1304750199016107</c:v>
                </c:pt>
                <c:pt idx="16983">
                  <c:v>4.1304750199016098</c:v>
                </c:pt>
                <c:pt idx="16984">
                  <c:v>4.1304750199016125</c:v>
                </c:pt>
                <c:pt idx="16985">
                  <c:v>4.1304750199016107</c:v>
                </c:pt>
                <c:pt idx="16986">
                  <c:v>4.1114972110452213</c:v>
                </c:pt>
                <c:pt idx="16987">
                  <c:v>4.1114972110452221</c:v>
                </c:pt>
                <c:pt idx="16988">
                  <c:v>4.1114972110452213</c:v>
                </c:pt>
                <c:pt idx="16989">
                  <c:v>4.1114972110452195</c:v>
                </c:pt>
                <c:pt idx="16990">
                  <c:v>4.1114972110452213</c:v>
                </c:pt>
                <c:pt idx="16991">
                  <c:v>4.0926065973001053</c:v>
                </c:pt>
                <c:pt idx="16992">
                  <c:v>4.092606597300108</c:v>
                </c:pt>
                <c:pt idx="16993">
                  <c:v>4.0926065973001071</c:v>
                </c:pt>
                <c:pt idx="16994">
                  <c:v>4.0738027780411281</c:v>
                </c:pt>
                <c:pt idx="16995">
                  <c:v>4.0738027780411272</c:v>
                </c:pt>
                <c:pt idx="16996">
                  <c:v>4.0550853544838361</c:v>
                </c:pt>
                <c:pt idx="16997">
                  <c:v>4.0550853544838361</c:v>
                </c:pt>
                <c:pt idx="16998">
                  <c:v>4.0550853544838352</c:v>
                </c:pt>
                <c:pt idx="16999">
                  <c:v>4.0364539296760515</c:v>
                </c:pt>
                <c:pt idx="17000">
                  <c:v>4.0364539296760462</c:v>
                </c:pt>
                <c:pt idx="17001">
                  <c:v>4.0364539296760489</c:v>
                </c:pt>
                <c:pt idx="17002">
                  <c:v>4.0179081084893982</c:v>
                </c:pt>
                <c:pt idx="17003">
                  <c:v>4.0179081084893982</c:v>
                </c:pt>
                <c:pt idx="17004">
                  <c:v>4.0179081084894008</c:v>
                </c:pt>
                <c:pt idx="17005">
                  <c:v>4.0179081084894008</c:v>
                </c:pt>
                <c:pt idx="17006">
                  <c:v>4.0179081084894008</c:v>
                </c:pt>
                <c:pt idx="17007">
                  <c:v>4.0179081084893982</c:v>
                </c:pt>
                <c:pt idx="17008">
                  <c:v>4.0179081084894026</c:v>
                </c:pt>
                <c:pt idx="17009">
                  <c:v>3.999447497610976</c:v>
                </c:pt>
                <c:pt idx="17010">
                  <c:v>3.9994474976109728</c:v>
                </c:pt>
                <c:pt idx="17011">
                  <c:v>3.9994474976109768</c:v>
                </c:pt>
                <c:pt idx="17012">
                  <c:v>3.9994474976109777</c:v>
                </c:pt>
                <c:pt idx="17013">
                  <c:v>3.9994474976109711</c:v>
                </c:pt>
                <c:pt idx="17014">
                  <c:v>3.9810717055349709</c:v>
                </c:pt>
                <c:pt idx="17015">
                  <c:v>3.9810717055349691</c:v>
                </c:pt>
                <c:pt idx="17016">
                  <c:v>3.9627803425543919</c:v>
                </c:pt>
                <c:pt idx="17017">
                  <c:v>3.962780342554391</c:v>
                </c:pt>
                <c:pt idx="17018">
                  <c:v>3.9627803425543937</c:v>
                </c:pt>
                <c:pt idx="17019">
                  <c:v>3.9627803425543946</c:v>
                </c:pt>
                <c:pt idx="17020">
                  <c:v>3.9627803425543933</c:v>
                </c:pt>
                <c:pt idx="17021">
                  <c:v>3.9445730207527818</c:v>
                </c:pt>
                <c:pt idx="17022">
                  <c:v>3.9445730207527827</c:v>
                </c:pt>
                <c:pt idx="17023">
                  <c:v>3.9445730207527849</c:v>
                </c:pt>
                <c:pt idx="17024">
                  <c:v>3.9445730207527823</c:v>
                </c:pt>
                <c:pt idx="17025">
                  <c:v>3.9445730207527827</c:v>
                </c:pt>
                <c:pt idx="17026">
                  <c:v>3.9264493539959968</c:v>
                </c:pt>
                <c:pt idx="17027">
                  <c:v>3.9264493539959955</c:v>
                </c:pt>
                <c:pt idx="17028">
                  <c:v>3.9264493539959977</c:v>
                </c:pt>
                <c:pt idx="17029">
                  <c:v>3.9264493539959968</c:v>
                </c:pt>
                <c:pt idx="17030">
                  <c:v>3.9264493539959973</c:v>
                </c:pt>
                <c:pt idx="17031">
                  <c:v>3.9084089579240193</c:v>
                </c:pt>
                <c:pt idx="17032">
                  <c:v>3.9084089579240207</c:v>
                </c:pt>
                <c:pt idx="17033">
                  <c:v>3.908408957924018</c:v>
                </c:pt>
                <c:pt idx="17034">
                  <c:v>3.8904514499428058</c:v>
                </c:pt>
                <c:pt idx="17035">
                  <c:v>3.8904514499428053</c:v>
                </c:pt>
                <c:pt idx="17036">
                  <c:v>3.890451449942808</c:v>
                </c:pt>
                <c:pt idx="17037">
                  <c:v>3.8904514499428058</c:v>
                </c:pt>
                <c:pt idx="17038">
                  <c:v>3.8904514499428058</c:v>
                </c:pt>
                <c:pt idx="17039">
                  <c:v>3.8725764492161709</c:v>
                </c:pt>
                <c:pt idx="17040">
                  <c:v>3.8547835766577188</c:v>
                </c:pt>
                <c:pt idx="17041">
                  <c:v>3.8547835766577179</c:v>
                </c:pt>
                <c:pt idx="17042">
                  <c:v>3.8547835766577188</c:v>
                </c:pt>
                <c:pt idx="17043">
                  <c:v>3.8370724549227866</c:v>
                </c:pt>
                <c:pt idx="17044">
                  <c:v>3.8370724549227853</c:v>
                </c:pt>
                <c:pt idx="17045">
                  <c:v>3.8370724549227866</c:v>
                </c:pt>
                <c:pt idx="17046">
                  <c:v>3.8370724549227848</c:v>
                </c:pt>
                <c:pt idx="17047">
                  <c:v>3.8194427084004632</c:v>
                </c:pt>
                <c:pt idx="17048">
                  <c:v>3.8018939632056115</c:v>
                </c:pt>
                <c:pt idx="17049">
                  <c:v>3.8018939632056106</c:v>
                </c:pt>
                <c:pt idx="17050">
                  <c:v>3.8018939632056106</c:v>
                </c:pt>
                <c:pt idx="17051">
                  <c:v>3.7844258471709322</c:v>
                </c:pt>
                <c:pt idx="17052">
                  <c:v>3.7844258471709309</c:v>
                </c:pt>
                <c:pt idx="17053">
                  <c:v>3.7844258471709318</c:v>
                </c:pt>
                <c:pt idx="17054">
                  <c:v>3.7844258471709304</c:v>
                </c:pt>
                <c:pt idx="17055">
                  <c:v>3.7670379898390851</c:v>
                </c:pt>
                <c:pt idx="17056">
                  <c:v>3.7325015779572053</c:v>
                </c:pt>
                <c:pt idx="17057">
                  <c:v>3.7325015779572039</c:v>
                </c:pt>
                <c:pt idx="17058">
                  <c:v>3.7325015779572079</c:v>
                </c:pt>
                <c:pt idx="17059">
                  <c:v>3.7153522909717229</c:v>
                </c:pt>
                <c:pt idx="17060">
                  <c:v>3.715352290971722</c:v>
                </c:pt>
                <c:pt idx="17061">
                  <c:v>3.7153522909717247</c:v>
                </c:pt>
                <c:pt idx="17062">
                  <c:v>3.7153522909717287</c:v>
                </c:pt>
                <c:pt idx="17063">
                  <c:v>3.7153522909717265</c:v>
                </c:pt>
                <c:pt idx="17064">
                  <c:v>3.6982817978026596</c:v>
                </c:pt>
                <c:pt idx="17065">
                  <c:v>3.6812897364253119</c:v>
                </c:pt>
                <c:pt idx="17066">
                  <c:v>3.6812897364253137</c:v>
                </c:pt>
                <c:pt idx="17067">
                  <c:v>3.6643757464783313</c:v>
                </c:pt>
                <c:pt idx="17068">
                  <c:v>3.6643757464783326</c:v>
                </c:pt>
                <c:pt idx="17069">
                  <c:v>3.6643757464783309</c:v>
                </c:pt>
                <c:pt idx="17070">
                  <c:v>3.664375746478334</c:v>
                </c:pt>
                <c:pt idx="17071">
                  <c:v>3.6643757464783282</c:v>
                </c:pt>
                <c:pt idx="17072">
                  <c:v>3.6643757464783304</c:v>
                </c:pt>
                <c:pt idx="17073">
                  <c:v>3.6643757464783295</c:v>
                </c:pt>
                <c:pt idx="17074">
                  <c:v>3.6643757464783318</c:v>
                </c:pt>
                <c:pt idx="17075">
                  <c:v>3.6475394692560772</c:v>
                </c:pt>
                <c:pt idx="17076">
                  <c:v>3.647539469256079</c:v>
                </c:pt>
                <c:pt idx="17077">
                  <c:v>3.6475394692560759</c:v>
                </c:pt>
                <c:pt idx="17078">
                  <c:v>3.6307805477010122</c:v>
                </c:pt>
                <c:pt idx="17079">
                  <c:v>3.630780547701014</c:v>
                </c:pt>
                <c:pt idx="17080">
                  <c:v>3.6307805477010109</c:v>
                </c:pt>
                <c:pt idx="17081">
                  <c:v>3.6140986263961326</c:v>
                </c:pt>
                <c:pt idx="17082">
                  <c:v>3.5974933515574223</c:v>
                </c:pt>
                <c:pt idx="17083">
                  <c:v>3.5974933515574241</c:v>
                </c:pt>
                <c:pt idx="17084">
                  <c:v>3.5974933515574228</c:v>
                </c:pt>
                <c:pt idx="17085">
                  <c:v>3.5809643710263583</c:v>
                </c:pt>
                <c:pt idx="17086">
                  <c:v>3.5645113342624426</c:v>
                </c:pt>
                <c:pt idx="17087">
                  <c:v>3.5645113342624422</c:v>
                </c:pt>
                <c:pt idx="17088">
                  <c:v>3.5645113342624439</c:v>
                </c:pt>
                <c:pt idx="17089">
                  <c:v>3.5645113342624439</c:v>
                </c:pt>
                <c:pt idx="17090">
                  <c:v>3.5481338923357546</c:v>
                </c:pt>
                <c:pt idx="17091">
                  <c:v>3.5481338923357524</c:v>
                </c:pt>
                <c:pt idx="17092">
                  <c:v>3.5318316979195696</c:v>
                </c:pt>
                <c:pt idx="17093">
                  <c:v>3.499451670283571</c:v>
                </c:pt>
                <c:pt idx="17094">
                  <c:v>3.4994516702835727</c:v>
                </c:pt>
                <c:pt idx="17095">
                  <c:v>3.4994516702835705</c:v>
                </c:pt>
                <c:pt idx="17096">
                  <c:v>3.4673685045253144</c:v>
                </c:pt>
                <c:pt idx="17097">
                  <c:v>3.4673685045253171</c:v>
                </c:pt>
                <c:pt idx="17098">
                  <c:v>3.4514373933585625</c:v>
                </c:pt>
                <c:pt idx="17099">
                  <c:v>3.4514373933585647</c:v>
                </c:pt>
                <c:pt idx="17100">
                  <c:v>3.451437393358562</c:v>
                </c:pt>
                <c:pt idx="17101">
                  <c:v>3.4514373933585629</c:v>
                </c:pt>
                <c:pt idx="17102">
                  <c:v>3.4355794789987475</c:v>
                </c:pt>
                <c:pt idx="17103">
                  <c:v>3.4197944251370869</c:v>
                </c:pt>
                <c:pt idx="17104">
                  <c:v>3.419794425137086</c:v>
                </c:pt>
                <c:pt idx="17105">
                  <c:v>3.4197944251370864</c:v>
                </c:pt>
                <c:pt idx="17106">
                  <c:v>3.404081897010006</c:v>
                </c:pt>
                <c:pt idx="17107">
                  <c:v>3.3884415613920247</c:v>
                </c:pt>
                <c:pt idx="17108">
                  <c:v>3.3728730865886885</c:v>
                </c:pt>
                <c:pt idx="17109">
                  <c:v>3.3419504002611409</c:v>
                </c:pt>
                <c:pt idx="17110">
                  <c:v>3.3265955329400416</c:v>
                </c:pt>
                <c:pt idx="17111">
                  <c:v>3.3113112148259125</c:v>
                </c:pt>
                <c:pt idx="17112">
                  <c:v>3.2508729738543432</c:v>
                </c:pt>
                <c:pt idx="17113">
                  <c:v>3.2508729738543449</c:v>
                </c:pt>
                <c:pt idx="17114">
                  <c:v>3.2359365692962818</c:v>
                </c:pt>
                <c:pt idx="17115">
                  <c:v>3.2062693245054654</c:v>
                </c:pt>
                <c:pt idx="17116">
                  <c:v>3.2062693245054676</c:v>
                </c:pt>
                <c:pt idx="17117">
                  <c:v>3.1477483141013143</c:v>
                </c:pt>
                <c:pt idx="17118">
                  <c:v>3.1188895840939375</c:v>
                </c:pt>
                <c:pt idx="17119">
                  <c:v>3.0619634336906763</c:v>
                </c:pt>
                <c:pt idx="17120">
                  <c:v>3.0619634336906754</c:v>
                </c:pt>
                <c:pt idx="17121">
                  <c:v>3.0619634336906798</c:v>
                </c:pt>
                <c:pt idx="17122">
                  <c:v>3.0478949896279817</c:v>
                </c:pt>
                <c:pt idx="17123">
                  <c:v>3.0478949896279799</c:v>
                </c:pt>
                <c:pt idx="17124">
                  <c:v>2.9785164294291886</c:v>
                </c:pt>
                <c:pt idx="17125">
                  <c:v>2.9107171180666045</c:v>
                </c:pt>
                <c:pt idx="17126">
                  <c:v>2.8973435877013229</c:v>
                </c:pt>
                <c:pt idx="17127">
                  <c:v>2.870780582024691</c:v>
                </c:pt>
                <c:pt idx="17128">
                  <c:v>2.1777097723531584</c:v>
                </c:pt>
              </c:numCache>
            </c:numRef>
          </c:xVal>
          <c:yVal>
            <c:numRef>
              <c:f>Sheet2!$AC$2:$AC$17130</c:f>
              <c:numCache>
                <c:formatCode>General</c:formatCode>
                <c:ptCount val="17129"/>
                <c:pt idx="0">
                  <c:v>-10.196794935944565</c:v>
                </c:pt>
                <c:pt idx="1">
                  <c:v>-10.569355008448992</c:v>
                </c:pt>
                <c:pt idx="2">
                  <c:v>-9.729320795530974</c:v>
                </c:pt>
                <c:pt idx="3">
                  <c:v>-10.210126562421785</c:v>
                </c:pt>
                <c:pt idx="4">
                  <c:v>-10.002770357430924</c:v>
                </c:pt>
                <c:pt idx="5">
                  <c:v>-9.7538206134630094</c:v>
                </c:pt>
                <c:pt idx="6">
                  <c:v>-9.8088934518705813</c:v>
                </c:pt>
                <c:pt idx="7">
                  <c:v>-9.7271322983556878</c:v>
                </c:pt>
                <c:pt idx="8">
                  <c:v>-10.136241418720617</c:v>
                </c:pt>
                <c:pt idx="9">
                  <c:v>-10.505482325205628</c:v>
                </c:pt>
                <c:pt idx="10">
                  <c:v>-9.5429812949467347</c:v>
                </c:pt>
                <c:pt idx="11">
                  <c:v>-9.7973341680955777</c:v>
                </c:pt>
                <c:pt idx="12">
                  <c:v>-10.105384514571305</c:v>
                </c:pt>
                <c:pt idx="13">
                  <c:v>-9.5583522033000126</c:v>
                </c:pt>
                <c:pt idx="14">
                  <c:v>-10.07661774032664</c:v>
                </c:pt>
                <c:pt idx="15">
                  <c:v>-9.8976253172338229</c:v>
                </c:pt>
                <c:pt idx="16">
                  <c:v>-10.042171351262313</c:v>
                </c:pt>
                <c:pt idx="17">
                  <c:v>-10.324163259814901</c:v>
                </c:pt>
                <c:pt idx="18">
                  <c:v>-10.088395628877107</c:v>
                </c:pt>
                <c:pt idx="19">
                  <c:v>-10.381943990539879</c:v>
                </c:pt>
                <c:pt idx="20">
                  <c:v>-10.443562814360586</c:v>
                </c:pt>
                <c:pt idx="21">
                  <c:v>-9.9172055861937611</c:v>
                </c:pt>
                <c:pt idx="22">
                  <c:v>-10.524493701122935</c:v>
                </c:pt>
                <c:pt idx="23">
                  <c:v>-10.193472985766174</c:v>
                </c:pt>
                <c:pt idx="24">
                  <c:v>-10.076559703864751</c:v>
                </c:pt>
                <c:pt idx="25">
                  <c:v>-9.7013572394890399</c:v>
                </c:pt>
                <c:pt idx="26">
                  <c:v>-9.9040562313578349</c:v>
                </c:pt>
                <c:pt idx="27">
                  <c:v>-10.516617781048897</c:v>
                </c:pt>
                <c:pt idx="28">
                  <c:v>-9.7704153420414102</c:v>
                </c:pt>
                <c:pt idx="29">
                  <c:v>-10.373560293297324</c:v>
                </c:pt>
                <c:pt idx="30">
                  <c:v>-9.888252026909683</c:v>
                </c:pt>
                <c:pt idx="31">
                  <c:v>-10.247766489212037</c:v>
                </c:pt>
                <c:pt idx="32">
                  <c:v>-9.6753982594740631</c:v>
                </c:pt>
                <c:pt idx="33">
                  <c:v>-9.8482800800150816</c:v>
                </c:pt>
                <c:pt idx="34">
                  <c:v>-10.069443060279925</c:v>
                </c:pt>
                <c:pt idx="35">
                  <c:v>-10.409599366676014</c:v>
                </c:pt>
                <c:pt idx="36">
                  <c:v>-9.5831980950836471</c:v>
                </c:pt>
                <c:pt idx="37">
                  <c:v>-10.166780216615296</c:v>
                </c:pt>
                <c:pt idx="38">
                  <c:v>-10.487041986311457</c:v>
                </c:pt>
                <c:pt idx="39">
                  <c:v>-9.9597073141155175</c:v>
                </c:pt>
                <c:pt idx="40">
                  <c:v>-10.132589181563231</c:v>
                </c:pt>
                <c:pt idx="41">
                  <c:v>-10.434641057278283</c:v>
                </c:pt>
                <c:pt idx="42">
                  <c:v>-10.116045549770019</c:v>
                </c:pt>
                <c:pt idx="43">
                  <c:v>-10.446525616180484</c:v>
                </c:pt>
                <c:pt idx="44">
                  <c:v>-10.075028974368619</c:v>
                </c:pt>
                <c:pt idx="45">
                  <c:v>-10.109668209084322</c:v>
                </c:pt>
                <c:pt idx="46">
                  <c:v>-9.1768875416425324</c:v>
                </c:pt>
                <c:pt idx="47">
                  <c:v>-9.0271084808513251</c:v>
                </c:pt>
                <c:pt idx="48">
                  <c:v>-9.756370220044186</c:v>
                </c:pt>
                <c:pt idx="49">
                  <c:v>-10.22205981413585</c:v>
                </c:pt>
                <c:pt idx="50">
                  <c:v>-10.510986073170143</c:v>
                </c:pt>
                <c:pt idx="51">
                  <c:v>-10.179259076522959</c:v>
                </c:pt>
                <c:pt idx="52">
                  <c:v>-10.183705787414789</c:v>
                </c:pt>
                <c:pt idx="53">
                  <c:v>-10.116203708775803</c:v>
                </c:pt>
                <c:pt idx="54">
                  <c:v>-10.533105071741208</c:v>
                </c:pt>
                <c:pt idx="55">
                  <c:v>-10.253231997904706</c:v>
                </c:pt>
                <c:pt idx="56">
                  <c:v>-10.347571522245469</c:v>
                </c:pt>
                <c:pt idx="57">
                  <c:v>-10.137458250802025</c:v>
                </c:pt>
                <c:pt idx="58">
                  <c:v>-10.232449980963066</c:v>
                </c:pt>
                <c:pt idx="59">
                  <c:v>-9.4643702906043696</c:v>
                </c:pt>
                <c:pt idx="60">
                  <c:v>-9.3168028188887639</c:v>
                </c:pt>
                <c:pt idx="61">
                  <c:v>-10.264988399171781</c:v>
                </c:pt>
                <c:pt idx="62">
                  <c:v>-10.198345278039518</c:v>
                </c:pt>
                <c:pt idx="63">
                  <c:v>-10.501148092587089</c:v>
                </c:pt>
                <c:pt idx="64">
                  <c:v>-10.419810888081068</c:v>
                </c:pt>
                <c:pt idx="65">
                  <c:v>-9.7030475363533011</c:v>
                </c:pt>
                <c:pt idx="66">
                  <c:v>-10.068939148987571</c:v>
                </c:pt>
                <c:pt idx="67">
                  <c:v>-9.7674121713748221</c:v>
                </c:pt>
                <c:pt idx="68">
                  <c:v>-9.3970616023022391</c:v>
                </c:pt>
                <c:pt idx="69">
                  <c:v>-10.178097288037028</c:v>
                </c:pt>
                <c:pt idx="70">
                  <c:v>-9.3895715364763355</c:v>
                </c:pt>
                <c:pt idx="71">
                  <c:v>-10.486757815326916</c:v>
                </c:pt>
                <c:pt idx="72">
                  <c:v>-10.17846344185015</c:v>
                </c:pt>
                <c:pt idx="73">
                  <c:v>-10.307759155047359</c:v>
                </c:pt>
                <c:pt idx="74">
                  <c:v>-9.5738310551711301</c:v>
                </c:pt>
                <c:pt idx="75">
                  <c:v>-10.417587740294328</c:v>
                </c:pt>
                <c:pt idx="76">
                  <c:v>-10.571013225111102</c:v>
                </c:pt>
                <c:pt idx="77">
                  <c:v>-9.8513538450276901</c:v>
                </c:pt>
                <c:pt idx="78">
                  <c:v>-9.9254127971964348</c:v>
                </c:pt>
                <c:pt idx="79">
                  <c:v>-10.084673424425841</c:v>
                </c:pt>
                <c:pt idx="80">
                  <c:v>-10.424858154129147</c:v>
                </c:pt>
                <c:pt idx="81">
                  <c:v>-10.120167333708293</c:v>
                </c:pt>
                <c:pt idx="82">
                  <c:v>-10.48152194300285</c:v>
                </c:pt>
                <c:pt idx="83">
                  <c:v>-10.065120613067606</c:v>
                </c:pt>
                <c:pt idx="84">
                  <c:v>-10.210177462513531</c:v>
                </c:pt>
                <c:pt idx="85">
                  <c:v>-10.056356748725465</c:v>
                </c:pt>
                <c:pt idx="86">
                  <c:v>-10.35961518586153</c:v>
                </c:pt>
                <c:pt idx="87">
                  <c:v>-10.108006420535348</c:v>
                </c:pt>
                <c:pt idx="88">
                  <c:v>-10.142192304353394</c:v>
                </c:pt>
                <c:pt idx="89">
                  <c:v>-9.646249426655821</c:v>
                </c:pt>
                <c:pt idx="90">
                  <c:v>-10.230721933284824</c:v>
                </c:pt>
                <c:pt idx="91">
                  <c:v>-10.158013768009463</c:v>
                </c:pt>
                <c:pt idx="92">
                  <c:v>-10.159912050412993</c:v>
                </c:pt>
                <c:pt idx="93">
                  <c:v>-10.439307753357754</c:v>
                </c:pt>
                <c:pt idx="94">
                  <c:v>-10.166402725240005</c:v>
                </c:pt>
                <c:pt idx="95">
                  <c:v>-10.194953193216689</c:v>
                </c:pt>
                <c:pt idx="96">
                  <c:v>-9.9722988992416486</c:v>
                </c:pt>
                <c:pt idx="97">
                  <c:v>-10.429185887434924</c:v>
                </c:pt>
                <c:pt idx="98">
                  <c:v>-10.123994687777708</c:v>
                </c:pt>
                <c:pt idx="99">
                  <c:v>-9.9314484558603588</c:v>
                </c:pt>
                <c:pt idx="100">
                  <c:v>-9.9973607159166935</c:v>
                </c:pt>
                <c:pt idx="101">
                  <c:v>-9.6993900980820467</c:v>
                </c:pt>
                <c:pt idx="102">
                  <c:v>-10.502215420590641</c:v>
                </c:pt>
                <c:pt idx="103">
                  <c:v>-10.327245150448729</c:v>
                </c:pt>
                <c:pt idx="104">
                  <c:v>-10.110336019615218</c:v>
                </c:pt>
                <c:pt idx="105">
                  <c:v>-10.540786309692743</c:v>
                </c:pt>
                <c:pt idx="106">
                  <c:v>-10.131554890020647</c:v>
                </c:pt>
                <c:pt idx="107">
                  <c:v>-10.017171754309738</c:v>
                </c:pt>
                <c:pt idx="108">
                  <c:v>-10.231959309111456</c:v>
                </c:pt>
                <c:pt idx="109">
                  <c:v>-9.7800286774890797</c:v>
                </c:pt>
                <c:pt idx="110">
                  <c:v>-9.9385937195033431</c:v>
                </c:pt>
                <c:pt idx="111">
                  <c:v>-10.569740418549676</c:v>
                </c:pt>
                <c:pt idx="112">
                  <c:v>-10.275336276826158</c:v>
                </c:pt>
                <c:pt idx="113">
                  <c:v>-10.42942415969882</c:v>
                </c:pt>
                <c:pt idx="114">
                  <c:v>-9.9295147837223556</c:v>
                </c:pt>
                <c:pt idx="115">
                  <c:v>-9.5685748604039595</c:v>
                </c:pt>
                <c:pt idx="116">
                  <c:v>-10.56690130852558</c:v>
                </c:pt>
                <c:pt idx="117">
                  <c:v>-10.082766192885407</c:v>
                </c:pt>
                <c:pt idx="118">
                  <c:v>-10.538295354485962</c:v>
                </c:pt>
                <c:pt idx="119">
                  <c:v>-10.314966283676629</c:v>
                </c:pt>
                <c:pt idx="120">
                  <c:v>-10.095348580419955</c:v>
                </c:pt>
                <c:pt idx="121">
                  <c:v>-10.095017686291657</c:v>
                </c:pt>
                <c:pt idx="122">
                  <c:v>-10.090169592850341</c:v>
                </c:pt>
                <c:pt idx="123">
                  <c:v>-9.6438200838074479</c:v>
                </c:pt>
                <c:pt idx="124">
                  <c:v>-10.372871370276517</c:v>
                </c:pt>
                <c:pt idx="125">
                  <c:v>-9.9579456744757628</c:v>
                </c:pt>
                <c:pt idx="126">
                  <c:v>-10.348760665099832</c:v>
                </c:pt>
                <c:pt idx="127">
                  <c:v>-9.827366858173038</c:v>
                </c:pt>
                <c:pt idx="128">
                  <c:v>-9.8653100275513186</c:v>
                </c:pt>
                <c:pt idx="129">
                  <c:v>-10.190844305952471</c:v>
                </c:pt>
                <c:pt idx="130">
                  <c:v>-10.367698393779813</c:v>
                </c:pt>
                <c:pt idx="131">
                  <c:v>-10.049179482098904</c:v>
                </c:pt>
                <c:pt idx="132">
                  <c:v>-10.262044806924893</c:v>
                </c:pt>
                <c:pt idx="133">
                  <c:v>-9.7690941474903372</c:v>
                </c:pt>
                <c:pt idx="134">
                  <c:v>-10.20014064451466</c:v>
                </c:pt>
                <c:pt idx="135">
                  <c:v>-9.7261412037884742</c:v>
                </c:pt>
                <c:pt idx="136">
                  <c:v>-9.9714251215922403</c:v>
                </c:pt>
                <c:pt idx="137">
                  <c:v>-10.566477877496848</c:v>
                </c:pt>
                <c:pt idx="138">
                  <c:v>-10.017544958376496</c:v>
                </c:pt>
                <c:pt idx="139">
                  <c:v>-9.8561137863898693</c:v>
                </c:pt>
                <c:pt idx="140">
                  <c:v>-9.9606812157573597</c:v>
                </c:pt>
                <c:pt idx="141">
                  <c:v>-10.237002708462992</c:v>
                </c:pt>
                <c:pt idx="142">
                  <c:v>-10.269903719181107</c:v>
                </c:pt>
                <c:pt idx="143">
                  <c:v>-9.7782312556445614</c:v>
                </c:pt>
                <c:pt idx="144">
                  <c:v>-9.9778021872723848</c:v>
                </c:pt>
                <c:pt idx="145">
                  <c:v>-10.351104072700409</c:v>
                </c:pt>
                <c:pt idx="146">
                  <c:v>-9.3649902942924008</c:v>
                </c:pt>
                <c:pt idx="147">
                  <c:v>-9.7602198148204291</c:v>
                </c:pt>
                <c:pt idx="148">
                  <c:v>-9.7158483360799597</c:v>
                </c:pt>
                <c:pt idx="149">
                  <c:v>-10.52338614747973</c:v>
                </c:pt>
                <c:pt idx="150">
                  <c:v>-9.409919397042021</c:v>
                </c:pt>
                <c:pt idx="151">
                  <c:v>-10.037825097472147</c:v>
                </c:pt>
                <c:pt idx="152">
                  <c:v>-10.16284979085982</c:v>
                </c:pt>
                <c:pt idx="153">
                  <c:v>-9.1963621836356335</c:v>
                </c:pt>
                <c:pt idx="154">
                  <c:v>-10.418321366410014</c:v>
                </c:pt>
                <c:pt idx="155">
                  <c:v>-9.1160313397983597</c:v>
                </c:pt>
                <c:pt idx="156">
                  <c:v>-10.334045932948817</c:v>
                </c:pt>
                <c:pt idx="157">
                  <c:v>-10.562213634542442</c:v>
                </c:pt>
                <c:pt idx="158">
                  <c:v>-10.290975821901819</c:v>
                </c:pt>
                <c:pt idx="159">
                  <c:v>-10.058405446442549</c:v>
                </c:pt>
                <c:pt idx="160">
                  <c:v>-10.205519429250563</c:v>
                </c:pt>
                <c:pt idx="161">
                  <c:v>-10.390264625941731</c:v>
                </c:pt>
                <c:pt idx="162">
                  <c:v>-10.422493983541475</c:v>
                </c:pt>
                <c:pt idx="163">
                  <c:v>-10.071996794978572</c:v>
                </c:pt>
                <c:pt idx="164">
                  <c:v>-10.30714462849911</c:v>
                </c:pt>
                <c:pt idx="165">
                  <c:v>-10.297143050738324</c:v>
                </c:pt>
                <c:pt idx="166">
                  <c:v>-10.145885227780344</c:v>
                </c:pt>
                <c:pt idx="167">
                  <c:v>-10.568717657425292</c:v>
                </c:pt>
                <c:pt idx="168">
                  <c:v>-10.286088668817042</c:v>
                </c:pt>
                <c:pt idx="169">
                  <c:v>-10.121964896391134</c:v>
                </c:pt>
                <c:pt idx="170">
                  <c:v>-10.455574775050318</c:v>
                </c:pt>
                <c:pt idx="171">
                  <c:v>-9.2158305054002625</c:v>
                </c:pt>
                <c:pt idx="172">
                  <c:v>-10.521477774952498</c:v>
                </c:pt>
                <c:pt idx="173">
                  <c:v>-10.118911931517268</c:v>
                </c:pt>
                <c:pt idx="174">
                  <c:v>-10.246250091256023</c:v>
                </c:pt>
                <c:pt idx="175">
                  <c:v>-9.9684818138572204</c:v>
                </c:pt>
                <c:pt idx="176">
                  <c:v>-10.21077792859159</c:v>
                </c:pt>
                <c:pt idx="177">
                  <c:v>-9.8980998566479954</c:v>
                </c:pt>
                <c:pt idx="178">
                  <c:v>-10.283440906480093</c:v>
                </c:pt>
                <c:pt idx="179">
                  <c:v>-10.003877275817606</c:v>
                </c:pt>
                <c:pt idx="180">
                  <c:v>-9.9189467729537739</c:v>
                </c:pt>
                <c:pt idx="181">
                  <c:v>-9.8618816818307575</c:v>
                </c:pt>
                <c:pt idx="182">
                  <c:v>-9.7293320334591691</c:v>
                </c:pt>
                <c:pt idx="183">
                  <c:v>-10.042895390805922</c:v>
                </c:pt>
                <c:pt idx="184">
                  <c:v>-10.021832410732447</c:v>
                </c:pt>
                <c:pt idx="185">
                  <c:v>-10.513485112920202</c:v>
                </c:pt>
                <c:pt idx="186">
                  <c:v>-9.8146558601607925</c:v>
                </c:pt>
                <c:pt idx="187">
                  <c:v>-10.543792820738755</c:v>
                </c:pt>
                <c:pt idx="188">
                  <c:v>-10.058388514803793</c:v>
                </c:pt>
                <c:pt idx="189">
                  <c:v>-9.4851778635194286</c:v>
                </c:pt>
                <c:pt idx="190">
                  <c:v>-9.9226194850932838</c:v>
                </c:pt>
                <c:pt idx="191">
                  <c:v>-10.230600552425528</c:v>
                </c:pt>
                <c:pt idx="192">
                  <c:v>-10.526318020035777</c:v>
                </c:pt>
                <c:pt idx="193">
                  <c:v>-9.8882452690374247</c:v>
                </c:pt>
                <c:pt idx="194">
                  <c:v>-8.990570178647781</c:v>
                </c:pt>
                <c:pt idx="195">
                  <c:v>-10.268760665099832</c:v>
                </c:pt>
                <c:pt idx="196">
                  <c:v>-9.6359727506559061</c:v>
                </c:pt>
                <c:pt idx="197">
                  <c:v>-10.357891309745654</c:v>
                </c:pt>
                <c:pt idx="198">
                  <c:v>-9.8085415519696681</c:v>
                </c:pt>
                <c:pt idx="199">
                  <c:v>-10.171465867634106</c:v>
                </c:pt>
                <c:pt idx="200">
                  <c:v>-9.8105882345959952</c:v>
                </c:pt>
                <c:pt idx="201">
                  <c:v>-10.050580265611757</c:v>
                </c:pt>
                <c:pt idx="202">
                  <c:v>-10.218964817041396</c:v>
                </c:pt>
                <c:pt idx="203">
                  <c:v>-9.9148331535225704</c:v>
                </c:pt>
                <c:pt idx="204">
                  <c:v>-9.6134515092291029</c:v>
                </c:pt>
                <c:pt idx="205">
                  <c:v>-10.088388795498132</c:v>
                </c:pt>
                <c:pt idx="206">
                  <c:v>-10.364482574202823</c:v>
                </c:pt>
                <c:pt idx="207">
                  <c:v>-9.9471722745155873</c:v>
                </c:pt>
                <c:pt idx="208">
                  <c:v>-10.455997944383373</c:v>
                </c:pt>
                <c:pt idx="209">
                  <c:v>-9.8433745518796822</c:v>
                </c:pt>
                <c:pt idx="210">
                  <c:v>-9.0252556331031659</c:v>
                </c:pt>
                <c:pt idx="211">
                  <c:v>-10.131964760175768</c:v>
                </c:pt>
                <c:pt idx="212">
                  <c:v>-10.387766613233044</c:v>
                </c:pt>
                <c:pt idx="213">
                  <c:v>-10.432886305077609</c:v>
                </c:pt>
                <c:pt idx="214">
                  <c:v>-10.449932441761648</c:v>
                </c:pt>
                <c:pt idx="215">
                  <c:v>-10.005363885497411</c:v>
                </c:pt>
                <c:pt idx="216">
                  <c:v>-10.115649657770549</c:v>
                </c:pt>
                <c:pt idx="217">
                  <c:v>-10.066425559677279</c:v>
                </c:pt>
                <c:pt idx="218">
                  <c:v>-10.297634071931773</c:v>
                </c:pt>
                <c:pt idx="219">
                  <c:v>-9.856798482911957</c:v>
                </c:pt>
                <c:pt idx="220">
                  <c:v>-10.141178471851168</c:v>
                </c:pt>
                <c:pt idx="221">
                  <c:v>-9.8233273985017053</c:v>
                </c:pt>
                <c:pt idx="222">
                  <c:v>-10.271867826673148</c:v>
                </c:pt>
                <c:pt idx="223">
                  <c:v>-10.479025565803688</c:v>
                </c:pt>
                <c:pt idx="224">
                  <c:v>-8.8246349335824359</c:v>
                </c:pt>
                <c:pt idx="225">
                  <c:v>-10.317421335619368</c:v>
                </c:pt>
                <c:pt idx="226">
                  <c:v>-10.463481017834505</c:v>
                </c:pt>
                <c:pt idx="227">
                  <c:v>-10.483750507188418</c:v>
                </c:pt>
                <c:pt idx="228">
                  <c:v>-10.108296304501232</c:v>
                </c:pt>
                <c:pt idx="229">
                  <c:v>-10.443670088186378</c:v>
                </c:pt>
                <c:pt idx="230">
                  <c:v>-9.4559700022394626</c:v>
                </c:pt>
                <c:pt idx="231">
                  <c:v>-10.288905597320291</c:v>
                </c:pt>
                <c:pt idx="232">
                  <c:v>-10.387415522264076</c:v>
                </c:pt>
                <c:pt idx="233">
                  <c:v>-9.9501037146241131</c:v>
                </c:pt>
                <c:pt idx="234">
                  <c:v>-10.26786593994321</c:v>
                </c:pt>
                <c:pt idx="235">
                  <c:v>-9.8132856394796981</c:v>
                </c:pt>
                <c:pt idx="236">
                  <c:v>-9.7532316559851644</c:v>
                </c:pt>
                <c:pt idx="237">
                  <c:v>-10.055543862402768</c:v>
                </c:pt>
                <c:pt idx="238">
                  <c:v>-10.249917205336773</c:v>
                </c:pt>
                <c:pt idx="239">
                  <c:v>-10.120156401958214</c:v>
                </c:pt>
                <c:pt idx="240">
                  <c:v>-10.392685503141868</c:v>
                </c:pt>
                <c:pt idx="241">
                  <c:v>-10.363363260044169</c:v>
                </c:pt>
                <c:pt idx="242">
                  <c:v>-10.423997944383373</c:v>
                </c:pt>
                <c:pt idx="243">
                  <c:v>-9.5099628610954117</c:v>
                </c:pt>
                <c:pt idx="244">
                  <c:v>-9.9206355941889566</c:v>
                </c:pt>
                <c:pt idx="245">
                  <c:v>-10.076554796448644</c:v>
                </c:pt>
                <c:pt idx="246">
                  <c:v>-10.147954492230747</c:v>
                </c:pt>
                <c:pt idx="247">
                  <c:v>-10.493245514605809</c:v>
                </c:pt>
                <c:pt idx="248">
                  <c:v>-9.844918369596046</c:v>
                </c:pt>
                <c:pt idx="249">
                  <c:v>-9.7908187038758356</c:v>
                </c:pt>
                <c:pt idx="250">
                  <c:v>-10.335323148673412</c:v>
                </c:pt>
                <c:pt idx="251">
                  <c:v>-10.099648775184468</c:v>
                </c:pt>
                <c:pt idx="252">
                  <c:v>-10.44347913289741</c:v>
                </c:pt>
                <c:pt idx="253">
                  <c:v>-9.9222031539409858</c:v>
                </c:pt>
                <c:pt idx="254">
                  <c:v>-10.384421375412108</c:v>
                </c:pt>
                <c:pt idx="255">
                  <c:v>-10.204946039013402</c:v>
                </c:pt>
                <c:pt idx="256">
                  <c:v>-10.278794762554416</c:v>
                </c:pt>
                <c:pt idx="257">
                  <c:v>-10.371574775050318</c:v>
                </c:pt>
                <c:pt idx="258">
                  <c:v>-10.308165522752262</c:v>
                </c:pt>
                <c:pt idx="259">
                  <c:v>-10.103135533323</c:v>
                </c:pt>
                <c:pt idx="260">
                  <c:v>-10.079649657770547</c:v>
                </c:pt>
                <c:pt idx="261">
                  <c:v>-10.243865939943211</c:v>
                </c:pt>
                <c:pt idx="262">
                  <c:v>-10.473884547129073</c:v>
                </c:pt>
                <c:pt idx="263">
                  <c:v>-9.542989756404225</c:v>
                </c:pt>
                <c:pt idx="264">
                  <c:v>-10.427005027010901</c:v>
                </c:pt>
                <c:pt idx="265">
                  <c:v>-10.220399834020366</c:v>
                </c:pt>
                <c:pt idx="266">
                  <c:v>-10.260600852562481</c:v>
                </c:pt>
                <c:pt idx="267">
                  <c:v>-10.061121177785834</c:v>
                </c:pt>
                <c:pt idx="268">
                  <c:v>-9.860006420535349</c:v>
                </c:pt>
                <c:pt idx="269">
                  <c:v>-10.140822712241565</c:v>
                </c:pt>
                <c:pt idx="270">
                  <c:v>-10.496252295681357</c:v>
                </c:pt>
                <c:pt idx="271">
                  <c:v>-10.025649447335985</c:v>
                </c:pt>
                <c:pt idx="272">
                  <c:v>-9.6789509962668756</c:v>
                </c:pt>
                <c:pt idx="273">
                  <c:v>-10.089776238892524</c:v>
                </c:pt>
                <c:pt idx="274">
                  <c:v>-10.403761919776082</c:v>
                </c:pt>
                <c:pt idx="275">
                  <c:v>-9.8818105972200456</c:v>
                </c:pt>
                <c:pt idx="276">
                  <c:v>-10.056069436575097</c:v>
                </c:pt>
                <c:pt idx="277">
                  <c:v>-10.169478899577323</c:v>
                </c:pt>
                <c:pt idx="278">
                  <c:v>-10.032439511109397</c:v>
                </c:pt>
                <c:pt idx="279">
                  <c:v>-8.0940669363288773</c:v>
                </c:pt>
                <c:pt idx="280">
                  <c:v>-10.30996859933912</c:v>
                </c:pt>
                <c:pt idx="281">
                  <c:v>-10.206045932948816</c:v>
                </c:pt>
                <c:pt idx="282">
                  <c:v>-10.357617965887146</c:v>
                </c:pt>
                <c:pt idx="283">
                  <c:v>-9.8166812157573595</c:v>
                </c:pt>
                <c:pt idx="284">
                  <c:v>-10.170121647142608</c:v>
                </c:pt>
                <c:pt idx="285">
                  <c:v>-9.8389692992613167</c:v>
                </c:pt>
                <c:pt idx="286">
                  <c:v>-10.109120594239533</c:v>
                </c:pt>
                <c:pt idx="287">
                  <c:v>-9.5942246926960522</c:v>
                </c:pt>
                <c:pt idx="288">
                  <c:v>-10.42054275215242</c:v>
                </c:pt>
                <c:pt idx="289">
                  <c:v>-9.9229734144614596</c:v>
                </c:pt>
                <c:pt idx="290">
                  <c:v>-10.057295256841137</c:v>
                </c:pt>
                <c:pt idx="291">
                  <c:v>-10.522468251940071</c:v>
                </c:pt>
                <c:pt idx="292">
                  <c:v>-10.234450798803238</c:v>
                </c:pt>
                <c:pt idx="293">
                  <c:v>-10.369911921050827</c:v>
                </c:pt>
                <c:pt idx="294">
                  <c:v>-10.415999120359208</c:v>
                </c:pt>
                <c:pt idx="295">
                  <c:v>-10.55199327854943</c:v>
                </c:pt>
                <c:pt idx="296">
                  <c:v>-10.291370018879281</c:v>
                </c:pt>
                <c:pt idx="297">
                  <c:v>-10.524752053501146</c:v>
                </c:pt>
                <c:pt idx="298">
                  <c:v>-10.299736719977782</c:v>
                </c:pt>
                <c:pt idx="299">
                  <c:v>-10.363051581592806</c:v>
                </c:pt>
                <c:pt idx="300">
                  <c:v>-10.169707625176887</c:v>
                </c:pt>
                <c:pt idx="301">
                  <c:v>-10.253217121390888</c:v>
                </c:pt>
                <c:pt idx="302">
                  <c:v>-10.240869253542449</c:v>
                </c:pt>
                <c:pt idx="303">
                  <c:v>-10.46630858439987</c:v>
                </c:pt>
                <c:pt idx="304">
                  <c:v>-10.151350455922639</c:v>
                </c:pt>
                <c:pt idx="305">
                  <c:v>-9.8822031539409849</c:v>
                </c:pt>
                <c:pt idx="306">
                  <c:v>-10.371514992486691</c:v>
                </c:pt>
                <c:pt idx="307">
                  <c:v>-10.065436747403423</c:v>
                </c:pt>
                <c:pt idx="308">
                  <c:v>-10.026605100986222</c:v>
                </c:pt>
                <c:pt idx="309">
                  <c:v>-9.9681924206988395</c:v>
                </c:pt>
                <c:pt idx="310">
                  <c:v>-10.396478822612593</c:v>
                </c:pt>
                <c:pt idx="311">
                  <c:v>-10.209877028972704</c:v>
                </c:pt>
                <c:pt idx="312">
                  <c:v>-10.19510407270041</c:v>
                </c:pt>
                <c:pt idx="313">
                  <c:v>-10.44683101361095</c:v>
                </c:pt>
                <c:pt idx="314">
                  <c:v>-10.451073214785</c:v>
                </c:pt>
                <c:pt idx="315">
                  <c:v>-10.348413860701639</c:v>
                </c:pt>
                <c:pt idx="316">
                  <c:v>-10.119693804884276</c:v>
                </c:pt>
                <c:pt idx="317">
                  <c:v>-10.492913922837211</c:v>
                </c:pt>
                <c:pt idx="318">
                  <c:v>-9.9836150950019036</c:v>
                </c:pt>
                <c:pt idx="319">
                  <c:v>-10.380580157586191</c:v>
                </c:pt>
                <c:pt idx="320">
                  <c:v>-10.200657851480734</c:v>
                </c:pt>
                <c:pt idx="321">
                  <c:v>-9.3870282721539269</c:v>
                </c:pt>
                <c:pt idx="322">
                  <c:v>-10.089239020198322</c:v>
                </c:pt>
                <c:pt idx="323">
                  <c:v>-9.3273214711111248</c:v>
                </c:pt>
                <c:pt idx="324">
                  <c:v>-10.087354091772189</c:v>
                </c:pt>
                <c:pt idx="325">
                  <c:v>-10.061964098082949</c:v>
                </c:pt>
                <c:pt idx="326">
                  <c:v>-10.169081282509469</c:v>
                </c:pt>
                <c:pt idx="327">
                  <c:v>-10.02177548212096</c:v>
                </c:pt>
                <c:pt idx="328">
                  <c:v>-10.152565496197324</c:v>
                </c:pt>
                <c:pt idx="329">
                  <c:v>-10.424144376882627</c:v>
                </c:pt>
                <c:pt idx="330">
                  <c:v>-9.8966929038929798</c:v>
                </c:pt>
                <c:pt idx="331">
                  <c:v>-9.9626185089280703</c:v>
                </c:pt>
                <c:pt idx="332">
                  <c:v>-10.324685503141868</c:v>
                </c:pt>
                <c:pt idx="333">
                  <c:v>-9.7044115655490586</c:v>
                </c:pt>
                <c:pt idx="334">
                  <c:v>-10.484845467051498</c:v>
                </c:pt>
                <c:pt idx="335">
                  <c:v>-9.6001115335434015</c:v>
                </c:pt>
                <c:pt idx="336">
                  <c:v>-10.083599748928366</c:v>
                </c:pt>
                <c:pt idx="337">
                  <c:v>-10.202374822464757</c:v>
                </c:pt>
                <c:pt idx="338">
                  <c:v>-9.7009867089361421</c:v>
                </c:pt>
                <c:pt idx="339">
                  <c:v>-9.6736682090843225</c:v>
                </c:pt>
                <c:pt idx="340">
                  <c:v>-10.304653710831305</c:v>
                </c:pt>
                <c:pt idx="341">
                  <c:v>-9.5971284976729301</c:v>
                </c:pt>
                <c:pt idx="342">
                  <c:v>-10.189072034509332</c:v>
                </c:pt>
                <c:pt idx="343">
                  <c:v>-10.267736719977782</c:v>
                </c:pt>
                <c:pt idx="344">
                  <c:v>-10.02296273472666</c:v>
                </c:pt>
                <c:pt idx="345">
                  <c:v>-9.8827023570251917</c:v>
                </c:pt>
                <c:pt idx="346">
                  <c:v>-10.10481392307603</c:v>
                </c:pt>
                <c:pt idx="347">
                  <c:v>-10.211209264573165</c:v>
                </c:pt>
                <c:pt idx="348">
                  <c:v>-10.058392451101561</c:v>
                </c:pt>
                <c:pt idx="349">
                  <c:v>-9.0952708268093012</c:v>
                </c:pt>
                <c:pt idx="350">
                  <c:v>-10.21995981507175</c:v>
                </c:pt>
                <c:pt idx="351">
                  <c:v>-9.9028953908059236</c:v>
                </c:pt>
                <c:pt idx="352">
                  <c:v>-10.169482683855007</c:v>
                </c:pt>
                <c:pt idx="353">
                  <c:v>-10.133326748624496</c:v>
                </c:pt>
                <c:pt idx="354">
                  <c:v>-9.9368452529197082</c:v>
                </c:pt>
                <c:pt idx="355">
                  <c:v>-10.564561233101434</c:v>
                </c:pt>
                <c:pt idx="356">
                  <c:v>-10.407981322954319</c:v>
                </c:pt>
                <c:pt idx="357">
                  <c:v>-9.9559269201582978</c:v>
                </c:pt>
                <c:pt idx="358">
                  <c:v>-10.26595364094255</c:v>
                </c:pt>
                <c:pt idx="359">
                  <c:v>-10.415360157071607</c:v>
                </c:pt>
                <c:pt idx="360">
                  <c:v>-10.29035889056961</c:v>
                </c:pt>
                <c:pt idx="361">
                  <c:v>-10.430086237292469</c:v>
                </c:pt>
                <c:pt idx="362">
                  <c:v>-10.380679476421246</c:v>
                </c:pt>
                <c:pt idx="363">
                  <c:v>-10.062182222765022</c:v>
                </c:pt>
                <c:pt idx="364">
                  <c:v>-10.488815934691253</c:v>
                </c:pt>
                <c:pt idx="365">
                  <c:v>-10.45421526009523</c:v>
                </c:pt>
                <c:pt idx="366">
                  <c:v>-10.301151609385307</c:v>
                </c:pt>
                <c:pt idx="367">
                  <c:v>-10.23508314190537</c:v>
                </c:pt>
                <c:pt idx="368">
                  <c:v>-10.405773692769731</c:v>
                </c:pt>
                <c:pt idx="369">
                  <c:v>-10.15708579604193</c:v>
                </c:pt>
                <c:pt idx="370">
                  <c:v>-9.5654042889716493</c:v>
                </c:pt>
                <c:pt idx="371">
                  <c:v>-10.029278820758403</c:v>
                </c:pt>
                <c:pt idx="372">
                  <c:v>-10.419083621671046</c:v>
                </c:pt>
                <c:pt idx="373">
                  <c:v>-10.212376440655275</c:v>
                </c:pt>
                <c:pt idx="374">
                  <c:v>-10.03788389375195</c:v>
                </c:pt>
                <c:pt idx="375">
                  <c:v>-10.432970953214623</c:v>
                </c:pt>
                <c:pt idx="376">
                  <c:v>-10.323032308971182</c:v>
                </c:pt>
                <c:pt idx="377">
                  <c:v>-9.8581695928503414</c:v>
                </c:pt>
                <c:pt idx="378">
                  <c:v>-9.6934259085345857</c:v>
                </c:pt>
                <c:pt idx="379">
                  <c:v>-10.25573810785434</c:v>
                </c:pt>
                <c:pt idx="380">
                  <c:v>-9.9747187904142187</c:v>
                </c:pt>
                <c:pt idx="381">
                  <c:v>-10.286186143317609</c:v>
                </c:pt>
                <c:pt idx="382">
                  <c:v>-10.367585098393487</c:v>
                </c:pt>
                <c:pt idx="383">
                  <c:v>-10.119440906480092</c:v>
                </c:pt>
                <c:pt idx="384">
                  <c:v>-9.7980944858390639</c:v>
                </c:pt>
                <c:pt idx="385">
                  <c:v>-10.246839618274629</c:v>
                </c:pt>
                <c:pt idx="386">
                  <c:v>-10.547709438663947</c:v>
                </c:pt>
                <c:pt idx="387">
                  <c:v>-10.19657886323149</c:v>
                </c:pt>
                <c:pt idx="388">
                  <c:v>-9.9615639446385966</c:v>
                </c:pt>
                <c:pt idx="389">
                  <c:v>-10.003348482075983</c:v>
                </c:pt>
                <c:pt idx="390">
                  <c:v>-10.453360559551383</c:v>
                </c:pt>
                <c:pt idx="391">
                  <c:v>-10.080121437406602</c:v>
                </c:pt>
                <c:pt idx="392">
                  <c:v>-10.375475926901697</c:v>
                </c:pt>
                <c:pt idx="393">
                  <c:v>-10.010455620205068</c:v>
                </c:pt>
                <c:pt idx="394">
                  <c:v>-10.361110276948327</c:v>
                </c:pt>
                <c:pt idx="395">
                  <c:v>-10.070236440509147</c:v>
                </c:pt>
                <c:pt idx="396">
                  <c:v>-10.018306939596698</c:v>
                </c:pt>
                <c:pt idx="397">
                  <c:v>-10.301911921050827</c:v>
                </c:pt>
                <c:pt idx="398">
                  <c:v>-10.30958586573299</c:v>
                </c:pt>
                <c:pt idx="399">
                  <c:v>-9.5518170376447404</c:v>
                </c:pt>
                <c:pt idx="400">
                  <c:v>-10.397202110369879</c:v>
                </c:pt>
                <c:pt idx="401">
                  <c:v>-10.264984902995247</c:v>
                </c:pt>
                <c:pt idx="402">
                  <c:v>-10.276965630373621</c:v>
                </c:pt>
                <c:pt idx="403">
                  <c:v>-10.241953640942551</c:v>
                </c:pt>
                <c:pt idx="404">
                  <c:v>-10.470622032271805</c:v>
                </c:pt>
                <c:pt idx="405">
                  <c:v>-10.112440546819176</c:v>
                </c:pt>
                <c:pt idx="406">
                  <c:v>-9.9465256161804838</c:v>
                </c:pt>
                <c:pt idx="407">
                  <c:v>-10.131942689906328</c:v>
                </c:pt>
                <c:pt idx="408">
                  <c:v>-10.149072034509331</c:v>
                </c:pt>
                <c:pt idx="409">
                  <c:v>-10.087350455922639</c:v>
                </c:pt>
                <c:pt idx="410">
                  <c:v>-10.197891309745653</c:v>
                </c:pt>
                <c:pt idx="411">
                  <c:v>-10.186896365923218</c:v>
                </c:pt>
                <c:pt idx="412">
                  <c:v>-9.8385040602136034</c:v>
                </c:pt>
                <c:pt idx="413">
                  <c:v>-10.028323790633376</c:v>
                </c:pt>
                <c:pt idx="414">
                  <c:v>-10.105143050738324</c:v>
                </c:pt>
                <c:pt idx="415">
                  <c:v>-10.119698393779812</c:v>
                </c:pt>
                <c:pt idx="416">
                  <c:v>-10.147489259530818</c:v>
                </c:pt>
                <c:pt idx="417">
                  <c:v>-10.101525604791547</c:v>
                </c:pt>
                <c:pt idx="418">
                  <c:v>-10.174116330517345</c:v>
                </c:pt>
                <c:pt idx="419">
                  <c:v>-9.9954025802821231</c:v>
                </c:pt>
                <c:pt idx="420">
                  <c:v>-10.263415522264076</c:v>
                </c:pt>
                <c:pt idx="421">
                  <c:v>-10.394847244239649</c:v>
                </c:pt>
                <c:pt idx="422">
                  <c:v>-9.4981482199403739</c:v>
                </c:pt>
                <c:pt idx="423">
                  <c:v>-10.371981322954319</c:v>
                </c:pt>
                <c:pt idx="424">
                  <c:v>-9.8421175211777463</c:v>
                </c:pt>
                <c:pt idx="425">
                  <c:v>-10.112967593081473</c:v>
                </c:pt>
                <c:pt idx="426">
                  <c:v>-10.412672235771016</c:v>
                </c:pt>
                <c:pt idx="427">
                  <c:v>-9.5827680437546068</c:v>
                </c:pt>
                <c:pt idx="428">
                  <c:v>-10.063072060927915</c:v>
                </c:pt>
                <c:pt idx="429">
                  <c:v>-10.311104220164266</c:v>
                </c:pt>
                <c:pt idx="430">
                  <c:v>-10.153725407634861</c:v>
                </c:pt>
                <c:pt idx="431">
                  <c:v>-10.481046090581751</c:v>
                </c:pt>
                <c:pt idx="432">
                  <c:v>-10.384157279364992</c:v>
                </c:pt>
                <c:pt idx="433">
                  <c:v>-10.478242494302322</c:v>
                </c:pt>
                <c:pt idx="434">
                  <c:v>-9.5707294134059051</c:v>
                </c:pt>
                <c:pt idx="435">
                  <c:v>-10.168797817031402</c:v>
                </c:pt>
                <c:pt idx="436">
                  <c:v>-10.437318891071797</c:v>
                </c:pt>
                <c:pt idx="437">
                  <c:v>-9.9097464912755466</c:v>
                </c:pt>
                <c:pt idx="438">
                  <c:v>-10.153552442012993</c:v>
                </c:pt>
                <c:pt idx="439">
                  <c:v>-9.77354338018554</c:v>
                </c:pt>
                <c:pt idx="440">
                  <c:v>-10.037878961652133</c:v>
                </c:pt>
                <c:pt idx="441">
                  <c:v>-10.318477877496848</c:v>
                </c:pt>
                <c:pt idx="442">
                  <c:v>-10.133508765122757</c:v>
                </c:pt>
                <c:pt idx="443">
                  <c:v>-10.074877270473261</c:v>
                </c:pt>
                <c:pt idx="444">
                  <c:v>-9.9198600003366693</c:v>
                </c:pt>
                <c:pt idx="445">
                  <c:v>-10.048813923076029</c:v>
                </c:pt>
                <c:pt idx="446">
                  <c:v>-9.6098904967282248</c:v>
                </c:pt>
                <c:pt idx="447">
                  <c:v>-10.26772638051413</c:v>
                </c:pt>
                <c:pt idx="448">
                  <c:v>-10.041884446559481</c:v>
                </c:pt>
                <c:pt idx="449">
                  <c:v>-10.194562721776819</c:v>
                </c:pt>
                <c:pt idx="450">
                  <c:v>-9.7858163316676752</c:v>
                </c:pt>
                <c:pt idx="451">
                  <c:v>-9.9182070432945348</c:v>
                </c:pt>
                <c:pt idx="452">
                  <c:v>-9.7330297648437067</c:v>
                </c:pt>
                <c:pt idx="453">
                  <c:v>-10.233900653173698</c:v>
                </c:pt>
                <c:pt idx="454">
                  <c:v>-10.471044656990806</c:v>
                </c:pt>
                <c:pt idx="455">
                  <c:v>-9.8102227358503971</c:v>
                </c:pt>
                <c:pt idx="456">
                  <c:v>-10.443204782353247</c:v>
                </c:pt>
                <c:pt idx="457">
                  <c:v>-9.8249737847309078</c:v>
                </c:pt>
                <c:pt idx="458">
                  <c:v>-10.15094871099677</c:v>
                </c:pt>
                <c:pt idx="459">
                  <c:v>-10.180165522752263</c:v>
                </c:pt>
                <c:pt idx="460">
                  <c:v>-9.4739563301872884</c:v>
                </c:pt>
                <c:pt idx="461">
                  <c:v>-10.233573339253693</c:v>
                </c:pt>
                <c:pt idx="462">
                  <c:v>-10.371925567114094</c:v>
                </c:pt>
                <c:pt idx="463">
                  <c:v>-9.9225281508028917</c:v>
                </c:pt>
                <c:pt idx="464">
                  <c:v>-10.387164360854477</c:v>
                </c:pt>
                <c:pt idx="465">
                  <c:v>-10.544429456766094</c:v>
                </c:pt>
                <c:pt idx="466">
                  <c:v>-10.190056296979526</c:v>
                </c:pt>
                <c:pt idx="467">
                  <c:v>-10.402596691779058</c:v>
                </c:pt>
                <c:pt idx="468">
                  <c:v>-8.7977082197398975</c:v>
                </c:pt>
                <c:pt idx="469">
                  <c:v>-9.9539722856390913</c:v>
                </c:pt>
                <c:pt idx="470">
                  <c:v>-10.369005230352929</c:v>
                </c:pt>
                <c:pt idx="471">
                  <c:v>-10.077598408306528</c:v>
                </c:pt>
                <c:pt idx="472">
                  <c:v>-10.532568869509229</c:v>
                </c:pt>
                <c:pt idx="473">
                  <c:v>-10.163441417855196</c:v>
                </c:pt>
                <c:pt idx="474">
                  <c:v>-10.422504319318069</c:v>
                </c:pt>
                <c:pt idx="475">
                  <c:v>-9.9252056686887702</c:v>
                </c:pt>
                <c:pt idx="476">
                  <c:v>-10.298978360924009</c:v>
                </c:pt>
                <c:pt idx="477">
                  <c:v>-10.25982406043353</c:v>
                </c:pt>
                <c:pt idx="478">
                  <c:v>-10.250305182001577</c:v>
                </c:pt>
                <c:pt idx="479">
                  <c:v>-10.353735150560775</c:v>
                </c:pt>
                <c:pt idx="480">
                  <c:v>-10.47884310359022</c:v>
                </c:pt>
                <c:pt idx="481">
                  <c:v>-9.8089737847309078</c:v>
                </c:pt>
                <c:pt idx="482">
                  <c:v>-10.542356295829194</c:v>
                </c:pt>
                <c:pt idx="483">
                  <c:v>-9.8703114242638126</c:v>
                </c:pt>
                <c:pt idx="484">
                  <c:v>-10.24677865650979</c:v>
                </c:pt>
                <c:pt idx="485">
                  <c:v>-10.43599327854943</c:v>
                </c:pt>
                <c:pt idx="486">
                  <c:v>-10.543027934249093</c:v>
                </c:pt>
                <c:pt idx="487">
                  <c:v>-10.189062780388758</c:v>
                </c:pt>
                <c:pt idx="488">
                  <c:v>-10.067531614009546</c:v>
                </c:pt>
                <c:pt idx="489">
                  <c:v>-10.138056337846326</c:v>
                </c:pt>
                <c:pt idx="490">
                  <c:v>-9.7490236303430837</c:v>
                </c:pt>
                <c:pt idx="491">
                  <c:v>-9.9859434719512965</c:v>
                </c:pt>
                <c:pt idx="492">
                  <c:v>-9.8264072108074139</c:v>
                </c:pt>
                <c:pt idx="493">
                  <c:v>-10.111595608278936</c:v>
                </c:pt>
                <c:pt idx="494">
                  <c:v>-10.304601586471822</c:v>
                </c:pt>
                <c:pt idx="495">
                  <c:v>-10.050285733828709</c:v>
                </c:pt>
                <c:pt idx="496">
                  <c:v>-10.147168959836979</c:v>
                </c:pt>
                <c:pt idx="497">
                  <c:v>-10.329031612034898</c:v>
                </c:pt>
                <c:pt idx="498">
                  <c:v>-10.138686578324965</c:v>
                </c:pt>
                <c:pt idx="499">
                  <c:v>-9.9624316278249019</c:v>
                </c:pt>
                <c:pt idx="500">
                  <c:v>-10.05276066509983</c:v>
                </c:pt>
                <c:pt idx="501">
                  <c:v>-10.227953511698233</c:v>
                </c:pt>
                <c:pt idx="502">
                  <c:v>-10.024921303618774</c:v>
                </c:pt>
                <c:pt idx="503">
                  <c:v>-10.213573339253694</c:v>
                </c:pt>
                <c:pt idx="504">
                  <c:v>-9.6729856489349082</c:v>
                </c:pt>
                <c:pt idx="505">
                  <c:v>-10.391664648246969</c:v>
                </c:pt>
                <c:pt idx="506">
                  <c:v>-10.37046489287072</c:v>
                </c:pt>
                <c:pt idx="507">
                  <c:v>-10.179728200412285</c:v>
                </c:pt>
                <c:pt idx="508">
                  <c:v>-10.169563980550448</c:v>
                </c:pt>
                <c:pt idx="509">
                  <c:v>-10.54996987726588</c:v>
                </c:pt>
                <c:pt idx="510">
                  <c:v>-9.99896628367663</c:v>
                </c:pt>
                <c:pt idx="511">
                  <c:v>-10.152915461808995</c:v>
                </c:pt>
                <c:pt idx="512">
                  <c:v>-9.9596151858615318</c:v>
                </c:pt>
                <c:pt idx="513">
                  <c:v>-9.9468845988263759</c:v>
                </c:pt>
                <c:pt idx="514">
                  <c:v>-10.187813889866888</c:v>
                </c:pt>
                <c:pt idx="515">
                  <c:v>-10.406553692450899</c:v>
                </c:pt>
                <c:pt idx="516">
                  <c:v>-9.4279174368916134</c:v>
                </c:pt>
                <c:pt idx="517">
                  <c:v>-10.219018539633996</c:v>
                </c:pt>
                <c:pt idx="518">
                  <c:v>-10.144727264076419</c:v>
                </c:pt>
                <c:pt idx="519">
                  <c:v>-9.0279620611254998</c:v>
                </c:pt>
                <c:pt idx="520">
                  <c:v>-9.4532781083744872</c:v>
                </c:pt>
                <c:pt idx="521">
                  <c:v>-10.392177512505709</c:v>
                </c:pt>
                <c:pt idx="522">
                  <c:v>-10.124578863231491</c:v>
                </c:pt>
                <c:pt idx="523">
                  <c:v>-10.128376440655275</c:v>
                </c:pt>
                <c:pt idx="524">
                  <c:v>-10.089104488194907</c:v>
                </c:pt>
                <c:pt idx="525">
                  <c:v>-9.1630689540160279</c:v>
                </c:pt>
                <c:pt idx="526">
                  <c:v>-10.054633720749022</c:v>
                </c:pt>
                <c:pt idx="527">
                  <c:v>-10.311792820738756</c:v>
                </c:pt>
                <c:pt idx="528">
                  <c:v>-10.162443119252837</c:v>
                </c:pt>
                <c:pt idx="529">
                  <c:v>-10.199415522264076</c:v>
                </c:pt>
                <c:pt idx="530">
                  <c:v>-10.036378447727852</c:v>
                </c:pt>
                <c:pt idx="531">
                  <c:v>-10.325202110369878</c:v>
                </c:pt>
                <c:pt idx="532">
                  <c:v>-10.455461977121074</c:v>
                </c:pt>
                <c:pt idx="533">
                  <c:v>-9.9815877402943283</c:v>
                </c:pt>
                <c:pt idx="534">
                  <c:v>-10.352813059161205</c:v>
                </c:pt>
                <c:pt idx="535">
                  <c:v>-10.404371456758074</c:v>
                </c:pt>
                <c:pt idx="536">
                  <c:v>-9.6721785600929806</c:v>
                </c:pt>
                <c:pt idx="537">
                  <c:v>-10.305706119521783</c:v>
                </c:pt>
                <c:pt idx="538">
                  <c:v>-9.4398771380550048</c:v>
                </c:pt>
                <c:pt idx="539">
                  <c:v>-10.127595261177465</c:v>
                </c:pt>
                <c:pt idx="540">
                  <c:v>-9.9307955102363312</c:v>
                </c:pt>
                <c:pt idx="541">
                  <c:v>-10.174912863890025</c:v>
                </c:pt>
                <c:pt idx="542">
                  <c:v>-10.481698728756944</c:v>
                </c:pt>
                <c:pt idx="543">
                  <c:v>-10.50838658873027</c:v>
                </c:pt>
                <c:pt idx="544">
                  <c:v>-10.342783070536891</c:v>
                </c:pt>
                <c:pt idx="545">
                  <c:v>-10.391714132120908</c:v>
                </c:pt>
                <c:pt idx="546">
                  <c:v>-10.516367316108644</c:v>
                </c:pt>
                <c:pt idx="547">
                  <c:v>-10.14212701122652</c:v>
                </c:pt>
                <c:pt idx="548">
                  <c:v>-9.6786194850932841</c:v>
                </c:pt>
                <c:pt idx="549">
                  <c:v>-10.009852888372684</c:v>
                </c:pt>
                <c:pt idx="550">
                  <c:v>-10.456798386940122</c:v>
                </c:pt>
                <c:pt idx="551">
                  <c:v>-10.162845416137731</c:v>
                </c:pt>
                <c:pt idx="552">
                  <c:v>-10.435778126390298</c:v>
                </c:pt>
                <c:pt idx="553">
                  <c:v>-10.130874580284546</c:v>
                </c:pt>
                <c:pt idx="554">
                  <c:v>-9.9611205942395333</c:v>
                </c:pt>
                <c:pt idx="555">
                  <c:v>-10.217624936382169</c:v>
                </c:pt>
                <c:pt idx="556">
                  <c:v>-10.319870588548007</c:v>
                </c:pt>
                <c:pt idx="557">
                  <c:v>-10.486719763474596</c:v>
                </c:pt>
                <c:pt idx="558">
                  <c:v>-8.855380073166824</c:v>
                </c:pt>
                <c:pt idx="559">
                  <c:v>-10.049579181063471</c:v>
                </c:pt>
                <c:pt idx="560">
                  <c:v>-10.008475328469849</c:v>
                </c:pt>
                <c:pt idx="561">
                  <c:v>-10.420249357549816</c:v>
                </c:pt>
                <c:pt idx="562">
                  <c:v>-10.242121653358348</c:v>
                </c:pt>
                <c:pt idx="563">
                  <c:v>-9.8233280665709763</c:v>
                </c:pt>
                <c:pt idx="564">
                  <c:v>-9.4015513758941296</c:v>
                </c:pt>
                <c:pt idx="565">
                  <c:v>-10.136386351397867</c:v>
                </c:pt>
                <c:pt idx="566">
                  <c:v>-10.454050858626218</c:v>
                </c:pt>
                <c:pt idx="567">
                  <c:v>-9.8946985387376944</c:v>
                </c:pt>
                <c:pt idx="568">
                  <c:v>-10.107737207192955</c:v>
                </c:pt>
                <c:pt idx="569">
                  <c:v>-9.944673957525362</c:v>
                </c:pt>
                <c:pt idx="570">
                  <c:v>-10.178817369843284</c:v>
                </c:pt>
                <c:pt idx="571">
                  <c:v>-9.9228845988263767</c:v>
                </c:pt>
                <c:pt idx="572">
                  <c:v>-10.125458386742595</c:v>
                </c:pt>
                <c:pt idx="573">
                  <c:v>-9.988121437406603</c:v>
                </c:pt>
                <c:pt idx="574">
                  <c:v>-9.0476103789333582</c:v>
                </c:pt>
                <c:pt idx="575">
                  <c:v>-10.550946999783347</c:v>
                </c:pt>
                <c:pt idx="576">
                  <c:v>-10.13937001887928</c:v>
                </c:pt>
                <c:pt idx="577">
                  <c:v>-10.043614491323279</c:v>
                </c:pt>
                <c:pt idx="578">
                  <c:v>-9.8077816336646979</c:v>
                </c:pt>
                <c:pt idx="579">
                  <c:v>-10.122321366410015</c:v>
                </c:pt>
                <c:pt idx="580">
                  <c:v>-9.9789818427431154</c:v>
                </c:pt>
                <c:pt idx="581">
                  <c:v>-10.10057886323149</c:v>
                </c:pt>
                <c:pt idx="582">
                  <c:v>-10.086794762554415</c:v>
                </c:pt>
                <c:pt idx="583">
                  <c:v>-9.5636334609681821</c:v>
                </c:pt>
                <c:pt idx="584">
                  <c:v>-9.8794875700750158</c:v>
                </c:pt>
                <c:pt idx="585">
                  <c:v>-10.310011289480764</c:v>
                </c:pt>
                <c:pt idx="586">
                  <c:v>-10.331164360854478</c:v>
                </c:pt>
                <c:pt idx="587">
                  <c:v>-10.1318083681007</c:v>
                </c:pt>
                <c:pt idx="588">
                  <c:v>-10.192173385409617</c:v>
                </c:pt>
                <c:pt idx="589">
                  <c:v>-10.034437807065009</c:v>
                </c:pt>
                <c:pt idx="590">
                  <c:v>-10.39212520801769</c:v>
                </c:pt>
                <c:pt idx="591">
                  <c:v>-10.187485899862548</c:v>
                </c:pt>
                <c:pt idx="592">
                  <c:v>-10.320600685057606</c:v>
                </c:pt>
                <c:pt idx="593">
                  <c:v>-10.466197534779191</c:v>
                </c:pt>
                <c:pt idx="594">
                  <c:v>-10.455948578536875</c:v>
                </c:pt>
                <c:pt idx="595">
                  <c:v>-10.175415522264077</c:v>
                </c:pt>
                <c:pt idx="596">
                  <c:v>-9.1431788261800424</c:v>
                </c:pt>
                <c:pt idx="597">
                  <c:v>-10.108448492055317</c:v>
                </c:pt>
                <c:pt idx="598">
                  <c:v>-9.9401834126584614</c:v>
                </c:pt>
                <c:pt idx="599">
                  <c:v>-10.094476250333983</c:v>
                </c:pt>
                <c:pt idx="600">
                  <c:v>-10.15996546239046</c:v>
                </c:pt>
                <c:pt idx="601">
                  <c:v>-10.369974053481235</c:v>
                </c:pt>
                <c:pt idx="602">
                  <c:v>-9.6840231813242443</c:v>
                </c:pt>
                <c:pt idx="603">
                  <c:v>-9.6157544187447765</c:v>
                </c:pt>
                <c:pt idx="604">
                  <c:v>-9.9753853450203405</c:v>
                </c:pt>
                <c:pt idx="605">
                  <c:v>-10.149113611120688</c:v>
                </c:pt>
                <c:pt idx="606">
                  <c:v>-10.196200630574401</c:v>
                </c:pt>
                <c:pt idx="607">
                  <c:v>-10.286083172652207</c:v>
                </c:pt>
                <c:pt idx="608">
                  <c:v>-10.150912863890024</c:v>
                </c:pt>
                <c:pt idx="609">
                  <c:v>-9.9067955102363303</c:v>
                </c:pt>
                <c:pt idx="610">
                  <c:v>-9.0584776151862823</c:v>
                </c:pt>
                <c:pt idx="611">
                  <c:v>-10.39784162499266</c:v>
                </c:pt>
                <c:pt idx="612">
                  <c:v>-9.2675518684954792</c:v>
                </c:pt>
                <c:pt idx="613">
                  <c:v>-9.014938293880304</c:v>
                </c:pt>
                <c:pt idx="614">
                  <c:v>-9.9828654771257561</c:v>
                </c:pt>
                <c:pt idx="615">
                  <c:v>-10.465314504653826</c:v>
                </c:pt>
                <c:pt idx="616">
                  <c:v>-10.45241762385832</c:v>
                </c:pt>
                <c:pt idx="617">
                  <c:v>-9.9655189557214321</c:v>
                </c:pt>
                <c:pt idx="618">
                  <c:v>-10.488355350713448</c:v>
                </c:pt>
                <c:pt idx="619">
                  <c:v>-10.474457630802792</c:v>
                </c:pt>
                <c:pt idx="620">
                  <c:v>-10.015918772011858</c:v>
                </c:pt>
                <c:pt idx="621">
                  <c:v>-10.364815934691253</c:v>
                </c:pt>
                <c:pt idx="622">
                  <c:v>-9.9903533593935041</c:v>
                </c:pt>
                <c:pt idx="623">
                  <c:v>-10.303386238339357</c:v>
                </c:pt>
                <c:pt idx="624">
                  <c:v>-10.380582352131729</c:v>
                </c:pt>
                <c:pt idx="625">
                  <c:v>-9.290428243633654</c:v>
                </c:pt>
                <c:pt idx="626">
                  <c:v>-10.132617692516448</c:v>
                </c:pt>
                <c:pt idx="627">
                  <c:v>-10.205448413349117</c:v>
                </c:pt>
                <c:pt idx="628">
                  <c:v>-10.249110276948327</c:v>
                </c:pt>
                <c:pt idx="629">
                  <c:v>-9.8140036252062472</c:v>
                </c:pt>
                <c:pt idx="630">
                  <c:v>-10.499836230220486</c:v>
                </c:pt>
                <c:pt idx="631">
                  <c:v>-10.043062806308731</c:v>
                </c:pt>
                <c:pt idx="632">
                  <c:v>-10.461314504653824</c:v>
                </c:pt>
                <c:pt idx="633">
                  <c:v>-10.146974861770694</c:v>
                </c:pt>
                <c:pt idx="634">
                  <c:v>-10.439502409598768</c:v>
                </c:pt>
                <c:pt idx="635">
                  <c:v>-10.156984902995246</c:v>
                </c:pt>
                <c:pt idx="636">
                  <c:v>-10.10201501666783</c:v>
                </c:pt>
                <c:pt idx="637">
                  <c:v>-10.144264753600762</c:v>
                </c:pt>
                <c:pt idx="638">
                  <c:v>-9.786986099253788</c:v>
                </c:pt>
                <c:pt idx="639">
                  <c:v>-10.030312647621685</c:v>
                </c:pt>
                <c:pt idx="640">
                  <c:v>-10.011410981618614</c:v>
                </c:pt>
                <c:pt idx="641">
                  <c:v>-10.293232265843551</c:v>
                </c:pt>
                <c:pt idx="642">
                  <c:v>-9.8353451330816366</c:v>
                </c:pt>
                <c:pt idx="643">
                  <c:v>-9.8109291329803394</c:v>
                </c:pt>
                <c:pt idx="644">
                  <c:v>-8.9259450801280718</c:v>
                </c:pt>
                <c:pt idx="645">
                  <c:v>-10.481022726054622</c:v>
                </c:pt>
                <c:pt idx="646">
                  <c:v>-9.8449217346545854</c:v>
                </c:pt>
                <c:pt idx="647">
                  <c:v>-10.496515611533031</c:v>
                </c:pt>
                <c:pt idx="648">
                  <c:v>-10.363204782353247</c:v>
                </c:pt>
                <c:pt idx="649">
                  <c:v>-9.953145019678038</c:v>
                </c:pt>
                <c:pt idx="650">
                  <c:v>-10.308970953214624</c:v>
                </c:pt>
                <c:pt idx="651">
                  <c:v>-9.8696658221982787</c:v>
                </c:pt>
                <c:pt idx="652">
                  <c:v>-10.36729501712103</c:v>
                </c:pt>
                <c:pt idx="653">
                  <c:v>-10.466457630802791</c:v>
                </c:pt>
                <c:pt idx="654">
                  <c:v>-10.434236244704284</c:v>
                </c:pt>
                <c:pt idx="655">
                  <c:v>-10.019154138818299</c:v>
                </c:pt>
                <c:pt idx="656">
                  <c:v>-10.240601586471822</c:v>
                </c:pt>
                <c:pt idx="657">
                  <c:v>-10.556675881268612</c:v>
                </c:pt>
                <c:pt idx="658">
                  <c:v>-10.388249357549816</c:v>
                </c:pt>
                <c:pt idx="659">
                  <c:v>-9.9893267486244959</c:v>
                </c:pt>
                <c:pt idx="660">
                  <c:v>-10.283870588548007</c:v>
                </c:pt>
                <c:pt idx="661">
                  <c:v>-10.065284746955687</c:v>
                </c:pt>
                <c:pt idx="662">
                  <c:v>-10.173584578187636</c:v>
                </c:pt>
                <c:pt idx="663">
                  <c:v>-10.378658215637813</c:v>
                </c:pt>
                <c:pt idx="664">
                  <c:v>-9.8430419863114569</c:v>
                </c:pt>
                <c:pt idx="665">
                  <c:v>-10.258227325036255</c:v>
                </c:pt>
                <c:pt idx="666">
                  <c:v>-10.285770258405691</c:v>
                </c:pt>
                <c:pt idx="667">
                  <c:v>-10.265031612034898</c:v>
                </c:pt>
                <c:pt idx="668">
                  <c:v>-10.141331526573179</c:v>
                </c:pt>
                <c:pt idx="669">
                  <c:v>-9.9605511399806073</c:v>
                </c:pt>
                <c:pt idx="670">
                  <c:v>-10.380249357549815</c:v>
                </c:pt>
                <c:pt idx="671">
                  <c:v>-10.169831965447347</c:v>
                </c:pt>
                <c:pt idx="672">
                  <c:v>-9.9521214374066016</c:v>
                </c:pt>
                <c:pt idx="673">
                  <c:v>-10.074917414570207</c:v>
                </c:pt>
                <c:pt idx="674">
                  <c:v>-8.9037536375257424</c:v>
                </c:pt>
                <c:pt idx="675">
                  <c:v>-9.8026410572782812</c:v>
                </c:pt>
                <c:pt idx="676">
                  <c:v>-9.5567249624598478</c:v>
                </c:pt>
                <c:pt idx="677">
                  <c:v>-10.383873517037772</c:v>
                </c:pt>
                <c:pt idx="678">
                  <c:v>-9.4993401890670679</c:v>
                </c:pt>
                <c:pt idx="679">
                  <c:v>-9.9288704909027814</c:v>
                </c:pt>
                <c:pt idx="680">
                  <c:v>-10.461047866998834</c:v>
                </c:pt>
                <c:pt idx="681">
                  <c:v>-9.9714821301356071</c:v>
                </c:pt>
                <c:pt idx="682">
                  <c:v>-10.240776601771783</c:v>
                </c:pt>
                <c:pt idx="683">
                  <c:v>-10.11973810785434</c:v>
                </c:pt>
                <c:pt idx="684">
                  <c:v>-10.156421375412107</c:v>
                </c:pt>
                <c:pt idx="685">
                  <c:v>-10.520145991288029</c:v>
                </c:pt>
                <c:pt idx="686">
                  <c:v>-10.042545992451497</c:v>
                </c:pt>
                <c:pt idx="687">
                  <c:v>-9.8305281508028912</c:v>
                </c:pt>
                <c:pt idx="688">
                  <c:v>-10.227585098393487</c:v>
                </c:pt>
                <c:pt idx="689">
                  <c:v>-9.8142804600508455</c:v>
                </c:pt>
                <c:pt idx="690">
                  <c:v>-10.444568869509229</c:v>
                </c:pt>
                <c:pt idx="691">
                  <c:v>-9.6347166104438209</c:v>
                </c:pt>
                <c:pt idx="692">
                  <c:v>-10.325899245064951</c:v>
                </c:pt>
                <c:pt idx="693">
                  <c:v>-9.8092451476083529</c:v>
                </c:pt>
                <c:pt idx="694">
                  <c:v>-9.9544035377051046</c:v>
                </c:pt>
                <c:pt idx="695">
                  <c:v>-10.053284746955686</c:v>
                </c:pt>
                <c:pt idx="696">
                  <c:v>-10.094998651002435</c:v>
                </c:pt>
                <c:pt idx="697">
                  <c:v>-10.371646798410973</c:v>
                </c:pt>
                <c:pt idx="698">
                  <c:v>-10.347880911891176</c:v>
                </c:pt>
                <c:pt idx="699">
                  <c:v>-9.6727872529116876</c:v>
                </c:pt>
                <c:pt idx="700">
                  <c:v>-8.9100777686497175</c:v>
                </c:pt>
                <c:pt idx="701">
                  <c:v>-10.540675881268612</c:v>
                </c:pt>
                <c:pt idx="702">
                  <c:v>-10.564413350721468</c:v>
                </c:pt>
                <c:pt idx="703">
                  <c:v>-9.6698287491683548</c:v>
                </c:pt>
                <c:pt idx="704">
                  <c:v>-10.346709517291776</c:v>
                </c:pt>
                <c:pt idx="705">
                  <c:v>-10.212481543815139</c:v>
                </c:pt>
                <c:pt idx="706">
                  <c:v>-9.9782912187360555</c:v>
                </c:pt>
                <c:pt idx="707">
                  <c:v>-9.9956983937798132</c:v>
                </c:pt>
                <c:pt idx="708">
                  <c:v>-10.109062780388758</c:v>
                </c:pt>
                <c:pt idx="709">
                  <c:v>-9.5736010227279671</c:v>
                </c:pt>
                <c:pt idx="710">
                  <c:v>-10.106839618274629</c:v>
                </c:pt>
                <c:pt idx="711">
                  <c:v>-9.8810545542684327</c:v>
                </c:pt>
                <c:pt idx="712">
                  <c:v>-10.422339990479543</c:v>
                </c:pt>
                <c:pt idx="713">
                  <c:v>-9.6967115217249962</c:v>
                </c:pt>
                <c:pt idx="714">
                  <c:v>-10.36104609058175</c:v>
                </c:pt>
                <c:pt idx="715">
                  <c:v>-10.535944437887444</c:v>
                </c:pt>
                <c:pt idx="716">
                  <c:v>-10.161624936382168</c:v>
                </c:pt>
                <c:pt idx="717">
                  <c:v>-10.12396546239046</c:v>
                </c:pt>
                <c:pt idx="718">
                  <c:v>-10.080821189436389</c:v>
                </c:pt>
                <c:pt idx="719">
                  <c:v>-10.207999120359208</c:v>
                </c:pt>
                <c:pt idx="720">
                  <c:v>-10.119510584682338</c:v>
                </c:pt>
                <c:pt idx="721">
                  <c:v>-10.260940279525331</c:v>
                </c:pt>
                <c:pt idx="722">
                  <c:v>-10.305972041740954</c:v>
                </c:pt>
                <c:pt idx="723">
                  <c:v>-10.160480573903834</c:v>
                </c:pt>
                <c:pt idx="724">
                  <c:v>-9.6219469258885333</c:v>
                </c:pt>
                <c:pt idx="725">
                  <c:v>-10.34399327854943</c:v>
                </c:pt>
                <c:pt idx="726">
                  <c:v>-10.17151499248669</c:v>
                </c:pt>
                <c:pt idx="727">
                  <c:v>-10.114522589454406</c:v>
                </c:pt>
                <c:pt idx="728">
                  <c:v>-10.01186593994321</c:v>
                </c:pt>
                <c:pt idx="729">
                  <c:v>-10.122699742603753</c:v>
                </c:pt>
                <c:pt idx="730">
                  <c:v>-10.35346673539089</c:v>
                </c:pt>
                <c:pt idx="731">
                  <c:v>-10.125442657400468</c:v>
                </c:pt>
                <c:pt idx="732">
                  <c:v>-10.089563980550448</c:v>
                </c:pt>
                <c:pt idx="733">
                  <c:v>-10.365455731304582</c:v>
                </c:pt>
                <c:pt idx="734">
                  <c:v>-10.451688487752623</c:v>
                </c:pt>
                <c:pt idx="735">
                  <c:v>-10.109167183774206</c:v>
                </c:pt>
                <c:pt idx="736">
                  <c:v>-10.303100079514836</c:v>
                </c:pt>
                <c:pt idx="737">
                  <c:v>-10.461124006427937</c:v>
                </c:pt>
                <c:pt idx="738">
                  <c:v>-10.219237914099592</c:v>
                </c:pt>
                <c:pt idx="739">
                  <c:v>-10.134823575389644</c:v>
                </c:pt>
                <c:pt idx="740">
                  <c:v>-10.427265660016733</c:v>
                </c:pt>
                <c:pt idx="741">
                  <c:v>-10.105563075018845</c:v>
                </c:pt>
                <c:pt idx="742">
                  <c:v>-10.156957427587955</c:v>
                </c:pt>
                <c:pt idx="743">
                  <c:v>-10.43052735729233</c:v>
                </c:pt>
                <c:pt idx="744">
                  <c:v>-10.385051771653814</c:v>
                </c:pt>
                <c:pt idx="745">
                  <c:v>-10.28788508880011</c:v>
                </c:pt>
                <c:pt idx="746">
                  <c:v>-10.340125208017691</c:v>
                </c:pt>
                <c:pt idx="747">
                  <c:v>-10.090839618274629</c:v>
                </c:pt>
                <c:pt idx="748">
                  <c:v>-9.827413402583332</c:v>
                </c:pt>
                <c:pt idx="749">
                  <c:v>-10.024189491454244</c:v>
                </c:pt>
                <c:pt idx="750">
                  <c:v>-10.556725270263783</c:v>
                </c:pt>
                <c:pt idx="751">
                  <c:v>-10.234932302339121</c:v>
                </c:pt>
                <c:pt idx="752">
                  <c:v>-10.209619265514785</c:v>
                </c:pt>
                <c:pt idx="753">
                  <c:v>-9.7109787725120817</c:v>
                </c:pt>
                <c:pt idx="754">
                  <c:v>-10.17030087828137</c:v>
                </c:pt>
                <c:pt idx="755">
                  <c:v>-9.7968091051083661</c:v>
                </c:pt>
                <c:pt idx="756">
                  <c:v>-9.4335135289251983</c:v>
                </c:pt>
                <c:pt idx="757">
                  <c:v>-9.8456373756816706</c:v>
                </c:pt>
                <c:pt idx="758">
                  <c:v>-10.400770422909813</c:v>
                </c:pt>
                <c:pt idx="759">
                  <c:v>-10.385051771653814</c:v>
                </c:pt>
                <c:pt idx="760">
                  <c:v>-10.53572209581365</c:v>
                </c:pt>
                <c:pt idx="761">
                  <c:v>-10.412909782187782</c:v>
                </c:pt>
                <c:pt idx="762">
                  <c:v>-10.505855717444648</c:v>
                </c:pt>
                <c:pt idx="763">
                  <c:v>-9.5533607159166944</c:v>
                </c:pt>
                <c:pt idx="764">
                  <c:v>-10.405057940115704</c:v>
                </c:pt>
                <c:pt idx="765">
                  <c:v>-9.9698571547931323</c:v>
                </c:pt>
                <c:pt idx="766">
                  <c:v>-9.8185088781812659</c:v>
                </c:pt>
                <c:pt idx="767">
                  <c:v>-10.053729911954031</c:v>
                </c:pt>
                <c:pt idx="768">
                  <c:v>-10.559585596119511</c:v>
                </c:pt>
                <c:pt idx="769">
                  <c:v>-10.181023077574109</c:v>
                </c:pt>
                <c:pt idx="770">
                  <c:v>-10.457875970407507</c:v>
                </c:pt>
                <c:pt idx="771">
                  <c:v>-10.128685503141869</c:v>
                </c:pt>
                <c:pt idx="772">
                  <c:v>-10.110699742603753</c:v>
                </c:pt>
                <c:pt idx="773">
                  <c:v>-10.506882703569529</c:v>
                </c:pt>
                <c:pt idx="774">
                  <c:v>-10.379806482603509</c:v>
                </c:pt>
                <c:pt idx="775">
                  <c:v>-10.224664645819301</c:v>
                </c:pt>
                <c:pt idx="776">
                  <c:v>-9.9244897176596538</c:v>
                </c:pt>
                <c:pt idx="777">
                  <c:v>-9.7394067440629293</c:v>
                </c:pt>
                <c:pt idx="778">
                  <c:v>-9.9171536186124492</c:v>
                </c:pt>
                <c:pt idx="779">
                  <c:v>-10.229884547129073</c:v>
                </c:pt>
                <c:pt idx="780">
                  <c:v>-10.11818614331761</c:v>
                </c:pt>
                <c:pt idx="781">
                  <c:v>-10.510114959873009</c:v>
                </c:pt>
                <c:pt idx="782">
                  <c:v>-10.21962441939101</c:v>
                </c:pt>
                <c:pt idx="783">
                  <c:v>-10.15214182722282</c:v>
                </c:pt>
                <c:pt idx="784">
                  <c:v>-10.311081646666546</c:v>
                </c:pt>
                <c:pt idx="785">
                  <c:v>-10.357947590488735</c:v>
                </c:pt>
                <c:pt idx="786">
                  <c:v>-10.247620284625286</c:v>
                </c:pt>
                <c:pt idx="787">
                  <c:v>-9.7986777316546014</c:v>
                </c:pt>
                <c:pt idx="788">
                  <c:v>-10.267164360854478</c:v>
                </c:pt>
                <c:pt idx="789">
                  <c:v>-10.468982246188398</c:v>
                </c:pt>
                <c:pt idx="790">
                  <c:v>-9.966633720749023</c:v>
                </c:pt>
                <c:pt idx="791">
                  <c:v>-10.266615489453082</c:v>
                </c:pt>
                <c:pt idx="792">
                  <c:v>-10.346442932710554</c:v>
                </c:pt>
                <c:pt idx="793">
                  <c:v>-9.6208723110111585</c:v>
                </c:pt>
                <c:pt idx="794">
                  <c:v>-10.14862290669444</c:v>
                </c:pt>
                <c:pt idx="795">
                  <c:v>-10.149104252765948</c:v>
                </c:pt>
                <c:pt idx="796">
                  <c:v>-9.9747601315700791</c:v>
                </c:pt>
                <c:pt idx="797">
                  <c:v>-10.312294933856897</c:v>
                </c:pt>
                <c:pt idx="798">
                  <c:v>-10.254423769221848</c:v>
                </c:pt>
                <c:pt idx="799">
                  <c:v>-10.201803909950447</c:v>
                </c:pt>
                <c:pt idx="800">
                  <c:v>-10.400132750500941</c:v>
                </c:pt>
                <c:pt idx="801">
                  <c:v>-10.002450798803238</c:v>
                </c:pt>
                <c:pt idx="802">
                  <c:v>-10.079291647313127</c:v>
                </c:pt>
                <c:pt idx="803">
                  <c:v>-10.354224857483699</c:v>
                </c:pt>
                <c:pt idx="804">
                  <c:v>-10.460289867543681</c:v>
                </c:pt>
                <c:pt idx="805">
                  <c:v>-10.345691283234119</c:v>
                </c:pt>
                <c:pt idx="806">
                  <c:v>-10.382869096436329</c:v>
                </c:pt>
                <c:pt idx="807">
                  <c:v>-10.218932302339121</c:v>
                </c:pt>
                <c:pt idx="808">
                  <c:v>-10.344120904297483</c:v>
                </c:pt>
                <c:pt idx="809">
                  <c:v>-10.362562976358468</c:v>
                </c:pt>
                <c:pt idx="810">
                  <c:v>-10.202958755726067</c:v>
                </c:pt>
                <c:pt idx="811">
                  <c:v>-9.9600892099680962</c:v>
                </c:pt>
                <c:pt idx="812">
                  <c:v>-10.308955382133885</c:v>
                </c:pt>
                <c:pt idx="813">
                  <c:v>-9.8028349862999118</c:v>
                </c:pt>
                <c:pt idx="814">
                  <c:v>-10.201925336254007</c:v>
                </c:pt>
                <c:pt idx="815">
                  <c:v>-10.049348565265392</c:v>
                </c:pt>
                <c:pt idx="816">
                  <c:v>-10.159595920694693</c:v>
                </c:pt>
                <c:pt idx="817">
                  <c:v>-10.02331668481059</c:v>
                </c:pt>
                <c:pt idx="818">
                  <c:v>-9.9972259963011485</c:v>
                </c:pt>
                <c:pt idx="819">
                  <c:v>-9.6487230792089278</c:v>
                </c:pt>
                <c:pt idx="820">
                  <c:v>-10.451458609361563</c:v>
                </c:pt>
                <c:pt idx="821">
                  <c:v>-9.9193504559226398</c:v>
                </c:pt>
                <c:pt idx="822">
                  <c:v>-9.9714698477595149</c:v>
                </c:pt>
                <c:pt idx="823">
                  <c:v>-10.166484357984697</c:v>
                </c:pt>
                <c:pt idx="824">
                  <c:v>-10.113826480539998</c:v>
                </c:pt>
                <c:pt idx="825">
                  <c:v>-10.240794655339194</c:v>
                </c:pt>
                <c:pt idx="826">
                  <c:v>-10.054056296979525</c:v>
                </c:pt>
                <c:pt idx="827">
                  <c:v>-10.313761699174833</c:v>
                </c:pt>
                <c:pt idx="828">
                  <c:v>-10.496296431837109</c:v>
                </c:pt>
                <c:pt idx="829">
                  <c:v>-10.072631717978229</c:v>
                </c:pt>
                <c:pt idx="830">
                  <c:v>-10.19329010398231</c:v>
                </c:pt>
                <c:pt idx="831">
                  <c:v>-10.235168591281504</c:v>
                </c:pt>
                <c:pt idx="832">
                  <c:v>-9.8362519174303493</c:v>
                </c:pt>
                <c:pt idx="833">
                  <c:v>-9.7710277243575465</c:v>
                </c:pt>
                <c:pt idx="834">
                  <c:v>-10.18929010398231</c:v>
                </c:pt>
                <c:pt idx="835">
                  <c:v>-9.9758659399432101</c:v>
                </c:pt>
                <c:pt idx="836">
                  <c:v>-10.313309378567576</c:v>
                </c:pt>
                <c:pt idx="837">
                  <c:v>-9.969860461095605</c:v>
                </c:pt>
                <c:pt idx="838">
                  <c:v>-10.531006030341365</c:v>
                </c:pt>
                <c:pt idx="839">
                  <c:v>-10.431836230220487</c:v>
                </c:pt>
                <c:pt idx="840">
                  <c:v>-10.188776601771783</c:v>
                </c:pt>
                <c:pt idx="841">
                  <c:v>-10.211662904455599</c:v>
                </c:pt>
                <c:pt idx="842">
                  <c:v>-9.699187500767918</c:v>
                </c:pt>
                <c:pt idx="843">
                  <c:v>-10.085787359154518</c:v>
                </c:pt>
                <c:pt idx="844">
                  <c:v>-10.515912879700647</c:v>
                </c:pt>
                <c:pt idx="845">
                  <c:v>-9.7478556279629114</c:v>
                </c:pt>
                <c:pt idx="846">
                  <c:v>-9.2683047806532066</c:v>
                </c:pt>
                <c:pt idx="847">
                  <c:v>-10.355547718669603</c:v>
                </c:pt>
                <c:pt idx="848">
                  <c:v>-10.384778781742181</c:v>
                </c:pt>
                <c:pt idx="849">
                  <c:v>-9.8696501779763999</c:v>
                </c:pt>
                <c:pt idx="850">
                  <c:v>-9.703406720931552</c:v>
                </c:pt>
                <c:pt idx="851">
                  <c:v>-10.050883022510558</c:v>
                </c:pt>
                <c:pt idx="852">
                  <c:v>-10.427157379882058</c:v>
                </c:pt>
                <c:pt idx="853">
                  <c:v>-9.9591040727004092</c:v>
                </c:pt>
                <c:pt idx="854">
                  <c:v>-10.55093136160448</c:v>
                </c:pt>
                <c:pt idx="855">
                  <c:v>-9.7629119315172677</c:v>
                </c:pt>
                <c:pt idx="856">
                  <c:v>-10.084984902995245</c:v>
                </c:pt>
                <c:pt idx="857">
                  <c:v>-10.432603096553004</c:v>
                </c:pt>
                <c:pt idx="858">
                  <c:v>-9.7563042676133289</c:v>
                </c:pt>
                <c:pt idx="859">
                  <c:v>-9.9954858482143916</c:v>
                </c:pt>
                <c:pt idx="860">
                  <c:v>-10.201361143097683</c:v>
                </c:pt>
                <c:pt idx="861">
                  <c:v>-9.7108116162809566</c:v>
                </c:pt>
                <c:pt idx="862">
                  <c:v>-10.082358890569612</c:v>
                </c:pt>
                <c:pt idx="863">
                  <c:v>-10.327512861595853</c:v>
                </c:pt>
                <c:pt idx="864">
                  <c:v>-10.527585596119511</c:v>
                </c:pt>
                <c:pt idx="865">
                  <c:v>-10.313644086449644</c:v>
                </c:pt>
                <c:pt idx="866">
                  <c:v>-10.431338812086365</c:v>
                </c:pt>
                <c:pt idx="867">
                  <c:v>-10.252442412504703</c:v>
                </c:pt>
                <c:pt idx="868">
                  <c:v>-10.232055944391394</c:v>
                </c:pt>
                <c:pt idx="869">
                  <c:v>-10.190066411863311</c:v>
                </c:pt>
                <c:pt idx="870">
                  <c:v>-9.0876679410175161</c:v>
                </c:pt>
                <c:pt idx="871">
                  <c:v>-10.167025565803689</c:v>
                </c:pt>
                <c:pt idx="872">
                  <c:v>-10.126067745891707</c:v>
                </c:pt>
                <c:pt idx="873">
                  <c:v>-10.061526248401069</c:v>
                </c:pt>
                <c:pt idx="874">
                  <c:v>-10.452837919919553</c:v>
                </c:pt>
                <c:pt idx="875">
                  <c:v>-9.6976389001778749</c:v>
                </c:pt>
                <c:pt idx="876">
                  <c:v>-9.9424378070650086</c:v>
                </c:pt>
                <c:pt idx="877">
                  <c:v>-9.8936621044856867</c:v>
                </c:pt>
                <c:pt idx="878">
                  <c:v>-9.7467383956121587</c:v>
                </c:pt>
                <c:pt idx="879">
                  <c:v>-10.33884310359022</c:v>
                </c:pt>
                <c:pt idx="880">
                  <c:v>-10.131761919776082</c:v>
                </c:pt>
                <c:pt idx="881">
                  <c:v>-9.5197667810668971</c:v>
                </c:pt>
                <c:pt idx="882">
                  <c:v>-10.438368661428971</c:v>
                </c:pt>
                <c:pt idx="883">
                  <c:v>-10.288371456758075</c:v>
                </c:pt>
                <c:pt idx="884">
                  <c:v>-9.9381368851097172</c:v>
                </c:pt>
                <c:pt idx="885">
                  <c:v>-10.14551814111775</c:v>
                </c:pt>
                <c:pt idx="886">
                  <c:v>-10.149986456587396</c:v>
                </c:pt>
                <c:pt idx="887">
                  <c:v>-10.519767616504849</c:v>
                </c:pt>
                <c:pt idx="888">
                  <c:v>-9.7930055492939569</c:v>
                </c:pt>
                <c:pt idx="889">
                  <c:v>-9.5014097508418018</c:v>
                </c:pt>
                <c:pt idx="890">
                  <c:v>-9.8826158899406487</c:v>
                </c:pt>
                <c:pt idx="891">
                  <c:v>-9.7229737758636414</c:v>
                </c:pt>
                <c:pt idx="892">
                  <c:v>-9.9110449899642976</c:v>
                </c:pt>
                <c:pt idx="893">
                  <c:v>-10.14151814111775</c:v>
                </c:pt>
                <c:pt idx="894">
                  <c:v>-10.36122310402426</c:v>
                </c:pt>
                <c:pt idx="895">
                  <c:v>-10.164093193736321</c:v>
                </c:pt>
                <c:pt idx="896">
                  <c:v>-10.33175533295908</c:v>
                </c:pt>
                <c:pt idx="897">
                  <c:v>-10.106100224472717</c:v>
                </c:pt>
                <c:pt idx="898">
                  <c:v>-10.078493942375175</c:v>
                </c:pt>
                <c:pt idx="899">
                  <c:v>-10.115661014055929</c:v>
                </c:pt>
                <c:pt idx="900">
                  <c:v>-9.0609134231334973</c:v>
                </c:pt>
                <c:pt idx="901">
                  <c:v>-10.492463529033067</c:v>
                </c:pt>
                <c:pt idx="902">
                  <c:v>-10.021458386742596</c:v>
                </c:pt>
                <c:pt idx="903">
                  <c:v>-9.97290559732029</c:v>
                </c:pt>
                <c:pt idx="904">
                  <c:v>-9.8176213918390847</c:v>
                </c:pt>
                <c:pt idx="905">
                  <c:v>-10.322224857483699</c:v>
                </c:pt>
                <c:pt idx="906">
                  <c:v>-10.042839618274629</c:v>
                </c:pt>
                <c:pt idx="907">
                  <c:v>-10.136033796187204</c:v>
                </c:pt>
                <c:pt idx="908">
                  <c:v>-9.9297469461744114</c:v>
                </c:pt>
                <c:pt idx="909">
                  <c:v>-10.225518786070253</c:v>
                </c:pt>
                <c:pt idx="910">
                  <c:v>-10.074033518847932</c:v>
                </c:pt>
                <c:pt idx="911">
                  <c:v>-9.8124969583098824</c:v>
                </c:pt>
                <c:pt idx="912">
                  <c:v>-10.131104220164266</c:v>
                </c:pt>
                <c:pt idx="913">
                  <c:v>-9.8867744917845446</c:v>
                </c:pt>
                <c:pt idx="914">
                  <c:v>-10.011441417855197</c:v>
                </c:pt>
                <c:pt idx="915">
                  <c:v>-10.459289032891689</c:v>
                </c:pt>
                <c:pt idx="916">
                  <c:v>-10.574146551375113</c:v>
                </c:pt>
                <c:pt idx="917">
                  <c:v>-9.8023872803841616</c:v>
                </c:pt>
                <c:pt idx="918">
                  <c:v>-10.307873517037772</c:v>
                </c:pt>
                <c:pt idx="919">
                  <c:v>-9.5379197856151681</c:v>
                </c:pt>
                <c:pt idx="920">
                  <c:v>-10.203083621671047</c:v>
                </c:pt>
                <c:pt idx="921">
                  <c:v>-10.447434907364723</c:v>
                </c:pt>
                <c:pt idx="922">
                  <c:v>-9.9862862327354769</c:v>
                </c:pt>
                <c:pt idx="923">
                  <c:v>-10.178748843493116</c:v>
                </c:pt>
                <c:pt idx="924">
                  <c:v>-10.241474483659381</c:v>
                </c:pt>
                <c:pt idx="925">
                  <c:v>-9.157916478601468</c:v>
                </c:pt>
                <c:pt idx="926">
                  <c:v>-10.05136326004417</c:v>
                </c:pt>
                <c:pt idx="927">
                  <c:v>-9.9709565757556717</c:v>
                </c:pt>
                <c:pt idx="928">
                  <c:v>-10.285761699174834</c:v>
                </c:pt>
                <c:pt idx="929">
                  <c:v>-10.285309378567575</c:v>
                </c:pt>
                <c:pt idx="930">
                  <c:v>-10.342236244704283</c:v>
                </c:pt>
                <c:pt idx="931">
                  <c:v>-10.131005027010902</c:v>
                </c:pt>
                <c:pt idx="932">
                  <c:v>-10.086998067456133</c:v>
                </c:pt>
                <c:pt idx="933">
                  <c:v>-10.416836228942667</c:v>
                </c:pt>
                <c:pt idx="934">
                  <c:v>-9.6975868070830114</c:v>
                </c:pt>
                <c:pt idx="935">
                  <c:v>-10.322224670695595</c:v>
                </c:pt>
                <c:pt idx="936">
                  <c:v>-9.8761811340266394</c:v>
                </c:pt>
                <c:pt idx="937">
                  <c:v>-10.403157379882057</c:v>
                </c:pt>
                <c:pt idx="938">
                  <c:v>-9.9159187720118585</c:v>
                </c:pt>
                <c:pt idx="939">
                  <c:v>-10.422541234531492</c:v>
                </c:pt>
                <c:pt idx="940">
                  <c:v>-10.179136007888756</c:v>
                </c:pt>
                <c:pt idx="941">
                  <c:v>-9.447179771240549</c:v>
                </c:pt>
                <c:pt idx="942">
                  <c:v>-10.485410447250601</c:v>
                </c:pt>
                <c:pt idx="943">
                  <c:v>-10.528426294297413</c:v>
                </c:pt>
                <c:pt idx="944">
                  <c:v>-10.414216036959294</c:v>
                </c:pt>
                <c:pt idx="945">
                  <c:v>-10.33507888403458</c:v>
                </c:pt>
                <c:pt idx="946">
                  <c:v>-10.165547696432066</c:v>
                </c:pt>
                <c:pt idx="947">
                  <c:v>-10.500529871019593</c:v>
                </c:pt>
                <c:pt idx="948">
                  <c:v>-10.110787619097586</c:v>
                </c:pt>
                <c:pt idx="949">
                  <c:v>-10.098220169439424</c:v>
                </c:pt>
                <c:pt idx="950">
                  <c:v>-9.6657279323454794</c:v>
                </c:pt>
                <c:pt idx="951">
                  <c:v>-9.7710277367570999</c:v>
                </c:pt>
                <c:pt idx="952">
                  <c:v>-9.7081648661557356</c:v>
                </c:pt>
                <c:pt idx="953">
                  <c:v>-9.9165781786101181</c:v>
                </c:pt>
                <c:pt idx="954">
                  <c:v>-10.353553419833986</c:v>
                </c:pt>
                <c:pt idx="955">
                  <c:v>-10.06896563037362</c:v>
                </c:pt>
                <c:pt idx="956">
                  <c:v>-10.01369151913226</c:v>
                </c:pt>
                <c:pt idx="957">
                  <c:v>-10.352266621133733</c:v>
                </c:pt>
                <c:pt idx="958">
                  <c:v>-9.968311895793347</c:v>
                </c:pt>
                <c:pt idx="959">
                  <c:v>-9.4666736751068239</c:v>
                </c:pt>
                <c:pt idx="960">
                  <c:v>-10.465407941121306</c:v>
                </c:pt>
                <c:pt idx="961">
                  <c:v>-10.20678307053689</c:v>
                </c:pt>
                <c:pt idx="962">
                  <c:v>-10.090867464561725</c:v>
                </c:pt>
                <c:pt idx="963">
                  <c:v>-10.484413350721468</c:v>
                </c:pt>
                <c:pt idx="964">
                  <c:v>-10.21611987393122</c:v>
                </c:pt>
                <c:pt idx="965">
                  <c:v>-10.201337353865945</c:v>
                </c:pt>
                <c:pt idx="966">
                  <c:v>-10.142062593246774</c:v>
                </c:pt>
                <c:pt idx="967">
                  <c:v>-10.078055485742572</c:v>
                </c:pt>
                <c:pt idx="968">
                  <c:v>-10.117565511025735</c:v>
                </c:pt>
                <c:pt idx="969">
                  <c:v>-10.263787923673441</c:v>
                </c:pt>
                <c:pt idx="970">
                  <c:v>-10.016246938654731</c:v>
                </c:pt>
                <c:pt idx="971">
                  <c:v>-10.015370018879281</c:v>
                </c:pt>
                <c:pt idx="972">
                  <c:v>-10.178541805185183</c:v>
                </c:pt>
                <c:pt idx="973">
                  <c:v>-9.9974583867425952</c:v>
                </c:pt>
                <c:pt idx="974">
                  <c:v>-10.143658207680655</c:v>
                </c:pt>
                <c:pt idx="975">
                  <c:v>-10.52516406402837</c:v>
                </c:pt>
                <c:pt idx="976">
                  <c:v>-10.554146551375112</c:v>
                </c:pt>
                <c:pt idx="977">
                  <c:v>-9.7571211777858338</c:v>
                </c:pt>
                <c:pt idx="978">
                  <c:v>-10.408289867543679</c:v>
                </c:pt>
                <c:pt idx="979">
                  <c:v>-9.6012695334350724</c:v>
                </c:pt>
                <c:pt idx="980">
                  <c:v>-10.17483101361095</c:v>
                </c:pt>
                <c:pt idx="981">
                  <c:v>-9.4259014328828741</c:v>
                </c:pt>
                <c:pt idx="982">
                  <c:v>-10.409675177189493</c:v>
                </c:pt>
                <c:pt idx="983">
                  <c:v>-10.042147379123202</c:v>
                </c:pt>
                <c:pt idx="984">
                  <c:v>-10.146725623336405</c:v>
                </c:pt>
                <c:pt idx="985">
                  <c:v>-9.8802354597264603</c:v>
                </c:pt>
                <c:pt idx="986">
                  <c:v>-10.21932812246887</c:v>
                </c:pt>
                <c:pt idx="987">
                  <c:v>-10.022395667861792</c:v>
                </c:pt>
                <c:pt idx="988">
                  <c:v>-10.537925931271173</c:v>
                </c:pt>
                <c:pt idx="989">
                  <c:v>-9.8757252515978422</c:v>
                </c:pt>
                <c:pt idx="990">
                  <c:v>-10.351367722448177</c:v>
                </c:pt>
                <c:pt idx="991">
                  <c:v>-9.5640863761388282</c:v>
                </c:pt>
                <c:pt idx="992">
                  <c:v>-9.7890973885540937</c:v>
                </c:pt>
                <c:pt idx="993">
                  <c:v>-9.9991852043368166</c:v>
                </c:pt>
                <c:pt idx="994">
                  <c:v>-10.03542736970685</c:v>
                </c:pt>
                <c:pt idx="995">
                  <c:v>-9.8218282023958228</c:v>
                </c:pt>
                <c:pt idx="996">
                  <c:v>-10.40014714603163</c:v>
                </c:pt>
                <c:pt idx="997">
                  <c:v>-10.21421526009523</c:v>
                </c:pt>
                <c:pt idx="998">
                  <c:v>-10.050033518847931</c:v>
                </c:pt>
                <c:pt idx="999">
                  <c:v>-9.9956174456812956</c:v>
                </c:pt>
                <c:pt idx="1000">
                  <c:v>-10.550146551375112</c:v>
                </c:pt>
                <c:pt idx="1001">
                  <c:v>-10.517214130146261</c:v>
                </c:pt>
                <c:pt idx="1002">
                  <c:v>-10.376367316108643</c:v>
                </c:pt>
                <c:pt idx="1003">
                  <c:v>-9.7596496577705487</c:v>
                </c:pt>
                <c:pt idx="1004">
                  <c:v>-10.543694063259736</c:v>
                </c:pt>
                <c:pt idx="1005">
                  <c:v>-9.5269890790922531</c:v>
                </c:pt>
                <c:pt idx="1006">
                  <c:v>-10.257053888387878</c:v>
                </c:pt>
                <c:pt idx="1007">
                  <c:v>-10.402368661428971</c:v>
                </c:pt>
                <c:pt idx="1008">
                  <c:v>-10.040070117272135</c:v>
                </c:pt>
                <c:pt idx="1009">
                  <c:v>-10.245974053481234</c:v>
                </c:pt>
                <c:pt idx="1010">
                  <c:v>-10.192055944391393</c:v>
                </c:pt>
                <c:pt idx="1011">
                  <c:v>-10.153706119521784</c:v>
                </c:pt>
                <c:pt idx="1012">
                  <c:v>-9.898245350984535</c:v>
                </c:pt>
                <c:pt idx="1013">
                  <c:v>-10.532339797476354</c:v>
                </c:pt>
                <c:pt idx="1014">
                  <c:v>-10.254124411871331</c:v>
                </c:pt>
                <c:pt idx="1015">
                  <c:v>-10.262495165733048</c:v>
                </c:pt>
                <c:pt idx="1016">
                  <c:v>-10.05035871642013</c:v>
                </c:pt>
                <c:pt idx="1017">
                  <c:v>-10.092737314560006</c:v>
                </c:pt>
                <c:pt idx="1018">
                  <c:v>-10.298224670695596</c:v>
                </c:pt>
                <c:pt idx="1019">
                  <c:v>-9.9051858874349232</c:v>
                </c:pt>
                <c:pt idx="1020">
                  <c:v>-10.023813889866888</c:v>
                </c:pt>
                <c:pt idx="1021">
                  <c:v>-10.454241125354603</c:v>
                </c:pt>
                <c:pt idx="1022">
                  <c:v>-8.8289837173024903</c:v>
                </c:pt>
                <c:pt idx="1023">
                  <c:v>-10.454981294946736</c:v>
                </c:pt>
                <c:pt idx="1024">
                  <c:v>-10.515542675182969</c:v>
                </c:pt>
                <c:pt idx="1025">
                  <c:v>-10.24313371849169</c:v>
                </c:pt>
                <c:pt idx="1026">
                  <c:v>-10.113977682283597</c:v>
                </c:pt>
                <c:pt idx="1027">
                  <c:v>-10.26504609058175</c:v>
                </c:pt>
                <c:pt idx="1028">
                  <c:v>-10.455435607087054</c:v>
                </c:pt>
                <c:pt idx="1029">
                  <c:v>-10.033442657400469</c:v>
                </c:pt>
                <c:pt idx="1030">
                  <c:v>-10.478820656427795</c:v>
                </c:pt>
                <c:pt idx="1031">
                  <c:v>-10.531621908760238</c:v>
                </c:pt>
                <c:pt idx="1032">
                  <c:v>-10.378556949637845</c:v>
                </c:pt>
                <c:pt idx="1033">
                  <c:v>-10.557182612152916</c:v>
                </c:pt>
                <c:pt idx="1034">
                  <c:v>-10.23335081454853</c:v>
                </c:pt>
                <c:pt idx="1035">
                  <c:v>-9.9011858874349237</c:v>
                </c:pt>
                <c:pt idx="1036">
                  <c:v>-10.289292995480677</c:v>
                </c:pt>
                <c:pt idx="1037">
                  <c:v>-10.030699742603753</c:v>
                </c:pt>
                <c:pt idx="1038">
                  <c:v>-10.332132750500941</c:v>
                </c:pt>
                <c:pt idx="1039">
                  <c:v>-9.7923086701010096</c:v>
                </c:pt>
                <c:pt idx="1040">
                  <c:v>-9.8360585283680333</c:v>
                </c:pt>
                <c:pt idx="1041">
                  <c:v>-10.160949524328995</c:v>
                </c:pt>
                <c:pt idx="1042">
                  <c:v>-10.064200630574401</c:v>
                </c:pt>
                <c:pt idx="1043">
                  <c:v>-10.164669397097242</c:v>
                </c:pt>
                <c:pt idx="1044">
                  <c:v>-9.9567978170314024</c:v>
                </c:pt>
                <c:pt idx="1045">
                  <c:v>-10.027510584682338</c:v>
                </c:pt>
                <c:pt idx="1046">
                  <c:v>-9.876378447727852</c:v>
                </c:pt>
                <c:pt idx="1047">
                  <c:v>-10.047754040356832</c:v>
                </c:pt>
                <c:pt idx="1048">
                  <c:v>-9.4128097824203376</c:v>
                </c:pt>
                <c:pt idx="1049">
                  <c:v>-9.8019434719512955</c:v>
                </c:pt>
                <c:pt idx="1050">
                  <c:v>-10.09850911551367</c:v>
                </c:pt>
                <c:pt idx="1051">
                  <c:v>-9.9646155362524436</c:v>
                </c:pt>
                <c:pt idx="1052">
                  <c:v>-10.24622845106018</c:v>
                </c:pt>
                <c:pt idx="1053">
                  <c:v>-10.017167183774205</c:v>
                </c:pt>
                <c:pt idx="1054">
                  <c:v>-10.032653710831305</c:v>
                </c:pt>
                <c:pt idx="1055">
                  <c:v>-10.034493942375175</c:v>
                </c:pt>
                <c:pt idx="1056">
                  <c:v>-10.319777779288827</c:v>
                </c:pt>
                <c:pt idx="1057">
                  <c:v>-10.357022726054621</c:v>
                </c:pt>
                <c:pt idx="1058">
                  <c:v>-10.074549893538727</c:v>
                </c:pt>
                <c:pt idx="1059">
                  <c:v>-10.049826480539998</c:v>
                </c:pt>
                <c:pt idx="1060">
                  <c:v>-10.133925336254007</c:v>
                </c:pt>
                <c:pt idx="1061">
                  <c:v>-9.8632553287877407</c:v>
                </c:pt>
                <c:pt idx="1062">
                  <c:v>-9.820822712241565</c:v>
                </c:pt>
                <c:pt idx="1063">
                  <c:v>-10.499639172391433</c:v>
                </c:pt>
                <c:pt idx="1064">
                  <c:v>-10.400136029809595</c:v>
                </c:pt>
                <c:pt idx="1065">
                  <c:v>-9.6943689126305976</c:v>
                </c:pt>
                <c:pt idx="1066">
                  <c:v>-9.0432846215478229</c:v>
                </c:pt>
                <c:pt idx="1067">
                  <c:v>-10.148506308744738</c:v>
                </c:pt>
                <c:pt idx="1068">
                  <c:v>-9.8928713702765165</c:v>
                </c:pt>
                <c:pt idx="1069">
                  <c:v>-10.198116532452081</c:v>
                </c:pt>
                <c:pt idx="1070">
                  <c:v>-9.8502270382659578</c:v>
                </c:pt>
                <c:pt idx="1071">
                  <c:v>-10.501164064028371</c:v>
                </c:pt>
                <c:pt idx="1072">
                  <c:v>-9.0915839711006736</c:v>
                </c:pt>
                <c:pt idx="1073">
                  <c:v>-9.7413356230063872</c:v>
                </c:pt>
                <c:pt idx="1074">
                  <c:v>-10.146083172652206</c:v>
                </c:pt>
                <c:pt idx="1075">
                  <c:v>-10.110520425362695</c:v>
                </c:pt>
                <c:pt idx="1076">
                  <c:v>-10.573794986703973</c:v>
                </c:pt>
                <c:pt idx="1077">
                  <c:v>-10.215037631812184</c:v>
                </c:pt>
                <c:pt idx="1078">
                  <c:v>-10.024527389703758</c:v>
                </c:pt>
                <c:pt idx="1079">
                  <c:v>-9.6282038332865039</c:v>
                </c:pt>
                <c:pt idx="1080">
                  <c:v>-9.586612244443053</c:v>
                </c:pt>
                <c:pt idx="1081">
                  <c:v>-9.857366680590248</c:v>
                </c:pt>
                <c:pt idx="1082">
                  <c:v>-9.8387026843695917</c:v>
                </c:pt>
                <c:pt idx="1083">
                  <c:v>-10.142408266749284</c:v>
                </c:pt>
                <c:pt idx="1084">
                  <c:v>-10.024070117272135</c:v>
                </c:pt>
                <c:pt idx="1085">
                  <c:v>-10.26124073326077</c:v>
                </c:pt>
                <c:pt idx="1086">
                  <c:v>-10.413855717444648</c:v>
                </c:pt>
                <c:pt idx="1087">
                  <c:v>-10.392635061894504</c:v>
                </c:pt>
                <c:pt idx="1088">
                  <c:v>-9.3243908074752753</c:v>
                </c:pt>
                <c:pt idx="1089">
                  <c:v>-9.8320806271575858</c:v>
                </c:pt>
                <c:pt idx="1090">
                  <c:v>-9.74896794292113</c:v>
                </c:pt>
                <c:pt idx="1091">
                  <c:v>-10.31562393596656</c:v>
                </c:pt>
                <c:pt idx="1092">
                  <c:v>-9.8833077533577551</c:v>
                </c:pt>
                <c:pt idx="1093">
                  <c:v>-9.9397818899228199</c:v>
                </c:pt>
                <c:pt idx="1094">
                  <c:v>-10.258442932710553</c:v>
                </c:pt>
                <c:pt idx="1095">
                  <c:v>-9.9127003993465834</c:v>
                </c:pt>
                <c:pt idx="1096">
                  <c:v>-9.7216318919613762</c:v>
                </c:pt>
                <c:pt idx="1097">
                  <c:v>-10.060302753729641</c:v>
                </c:pt>
                <c:pt idx="1098">
                  <c:v>-9.6923042676133306</c:v>
                </c:pt>
                <c:pt idx="1099">
                  <c:v>-10.199158340013181</c:v>
                </c:pt>
                <c:pt idx="1100">
                  <c:v>-9.9957282004122856</c:v>
                </c:pt>
                <c:pt idx="1101">
                  <c:v>-9.3773748077950128</c:v>
                </c:pt>
                <c:pt idx="1102">
                  <c:v>-10.035485899862548</c:v>
                </c:pt>
                <c:pt idx="1103">
                  <c:v>-10.221394801066431</c:v>
                </c:pt>
                <c:pt idx="1104">
                  <c:v>-10.023876679144465</c:v>
                </c:pt>
                <c:pt idx="1105">
                  <c:v>-10.353745593130206</c:v>
                </c:pt>
                <c:pt idx="1106">
                  <c:v>-10.024799728077037</c:v>
                </c:pt>
                <c:pt idx="1107">
                  <c:v>-9.861143050738324</c:v>
                </c:pt>
                <c:pt idx="1108">
                  <c:v>-9.9824431192528369</c:v>
                </c:pt>
                <c:pt idx="1109">
                  <c:v>-10.237761699174834</c:v>
                </c:pt>
                <c:pt idx="1110">
                  <c:v>-9.7436306232361574</c:v>
                </c:pt>
                <c:pt idx="1111">
                  <c:v>-10.14813701034211</c:v>
                </c:pt>
                <c:pt idx="1112">
                  <c:v>-10.256249357549816</c:v>
                </c:pt>
                <c:pt idx="1113">
                  <c:v>-10.196282727178358</c:v>
                </c:pt>
                <c:pt idx="1114">
                  <c:v>-10.117290103982311</c:v>
                </c:pt>
                <c:pt idx="1115">
                  <c:v>-9.9833231486734118</c:v>
                </c:pt>
                <c:pt idx="1116">
                  <c:v>-10.510760390674545</c:v>
                </c:pt>
                <c:pt idx="1117">
                  <c:v>-10.339034727866265</c:v>
                </c:pt>
                <c:pt idx="1118">
                  <c:v>-10.558081763176315</c:v>
                </c:pt>
                <c:pt idx="1119">
                  <c:v>-9.6614528702678903</c:v>
                </c:pt>
                <c:pt idx="1120">
                  <c:v>-10.229539700328681</c:v>
                </c:pt>
                <c:pt idx="1121">
                  <c:v>-9.4767984829119563</c:v>
                </c:pt>
                <c:pt idx="1122">
                  <c:v>-10.255044656990805</c:v>
                </c:pt>
                <c:pt idx="1123">
                  <c:v>-10.267778126390299</c:v>
                </c:pt>
                <c:pt idx="1124">
                  <c:v>-9.975871166358381</c:v>
                </c:pt>
                <c:pt idx="1125">
                  <c:v>-10.031953511698234</c:v>
                </c:pt>
                <c:pt idx="1126">
                  <c:v>-10.220294933856897</c:v>
                </c:pt>
                <c:pt idx="1127">
                  <c:v>-9.2884157061984887</c:v>
                </c:pt>
                <c:pt idx="1128">
                  <c:v>-10.00342736970685</c:v>
                </c:pt>
                <c:pt idx="1129">
                  <c:v>-9.9601655227522627</c:v>
                </c:pt>
                <c:pt idx="1130">
                  <c:v>-10.286677772376859</c:v>
                </c:pt>
                <c:pt idx="1131">
                  <c:v>-10.237902069797537</c:v>
                </c:pt>
                <c:pt idx="1132">
                  <c:v>-10.337690965299684</c:v>
                </c:pt>
                <c:pt idx="1133">
                  <c:v>-9.663858647586089</c:v>
                </c:pt>
                <c:pt idx="1134">
                  <c:v>-9.8138724811642852</c:v>
                </c:pt>
                <c:pt idx="1135">
                  <c:v>-10.065328214166506</c:v>
                </c:pt>
                <c:pt idx="1136">
                  <c:v>-9.4730442288363026</c:v>
                </c:pt>
                <c:pt idx="1137">
                  <c:v>-10.198493009469043</c:v>
                </c:pt>
                <c:pt idx="1138">
                  <c:v>-10.478149201296059</c:v>
                </c:pt>
                <c:pt idx="1139">
                  <c:v>-10.042778656509789</c:v>
                </c:pt>
                <c:pt idx="1140">
                  <c:v>-10.24146673539089</c:v>
                </c:pt>
                <c:pt idx="1141">
                  <c:v>-10.382733948853323</c:v>
                </c:pt>
                <c:pt idx="1142">
                  <c:v>-9.8087815172815187</c:v>
                </c:pt>
                <c:pt idx="1143">
                  <c:v>-10.422549708987615</c:v>
                </c:pt>
                <c:pt idx="1144">
                  <c:v>-10.216294933856897</c:v>
                </c:pt>
                <c:pt idx="1145">
                  <c:v>-10.056964654515223</c:v>
                </c:pt>
                <c:pt idx="1146">
                  <c:v>-10.080494462581026</c:v>
                </c:pt>
                <c:pt idx="1147">
                  <c:v>-9.4799264652594335</c:v>
                </c:pt>
                <c:pt idx="1148">
                  <c:v>-10.125884547129072</c:v>
                </c:pt>
                <c:pt idx="1149">
                  <c:v>-9.9935630750188444</c:v>
                </c:pt>
                <c:pt idx="1150">
                  <c:v>-10.121185226574354</c:v>
                </c:pt>
                <c:pt idx="1151">
                  <c:v>-9.9998801135085049</c:v>
                </c:pt>
                <c:pt idx="1152">
                  <c:v>-9.406924911667284</c:v>
                </c:pt>
                <c:pt idx="1153">
                  <c:v>-10.281424397031225</c:v>
                </c:pt>
                <c:pt idx="1154">
                  <c:v>-10.454056389802323</c:v>
                </c:pt>
                <c:pt idx="1155">
                  <c:v>-9.869746946174411</c:v>
                </c:pt>
                <c:pt idx="1156">
                  <c:v>-9.4995592741868222</c:v>
                </c:pt>
                <c:pt idx="1157">
                  <c:v>-10.325746498661811</c:v>
                </c:pt>
                <c:pt idx="1158">
                  <c:v>-9.6825012417734726</c:v>
                </c:pt>
                <c:pt idx="1159">
                  <c:v>-10.072580157586192</c:v>
                </c:pt>
                <c:pt idx="1160">
                  <c:v>-9.6577181350623356</c:v>
                </c:pt>
                <c:pt idx="1161">
                  <c:v>-9.0769913529324402</c:v>
                </c:pt>
                <c:pt idx="1162">
                  <c:v>-10.018186143317608</c:v>
                </c:pt>
                <c:pt idx="1163">
                  <c:v>-10.119104772971799</c:v>
                </c:pt>
                <c:pt idx="1164">
                  <c:v>-9.1650354444649196</c:v>
                </c:pt>
                <c:pt idx="1165">
                  <c:v>-10.009442657400468</c:v>
                </c:pt>
                <c:pt idx="1166">
                  <c:v>-9.7993834592796052</c:v>
                </c:pt>
                <c:pt idx="1167">
                  <c:v>-9.9647445590552053</c:v>
                </c:pt>
                <c:pt idx="1168">
                  <c:v>-10.107862178600348</c:v>
                </c:pt>
                <c:pt idx="1169">
                  <c:v>-10.105290103982311</c:v>
                </c:pt>
                <c:pt idx="1170">
                  <c:v>-9.8384993766392359</c:v>
                </c:pt>
                <c:pt idx="1171">
                  <c:v>-10.438672361003407</c:v>
                </c:pt>
                <c:pt idx="1172">
                  <c:v>-9.206363413736808</c:v>
                </c:pt>
                <c:pt idx="1173">
                  <c:v>-10.12977369276973</c:v>
                </c:pt>
                <c:pt idx="1174">
                  <c:v>-10.499568756450721</c:v>
                </c:pt>
                <c:pt idx="1175">
                  <c:v>-10.456189435327857</c:v>
                </c:pt>
                <c:pt idx="1176">
                  <c:v>-10.484336995278388</c:v>
                </c:pt>
                <c:pt idx="1177">
                  <c:v>-8.3367695337420447</c:v>
                </c:pt>
                <c:pt idx="1178">
                  <c:v>-9.4322451906736156</c:v>
                </c:pt>
                <c:pt idx="1179">
                  <c:v>-9.9895630750188449</c:v>
                </c:pt>
                <c:pt idx="1180">
                  <c:v>-9.4046642543665531</c:v>
                </c:pt>
                <c:pt idx="1181">
                  <c:v>-10.27467777237686</c:v>
                </c:pt>
                <c:pt idx="1182">
                  <c:v>-10.073488840438692</c:v>
                </c:pt>
                <c:pt idx="1183">
                  <c:v>-9.9977873591545166</c:v>
                </c:pt>
                <c:pt idx="1184">
                  <c:v>-9.6961375434512291</c:v>
                </c:pt>
                <c:pt idx="1185">
                  <c:v>-10.004653710831306</c:v>
                </c:pt>
                <c:pt idx="1186">
                  <c:v>-10.323034727866265</c:v>
                </c:pt>
                <c:pt idx="1187">
                  <c:v>-9.9699685993391203</c:v>
                </c:pt>
                <c:pt idx="1188">
                  <c:v>-10.381305141776691</c:v>
                </c:pt>
                <c:pt idx="1189">
                  <c:v>-10.498809763807374</c:v>
                </c:pt>
                <c:pt idx="1190">
                  <c:v>-10.346556949637845</c:v>
                </c:pt>
                <c:pt idx="1191">
                  <c:v>-10.329022726054621</c:v>
                </c:pt>
                <c:pt idx="1192">
                  <c:v>-10.167439326240613</c:v>
                </c:pt>
                <c:pt idx="1193">
                  <c:v>-9.9655639805504492</c:v>
                </c:pt>
                <c:pt idx="1194">
                  <c:v>-10.158066964670844</c:v>
                </c:pt>
                <c:pt idx="1195">
                  <c:v>-10.104893144850532</c:v>
                </c:pt>
                <c:pt idx="1196">
                  <c:v>-10.228276887309201</c:v>
                </c:pt>
                <c:pt idx="1197">
                  <c:v>-10.005113403334127</c:v>
                </c:pt>
                <c:pt idx="1198">
                  <c:v>-10.139083621671046</c:v>
                </c:pt>
                <c:pt idx="1199">
                  <c:v>-10.191607385170631</c:v>
                </c:pt>
                <c:pt idx="1200">
                  <c:v>-10.561430010207243</c:v>
                </c:pt>
                <c:pt idx="1201">
                  <c:v>-10.119136007888757</c:v>
                </c:pt>
                <c:pt idx="1202">
                  <c:v>-9.9000865600471499</c:v>
                </c:pt>
                <c:pt idx="1203">
                  <c:v>-9.7863055824540339</c:v>
                </c:pt>
                <c:pt idx="1204">
                  <c:v>-10.278236244704283</c:v>
                </c:pt>
                <c:pt idx="1205">
                  <c:v>-10.432181638470571</c:v>
                </c:pt>
                <c:pt idx="1206">
                  <c:v>-10.503785398962824</c:v>
                </c:pt>
                <c:pt idx="1207">
                  <c:v>-10.149145767575531</c:v>
                </c:pt>
                <c:pt idx="1208">
                  <c:v>-10.060580157586193</c:v>
                </c:pt>
                <c:pt idx="1209">
                  <c:v>-9.0670282721539266</c:v>
                </c:pt>
                <c:pt idx="1210">
                  <c:v>-10.565823489295372</c:v>
                </c:pt>
                <c:pt idx="1211">
                  <c:v>-10.10037750876308</c:v>
                </c:pt>
                <c:pt idx="1212">
                  <c:v>-10.115981322954319</c:v>
                </c:pt>
                <c:pt idx="1213">
                  <c:v>-10.181360559551383</c:v>
                </c:pt>
                <c:pt idx="1214">
                  <c:v>-10.507072399910371</c:v>
                </c:pt>
                <c:pt idx="1215">
                  <c:v>-10.146967486900827</c:v>
                </c:pt>
                <c:pt idx="1216">
                  <c:v>-10.057140196797645</c:v>
                </c:pt>
                <c:pt idx="1217">
                  <c:v>-9.8515316140095468</c:v>
                </c:pt>
                <c:pt idx="1218">
                  <c:v>-10.144252295681357</c:v>
                </c:pt>
                <c:pt idx="1219">
                  <c:v>-10.018295354485963</c:v>
                </c:pt>
                <c:pt idx="1220">
                  <c:v>-10.366033756180334</c:v>
                </c:pt>
                <c:pt idx="1221">
                  <c:v>-9.324837640081217</c:v>
                </c:pt>
                <c:pt idx="1222">
                  <c:v>-10.15736332143099</c:v>
                </c:pt>
                <c:pt idx="1223">
                  <c:v>-9.326527913470489</c:v>
                </c:pt>
                <c:pt idx="1224">
                  <c:v>-10.12230219230767</c:v>
                </c:pt>
                <c:pt idx="1225">
                  <c:v>-10.213761699174833</c:v>
                </c:pt>
                <c:pt idx="1226">
                  <c:v>-10.139168591281503</c:v>
                </c:pt>
                <c:pt idx="1227">
                  <c:v>-9.7648870084553856</c:v>
                </c:pt>
                <c:pt idx="1228">
                  <c:v>-9.9281906944910716</c:v>
                </c:pt>
                <c:pt idx="1229">
                  <c:v>-10.540934571612508</c:v>
                </c:pt>
                <c:pt idx="1230">
                  <c:v>-10.121479960353911</c:v>
                </c:pt>
                <c:pt idx="1231">
                  <c:v>-10.124669397097243</c:v>
                </c:pt>
                <c:pt idx="1232">
                  <c:v>-10.256701048606244</c:v>
                </c:pt>
                <c:pt idx="1233">
                  <c:v>-10.329071484470987</c:v>
                </c:pt>
                <c:pt idx="1234">
                  <c:v>-10.044356638043048</c:v>
                </c:pt>
                <c:pt idx="1235">
                  <c:v>-9.9852397625685114</c:v>
                </c:pt>
                <c:pt idx="1236">
                  <c:v>-9.4073247650091698</c:v>
                </c:pt>
                <c:pt idx="1237">
                  <c:v>-10.424413350721467</c:v>
                </c:pt>
                <c:pt idx="1238">
                  <c:v>-10.410981294946735</c:v>
                </c:pt>
                <c:pt idx="1239">
                  <c:v>-10.157778014359327</c:v>
                </c:pt>
                <c:pt idx="1240">
                  <c:v>-10.177360559551383</c:v>
                </c:pt>
                <c:pt idx="1241">
                  <c:v>-10.114609430749981</c:v>
                </c:pt>
                <c:pt idx="1242">
                  <c:v>-9.6518556279629113</c:v>
                </c:pt>
                <c:pt idx="1243">
                  <c:v>-10.327052291859664</c:v>
                </c:pt>
                <c:pt idx="1244">
                  <c:v>-10.475521559666243</c:v>
                </c:pt>
                <c:pt idx="1245">
                  <c:v>-10.34814714603163</c:v>
                </c:pt>
                <c:pt idx="1246">
                  <c:v>-10.482729808203894</c:v>
                </c:pt>
                <c:pt idx="1247">
                  <c:v>-10.307114408878551</c:v>
                </c:pt>
                <c:pt idx="1248">
                  <c:v>-10.147329524763034</c:v>
                </c:pt>
                <c:pt idx="1249">
                  <c:v>-10.297314504653825</c:v>
                </c:pt>
                <c:pt idx="1250">
                  <c:v>-9.8041214374066019</c:v>
                </c:pt>
                <c:pt idx="1251">
                  <c:v>-10.065986456587396</c:v>
                </c:pt>
                <c:pt idx="1252">
                  <c:v>-9.9771136111206875</c:v>
                </c:pt>
                <c:pt idx="1253">
                  <c:v>-10.268340451378808</c:v>
                </c:pt>
                <c:pt idx="1254">
                  <c:v>-10.549931157686343</c:v>
                </c:pt>
                <c:pt idx="1255">
                  <c:v>-10.177330610698451</c:v>
                </c:pt>
                <c:pt idx="1256">
                  <c:v>-9.6003569239857036</c:v>
                </c:pt>
                <c:pt idx="1257">
                  <c:v>-10.353844412220708</c:v>
                </c:pt>
                <c:pt idx="1258">
                  <c:v>-10.412925468453718</c:v>
                </c:pt>
                <c:pt idx="1259">
                  <c:v>-10.560470283513522</c:v>
                </c:pt>
                <c:pt idx="1260">
                  <c:v>-10.135710274469504</c:v>
                </c:pt>
                <c:pt idx="1261">
                  <c:v>-10.048649884075729</c:v>
                </c:pt>
                <c:pt idx="1262">
                  <c:v>-10.339338812086366</c:v>
                </c:pt>
                <c:pt idx="1263">
                  <c:v>-10.298527357292329</c:v>
                </c:pt>
                <c:pt idx="1264">
                  <c:v>-10.204467202135376</c:v>
                </c:pt>
                <c:pt idx="1265">
                  <c:v>-10.433292795059689</c:v>
                </c:pt>
                <c:pt idx="1266">
                  <c:v>-9.9036239644921462</c:v>
                </c:pt>
                <c:pt idx="1267">
                  <c:v>-9.1809260818421787</c:v>
                </c:pt>
                <c:pt idx="1268">
                  <c:v>-10.14114576757553</c:v>
                </c:pt>
                <c:pt idx="1269">
                  <c:v>-10.387214827082545</c:v>
                </c:pt>
                <c:pt idx="1270">
                  <c:v>-10.336709907815122</c:v>
                </c:pt>
                <c:pt idx="1271">
                  <c:v>-9.514343171602043</c:v>
                </c:pt>
                <c:pt idx="1272">
                  <c:v>-10.036842290257995</c:v>
                </c:pt>
                <c:pt idx="1273">
                  <c:v>-10.353334127496671</c:v>
                </c:pt>
                <c:pt idx="1274">
                  <c:v>-9.8453571822173185</c:v>
                </c:pt>
                <c:pt idx="1275">
                  <c:v>-10.225455731304583</c:v>
                </c:pt>
                <c:pt idx="1276">
                  <c:v>-9.9722647536007614</c:v>
                </c:pt>
                <c:pt idx="1277">
                  <c:v>-10.381046064498104</c:v>
                </c:pt>
                <c:pt idx="1278">
                  <c:v>-9.891778325073167</c:v>
                </c:pt>
                <c:pt idx="1279">
                  <c:v>-10.1050316120349</c:v>
                </c:pt>
                <c:pt idx="1280">
                  <c:v>-10.004421375412107</c:v>
                </c:pt>
                <c:pt idx="1281">
                  <c:v>-10.369569907941031</c:v>
                </c:pt>
                <c:pt idx="1282">
                  <c:v>-9.8508298580596172</c:v>
                </c:pt>
                <c:pt idx="1283">
                  <c:v>-10.172194457542595</c:v>
                </c:pt>
                <c:pt idx="1284">
                  <c:v>-10.51169661959192</c:v>
                </c:pt>
                <c:pt idx="1285">
                  <c:v>-10.229084938383105</c:v>
                </c:pt>
                <c:pt idx="1286">
                  <c:v>-10.032964654515222</c:v>
                </c:pt>
                <c:pt idx="1287">
                  <c:v>-10.545931157686343</c:v>
                </c:pt>
                <c:pt idx="1288">
                  <c:v>-10.281553419833985</c:v>
                </c:pt>
                <c:pt idx="1289">
                  <c:v>-10.483621908760238</c:v>
                </c:pt>
                <c:pt idx="1290">
                  <c:v>-9.8177440818405071</c:v>
                </c:pt>
                <c:pt idx="1291">
                  <c:v>-9.3794994216334597</c:v>
                </c:pt>
                <c:pt idx="1292">
                  <c:v>-10.069049070420215</c:v>
                </c:pt>
                <c:pt idx="1293">
                  <c:v>-10.477998377514083</c:v>
                </c:pt>
                <c:pt idx="1294">
                  <c:v>-10.20887160760892</c:v>
                </c:pt>
                <c:pt idx="1295">
                  <c:v>-9.3662047622727993</c:v>
                </c:pt>
                <c:pt idx="1296">
                  <c:v>-9.6315525369348833</c:v>
                </c:pt>
                <c:pt idx="1297">
                  <c:v>-9.7928581541291457</c:v>
                </c:pt>
                <c:pt idx="1298">
                  <c:v>-10.002295354485963</c:v>
                </c:pt>
                <c:pt idx="1299">
                  <c:v>-9.9606317179782291</c:v>
                </c:pt>
                <c:pt idx="1300">
                  <c:v>-10.501008702324732</c:v>
                </c:pt>
                <c:pt idx="1301">
                  <c:v>-10.20353372759728</c:v>
                </c:pt>
                <c:pt idx="1302">
                  <c:v>-10.231167519009226</c:v>
                </c:pt>
                <c:pt idx="1303">
                  <c:v>-9.6735639446385981</c:v>
                </c:pt>
                <c:pt idx="1304">
                  <c:v>-10.528075007995792</c:v>
                </c:pt>
                <c:pt idx="1305">
                  <c:v>-9.5186346149726972</c:v>
                </c:pt>
                <c:pt idx="1306">
                  <c:v>-9.893552442012993</c:v>
                </c:pt>
                <c:pt idx="1307">
                  <c:v>-10.16366464824697</c:v>
                </c:pt>
                <c:pt idx="1308">
                  <c:v>-10.381389018364972</c:v>
                </c:pt>
                <c:pt idx="1309">
                  <c:v>-10.282072287511847</c:v>
                </c:pt>
                <c:pt idx="1310">
                  <c:v>-10.22569128323412</c:v>
                </c:pt>
                <c:pt idx="1311">
                  <c:v>-9.5553485804199543</c:v>
                </c:pt>
                <c:pt idx="1312">
                  <c:v>-9.849917205336773</c:v>
                </c:pt>
                <c:pt idx="1313">
                  <c:v>-10.03030087828137</c:v>
                </c:pt>
                <c:pt idx="1314">
                  <c:v>-9.9481793130899341</c:v>
                </c:pt>
                <c:pt idx="1315">
                  <c:v>-9.6692427802926169</c:v>
                </c:pt>
                <c:pt idx="1316">
                  <c:v>-9.4032990152382148</c:v>
                </c:pt>
                <c:pt idx="1317">
                  <c:v>-10.17103377605887</c:v>
                </c:pt>
                <c:pt idx="1318">
                  <c:v>-9.8920388625004207</c:v>
                </c:pt>
                <c:pt idx="1319">
                  <c:v>-10.21324073326077</c:v>
                </c:pt>
                <c:pt idx="1320">
                  <c:v>-9.7807884351032612</c:v>
                </c:pt>
                <c:pt idx="1321">
                  <c:v>-10.214442932710552</c:v>
                </c:pt>
                <c:pt idx="1322">
                  <c:v>-9.9508396182746282</c:v>
                </c:pt>
                <c:pt idx="1323">
                  <c:v>-9.7239098859379176</c:v>
                </c:pt>
                <c:pt idx="1324">
                  <c:v>-10.437470972946576</c:v>
                </c:pt>
                <c:pt idx="1325">
                  <c:v>-10.052978155172369</c:v>
                </c:pt>
                <c:pt idx="1326">
                  <c:v>-9.8067294533434417</c:v>
                </c:pt>
                <c:pt idx="1327">
                  <c:v>-10.29506554062192</c:v>
                </c:pt>
                <c:pt idx="1328">
                  <c:v>-10.513826051753474</c:v>
                </c:pt>
                <c:pt idx="1329">
                  <c:v>-9.4926102536962098</c:v>
                </c:pt>
                <c:pt idx="1330">
                  <c:v>-9.6861028192131364</c:v>
                </c:pt>
                <c:pt idx="1331">
                  <c:v>-10.001113925798007</c:v>
                </c:pt>
                <c:pt idx="1332">
                  <c:v>-10.087270675268384</c:v>
                </c:pt>
                <c:pt idx="1333">
                  <c:v>-10.228678500256033</c:v>
                </c:pt>
                <c:pt idx="1334">
                  <c:v>-10.300355350713447</c:v>
                </c:pt>
                <c:pt idx="1335">
                  <c:v>-10.420351210064018</c:v>
                </c:pt>
                <c:pt idx="1336">
                  <c:v>-10.098831013610949</c:v>
                </c:pt>
                <c:pt idx="1337">
                  <c:v>-9.7786158899406495</c:v>
                </c:pt>
                <c:pt idx="1338">
                  <c:v>-10.096190120838285</c:v>
                </c:pt>
                <c:pt idx="1339">
                  <c:v>-10.207440548235445</c:v>
                </c:pt>
                <c:pt idx="1340">
                  <c:v>-9.8638927851890905</c:v>
                </c:pt>
                <c:pt idx="1341">
                  <c:v>-10.276665092314184</c:v>
                </c:pt>
                <c:pt idx="1342">
                  <c:v>-10.279917020350075</c:v>
                </c:pt>
                <c:pt idx="1343">
                  <c:v>-10.277964402898741</c:v>
                </c:pt>
                <c:pt idx="1344">
                  <c:v>-10.164748014308685</c:v>
                </c:pt>
                <c:pt idx="1345">
                  <c:v>-10.139439326240614</c:v>
                </c:pt>
                <c:pt idx="1346">
                  <c:v>-10.410450483375259</c:v>
                </c:pt>
                <c:pt idx="1347">
                  <c:v>-9.655662657838894</c:v>
                </c:pt>
                <c:pt idx="1348">
                  <c:v>-10.156229584178304</c:v>
                </c:pt>
                <c:pt idx="1349">
                  <c:v>-10.320603096553004</c:v>
                </c:pt>
                <c:pt idx="1350">
                  <c:v>-10.36472471745625</c:v>
                </c:pt>
                <c:pt idx="1351">
                  <c:v>-10.299688487752624</c:v>
                </c:pt>
                <c:pt idx="1352">
                  <c:v>-9.7885511399806084</c:v>
                </c:pt>
                <c:pt idx="1353">
                  <c:v>-10.360424763309132</c:v>
                </c:pt>
                <c:pt idx="1354">
                  <c:v>-10.463534429811972</c:v>
                </c:pt>
                <c:pt idx="1355">
                  <c:v>-10.318556949637847</c:v>
                </c:pt>
                <c:pt idx="1356">
                  <c:v>-10.191993278549431</c:v>
                </c:pt>
                <c:pt idx="1357">
                  <c:v>-10.045488840438692</c:v>
                </c:pt>
                <c:pt idx="1358">
                  <c:v>-10.287771683948739</c:v>
                </c:pt>
                <c:pt idx="1359">
                  <c:v>-10.132263145268949</c:v>
                </c:pt>
                <c:pt idx="1360">
                  <c:v>-10.457122797636693</c:v>
                </c:pt>
                <c:pt idx="1361">
                  <c:v>-10.067237914099591</c:v>
                </c:pt>
                <c:pt idx="1362">
                  <c:v>-10.347180585567497</c:v>
                </c:pt>
                <c:pt idx="1363">
                  <c:v>-10.408725270263783</c:v>
                </c:pt>
                <c:pt idx="1364">
                  <c:v>-10.553826604561007</c:v>
                </c:pt>
                <c:pt idx="1365">
                  <c:v>-9.7532931013161566</c:v>
                </c:pt>
                <c:pt idx="1366">
                  <c:v>-9.681382992914374</c:v>
                </c:pt>
                <c:pt idx="1367">
                  <c:v>-10.164752053501147</c:v>
                </c:pt>
                <c:pt idx="1368">
                  <c:v>-9.5794797090007187</c:v>
                </c:pt>
                <c:pt idx="1369">
                  <c:v>-9.6381128363746011</c:v>
                </c:pt>
                <c:pt idx="1370">
                  <c:v>-10.371568665591093</c:v>
                </c:pt>
                <c:pt idx="1371">
                  <c:v>-10.111386238339358</c:v>
                </c:pt>
                <c:pt idx="1372">
                  <c:v>-10.113005230352929</c:v>
                </c:pt>
                <c:pt idx="1373">
                  <c:v>-10.237675086329867</c:v>
                </c:pt>
                <c:pt idx="1374">
                  <c:v>-10.251502409598769</c:v>
                </c:pt>
                <c:pt idx="1375">
                  <c:v>-10.277221208228443</c:v>
                </c:pt>
                <c:pt idx="1376">
                  <c:v>-10.159607385170631</c:v>
                </c:pt>
                <c:pt idx="1377">
                  <c:v>-10.576553933703137</c:v>
                </c:pt>
                <c:pt idx="1378">
                  <c:v>-10.102268518071428</c:v>
                </c:pt>
                <c:pt idx="1379">
                  <c:v>-10.463568756450721</c:v>
                </c:pt>
                <c:pt idx="1380">
                  <c:v>-10.400413350721466</c:v>
                </c:pt>
                <c:pt idx="1381">
                  <c:v>-9.9945266487396456</c:v>
                </c:pt>
                <c:pt idx="1382">
                  <c:v>-10.227139093867034</c:v>
                </c:pt>
                <c:pt idx="1383">
                  <c:v>-10.563391517901142</c:v>
                </c:pt>
                <c:pt idx="1384">
                  <c:v>-10.390417889720897</c:v>
                </c:pt>
                <c:pt idx="1385">
                  <c:v>-9.9366221318422259</c:v>
                </c:pt>
                <c:pt idx="1386">
                  <c:v>-9.9645273897037594</c:v>
                </c:pt>
                <c:pt idx="1387">
                  <c:v>-10.148229584178305</c:v>
                </c:pt>
                <c:pt idx="1388">
                  <c:v>-9.456068561192799</c:v>
                </c:pt>
                <c:pt idx="1389">
                  <c:v>-10.456339797476355</c:v>
                </c:pt>
                <c:pt idx="1390">
                  <c:v>-10.385948296854114</c:v>
                </c:pt>
                <c:pt idx="1391">
                  <c:v>-9.876725214365889</c:v>
                </c:pt>
                <c:pt idx="1392">
                  <c:v>-10.498436431983238</c:v>
                </c:pt>
                <c:pt idx="1393">
                  <c:v>-10.205455731304584</c:v>
                </c:pt>
                <c:pt idx="1394">
                  <c:v>-10.394910601274296</c:v>
                </c:pt>
                <c:pt idx="1395">
                  <c:v>-10.31739626815412</c:v>
                </c:pt>
                <c:pt idx="1396">
                  <c:v>-10.457952776517054</c:v>
                </c:pt>
                <c:pt idx="1397">
                  <c:v>-10.259623935966559</c:v>
                </c:pt>
                <c:pt idx="1398">
                  <c:v>-10.025140196797645</c:v>
                </c:pt>
                <c:pt idx="1399">
                  <c:v>-10.338946999783348</c:v>
                </c:pt>
                <c:pt idx="1400">
                  <c:v>-10.157890143288249</c:v>
                </c:pt>
                <c:pt idx="1401">
                  <c:v>-10.314654074988384</c:v>
                </c:pt>
                <c:pt idx="1402">
                  <c:v>-10.293022726054621</c:v>
                </c:pt>
                <c:pt idx="1403">
                  <c:v>-10.388925468453719</c:v>
                </c:pt>
                <c:pt idx="1404">
                  <c:v>-10.153899245064951</c:v>
                </c:pt>
                <c:pt idx="1405">
                  <c:v>-10.329148148484984</c:v>
                </c:pt>
                <c:pt idx="1406">
                  <c:v>-10.38520559568547</c:v>
                </c:pt>
                <c:pt idx="1407">
                  <c:v>-10.427027584409435</c:v>
                </c:pt>
                <c:pt idx="1408">
                  <c:v>-9.7323237906333748</c:v>
                </c:pt>
                <c:pt idx="1409">
                  <c:v>-9.9844213754121078</c:v>
                </c:pt>
                <c:pt idx="1410">
                  <c:v>-10.003345630807662</c:v>
                </c:pt>
                <c:pt idx="1411">
                  <c:v>-10.330541234531491</c:v>
                </c:pt>
                <c:pt idx="1412">
                  <c:v>-10.499282597626198</c:v>
                </c:pt>
                <c:pt idx="1413">
                  <c:v>-10.190495165733047</c:v>
                </c:pt>
                <c:pt idx="1414">
                  <c:v>-10.118066964670843</c:v>
                </c:pt>
                <c:pt idx="1415">
                  <c:v>-10.111511545148373</c:v>
                </c:pt>
                <c:pt idx="1416">
                  <c:v>-8.7442575234553885</c:v>
                </c:pt>
                <c:pt idx="1417">
                  <c:v>-10.50464523467933</c:v>
                </c:pt>
                <c:pt idx="1418">
                  <c:v>-10.391661651008773</c:v>
                </c:pt>
                <c:pt idx="1419">
                  <c:v>-10.287022136385991</c:v>
                </c:pt>
                <c:pt idx="1420">
                  <c:v>-9.6936648433169896</c:v>
                </c:pt>
                <c:pt idx="1421">
                  <c:v>-9.9523330934216681</c:v>
                </c:pt>
                <c:pt idx="1422">
                  <c:v>-9.8143711743395361</c:v>
                </c:pt>
                <c:pt idx="1423">
                  <c:v>-10.103925567114095</c:v>
                </c:pt>
                <c:pt idx="1424">
                  <c:v>-10.272490271040285</c:v>
                </c:pt>
                <c:pt idx="1425">
                  <c:v>-10.094802213304076</c:v>
                </c:pt>
                <c:pt idx="1426">
                  <c:v>-9.8264378070650089</c:v>
                </c:pt>
                <c:pt idx="1427">
                  <c:v>-9.983703496859448</c:v>
                </c:pt>
                <c:pt idx="1428">
                  <c:v>-10.094268518071429</c:v>
                </c:pt>
                <c:pt idx="1429">
                  <c:v>-9.8653154057562045</c:v>
                </c:pt>
                <c:pt idx="1430">
                  <c:v>-10.474371887121309</c:v>
                </c:pt>
                <c:pt idx="1431">
                  <c:v>-9.8632682943589298</c:v>
                </c:pt>
                <c:pt idx="1432">
                  <c:v>-8.8952319290446855</c:v>
                </c:pt>
                <c:pt idx="1433">
                  <c:v>-9.8926155362524426</c:v>
                </c:pt>
                <c:pt idx="1434">
                  <c:v>-10.250339990479542</c:v>
                </c:pt>
                <c:pt idx="1435">
                  <c:v>-9.919370018879281</c:v>
                </c:pt>
                <c:pt idx="1436">
                  <c:v>-10.163714132120909</c:v>
                </c:pt>
                <c:pt idx="1437">
                  <c:v>-10.159081646666547</c:v>
                </c:pt>
                <c:pt idx="1438">
                  <c:v>-10.338724405105223</c:v>
                </c:pt>
                <c:pt idx="1439">
                  <c:v>-9.7878587132604338</c:v>
                </c:pt>
                <c:pt idx="1440">
                  <c:v>-10.038489842892044</c:v>
                </c:pt>
                <c:pt idx="1441">
                  <c:v>-10.229424397031224</c:v>
                </c:pt>
                <c:pt idx="1442">
                  <c:v>-10.057803909950447</c:v>
                </c:pt>
                <c:pt idx="1443">
                  <c:v>-10.143626937781271</c:v>
                </c:pt>
                <c:pt idx="1444">
                  <c:v>-9.9924805739038352</c:v>
                </c:pt>
                <c:pt idx="1445">
                  <c:v>-10.057803909950447</c:v>
                </c:pt>
                <c:pt idx="1446">
                  <c:v>-10.339434907364723</c:v>
                </c:pt>
                <c:pt idx="1447">
                  <c:v>-10.094011289480765</c:v>
                </c:pt>
                <c:pt idx="1448">
                  <c:v>-10.052679476421247</c:v>
                </c:pt>
                <c:pt idx="1449">
                  <c:v>-9.8161889386467127</c:v>
                </c:pt>
                <c:pt idx="1450">
                  <c:v>-9.5418506599831243</c:v>
                </c:pt>
                <c:pt idx="1451">
                  <c:v>-10.308709907815121</c:v>
                </c:pt>
                <c:pt idx="1452">
                  <c:v>-9.6048023848838842</c:v>
                </c:pt>
                <c:pt idx="1453">
                  <c:v>-10.319062699790953</c:v>
                </c:pt>
                <c:pt idx="1454">
                  <c:v>-10.041006764281736</c:v>
                </c:pt>
                <c:pt idx="1455">
                  <c:v>-10.171880911891176</c:v>
                </c:pt>
                <c:pt idx="1456">
                  <c:v>-10.357024808369358</c:v>
                </c:pt>
                <c:pt idx="1457">
                  <c:v>-9.6481375434512291</c:v>
                </c:pt>
                <c:pt idx="1458">
                  <c:v>-10.463896097424739</c:v>
                </c:pt>
                <c:pt idx="1459">
                  <c:v>-10.395767616504848</c:v>
                </c:pt>
                <c:pt idx="1460">
                  <c:v>-9.6627578637116063</c:v>
                </c:pt>
                <c:pt idx="1461">
                  <c:v>-9.9719535116982332</c:v>
                </c:pt>
                <c:pt idx="1462">
                  <c:v>-9.6964969583098828</c:v>
                </c:pt>
                <c:pt idx="1463">
                  <c:v>-10.006787619097585</c:v>
                </c:pt>
                <c:pt idx="1464">
                  <c:v>-8.6042829796599065</c:v>
                </c:pt>
                <c:pt idx="1465">
                  <c:v>-10.107876322995638</c:v>
                </c:pt>
                <c:pt idx="1466">
                  <c:v>-10.083604949704458</c:v>
                </c:pt>
                <c:pt idx="1467">
                  <c:v>-10.346162778983095</c:v>
                </c:pt>
                <c:pt idx="1468">
                  <c:v>-10.322733948853323</c:v>
                </c:pt>
                <c:pt idx="1469">
                  <c:v>-10.376180218331804</c:v>
                </c:pt>
                <c:pt idx="1470">
                  <c:v>-10.56147551359204</c:v>
                </c:pt>
                <c:pt idx="1471">
                  <c:v>-10.246981725982547</c:v>
                </c:pt>
                <c:pt idx="1472">
                  <c:v>-9.463125235246391</c:v>
                </c:pt>
                <c:pt idx="1473">
                  <c:v>-9.8426827701842932</c:v>
                </c:pt>
                <c:pt idx="1474">
                  <c:v>-10.040036728855961</c:v>
                </c:pt>
                <c:pt idx="1475">
                  <c:v>-10.345443450607569</c:v>
                </c:pt>
                <c:pt idx="1476">
                  <c:v>-9.7910449899642966</c:v>
                </c:pt>
                <c:pt idx="1477">
                  <c:v>-10.240585607508446</c:v>
                </c:pt>
                <c:pt idx="1478">
                  <c:v>-10.082802213304076</c:v>
                </c:pt>
                <c:pt idx="1479">
                  <c:v>-10.57048136674007</c:v>
                </c:pt>
                <c:pt idx="1480">
                  <c:v>-10.473182612152916</c:v>
                </c:pt>
                <c:pt idx="1481">
                  <c:v>-10.283052291859663</c:v>
                </c:pt>
                <c:pt idx="1482">
                  <c:v>-10.113778014359326</c:v>
                </c:pt>
                <c:pt idx="1483">
                  <c:v>-9.9380705525127411</c:v>
                </c:pt>
                <c:pt idx="1484">
                  <c:v>-10.199167519009226</c:v>
                </c:pt>
                <c:pt idx="1485">
                  <c:v>-9.234408786555333</c:v>
                </c:pt>
                <c:pt idx="1486">
                  <c:v>-10.476536241661947</c:v>
                </c:pt>
                <c:pt idx="1487">
                  <c:v>-10.054958755726068</c:v>
                </c:pt>
                <c:pt idx="1488">
                  <c:v>-10.289124006427937</c:v>
                </c:pt>
                <c:pt idx="1489">
                  <c:v>-10.375912879700646</c:v>
                </c:pt>
                <c:pt idx="1490">
                  <c:v>-9.9563380809953177</c:v>
                </c:pt>
                <c:pt idx="1491">
                  <c:v>-9.8850405859128987</c:v>
                </c:pt>
                <c:pt idx="1492">
                  <c:v>-9.7350799543713542</c:v>
                </c:pt>
                <c:pt idx="1493">
                  <c:v>-10.08547561942752</c:v>
                </c:pt>
                <c:pt idx="1494">
                  <c:v>-9.8541356031389693</c:v>
                </c:pt>
                <c:pt idx="1495">
                  <c:v>-9.9931042527659475</c:v>
                </c:pt>
                <c:pt idx="1496">
                  <c:v>-9.8270720511123955</c:v>
                </c:pt>
                <c:pt idx="1497">
                  <c:v>-10.270371935797625</c:v>
                </c:pt>
                <c:pt idx="1498">
                  <c:v>-10.326473553404885</c:v>
                </c:pt>
                <c:pt idx="1499">
                  <c:v>-10.11988508880011</c:v>
                </c:pt>
                <c:pt idx="1500">
                  <c:v>-10.441145912581831</c:v>
                </c:pt>
                <c:pt idx="1501">
                  <c:v>-10.237223104024261</c:v>
                </c:pt>
                <c:pt idx="1502">
                  <c:v>-10.566745494469831</c:v>
                </c:pt>
                <c:pt idx="1503">
                  <c:v>-10.140748014308686</c:v>
                </c:pt>
                <c:pt idx="1504">
                  <c:v>-10.123793885333455</c:v>
                </c:pt>
                <c:pt idx="1505">
                  <c:v>-9.8136542355515104</c:v>
                </c:pt>
                <c:pt idx="1506">
                  <c:v>-10.302083171285062</c:v>
                </c:pt>
                <c:pt idx="1507">
                  <c:v>-10.572355345813925</c:v>
                </c:pt>
                <c:pt idx="1508">
                  <c:v>-10.290479059688421</c:v>
                </c:pt>
                <c:pt idx="1509">
                  <c:v>-9.7034658676341063</c:v>
                </c:pt>
                <c:pt idx="1510">
                  <c:v>-10.424336995278388</c:v>
                </c:pt>
                <c:pt idx="1511">
                  <c:v>-10.49984187611534</c:v>
                </c:pt>
                <c:pt idx="1512">
                  <c:v>-10.457545839542354</c:v>
                </c:pt>
                <c:pt idx="1513">
                  <c:v>-10.331710169304362</c:v>
                </c:pt>
                <c:pt idx="1514">
                  <c:v>-10.559025621701583</c:v>
                </c:pt>
                <c:pt idx="1515">
                  <c:v>-10.000737314560006</c:v>
                </c:pt>
                <c:pt idx="1516">
                  <c:v>-10.134468251940071</c:v>
                </c:pt>
                <c:pt idx="1517">
                  <c:v>-10.425132042440357</c:v>
                </c:pt>
                <c:pt idx="1518">
                  <c:v>-9.9069318907671882</c:v>
                </c:pt>
                <c:pt idx="1519">
                  <c:v>-10.214923059193701</c:v>
                </c:pt>
                <c:pt idx="1520">
                  <c:v>-10.079870588548006</c:v>
                </c:pt>
                <c:pt idx="1521">
                  <c:v>-10.103164360854478</c:v>
                </c:pt>
                <c:pt idx="1522">
                  <c:v>-10.1933382681461</c:v>
                </c:pt>
                <c:pt idx="1523">
                  <c:v>-10.148237453841494</c:v>
                </c:pt>
                <c:pt idx="1524">
                  <c:v>-9.8131858874349245</c:v>
                </c:pt>
                <c:pt idx="1525">
                  <c:v>-10.386245111358136</c:v>
                </c:pt>
                <c:pt idx="1526">
                  <c:v>-9.4716853085617849</c:v>
                </c:pt>
                <c:pt idx="1527">
                  <c:v>-10.409367744685717</c:v>
                </c:pt>
                <c:pt idx="1528">
                  <c:v>-10.133899245064951</c:v>
                </c:pt>
                <c:pt idx="1529">
                  <c:v>-9.8612847469556861</c:v>
                </c:pt>
                <c:pt idx="1530">
                  <c:v>-9.5598746701255575</c:v>
                </c:pt>
                <c:pt idx="1531">
                  <c:v>-10.407027584409436</c:v>
                </c:pt>
                <c:pt idx="1532">
                  <c:v>-10.204989124308302</c:v>
                </c:pt>
                <c:pt idx="1533">
                  <c:v>-10.560883566717607</c:v>
                </c:pt>
                <c:pt idx="1534">
                  <c:v>-9.9509546100941701</c:v>
                </c:pt>
                <c:pt idx="1535">
                  <c:v>-9.4551252352463919</c:v>
                </c:pt>
                <c:pt idx="1536">
                  <c:v>-10.512063430002536</c:v>
                </c:pt>
                <c:pt idx="1537">
                  <c:v>-10.079870588548006</c:v>
                </c:pt>
                <c:pt idx="1538">
                  <c:v>-9.5657694261321922</c:v>
                </c:pt>
                <c:pt idx="1539">
                  <c:v>-9.5435790558310796</c:v>
                </c:pt>
                <c:pt idx="1540">
                  <c:v>-10.175851332533941</c:v>
                </c:pt>
                <c:pt idx="1541">
                  <c:v>-9.8395329770941355</c:v>
                </c:pt>
                <c:pt idx="1542">
                  <c:v>-10.540303422408845</c:v>
                </c:pt>
                <c:pt idx="1543">
                  <c:v>-9.8804484920553151</c:v>
                </c:pt>
                <c:pt idx="1544">
                  <c:v>-9.9991806043955673</c:v>
                </c:pt>
                <c:pt idx="1545">
                  <c:v>-10.103016202926556</c:v>
                </c:pt>
                <c:pt idx="1546">
                  <c:v>-10.421132042440357</c:v>
                </c:pt>
                <c:pt idx="1547">
                  <c:v>-10.076405269367481</c:v>
                </c:pt>
                <c:pt idx="1548">
                  <c:v>-9.4493045659926569</c:v>
                </c:pt>
                <c:pt idx="1549">
                  <c:v>-9.0300596480033875</c:v>
                </c:pt>
                <c:pt idx="1550">
                  <c:v>-10.25906554062192</c:v>
                </c:pt>
                <c:pt idx="1551">
                  <c:v>-10.031077300095593</c:v>
                </c:pt>
                <c:pt idx="1552">
                  <c:v>-10.296836228942668</c:v>
                </c:pt>
                <c:pt idx="1553">
                  <c:v>-10.234981725982548</c:v>
                </c:pt>
                <c:pt idx="1554">
                  <c:v>-9.9755276511929996</c:v>
                </c:pt>
                <c:pt idx="1555">
                  <c:v>-10.471902869767449</c:v>
                </c:pt>
                <c:pt idx="1556">
                  <c:v>-10.300289867543681</c:v>
                </c:pt>
                <c:pt idx="1557">
                  <c:v>-9.9242153804679329</c:v>
                </c:pt>
                <c:pt idx="1558">
                  <c:v>-10.022489842892044</c:v>
                </c:pt>
                <c:pt idx="1559">
                  <c:v>-9.9879979443833733</c:v>
                </c:pt>
                <c:pt idx="1560">
                  <c:v>-10.013986456587396</c:v>
                </c:pt>
                <c:pt idx="1561">
                  <c:v>-10.141350814548529</c:v>
                </c:pt>
                <c:pt idx="1562">
                  <c:v>-9.9228697737483014</c:v>
                </c:pt>
                <c:pt idx="1563">
                  <c:v>-10.10633143200392</c:v>
                </c:pt>
                <c:pt idx="1564">
                  <c:v>-10.160582352131728</c:v>
                </c:pt>
                <c:pt idx="1565">
                  <c:v>-10.333443450607568</c:v>
                </c:pt>
                <c:pt idx="1566">
                  <c:v>-10.269690614564121</c:v>
                </c:pt>
                <c:pt idx="1567">
                  <c:v>-10.279771063843167</c:v>
                </c:pt>
                <c:pt idx="1568">
                  <c:v>-10.407714226879474</c:v>
                </c:pt>
                <c:pt idx="1569">
                  <c:v>-10.150124411871332</c:v>
                </c:pt>
                <c:pt idx="1570">
                  <c:v>-10.064949524328995</c:v>
                </c:pt>
                <c:pt idx="1571">
                  <c:v>-10.242614787776606</c:v>
                </c:pt>
                <c:pt idx="1572">
                  <c:v>-10.053361143097684</c:v>
                </c:pt>
                <c:pt idx="1573">
                  <c:v>-9.4947530678332424</c:v>
                </c:pt>
                <c:pt idx="1574">
                  <c:v>-9.956889491275664</c:v>
                </c:pt>
                <c:pt idx="1575">
                  <c:v>-9.9319654623904601</c:v>
                </c:pt>
                <c:pt idx="1576">
                  <c:v>-9.8036144913232786</c:v>
                </c:pt>
                <c:pt idx="1577">
                  <c:v>-10.483216294170234</c:v>
                </c:pt>
                <c:pt idx="1578">
                  <c:v>-10.218236244704284</c:v>
                </c:pt>
                <c:pt idx="1579">
                  <c:v>-9.9653590065661763</c:v>
                </c:pt>
                <c:pt idx="1580">
                  <c:v>-10.008494462581025</c:v>
                </c:pt>
                <c:pt idx="1581">
                  <c:v>-10.031658207680655</c:v>
                </c:pt>
                <c:pt idx="1582">
                  <c:v>-10.085337353865944</c:v>
                </c:pt>
                <c:pt idx="1583">
                  <c:v>-10.279836230220486</c:v>
                </c:pt>
                <c:pt idx="1584">
                  <c:v>-10.091329524763035</c:v>
                </c:pt>
                <c:pt idx="1585">
                  <c:v>-10.423518754773058</c:v>
                </c:pt>
                <c:pt idx="1586">
                  <c:v>-10.170841314707845</c:v>
                </c:pt>
                <c:pt idx="1587">
                  <c:v>-9.9684805739038342</c:v>
                </c:pt>
                <c:pt idx="1588">
                  <c:v>-10.37958559611951</c:v>
                </c:pt>
                <c:pt idx="1589">
                  <c:v>-10.10891392283721</c:v>
                </c:pt>
                <c:pt idx="1590">
                  <c:v>-9.8303748224647567</c:v>
                </c:pt>
                <c:pt idx="1591">
                  <c:v>-10.11792659995187</c:v>
                </c:pt>
                <c:pt idx="1592">
                  <c:v>-10.042585437253004</c:v>
                </c:pt>
                <c:pt idx="1593">
                  <c:v>-10.296452442429523</c:v>
                </c:pt>
                <c:pt idx="1594">
                  <c:v>-10.052506308744737</c:v>
                </c:pt>
                <c:pt idx="1595">
                  <c:v>-10.395027584409435</c:v>
                </c:pt>
                <c:pt idx="1596">
                  <c:v>-10.286083171285062</c:v>
                </c:pt>
                <c:pt idx="1597">
                  <c:v>-10.50358712231511</c:v>
                </c:pt>
                <c:pt idx="1598">
                  <c:v>-10.29159804037544</c:v>
                </c:pt>
                <c:pt idx="1599">
                  <c:v>-9.6447259664353844</c:v>
                </c:pt>
                <c:pt idx="1600">
                  <c:v>-9.8414241596988212</c:v>
                </c:pt>
                <c:pt idx="1601">
                  <c:v>-10.139133718491689</c:v>
                </c:pt>
                <c:pt idx="1602">
                  <c:v>-10.309767096298998</c:v>
                </c:pt>
                <c:pt idx="1603">
                  <c:v>-9.8953700188792801</c:v>
                </c:pt>
                <c:pt idx="1604">
                  <c:v>-10.536877361171246</c:v>
                </c:pt>
                <c:pt idx="1605">
                  <c:v>-9.9126317179782291</c:v>
                </c:pt>
                <c:pt idx="1606">
                  <c:v>-9.6210784143848436</c:v>
                </c:pt>
                <c:pt idx="1607">
                  <c:v>-10.027148023252591</c:v>
                </c:pt>
                <c:pt idx="1608">
                  <c:v>-10.301334127496672</c:v>
                </c:pt>
                <c:pt idx="1609">
                  <c:v>-9.5759346231345965</c:v>
                </c:pt>
                <c:pt idx="1610">
                  <c:v>-9.9575845781876353</c:v>
                </c:pt>
                <c:pt idx="1611">
                  <c:v>-10.053557233209068</c:v>
                </c:pt>
                <c:pt idx="1612">
                  <c:v>-9.8263178839179286</c:v>
                </c:pt>
                <c:pt idx="1613">
                  <c:v>-10.352463529033068</c:v>
                </c:pt>
                <c:pt idx="1614">
                  <c:v>-10.255698026076283</c:v>
                </c:pt>
                <c:pt idx="1615">
                  <c:v>-10.056717657425292</c:v>
                </c:pt>
                <c:pt idx="1616">
                  <c:v>-10.071620284625286</c:v>
                </c:pt>
                <c:pt idx="1617">
                  <c:v>-9.9718240604335318</c:v>
                </c:pt>
                <c:pt idx="1618">
                  <c:v>-10.415521559666244</c:v>
                </c:pt>
                <c:pt idx="1619">
                  <c:v>-10.110035406484046</c:v>
                </c:pt>
                <c:pt idx="1620">
                  <c:v>-10.286770618067132</c:v>
                </c:pt>
                <c:pt idx="1621">
                  <c:v>-10.504470283513523</c:v>
                </c:pt>
                <c:pt idx="1622">
                  <c:v>-9.4243233167200113</c:v>
                </c:pt>
                <c:pt idx="1623">
                  <c:v>-9.8931247446554735</c:v>
                </c:pt>
                <c:pt idx="1624">
                  <c:v>-10.133974053481234</c:v>
                </c:pt>
                <c:pt idx="1625">
                  <c:v>-10.386366093987847</c:v>
                </c:pt>
                <c:pt idx="1626">
                  <c:v>-9.9755149924866906</c:v>
                </c:pt>
                <c:pt idx="1627">
                  <c:v>-10.083329524763034</c:v>
                </c:pt>
                <c:pt idx="1628">
                  <c:v>-10.366450483375258</c:v>
                </c:pt>
                <c:pt idx="1629">
                  <c:v>-10.161046090581751</c:v>
                </c:pt>
                <c:pt idx="1630">
                  <c:v>-10.289675177189494</c:v>
                </c:pt>
                <c:pt idx="1631">
                  <c:v>-10.164040195455538</c:v>
                </c:pt>
                <c:pt idx="1632">
                  <c:v>-10.162242494302323</c:v>
                </c:pt>
                <c:pt idx="1633">
                  <c:v>-9.7758244741453257</c:v>
                </c:pt>
                <c:pt idx="1634">
                  <c:v>-10.215948578536874</c:v>
                </c:pt>
                <c:pt idx="1635">
                  <c:v>-9.6113451330816364</c:v>
                </c:pt>
                <c:pt idx="1636">
                  <c:v>-10.27796987726588</c:v>
                </c:pt>
                <c:pt idx="1637">
                  <c:v>-10.011999120359208</c:v>
                </c:pt>
                <c:pt idx="1638">
                  <c:v>-10.435785398962823</c:v>
                </c:pt>
                <c:pt idx="1639">
                  <c:v>-10.226842127731823</c:v>
                </c:pt>
                <c:pt idx="1640">
                  <c:v>-10.033925336254008</c:v>
                </c:pt>
                <c:pt idx="1641">
                  <c:v>-10.192701048606244</c:v>
                </c:pt>
                <c:pt idx="1642">
                  <c:v>-10.439072399910371</c:v>
                </c:pt>
                <c:pt idx="1643">
                  <c:v>-10.577092300299144</c:v>
                </c:pt>
                <c:pt idx="1644">
                  <c:v>-10.34034236608732</c:v>
                </c:pt>
                <c:pt idx="1645">
                  <c:v>-9.8688754220043418</c:v>
                </c:pt>
                <c:pt idx="1646">
                  <c:v>-9.9644805739038347</c:v>
                </c:pt>
                <c:pt idx="1647">
                  <c:v>-10.358910601274294</c:v>
                </c:pt>
                <c:pt idx="1648">
                  <c:v>-9.98963078645418</c:v>
                </c:pt>
                <c:pt idx="1649">
                  <c:v>-9.7963372340710979</c:v>
                </c:pt>
                <c:pt idx="1650">
                  <c:v>-9.5445872701636549</c:v>
                </c:pt>
                <c:pt idx="1651">
                  <c:v>-10.429328285686893</c:v>
                </c:pt>
                <c:pt idx="1652">
                  <c:v>-10.237801348970432</c:v>
                </c:pt>
                <c:pt idx="1653">
                  <c:v>-10.119606157604332</c:v>
                </c:pt>
                <c:pt idx="1654">
                  <c:v>-10.222197534779191</c:v>
                </c:pt>
                <c:pt idx="1655">
                  <c:v>-9.6997071049710364</c:v>
                </c:pt>
                <c:pt idx="1656">
                  <c:v>-10.491184735983435</c:v>
                </c:pt>
                <c:pt idx="1657">
                  <c:v>-9.9050788680338222</c:v>
                </c:pt>
                <c:pt idx="1658">
                  <c:v>-10.480709164219157</c:v>
                </c:pt>
                <c:pt idx="1659">
                  <c:v>-10.271238463179131</c:v>
                </c:pt>
                <c:pt idx="1660">
                  <c:v>-9.9505266487396469</c:v>
                </c:pt>
                <c:pt idx="1661">
                  <c:v>-9.7442598943933394</c:v>
                </c:pt>
                <c:pt idx="1662">
                  <c:v>-10.247034727866264</c:v>
                </c:pt>
                <c:pt idx="1663">
                  <c:v>-9.5155444788895291</c:v>
                </c:pt>
                <c:pt idx="1664">
                  <c:v>-10.150495165733048</c:v>
                </c:pt>
                <c:pt idx="1665">
                  <c:v>-10.559684927710132</c:v>
                </c:pt>
                <c:pt idx="1666">
                  <c:v>-9.3489380761281708</c:v>
                </c:pt>
                <c:pt idx="1667">
                  <c:v>-10.516130543840703</c:v>
                </c:pt>
                <c:pt idx="1668">
                  <c:v>-10.160040195455537</c:v>
                </c:pt>
                <c:pt idx="1669">
                  <c:v>-10.275338812086366</c:v>
                </c:pt>
                <c:pt idx="1670">
                  <c:v>-10.306724405105223</c:v>
                </c:pt>
                <c:pt idx="1671">
                  <c:v>-10.500899609602591</c:v>
                </c:pt>
                <c:pt idx="1672">
                  <c:v>-9.8900034386745759</c:v>
                </c:pt>
                <c:pt idx="1673">
                  <c:v>-10.1733382681461</c:v>
                </c:pt>
                <c:pt idx="1674">
                  <c:v>-10.222842127731823</c:v>
                </c:pt>
                <c:pt idx="1675">
                  <c:v>-9.7923998340203653</c:v>
                </c:pt>
                <c:pt idx="1676">
                  <c:v>-10.193424397031224</c:v>
                </c:pt>
                <c:pt idx="1677">
                  <c:v>-10.222072287511846</c:v>
                </c:pt>
                <c:pt idx="1678">
                  <c:v>-9.8772562452750883</c:v>
                </c:pt>
                <c:pt idx="1679">
                  <c:v>-10.362245111358135</c:v>
                </c:pt>
                <c:pt idx="1680">
                  <c:v>-10.248355350713448</c:v>
                </c:pt>
                <c:pt idx="1681">
                  <c:v>-10.08411987393122</c:v>
                </c:pt>
                <c:pt idx="1682">
                  <c:v>-10.213698728756945</c:v>
                </c:pt>
                <c:pt idx="1683">
                  <c:v>-10.026441892298852</c:v>
                </c:pt>
                <c:pt idx="1684">
                  <c:v>-10.050010720507185</c:v>
                </c:pt>
                <c:pt idx="1685">
                  <c:v>-10.377591605337509</c:v>
                </c:pt>
                <c:pt idx="1686">
                  <c:v>-10.115606157604333</c:v>
                </c:pt>
                <c:pt idx="1687">
                  <c:v>-10.27959804037544</c:v>
                </c:pt>
                <c:pt idx="1688">
                  <c:v>-10.06284724423965</c:v>
                </c:pt>
                <c:pt idx="1689">
                  <c:v>-9.9598240604335313</c:v>
                </c:pt>
                <c:pt idx="1690">
                  <c:v>-10.098596691779058</c:v>
                </c:pt>
                <c:pt idx="1691">
                  <c:v>-9.8961847979972823</c:v>
                </c:pt>
                <c:pt idx="1692">
                  <c:v>-10.341671358550055</c:v>
                </c:pt>
                <c:pt idx="1693">
                  <c:v>-10.172064439457175</c:v>
                </c:pt>
                <c:pt idx="1694">
                  <c:v>-10.337948296854114</c:v>
                </c:pt>
                <c:pt idx="1695">
                  <c:v>-9.9477263805141298</c:v>
                </c:pt>
                <c:pt idx="1696">
                  <c:v>-10.26323846317913</c:v>
                </c:pt>
                <c:pt idx="1697">
                  <c:v>-9.414716610443822</c:v>
                </c:pt>
                <c:pt idx="1698">
                  <c:v>-9.6297116926207771</c:v>
                </c:pt>
                <c:pt idx="1699">
                  <c:v>-10.057232265843551</c:v>
                </c:pt>
                <c:pt idx="1700">
                  <c:v>-10.472709164219157</c:v>
                </c:pt>
                <c:pt idx="1701">
                  <c:v>-9.9326855031418688</c:v>
                </c:pt>
                <c:pt idx="1702">
                  <c:v>-10.062627245696012</c:v>
                </c:pt>
                <c:pt idx="1703">
                  <c:v>-10.462358428457232</c:v>
                </c:pt>
                <c:pt idx="1704">
                  <c:v>-10.452129588394246</c:v>
                </c:pt>
                <c:pt idx="1705">
                  <c:v>-10.277675177189494</c:v>
                </c:pt>
                <c:pt idx="1706">
                  <c:v>-9.8454213356193669</c:v>
                </c:pt>
                <c:pt idx="1707">
                  <c:v>-10.201405124409598</c:v>
                </c:pt>
                <c:pt idx="1708">
                  <c:v>-10.36129279505969</c:v>
                </c:pt>
                <c:pt idx="1709">
                  <c:v>-9.6669930288612846</c:v>
                </c:pt>
                <c:pt idx="1710">
                  <c:v>-10.280452442429523</c:v>
                </c:pt>
                <c:pt idx="1711">
                  <c:v>-10.009110276948327</c:v>
                </c:pt>
                <c:pt idx="1712">
                  <c:v>-10.112178916585725</c:v>
                </c:pt>
                <c:pt idx="1713">
                  <c:v>-9.8500695970662857</c:v>
                </c:pt>
                <c:pt idx="1714">
                  <c:v>-10.314491304371982</c:v>
                </c:pt>
                <c:pt idx="1715">
                  <c:v>-10.482306929982693</c:v>
                </c:pt>
                <c:pt idx="1716">
                  <c:v>-10.109890143288249</c:v>
                </c:pt>
                <c:pt idx="1717">
                  <c:v>-10.345410447250602</c:v>
                </c:pt>
                <c:pt idx="1718">
                  <c:v>-10.095720351656087</c:v>
                </c:pt>
                <c:pt idx="1719">
                  <c:v>-9.9033632600441699</c:v>
                </c:pt>
                <c:pt idx="1720">
                  <c:v>-10.332762675697555</c:v>
                </c:pt>
                <c:pt idx="1721">
                  <c:v>-10.064794655339194</c:v>
                </c:pt>
                <c:pt idx="1722">
                  <c:v>-9.8917381078543407</c:v>
                </c:pt>
                <c:pt idx="1723">
                  <c:v>-9.9338264805399987</c:v>
                </c:pt>
                <c:pt idx="1724">
                  <c:v>-9.9667876190975857</c:v>
                </c:pt>
                <c:pt idx="1725">
                  <c:v>-9.8018770289727044</c:v>
                </c:pt>
                <c:pt idx="1726">
                  <c:v>-9.975595920694694</c:v>
                </c:pt>
                <c:pt idx="1727">
                  <c:v>-10.521475513592039</c:v>
                </c:pt>
                <c:pt idx="1728">
                  <c:v>-10.182923059193701</c:v>
                </c:pt>
                <c:pt idx="1729">
                  <c:v>-8.6643750578447314</c:v>
                </c:pt>
                <c:pt idx="1730">
                  <c:v>-10.183547718669603</c:v>
                </c:pt>
                <c:pt idx="1731">
                  <c:v>-10.041479960353911</c:v>
                </c:pt>
                <c:pt idx="1732">
                  <c:v>-10.375806937502373</c:v>
                </c:pt>
                <c:pt idx="1733">
                  <c:v>-9.9859864565873959</c:v>
                </c:pt>
                <c:pt idx="1734">
                  <c:v>-10.309046064498105</c:v>
                </c:pt>
                <c:pt idx="1735">
                  <c:v>-9.752946039013402</c:v>
                </c:pt>
                <c:pt idx="1736">
                  <c:v>-10.309046064498105</c:v>
                </c:pt>
                <c:pt idx="1737">
                  <c:v>-9.9929831834270058</c:v>
                </c:pt>
                <c:pt idx="1738">
                  <c:v>-10.429683955820108</c:v>
                </c:pt>
                <c:pt idx="1739">
                  <c:v>-10.082771513052959</c:v>
                </c:pt>
                <c:pt idx="1740">
                  <c:v>-10.401925931271172</c:v>
                </c:pt>
                <c:pt idx="1741">
                  <c:v>-10.176701048606244</c:v>
                </c:pt>
                <c:pt idx="1742">
                  <c:v>-9.3601145658258602</c:v>
                </c:pt>
                <c:pt idx="1743">
                  <c:v>-10.098468251940071</c:v>
                </c:pt>
                <c:pt idx="1744">
                  <c:v>-10.393917668672136</c:v>
                </c:pt>
                <c:pt idx="1745">
                  <c:v>-9.9608422902579949</c:v>
                </c:pt>
                <c:pt idx="1746">
                  <c:v>-10.507391517901141</c:v>
                </c:pt>
                <c:pt idx="1747">
                  <c:v>-10.122124411871331</c:v>
                </c:pt>
                <c:pt idx="1748">
                  <c:v>-10.525814031684794</c:v>
                </c:pt>
                <c:pt idx="1749">
                  <c:v>-10.269675177189493</c:v>
                </c:pt>
                <c:pt idx="1750">
                  <c:v>-10.014441892298851</c:v>
                </c:pt>
                <c:pt idx="1751">
                  <c:v>-10.254556949637847</c:v>
                </c:pt>
                <c:pt idx="1752">
                  <c:v>-9.8775271309871489</c:v>
                </c:pt>
                <c:pt idx="1753">
                  <c:v>-10.092229584178304</c:v>
                </c:pt>
                <c:pt idx="1754">
                  <c:v>-10.148852334987295</c:v>
                </c:pt>
                <c:pt idx="1755">
                  <c:v>-10.120955382133886</c:v>
                </c:pt>
                <c:pt idx="1756">
                  <c:v>-9.8104507988032381</c:v>
                </c:pt>
                <c:pt idx="1757">
                  <c:v>-10.440746569652928</c:v>
                </c:pt>
                <c:pt idx="1758">
                  <c:v>-10.501940104836466</c:v>
                </c:pt>
                <c:pt idx="1759">
                  <c:v>-9.8669986510024348</c:v>
                </c:pt>
                <c:pt idx="1760">
                  <c:v>-10.404377875245892</c:v>
                </c:pt>
                <c:pt idx="1761">
                  <c:v>-9.9657138059094041</c:v>
                </c:pt>
                <c:pt idx="1762">
                  <c:v>-10.44922895116494</c:v>
                </c:pt>
                <c:pt idx="1763">
                  <c:v>-9.6918662608083448</c:v>
                </c:pt>
                <c:pt idx="1764">
                  <c:v>-9.3221596555604176</c:v>
                </c:pt>
                <c:pt idx="1765">
                  <c:v>-10.337410447250601</c:v>
                </c:pt>
                <c:pt idx="1766">
                  <c:v>-10.133309378567576</c:v>
                </c:pt>
                <c:pt idx="1767">
                  <c:v>-10.347966345825979</c:v>
                </c:pt>
                <c:pt idx="1768">
                  <c:v>-10.315213609940411</c:v>
                </c:pt>
                <c:pt idx="1769">
                  <c:v>-9.5796775800220697</c:v>
                </c:pt>
                <c:pt idx="1770">
                  <c:v>-10.149455731304583</c:v>
                </c:pt>
                <c:pt idx="1771">
                  <c:v>-10.285767096298997</c:v>
                </c:pt>
                <c:pt idx="1772">
                  <c:v>-9.7748298580596167</c:v>
                </c:pt>
                <c:pt idx="1773">
                  <c:v>-10.064423465668098</c:v>
                </c:pt>
                <c:pt idx="1774">
                  <c:v>-10.048694606300659</c:v>
                </c:pt>
                <c:pt idx="1775">
                  <c:v>-10.506480569769604</c:v>
                </c:pt>
                <c:pt idx="1776">
                  <c:v>-10.088845467051497</c:v>
                </c:pt>
                <c:pt idx="1777">
                  <c:v>-10.425683955820109</c:v>
                </c:pt>
                <c:pt idx="1778">
                  <c:v>-10.565821911104043</c:v>
                </c:pt>
                <c:pt idx="1779">
                  <c:v>-9.9126537108313055</c:v>
                </c:pt>
                <c:pt idx="1780">
                  <c:v>-10.109350814548529</c:v>
                </c:pt>
                <c:pt idx="1781">
                  <c:v>-9.9559979443833733</c:v>
                </c:pt>
                <c:pt idx="1782">
                  <c:v>-10.378067065240435</c:v>
                </c:pt>
                <c:pt idx="1783">
                  <c:v>-10.10992737544843</c:v>
                </c:pt>
                <c:pt idx="1784">
                  <c:v>-9.9340554857425722</c:v>
                </c:pt>
                <c:pt idx="1785">
                  <c:v>-9.9950255658036884</c:v>
                </c:pt>
                <c:pt idx="1786">
                  <c:v>-10.398729808203894</c:v>
                </c:pt>
                <c:pt idx="1787">
                  <c:v>-9.3834177836245356</c:v>
                </c:pt>
                <c:pt idx="1788">
                  <c:v>-9.954067745891706</c:v>
                </c:pt>
                <c:pt idx="1789">
                  <c:v>-10.287888193723786</c:v>
                </c:pt>
                <c:pt idx="1790">
                  <c:v>-9.9449574275879531</c:v>
                </c:pt>
                <c:pt idx="1791">
                  <c:v>-9.983980193749959</c:v>
                </c:pt>
                <c:pt idx="1792">
                  <c:v>-10.248515611533032</c:v>
                </c:pt>
                <c:pt idx="1793">
                  <c:v>-10.262906763805878</c:v>
                </c:pt>
                <c:pt idx="1794">
                  <c:v>-10.396339797476355</c:v>
                </c:pt>
                <c:pt idx="1795">
                  <c:v>-10.449501409183158</c:v>
                </c:pt>
                <c:pt idx="1796">
                  <c:v>-10.271936558468195</c:v>
                </c:pt>
                <c:pt idx="1797">
                  <c:v>-9.8582154205906409</c:v>
                </c:pt>
                <c:pt idx="1798">
                  <c:v>-10.346245111358135</c:v>
                </c:pt>
                <c:pt idx="1799">
                  <c:v>-10.577561213133167</c:v>
                </c:pt>
                <c:pt idx="1800">
                  <c:v>-9.9725282960376251</c:v>
                </c:pt>
                <c:pt idx="1801">
                  <c:v>-10.189405124409598</c:v>
                </c:pt>
                <c:pt idx="1802">
                  <c:v>-9.8828454161377302</c:v>
                </c:pt>
                <c:pt idx="1803">
                  <c:v>-10.30684150860948</c:v>
                </c:pt>
                <c:pt idx="1804">
                  <c:v>-10.274033756180334</c:v>
                </c:pt>
                <c:pt idx="1805">
                  <c:v>-10.213221208228443</c:v>
                </c:pt>
                <c:pt idx="1806">
                  <c:v>-9.898601543297632</c:v>
                </c:pt>
                <c:pt idx="1807">
                  <c:v>-10.147873517037771</c:v>
                </c:pt>
                <c:pt idx="1808">
                  <c:v>-10.229690965299683</c:v>
                </c:pt>
                <c:pt idx="1809">
                  <c:v>-10.101899463131421</c:v>
                </c:pt>
                <c:pt idx="1810">
                  <c:v>-10.238380269417005</c:v>
                </c:pt>
                <c:pt idx="1811">
                  <c:v>-10.297443450607568</c:v>
                </c:pt>
                <c:pt idx="1812">
                  <c:v>-10.519954097432759</c:v>
                </c:pt>
                <c:pt idx="1813">
                  <c:v>-10.013029290589278</c:v>
                </c:pt>
                <c:pt idx="1814">
                  <c:v>-10.296006578544894</c:v>
                </c:pt>
                <c:pt idx="1815">
                  <c:v>-10.360693712076985</c:v>
                </c:pt>
                <c:pt idx="1816">
                  <c:v>-10.333165701538368</c:v>
                </c:pt>
                <c:pt idx="1817">
                  <c:v>-10.490324744928724</c:v>
                </c:pt>
                <c:pt idx="1818">
                  <c:v>-9.6520231799570997</c:v>
                </c:pt>
                <c:pt idx="1819">
                  <c:v>-10.325671358550055</c:v>
                </c:pt>
                <c:pt idx="1820">
                  <c:v>-9.8323764406552758</c:v>
                </c:pt>
                <c:pt idx="1821">
                  <c:v>-10.20013275050094</c:v>
                </c:pt>
                <c:pt idx="1822">
                  <c:v>-10.199487199401878</c:v>
                </c:pt>
                <c:pt idx="1823">
                  <c:v>-10.383521559666244</c:v>
                </c:pt>
                <c:pt idx="1824">
                  <c:v>-9.702964817041396</c:v>
                </c:pt>
                <c:pt idx="1825">
                  <c:v>-10.4975705760103</c:v>
                </c:pt>
                <c:pt idx="1826">
                  <c:v>-10.236397898579296</c:v>
                </c:pt>
                <c:pt idx="1827">
                  <c:v>-10.465430010207243</c:v>
                </c:pt>
                <c:pt idx="1828">
                  <c:v>-9.6924626753602219</c:v>
                </c:pt>
                <c:pt idx="1829">
                  <c:v>-10.370852763135535</c:v>
                </c:pt>
                <c:pt idx="1830">
                  <c:v>-10.288424763309132</c:v>
                </c:pt>
                <c:pt idx="1831">
                  <c:v>-10.279888193723785</c:v>
                </c:pt>
                <c:pt idx="1832">
                  <c:v>-10.152389163322853</c:v>
                </c:pt>
                <c:pt idx="1833">
                  <c:v>-10.286996162717664</c:v>
                </c:pt>
                <c:pt idx="1834">
                  <c:v>-9.869527130987148</c:v>
                </c:pt>
                <c:pt idx="1835">
                  <c:v>-10.133644086449644</c:v>
                </c:pt>
                <c:pt idx="1836">
                  <c:v>-9.4678772758176066</c:v>
                </c:pt>
                <c:pt idx="1837">
                  <c:v>-10.191138405712804</c:v>
                </c:pt>
                <c:pt idx="1838">
                  <c:v>-9.0361581877291197</c:v>
                </c:pt>
                <c:pt idx="1839">
                  <c:v>-10.410371887121309</c:v>
                </c:pt>
                <c:pt idx="1840">
                  <c:v>-10.274473553404885</c:v>
                </c:pt>
                <c:pt idx="1841">
                  <c:v>-10.100237453841494</c:v>
                </c:pt>
                <c:pt idx="1842">
                  <c:v>-10.17760385373073</c:v>
                </c:pt>
                <c:pt idx="1843">
                  <c:v>-10.036694606300658</c:v>
                </c:pt>
                <c:pt idx="1844">
                  <c:v>-10.528838647837752</c:v>
                </c:pt>
                <c:pt idx="1845">
                  <c:v>-9.6323602340410588</c:v>
                </c:pt>
                <c:pt idx="1846">
                  <c:v>-10.505475513592039</c:v>
                </c:pt>
                <c:pt idx="1847">
                  <c:v>-9.9006537108313051</c:v>
                </c:pt>
                <c:pt idx="1848">
                  <c:v>-9.8730627803887572</c:v>
                </c:pt>
                <c:pt idx="1849">
                  <c:v>-10.316463529033067</c:v>
                </c:pt>
                <c:pt idx="1850">
                  <c:v>-10.321671358550054</c:v>
                </c:pt>
                <c:pt idx="1851">
                  <c:v>-10.430436431983237</c:v>
                </c:pt>
                <c:pt idx="1852">
                  <c:v>-9.8000865600471503</c:v>
                </c:pt>
                <c:pt idx="1853">
                  <c:v>-8.9124623694758025</c:v>
                </c:pt>
                <c:pt idx="1854">
                  <c:v>-10.023889623082399</c:v>
                </c:pt>
                <c:pt idx="1855">
                  <c:v>-10.205874037243623</c:v>
                </c:pt>
                <c:pt idx="1856">
                  <c:v>-10.294491304371983</c:v>
                </c:pt>
                <c:pt idx="1857">
                  <c:v>-9.748440546819177</c:v>
                </c:pt>
                <c:pt idx="1858">
                  <c:v>-10.25214714603163</c:v>
                </c:pt>
                <c:pt idx="1859">
                  <c:v>-9.3957439186224843</c:v>
                </c:pt>
                <c:pt idx="1860">
                  <c:v>-9.9080381460742739</c:v>
                </c:pt>
                <c:pt idx="1861">
                  <c:v>-10.33596634582598</c:v>
                </c:pt>
                <c:pt idx="1862">
                  <c:v>-9.8532562452750891</c:v>
                </c:pt>
                <c:pt idx="1863">
                  <c:v>-10.428746569652928</c:v>
                </c:pt>
                <c:pt idx="1864">
                  <c:v>-9.266112841274122</c:v>
                </c:pt>
                <c:pt idx="1865">
                  <c:v>-10.295568665591093</c:v>
                </c:pt>
                <c:pt idx="1866">
                  <c:v>-10.470677683844411</c:v>
                </c:pt>
                <c:pt idx="1867">
                  <c:v>-10.522946296405571</c:v>
                </c:pt>
                <c:pt idx="1868">
                  <c:v>-9.6571786249863205</c:v>
                </c:pt>
                <c:pt idx="1869">
                  <c:v>-9.7903748224647575</c:v>
                </c:pt>
                <c:pt idx="1870">
                  <c:v>-10.132249357549815</c:v>
                </c:pt>
                <c:pt idx="1871">
                  <c:v>-10.399785398962823</c:v>
                </c:pt>
                <c:pt idx="1872">
                  <c:v>-10.014609430749982</c:v>
                </c:pt>
                <c:pt idx="1873">
                  <c:v>-9.7867227261363077</c:v>
                </c:pt>
                <c:pt idx="1874">
                  <c:v>-9.8775630750188448</c:v>
                </c:pt>
                <c:pt idx="1875">
                  <c:v>-10.267651165986329</c:v>
                </c:pt>
                <c:pt idx="1876">
                  <c:v>-10.076229584178304</c:v>
                </c:pt>
                <c:pt idx="1877">
                  <c:v>-10.263434706425667</c:v>
                </c:pt>
                <c:pt idx="1878">
                  <c:v>-10.122062271213881</c:v>
                </c:pt>
                <c:pt idx="1879">
                  <c:v>-10.047876322995638</c:v>
                </c:pt>
                <c:pt idx="1880">
                  <c:v>-9.9284805739038351</c:v>
                </c:pt>
                <c:pt idx="1881">
                  <c:v>-10.204490271040285</c:v>
                </c:pt>
                <c:pt idx="1882">
                  <c:v>-9.8984939423751754</c:v>
                </c:pt>
                <c:pt idx="1883">
                  <c:v>-9.6740859999600666</c:v>
                </c:pt>
                <c:pt idx="1884">
                  <c:v>-10.052263145268949</c:v>
                </c:pt>
                <c:pt idx="1885">
                  <c:v>-9.8879654623904596</c:v>
                </c:pt>
                <c:pt idx="1886">
                  <c:v>-9.492444327990107</c:v>
                </c:pt>
                <c:pt idx="1887">
                  <c:v>-10.270473553404885</c:v>
                </c:pt>
                <c:pt idx="1888">
                  <c:v>-9.8327272640764178</c:v>
                </c:pt>
                <c:pt idx="1889">
                  <c:v>-10.385998377514083</c:v>
                </c:pt>
                <c:pt idx="1890">
                  <c:v>-9.139924714055784</c:v>
                </c:pt>
                <c:pt idx="1891">
                  <c:v>-9.6862412511104861</c:v>
                </c:pt>
                <c:pt idx="1892">
                  <c:v>-10.351027584409435</c:v>
                </c:pt>
                <c:pt idx="1893">
                  <c:v>-10.248982246188397</c:v>
                </c:pt>
                <c:pt idx="1894">
                  <c:v>-10.439518378070558</c:v>
                </c:pt>
                <c:pt idx="1895">
                  <c:v>-10.205746498661812</c:v>
                </c:pt>
                <c:pt idx="1896">
                  <c:v>-9.7802964984028691</c:v>
                </c:pt>
                <c:pt idx="1897">
                  <c:v>-9.6644135620769234</c:v>
                </c:pt>
                <c:pt idx="1898">
                  <c:v>-10.344817806654877</c:v>
                </c:pt>
                <c:pt idx="1899">
                  <c:v>-9.5006495259638157</c:v>
                </c:pt>
                <c:pt idx="1900">
                  <c:v>-10.098039672904493</c:v>
                </c:pt>
                <c:pt idx="1901">
                  <c:v>-9.8065324210468852</c:v>
                </c:pt>
                <c:pt idx="1902">
                  <c:v>-9.4170132234570385</c:v>
                </c:pt>
                <c:pt idx="1903">
                  <c:v>-9.7278049103660553</c:v>
                </c:pt>
                <c:pt idx="1904">
                  <c:v>-8.7088763198818562</c:v>
                </c:pt>
                <c:pt idx="1905">
                  <c:v>-10.114495165733047</c:v>
                </c:pt>
                <c:pt idx="1906">
                  <c:v>-9.9918621786003463</c:v>
                </c:pt>
                <c:pt idx="1907">
                  <c:v>-10.545730079514341</c:v>
                </c:pt>
                <c:pt idx="1908">
                  <c:v>-10.136389163322853</c:v>
                </c:pt>
                <c:pt idx="1909">
                  <c:v>-10.410857808359365</c:v>
                </c:pt>
                <c:pt idx="1910">
                  <c:v>-10.499025621701584</c:v>
                </c:pt>
                <c:pt idx="1911">
                  <c:v>-10.381187748464292</c:v>
                </c:pt>
                <c:pt idx="1912">
                  <c:v>-9.0983061259735347</c:v>
                </c:pt>
                <c:pt idx="1913">
                  <c:v>-9.7803439845889173</c:v>
                </c:pt>
                <c:pt idx="1914">
                  <c:v>-10.064282727178359</c:v>
                </c:pt>
                <c:pt idx="1915">
                  <c:v>-9.9634791328974117</c:v>
                </c:pt>
                <c:pt idx="1916">
                  <c:v>-10.195181169113797</c:v>
                </c:pt>
                <c:pt idx="1917">
                  <c:v>-9.5740376513280623</c:v>
                </c:pt>
                <c:pt idx="1918">
                  <c:v>-10.386062909796687</c:v>
                </c:pt>
                <c:pt idx="1919">
                  <c:v>-10.248452442429523</c:v>
                </c:pt>
                <c:pt idx="1920">
                  <c:v>-10.357214130146261</c:v>
                </c:pt>
                <c:pt idx="1921">
                  <c:v>-10.294873914403992</c:v>
                </c:pt>
                <c:pt idx="1922">
                  <c:v>-9.7979663514627156</c:v>
                </c:pt>
                <c:pt idx="1923">
                  <c:v>-10.286114959873009</c:v>
                </c:pt>
                <c:pt idx="1924">
                  <c:v>-10.469826604561007</c:v>
                </c:pt>
                <c:pt idx="1925">
                  <c:v>-9.9233456308076615</c:v>
                </c:pt>
                <c:pt idx="1926">
                  <c:v>-10.27960322535602</c:v>
                </c:pt>
                <c:pt idx="1927">
                  <c:v>-9.5859561738258137</c:v>
                </c:pt>
                <c:pt idx="1928">
                  <c:v>-10.348586990508377</c:v>
                </c:pt>
                <c:pt idx="1929">
                  <c:v>-10.351714226879473</c:v>
                </c:pt>
                <c:pt idx="1930">
                  <c:v>-9.8570651764648414</c:v>
                </c:pt>
                <c:pt idx="1931">
                  <c:v>-10.101640971184009</c:v>
                </c:pt>
                <c:pt idx="1932">
                  <c:v>-10.008717657425292</c:v>
                </c:pt>
                <c:pt idx="1933">
                  <c:v>-10.267434907364724</c:v>
                </c:pt>
                <c:pt idx="1934">
                  <c:v>-9.9243027537296413</c:v>
                </c:pt>
                <c:pt idx="1935">
                  <c:v>-10.090553692450898</c:v>
                </c:pt>
                <c:pt idx="1936">
                  <c:v>-9.491106873969537</c:v>
                </c:pt>
                <c:pt idx="1937">
                  <c:v>-10.031710274469503</c:v>
                </c:pt>
                <c:pt idx="1938">
                  <c:v>-10.083623424591455</c:v>
                </c:pt>
                <c:pt idx="1939">
                  <c:v>-10.051439326240613</c:v>
                </c:pt>
                <c:pt idx="1940">
                  <c:v>-10.265305141776691</c:v>
                </c:pt>
                <c:pt idx="1941">
                  <c:v>-9.9740625932467726</c:v>
                </c:pt>
                <c:pt idx="1942">
                  <c:v>-10.477940104836467</c:v>
                </c:pt>
                <c:pt idx="1943">
                  <c:v>-10.382062909796687</c:v>
                </c:pt>
                <c:pt idx="1944">
                  <c:v>-10.282841508609481</c:v>
                </c:pt>
                <c:pt idx="1945">
                  <c:v>-9.8006158688287588</c:v>
                </c:pt>
                <c:pt idx="1946">
                  <c:v>-9.7865459924514973</c:v>
                </c:pt>
                <c:pt idx="1947">
                  <c:v>-10.117841624992661</c:v>
                </c:pt>
                <c:pt idx="1948">
                  <c:v>-9.6613749160367597</c:v>
                </c:pt>
                <c:pt idx="1949">
                  <c:v>-9.7791884890008909</c:v>
                </c:pt>
                <c:pt idx="1950">
                  <c:v>-10.228603096553003</c:v>
                </c:pt>
                <c:pt idx="1951">
                  <c:v>-9.9869587557260679</c:v>
                </c:pt>
                <c:pt idx="1952">
                  <c:v>-10.486713702159268</c:v>
                </c:pt>
                <c:pt idx="1953">
                  <c:v>-10.521405622135624</c:v>
                </c:pt>
                <c:pt idx="1954">
                  <c:v>-10.12690524424767</c:v>
                </c:pt>
                <c:pt idx="1955">
                  <c:v>-9.8736934522961448</c:v>
                </c:pt>
                <c:pt idx="1956">
                  <c:v>-10.308661340723956</c:v>
                </c:pt>
                <c:pt idx="1957">
                  <c:v>-10.192490271040285</c:v>
                </c:pt>
                <c:pt idx="1958">
                  <c:v>-9.5983265974023073</c:v>
                </c:pt>
                <c:pt idx="1959">
                  <c:v>-10.055793885333454</c:v>
                </c:pt>
                <c:pt idx="1960">
                  <c:v>-10.043016202926555</c:v>
                </c:pt>
                <c:pt idx="1961">
                  <c:v>-10.032055944391393</c:v>
                </c:pt>
                <c:pt idx="1962">
                  <c:v>-10.157189962020531</c:v>
                </c:pt>
                <c:pt idx="1963">
                  <c:v>-9.9304167400534276</c:v>
                </c:pt>
                <c:pt idx="1964">
                  <c:v>-10.306417889720898</c:v>
                </c:pt>
                <c:pt idx="1965">
                  <c:v>-10.26556990794103</c:v>
                </c:pt>
                <c:pt idx="1966">
                  <c:v>-10.09705388838788</c:v>
                </c:pt>
                <c:pt idx="1967">
                  <c:v>-9.9978845471290718</c:v>
                </c:pt>
                <c:pt idx="1968">
                  <c:v>-10.548611974877456</c:v>
                </c:pt>
                <c:pt idx="1969">
                  <c:v>-9.7943804582471063</c:v>
                </c:pt>
                <c:pt idx="1970">
                  <c:v>-10.197746498661811</c:v>
                </c:pt>
                <c:pt idx="1971">
                  <c:v>-10.213708766512431</c:v>
                </c:pt>
                <c:pt idx="1972">
                  <c:v>-10.023386238339357</c:v>
                </c:pt>
                <c:pt idx="1973">
                  <c:v>-10.412129588394247</c:v>
                </c:pt>
                <c:pt idx="1974">
                  <c:v>-9.773561917432275</c:v>
                </c:pt>
                <c:pt idx="1975">
                  <c:v>-10.398675860156722</c:v>
                </c:pt>
                <c:pt idx="1976">
                  <c:v>-10.38460598377946</c:v>
                </c:pt>
                <c:pt idx="1977">
                  <c:v>-10.158236244704284</c:v>
                </c:pt>
                <c:pt idx="1978">
                  <c:v>-10.029691192374493</c:v>
                </c:pt>
                <c:pt idx="1979">
                  <c:v>-9.7067294533434403</c:v>
                </c:pt>
                <c:pt idx="1980">
                  <c:v>-10.431841876115341</c:v>
                </c:pt>
                <c:pt idx="1981">
                  <c:v>-10.250946999783348</c:v>
                </c:pt>
                <c:pt idx="1982">
                  <c:v>-10.198371935797626</c:v>
                </c:pt>
                <c:pt idx="1983">
                  <c:v>-9.8415639805504487</c:v>
                </c:pt>
                <c:pt idx="1984">
                  <c:v>-9.8861861433176088</c:v>
                </c:pt>
                <c:pt idx="1985">
                  <c:v>-10.177425293840363</c:v>
                </c:pt>
                <c:pt idx="1986">
                  <c:v>-10.523164244093911</c:v>
                </c:pt>
                <c:pt idx="1987">
                  <c:v>-10.353164064028372</c:v>
                </c:pt>
                <c:pt idx="1988">
                  <c:v>-10.378878103628281</c:v>
                </c:pt>
                <c:pt idx="1989">
                  <c:v>-10.172909782187782</c:v>
                </c:pt>
                <c:pt idx="1990">
                  <c:v>-10.083133718491689</c:v>
                </c:pt>
                <c:pt idx="1991">
                  <c:v>-10.100717091491228</c:v>
                </c:pt>
                <c:pt idx="1992">
                  <c:v>-10.179367722448179</c:v>
                </c:pt>
                <c:pt idx="1993">
                  <c:v>-10.117455731304583</c:v>
                </c:pt>
                <c:pt idx="1994">
                  <c:v>-10.119873517037771</c:v>
                </c:pt>
                <c:pt idx="1995">
                  <c:v>-10.086622032271805</c:v>
                </c:pt>
                <c:pt idx="1996">
                  <c:v>-10.446704858182571</c:v>
                </c:pt>
                <c:pt idx="1997">
                  <c:v>-9.6293986180335995</c:v>
                </c:pt>
                <c:pt idx="1998">
                  <c:v>-9.8792760912501993</c:v>
                </c:pt>
                <c:pt idx="1999">
                  <c:v>-9.885261620650434</c:v>
                </c:pt>
                <c:pt idx="2000">
                  <c:v>-10.044548635412859</c:v>
                </c:pt>
                <c:pt idx="2001">
                  <c:v>-10.057972041740955</c:v>
                </c:pt>
                <c:pt idx="2002">
                  <c:v>-9.9798621786003476</c:v>
                </c:pt>
                <c:pt idx="2003">
                  <c:v>-10.387072399910371</c:v>
                </c:pt>
                <c:pt idx="2004">
                  <c:v>-10.113841624992661</c:v>
                </c:pt>
                <c:pt idx="2005">
                  <c:v>-10.293205595685469</c:v>
                </c:pt>
                <c:pt idx="2006">
                  <c:v>-10.159948578536873</c:v>
                </c:pt>
                <c:pt idx="2007">
                  <c:v>-10.329591605337509</c:v>
                </c:pt>
                <c:pt idx="2008">
                  <c:v>-10.037224949097848</c:v>
                </c:pt>
                <c:pt idx="2009">
                  <c:v>-9.8309986510024334</c:v>
                </c:pt>
                <c:pt idx="2010">
                  <c:v>-10.242033756180334</c:v>
                </c:pt>
                <c:pt idx="2011">
                  <c:v>-10.251180585567496</c:v>
                </c:pt>
                <c:pt idx="2012">
                  <c:v>-10.188429456766094</c:v>
                </c:pt>
                <c:pt idx="2013">
                  <c:v>-10.183835473448923</c:v>
                </c:pt>
                <c:pt idx="2014">
                  <c:v>-10.337367744685716</c:v>
                </c:pt>
                <c:pt idx="2015">
                  <c:v>-10.27484150860948</c:v>
                </c:pt>
                <c:pt idx="2016">
                  <c:v>-10.176665092314185</c:v>
                </c:pt>
                <c:pt idx="2017">
                  <c:v>-10.193047866998835</c:v>
                </c:pt>
                <c:pt idx="2018">
                  <c:v>-10.076237453841495</c:v>
                </c:pt>
                <c:pt idx="2019">
                  <c:v>-10.003604949704458</c:v>
                </c:pt>
                <c:pt idx="2020">
                  <c:v>-10.450677683844409</c:v>
                </c:pt>
                <c:pt idx="2021">
                  <c:v>-10.480553933703137</c:v>
                </c:pt>
                <c:pt idx="2022">
                  <c:v>-10.431316236603053</c:v>
                </c:pt>
                <c:pt idx="2023">
                  <c:v>-10.176016165153776</c:v>
                </c:pt>
                <c:pt idx="2024">
                  <c:v>-10.04611653245208</c:v>
                </c:pt>
                <c:pt idx="2025">
                  <c:v>-10.34916406402837</c:v>
                </c:pt>
                <c:pt idx="2026">
                  <c:v>-10.446239304417896</c:v>
                </c:pt>
                <c:pt idx="2027">
                  <c:v>-10.057360559551382</c:v>
                </c:pt>
                <c:pt idx="2028">
                  <c:v>-10.544569106841633</c:v>
                </c:pt>
                <c:pt idx="2029">
                  <c:v>-9.3784512026376596</c:v>
                </c:pt>
                <c:pt idx="2030">
                  <c:v>-10.235757293161681</c:v>
                </c:pt>
                <c:pt idx="2031">
                  <c:v>-10.331027584409435</c:v>
                </c:pt>
                <c:pt idx="2032">
                  <c:v>-10.179835473448923</c:v>
                </c:pt>
                <c:pt idx="2033">
                  <c:v>-9.713525604791549</c:v>
                </c:pt>
                <c:pt idx="2034">
                  <c:v>-9.5993132183080494</c:v>
                </c:pt>
                <c:pt idx="2035">
                  <c:v>-10.561645089721448</c:v>
                </c:pt>
                <c:pt idx="2036">
                  <c:v>-9.8054658436760107</c:v>
                </c:pt>
                <c:pt idx="2037">
                  <c:v>-10.366809763807375</c:v>
                </c:pt>
                <c:pt idx="2038">
                  <c:v>-9.4185406937296445</c:v>
                </c:pt>
                <c:pt idx="2039">
                  <c:v>-10.197022726054621</c:v>
                </c:pt>
                <c:pt idx="2040">
                  <c:v>-9.5807259664353843</c:v>
                </c:pt>
                <c:pt idx="2041">
                  <c:v>-9.9271806043955682</c:v>
                </c:pt>
                <c:pt idx="2042">
                  <c:v>-9.9911360078887572</c:v>
                </c:pt>
                <c:pt idx="2043">
                  <c:v>-10.567761938689888</c:v>
                </c:pt>
                <c:pt idx="2044">
                  <c:v>-10.562661577799783</c:v>
                </c:pt>
                <c:pt idx="2045">
                  <c:v>-9.9585697984955246</c:v>
                </c:pt>
                <c:pt idx="2046">
                  <c:v>-10.443125167792804</c:v>
                </c:pt>
                <c:pt idx="2047">
                  <c:v>-10.033778014359326</c:v>
                </c:pt>
                <c:pt idx="2048">
                  <c:v>-9.8362040706189067</c:v>
                </c:pt>
                <c:pt idx="2049">
                  <c:v>-10.495173917125969</c:v>
                </c:pt>
                <c:pt idx="2050">
                  <c:v>-9.733262714713776</c:v>
                </c:pt>
                <c:pt idx="2051">
                  <c:v>-10.277407941121306</c:v>
                </c:pt>
                <c:pt idx="2052">
                  <c:v>-10.024423465668097</c:v>
                </c:pt>
                <c:pt idx="2053">
                  <c:v>-10.428187002554482</c:v>
                </c:pt>
                <c:pt idx="2054">
                  <c:v>-9.7309172885438926</c:v>
                </c:pt>
                <c:pt idx="2055">
                  <c:v>-10.199027934249093</c:v>
                </c:pt>
                <c:pt idx="2056">
                  <c:v>-9.49095319321669</c:v>
                </c:pt>
                <c:pt idx="2057">
                  <c:v>-9.9464778774968483</c:v>
                </c:pt>
                <c:pt idx="2058">
                  <c:v>-10.28034236608732</c:v>
                </c:pt>
                <c:pt idx="2059">
                  <c:v>-9.778248247961594</c:v>
                </c:pt>
                <c:pt idx="2060">
                  <c:v>-10.333367744685717</c:v>
                </c:pt>
                <c:pt idx="2061">
                  <c:v>-9.8856179658871461</c:v>
                </c:pt>
                <c:pt idx="2062">
                  <c:v>-9.4141923043533939</c:v>
                </c:pt>
                <c:pt idx="2063">
                  <c:v>-10.204397898579296</c:v>
                </c:pt>
                <c:pt idx="2064">
                  <c:v>-9.8490788680338213</c:v>
                </c:pt>
                <c:pt idx="2065">
                  <c:v>-10.277407941121306</c:v>
                </c:pt>
                <c:pt idx="2066">
                  <c:v>-10.135184506949431</c:v>
                </c:pt>
                <c:pt idx="2067">
                  <c:v>-10.261443450607567</c:v>
                </c:pt>
                <c:pt idx="2068">
                  <c:v>-10.39234622406344</c:v>
                </c:pt>
                <c:pt idx="2069">
                  <c:v>-10.23175729316168</c:v>
                </c:pt>
                <c:pt idx="2070">
                  <c:v>-8.8431788261800435</c:v>
                </c:pt>
                <c:pt idx="2071">
                  <c:v>-9.8954697421697642</c:v>
                </c:pt>
                <c:pt idx="2072">
                  <c:v>-10.211836230220486</c:v>
                </c:pt>
                <c:pt idx="2073">
                  <c:v>-8.2471805855674951</c:v>
                </c:pt>
                <c:pt idx="2074">
                  <c:v>-10.022783070536891</c:v>
                </c:pt>
                <c:pt idx="2075">
                  <c:v>-9.910220169439425</c:v>
                </c:pt>
                <c:pt idx="2076">
                  <c:v>-10.409228951164941</c:v>
                </c:pt>
                <c:pt idx="2077">
                  <c:v>-9.6128376482392586</c:v>
                </c:pt>
                <c:pt idx="2078">
                  <c:v>-8.8310689540160272</c:v>
                </c:pt>
                <c:pt idx="2079">
                  <c:v>-9.6973666805902479</c:v>
                </c:pt>
                <c:pt idx="2080">
                  <c:v>-9.2405623951606266</c:v>
                </c:pt>
                <c:pt idx="2081">
                  <c:v>-9.8709546100941701</c:v>
                </c:pt>
                <c:pt idx="2082">
                  <c:v>-10.500635764109196</c:v>
                </c:pt>
                <c:pt idx="2083">
                  <c:v>-10.141819146375321</c:v>
                </c:pt>
                <c:pt idx="2084">
                  <c:v>-10.44267768384441</c:v>
                </c:pt>
                <c:pt idx="2085">
                  <c:v>-10.366062909796687</c:v>
                </c:pt>
                <c:pt idx="2086">
                  <c:v>-10.062473736847418</c:v>
                </c:pt>
                <c:pt idx="2087">
                  <c:v>-10.528672789151647</c:v>
                </c:pt>
                <c:pt idx="2088">
                  <c:v>-9.8010405859128991</c:v>
                </c:pt>
                <c:pt idx="2089">
                  <c:v>-10.508280160767386</c:v>
                </c:pt>
                <c:pt idx="2090">
                  <c:v>-10.072876124219034</c:v>
                </c:pt>
                <c:pt idx="2091">
                  <c:v>-10.284463529033067</c:v>
                </c:pt>
                <c:pt idx="2092">
                  <c:v>-10.549555727747375</c:v>
                </c:pt>
                <c:pt idx="2093">
                  <c:v>-9.9124811649598463</c:v>
                </c:pt>
                <c:pt idx="2094">
                  <c:v>-10.237540377672198</c:v>
                </c:pt>
                <c:pt idx="2095">
                  <c:v>-10.049360559551383</c:v>
                </c:pt>
                <c:pt idx="2096">
                  <c:v>-10.199724834644954</c:v>
                </c:pt>
                <c:pt idx="2097">
                  <c:v>-10.356339797476354</c:v>
                </c:pt>
                <c:pt idx="2098">
                  <c:v>-9.4354981425424906</c:v>
                </c:pt>
                <c:pt idx="2099">
                  <c:v>-9.6655086742631315</c:v>
                </c:pt>
                <c:pt idx="2100">
                  <c:v>-10.239651165986331</c:v>
                </c:pt>
                <c:pt idx="2101">
                  <c:v>-10.301693543053885</c:v>
                </c:pt>
                <c:pt idx="2102">
                  <c:v>-10.31158559611951</c:v>
                </c:pt>
                <c:pt idx="2103">
                  <c:v>-9.767677330845796</c:v>
                </c:pt>
                <c:pt idx="2104">
                  <c:v>-10.053330610698453</c:v>
                </c:pt>
                <c:pt idx="2105">
                  <c:v>-10.292661340723956</c:v>
                </c:pt>
                <c:pt idx="2106">
                  <c:v>-9.9246498840757287</c:v>
                </c:pt>
                <c:pt idx="2107">
                  <c:v>-10.24956990794103</c:v>
                </c:pt>
                <c:pt idx="2108">
                  <c:v>-10.05903377605887</c:v>
                </c:pt>
                <c:pt idx="2109">
                  <c:v>-9.9824082667492835</c:v>
                </c:pt>
                <c:pt idx="2110">
                  <c:v>-10.027016202926555</c:v>
                </c:pt>
                <c:pt idx="2111">
                  <c:v>-10.436470283513524</c:v>
                </c:pt>
                <c:pt idx="2112">
                  <c:v>-10.553590991515309</c:v>
                </c:pt>
                <c:pt idx="2113">
                  <c:v>-10.089902069797537</c:v>
                </c:pt>
                <c:pt idx="2114">
                  <c:v>-10.357952776517052</c:v>
                </c:pt>
                <c:pt idx="2115">
                  <c:v>-9.6615168232421329</c:v>
                </c:pt>
                <c:pt idx="2116">
                  <c:v>-10.477171642419664</c:v>
                </c:pt>
                <c:pt idx="2117">
                  <c:v>-10.166072287511847</c:v>
                </c:pt>
                <c:pt idx="2118">
                  <c:v>-10.116389163322854</c:v>
                </c:pt>
                <c:pt idx="2119">
                  <c:v>-10.34274908082552</c:v>
                </c:pt>
                <c:pt idx="2120">
                  <c:v>-10.255289032891689</c:v>
                </c:pt>
                <c:pt idx="2121">
                  <c:v>-10.080467202135376</c:v>
                </c:pt>
                <c:pt idx="2122">
                  <c:v>-10.295661651008773</c:v>
                </c:pt>
                <c:pt idx="2123">
                  <c:v>-9.9606794764212463</c:v>
                </c:pt>
                <c:pt idx="2124">
                  <c:v>-10.097841624992661</c:v>
                </c:pt>
                <c:pt idx="2125">
                  <c:v>-10.406358428457233</c:v>
                </c:pt>
                <c:pt idx="2126">
                  <c:v>-10.258491304371981</c:v>
                </c:pt>
                <c:pt idx="2127">
                  <c:v>-10.56386390127841</c:v>
                </c:pt>
                <c:pt idx="2128">
                  <c:v>-9.2292343609479701</c:v>
                </c:pt>
                <c:pt idx="2129">
                  <c:v>-10.415841876115341</c:v>
                </c:pt>
                <c:pt idx="2130">
                  <c:v>-10.105691283234119</c:v>
                </c:pt>
                <c:pt idx="2131">
                  <c:v>-10.077640971184008</c:v>
                </c:pt>
                <c:pt idx="2132">
                  <c:v>-9.8808894912756635</c:v>
                </c:pt>
                <c:pt idx="2133">
                  <c:v>-10.177087728085063</c:v>
                </c:pt>
                <c:pt idx="2134">
                  <c:v>-10.090658215637813</c:v>
                </c:pt>
                <c:pt idx="2135">
                  <c:v>-10.357998377514082</c:v>
                </c:pt>
                <c:pt idx="2136">
                  <c:v>-10.287165063069169</c:v>
                </c:pt>
                <c:pt idx="2137">
                  <c:v>-10.227238616314283</c:v>
                </c:pt>
                <c:pt idx="2138">
                  <c:v>-9.8628173698432846</c:v>
                </c:pt>
                <c:pt idx="2139">
                  <c:v>-10.258491304371981</c:v>
                </c:pt>
                <c:pt idx="2140">
                  <c:v>-10.239180585567496</c:v>
                </c:pt>
                <c:pt idx="2141">
                  <c:v>-9.971104772971799</c:v>
                </c:pt>
                <c:pt idx="2142">
                  <c:v>-10.371072399910371</c:v>
                </c:pt>
                <c:pt idx="2143">
                  <c:v>-10.523690777782143</c:v>
                </c:pt>
                <c:pt idx="2144">
                  <c:v>-10.027439326240614</c:v>
                </c:pt>
                <c:pt idx="2145">
                  <c:v>-10.554661577799784</c:v>
                </c:pt>
                <c:pt idx="2146">
                  <c:v>-10.239180585567496</c:v>
                </c:pt>
                <c:pt idx="2147">
                  <c:v>-9.4172319979047057</c:v>
                </c:pt>
                <c:pt idx="2148">
                  <c:v>-10.013518786070254</c:v>
                </c:pt>
                <c:pt idx="2149">
                  <c:v>-10.044194457542595</c:v>
                </c:pt>
                <c:pt idx="2150">
                  <c:v>-10.267607829921932</c:v>
                </c:pt>
                <c:pt idx="2151">
                  <c:v>-10.193745593130206</c:v>
                </c:pt>
                <c:pt idx="2152">
                  <c:v>-10.507024645843185</c:v>
                </c:pt>
                <c:pt idx="2153">
                  <c:v>-9.8958240604335312</c:v>
                </c:pt>
                <c:pt idx="2154">
                  <c:v>-10.158072287511846</c:v>
                </c:pt>
                <c:pt idx="2155">
                  <c:v>-10.161964402898739</c:v>
                </c:pt>
                <c:pt idx="2156">
                  <c:v>-9.4613638854974109</c:v>
                </c:pt>
                <c:pt idx="2157">
                  <c:v>-10.226733948853322</c:v>
                </c:pt>
                <c:pt idx="2158">
                  <c:v>-10.575421134425646</c:v>
                </c:pt>
                <c:pt idx="2159">
                  <c:v>-10.147138405712806</c:v>
                </c:pt>
                <c:pt idx="2160">
                  <c:v>-9.2508159417578195</c:v>
                </c:pt>
                <c:pt idx="2161">
                  <c:v>-10.019016202926554</c:v>
                </c:pt>
                <c:pt idx="2162">
                  <c:v>-10.044194457542595</c:v>
                </c:pt>
                <c:pt idx="2163">
                  <c:v>-10.339521559666244</c:v>
                </c:pt>
                <c:pt idx="2164">
                  <c:v>-10.081902069797536</c:v>
                </c:pt>
                <c:pt idx="2165">
                  <c:v>-9.7683118957933459</c:v>
                </c:pt>
                <c:pt idx="2166">
                  <c:v>-9.2177483767727377</c:v>
                </c:pt>
                <c:pt idx="2167">
                  <c:v>-8.724126063231342</c:v>
                </c:pt>
                <c:pt idx="2168">
                  <c:v>-10.474745494469831</c:v>
                </c:pt>
                <c:pt idx="2169">
                  <c:v>-9.9480931937363195</c:v>
                </c:pt>
                <c:pt idx="2170">
                  <c:v>-10.506057935711336</c:v>
                </c:pt>
                <c:pt idx="2171">
                  <c:v>-10.305117499450999</c:v>
                </c:pt>
                <c:pt idx="2172">
                  <c:v>-10.072467202135376</c:v>
                </c:pt>
                <c:pt idx="2173">
                  <c:v>-10.074228451060179</c:v>
                </c:pt>
                <c:pt idx="2174">
                  <c:v>-9.7474892595308198</c:v>
                </c:pt>
                <c:pt idx="2175">
                  <c:v>-9.9775572332090672</c:v>
                </c:pt>
                <c:pt idx="2176">
                  <c:v>-10.245139945699316</c:v>
                </c:pt>
                <c:pt idx="2177">
                  <c:v>-10.13697192284523</c:v>
                </c:pt>
                <c:pt idx="2178">
                  <c:v>-10.322931361604478</c:v>
                </c:pt>
                <c:pt idx="2179">
                  <c:v>-10.46547551359204</c:v>
                </c:pt>
                <c:pt idx="2180">
                  <c:v>-9.4233215566919277</c:v>
                </c:pt>
                <c:pt idx="2181">
                  <c:v>-10.305117499450999</c:v>
                </c:pt>
                <c:pt idx="2182">
                  <c:v>-10.205969877265879</c:v>
                </c:pt>
                <c:pt idx="2183">
                  <c:v>-9.6644471977322635</c:v>
                </c:pt>
                <c:pt idx="2184">
                  <c:v>-10.264675881268612</c:v>
                </c:pt>
                <c:pt idx="2185">
                  <c:v>-10.429354343603894</c:v>
                </c:pt>
                <c:pt idx="2186">
                  <c:v>-10.08368257393411</c:v>
                </c:pt>
                <c:pt idx="2187">
                  <c:v>-10.51090228158596</c:v>
                </c:pt>
                <c:pt idx="2188">
                  <c:v>-8.9205219722326614</c:v>
                </c:pt>
                <c:pt idx="2189">
                  <c:v>-10.220635061894505</c:v>
                </c:pt>
                <c:pt idx="2190">
                  <c:v>-10.064955382133885</c:v>
                </c:pt>
                <c:pt idx="2191">
                  <c:v>-9.5468497908598184</c:v>
                </c:pt>
                <c:pt idx="2192">
                  <c:v>-10.206083171285062</c:v>
                </c:pt>
                <c:pt idx="2193">
                  <c:v>-9.5063114242638118</c:v>
                </c:pt>
                <c:pt idx="2194">
                  <c:v>-10.18169061456412</c:v>
                </c:pt>
                <c:pt idx="2195">
                  <c:v>-10.212982246188398</c:v>
                </c:pt>
                <c:pt idx="2196">
                  <c:v>-9.265461339325185</c:v>
                </c:pt>
                <c:pt idx="2197">
                  <c:v>-10.491494534535606</c:v>
                </c:pt>
                <c:pt idx="2198">
                  <c:v>-10.478233376737581</c:v>
                </c:pt>
                <c:pt idx="2199">
                  <c:v>-10.136136184864981</c:v>
                </c:pt>
                <c:pt idx="2200">
                  <c:v>-10.364720576806821</c:v>
                </c:pt>
                <c:pt idx="2201">
                  <c:v>-10.445034853098656</c:v>
                </c:pt>
                <c:pt idx="2202">
                  <c:v>-10.257024808369358</c:v>
                </c:pt>
                <c:pt idx="2203">
                  <c:v>-9.8366643796838282</c:v>
                </c:pt>
                <c:pt idx="2204">
                  <c:v>-9.8525273897037593</c:v>
                </c:pt>
                <c:pt idx="2205">
                  <c:v>-9.7290857960419306</c:v>
                </c:pt>
                <c:pt idx="2206">
                  <c:v>-9.0463713217160571</c:v>
                </c:pt>
                <c:pt idx="2207">
                  <c:v>-10.5078744014007</c:v>
                </c:pt>
                <c:pt idx="2208">
                  <c:v>-10.419184735983436</c:v>
                </c:pt>
                <c:pt idx="2209">
                  <c:v>-10.438724371011791</c:v>
                </c:pt>
                <c:pt idx="2210">
                  <c:v>-10.217148148484984</c:v>
                </c:pt>
                <c:pt idx="2211">
                  <c:v>-10.218541234531491</c:v>
                </c:pt>
                <c:pt idx="2212">
                  <c:v>-10.328372638949647</c:v>
                </c:pt>
                <c:pt idx="2213">
                  <c:v>-10.109292995480676</c:v>
                </c:pt>
                <c:pt idx="2214">
                  <c:v>-10.249768383844351</c:v>
                </c:pt>
                <c:pt idx="2215">
                  <c:v>-10.270241125354602</c:v>
                </c:pt>
                <c:pt idx="2216">
                  <c:v>-9.8640381460742752</c:v>
                </c:pt>
                <c:pt idx="2217">
                  <c:v>-10.127932958959173</c:v>
                </c:pt>
                <c:pt idx="2218">
                  <c:v>-10.36568395582011</c:v>
                </c:pt>
                <c:pt idx="2219">
                  <c:v>-10.173026144016704</c:v>
                </c:pt>
                <c:pt idx="2220">
                  <c:v>-10.104064439457176</c:v>
                </c:pt>
                <c:pt idx="2221">
                  <c:v>-10.308693712076986</c:v>
                </c:pt>
                <c:pt idx="2222">
                  <c:v>-10.359896097424739</c:v>
                </c:pt>
                <c:pt idx="2223">
                  <c:v>-9.6671456043575077</c:v>
                </c:pt>
                <c:pt idx="2224">
                  <c:v>-9.7837660604255117</c:v>
                </c:pt>
                <c:pt idx="2225">
                  <c:v>-10.151367722448178</c:v>
                </c:pt>
                <c:pt idx="2226">
                  <c:v>-9.8558766791444636</c:v>
                </c:pt>
                <c:pt idx="2227">
                  <c:v>-10.068582352131727</c:v>
                </c:pt>
                <c:pt idx="2228">
                  <c:v>-9.97430219230767</c:v>
                </c:pt>
                <c:pt idx="2229">
                  <c:v>-8.7183643753287718</c:v>
                </c:pt>
                <c:pt idx="2230">
                  <c:v>-10.193195524650964</c:v>
                </c:pt>
                <c:pt idx="2231">
                  <c:v>-10.040177512505709</c:v>
                </c:pt>
                <c:pt idx="2232">
                  <c:v>-9.7837660604255117</c:v>
                </c:pt>
                <c:pt idx="2233">
                  <c:v>-9.6619644021629618</c:v>
                </c:pt>
                <c:pt idx="2234">
                  <c:v>-9.4040069733428826</c:v>
                </c:pt>
                <c:pt idx="2235">
                  <c:v>-9.7093571822173175</c:v>
                </c:pt>
                <c:pt idx="2236">
                  <c:v>-10.166405769254226</c:v>
                </c:pt>
                <c:pt idx="2237">
                  <c:v>-10.482735131044898</c:v>
                </c:pt>
                <c:pt idx="2238">
                  <c:v>-9.9758896230823986</c:v>
                </c:pt>
                <c:pt idx="2239">
                  <c:v>-9.9806693970972429</c:v>
                </c:pt>
                <c:pt idx="2240">
                  <c:v>-10.529539124225373</c:v>
                </c:pt>
                <c:pt idx="2241">
                  <c:v>-9.8878240604335303</c:v>
                </c:pt>
                <c:pt idx="2242">
                  <c:v>-10.446480569769603</c:v>
                </c:pt>
                <c:pt idx="2243">
                  <c:v>-10.021000094041554</c:v>
                </c:pt>
                <c:pt idx="2244">
                  <c:v>-10.275912879700646</c:v>
                </c:pt>
                <c:pt idx="2245">
                  <c:v>-10.134040290042149</c:v>
                </c:pt>
                <c:pt idx="2246">
                  <c:v>-9.8674858998625474</c:v>
                </c:pt>
                <c:pt idx="2247">
                  <c:v>-8.9412724830473671</c:v>
                </c:pt>
                <c:pt idx="2248">
                  <c:v>-9.9822685180714288</c:v>
                </c:pt>
                <c:pt idx="2249">
                  <c:v>-10.068582352131727</c:v>
                </c:pt>
                <c:pt idx="2250">
                  <c:v>-10.554953136178495</c:v>
                </c:pt>
                <c:pt idx="2251">
                  <c:v>-10.035626937781272</c:v>
                </c:pt>
                <c:pt idx="2252">
                  <c:v>-10.39865625495878</c:v>
                </c:pt>
                <c:pt idx="2253">
                  <c:v>-10.424011935571519</c:v>
                </c:pt>
                <c:pt idx="2254">
                  <c:v>-9.852653710831305</c:v>
                </c:pt>
                <c:pt idx="2255">
                  <c:v>-10.493240458227067</c:v>
                </c:pt>
                <c:pt idx="2256">
                  <c:v>-10.12307888403458</c:v>
                </c:pt>
                <c:pt idx="2257">
                  <c:v>-9.2923567487254655</c:v>
                </c:pt>
                <c:pt idx="2258">
                  <c:v>-10.110562976358468</c:v>
                </c:pt>
                <c:pt idx="2259">
                  <c:v>-9.6732260536365544</c:v>
                </c:pt>
                <c:pt idx="2260">
                  <c:v>-9.8113231486734112</c:v>
                </c:pt>
                <c:pt idx="2261">
                  <c:v>-10.044198839626613</c:v>
                </c:pt>
                <c:pt idx="2262">
                  <c:v>-10.480635764109195</c:v>
                </c:pt>
                <c:pt idx="2263">
                  <c:v>-9.5276626578388939</c:v>
                </c:pt>
                <c:pt idx="2264">
                  <c:v>-10.121189962020532</c:v>
                </c:pt>
                <c:pt idx="2265">
                  <c:v>-10.106224670695596</c:v>
                </c:pt>
                <c:pt idx="2266">
                  <c:v>-9.7900150166678284</c:v>
                </c:pt>
                <c:pt idx="2267">
                  <c:v>-9.8823895614058959</c:v>
                </c:pt>
                <c:pt idx="2268">
                  <c:v>-9.757552442012992</c:v>
                </c:pt>
                <c:pt idx="2269">
                  <c:v>-10.518554453908987</c:v>
                </c:pt>
                <c:pt idx="2270">
                  <c:v>-10.15714556263214</c:v>
                </c:pt>
                <c:pt idx="2271">
                  <c:v>-10.124340451378808</c:v>
                </c:pt>
                <c:pt idx="2272">
                  <c:v>-10.396381357737976</c:v>
                </c:pt>
                <c:pt idx="2273">
                  <c:v>-10.450713702159268</c:v>
                </c:pt>
                <c:pt idx="2274">
                  <c:v>-9.8847817109867773</c:v>
                </c:pt>
                <c:pt idx="2275">
                  <c:v>-10.518554453908987</c:v>
                </c:pt>
                <c:pt idx="2276">
                  <c:v>-9.9624082667492839</c:v>
                </c:pt>
                <c:pt idx="2277">
                  <c:v>-10.403678822187031</c:v>
                </c:pt>
                <c:pt idx="2278">
                  <c:v>-10.286820656427794</c:v>
                </c:pt>
                <c:pt idx="2279">
                  <c:v>-9.9265204253626962</c:v>
                </c:pt>
                <c:pt idx="2280">
                  <c:v>-10.278450483375257</c:v>
                </c:pt>
                <c:pt idx="2281">
                  <c:v>-9.9898803916853254</c:v>
                </c:pt>
                <c:pt idx="2282">
                  <c:v>-9.416256012465519</c:v>
                </c:pt>
                <c:pt idx="2283">
                  <c:v>-10.094224857483697</c:v>
                </c:pt>
                <c:pt idx="2284">
                  <c:v>-9.8962494802513064</c:v>
                </c:pt>
                <c:pt idx="2285">
                  <c:v>-10.052955382133886</c:v>
                </c:pt>
                <c:pt idx="2286">
                  <c:v>-10.040774636110283</c:v>
                </c:pt>
                <c:pt idx="2287">
                  <c:v>-10.130499502437358</c:v>
                </c:pt>
                <c:pt idx="2288">
                  <c:v>-10.327518754773058</c:v>
                </c:pt>
                <c:pt idx="2289">
                  <c:v>-9.8938144100727374</c:v>
                </c:pt>
                <c:pt idx="2290">
                  <c:v>-10.204452442429522</c:v>
                </c:pt>
                <c:pt idx="2291">
                  <c:v>-9.5233451330816354</c:v>
                </c:pt>
                <c:pt idx="2292">
                  <c:v>-10.324319528453472</c:v>
                </c:pt>
                <c:pt idx="2293">
                  <c:v>-9.96577369276973</c:v>
                </c:pt>
                <c:pt idx="2294">
                  <c:v>-10.471891956775309</c:v>
                </c:pt>
                <c:pt idx="2295">
                  <c:v>-10.240663683071208</c:v>
                </c:pt>
                <c:pt idx="2296">
                  <c:v>-10.185875970407507</c:v>
                </c:pt>
                <c:pt idx="2297">
                  <c:v>-9.6786652789358207</c:v>
                </c:pt>
                <c:pt idx="2298">
                  <c:v>-10.266417889720897</c:v>
                </c:pt>
                <c:pt idx="2299">
                  <c:v>-10.403678822187031</c:v>
                </c:pt>
                <c:pt idx="2300">
                  <c:v>-9.9694799603539099</c:v>
                </c:pt>
                <c:pt idx="2301">
                  <c:v>-10.196147146031629</c:v>
                </c:pt>
                <c:pt idx="2302">
                  <c:v>-9.9234957364194116</c:v>
                </c:pt>
                <c:pt idx="2303">
                  <c:v>-10.379525835003973</c:v>
                </c:pt>
                <c:pt idx="2304">
                  <c:v>-10.157746498661812</c:v>
                </c:pt>
                <c:pt idx="2305">
                  <c:v>-9.0226977700860047</c:v>
                </c:pt>
                <c:pt idx="2306">
                  <c:v>-9.6669758219018185</c:v>
                </c:pt>
                <c:pt idx="2307">
                  <c:v>-10.446713702159267</c:v>
                </c:pt>
                <c:pt idx="2308">
                  <c:v>-9.4410216553385844</c:v>
                </c:pt>
                <c:pt idx="2309">
                  <c:v>-10.005778014359326</c:v>
                </c:pt>
                <c:pt idx="2310">
                  <c:v>-10.094224857483697</c:v>
                </c:pt>
                <c:pt idx="2311">
                  <c:v>-9.9860862372924704</c:v>
                </c:pt>
                <c:pt idx="2312">
                  <c:v>-9.9129915092119312</c:v>
                </c:pt>
                <c:pt idx="2313">
                  <c:v>-10.06946673539089</c:v>
                </c:pt>
                <c:pt idx="2314">
                  <c:v>-10.461545891190511</c:v>
                </c:pt>
                <c:pt idx="2315">
                  <c:v>-9.7539663514627151</c:v>
                </c:pt>
                <c:pt idx="2316">
                  <c:v>-10.275426671918209</c:v>
                </c:pt>
                <c:pt idx="2317">
                  <c:v>-10.093612528262845</c:v>
                </c:pt>
                <c:pt idx="2318">
                  <c:v>-9.5206159291588044</c:v>
                </c:pt>
                <c:pt idx="2319">
                  <c:v>-10.349545839542353</c:v>
                </c:pt>
                <c:pt idx="2320">
                  <c:v>-10.121405124409598</c:v>
                </c:pt>
                <c:pt idx="2321">
                  <c:v>-10.212355903520981</c:v>
                </c:pt>
                <c:pt idx="2322">
                  <c:v>-10.399678822187031</c:v>
                </c:pt>
                <c:pt idx="2323">
                  <c:v>-10.19628986754368</c:v>
                </c:pt>
                <c:pt idx="2324">
                  <c:v>-10.19214714603163</c:v>
                </c:pt>
                <c:pt idx="2325">
                  <c:v>-9.4347146447823214</c:v>
                </c:pt>
                <c:pt idx="2326">
                  <c:v>-10.06487160760892</c:v>
                </c:pt>
                <c:pt idx="2327">
                  <c:v>-9.5804969583098831</c:v>
                </c:pt>
                <c:pt idx="2328">
                  <c:v>-10.352854753882378</c:v>
                </c:pt>
                <c:pt idx="2329">
                  <c:v>-10.253501585962283</c:v>
                </c:pt>
                <c:pt idx="2330">
                  <c:v>-10.311581934330812</c:v>
                </c:pt>
                <c:pt idx="2331">
                  <c:v>-10.302931361604479</c:v>
                </c:pt>
                <c:pt idx="2332">
                  <c:v>-10.111932958959173</c:v>
                </c:pt>
                <c:pt idx="2333">
                  <c:v>-10.251286738275628</c:v>
                </c:pt>
                <c:pt idx="2334">
                  <c:v>-9.9804652309797337</c:v>
                </c:pt>
                <c:pt idx="2335">
                  <c:v>-9.4338510931315991</c:v>
                </c:pt>
                <c:pt idx="2336">
                  <c:v>-9.8864167400534289</c:v>
                </c:pt>
                <c:pt idx="2337">
                  <c:v>-10.201844412220709</c:v>
                </c:pt>
                <c:pt idx="2338">
                  <c:v>-10.378935413332306</c:v>
                </c:pt>
                <c:pt idx="2339">
                  <c:v>-10.349545839542353</c:v>
                </c:pt>
                <c:pt idx="2340">
                  <c:v>-9.4224183652084363</c:v>
                </c:pt>
                <c:pt idx="2341">
                  <c:v>-10.203238616314284</c:v>
                </c:pt>
                <c:pt idx="2342">
                  <c:v>-10.332377875245891</c:v>
                </c:pt>
                <c:pt idx="2343">
                  <c:v>-10.40758712231511</c:v>
                </c:pt>
                <c:pt idx="2344">
                  <c:v>-10.079268439365231</c:v>
                </c:pt>
                <c:pt idx="2345">
                  <c:v>-9.9837102744695034</c:v>
                </c:pt>
                <c:pt idx="2346">
                  <c:v>-10.393577319177794</c:v>
                </c:pt>
                <c:pt idx="2347">
                  <c:v>-9.3623594207088328</c:v>
                </c:pt>
                <c:pt idx="2348">
                  <c:v>-9.9646693970972429</c:v>
                </c:pt>
                <c:pt idx="2349">
                  <c:v>-10.536892425926483</c:v>
                </c:pt>
                <c:pt idx="2350">
                  <c:v>-9.8325273897037579</c:v>
                </c:pt>
                <c:pt idx="2351">
                  <c:v>-10.428661534625594</c:v>
                </c:pt>
                <c:pt idx="2352">
                  <c:v>-10.571535610755481</c:v>
                </c:pt>
                <c:pt idx="2353">
                  <c:v>-10.386975453136957</c:v>
                </c:pt>
                <c:pt idx="2354">
                  <c:v>-7.899934929991228</c:v>
                </c:pt>
                <c:pt idx="2355">
                  <c:v>-9.7958083681006993</c:v>
                </c:pt>
                <c:pt idx="2356">
                  <c:v>-10.45823337673758</c:v>
                </c:pt>
                <c:pt idx="2357">
                  <c:v>-10.37664523467933</c:v>
                </c:pt>
                <c:pt idx="2358">
                  <c:v>-10.512537868824809</c:v>
                </c:pt>
                <c:pt idx="2359">
                  <c:v>-9.2628525002045787</c:v>
                </c:pt>
                <c:pt idx="2360">
                  <c:v>-9.4921646793676349</c:v>
                </c:pt>
                <c:pt idx="2361">
                  <c:v>-10.269693543053885</c:v>
                </c:pt>
                <c:pt idx="2362">
                  <c:v>-10.413351638641091</c:v>
                </c:pt>
                <c:pt idx="2363">
                  <c:v>-10.520580416690658</c:v>
                </c:pt>
                <c:pt idx="2364">
                  <c:v>-10.099184506949429</c:v>
                </c:pt>
                <c:pt idx="2365">
                  <c:v>-9.7866491728911935</c:v>
                </c:pt>
                <c:pt idx="2366">
                  <c:v>-10.517555727747375</c:v>
                </c:pt>
                <c:pt idx="2367">
                  <c:v>-10.248024393490924</c:v>
                </c:pt>
                <c:pt idx="2368">
                  <c:v>-9.3517601717949645</c:v>
                </c:pt>
                <c:pt idx="2369">
                  <c:v>-9.7463804582471063</c:v>
                </c:pt>
                <c:pt idx="2370">
                  <c:v>-10.20133412749667</c:v>
                </c:pt>
                <c:pt idx="2371">
                  <c:v>-9.9721572793649909</c:v>
                </c:pt>
                <c:pt idx="2372">
                  <c:v>-9.9598896230823986</c:v>
                </c:pt>
                <c:pt idx="2373">
                  <c:v>-9.0672776046882202</c:v>
                </c:pt>
                <c:pt idx="2374">
                  <c:v>-10.357182612152915</c:v>
                </c:pt>
                <c:pt idx="2375">
                  <c:v>-9.9343180200357768</c:v>
                </c:pt>
                <c:pt idx="2376">
                  <c:v>-10.350513950115284</c:v>
                </c:pt>
                <c:pt idx="2377">
                  <c:v>-10.041457703727742</c:v>
                </c:pt>
                <c:pt idx="2378">
                  <c:v>-10.260661340723956</c:v>
                </c:pt>
                <c:pt idx="2379">
                  <c:v>-10.320320405927154</c:v>
                </c:pt>
                <c:pt idx="2380">
                  <c:v>-10.096701048606244</c:v>
                </c:pt>
                <c:pt idx="2381">
                  <c:v>-7.9750089073533976</c:v>
                </c:pt>
                <c:pt idx="2382">
                  <c:v>-9.7758698217917761</c:v>
                </c:pt>
                <c:pt idx="2383">
                  <c:v>-10.393931157686342</c:v>
                </c:pt>
                <c:pt idx="2384">
                  <c:v>-10.125698728756944</c:v>
                </c:pt>
                <c:pt idx="2385">
                  <c:v>-10.30992781800111</c:v>
                </c:pt>
                <c:pt idx="2386">
                  <c:v>-10.406677683844411</c:v>
                </c:pt>
                <c:pt idx="2387">
                  <c:v>-10.526739467749207</c:v>
                </c:pt>
                <c:pt idx="2388">
                  <c:v>-10.272529871019593</c:v>
                </c:pt>
                <c:pt idx="2389">
                  <c:v>-10.182083171285061</c:v>
                </c:pt>
                <c:pt idx="2390">
                  <c:v>-10.36159108985928</c:v>
                </c:pt>
                <c:pt idx="2391">
                  <c:v>-9.9175556840034353</c:v>
                </c:pt>
                <c:pt idx="2392">
                  <c:v>-10.036876124219035</c:v>
                </c:pt>
                <c:pt idx="2393">
                  <c:v>-10.499578132445713</c:v>
                </c:pt>
                <c:pt idx="2394">
                  <c:v>-10.060448506131756</c:v>
                </c:pt>
                <c:pt idx="2395">
                  <c:v>-9.0058945009027838</c:v>
                </c:pt>
                <c:pt idx="2396">
                  <c:v>-10.098298848628707</c:v>
                </c:pt>
                <c:pt idx="2397">
                  <c:v>-10.556891004938912</c:v>
                </c:pt>
                <c:pt idx="2398">
                  <c:v>-9.6893571822173179</c:v>
                </c:pt>
                <c:pt idx="2399">
                  <c:v>-10.210724405105223</c:v>
                </c:pt>
                <c:pt idx="2400">
                  <c:v>-9.8226015432976315</c:v>
                </c:pt>
                <c:pt idx="2401">
                  <c:v>-10.448611422069924</c:v>
                </c:pt>
                <c:pt idx="2402">
                  <c:v>-10.167095382001387</c:v>
                </c:pt>
                <c:pt idx="2403">
                  <c:v>-10.525718199008617</c:v>
                </c:pt>
                <c:pt idx="2404">
                  <c:v>-9.8326537108313055</c:v>
                </c:pt>
                <c:pt idx="2405">
                  <c:v>-9.7913700188792809</c:v>
                </c:pt>
                <c:pt idx="2406">
                  <c:v>-10.413826604561006</c:v>
                </c:pt>
                <c:pt idx="2407">
                  <c:v>-10.402239304417897</c:v>
                </c:pt>
                <c:pt idx="2408">
                  <c:v>-9.9069783609240076</c:v>
                </c:pt>
                <c:pt idx="2409">
                  <c:v>-10.133964402898741</c:v>
                </c:pt>
                <c:pt idx="2410">
                  <c:v>-10.143114408878551</c:v>
                </c:pt>
                <c:pt idx="2411">
                  <c:v>-10.174556949637847</c:v>
                </c:pt>
                <c:pt idx="2412">
                  <c:v>-9.6295086742631302</c:v>
                </c:pt>
                <c:pt idx="2413">
                  <c:v>-10.170479059688422</c:v>
                </c:pt>
                <c:pt idx="2414">
                  <c:v>-10.121057940115705</c:v>
                </c:pt>
                <c:pt idx="2415">
                  <c:v>-9.6657076251768856</c:v>
                </c:pt>
                <c:pt idx="2416">
                  <c:v>-10.084989124308303</c:v>
                </c:pt>
                <c:pt idx="2417">
                  <c:v>-9.4463611080105281</c:v>
                </c:pt>
                <c:pt idx="2418">
                  <c:v>-10.345841881250783</c:v>
                </c:pt>
                <c:pt idx="2419">
                  <c:v>-9.9582685180714279</c:v>
                </c:pt>
                <c:pt idx="2420">
                  <c:v>-10.381577319177794</c:v>
                </c:pt>
                <c:pt idx="2421">
                  <c:v>-10.575397345193906</c:v>
                </c:pt>
                <c:pt idx="2422">
                  <c:v>-10.005972041740955</c:v>
                </c:pt>
                <c:pt idx="2423">
                  <c:v>-9.936144376882627</c:v>
                </c:pt>
                <c:pt idx="2424">
                  <c:v>-10.178083171285062</c:v>
                </c:pt>
                <c:pt idx="2425">
                  <c:v>-10.562465260695443</c:v>
                </c:pt>
                <c:pt idx="2426">
                  <c:v>-10.427044894323208</c:v>
                </c:pt>
                <c:pt idx="2427">
                  <c:v>-10.378975453136958</c:v>
                </c:pt>
                <c:pt idx="2428">
                  <c:v>-10.167836230220486</c:v>
                </c:pt>
                <c:pt idx="2429">
                  <c:v>-10.356746569652927</c:v>
                </c:pt>
                <c:pt idx="2430">
                  <c:v>-10.388553974869437</c:v>
                </c:pt>
                <c:pt idx="2431">
                  <c:v>-9.7534213356193682</c:v>
                </c:pt>
                <c:pt idx="2432">
                  <c:v>-10.025927375448429</c:v>
                </c:pt>
                <c:pt idx="2433">
                  <c:v>-9.9782369598846294</c:v>
                </c:pt>
                <c:pt idx="2434">
                  <c:v>-10.326062909796688</c:v>
                </c:pt>
                <c:pt idx="2435">
                  <c:v>-10.244463529033068</c:v>
                </c:pt>
                <c:pt idx="2436">
                  <c:v>-10.528892425926482</c:v>
                </c:pt>
                <c:pt idx="2437">
                  <c:v>-10.42796064450166</c:v>
                </c:pt>
                <c:pt idx="2438">
                  <c:v>-10.185675177189493</c:v>
                </c:pt>
                <c:pt idx="2439">
                  <c:v>-9.9859139325199884</c:v>
                </c:pt>
                <c:pt idx="2440">
                  <c:v>-10.147698026076283</c:v>
                </c:pt>
                <c:pt idx="2441">
                  <c:v>-10.132568869509228</c:v>
                </c:pt>
                <c:pt idx="2442">
                  <c:v>-10.025350814548529</c:v>
                </c:pt>
                <c:pt idx="2443">
                  <c:v>-10.122197534779191</c:v>
                </c:pt>
                <c:pt idx="2444">
                  <c:v>-10.310717842808696</c:v>
                </c:pt>
                <c:pt idx="2445">
                  <c:v>-9.7313673532349796</c:v>
                </c:pt>
                <c:pt idx="2446">
                  <c:v>-10.301956210881093</c:v>
                </c:pt>
                <c:pt idx="2447">
                  <c:v>-10.11641762385832</c:v>
                </c:pt>
                <c:pt idx="2448">
                  <c:v>-10.232675881268612</c:v>
                </c:pt>
                <c:pt idx="2449">
                  <c:v>-10.501541009162466</c:v>
                </c:pt>
                <c:pt idx="2450">
                  <c:v>-10.227568665591093</c:v>
                </c:pt>
                <c:pt idx="2451">
                  <c:v>-9.566455620205069</c:v>
                </c:pt>
                <c:pt idx="2452">
                  <c:v>-9.4600822354893985</c:v>
                </c:pt>
                <c:pt idx="2453">
                  <c:v>-10.293282077420347</c:v>
                </c:pt>
                <c:pt idx="2454">
                  <c:v>-10.056640256939719</c:v>
                </c:pt>
                <c:pt idx="2455">
                  <c:v>-10.137746498661812</c:v>
                </c:pt>
                <c:pt idx="2456">
                  <c:v>-10.397788191740247</c:v>
                </c:pt>
                <c:pt idx="2457">
                  <c:v>-10.059044656990805</c:v>
                </c:pt>
                <c:pt idx="2458">
                  <c:v>-10.119487199401878</c:v>
                </c:pt>
                <c:pt idx="2459">
                  <c:v>-10.493561213133168</c:v>
                </c:pt>
                <c:pt idx="2460">
                  <c:v>-10.25996634582598</c:v>
                </c:pt>
                <c:pt idx="2461">
                  <c:v>-9.6624698796916313</c:v>
                </c:pt>
                <c:pt idx="2462">
                  <c:v>-9.8082647536007617</c:v>
                </c:pt>
                <c:pt idx="2463">
                  <c:v>-9.7026587965964808</c:v>
                </c:pt>
                <c:pt idx="2464">
                  <c:v>-9.9510732147849996</c:v>
                </c:pt>
                <c:pt idx="2465">
                  <c:v>-10.409423251372132</c:v>
                </c:pt>
                <c:pt idx="2466">
                  <c:v>-9.6240585283680335</c:v>
                </c:pt>
                <c:pt idx="2467">
                  <c:v>-10.335198721037917</c:v>
                </c:pt>
                <c:pt idx="2468">
                  <c:v>-10.229407941121305</c:v>
                </c:pt>
                <c:pt idx="2469">
                  <c:v>-10.121425293840364</c:v>
                </c:pt>
                <c:pt idx="2470">
                  <c:v>-10.464280160767387</c:v>
                </c:pt>
                <c:pt idx="2471">
                  <c:v>-9.6398883055261511</c:v>
                </c:pt>
                <c:pt idx="2472">
                  <c:v>-10.233813304565542</c:v>
                </c:pt>
                <c:pt idx="2473">
                  <c:v>-9.9974744836593814</c:v>
                </c:pt>
                <c:pt idx="2474">
                  <c:v>-10.307518754773058</c:v>
                </c:pt>
                <c:pt idx="2475">
                  <c:v>-10.190733948853323</c:v>
                </c:pt>
                <c:pt idx="2476">
                  <c:v>-10.558465260695444</c:v>
                </c:pt>
                <c:pt idx="2477">
                  <c:v>-10.222114959873009</c:v>
                </c:pt>
                <c:pt idx="2478">
                  <c:v>-10.434098137402238</c:v>
                </c:pt>
                <c:pt idx="2479">
                  <c:v>-10.381058642330396</c:v>
                </c:pt>
                <c:pt idx="2480">
                  <c:v>-10.025974053481235</c:v>
                </c:pt>
                <c:pt idx="2481">
                  <c:v>-10.27372948708558</c:v>
                </c:pt>
                <c:pt idx="2482">
                  <c:v>-10.060852334987294</c:v>
                </c:pt>
                <c:pt idx="2483">
                  <c:v>-10.416661534625593</c:v>
                </c:pt>
                <c:pt idx="2484">
                  <c:v>-10.24716506306917</c:v>
                </c:pt>
                <c:pt idx="2485">
                  <c:v>-10.229407941121305</c:v>
                </c:pt>
                <c:pt idx="2486">
                  <c:v>-10.569228582609467</c:v>
                </c:pt>
                <c:pt idx="2487">
                  <c:v>-10.145690965299684</c:v>
                </c:pt>
                <c:pt idx="2488">
                  <c:v>-10.576843061864853</c:v>
                </c:pt>
                <c:pt idx="2489">
                  <c:v>-10.227944437887444</c:v>
                </c:pt>
                <c:pt idx="2490">
                  <c:v>-10.384553974869437</c:v>
                </c:pt>
                <c:pt idx="2491">
                  <c:v>-10.410846301020705</c:v>
                </c:pt>
                <c:pt idx="2492">
                  <c:v>-10.187434706425666</c:v>
                </c:pt>
                <c:pt idx="2493">
                  <c:v>-10.302717842808697</c:v>
                </c:pt>
                <c:pt idx="2494">
                  <c:v>-10.389354343603895</c:v>
                </c:pt>
                <c:pt idx="2495">
                  <c:v>-9.9867715130529593</c:v>
                </c:pt>
                <c:pt idx="2496">
                  <c:v>-10.31156875645072</c:v>
                </c:pt>
                <c:pt idx="2497">
                  <c:v>-9.652769209717917</c:v>
                </c:pt>
                <c:pt idx="2498">
                  <c:v>-10.210162778983095</c:v>
                </c:pt>
                <c:pt idx="2499">
                  <c:v>-10.009890143288249</c:v>
                </c:pt>
                <c:pt idx="2500">
                  <c:v>-10.019081646666546</c:v>
                </c:pt>
                <c:pt idx="2501">
                  <c:v>-9.5591355333230013</c:v>
                </c:pt>
                <c:pt idx="2502">
                  <c:v>-10.05926843936523</c:v>
                </c:pt>
                <c:pt idx="2503">
                  <c:v>-10.061084938383106</c:v>
                </c:pt>
                <c:pt idx="2504">
                  <c:v>-10.452635764109194</c:v>
                </c:pt>
                <c:pt idx="2505">
                  <c:v>-10.012178916585725</c:v>
                </c:pt>
                <c:pt idx="2506">
                  <c:v>-10.17214714603163</c:v>
                </c:pt>
                <c:pt idx="2507">
                  <c:v>-10.072678500256032</c:v>
                </c:pt>
                <c:pt idx="2508">
                  <c:v>-10.494538813940556</c:v>
                </c:pt>
                <c:pt idx="2509">
                  <c:v>-9.7930627803887571</c:v>
                </c:pt>
                <c:pt idx="2510">
                  <c:v>-10.353826051753474</c:v>
                </c:pt>
                <c:pt idx="2511">
                  <c:v>-9.6847927718075724</c:v>
                </c:pt>
                <c:pt idx="2512">
                  <c:v>-10.218114959873009</c:v>
                </c:pt>
                <c:pt idx="2513">
                  <c:v>-10.109057940115704</c:v>
                </c:pt>
                <c:pt idx="2514">
                  <c:v>-10.173525858962069</c:v>
                </c:pt>
                <c:pt idx="2515">
                  <c:v>-10.392899609602591</c:v>
                </c:pt>
                <c:pt idx="2516">
                  <c:v>-10.153071484470988</c:v>
                </c:pt>
                <c:pt idx="2517">
                  <c:v>-10.454540565231797</c:v>
                </c:pt>
                <c:pt idx="2518">
                  <c:v>-8.121769382361947</c:v>
                </c:pt>
                <c:pt idx="2519">
                  <c:v>-10.207289032891689</c:v>
                </c:pt>
                <c:pt idx="2520">
                  <c:v>-9.6891268604562129</c:v>
                </c:pt>
                <c:pt idx="2521">
                  <c:v>-10.337841881250782</c:v>
                </c:pt>
                <c:pt idx="2522">
                  <c:v>-10.131114408878551</c:v>
                </c:pt>
                <c:pt idx="2523">
                  <c:v>-10.083184506949429</c:v>
                </c:pt>
                <c:pt idx="2524">
                  <c:v>-9.6918962195531311</c:v>
                </c:pt>
                <c:pt idx="2525">
                  <c:v>-10.36064523467933</c:v>
                </c:pt>
                <c:pt idx="2526">
                  <c:v>-10.026039672904494</c:v>
                </c:pt>
                <c:pt idx="2527">
                  <c:v>-10.100136184864981</c:v>
                </c:pt>
                <c:pt idx="2528">
                  <c:v>-10.435677957215107</c:v>
                </c:pt>
                <c:pt idx="2529">
                  <c:v>-10.426398072323281</c:v>
                </c:pt>
                <c:pt idx="2530">
                  <c:v>-10.363216294170233</c:v>
                </c:pt>
                <c:pt idx="2531">
                  <c:v>-10.037171825492532</c:v>
                </c:pt>
                <c:pt idx="2532">
                  <c:v>-10.010461771452221</c:v>
                </c:pt>
                <c:pt idx="2533">
                  <c:v>-10.480672789151647</c:v>
                </c:pt>
                <c:pt idx="2534">
                  <c:v>-10.114197534779191</c:v>
                </c:pt>
                <c:pt idx="2535">
                  <c:v>-9.7266605854788573</c:v>
                </c:pt>
                <c:pt idx="2536">
                  <c:v>-9.2934357450914504</c:v>
                </c:pt>
                <c:pt idx="2537">
                  <c:v>-10.170216036959294</c:v>
                </c:pt>
                <c:pt idx="2538">
                  <c:v>-9.8282196468883818</c:v>
                </c:pt>
                <c:pt idx="2539">
                  <c:v>-10.072372009565607</c:v>
                </c:pt>
                <c:pt idx="2540">
                  <c:v>-10.25348485838723</c:v>
                </c:pt>
                <c:pt idx="2541">
                  <c:v>-10.163338812086366</c:v>
                </c:pt>
                <c:pt idx="2542">
                  <c:v>-9.951620284625287</c:v>
                </c:pt>
                <c:pt idx="2543">
                  <c:v>-9.6667578153269158</c:v>
                </c:pt>
                <c:pt idx="2544">
                  <c:v>-10.305952776517053</c:v>
                </c:pt>
                <c:pt idx="2545">
                  <c:v>-9.4693871674345882</c:v>
                </c:pt>
                <c:pt idx="2546">
                  <c:v>-10.399623066346807</c:v>
                </c:pt>
                <c:pt idx="2547">
                  <c:v>-9.9478705885480068</c:v>
                </c:pt>
                <c:pt idx="2548">
                  <c:v>-10.112778781742181</c:v>
                </c:pt>
                <c:pt idx="2549">
                  <c:v>-9.428168459732218</c:v>
                </c:pt>
                <c:pt idx="2550">
                  <c:v>-10.29392781800111</c:v>
                </c:pt>
                <c:pt idx="2551">
                  <c:v>-10.090448786826094</c:v>
                </c:pt>
                <c:pt idx="2552">
                  <c:v>-10.219213609940411</c:v>
                </c:pt>
                <c:pt idx="2553">
                  <c:v>-9.856141827222821</c:v>
                </c:pt>
                <c:pt idx="2554">
                  <c:v>-10.441058058784096</c:v>
                </c:pt>
                <c:pt idx="2555">
                  <c:v>-9.595509916613068</c:v>
                </c:pt>
                <c:pt idx="2556">
                  <c:v>-10.140355350713447</c:v>
                </c:pt>
                <c:pt idx="2557">
                  <c:v>-9.9163775087630786</c:v>
                </c:pt>
                <c:pt idx="2558">
                  <c:v>-9.9189587557260683</c:v>
                </c:pt>
                <c:pt idx="2559">
                  <c:v>-10.476672789151648</c:v>
                </c:pt>
                <c:pt idx="2560">
                  <c:v>-10.124490271040285</c:v>
                </c:pt>
                <c:pt idx="2561">
                  <c:v>-10.405034853098657</c:v>
                </c:pt>
                <c:pt idx="2562">
                  <c:v>-10.175062699790955</c:v>
                </c:pt>
                <c:pt idx="2563">
                  <c:v>-9.993972041740955</c:v>
                </c:pt>
                <c:pt idx="2564">
                  <c:v>-9.830551430741961</c:v>
                </c:pt>
                <c:pt idx="2565">
                  <c:v>-9.8328894912756653</c:v>
                </c:pt>
                <c:pt idx="2566">
                  <c:v>-9.5260405167639455</c:v>
                </c:pt>
                <c:pt idx="2567">
                  <c:v>-10.303534429811974</c:v>
                </c:pt>
                <c:pt idx="2568">
                  <c:v>-10.473730079514342</c:v>
                </c:pt>
                <c:pt idx="2569">
                  <c:v>-9.6753077533577549</c:v>
                </c:pt>
                <c:pt idx="2570">
                  <c:v>-10.133709649098511</c:v>
                </c:pt>
                <c:pt idx="2571">
                  <c:v>-9.0508918455485414</c:v>
                </c:pt>
                <c:pt idx="2572">
                  <c:v>-9.8884815438151392</c:v>
                </c:pt>
                <c:pt idx="2573">
                  <c:v>-10.054905244247671</c:v>
                </c:pt>
                <c:pt idx="2574">
                  <c:v>-9.6087815172815176</c:v>
                </c:pt>
                <c:pt idx="2575">
                  <c:v>-10.33905998861076</c:v>
                </c:pt>
                <c:pt idx="2576">
                  <c:v>-10.461931248545969</c:v>
                </c:pt>
                <c:pt idx="2577">
                  <c:v>-10.304377875245892</c:v>
                </c:pt>
                <c:pt idx="2578">
                  <c:v>-10.392929765076264</c:v>
                </c:pt>
                <c:pt idx="2579">
                  <c:v>-10.166906763805878</c:v>
                </c:pt>
                <c:pt idx="2580">
                  <c:v>-10.403753443624106</c:v>
                </c:pt>
                <c:pt idx="2581">
                  <c:v>-9.7886317179782285</c:v>
                </c:pt>
                <c:pt idx="2582">
                  <c:v>-10.178033756180334</c:v>
                </c:pt>
                <c:pt idx="2583">
                  <c:v>-9.3504052396517725</c:v>
                </c:pt>
                <c:pt idx="2584">
                  <c:v>-10.483548831766655</c:v>
                </c:pt>
                <c:pt idx="2585">
                  <c:v>-9.9206646458193006</c:v>
                </c:pt>
                <c:pt idx="2586">
                  <c:v>-10.208663683071208</c:v>
                </c:pt>
                <c:pt idx="2587">
                  <c:v>-9.2186736751068228</c:v>
                </c:pt>
                <c:pt idx="2588">
                  <c:v>-10.0934051244096</c:v>
                </c:pt>
                <c:pt idx="2589">
                  <c:v>-10.287542675182969</c:v>
                </c:pt>
                <c:pt idx="2590">
                  <c:v>-10.474640148914155</c:v>
                </c:pt>
                <c:pt idx="2591">
                  <c:v>-10.323198721037919</c:v>
                </c:pt>
                <c:pt idx="2592">
                  <c:v>-10.106197534779191</c:v>
                </c:pt>
                <c:pt idx="2593">
                  <c:v>-10.416553933703137</c:v>
                </c:pt>
                <c:pt idx="2594">
                  <c:v>-10.448449552733861</c:v>
                </c:pt>
                <c:pt idx="2595">
                  <c:v>-10.0934051244096</c:v>
                </c:pt>
                <c:pt idx="2596">
                  <c:v>-10.400130543840703</c:v>
                </c:pt>
                <c:pt idx="2597">
                  <c:v>-9.9638763229956382</c:v>
                </c:pt>
                <c:pt idx="2598">
                  <c:v>-10.298729808203895</c:v>
                </c:pt>
                <c:pt idx="2599">
                  <c:v>-10.202882703569529</c:v>
                </c:pt>
                <c:pt idx="2600">
                  <c:v>-10.367316236603052</c:v>
                </c:pt>
                <c:pt idx="2601">
                  <c:v>-10.088340451378809</c:v>
                </c:pt>
                <c:pt idx="2602">
                  <c:v>-10.467773797237365</c:v>
                </c:pt>
                <c:pt idx="2603">
                  <c:v>-10.348376975653959</c:v>
                </c:pt>
                <c:pt idx="2604">
                  <c:v>-9.5620871547036685</c:v>
                </c:pt>
                <c:pt idx="2605">
                  <c:v>-10.41839807232328</c:v>
                </c:pt>
                <c:pt idx="2606">
                  <c:v>-10.031533727597282</c:v>
                </c:pt>
                <c:pt idx="2607">
                  <c:v>-10.353794986703972</c:v>
                </c:pt>
                <c:pt idx="2608">
                  <c:v>-9.68625953712551</c:v>
                </c:pt>
                <c:pt idx="2609">
                  <c:v>-9.9463085843998709</c:v>
                </c:pt>
                <c:pt idx="2610">
                  <c:v>-9.5309627347266588</c:v>
                </c:pt>
                <c:pt idx="2611">
                  <c:v>-9.3068331535225699</c:v>
                </c:pt>
                <c:pt idx="2612">
                  <c:v>-10.333376676138553</c:v>
                </c:pt>
                <c:pt idx="2613">
                  <c:v>-10.036448506131755</c:v>
                </c:pt>
                <c:pt idx="2614">
                  <c:v>-10.228180218331804</c:v>
                </c:pt>
                <c:pt idx="2615">
                  <c:v>-10.574053795061907</c:v>
                </c:pt>
                <c:pt idx="2616">
                  <c:v>-10.469655912022656</c:v>
                </c:pt>
                <c:pt idx="2617">
                  <c:v>-9.7175524420129928</c:v>
                </c:pt>
                <c:pt idx="2618">
                  <c:v>-10.575163813058097</c:v>
                </c:pt>
                <c:pt idx="2619">
                  <c:v>-10.379125167792804</c:v>
                </c:pt>
                <c:pt idx="2620">
                  <c:v>-10.433058058784095</c:v>
                </c:pt>
                <c:pt idx="2621">
                  <c:v>-9.9854085717479162</c:v>
                </c:pt>
                <c:pt idx="2622">
                  <c:v>-9.8720337961872033</c:v>
                </c:pt>
                <c:pt idx="2623">
                  <c:v>-9.4988497908598184</c:v>
                </c:pt>
                <c:pt idx="2624">
                  <c:v>-9.3322162309278305</c:v>
                </c:pt>
                <c:pt idx="2625">
                  <c:v>-10.100266621133732</c:v>
                </c:pt>
                <c:pt idx="2626">
                  <c:v>-9.9161443768826274</c:v>
                </c:pt>
                <c:pt idx="2627">
                  <c:v>-10.388033850645304</c:v>
                </c:pt>
                <c:pt idx="2628">
                  <c:v>-10.004198839626614</c:v>
                </c:pt>
                <c:pt idx="2629">
                  <c:v>-10.363316236603051</c:v>
                </c:pt>
                <c:pt idx="2630">
                  <c:v>-9.9865358775048669</c:v>
                </c:pt>
                <c:pt idx="2631">
                  <c:v>-9.3088987643981049</c:v>
                </c:pt>
                <c:pt idx="2632">
                  <c:v>-10.04124073326077</c:v>
                </c:pt>
                <c:pt idx="2633">
                  <c:v>-10.211944437887444</c:v>
                </c:pt>
                <c:pt idx="2634">
                  <c:v>-9.8955850983934859</c:v>
                </c:pt>
                <c:pt idx="2635">
                  <c:v>-9.880478822612595</c:v>
                </c:pt>
                <c:pt idx="2636">
                  <c:v>-9.9950376318121847</c:v>
                </c:pt>
                <c:pt idx="2637">
                  <c:v>-9.7981473791232023</c:v>
                </c:pt>
                <c:pt idx="2638">
                  <c:v>-10.443494534535606</c:v>
                </c:pt>
                <c:pt idx="2639">
                  <c:v>-9.8844815438151379</c:v>
                </c:pt>
                <c:pt idx="2640">
                  <c:v>-8.9081229011246492</c:v>
                </c:pt>
                <c:pt idx="2641">
                  <c:v>-10.248529871019594</c:v>
                </c:pt>
                <c:pt idx="2642">
                  <c:v>-10.081189962020531</c:v>
                </c:pt>
                <c:pt idx="2643">
                  <c:v>-9.9714393262406134</c:v>
                </c:pt>
                <c:pt idx="2644">
                  <c:v>-9.7308963659232184</c:v>
                </c:pt>
                <c:pt idx="2645">
                  <c:v>-9.9266094307499806</c:v>
                </c:pt>
                <c:pt idx="2646">
                  <c:v>-10.193139945699317</c:v>
                </c:pt>
                <c:pt idx="2647">
                  <c:v>-10.053338268146101</c:v>
                </c:pt>
                <c:pt idx="2648">
                  <c:v>-9.6906615177990254</c:v>
                </c:pt>
                <c:pt idx="2649">
                  <c:v>-10.17965116598633</c:v>
                </c:pt>
                <c:pt idx="2650">
                  <c:v>-10.538197001670071</c:v>
                </c:pt>
                <c:pt idx="2651">
                  <c:v>-10.386724371011789</c:v>
                </c:pt>
                <c:pt idx="2652">
                  <c:v>-10.221948296854114</c:v>
                </c:pt>
                <c:pt idx="2653">
                  <c:v>-10.495679256842749</c:v>
                </c:pt>
                <c:pt idx="2654">
                  <c:v>-10.503863901278409</c:v>
                </c:pt>
                <c:pt idx="2655">
                  <c:v>-9.9780354064840466</c:v>
                </c:pt>
                <c:pt idx="2656">
                  <c:v>-10.060989124308302</c:v>
                </c:pt>
                <c:pt idx="2657">
                  <c:v>-9.6862604145991895</c:v>
                </c:pt>
                <c:pt idx="2658">
                  <c:v>-10.23542667191821</c:v>
                </c:pt>
                <c:pt idx="2659">
                  <c:v>-10.14996987726588</c:v>
                </c:pt>
                <c:pt idx="2660">
                  <c:v>-10.069675086329866</c:v>
                </c:pt>
                <c:pt idx="2661">
                  <c:v>-10.178473553404885</c:v>
                </c:pt>
                <c:pt idx="2662">
                  <c:v>-10.240725270263782</c:v>
                </c:pt>
                <c:pt idx="2663">
                  <c:v>-10.254500538147138</c:v>
                </c:pt>
                <c:pt idx="2664">
                  <c:v>-10.205024808369359</c:v>
                </c:pt>
                <c:pt idx="2665">
                  <c:v>-9.7053154057562043</c:v>
                </c:pt>
                <c:pt idx="2666">
                  <c:v>-10.134380269417004</c:v>
                </c:pt>
                <c:pt idx="2667">
                  <c:v>-10.005394801066432</c:v>
                </c:pt>
                <c:pt idx="2668">
                  <c:v>-10.417814031684793</c:v>
                </c:pt>
                <c:pt idx="2669">
                  <c:v>-10.527833684097693</c:v>
                </c:pt>
                <c:pt idx="2670">
                  <c:v>-10.252189435327857</c:v>
                </c:pt>
                <c:pt idx="2671">
                  <c:v>-10.187710169304362</c:v>
                </c:pt>
                <c:pt idx="2672">
                  <c:v>-10.270852763135535</c:v>
                </c:pt>
                <c:pt idx="2673">
                  <c:v>-10.056064439457176</c:v>
                </c:pt>
                <c:pt idx="2674">
                  <c:v>-10.094339990479542</c:v>
                </c:pt>
                <c:pt idx="2675">
                  <c:v>-9.632612369675444</c:v>
                </c:pt>
                <c:pt idx="2676">
                  <c:v>-9.5091211777858344</c:v>
                </c:pt>
                <c:pt idx="2677">
                  <c:v>-10.375125167792802</c:v>
                </c:pt>
                <c:pt idx="2678">
                  <c:v>-9.5774743262598179</c:v>
                </c:pt>
                <c:pt idx="2679">
                  <c:v>-9.8695181411177497</c:v>
                </c:pt>
                <c:pt idx="2680">
                  <c:v>-9.8322006305744001</c:v>
                </c:pt>
                <c:pt idx="2681">
                  <c:v>-10.05975533295908</c:v>
                </c:pt>
                <c:pt idx="2682">
                  <c:v>-10.049947590488735</c:v>
                </c:pt>
                <c:pt idx="2683">
                  <c:v>-9.8383895614058972</c:v>
                </c:pt>
                <c:pt idx="2684">
                  <c:v>-10.489590991515309</c:v>
                </c:pt>
                <c:pt idx="2685">
                  <c:v>-10.167936558468194</c:v>
                </c:pt>
                <c:pt idx="2686">
                  <c:v>-9.9591643608544782</c:v>
                </c:pt>
                <c:pt idx="2687">
                  <c:v>-10.35065625495878</c:v>
                </c:pt>
                <c:pt idx="2688">
                  <c:v>-10.143157379882057</c:v>
                </c:pt>
                <c:pt idx="2689">
                  <c:v>-10.048120904297482</c:v>
                </c:pt>
                <c:pt idx="2690">
                  <c:v>-9.8009849029952445</c:v>
                </c:pt>
                <c:pt idx="2691">
                  <c:v>-9.8591806043955685</c:v>
                </c:pt>
                <c:pt idx="2692">
                  <c:v>-9.9613633214309907</c:v>
                </c:pt>
                <c:pt idx="2693">
                  <c:v>-9.9090292905892774</c:v>
                </c:pt>
                <c:pt idx="2694">
                  <c:v>-10.501810498516379</c:v>
                </c:pt>
                <c:pt idx="2695">
                  <c:v>-9.8176179658871447</c:v>
                </c:pt>
                <c:pt idx="2696">
                  <c:v>-9.8023588905696108</c:v>
                </c:pt>
                <c:pt idx="2697">
                  <c:v>-9.4633033817511851</c:v>
                </c:pt>
                <c:pt idx="2698">
                  <c:v>-9.2094613393251841</c:v>
                </c:pt>
                <c:pt idx="2699">
                  <c:v>-10.191603225356019</c:v>
                </c:pt>
                <c:pt idx="2700">
                  <c:v>-10.534465260695443</c:v>
                </c:pt>
                <c:pt idx="2701">
                  <c:v>-10.257470972946575</c:v>
                </c:pt>
                <c:pt idx="2702">
                  <c:v>-10.067547718669603</c:v>
                </c:pt>
                <c:pt idx="2703">
                  <c:v>-10.433587642520962</c:v>
                </c:pt>
                <c:pt idx="2704">
                  <c:v>-10.024871607608919</c:v>
                </c:pt>
                <c:pt idx="2705">
                  <c:v>-10.456751387620592</c:v>
                </c:pt>
                <c:pt idx="2706">
                  <c:v>-10.293998377514082</c:v>
                </c:pt>
                <c:pt idx="2707">
                  <c:v>-9.5354025802821223</c:v>
                </c:pt>
                <c:pt idx="2708">
                  <c:v>-10.394480569769604</c:v>
                </c:pt>
                <c:pt idx="2709">
                  <c:v>-9.5360801068093046</c:v>
                </c:pt>
                <c:pt idx="2710">
                  <c:v>-10.060701048606244</c:v>
                </c:pt>
                <c:pt idx="2711">
                  <c:v>-10.106527357292331</c:v>
                </c:pt>
                <c:pt idx="2712">
                  <c:v>-9.6211050717412068</c:v>
                </c:pt>
                <c:pt idx="2713">
                  <c:v>-10.257470972946575</c:v>
                </c:pt>
                <c:pt idx="2714">
                  <c:v>-9.9584648928707207</c:v>
                </c:pt>
                <c:pt idx="2715">
                  <c:v>-10.025466735390889</c:v>
                </c:pt>
                <c:pt idx="2716">
                  <c:v>-10.450902281585959</c:v>
                </c:pt>
                <c:pt idx="2717">
                  <c:v>-10.430735131044896</c:v>
                </c:pt>
                <c:pt idx="2718">
                  <c:v>-10.367587122315111</c:v>
                </c:pt>
                <c:pt idx="2719">
                  <c:v>-10.012467202135376</c:v>
                </c:pt>
                <c:pt idx="2720">
                  <c:v>-9.9507830705368896</c:v>
                </c:pt>
                <c:pt idx="2721">
                  <c:v>-10.410098137402237</c:v>
                </c:pt>
                <c:pt idx="2722">
                  <c:v>-9.9996593580039779</c:v>
                </c:pt>
                <c:pt idx="2723">
                  <c:v>-10.255141273837431</c:v>
                </c:pt>
                <c:pt idx="2724">
                  <c:v>-9.6415256047915481</c:v>
                </c:pt>
                <c:pt idx="2725">
                  <c:v>-9.4204351744050854</c:v>
                </c:pt>
                <c:pt idx="2726">
                  <c:v>-10.119034727866264</c:v>
                </c:pt>
                <c:pt idx="2727">
                  <c:v>-8.6862633253920478</c:v>
                </c:pt>
                <c:pt idx="2728">
                  <c:v>-10.392661534625594</c:v>
                </c:pt>
                <c:pt idx="2729">
                  <c:v>-10.123022136385991</c:v>
                </c:pt>
                <c:pt idx="2730">
                  <c:v>-9.785167183774206</c:v>
                </c:pt>
                <c:pt idx="2731">
                  <c:v>-10.18872471745625</c:v>
                </c:pt>
                <c:pt idx="2732">
                  <c:v>-9.7942434310808828</c:v>
                </c:pt>
                <c:pt idx="2733">
                  <c:v>-10.010124411871331</c:v>
                </c:pt>
                <c:pt idx="2734">
                  <c:v>-10.187289032891689</c:v>
                </c:pt>
                <c:pt idx="2735">
                  <c:v>-10.331282597626199</c:v>
                </c:pt>
                <c:pt idx="2736">
                  <c:v>-9.6976340719317733</c:v>
                </c:pt>
                <c:pt idx="2737">
                  <c:v>-9.7058361060967755</c:v>
                </c:pt>
                <c:pt idx="2738">
                  <c:v>-10.058224670695596</c:v>
                </c:pt>
                <c:pt idx="2739">
                  <c:v>-9.6943748224647557</c:v>
                </c:pt>
                <c:pt idx="2740">
                  <c:v>-10.466588287365589</c:v>
                </c:pt>
                <c:pt idx="2741">
                  <c:v>-10.331282597626199</c:v>
                </c:pt>
                <c:pt idx="2742">
                  <c:v>-10.27000268123429</c:v>
                </c:pt>
                <c:pt idx="2743">
                  <c:v>-10.273956210881092</c:v>
                </c:pt>
                <c:pt idx="2744">
                  <c:v>-10.137124006427936</c:v>
                </c:pt>
                <c:pt idx="2745">
                  <c:v>-10.532607281420495</c:v>
                </c:pt>
                <c:pt idx="2746">
                  <c:v>-9.9353862383393583</c:v>
                </c:pt>
                <c:pt idx="2747">
                  <c:v>-10.239585596119511</c:v>
                </c:pt>
                <c:pt idx="2748">
                  <c:v>-9.8897019473619263</c:v>
                </c:pt>
                <c:pt idx="2749">
                  <c:v>-9.6238587132604323</c:v>
                </c:pt>
                <c:pt idx="2750">
                  <c:v>-10.410745494469831</c:v>
                </c:pt>
                <c:pt idx="2751">
                  <c:v>-10.392303422408844</c:v>
                </c:pt>
                <c:pt idx="2752">
                  <c:v>-10.149525858962068</c:v>
                </c:pt>
                <c:pt idx="2753">
                  <c:v>-10.206549708987616</c:v>
                </c:pt>
                <c:pt idx="2754">
                  <c:v>-9.8684788226125946</c:v>
                </c:pt>
                <c:pt idx="2755">
                  <c:v>-9.560323790633376</c:v>
                </c:pt>
                <c:pt idx="2756">
                  <c:v>-9.9933508145485295</c:v>
                </c:pt>
                <c:pt idx="2757">
                  <c:v>-10.171180585567496</c:v>
                </c:pt>
                <c:pt idx="2758">
                  <c:v>-10.554323136596912</c:v>
                </c:pt>
                <c:pt idx="2759">
                  <c:v>-9.6238587132604323</c:v>
                </c:pt>
                <c:pt idx="2760">
                  <c:v>-9.9462369598846294</c:v>
                </c:pt>
                <c:pt idx="2761">
                  <c:v>-9.975100079514835</c:v>
                </c:pt>
                <c:pt idx="2762">
                  <c:v>-10.322217924595408</c:v>
                </c:pt>
                <c:pt idx="2763">
                  <c:v>-10.116361831201296</c:v>
                </c:pt>
                <c:pt idx="2764">
                  <c:v>-9.6911884890008917</c:v>
                </c:pt>
                <c:pt idx="2765">
                  <c:v>-9.6144927721366393</c:v>
                </c:pt>
                <c:pt idx="2766">
                  <c:v>-10.27631952845347</c:v>
                </c:pt>
                <c:pt idx="2767">
                  <c:v>-10.08890978218778</c:v>
                </c:pt>
                <c:pt idx="2768">
                  <c:v>-10.054224670695596</c:v>
                </c:pt>
                <c:pt idx="2769">
                  <c:v>-10.302249482782207</c:v>
                </c:pt>
                <c:pt idx="2770">
                  <c:v>-9.8684788226125946</c:v>
                </c:pt>
                <c:pt idx="2771">
                  <c:v>-9.9343085843998704</c:v>
                </c:pt>
                <c:pt idx="2772">
                  <c:v>-9.7780127716190037</c:v>
                </c:pt>
                <c:pt idx="2773">
                  <c:v>-9.9326946063006591</c:v>
                </c:pt>
                <c:pt idx="2774">
                  <c:v>-9.9807623483531547</c:v>
                </c:pt>
                <c:pt idx="2775">
                  <c:v>-9.4469257021987545</c:v>
                </c:pt>
                <c:pt idx="2776">
                  <c:v>-9.9722827271783583</c:v>
                </c:pt>
                <c:pt idx="2777">
                  <c:v>-10.482602743480383</c:v>
                </c:pt>
                <c:pt idx="2778">
                  <c:v>-9.9015476964320648</c:v>
                </c:pt>
                <c:pt idx="2779">
                  <c:v>-10.322217924595408</c:v>
                </c:pt>
                <c:pt idx="2780">
                  <c:v>-10.565388113796832</c:v>
                </c:pt>
                <c:pt idx="2781">
                  <c:v>-9.560323790633376</c:v>
                </c:pt>
                <c:pt idx="2782">
                  <c:v>-10.457655912022656</c:v>
                </c:pt>
                <c:pt idx="2783">
                  <c:v>-9.1170465086143775</c:v>
                </c:pt>
                <c:pt idx="2784">
                  <c:v>-10.088778781742182</c:v>
                </c:pt>
                <c:pt idx="2785">
                  <c:v>-10.429405622135624</c:v>
                </c:pt>
                <c:pt idx="2786">
                  <c:v>-10.195944437887444</c:v>
                </c:pt>
                <c:pt idx="2787">
                  <c:v>-10.26674908082552</c:v>
                </c:pt>
                <c:pt idx="2788">
                  <c:v>-9.4410841701369197</c:v>
                </c:pt>
                <c:pt idx="2789">
                  <c:v>-9.7417818847873772</c:v>
                </c:pt>
                <c:pt idx="2790">
                  <c:v>-9.3594981425424919</c:v>
                </c:pt>
                <c:pt idx="2791">
                  <c:v>-10.253367744685717</c:v>
                </c:pt>
                <c:pt idx="2792">
                  <c:v>-9.829740418549676</c:v>
                </c:pt>
                <c:pt idx="2793">
                  <c:v>-10.331789903281992</c:v>
                </c:pt>
                <c:pt idx="2794">
                  <c:v>-10.213671358550055</c:v>
                </c:pt>
                <c:pt idx="2795">
                  <c:v>-9.3715835423141485</c:v>
                </c:pt>
                <c:pt idx="2796">
                  <c:v>-10.319059988610761</c:v>
                </c:pt>
                <c:pt idx="2797">
                  <c:v>-10.029455731304584</c:v>
                </c:pt>
                <c:pt idx="2798">
                  <c:v>-10.149675177189494</c:v>
                </c:pt>
                <c:pt idx="2799">
                  <c:v>-10.03429805165824</c:v>
                </c:pt>
                <c:pt idx="2800">
                  <c:v>-10.174282742584079</c:v>
                </c:pt>
                <c:pt idx="2801">
                  <c:v>-10.389216285302966</c:v>
                </c:pt>
                <c:pt idx="2802">
                  <c:v>-9.6304698796916313</c:v>
                </c:pt>
                <c:pt idx="2803">
                  <c:v>-10.362239304417896</c:v>
                </c:pt>
                <c:pt idx="2804">
                  <c:v>-9.887750507188418</c:v>
                </c:pt>
                <c:pt idx="2805">
                  <c:v>-10.157334127496672</c:v>
                </c:pt>
                <c:pt idx="2806">
                  <c:v>-10.31990286976745</c:v>
                </c:pt>
                <c:pt idx="2807">
                  <c:v>-10.153844412220709</c:v>
                </c:pt>
                <c:pt idx="2808">
                  <c:v>-9.953778014359326</c:v>
                </c:pt>
                <c:pt idx="2809">
                  <c:v>-10.553627854459664</c:v>
                </c:pt>
                <c:pt idx="2810">
                  <c:v>-10.108386588730269</c:v>
                </c:pt>
                <c:pt idx="2811">
                  <c:v>-9.8168863050776096</c:v>
                </c:pt>
                <c:pt idx="2812">
                  <c:v>-10.041612528262846</c:v>
                </c:pt>
                <c:pt idx="2813">
                  <c:v>-10.490953136178495</c:v>
                </c:pt>
                <c:pt idx="2814">
                  <c:v>-10.250149201296059</c:v>
                </c:pt>
                <c:pt idx="2815">
                  <c:v>-9.92040526936748</c:v>
                </c:pt>
                <c:pt idx="2816">
                  <c:v>-10.473590991515309</c:v>
                </c:pt>
                <c:pt idx="2817">
                  <c:v>-9.9279255671140945</c:v>
                </c:pt>
                <c:pt idx="2818">
                  <c:v>-9.5909818427431155</c:v>
                </c:pt>
                <c:pt idx="2819">
                  <c:v>-9.1717846309028932</c:v>
                </c:pt>
                <c:pt idx="2820">
                  <c:v>-9.7969656303736201</c:v>
                </c:pt>
                <c:pt idx="2821">
                  <c:v>-10.249367744685717</c:v>
                </c:pt>
                <c:pt idx="2822">
                  <c:v>-9.6020327419838676</c:v>
                </c:pt>
                <c:pt idx="2823">
                  <c:v>-10.168857657828298</c:v>
                </c:pt>
                <c:pt idx="2824">
                  <c:v>-9.58332902703701</c:v>
                </c:pt>
                <c:pt idx="2825">
                  <c:v>-10.223208083915051</c:v>
                </c:pt>
                <c:pt idx="2826">
                  <c:v>-10.280377875245891</c:v>
                </c:pt>
                <c:pt idx="2827">
                  <c:v>-10.49820436821059</c:v>
                </c:pt>
                <c:pt idx="2828">
                  <c:v>-9.8044213754121081</c:v>
                </c:pt>
                <c:pt idx="2829">
                  <c:v>-10.190483396392732</c:v>
                </c:pt>
                <c:pt idx="2830">
                  <c:v>-9.8904418922988526</c:v>
                </c:pt>
                <c:pt idx="2831">
                  <c:v>-10.22548485838723</c:v>
                </c:pt>
                <c:pt idx="2832">
                  <c:v>-10.277952776517052</c:v>
                </c:pt>
                <c:pt idx="2833">
                  <c:v>-10.171710169304362</c:v>
                </c:pt>
                <c:pt idx="2834">
                  <c:v>-9.9969553821338852</c:v>
                </c:pt>
                <c:pt idx="2835">
                  <c:v>-10.285248480328853</c:v>
                </c:pt>
                <c:pt idx="2836">
                  <c:v>-10.423494534535607</c:v>
                </c:pt>
                <c:pt idx="2837">
                  <c:v>-10.058050858626217</c:v>
                </c:pt>
                <c:pt idx="2838">
                  <c:v>-9.7062862327354757</c:v>
                </c:pt>
                <c:pt idx="2839">
                  <c:v>-10.504468258077246</c:v>
                </c:pt>
                <c:pt idx="2840">
                  <c:v>-10.125801268812197</c:v>
                </c:pt>
                <c:pt idx="2841">
                  <c:v>-10.355587122315111</c:v>
                </c:pt>
                <c:pt idx="2842">
                  <c:v>-10.457561213133168</c:v>
                </c:pt>
                <c:pt idx="2843">
                  <c:v>-10.48992216992831</c:v>
                </c:pt>
                <c:pt idx="2844">
                  <c:v>-10.456569106841632</c:v>
                </c:pt>
                <c:pt idx="2845">
                  <c:v>-10.211165063069171</c:v>
                </c:pt>
                <c:pt idx="2846">
                  <c:v>-10.213410447250602</c:v>
                </c:pt>
                <c:pt idx="2847">
                  <c:v>-10.073861068771125</c:v>
                </c:pt>
                <c:pt idx="2848">
                  <c:v>-10.200762675697556</c:v>
                </c:pt>
                <c:pt idx="2849">
                  <c:v>-10.41117391712597</c:v>
                </c:pt>
                <c:pt idx="2850">
                  <c:v>-10.18211495987301</c:v>
                </c:pt>
                <c:pt idx="2851">
                  <c:v>-9.9347830705368914</c:v>
                </c:pt>
                <c:pt idx="2852">
                  <c:v>-9.8978845471290722</c:v>
                </c:pt>
                <c:pt idx="2853">
                  <c:v>-10.524907235567612</c:v>
                </c:pt>
                <c:pt idx="2854">
                  <c:v>-10.107022136385991</c:v>
                </c:pt>
                <c:pt idx="2855">
                  <c:v>-9.9315115451483731</c:v>
                </c:pt>
                <c:pt idx="2856">
                  <c:v>-9.896315280281609</c:v>
                </c:pt>
                <c:pt idx="2857">
                  <c:v>-10.182841508609481</c:v>
                </c:pt>
                <c:pt idx="2858">
                  <c:v>-9.1101050366540512</c:v>
                </c:pt>
                <c:pt idx="2859">
                  <c:v>-10.127238463179131</c:v>
                </c:pt>
                <c:pt idx="2860">
                  <c:v>-9.4535590008958899</c:v>
                </c:pt>
                <c:pt idx="2861">
                  <c:v>-9.8937061195217844</c:v>
                </c:pt>
                <c:pt idx="2862">
                  <c:v>-9.5574743262598183</c:v>
                </c:pt>
                <c:pt idx="2863">
                  <c:v>-10.316129588394247</c:v>
                </c:pt>
                <c:pt idx="2864">
                  <c:v>-9.9756061576043322</c:v>
                </c:pt>
                <c:pt idx="2865">
                  <c:v>-9.3644330181410815</c:v>
                </c:pt>
                <c:pt idx="2866">
                  <c:v>-10.262724323296547</c:v>
                </c:pt>
                <c:pt idx="2867">
                  <c:v>-10.198981294946735</c:v>
                </c:pt>
                <c:pt idx="2868">
                  <c:v>-9.4668443059524705</c:v>
                </c:pt>
                <c:pt idx="2869">
                  <c:v>-10.087917020350075</c:v>
                </c:pt>
                <c:pt idx="2870">
                  <c:v>-9.7521793130899344</c:v>
                </c:pt>
                <c:pt idx="2871">
                  <c:v>-9.8559797769431317</c:v>
                </c:pt>
                <c:pt idx="2872">
                  <c:v>-10.219208083915051</c:v>
                </c:pt>
                <c:pt idx="2873">
                  <c:v>-10.32464523467933</c:v>
                </c:pt>
                <c:pt idx="2874">
                  <c:v>-10.175603225356019</c:v>
                </c:pt>
                <c:pt idx="2875">
                  <c:v>-10.527065221680891</c:v>
                </c:pt>
                <c:pt idx="2876">
                  <c:v>-10.198981294946735</c:v>
                </c:pt>
                <c:pt idx="2877">
                  <c:v>-10.430057935711336</c:v>
                </c:pt>
                <c:pt idx="2878">
                  <c:v>-10.255581934330813</c:v>
                </c:pt>
                <c:pt idx="2879">
                  <c:v>-8.3174016251807448</c:v>
                </c:pt>
                <c:pt idx="2880">
                  <c:v>-10.188675881268612</c:v>
                </c:pt>
                <c:pt idx="2881">
                  <c:v>-10.340187002554483</c:v>
                </c:pt>
                <c:pt idx="2882">
                  <c:v>-9.7664627011622454</c:v>
                </c:pt>
                <c:pt idx="2883">
                  <c:v>-10.291072399910371</c:v>
                </c:pt>
                <c:pt idx="2884">
                  <c:v>-10.252426294297413</c:v>
                </c:pt>
                <c:pt idx="2885">
                  <c:v>-9.9530000940415526</c:v>
                </c:pt>
                <c:pt idx="2886">
                  <c:v>-10.122479059688422</c:v>
                </c:pt>
                <c:pt idx="2887">
                  <c:v>-10.392246134645571</c:v>
                </c:pt>
                <c:pt idx="2888">
                  <c:v>-10.038523291669097</c:v>
                </c:pt>
                <c:pt idx="2889">
                  <c:v>-10.239917146121094</c:v>
                </c:pt>
                <c:pt idx="2890">
                  <c:v>-9.7183169843259964</c:v>
                </c:pt>
                <c:pt idx="2891">
                  <c:v>-9.919620284625287</c:v>
                </c:pt>
                <c:pt idx="2892">
                  <c:v>-9.9866220322718053</c:v>
                </c:pt>
                <c:pt idx="2893">
                  <c:v>-10.554973914165174</c:v>
                </c:pt>
                <c:pt idx="2894">
                  <c:v>-10.077425293840363</c:v>
                </c:pt>
                <c:pt idx="2895">
                  <c:v>-9.8579873326299499</c:v>
                </c:pt>
                <c:pt idx="2896">
                  <c:v>-10.149540377672199</c:v>
                </c:pt>
                <c:pt idx="2897">
                  <c:v>-10.001902069797538</c:v>
                </c:pt>
                <c:pt idx="2898">
                  <c:v>-10.49961722453703</c:v>
                </c:pt>
                <c:pt idx="2899">
                  <c:v>-9.8167817109867777</c:v>
                </c:pt>
                <c:pt idx="2900">
                  <c:v>-10.571950134616211</c:v>
                </c:pt>
                <c:pt idx="2901">
                  <c:v>-10.102356295829194</c:v>
                </c:pt>
                <c:pt idx="2902">
                  <c:v>-9.9291457675755304</c:v>
                </c:pt>
                <c:pt idx="2903">
                  <c:v>-9.7982953544859619</c:v>
                </c:pt>
                <c:pt idx="2904">
                  <c:v>-10.006062271213882</c:v>
                </c:pt>
                <c:pt idx="2905">
                  <c:v>-10.016249357549816</c:v>
                </c:pt>
                <c:pt idx="2906">
                  <c:v>-10.428961299853544</c:v>
                </c:pt>
                <c:pt idx="2907">
                  <c:v>-9.9971718254925328</c:v>
                </c:pt>
                <c:pt idx="2908">
                  <c:v>-10.210672361003407</c:v>
                </c:pt>
                <c:pt idx="2909">
                  <c:v>-10.418362745057603</c:v>
                </c:pt>
                <c:pt idx="2910">
                  <c:v>-9.7526176925164485</c:v>
                </c:pt>
                <c:pt idx="2911">
                  <c:v>-10.273187748464292</c:v>
                </c:pt>
                <c:pt idx="2912">
                  <c:v>-10.305376676138552</c:v>
                </c:pt>
                <c:pt idx="2913">
                  <c:v>-10.148837919919552</c:v>
                </c:pt>
                <c:pt idx="2914">
                  <c:v>-10.460549834220007</c:v>
                </c:pt>
                <c:pt idx="2915">
                  <c:v>-10.51768027595325</c:v>
                </c:pt>
                <c:pt idx="2916">
                  <c:v>-10.318081763176314</c:v>
                </c:pt>
                <c:pt idx="2917">
                  <c:v>-9.998351973722734</c:v>
                </c:pt>
                <c:pt idx="2918">
                  <c:v>-10.418362745057603</c:v>
                </c:pt>
                <c:pt idx="2919">
                  <c:v>-10.569667376498593</c:v>
                </c:pt>
                <c:pt idx="2920">
                  <c:v>-10.257132042440357</c:v>
                </c:pt>
                <c:pt idx="2921">
                  <c:v>-10.115095382001387</c:v>
                </c:pt>
                <c:pt idx="2922">
                  <c:v>-10.574238907913687</c:v>
                </c:pt>
                <c:pt idx="2923">
                  <c:v>-9.8737019473619263</c:v>
                </c:pt>
                <c:pt idx="2924">
                  <c:v>-9.9562827271783583</c:v>
                </c:pt>
                <c:pt idx="2925">
                  <c:v>-10.438709875403692</c:v>
                </c:pt>
                <c:pt idx="2926">
                  <c:v>-10.152355903520981</c:v>
                </c:pt>
                <c:pt idx="2927">
                  <c:v>-10.168006578544894</c:v>
                </c:pt>
                <c:pt idx="2928">
                  <c:v>-10.288720576806821</c:v>
                </c:pt>
                <c:pt idx="2929">
                  <c:v>-9.9313295247630347</c:v>
                </c:pt>
                <c:pt idx="2930">
                  <c:v>-10.011440548235445</c:v>
                </c:pt>
                <c:pt idx="2931">
                  <c:v>-10.072266621133732</c:v>
                </c:pt>
                <c:pt idx="2932">
                  <c:v>-10.282965588648253</c:v>
                </c:pt>
                <c:pt idx="2933">
                  <c:v>-9.5699037191811076</c:v>
                </c:pt>
                <c:pt idx="2934">
                  <c:v>-10.007254569223758</c:v>
                </c:pt>
                <c:pt idx="2935">
                  <c:v>-10.239027584409436</c:v>
                </c:pt>
                <c:pt idx="2936">
                  <c:v>-9.9512344077206762</c:v>
                </c:pt>
                <c:pt idx="2937">
                  <c:v>-9.8440337961872046</c:v>
                </c:pt>
                <c:pt idx="2938">
                  <c:v>-10.144635061894505</c:v>
                </c:pt>
                <c:pt idx="2939">
                  <c:v>-10.121195524650963</c:v>
                </c:pt>
                <c:pt idx="2940">
                  <c:v>-8.9994189082493605</c:v>
                </c:pt>
                <c:pt idx="2941">
                  <c:v>-9.4906985387376945</c:v>
                </c:pt>
                <c:pt idx="2942">
                  <c:v>-10.215966345825981</c:v>
                </c:pt>
                <c:pt idx="2943">
                  <c:v>-9.9710337760588708</c:v>
                </c:pt>
                <c:pt idx="2944">
                  <c:v>-9.8820664118633115</c:v>
                </c:pt>
                <c:pt idx="2945">
                  <c:v>-9.7743588905696122</c:v>
                </c:pt>
                <c:pt idx="2946">
                  <c:v>-10.378713702159267</c:v>
                </c:pt>
                <c:pt idx="2947">
                  <c:v>-10.130906763805879</c:v>
                </c:pt>
                <c:pt idx="2948">
                  <c:v>-10.373216285302966</c:v>
                </c:pt>
                <c:pt idx="2949">
                  <c:v>-10.547618125198415</c:v>
                </c:pt>
                <c:pt idx="2950">
                  <c:v>-10.348011935571519</c:v>
                </c:pt>
                <c:pt idx="2951">
                  <c:v>-9.4703957147311897</c:v>
                </c:pt>
                <c:pt idx="2952">
                  <c:v>-9.4996306232361576</c:v>
                </c:pt>
                <c:pt idx="2953">
                  <c:v>-9.8469825449578074</c:v>
                </c:pt>
                <c:pt idx="2954">
                  <c:v>-9.5505363874850389</c:v>
                </c:pt>
                <c:pt idx="2955">
                  <c:v>-9.9773948010664313</c:v>
                </c:pt>
                <c:pt idx="2956">
                  <c:v>-9.8180677458917067</c:v>
                </c:pt>
                <c:pt idx="2957">
                  <c:v>-10.259518754773058</c:v>
                </c:pt>
                <c:pt idx="2958">
                  <c:v>-9.9791337184916884</c:v>
                </c:pt>
                <c:pt idx="2959">
                  <c:v>-10.432751387620591</c:v>
                </c:pt>
                <c:pt idx="2960">
                  <c:v>-10.085801348970431</c:v>
                </c:pt>
                <c:pt idx="2961">
                  <c:v>-9.7384431192528353</c:v>
                </c:pt>
                <c:pt idx="2962">
                  <c:v>-10.260320405927153</c:v>
                </c:pt>
                <c:pt idx="2963">
                  <c:v>-10.059948578536874</c:v>
                </c:pt>
                <c:pt idx="2964">
                  <c:v>-10.308977405898171</c:v>
                </c:pt>
                <c:pt idx="2965">
                  <c:v>-9.7643330934216692</c:v>
                </c:pt>
                <c:pt idx="2966">
                  <c:v>-10.401058058784095</c:v>
                </c:pt>
                <c:pt idx="2967">
                  <c:v>-9.9658901432882487</c:v>
                </c:pt>
                <c:pt idx="2968">
                  <c:v>-9.9573605595513826</c:v>
                </c:pt>
                <c:pt idx="2969">
                  <c:v>-10.047932958959173</c:v>
                </c:pt>
                <c:pt idx="2970">
                  <c:v>-10.487245217902316</c:v>
                </c:pt>
                <c:pt idx="2971">
                  <c:v>-10.151180585567497</c:v>
                </c:pt>
                <c:pt idx="2972">
                  <c:v>-9.553019592258515</c:v>
                </c:pt>
                <c:pt idx="2973">
                  <c:v>-10.221117499450999</c:v>
                </c:pt>
                <c:pt idx="2974">
                  <c:v>-10.29634622406344</c:v>
                </c:pt>
                <c:pt idx="2975">
                  <c:v>-9.7854297441777742</c:v>
                </c:pt>
                <c:pt idx="2976">
                  <c:v>-10.410540565231798</c:v>
                </c:pt>
                <c:pt idx="2977">
                  <c:v>-10.014663782909343</c:v>
                </c:pt>
                <c:pt idx="2978">
                  <c:v>-10.288854753882379</c:v>
                </c:pt>
                <c:pt idx="2979">
                  <c:v>-10.408635764109196</c:v>
                </c:pt>
                <c:pt idx="2980">
                  <c:v>-10.476892425926483</c:v>
                </c:pt>
                <c:pt idx="2981">
                  <c:v>-9.4791612169004811</c:v>
                </c:pt>
                <c:pt idx="2982">
                  <c:v>-9.785894106104795</c:v>
                </c:pt>
                <c:pt idx="2983">
                  <c:v>-10.387025621701584</c:v>
                </c:pt>
                <c:pt idx="2984">
                  <c:v>-10.408635764109196</c:v>
                </c:pt>
                <c:pt idx="2985">
                  <c:v>-10.462602743480383</c:v>
                </c:pt>
                <c:pt idx="2986">
                  <c:v>-9.8132609324962061</c:v>
                </c:pt>
                <c:pt idx="2987">
                  <c:v>-10.140635061894505</c:v>
                </c:pt>
                <c:pt idx="2988">
                  <c:v>-10.468698129644395</c:v>
                </c:pt>
                <c:pt idx="2989">
                  <c:v>-9.4183650940140602</c:v>
                </c:pt>
                <c:pt idx="2990">
                  <c:v>-10.573683415919419</c:v>
                </c:pt>
                <c:pt idx="2991">
                  <c:v>-9.6371858874349243</c:v>
                </c:pt>
                <c:pt idx="2992">
                  <c:v>-10.424847610425548</c:v>
                </c:pt>
                <c:pt idx="2993">
                  <c:v>-10.173753796212239</c:v>
                </c:pt>
                <c:pt idx="2994">
                  <c:v>-9.7860845729162591</c:v>
                </c:pt>
                <c:pt idx="2995">
                  <c:v>-10.439578132445712</c:v>
                </c:pt>
                <c:pt idx="2996">
                  <c:v>-10.340470283513522</c:v>
                </c:pt>
                <c:pt idx="2997">
                  <c:v>-10.496891004938913</c:v>
                </c:pt>
                <c:pt idx="2998">
                  <c:v>-10.167214827082544</c:v>
                </c:pt>
                <c:pt idx="2999">
                  <c:v>-10.448537868824809</c:v>
                </c:pt>
                <c:pt idx="3000">
                  <c:v>-10.328187002554483</c:v>
                </c:pt>
                <c:pt idx="3001">
                  <c:v>-10.253917668672138</c:v>
                </c:pt>
                <c:pt idx="3002">
                  <c:v>-10.241214130146261</c:v>
                </c:pt>
                <c:pt idx="3003">
                  <c:v>-9.6423126476216847</c:v>
                </c:pt>
                <c:pt idx="3004">
                  <c:v>-10.499009515656956</c:v>
                </c:pt>
                <c:pt idx="3005">
                  <c:v>-10.101037782343253</c:v>
                </c:pt>
                <c:pt idx="3006">
                  <c:v>-10.489516645608033</c:v>
                </c:pt>
                <c:pt idx="3007">
                  <c:v>-10.220959119883146</c:v>
                </c:pt>
                <c:pt idx="3008">
                  <c:v>-9.7685273897037579</c:v>
                </c:pt>
                <c:pt idx="3009">
                  <c:v>-9.8698039099504467</c:v>
                </c:pt>
                <c:pt idx="3010">
                  <c:v>-10.084429456766093</c:v>
                </c:pt>
                <c:pt idx="3011">
                  <c:v>-10.450541535143099</c:v>
                </c:pt>
                <c:pt idx="3012">
                  <c:v>-9.8404944625810256</c:v>
                </c:pt>
                <c:pt idx="3013">
                  <c:v>-10.127598040375439</c:v>
                </c:pt>
                <c:pt idx="3014">
                  <c:v>-9.9658994631314197</c:v>
                </c:pt>
                <c:pt idx="3015">
                  <c:v>-10.195165063069169</c:v>
                </c:pt>
                <c:pt idx="3016">
                  <c:v>-10.289841881250782</c:v>
                </c:pt>
                <c:pt idx="3017">
                  <c:v>-9.9792047823532464</c:v>
                </c:pt>
                <c:pt idx="3018">
                  <c:v>-10.561667376498592</c:v>
                </c:pt>
                <c:pt idx="3019">
                  <c:v>-10.468785614664366</c:v>
                </c:pt>
                <c:pt idx="3020">
                  <c:v>-10.24754267518297</c:v>
                </c:pt>
                <c:pt idx="3021">
                  <c:v>-10.426797305887968</c:v>
                </c:pt>
                <c:pt idx="3022">
                  <c:v>-10.463679256842749</c:v>
                </c:pt>
                <c:pt idx="3023">
                  <c:v>-10.020389163322854</c:v>
                </c:pt>
                <c:pt idx="3024">
                  <c:v>-10.131936558468194</c:v>
                </c:pt>
                <c:pt idx="3025">
                  <c:v>-10.073221208228443</c:v>
                </c:pt>
                <c:pt idx="3026">
                  <c:v>-9.375479709000718</c:v>
                </c:pt>
                <c:pt idx="3027">
                  <c:v>-10.161768383844352</c:v>
                </c:pt>
                <c:pt idx="3028">
                  <c:v>-10.088361831201297</c:v>
                </c:pt>
                <c:pt idx="3029">
                  <c:v>-10.162491304371981</c:v>
                </c:pt>
                <c:pt idx="3030">
                  <c:v>-10.011512861595854</c:v>
                </c:pt>
                <c:pt idx="3031">
                  <c:v>-10.281683955820109</c:v>
                </c:pt>
                <c:pt idx="3032">
                  <c:v>-9.5906013493959943</c:v>
                </c:pt>
                <c:pt idx="3033">
                  <c:v>-10.109875970407506</c:v>
                </c:pt>
                <c:pt idx="3034">
                  <c:v>-10.195661651008773</c:v>
                </c:pt>
                <c:pt idx="3035">
                  <c:v>-9.5805511399806083</c:v>
                </c:pt>
                <c:pt idx="3036">
                  <c:v>-10.190417889720896</c:v>
                </c:pt>
                <c:pt idx="3037">
                  <c:v>-10.223917146121094</c:v>
                </c:pt>
                <c:pt idx="3038">
                  <c:v>-10.423773797237367</c:v>
                </c:pt>
                <c:pt idx="3039">
                  <c:v>-9.3302111839439625</c:v>
                </c:pt>
                <c:pt idx="3040">
                  <c:v>-10.10242022536902</c:v>
                </c:pt>
                <c:pt idx="3041">
                  <c:v>-10.23093136160448</c:v>
                </c:pt>
                <c:pt idx="3042">
                  <c:v>-9.8871360078887562</c:v>
                </c:pt>
                <c:pt idx="3043">
                  <c:v>-10.531838005687289</c:v>
                </c:pt>
                <c:pt idx="3044">
                  <c:v>-10.138243403986424</c:v>
                </c:pt>
                <c:pt idx="3045">
                  <c:v>-10.198672361003407</c:v>
                </c:pt>
                <c:pt idx="3046">
                  <c:v>-10.221591605337508</c:v>
                </c:pt>
                <c:pt idx="3047">
                  <c:v>-10.16829643183711</c:v>
                </c:pt>
                <c:pt idx="3048">
                  <c:v>-10.247521559666243</c:v>
                </c:pt>
                <c:pt idx="3049">
                  <c:v>-10.051312016424244</c:v>
                </c:pt>
                <c:pt idx="3050">
                  <c:v>-9.9676593580039778</c:v>
                </c:pt>
                <c:pt idx="3051">
                  <c:v>-9.9482295841783035</c:v>
                </c:pt>
                <c:pt idx="3052">
                  <c:v>-10.364303422408845</c:v>
                </c:pt>
                <c:pt idx="3053">
                  <c:v>-10.429655912022657</c:v>
                </c:pt>
                <c:pt idx="3054">
                  <c:v>-10.125675177189493</c:v>
                </c:pt>
                <c:pt idx="3055">
                  <c:v>-10.188180218331803</c:v>
                </c:pt>
                <c:pt idx="3056">
                  <c:v>-9.4760694365750968</c:v>
                </c:pt>
                <c:pt idx="3057">
                  <c:v>-10.057057940115705</c:v>
                </c:pt>
                <c:pt idx="3058">
                  <c:v>-10.044340451378808</c:v>
                </c:pt>
                <c:pt idx="3059">
                  <c:v>-10.153855717444648</c:v>
                </c:pt>
                <c:pt idx="3060">
                  <c:v>-10.110556949637846</c:v>
                </c:pt>
                <c:pt idx="3061">
                  <c:v>-10.33294301383852</c:v>
                </c:pt>
                <c:pt idx="3062">
                  <c:v>-9.7572397625685099</c:v>
                </c:pt>
                <c:pt idx="3063">
                  <c:v>-9.7304431192528362</c:v>
                </c:pt>
                <c:pt idx="3064">
                  <c:v>-9.9711337184916893</c:v>
                </c:pt>
                <c:pt idx="3065">
                  <c:v>-9.9068472442396498</c:v>
                </c:pt>
                <c:pt idx="3066">
                  <c:v>-10.031806482603509</c:v>
                </c:pt>
                <c:pt idx="3067">
                  <c:v>-10.031806482603509</c:v>
                </c:pt>
                <c:pt idx="3068">
                  <c:v>-10.419874401400701</c:v>
                </c:pt>
                <c:pt idx="3069">
                  <c:v>-10.215420432210955</c:v>
                </c:pt>
                <c:pt idx="3070">
                  <c:v>-9.9095455656511042</c:v>
                </c:pt>
                <c:pt idx="3071">
                  <c:v>-10.542973914165174</c:v>
                </c:pt>
                <c:pt idx="3072">
                  <c:v>-10.360661534625594</c:v>
                </c:pt>
                <c:pt idx="3073">
                  <c:v>-10.353423251372131</c:v>
                </c:pt>
                <c:pt idx="3074">
                  <c:v>-10.11602408941091</c:v>
                </c:pt>
                <c:pt idx="3075">
                  <c:v>-10.477330666596345</c:v>
                </c:pt>
                <c:pt idx="3076">
                  <c:v>-10.139180585567496</c:v>
                </c:pt>
                <c:pt idx="3077">
                  <c:v>-9.9447948877868075</c:v>
                </c:pt>
                <c:pt idx="3078">
                  <c:v>-9.8648931448505319</c:v>
                </c:pt>
                <c:pt idx="3079">
                  <c:v>-9.6797818899228201</c:v>
                </c:pt>
                <c:pt idx="3080">
                  <c:v>-10.253145912581831</c:v>
                </c:pt>
                <c:pt idx="3081">
                  <c:v>-9.6260459329488164</c:v>
                </c:pt>
                <c:pt idx="3082">
                  <c:v>-10.175286738275627</c:v>
                </c:pt>
                <c:pt idx="3083">
                  <c:v>-10.262062909796688</c:v>
                </c:pt>
                <c:pt idx="3084">
                  <c:v>-10.118216036959293</c:v>
                </c:pt>
                <c:pt idx="3085">
                  <c:v>-9.7907786565097901</c:v>
                </c:pt>
                <c:pt idx="3086">
                  <c:v>-10.168675881268612</c:v>
                </c:pt>
                <c:pt idx="3087">
                  <c:v>-9.3223360196152179</c:v>
                </c:pt>
                <c:pt idx="3088">
                  <c:v>-9.5528227122415661</c:v>
                </c:pt>
                <c:pt idx="3089">
                  <c:v>-10.221470972946575</c:v>
                </c:pt>
                <c:pt idx="3090">
                  <c:v>-10.33689960960259</c:v>
                </c:pt>
                <c:pt idx="3091">
                  <c:v>-10.251534429811972</c:v>
                </c:pt>
                <c:pt idx="3092">
                  <c:v>-7.8405316947412063</c:v>
                </c:pt>
                <c:pt idx="3093">
                  <c:v>-9.9984429327105531</c:v>
                </c:pt>
                <c:pt idx="3094">
                  <c:v>-9.9966402569397186</c:v>
                </c:pt>
                <c:pt idx="3095">
                  <c:v>-10.20148485838723</c:v>
                </c:pt>
                <c:pt idx="3096">
                  <c:v>-10.444549834220007</c:v>
                </c:pt>
                <c:pt idx="3097">
                  <c:v>-9.659595608278936</c:v>
                </c:pt>
                <c:pt idx="3098">
                  <c:v>-10.09842022536902</c:v>
                </c:pt>
                <c:pt idx="3099">
                  <c:v>-10.394735131044897</c:v>
                </c:pt>
                <c:pt idx="3100">
                  <c:v>-9.5851050717412072</c:v>
                </c:pt>
                <c:pt idx="3101">
                  <c:v>-9.25308803192463</c:v>
                </c:pt>
                <c:pt idx="3102">
                  <c:v>-9.8265519835494928</c:v>
                </c:pt>
                <c:pt idx="3103">
                  <c:v>-9.7931499082249598</c:v>
                </c:pt>
                <c:pt idx="3104">
                  <c:v>-9.6801987792823017</c:v>
                </c:pt>
                <c:pt idx="3105">
                  <c:v>-10.218366093987846</c:v>
                </c:pt>
                <c:pt idx="3106">
                  <c:v>-9.7500705525127405</c:v>
                </c:pt>
                <c:pt idx="3107">
                  <c:v>-9.652296498402869</c:v>
                </c:pt>
                <c:pt idx="3108">
                  <c:v>-10.170873914403991</c:v>
                </c:pt>
                <c:pt idx="3109">
                  <c:v>-10.427625502353697</c:v>
                </c:pt>
                <c:pt idx="3110">
                  <c:v>-10.391891956775309</c:v>
                </c:pt>
                <c:pt idx="3111">
                  <c:v>-10.46181049851638</c:v>
                </c:pt>
                <c:pt idx="3112">
                  <c:v>-10.480468258077247</c:v>
                </c:pt>
                <c:pt idx="3113">
                  <c:v>-10.459761938689887</c:v>
                </c:pt>
                <c:pt idx="3114">
                  <c:v>-10.158491304371982</c:v>
                </c:pt>
                <c:pt idx="3115">
                  <c:v>-10.275198721037917</c:v>
                </c:pt>
                <c:pt idx="3116">
                  <c:v>-9.9584737368474183</c:v>
                </c:pt>
                <c:pt idx="3117">
                  <c:v>-9.4452520250962806</c:v>
                </c:pt>
                <c:pt idx="3118">
                  <c:v>-9.9924485061317547</c:v>
                </c:pt>
                <c:pt idx="3119">
                  <c:v>-10.139888193723785</c:v>
                </c:pt>
                <c:pt idx="3120">
                  <c:v>-9.6474642802996105</c:v>
                </c:pt>
                <c:pt idx="3121">
                  <c:v>-9.3581388482986512</c:v>
                </c:pt>
                <c:pt idx="3122">
                  <c:v>-10.552528243268032</c:v>
                </c:pt>
                <c:pt idx="3123">
                  <c:v>-10.4158744014007</c:v>
                </c:pt>
                <c:pt idx="3124">
                  <c:v>-9.8921370103421093</c:v>
                </c:pt>
                <c:pt idx="3125">
                  <c:v>-10.111338812086366</c:v>
                </c:pt>
                <c:pt idx="3126">
                  <c:v>-10.261248480328854</c:v>
                </c:pt>
                <c:pt idx="3127">
                  <c:v>-10.309794986703972</c:v>
                </c:pt>
                <c:pt idx="3128">
                  <c:v>-10.247518754773058</c:v>
                </c:pt>
                <c:pt idx="3129">
                  <c:v>-10.375954097432757</c:v>
                </c:pt>
                <c:pt idx="3130">
                  <c:v>-10.170140618485547</c:v>
                </c:pt>
                <c:pt idx="3131">
                  <c:v>-10.230067065240434</c:v>
                </c:pt>
                <c:pt idx="3132">
                  <c:v>-10.52122435218244</c:v>
                </c:pt>
                <c:pt idx="3133">
                  <c:v>-9.9799932785494292</c:v>
                </c:pt>
                <c:pt idx="3134">
                  <c:v>-10.480468258077247</c:v>
                </c:pt>
                <c:pt idx="3135">
                  <c:v>-10.304645234679331</c:v>
                </c:pt>
                <c:pt idx="3136">
                  <c:v>-10.209884465473287</c:v>
                </c:pt>
                <c:pt idx="3137">
                  <c:v>-10.290217924595408</c:v>
                </c:pt>
                <c:pt idx="3138">
                  <c:v>-10.173077523950763</c:v>
                </c:pt>
                <c:pt idx="3139">
                  <c:v>-10.17972209581365</c:v>
                </c:pt>
                <c:pt idx="3140">
                  <c:v>-10.125148148484984</c:v>
                </c:pt>
                <c:pt idx="3141">
                  <c:v>-10.249122797636693</c:v>
                </c:pt>
                <c:pt idx="3142">
                  <c:v>-10.503065221680892</c:v>
                </c:pt>
                <c:pt idx="3143">
                  <c:v>-10.469164764299761</c:v>
                </c:pt>
                <c:pt idx="3144">
                  <c:v>-10.095771063843166</c:v>
                </c:pt>
                <c:pt idx="3145">
                  <c:v>-8.9766191133126227</c:v>
                </c:pt>
                <c:pt idx="3146">
                  <c:v>-10.054197534779192</c:v>
                </c:pt>
                <c:pt idx="3147">
                  <c:v>-10.041405124409598</c:v>
                </c:pt>
                <c:pt idx="3148">
                  <c:v>-10.298935413332305</c:v>
                </c:pt>
                <c:pt idx="3149">
                  <c:v>-10.135180585567497</c:v>
                </c:pt>
                <c:pt idx="3150">
                  <c:v>-10.317931157686342</c:v>
                </c:pt>
                <c:pt idx="3151">
                  <c:v>-10.548528243268033</c:v>
                </c:pt>
                <c:pt idx="3152">
                  <c:v>-9.8892021103698777</c:v>
                </c:pt>
                <c:pt idx="3153">
                  <c:v>-10.205117499450999</c:v>
                </c:pt>
                <c:pt idx="3154">
                  <c:v>-10.305794986703972</c:v>
                </c:pt>
                <c:pt idx="3155">
                  <c:v>-10.524945193808916</c:v>
                </c:pt>
                <c:pt idx="3156">
                  <c:v>-10.461922169928309</c:v>
                </c:pt>
                <c:pt idx="3157">
                  <c:v>-9.2167984829119565</c:v>
                </c:pt>
                <c:pt idx="3158">
                  <c:v>-9.9385358775048669</c:v>
                </c:pt>
                <c:pt idx="3159">
                  <c:v>-10.287059988610761</c:v>
                </c:pt>
                <c:pt idx="3160">
                  <c:v>-10.229214130146261</c:v>
                </c:pt>
                <c:pt idx="3161">
                  <c:v>-9.8655476964320652</c:v>
                </c:pt>
                <c:pt idx="3162">
                  <c:v>-9.6414587634450939</c:v>
                </c:pt>
                <c:pt idx="3163">
                  <c:v>-10.511751183702456</c:v>
                </c:pt>
                <c:pt idx="3164">
                  <c:v>-10.479617224537028</c:v>
                </c:pt>
                <c:pt idx="3165">
                  <c:v>-9.7977404185496759</c:v>
                </c:pt>
                <c:pt idx="3166">
                  <c:v>-10.537218331341144</c:v>
                </c:pt>
                <c:pt idx="3167">
                  <c:v>-9.6019083274079211</c:v>
                </c:pt>
                <c:pt idx="3168">
                  <c:v>-10.123936558468195</c:v>
                </c:pt>
                <c:pt idx="3169">
                  <c:v>-10.166873914403991</c:v>
                </c:pt>
                <c:pt idx="3170">
                  <c:v>-10.179435607087054</c:v>
                </c:pt>
                <c:pt idx="3171">
                  <c:v>-9.5338282023958225</c:v>
                </c:pt>
                <c:pt idx="3172">
                  <c:v>-10.542854879114769</c:v>
                </c:pt>
                <c:pt idx="3173">
                  <c:v>-9.3427023570251908</c:v>
                </c:pt>
                <c:pt idx="3174">
                  <c:v>-10.375677957215109</c:v>
                </c:pt>
                <c:pt idx="3175">
                  <c:v>-9.4425256161804842</c:v>
                </c:pt>
                <c:pt idx="3176">
                  <c:v>-10.443571016270484</c:v>
                </c:pt>
                <c:pt idx="3177">
                  <c:v>-9.7750185396339972</c:v>
                </c:pt>
                <c:pt idx="3178">
                  <c:v>-10.085022726054621</c:v>
                </c:pt>
                <c:pt idx="3179">
                  <c:v>-10.249145912581831</c:v>
                </c:pt>
                <c:pt idx="3180">
                  <c:v>-10.20972948708558</c:v>
                </c:pt>
                <c:pt idx="3181">
                  <c:v>-10.45781049851638</c:v>
                </c:pt>
                <c:pt idx="3182">
                  <c:v>-9.6034409064800919</c:v>
                </c:pt>
                <c:pt idx="3183">
                  <c:v>-10.317931157686342</c:v>
                </c:pt>
                <c:pt idx="3184">
                  <c:v>-10.086359017031738</c:v>
                </c:pt>
                <c:pt idx="3185">
                  <c:v>-9.6422604145991908</c:v>
                </c:pt>
                <c:pt idx="3186">
                  <c:v>-9.593527140798999</c:v>
                </c:pt>
                <c:pt idx="3187">
                  <c:v>-10.397240458227067</c:v>
                </c:pt>
                <c:pt idx="3188">
                  <c:v>-10.532095397812009</c:v>
                </c:pt>
                <c:pt idx="3189">
                  <c:v>-10.096515611533031</c:v>
                </c:pt>
                <c:pt idx="3190">
                  <c:v>-9.9172249490978466</c:v>
                </c:pt>
                <c:pt idx="3191">
                  <c:v>-9.6784762503339827</c:v>
                </c:pt>
                <c:pt idx="3192">
                  <c:v>-10.311316236603052</c:v>
                </c:pt>
                <c:pt idx="3193">
                  <c:v>-10.284746569652928</c:v>
                </c:pt>
                <c:pt idx="3194">
                  <c:v>-10.26060598377946</c:v>
                </c:pt>
                <c:pt idx="3195">
                  <c:v>-10.403024645843185</c:v>
                </c:pt>
                <c:pt idx="3196">
                  <c:v>-9.9194393262406138</c:v>
                </c:pt>
                <c:pt idx="3197">
                  <c:v>-9.3743611080105271</c:v>
                </c:pt>
                <c:pt idx="3198">
                  <c:v>-9.4756309739717217</c:v>
                </c:pt>
                <c:pt idx="3199">
                  <c:v>-10.497985558442057</c:v>
                </c:pt>
                <c:pt idx="3200">
                  <c:v>-10.091095382001388</c:v>
                </c:pt>
                <c:pt idx="3201">
                  <c:v>-10.225214130146261</c:v>
                </c:pt>
                <c:pt idx="3202">
                  <c:v>-10.236319528453471</c:v>
                </c:pt>
                <c:pt idx="3203">
                  <c:v>-10.085708766512431</c:v>
                </c:pt>
                <c:pt idx="3204">
                  <c:v>-9.7942201694394235</c:v>
                </c:pt>
                <c:pt idx="3205">
                  <c:v>-9.6141368851097173</c:v>
                </c:pt>
                <c:pt idx="3206">
                  <c:v>-9.5633853450203397</c:v>
                </c:pt>
                <c:pt idx="3207">
                  <c:v>-10.319184735983436</c:v>
                </c:pt>
                <c:pt idx="3208">
                  <c:v>-9.8435850983934863</c:v>
                </c:pt>
                <c:pt idx="3209">
                  <c:v>-9.7420705525127396</c:v>
                </c:pt>
                <c:pt idx="3210">
                  <c:v>-10.507751183702457</c:v>
                </c:pt>
                <c:pt idx="3211">
                  <c:v>-10.32270485818257</c:v>
                </c:pt>
                <c:pt idx="3212">
                  <c:v>-10.284746569652928</c:v>
                </c:pt>
                <c:pt idx="3213">
                  <c:v>-9.7206448668546077</c:v>
                </c:pt>
                <c:pt idx="3214">
                  <c:v>-10.286436431983237</c:v>
                </c:pt>
                <c:pt idx="3215">
                  <c:v>-10.547950134616212</c:v>
                </c:pt>
                <c:pt idx="3216">
                  <c:v>-10.03107888403458</c:v>
                </c:pt>
                <c:pt idx="3217">
                  <c:v>-9.7484205784416407</c:v>
                </c:pt>
                <c:pt idx="3218">
                  <c:v>-10.352303422408845</c:v>
                </c:pt>
                <c:pt idx="3219">
                  <c:v>-10.149046064498105</c:v>
                </c:pt>
                <c:pt idx="3220">
                  <c:v>-9.6121889386467121</c:v>
                </c:pt>
                <c:pt idx="3221">
                  <c:v>-10.241925931271172</c:v>
                </c:pt>
                <c:pt idx="3222">
                  <c:v>-10.233132042440356</c:v>
                </c:pt>
                <c:pt idx="3223">
                  <c:v>-10.146162778983095</c:v>
                </c:pt>
                <c:pt idx="3224">
                  <c:v>-9.8349926440428757</c:v>
                </c:pt>
                <c:pt idx="3225">
                  <c:v>-10.024798386940121</c:v>
                </c:pt>
                <c:pt idx="3226">
                  <c:v>-9.7304217010203828</c:v>
                </c:pt>
                <c:pt idx="3227">
                  <c:v>-10.211027584409436</c:v>
                </c:pt>
                <c:pt idx="3228">
                  <c:v>-9.8591047729717989</c:v>
                </c:pt>
                <c:pt idx="3229">
                  <c:v>-9.8785418051851845</c:v>
                </c:pt>
                <c:pt idx="3230">
                  <c:v>-10.351960644501661</c:v>
                </c:pt>
                <c:pt idx="3231">
                  <c:v>-9.8492901039823106</c:v>
                </c:pt>
                <c:pt idx="3232">
                  <c:v>-10.01084310359022</c:v>
                </c:pt>
                <c:pt idx="3233">
                  <c:v>-9.7526537108313054</c:v>
                </c:pt>
                <c:pt idx="3234">
                  <c:v>-9.3977181350623358</c:v>
                </c:pt>
                <c:pt idx="3235">
                  <c:v>-9.7642196468883817</c:v>
                </c:pt>
                <c:pt idx="3236">
                  <c:v>-10.207917146121094</c:v>
                </c:pt>
                <c:pt idx="3237">
                  <c:v>-10.438602743480383</c:v>
                </c:pt>
                <c:pt idx="3238">
                  <c:v>-10.296934571612509</c:v>
                </c:pt>
                <c:pt idx="3239">
                  <c:v>-9.853925336254008</c:v>
                </c:pt>
                <c:pt idx="3240">
                  <c:v>-9.9418901432882496</c:v>
                </c:pt>
                <c:pt idx="3241">
                  <c:v>-10.56476950861974</c:v>
                </c:pt>
                <c:pt idx="3242">
                  <c:v>-10.54853372817538</c:v>
                </c:pt>
                <c:pt idx="3243">
                  <c:v>-10.42753776628046</c:v>
                </c:pt>
                <c:pt idx="3244">
                  <c:v>-10.279902869767449</c:v>
                </c:pt>
                <c:pt idx="3245">
                  <c:v>-10.247621908760237</c:v>
                </c:pt>
                <c:pt idx="3246">
                  <c:v>-10.488607281420494</c:v>
                </c:pt>
                <c:pt idx="3247">
                  <c:v>-10.248434813792718</c:v>
                </c:pt>
                <c:pt idx="3248">
                  <c:v>-9.5575478385939707</c:v>
                </c:pt>
                <c:pt idx="3249">
                  <c:v>-9.5645511399806082</c:v>
                </c:pt>
                <c:pt idx="3250">
                  <c:v>-10.31694301383852</c:v>
                </c:pt>
                <c:pt idx="3251">
                  <c:v>-10.253328285686893</c:v>
                </c:pt>
                <c:pt idx="3252">
                  <c:v>-10.245998377514082</c:v>
                </c:pt>
                <c:pt idx="3253">
                  <c:v>-10.011461977121074</c:v>
                </c:pt>
                <c:pt idx="3254">
                  <c:v>-9.6310582396772428</c:v>
                </c:pt>
                <c:pt idx="3255">
                  <c:v>-9.7628235753896444</c:v>
                </c:pt>
                <c:pt idx="3256">
                  <c:v>-9.8431480232525921</c:v>
                </c:pt>
                <c:pt idx="3257">
                  <c:v>-10.551987366776393</c:v>
                </c:pt>
                <c:pt idx="3258">
                  <c:v>-10.486465260695443</c:v>
                </c:pt>
                <c:pt idx="3259">
                  <c:v>-9.7426015432976314</c:v>
                </c:pt>
                <c:pt idx="3260">
                  <c:v>-9.9000559443913936</c:v>
                </c:pt>
                <c:pt idx="3261">
                  <c:v>-10.233917668672138</c:v>
                </c:pt>
                <c:pt idx="3262">
                  <c:v>-9.7153231486734111</c:v>
                </c:pt>
                <c:pt idx="3263">
                  <c:v>-10.423548831766654</c:v>
                </c:pt>
                <c:pt idx="3264">
                  <c:v>-10.209470972946576</c:v>
                </c:pt>
                <c:pt idx="3265">
                  <c:v>-9.6459682748496558</c:v>
                </c:pt>
                <c:pt idx="3266">
                  <c:v>-10.044909782187782</c:v>
                </c:pt>
                <c:pt idx="3267">
                  <c:v>-9.8611852265743547</c:v>
                </c:pt>
                <c:pt idx="3268">
                  <c:v>-10.169205595685471</c:v>
                </c:pt>
                <c:pt idx="3269">
                  <c:v>-10.42753776628046</c:v>
                </c:pt>
                <c:pt idx="3270">
                  <c:v>-9.8601443768826265</c:v>
                </c:pt>
                <c:pt idx="3271">
                  <c:v>-10.084397898579295</c:v>
                </c:pt>
                <c:pt idx="3272">
                  <c:v>-10.08642022536902</c:v>
                </c:pt>
                <c:pt idx="3273">
                  <c:v>-9.6918698217917765</c:v>
                </c:pt>
                <c:pt idx="3274">
                  <c:v>-9.8908472442396498</c:v>
                </c:pt>
                <c:pt idx="3275">
                  <c:v>-10.474777648753255</c:v>
                </c:pt>
                <c:pt idx="3276">
                  <c:v>-10.25660598377946</c:v>
                </c:pt>
                <c:pt idx="3277">
                  <c:v>-10.472891004938912</c:v>
                </c:pt>
                <c:pt idx="3278">
                  <c:v>-9.9963891633228545</c:v>
                </c:pt>
                <c:pt idx="3279">
                  <c:v>-10.28950140918316</c:v>
                </c:pt>
                <c:pt idx="3280">
                  <c:v>-10.395024645843185</c:v>
                </c:pt>
                <c:pt idx="3281">
                  <c:v>-10.157813304565543</c:v>
                </c:pt>
                <c:pt idx="3282">
                  <c:v>-10.266675860156722</c:v>
                </c:pt>
                <c:pt idx="3283">
                  <c:v>-10.181693543053886</c:v>
                </c:pt>
                <c:pt idx="3284">
                  <c:v>-10.069690965299683</c:v>
                </c:pt>
                <c:pt idx="3285">
                  <c:v>-10.292934571612509</c:v>
                </c:pt>
                <c:pt idx="3286">
                  <c:v>-9.8895455656511047</c:v>
                </c:pt>
                <c:pt idx="3287">
                  <c:v>-9.9693093785675764</c:v>
                </c:pt>
                <c:pt idx="3288">
                  <c:v>-10.347960644501661</c:v>
                </c:pt>
                <c:pt idx="3289">
                  <c:v>-10.193884465473289</c:v>
                </c:pt>
                <c:pt idx="3290">
                  <c:v>-10.037057940115705</c:v>
                </c:pt>
                <c:pt idx="3291">
                  <c:v>-9.9939475904887356</c:v>
                </c:pt>
                <c:pt idx="3292">
                  <c:v>-9.9963891633228545</c:v>
                </c:pt>
                <c:pt idx="3293">
                  <c:v>-10.57731456055172</c:v>
                </c:pt>
                <c:pt idx="3294">
                  <c:v>-10.102216036959295</c:v>
                </c:pt>
                <c:pt idx="3295">
                  <c:v>-9.0994138636097475</c:v>
                </c:pt>
                <c:pt idx="3296">
                  <c:v>-9.5491536186124488</c:v>
                </c:pt>
                <c:pt idx="3297">
                  <c:v>-9.5506158899406497</c:v>
                </c:pt>
                <c:pt idx="3298">
                  <c:v>-9.8422136345424427</c:v>
                </c:pt>
                <c:pt idx="3299">
                  <c:v>-9.8582273250362569</c:v>
                </c:pt>
                <c:pt idx="3300">
                  <c:v>-9.7537237589767436</c:v>
                </c:pt>
                <c:pt idx="3301">
                  <c:v>-10.47394961441036</c:v>
                </c:pt>
                <c:pt idx="3302">
                  <c:v>-9.9902980516582414</c:v>
                </c:pt>
                <c:pt idx="3303">
                  <c:v>-10.351633330581656</c:v>
                </c:pt>
                <c:pt idx="3304">
                  <c:v>-10.560769508619741</c:v>
                </c:pt>
                <c:pt idx="3305">
                  <c:v>-10.512945193808918</c:v>
                </c:pt>
                <c:pt idx="3306">
                  <c:v>-9.6751087357883456</c:v>
                </c:pt>
                <c:pt idx="3307">
                  <c:v>-10.297245195664779</c:v>
                </c:pt>
                <c:pt idx="3308">
                  <c:v>-9.8927946553391948</c:v>
                </c:pt>
                <c:pt idx="3309">
                  <c:v>-10.05714556263214</c:v>
                </c:pt>
                <c:pt idx="3310">
                  <c:v>-10.256720576806821</c:v>
                </c:pt>
                <c:pt idx="3311">
                  <c:v>-9.769113925798008</c:v>
                </c:pt>
                <c:pt idx="3312">
                  <c:v>-10.294656254958781</c:v>
                </c:pt>
                <c:pt idx="3313">
                  <c:v>-10.177918704588397</c:v>
                </c:pt>
                <c:pt idx="3314">
                  <c:v>-9.6342798061483919</c:v>
                </c:pt>
                <c:pt idx="3315">
                  <c:v>-10.168180218331804</c:v>
                </c:pt>
                <c:pt idx="3316">
                  <c:v>-10.36648136674007</c:v>
                </c:pt>
                <c:pt idx="3317">
                  <c:v>-9.7264217010203833</c:v>
                </c:pt>
                <c:pt idx="3318">
                  <c:v>-10.495397345193906</c:v>
                </c:pt>
                <c:pt idx="3319">
                  <c:v>-9.8603152802816094</c:v>
                </c:pt>
                <c:pt idx="3320">
                  <c:v>-10.412611974877457</c:v>
                </c:pt>
                <c:pt idx="3321">
                  <c:v>-10.224336995278389</c:v>
                </c:pt>
                <c:pt idx="3322">
                  <c:v>-9.3344027252400057</c:v>
                </c:pt>
                <c:pt idx="3323">
                  <c:v>-10.080397898579296</c:v>
                </c:pt>
                <c:pt idx="3324">
                  <c:v>-9.2920920466344175</c:v>
                </c:pt>
                <c:pt idx="3325">
                  <c:v>-10.265841881250783</c:v>
                </c:pt>
                <c:pt idx="3326">
                  <c:v>-10.114033756180334</c:v>
                </c:pt>
                <c:pt idx="3327">
                  <c:v>-10.203141273837431</c:v>
                </c:pt>
                <c:pt idx="3328">
                  <c:v>-9.9563714567580739</c:v>
                </c:pt>
                <c:pt idx="3329">
                  <c:v>-10.177918704588397</c:v>
                </c:pt>
                <c:pt idx="3330">
                  <c:v>-10.033057940115704</c:v>
                </c:pt>
                <c:pt idx="3331">
                  <c:v>-10.12201448355871</c:v>
                </c:pt>
                <c:pt idx="3332">
                  <c:v>-9.8915115451483722</c:v>
                </c:pt>
                <c:pt idx="3333">
                  <c:v>-10.19914127383743</c:v>
                </c:pt>
                <c:pt idx="3334">
                  <c:v>-10.35039807232328</c:v>
                </c:pt>
                <c:pt idx="3335">
                  <c:v>-10.008428903958562</c:v>
                </c:pt>
                <c:pt idx="3336">
                  <c:v>-10.225118231005204</c:v>
                </c:pt>
                <c:pt idx="3337">
                  <c:v>-10.320459405420563</c:v>
                </c:pt>
                <c:pt idx="3338">
                  <c:v>-10.22192781800111</c:v>
                </c:pt>
                <c:pt idx="3339">
                  <c:v>-9.6963863513978659</c:v>
                </c:pt>
                <c:pt idx="3340">
                  <c:v>-10.298446342725828</c:v>
                </c:pt>
                <c:pt idx="3341">
                  <c:v>-10.078420225369021</c:v>
                </c:pt>
                <c:pt idx="3342">
                  <c:v>-9.9310376318121847</c:v>
                </c:pt>
                <c:pt idx="3343">
                  <c:v>-10.030499502437358</c:v>
                </c:pt>
                <c:pt idx="3344">
                  <c:v>-10.504524884198684</c:v>
                </c:pt>
                <c:pt idx="3345">
                  <c:v>-10.291518378070558</c:v>
                </c:pt>
                <c:pt idx="3346">
                  <c:v>-10.204586990508378</c:v>
                </c:pt>
                <c:pt idx="3347">
                  <c:v>-9.8366794764212457</c:v>
                </c:pt>
                <c:pt idx="3348">
                  <c:v>-10.260176321845307</c:v>
                </c:pt>
                <c:pt idx="3349">
                  <c:v>-10.396847610425548</c:v>
                </c:pt>
                <c:pt idx="3350">
                  <c:v>-10.270217924595409</c:v>
                </c:pt>
                <c:pt idx="3351">
                  <c:v>-10.330324744928724</c:v>
                </c:pt>
                <c:pt idx="3352">
                  <c:v>-9.4345281508028922</c:v>
                </c:pt>
                <c:pt idx="3353">
                  <c:v>-9.690753177984309</c:v>
                </c:pt>
                <c:pt idx="3354">
                  <c:v>-10.098906763805878</c:v>
                </c:pt>
                <c:pt idx="3355">
                  <c:v>-9.4316387374289832</c:v>
                </c:pt>
                <c:pt idx="3356">
                  <c:v>-10.232339797476355</c:v>
                </c:pt>
                <c:pt idx="3357">
                  <c:v>-10.339391517901142</c:v>
                </c:pt>
                <c:pt idx="3358">
                  <c:v>-9.5118318283736354</c:v>
                </c:pt>
                <c:pt idx="3359">
                  <c:v>-10.090654074988384</c:v>
                </c:pt>
                <c:pt idx="3360">
                  <c:v>-9.8547488434931161</c:v>
                </c:pt>
                <c:pt idx="3361">
                  <c:v>-10.438739467749208</c:v>
                </c:pt>
                <c:pt idx="3362">
                  <c:v>-10.223521559666244</c:v>
                </c:pt>
                <c:pt idx="3363">
                  <c:v>-10.358745494469831</c:v>
                </c:pt>
                <c:pt idx="3364">
                  <c:v>-10.406640148914153</c:v>
                </c:pt>
                <c:pt idx="3365">
                  <c:v>-10.094770618067132</c:v>
                </c:pt>
                <c:pt idx="3366">
                  <c:v>-10.232339797476355</c:v>
                </c:pt>
                <c:pt idx="3367">
                  <c:v>-9.9035678631317019</c:v>
                </c:pt>
                <c:pt idx="3368">
                  <c:v>-9.9396234245914545</c:v>
                </c:pt>
                <c:pt idx="3369">
                  <c:v>-9.6531387297099549</c:v>
                </c:pt>
                <c:pt idx="3370">
                  <c:v>-9.8209831834270069</c:v>
                </c:pt>
                <c:pt idx="3371">
                  <c:v>-10.477396227989658</c:v>
                </c:pt>
                <c:pt idx="3372">
                  <c:v>-9.9617616991748346</c:v>
                </c:pt>
                <c:pt idx="3373">
                  <c:v>-10.479535610755482</c:v>
                </c:pt>
                <c:pt idx="3374">
                  <c:v>-10.529119779912586</c:v>
                </c:pt>
                <c:pt idx="3375">
                  <c:v>-9.2568723110111577</c:v>
                </c:pt>
                <c:pt idx="3376">
                  <c:v>-10.237998377514083</c:v>
                </c:pt>
                <c:pt idx="3377">
                  <c:v>-10.020136184864981</c:v>
                </c:pt>
                <c:pt idx="3378">
                  <c:v>-10.495030944542586</c:v>
                </c:pt>
                <c:pt idx="3379">
                  <c:v>-10.454375271609571</c:v>
                </c:pt>
                <c:pt idx="3380">
                  <c:v>-10.074420225369019</c:v>
                </c:pt>
                <c:pt idx="3381">
                  <c:v>-10.034842127731823</c:v>
                </c:pt>
                <c:pt idx="3382">
                  <c:v>-9.2054412304772413</c:v>
                </c:pt>
                <c:pt idx="3383">
                  <c:v>-9.9774557313045822</c:v>
                </c:pt>
                <c:pt idx="3384">
                  <c:v>-8.9690062877335333</c:v>
                </c:pt>
                <c:pt idx="3385">
                  <c:v>-10.025861068771125</c:v>
                </c:pt>
                <c:pt idx="3386">
                  <c:v>-10.290975453136957</c:v>
                </c:pt>
                <c:pt idx="3387">
                  <c:v>-10.21474908082552</c:v>
                </c:pt>
                <c:pt idx="3388">
                  <c:v>-10.025861068771125</c:v>
                </c:pt>
                <c:pt idx="3389">
                  <c:v>-9.9338994631314197</c:v>
                </c:pt>
                <c:pt idx="3390">
                  <c:v>-9.7310559450677676</c:v>
                </c:pt>
                <c:pt idx="3391">
                  <c:v>-10.211581934330813</c:v>
                </c:pt>
                <c:pt idx="3392">
                  <c:v>-9.7559535116982321</c:v>
                </c:pt>
                <c:pt idx="3393">
                  <c:v>-9.2794855743231413</c:v>
                </c:pt>
                <c:pt idx="3394">
                  <c:v>-10.576502924038515</c:v>
                </c:pt>
                <c:pt idx="3395">
                  <c:v>-9.6785852433513675</c:v>
                </c:pt>
                <c:pt idx="3396">
                  <c:v>-10.404611974877456</c:v>
                </c:pt>
                <c:pt idx="3397">
                  <c:v>-10.098368661428971</c:v>
                </c:pt>
                <c:pt idx="3398">
                  <c:v>-10.116596378813</c:v>
                </c:pt>
                <c:pt idx="3399">
                  <c:v>-10.043917020350074</c:v>
                </c:pt>
                <c:pt idx="3400">
                  <c:v>-10.206852763135535</c:v>
                </c:pt>
                <c:pt idx="3401">
                  <c:v>-10.101844412220707</c:v>
                </c:pt>
                <c:pt idx="3402">
                  <c:v>-10.559821690502796</c:v>
                </c:pt>
                <c:pt idx="3403">
                  <c:v>-10.372635764109194</c:v>
                </c:pt>
                <c:pt idx="3404">
                  <c:v>-9.6331557500347369</c:v>
                </c:pt>
                <c:pt idx="3405">
                  <c:v>-9.7099519442435565</c:v>
                </c:pt>
                <c:pt idx="3406">
                  <c:v>-9.8847946553391939</c:v>
                </c:pt>
                <c:pt idx="3407">
                  <c:v>-9.6323439845889158</c:v>
                </c:pt>
                <c:pt idx="3408">
                  <c:v>-9.7956700881863785</c:v>
                </c:pt>
                <c:pt idx="3409">
                  <c:v>-9.9298901432882491</c:v>
                </c:pt>
                <c:pt idx="3410">
                  <c:v>-10.242146551375113</c:v>
                </c:pt>
                <c:pt idx="3411">
                  <c:v>-10.09628986754368</c:v>
                </c:pt>
                <c:pt idx="3412">
                  <c:v>-9.9829052442476698</c:v>
                </c:pt>
                <c:pt idx="3413">
                  <c:v>-9.9191000795148359</c:v>
                </c:pt>
                <c:pt idx="3414">
                  <c:v>-9.7411134033341256</c:v>
                </c:pt>
                <c:pt idx="3415">
                  <c:v>-10.531950134616212</c:v>
                </c:pt>
                <c:pt idx="3416">
                  <c:v>-10.477680275953249</c:v>
                </c:pt>
                <c:pt idx="3417">
                  <c:v>-10.024585607508445</c:v>
                </c:pt>
                <c:pt idx="3418">
                  <c:v>-10.035487199401878</c:v>
                </c:pt>
                <c:pt idx="3419">
                  <c:v>-10.268746569652928</c:v>
                </c:pt>
                <c:pt idx="3420">
                  <c:v>-10.495030944542586</c:v>
                </c:pt>
                <c:pt idx="3421">
                  <c:v>-10.065022726054622</c:v>
                </c:pt>
                <c:pt idx="3422">
                  <c:v>-9.8761572793649908</c:v>
                </c:pt>
                <c:pt idx="3423">
                  <c:v>-10.077801268812197</c:v>
                </c:pt>
                <c:pt idx="3424">
                  <c:v>-9.7701002244727171</c:v>
                </c:pt>
                <c:pt idx="3425">
                  <c:v>-10.278081763176314</c:v>
                </c:pt>
                <c:pt idx="3426">
                  <c:v>-10.313788191740247</c:v>
                </c:pt>
                <c:pt idx="3427">
                  <c:v>-10.452287316364218</c:v>
                </c:pt>
                <c:pt idx="3428">
                  <c:v>-9.4914658676341066</c:v>
                </c:pt>
                <c:pt idx="3429">
                  <c:v>-10.137024808369357</c:v>
                </c:pt>
                <c:pt idx="3430">
                  <c:v>-10.35823337673758</c:v>
                </c:pt>
                <c:pt idx="3431">
                  <c:v>-10.086083171285061</c:v>
                </c:pt>
                <c:pt idx="3432">
                  <c:v>-10.132663683071208</c:v>
                </c:pt>
                <c:pt idx="3433">
                  <c:v>-9.9258901432882496</c:v>
                </c:pt>
                <c:pt idx="3434">
                  <c:v>-9.7279654623904595</c:v>
                </c:pt>
                <c:pt idx="3435">
                  <c:v>-9.8743085843998699</c:v>
                </c:pt>
                <c:pt idx="3436">
                  <c:v>-10.168937261801224</c:v>
                </c:pt>
                <c:pt idx="3437">
                  <c:v>-10.56055515706101</c:v>
                </c:pt>
                <c:pt idx="3438">
                  <c:v>-10.446204368210589</c:v>
                </c:pt>
                <c:pt idx="3439">
                  <c:v>-10.212336995278388</c:v>
                </c:pt>
                <c:pt idx="3440">
                  <c:v>-10.019312016424244</c:v>
                </c:pt>
                <c:pt idx="3441">
                  <c:v>-10.558185199345653</c:v>
                </c:pt>
                <c:pt idx="3442">
                  <c:v>-10.493224352182441</c:v>
                </c:pt>
                <c:pt idx="3443">
                  <c:v>-10.470465260695443</c:v>
                </c:pt>
                <c:pt idx="3444">
                  <c:v>-9.5601002090669969</c:v>
                </c:pt>
                <c:pt idx="3445">
                  <c:v>-10.068397898579295</c:v>
                </c:pt>
                <c:pt idx="3446">
                  <c:v>-10.226760390674546</c:v>
                </c:pt>
                <c:pt idx="3447">
                  <c:v>-10.352611422069923</c:v>
                </c:pt>
                <c:pt idx="3448">
                  <c:v>-10.41253786882481</c:v>
                </c:pt>
                <c:pt idx="3449">
                  <c:v>-10.003547718669603</c:v>
                </c:pt>
                <c:pt idx="3450">
                  <c:v>-10.235694063259736</c:v>
                </c:pt>
                <c:pt idx="3451">
                  <c:v>-10.254675860156722</c:v>
                </c:pt>
                <c:pt idx="3452">
                  <c:v>-9.7229748617706946</c:v>
                </c:pt>
                <c:pt idx="3453">
                  <c:v>-9.7348173698432845</c:v>
                </c:pt>
                <c:pt idx="3454">
                  <c:v>-10.286109893559793</c:v>
                </c:pt>
                <c:pt idx="3455">
                  <c:v>-10.344246134645571</c:v>
                </c:pt>
                <c:pt idx="3456">
                  <c:v>-9.804494462581026</c:v>
                </c:pt>
                <c:pt idx="3457">
                  <c:v>-9.9350816466665464</c:v>
                </c:pt>
                <c:pt idx="3458">
                  <c:v>-9.928752053501146</c:v>
                </c:pt>
                <c:pt idx="3459">
                  <c:v>-10.424629789823488</c:v>
                </c:pt>
                <c:pt idx="3460">
                  <c:v>-9.7050651764648421</c:v>
                </c:pt>
                <c:pt idx="3461">
                  <c:v>-10.180351210064018</c:v>
                </c:pt>
                <c:pt idx="3462">
                  <c:v>-9.8261285525207605</c:v>
                </c:pt>
                <c:pt idx="3463">
                  <c:v>-9.596480202080846</c:v>
                </c:pt>
                <c:pt idx="3464">
                  <c:v>-10.513218331341143</c:v>
                </c:pt>
                <c:pt idx="3465">
                  <c:v>-9.7514858998625478</c:v>
                </c:pt>
                <c:pt idx="3466">
                  <c:v>-10.01107888403458</c:v>
                </c:pt>
                <c:pt idx="3467">
                  <c:v>-10.566508497459719</c:v>
                </c:pt>
                <c:pt idx="3468">
                  <c:v>-10.165918704588396</c:v>
                </c:pt>
                <c:pt idx="3469">
                  <c:v>-10.233248480328854</c:v>
                </c:pt>
                <c:pt idx="3470">
                  <c:v>-9.7414297441777737</c:v>
                </c:pt>
                <c:pt idx="3471">
                  <c:v>-9.815531000187347</c:v>
                </c:pt>
                <c:pt idx="3472">
                  <c:v>-9.7465514307419614</c:v>
                </c:pt>
                <c:pt idx="3473">
                  <c:v>-10.285577319177793</c:v>
                </c:pt>
                <c:pt idx="3474">
                  <c:v>-9.8464082667492843</c:v>
                </c:pt>
                <c:pt idx="3475">
                  <c:v>-10.364635764109195</c:v>
                </c:pt>
                <c:pt idx="3476">
                  <c:v>-10.030072287511846</c:v>
                </c:pt>
                <c:pt idx="3477">
                  <c:v>-10.351417850888799</c:v>
                </c:pt>
                <c:pt idx="3478">
                  <c:v>-10.46219700167007</c:v>
                </c:pt>
                <c:pt idx="3479">
                  <c:v>-10.454777648753254</c:v>
                </c:pt>
                <c:pt idx="3480">
                  <c:v>-10.496945193808916</c:v>
                </c:pt>
                <c:pt idx="3481">
                  <c:v>-10.274358428457234</c:v>
                </c:pt>
                <c:pt idx="3482">
                  <c:v>-9.2034177836245359</c:v>
                </c:pt>
                <c:pt idx="3483">
                  <c:v>-10.10506121331516</c:v>
                </c:pt>
                <c:pt idx="3484">
                  <c:v>-10.267525835003973</c:v>
                </c:pt>
                <c:pt idx="3485">
                  <c:v>-9.5486316422970692</c:v>
                </c:pt>
                <c:pt idx="3486">
                  <c:v>-10.408537868824808</c:v>
                </c:pt>
                <c:pt idx="3487">
                  <c:v>-10.357058058784094</c:v>
                </c:pt>
                <c:pt idx="3488">
                  <c:v>-9.403129970692568</c:v>
                </c:pt>
                <c:pt idx="3489">
                  <c:v>-10.402554453908987</c:v>
                </c:pt>
                <c:pt idx="3490">
                  <c:v>-10.023623935966558</c:v>
                </c:pt>
                <c:pt idx="3491">
                  <c:v>-10.277794986703972</c:v>
                </c:pt>
                <c:pt idx="3492">
                  <c:v>-10.032016165153776</c:v>
                </c:pt>
                <c:pt idx="3493">
                  <c:v>-10.195714226879474</c:v>
                </c:pt>
                <c:pt idx="3494">
                  <c:v>-10.556555157061009</c:v>
                </c:pt>
                <c:pt idx="3495">
                  <c:v>-10.003932958959172</c:v>
                </c:pt>
                <c:pt idx="3496">
                  <c:v>-10.426739467749208</c:v>
                </c:pt>
                <c:pt idx="3497">
                  <c:v>-10.011502409598769</c:v>
                </c:pt>
                <c:pt idx="3498">
                  <c:v>-10.334713702159267</c:v>
                </c:pt>
                <c:pt idx="3499">
                  <c:v>-10.385821911104044</c:v>
                </c:pt>
                <c:pt idx="3500">
                  <c:v>-9.8323775087630789</c:v>
                </c:pt>
                <c:pt idx="3501">
                  <c:v>-10.572119538412029</c:v>
                </c:pt>
                <c:pt idx="3502">
                  <c:v>-9.880055944391394</c:v>
                </c:pt>
                <c:pt idx="3503">
                  <c:v>-10.099434706425667</c:v>
                </c:pt>
                <c:pt idx="3504">
                  <c:v>-9.7055080964527569</c:v>
                </c:pt>
                <c:pt idx="3505">
                  <c:v>-10.327391517901141</c:v>
                </c:pt>
                <c:pt idx="3506">
                  <c:v>-10.218729808203895</c:v>
                </c:pt>
                <c:pt idx="3507">
                  <c:v>-10.302239304417895</c:v>
                </c:pt>
                <c:pt idx="3508">
                  <c:v>-10.232510790131201</c:v>
                </c:pt>
                <c:pt idx="3509">
                  <c:v>-10.059724834644953</c:v>
                </c:pt>
                <c:pt idx="3510">
                  <c:v>-9.9516825739341108</c:v>
                </c:pt>
                <c:pt idx="3511">
                  <c:v>-10.010675920486765</c:v>
                </c:pt>
                <c:pt idx="3512">
                  <c:v>-10.157918704588395</c:v>
                </c:pt>
                <c:pt idx="3513">
                  <c:v>-10.004340451378809</c:v>
                </c:pt>
                <c:pt idx="3514">
                  <c:v>-10.421718199008618</c:v>
                </c:pt>
                <c:pt idx="3515">
                  <c:v>-10.25169661959192</c:v>
                </c:pt>
                <c:pt idx="3516">
                  <c:v>-10.09965116598633</c:v>
                </c:pt>
                <c:pt idx="3517">
                  <c:v>-10.299125167792804</c:v>
                </c:pt>
                <c:pt idx="3518">
                  <c:v>-9.9487170914912291</c:v>
                </c:pt>
                <c:pt idx="3519">
                  <c:v>-10.257591089859279</c:v>
                </c:pt>
                <c:pt idx="3520">
                  <c:v>-10.049026144016704</c:v>
                </c:pt>
                <c:pt idx="3521">
                  <c:v>-9.9893212478213176</c:v>
                </c:pt>
                <c:pt idx="3522">
                  <c:v>-9.874967486900827</c:v>
                </c:pt>
                <c:pt idx="3523">
                  <c:v>-10.272075007995792</c:v>
                </c:pt>
                <c:pt idx="3524">
                  <c:v>-10.312522692490209</c:v>
                </c:pt>
                <c:pt idx="3525">
                  <c:v>-10.484126955998807</c:v>
                </c:pt>
                <c:pt idx="3526">
                  <c:v>-10.357786371842092</c:v>
                </c:pt>
                <c:pt idx="3527">
                  <c:v>-9.9475337275972802</c:v>
                </c:pt>
                <c:pt idx="3528">
                  <c:v>-9.7486435282973112</c:v>
                </c:pt>
                <c:pt idx="3529">
                  <c:v>-10.263525835003973</c:v>
                </c:pt>
                <c:pt idx="3530">
                  <c:v>-10.24834622406344</c:v>
                </c:pt>
                <c:pt idx="3531">
                  <c:v>-9.9806785002560332</c:v>
                </c:pt>
                <c:pt idx="3532">
                  <c:v>-10.264376975653958</c:v>
                </c:pt>
                <c:pt idx="3533">
                  <c:v>-10.129753796212238</c:v>
                </c:pt>
                <c:pt idx="3534">
                  <c:v>-9.9648523349872935</c:v>
                </c:pt>
                <c:pt idx="3535">
                  <c:v>-9.1192715352452165</c:v>
                </c:pt>
                <c:pt idx="3536">
                  <c:v>-10.18314127383743</c:v>
                </c:pt>
                <c:pt idx="3537">
                  <c:v>-9.5699083274079211</c:v>
                </c:pt>
                <c:pt idx="3538">
                  <c:v>-10.372127737219669</c:v>
                </c:pt>
                <c:pt idx="3539">
                  <c:v>-10.541940903219137</c:v>
                </c:pt>
                <c:pt idx="3540">
                  <c:v>-10.311623066346806</c:v>
                </c:pt>
                <c:pt idx="3541">
                  <c:v>-10.075338812086365</c:v>
                </c:pt>
                <c:pt idx="3542">
                  <c:v>-9.9648523349872935</c:v>
                </c:pt>
                <c:pt idx="3543">
                  <c:v>-10.298239304417896</c:v>
                </c:pt>
                <c:pt idx="3544">
                  <c:v>-9.7240701172721344</c:v>
                </c:pt>
                <c:pt idx="3545">
                  <c:v>-10.13634236608732</c:v>
                </c:pt>
                <c:pt idx="3546">
                  <c:v>-9.915607385170631</c:v>
                </c:pt>
                <c:pt idx="3547">
                  <c:v>-10.316130543840703</c:v>
                </c:pt>
                <c:pt idx="3548">
                  <c:v>-10.339954097432758</c:v>
                </c:pt>
                <c:pt idx="3549">
                  <c:v>-9.4874362192589761</c:v>
                </c:pt>
                <c:pt idx="3550">
                  <c:v>-10.033874037243622</c:v>
                </c:pt>
                <c:pt idx="3551">
                  <c:v>-10.318846301020704</c:v>
                </c:pt>
                <c:pt idx="3552">
                  <c:v>-10.457133206112962</c:v>
                </c:pt>
                <c:pt idx="3553">
                  <c:v>-10.067157379882056</c:v>
                </c:pt>
                <c:pt idx="3554">
                  <c:v>-10.453949614410361</c:v>
                </c:pt>
                <c:pt idx="3555">
                  <c:v>-10.145948296854113</c:v>
                </c:pt>
                <c:pt idx="3556">
                  <c:v>-10.294239304417896</c:v>
                </c:pt>
                <c:pt idx="3557">
                  <c:v>-10.233545839542353</c:v>
                </c:pt>
                <c:pt idx="3558">
                  <c:v>-10.332246134645573</c:v>
                </c:pt>
                <c:pt idx="3559">
                  <c:v>-9.8580112894807641</c:v>
                </c:pt>
                <c:pt idx="3560">
                  <c:v>-10.231072399910371</c:v>
                </c:pt>
                <c:pt idx="3561">
                  <c:v>-10.217998377514082</c:v>
                </c:pt>
                <c:pt idx="3562">
                  <c:v>-10.209925931271172</c:v>
                </c:pt>
                <c:pt idx="3563">
                  <c:v>-9.9265536924508986</c:v>
                </c:pt>
                <c:pt idx="3564">
                  <c:v>-10.027265660016733</c:v>
                </c:pt>
                <c:pt idx="3565">
                  <c:v>-9.8009831834270056</c:v>
                </c:pt>
                <c:pt idx="3566">
                  <c:v>-10.376847610425548</c:v>
                </c:pt>
                <c:pt idx="3567">
                  <c:v>-9.7100705525127395</c:v>
                </c:pt>
                <c:pt idx="3568">
                  <c:v>-10.047688487752623</c:v>
                </c:pt>
                <c:pt idx="3569">
                  <c:v>-9.216665632008441</c:v>
                </c:pt>
                <c:pt idx="3570">
                  <c:v>-10.453133206112962</c:v>
                </c:pt>
                <c:pt idx="3571">
                  <c:v>-10.302244789325243</c:v>
                </c:pt>
                <c:pt idx="3572">
                  <c:v>-10.208320405927152</c:v>
                </c:pt>
                <c:pt idx="3573">
                  <c:v>-10.396544349312659</c:v>
                </c:pt>
                <c:pt idx="3574">
                  <c:v>-9.884119873931219</c:v>
                </c:pt>
                <c:pt idx="3575">
                  <c:v>-10.286306929982693</c:v>
                </c:pt>
                <c:pt idx="3576">
                  <c:v>-10.244346224063438</c:v>
                </c:pt>
                <c:pt idx="3577">
                  <c:v>-9.7588674645617246</c:v>
                </c:pt>
                <c:pt idx="3578">
                  <c:v>-9.6397818899228191</c:v>
                </c:pt>
                <c:pt idx="3579">
                  <c:v>-10.092136029809595</c:v>
                </c:pt>
                <c:pt idx="3580">
                  <c:v>-9.4379961469650677</c:v>
                </c:pt>
                <c:pt idx="3581">
                  <c:v>-9.8952344077206771</c:v>
                </c:pt>
                <c:pt idx="3582">
                  <c:v>-9.7186997426037518</c:v>
                </c:pt>
                <c:pt idx="3583">
                  <c:v>-10.265501409183159</c:v>
                </c:pt>
                <c:pt idx="3584">
                  <c:v>-10.359494534535607</c:v>
                </c:pt>
                <c:pt idx="3585">
                  <c:v>-9.9121775125057088</c:v>
                </c:pt>
                <c:pt idx="3586">
                  <c:v>-10.236854753882378</c:v>
                </c:pt>
                <c:pt idx="3587">
                  <c:v>-10.484524884198683</c:v>
                </c:pt>
                <c:pt idx="3588">
                  <c:v>-10.286306929982693</c:v>
                </c:pt>
                <c:pt idx="3589">
                  <c:v>-10.136024393490924</c:v>
                </c:pt>
                <c:pt idx="3590">
                  <c:v>-10.241008702324732</c:v>
                </c:pt>
                <c:pt idx="3591">
                  <c:v>-9.9277141321209079</c:v>
                </c:pt>
                <c:pt idx="3592">
                  <c:v>-10.415679256842749</c:v>
                </c:pt>
                <c:pt idx="3593">
                  <c:v>-10.084452442429523</c:v>
                </c:pt>
                <c:pt idx="3594">
                  <c:v>-10.208320405927152</c:v>
                </c:pt>
                <c:pt idx="3595">
                  <c:v>-10.259525835003974</c:v>
                </c:pt>
                <c:pt idx="3596">
                  <c:v>-10.236854753882378</c:v>
                </c:pt>
                <c:pt idx="3597">
                  <c:v>-10.358540565231797</c:v>
                </c:pt>
                <c:pt idx="3598">
                  <c:v>-10.321216285302967</c:v>
                </c:pt>
                <c:pt idx="3599">
                  <c:v>-10.266358428457233</c:v>
                </c:pt>
                <c:pt idx="3600">
                  <c:v>-10.013698728756944</c:v>
                </c:pt>
                <c:pt idx="3601">
                  <c:v>-10.343417850888798</c:v>
                </c:pt>
                <c:pt idx="3602">
                  <c:v>-10.135286738275628</c:v>
                </c:pt>
                <c:pt idx="3603">
                  <c:v>-9.0263351563279777</c:v>
                </c:pt>
                <c:pt idx="3604">
                  <c:v>-10.402541535143101</c:v>
                </c:pt>
                <c:pt idx="3605">
                  <c:v>-9.9488716076089201</c:v>
                </c:pt>
                <c:pt idx="3606">
                  <c:v>-9.7320381460742738</c:v>
                </c:pt>
                <c:pt idx="3607">
                  <c:v>-10.570180895625445</c:v>
                </c:pt>
                <c:pt idx="3608">
                  <c:v>-10.201917668672138</c:v>
                </c:pt>
                <c:pt idx="3609">
                  <c:v>-9.4697428181426435</c:v>
                </c:pt>
                <c:pt idx="3610">
                  <c:v>-9.7128759330857832</c:v>
                </c:pt>
                <c:pt idx="3611">
                  <c:v>-10.032429456766094</c:v>
                </c:pt>
                <c:pt idx="3612">
                  <c:v>-9.5711446284991091</c:v>
                </c:pt>
                <c:pt idx="3613">
                  <c:v>-9.7137873591545176</c:v>
                </c:pt>
                <c:pt idx="3614">
                  <c:v>-10.498342718506322</c:v>
                </c:pt>
                <c:pt idx="3615">
                  <c:v>-10.304522692490208</c:v>
                </c:pt>
                <c:pt idx="3616">
                  <c:v>-10.065286218069778</c:v>
                </c:pt>
                <c:pt idx="3617">
                  <c:v>-9.8460107205071861</c:v>
                </c:pt>
                <c:pt idx="3618">
                  <c:v>-9.881224949097847</c:v>
                </c:pt>
                <c:pt idx="3619">
                  <c:v>-10.558912326315257</c:v>
                </c:pt>
                <c:pt idx="3620">
                  <c:v>-10.040361831201297</c:v>
                </c:pt>
                <c:pt idx="3621">
                  <c:v>-10.206729808203894</c:v>
                </c:pt>
                <c:pt idx="3622">
                  <c:v>-9.9931899620205318</c:v>
                </c:pt>
                <c:pt idx="3623">
                  <c:v>-10.387578132445713</c:v>
                </c:pt>
                <c:pt idx="3624">
                  <c:v>-10.564965235575633</c:v>
                </c:pt>
                <c:pt idx="3625">
                  <c:v>-10.332883566717607</c:v>
                </c:pt>
                <c:pt idx="3626">
                  <c:v>-10.031114408878551</c:v>
                </c:pt>
                <c:pt idx="3627">
                  <c:v>-10.123944437887443</c:v>
                </c:pt>
                <c:pt idx="3628">
                  <c:v>-9.910461771452221</c:v>
                </c:pt>
                <c:pt idx="3629">
                  <c:v>-10.476126955998806</c:v>
                </c:pt>
                <c:pt idx="3630">
                  <c:v>-9.8060625932467733</c:v>
                </c:pt>
                <c:pt idx="3631">
                  <c:v>-9.8481370103421089</c:v>
                </c:pt>
                <c:pt idx="3632">
                  <c:v>-10.265794986703973</c:v>
                </c:pt>
                <c:pt idx="3633">
                  <c:v>-10.081148148484983</c:v>
                </c:pt>
                <c:pt idx="3634">
                  <c:v>-9.6590132251111012</c:v>
                </c:pt>
                <c:pt idx="3635">
                  <c:v>-10.334745494469832</c:v>
                </c:pt>
                <c:pt idx="3636">
                  <c:v>-10.49946856307588</c:v>
                </c:pt>
                <c:pt idx="3637">
                  <c:v>-10.238675860156722</c:v>
                </c:pt>
                <c:pt idx="3638">
                  <c:v>-10.285823489295371</c:v>
                </c:pt>
                <c:pt idx="3639">
                  <c:v>-9.5769675930814735</c:v>
                </c:pt>
                <c:pt idx="3640">
                  <c:v>-10.010339990479542</c:v>
                </c:pt>
                <c:pt idx="3641">
                  <c:v>-10.331025621701583</c:v>
                </c:pt>
                <c:pt idx="3642">
                  <c:v>-10.300929765076264</c:v>
                </c:pt>
                <c:pt idx="3643">
                  <c:v>-9.6250124085824087</c:v>
                </c:pt>
                <c:pt idx="3644">
                  <c:v>-10.218062909796688</c:v>
                </c:pt>
                <c:pt idx="3645">
                  <c:v>-10.072836228942668</c:v>
                </c:pt>
                <c:pt idx="3646">
                  <c:v>-9.636198779282303</c:v>
                </c:pt>
                <c:pt idx="3647">
                  <c:v>-9.9383519737227335</c:v>
                </c:pt>
                <c:pt idx="3648">
                  <c:v>-10.132024393490925</c:v>
                </c:pt>
                <c:pt idx="3649">
                  <c:v>-10.322713702159268</c:v>
                </c:pt>
                <c:pt idx="3650">
                  <c:v>-9.083025895573595</c:v>
                </c:pt>
                <c:pt idx="3651">
                  <c:v>-9.4666499164871585</c:v>
                </c:pt>
                <c:pt idx="3652">
                  <c:v>-10.059157379882057</c:v>
                </c:pt>
                <c:pt idx="3653">
                  <c:v>-10.379690777782143</c:v>
                </c:pt>
                <c:pt idx="3654">
                  <c:v>-10.314480569769604</c:v>
                </c:pt>
                <c:pt idx="3655">
                  <c:v>-10.240346224063439</c:v>
                </c:pt>
                <c:pt idx="3656">
                  <c:v>-9.705167183774206</c:v>
                </c:pt>
                <c:pt idx="3657">
                  <c:v>-10.085334127496671</c:v>
                </c:pt>
                <c:pt idx="3658">
                  <c:v>-10.39553776628046</c:v>
                </c:pt>
                <c:pt idx="3659">
                  <c:v>-9.8401901208382849</c:v>
                </c:pt>
                <c:pt idx="3660">
                  <c:v>-10.488735281575966</c:v>
                </c:pt>
                <c:pt idx="3661">
                  <c:v>-10.378640148914155</c:v>
                </c:pt>
                <c:pt idx="3662">
                  <c:v>-10.075757293161681</c:v>
                </c:pt>
                <c:pt idx="3663">
                  <c:v>-10.337293853699729</c:v>
                </c:pt>
                <c:pt idx="3664">
                  <c:v>-10.380611974877457</c:v>
                </c:pt>
                <c:pt idx="3665">
                  <c:v>-9.8304082667492843</c:v>
                </c:pt>
                <c:pt idx="3666">
                  <c:v>-9.3541162226857963</c:v>
                </c:pt>
                <c:pt idx="3667">
                  <c:v>-10.047724834644953</c:v>
                </c:pt>
                <c:pt idx="3668">
                  <c:v>-10.301423251372132</c:v>
                </c:pt>
                <c:pt idx="3669">
                  <c:v>-10.186791948861345</c:v>
                </c:pt>
                <c:pt idx="3670">
                  <c:v>-10.119213609940411</c:v>
                </c:pt>
                <c:pt idx="3671">
                  <c:v>-9.6107815604557079</c:v>
                </c:pt>
                <c:pt idx="3672">
                  <c:v>-9.9910788840345806</c:v>
                </c:pt>
                <c:pt idx="3673">
                  <c:v>-9.9917094386639462</c:v>
                </c:pt>
                <c:pt idx="3674">
                  <c:v>-9.1557667810668981</c:v>
                </c:pt>
                <c:pt idx="3675">
                  <c:v>-10.459065221680891</c:v>
                </c:pt>
                <c:pt idx="3676">
                  <c:v>-9.7934851129202034</c:v>
                </c:pt>
                <c:pt idx="3677">
                  <c:v>-10.366902281585959</c:v>
                </c:pt>
                <c:pt idx="3678">
                  <c:v>-10.021221208228443</c:v>
                </c:pt>
                <c:pt idx="3679">
                  <c:v>-9.3331781470325677</c:v>
                </c:pt>
                <c:pt idx="3680">
                  <c:v>-10.058556949637847</c:v>
                </c:pt>
                <c:pt idx="3681">
                  <c:v>-10.134691633625032</c:v>
                </c:pt>
                <c:pt idx="3682">
                  <c:v>-10.012132750500941</c:v>
                </c:pt>
                <c:pt idx="3683">
                  <c:v>-10.197118231005206</c:v>
                </c:pt>
                <c:pt idx="3684">
                  <c:v>-10.370797305887969</c:v>
                </c:pt>
                <c:pt idx="3685">
                  <c:v>-10.018614787776606</c:v>
                </c:pt>
                <c:pt idx="3686">
                  <c:v>-10.075757293161681</c:v>
                </c:pt>
                <c:pt idx="3687">
                  <c:v>-10.54531456055172</c:v>
                </c:pt>
                <c:pt idx="3688">
                  <c:v>-10.424126403191273</c:v>
                </c:pt>
                <c:pt idx="3689">
                  <c:v>-9.4055639446385975</c:v>
                </c:pt>
                <c:pt idx="3690">
                  <c:v>-10.100424763309132</c:v>
                </c:pt>
                <c:pt idx="3691">
                  <c:v>-10.450465260695443</c:v>
                </c:pt>
                <c:pt idx="3692">
                  <c:v>-9.8484052693674808</c:v>
                </c:pt>
                <c:pt idx="3693">
                  <c:v>-10.285354343603894</c:v>
                </c:pt>
                <c:pt idx="3694">
                  <c:v>-10.505667376498593</c:v>
                </c:pt>
                <c:pt idx="3695">
                  <c:v>-10.29335163864109</c:v>
                </c:pt>
                <c:pt idx="3696">
                  <c:v>-10.547704077777606</c:v>
                </c:pt>
                <c:pt idx="3697">
                  <c:v>-9.8257061195217847</c:v>
                </c:pt>
                <c:pt idx="3698">
                  <c:v>-10.503390602026416</c:v>
                </c:pt>
                <c:pt idx="3699">
                  <c:v>-10.074368661428972</c:v>
                </c:pt>
                <c:pt idx="3700">
                  <c:v>-10.080635061894505</c:v>
                </c:pt>
                <c:pt idx="3701">
                  <c:v>-10.24897740589817</c:v>
                </c:pt>
                <c:pt idx="3702">
                  <c:v>-9.8905966917790593</c:v>
                </c:pt>
                <c:pt idx="3703">
                  <c:v>-10.247282597626199</c:v>
                </c:pt>
                <c:pt idx="3704">
                  <c:v>-10.081334127496671</c:v>
                </c:pt>
                <c:pt idx="3705">
                  <c:v>-10.181282077420349</c:v>
                </c:pt>
                <c:pt idx="3706">
                  <c:v>-10.048397898579296</c:v>
                </c:pt>
                <c:pt idx="3707">
                  <c:v>-9.6247252143658883</c:v>
                </c:pt>
                <c:pt idx="3708">
                  <c:v>-9.8996269377812709</c:v>
                </c:pt>
                <c:pt idx="3709">
                  <c:v>-10.075062699790955</c:v>
                </c:pt>
                <c:pt idx="3710">
                  <c:v>-10.541742565262073</c:v>
                </c:pt>
                <c:pt idx="3711">
                  <c:v>-10.363024645843185</c:v>
                </c:pt>
                <c:pt idx="3712">
                  <c:v>-10.384569106841633</c:v>
                </c:pt>
                <c:pt idx="3713">
                  <c:v>-10.216510790131201</c:v>
                </c:pt>
                <c:pt idx="3714">
                  <c:v>-10.466660676385569</c:v>
                </c:pt>
                <c:pt idx="3715">
                  <c:v>-10.191542675182969</c:v>
                </c:pt>
                <c:pt idx="3716">
                  <c:v>-10.006981725982548</c:v>
                </c:pt>
                <c:pt idx="3717">
                  <c:v>-10.529940903219138</c:v>
                </c:pt>
                <c:pt idx="3718">
                  <c:v>-10.036361831201297</c:v>
                </c:pt>
                <c:pt idx="3719">
                  <c:v>-10.350540565231798</c:v>
                </c:pt>
                <c:pt idx="3720">
                  <c:v>-9.8210292905892782</c:v>
                </c:pt>
                <c:pt idx="3721">
                  <c:v>-10.337293853699729</c:v>
                </c:pt>
                <c:pt idx="3722">
                  <c:v>-10.128762675697555</c:v>
                </c:pt>
                <c:pt idx="3723">
                  <c:v>-9.0761632598149014</c:v>
                </c:pt>
                <c:pt idx="3724">
                  <c:v>-10.192336995278389</c:v>
                </c:pt>
                <c:pt idx="3725">
                  <c:v>-10.030405769254227</c:v>
                </c:pt>
                <c:pt idx="3726">
                  <c:v>-9.8922295841783043</c:v>
                </c:pt>
                <c:pt idx="3727">
                  <c:v>-10.058654074988384</c:v>
                </c:pt>
                <c:pt idx="3728">
                  <c:v>-10.497119779912586</c:v>
                </c:pt>
                <c:pt idx="3729">
                  <c:v>-10.137410447250602</c:v>
                </c:pt>
                <c:pt idx="3730">
                  <c:v>-10.337058058784097</c:v>
                </c:pt>
                <c:pt idx="3731">
                  <c:v>-10.075238616314284</c:v>
                </c:pt>
                <c:pt idx="3732">
                  <c:v>-10.072452442429523</c:v>
                </c:pt>
                <c:pt idx="3733">
                  <c:v>-10.110114959873009</c:v>
                </c:pt>
                <c:pt idx="3734">
                  <c:v>-9.8454756194275195</c:v>
                </c:pt>
                <c:pt idx="3735">
                  <c:v>-9.8843537235505838</c:v>
                </c:pt>
                <c:pt idx="3736">
                  <c:v>-10.188336995278387</c:v>
                </c:pt>
                <c:pt idx="3737">
                  <c:v>-10.126241125354603</c:v>
                </c:pt>
                <c:pt idx="3738">
                  <c:v>-10.326745494469831</c:v>
                </c:pt>
                <c:pt idx="3739">
                  <c:v>-10.349405622135624</c:v>
                </c:pt>
                <c:pt idx="3740">
                  <c:v>-10.424287316364218</c:v>
                </c:pt>
                <c:pt idx="3741">
                  <c:v>-9.7785091155136694</c:v>
                </c:pt>
                <c:pt idx="3742">
                  <c:v>-9.9392545692237562</c:v>
                </c:pt>
                <c:pt idx="3743">
                  <c:v>-9.5508512579475084</c:v>
                </c:pt>
                <c:pt idx="3744">
                  <c:v>-10.104324345334183</c:v>
                </c:pt>
                <c:pt idx="3745">
                  <c:v>-9.9434405482354453</c:v>
                </c:pt>
                <c:pt idx="3746">
                  <c:v>-9.7647373145600049</c:v>
                </c:pt>
                <c:pt idx="3747">
                  <c:v>-10.190724323296546</c:v>
                </c:pt>
                <c:pt idx="3748">
                  <c:v>-10.008778781742182</c:v>
                </c:pt>
                <c:pt idx="3749">
                  <c:v>-10.549706789738936</c:v>
                </c:pt>
                <c:pt idx="3750">
                  <c:v>-10.234019806399711</c:v>
                </c:pt>
                <c:pt idx="3751">
                  <c:v>-9.2447554231574394</c:v>
                </c:pt>
                <c:pt idx="3752">
                  <c:v>-10.13516506306917</c:v>
                </c:pt>
                <c:pt idx="3753">
                  <c:v>-9.6535855536361836</c:v>
                </c:pt>
                <c:pt idx="3754">
                  <c:v>-10.164044696711709</c:v>
                </c:pt>
                <c:pt idx="3755">
                  <c:v>-9.784978155172368</c:v>
                </c:pt>
                <c:pt idx="3756">
                  <c:v>-10.423245217902316</c:v>
                </c:pt>
                <c:pt idx="3757">
                  <c:v>-10.072452442429523</c:v>
                </c:pt>
                <c:pt idx="3758">
                  <c:v>-10.423245217902316</c:v>
                </c:pt>
                <c:pt idx="3759">
                  <c:v>-10.284011935571518</c:v>
                </c:pt>
                <c:pt idx="3760">
                  <c:v>-9.4141828924526116</c:v>
                </c:pt>
                <c:pt idx="3761">
                  <c:v>-10.429516645608034</c:v>
                </c:pt>
                <c:pt idx="3762">
                  <c:v>-9.0756878457876269</c:v>
                </c:pt>
                <c:pt idx="3763">
                  <c:v>-10.483618125198415</c:v>
                </c:pt>
                <c:pt idx="3764">
                  <c:v>-9.2144512026376599</c:v>
                </c:pt>
                <c:pt idx="3765">
                  <c:v>-10.385541009162466</c:v>
                </c:pt>
                <c:pt idx="3766">
                  <c:v>-10.133671358550055</c:v>
                </c:pt>
                <c:pt idx="3767">
                  <c:v>-10.152529871019594</c:v>
                </c:pt>
                <c:pt idx="3768">
                  <c:v>-10.444328509399391</c:v>
                </c:pt>
                <c:pt idx="3769">
                  <c:v>-10.281354343603894</c:v>
                </c:pt>
                <c:pt idx="3770">
                  <c:v>-10.43161722453703</c:v>
                </c:pt>
                <c:pt idx="3771">
                  <c:v>-9.9116593580039769</c:v>
                </c:pt>
                <c:pt idx="3772">
                  <c:v>-10.369730079514341</c:v>
                </c:pt>
                <c:pt idx="3773">
                  <c:v>-10.41701874705403</c:v>
                </c:pt>
                <c:pt idx="3774">
                  <c:v>-10.125501585962283</c:v>
                </c:pt>
                <c:pt idx="3775">
                  <c:v>-10.337058058784097</c:v>
                </c:pt>
                <c:pt idx="3776">
                  <c:v>-10.138910601274295</c:v>
                </c:pt>
                <c:pt idx="3777">
                  <c:v>-10.314713702159267</c:v>
                </c:pt>
                <c:pt idx="3778">
                  <c:v>-10.228176321845307</c:v>
                </c:pt>
                <c:pt idx="3779">
                  <c:v>-10.497119779912586</c:v>
                </c:pt>
                <c:pt idx="3780">
                  <c:v>-9.157083702845572</c:v>
                </c:pt>
                <c:pt idx="3781">
                  <c:v>-9.8871583400131815</c:v>
                </c:pt>
                <c:pt idx="3782">
                  <c:v>-10.225683955820109</c:v>
                </c:pt>
                <c:pt idx="3783">
                  <c:v>-10.552119538412029</c:v>
                </c:pt>
                <c:pt idx="3784">
                  <c:v>-10.219896097424739</c:v>
                </c:pt>
                <c:pt idx="3785">
                  <c:v>-10.172586990508378</c:v>
                </c:pt>
                <c:pt idx="3786">
                  <c:v>-9.8732249490978479</c:v>
                </c:pt>
                <c:pt idx="3787">
                  <c:v>-9.62861586882876</c:v>
                </c:pt>
                <c:pt idx="3788">
                  <c:v>-10.280470283513523</c:v>
                </c:pt>
                <c:pt idx="3789">
                  <c:v>-9.6493025619017168</c:v>
                </c:pt>
                <c:pt idx="3790">
                  <c:v>-10.338735131044897</c:v>
                </c:pt>
                <c:pt idx="3791">
                  <c:v>-10.02438658873027</c:v>
                </c:pt>
                <c:pt idx="3792">
                  <c:v>-9.9152047823532463</c:v>
                </c:pt>
                <c:pt idx="3793">
                  <c:v>-9.7419119210508267</c:v>
                </c:pt>
                <c:pt idx="3794">
                  <c:v>-10.326481366740071</c:v>
                </c:pt>
                <c:pt idx="3795">
                  <c:v>-10.415089281917242</c:v>
                </c:pt>
                <c:pt idx="3796">
                  <c:v>-10.218371887121309</c:v>
                </c:pt>
                <c:pt idx="3797">
                  <c:v>-10.023725813526241</c:v>
                </c:pt>
                <c:pt idx="3798">
                  <c:v>-10.189118231005205</c:v>
                </c:pt>
                <c:pt idx="3799">
                  <c:v>-10.197145912581831</c:v>
                </c:pt>
                <c:pt idx="3800">
                  <c:v>-10.210146551375113</c:v>
                </c:pt>
                <c:pt idx="3801">
                  <c:v>-9.9007520535011473</c:v>
                </c:pt>
                <c:pt idx="3802">
                  <c:v>-10.109024808369359</c:v>
                </c:pt>
                <c:pt idx="3803">
                  <c:v>-9.9093948010664317</c:v>
                </c:pt>
                <c:pt idx="3804">
                  <c:v>-9.6015619174322762</c:v>
                </c:pt>
                <c:pt idx="3805">
                  <c:v>-9.768580157586193</c:v>
                </c:pt>
                <c:pt idx="3806">
                  <c:v>-10.002842127731823</c:v>
                </c:pt>
                <c:pt idx="3807">
                  <c:v>-10.313475513592039</c:v>
                </c:pt>
                <c:pt idx="3808">
                  <c:v>-10.013221208228444</c:v>
                </c:pt>
                <c:pt idx="3809">
                  <c:v>-10.067062699790954</c:v>
                </c:pt>
                <c:pt idx="3810">
                  <c:v>-10.235059988610761</c:v>
                </c:pt>
                <c:pt idx="3811">
                  <c:v>-9.7017873591545172</c:v>
                </c:pt>
                <c:pt idx="3812">
                  <c:v>-10.525464595531711</c:v>
                </c:pt>
                <c:pt idx="3813">
                  <c:v>-10.026371935797625</c:v>
                </c:pt>
                <c:pt idx="3814">
                  <c:v>-9.0902047622727995</c:v>
                </c:pt>
                <c:pt idx="3815">
                  <c:v>-10.457571536476335</c:v>
                </c:pt>
                <c:pt idx="3816">
                  <c:v>-9.9163714567580747</c:v>
                </c:pt>
                <c:pt idx="3817">
                  <c:v>-10.106114959873009</c:v>
                </c:pt>
                <c:pt idx="3818">
                  <c:v>-10.171714226879473</c:v>
                </c:pt>
                <c:pt idx="3819">
                  <c:v>-10.132661340723956</c:v>
                </c:pt>
                <c:pt idx="3820">
                  <c:v>-10.287138859361784</c:v>
                </c:pt>
                <c:pt idx="3821">
                  <c:v>-10.140937261801223</c:v>
                </c:pt>
                <c:pt idx="3822">
                  <c:v>-10.401718199008618</c:v>
                </c:pt>
                <c:pt idx="3823">
                  <c:v>-9.990040290042149</c:v>
                </c:pt>
                <c:pt idx="3824">
                  <c:v>-10.223344738283648</c:v>
                </c:pt>
                <c:pt idx="3825">
                  <c:v>-9.6457299119540316</c:v>
                </c:pt>
                <c:pt idx="3826">
                  <c:v>-9.7920367288559618</c:v>
                </c:pt>
                <c:pt idx="3827">
                  <c:v>-10.195534429811973</c:v>
                </c:pt>
                <c:pt idx="3828">
                  <c:v>-10.152959119883146</c:v>
                </c:pt>
                <c:pt idx="3829">
                  <c:v>-9.9288716076089187</c:v>
                </c:pt>
                <c:pt idx="3830">
                  <c:v>-10.182724323296547</c:v>
                </c:pt>
                <c:pt idx="3831">
                  <c:v>-10.562432000893569</c:v>
                </c:pt>
                <c:pt idx="3832">
                  <c:v>-10.498238907913686</c:v>
                </c:pt>
                <c:pt idx="3833">
                  <c:v>-10.189122797636692</c:v>
                </c:pt>
                <c:pt idx="3834">
                  <c:v>-9.462740234475099</c:v>
                </c:pt>
                <c:pt idx="3835">
                  <c:v>-9.9342424943023229</c:v>
                </c:pt>
                <c:pt idx="3836">
                  <c:v>-9.9217616991748336</c:v>
                </c:pt>
                <c:pt idx="3837">
                  <c:v>-10.180336995278388</c:v>
                </c:pt>
                <c:pt idx="3838">
                  <c:v>-9.8933188910717966</c:v>
                </c:pt>
                <c:pt idx="3839">
                  <c:v>-8.3768432272064626</c:v>
                </c:pt>
                <c:pt idx="3840">
                  <c:v>-10.383545104248165</c:v>
                </c:pt>
                <c:pt idx="3841">
                  <c:v>-9.5482082112683369</c:v>
                </c:pt>
                <c:pt idx="3842">
                  <c:v>-9.8938901432882496</c:v>
                </c:pt>
                <c:pt idx="3843">
                  <c:v>-10.269823489295371</c:v>
                </c:pt>
                <c:pt idx="3844">
                  <c:v>-10.558738491583995</c:v>
                </c:pt>
                <c:pt idx="3845">
                  <c:v>-10.573607709997566</c:v>
                </c:pt>
                <c:pt idx="3846">
                  <c:v>-9.7660586072432398</c:v>
                </c:pt>
                <c:pt idx="3847">
                  <c:v>-10.323417850888799</c:v>
                </c:pt>
                <c:pt idx="3848">
                  <c:v>-10.138450483375259</c:v>
                </c:pt>
                <c:pt idx="3849">
                  <c:v>-9.9432684393652302</c:v>
                </c:pt>
                <c:pt idx="3850">
                  <c:v>-9.1794251215922404</c:v>
                </c:pt>
                <c:pt idx="3851">
                  <c:v>-10.34044955273386</c:v>
                </c:pt>
                <c:pt idx="3852">
                  <c:v>-9.8586154894530811</c:v>
                </c:pt>
                <c:pt idx="3853">
                  <c:v>-9.7591806043955671</c:v>
                </c:pt>
                <c:pt idx="3854">
                  <c:v>-10.293034853098657</c:v>
                </c:pt>
                <c:pt idx="3855">
                  <c:v>-10.354902281585959</c:v>
                </c:pt>
                <c:pt idx="3856">
                  <c:v>-9.9300622712138811</c:v>
                </c:pt>
                <c:pt idx="3857">
                  <c:v>-10.062368661428971</c:v>
                </c:pt>
                <c:pt idx="3858">
                  <c:v>-10.284929765076264</c:v>
                </c:pt>
                <c:pt idx="3859">
                  <c:v>-10.503987366776393</c:v>
                </c:pt>
                <c:pt idx="3860">
                  <c:v>-9.5672220860923858</c:v>
                </c:pt>
                <c:pt idx="3861">
                  <c:v>-10.198809763807374</c:v>
                </c:pt>
                <c:pt idx="3862">
                  <c:v>-10.544119538412028</c:v>
                </c:pt>
                <c:pt idx="3863">
                  <c:v>-10.170852763135535</c:v>
                </c:pt>
                <c:pt idx="3864">
                  <c:v>-10.520288442388141</c:v>
                </c:pt>
                <c:pt idx="3865">
                  <c:v>-10.057525858962068</c:v>
                </c:pt>
                <c:pt idx="3866">
                  <c:v>-9.518032741983868</c:v>
                </c:pt>
                <c:pt idx="3867">
                  <c:v>-9.8002634029599225</c:v>
                </c:pt>
                <c:pt idx="3868">
                  <c:v>-10.279568087780721</c:v>
                </c:pt>
                <c:pt idx="3869">
                  <c:v>-9.917053888387878</c:v>
                </c:pt>
                <c:pt idx="3870">
                  <c:v>-8.9620292186401329</c:v>
                </c:pt>
                <c:pt idx="3871">
                  <c:v>-10.45031228700932</c:v>
                </c:pt>
                <c:pt idx="3872">
                  <c:v>-10.075651165986329</c:v>
                </c:pt>
                <c:pt idx="3873">
                  <c:v>-10.06028986754368</c:v>
                </c:pt>
                <c:pt idx="3874">
                  <c:v>-9.7572254230099436</c:v>
                </c:pt>
                <c:pt idx="3875">
                  <c:v>-10.481218331341143</c:v>
                </c:pt>
                <c:pt idx="3876">
                  <c:v>-10.264553974869436</c:v>
                </c:pt>
                <c:pt idx="3877">
                  <c:v>-10.284033850645304</c:v>
                </c:pt>
                <c:pt idx="3878">
                  <c:v>-10.033037782343252</c:v>
                </c:pt>
                <c:pt idx="3879">
                  <c:v>-9.9640812919165143</c:v>
                </c:pt>
                <c:pt idx="3880">
                  <c:v>-10.261931157686343</c:v>
                </c:pt>
                <c:pt idx="3881">
                  <c:v>-9.7269980674561332</c:v>
                </c:pt>
                <c:pt idx="3882">
                  <c:v>-10.52855515706101</c:v>
                </c:pt>
                <c:pt idx="3883">
                  <c:v>-10.563666669138145</c:v>
                </c:pt>
                <c:pt idx="3884">
                  <c:v>-10.554738491583993</c:v>
                </c:pt>
                <c:pt idx="3885">
                  <c:v>-10.449571536476334</c:v>
                </c:pt>
                <c:pt idx="3886">
                  <c:v>-10.126910601274295</c:v>
                </c:pt>
                <c:pt idx="3887">
                  <c:v>-10.276459405420562</c:v>
                </c:pt>
                <c:pt idx="3888">
                  <c:v>-10.096663683071208</c:v>
                </c:pt>
                <c:pt idx="3889">
                  <c:v>-9.8076244193910114</c:v>
                </c:pt>
                <c:pt idx="3890">
                  <c:v>-8.1143891088226834</c:v>
                </c:pt>
                <c:pt idx="3891">
                  <c:v>-9.9607010486062446</c:v>
                </c:pt>
                <c:pt idx="3892">
                  <c:v>-10.026359017031737</c:v>
                </c:pt>
                <c:pt idx="3893">
                  <c:v>-9.6593700188792795</c:v>
                </c:pt>
                <c:pt idx="3894">
                  <c:v>-10.255316236603051</c:v>
                </c:pt>
                <c:pt idx="3895">
                  <c:v>-9.6141163305173443</c:v>
                </c:pt>
                <c:pt idx="3896">
                  <c:v>-9.9993677224481772</c:v>
                </c:pt>
                <c:pt idx="3897">
                  <c:v>-10.459423312758954</c:v>
                </c:pt>
                <c:pt idx="3898">
                  <c:v>-9.8847623483531528</c:v>
                </c:pt>
                <c:pt idx="3899">
                  <c:v>-10.22959108985928</c:v>
                </c:pt>
                <c:pt idx="3900">
                  <c:v>-10.22959108985928</c:v>
                </c:pt>
                <c:pt idx="3901">
                  <c:v>-10.111286738275627</c:v>
                </c:pt>
                <c:pt idx="3902">
                  <c:v>-8.8264282436336536</c:v>
                </c:pt>
                <c:pt idx="3903">
                  <c:v>-10.181917668672137</c:v>
                </c:pt>
                <c:pt idx="3904">
                  <c:v>-10.478342718506322</c:v>
                </c:pt>
                <c:pt idx="3905">
                  <c:v>-10.075888193723785</c:v>
                </c:pt>
                <c:pt idx="3906">
                  <c:v>-9.767997700220441</c:v>
                </c:pt>
                <c:pt idx="3907">
                  <c:v>-10.498834627438246</c:v>
                </c:pt>
                <c:pt idx="3908">
                  <c:v>-10.299044894323208</c:v>
                </c:pt>
                <c:pt idx="3909">
                  <c:v>-9.3605029850305055</c:v>
                </c:pt>
                <c:pt idx="3910">
                  <c:v>-10.417516645608032</c:v>
                </c:pt>
                <c:pt idx="3911">
                  <c:v>-10.276459405420562</c:v>
                </c:pt>
                <c:pt idx="3912">
                  <c:v>-9.5818594965381578</c:v>
                </c:pt>
                <c:pt idx="3913">
                  <c:v>-9.9750788840345805</c:v>
                </c:pt>
                <c:pt idx="3914">
                  <c:v>-10.123912879700645</c:v>
                </c:pt>
                <c:pt idx="3915">
                  <c:v>-10.393718199008617</c:v>
                </c:pt>
                <c:pt idx="3916">
                  <c:v>-10.162149201296058</c:v>
                </c:pt>
                <c:pt idx="3917">
                  <c:v>-10.260553974869437</c:v>
                </c:pt>
                <c:pt idx="3918">
                  <c:v>-9.6992760912501996</c:v>
                </c:pt>
                <c:pt idx="3919">
                  <c:v>-10.090162778983094</c:v>
                </c:pt>
                <c:pt idx="3920">
                  <c:v>-10.403985327581969</c:v>
                </c:pt>
                <c:pt idx="3921">
                  <c:v>-9.8149323023391197</c:v>
                </c:pt>
                <c:pt idx="3922">
                  <c:v>-10.068136029809596</c:v>
                </c:pt>
                <c:pt idx="3923">
                  <c:v>-10.244075007995791</c:v>
                </c:pt>
                <c:pt idx="3924">
                  <c:v>-9.4337110725152051</c:v>
                </c:pt>
                <c:pt idx="3925">
                  <c:v>-9.5923439845889167</c:v>
                </c:pt>
                <c:pt idx="3926">
                  <c:v>-10.369561213133167</c:v>
                </c:pt>
                <c:pt idx="3927">
                  <c:v>-10.363625502353697</c:v>
                </c:pt>
                <c:pt idx="3928">
                  <c:v>-9.6506491728911943</c:v>
                </c:pt>
                <c:pt idx="3929">
                  <c:v>-10.374538813940557</c:v>
                </c:pt>
                <c:pt idx="3930">
                  <c:v>-10.289034853098656</c:v>
                </c:pt>
                <c:pt idx="3931">
                  <c:v>-10.506936115546996</c:v>
                </c:pt>
                <c:pt idx="3932">
                  <c:v>-10.048024089410911</c:v>
                </c:pt>
                <c:pt idx="3933">
                  <c:v>-10.128413350721466</c:v>
                </c:pt>
                <c:pt idx="3934">
                  <c:v>-10.058368661428972</c:v>
                </c:pt>
                <c:pt idx="3935">
                  <c:v>-10.285423251372132</c:v>
                </c:pt>
                <c:pt idx="3936">
                  <c:v>-9.701261620650433</c:v>
                </c:pt>
                <c:pt idx="3937">
                  <c:v>-10.337240458227066</c:v>
                </c:pt>
                <c:pt idx="3938">
                  <c:v>-10.275138859361784</c:v>
                </c:pt>
                <c:pt idx="3939">
                  <c:v>-9.8220107205071852</c:v>
                </c:pt>
                <c:pt idx="3940">
                  <c:v>-10.313545891190509</c:v>
                </c:pt>
                <c:pt idx="3941">
                  <c:v>-10.448843061864853</c:v>
                </c:pt>
                <c:pt idx="3942">
                  <c:v>-10.411421134425646</c:v>
                </c:pt>
                <c:pt idx="3943">
                  <c:v>-10.166791948861343</c:v>
                </c:pt>
                <c:pt idx="3944">
                  <c:v>-10.013047866998836</c:v>
                </c:pt>
                <c:pt idx="3945">
                  <c:v>-10.081139945699316</c:v>
                </c:pt>
                <c:pt idx="3946">
                  <c:v>-9.8717203516560872</c:v>
                </c:pt>
                <c:pt idx="3947">
                  <c:v>-10.017026144016704</c:v>
                </c:pt>
                <c:pt idx="3948">
                  <c:v>-10.499454792394394</c:v>
                </c:pt>
                <c:pt idx="3949">
                  <c:v>-9.6113652005582413</c:v>
                </c:pt>
                <c:pt idx="3950">
                  <c:v>-9.9992656600167322</c:v>
                </c:pt>
                <c:pt idx="3951">
                  <c:v>-8.9446978239989541</c:v>
                </c:pt>
                <c:pt idx="3952">
                  <c:v>-10.009087728085063</c:v>
                </c:pt>
                <c:pt idx="3953">
                  <c:v>-9.5514109816186128</c:v>
                </c:pt>
                <c:pt idx="3954">
                  <c:v>-10.542180895625444</c:v>
                </c:pt>
                <c:pt idx="3955">
                  <c:v>-10.533706789738936</c:v>
                </c:pt>
                <c:pt idx="3956">
                  <c:v>-10.122910601274295</c:v>
                </c:pt>
                <c:pt idx="3957">
                  <c:v>-9.8950816466665472</c:v>
                </c:pt>
                <c:pt idx="3958">
                  <c:v>-10.094114959873009</c:v>
                </c:pt>
                <c:pt idx="3959">
                  <c:v>-9.9831384057128041</c:v>
                </c:pt>
                <c:pt idx="3960">
                  <c:v>-9.4162963045012305</c:v>
                </c:pt>
                <c:pt idx="3961">
                  <c:v>-10.076145991288028</c:v>
                </c:pt>
                <c:pt idx="3962">
                  <c:v>-10.228977405898171</c:v>
                </c:pt>
                <c:pt idx="3963">
                  <c:v>-10.071180585567497</c:v>
                </c:pt>
                <c:pt idx="3964">
                  <c:v>-9.8864617714522218</c:v>
                </c:pt>
                <c:pt idx="3965">
                  <c:v>-9.8847480143086859</c:v>
                </c:pt>
                <c:pt idx="3966">
                  <c:v>-10.004490271040286</c:v>
                </c:pt>
                <c:pt idx="3967">
                  <c:v>-10.240075007995792</c:v>
                </c:pt>
                <c:pt idx="3968">
                  <c:v>-10.056452442429523</c:v>
                </c:pt>
                <c:pt idx="3969">
                  <c:v>-9.9554619771210735</c:v>
                </c:pt>
                <c:pt idx="3970">
                  <c:v>-9.8456911923744936</c:v>
                </c:pt>
                <c:pt idx="3971">
                  <c:v>-9.9055397003286814</c:v>
                </c:pt>
                <c:pt idx="3972">
                  <c:v>-10.362588287365588</c:v>
                </c:pt>
                <c:pt idx="3973">
                  <c:v>-10.275138859361784</c:v>
                </c:pt>
                <c:pt idx="3974">
                  <c:v>-10.09921360994041</c:v>
                </c:pt>
                <c:pt idx="3975">
                  <c:v>-9.8177736927697303</c:v>
                </c:pt>
                <c:pt idx="3976">
                  <c:v>-10.443397345193906</c:v>
                </c:pt>
                <c:pt idx="3977">
                  <c:v>-10.156586990508377</c:v>
                </c:pt>
                <c:pt idx="3978">
                  <c:v>-10.232376975653958</c:v>
                </c:pt>
                <c:pt idx="3979">
                  <c:v>-10.42726210169784</c:v>
                </c:pt>
                <c:pt idx="3980">
                  <c:v>-9.8278705885480075</c:v>
                </c:pt>
                <c:pt idx="3981">
                  <c:v>-10.440146228620431</c:v>
                </c:pt>
                <c:pt idx="3982">
                  <c:v>-9.9043714567580743</c:v>
                </c:pt>
                <c:pt idx="3983">
                  <c:v>-9.8711583400131815</c:v>
                </c:pt>
                <c:pt idx="3984">
                  <c:v>-10.228977405898171</c:v>
                </c:pt>
                <c:pt idx="3985">
                  <c:v>-9.1794956926754718</c:v>
                </c:pt>
                <c:pt idx="3986">
                  <c:v>-9.9155337275972801</c:v>
                </c:pt>
                <c:pt idx="3987">
                  <c:v>-9.8991337184916883</c:v>
                </c:pt>
                <c:pt idx="3988">
                  <c:v>-10.130450483375258</c:v>
                </c:pt>
                <c:pt idx="3989">
                  <c:v>-10.575663845058692</c:v>
                </c:pt>
                <c:pt idx="3990">
                  <c:v>-10.170724323296547</c:v>
                </c:pt>
                <c:pt idx="3991">
                  <c:v>-10.312355345813925</c:v>
                </c:pt>
                <c:pt idx="3992">
                  <c:v>-10.431830249733654</c:v>
                </c:pt>
                <c:pt idx="3993">
                  <c:v>-10.113671358550054</c:v>
                </c:pt>
                <c:pt idx="3994">
                  <c:v>-10.060136029809595</c:v>
                </c:pt>
                <c:pt idx="3995">
                  <c:v>-10.04139626815412</c:v>
                </c:pt>
                <c:pt idx="3996">
                  <c:v>-10.556622967686431</c:v>
                </c:pt>
                <c:pt idx="3997">
                  <c:v>-9.3165982243098515</c:v>
                </c:pt>
                <c:pt idx="3998">
                  <c:v>-10.444843061864853</c:v>
                </c:pt>
                <c:pt idx="3999">
                  <c:v>-10.04414714603163</c:v>
                </c:pt>
                <c:pt idx="4000">
                  <c:v>-10.138652109326882</c:v>
                </c:pt>
                <c:pt idx="4001">
                  <c:v>-9.8460669646708432</c:v>
                </c:pt>
                <c:pt idx="4002">
                  <c:v>-10.115912879700646</c:v>
                </c:pt>
                <c:pt idx="4003">
                  <c:v>-10.110691633625033</c:v>
                </c:pt>
                <c:pt idx="4004">
                  <c:v>-10.463618125198415</c:v>
                </c:pt>
                <c:pt idx="4005">
                  <c:v>-10.253430010207243</c:v>
                </c:pt>
                <c:pt idx="4006">
                  <c:v>-9.6487445590552046</c:v>
                </c:pt>
                <c:pt idx="4007">
                  <c:v>-10.006405769254226</c:v>
                </c:pt>
                <c:pt idx="4008">
                  <c:v>-10.248187002554483</c:v>
                </c:pt>
                <c:pt idx="4009">
                  <c:v>-10.053148148484983</c:v>
                </c:pt>
                <c:pt idx="4010">
                  <c:v>-9.8308472442396493</c:v>
                </c:pt>
                <c:pt idx="4011">
                  <c:v>-9.0975147837223549</c:v>
                </c:pt>
                <c:pt idx="4012">
                  <c:v>-9.9651899620205313</c:v>
                </c:pt>
                <c:pt idx="4013">
                  <c:v>-10.534539007842193</c:v>
                </c:pt>
                <c:pt idx="4014">
                  <c:v>-9.8471643608544781</c:v>
                </c:pt>
                <c:pt idx="4015">
                  <c:v>-10.034556949637846</c:v>
                </c:pt>
                <c:pt idx="4016">
                  <c:v>-10.007725813526239</c:v>
                </c:pt>
                <c:pt idx="4017">
                  <c:v>-8.808573941443246</c:v>
                </c:pt>
                <c:pt idx="4018">
                  <c:v>-10.046216036959294</c:v>
                </c:pt>
                <c:pt idx="4019">
                  <c:v>-9.4030277367571014</c:v>
                </c:pt>
                <c:pt idx="4020">
                  <c:v>-10.49314163799451</c:v>
                </c:pt>
                <c:pt idx="4021">
                  <c:v>-10.060136029809595</c:v>
                </c:pt>
                <c:pt idx="4022">
                  <c:v>-10.574196176192943</c:v>
                </c:pt>
                <c:pt idx="4023">
                  <c:v>-9.408974736538303</c:v>
                </c:pt>
                <c:pt idx="4024">
                  <c:v>-10.304883566717606</c:v>
                </c:pt>
                <c:pt idx="4025">
                  <c:v>-10.377590991515309</c:v>
                </c:pt>
                <c:pt idx="4026">
                  <c:v>-10.101077523950764</c:v>
                </c:pt>
                <c:pt idx="4027">
                  <c:v>-10.382661577799784</c:v>
                </c:pt>
                <c:pt idx="4028">
                  <c:v>-10.062243403986425</c:v>
                </c:pt>
                <c:pt idx="4029">
                  <c:v>-10.009709649098511</c:v>
                </c:pt>
                <c:pt idx="4030">
                  <c:v>-10.065061213315161</c:v>
                </c:pt>
                <c:pt idx="4031">
                  <c:v>-10.383679256842749</c:v>
                </c:pt>
                <c:pt idx="4032">
                  <c:v>-10.198249482782206</c:v>
                </c:pt>
                <c:pt idx="4033">
                  <c:v>-10.384698129644393</c:v>
                </c:pt>
                <c:pt idx="4034">
                  <c:v>-10.137884465473288</c:v>
                </c:pt>
                <c:pt idx="4035">
                  <c:v>-9.7806794764212466</c:v>
                </c:pt>
                <c:pt idx="4036">
                  <c:v>-10.333092300299144</c:v>
                </c:pt>
                <c:pt idx="4037">
                  <c:v>-10.25294301383852</c:v>
                </c:pt>
                <c:pt idx="4038">
                  <c:v>-10.274324744928725</c:v>
                </c:pt>
                <c:pt idx="4039">
                  <c:v>-10.404468258077246</c:v>
                </c:pt>
                <c:pt idx="4040">
                  <c:v>-9.7431806043955689</c:v>
                </c:pt>
                <c:pt idx="4041">
                  <c:v>-10.489141637994509</c:v>
                </c:pt>
                <c:pt idx="4042">
                  <c:v>-9.5109758219018197</c:v>
                </c:pt>
                <c:pt idx="4043">
                  <c:v>-10.120937261801224</c:v>
                </c:pt>
                <c:pt idx="4044">
                  <c:v>-10.03396987726588</c:v>
                </c:pt>
                <c:pt idx="4045">
                  <c:v>-10.068145991288029</c:v>
                </c:pt>
                <c:pt idx="4046">
                  <c:v>-9.3788497908598192</c:v>
                </c:pt>
                <c:pt idx="4047">
                  <c:v>-10.298098137402237</c:v>
                </c:pt>
                <c:pt idx="4048">
                  <c:v>-10.302745494469832</c:v>
                </c:pt>
                <c:pt idx="4049">
                  <c:v>-9.8273862383393578</c:v>
                </c:pt>
                <c:pt idx="4050">
                  <c:v>-9.8284652309797345</c:v>
                </c:pt>
                <c:pt idx="4051">
                  <c:v>-9.9662362447042838</c:v>
                </c:pt>
                <c:pt idx="4052">
                  <c:v>-10.029195524650962</c:v>
                </c:pt>
                <c:pt idx="4053">
                  <c:v>-9.6425627217768195</c:v>
                </c:pt>
                <c:pt idx="4054">
                  <c:v>-10.526912326315257</c:v>
                </c:pt>
                <c:pt idx="4055">
                  <c:v>-10.251184735983436</c:v>
                </c:pt>
                <c:pt idx="4056">
                  <c:v>-10.118672361003407</c:v>
                </c:pt>
                <c:pt idx="4057">
                  <c:v>-10.370562787528367</c:v>
                </c:pt>
                <c:pt idx="4058">
                  <c:v>-10.465218331341143</c:v>
                </c:pt>
                <c:pt idx="4059">
                  <c:v>-10.051238616314283</c:v>
                </c:pt>
                <c:pt idx="4060">
                  <c:v>-9.8721944575425962</c:v>
                </c:pt>
                <c:pt idx="4061">
                  <c:v>-9.9419079257462233</c:v>
                </c:pt>
                <c:pt idx="4062">
                  <c:v>-10.128529871019593</c:v>
                </c:pt>
                <c:pt idx="4063">
                  <c:v>-10.099286738275628</c:v>
                </c:pt>
                <c:pt idx="4064">
                  <c:v>-9.3708443059524704</c:v>
                </c:pt>
                <c:pt idx="4065">
                  <c:v>-10.16592781800111</c:v>
                </c:pt>
                <c:pt idx="4066">
                  <c:v>-9.7760931937363207</c:v>
                </c:pt>
                <c:pt idx="4067">
                  <c:v>-10.002405769254226</c:v>
                </c:pt>
                <c:pt idx="4068">
                  <c:v>-10.340847610425548</c:v>
                </c:pt>
                <c:pt idx="4069">
                  <c:v>-10.09634236608732</c:v>
                </c:pt>
                <c:pt idx="4070">
                  <c:v>-10.158791948861344</c:v>
                </c:pt>
                <c:pt idx="4071">
                  <c:v>-9.6456188308590693</c:v>
                </c:pt>
                <c:pt idx="4072">
                  <c:v>-9.9997716839487385</c:v>
                </c:pt>
                <c:pt idx="4073">
                  <c:v>-9.6395173278498305</c:v>
                </c:pt>
                <c:pt idx="4074">
                  <c:v>-10.289795046374209</c:v>
                </c:pt>
                <c:pt idx="4075">
                  <c:v>-10.323494534535607</c:v>
                </c:pt>
                <c:pt idx="4076">
                  <c:v>-9.3798154262720121</c:v>
                </c:pt>
                <c:pt idx="4077">
                  <c:v>-10.361541009162467</c:v>
                </c:pt>
                <c:pt idx="4078">
                  <c:v>-10.245058642330397</c:v>
                </c:pt>
                <c:pt idx="4079">
                  <c:v>-9.7006855031418695</c:v>
                </c:pt>
                <c:pt idx="4080">
                  <c:v>-9.8928761242190344</c:v>
                </c:pt>
                <c:pt idx="4081">
                  <c:v>-10.242446342725829</c:v>
                </c:pt>
                <c:pt idx="4082">
                  <c:v>-10.539060621739644</c:v>
                </c:pt>
                <c:pt idx="4083">
                  <c:v>-10.513742565262072</c:v>
                </c:pt>
                <c:pt idx="4084">
                  <c:v>-9.2786920621731834</c:v>
                </c:pt>
                <c:pt idx="4085">
                  <c:v>-10.419535610755482</c:v>
                </c:pt>
                <c:pt idx="4086">
                  <c:v>-10.021124006427936</c:v>
                </c:pt>
                <c:pt idx="4087">
                  <c:v>-9.9250849383831046</c:v>
                </c:pt>
                <c:pt idx="4088">
                  <c:v>-9.8958809118911759</c:v>
                </c:pt>
                <c:pt idx="4089">
                  <c:v>-10.132959119883147</c:v>
                </c:pt>
                <c:pt idx="4090">
                  <c:v>-10.145367744685718</c:v>
                </c:pt>
                <c:pt idx="4091">
                  <c:v>-10.485141637994509</c:v>
                </c:pt>
                <c:pt idx="4092">
                  <c:v>-9.9160401954555386</c:v>
                </c:pt>
                <c:pt idx="4093">
                  <c:v>-9.8491038217301359</c:v>
                </c:pt>
                <c:pt idx="4094">
                  <c:v>-10.465724639574931</c:v>
                </c:pt>
                <c:pt idx="4095">
                  <c:v>-9.960971922845232</c:v>
                </c:pt>
                <c:pt idx="4096">
                  <c:v>-9.6081579332674458</c:v>
                </c:pt>
                <c:pt idx="4097">
                  <c:v>-10.144586990508378</c:v>
                </c:pt>
                <c:pt idx="4098">
                  <c:v>-10.30248136674007</c:v>
                </c:pt>
                <c:pt idx="4099">
                  <c:v>-10.230656254958781</c:v>
                </c:pt>
                <c:pt idx="4100">
                  <c:v>-9.7251042527659486</c:v>
                </c:pt>
                <c:pt idx="4101">
                  <c:v>-8.972865226699648</c:v>
                </c:pt>
                <c:pt idx="4102">
                  <c:v>-9.737225423009944</c:v>
                </c:pt>
                <c:pt idx="4103">
                  <c:v>-9.9603404513788085</c:v>
                </c:pt>
                <c:pt idx="4104">
                  <c:v>-10.553607709997566</c:v>
                </c:pt>
                <c:pt idx="4105">
                  <c:v>-10.204346224063439</c:v>
                </c:pt>
                <c:pt idx="4106">
                  <c:v>-9.8947095172917763</c:v>
                </c:pt>
                <c:pt idx="4107">
                  <c:v>-9.9311675190092252</c:v>
                </c:pt>
                <c:pt idx="4108">
                  <c:v>-10.09972209581365</c:v>
                </c:pt>
                <c:pt idx="4109">
                  <c:v>-8.9524504449690188</c:v>
                </c:pt>
                <c:pt idx="4110">
                  <c:v>-10.206857808359366</c:v>
                </c:pt>
                <c:pt idx="4111">
                  <c:v>-9.434776237614706</c:v>
                </c:pt>
                <c:pt idx="4112">
                  <c:v>-10.258677683844411</c:v>
                </c:pt>
                <c:pt idx="4113">
                  <c:v>-8.7278108626734578</c:v>
                </c:pt>
                <c:pt idx="4114">
                  <c:v>-9.4029661526887427</c:v>
                </c:pt>
                <c:pt idx="4115">
                  <c:v>-10.080663683071208</c:v>
                </c:pt>
                <c:pt idx="4116">
                  <c:v>-9.8563537235505834</c:v>
                </c:pt>
                <c:pt idx="4117">
                  <c:v>-10.109410447250601</c:v>
                </c:pt>
                <c:pt idx="4118">
                  <c:v>-10.395245217902316</c:v>
                </c:pt>
                <c:pt idx="4119">
                  <c:v>-10.469119779912585</c:v>
                </c:pt>
                <c:pt idx="4120">
                  <c:v>-10.243678822187032</c:v>
                </c:pt>
                <c:pt idx="4121">
                  <c:v>-10.087213609940411</c:v>
                </c:pt>
                <c:pt idx="4122">
                  <c:v>-10.551111762981774</c:v>
                </c:pt>
                <c:pt idx="4123">
                  <c:v>-9.9724176238583198</c:v>
                </c:pt>
                <c:pt idx="4124">
                  <c:v>-9.7236610140559296</c:v>
                </c:pt>
                <c:pt idx="4125">
                  <c:v>-10.235841876115341</c:v>
                </c:pt>
                <c:pt idx="4126">
                  <c:v>-9.7217404185496772</c:v>
                </c:pt>
                <c:pt idx="4127">
                  <c:v>-10.053540377672199</c:v>
                </c:pt>
                <c:pt idx="4128">
                  <c:v>-10.130652109326883</c:v>
                </c:pt>
                <c:pt idx="4129">
                  <c:v>-10.512122262541844</c:v>
                </c:pt>
                <c:pt idx="4130">
                  <c:v>-9.5058528883726829</c:v>
                </c:pt>
                <c:pt idx="4131">
                  <c:v>-10.525328430693193</c:v>
                </c:pt>
                <c:pt idx="4132">
                  <c:v>-10.296883566717607</c:v>
                </c:pt>
                <c:pt idx="4133">
                  <c:v>-10.432483760549811</c:v>
                </c:pt>
                <c:pt idx="4134">
                  <c:v>-10.031338812086366</c:v>
                </c:pt>
                <c:pt idx="4135">
                  <c:v>-10.269423251372132</c:v>
                </c:pt>
                <c:pt idx="4136">
                  <c:v>-10.269423251372132</c:v>
                </c:pt>
                <c:pt idx="4137">
                  <c:v>-10.093077523950765</c:v>
                </c:pt>
                <c:pt idx="4138">
                  <c:v>-10.074162778983094</c:v>
                </c:pt>
                <c:pt idx="4139">
                  <c:v>-10.520502924038516</c:v>
                </c:pt>
                <c:pt idx="4140">
                  <c:v>-9.7876244193910118</c:v>
                </c:pt>
                <c:pt idx="4141">
                  <c:v>-10.089077523950763</c:v>
                </c:pt>
                <c:pt idx="4142">
                  <c:v>-9.4083202780890431</c:v>
                </c:pt>
                <c:pt idx="4143">
                  <c:v>-9.8959932785494296</c:v>
                </c:pt>
                <c:pt idx="4144">
                  <c:v>-9.1461860545593048</c:v>
                </c:pt>
                <c:pt idx="4145">
                  <c:v>-9.9132407332607695</c:v>
                </c:pt>
                <c:pt idx="4146">
                  <c:v>-10.508122262541844</c:v>
                </c:pt>
                <c:pt idx="4147">
                  <c:v>-10.11596634582598</c:v>
                </c:pt>
                <c:pt idx="4148">
                  <c:v>-10.275391517901141</c:v>
                </c:pt>
                <c:pt idx="4149">
                  <c:v>-10.070162778983095</c:v>
                </c:pt>
                <c:pt idx="4150">
                  <c:v>-9.9265573405761192</c:v>
                </c:pt>
                <c:pt idx="4151">
                  <c:v>-9.8837141321209092</c:v>
                </c:pt>
                <c:pt idx="4152">
                  <c:v>-10.269940104836467</c:v>
                </c:pt>
                <c:pt idx="4153">
                  <c:v>-9.3966432772845927</c:v>
                </c:pt>
                <c:pt idx="4154">
                  <c:v>-10.170760390674545</c:v>
                </c:pt>
                <c:pt idx="4155">
                  <c:v>-10.177248480328855</c:v>
                </c:pt>
                <c:pt idx="4156">
                  <c:v>-9.3838140459156598</c:v>
                </c:pt>
                <c:pt idx="4157">
                  <c:v>-9.2173262470113961</c:v>
                </c:pt>
                <c:pt idx="4158">
                  <c:v>-10.06872471745625</c:v>
                </c:pt>
                <c:pt idx="4159">
                  <c:v>-10.332847610425548</c:v>
                </c:pt>
                <c:pt idx="4160">
                  <c:v>-10.393330666596345</c:v>
                </c:pt>
                <c:pt idx="4161">
                  <c:v>-10.294745494469831</c:v>
                </c:pt>
                <c:pt idx="4162">
                  <c:v>-9.5966158688287599</c:v>
                </c:pt>
                <c:pt idx="4163">
                  <c:v>-10.197008702324732</c:v>
                </c:pt>
                <c:pt idx="4164">
                  <c:v>-10.017801268812196</c:v>
                </c:pt>
                <c:pt idx="4165">
                  <c:v>-9.9108413147078451</c:v>
                </c:pt>
                <c:pt idx="4166">
                  <c:v>-10.239678822187031</c:v>
                </c:pt>
                <c:pt idx="4167">
                  <c:v>-10.043238616314284</c:v>
                </c:pt>
                <c:pt idx="4168">
                  <c:v>-9.8924672021353768</c:v>
                </c:pt>
                <c:pt idx="4169">
                  <c:v>-10.275391517901141</c:v>
                </c:pt>
                <c:pt idx="4170">
                  <c:v>-10.014420225369021</c:v>
                </c:pt>
                <c:pt idx="4171">
                  <c:v>-9.4432741361687089</c:v>
                </c:pt>
                <c:pt idx="4172">
                  <c:v>-10.388126403191274</c:v>
                </c:pt>
                <c:pt idx="4173">
                  <c:v>-10.435030944542586</c:v>
                </c:pt>
                <c:pt idx="4174">
                  <c:v>-10.296611422069923</c:v>
                </c:pt>
                <c:pt idx="4175">
                  <c:v>-10.375761938689887</c:v>
                </c:pt>
                <c:pt idx="4176">
                  <c:v>-10.128189435327858</c:v>
                </c:pt>
                <c:pt idx="4177">
                  <c:v>-10.344611974877456</c:v>
                </c:pt>
                <c:pt idx="4178">
                  <c:v>-10.29848136674007</c:v>
                </c:pt>
                <c:pt idx="4179">
                  <c:v>-10.037675177189493</c:v>
                </c:pt>
                <c:pt idx="4180">
                  <c:v>-10.449388113796832</c:v>
                </c:pt>
                <c:pt idx="4181">
                  <c:v>-10.306001664486683</c:v>
                </c:pt>
                <c:pt idx="4182">
                  <c:v>-10.221501409183158</c:v>
                </c:pt>
                <c:pt idx="4183">
                  <c:v>-10.226656254958781</c:v>
                </c:pt>
                <c:pt idx="4184">
                  <c:v>-10.148426294297412</c:v>
                </c:pt>
                <c:pt idx="4185">
                  <c:v>-10.246704858182571</c:v>
                </c:pt>
                <c:pt idx="4186">
                  <c:v>-10.531060621739645</c:v>
                </c:pt>
                <c:pt idx="4187">
                  <c:v>-10.376785614664367</c:v>
                </c:pt>
                <c:pt idx="4188">
                  <c:v>-10.050243403986425</c:v>
                </c:pt>
                <c:pt idx="4189">
                  <c:v>-10.268130543840703</c:v>
                </c:pt>
                <c:pt idx="4190">
                  <c:v>-10.208746569652927</c:v>
                </c:pt>
                <c:pt idx="4191">
                  <c:v>-9.6838766791444648</c:v>
                </c:pt>
                <c:pt idx="4192">
                  <c:v>-10.241430010207242</c:v>
                </c:pt>
                <c:pt idx="4193">
                  <c:v>-10.334709875403693</c:v>
                </c:pt>
                <c:pt idx="4194">
                  <c:v>-9.5756773308457959</c:v>
                </c:pt>
                <c:pt idx="4195">
                  <c:v>-10.554400442706772</c:v>
                </c:pt>
                <c:pt idx="4196">
                  <c:v>-10.132693712076986</c:v>
                </c:pt>
                <c:pt idx="4197">
                  <c:v>-10.169187748464292</c:v>
                </c:pt>
                <c:pt idx="4198">
                  <c:v>-10.074114959873009</c:v>
                </c:pt>
                <c:pt idx="4199">
                  <c:v>-10.111208083915052</c:v>
                </c:pt>
                <c:pt idx="4200">
                  <c:v>-10.037148148484984</c:v>
                </c:pt>
                <c:pt idx="4201">
                  <c:v>-10.329821911104043</c:v>
                </c:pt>
                <c:pt idx="4202">
                  <c:v>-10.254244789325245</c:v>
                </c:pt>
                <c:pt idx="4203">
                  <c:v>-10.0455403776722</c:v>
                </c:pt>
                <c:pt idx="4204">
                  <c:v>-9.6711562939750042</c:v>
                </c:pt>
                <c:pt idx="4205">
                  <c:v>-9.5980563378463248</c:v>
                </c:pt>
                <c:pt idx="4206">
                  <c:v>-10.281475513592039</c:v>
                </c:pt>
                <c:pt idx="4207">
                  <c:v>-10.445388113796833</c:v>
                </c:pt>
                <c:pt idx="4208">
                  <c:v>-10.033675177189494</c:v>
                </c:pt>
                <c:pt idx="4209">
                  <c:v>-9.8687520535011473</c:v>
                </c:pt>
                <c:pt idx="4210">
                  <c:v>-9.7224167400534292</c:v>
                </c:pt>
                <c:pt idx="4211">
                  <c:v>-10.099165063069171</c:v>
                </c:pt>
                <c:pt idx="4212">
                  <c:v>-9.409711072515206</c:v>
                </c:pt>
                <c:pt idx="4213">
                  <c:v>-10.533199085194996</c:v>
                </c:pt>
                <c:pt idx="4214">
                  <c:v>-10.046946999783348</c:v>
                </c:pt>
                <c:pt idx="4215">
                  <c:v>-10.093948296854114</c:v>
                </c:pt>
                <c:pt idx="4216">
                  <c:v>-10.28239807232328</c:v>
                </c:pt>
                <c:pt idx="4217">
                  <c:v>-10.032982246188398</c:v>
                </c:pt>
                <c:pt idx="4218">
                  <c:v>-9.9317553329590815</c:v>
                </c:pt>
                <c:pt idx="4219">
                  <c:v>-10.247125167792804</c:v>
                </c:pt>
                <c:pt idx="4220">
                  <c:v>-9.90087160760892</c:v>
                </c:pt>
                <c:pt idx="4221">
                  <c:v>-9.456222751256119</c:v>
                </c:pt>
                <c:pt idx="4222">
                  <c:v>-10.523398259474062</c:v>
                </c:pt>
                <c:pt idx="4223">
                  <c:v>-10.166760390674545</c:v>
                </c:pt>
                <c:pt idx="4224">
                  <c:v>-10.516119538412029</c:v>
                </c:pt>
                <c:pt idx="4225">
                  <c:v>-9.7615556840034348</c:v>
                </c:pt>
                <c:pt idx="4226">
                  <c:v>-9.9422988486287078</c:v>
                </c:pt>
                <c:pt idx="4227">
                  <c:v>-10.384126403191274</c:v>
                </c:pt>
                <c:pt idx="4228">
                  <c:v>-10.187198721037918</c:v>
                </c:pt>
                <c:pt idx="4229">
                  <c:v>-9.8207946553391938</c:v>
                </c:pt>
                <c:pt idx="4230">
                  <c:v>-10.14600268123429</c:v>
                </c:pt>
                <c:pt idx="4231">
                  <c:v>-10.231316236603051</c:v>
                </c:pt>
                <c:pt idx="4232">
                  <c:v>-10.50055515706101</c:v>
                </c:pt>
                <c:pt idx="4233">
                  <c:v>-9.8756593580039773</c:v>
                </c:pt>
                <c:pt idx="4234">
                  <c:v>-10.413680275953249</c:v>
                </c:pt>
                <c:pt idx="4235">
                  <c:v>-10.301058058784095</c:v>
                </c:pt>
                <c:pt idx="4236">
                  <c:v>-9.5942862327354774</c:v>
                </c:pt>
                <c:pt idx="4237">
                  <c:v>-9.9689097821877812</c:v>
                </c:pt>
                <c:pt idx="4238">
                  <c:v>-10.562008569864837</c:v>
                </c:pt>
                <c:pt idx="4239">
                  <c:v>-10.093948296854114</c:v>
                </c:pt>
                <c:pt idx="4240">
                  <c:v>-10.375863901278409</c:v>
                </c:pt>
                <c:pt idx="4241">
                  <c:v>-10.25156808778072</c:v>
                </c:pt>
                <c:pt idx="4242">
                  <c:v>-10.279633330581657</c:v>
                </c:pt>
                <c:pt idx="4243">
                  <c:v>-10.348544349312659</c:v>
                </c:pt>
                <c:pt idx="4244">
                  <c:v>-10.11958559611951</c:v>
                </c:pt>
                <c:pt idx="4245">
                  <c:v>-9.751479132897412</c:v>
                </c:pt>
                <c:pt idx="4246">
                  <c:v>-10.099912879700646</c:v>
                </c:pt>
                <c:pt idx="4247">
                  <c:v>-10.511300724588732</c:v>
                </c:pt>
                <c:pt idx="4248">
                  <c:v>-9.1511741205895394</c:v>
                </c:pt>
                <c:pt idx="4249">
                  <c:v>-10.24270485818257</c:v>
                </c:pt>
                <c:pt idx="4250">
                  <c:v>-9.2362714406759583</c:v>
                </c:pt>
                <c:pt idx="4251">
                  <c:v>-10.484099664232456</c:v>
                </c:pt>
                <c:pt idx="4252">
                  <c:v>-10.232187002554483</c:v>
                </c:pt>
                <c:pt idx="4253">
                  <c:v>-10.449218331341143</c:v>
                </c:pt>
                <c:pt idx="4254">
                  <c:v>-10.21264523467933</c:v>
                </c:pt>
                <c:pt idx="4255">
                  <c:v>-10.019338812086366</c:v>
                </c:pt>
                <c:pt idx="4256">
                  <c:v>-10.45259586883283</c:v>
                </c:pt>
                <c:pt idx="4257">
                  <c:v>-10.560559493765322</c:v>
                </c:pt>
                <c:pt idx="4258">
                  <c:v>-10.399009515656957</c:v>
                </c:pt>
                <c:pt idx="4259">
                  <c:v>-9.4155679890770543</c:v>
                </c:pt>
                <c:pt idx="4260">
                  <c:v>-10.497742565262072</c:v>
                </c:pt>
                <c:pt idx="4261">
                  <c:v>-9.9778740372436214</c:v>
                </c:pt>
                <c:pt idx="4262">
                  <c:v>-9.5720865600471505</c:v>
                </c:pt>
                <c:pt idx="4263">
                  <c:v>-10.220381357737976</c:v>
                </c:pt>
                <c:pt idx="4264">
                  <c:v>-10.170878103628279</c:v>
                </c:pt>
                <c:pt idx="4265">
                  <c:v>-10.353555727747374</c:v>
                </c:pt>
                <c:pt idx="4266">
                  <c:v>-10.016603096553004</c:v>
                </c:pt>
                <c:pt idx="4267">
                  <c:v>-10.220381357737976</c:v>
                </c:pt>
                <c:pt idx="4268">
                  <c:v>-10.102672361003407</c:v>
                </c:pt>
                <c:pt idx="4269">
                  <c:v>-10.082549708987615</c:v>
                </c:pt>
                <c:pt idx="4270">
                  <c:v>-9.9088523349872943</c:v>
                </c:pt>
                <c:pt idx="4271">
                  <c:v>-9.7687766017717834</c:v>
                </c:pt>
                <c:pt idx="4272">
                  <c:v>-9.8757141321209083</c:v>
                </c:pt>
                <c:pt idx="4273">
                  <c:v>-10.229058642330395</c:v>
                </c:pt>
                <c:pt idx="4274">
                  <c:v>-10.300838647837752</c:v>
                </c:pt>
                <c:pt idx="4275">
                  <c:v>-10.102672361003407</c:v>
                </c:pt>
                <c:pt idx="4276">
                  <c:v>-9.4611828984228872</c:v>
                </c:pt>
                <c:pt idx="4277">
                  <c:v>-10.097410447250601</c:v>
                </c:pt>
                <c:pt idx="4278">
                  <c:v>-9.8821244118713309</c:v>
                </c:pt>
                <c:pt idx="4279">
                  <c:v>-10.041540377672199</c:v>
                </c:pt>
                <c:pt idx="4280">
                  <c:v>-9.9990279342490922</c:v>
                </c:pt>
                <c:pt idx="4281">
                  <c:v>-10.153917668672136</c:v>
                </c:pt>
                <c:pt idx="4282">
                  <c:v>-10.090691633625031</c:v>
                </c:pt>
                <c:pt idx="4283">
                  <c:v>-9.8162522956813554</c:v>
                </c:pt>
                <c:pt idx="4284">
                  <c:v>-10.02002408941091</c:v>
                </c:pt>
                <c:pt idx="4285">
                  <c:v>-9.767750507188417</c:v>
                </c:pt>
                <c:pt idx="4286">
                  <c:v>-9.7198712572180064</c:v>
                </c:pt>
                <c:pt idx="4287">
                  <c:v>-10.203282597626199</c:v>
                </c:pt>
                <c:pt idx="4288">
                  <c:v>-9.9100595470840656</c:v>
                </c:pt>
                <c:pt idx="4289">
                  <c:v>-9.7906094307499814</c:v>
                </c:pt>
                <c:pt idx="4290">
                  <c:v>-10.216934571612509</c:v>
                </c:pt>
                <c:pt idx="4291">
                  <c:v>-10.324847610425547</c:v>
                </c:pt>
                <c:pt idx="4292">
                  <c:v>-10.381164764299761</c:v>
                </c:pt>
                <c:pt idx="4293">
                  <c:v>-10.207525835003974</c:v>
                </c:pt>
                <c:pt idx="4294">
                  <c:v>-10.507300724588731</c:v>
                </c:pt>
                <c:pt idx="4295">
                  <c:v>-10.096661340723957</c:v>
                </c:pt>
                <c:pt idx="4296">
                  <c:v>-10.203282597626199</c:v>
                </c:pt>
                <c:pt idx="4297">
                  <c:v>-10.321931248545969</c:v>
                </c:pt>
                <c:pt idx="4298">
                  <c:v>-9.8119255671140948</c:v>
                </c:pt>
                <c:pt idx="4299">
                  <c:v>-10.145164064028371</c:v>
                </c:pt>
                <c:pt idx="4300">
                  <c:v>-8.4505677707070372</c:v>
                </c:pt>
                <c:pt idx="4301">
                  <c:v>-9.8653255688496859</c:v>
                </c:pt>
                <c:pt idx="4302">
                  <c:v>-10.092925468453718</c:v>
                </c:pt>
                <c:pt idx="4303">
                  <c:v>-9.7616192655147849</c:v>
                </c:pt>
                <c:pt idx="4304">
                  <c:v>-9.6410651764648421</c:v>
                </c:pt>
                <c:pt idx="4305">
                  <c:v>-9.5305269991804149</c:v>
                </c:pt>
                <c:pt idx="4306">
                  <c:v>-9.3969679429211297</c:v>
                </c:pt>
                <c:pt idx="4307">
                  <c:v>-10.062882703569528</c:v>
                </c:pt>
                <c:pt idx="4308">
                  <c:v>-10.052145991288029</c:v>
                </c:pt>
                <c:pt idx="4309">
                  <c:v>-10.281171642419665</c:v>
                </c:pt>
                <c:pt idx="4310">
                  <c:v>-9.8556269377812704</c:v>
                </c:pt>
                <c:pt idx="4311">
                  <c:v>-9.6419519442435551</c:v>
                </c:pt>
                <c:pt idx="4312">
                  <c:v>-9.0775147837223553</c:v>
                </c:pt>
                <c:pt idx="4313">
                  <c:v>-9.8022685180714291</c:v>
                </c:pt>
                <c:pt idx="4314">
                  <c:v>-9.4882598943933392</c:v>
                </c:pt>
                <c:pt idx="4315">
                  <c:v>-10.200129588394248</c:v>
                </c:pt>
                <c:pt idx="4316">
                  <c:v>-9.6375084471883206</c:v>
                </c:pt>
                <c:pt idx="4317">
                  <c:v>-9.8607520535011464</c:v>
                </c:pt>
                <c:pt idx="4318">
                  <c:v>-10.42522435218244</c:v>
                </c:pt>
                <c:pt idx="4319">
                  <c:v>-9.7694090872261459</c:v>
                </c:pt>
                <c:pt idx="4320">
                  <c:v>-9.5102912187360555</c:v>
                </c:pt>
                <c:pt idx="4321">
                  <c:v>-9.4902270382659584</c:v>
                </c:pt>
                <c:pt idx="4322">
                  <c:v>-10.190857808359365</c:v>
                </c:pt>
                <c:pt idx="4323">
                  <c:v>-10.269795046374208</c:v>
                </c:pt>
                <c:pt idx="4324">
                  <c:v>-9.7652901039823092</c:v>
                </c:pt>
                <c:pt idx="4325">
                  <c:v>-9.1652871626715804</c:v>
                </c:pt>
                <c:pt idx="4326">
                  <c:v>-10.136426294297411</c:v>
                </c:pt>
                <c:pt idx="4327">
                  <c:v>-10.40032850939939</c:v>
                </c:pt>
                <c:pt idx="4328">
                  <c:v>-9.9680161651537755</c:v>
                </c:pt>
                <c:pt idx="4329">
                  <c:v>-9.4243086701010093</c:v>
                </c:pt>
                <c:pt idx="4330">
                  <c:v>-10.116959119883147</c:v>
                </c:pt>
                <c:pt idx="4331">
                  <c:v>-10.562969773515743</c:v>
                </c:pt>
                <c:pt idx="4332">
                  <c:v>-9.9890261440167052</c:v>
                </c:pt>
                <c:pt idx="4333">
                  <c:v>-10.204376975653959</c:v>
                </c:pt>
                <c:pt idx="4334">
                  <c:v>-9.582532421046885</c:v>
                </c:pt>
                <c:pt idx="4335">
                  <c:v>-10.048857657828297</c:v>
                </c:pt>
                <c:pt idx="4336">
                  <c:v>-9.9506759204867663</c:v>
                </c:pt>
                <c:pt idx="4337">
                  <c:v>-10.062491304371981</c:v>
                </c:pt>
                <c:pt idx="4338">
                  <c:v>-9.8259139325199882</c:v>
                </c:pt>
                <c:pt idx="4339">
                  <c:v>-10.323773797237365</c:v>
                </c:pt>
                <c:pt idx="4340">
                  <c:v>-10.176720576806821</c:v>
                </c:pt>
                <c:pt idx="4341">
                  <c:v>-10.101693543053884</c:v>
                </c:pt>
                <c:pt idx="4342">
                  <c:v>-10.279954097432757</c:v>
                </c:pt>
                <c:pt idx="4343">
                  <c:v>-10.337561213133167</c:v>
                </c:pt>
                <c:pt idx="4344">
                  <c:v>-10.228553974869437</c:v>
                </c:pt>
                <c:pt idx="4345">
                  <c:v>-9.8353281224688693</c:v>
                </c:pt>
                <c:pt idx="4346">
                  <c:v>-9.5946865783249642</c:v>
                </c:pt>
                <c:pt idx="4347">
                  <c:v>-10.251623066346806</c:v>
                </c:pt>
                <c:pt idx="4348">
                  <c:v>-10.508119538412029</c:v>
                </c:pt>
                <c:pt idx="4349">
                  <c:v>-10.013969877265881</c:v>
                </c:pt>
                <c:pt idx="4350">
                  <c:v>-9.9930227260546207</c:v>
                </c:pt>
                <c:pt idx="4351">
                  <c:v>-10.42632313659691</c:v>
                </c:pt>
                <c:pt idx="4352">
                  <c:v>-10.009875970407506</c:v>
                </c:pt>
                <c:pt idx="4353">
                  <c:v>-9.7479991203592071</c:v>
                </c:pt>
                <c:pt idx="4354">
                  <c:v>-9.8079255671140935</c:v>
                </c:pt>
                <c:pt idx="4355">
                  <c:v>-10.143542675182969</c:v>
                </c:pt>
                <c:pt idx="4356">
                  <c:v>-9.1874495722124845</c:v>
                </c:pt>
                <c:pt idx="4357">
                  <c:v>-9.8375581338704539</c:v>
                </c:pt>
                <c:pt idx="4358">
                  <c:v>-10.357645089721448</c:v>
                </c:pt>
                <c:pt idx="4359">
                  <c:v>-9.8297780143593254</c:v>
                </c:pt>
                <c:pt idx="4360">
                  <c:v>-9.5730124085824073</c:v>
                </c:pt>
                <c:pt idx="4361">
                  <c:v>-10.212075007995791</c:v>
                </c:pt>
                <c:pt idx="4362">
                  <c:v>-9.7566015864718203</c:v>
                </c:pt>
                <c:pt idx="4363">
                  <c:v>-10.110056389802324</c:v>
                </c:pt>
                <c:pt idx="4364">
                  <c:v>-10.129282077420347</c:v>
                </c:pt>
                <c:pt idx="4365">
                  <c:v>-10.502912326315256</c:v>
                </c:pt>
                <c:pt idx="4366">
                  <c:v>-9.4582412511104863</c:v>
                </c:pt>
                <c:pt idx="4367">
                  <c:v>-9.9228431035902211</c:v>
                </c:pt>
                <c:pt idx="4368">
                  <c:v>-9.5097448573370684</c:v>
                </c:pt>
                <c:pt idx="4369">
                  <c:v>-10.176854753882377</c:v>
                </c:pt>
                <c:pt idx="4370">
                  <c:v>-10.327625502353698</c:v>
                </c:pt>
                <c:pt idx="4371">
                  <c:v>-10.201228951164941</c:v>
                </c:pt>
                <c:pt idx="4372">
                  <c:v>-9.8642374538414934</c:v>
                </c:pt>
                <c:pt idx="4373">
                  <c:v>-10.541138875362542</c:v>
                </c:pt>
                <c:pt idx="4374">
                  <c:v>-10.365922169928309</c:v>
                </c:pt>
                <c:pt idx="4375">
                  <c:v>-10.115272274283031</c:v>
                </c:pt>
                <c:pt idx="4376">
                  <c:v>-9.1818664813177371</c:v>
                </c:pt>
                <c:pt idx="4377">
                  <c:v>-10.427838005687288</c:v>
                </c:pt>
                <c:pt idx="4378">
                  <c:v>-10.062114959873009</c:v>
                </c:pt>
                <c:pt idx="4379">
                  <c:v>-10.450254448870558</c:v>
                </c:pt>
                <c:pt idx="4380">
                  <c:v>-9.56041041974939</c:v>
                </c:pt>
                <c:pt idx="4381">
                  <c:v>-9.4684471977322637</c:v>
                </c:pt>
                <c:pt idx="4382">
                  <c:v>-10.557683927294521</c:v>
                </c:pt>
                <c:pt idx="4383">
                  <c:v>-9.8636593580039769</c:v>
                </c:pt>
                <c:pt idx="4384">
                  <c:v>-9.8481944575425953</c:v>
                </c:pt>
                <c:pt idx="4385">
                  <c:v>-9.8246722357710148</c:v>
                </c:pt>
                <c:pt idx="4386">
                  <c:v>-9.9950522918596629</c:v>
                </c:pt>
                <c:pt idx="4387">
                  <c:v>-10.017525858962069</c:v>
                </c:pt>
                <c:pt idx="4388">
                  <c:v>-10.183510640580232</c:v>
                </c:pt>
                <c:pt idx="4389">
                  <c:v>-10.09542667191821</c:v>
                </c:pt>
                <c:pt idx="4390">
                  <c:v>-9.0248230311825957</c:v>
                </c:pt>
                <c:pt idx="4391">
                  <c:v>-9.3291753414494742</c:v>
                </c:pt>
                <c:pt idx="4392">
                  <c:v>-10.024452442429522</c:v>
                </c:pt>
                <c:pt idx="4393">
                  <c:v>-10.060663683071208</c:v>
                </c:pt>
                <c:pt idx="4394">
                  <c:v>-9.7046229066944392</c:v>
                </c:pt>
                <c:pt idx="4395">
                  <c:v>-9.7648931448505323</c:v>
                </c:pt>
                <c:pt idx="4396">
                  <c:v>-10.517510803798256</c:v>
                </c:pt>
                <c:pt idx="4397">
                  <c:v>-9.6979119210508262</c:v>
                </c:pt>
                <c:pt idx="4398">
                  <c:v>-10.074549708987615</c:v>
                </c:pt>
                <c:pt idx="4399">
                  <c:v>-10.174371887121309</c:v>
                </c:pt>
                <c:pt idx="4400">
                  <c:v>-10.293786371842092</c:v>
                </c:pt>
                <c:pt idx="4401">
                  <c:v>-10.012024089410911</c:v>
                </c:pt>
                <c:pt idx="4402">
                  <c:v>-10.115272274283031</c:v>
                </c:pt>
                <c:pt idx="4403">
                  <c:v>-10.253034853098656</c:v>
                </c:pt>
                <c:pt idx="4404">
                  <c:v>-10.434502403832665</c:v>
                </c:pt>
                <c:pt idx="4405">
                  <c:v>-9.7784082667492846</c:v>
                </c:pt>
                <c:pt idx="4406">
                  <c:v>-9.924701048606245</c:v>
                </c:pt>
                <c:pt idx="4407">
                  <c:v>-8.8837928970447209</c:v>
                </c:pt>
                <c:pt idx="4408">
                  <c:v>-10.08120559568547</c:v>
                </c:pt>
                <c:pt idx="4409">
                  <c:v>-9.2359754151560836</c:v>
                </c:pt>
                <c:pt idx="4410">
                  <c:v>-10.427838005687288</c:v>
                </c:pt>
                <c:pt idx="4411">
                  <c:v>-10.281545891190509</c:v>
                </c:pt>
                <c:pt idx="4412">
                  <c:v>-10.196977405898171</c:v>
                </c:pt>
                <c:pt idx="4413">
                  <c:v>-10.252130543840703</c:v>
                </c:pt>
                <c:pt idx="4414">
                  <c:v>-10.347571016270484</c:v>
                </c:pt>
                <c:pt idx="4415">
                  <c:v>-10.424524884198682</c:v>
                </c:pt>
                <c:pt idx="4416">
                  <c:v>-9.8380354064840461</c:v>
                </c:pt>
                <c:pt idx="4417">
                  <c:v>-10.48146459553171</c:v>
                </c:pt>
                <c:pt idx="4418">
                  <c:v>-10.504119538412029</c:v>
                </c:pt>
                <c:pt idx="4419">
                  <c:v>-10.145917668672137</c:v>
                </c:pt>
                <c:pt idx="4420">
                  <c:v>-9.0525415519696679</c:v>
                </c:pt>
                <c:pt idx="4421">
                  <c:v>-9.8630816466665472</c:v>
                </c:pt>
                <c:pt idx="4422">
                  <c:v>-10.39526210169784</c:v>
                </c:pt>
                <c:pt idx="4423">
                  <c:v>-10.112189435327858</c:v>
                </c:pt>
                <c:pt idx="4424">
                  <c:v>-8.9550957587067757</c:v>
                </c:pt>
                <c:pt idx="4425">
                  <c:v>-10.483821690502795</c:v>
                </c:pt>
                <c:pt idx="4426">
                  <c:v>-10.271321611978395</c:v>
                </c:pt>
                <c:pt idx="4427">
                  <c:v>-10.543663845058694</c:v>
                </c:pt>
                <c:pt idx="4428">
                  <c:v>-10.186019806399711</c:v>
                </c:pt>
                <c:pt idx="4429">
                  <c:v>-10.467454792394394</c:v>
                </c:pt>
                <c:pt idx="4430">
                  <c:v>-9.027025895573594</c:v>
                </c:pt>
                <c:pt idx="4431">
                  <c:v>-10.188536241661946</c:v>
                </c:pt>
                <c:pt idx="4432">
                  <c:v>-10.275025621701584</c:v>
                </c:pt>
                <c:pt idx="4433">
                  <c:v>-10.375245217902316</c:v>
                </c:pt>
                <c:pt idx="4434">
                  <c:v>-9.9302988486287074</c:v>
                </c:pt>
                <c:pt idx="4435">
                  <c:v>-10.577125531949882</c:v>
                </c:pt>
                <c:pt idx="4436">
                  <c:v>-10.355761938689888</c:v>
                </c:pt>
                <c:pt idx="4437">
                  <c:v>-9.781245514605807</c:v>
                </c:pt>
                <c:pt idx="4438">
                  <c:v>-10.201501409183159</c:v>
                </c:pt>
                <c:pt idx="4439">
                  <c:v>-10.23467768384441</c:v>
                </c:pt>
                <c:pt idx="4440">
                  <c:v>-9.9777096490985109</c:v>
                </c:pt>
                <c:pt idx="4441">
                  <c:v>-8.8474832427000951</c:v>
                </c:pt>
                <c:pt idx="4442">
                  <c:v>-9.6615733392536924</c:v>
                </c:pt>
                <c:pt idx="4443">
                  <c:v>-9.4348906966736372</c:v>
                </c:pt>
                <c:pt idx="4444">
                  <c:v>-10.082417889720897</c:v>
                </c:pt>
                <c:pt idx="4445">
                  <c:v>-9.6299519442435564</c:v>
                </c:pt>
                <c:pt idx="4446">
                  <c:v>-9.9843553507134484</c:v>
                </c:pt>
                <c:pt idx="4447">
                  <c:v>-10.310902281585959</c:v>
                </c:pt>
                <c:pt idx="4448">
                  <c:v>-10.280355345813925</c:v>
                </c:pt>
                <c:pt idx="4449">
                  <c:v>-10.341555727747375</c:v>
                </c:pt>
                <c:pt idx="4450">
                  <c:v>-9.9619644028987402</c:v>
                </c:pt>
                <c:pt idx="4451">
                  <c:v>-9.8157135793133747</c:v>
                </c:pt>
                <c:pt idx="4452">
                  <c:v>-10.00870990781512</c:v>
                </c:pt>
                <c:pt idx="4453">
                  <c:v>-10.094450483375258</c:v>
                </c:pt>
                <c:pt idx="4454">
                  <c:v>-10.547283095352224</c:v>
                </c:pt>
                <c:pt idx="4455">
                  <c:v>-9.6638766791444635</c:v>
                </c:pt>
                <c:pt idx="4456">
                  <c:v>-9.9930714844709883</c:v>
                </c:pt>
                <c:pt idx="4457">
                  <c:v>-9.8368454670514964</c:v>
                </c:pt>
                <c:pt idx="4458">
                  <c:v>-10.148339797476353</c:v>
                </c:pt>
                <c:pt idx="4459">
                  <c:v>-9.623763497967408</c:v>
                </c:pt>
                <c:pt idx="4460">
                  <c:v>-10.195525835003973</c:v>
                </c:pt>
                <c:pt idx="4461">
                  <c:v>-10.143518754773057</c:v>
                </c:pt>
                <c:pt idx="4462">
                  <c:v>-10.260877361171246</c:v>
                </c:pt>
                <c:pt idx="4463">
                  <c:v>-9.9843553507134484</c:v>
                </c:pt>
                <c:pt idx="4464">
                  <c:v>-10.346602743480382</c:v>
                </c:pt>
                <c:pt idx="4465">
                  <c:v>-9.8086006850576073</c:v>
                </c:pt>
                <c:pt idx="4466">
                  <c:v>-10.383833684097693</c:v>
                </c:pt>
                <c:pt idx="4467">
                  <c:v>-10.115917146121093</c:v>
                </c:pt>
                <c:pt idx="4468">
                  <c:v>-10.154809763807375</c:v>
                </c:pt>
                <c:pt idx="4469">
                  <c:v>-10.28223337673758</c:v>
                </c:pt>
                <c:pt idx="4470">
                  <c:v>-10.101292795059688</c:v>
                </c:pt>
                <c:pt idx="4471">
                  <c:v>-9.9458610687711246</c:v>
                </c:pt>
                <c:pt idx="4472">
                  <c:v>-10.433853876661416</c:v>
                </c:pt>
                <c:pt idx="4473">
                  <c:v>-9.9047293729485002</c:v>
                </c:pt>
                <c:pt idx="4474">
                  <c:v>-10.126852763135535</c:v>
                </c:pt>
                <c:pt idx="4475">
                  <c:v>-10.03235590352098</c:v>
                </c:pt>
                <c:pt idx="4476">
                  <c:v>-10.140319528453471</c:v>
                </c:pt>
                <c:pt idx="4477">
                  <c:v>-9.5177469461744106</c:v>
                </c:pt>
                <c:pt idx="4478">
                  <c:v>-10.195525835003973</c:v>
                </c:pt>
                <c:pt idx="4479">
                  <c:v>-10.410660676385568</c:v>
                </c:pt>
                <c:pt idx="4480">
                  <c:v>-10.089165701538368</c:v>
                </c:pt>
                <c:pt idx="4481">
                  <c:v>-10.243623066346807</c:v>
                </c:pt>
                <c:pt idx="4482">
                  <c:v>-10.418323136596911</c:v>
                </c:pt>
                <c:pt idx="4483">
                  <c:v>-10.255391517901142</c:v>
                </c:pt>
                <c:pt idx="4484">
                  <c:v>-9.875404604203748</c:v>
                </c:pt>
                <c:pt idx="4485">
                  <c:v>-10.035888193723785</c:v>
                </c:pt>
                <c:pt idx="4486">
                  <c:v>-10.021148148484983</c:v>
                </c:pt>
                <c:pt idx="4487">
                  <c:v>-10.058841508609481</c:v>
                </c:pt>
                <c:pt idx="4488">
                  <c:v>-10.265475513592039</c:v>
                </c:pt>
                <c:pt idx="4489">
                  <c:v>-9.8556234245914549</c:v>
                </c:pt>
                <c:pt idx="4490">
                  <c:v>-9.7480931937363202</c:v>
                </c:pt>
                <c:pt idx="4491">
                  <c:v>-10.256303422408845</c:v>
                </c:pt>
                <c:pt idx="4492">
                  <c:v>-9.9964472717121247</c:v>
                </c:pt>
                <c:pt idx="4493">
                  <c:v>-10.081671358550054</c:v>
                </c:pt>
                <c:pt idx="4494">
                  <c:v>-9.790802213304076</c:v>
                </c:pt>
                <c:pt idx="4495">
                  <c:v>-9.6624939423751748</c:v>
                </c:pt>
                <c:pt idx="4496">
                  <c:v>-10.383833684097693</c:v>
                </c:pt>
                <c:pt idx="4497">
                  <c:v>-9.3920228524233735</c:v>
                </c:pt>
                <c:pt idx="4498">
                  <c:v>-9.3910114931430257</c:v>
                </c:pt>
                <c:pt idx="4499">
                  <c:v>-10.328569106841632</c:v>
                </c:pt>
                <c:pt idx="4500">
                  <c:v>-9.9114508124702922</c:v>
                </c:pt>
                <c:pt idx="4501">
                  <c:v>-10.442854879114769</c:v>
                </c:pt>
                <c:pt idx="4502">
                  <c:v>-9.790802213304076</c:v>
                </c:pt>
                <c:pt idx="4503">
                  <c:v>-8.4658479150014045</c:v>
                </c:pt>
                <c:pt idx="4504">
                  <c:v>-10.297240458227067</c:v>
                </c:pt>
                <c:pt idx="4505">
                  <c:v>-9.8808716076089205</c:v>
                </c:pt>
                <c:pt idx="4506">
                  <c:v>-10.492502924038515</c:v>
                </c:pt>
                <c:pt idx="4507">
                  <c:v>-9.8886402569397198</c:v>
                </c:pt>
                <c:pt idx="4508">
                  <c:v>-10.256877361171247</c:v>
                </c:pt>
                <c:pt idx="4509">
                  <c:v>-9.4308906966736377</c:v>
                </c:pt>
                <c:pt idx="4510">
                  <c:v>-10.475821690502796</c:v>
                </c:pt>
                <c:pt idx="4511">
                  <c:v>-9.6846751397169353</c:v>
                </c:pt>
                <c:pt idx="4512">
                  <c:v>-9.3853285068311596</c:v>
                </c:pt>
                <c:pt idx="4513">
                  <c:v>-9.5067578153269157</c:v>
                </c:pt>
                <c:pt idx="4514">
                  <c:v>-10.27917391712597</c:v>
                </c:pt>
                <c:pt idx="4515">
                  <c:v>-10.236033850645304</c:v>
                </c:pt>
                <c:pt idx="4516">
                  <c:v>-9.4408704909027819</c:v>
                </c:pt>
                <c:pt idx="4517">
                  <c:v>-10.13074908082552</c:v>
                </c:pt>
                <c:pt idx="4518">
                  <c:v>-9.6548173698432844</c:v>
                </c:pt>
                <c:pt idx="4519">
                  <c:v>-10.05411495987301</c:v>
                </c:pt>
                <c:pt idx="4520">
                  <c:v>-10.169683955820108</c:v>
                </c:pt>
                <c:pt idx="4521">
                  <c:v>-10.342602743480382</c:v>
                </c:pt>
                <c:pt idx="4522">
                  <c:v>-9.6612616206504338</c:v>
                </c:pt>
                <c:pt idx="4523">
                  <c:v>-9.6827786565097895</c:v>
                </c:pt>
                <c:pt idx="4524">
                  <c:v>-10.45253372817538</c:v>
                </c:pt>
                <c:pt idx="4525">
                  <c:v>-9.6402647536007624</c:v>
                </c:pt>
                <c:pt idx="4526">
                  <c:v>-9.8521988396266131</c:v>
                </c:pt>
                <c:pt idx="4527">
                  <c:v>-10.148377875245892</c:v>
                </c:pt>
                <c:pt idx="4528">
                  <c:v>-10.124426294297413</c:v>
                </c:pt>
                <c:pt idx="4529">
                  <c:v>-10.07172209581365</c:v>
                </c:pt>
                <c:pt idx="4530">
                  <c:v>-9.517654235551511</c:v>
                </c:pt>
                <c:pt idx="4531">
                  <c:v>-9.6635747750503178</c:v>
                </c:pt>
                <c:pt idx="4532">
                  <c:v>-10.378777648753253</c:v>
                </c:pt>
                <c:pt idx="4533">
                  <c:v>-9.8826582156378144</c:v>
                </c:pt>
                <c:pt idx="4534">
                  <c:v>-9.0876132080053225</c:v>
                </c:pt>
                <c:pt idx="4535">
                  <c:v>-10.565241160441758</c:v>
                </c:pt>
                <c:pt idx="4536">
                  <c:v>-10.205245195664778</c:v>
                </c:pt>
                <c:pt idx="4537">
                  <c:v>-10.437724639574931</c:v>
                </c:pt>
                <c:pt idx="4538">
                  <c:v>-8.7757351728442714</c:v>
                </c:pt>
                <c:pt idx="4539">
                  <c:v>-10.388328509399392</c:v>
                </c:pt>
                <c:pt idx="4540">
                  <c:v>-10.173841881250782</c:v>
                </c:pt>
                <c:pt idx="4541">
                  <c:v>-10.393680275953249</c:v>
                </c:pt>
                <c:pt idx="4542">
                  <c:v>-10.427618125198416</c:v>
                </c:pt>
                <c:pt idx="4543">
                  <c:v>-9.8678809118911754</c:v>
                </c:pt>
                <c:pt idx="4544">
                  <c:v>-9.8458901432882495</c:v>
                </c:pt>
                <c:pt idx="4545">
                  <c:v>-9.9723865887302701</c:v>
                </c:pt>
                <c:pt idx="4546">
                  <c:v>-10.215184735983435</c:v>
                </c:pt>
                <c:pt idx="4547">
                  <c:v>-9.9783590170317389</c:v>
                </c:pt>
                <c:pt idx="4548">
                  <c:v>-10.526621224429396</c:v>
                </c:pt>
                <c:pt idx="4549">
                  <c:v>-10.346739467749208</c:v>
                </c:pt>
                <c:pt idx="4550">
                  <c:v>-9.8288454670514973</c:v>
                </c:pt>
                <c:pt idx="4551">
                  <c:v>-9.6549546100941708</c:v>
                </c:pt>
                <c:pt idx="4552">
                  <c:v>-10.227568087780721</c:v>
                </c:pt>
                <c:pt idx="4553">
                  <c:v>-10.310709875403692</c:v>
                </c:pt>
                <c:pt idx="4554">
                  <c:v>-10.095585596119511</c:v>
                </c:pt>
                <c:pt idx="4555">
                  <c:v>-10.251960644501661</c:v>
                </c:pt>
                <c:pt idx="4556">
                  <c:v>-9.9770227260546207</c:v>
                </c:pt>
                <c:pt idx="4557">
                  <c:v>-10.130724323296548</c:v>
                </c:pt>
                <c:pt idx="4558">
                  <c:v>-10.31759956903025</c:v>
                </c:pt>
                <c:pt idx="4559">
                  <c:v>-10.527879137703284</c:v>
                </c:pt>
                <c:pt idx="4560">
                  <c:v>-10.321561213133167</c:v>
                </c:pt>
                <c:pt idx="4561">
                  <c:v>-9.9945569496378468</c:v>
                </c:pt>
                <c:pt idx="4562">
                  <c:v>-9.9578740372436219</c:v>
                </c:pt>
                <c:pt idx="4563">
                  <c:v>-9.3924969583098825</c:v>
                </c:pt>
                <c:pt idx="4564">
                  <c:v>-10.320569106841633</c:v>
                </c:pt>
                <c:pt idx="4565">
                  <c:v>-10.062549708987616</c:v>
                </c:pt>
                <c:pt idx="4566">
                  <c:v>-10.08948485838723</c:v>
                </c:pt>
                <c:pt idx="4567">
                  <c:v>-10.301931248545969</c:v>
                </c:pt>
                <c:pt idx="4568">
                  <c:v>-10.197794986703974</c:v>
                </c:pt>
                <c:pt idx="4569">
                  <c:v>-9.4954409064800931</c:v>
                </c:pt>
                <c:pt idx="4570">
                  <c:v>-10.027180585567496</c:v>
                </c:pt>
                <c:pt idx="4571">
                  <c:v>-9.4927606650998317</c:v>
                </c:pt>
                <c:pt idx="4572">
                  <c:v>-10.058140618485549</c:v>
                </c:pt>
                <c:pt idx="4573">
                  <c:v>-10.249216285302966</c:v>
                </c:pt>
                <c:pt idx="4574">
                  <c:v>-10.199518378070559</c:v>
                </c:pt>
                <c:pt idx="4575">
                  <c:v>-10.438254448870559</c:v>
                </c:pt>
                <c:pt idx="4576">
                  <c:v>-10.117282077420349</c:v>
                </c:pt>
                <c:pt idx="4577">
                  <c:v>-10.210804550383168</c:v>
                </c:pt>
                <c:pt idx="4578">
                  <c:v>-9.3288091051083661</c:v>
                </c:pt>
                <c:pt idx="4579">
                  <c:v>-10.104817806654879</c:v>
                </c:pt>
                <c:pt idx="4580">
                  <c:v>-10.161545839542352</c:v>
                </c:pt>
                <c:pt idx="4581">
                  <c:v>-10.038572079517259</c:v>
                </c:pt>
                <c:pt idx="4582">
                  <c:v>-10.024355903520981</c:v>
                </c:pt>
                <c:pt idx="4583">
                  <c:v>-10.27517391712597</c:v>
                </c:pt>
                <c:pt idx="4584">
                  <c:v>-10.335571016270485</c:v>
                </c:pt>
                <c:pt idx="4585">
                  <c:v>-10.307773797237367</c:v>
                </c:pt>
                <c:pt idx="4586">
                  <c:v>-10.493328430693193</c:v>
                </c:pt>
                <c:pt idx="4587">
                  <c:v>-10.117282077420349</c:v>
                </c:pt>
                <c:pt idx="4588">
                  <c:v>-10.046491304371981</c:v>
                </c:pt>
                <c:pt idx="4589">
                  <c:v>-10.376891004938912</c:v>
                </c:pt>
                <c:pt idx="4590">
                  <c:v>-10.567806489989774</c:v>
                </c:pt>
                <c:pt idx="4591">
                  <c:v>-10.257475513592039</c:v>
                </c:pt>
                <c:pt idx="4592">
                  <c:v>-8.9678083491868925</c:v>
                </c:pt>
                <c:pt idx="4593">
                  <c:v>-10.558628860837192</c:v>
                </c:pt>
                <c:pt idx="4594">
                  <c:v>-9.5594858482143916</c:v>
                </c:pt>
                <c:pt idx="4595">
                  <c:v>-9.7047373145600062</c:v>
                </c:pt>
                <c:pt idx="4596">
                  <c:v>-9.9677258135262399</c:v>
                </c:pt>
                <c:pt idx="4597">
                  <c:v>-10.55213227883981</c:v>
                </c:pt>
                <c:pt idx="4598">
                  <c:v>-9.9220508586262177</c:v>
                </c:pt>
                <c:pt idx="4599">
                  <c:v>-10.413627854459664</c:v>
                </c:pt>
                <c:pt idx="4600">
                  <c:v>-10.451987366776393</c:v>
                </c:pt>
                <c:pt idx="4601">
                  <c:v>-9.6358138898668884</c:v>
                </c:pt>
                <c:pt idx="4602">
                  <c:v>-10.412524884198683</c:v>
                </c:pt>
                <c:pt idx="4603">
                  <c:v>-10.437119779912585</c:v>
                </c:pt>
                <c:pt idx="4604">
                  <c:v>-9.9810377823432521</c:v>
                </c:pt>
                <c:pt idx="4605">
                  <c:v>-10.261171642419665</c:v>
                </c:pt>
                <c:pt idx="4606">
                  <c:v>-10.088725270263783</c:v>
                </c:pt>
                <c:pt idx="4607">
                  <c:v>-9.6863895614058979</c:v>
                </c:pt>
                <c:pt idx="4608">
                  <c:v>-10.402660676385569</c:v>
                </c:pt>
                <c:pt idx="4609">
                  <c:v>-10.278001664486684</c:v>
                </c:pt>
                <c:pt idx="4610">
                  <c:v>-9.6380705525127404</c:v>
                </c:pt>
                <c:pt idx="4611">
                  <c:v>-10.243753443624106</c:v>
                </c:pt>
                <c:pt idx="4612">
                  <c:v>-10.049389018364973</c:v>
                </c:pt>
                <c:pt idx="4613">
                  <c:v>-10.392907235567613</c:v>
                </c:pt>
                <c:pt idx="4614">
                  <c:v>-10.457774123448871</c:v>
                </c:pt>
                <c:pt idx="4615">
                  <c:v>-10.201245195664779</c:v>
                </c:pt>
                <c:pt idx="4616">
                  <c:v>-10.308751387620593</c:v>
                </c:pt>
                <c:pt idx="4617">
                  <c:v>-10.230724371011791</c:v>
                </c:pt>
                <c:pt idx="4618">
                  <c:v>-10.506432000893568</c:v>
                </c:pt>
                <c:pt idx="4619">
                  <c:v>-9.9551811691137964</c:v>
                </c:pt>
                <c:pt idx="4620">
                  <c:v>-10.167510640580232</c:v>
                </c:pt>
                <c:pt idx="4621">
                  <c:v>-10.095420432210954</c:v>
                </c:pt>
                <c:pt idx="4622">
                  <c:v>-9.8181165324520805</c:v>
                </c:pt>
                <c:pt idx="4623">
                  <c:v>-10.211184735983435</c:v>
                </c:pt>
                <c:pt idx="4624">
                  <c:v>-9.257820920563212</c:v>
                </c:pt>
                <c:pt idx="4625">
                  <c:v>-10.407423312758954</c:v>
                </c:pt>
                <c:pt idx="4626">
                  <c:v>-10.194656254958781</c:v>
                </c:pt>
                <c:pt idx="4627">
                  <c:v>-10.372891004938912</c:v>
                </c:pt>
                <c:pt idx="4628">
                  <c:v>-10.233423251372132</c:v>
                </c:pt>
                <c:pt idx="4629">
                  <c:v>-10.241570576010302</c:v>
                </c:pt>
                <c:pt idx="4630">
                  <c:v>-10.18950140918316</c:v>
                </c:pt>
                <c:pt idx="4631">
                  <c:v>-10.268355345813927</c:v>
                </c:pt>
                <c:pt idx="4632">
                  <c:v>-10.577087925577056</c:v>
                </c:pt>
                <c:pt idx="4633">
                  <c:v>-9.9056066778101837</c:v>
                </c:pt>
                <c:pt idx="4634">
                  <c:v>-9.4056973018337189</c:v>
                </c:pt>
                <c:pt idx="4635">
                  <c:v>-10.278735131044897</c:v>
                </c:pt>
                <c:pt idx="4636">
                  <c:v>-9.9506147877766065</c:v>
                </c:pt>
                <c:pt idx="4637">
                  <c:v>-9.7922522956813562</c:v>
                </c:pt>
                <c:pt idx="4638">
                  <c:v>-10.236130543840703</c:v>
                </c:pt>
                <c:pt idx="4639">
                  <c:v>-10.558550262368247</c:v>
                </c:pt>
                <c:pt idx="4640">
                  <c:v>-10.4821001867835</c:v>
                </c:pt>
                <c:pt idx="4641">
                  <c:v>-10.54554719072984</c:v>
                </c:pt>
                <c:pt idx="4642">
                  <c:v>-10.07116506306917</c:v>
                </c:pt>
                <c:pt idx="4643">
                  <c:v>-9.7566646458193009</c:v>
                </c:pt>
                <c:pt idx="4644">
                  <c:v>-9.97369061456412</c:v>
                </c:pt>
                <c:pt idx="4645">
                  <c:v>-9.5818913097456537</c:v>
                </c:pt>
                <c:pt idx="4646">
                  <c:v>-10.173376676138552</c:v>
                </c:pt>
                <c:pt idx="4647">
                  <c:v>-10.07416020039496</c:v>
                </c:pt>
                <c:pt idx="4648">
                  <c:v>-10.12354267518297</c:v>
                </c:pt>
                <c:pt idx="4649">
                  <c:v>-10.170857808359365</c:v>
                </c:pt>
                <c:pt idx="4650">
                  <c:v>-9.6686435282973111</c:v>
                </c:pt>
                <c:pt idx="4651">
                  <c:v>-9.8142152600952315</c:v>
                </c:pt>
                <c:pt idx="4652">
                  <c:v>-10.395397345193906</c:v>
                </c:pt>
                <c:pt idx="4653">
                  <c:v>-9.9506147877766065</c:v>
                </c:pt>
                <c:pt idx="4654">
                  <c:v>-9.4830449899642968</c:v>
                </c:pt>
                <c:pt idx="4655">
                  <c:v>-9.9493145046538256</c:v>
                </c:pt>
                <c:pt idx="4656">
                  <c:v>-10.010541234531491</c:v>
                </c:pt>
                <c:pt idx="4657">
                  <c:v>-9.9000644394571751</c:v>
                </c:pt>
                <c:pt idx="4658">
                  <c:v>-10.015434706425667</c:v>
                </c:pt>
                <c:pt idx="4659">
                  <c:v>-9.9810714844709878</c:v>
                </c:pt>
                <c:pt idx="4660">
                  <c:v>-10.283494534535606</c:v>
                </c:pt>
                <c:pt idx="4661">
                  <c:v>-10.360287316364218</c:v>
                </c:pt>
                <c:pt idx="4662">
                  <c:v>-9.4067402344750981</c:v>
                </c:pt>
                <c:pt idx="4663">
                  <c:v>-10.160854753882379</c:v>
                </c:pt>
                <c:pt idx="4664">
                  <c:v>-9.8616409711840092</c:v>
                </c:pt>
                <c:pt idx="4665">
                  <c:v>-10.286362745057604</c:v>
                </c:pt>
                <c:pt idx="4666">
                  <c:v>-10.41183800568729</c:v>
                </c:pt>
                <c:pt idx="4667">
                  <c:v>-9.5780695970662855</c:v>
                </c:pt>
                <c:pt idx="4668">
                  <c:v>-9.9499644028987397</c:v>
                </c:pt>
                <c:pt idx="4669">
                  <c:v>-10.29116424409391</c:v>
                </c:pt>
                <c:pt idx="4670">
                  <c:v>-9.9105629763584684</c:v>
                </c:pt>
                <c:pt idx="4671">
                  <c:v>-9.6944167400534287</c:v>
                </c:pt>
                <c:pt idx="4672">
                  <c:v>-9.6705266487396457</c:v>
                </c:pt>
                <c:pt idx="4673">
                  <c:v>-9.1616589576736569</c:v>
                </c:pt>
                <c:pt idx="4674">
                  <c:v>-10.354053397520392</c:v>
                </c:pt>
                <c:pt idx="4675">
                  <c:v>-9.9657096490985104</c:v>
                </c:pt>
                <c:pt idx="4676">
                  <c:v>-10.060024393490924</c:v>
                </c:pt>
                <c:pt idx="4677">
                  <c:v>-9.7100586072432407</c:v>
                </c:pt>
                <c:pt idx="4678">
                  <c:v>-9.887268439365231</c:v>
                </c:pt>
                <c:pt idx="4679">
                  <c:v>-10.290201818550782</c:v>
                </c:pt>
                <c:pt idx="4680">
                  <c:v>-10.128319528453471</c:v>
                </c:pt>
                <c:pt idx="4681">
                  <c:v>-10.131518754773058</c:v>
                </c:pt>
                <c:pt idx="4682">
                  <c:v>-10.082450483375258</c:v>
                </c:pt>
                <c:pt idx="4683">
                  <c:v>-10.300847610425548</c:v>
                </c:pt>
                <c:pt idx="4684">
                  <c:v>-10.12192781800111</c:v>
                </c:pt>
                <c:pt idx="4685">
                  <c:v>-10.544132278839809</c:v>
                </c:pt>
                <c:pt idx="4686">
                  <c:v>-9.2199120504129937</c:v>
                </c:pt>
                <c:pt idx="4687">
                  <c:v>-9.678389561405897</c:v>
                </c:pt>
                <c:pt idx="4688">
                  <c:v>-10.313561213133168</c:v>
                </c:pt>
                <c:pt idx="4689">
                  <c:v>-10.221351638641091</c:v>
                </c:pt>
                <c:pt idx="4690">
                  <c:v>-10.059722095813651</c:v>
                </c:pt>
                <c:pt idx="4691">
                  <c:v>-10.141248480328855</c:v>
                </c:pt>
                <c:pt idx="4692">
                  <c:v>-10.366777648753255</c:v>
                </c:pt>
                <c:pt idx="4693">
                  <c:v>-10.236661534625593</c:v>
                </c:pt>
                <c:pt idx="4694">
                  <c:v>-10.207184735983436</c:v>
                </c:pt>
                <c:pt idx="4695">
                  <c:v>-9.5162925640563838</c:v>
                </c:pt>
                <c:pt idx="4696">
                  <c:v>-9.9750522918596634</c:v>
                </c:pt>
                <c:pt idx="4697">
                  <c:v>-9.8736440864496444</c:v>
                </c:pt>
                <c:pt idx="4698">
                  <c:v>-10.44514163799451</c:v>
                </c:pt>
                <c:pt idx="4699">
                  <c:v>-10.475704077777607</c:v>
                </c:pt>
                <c:pt idx="4700">
                  <c:v>-10.333645089721449</c:v>
                </c:pt>
                <c:pt idx="4701">
                  <c:v>-10.216011935571519</c:v>
                </c:pt>
                <c:pt idx="4702">
                  <c:v>-10.416735281575965</c:v>
                </c:pt>
                <c:pt idx="4703">
                  <c:v>-10.429119779912586</c:v>
                </c:pt>
                <c:pt idx="4704">
                  <c:v>-10.488965235575632</c:v>
                </c:pt>
                <c:pt idx="4705">
                  <c:v>-9.3445547964486444</c:v>
                </c:pt>
                <c:pt idx="4706">
                  <c:v>-9.8991390938670349</c:v>
                </c:pt>
                <c:pt idx="4707">
                  <c:v>-9.4210195922585154</c:v>
                </c:pt>
                <c:pt idx="4708">
                  <c:v>-10.550628860837191</c:v>
                </c:pt>
                <c:pt idx="4709">
                  <c:v>-9.8367520535011472</c:v>
                </c:pt>
                <c:pt idx="4710">
                  <c:v>-10.377396227989658</c:v>
                </c:pt>
                <c:pt idx="4711">
                  <c:v>-9.3432545133258618</c:v>
                </c:pt>
                <c:pt idx="4712">
                  <c:v>-10.211587122315111</c:v>
                </c:pt>
                <c:pt idx="4713">
                  <c:v>-9.7469587557260677</c:v>
                </c:pt>
                <c:pt idx="4714">
                  <c:v>-9.5310859212538688</c:v>
                </c:pt>
                <c:pt idx="4715">
                  <c:v>-9.973037782343253</c:v>
                </c:pt>
                <c:pt idx="4716">
                  <c:v>-9.9954586093615632</c:v>
                </c:pt>
                <c:pt idx="4717">
                  <c:v>-10.369949614410361</c:v>
                </c:pt>
                <c:pt idx="4718">
                  <c:v>-10.382754597628621</c:v>
                </c:pt>
                <c:pt idx="4719">
                  <c:v>-10.521138875362542</c:v>
                </c:pt>
                <c:pt idx="4720">
                  <c:v>-10.331615675331397</c:v>
                </c:pt>
                <c:pt idx="4721">
                  <c:v>-10.502432000893569</c:v>
                </c:pt>
                <c:pt idx="4722">
                  <c:v>-9.4994109816186132</c:v>
                </c:pt>
                <c:pt idx="4723">
                  <c:v>-10.140434813792718</c:v>
                </c:pt>
                <c:pt idx="4724">
                  <c:v>-10.18464523467933</c:v>
                </c:pt>
                <c:pt idx="4725">
                  <c:v>-9.3790640150999742</c:v>
                </c:pt>
                <c:pt idx="4726">
                  <c:v>-9.8367520535011472</c:v>
                </c:pt>
                <c:pt idx="4727">
                  <c:v>-10.345922169928309</c:v>
                </c:pt>
                <c:pt idx="4728">
                  <c:v>-10.426854879114769</c:v>
                </c:pt>
                <c:pt idx="4729">
                  <c:v>-10.181228951164941</c:v>
                </c:pt>
                <c:pt idx="4730">
                  <c:v>-10.014946999783348</c:v>
                </c:pt>
                <c:pt idx="4731">
                  <c:v>-10.399030944542586</c:v>
                </c:pt>
                <c:pt idx="4732">
                  <c:v>-10.302709875403693</c:v>
                </c:pt>
                <c:pt idx="4733">
                  <c:v>-10.058241125354602</c:v>
                </c:pt>
                <c:pt idx="4734">
                  <c:v>-10.16434622406344</c:v>
                </c:pt>
                <c:pt idx="4735">
                  <c:v>-10.355245217902317</c:v>
                </c:pt>
                <c:pt idx="4736">
                  <c:v>-10.022724405105222</c:v>
                </c:pt>
                <c:pt idx="4737">
                  <c:v>-9.2986205208030643</c:v>
                </c:pt>
                <c:pt idx="4738">
                  <c:v>-9.9190788840345796</c:v>
                </c:pt>
                <c:pt idx="4739">
                  <c:v>-10.14860598377946</c:v>
                </c:pt>
                <c:pt idx="4740">
                  <c:v>-10.175282597626198</c:v>
                </c:pt>
                <c:pt idx="4741">
                  <c:v>-9.5658428784394864</c:v>
                </c:pt>
                <c:pt idx="4742">
                  <c:v>-9.8241944575425961</c:v>
                </c:pt>
                <c:pt idx="4743">
                  <c:v>-9.1109181638444063</c:v>
                </c:pt>
                <c:pt idx="4744">
                  <c:v>-10.030882703569528</c:v>
                </c:pt>
                <c:pt idx="4745">
                  <c:v>-9.2533446128757859</c:v>
                </c:pt>
                <c:pt idx="4746">
                  <c:v>-10.430808005636647</c:v>
                </c:pt>
                <c:pt idx="4747">
                  <c:v>-9.920770422909813</c:v>
                </c:pt>
                <c:pt idx="4748">
                  <c:v>-10.514621224429396</c:v>
                </c:pt>
                <c:pt idx="4749">
                  <c:v>-10.358566300072701</c:v>
                </c:pt>
                <c:pt idx="4750">
                  <c:v>-9.6042040706189074</c:v>
                </c:pt>
                <c:pt idx="4751">
                  <c:v>-9.8816912832341206</c:v>
                </c:pt>
                <c:pt idx="4752">
                  <c:v>-10.492284848811661</c:v>
                </c:pt>
                <c:pt idx="4753">
                  <c:v>-9.6568894912756633</c:v>
                </c:pt>
                <c:pt idx="4754">
                  <c:v>-9.9811955246509623</c:v>
                </c:pt>
                <c:pt idx="4755">
                  <c:v>-9.4127670062176314</c:v>
                </c:pt>
                <c:pt idx="4756">
                  <c:v>-10.409388113796833</c:v>
                </c:pt>
                <c:pt idx="4757">
                  <c:v>-10.226324744928725</c:v>
                </c:pt>
                <c:pt idx="4758">
                  <c:v>-10.04029643183711</c:v>
                </c:pt>
                <c:pt idx="4759">
                  <c:v>-10.251954097432758</c:v>
                </c:pt>
                <c:pt idx="4760">
                  <c:v>-9.916340451378808</c:v>
                </c:pt>
                <c:pt idx="4761">
                  <c:v>-10.033768383844352</c:v>
                </c:pt>
                <c:pt idx="4762">
                  <c:v>-10.391751183702455</c:v>
                </c:pt>
                <c:pt idx="4763">
                  <c:v>-9.6667786565097895</c:v>
                </c:pt>
                <c:pt idx="4764">
                  <c:v>-10.342953136178496</c:v>
                </c:pt>
                <c:pt idx="4765">
                  <c:v>-10.080529871019593</c:v>
                </c:pt>
                <c:pt idx="4766">
                  <c:v>-9.907547718669603</c:v>
                </c:pt>
                <c:pt idx="4767">
                  <c:v>-10.281240458227067</c:v>
                </c:pt>
                <c:pt idx="4768">
                  <c:v>-10.204063430002536</c:v>
                </c:pt>
                <c:pt idx="4769">
                  <c:v>-9.7654799603539111</c:v>
                </c:pt>
                <c:pt idx="4770">
                  <c:v>-9.6667786565097895</c:v>
                </c:pt>
                <c:pt idx="4771">
                  <c:v>-9.4720119394312334</c:v>
                </c:pt>
                <c:pt idx="4772">
                  <c:v>-7.6633282128594322</c:v>
                </c:pt>
                <c:pt idx="4773">
                  <c:v>-10.554489448094056</c:v>
                </c:pt>
                <c:pt idx="4774">
                  <c:v>-9.8006722357710157</c:v>
                </c:pt>
                <c:pt idx="4775">
                  <c:v>-10.437683415919418</c:v>
                </c:pt>
                <c:pt idx="4776">
                  <c:v>-10.471704077777606</c:v>
                </c:pt>
                <c:pt idx="4777">
                  <c:v>-9.9969822461883986</c:v>
                </c:pt>
                <c:pt idx="4778">
                  <c:v>-9.3311715500647594</c:v>
                </c:pt>
                <c:pt idx="4779">
                  <c:v>-10.134809763807374</c:v>
                </c:pt>
                <c:pt idx="4780">
                  <c:v>-10.152854753882378</c:v>
                </c:pt>
                <c:pt idx="4781">
                  <c:v>-10.154513950115282</c:v>
                </c:pt>
                <c:pt idx="4782">
                  <c:v>-10.19184187611534</c:v>
                </c:pt>
                <c:pt idx="4783">
                  <c:v>-10.183216294170233</c:v>
                </c:pt>
                <c:pt idx="4784">
                  <c:v>-9.5008713702765171</c:v>
                </c:pt>
                <c:pt idx="4785">
                  <c:v>-9.9697087665124293</c:v>
                </c:pt>
                <c:pt idx="4786">
                  <c:v>-9.9504576308027914</c:v>
                </c:pt>
                <c:pt idx="4787">
                  <c:v>-9.4868991285551836</c:v>
                </c:pt>
                <c:pt idx="4788">
                  <c:v>-10.098248929974673</c:v>
                </c:pt>
                <c:pt idx="4789">
                  <c:v>-10.396126955998806</c:v>
                </c:pt>
                <c:pt idx="4790">
                  <c:v>-10.304611974877457</c:v>
                </c:pt>
                <c:pt idx="4791">
                  <c:v>-9.397697301833718</c:v>
                </c:pt>
                <c:pt idx="4792">
                  <c:v>-10.445774123448871</c:v>
                </c:pt>
                <c:pt idx="4793">
                  <c:v>-9.9670279342490922</c:v>
                </c:pt>
                <c:pt idx="4794">
                  <c:v>-9.8050000940415529</c:v>
                </c:pt>
                <c:pt idx="4795">
                  <c:v>-10.392126955998807</c:v>
                </c:pt>
                <c:pt idx="4796">
                  <c:v>-10.232303422408844</c:v>
                </c:pt>
                <c:pt idx="4797">
                  <c:v>-9.746227325036255</c:v>
                </c:pt>
                <c:pt idx="4798">
                  <c:v>-9.7770052303529287</c:v>
                </c:pt>
                <c:pt idx="4799">
                  <c:v>-9.9510655406219204</c:v>
                </c:pt>
                <c:pt idx="4800">
                  <c:v>-9.9085612331014339</c:v>
                </c:pt>
                <c:pt idx="4801">
                  <c:v>-9.8508163285538934</c:v>
                </c:pt>
                <c:pt idx="4802">
                  <c:v>-9.8807293729484993</c:v>
                </c:pt>
                <c:pt idx="4803">
                  <c:v>-10.056925468453718</c:v>
                </c:pt>
                <c:pt idx="4804">
                  <c:v>-10.518196176192943</c:v>
                </c:pt>
                <c:pt idx="4805">
                  <c:v>-9.753557233209067</c:v>
                </c:pt>
                <c:pt idx="4806">
                  <c:v>-9.9289097821877803</c:v>
                </c:pt>
                <c:pt idx="4807">
                  <c:v>-9.983338812086366</c:v>
                </c:pt>
                <c:pt idx="4808">
                  <c:v>-9.9444902710402854</c:v>
                </c:pt>
                <c:pt idx="4809">
                  <c:v>-9.2198392537369891</c:v>
                </c:pt>
                <c:pt idx="4810">
                  <c:v>-10.264838647837751</c:v>
                </c:pt>
                <c:pt idx="4811">
                  <c:v>-10.234130108600098</c:v>
                </c:pt>
                <c:pt idx="4812">
                  <c:v>-10.044342366087321</c:v>
                </c:pt>
                <c:pt idx="4813">
                  <c:v>-10.2878744014007</c:v>
                </c:pt>
                <c:pt idx="4814">
                  <c:v>-9.9704202253690202</c:v>
                </c:pt>
                <c:pt idx="4815">
                  <c:v>-9.941221208228443</c:v>
                </c:pt>
                <c:pt idx="4816">
                  <c:v>-9.6225225894544053</c:v>
                </c:pt>
                <c:pt idx="4817">
                  <c:v>-10.336892425926482</c:v>
                </c:pt>
                <c:pt idx="4818">
                  <c:v>-10.10600268123429</c:v>
                </c:pt>
                <c:pt idx="4819">
                  <c:v>-9.9563618312012956</c:v>
                </c:pt>
                <c:pt idx="4820">
                  <c:v>-10.028324345334182</c:v>
                </c:pt>
                <c:pt idx="4821">
                  <c:v>-9.6398766791444643</c:v>
                </c:pt>
                <c:pt idx="4822">
                  <c:v>-9.9530478669988351</c:v>
                </c:pt>
                <c:pt idx="4823">
                  <c:v>-10.303578132445711</c:v>
                </c:pt>
                <c:pt idx="4824">
                  <c:v>-10.148026342790677</c:v>
                </c:pt>
                <c:pt idx="4825">
                  <c:v>-9.7824237692218485</c:v>
                </c:pt>
                <c:pt idx="4826">
                  <c:v>-9.3909222548604347</c:v>
                </c:pt>
                <c:pt idx="4827">
                  <c:v>-10.150513950115283</c:v>
                </c:pt>
                <c:pt idx="4828">
                  <c:v>-9.2068539315092472</c:v>
                </c:pt>
                <c:pt idx="4829">
                  <c:v>-9.5075000558227476</c:v>
                </c:pt>
                <c:pt idx="4830">
                  <c:v>-10.202704858182571</c:v>
                </c:pt>
                <c:pt idx="4831">
                  <c:v>-10.221423251372132</c:v>
                </c:pt>
                <c:pt idx="4832">
                  <c:v>-9.6651499082249597</c:v>
                </c:pt>
                <c:pt idx="4833">
                  <c:v>-10.267684927710132</c:v>
                </c:pt>
                <c:pt idx="4834">
                  <c:v>-10.377985558442056</c:v>
                </c:pt>
                <c:pt idx="4835">
                  <c:v>-9.938614787776606</c:v>
                </c:pt>
                <c:pt idx="4836">
                  <c:v>-9.5707428676215134</c:v>
                </c:pt>
                <c:pt idx="4837">
                  <c:v>-9.934719763474595</c:v>
                </c:pt>
                <c:pt idx="4838">
                  <c:v>-9.9490877280850629</c:v>
                </c:pt>
                <c:pt idx="4839">
                  <c:v>-10.225940104836466</c:v>
                </c:pt>
                <c:pt idx="4840">
                  <c:v>-9.873455731304583</c:v>
                </c:pt>
                <c:pt idx="4841">
                  <c:v>-10.100497798392972</c:v>
                </c:pt>
                <c:pt idx="4842">
                  <c:v>-10.342053397520392</c:v>
                </c:pt>
                <c:pt idx="4843">
                  <c:v>-10.298640148914153</c:v>
                </c:pt>
                <c:pt idx="4844">
                  <c:v>-10.569112283187625</c:v>
                </c:pt>
                <c:pt idx="4845">
                  <c:v>-10.187841876115339</c:v>
                </c:pt>
                <c:pt idx="4846">
                  <c:v>-10.348287316364218</c:v>
                </c:pt>
                <c:pt idx="4847">
                  <c:v>-10.026162778983094</c:v>
                </c:pt>
                <c:pt idx="4848">
                  <c:v>-10.052463529033068</c:v>
                </c:pt>
                <c:pt idx="4849">
                  <c:v>-10.170675527580405</c:v>
                </c:pt>
                <c:pt idx="4850">
                  <c:v>-10.095806937502374</c:v>
                </c:pt>
                <c:pt idx="4851">
                  <c:v>-10.089591605337509</c:v>
                </c:pt>
                <c:pt idx="4852">
                  <c:v>-10.339985327581969</c:v>
                </c:pt>
                <c:pt idx="4853">
                  <c:v>-10.211568087780719</c:v>
                </c:pt>
                <c:pt idx="4854">
                  <c:v>-10.409853876661415</c:v>
                </c:pt>
                <c:pt idx="4855">
                  <c:v>-10.400945193808916</c:v>
                </c:pt>
                <c:pt idx="4856">
                  <c:v>-9.9657087665124298</c:v>
                </c:pt>
                <c:pt idx="4857">
                  <c:v>-9.2386033790486568</c:v>
                </c:pt>
                <c:pt idx="4858">
                  <c:v>-9.9650714844709878</c:v>
                </c:pt>
                <c:pt idx="4859">
                  <c:v>-9.9938444122207084</c:v>
                </c:pt>
                <c:pt idx="4860">
                  <c:v>-10.469706789738936</c:v>
                </c:pt>
                <c:pt idx="4861">
                  <c:v>-9.6113180777395719</c:v>
                </c:pt>
                <c:pt idx="4862">
                  <c:v>-10.265587642520961</c:v>
                </c:pt>
                <c:pt idx="4863">
                  <c:v>-10.257058058784095</c:v>
                </c:pt>
                <c:pt idx="4864">
                  <c:v>-9.3721564019582129</c:v>
                </c:pt>
                <c:pt idx="4865">
                  <c:v>-9.3931786249863212</c:v>
                </c:pt>
                <c:pt idx="4866">
                  <c:v>-10.113917668672137</c:v>
                </c:pt>
                <c:pt idx="4867">
                  <c:v>-10.022162778983095</c:v>
                </c:pt>
                <c:pt idx="4868">
                  <c:v>-9.2956150950019047</c:v>
                </c:pt>
                <c:pt idx="4869">
                  <c:v>-10.44946459553171</c:v>
                </c:pt>
                <c:pt idx="4870">
                  <c:v>-10.308537868824809</c:v>
                </c:pt>
                <c:pt idx="4871">
                  <c:v>-10.113917668672137</c:v>
                </c:pt>
                <c:pt idx="4872">
                  <c:v>-9.8742980516582417</c:v>
                </c:pt>
                <c:pt idx="4873">
                  <c:v>-10.315571016270484</c:v>
                </c:pt>
                <c:pt idx="4874">
                  <c:v>-10.219227175102167</c:v>
                </c:pt>
                <c:pt idx="4875">
                  <c:v>-10.110724323296546</c:v>
                </c:pt>
                <c:pt idx="4876">
                  <c:v>-9.4936542355515101</c:v>
                </c:pt>
                <c:pt idx="4877">
                  <c:v>-10.304544349312659</c:v>
                </c:pt>
                <c:pt idx="4878">
                  <c:v>-9.8544951657330468</c:v>
                </c:pt>
                <c:pt idx="4879">
                  <c:v>-10.189931157686344</c:v>
                </c:pt>
                <c:pt idx="4880">
                  <c:v>-10.115518754773058</c:v>
                </c:pt>
                <c:pt idx="4881">
                  <c:v>-9.2903311236572215</c:v>
                </c:pt>
                <c:pt idx="4882">
                  <c:v>-9.9664202253690206</c:v>
                </c:pt>
                <c:pt idx="4883">
                  <c:v>-10.519283095352224</c:v>
                </c:pt>
                <c:pt idx="4884">
                  <c:v>-9.8450538883878789</c:v>
                </c:pt>
                <c:pt idx="4885">
                  <c:v>-9.5839517309415605</c:v>
                </c:pt>
                <c:pt idx="4886">
                  <c:v>-10.117925931271174</c:v>
                </c:pt>
                <c:pt idx="4887">
                  <c:v>-10.322661577799783</c:v>
                </c:pt>
                <c:pt idx="4888">
                  <c:v>-10.39032313659691</c:v>
                </c:pt>
                <c:pt idx="4889">
                  <c:v>-10.328785614664366</c:v>
                </c:pt>
                <c:pt idx="4890">
                  <c:v>-10.015710169304361</c:v>
                </c:pt>
                <c:pt idx="4891">
                  <c:v>-10.068725270263784</c:v>
                </c:pt>
                <c:pt idx="4892">
                  <c:v>-10.091806937502373</c:v>
                </c:pt>
                <c:pt idx="4893">
                  <c:v>-10.29759956903025</c:v>
                </c:pt>
                <c:pt idx="4894">
                  <c:v>-9.6545266487396457</c:v>
                </c:pt>
                <c:pt idx="4895">
                  <c:v>-10.505365130264277</c:v>
                </c:pt>
                <c:pt idx="4896">
                  <c:v>-10.294640148914153</c:v>
                </c:pt>
                <c:pt idx="4897">
                  <c:v>-10.135785398962824</c:v>
                </c:pt>
                <c:pt idx="4898">
                  <c:v>-9.5861270112265196</c:v>
                </c:pt>
                <c:pt idx="4899">
                  <c:v>-10.15569661959192</c:v>
                </c:pt>
                <c:pt idx="4900">
                  <c:v>-9.3796796604889838</c:v>
                </c:pt>
                <c:pt idx="4901">
                  <c:v>-10.523117931443666</c:v>
                </c:pt>
                <c:pt idx="4902">
                  <c:v>-9.9346147877766064</c:v>
                </c:pt>
                <c:pt idx="4903">
                  <c:v>-9.9704790596884205</c:v>
                </c:pt>
                <c:pt idx="4904">
                  <c:v>-9.9333145046538256</c:v>
                </c:pt>
                <c:pt idx="4905">
                  <c:v>-9.9352656600167322</c:v>
                </c:pt>
                <c:pt idx="4906">
                  <c:v>-10.494141283244476</c:v>
                </c:pt>
                <c:pt idx="4907">
                  <c:v>-9.767620284625286</c:v>
                </c:pt>
                <c:pt idx="4908">
                  <c:v>-10.120339797476355</c:v>
                </c:pt>
                <c:pt idx="4909">
                  <c:v>-10.34220436821059</c:v>
                </c:pt>
                <c:pt idx="4910">
                  <c:v>-9.2503611080105266</c:v>
                </c:pt>
                <c:pt idx="4911">
                  <c:v>-10.056661340723956</c:v>
                </c:pt>
                <c:pt idx="4912">
                  <c:v>-10.204011935571518</c:v>
                </c:pt>
                <c:pt idx="4913">
                  <c:v>-10.149841881250783</c:v>
                </c:pt>
                <c:pt idx="4914">
                  <c:v>-10.476965235575632</c:v>
                </c:pt>
                <c:pt idx="4915">
                  <c:v>-10.365396227989658</c:v>
                </c:pt>
                <c:pt idx="4916">
                  <c:v>-9.8015581338704543</c:v>
                </c:pt>
                <c:pt idx="4917">
                  <c:v>-9.5569999972827979</c:v>
                </c:pt>
                <c:pt idx="4918">
                  <c:v>-10.15569661959192</c:v>
                </c:pt>
                <c:pt idx="4919">
                  <c:v>-10.485510803798256</c:v>
                </c:pt>
                <c:pt idx="4920">
                  <c:v>-9.5992943522759315</c:v>
                </c:pt>
                <c:pt idx="4921">
                  <c:v>-10.171789903281994</c:v>
                </c:pt>
                <c:pt idx="4922">
                  <c:v>-10.184709164219157</c:v>
                </c:pt>
                <c:pt idx="4923">
                  <c:v>-10.164129588394246</c:v>
                </c:pt>
                <c:pt idx="4924">
                  <c:v>-9.8852929954806754</c:v>
                </c:pt>
                <c:pt idx="4925">
                  <c:v>-10.125187748464292</c:v>
                </c:pt>
                <c:pt idx="4926">
                  <c:v>-10.215623066346806</c:v>
                </c:pt>
                <c:pt idx="4927">
                  <c:v>-10.346375271609572</c:v>
                </c:pt>
                <c:pt idx="4928">
                  <c:v>-10.428533728175381</c:v>
                </c:pt>
                <c:pt idx="4929">
                  <c:v>-10.236553933703137</c:v>
                </c:pt>
                <c:pt idx="4930">
                  <c:v>-10.007888193723785</c:v>
                </c:pt>
                <c:pt idx="4931">
                  <c:v>-10.018572079517259</c:v>
                </c:pt>
                <c:pt idx="4932">
                  <c:v>-8.5900952774393051</c:v>
                </c:pt>
                <c:pt idx="4933">
                  <c:v>-10.33198532758197</c:v>
                </c:pt>
                <c:pt idx="4934">
                  <c:v>-9.9430655406219213</c:v>
                </c:pt>
                <c:pt idx="4935">
                  <c:v>-10.226130108600099</c:v>
                </c:pt>
                <c:pt idx="4936">
                  <c:v>-10.407468563075879</c:v>
                </c:pt>
                <c:pt idx="4937">
                  <c:v>-10.426834627438247</c:v>
                </c:pt>
                <c:pt idx="4938">
                  <c:v>-10.205351638641091</c:v>
                </c:pt>
                <c:pt idx="4939">
                  <c:v>-9.2204137455194566</c:v>
                </c:pt>
                <c:pt idx="4940">
                  <c:v>-10.510196176192943</c:v>
                </c:pt>
                <c:pt idx="4941">
                  <c:v>-10.25589195677531</c:v>
                </c:pt>
                <c:pt idx="4942">
                  <c:v>-9.8346220322718043</c:v>
                </c:pt>
                <c:pt idx="4943">
                  <c:v>-9.7652322658435509</c:v>
                </c:pt>
                <c:pt idx="4944">
                  <c:v>-10.14168395582011</c:v>
                </c:pt>
                <c:pt idx="4945">
                  <c:v>-10.526838773070143</c:v>
                </c:pt>
                <c:pt idx="4946">
                  <c:v>-10.344468258077248</c:v>
                </c:pt>
                <c:pt idx="4947">
                  <c:v>-10.457314560551719</c:v>
                </c:pt>
                <c:pt idx="4948">
                  <c:v>-10.514008569864837</c:v>
                </c:pt>
                <c:pt idx="4949">
                  <c:v>-10.3465663000727</c:v>
                </c:pt>
                <c:pt idx="4950">
                  <c:v>-9.5050628586852817</c:v>
                </c:pt>
                <c:pt idx="4951">
                  <c:v>-10.421093767386832</c:v>
                </c:pt>
                <c:pt idx="4952">
                  <c:v>-10.125248480328853</c:v>
                </c:pt>
                <c:pt idx="4953">
                  <c:v>-10.419950134616212</c:v>
                </c:pt>
                <c:pt idx="4954">
                  <c:v>-10.350777648753255</c:v>
                </c:pt>
                <c:pt idx="4955">
                  <c:v>-10.44076950861974</c:v>
                </c:pt>
                <c:pt idx="4956">
                  <c:v>-10.299548831766653</c:v>
                </c:pt>
                <c:pt idx="4957">
                  <c:v>-10.087027584409435</c:v>
                </c:pt>
                <c:pt idx="4958">
                  <c:v>-10.510196176192943</c:v>
                </c:pt>
                <c:pt idx="4959">
                  <c:v>-10.460901306035806</c:v>
                </c:pt>
                <c:pt idx="4960">
                  <c:v>-10.157591089859279</c:v>
                </c:pt>
                <c:pt idx="4961">
                  <c:v>-9.9503562958291933</c:v>
                </c:pt>
                <c:pt idx="4962">
                  <c:v>-9.2363569239857046</c:v>
                </c:pt>
                <c:pt idx="4963">
                  <c:v>-10.254946296405571</c:v>
                </c:pt>
                <c:pt idx="4964">
                  <c:v>-9.7804234656680968</c:v>
                </c:pt>
                <c:pt idx="4965">
                  <c:v>-9.2988155493447717</c:v>
                </c:pt>
                <c:pt idx="4966">
                  <c:v>-10.01457207951726</c:v>
                </c:pt>
                <c:pt idx="4967">
                  <c:v>-10.14168395582011</c:v>
                </c:pt>
                <c:pt idx="4968">
                  <c:v>-9.9787706180671325</c:v>
                </c:pt>
                <c:pt idx="4969">
                  <c:v>-9.6753861474797311</c:v>
                </c:pt>
                <c:pt idx="4970">
                  <c:v>-9.8161775125057087</c:v>
                </c:pt>
                <c:pt idx="4971">
                  <c:v>-8.2469494826036254</c:v>
                </c:pt>
                <c:pt idx="4972">
                  <c:v>-10.493866473931472</c:v>
                </c:pt>
                <c:pt idx="4973">
                  <c:v>-10.301541009162467</c:v>
                </c:pt>
                <c:pt idx="4974">
                  <c:v>-9.788119873931219</c:v>
                </c:pt>
                <c:pt idx="4975">
                  <c:v>-10.418808005636649</c:v>
                </c:pt>
                <c:pt idx="4976">
                  <c:v>-10.539861340298394</c:v>
                </c:pt>
                <c:pt idx="4977">
                  <c:v>-9.6500554857425733</c:v>
                </c:pt>
                <c:pt idx="4978">
                  <c:v>-10.441940903219137</c:v>
                </c:pt>
                <c:pt idx="4979">
                  <c:v>-10.06396634582598</c:v>
                </c:pt>
                <c:pt idx="4980">
                  <c:v>-9.8806785002560336</c:v>
                </c:pt>
                <c:pt idx="4981">
                  <c:v>-9.6140705525127395</c:v>
                </c:pt>
                <c:pt idx="4982">
                  <c:v>-9.7636202846252864</c:v>
                </c:pt>
                <c:pt idx="4983">
                  <c:v>-10.173794986703973</c:v>
                </c:pt>
                <c:pt idx="4984">
                  <c:v>-10.173794986703973</c:v>
                </c:pt>
                <c:pt idx="4985">
                  <c:v>-10.432613683778861</c:v>
                </c:pt>
                <c:pt idx="4986">
                  <c:v>-10.563805584458169</c:v>
                </c:pt>
                <c:pt idx="4987">
                  <c:v>-10.497607709997567</c:v>
                </c:pt>
                <c:pt idx="4988">
                  <c:v>-10.334053397520393</c:v>
                </c:pt>
                <c:pt idx="4989">
                  <c:v>-10.20089960960259</c:v>
                </c:pt>
                <c:pt idx="4990">
                  <c:v>-10.323761938689888</c:v>
                </c:pt>
                <c:pt idx="4991">
                  <c:v>-10.445002641009404</c:v>
                </c:pt>
                <c:pt idx="4992">
                  <c:v>-9.4395168755594874</c:v>
                </c:pt>
                <c:pt idx="4993">
                  <c:v>-10.002014483558709</c:v>
                </c:pt>
                <c:pt idx="4994">
                  <c:v>-10.456901306035807</c:v>
                </c:pt>
                <c:pt idx="4995">
                  <c:v>-10.567935961735468</c:v>
                </c:pt>
                <c:pt idx="4996">
                  <c:v>-10.449742565262072</c:v>
                </c:pt>
                <c:pt idx="4997">
                  <c:v>-10.036024393490925</c:v>
                </c:pt>
                <c:pt idx="4998">
                  <c:v>-9.9809822461883986</c:v>
                </c:pt>
                <c:pt idx="4999">
                  <c:v>-10.281730079514341</c:v>
                </c:pt>
                <c:pt idx="5000">
                  <c:v>-10.387838005687289</c:v>
                </c:pt>
                <c:pt idx="5001">
                  <c:v>-10.566575602860993</c:v>
                </c:pt>
                <c:pt idx="5002">
                  <c:v>-10.019214827082545</c:v>
                </c:pt>
                <c:pt idx="5003">
                  <c:v>-9.8236593580039777</c:v>
                </c:pt>
                <c:pt idx="5004">
                  <c:v>-9.5617299119540302</c:v>
                </c:pt>
                <c:pt idx="5005">
                  <c:v>-9.9651955246509623</c:v>
                </c:pt>
                <c:pt idx="5006">
                  <c:v>-10.050160200394959</c:v>
                </c:pt>
                <c:pt idx="5007">
                  <c:v>-10.236883566717607</c:v>
                </c:pt>
                <c:pt idx="5008">
                  <c:v>-10.156129588394247</c:v>
                </c:pt>
                <c:pt idx="5009">
                  <c:v>-10.027213609940411</c:v>
                </c:pt>
                <c:pt idx="5010">
                  <c:v>-9.4899726528544832</c:v>
                </c:pt>
                <c:pt idx="5011">
                  <c:v>-9.7601572793649911</c:v>
                </c:pt>
                <c:pt idx="5012">
                  <c:v>-10.074500538147138</c:v>
                </c:pt>
                <c:pt idx="5013">
                  <c:v>-9.7930000940415525</c:v>
                </c:pt>
                <c:pt idx="5014">
                  <c:v>-10.475060621739644</c:v>
                </c:pt>
                <c:pt idx="5015">
                  <c:v>-9.6875395777022888</c:v>
                </c:pt>
                <c:pt idx="5016">
                  <c:v>-10.009139945699317</c:v>
                </c:pt>
                <c:pt idx="5017">
                  <c:v>-10.120434813792718</c:v>
                </c:pt>
                <c:pt idx="5018">
                  <c:v>-9.8341244118713309</c:v>
                </c:pt>
                <c:pt idx="5019">
                  <c:v>-10.20672437101179</c:v>
                </c:pt>
                <c:pt idx="5020">
                  <c:v>-9.9830626997909544</c:v>
                </c:pt>
                <c:pt idx="5021">
                  <c:v>-9.588644866854608</c:v>
                </c:pt>
                <c:pt idx="5022">
                  <c:v>-9.8031000795148362</c:v>
                </c:pt>
                <c:pt idx="5023">
                  <c:v>-10.192470283513522</c:v>
                </c:pt>
                <c:pt idx="5024">
                  <c:v>-10.019938952980096</c:v>
                </c:pt>
                <c:pt idx="5025">
                  <c:v>-9.4074377665139242</c:v>
                </c:pt>
                <c:pt idx="5026">
                  <c:v>-10.108320405927152</c:v>
                </c:pt>
                <c:pt idx="5027">
                  <c:v>-9.9665569496378463</c:v>
                </c:pt>
                <c:pt idx="5028">
                  <c:v>-9.5435411170815705</c:v>
                </c:pt>
                <c:pt idx="5029">
                  <c:v>-9.9436980260762819</c:v>
                </c:pt>
                <c:pt idx="5030">
                  <c:v>-10.318739467749207</c:v>
                </c:pt>
                <c:pt idx="5031">
                  <c:v>-10.1245107901312</c:v>
                </c:pt>
                <c:pt idx="5032">
                  <c:v>-9.8482768873092006</c:v>
                </c:pt>
                <c:pt idx="5033">
                  <c:v>-9.8766785002560322</c:v>
                </c:pt>
                <c:pt idx="5034">
                  <c:v>-10.017768383844352</c:v>
                </c:pt>
                <c:pt idx="5035">
                  <c:v>-9.9476884877526235</c:v>
                </c:pt>
                <c:pt idx="5036">
                  <c:v>-10.255684927710131</c:v>
                </c:pt>
                <c:pt idx="5037">
                  <c:v>-10.529325651344696</c:v>
                </c:pt>
                <c:pt idx="5038">
                  <c:v>-9.9272656600167331</c:v>
                </c:pt>
                <c:pt idx="5039">
                  <c:v>-10.026483396392733</c:v>
                </c:pt>
                <c:pt idx="5040">
                  <c:v>-9.9963559035209801</c:v>
                </c:pt>
                <c:pt idx="5041">
                  <c:v>-9.4153471577580916</c:v>
                </c:pt>
                <c:pt idx="5042">
                  <c:v>-10.20672437101179</c:v>
                </c:pt>
                <c:pt idx="5043">
                  <c:v>-8.7290255799762146</c:v>
                </c:pt>
                <c:pt idx="5044">
                  <c:v>-10.345722895783561</c:v>
                </c:pt>
                <c:pt idx="5045">
                  <c:v>-9.8271337184916892</c:v>
                </c:pt>
                <c:pt idx="5046">
                  <c:v>-10.395618125198416</c:v>
                </c:pt>
                <c:pt idx="5047">
                  <c:v>-9.8840812919165142</c:v>
                </c:pt>
                <c:pt idx="5048">
                  <c:v>-10.263320923824168</c:v>
                </c:pt>
                <c:pt idx="5049">
                  <c:v>-9.8335397003286804</c:v>
                </c:pt>
                <c:pt idx="5050">
                  <c:v>-10.426297445169457</c:v>
                </c:pt>
                <c:pt idx="5051">
                  <c:v>-9.9443618312012969</c:v>
                </c:pt>
                <c:pt idx="5052">
                  <c:v>-9.9645156115330309</c:v>
                </c:pt>
                <c:pt idx="5053">
                  <c:v>-10.487381239149279</c:v>
                </c:pt>
                <c:pt idx="5054">
                  <c:v>-10.316698129644394</c:v>
                </c:pt>
                <c:pt idx="5055">
                  <c:v>-10.16464523467933</c:v>
                </c:pt>
                <c:pt idx="5056">
                  <c:v>-9.509072034509332</c:v>
                </c:pt>
                <c:pt idx="5057">
                  <c:v>-9.9292212082284426</c:v>
                </c:pt>
                <c:pt idx="5058">
                  <c:v>-10.574769899143083</c:v>
                </c:pt>
                <c:pt idx="5059">
                  <c:v>-10.109122797636692</c:v>
                </c:pt>
                <c:pt idx="5060">
                  <c:v>-10.080693712076986</c:v>
                </c:pt>
                <c:pt idx="5061">
                  <c:v>-10.410254448870559</c:v>
                </c:pt>
                <c:pt idx="5062">
                  <c:v>-10.154436431983237</c:v>
                </c:pt>
                <c:pt idx="5063">
                  <c:v>-10.188470283513523</c:v>
                </c:pt>
                <c:pt idx="5064">
                  <c:v>-10.115621908760238</c:v>
                </c:pt>
                <c:pt idx="5065">
                  <c:v>-10.308629789823488</c:v>
                </c:pt>
                <c:pt idx="5066">
                  <c:v>-10.397218331341143</c:v>
                </c:pt>
                <c:pt idx="5067">
                  <c:v>-10.040180218331804</c:v>
                </c:pt>
                <c:pt idx="5068">
                  <c:v>-10.01811495987301</c:v>
                </c:pt>
                <c:pt idx="5069">
                  <c:v>-10.200929765076264</c:v>
                </c:pt>
                <c:pt idx="5070">
                  <c:v>-9.5926176925164484</c:v>
                </c:pt>
                <c:pt idx="5071">
                  <c:v>-10.028342366087321</c:v>
                </c:pt>
                <c:pt idx="5072">
                  <c:v>-10.155525835003974</c:v>
                </c:pt>
                <c:pt idx="5073">
                  <c:v>-10.223633330581656</c:v>
                </c:pt>
                <c:pt idx="5074">
                  <c:v>-9.9944735534048856</c:v>
                </c:pt>
                <c:pt idx="5075">
                  <c:v>-10.475967917074186</c:v>
                </c:pt>
                <c:pt idx="5076">
                  <c:v>-9.3422953593854849</c:v>
                </c:pt>
                <c:pt idx="5077">
                  <c:v>-9.8401252080176906</c:v>
                </c:pt>
                <c:pt idx="5078">
                  <c:v>-9.8407170914912285</c:v>
                </c:pt>
                <c:pt idx="5079">
                  <c:v>-10.468617331904081</c:v>
                </c:pt>
                <c:pt idx="5080">
                  <c:v>-9.7055556840034356</c:v>
                </c:pt>
                <c:pt idx="5081">
                  <c:v>-10.413093767386833</c:v>
                </c:pt>
                <c:pt idx="5082">
                  <c:v>-10.24317391712597</c:v>
                </c:pt>
                <c:pt idx="5083">
                  <c:v>-9.2001497672128227</c:v>
                </c:pt>
                <c:pt idx="5084">
                  <c:v>-10.364146228620433</c:v>
                </c:pt>
                <c:pt idx="5085">
                  <c:v>-9.7680559443913939</c:v>
                </c:pt>
                <c:pt idx="5086">
                  <c:v>-10.339617224537028</c:v>
                </c:pt>
                <c:pt idx="5087">
                  <c:v>-10.390502403832665</c:v>
                </c:pt>
                <c:pt idx="5088">
                  <c:v>-10.000857657828298</c:v>
                </c:pt>
                <c:pt idx="5089">
                  <c:v>-9.8776066778101832</c:v>
                </c:pt>
                <c:pt idx="5090">
                  <c:v>-9.8254577037277429</c:v>
                </c:pt>
                <c:pt idx="5091">
                  <c:v>-10.52013227883981</c:v>
                </c:pt>
                <c:pt idx="5092">
                  <c:v>-10.299545104248166</c:v>
                </c:pt>
                <c:pt idx="5093">
                  <c:v>-10.11887810362828</c:v>
                </c:pt>
                <c:pt idx="5094">
                  <c:v>-10.248838647837752</c:v>
                </c:pt>
                <c:pt idx="5095">
                  <c:v>-10.558507263040088</c:v>
                </c:pt>
                <c:pt idx="5096">
                  <c:v>-10.156376975653959</c:v>
                </c:pt>
                <c:pt idx="5097">
                  <c:v>-10.367397345193906</c:v>
                </c:pt>
                <c:pt idx="5098">
                  <c:v>-10.304580416690658</c:v>
                </c:pt>
                <c:pt idx="5099">
                  <c:v>-10.109952776517053</c:v>
                </c:pt>
                <c:pt idx="5100">
                  <c:v>-10.079027584409435</c:v>
                </c:pt>
                <c:pt idx="5101">
                  <c:v>-10.576276028287255</c:v>
                </c:pt>
                <c:pt idx="5102">
                  <c:v>-10.394973914165174</c:v>
                </c:pt>
                <c:pt idx="5103">
                  <c:v>-10.37722435218244</c:v>
                </c:pt>
                <c:pt idx="5104">
                  <c:v>-10.339617224537028</c:v>
                </c:pt>
                <c:pt idx="5105">
                  <c:v>-9.8007948877868074</c:v>
                </c:pt>
                <c:pt idx="5106">
                  <c:v>-10.218130108600098</c:v>
                </c:pt>
                <c:pt idx="5107">
                  <c:v>-9.9284902710402854</c:v>
                </c:pt>
                <c:pt idx="5108">
                  <c:v>-9.7817780143593254</c:v>
                </c:pt>
                <c:pt idx="5109">
                  <c:v>-9.708601586471822</c:v>
                </c:pt>
                <c:pt idx="5110">
                  <c:v>-10.245058058784096</c:v>
                </c:pt>
                <c:pt idx="5111">
                  <c:v>-10.533174400206514</c:v>
                </c:pt>
                <c:pt idx="5112">
                  <c:v>-10.125427344562942</c:v>
                </c:pt>
                <c:pt idx="5113">
                  <c:v>-9.8196593580039782</c:v>
                </c:pt>
                <c:pt idx="5114">
                  <c:v>-9.7945966917790592</c:v>
                </c:pt>
                <c:pt idx="5115">
                  <c:v>-9.7365063087447385</c:v>
                </c:pt>
                <c:pt idx="5116">
                  <c:v>-10.337516645608034</c:v>
                </c:pt>
                <c:pt idx="5117">
                  <c:v>-10.208130543840703</c:v>
                </c:pt>
                <c:pt idx="5118">
                  <c:v>-10.315761938689889</c:v>
                </c:pt>
                <c:pt idx="5119">
                  <c:v>-10.200033850645305</c:v>
                </c:pt>
                <c:pt idx="5120">
                  <c:v>-10.006572079517259</c:v>
                </c:pt>
                <c:pt idx="5121">
                  <c:v>-10.108339797476354</c:v>
                </c:pt>
                <c:pt idx="5122">
                  <c:v>-9.2173104629767586</c:v>
                </c:pt>
                <c:pt idx="5123">
                  <c:v>-10.42461368377886</c:v>
                </c:pt>
                <c:pt idx="5124">
                  <c:v>-10.170109893559793</c:v>
                </c:pt>
                <c:pt idx="5125">
                  <c:v>-9.6331516093853082</c:v>
                </c:pt>
                <c:pt idx="5126">
                  <c:v>-10.116434813792718</c:v>
                </c:pt>
                <c:pt idx="5127">
                  <c:v>-9.6707876190975846</c:v>
                </c:pt>
                <c:pt idx="5128">
                  <c:v>-10.369571536476334</c:v>
                </c:pt>
                <c:pt idx="5129">
                  <c:v>-10.406254448870559</c:v>
                </c:pt>
                <c:pt idx="5130">
                  <c:v>-9.7465418051851849</c:v>
                </c:pt>
                <c:pt idx="5131">
                  <c:v>-9.7473362366616936</c:v>
                </c:pt>
                <c:pt idx="5132">
                  <c:v>-10.070366093987847</c:v>
                </c:pt>
                <c:pt idx="5133">
                  <c:v>-9.9134252938403638</c:v>
                </c:pt>
                <c:pt idx="5134">
                  <c:v>-10.213216285302966</c:v>
                </c:pt>
                <c:pt idx="5135">
                  <c:v>-9.8013306106984519</c:v>
                </c:pt>
                <c:pt idx="5136">
                  <c:v>-10.09154267518297</c:v>
                </c:pt>
                <c:pt idx="5137">
                  <c:v>-10.001855717444649</c:v>
                </c:pt>
                <c:pt idx="5138">
                  <c:v>-9.6805282960376253</c:v>
                </c:pt>
                <c:pt idx="5139">
                  <c:v>-10.108377875245893</c:v>
                </c:pt>
                <c:pt idx="5140">
                  <c:v>-10.318953136178495</c:v>
                </c:pt>
                <c:pt idx="5141">
                  <c:v>-9.6161942614877134</c:v>
                </c:pt>
                <c:pt idx="5142">
                  <c:v>-10.340891004938912</c:v>
                </c:pt>
                <c:pt idx="5143">
                  <c:v>-10.088372638949647</c:v>
                </c:pt>
                <c:pt idx="5144">
                  <c:v>-9.328016080080662</c:v>
                </c:pt>
                <c:pt idx="5145">
                  <c:v>-10.201423251372132</c:v>
                </c:pt>
                <c:pt idx="5146">
                  <c:v>-9.8396825739341107</c:v>
                </c:pt>
                <c:pt idx="5147">
                  <c:v>-10.177430010207242</c:v>
                </c:pt>
                <c:pt idx="5148">
                  <c:v>-9.8619475904887359</c:v>
                </c:pt>
                <c:pt idx="5149">
                  <c:v>-10.103534429811972</c:v>
                </c:pt>
                <c:pt idx="5150">
                  <c:v>-9.953801268812196</c:v>
                </c:pt>
                <c:pt idx="5151">
                  <c:v>-10.527861340298394</c:v>
                </c:pt>
                <c:pt idx="5152">
                  <c:v>-10.09154267518297</c:v>
                </c:pt>
                <c:pt idx="5153">
                  <c:v>-9.9918881937237849</c:v>
                </c:pt>
                <c:pt idx="5154">
                  <c:v>-10.296549834220007</c:v>
                </c:pt>
                <c:pt idx="5155">
                  <c:v>-9.6537404185496776</c:v>
                </c:pt>
                <c:pt idx="5156">
                  <c:v>-9.7510836216710466</c:v>
                </c:pt>
                <c:pt idx="5157">
                  <c:v>-10.192459405420562</c:v>
                </c:pt>
                <c:pt idx="5158">
                  <c:v>-10.18889960960259</c:v>
                </c:pt>
                <c:pt idx="5159">
                  <c:v>-10.561298454507092</c:v>
                </c:pt>
                <c:pt idx="5160">
                  <c:v>-10.383163813058097</c:v>
                </c:pt>
                <c:pt idx="5161">
                  <c:v>-10.349396227989658</c:v>
                </c:pt>
                <c:pt idx="5162">
                  <c:v>-10.493138875362543</c:v>
                </c:pt>
                <c:pt idx="5163">
                  <c:v>-10.403390602026414</c:v>
                </c:pt>
                <c:pt idx="5164">
                  <c:v>-10.376524884198684</c:v>
                </c:pt>
                <c:pt idx="5165">
                  <c:v>-10.549112283187625</c:v>
                </c:pt>
                <c:pt idx="5166">
                  <c:v>-9.7309323023391201</c:v>
                </c:pt>
                <c:pt idx="5167">
                  <c:v>-9.4472553287877421</c:v>
                </c:pt>
                <c:pt idx="5168">
                  <c:v>-9.3433132183080492</c:v>
                </c:pt>
                <c:pt idx="5169">
                  <c:v>-10.282588287365588</c:v>
                </c:pt>
                <c:pt idx="5170">
                  <c:v>-9.6934851129202038</c:v>
                </c:pt>
                <c:pt idx="5171">
                  <c:v>-10.19067768384441</c:v>
                </c:pt>
                <c:pt idx="5172">
                  <c:v>-10.172187002554482</c:v>
                </c:pt>
                <c:pt idx="5173">
                  <c:v>-9.7537702584056909</c:v>
                </c:pt>
                <c:pt idx="5174">
                  <c:v>-9.5409999972827979</c:v>
                </c:pt>
                <c:pt idx="5175">
                  <c:v>-9.8540595470840664</c:v>
                </c:pt>
                <c:pt idx="5176">
                  <c:v>-10.157501409183158</c:v>
                </c:pt>
                <c:pt idx="5177">
                  <c:v>-9.3623069395966976</c:v>
                </c:pt>
                <c:pt idx="5178">
                  <c:v>-10.268847610425548</c:v>
                </c:pt>
                <c:pt idx="5179">
                  <c:v>-9.6366435282973111</c:v>
                </c:pt>
                <c:pt idx="5180">
                  <c:v>-10.522628860837191</c:v>
                </c:pt>
                <c:pt idx="5181">
                  <c:v>-10.385388113796832</c:v>
                </c:pt>
                <c:pt idx="5182">
                  <c:v>-9.9199170203500753</c:v>
                </c:pt>
                <c:pt idx="5183">
                  <c:v>-10.205034853098656</c:v>
                </c:pt>
                <c:pt idx="5184">
                  <c:v>-9.7420107205071851</c:v>
                </c:pt>
                <c:pt idx="5185">
                  <c:v>-10.09154267518297</c:v>
                </c:pt>
                <c:pt idx="5186">
                  <c:v>-10.340070711835148</c:v>
                </c:pt>
                <c:pt idx="5187">
                  <c:v>-10.490400442706772</c:v>
                </c:pt>
                <c:pt idx="5188">
                  <c:v>-10.237058058784095</c:v>
                </c:pt>
                <c:pt idx="5189">
                  <c:v>-10.169058642330397</c:v>
                </c:pt>
                <c:pt idx="5190">
                  <c:v>-9.7996073851706313</c:v>
                </c:pt>
                <c:pt idx="5191">
                  <c:v>-10.074149201296059</c:v>
                </c:pt>
                <c:pt idx="5192">
                  <c:v>-9.2756150950019052</c:v>
                </c:pt>
                <c:pt idx="5193">
                  <c:v>-10.074149201296059</c:v>
                </c:pt>
                <c:pt idx="5194">
                  <c:v>-10.023286738275628</c:v>
                </c:pt>
                <c:pt idx="5195">
                  <c:v>-10.08992781800111</c:v>
                </c:pt>
                <c:pt idx="5196">
                  <c:v>-9.6232886832796378</c:v>
                </c:pt>
                <c:pt idx="5197">
                  <c:v>-9.5617818847873775</c:v>
                </c:pt>
                <c:pt idx="5198">
                  <c:v>-9.8555128615958534</c:v>
                </c:pt>
                <c:pt idx="5199">
                  <c:v>-9.3164673659643675</c:v>
                </c:pt>
                <c:pt idx="5200">
                  <c:v>-10.340070711835148</c:v>
                </c:pt>
                <c:pt idx="5201">
                  <c:v>-9.2970784143848437</c:v>
                </c:pt>
                <c:pt idx="5202">
                  <c:v>-10.13234622406344</c:v>
                </c:pt>
                <c:pt idx="5203">
                  <c:v>-9.8696066778101841</c:v>
                </c:pt>
                <c:pt idx="5204">
                  <c:v>-9.9745412345314914</c:v>
                </c:pt>
                <c:pt idx="5205">
                  <c:v>-9.8991384057128045</c:v>
                </c:pt>
                <c:pt idx="5206">
                  <c:v>-10.298602743480384</c:v>
                </c:pt>
                <c:pt idx="5207">
                  <c:v>-9.8542980516582421</c:v>
                </c:pt>
                <c:pt idx="5208">
                  <c:v>-10.179587122315111</c:v>
                </c:pt>
                <c:pt idx="5209">
                  <c:v>-10.443704077777607</c:v>
                </c:pt>
                <c:pt idx="5210">
                  <c:v>-10.026241125354602</c:v>
                </c:pt>
                <c:pt idx="5211">
                  <c:v>-9.8440401954555377</c:v>
                </c:pt>
                <c:pt idx="5212">
                  <c:v>-10.166446342725829</c:v>
                </c:pt>
                <c:pt idx="5213">
                  <c:v>-10.169058642330397</c:v>
                </c:pt>
                <c:pt idx="5214">
                  <c:v>-10.554575602860993</c:v>
                </c:pt>
                <c:pt idx="5215">
                  <c:v>-9.5510132251111024</c:v>
                </c:pt>
                <c:pt idx="5216">
                  <c:v>-10.130675860156721</c:v>
                </c:pt>
                <c:pt idx="5217">
                  <c:v>-10.161245195664778</c:v>
                </c:pt>
                <c:pt idx="5218">
                  <c:v>-9.91852735729233</c:v>
                </c:pt>
                <c:pt idx="5219">
                  <c:v>-10.226745494469831</c:v>
                </c:pt>
                <c:pt idx="5220">
                  <c:v>-9.3299698738980315</c:v>
                </c:pt>
                <c:pt idx="5221">
                  <c:v>-10.268751387620592</c:v>
                </c:pt>
                <c:pt idx="5222">
                  <c:v>-10.188459405420563</c:v>
                </c:pt>
                <c:pt idx="5223">
                  <c:v>-9.8440401954555377</c:v>
                </c:pt>
                <c:pt idx="5224">
                  <c:v>-10.490400442706772</c:v>
                </c:pt>
                <c:pt idx="5225">
                  <c:v>-10.420099664232456</c:v>
                </c:pt>
                <c:pt idx="5226">
                  <c:v>-10.431821690502796</c:v>
                </c:pt>
                <c:pt idx="5227">
                  <c:v>-10.391468563075879</c:v>
                </c:pt>
                <c:pt idx="5228">
                  <c:v>-10.074149201296059</c:v>
                </c:pt>
                <c:pt idx="5229">
                  <c:v>-9.4219644021629616</c:v>
                </c:pt>
                <c:pt idx="5230">
                  <c:v>-10.21196064450166</c:v>
                </c:pt>
                <c:pt idx="5231">
                  <c:v>-10.188459405420563</c:v>
                </c:pt>
                <c:pt idx="5232">
                  <c:v>-9.8801728277025624</c:v>
                </c:pt>
                <c:pt idx="5233">
                  <c:v>-9.9957101693043615</c:v>
                </c:pt>
                <c:pt idx="5234">
                  <c:v>-10.545112283187626</c:v>
                </c:pt>
                <c:pt idx="5235">
                  <c:v>-9.8093508145485302</c:v>
                </c:pt>
                <c:pt idx="5236">
                  <c:v>-9.9822434039864252</c:v>
                </c:pt>
                <c:pt idx="5237">
                  <c:v>-9.8807983869401212</c:v>
                </c:pt>
                <c:pt idx="5238">
                  <c:v>-10.098729808203895</c:v>
                </c:pt>
                <c:pt idx="5239">
                  <c:v>-10.107621908760237</c:v>
                </c:pt>
                <c:pt idx="5240">
                  <c:v>-9.580622131842226</c:v>
                </c:pt>
                <c:pt idx="5241">
                  <c:v>-10.101952776517052</c:v>
                </c:pt>
                <c:pt idx="5242">
                  <c:v>-10.227677957215109</c:v>
                </c:pt>
                <c:pt idx="5243">
                  <c:v>-10.201940104836467</c:v>
                </c:pt>
                <c:pt idx="5244">
                  <c:v>-9.6945204253626969</c:v>
                </c:pt>
                <c:pt idx="5245">
                  <c:v>-10.041918704588396</c:v>
                </c:pt>
                <c:pt idx="5246">
                  <c:v>-9.9586540749883845</c:v>
                </c:pt>
                <c:pt idx="5247">
                  <c:v>-10.301645089721449</c:v>
                </c:pt>
                <c:pt idx="5248">
                  <c:v>-10.133182612152915</c:v>
                </c:pt>
                <c:pt idx="5249">
                  <c:v>-10.345396227989658</c:v>
                </c:pt>
                <c:pt idx="5250">
                  <c:v>-9.9178740372436227</c:v>
                </c:pt>
                <c:pt idx="5251">
                  <c:v>-10.012296431837111</c:v>
                </c:pt>
                <c:pt idx="5252">
                  <c:v>-10.369224352182441</c:v>
                </c:pt>
                <c:pt idx="5253">
                  <c:v>-10.43655515706101</c:v>
                </c:pt>
                <c:pt idx="5254">
                  <c:v>-10.028925468453718</c:v>
                </c:pt>
                <c:pt idx="5255">
                  <c:v>-10.289555727747375</c:v>
                </c:pt>
                <c:pt idx="5256">
                  <c:v>-10.23117391712597</c:v>
                </c:pt>
                <c:pt idx="5257">
                  <c:v>-10.200661534625594</c:v>
                </c:pt>
                <c:pt idx="5258">
                  <c:v>-10.247320923824168</c:v>
                </c:pt>
                <c:pt idx="5259">
                  <c:v>-10.324468258077246</c:v>
                </c:pt>
                <c:pt idx="5260">
                  <c:v>-9.5678083681006996</c:v>
                </c:pt>
                <c:pt idx="5261">
                  <c:v>-10.463967917074186</c:v>
                </c:pt>
                <c:pt idx="5262">
                  <c:v>-10.012675881268612</c:v>
                </c:pt>
                <c:pt idx="5263">
                  <c:v>-9.7334799603539111</c:v>
                </c:pt>
                <c:pt idx="5264">
                  <c:v>-9.5678083681006996</c:v>
                </c:pt>
                <c:pt idx="5265">
                  <c:v>-10.024463529033067</c:v>
                </c:pt>
                <c:pt idx="5266">
                  <c:v>-9.8448523349872943</c:v>
                </c:pt>
                <c:pt idx="5267">
                  <c:v>-9.8786777723768591</c:v>
                </c:pt>
                <c:pt idx="5268">
                  <c:v>-10.054652109326883</c:v>
                </c:pt>
                <c:pt idx="5269">
                  <c:v>-9.2234067209315533</c:v>
                </c:pt>
                <c:pt idx="5270">
                  <c:v>-10.026691633625033</c:v>
                </c:pt>
                <c:pt idx="5271">
                  <c:v>-10.164187002554483</c:v>
                </c:pt>
                <c:pt idx="5272">
                  <c:v>-10.167678822187032</c:v>
                </c:pt>
                <c:pt idx="5273">
                  <c:v>-9.2546348517319217</c:v>
                </c:pt>
                <c:pt idx="5274">
                  <c:v>-10.522489448094056</c:v>
                </c:pt>
                <c:pt idx="5275">
                  <c:v>-10.467666669138147</c:v>
                </c:pt>
                <c:pt idx="5276">
                  <c:v>-10.251164244093911</c:v>
                </c:pt>
                <c:pt idx="5277">
                  <c:v>-8.9256904495198484</c:v>
                </c:pt>
                <c:pt idx="5278">
                  <c:v>-10.046245111358136</c:v>
                </c:pt>
                <c:pt idx="5279">
                  <c:v>-10.096339797476354</c:v>
                </c:pt>
                <c:pt idx="5280">
                  <c:v>-10.368524884198683</c:v>
                </c:pt>
                <c:pt idx="5281">
                  <c:v>-9.9803559035209801</c:v>
                </c:pt>
                <c:pt idx="5282">
                  <c:v>-10.335009515656957</c:v>
                </c:pt>
                <c:pt idx="5283">
                  <c:v>-10.14097740589817</c:v>
                </c:pt>
                <c:pt idx="5284">
                  <c:v>-10.158109893559793</c:v>
                </c:pt>
                <c:pt idx="5285">
                  <c:v>-9.1895669464533096</c:v>
                </c:pt>
                <c:pt idx="5286">
                  <c:v>-9.919114408878551</c:v>
                </c:pt>
                <c:pt idx="5287">
                  <c:v>-10.545155373329351</c:v>
                </c:pt>
                <c:pt idx="5288">
                  <c:v>-10.399950134616212</c:v>
                </c:pt>
                <c:pt idx="5289">
                  <c:v>-10.175587122315111</c:v>
                </c:pt>
                <c:pt idx="5290">
                  <c:v>-10.179125167792805</c:v>
                </c:pt>
                <c:pt idx="5291">
                  <c:v>-10.077214130146261</c:v>
                </c:pt>
                <c:pt idx="5292">
                  <c:v>-10.485138875362543</c:v>
                </c:pt>
                <c:pt idx="5293">
                  <c:v>-9.2953182840168225</c:v>
                </c:pt>
                <c:pt idx="5294">
                  <c:v>-10.140129588394247</c:v>
                </c:pt>
                <c:pt idx="5295">
                  <c:v>-9.202714644782322</c:v>
                </c:pt>
                <c:pt idx="5296">
                  <c:v>-10.378502403832666</c:v>
                </c:pt>
                <c:pt idx="5297">
                  <c:v>-10.019286738275628</c:v>
                </c:pt>
                <c:pt idx="5298">
                  <c:v>-8.8764504449690182</c:v>
                </c:pt>
                <c:pt idx="5299">
                  <c:v>-9.6809781551723688</c:v>
                </c:pt>
                <c:pt idx="5300">
                  <c:v>-9.9217464986618111</c:v>
                </c:pt>
                <c:pt idx="5301">
                  <c:v>-10.462738491583995</c:v>
                </c:pt>
                <c:pt idx="5302">
                  <c:v>-10.51724116044176</c:v>
                </c:pt>
                <c:pt idx="5303">
                  <c:v>-9.7140664118633122</c:v>
                </c:pt>
                <c:pt idx="5304">
                  <c:v>-10.237786371842093</c:v>
                </c:pt>
                <c:pt idx="5305">
                  <c:v>-9.3775911746583684</c:v>
                </c:pt>
                <c:pt idx="5306">
                  <c:v>-10.243494534535607</c:v>
                </c:pt>
                <c:pt idx="5307">
                  <c:v>-10.073282077420348</c:v>
                </c:pt>
                <c:pt idx="5308">
                  <c:v>-10.443300724588731</c:v>
                </c:pt>
                <c:pt idx="5309">
                  <c:v>-9.9417455931302072</c:v>
                </c:pt>
                <c:pt idx="5310">
                  <c:v>-9.9881459912880288</c:v>
                </c:pt>
                <c:pt idx="5311">
                  <c:v>-9.9568362289426666</c:v>
                </c:pt>
                <c:pt idx="5312">
                  <c:v>-9.9418012688121955</c:v>
                </c:pt>
                <c:pt idx="5313">
                  <c:v>-10.317330666596346</c:v>
                </c:pt>
                <c:pt idx="5314">
                  <c:v>-10.139525835003973</c:v>
                </c:pt>
                <c:pt idx="5315">
                  <c:v>-10.300785614664367</c:v>
                </c:pt>
                <c:pt idx="5316">
                  <c:v>-9.808876124219033</c:v>
                </c:pt>
                <c:pt idx="5317">
                  <c:v>-9.3084673659643666</c:v>
                </c:pt>
                <c:pt idx="5318">
                  <c:v>-10.539805584458168</c:v>
                </c:pt>
                <c:pt idx="5319">
                  <c:v>-9.8077141321209087</c:v>
                </c:pt>
                <c:pt idx="5320">
                  <c:v>-10.138675527580405</c:v>
                </c:pt>
                <c:pt idx="5321">
                  <c:v>-10.375618125198416</c:v>
                </c:pt>
                <c:pt idx="5322">
                  <c:v>-10.501547190729839</c:v>
                </c:pt>
                <c:pt idx="5323">
                  <c:v>-10.46738123914928</c:v>
                </c:pt>
                <c:pt idx="5324">
                  <c:v>-10.401683415919418</c:v>
                </c:pt>
                <c:pt idx="5325">
                  <c:v>-9.9834349073647228</c:v>
                </c:pt>
                <c:pt idx="5326">
                  <c:v>-10.571394118824633</c:v>
                </c:pt>
                <c:pt idx="5327">
                  <c:v>-10.392528243268032</c:v>
                </c:pt>
                <c:pt idx="5328">
                  <c:v>-9.9177464986618116</c:v>
                </c:pt>
                <c:pt idx="5329">
                  <c:v>-10.166306929982692</c:v>
                </c:pt>
                <c:pt idx="5330">
                  <c:v>-10.013077523950763</c:v>
                </c:pt>
                <c:pt idx="5331">
                  <c:v>-10.175125167792803</c:v>
                </c:pt>
                <c:pt idx="5332">
                  <c:v>-10.024180218331804</c:v>
                </c:pt>
                <c:pt idx="5333">
                  <c:v>-10.526421822529258</c:v>
                </c:pt>
                <c:pt idx="5334">
                  <c:v>-9.8609891243083023</c:v>
                </c:pt>
                <c:pt idx="5335">
                  <c:v>-10.106965588648253</c:v>
                </c:pt>
                <c:pt idx="5336">
                  <c:v>-9.9721360298095956</c:v>
                </c:pt>
                <c:pt idx="5337">
                  <c:v>-10.033165701538369</c:v>
                </c:pt>
                <c:pt idx="5338">
                  <c:v>-9.7564234656680959</c:v>
                </c:pt>
                <c:pt idx="5339">
                  <c:v>-9.8360401954555368</c:v>
                </c:pt>
                <c:pt idx="5340">
                  <c:v>-10.371163813058097</c:v>
                </c:pt>
                <c:pt idx="5341">
                  <c:v>-10.056817806654877</c:v>
                </c:pt>
                <c:pt idx="5342">
                  <c:v>-9.7646722357710161</c:v>
                </c:pt>
                <c:pt idx="5343">
                  <c:v>-10.169823489295371</c:v>
                </c:pt>
                <c:pt idx="5344">
                  <c:v>-10.040725270263783</c:v>
                </c:pt>
                <c:pt idx="5345">
                  <c:v>-10.311089281917241</c:v>
                </c:pt>
                <c:pt idx="5346">
                  <c:v>-9.6695181411177504</c:v>
                </c:pt>
                <c:pt idx="5347">
                  <c:v>-10.149794986703972</c:v>
                </c:pt>
                <c:pt idx="5348">
                  <c:v>-10.341680275953248</c:v>
                </c:pt>
                <c:pt idx="5349">
                  <c:v>-10.32994961441036</c:v>
                </c:pt>
                <c:pt idx="5350">
                  <c:v>-9.3226339327712076</c:v>
                </c:pt>
                <c:pt idx="5351">
                  <c:v>-9.9263562958291942</c:v>
                </c:pt>
                <c:pt idx="5352">
                  <c:v>-10.572793940181285</c:v>
                </c:pt>
                <c:pt idx="5353">
                  <c:v>-9.6749825449578069</c:v>
                </c:pt>
                <c:pt idx="5354">
                  <c:v>-10.066931361604478</c:v>
                </c:pt>
                <c:pt idx="5355">
                  <c:v>-10.149794986703972</c:v>
                </c:pt>
                <c:pt idx="5356">
                  <c:v>-9.7023180200357757</c:v>
                </c:pt>
                <c:pt idx="5357">
                  <c:v>-9.8904995024373576</c:v>
                </c:pt>
                <c:pt idx="5358">
                  <c:v>-10.085118231005204</c:v>
                </c:pt>
                <c:pt idx="5359">
                  <c:v>-10.339535610755481</c:v>
                </c:pt>
                <c:pt idx="5360">
                  <c:v>-9.5306865783249641</c:v>
                </c:pt>
                <c:pt idx="5361">
                  <c:v>-9.8348413147078446</c:v>
                </c:pt>
                <c:pt idx="5362">
                  <c:v>-9.9749469997833486</c:v>
                </c:pt>
                <c:pt idx="5363">
                  <c:v>-10.526421822529258</c:v>
                </c:pt>
                <c:pt idx="5364">
                  <c:v>-10.375618125198416</c:v>
                </c:pt>
                <c:pt idx="5365">
                  <c:v>-10.032413350721466</c:v>
                </c:pt>
                <c:pt idx="5366">
                  <c:v>-10.287571016270483</c:v>
                </c:pt>
                <c:pt idx="5367">
                  <c:v>-10.048351210064018</c:v>
                </c:pt>
                <c:pt idx="5368">
                  <c:v>-10.05914127383743</c:v>
                </c:pt>
                <c:pt idx="5369">
                  <c:v>-9.8709230591937001</c:v>
                </c:pt>
                <c:pt idx="5370">
                  <c:v>-9.8917777792888266</c:v>
                </c:pt>
                <c:pt idx="5371">
                  <c:v>-9.6427001854581658</c:v>
                </c:pt>
                <c:pt idx="5372">
                  <c:v>-9.5231226208249531</c:v>
                </c:pt>
                <c:pt idx="5373">
                  <c:v>-10.046056389802324</c:v>
                </c:pt>
                <c:pt idx="5374">
                  <c:v>-9.7950337760588706</c:v>
                </c:pt>
                <c:pt idx="5375">
                  <c:v>-9.9602898675436808</c:v>
                </c:pt>
                <c:pt idx="5376">
                  <c:v>-9.9898557174446481</c:v>
                </c:pt>
                <c:pt idx="5377">
                  <c:v>-9.9977683838443525</c:v>
                </c:pt>
                <c:pt idx="5378">
                  <c:v>-10.389119779912585</c:v>
                </c:pt>
                <c:pt idx="5379">
                  <c:v>-9.5024507988032383</c:v>
                </c:pt>
                <c:pt idx="5380">
                  <c:v>-9.9970460644981038</c:v>
                </c:pt>
                <c:pt idx="5381">
                  <c:v>-10.471111762981774</c:v>
                </c:pt>
                <c:pt idx="5382">
                  <c:v>-10.360126955998807</c:v>
                </c:pt>
                <c:pt idx="5383">
                  <c:v>-9.2729314076866451</c:v>
                </c:pt>
                <c:pt idx="5384">
                  <c:v>-10.214745494469831</c:v>
                </c:pt>
                <c:pt idx="5385">
                  <c:v>-10.088339797476355</c:v>
                </c:pt>
                <c:pt idx="5386">
                  <c:v>-9.8320401954555372</c:v>
                </c:pt>
                <c:pt idx="5387">
                  <c:v>-10.09887810362828</c:v>
                </c:pt>
                <c:pt idx="5388">
                  <c:v>-9.9716511659863301</c:v>
                </c:pt>
                <c:pt idx="5389">
                  <c:v>-9.8631845069494304</c:v>
                </c:pt>
                <c:pt idx="5390">
                  <c:v>-10.131282597626198</c:v>
                </c:pt>
                <c:pt idx="5391">
                  <c:v>-10.57582708762696</c:v>
                </c:pt>
                <c:pt idx="5392">
                  <c:v>-9.4766643319685837</c:v>
                </c:pt>
                <c:pt idx="5393">
                  <c:v>-9.8320401954555372</c:v>
                </c:pt>
                <c:pt idx="5394">
                  <c:v>-10.224115477070535</c:v>
                </c:pt>
                <c:pt idx="5395">
                  <c:v>-10.288629789823487</c:v>
                </c:pt>
                <c:pt idx="5396">
                  <c:v>-9.6154858998625485</c:v>
                </c:pt>
                <c:pt idx="5397">
                  <c:v>-10.194480569769603</c:v>
                </c:pt>
                <c:pt idx="5398">
                  <c:v>-10.447398259474062</c:v>
                </c:pt>
                <c:pt idx="5399">
                  <c:v>-10.504024394226702</c:v>
                </c:pt>
                <c:pt idx="5400">
                  <c:v>-9.9150655406219208</c:v>
                </c:pt>
                <c:pt idx="5401">
                  <c:v>-9.8514508124702935</c:v>
                </c:pt>
                <c:pt idx="5402">
                  <c:v>-10.077927818001109</c:v>
                </c:pt>
                <c:pt idx="5403">
                  <c:v>-10.519769640426473</c:v>
                </c:pt>
                <c:pt idx="5404">
                  <c:v>-9.7985043193180701</c:v>
                </c:pt>
                <c:pt idx="5405">
                  <c:v>-10.105427344562941</c:v>
                </c:pt>
                <c:pt idx="5406">
                  <c:v>-9.7606722357710147</c:v>
                </c:pt>
                <c:pt idx="5407">
                  <c:v>-10.163184735983435</c:v>
                </c:pt>
                <c:pt idx="5408">
                  <c:v>-10.018691633625032</c:v>
                </c:pt>
                <c:pt idx="5409">
                  <c:v>-10.089145912581831</c:v>
                </c:pt>
                <c:pt idx="5410">
                  <c:v>-10.050500538147139</c:v>
                </c:pt>
                <c:pt idx="5411">
                  <c:v>-10.299863901278409</c:v>
                </c:pt>
                <c:pt idx="5412">
                  <c:v>-10.364945193808916</c:v>
                </c:pt>
                <c:pt idx="5413">
                  <c:v>-10.40577412344887</c:v>
                </c:pt>
                <c:pt idx="5414">
                  <c:v>-10.137228951164941</c:v>
                </c:pt>
                <c:pt idx="5415">
                  <c:v>-9.9364472717121242</c:v>
                </c:pt>
                <c:pt idx="5416">
                  <c:v>-10.332328509399391</c:v>
                </c:pt>
                <c:pt idx="5417">
                  <c:v>-10.3185663000727</c:v>
                </c:pt>
                <c:pt idx="5418">
                  <c:v>-9.7313362366616953</c:v>
                </c:pt>
                <c:pt idx="5419">
                  <c:v>-9.7785358775048667</c:v>
                </c:pt>
                <c:pt idx="5420">
                  <c:v>-9.9071811691137963</c:v>
                </c:pt>
                <c:pt idx="5421">
                  <c:v>-9.5584939835414744</c:v>
                </c:pt>
                <c:pt idx="5422">
                  <c:v>-10.009077523950763</c:v>
                </c:pt>
                <c:pt idx="5423">
                  <c:v>-10.12790286976745</c:v>
                </c:pt>
                <c:pt idx="5424">
                  <c:v>-10.423369369895537</c:v>
                </c:pt>
                <c:pt idx="5425">
                  <c:v>-8.4704829886646866</c:v>
                </c:pt>
                <c:pt idx="5426">
                  <c:v>-10.185423251372132</c:v>
                </c:pt>
                <c:pt idx="5427">
                  <c:v>-10.271548831766653</c:v>
                </c:pt>
                <c:pt idx="5428">
                  <c:v>-10.295761938689887</c:v>
                </c:pt>
                <c:pt idx="5429">
                  <c:v>-9.9058740372436223</c:v>
                </c:pt>
                <c:pt idx="5430">
                  <c:v>-10.224115477070535</c:v>
                </c:pt>
                <c:pt idx="5431">
                  <c:v>-10.295761938689887</c:v>
                </c:pt>
                <c:pt idx="5432">
                  <c:v>-10.292698129644394</c:v>
                </c:pt>
                <c:pt idx="5433">
                  <c:v>-9.2844395111093956</c:v>
                </c:pt>
                <c:pt idx="5434">
                  <c:v>-9.9639365584681947</c:v>
                </c:pt>
                <c:pt idx="5435">
                  <c:v>-9.968136029809596</c:v>
                </c:pt>
                <c:pt idx="5436">
                  <c:v>-9.9702434039864247</c:v>
                </c:pt>
                <c:pt idx="5437">
                  <c:v>-9.8638064826035095</c:v>
                </c:pt>
                <c:pt idx="5438">
                  <c:v>-10.065282077420347</c:v>
                </c:pt>
                <c:pt idx="5439">
                  <c:v>-10.214745494469831</c:v>
                </c:pt>
                <c:pt idx="5440">
                  <c:v>-9.9837101693043611</c:v>
                </c:pt>
                <c:pt idx="5441">
                  <c:v>-10.518446580058232</c:v>
                </c:pt>
                <c:pt idx="5442">
                  <c:v>-9.2924597801322779</c:v>
                </c:pt>
                <c:pt idx="5443">
                  <c:v>-10.412769508619739</c:v>
                </c:pt>
                <c:pt idx="5444">
                  <c:v>-10.35832313659691</c:v>
                </c:pt>
                <c:pt idx="5445">
                  <c:v>-10.538507263040087</c:v>
                </c:pt>
                <c:pt idx="5446">
                  <c:v>-9.4100327419838674</c:v>
                </c:pt>
                <c:pt idx="5447">
                  <c:v>-9.8622988486287078</c:v>
                </c:pt>
                <c:pt idx="5448">
                  <c:v>-9.4299063544980175</c:v>
                </c:pt>
                <c:pt idx="5449">
                  <c:v>-9.8598064826035099</c:v>
                </c:pt>
                <c:pt idx="5450">
                  <c:v>-9.9733051417766916</c:v>
                </c:pt>
                <c:pt idx="5451">
                  <c:v>-9.9270522918596633</c:v>
                </c:pt>
                <c:pt idx="5452">
                  <c:v>-10.04572948708558</c:v>
                </c:pt>
                <c:pt idx="5453">
                  <c:v>-9.8786759204867653</c:v>
                </c:pt>
                <c:pt idx="5454">
                  <c:v>-10.221058058784095</c:v>
                </c:pt>
                <c:pt idx="5455">
                  <c:v>-9.895367722448178</c:v>
                </c:pt>
                <c:pt idx="5456">
                  <c:v>-10.182324744928724</c:v>
                </c:pt>
                <c:pt idx="5457">
                  <c:v>-10.238201818550783</c:v>
                </c:pt>
                <c:pt idx="5458">
                  <c:v>-10.265561213133168</c:v>
                </c:pt>
                <c:pt idx="5459">
                  <c:v>-9.3670012219871985</c:v>
                </c:pt>
                <c:pt idx="5460">
                  <c:v>-9.9599365584681934</c:v>
                </c:pt>
                <c:pt idx="5461">
                  <c:v>-8.4010776736209873</c:v>
                </c:pt>
                <c:pt idx="5462">
                  <c:v>-10.262588287365588</c:v>
                </c:pt>
                <c:pt idx="5463">
                  <c:v>-10.248847610425548</c:v>
                </c:pt>
                <c:pt idx="5464">
                  <c:v>-10.059714226879473</c:v>
                </c:pt>
                <c:pt idx="5465">
                  <c:v>-10.049591605337508</c:v>
                </c:pt>
                <c:pt idx="5466">
                  <c:v>-9.8149426496814414</c:v>
                </c:pt>
                <c:pt idx="5467">
                  <c:v>-10.535861260140159</c:v>
                </c:pt>
                <c:pt idx="5468">
                  <c:v>-9.9648379199195514</c:v>
                </c:pt>
                <c:pt idx="5469">
                  <c:v>-9.9564524424295229</c:v>
                </c:pt>
                <c:pt idx="5470">
                  <c:v>-10.10060598377946</c:v>
                </c:pt>
                <c:pt idx="5471">
                  <c:v>-9.8921327505009398</c:v>
                </c:pt>
                <c:pt idx="5472">
                  <c:v>-10.138358428457233</c:v>
                </c:pt>
                <c:pt idx="5473">
                  <c:v>-10.298953136178495</c:v>
                </c:pt>
                <c:pt idx="5474">
                  <c:v>-9.8921327505009398</c:v>
                </c:pt>
                <c:pt idx="5475">
                  <c:v>-9.9304202253690192</c:v>
                </c:pt>
                <c:pt idx="5476">
                  <c:v>-10.269541009162467</c:v>
                </c:pt>
                <c:pt idx="5477">
                  <c:v>-10.077917668672137</c:v>
                </c:pt>
                <c:pt idx="5478">
                  <c:v>-10.297922169928308</c:v>
                </c:pt>
                <c:pt idx="5479">
                  <c:v>-10.003607829921933</c:v>
                </c:pt>
                <c:pt idx="5480">
                  <c:v>-9.7451457675755293</c:v>
                </c:pt>
                <c:pt idx="5481">
                  <c:v>-10.45938123914928</c:v>
                </c:pt>
                <c:pt idx="5482">
                  <c:v>-9.6881686919526544</c:v>
                </c:pt>
                <c:pt idx="5483">
                  <c:v>-10.351030944542586</c:v>
                </c:pt>
                <c:pt idx="5484">
                  <c:v>-9.576215380467934</c:v>
                </c:pt>
                <c:pt idx="5485">
                  <c:v>-9.2518556279629127</c:v>
                </c:pt>
                <c:pt idx="5486">
                  <c:v>-9.486722726136307</c:v>
                </c:pt>
                <c:pt idx="5487">
                  <c:v>-10.235320923824167</c:v>
                </c:pt>
                <c:pt idx="5488">
                  <c:v>-9.8256440864496426</c:v>
                </c:pt>
                <c:pt idx="5489">
                  <c:v>-10.577494898692684</c:v>
                </c:pt>
                <c:pt idx="5490">
                  <c:v>-9.7072706752683828</c:v>
                </c:pt>
                <c:pt idx="5491">
                  <c:v>-10.010981294946735</c:v>
                </c:pt>
                <c:pt idx="5492">
                  <c:v>-10.060497798392971</c:v>
                </c:pt>
                <c:pt idx="5493">
                  <c:v>-10.320891004938913</c:v>
                </c:pt>
                <c:pt idx="5494">
                  <c:v>-10.393683415919417</c:v>
                </c:pt>
                <c:pt idx="5495">
                  <c:v>-9.6922634029599237</c:v>
                </c:pt>
                <c:pt idx="5496">
                  <c:v>-10.417002641009404</c:v>
                </c:pt>
                <c:pt idx="5497">
                  <c:v>-9.8548431035902198</c:v>
                </c:pt>
                <c:pt idx="5498">
                  <c:v>-10.546769899143083</c:v>
                </c:pt>
                <c:pt idx="5499">
                  <c:v>-10.430100186783498</c:v>
                </c:pt>
                <c:pt idx="5500">
                  <c:v>-10.157430010207243</c:v>
                </c:pt>
                <c:pt idx="5501">
                  <c:v>-10.537217371210019</c:v>
                </c:pt>
                <c:pt idx="5502">
                  <c:v>-10.093248480328853</c:v>
                </c:pt>
                <c:pt idx="5503">
                  <c:v>-10.506550262368247</c:v>
                </c:pt>
                <c:pt idx="5504">
                  <c:v>-9.2509291329803389</c:v>
                </c:pt>
                <c:pt idx="5505">
                  <c:v>-10.530457889907257</c:v>
                </c:pt>
                <c:pt idx="5506">
                  <c:v>-9.9502160369592936</c:v>
                </c:pt>
                <c:pt idx="5507">
                  <c:v>-10.451967917074185</c:v>
                </c:pt>
                <c:pt idx="5508">
                  <c:v>-10.270538813940556</c:v>
                </c:pt>
                <c:pt idx="5509">
                  <c:v>-9.3233484820759838</c:v>
                </c:pt>
                <c:pt idx="5510">
                  <c:v>-10.106513950115282</c:v>
                </c:pt>
                <c:pt idx="5511">
                  <c:v>-10.113182612152915</c:v>
                </c:pt>
                <c:pt idx="5512">
                  <c:v>-10.089248480328854</c:v>
                </c:pt>
                <c:pt idx="5513">
                  <c:v>-10.130935413332304</c:v>
                </c:pt>
                <c:pt idx="5514">
                  <c:v>-9.690318020035777</c:v>
                </c:pt>
                <c:pt idx="5515">
                  <c:v>-10.191044894323209</c:v>
                </c:pt>
                <c:pt idx="5516">
                  <c:v>-10.113182612152915</c:v>
                </c:pt>
                <c:pt idx="5517">
                  <c:v>-10.309516645608033</c:v>
                </c:pt>
                <c:pt idx="5518">
                  <c:v>-10.045591605337508</c:v>
                </c:pt>
                <c:pt idx="5519">
                  <c:v>-10.046366093987848</c:v>
                </c:pt>
                <c:pt idx="5520">
                  <c:v>-10.26753776628046</c:v>
                </c:pt>
                <c:pt idx="5521">
                  <c:v>-10.021165701538369</c:v>
                </c:pt>
                <c:pt idx="5522">
                  <c:v>-9.8367293729484988</c:v>
                </c:pt>
                <c:pt idx="5523">
                  <c:v>-10.289810498516379</c:v>
                </c:pt>
                <c:pt idx="5524">
                  <c:v>-9.5409154618089946</c:v>
                </c:pt>
                <c:pt idx="5525">
                  <c:v>-10.312669422077944</c:v>
                </c:pt>
                <c:pt idx="5526">
                  <c:v>-10.379390602026415</c:v>
                </c:pt>
                <c:pt idx="5527">
                  <c:v>-9.8759485785368746</c:v>
                </c:pt>
                <c:pt idx="5528">
                  <c:v>-9.6046855031418694</c:v>
                </c:pt>
                <c:pt idx="5529">
                  <c:v>-9.8926650923141857</c:v>
                </c:pt>
                <c:pt idx="5530">
                  <c:v>-9.6254345432076445</c:v>
                </c:pt>
                <c:pt idx="5531">
                  <c:v>-10.231320923824168</c:v>
                </c:pt>
                <c:pt idx="5532">
                  <c:v>-10.179227175102168</c:v>
                </c:pt>
                <c:pt idx="5533">
                  <c:v>-10.428502924038515</c:v>
                </c:pt>
                <c:pt idx="5534">
                  <c:v>-9.6501216533583474</c:v>
                </c:pt>
                <c:pt idx="5535">
                  <c:v>-10.162239304417897</c:v>
                </c:pt>
                <c:pt idx="5536">
                  <c:v>-10.297018747054031</c:v>
                </c:pt>
                <c:pt idx="5537">
                  <c:v>-10.291863901278409</c:v>
                </c:pt>
                <c:pt idx="5538">
                  <c:v>-9.1130355537191132</c:v>
                </c:pt>
                <c:pt idx="5539">
                  <c:v>-10.109008702324733</c:v>
                </c:pt>
                <c:pt idx="5540">
                  <c:v>-9.9103719357976257</c:v>
                </c:pt>
                <c:pt idx="5541">
                  <c:v>-9.8032950171210302</c:v>
                </c:pt>
                <c:pt idx="5542">
                  <c:v>-10.131789903281993</c:v>
                </c:pt>
                <c:pt idx="5543">
                  <c:v>-10.41064234345969</c:v>
                </c:pt>
                <c:pt idx="5544">
                  <c:v>-10.427300724588731</c:v>
                </c:pt>
                <c:pt idx="5545">
                  <c:v>-10.438180895625445</c:v>
                </c:pt>
                <c:pt idx="5546">
                  <c:v>-9.9044294567660938</c:v>
                </c:pt>
                <c:pt idx="5547">
                  <c:v>-9.5057004392171756</c:v>
                </c:pt>
                <c:pt idx="5548">
                  <c:v>-10.173826604561006</c:v>
                </c:pt>
                <c:pt idx="5549">
                  <c:v>-8.8873700188235212</c:v>
                </c:pt>
                <c:pt idx="5550">
                  <c:v>-10.411821690502796</c:v>
                </c:pt>
                <c:pt idx="5551">
                  <c:v>-9.7132455146058074</c:v>
                </c:pt>
                <c:pt idx="5552">
                  <c:v>-9.5655080964527581</c:v>
                </c:pt>
                <c:pt idx="5553">
                  <c:v>-9.9615403776721987</c:v>
                </c:pt>
                <c:pt idx="5554">
                  <c:v>-10.190130108600098</c:v>
                </c:pt>
                <c:pt idx="5555">
                  <c:v>-9.4466337207490234</c:v>
                </c:pt>
                <c:pt idx="5556">
                  <c:v>-10.489547190729841</c:v>
                </c:pt>
                <c:pt idx="5557">
                  <c:v>-9.5681847979972812</c:v>
                </c:pt>
                <c:pt idx="5558">
                  <c:v>-9.8318735170377707</c:v>
                </c:pt>
                <c:pt idx="5559">
                  <c:v>-10.041729487085581</c:v>
                </c:pt>
                <c:pt idx="5560">
                  <c:v>-9.8823399904795419</c:v>
                </c:pt>
                <c:pt idx="5561">
                  <c:v>-10.051027584409436</c:v>
                </c:pt>
                <c:pt idx="5562">
                  <c:v>-10.549658031703402</c:v>
                </c:pt>
                <c:pt idx="5563">
                  <c:v>-9.9427706180671329</c:v>
                </c:pt>
                <c:pt idx="5564">
                  <c:v>-9.6928931448505331</c:v>
                </c:pt>
                <c:pt idx="5565">
                  <c:v>-10.363618125198416</c:v>
                </c:pt>
                <c:pt idx="5566">
                  <c:v>-10.291863901278409</c:v>
                </c:pt>
                <c:pt idx="5567">
                  <c:v>-10.122436431983237</c:v>
                </c:pt>
                <c:pt idx="5568">
                  <c:v>-10.570656370140963</c:v>
                </c:pt>
                <c:pt idx="5569">
                  <c:v>-9.9771399456993173</c:v>
                </c:pt>
                <c:pt idx="5570">
                  <c:v>-10.051027584409436</c:v>
                </c:pt>
                <c:pt idx="5571">
                  <c:v>-10.040959119883146</c:v>
                </c:pt>
                <c:pt idx="5572">
                  <c:v>-10.077952776517053</c:v>
                </c:pt>
                <c:pt idx="5573">
                  <c:v>-10.036189435327858</c:v>
                </c:pt>
                <c:pt idx="5574">
                  <c:v>-9.436054935730132</c:v>
                </c:pt>
                <c:pt idx="5575">
                  <c:v>-10.280698129644394</c:v>
                </c:pt>
                <c:pt idx="5576">
                  <c:v>-9.6016179658871454</c:v>
                </c:pt>
                <c:pt idx="5577">
                  <c:v>-9.8272684393652305</c:v>
                </c:pt>
                <c:pt idx="5578">
                  <c:v>-10.224449552733859</c:v>
                </c:pt>
                <c:pt idx="5579">
                  <c:v>-9.5300150166678286</c:v>
                </c:pt>
                <c:pt idx="5580">
                  <c:v>-8.5452431997459151</c:v>
                </c:pt>
                <c:pt idx="5581">
                  <c:v>-10.394936115546995</c:v>
                </c:pt>
                <c:pt idx="5582">
                  <c:v>-10.176130543840703</c:v>
                </c:pt>
                <c:pt idx="5583">
                  <c:v>-9.8480812919165146</c:v>
                </c:pt>
                <c:pt idx="5584">
                  <c:v>-9.4473077533577552</c:v>
                </c:pt>
                <c:pt idx="5585">
                  <c:v>-9.4642659880203919</c:v>
                </c:pt>
                <c:pt idx="5586">
                  <c:v>-10.021693543053885</c:v>
                </c:pt>
                <c:pt idx="5587">
                  <c:v>-9.6016179658871454</c:v>
                </c:pt>
                <c:pt idx="5588">
                  <c:v>-9.4946605854788579</c:v>
                </c:pt>
                <c:pt idx="5589">
                  <c:v>-8.5714874025147054</c:v>
                </c:pt>
                <c:pt idx="5590">
                  <c:v>-9.9796032253560192</c:v>
                </c:pt>
                <c:pt idx="5591">
                  <c:v>-10.027767616504848</c:v>
                </c:pt>
                <c:pt idx="5592">
                  <c:v>-10.436617331904081</c:v>
                </c:pt>
                <c:pt idx="5593">
                  <c:v>-10.300287316364219</c:v>
                </c:pt>
                <c:pt idx="5594">
                  <c:v>-9.877057940115705</c:v>
                </c:pt>
                <c:pt idx="5595">
                  <c:v>-10.463879137703284</c:v>
                </c:pt>
                <c:pt idx="5596">
                  <c:v>-10.382238907913687</c:v>
                </c:pt>
                <c:pt idx="5597">
                  <c:v>-10.463879137703284</c:v>
                </c:pt>
                <c:pt idx="5598">
                  <c:v>-10.237931248545969</c:v>
                </c:pt>
                <c:pt idx="5599">
                  <c:v>-10.336483760549811</c:v>
                </c:pt>
                <c:pt idx="5600">
                  <c:v>-9.9285156115330313</c:v>
                </c:pt>
                <c:pt idx="5601">
                  <c:v>-10.202745494469831</c:v>
                </c:pt>
                <c:pt idx="5602">
                  <c:v>-10.252611974877457</c:v>
                </c:pt>
                <c:pt idx="5603">
                  <c:v>-10.310777648753254</c:v>
                </c:pt>
                <c:pt idx="5604">
                  <c:v>-10.461365130264278</c:v>
                </c:pt>
                <c:pt idx="5605">
                  <c:v>-10.14244634272583</c:v>
                </c:pt>
                <c:pt idx="5606">
                  <c:v>-10.481683927294522</c:v>
                </c:pt>
                <c:pt idx="5607">
                  <c:v>-10.105841881250782</c:v>
                </c:pt>
                <c:pt idx="5608">
                  <c:v>-10.069917668672137</c:v>
                </c:pt>
                <c:pt idx="5609">
                  <c:v>-10.419704077777606</c:v>
                </c:pt>
                <c:pt idx="5610">
                  <c:v>-9.8687704229098134</c:v>
                </c:pt>
                <c:pt idx="5611">
                  <c:v>-9.6883775087630788</c:v>
                </c:pt>
                <c:pt idx="5612">
                  <c:v>-10.128645234679331</c:v>
                </c:pt>
                <c:pt idx="5613">
                  <c:v>-10.455111762981774</c:v>
                </c:pt>
                <c:pt idx="5614">
                  <c:v>-9.8841327505009406</c:v>
                </c:pt>
                <c:pt idx="5615">
                  <c:v>-10.077952776517053</c:v>
                </c:pt>
                <c:pt idx="5616">
                  <c:v>-10.199025621701583</c:v>
                </c:pt>
                <c:pt idx="5617">
                  <c:v>-10.145931157686343</c:v>
                </c:pt>
                <c:pt idx="5618">
                  <c:v>-9.814658215637813</c:v>
                </c:pt>
                <c:pt idx="5619">
                  <c:v>-9.8847787817421811</c:v>
                </c:pt>
                <c:pt idx="5620">
                  <c:v>-9.2619648963911327</c:v>
                </c:pt>
                <c:pt idx="5621">
                  <c:v>-9.9237710638431675</c:v>
                </c:pt>
                <c:pt idx="5622">
                  <c:v>-10.155587122315112</c:v>
                </c:pt>
                <c:pt idx="5623">
                  <c:v>-9.5184934023754035</c:v>
                </c:pt>
                <c:pt idx="5624">
                  <c:v>-10.067521559666243</c:v>
                </c:pt>
                <c:pt idx="5625">
                  <c:v>-10.418508497459719</c:v>
                </c:pt>
                <c:pt idx="5626">
                  <c:v>-9.780178916585724</c:v>
                </c:pt>
                <c:pt idx="5627">
                  <c:v>-10.062749080825519</c:v>
                </c:pt>
                <c:pt idx="5628">
                  <c:v>-10.345224352182441</c:v>
                </c:pt>
                <c:pt idx="5629">
                  <c:v>-9.7166693970972418</c:v>
                </c:pt>
                <c:pt idx="5630">
                  <c:v>-10.078760390674546</c:v>
                </c:pt>
                <c:pt idx="5631">
                  <c:v>-10.143316236603052</c:v>
                </c:pt>
                <c:pt idx="5632">
                  <c:v>-10.055639172391434</c:v>
                </c:pt>
                <c:pt idx="5633">
                  <c:v>-9.0940843855546643</c:v>
                </c:pt>
                <c:pt idx="5634">
                  <c:v>-10.138975453136958</c:v>
                </c:pt>
                <c:pt idx="5635">
                  <c:v>-10.100854753882379</c:v>
                </c:pt>
                <c:pt idx="5636">
                  <c:v>-9.6874759269016959</c:v>
                </c:pt>
                <c:pt idx="5637">
                  <c:v>-9.7807746361102836</c:v>
                </c:pt>
                <c:pt idx="5638">
                  <c:v>-10.499806489989773</c:v>
                </c:pt>
                <c:pt idx="5639">
                  <c:v>-9.5389986510024336</c:v>
                </c:pt>
                <c:pt idx="5640">
                  <c:v>-10.300468258077247</c:v>
                </c:pt>
                <c:pt idx="5641">
                  <c:v>-9.6027644816719864</c:v>
                </c:pt>
                <c:pt idx="5642">
                  <c:v>-10.571199937027279</c:v>
                </c:pt>
                <c:pt idx="5643">
                  <c:v>-9.7859740534812349</c:v>
                </c:pt>
                <c:pt idx="5644">
                  <c:v>-10.374808005636648</c:v>
                </c:pt>
                <c:pt idx="5645">
                  <c:v>-10.493241160441759</c:v>
                </c:pt>
                <c:pt idx="5646">
                  <c:v>-10.087785398962824</c:v>
                </c:pt>
                <c:pt idx="5647">
                  <c:v>-10.32275459762862</c:v>
                </c:pt>
                <c:pt idx="5648">
                  <c:v>-9.6802634029599233</c:v>
                </c:pt>
                <c:pt idx="5649">
                  <c:v>-10.428965235575632</c:v>
                </c:pt>
                <c:pt idx="5650">
                  <c:v>-10.362342718506323</c:v>
                </c:pt>
                <c:pt idx="5651">
                  <c:v>-10.137577319177794</c:v>
                </c:pt>
                <c:pt idx="5652">
                  <c:v>-10.136709164219157</c:v>
                </c:pt>
                <c:pt idx="5653">
                  <c:v>-9.5001987792823019</c:v>
                </c:pt>
                <c:pt idx="5654">
                  <c:v>-9.7309674869008269</c:v>
                </c:pt>
                <c:pt idx="5655">
                  <c:v>-10.451111762981775</c:v>
                </c:pt>
                <c:pt idx="5656">
                  <c:v>-9.6505091155136693</c:v>
                </c:pt>
                <c:pt idx="5657">
                  <c:v>-10.552793940181285</c:v>
                </c:pt>
                <c:pt idx="5658">
                  <c:v>-10.142804550383168</c:v>
                </c:pt>
                <c:pt idx="5659">
                  <c:v>-9.989407941121307</c:v>
                </c:pt>
                <c:pt idx="5660">
                  <c:v>-9.7010316120348978</c:v>
                </c:pt>
                <c:pt idx="5661">
                  <c:v>-10.459879137703282</c:v>
                </c:pt>
                <c:pt idx="5662">
                  <c:v>-9.897746498661812</c:v>
                </c:pt>
                <c:pt idx="5663">
                  <c:v>-9.6069980674561339</c:v>
                </c:pt>
                <c:pt idx="5664">
                  <c:v>-10.090249482782207</c:v>
                </c:pt>
                <c:pt idx="5665">
                  <c:v>-10.131518378070558</c:v>
                </c:pt>
                <c:pt idx="5666">
                  <c:v>-9.7871337184916882</c:v>
                </c:pt>
                <c:pt idx="5667">
                  <c:v>-9.2343114242638116</c:v>
                </c:pt>
                <c:pt idx="5668">
                  <c:v>-10.091896097424739</c:v>
                </c:pt>
                <c:pt idx="5669">
                  <c:v>-10.31526210169784</c:v>
                </c:pt>
                <c:pt idx="5670">
                  <c:v>-10.164929765076263</c:v>
                </c:pt>
                <c:pt idx="5671">
                  <c:v>-10.327065221680892</c:v>
                </c:pt>
                <c:pt idx="5672">
                  <c:v>-9.5136459984410617</c:v>
                </c:pt>
                <c:pt idx="5673">
                  <c:v>-10.421706789738936</c:v>
                </c:pt>
                <c:pt idx="5674">
                  <c:v>-9.9170714844709877</c:v>
                </c:pt>
                <c:pt idx="5675">
                  <c:v>-10.266562787528368</c:v>
                </c:pt>
                <c:pt idx="5676">
                  <c:v>-10.01618163847057</c:v>
                </c:pt>
                <c:pt idx="5677">
                  <c:v>-10.505094719194227</c:v>
                </c:pt>
                <c:pt idx="5678">
                  <c:v>-10.360095397812008</c:v>
                </c:pt>
                <c:pt idx="5679">
                  <c:v>-10.517112283187625</c:v>
                </c:pt>
                <c:pt idx="5680">
                  <c:v>-10.335751183702456</c:v>
                </c:pt>
                <c:pt idx="5681">
                  <c:v>-8.9044162590060214</c:v>
                </c:pt>
                <c:pt idx="5682">
                  <c:v>-10.219494534535606</c:v>
                </c:pt>
                <c:pt idx="5683">
                  <c:v>-10.494550262368247</c:v>
                </c:pt>
                <c:pt idx="5684">
                  <c:v>-10.128934571612508</c:v>
                </c:pt>
                <c:pt idx="5685">
                  <c:v>-9.9850248083693582</c:v>
                </c:pt>
                <c:pt idx="5686">
                  <c:v>-10.181216285302966</c:v>
                </c:pt>
                <c:pt idx="5687">
                  <c:v>-10.00716506306917</c:v>
                </c:pt>
                <c:pt idx="5688">
                  <c:v>-10.2625415351431</c:v>
                </c:pt>
                <c:pt idx="5689">
                  <c:v>-10.112746569652927</c:v>
                </c:pt>
                <c:pt idx="5690">
                  <c:v>-9.8997258135262403</c:v>
                </c:pt>
                <c:pt idx="5691">
                  <c:v>-9.9598881937237849</c:v>
                </c:pt>
                <c:pt idx="5692">
                  <c:v>-10.137577319177794</c:v>
                </c:pt>
                <c:pt idx="5693">
                  <c:v>-10.396769508619741</c:v>
                </c:pt>
                <c:pt idx="5694">
                  <c:v>-10.201545891190509</c:v>
                </c:pt>
                <c:pt idx="5695">
                  <c:v>-9.7988163285538938</c:v>
                </c:pt>
                <c:pt idx="5696">
                  <c:v>-10.213786371842094</c:v>
                </c:pt>
                <c:pt idx="5697">
                  <c:v>-10.176661534625595</c:v>
                </c:pt>
                <c:pt idx="5698">
                  <c:v>-10.120376975653958</c:v>
                </c:pt>
                <c:pt idx="5699">
                  <c:v>-9.9850248083693582</c:v>
                </c:pt>
                <c:pt idx="5700">
                  <c:v>-9.7047176574252916</c:v>
                </c:pt>
                <c:pt idx="5701">
                  <c:v>-10.185795046374208</c:v>
                </c:pt>
                <c:pt idx="5702">
                  <c:v>-9.8379079257462241</c:v>
                </c:pt>
                <c:pt idx="5703">
                  <c:v>-9.8918354734489231</c:v>
                </c:pt>
                <c:pt idx="5704">
                  <c:v>-10.459879137703282</c:v>
                </c:pt>
                <c:pt idx="5705">
                  <c:v>-9.8172407332607694</c:v>
                </c:pt>
                <c:pt idx="5706">
                  <c:v>-10.544428652756935</c:v>
                </c:pt>
                <c:pt idx="5707">
                  <c:v>-10.023006030341364</c:v>
                </c:pt>
                <c:pt idx="5708">
                  <c:v>-10.439967917074187</c:v>
                </c:pt>
                <c:pt idx="5709">
                  <c:v>-9.780198839626614</c:v>
                </c:pt>
                <c:pt idx="5710">
                  <c:v>-9.9989812949467343</c:v>
                </c:pt>
                <c:pt idx="5711">
                  <c:v>-9.9613051417766911</c:v>
                </c:pt>
                <c:pt idx="5712">
                  <c:v>-10.179391517901141</c:v>
                </c:pt>
                <c:pt idx="5713">
                  <c:v>-10.321680275953248</c:v>
                </c:pt>
                <c:pt idx="5714">
                  <c:v>-9.2288023848838847</c:v>
                </c:pt>
                <c:pt idx="5715">
                  <c:v>-9.8422246706955967</c:v>
                </c:pt>
                <c:pt idx="5716">
                  <c:v>-10.324907235567611</c:v>
                </c:pt>
                <c:pt idx="5717">
                  <c:v>-10.375950134616211</c:v>
                </c:pt>
                <c:pt idx="5718">
                  <c:v>-9.9982411253546033</c:v>
                </c:pt>
                <c:pt idx="5719">
                  <c:v>-10.062724323296546</c:v>
                </c:pt>
                <c:pt idx="5720">
                  <c:v>-9.5079536667536182</c:v>
                </c:pt>
                <c:pt idx="5721">
                  <c:v>-10.274739467749209</c:v>
                </c:pt>
                <c:pt idx="5722">
                  <c:v>-9.8924294567660951</c:v>
                </c:pt>
                <c:pt idx="5723">
                  <c:v>-10.038248929974674</c:v>
                </c:pt>
                <c:pt idx="5724">
                  <c:v>-9.6696192655147861</c:v>
                </c:pt>
                <c:pt idx="5725">
                  <c:v>-9.9781149598730092</c:v>
                </c:pt>
                <c:pt idx="5726">
                  <c:v>-10.162724371011791</c:v>
                </c:pt>
                <c:pt idx="5727">
                  <c:v>-9.4165654961973235</c:v>
                </c:pt>
                <c:pt idx="5728">
                  <c:v>-10.503750956627647</c:v>
                </c:pt>
                <c:pt idx="5729">
                  <c:v>-8.7225340923324595</c:v>
                </c:pt>
                <c:pt idx="5730">
                  <c:v>-10.016725270263784</c:v>
                </c:pt>
                <c:pt idx="5731">
                  <c:v>-9.6435395777022883</c:v>
                </c:pt>
                <c:pt idx="5732">
                  <c:v>-10.166324744928724</c:v>
                </c:pt>
                <c:pt idx="5733">
                  <c:v>-10.012181638470571</c:v>
                </c:pt>
                <c:pt idx="5734">
                  <c:v>-10.558656370140964</c:v>
                </c:pt>
                <c:pt idx="5735">
                  <c:v>-10.320907235567612</c:v>
                </c:pt>
                <c:pt idx="5736">
                  <c:v>-8.9866736751068235</c:v>
                </c:pt>
                <c:pt idx="5737">
                  <c:v>-9.1474981425424922</c:v>
                </c:pt>
                <c:pt idx="5738">
                  <c:v>-10.126656254958782</c:v>
                </c:pt>
                <c:pt idx="5739">
                  <c:v>-10.265590991515309</c:v>
                </c:pt>
                <c:pt idx="5740">
                  <c:v>-9.6798621786003469</c:v>
                </c:pt>
                <c:pt idx="5741">
                  <c:v>-9.3899644021629616</c:v>
                </c:pt>
                <c:pt idx="5742">
                  <c:v>-9.8937464986618124</c:v>
                </c:pt>
                <c:pt idx="5743">
                  <c:v>-9.855709438663947</c:v>
                </c:pt>
                <c:pt idx="5744">
                  <c:v>-9.3032966147860492</c:v>
                </c:pt>
                <c:pt idx="5745">
                  <c:v>-10.489241160441759</c:v>
                </c:pt>
                <c:pt idx="5746">
                  <c:v>-10.15735163864109</c:v>
                </c:pt>
                <c:pt idx="5747">
                  <c:v>-10.05554267518297</c:v>
                </c:pt>
                <c:pt idx="5748">
                  <c:v>-9.7534744836593816</c:v>
                </c:pt>
                <c:pt idx="5749">
                  <c:v>-10.567199937027279</c:v>
                </c:pt>
                <c:pt idx="5750">
                  <c:v>-10.227992433089609</c:v>
                </c:pt>
                <c:pt idx="5751">
                  <c:v>-9.6991360078887574</c:v>
                </c:pt>
                <c:pt idx="5752">
                  <c:v>-10.467283095352224</c:v>
                </c:pt>
                <c:pt idx="5753">
                  <c:v>-10.287089281917241</c:v>
                </c:pt>
                <c:pt idx="5754">
                  <c:v>-9.7302369598846301</c:v>
                </c:pt>
                <c:pt idx="5755">
                  <c:v>-10.294375271609573</c:v>
                </c:pt>
                <c:pt idx="5756">
                  <c:v>-10.57150344193553</c:v>
                </c:pt>
                <c:pt idx="5757">
                  <c:v>-10.4141001867835</c:v>
                </c:pt>
                <c:pt idx="5758">
                  <c:v>-10.195677957215109</c:v>
                </c:pt>
                <c:pt idx="5759">
                  <c:v>-10.003912879700646</c:v>
                </c:pt>
                <c:pt idx="5760">
                  <c:v>-10.4141001867835</c:v>
                </c:pt>
                <c:pt idx="5761">
                  <c:v>-10.480132278839809</c:v>
                </c:pt>
                <c:pt idx="5762">
                  <c:v>-9.8950655406219195</c:v>
                </c:pt>
                <c:pt idx="5763">
                  <c:v>-10.310197001670071</c:v>
                </c:pt>
                <c:pt idx="5764">
                  <c:v>-10.246588287365588</c:v>
                </c:pt>
                <c:pt idx="5765">
                  <c:v>-9.9839444378874447</c:v>
                </c:pt>
                <c:pt idx="5766">
                  <c:v>-10.437199085194996</c:v>
                </c:pt>
                <c:pt idx="5767">
                  <c:v>-9.9516511659863305</c:v>
                </c:pt>
                <c:pt idx="5768">
                  <c:v>-9.0868649058682092</c:v>
                </c:pt>
                <c:pt idx="5769">
                  <c:v>-10.027420432210954</c:v>
                </c:pt>
                <c:pt idx="5770">
                  <c:v>-10.311262101697841</c:v>
                </c:pt>
                <c:pt idx="5771">
                  <c:v>-9.4219083274079214</c:v>
                </c:pt>
                <c:pt idx="5772">
                  <c:v>-10.343838005687289</c:v>
                </c:pt>
                <c:pt idx="5773">
                  <c:v>-9.506686578324965</c:v>
                </c:pt>
                <c:pt idx="5774">
                  <c:v>-10.453365130264279</c:v>
                </c:pt>
                <c:pt idx="5775">
                  <c:v>-10.38114163799451</c:v>
                </c:pt>
                <c:pt idx="5776">
                  <c:v>-10.348275251423193</c:v>
                </c:pt>
                <c:pt idx="5777">
                  <c:v>-9.7877879236734415</c:v>
                </c:pt>
                <c:pt idx="5778">
                  <c:v>-9.4215256047915474</c:v>
                </c:pt>
                <c:pt idx="5779">
                  <c:v>-10.085427344562941</c:v>
                </c:pt>
                <c:pt idx="5780">
                  <c:v>-10.564342733912044</c:v>
                </c:pt>
                <c:pt idx="5781">
                  <c:v>-9.6484944625810254</c:v>
                </c:pt>
                <c:pt idx="5782">
                  <c:v>-10.118081763176313</c:v>
                </c:pt>
                <c:pt idx="5783">
                  <c:v>-10.18639807232328</c:v>
                </c:pt>
                <c:pt idx="5784">
                  <c:v>-9.4899663514627157</c:v>
                </c:pt>
                <c:pt idx="5785">
                  <c:v>-10.061118231005205</c:v>
                </c:pt>
                <c:pt idx="5786">
                  <c:v>-10.399821690502796</c:v>
                </c:pt>
                <c:pt idx="5787">
                  <c:v>-10.431060621739643</c:v>
                </c:pt>
                <c:pt idx="5788">
                  <c:v>-9.4276694957576179</c:v>
                </c:pt>
                <c:pt idx="5789">
                  <c:v>-10.097841881250783</c:v>
                </c:pt>
                <c:pt idx="5790">
                  <c:v>-10.039806937502373</c:v>
                </c:pt>
                <c:pt idx="5791">
                  <c:v>-10.428284848811661</c:v>
                </c:pt>
                <c:pt idx="5792">
                  <c:v>-10.020351210064018</c:v>
                </c:pt>
                <c:pt idx="5793">
                  <c:v>-10.04600268123429</c:v>
                </c:pt>
                <c:pt idx="5794">
                  <c:v>-10.399369369895538</c:v>
                </c:pt>
                <c:pt idx="5795">
                  <c:v>-10.048372638949647</c:v>
                </c:pt>
                <c:pt idx="5796">
                  <c:v>-10.213405622135625</c:v>
                </c:pt>
                <c:pt idx="5797">
                  <c:v>-10.337627854459665</c:v>
                </c:pt>
                <c:pt idx="5798">
                  <c:v>-9.7399938037339453</c:v>
                </c:pt>
                <c:pt idx="5799">
                  <c:v>-9.5098913097456528</c:v>
                </c:pt>
                <c:pt idx="5800">
                  <c:v>-10.382936115546997</c:v>
                </c:pt>
                <c:pt idx="5801">
                  <c:v>-9.7004194120367959</c:v>
                </c:pt>
                <c:pt idx="5802">
                  <c:v>-8.1460622401090976</c:v>
                </c:pt>
                <c:pt idx="5803">
                  <c:v>-9.7710483904997432</c:v>
                </c:pt>
                <c:pt idx="5804">
                  <c:v>-9.5305627217768194</c:v>
                </c:pt>
                <c:pt idx="5805">
                  <c:v>-9.9969254684537177</c:v>
                </c:pt>
                <c:pt idx="5806">
                  <c:v>-10.245561213133168</c:v>
                </c:pt>
                <c:pt idx="5807">
                  <c:v>-10.036586990508377</c:v>
                </c:pt>
                <c:pt idx="5808">
                  <c:v>-10.469683927294522</c:v>
                </c:pt>
                <c:pt idx="5809">
                  <c:v>-10.144470283513524</c:v>
                </c:pt>
                <c:pt idx="5810">
                  <c:v>-9.7762374538414942</c:v>
                </c:pt>
                <c:pt idx="5811">
                  <c:v>-9.3494743262598199</c:v>
                </c:pt>
                <c:pt idx="5812">
                  <c:v>-10.346502403832666</c:v>
                </c:pt>
                <c:pt idx="5813">
                  <c:v>-10.094675860156721</c:v>
                </c:pt>
                <c:pt idx="5814">
                  <c:v>-9.3043202780890439</c:v>
                </c:pt>
                <c:pt idx="5815">
                  <c:v>-10.431967917074186</c:v>
                </c:pt>
                <c:pt idx="5816">
                  <c:v>-10.478725083642148</c:v>
                </c:pt>
                <c:pt idx="5817">
                  <c:v>-10.126975453136957</c:v>
                </c:pt>
                <c:pt idx="5818">
                  <c:v>-10.214362745057603</c:v>
                </c:pt>
                <c:pt idx="5819">
                  <c:v>-10.272785614664366</c:v>
                </c:pt>
                <c:pt idx="5820">
                  <c:v>-10.131316236603052</c:v>
                </c:pt>
                <c:pt idx="5821">
                  <c:v>-10.260580416690658</c:v>
                </c:pt>
                <c:pt idx="5822">
                  <c:v>-10.434432000893569</c:v>
                </c:pt>
                <c:pt idx="5823">
                  <c:v>-10.118358428457233</c:v>
                </c:pt>
                <c:pt idx="5824">
                  <c:v>-9.9540144835587085</c:v>
                </c:pt>
                <c:pt idx="5825">
                  <c:v>-10.359986591279831</c:v>
                </c:pt>
                <c:pt idx="5826">
                  <c:v>-9.9858133045655428</c:v>
                </c:pt>
                <c:pt idx="5827">
                  <c:v>-9.7802949338568972</c:v>
                </c:pt>
                <c:pt idx="5828">
                  <c:v>-10.02650053814714</c:v>
                </c:pt>
                <c:pt idx="5829">
                  <c:v>-9.7517203516560862</c:v>
                </c:pt>
                <c:pt idx="5830">
                  <c:v>-10.306197001670071</c:v>
                </c:pt>
                <c:pt idx="5831">
                  <c:v>-10.140063430002538</c:v>
                </c:pt>
                <c:pt idx="5832">
                  <c:v>-9.9654434506075678</c:v>
                </c:pt>
                <c:pt idx="5833">
                  <c:v>-9.9030279342490921</c:v>
                </c:pt>
                <c:pt idx="5834">
                  <c:v>-9.9490612133151615</c:v>
                </c:pt>
                <c:pt idx="5835">
                  <c:v>-10.156033850645304</c:v>
                </c:pt>
                <c:pt idx="5836">
                  <c:v>-10.420965235575633</c:v>
                </c:pt>
                <c:pt idx="5837">
                  <c:v>-10.19917391712597</c:v>
                </c:pt>
                <c:pt idx="5838">
                  <c:v>-10.408901306035807</c:v>
                </c:pt>
                <c:pt idx="5839">
                  <c:v>-10.224961299853543</c:v>
                </c:pt>
                <c:pt idx="5840">
                  <c:v>-10.033470972946576</c:v>
                </c:pt>
                <c:pt idx="5841">
                  <c:v>-9.2866985387376939</c:v>
                </c:pt>
                <c:pt idx="5842">
                  <c:v>-9.4558576773441754</c:v>
                </c:pt>
                <c:pt idx="5843">
                  <c:v>-10.164130543840702</c:v>
                </c:pt>
                <c:pt idx="5844">
                  <c:v>-10.024959119883146</c:v>
                </c:pt>
                <c:pt idx="5845">
                  <c:v>-9.4248263291767547</c:v>
                </c:pt>
                <c:pt idx="5846">
                  <c:v>-10.092176321845308</c:v>
                </c:pt>
                <c:pt idx="5847">
                  <c:v>-10.211494534535607</c:v>
                </c:pt>
                <c:pt idx="5848">
                  <c:v>-9.8656987287569446</c:v>
                </c:pt>
                <c:pt idx="5849">
                  <c:v>-10.209587642520962</c:v>
                </c:pt>
                <c:pt idx="5850">
                  <c:v>-8.880600594150895</c:v>
                </c:pt>
                <c:pt idx="5851">
                  <c:v>-10.085545839542354</c:v>
                </c:pt>
                <c:pt idx="5852">
                  <c:v>-10.362254448870559</c:v>
                </c:pt>
                <c:pt idx="5853">
                  <c:v>-9.6326498840757289</c:v>
                </c:pt>
                <c:pt idx="5854">
                  <c:v>-10.24854434931266</c:v>
                </c:pt>
                <c:pt idx="5855">
                  <c:v>-10.313680275953249</c:v>
                </c:pt>
                <c:pt idx="5856">
                  <c:v>-10.570384336662146</c:v>
                </c:pt>
                <c:pt idx="5857">
                  <c:v>-9.8010460905817496</c:v>
                </c:pt>
                <c:pt idx="5858">
                  <c:v>-9.6545204253626959</c:v>
                </c:pt>
                <c:pt idx="5859">
                  <c:v>-10.367385560177649</c:v>
                </c:pt>
                <c:pt idx="5860">
                  <c:v>-10.155623066346806</c:v>
                </c:pt>
                <c:pt idx="5861">
                  <c:v>-9.6150323089711804</c:v>
                </c:pt>
                <c:pt idx="5862">
                  <c:v>-10.486489448094055</c:v>
                </c:pt>
                <c:pt idx="5863">
                  <c:v>-10.019420432210955</c:v>
                </c:pt>
                <c:pt idx="5864">
                  <c:v>-9.9686636830712079</c:v>
                </c:pt>
                <c:pt idx="5865">
                  <c:v>-10.10922895116494</c:v>
                </c:pt>
                <c:pt idx="5866">
                  <c:v>-10.301133206112961</c:v>
                </c:pt>
                <c:pt idx="5867">
                  <c:v>-10.427967917074186</c:v>
                </c:pt>
                <c:pt idx="5868">
                  <c:v>-10.341388113796832</c:v>
                </c:pt>
                <c:pt idx="5869">
                  <c:v>-9.8203891633228544</c:v>
                </c:pt>
                <c:pt idx="5870">
                  <c:v>-10.006450483375257</c:v>
                </c:pt>
                <c:pt idx="5871">
                  <c:v>-10.383599691656642</c:v>
                </c:pt>
                <c:pt idx="5872">
                  <c:v>-9.8364289039585611</c:v>
                </c:pt>
                <c:pt idx="5873">
                  <c:v>-10.282204368210589</c:v>
                </c:pt>
                <c:pt idx="5874">
                  <c:v>-9.3568704909027804</c:v>
                </c:pt>
                <c:pt idx="5875">
                  <c:v>-10.398931598936882</c:v>
                </c:pt>
                <c:pt idx="5876">
                  <c:v>-9.5540127716190035</c:v>
                </c:pt>
                <c:pt idx="5877">
                  <c:v>-9.7578992450649515</c:v>
                </c:pt>
                <c:pt idx="5878">
                  <c:v>-9.9241471460316291</c:v>
                </c:pt>
                <c:pt idx="5879">
                  <c:v>-9.8553120164242429</c:v>
                </c:pt>
                <c:pt idx="5880">
                  <c:v>-9.7745536924508976</c:v>
                </c:pt>
                <c:pt idx="5881">
                  <c:v>-9.1278539411920256</c:v>
                </c:pt>
                <c:pt idx="5882">
                  <c:v>-10.397742565262073</c:v>
                </c:pt>
                <c:pt idx="5883">
                  <c:v>-9.9429469997833486</c:v>
                </c:pt>
                <c:pt idx="5884">
                  <c:v>-9.8389230591937</c:v>
                </c:pt>
                <c:pt idx="5885">
                  <c:v>-10.288468258077247</c:v>
                </c:pt>
                <c:pt idx="5886">
                  <c:v>-9.5088754220043423</c:v>
                </c:pt>
                <c:pt idx="5887">
                  <c:v>-9.5635105846823372</c:v>
                </c:pt>
                <c:pt idx="5888">
                  <c:v>-10.192355345813926</c:v>
                </c:pt>
                <c:pt idx="5889">
                  <c:v>-10.031806937502374</c:v>
                </c:pt>
                <c:pt idx="5890">
                  <c:v>-10.406100186783499</c:v>
                </c:pt>
                <c:pt idx="5891">
                  <c:v>-10.218057935711336</c:v>
                </c:pt>
                <c:pt idx="5892">
                  <c:v>-10.212280160767387</c:v>
                </c:pt>
                <c:pt idx="5893">
                  <c:v>-10.083198721037917</c:v>
                </c:pt>
                <c:pt idx="5894">
                  <c:v>-9.9493051417766907</c:v>
                </c:pt>
                <c:pt idx="5895">
                  <c:v>-10.556342733912043</c:v>
                </c:pt>
                <c:pt idx="5896">
                  <c:v>-9.352222751256118</c:v>
                </c:pt>
                <c:pt idx="5897">
                  <c:v>-9.6223008782813686</c:v>
                </c:pt>
                <c:pt idx="5898">
                  <c:v>-10.061952776517053</c:v>
                </c:pt>
                <c:pt idx="5899">
                  <c:v>-10.32922435218244</c:v>
                </c:pt>
                <c:pt idx="5900">
                  <c:v>-10.324843061864852</c:v>
                </c:pt>
                <c:pt idx="5901">
                  <c:v>-10.155623066346806</c:v>
                </c:pt>
                <c:pt idx="5902">
                  <c:v>-10.011767616504848</c:v>
                </c:pt>
                <c:pt idx="5903">
                  <c:v>-9.8401728277025633</c:v>
                </c:pt>
                <c:pt idx="5904">
                  <c:v>-10.450400442706771</c:v>
                </c:pt>
                <c:pt idx="5905">
                  <c:v>-9.796276887309201</c:v>
                </c:pt>
                <c:pt idx="5906">
                  <c:v>-9.8850877280850629</c:v>
                </c:pt>
                <c:pt idx="5907">
                  <c:v>-10.509155373329349</c:v>
                </c:pt>
                <c:pt idx="5908">
                  <c:v>-10.377774123448869</c:v>
                </c:pt>
                <c:pt idx="5909">
                  <c:v>-10.503768757840392</c:v>
                </c:pt>
                <c:pt idx="5910">
                  <c:v>-10.332524884198683</c:v>
                </c:pt>
                <c:pt idx="5911">
                  <c:v>-10.018652109326883</c:v>
                </c:pt>
                <c:pt idx="5912">
                  <c:v>-9.9951650630691695</c:v>
                </c:pt>
                <c:pt idx="5913">
                  <c:v>-9.620356638043047</c:v>
                </c:pt>
                <c:pt idx="5914">
                  <c:v>-10.2505415351431</c:v>
                </c:pt>
                <c:pt idx="5915">
                  <c:v>-10.081545839542352</c:v>
                </c:pt>
                <c:pt idx="5916">
                  <c:v>-9.5151852043368166</c:v>
                </c:pt>
                <c:pt idx="5917">
                  <c:v>-10.080026342790678</c:v>
                </c:pt>
                <c:pt idx="5918">
                  <c:v>-10.255615675331397</c:v>
                </c:pt>
                <c:pt idx="5919">
                  <c:v>-9.6095858657329885</c:v>
                </c:pt>
                <c:pt idx="5920">
                  <c:v>-10.09590286976745</c:v>
                </c:pt>
                <c:pt idx="5921">
                  <c:v>-10.160661534625593</c:v>
                </c:pt>
                <c:pt idx="5922">
                  <c:v>-9.8386777723768581</c:v>
                </c:pt>
                <c:pt idx="5923">
                  <c:v>-10.006245111358135</c:v>
                </c:pt>
                <c:pt idx="5924">
                  <c:v>-9.8012407332607694</c:v>
                </c:pt>
                <c:pt idx="5925">
                  <c:v>-9.7752047823532457</c:v>
                </c:pt>
                <c:pt idx="5926">
                  <c:v>-10.089182612152914</c:v>
                </c:pt>
                <c:pt idx="5927">
                  <c:v>-9.1964818615724653</c:v>
                </c:pt>
                <c:pt idx="5928">
                  <c:v>-10.2865663000727</c:v>
                </c:pt>
                <c:pt idx="5929">
                  <c:v>-10.118975453136958</c:v>
                </c:pt>
                <c:pt idx="5930">
                  <c:v>-9.8411899620205308</c:v>
                </c:pt>
                <c:pt idx="5931">
                  <c:v>-10.497087925577056</c:v>
                </c:pt>
                <c:pt idx="5932">
                  <c:v>-9.7347715130529586</c:v>
                </c:pt>
                <c:pt idx="5933">
                  <c:v>-9.8268431035902193</c:v>
                </c:pt>
                <c:pt idx="5934">
                  <c:v>-9.7940622712138818</c:v>
                </c:pt>
                <c:pt idx="5935">
                  <c:v>-9.3386484954995872</c:v>
                </c:pt>
                <c:pt idx="5936">
                  <c:v>-10.045132042440356</c:v>
                </c:pt>
                <c:pt idx="5937">
                  <c:v>-10.378431448086037</c:v>
                </c:pt>
                <c:pt idx="5938">
                  <c:v>-9.9132862180697767</c:v>
                </c:pt>
                <c:pt idx="5939">
                  <c:v>-10.328524884198682</c:v>
                </c:pt>
                <c:pt idx="5940">
                  <c:v>-9.1382937322226212</c:v>
                </c:pt>
                <c:pt idx="5941">
                  <c:v>-9.6105498935387264</c:v>
                </c:pt>
                <c:pt idx="5942">
                  <c:v>-10.38546459553171</c:v>
                </c:pt>
                <c:pt idx="5943">
                  <c:v>-10.241541009162466</c:v>
                </c:pt>
                <c:pt idx="5944">
                  <c:v>-10.346342718506321</c:v>
                </c:pt>
                <c:pt idx="5945">
                  <c:v>-10.156130543840703</c:v>
                </c:pt>
                <c:pt idx="5946">
                  <c:v>-9.2347383956121583</c:v>
                </c:pt>
                <c:pt idx="5947">
                  <c:v>-10.064434813792719</c:v>
                </c:pt>
                <c:pt idx="5948">
                  <c:v>-10.139125167792804</c:v>
                </c:pt>
                <c:pt idx="5949">
                  <c:v>-10.004725270263783</c:v>
                </c:pt>
                <c:pt idx="5950">
                  <c:v>-10.127678822187031</c:v>
                </c:pt>
                <c:pt idx="5951">
                  <c:v>-9.2899618639067079</c:v>
                </c:pt>
                <c:pt idx="5952">
                  <c:v>-9.1535473938426666</c:v>
                </c:pt>
                <c:pt idx="5953">
                  <c:v>-10.072605983779459</c:v>
                </c:pt>
                <c:pt idx="5954">
                  <c:v>-10.495750605892082</c:v>
                </c:pt>
                <c:pt idx="5955">
                  <c:v>-9.9256751771894933</c:v>
                </c:pt>
                <c:pt idx="5956">
                  <c:v>-10.441365130264277</c:v>
                </c:pt>
                <c:pt idx="5957">
                  <c:v>-10.331838005687288</c:v>
                </c:pt>
                <c:pt idx="5958">
                  <c:v>-9.940355903520981</c:v>
                </c:pt>
                <c:pt idx="5959">
                  <c:v>-10.064434813792719</c:v>
                </c:pt>
                <c:pt idx="5960">
                  <c:v>-10.142677683844409</c:v>
                </c:pt>
                <c:pt idx="5961">
                  <c:v>-9.7561775125057082</c:v>
                </c:pt>
                <c:pt idx="5962">
                  <c:v>-9.4060886688170413</c:v>
                </c:pt>
                <c:pt idx="5963">
                  <c:v>-9.7916825739341107</c:v>
                </c:pt>
                <c:pt idx="5964">
                  <c:v>-9.6399797769431306</c:v>
                </c:pt>
                <c:pt idx="5965">
                  <c:v>-10.432622967686431</c:v>
                </c:pt>
                <c:pt idx="5966">
                  <c:v>-10.54807447488667</c:v>
                </c:pt>
                <c:pt idx="5967">
                  <c:v>-10.356528243268032</c:v>
                </c:pt>
                <c:pt idx="5968">
                  <c:v>-10.262739467749208</c:v>
                </c:pt>
                <c:pt idx="5969">
                  <c:v>-10.549494898692684</c:v>
                </c:pt>
                <c:pt idx="5970">
                  <c:v>-9.3629648170413962</c:v>
                </c:pt>
                <c:pt idx="5971">
                  <c:v>-9.7202631452689481</c:v>
                </c:pt>
                <c:pt idx="5972">
                  <c:v>-9.9168362289426675</c:v>
                </c:pt>
                <c:pt idx="5973">
                  <c:v>-10.335618125198415</c:v>
                </c:pt>
                <c:pt idx="5974">
                  <c:v>-10.514769899143083</c:v>
                </c:pt>
                <c:pt idx="5975">
                  <c:v>-9.4768692535424499</c:v>
                </c:pt>
                <c:pt idx="5976">
                  <c:v>-10.238538813940556</c:v>
                </c:pt>
                <c:pt idx="5977">
                  <c:v>-9.8447704229098143</c:v>
                </c:pt>
                <c:pt idx="5978">
                  <c:v>-10.225655912022656</c:v>
                </c:pt>
                <c:pt idx="5979">
                  <c:v>-9.550974861770694</c:v>
                </c:pt>
                <c:pt idx="5980">
                  <c:v>-10.035581934330812</c:v>
                </c:pt>
                <c:pt idx="5981">
                  <c:v>-9.5030132251111006</c:v>
                </c:pt>
                <c:pt idx="5982">
                  <c:v>-10.240537868824809</c:v>
                </c:pt>
                <c:pt idx="5983">
                  <c:v>-10.411398259474062</c:v>
                </c:pt>
                <c:pt idx="5984">
                  <c:v>-9.9730775239507636</c:v>
                </c:pt>
                <c:pt idx="5985">
                  <c:v>-10.491750605892083</c:v>
                </c:pt>
                <c:pt idx="5986">
                  <c:v>-10.253645089721449</c:v>
                </c:pt>
                <c:pt idx="5987">
                  <c:v>-10.220751387620592</c:v>
                </c:pt>
                <c:pt idx="5988">
                  <c:v>-9.6470255658036894</c:v>
                </c:pt>
                <c:pt idx="5989">
                  <c:v>-10.238538813940556</c:v>
                </c:pt>
                <c:pt idx="5990">
                  <c:v>-10.220751387620592</c:v>
                </c:pt>
                <c:pt idx="5991">
                  <c:v>-9.2551715500647607</c:v>
                </c:pt>
                <c:pt idx="5992">
                  <c:v>-9.8784057692542255</c:v>
                </c:pt>
                <c:pt idx="5993">
                  <c:v>-10.525817284489642</c:v>
                </c:pt>
                <c:pt idx="5994">
                  <c:v>-9.8517777792888275</c:v>
                </c:pt>
                <c:pt idx="5995">
                  <c:v>-10.541240576895458</c:v>
                </c:pt>
                <c:pt idx="5996">
                  <c:v>-10.538415894848942</c:v>
                </c:pt>
                <c:pt idx="5997">
                  <c:v>-10.411398259474062</c:v>
                </c:pt>
                <c:pt idx="5998">
                  <c:v>-10.205240458227067</c:v>
                </c:pt>
                <c:pt idx="5999">
                  <c:v>-10.114975453136957</c:v>
                </c:pt>
                <c:pt idx="6000">
                  <c:v>-10.258739467749207</c:v>
                </c:pt>
                <c:pt idx="6001">
                  <c:v>-9.7335581338704529</c:v>
                </c:pt>
                <c:pt idx="6002">
                  <c:v>-8.9525415519696683</c:v>
                </c:pt>
                <c:pt idx="6003">
                  <c:v>-10.0645107901312</c:v>
                </c:pt>
                <c:pt idx="6004">
                  <c:v>-10.040336995278388</c:v>
                </c:pt>
                <c:pt idx="6005">
                  <c:v>-10.514769899143083</c:v>
                </c:pt>
                <c:pt idx="6006">
                  <c:v>-9.685245514605807</c:v>
                </c:pt>
                <c:pt idx="6007">
                  <c:v>-9.9804635290330665</c:v>
                </c:pt>
                <c:pt idx="6008">
                  <c:v>-10.189058058784095</c:v>
                </c:pt>
                <c:pt idx="6009">
                  <c:v>-9.5993456308076617</c:v>
                </c:pt>
                <c:pt idx="6010">
                  <c:v>-10.549770160632324</c:v>
                </c:pt>
                <c:pt idx="6011">
                  <c:v>-9.5628173698432839</c:v>
                </c:pt>
                <c:pt idx="6012">
                  <c:v>-10.006056389802325</c:v>
                </c:pt>
                <c:pt idx="6013">
                  <c:v>-10.431111762981775</c:v>
                </c:pt>
                <c:pt idx="6014">
                  <c:v>-9.6300134869902028</c:v>
                </c:pt>
                <c:pt idx="6015">
                  <c:v>-9.8378191463753204</c:v>
                </c:pt>
                <c:pt idx="6016">
                  <c:v>-9.9216751771894938</c:v>
                </c:pt>
                <c:pt idx="6017">
                  <c:v>-9.9265412345314914</c:v>
                </c:pt>
                <c:pt idx="6018">
                  <c:v>-10.541240576895458</c:v>
                </c:pt>
                <c:pt idx="6019">
                  <c:v>-10.01372948708558</c:v>
                </c:pt>
                <c:pt idx="6020">
                  <c:v>-10.43235883995667</c:v>
                </c:pt>
                <c:pt idx="6021">
                  <c:v>-9.3743334648257512</c:v>
                </c:pt>
                <c:pt idx="6022">
                  <c:v>-9.7853093785675753</c:v>
                </c:pt>
                <c:pt idx="6023">
                  <c:v>-10.426141283244476</c:v>
                </c:pt>
                <c:pt idx="6024">
                  <c:v>-10.134239304417896</c:v>
                </c:pt>
                <c:pt idx="6025">
                  <c:v>-10.464132278839809</c:v>
                </c:pt>
                <c:pt idx="6026">
                  <c:v>-10.102081763176313</c:v>
                </c:pt>
                <c:pt idx="6027">
                  <c:v>-9.9147706180671324</c:v>
                </c:pt>
                <c:pt idx="6028">
                  <c:v>-8.8374098564315524</c:v>
                </c:pt>
                <c:pt idx="6029">
                  <c:v>-10.483769640426473</c:v>
                </c:pt>
                <c:pt idx="6030">
                  <c:v>-10.314660676385568</c:v>
                </c:pt>
                <c:pt idx="6031">
                  <c:v>-9.8836980260762815</c:v>
                </c:pt>
                <c:pt idx="6032">
                  <c:v>-9.9147706180671324</c:v>
                </c:pt>
                <c:pt idx="6033">
                  <c:v>-9.6737061195217837</c:v>
                </c:pt>
                <c:pt idx="6034">
                  <c:v>-10.090217924595409</c:v>
                </c:pt>
                <c:pt idx="6035">
                  <c:v>-10.319030944542586</c:v>
                </c:pt>
                <c:pt idx="6036">
                  <c:v>-10.131587122315111</c:v>
                </c:pt>
                <c:pt idx="6037">
                  <c:v>-10.332275251423193</c:v>
                </c:pt>
                <c:pt idx="6038">
                  <c:v>-9.8685688695092288</c:v>
                </c:pt>
                <c:pt idx="6039">
                  <c:v>-9.3832383421084327</c:v>
                </c:pt>
                <c:pt idx="6040">
                  <c:v>-9.7682949338568967</c:v>
                </c:pt>
                <c:pt idx="6041">
                  <c:v>-9.7900622712138823</c:v>
                </c:pt>
                <c:pt idx="6042">
                  <c:v>-10.198540565231797</c:v>
                </c:pt>
                <c:pt idx="6043">
                  <c:v>-10.032426294297412</c:v>
                </c:pt>
                <c:pt idx="6044">
                  <c:v>-8.9760245815882964</c:v>
                </c:pt>
                <c:pt idx="6045">
                  <c:v>-9.4135984083065285</c:v>
                </c:pt>
                <c:pt idx="6046">
                  <c:v>-10.343468563075879</c:v>
                </c:pt>
                <c:pt idx="6047">
                  <c:v>-9.5264431192528356</c:v>
                </c:pt>
                <c:pt idx="6048">
                  <c:v>-9.8309230591937009</c:v>
                </c:pt>
                <c:pt idx="6049">
                  <c:v>-10.11584187611534</c:v>
                </c:pt>
                <c:pt idx="6050">
                  <c:v>-10.26901874705403</c:v>
                </c:pt>
                <c:pt idx="6051">
                  <c:v>-10.311397345193907</c:v>
                </c:pt>
                <c:pt idx="6052">
                  <c:v>-10.499805584458169</c:v>
                </c:pt>
                <c:pt idx="6053">
                  <c:v>-9.7888716076089199</c:v>
                </c:pt>
                <c:pt idx="6054">
                  <c:v>-9.8569097821877811</c:v>
                </c:pt>
                <c:pt idx="6055">
                  <c:v>-9.4681894914542433</c:v>
                </c:pt>
                <c:pt idx="6056">
                  <c:v>-10.469325651344695</c:v>
                </c:pt>
                <c:pt idx="6057">
                  <c:v>-10.13689960960259</c:v>
                </c:pt>
                <c:pt idx="6058">
                  <c:v>-10.075198721037918</c:v>
                </c:pt>
                <c:pt idx="6059">
                  <c:v>-9.0319264652594331</c:v>
                </c:pt>
                <c:pt idx="6060">
                  <c:v>-9.3998049103660559</c:v>
                </c:pt>
                <c:pt idx="6061">
                  <c:v>-9.8817096490985108</c:v>
                </c:pt>
                <c:pt idx="6062">
                  <c:v>-9.286962734726659</c:v>
                </c:pt>
                <c:pt idx="6063">
                  <c:v>-10.065427344562941</c:v>
                </c:pt>
                <c:pt idx="6064">
                  <c:v>-9.4654241596988218</c:v>
                </c:pt>
                <c:pt idx="6065">
                  <c:v>-10.525996549796156</c:v>
                </c:pt>
                <c:pt idx="6066">
                  <c:v>-9.6127373145600057</c:v>
                </c:pt>
                <c:pt idx="6067">
                  <c:v>-10.137351638641089</c:v>
                </c:pt>
                <c:pt idx="6068">
                  <c:v>-10.067072399910371</c:v>
                </c:pt>
                <c:pt idx="6069">
                  <c:v>-8.9632016293224712</c:v>
                </c:pt>
                <c:pt idx="6070">
                  <c:v>-9.6624418922988511</c:v>
                </c:pt>
                <c:pt idx="6071">
                  <c:v>-10.334973914165174</c:v>
                </c:pt>
                <c:pt idx="6072">
                  <c:v>-9.8574252938403628</c:v>
                </c:pt>
                <c:pt idx="6073">
                  <c:v>-9.487531098531317</c:v>
                </c:pt>
                <c:pt idx="6074">
                  <c:v>-9.7047946553391942</c:v>
                </c:pt>
                <c:pt idx="6075">
                  <c:v>-10.067072399910371</c:v>
                </c:pt>
                <c:pt idx="6076">
                  <c:v>-10.400119538412028</c:v>
                </c:pt>
                <c:pt idx="6077">
                  <c:v>-9.9914266719182105</c:v>
                </c:pt>
                <c:pt idx="6078">
                  <c:v>-9.9720243934909245</c:v>
                </c:pt>
                <c:pt idx="6079">
                  <c:v>-9.9952080839150508</c:v>
                </c:pt>
                <c:pt idx="6080">
                  <c:v>-9.6993862383393576</c:v>
                </c:pt>
                <c:pt idx="6081">
                  <c:v>-10.272287316364219</c:v>
                </c:pt>
                <c:pt idx="6082">
                  <c:v>-10.398912326315257</c:v>
                </c:pt>
                <c:pt idx="6083">
                  <c:v>-9.692940279525331</c:v>
                </c:pt>
                <c:pt idx="6084">
                  <c:v>-9.7801252080176901</c:v>
                </c:pt>
                <c:pt idx="6085">
                  <c:v>-9.6542136345424421</c:v>
                </c:pt>
                <c:pt idx="6086">
                  <c:v>-10.473174400206513</c:v>
                </c:pt>
                <c:pt idx="6087">
                  <c:v>-9.8580722875118472</c:v>
                </c:pt>
                <c:pt idx="6088">
                  <c:v>-10.395300724588731</c:v>
                </c:pt>
                <c:pt idx="6089">
                  <c:v>-9.7567746361102827</c:v>
                </c:pt>
                <c:pt idx="6090">
                  <c:v>-10.162713702159268</c:v>
                </c:pt>
                <c:pt idx="6091">
                  <c:v>-10.244580416690658</c:v>
                </c:pt>
                <c:pt idx="6092">
                  <c:v>-9.8090006304116812</c:v>
                </c:pt>
                <c:pt idx="6093">
                  <c:v>-9.7124234656680972</c:v>
                </c:pt>
                <c:pt idx="6094">
                  <c:v>-10.136459405420561</c:v>
                </c:pt>
                <c:pt idx="6095">
                  <c:v>-10.368099664232457</c:v>
                </c:pt>
                <c:pt idx="6096">
                  <c:v>-9.9668739144039922</c:v>
                </c:pt>
                <c:pt idx="6097">
                  <c:v>-9.3087106267391704</c:v>
                </c:pt>
                <c:pt idx="6098">
                  <c:v>-10.508029868593843</c:v>
                </c:pt>
                <c:pt idx="6099">
                  <c:v>-9.6624418922988511</c:v>
                </c:pt>
                <c:pt idx="6100">
                  <c:v>-10.407398259474062</c:v>
                </c:pt>
                <c:pt idx="6101">
                  <c:v>-10.180355345813926</c:v>
                </c:pt>
                <c:pt idx="6102">
                  <c:v>-10.033164064028371</c:v>
                </c:pt>
                <c:pt idx="6103">
                  <c:v>-10.54719993702728</c:v>
                </c:pt>
                <c:pt idx="6104">
                  <c:v>-10.55150344193553</c:v>
                </c:pt>
                <c:pt idx="6105">
                  <c:v>-9.4519383861861197</c:v>
                </c:pt>
                <c:pt idx="6106">
                  <c:v>-10.274375271609571</c:v>
                </c:pt>
                <c:pt idx="6107">
                  <c:v>-10.159960644501661</c:v>
                </c:pt>
                <c:pt idx="6108">
                  <c:v>-10.287009515656957</c:v>
                </c:pt>
                <c:pt idx="6109">
                  <c:v>-10.523208139812946</c:v>
                </c:pt>
                <c:pt idx="6110">
                  <c:v>-9.6993862383393576</c:v>
                </c:pt>
                <c:pt idx="6111">
                  <c:v>-9.7184648928707205</c:v>
                </c:pt>
                <c:pt idx="6112">
                  <c:v>-9.7819020697975372</c:v>
                </c:pt>
                <c:pt idx="6113">
                  <c:v>-9.9997676165048475</c:v>
                </c:pt>
                <c:pt idx="6114">
                  <c:v>-9.953768383844352</c:v>
                </c:pt>
                <c:pt idx="6115">
                  <c:v>-10.000529871019593</c:v>
                </c:pt>
                <c:pt idx="6116">
                  <c:v>-10.458838773070143</c:v>
                </c:pt>
                <c:pt idx="6117">
                  <c:v>-10.185058058784096</c:v>
                </c:pt>
                <c:pt idx="6118">
                  <c:v>-10.131125167792803</c:v>
                </c:pt>
                <c:pt idx="6119">
                  <c:v>-10.205092300299144</c:v>
                </c:pt>
                <c:pt idx="6120">
                  <c:v>-9.6665854372530049</c:v>
                </c:pt>
                <c:pt idx="6121">
                  <c:v>-10.18129385369973</c:v>
                </c:pt>
                <c:pt idx="6122">
                  <c:v>-9.9323559035209801</c:v>
                </c:pt>
                <c:pt idx="6123">
                  <c:v>-10.207024645843184</c:v>
                </c:pt>
                <c:pt idx="6124">
                  <c:v>-10.55294269489749</c:v>
                </c:pt>
                <c:pt idx="6125">
                  <c:v>-9.8281728277025628</c:v>
                </c:pt>
                <c:pt idx="6126">
                  <c:v>-7.5005985937608282</c:v>
                </c:pt>
                <c:pt idx="6127">
                  <c:v>-10.230554453908987</c:v>
                </c:pt>
                <c:pt idx="6128">
                  <c:v>-9.9218444122207075</c:v>
                </c:pt>
                <c:pt idx="6129">
                  <c:v>-9.0359273413019867</c:v>
                </c:pt>
                <c:pt idx="6130">
                  <c:v>-9.7419265999518689</c:v>
                </c:pt>
                <c:pt idx="6131">
                  <c:v>-9.9183686614289712</c:v>
                </c:pt>
                <c:pt idx="6132">
                  <c:v>-9.8957710638431671</c:v>
                </c:pt>
                <c:pt idx="6133">
                  <c:v>-9.9005156115330308</c:v>
                </c:pt>
                <c:pt idx="6134">
                  <c:v>-9.9816713585500541</c:v>
                </c:pt>
                <c:pt idx="6135">
                  <c:v>-9.9218444122207075</c:v>
                </c:pt>
                <c:pt idx="6136">
                  <c:v>-10.152661534625594</c:v>
                </c:pt>
                <c:pt idx="6137">
                  <c:v>-10.31983800568729</c:v>
                </c:pt>
                <c:pt idx="6138">
                  <c:v>-9.7982980516582412</c:v>
                </c:pt>
                <c:pt idx="6139">
                  <c:v>-9.7761252080176906</c:v>
                </c:pt>
                <c:pt idx="6140">
                  <c:v>-9.9761802183318036</c:v>
                </c:pt>
                <c:pt idx="6141">
                  <c:v>-10.243615675331398</c:v>
                </c:pt>
                <c:pt idx="6142">
                  <c:v>-8.9431797712405476</c:v>
                </c:pt>
                <c:pt idx="6143">
                  <c:v>-10.307751183702456</c:v>
                </c:pt>
                <c:pt idx="6144">
                  <c:v>-10.367599691656643</c:v>
                </c:pt>
                <c:pt idx="6145">
                  <c:v>-10.015806937502374</c:v>
                </c:pt>
                <c:pt idx="6146">
                  <c:v>-9.9665497089876158</c:v>
                </c:pt>
                <c:pt idx="6147">
                  <c:v>-9.8917710638431675</c:v>
                </c:pt>
                <c:pt idx="6148">
                  <c:v>-10.06472057680682</c:v>
                </c:pt>
                <c:pt idx="6149">
                  <c:v>-9.6141216533583478</c:v>
                </c:pt>
                <c:pt idx="6150">
                  <c:v>-10.407060621739644</c:v>
                </c:pt>
                <c:pt idx="6151">
                  <c:v>-9.3741202270038411</c:v>
                </c:pt>
                <c:pt idx="6152">
                  <c:v>-10.292607281420494</c:v>
                </c:pt>
                <c:pt idx="6153">
                  <c:v>-10.127125167792803</c:v>
                </c:pt>
                <c:pt idx="6154">
                  <c:v>-10.485087925577055</c:v>
                </c:pt>
                <c:pt idx="6155">
                  <c:v>-10.295830249733653</c:v>
                </c:pt>
                <c:pt idx="6156">
                  <c:v>-10.509518600689525</c:v>
                </c:pt>
                <c:pt idx="6157">
                  <c:v>-10.068854753882379</c:v>
                </c:pt>
                <c:pt idx="6158">
                  <c:v>-9.4962984371292709</c:v>
                </c:pt>
                <c:pt idx="6159">
                  <c:v>-8.6356694116115023</c:v>
                </c:pt>
                <c:pt idx="6160">
                  <c:v>-10.188635764109195</c:v>
                </c:pt>
                <c:pt idx="6161">
                  <c:v>-10.170745494469831</c:v>
                </c:pt>
                <c:pt idx="6162">
                  <c:v>-9.6610292905892781</c:v>
                </c:pt>
                <c:pt idx="6163">
                  <c:v>-10.286197001670072</c:v>
                </c:pt>
                <c:pt idx="6164">
                  <c:v>-9.3140448069248922</c:v>
                </c:pt>
                <c:pt idx="6165">
                  <c:v>-10.283009515656955</c:v>
                </c:pt>
                <c:pt idx="6166">
                  <c:v>-9.7568159346912537</c:v>
                </c:pt>
                <c:pt idx="6167">
                  <c:v>-10.268287316364219</c:v>
                </c:pt>
                <c:pt idx="6168">
                  <c:v>-10.369940903219137</c:v>
                </c:pt>
                <c:pt idx="6169">
                  <c:v>-10.467861340298393</c:v>
                </c:pt>
                <c:pt idx="6170">
                  <c:v>-10.339986591279832</c:v>
                </c:pt>
                <c:pt idx="6171">
                  <c:v>-9.7407623483531545</c:v>
                </c:pt>
                <c:pt idx="6172">
                  <c:v>-9.5136188308590697</c:v>
                </c:pt>
                <c:pt idx="6173">
                  <c:v>-10.494507263040088</c:v>
                </c:pt>
                <c:pt idx="6174">
                  <c:v>-9.7767170914912285</c:v>
                </c:pt>
                <c:pt idx="6175">
                  <c:v>-10.149570576010301</c:v>
                </c:pt>
                <c:pt idx="6176">
                  <c:v>-9.8638354734489226</c:v>
                </c:pt>
                <c:pt idx="6177">
                  <c:v>-9.6497019473619261</c:v>
                </c:pt>
                <c:pt idx="6178">
                  <c:v>-9.791646798410973</c:v>
                </c:pt>
                <c:pt idx="6179">
                  <c:v>-10.071344738283649</c:v>
                </c:pt>
                <c:pt idx="6180">
                  <c:v>-10.031542675182969</c:v>
                </c:pt>
                <c:pt idx="6181">
                  <c:v>-9.6693611430976834</c:v>
                </c:pt>
                <c:pt idx="6182">
                  <c:v>-9.7390597885846226</c:v>
                </c:pt>
                <c:pt idx="6183">
                  <c:v>-10.118306929982694</c:v>
                </c:pt>
                <c:pt idx="6184">
                  <c:v>-10.499935961735469</c:v>
                </c:pt>
                <c:pt idx="6185">
                  <c:v>-10.405838117718261</c:v>
                </c:pt>
                <c:pt idx="6186">
                  <c:v>-9.4079187720118576</c:v>
                </c:pt>
                <c:pt idx="6187">
                  <c:v>-10.529006991111311</c:v>
                </c:pt>
                <c:pt idx="6188">
                  <c:v>-9.6538039099504473</c:v>
                </c:pt>
                <c:pt idx="6189">
                  <c:v>-10.086436431983238</c:v>
                </c:pt>
                <c:pt idx="6190">
                  <c:v>-10.095789903281993</c:v>
                </c:pt>
                <c:pt idx="6191">
                  <c:v>-10.218640148914155</c:v>
                </c:pt>
                <c:pt idx="6192">
                  <c:v>-10.266204368210589</c:v>
                </c:pt>
                <c:pt idx="6193">
                  <c:v>-10.065545839542352</c:v>
                </c:pt>
                <c:pt idx="6194">
                  <c:v>-9.9717220958136501</c:v>
                </c:pt>
                <c:pt idx="6195">
                  <c:v>-10.13335163864109</c:v>
                </c:pt>
                <c:pt idx="6196">
                  <c:v>-9.7784951657330481</c:v>
                </c:pt>
                <c:pt idx="6197">
                  <c:v>-10.33885487911477</c:v>
                </c:pt>
                <c:pt idx="6198">
                  <c:v>-10.308843061864852</c:v>
                </c:pt>
                <c:pt idx="6199">
                  <c:v>-10.124470283513523</c:v>
                </c:pt>
                <c:pt idx="6200">
                  <c:v>-10.304843061864853</c:v>
                </c:pt>
                <c:pt idx="6201">
                  <c:v>-10.540632070845222</c:v>
                </c:pt>
                <c:pt idx="6202">
                  <c:v>-9.3954409064800917</c:v>
                </c:pt>
                <c:pt idx="6203">
                  <c:v>-9.879027934249093</c:v>
                </c:pt>
                <c:pt idx="6204">
                  <c:v>-10.110804550383168</c:v>
                </c:pt>
                <c:pt idx="6205">
                  <c:v>-9.6284815438151377</c:v>
                </c:pt>
                <c:pt idx="6206">
                  <c:v>-10.275833684097693</c:v>
                </c:pt>
                <c:pt idx="6207">
                  <c:v>-10.490507263040087</c:v>
                </c:pt>
                <c:pt idx="6208">
                  <c:v>-9.6375556840034342</c:v>
                </c:pt>
                <c:pt idx="6209">
                  <c:v>-10.026749080825519</c:v>
                </c:pt>
                <c:pt idx="6210">
                  <c:v>-9.4673652005582412</c:v>
                </c:pt>
                <c:pt idx="6211">
                  <c:v>-9.7528159346912524</c:v>
                </c:pt>
                <c:pt idx="6212">
                  <c:v>-9.7674046042037475</c:v>
                </c:pt>
                <c:pt idx="6213">
                  <c:v>-10.125788191740249</c:v>
                </c:pt>
                <c:pt idx="6214">
                  <c:v>-10.11958712231511</c:v>
                </c:pt>
                <c:pt idx="6215">
                  <c:v>-10.436735911814729</c:v>
                </c:pt>
                <c:pt idx="6216">
                  <c:v>-10.242661577799783</c:v>
                </c:pt>
                <c:pt idx="6217">
                  <c:v>-9.7305358775048667</c:v>
                </c:pt>
                <c:pt idx="6218">
                  <c:v>-10.281133206112962</c:v>
                </c:pt>
                <c:pt idx="6219">
                  <c:v>-10.28326210169784</c:v>
                </c:pt>
                <c:pt idx="6220">
                  <c:v>-10.291830249733653</c:v>
                </c:pt>
                <c:pt idx="6221">
                  <c:v>-10.293985558442056</c:v>
                </c:pt>
                <c:pt idx="6222">
                  <c:v>-9.2959098859379168</c:v>
                </c:pt>
                <c:pt idx="6223">
                  <c:v>-9.8404176238583201</c:v>
                </c:pt>
                <c:pt idx="6224">
                  <c:v>-10.261164764299762</c:v>
                </c:pt>
                <c:pt idx="6225">
                  <c:v>-10.177058058784095</c:v>
                </c:pt>
                <c:pt idx="6226">
                  <c:v>-9.4652847469556853</c:v>
                </c:pt>
                <c:pt idx="6227">
                  <c:v>-9.9314349073647232</c:v>
                </c:pt>
                <c:pt idx="6228">
                  <c:v>-10.434196176192943</c:v>
                </c:pt>
                <c:pt idx="6229">
                  <c:v>-10.064026342790678</c:v>
                </c:pt>
                <c:pt idx="6230">
                  <c:v>-10.393328430693193</c:v>
                </c:pt>
                <c:pt idx="6231">
                  <c:v>-9.9669812949467342</c:v>
                </c:pt>
                <c:pt idx="6232">
                  <c:v>-9.8145629763584683</c:v>
                </c:pt>
                <c:pt idx="6233">
                  <c:v>-10.151044894323208</c:v>
                </c:pt>
                <c:pt idx="6234">
                  <c:v>-10.166745494469831</c:v>
                </c:pt>
                <c:pt idx="6235">
                  <c:v>-9.90759804037544</c:v>
                </c:pt>
                <c:pt idx="6236">
                  <c:v>-9.5109318907671891</c:v>
                </c:pt>
                <c:pt idx="6237">
                  <c:v>-10.456024394226702</c:v>
                </c:pt>
                <c:pt idx="6238">
                  <c:v>-9.9603423660873212</c:v>
                </c:pt>
                <c:pt idx="6239">
                  <c:v>-10.274777648753254</c:v>
                </c:pt>
                <c:pt idx="6240">
                  <c:v>-10.198057935711336</c:v>
                </c:pt>
                <c:pt idx="6241">
                  <c:v>-9.7768716076089195</c:v>
                </c:pt>
                <c:pt idx="6242">
                  <c:v>-9.9552136099404116</c:v>
                </c:pt>
                <c:pt idx="6243">
                  <c:v>-10.297228582609467</c:v>
                </c:pt>
                <c:pt idx="6244">
                  <c:v>-9.92365116598633</c:v>
                </c:pt>
                <c:pt idx="6245">
                  <c:v>-9.9544833963927317</c:v>
                </c:pt>
                <c:pt idx="6246">
                  <c:v>-10.246739467749208</c:v>
                </c:pt>
                <c:pt idx="6247">
                  <c:v>-10.321388113796832</c:v>
                </c:pt>
                <c:pt idx="6248">
                  <c:v>-10.12935163864109</c:v>
                </c:pt>
                <c:pt idx="6249">
                  <c:v>-10.023581934330814</c:v>
                </c:pt>
                <c:pt idx="6250">
                  <c:v>-10.11958712231511</c:v>
                </c:pt>
                <c:pt idx="6251">
                  <c:v>-9.8028376186828723</c:v>
                </c:pt>
                <c:pt idx="6252">
                  <c:v>-10.084129588394248</c:v>
                </c:pt>
                <c:pt idx="6253">
                  <c:v>-10.340528243268032</c:v>
                </c:pt>
                <c:pt idx="6254">
                  <c:v>-10.482427307436607</c:v>
                </c:pt>
                <c:pt idx="6255">
                  <c:v>-9.2041555628839546</c:v>
                </c:pt>
                <c:pt idx="6256">
                  <c:v>-10.08497740589817</c:v>
                </c:pt>
                <c:pt idx="6257">
                  <c:v>-10.219578132445712</c:v>
                </c:pt>
                <c:pt idx="6258">
                  <c:v>-9.9493890183649718</c:v>
                </c:pt>
                <c:pt idx="6259">
                  <c:v>-9.5219519442435558</c:v>
                </c:pt>
                <c:pt idx="6260">
                  <c:v>-10.219578132445712</c:v>
                </c:pt>
                <c:pt idx="6261">
                  <c:v>-10.390912326315256</c:v>
                </c:pt>
                <c:pt idx="6262">
                  <c:v>-9.891157379882058</c:v>
                </c:pt>
                <c:pt idx="6263">
                  <c:v>-9.8743562958291946</c:v>
                </c:pt>
                <c:pt idx="6264">
                  <c:v>-10.159321611978395</c:v>
                </c:pt>
                <c:pt idx="6265">
                  <c:v>-9.926473553404886</c:v>
                </c:pt>
                <c:pt idx="6266">
                  <c:v>-10.130244789325245</c:v>
                </c:pt>
                <c:pt idx="6267">
                  <c:v>-10.167677957215108</c:v>
                </c:pt>
                <c:pt idx="6268">
                  <c:v>-10.401838117718262</c:v>
                </c:pt>
                <c:pt idx="6269">
                  <c:v>-9.9103686614289721</c:v>
                </c:pt>
                <c:pt idx="6270">
                  <c:v>-8.9148053575595103</c:v>
                </c:pt>
                <c:pt idx="6271">
                  <c:v>-9.6066913962926286</c:v>
                </c:pt>
                <c:pt idx="6272">
                  <c:v>-9.7562949338568963</c:v>
                </c:pt>
                <c:pt idx="6273">
                  <c:v>-7.7812254461174684</c:v>
                </c:pt>
                <c:pt idx="6274">
                  <c:v>-9.8239329589591726</c:v>
                </c:pt>
                <c:pt idx="6275">
                  <c:v>-9.8552656600167339</c:v>
                </c:pt>
                <c:pt idx="6276">
                  <c:v>-9.920136029809596</c:v>
                </c:pt>
                <c:pt idx="6277">
                  <c:v>-10.285396227989658</c:v>
                </c:pt>
                <c:pt idx="6278">
                  <c:v>-10.473094719194227</c:v>
                </c:pt>
                <c:pt idx="6279">
                  <c:v>-10.009367744685717</c:v>
                </c:pt>
                <c:pt idx="6280">
                  <c:v>-10.459861340298394</c:v>
                </c:pt>
                <c:pt idx="6281">
                  <c:v>-10.069182612152915</c:v>
                </c:pt>
                <c:pt idx="6282">
                  <c:v>-9.8716884877526248</c:v>
                </c:pt>
                <c:pt idx="6283">
                  <c:v>-9.6325427521524194</c:v>
                </c:pt>
                <c:pt idx="6284">
                  <c:v>-10.075059988610761</c:v>
                </c:pt>
                <c:pt idx="6285">
                  <c:v>-9.9453890183649722</c:v>
                </c:pt>
                <c:pt idx="6286">
                  <c:v>-9.455898773805151</c:v>
                </c:pt>
                <c:pt idx="6287">
                  <c:v>-10.25198532758197</c:v>
                </c:pt>
                <c:pt idx="6288">
                  <c:v>-9.4104378070650085</c:v>
                </c:pt>
                <c:pt idx="6289">
                  <c:v>-10.453325651344695</c:v>
                </c:pt>
                <c:pt idx="6290">
                  <c:v>-10.334254448870558</c:v>
                </c:pt>
                <c:pt idx="6291">
                  <c:v>-9.613023077574109</c:v>
                </c:pt>
                <c:pt idx="6292">
                  <c:v>-10.440399981807506</c:v>
                </c:pt>
                <c:pt idx="6293">
                  <c:v>-9.7776440864496443</c:v>
                </c:pt>
                <c:pt idx="6294">
                  <c:v>-10.150713702159267</c:v>
                </c:pt>
                <c:pt idx="6295">
                  <c:v>-10.271833684097693</c:v>
                </c:pt>
                <c:pt idx="6296">
                  <c:v>-10.395398259474062</c:v>
                </c:pt>
                <c:pt idx="6297">
                  <c:v>-10.063344738283648</c:v>
                </c:pt>
                <c:pt idx="6298">
                  <c:v>-9.5043077529289235</c:v>
                </c:pt>
                <c:pt idx="6299">
                  <c:v>-10.209655912022656</c:v>
                </c:pt>
                <c:pt idx="6300">
                  <c:v>-9.6966006850576072</c:v>
                </c:pt>
                <c:pt idx="6301">
                  <c:v>-10.110306929982693</c:v>
                </c:pt>
                <c:pt idx="6302">
                  <c:v>-10.003917146121093</c:v>
                </c:pt>
                <c:pt idx="6303">
                  <c:v>-10.100709164219158</c:v>
                </c:pt>
                <c:pt idx="6304">
                  <c:v>-10.150713702159267</c:v>
                </c:pt>
                <c:pt idx="6305">
                  <c:v>-9.8049891243083032</c:v>
                </c:pt>
                <c:pt idx="6306">
                  <c:v>-10.465125531949882</c:v>
                </c:pt>
                <c:pt idx="6307">
                  <c:v>-9.7441988396266144</c:v>
                </c:pt>
                <c:pt idx="6308">
                  <c:v>-10.035534429811973</c:v>
                </c:pt>
                <c:pt idx="6309">
                  <c:v>-10.299751183702456</c:v>
                </c:pt>
                <c:pt idx="6310">
                  <c:v>-10.294312287009319</c:v>
                </c:pt>
                <c:pt idx="6311">
                  <c:v>-9.7136593631394206</c:v>
                </c:pt>
                <c:pt idx="6312">
                  <c:v>-10.300843061864853</c:v>
                </c:pt>
                <c:pt idx="6313">
                  <c:v>-9.7259720417409561</c:v>
                </c:pt>
                <c:pt idx="6314">
                  <c:v>-10.134324744928724</c:v>
                </c:pt>
                <c:pt idx="6315">
                  <c:v>-9.9105412345314914</c:v>
                </c:pt>
                <c:pt idx="6316">
                  <c:v>-9.2466051009862227</c:v>
                </c:pt>
                <c:pt idx="6317">
                  <c:v>-10.574721332051919</c:v>
                </c:pt>
                <c:pt idx="6318">
                  <c:v>-9.7418994631314213</c:v>
                </c:pt>
                <c:pt idx="6319">
                  <c:v>-10.070019806399712</c:v>
                </c:pt>
                <c:pt idx="6320">
                  <c:v>-9.7764485061317554</c:v>
                </c:pt>
                <c:pt idx="6321">
                  <c:v>-9.7136593631394206</c:v>
                </c:pt>
                <c:pt idx="6322">
                  <c:v>-10.179684927710131</c:v>
                </c:pt>
                <c:pt idx="6323">
                  <c:v>-10.347987366776392</c:v>
                </c:pt>
                <c:pt idx="6324">
                  <c:v>-10.008586990508377</c:v>
                </c:pt>
                <c:pt idx="6325">
                  <c:v>-10.470421822529259</c:v>
                </c:pt>
                <c:pt idx="6326">
                  <c:v>-9.9585497089876149</c:v>
                </c:pt>
                <c:pt idx="6327">
                  <c:v>-10.000817806654878</c:v>
                </c:pt>
                <c:pt idx="6328">
                  <c:v>-9.8180508586262185</c:v>
                </c:pt>
                <c:pt idx="6329">
                  <c:v>-10.421365130264277</c:v>
                </c:pt>
                <c:pt idx="6330">
                  <c:v>-10.386912326315256</c:v>
                </c:pt>
                <c:pt idx="6331">
                  <c:v>-10.516793940181286</c:v>
                </c:pt>
                <c:pt idx="6332">
                  <c:v>-10.051785398962824</c:v>
                </c:pt>
                <c:pt idx="6333">
                  <c:v>-9.5309128638900251</c:v>
                </c:pt>
                <c:pt idx="6334">
                  <c:v>-9.7384617714522221</c:v>
                </c:pt>
                <c:pt idx="6335">
                  <c:v>-10.233590991515308</c:v>
                </c:pt>
                <c:pt idx="6336">
                  <c:v>-9.5852609324962046</c:v>
                </c:pt>
                <c:pt idx="6337">
                  <c:v>-10.333119779912586</c:v>
                </c:pt>
                <c:pt idx="6338">
                  <c:v>-9.968925468453719</c:v>
                </c:pt>
                <c:pt idx="6339">
                  <c:v>-10.201821911104044</c:v>
                </c:pt>
                <c:pt idx="6340">
                  <c:v>-8.788614287596797</c:v>
                </c:pt>
                <c:pt idx="6341">
                  <c:v>-9.6879255671140942</c:v>
                </c:pt>
                <c:pt idx="6342">
                  <c:v>-10.388119538412029</c:v>
                </c:pt>
                <c:pt idx="6343">
                  <c:v>-9.7927293729485001</c:v>
                </c:pt>
                <c:pt idx="6344">
                  <c:v>-10.070857808359365</c:v>
                </c:pt>
                <c:pt idx="6345">
                  <c:v>-10.151633330581657</c:v>
                </c:pt>
                <c:pt idx="6346">
                  <c:v>-10.271833684097693</c:v>
                </c:pt>
                <c:pt idx="6347">
                  <c:v>-10.533770160632324</c:v>
                </c:pt>
                <c:pt idx="6348">
                  <c:v>-10.257164764299761</c:v>
                </c:pt>
                <c:pt idx="6349">
                  <c:v>-10.363113879715842</c:v>
                </c:pt>
                <c:pt idx="6350">
                  <c:v>-10.329724639574932</c:v>
                </c:pt>
                <c:pt idx="6351">
                  <c:v>-10.331986591279831</c:v>
                </c:pt>
                <c:pt idx="6352">
                  <c:v>-10.436559493765321</c:v>
                </c:pt>
                <c:pt idx="6353">
                  <c:v>-10.32859586883283</c:v>
                </c:pt>
                <c:pt idx="6354">
                  <c:v>-9.9008362289426675</c:v>
                </c:pt>
                <c:pt idx="6355">
                  <c:v>-9.4030222642418835</c:v>
                </c:pt>
                <c:pt idx="6356">
                  <c:v>-10.42892908776429</c:v>
                </c:pt>
                <c:pt idx="6357">
                  <c:v>-10.140661534625593</c:v>
                </c:pt>
                <c:pt idx="6358">
                  <c:v>-10.087789903281994</c:v>
                </c:pt>
                <c:pt idx="6359">
                  <c:v>-8.8781307031631105</c:v>
                </c:pt>
                <c:pt idx="6360">
                  <c:v>-9.1216046569190077</c:v>
                </c:pt>
                <c:pt idx="6361">
                  <c:v>-10.192961299853543</c:v>
                </c:pt>
                <c:pt idx="6362">
                  <c:v>-10.238739467749209</c:v>
                </c:pt>
                <c:pt idx="6363">
                  <c:v>-9.9671650630691708</c:v>
                </c:pt>
                <c:pt idx="6364">
                  <c:v>-10.088934571612509</c:v>
                </c:pt>
                <c:pt idx="6365">
                  <c:v>-10.091518378070559</c:v>
                </c:pt>
                <c:pt idx="6366">
                  <c:v>-9.7448159346912533</c:v>
                </c:pt>
                <c:pt idx="6367">
                  <c:v>-9.9679128797006467</c:v>
                </c:pt>
                <c:pt idx="6368">
                  <c:v>-10.183320923824168</c:v>
                </c:pt>
                <c:pt idx="6369">
                  <c:v>-10.315618125198416</c:v>
                </c:pt>
                <c:pt idx="6370">
                  <c:v>-10.474427307436606</c:v>
                </c:pt>
                <c:pt idx="6371">
                  <c:v>-9.8933962681541203</c:v>
                </c:pt>
                <c:pt idx="6372">
                  <c:v>-10.412358839956671</c:v>
                </c:pt>
                <c:pt idx="6373">
                  <c:v>-9.7570538883878779</c:v>
                </c:pt>
                <c:pt idx="6374">
                  <c:v>-9.5618264805399988</c:v>
                </c:pt>
                <c:pt idx="6375">
                  <c:v>-10.086358428457233</c:v>
                </c:pt>
                <c:pt idx="6376">
                  <c:v>-10.008497798392971</c:v>
                </c:pt>
                <c:pt idx="6377">
                  <c:v>-9.5846229066944399</c:v>
                </c:pt>
                <c:pt idx="6378">
                  <c:v>-10.274197001670071</c:v>
                </c:pt>
                <c:pt idx="6379">
                  <c:v>-10.36855515706101</c:v>
                </c:pt>
                <c:pt idx="6380">
                  <c:v>-9.8564294567660937</c:v>
                </c:pt>
                <c:pt idx="6381">
                  <c:v>-9.8273120164242442</c:v>
                </c:pt>
                <c:pt idx="6382">
                  <c:v>-10.025917668672138</c:v>
                </c:pt>
                <c:pt idx="6383">
                  <c:v>-10.426196176192944</c:v>
                </c:pt>
                <c:pt idx="6384">
                  <c:v>-9.7535397003286803</c:v>
                </c:pt>
                <c:pt idx="6385">
                  <c:v>-9.7118850888001109</c:v>
                </c:pt>
                <c:pt idx="6386">
                  <c:v>-9.4099726528544831</c:v>
                </c:pt>
                <c:pt idx="6387">
                  <c:v>-10.483861260140159</c:v>
                </c:pt>
                <c:pt idx="6388">
                  <c:v>-10.375704077777606</c:v>
                </c:pt>
                <c:pt idx="6389">
                  <c:v>-8.9280105611847791</c:v>
                </c:pt>
                <c:pt idx="6390">
                  <c:v>-10.399967917074186</c:v>
                </c:pt>
                <c:pt idx="6391">
                  <c:v>-10.32459586883283</c:v>
                </c:pt>
                <c:pt idx="6392">
                  <c:v>-9.9845298710195927</c:v>
                </c:pt>
                <c:pt idx="6393">
                  <c:v>-10.050249482782206</c:v>
                </c:pt>
                <c:pt idx="6394">
                  <c:v>-10.080376975653959</c:v>
                </c:pt>
                <c:pt idx="6395">
                  <c:v>-10.316735281575966</c:v>
                </c:pt>
                <c:pt idx="6396">
                  <c:v>-9.7130000940415524</c:v>
                </c:pt>
                <c:pt idx="6397">
                  <c:v>-10.053545839542354</c:v>
                </c:pt>
                <c:pt idx="6398">
                  <c:v>-9.1799995557561029</c:v>
                </c:pt>
                <c:pt idx="6399">
                  <c:v>-10.188127737219668</c:v>
                </c:pt>
                <c:pt idx="6400">
                  <c:v>-10.244892425926484</c:v>
                </c:pt>
                <c:pt idx="6401">
                  <c:v>-10.493398803414328</c:v>
                </c:pt>
                <c:pt idx="6402">
                  <c:v>-10.332528243268033</c:v>
                </c:pt>
                <c:pt idx="6403">
                  <c:v>-9.1688963499224592</c:v>
                </c:pt>
                <c:pt idx="6404">
                  <c:v>-10.060176321845308</c:v>
                </c:pt>
                <c:pt idx="6405">
                  <c:v>-10.223545104248165</c:v>
                </c:pt>
                <c:pt idx="6406">
                  <c:v>-10.164355345813926</c:v>
                </c:pt>
                <c:pt idx="6407">
                  <c:v>-10.269949614410359</c:v>
                </c:pt>
                <c:pt idx="6408">
                  <c:v>-10.395060621739644</c:v>
                </c:pt>
                <c:pt idx="6409">
                  <c:v>-9.9769372618012238</c:v>
                </c:pt>
                <c:pt idx="6410">
                  <c:v>-9.0084491241857076</c:v>
                </c:pt>
                <c:pt idx="6411">
                  <c:v>-9.0302873615802675</c:v>
                </c:pt>
                <c:pt idx="6412">
                  <c:v>-10.331390602026415</c:v>
                </c:pt>
                <c:pt idx="6413">
                  <c:v>-9.6050726945791496</c:v>
                </c:pt>
                <c:pt idx="6414">
                  <c:v>-10.293571536476335</c:v>
                </c:pt>
                <c:pt idx="6415">
                  <c:v>-9.9149469997833481</c:v>
                </c:pt>
                <c:pt idx="6416">
                  <c:v>-9.8989067638058792</c:v>
                </c:pt>
                <c:pt idx="6417">
                  <c:v>-10.21953776628046</c:v>
                </c:pt>
                <c:pt idx="6418">
                  <c:v>-10.077826051753474</c:v>
                </c:pt>
                <c:pt idx="6419">
                  <c:v>-10.262566300072701</c:v>
                </c:pt>
                <c:pt idx="6420">
                  <c:v>-9.4635411170815704</c:v>
                </c:pt>
                <c:pt idx="6421">
                  <c:v>-10.408622967686432</c:v>
                </c:pt>
                <c:pt idx="6422">
                  <c:v>-8.7341905351686648</c:v>
                </c:pt>
                <c:pt idx="6423">
                  <c:v>-10.198797305887968</c:v>
                </c:pt>
                <c:pt idx="6424">
                  <c:v>-10.494769899143083</c:v>
                </c:pt>
                <c:pt idx="6425">
                  <c:v>-10.34053372817538</c:v>
                </c:pt>
                <c:pt idx="6426">
                  <c:v>-10.388965235575633</c:v>
                </c:pt>
                <c:pt idx="6427">
                  <c:v>-10.426008569864836</c:v>
                </c:pt>
                <c:pt idx="6428">
                  <c:v>-9.1074981425424912</c:v>
                </c:pt>
                <c:pt idx="6429">
                  <c:v>-9.8557258135262398</c:v>
                </c:pt>
                <c:pt idx="6430">
                  <c:v>-9.4743169843259949</c:v>
                </c:pt>
                <c:pt idx="6431">
                  <c:v>-9.8432656600167334</c:v>
                </c:pt>
                <c:pt idx="6432">
                  <c:v>-9.5179738593173404</c:v>
                </c:pt>
                <c:pt idx="6433">
                  <c:v>-10.175494534535606</c:v>
                </c:pt>
                <c:pt idx="6434">
                  <c:v>-10.232698129644394</c:v>
                </c:pt>
                <c:pt idx="6435">
                  <c:v>-10.277680275953248</c:v>
                </c:pt>
                <c:pt idx="6436">
                  <c:v>-10.27232850939939</c:v>
                </c:pt>
                <c:pt idx="6437">
                  <c:v>-9.9074347064256667</c:v>
                </c:pt>
                <c:pt idx="6438">
                  <c:v>-10.200672789151648</c:v>
                </c:pt>
                <c:pt idx="6439">
                  <c:v>-9.5898144100727372</c:v>
                </c:pt>
                <c:pt idx="6440">
                  <c:v>-9.755404604203747</c:v>
                </c:pt>
                <c:pt idx="6441">
                  <c:v>-10.215537766280461</c:v>
                </c:pt>
                <c:pt idx="6442">
                  <c:v>-9.7123537235505832</c:v>
                </c:pt>
                <c:pt idx="6443">
                  <c:v>-9.9366636830712078</c:v>
                </c:pt>
                <c:pt idx="6444">
                  <c:v>-10.132661534625594</c:v>
                </c:pt>
                <c:pt idx="6445">
                  <c:v>-9.9301627789830942</c:v>
                </c:pt>
                <c:pt idx="6446">
                  <c:v>-10.019521559666243</c:v>
                </c:pt>
                <c:pt idx="6447">
                  <c:v>-10.169786371842093</c:v>
                </c:pt>
                <c:pt idx="6448">
                  <c:v>-10.29832313659691</c:v>
                </c:pt>
                <c:pt idx="6449">
                  <c:v>-10.242953136178494</c:v>
                </c:pt>
                <c:pt idx="6450">
                  <c:v>-10.081501409183158</c:v>
                </c:pt>
                <c:pt idx="6451">
                  <c:v>-10.429837770616789</c:v>
                </c:pt>
                <c:pt idx="6452">
                  <c:v>-9.4016542355515114</c:v>
                </c:pt>
                <c:pt idx="6453">
                  <c:v>-10.550402357415283</c:v>
                </c:pt>
                <c:pt idx="6454">
                  <c:v>-9.5825498935387259</c:v>
                </c:pt>
                <c:pt idx="6455">
                  <c:v>-9.6745472900925318</c:v>
                </c:pt>
                <c:pt idx="6456">
                  <c:v>-9.8717248346449527</c:v>
                </c:pt>
                <c:pt idx="6457">
                  <c:v>-10.002931361604478</c:v>
                </c:pt>
                <c:pt idx="6458">
                  <c:v>-9.4111040727004092</c:v>
                </c:pt>
                <c:pt idx="6459">
                  <c:v>-9.9631650630691695</c:v>
                </c:pt>
                <c:pt idx="6460">
                  <c:v>-9.7425536924508975</c:v>
                </c:pt>
                <c:pt idx="6461">
                  <c:v>-9.8643553507134474</c:v>
                </c:pt>
                <c:pt idx="6462">
                  <c:v>-10.174540565231798</c:v>
                </c:pt>
                <c:pt idx="6463">
                  <c:v>-9.9081360298095955</c:v>
                </c:pt>
                <c:pt idx="6464">
                  <c:v>-10.408358839956669</c:v>
                </c:pt>
                <c:pt idx="6465">
                  <c:v>-10.317218331341143</c:v>
                </c:pt>
                <c:pt idx="6466">
                  <c:v>-10.073826051753473</c:v>
                </c:pt>
                <c:pt idx="6467">
                  <c:v>-9.5787001854581657</c:v>
                </c:pt>
                <c:pt idx="6468">
                  <c:v>-9.6065091155136688</c:v>
                </c:pt>
                <c:pt idx="6469">
                  <c:v>-9.869037782343252</c:v>
                </c:pt>
                <c:pt idx="6470">
                  <c:v>-9.8374252938403632</c:v>
                </c:pt>
                <c:pt idx="6471">
                  <c:v>-9.8596980260762823</c:v>
                </c:pt>
                <c:pt idx="6472">
                  <c:v>-9.9797676165048479</c:v>
                </c:pt>
                <c:pt idx="6473">
                  <c:v>-10.463750956627646</c:v>
                </c:pt>
                <c:pt idx="6474">
                  <c:v>-9.6968130591612045</c:v>
                </c:pt>
                <c:pt idx="6475">
                  <c:v>-10.254375271609572</c:v>
                </c:pt>
                <c:pt idx="6476">
                  <c:v>-10.051198721037917</c:v>
                </c:pt>
                <c:pt idx="6477">
                  <c:v>-10.159417850888799</c:v>
                </c:pt>
                <c:pt idx="6478">
                  <c:v>-10.071282597626197</c:v>
                </c:pt>
                <c:pt idx="6479">
                  <c:v>-10.06705998861076</c:v>
                </c:pt>
                <c:pt idx="6480">
                  <c:v>-10.066217924595408</c:v>
                </c:pt>
                <c:pt idx="6481">
                  <c:v>-9.8610261440167051</c:v>
                </c:pt>
                <c:pt idx="6482">
                  <c:v>-9.9542411253546028</c:v>
                </c:pt>
                <c:pt idx="6483">
                  <c:v>-10.000586990508376</c:v>
                </c:pt>
                <c:pt idx="6484">
                  <c:v>-9.8887099078151213</c:v>
                </c:pt>
                <c:pt idx="6485">
                  <c:v>-9.5540845729162598</c:v>
                </c:pt>
                <c:pt idx="6486">
                  <c:v>-9.6869674869008264</c:v>
                </c:pt>
                <c:pt idx="6487">
                  <c:v>-10.387398259474061</c:v>
                </c:pt>
                <c:pt idx="6488">
                  <c:v>-10.376502924038515</c:v>
                </c:pt>
                <c:pt idx="6489">
                  <c:v>-10.181240458227066</c:v>
                </c:pt>
                <c:pt idx="6490">
                  <c:v>-10.046249482782207</c:v>
                </c:pt>
                <c:pt idx="6491">
                  <c:v>-9.8380722875118458</c:v>
                </c:pt>
                <c:pt idx="6492">
                  <c:v>-9.7963720095656068</c:v>
                </c:pt>
                <c:pt idx="6493">
                  <c:v>-9.6104843579846957</c:v>
                </c:pt>
                <c:pt idx="6494">
                  <c:v>-9.7786637829093426</c:v>
                </c:pt>
                <c:pt idx="6495">
                  <c:v>-9.8771240064279358</c:v>
                </c:pt>
                <c:pt idx="6496">
                  <c:v>-9.5202647536007614</c:v>
                </c:pt>
                <c:pt idx="6497">
                  <c:v>-10.325667376498592</c:v>
                </c:pt>
                <c:pt idx="6498">
                  <c:v>-10.1878744014007</c:v>
                </c:pt>
                <c:pt idx="6499">
                  <c:v>-10.326808005636648</c:v>
                </c:pt>
                <c:pt idx="6500">
                  <c:v>-10.096553974869437</c:v>
                </c:pt>
                <c:pt idx="6501">
                  <c:v>-10.074081763176313</c:v>
                </c:pt>
                <c:pt idx="6502">
                  <c:v>-10.248287316364218</c:v>
                </c:pt>
                <c:pt idx="6503">
                  <c:v>-9.7795128615958529</c:v>
                </c:pt>
                <c:pt idx="6504">
                  <c:v>-9.4962469386547319</c:v>
                </c:pt>
                <c:pt idx="6505">
                  <c:v>-10.018717842808696</c:v>
                </c:pt>
                <c:pt idx="6506">
                  <c:v>-10.284483760549811</c:v>
                </c:pt>
                <c:pt idx="6507">
                  <c:v>-10.249330666596345</c:v>
                </c:pt>
                <c:pt idx="6508">
                  <c:v>-10.210538813940556</c:v>
                </c:pt>
                <c:pt idx="6509">
                  <c:v>-9.2262066298057697</c:v>
                </c:pt>
                <c:pt idx="6510">
                  <c:v>-9.981117499450999</c:v>
                </c:pt>
                <c:pt idx="6511">
                  <c:v>-9.9034347064256671</c:v>
                </c:pt>
                <c:pt idx="6512">
                  <c:v>-9.7105966917790578</c:v>
                </c:pt>
                <c:pt idx="6513">
                  <c:v>-10.224629789823487</c:v>
                </c:pt>
                <c:pt idx="6514">
                  <c:v>-10.000497798392971</c:v>
                </c:pt>
                <c:pt idx="6515">
                  <c:v>-9.9006350618945049</c:v>
                </c:pt>
                <c:pt idx="6516">
                  <c:v>-9.3045351393139288</c:v>
                </c:pt>
                <c:pt idx="6517">
                  <c:v>-9.486215420590641</c:v>
                </c:pt>
                <c:pt idx="6518">
                  <c:v>-10.319986591279831</c:v>
                </c:pt>
                <c:pt idx="6519">
                  <c:v>-9.7478809118911744</c:v>
                </c:pt>
                <c:pt idx="6520">
                  <c:v>-10.058857808359365</c:v>
                </c:pt>
                <c:pt idx="6521">
                  <c:v>-10.380965235575632</c:v>
                </c:pt>
                <c:pt idx="6522">
                  <c:v>-10.27475459762862</c:v>
                </c:pt>
                <c:pt idx="6523">
                  <c:v>-9.9055403776721995</c:v>
                </c:pt>
                <c:pt idx="6524">
                  <c:v>-9.9958069375023726</c:v>
                </c:pt>
                <c:pt idx="6525">
                  <c:v>-10.345264773681208</c:v>
                </c:pt>
                <c:pt idx="6526">
                  <c:v>-9.0169655744757264</c:v>
                </c:pt>
                <c:pt idx="6527">
                  <c:v>-10.250375271609572</c:v>
                </c:pt>
                <c:pt idx="6528">
                  <c:v>-9.6190255658036889</c:v>
                </c:pt>
                <c:pt idx="6529">
                  <c:v>-10.039785398962824</c:v>
                </c:pt>
                <c:pt idx="6530">
                  <c:v>-10.199625502353697</c:v>
                </c:pt>
                <c:pt idx="6531">
                  <c:v>-10.132303422408844</c:v>
                </c:pt>
                <c:pt idx="6532">
                  <c:v>-9.8425273572923295</c:v>
                </c:pt>
                <c:pt idx="6533">
                  <c:v>-10.367704077777606</c:v>
                </c:pt>
                <c:pt idx="6534">
                  <c:v>-10.045545839542353</c:v>
                </c:pt>
                <c:pt idx="6535">
                  <c:v>-9.4901270112265195</c:v>
                </c:pt>
                <c:pt idx="6536">
                  <c:v>-10.367704077777606</c:v>
                </c:pt>
                <c:pt idx="6537">
                  <c:v>-10.164838647837751</c:v>
                </c:pt>
                <c:pt idx="6538">
                  <c:v>-9.7502284510601793</c:v>
                </c:pt>
                <c:pt idx="6539">
                  <c:v>-10.482663087880965</c:v>
                </c:pt>
                <c:pt idx="6540">
                  <c:v>-10.352288442388142</c:v>
                </c:pt>
                <c:pt idx="6541">
                  <c:v>-9.508617692516447</c:v>
                </c:pt>
                <c:pt idx="6542">
                  <c:v>-10.463750605892082</c:v>
                </c:pt>
                <c:pt idx="6543">
                  <c:v>-10.046371887121309</c:v>
                </c:pt>
                <c:pt idx="6544">
                  <c:v>-9.9225720795172592</c:v>
                </c:pt>
                <c:pt idx="6545">
                  <c:v>-9.5361942614877133</c:v>
                </c:pt>
                <c:pt idx="6546">
                  <c:v>-9.774663782909343</c:v>
                </c:pt>
                <c:pt idx="6547">
                  <c:v>-10.110677683844409</c:v>
                </c:pt>
                <c:pt idx="6548">
                  <c:v>-10.324528243268032</c:v>
                </c:pt>
                <c:pt idx="6549">
                  <c:v>-10.379751274562082</c:v>
                </c:pt>
                <c:pt idx="6550">
                  <c:v>-9.6961198739312202</c:v>
                </c:pt>
                <c:pt idx="6551">
                  <c:v>-10.149814031684793</c:v>
                </c:pt>
                <c:pt idx="6552">
                  <c:v>-9.9348415086094803</c:v>
                </c:pt>
                <c:pt idx="6553">
                  <c:v>-9.3984378070650081</c:v>
                </c:pt>
                <c:pt idx="6554">
                  <c:v>-9.7432047823532457</c:v>
                </c:pt>
                <c:pt idx="6555">
                  <c:v>-10.333683415919417</c:v>
                </c:pt>
                <c:pt idx="6556">
                  <c:v>-10.251421134425646</c:v>
                </c:pt>
                <c:pt idx="6557">
                  <c:v>-10.079216294170234</c:v>
                </c:pt>
                <c:pt idx="6558">
                  <c:v>-10.228698129644393</c:v>
                </c:pt>
                <c:pt idx="6559">
                  <c:v>-10.346431448086037</c:v>
                </c:pt>
                <c:pt idx="6560">
                  <c:v>-10.14954589119051</c:v>
                </c:pt>
                <c:pt idx="6561">
                  <c:v>-9.7150597885846235</c:v>
                </c:pt>
                <c:pt idx="6562">
                  <c:v>-9.8834586093615613</c:v>
                </c:pt>
                <c:pt idx="6563">
                  <c:v>-10.283751183702456</c:v>
                </c:pt>
                <c:pt idx="6564">
                  <c:v>-10.07607500799579</c:v>
                </c:pt>
                <c:pt idx="6565">
                  <c:v>-10.025998377514082</c:v>
                </c:pt>
                <c:pt idx="6566">
                  <c:v>-10.127391517901142</c:v>
                </c:pt>
                <c:pt idx="6567">
                  <c:v>-10.48689622027063</c:v>
                </c:pt>
                <c:pt idx="6568">
                  <c:v>-9.944024393490924</c:v>
                </c:pt>
                <c:pt idx="6569">
                  <c:v>-10.426969773515744</c:v>
                </c:pt>
                <c:pt idx="6570">
                  <c:v>-10.410400442706772</c:v>
                </c:pt>
                <c:pt idx="6571">
                  <c:v>-9.7945629763584687</c:v>
                </c:pt>
                <c:pt idx="6572">
                  <c:v>-9.9469812949467347</c:v>
                </c:pt>
                <c:pt idx="6573">
                  <c:v>-10.234953136178495</c:v>
                </c:pt>
                <c:pt idx="6574">
                  <c:v>-10.13196064450166</c:v>
                </c:pt>
                <c:pt idx="6575">
                  <c:v>-10.502196021137557</c:v>
                </c:pt>
                <c:pt idx="6576">
                  <c:v>-9.9832722742830313</c:v>
                </c:pt>
                <c:pt idx="6577">
                  <c:v>-9.9925869905083768</c:v>
                </c:pt>
                <c:pt idx="6578">
                  <c:v>-9.9641816384705706</c:v>
                </c:pt>
                <c:pt idx="6579">
                  <c:v>-10.057376676138553</c:v>
                </c:pt>
                <c:pt idx="6580">
                  <c:v>-10.38183811771826</c:v>
                </c:pt>
                <c:pt idx="6581">
                  <c:v>-10.493817284489642</c:v>
                </c:pt>
                <c:pt idx="6582">
                  <c:v>-9.4663169843259958</c:v>
                </c:pt>
                <c:pt idx="6583">
                  <c:v>-10.345940903219137</c:v>
                </c:pt>
                <c:pt idx="6584">
                  <c:v>-9.3237083925163891</c:v>
                </c:pt>
                <c:pt idx="6585">
                  <c:v>-10.242204368210588</c:v>
                </c:pt>
                <c:pt idx="6586">
                  <c:v>-9.2762519174303488</c:v>
                </c:pt>
                <c:pt idx="6587">
                  <c:v>-10.205541009162467</c:v>
                </c:pt>
                <c:pt idx="6588">
                  <c:v>-9.8779698772658797</c:v>
                </c:pt>
                <c:pt idx="6589">
                  <c:v>-10.193655912022656</c:v>
                </c:pt>
                <c:pt idx="6590">
                  <c:v>-10.005164064028371</c:v>
                </c:pt>
                <c:pt idx="6591">
                  <c:v>-10.392903094918182</c:v>
                </c:pt>
                <c:pt idx="6592">
                  <c:v>-10.060746569652927</c:v>
                </c:pt>
                <c:pt idx="6593">
                  <c:v>-10.327385560177648</c:v>
                </c:pt>
                <c:pt idx="6594">
                  <c:v>-9.3382823747593573</c:v>
                </c:pt>
                <c:pt idx="6595">
                  <c:v>-9.898733948853323</c:v>
                </c:pt>
                <c:pt idx="6596">
                  <c:v>-10.005956210881093</c:v>
                </c:pt>
                <c:pt idx="6597">
                  <c:v>-9.6954393262406136</c:v>
                </c:pt>
                <c:pt idx="6598">
                  <c:v>-9.0064215524871756</c:v>
                </c:pt>
                <c:pt idx="6599">
                  <c:v>-10.245330666596345</c:v>
                </c:pt>
                <c:pt idx="6600">
                  <c:v>-9.6965486354128583</c:v>
                </c:pt>
                <c:pt idx="6601">
                  <c:v>-8.9812146414991219</c:v>
                </c:pt>
                <c:pt idx="6602">
                  <c:v>-9.8862160369592935</c:v>
                </c:pt>
                <c:pt idx="6603">
                  <c:v>-10.047344738283648</c:v>
                </c:pt>
                <c:pt idx="6604">
                  <c:v>-10.26753561075548</c:v>
                </c:pt>
                <c:pt idx="6605">
                  <c:v>-9.9687252702637821</c:v>
                </c:pt>
                <c:pt idx="6606">
                  <c:v>-9.3201027876551326</c:v>
                </c:pt>
                <c:pt idx="6607">
                  <c:v>-10.42954719072984</c:v>
                </c:pt>
                <c:pt idx="6608">
                  <c:v>-9.8404902710402844</c:v>
                </c:pt>
                <c:pt idx="6609">
                  <c:v>-10.458415342041409</c:v>
                </c:pt>
                <c:pt idx="6610">
                  <c:v>-9.3583533593935044</c:v>
                </c:pt>
                <c:pt idx="6611">
                  <c:v>-9.8862160369592935</c:v>
                </c:pt>
                <c:pt idx="6612">
                  <c:v>-10.406621224429397</c:v>
                </c:pt>
                <c:pt idx="6613">
                  <c:v>-10.052346224063438</c:v>
                </c:pt>
                <c:pt idx="6614">
                  <c:v>-9.855688487752623</c:v>
                </c:pt>
                <c:pt idx="6615">
                  <c:v>-10.094306929982693</c:v>
                </c:pt>
                <c:pt idx="6616">
                  <c:v>-10.533628656919056</c:v>
                </c:pt>
                <c:pt idx="6617">
                  <c:v>-9.6094851129202024</c:v>
                </c:pt>
                <c:pt idx="6618">
                  <c:v>-9.8966350618945036</c:v>
                </c:pt>
                <c:pt idx="6619">
                  <c:v>-10.300275251423193</c:v>
                </c:pt>
                <c:pt idx="6620">
                  <c:v>-9.7964289039585601</c:v>
                </c:pt>
                <c:pt idx="6621">
                  <c:v>-9.9107244051052223</c:v>
                </c:pt>
                <c:pt idx="6622">
                  <c:v>-10.387967917074185</c:v>
                </c:pt>
                <c:pt idx="6623">
                  <c:v>-10.555731349878016</c:v>
                </c:pt>
                <c:pt idx="6624">
                  <c:v>-10.47593596173547</c:v>
                </c:pt>
                <c:pt idx="6625">
                  <c:v>-10.406621224429397</c:v>
                </c:pt>
                <c:pt idx="6626">
                  <c:v>-9.862380269417006</c:v>
                </c:pt>
                <c:pt idx="6627">
                  <c:v>-8.5933992330653926</c:v>
                </c:pt>
                <c:pt idx="6628">
                  <c:v>-10.265396227989658</c:v>
                </c:pt>
                <c:pt idx="6629">
                  <c:v>-9.8204176238583187</c:v>
                </c:pt>
                <c:pt idx="6630">
                  <c:v>-9.7310816466665457</c:v>
                </c:pt>
                <c:pt idx="6631">
                  <c:v>-9.4090628586852834</c:v>
                </c:pt>
                <c:pt idx="6632">
                  <c:v>-10.362508497459718</c:v>
                </c:pt>
                <c:pt idx="6633">
                  <c:v>-10.070081763176313</c:v>
                </c:pt>
                <c:pt idx="6634">
                  <c:v>-9.9988527631355346</c:v>
                </c:pt>
                <c:pt idx="6635">
                  <c:v>-9.7305043193180687</c:v>
                </c:pt>
                <c:pt idx="6636">
                  <c:v>-9.9732927950596881</c:v>
                </c:pt>
                <c:pt idx="6637">
                  <c:v>-9.7515337275972804</c:v>
                </c:pt>
                <c:pt idx="6638">
                  <c:v>-10.376965235575632</c:v>
                </c:pt>
                <c:pt idx="6639">
                  <c:v>-9.9403423660873198</c:v>
                </c:pt>
                <c:pt idx="6640">
                  <c:v>-9.9902489299746744</c:v>
                </c:pt>
                <c:pt idx="6641">
                  <c:v>-9.8352656600167325</c:v>
                </c:pt>
                <c:pt idx="6642">
                  <c:v>-10.012320405927152</c:v>
                </c:pt>
                <c:pt idx="6643">
                  <c:v>-10.556220191722922</c:v>
                </c:pt>
                <c:pt idx="6644">
                  <c:v>-10.248669422077944</c:v>
                </c:pt>
                <c:pt idx="6645">
                  <c:v>-10.132553933703136</c:v>
                </c:pt>
                <c:pt idx="6646">
                  <c:v>-10.137171642419665</c:v>
                </c:pt>
                <c:pt idx="6647">
                  <c:v>-10.006724323296547</c:v>
                </c:pt>
                <c:pt idx="6648">
                  <c:v>-9.43342415969882</c:v>
                </c:pt>
                <c:pt idx="6649">
                  <c:v>-10.489817284489643</c:v>
                </c:pt>
                <c:pt idx="6650">
                  <c:v>-10.366912326315257</c:v>
                </c:pt>
                <c:pt idx="6651">
                  <c:v>-10.149293853699728</c:v>
                </c:pt>
                <c:pt idx="6652">
                  <c:v>-10.416559493765321</c:v>
                </c:pt>
                <c:pt idx="6653">
                  <c:v>-10.194588287365589</c:v>
                </c:pt>
                <c:pt idx="6654">
                  <c:v>-9.9594266719182105</c:v>
                </c:pt>
                <c:pt idx="6655">
                  <c:v>-9.7967983869401216</c:v>
                </c:pt>
                <c:pt idx="6656">
                  <c:v>-8.8789786987891191</c:v>
                </c:pt>
                <c:pt idx="6657">
                  <c:v>-9.9715855961195103</c:v>
                </c:pt>
                <c:pt idx="6658">
                  <c:v>-10.264607281420494</c:v>
                </c:pt>
                <c:pt idx="6659">
                  <c:v>-9.9334079411213061</c:v>
                </c:pt>
                <c:pt idx="6660">
                  <c:v>-10.132553933703136</c:v>
                </c:pt>
                <c:pt idx="6661">
                  <c:v>-10.353742565262072</c:v>
                </c:pt>
                <c:pt idx="6662">
                  <c:v>-10.234053397520393</c:v>
                </c:pt>
                <c:pt idx="6663">
                  <c:v>-10.453082127713953</c:v>
                </c:pt>
                <c:pt idx="6664">
                  <c:v>-10.424257526107153</c:v>
                </c:pt>
                <c:pt idx="6665">
                  <c:v>-9.7540622712138827</c:v>
                </c:pt>
                <c:pt idx="6666">
                  <c:v>-9.9964262942974127</c:v>
                </c:pt>
                <c:pt idx="6667">
                  <c:v>-10.01956875645072</c:v>
                </c:pt>
                <c:pt idx="6668">
                  <c:v>-10.202538813940556</c:v>
                </c:pt>
                <c:pt idx="6669">
                  <c:v>-10.159684927710131</c:v>
                </c:pt>
                <c:pt idx="6670">
                  <c:v>-8.7784398414462093</c:v>
                </c:pt>
                <c:pt idx="6671">
                  <c:v>-10.242375271609571</c:v>
                </c:pt>
                <c:pt idx="6672">
                  <c:v>-10.491208139812946</c:v>
                </c:pt>
                <c:pt idx="6673">
                  <c:v>-9.9980026812342899</c:v>
                </c:pt>
                <c:pt idx="6674">
                  <c:v>-9.9586723610034067</c:v>
                </c:pt>
                <c:pt idx="6675">
                  <c:v>-10.080709164219156</c:v>
                </c:pt>
                <c:pt idx="6676">
                  <c:v>-10.396358839956669</c:v>
                </c:pt>
                <c:pt idx="6677">
                  <c:v>-9.3676145171915319</c:v>
                </c:pt>
                <c:pt idx="6678">
                  <c:v>-9.9304833963927326</c:v>
                </c:pt>
                <c:pt idx="6679">
                  <c:v>-10.006724323296547</c:v>
                </c:pt>
                <c:pt idx="6680">
                  <c:v>-10.419117931443667</c:v>
                </c:pt>
                <c:pt idx="6681">
                  <c:v>-10.075518378070559</c:v>
                </c:pt>
                <c:pt idx="6682">
                  <c:v>-10.422969773515744</c:v>
                </c:pt>
                <c:pt idx="6683">
                  <c:v>-10.001956210881094</c:v>
                </c:pt>
                <c:pt idx="6684">
                  <c:v>-10.484276028287255</c:v>
                </c:pt>
                <c:pt idx="6685">
                  <c:v>-10.439861340298393</c:v>
                </c:pt>
                <c:pt idx="6686">
                  <c:v>-10.23198532758197</c:v>
                </c:pt>
                <c:pt idx="6687">
                  <c:v>-10.100011935571519</c:v>
                </c:pt>
                <c:pt idx="6688">
                  <c:v>-10.212580416690658</c:v>
                </c:pt>
                <c:pt idx="6689">
                  <c:v>-10.138098137402237</c:v>
                </c:pt>
                <c:pt idx="6690">
                  <c:v>-10.089430010207243</c:v>
                </c:pt>
                <c:pt idx="6691">
                  <c:v>-9.7282374538414942</c:v>
                </c:pt>
                <c:pt idx="6692">
                  <c:v>-9.8753388120863654</c:v>
                </c:pt>
                <c:pt idx="6693">
                  <c:v>-9.2746499164871583</c:v>
                </c:pt>
                <c:pt idx="6694">
                  <c:v>-8.892350300857597</c:v>
                </c:pt>
                <c:pt idx="6695">
                  <c:v>-10.001956210881094</c:v>
                </c:pt>
                <c:pt idx="6696">
                  <c:v>-10.410196176192944</c:v>
                </c:pt>
                <c:pt idx="6697">
                  <c:v>-10.076381357737976</c:v>
                </c:pt>
                <c:pt idx="6698">
                  <c:v>-9.8364902710402848</c:v>
                </c:pt>
                <c:pt idx="6699">
                  <c:v>-10.122480569769603</c:v>
                </c:pt>
                <c:pt idx="6700">
                  <c:v>-10.48289622027063</c:v>
                </c:pt>
                <c:pt idx="6701">
                  <c:v>-9.7528716076089186</c:v>
                </c:pt>
                <c:pt idx="6702">
                  <c:v>-9.0346046544913374</c:v>
                </c:pt>
                <c:pt idx="6703">
                  <c:v>-10.321093767386833</c:v>
                </c:pt>
                <c:pt idx="6704">
                  <c:v>-10.075518378070559</c:v>
                </c:pt>
                <c:pt idx="6705">
                  <c:v>-10.575944456801251</c:v>
                </c:pt>
                <c:pt idx="6706">
                  <c:v>-10.230953136178496</c:v>
                </c:pt>
                <c:pt idx="6707">
                  <c:v>-10.327987366776393</c:v>
                </c:pt>
                <c:pt idx="6708">
                  <c:v>-9.6577351505607751</c:v>
                </c:pt>
                <c:pt idx="6709">
                  <c:v>-9.7837553329590801</c:v>
                </c:pt>
                <c:pt idx="6710">
                  <c:v>-9.9131399456993172</c:v>
                </c:pt>
                <c:pt idx="6711">
                  <c:v>-10.56982760783281</c:v>
                </c:pt>
                <c:pt idx="6712">
                  <c:v>-9.8338013489704323</c:v>
                </c:pt>
                <c:pt idx="6713">
                  <c:v>-10.358100186783499</c:v>
                </c:pt>
                <c:pt idx="6714">
                  <c:v>-9.9861492012960582</c:v>
                </c:pt>
                <c:pt idx="6715">
                  <c:v>-9.751851332533942</c:v>
                </c:pt>
                <c:pt idx="6716">
                  <c:v>-10.112130543840703</c:v>
                </c:pt>
                <c:pt idx="6717">
                  <c:v>-10.151891956775309</c:v>
                </c:pt>
                <c:pt idx="6718">
                  <c:v>-9.8384057692542264</c:v>
                </c:pt>
                <c:pt idx="6719">
                  <c:v>-10.095125167792803</c:v>
                </c:pt>
                <c:pt idx="6720">
                  <c:v>-9.8844524424295237</c:v>
                </c:pt>
                <c:pt idx="6721">
                  <c:v>-10.051902869767449</c:v>
                </c:pt>
                <c:pt idx="6722">
                  <c:v>-9.4724825742028216</c:v>
                </c:pt>
                <c:pt idx="6723">
                  <c:v>-10.090704858182571</c:v>
                </c:pt>
                <c:pt idx="6724">
                  <c:v>-10.384903094918183</c:v>
                </c:pt>
                <c:pt idx="6725">
                  <c:v>-9.6601572793649915</c:v>
                </c:pt>
                <c:pt idx="6726">
                  <c:v>-10.120303422408846</c:v>
                </c:pt>
                <c:pt idx="6727">
                  <c:v>-10.05105998861076</c:v>
                </c:pt>
                <c:pt idx="6728">
                  <c:v>-10.281224352182441</c:v>
                </c:pt>
                <c:pt idx="6729">
                  <c:v>-9.7133188910717969</c:v>
                </c:pt>
                <c:pt idx="6730">
                  <c:v>-10.518384336662145</c:v>
                </c:pt>
                <c:pt idx="6731">
                  <c:v>-10.415117931443667</c:v>
                </c:pt>
                <c:pt idx="6732">
                  <c:v>-10.041008702324731</c:v>
                </c:pt>
                <c:pt idx="6733">
                  <c:v>-10.32861368377886</c:v>
                </c:pt>
                <c:pt idx="6734">
                  <c:v>-10.422838773070144</c:v>
                </c:pt>
                <c:pt idx="6735">
                  <c:v>-10.273571536476334</c:v>
                </c:pt>
                <c:pt idx="6736">
                  <c:v>-10.149058058784096</c:v>
                </c:pt>
                <c:pt idx="6737">
                  <c:v>-10.227985327581971</c:v>
                </c:pt>
                <c:pt idx="6738">
                  <c:v>-9.7984487868260945</c:v>
                </c:pt>
                <c:pt idx="6739">
                  <c:v>-10.435861340298393</c:v>
                </c:pt>
                <c:pt idx="6740">
                  <c:v>-10.214661577799784</c:v>
                </c:pt>
                <c:pt idx="6741">
                  <c:v>-10.093354343603893</c:v>
                </c:pt>
                <c:pt idx="6742">
                  <c:v>-9.7116073851706304</c:v>
                </c:pt>
                <c:pt idx="6743">
                  <c:v>-9.3167929990637397</c:v>
                </c:pt>
                <c:pt idx="6744">
                  <c:v>-9.6060155785226726</c:v>
                </c:pt>
                <c:pt idx="6745">
                  <c:v>-9.3701294439998968</c:v>
                </c:pt>
                <c:pt idx="6746">
                  <c:v>-9.5641418272228194</c:v>
                </c:pt>
                <c:pt idx="6747">
                  <c:v>-9.8009719228452319</c:v>
                </c:pt>
                <c:pt idx="6748">
                  <c:v>-10.181730079514342</c:v>
                </c:pt>
                <c:pt idx="6749">
                  <c:v>-10.438489448094057</c:v>
                </c:pt>
                <c:pt idx="6750">
                  <c:v>-9.7990788840345804</c:v>
                </c:pt>
                <c:pt idx="6751">
                  <c:v>-9.7834619771210747</c:v>
                </c:pt>
                <c:pt idx="6752">
                  <c:v>-10.315950134616211</c:v>
                </c:pt>
                <c:pt idx="6753">
                  <c:v>-9.8597710638431675</c:v>
                </c:pt>
                <c:pt idx="6754">
                  <c:v>-10.094239304417897</c:v>
                </c:pt>
                <c:pt idx="6755">
                  <c:v>-9.5723566380430469</c:v>
                </c:pt>
                <c:pt idx="6756">
                  <c:v>-10.521274818410506</c:v>
                </c:pt>
                <c:pt idx="6757">
                  <c:v>-10.311390602026414</c:v>
                </c:pt>
                <c:pt idx="6758">
                  <c:v>-10.262754597628621</c:v>
                </c:pt>
                <c:pt idx="6759">
                  <c:v>-9.9141627789830942</c:v>
                </c:pt>
                <c:pt idx="6760">
                  <c:v>-10.46386126014016</c:v>
                </c:pt>
                <c:pt idx="6761">
                  <c:v>-10.326297445169457</c:v>
                </c:pt>
                <c:pt idx="6762">
                  <c:v>-9.7560401954555367</c:v>
                </c:pt>
                <c:pt idx="6763">
                  <c:v>-9.9861492012960582</c:v>
                </c:pt>
                <c:pt idx="6764">
                  <c:v>-10.232126403191275</c:v>
                </c:pt>
                <c:pt idx="6765">
                  <c:v>-10.38862296768643</c:v>
                </c:pt>
                <c:pt idx="6766">
                  <c:v>-10.245722895783562</c:v>
                </c:pt>
                <c:pt idx="6767">
                  <c:v>-9.8397258135262398</c:v>
                </c:pt>
                <c:pt idx="6768">
                  <c:v>-10.116661534625594</c:v>
                </c:pt>
                <c:pt idx="6769">
                  <c:v>-9.9668206564277941</c:v>
                </c:pt>
                <c:pt idx="6770">
                  <c:v>-10.392358839956669</c:v>
                </c:pt>
                <c:pt idx="6771">
                  <c:v>-10.541782087141613</c:v>
                </c:pt>
                <c:pt idx="6772">
                  <c:v>-10.386141283244477</c:v>
                </c:pt>
                <c:pt idx="6773">
                  <c:v>-9.8611240064279357</c:v>
                </c:pt>
                <c:pt idx="6774">
                  <c:v>-10.509770160632323</c:v>
                </c:pt>
                <c:pt idx="6775">
                  <c:v>-9.5974777749524982</c:v>
                </c:pt>
                <c:pt idx="6776">
                  <c:v>-10.214661577799784</c:v>
                </c:pt>
                <c:pt idx="6777">
                  <c:v>-10.150946296405571</c:v>
                </c:pt>
                <c:pt idx="6778">
                  <c:v>-10.018809763807374</c:v>
                </c:pt>
                <c:pt idx="6779">
                  <c:v>-9.7002827271783598</c:v>
                </c:pt>
                <c:pt idx="6780">
                  <c:v>-9.3473504559226388</c:v>
                </c:pt>
                <c:pt idx="6781">
                  <c:v>-10.043510640580234</c:v>
                </c:pt>
                <c:pt idx="6782">
                  <c:v>-9.5984778774968476</c:v>
                </c:pt>
                <c:pt idx="6783">
                  <c:v>-9.9683512100640179</c:v>
                </c:pt>
                <c:pt idx="6784">
                  <c:v>-9.8045856075084465</c:v>
                </c:pt>
                <c:pt idx="6785">
                  <c:v>-10.132883566717606</c:v>
                </c:pt>
                <c:pt idx="6786">
                  <c:v>-9.5567817109867761</c:v>
                </c:pt>
                <c:pt idx="6787">
                  <c:v>-9.8639205118704822</c:v>
                </c:pt>
                <c:pt idx="6788">
                  <c:v>-9.8167787817421814</c:v>
                </c:pt>
                <c:pt idx="6789">
                  <c:v>-10.47904223751636</c:v>
                </c:pt>
                <c:pt idx="6790">
                  <c:v>-10.491600369000162</c:v>
                </c:pt>
                <c:pt idx="6791">
                  <c:v>-10.121795046374208</c:v>
                </c:pt>
                <c:pt idx="6792">
                  <c:v>-9.0597558680747579</c:v>
                </c:pt>
                <c:pt idx="6793">
                  <c:v>-9.6481370103421096</c:v>
                </c:pt>
                <c:pt idx="6794">
                  <c:v>-10.122713702159267</c:v>
                </c:pt>
                <c:pt idx="6795">
                  <c:v>-10.263065221680892</c:v>
                </c:pt>
                <c:pt idx="6796">
                  <c:v>-9.834405769254225</c:v>
                </c:pt>
                <c:pt idx="6797">
                  <c:v>-10.208629789823487</c:v>
                </c:pt>
                <c:pt idx="6798">
                  <c:v>-10.487394118824634</c:v>
                </c:pt>
                <c:pt idx="6799">
                  <c:v>-10.287163813058097</c:v>
                </c:pt>
                <c:pt idx="6800">
                  <c:v>-10.24594961441036</c:v>
                </c:pt>
                <c:pt idx="6801">
                  <c:v>-10.146001664486683</c:v>
                </c:pt>
                <c:pt idx="6802">
                  <c:v>-10.351704077777606</c:v>
                </c:pt>
                <c:pt idx="6803">
                  <c:v>-9.3657448573370683</c:v>
                </c:pt>
                <c:pt idx="6804">
                  <c:v>-10.531873295893504</c:v>
                </c:pt>
                <c:pt idx="6805">
                  <c:v>-9.9605298710195935</c:v>
                </c:pt>
                <c:pt idx="6806">
                  <c:v>-9.5567817109867761</c:v>
                </c:pt>
                <c:pt idx="6807">
                  <c:v>-9.7982362447042846</c:v>
                </c:pt>
                <c:pt idx="6808">
                  <c:v>-10.248070711835148</c:v>
                </c:pt>
                <c:pt idx="6809">
                  <c:v>-9.7231337184916882</c:v>
                </c:pt>
                <c:pt idx="6810">
                  <c:v>-9.6188324345985219</c:v>
                </c:pt>
                <c:pt idx="6811">
                  <c:v>-9.9454104472506017</c:v>
                </c:pt>
                <c:pt idx="6812">
                  <c:v>-9.7550446569908047</c:v>
                </c:pt>
                <c:pt idx="6813">
                  <c:v>-9.8987244051052237</c:v>
                </c:pt>
                <c:pt idx="6814">
                  <c:v>-10.237516645608032</c:v>
                </c:pt>
                <c:pt idx="6815">
                  <c:v>-10.515828375172315</c:v>
                </c:pt>
                <c:pt idx="6816">
                  <c:v>-10.236468258077247</c:v>
                </c:pt>
                <c:pt idx="6817">
                  <c:v>-9.8416909652996836</c:v>
                </c:pt>
                <c:pt idx="6818">
                  <c:v>-9.9312867382756274</c:v>
                </c:pt>
                <c:pt idx="6819">
                  <c:v>-9.3891268604562121</c:v>
                </c:pt>
                <c:pt idx="6820">
                  <c:v>-10.208629789823487</c:v>
                </c:pt>
                <c:pt idx="6821">
                  <c:v>-9.8045856075084465</c:v>
                </c:pt>
                <c:pt idx="6822">
                  <c:v>-10.119044894323208</c:v>
                </c:pt>
                <c:pt idx="6823">
                  <c:v>-8.9544822080169251</c:v>
                </c:pt>
                <c:pt idx="6824">
                  <c:v>-9.7696125282628454</c:v>
                </c:pt>
                <c:pt idx="6825">
                  <c:v>-10.355300724588732</c:v>
                </c:pt>
                <c:pt idx="6826">
                  <c:v>-10.060645234679331</c:v>
                </c:pt>
                <c:pt idx="6827">
                  <c:v>-9.845022726054621</c:v>
                </c:pt>
                <c:pt idx="6828">
                  <c:v>-9.9166636830712083</c:v>
                </c:pt>
                <c:pt idx="6829">
                  <c:v>-10.343369369895537</c:v>
                </c:pt>
                <c:pt idx="6830">
                  <c:v>-9.7950788840345808</c:v>
                </c:pt>
                <c:pt idx="6831">
                  <c:v>-9.5756700881863779</c:v>
                </c:pt>
                <c:pt idx="6832">
                  <c:v>-10.352901306035807</c:v>
                </c:pt>
                <c:pt idx="6833">
                  <c:v>-10.507199937027279</c:v>
                </c:pt>
                <c:pt idx="6834">
                  <c:v>-9.582551983549493</c:v>
                </c:pt>
                <c:pt idx="6835">
                  <c:v>-10.012377875245893</c:v>
                </c:pt>
                <c:pt idx="6836">
                  <c:v>-9.7776066778101836</c:v>
                </c:pt>
                <c:pt idx="6837">
                  <c:v>-9.8790626997909534</c:v>
                </c:pt>
                <c:pt idx="6838">
                  <c:v>-10.465298454507092</c:v>
                </c:pt>
                <c:pt idx="6839">
                  <c:v>-10.027896097424739</c:v>
                </c:pt>
                <c:pt idx="6840">
                  <c:v>-10.227089281917241</c:v>
                </c:pt>
                <c:pt idx="6841">
                  <c:v>-10.124553933703137</c:v>
                </c:pt>
                <c:pt idx="6842">
                  <c:v>-9.7875477186696038</c:v>
                </c:pt>
                <c:pt idx="6843">
                  <c:v>-10.352901306035807</c:v>
                </c:pt>
                <c:pt idx="6844">
                  <c:v>-10.105423251372132</c:v>
                </c:pt>
                <c:pt idx="6845">
                  <c:v>-10.223985327581969</c:v>
                </c:pt>
                <c:pt idx="6846">
                  <c:v>-9.5472523892533605</c:v>
                </c:pt>
                <c:pt idx="6847">
                  <c:v>-10.027896097424739</c:v>
                </c:pt>
                <c:pt idx="6848">
                  <c:v>-9.9559663458259795</c:v>
                </c:pt>
                <c:pt idx="6849">
                  <c:v>-10.395879137703282</c:v>
                </c:pt>
                <c:pt idx="6850">
                  <c:v>-10.1718744014007</c:v>
                </c:pt>
                <c:pt idx="6851">
                  <c:v>-10.062358428457234</c:v>
                </c:pt>
                <c:pt idx="6852">
                  <c:v>-9.9015699079410311</c:v>
                </c:pt>
                <c:pt idx="6853">
                  <c:v>-10.300595868832829</c:v>
                </c:pt>
                <c:pt idx="6854">
                  <c:v>-10.333940903219137</c:v>
                </c:pt>
                <c:pt idx="6855">
                  <c:v>-10.393365130264279</c:v>
                </c:pt>
                <c:pt idx="6856">
                  <c:v>-10.418838773070142</c:v>
                </c:pt>
                <c:pt idx="6857">
                  <c:v>-9.7402768873092</c:v>
                </c:pt>
                <c:pt idx="6858">
                  <c:v>-10.414838773070143</c:v>
                </c:pt>
                <c:pt idx="6859">
                  <c:v>-9.724955382133885</c:v>
                </c:pt>
                <c:pt idx="6860">
                  <c:v>-10.472276028287256</c:v>
                </c:pt>
                <c:pt idx="6861">
                  <c:v>-10.060934571612508</c:v>
                </c:pt>
                <c:pt idx="6862">
                  <c:v>-9.1559346231345966</c:v>
                </c:pt>
                <c:pt idx="6863">
                  <c:v>-10.271030944542586</c:v>
                </c:pt>
                <c:pt idx="6864">
                  <c:v>-10.557827607832811</c:v>
                </c:pt>
                <c:pt idx="6865">
                  <c:v>-10.313683415919417</c:v>
                </c:pt>
                <c:pt idx="6866">
                  <c:v>-9.6711643608544779</c:v>
                </c:pt>
                <c:pt idx="6867">
                  <c:v>-9.9711412738374303</c:v>
                </c:pt>
                <c:pt idx="6868">
                  <c:v>-9.7607293729485001</c:v>
                </c:pt>
                <c:pt idx="6869">
                  <c:v>-10.11596064450166</c:v>
                </c:pt>
                <c:pt idx="6870">
                  <c:v>-9.9781492012960591</c:v>
                </c:pt>
                <c:pt idx="6871">
                  <c:v>-9.9542451113581354</c:v>
                </c:pt>
                <c:pt idx="6872">
                  <c:v>-9.7625573405761195</c:v>
                </c:pt>
                <c:pt idx="6873">
                  <c:v>-10.275423312758955</c:v>
                </c:pt>
                <c:pt idx="6874">
                  <c:v>-9.4477660604255114</c:v>
                </c:pt>
                <c:pt idx="6875">
                  <c:v>-9.2046008076367798</c:v>
                </c:pt>
                <c:pt idx="6876">
                  <c:v>-9.8044176238583205</c:v>
                </c:pt>
                <c:pt idx="6877">
                  <c:v>-9.5924815438151381</c:v>
                </c:pt>
                <c:pt idx="6878">
                  <c:v>-10.320613683778861</c:v>
                </c:pt>
                <c:pt idx="6879">
                  <c:v>-9.8647099078151221</c:v>
                </c:pt>
                <c:pt idx="6880">
                  <c:v>-10.206661577799784</c:v>
                </c:pt>
                <c:pt idx="6881">
                  <c:v>-10.100522692490209</c:v>
                </c:pt>
                <c:pt idx="6882">
                  <c:v>-10.433125531949882</c:v>
                </c:pt>
                <c:pt idx="6883">
                  <c:v>-9.7637781263902994</c:v>
                </c:pt>
                <c:pt idx="6884">
                  <c:v>-9.872982246188398</c:v>
                </c:pt>
                <c:pt idx="6885">
                  <c:v>-9.8918881937237852</c:v>
                </c:pt>
                <c:pt idx="6886">
                  <c:v>-9.928024393490924</c:v>
                </c:pt>
                <c:pt idx="6887">
                  <c:v>-10.223089281917241</c:v>
                </c:pt>
                <c:pt idx="6888">
                  <c:v>-10.306808005636649</c:v>
                </c:pt>
                <c:pt idx="6889">
                  <c:v>-10.231421134425647</c:v>
                </c:pt>
                <c:pt idx="6890">
                  <c:v>-10.347704077777607</c:v>
                </c:pt>
                <c:pt idx="6891">
                  <c:v>-10.214836593099747</c:v>
                </c:pt>
                <c:pt idx="6892">
                  <c:v>-9.8337096490985108</c:v>
                </c:pt>
                <c:pt idx="6893">
                  <c:v>-9.8069817259825474</c:v>
                </c:pt>
                <c:pt idx="6894">
                  <c:v>-10.352502924038516</c:v>
                </c:pt>
                <c:pt idx="6895">
                  <c:v>-8.8414711072033558</c:v>
                </c:pt>
                <c:pt idx="6896">
                  <c:v>-10.450457889907257</c:v>
                </c:pt>
                <c:pt idx="6897">
                  <c:v>-9.0338664813177374</c:v>
                </c:pt>
                <c:pt idx="6898">
                  <c:v>-10.383111762981775</c:v>
                </c:pt>
                <c:pt idx="6899">
                  <c:v>-10.170797305887968</c:v>
                </c:pt>
                <c:pt idx="6900">
                  <c:v>-10.282053795061907</c:v>
                </c:pt>
                <c:pt idx="6901">
                  <c:v>-9.5221861433176098</c:v>
                </c:pt>
                <c:pt idx="6902">
                  <c:v>-9.7748431035902215</c:v>
                </c:pt>
                <c:pt idx="6903">
                  <c:v>-9.6335572332090678</c:v>
                </c:pt>
                <c:pt idx="6904">
                  <c:v>-9.9649591198831473</c:v>
                </c:pt>
                <c:pt idx="6905">
                  <c:v>-9.8076239359665589</c:v>
                </c:pt>
                <c:pt idx="6906">
                  <c:v>-10.208698129644393</c:v>
                </c:pt>
                <c:pt idx="6907">
                  <c:v>-10.36461733190408</c:v>
                </c:pt>
                <c:pt idx="6908">
                  <c:v>-10.237722895783563</c:v>
                </c:pt>
                <c:pt idx="6909">
                  <c:v>-9.7408716076089199</c:v>
                </c:pt>
                <c:pt idx="6910">
                  <c:v>-10.224126403191274</c:v>
                </c:pt>
                <c:pt idx="6911">
                  <c:v>-8.9969655744757269</c:v>
                </c:pt>
                <c:pt idx="6912">
                  <c:v>-9.7552684393652314</c:v>
                </c:pt>
                <c:pt idx="6913">
                  <c:v>-9.6783314320039207</c:v>
                </c:pt>
                <c:pt idx="6914">
                  <c:v>-10.057501409183159</c:v>
                </c:pt>
                <c:pt idx="6915">
                  <c:v>-9.9243423660873198</c:v>
                </c:pt>
                <c:pt idx="6916">
                  <c:v>-9.9061627789830951</c:v>
                </c:pt>
                <c:pt idx="6917">
                  <c:v>-10.554785261591745</c:v>
                </c:pt>
                <c:pt idx="6918">
                  <c:v>-10.047282597626198</c:v>
                </c:pt>
                <c:pt idx="6919">
                  <c:v>-10.469518600689524</c:v>
                </c:pt>
                <c:pt idx="6920">
                  <c:v>-10.26666067638557</c:v>
                </c:pt>
                <c:pt idx="6921">
                  <c:v>-10.344122262541845</c:v>
                </c:pt>
                <c:pt idx="6922">
                  <c:v>-10.404559493765321</c:v>
                </c:pt>
                <c:pt idx="6923">
                  <c:v>-10.229330666596345</c:v>
                </c:pt>
                <c:pt idx="6924">
                  <c:v>-9.8918881937237852</c:v>
                </c:pt>
                <c:pt idx="6925">
                  <c:v>-9.6607946553391937</c:v>
                </c:pt>
                <c:pt idx="6926">
                  <c:v>-9.6996269377812716</c:v>
                </c:pt>
                <c:pt idx="6927">
                  <c:v>-10.312533728175381</c:v>
                </c:pt>
                <c:pt idx="6928">
                  <c:v>-10.310238907913687</c:v>
                </c:pt>
                <c:pt idx="6929">
                  <c:v>-10.068709164219158</c:v>
                </c:pt>
                <c:pt idx="6930">
                  <c:v>-10.053228951164941</c:v>
                </c:pt>
                <c:pt idx="6931">
                  <c:v>-10.335821690502796</c:v>
                </c:pt>
                <c:pt idx="6932">
                  <c:v>-9.8689822461883985</c:v>
                </c:pt>
                <c:pt idx="6933">
                  <c:v>-9.9115686655910942</c:v>
                </c:pt>
                <c:pt idx="6934">
                  <c:v>-9.3387294533434417</c:v>
                </c:pt>
                <c:pt idx="6935">
                  <c:v>-10.38411084995418</c:v>
                </c:pt>
                <c:pt idx="6936">
                  <c:v>-10.380358839956671</c:v>
                </c:pt>
                <c:pt idx="6937">
                  <c:v>-10.290342718506322</c:v>
                </c:pt>
                <c:pt idx="6938">
                  <c:v>-9.8004176238583192</c:v>
                </c:pt>
                <c:pt idx="6939">
                  <c:v>-9.0700598826032586</c:v>
                </c:pt>
                <c:pt idx="6940">
                  <c:v>-9.1107559433632908</c:v>
                </c:pt>
                <c:pt idx="6941">
                  <c:v>-9.1881762533763212</c:v>
                </c:pt>
                <c:pt idx="6942">
                  <c:v>-10.015785398962823</c:v>
                </c:pt>
                <c:pt idx="6943">
                  <c:v>-10.193555727747375</c:v>
                </c:pt>
                <c:pt idx="6944">
                  <c:v>-10.218053397520393</c:v>
                </c:pt>
                <c:pt idx="6945">
                  <c:v>-8.1775995690302494</c:v>
                </c:pt>
                <c:pt idx="6946">
                  <c:v>-9.168164679367635</c:v>
                </c:pt>
                <c:pt idx="6947">
                  <c:v>-9.7839329589591735</c:v>
                </c:pt>
                <c:pt idx="6948">
                  <c:v>-10.445112283187626</c:v>
                </c:pt>
                <c:pt idx="6949">
                  <c:v>-9.8808379199195535</c:v>
                </c:pt>
                <c:pt idx="6950">
                  <c:v>-9.9555855961195103</c:v>
                </c:pt>
                <c:pt idx="6951">
                  <c:v>-9.5839797769431314</c:v>
                </c:pt>
                <c:pt idx="6952">
                  <c:v>-9.8511573798820571</c:v>
                </c:pt>
                <c:pt idx="6953">
                  <c:v>-10.259397345193907</c:v>
                </c:pt>
                <c:pt idx="6954">
                  <c:v>-9.4522984371292704</c:v>
                </c:pt>
                <c:pt idx="6955">
                  <c:v>-10.416024394226703</c:v>
                </c:pt>
                <c:pt idx="6956">
                  <c:v>-9.8921459912880287</c:v>
                </c:pt>
                <c:pt idx="6957">
                  <c:v>-9.0747661928854075</c:v>
                </c:pt>
                <c:pt idx="6958">
                  <c:v>-10.282502403832666</c:v>
                </c:pt>
                <c:pt idx="6959">
                  <c:v>-10.271423312758953</c:v>
                </c:pt>
                <c:pt idx="6960">
                  <c:v>-9.0828539315092485</c:v>
                </c:pt>
                <c:pt idx="6961">
                  <c:v>-10.076063430002538</c:v>
                </c:pt>
                <c:pt idx="6962">
                  <c:v>-9.9464504833752585</c:v>
                </c:pt>
                <c:pt idx="6963">
                  <c:v>-9.7591675190092264</c:v>
                </c:pt>
                <c:pt idx="6964">
                  <c:v>-9.8198354734489222</c:v>
                </c:pt>
                <c:pt idx="6965">
                  <c:v>-10.091138859361784</c:v>
                </c:pt>
                <c:pt idx="6966">
                  <c:v>-10.231617224537029</c:v>
                </c:pt>
                <c:pt idx="6967">
                  <c:v>-9.590489842892044</c:v>
                </c:pt>
                <c:pt idx="6968">
                  <c:v>-10.191545104248165</c:v>
                </c:pt>
                <c:pt idx="6969">
                  <c:v>-10.275838005687289</c:v>
                </c:pt>
                <c:pt idx="6970">
                  <c:v>-10.18753776628046</c:v>
                </c:pt>
                <c:pt idx="6971">
                  <c:v>-10.307385560177648</c:v>
                </c:pt>
                <c:pt idx="6972">
                  <c:v>-10.253985558442057</c:v>
                </c:pt>
                <c:pt idx="6973">
                  <c:v>-9.9203423660873202</c:v>
                </c:pt>
                <c:pt idx="6974">
                  <c:v>-10.349706789738935</c:v>
                </c:pt>
                <c:pt idx="6975">
                  <c:v>-10.140838647837752</c:v>
                </c:pt>
                <c:pt idx="6976">
                  <c:v>-10.342508497459718</c:v>
                </c:pt>
                <c:pt idx="6977">
                  <c:v>-10.33655515706101</c:v>
                </c:pt>
                <c:pt idx="6978">
                  <c:v>-9.6380107205071859</c:v>
                </c:pt>
                <c:pt idx="6979">
                  <c:v>-10.14844955273386</c:v>
                </c:pt>
                <c:pt idx="6980">
                  <c:v>-9.8545569496378462</c:v>
                </c:pt>
                <c:pt idx="6981">
                  <c:v>-10.2659363143236</c:v>
                </c:pt>
                <c:pt idx="6982">
                  <c:v>-10.210836593099746</c:v>
                </c:pt>
                <c:pt idx="6983">
                  <c:v>-10.500632070845223</c:v>
                </c:pt>
                <c:pt idx="6984">
                  <c:v>-9.8648362289426679</c:v>
                </c:pt>
                <c:pt idx="6985">
                  <c:v>-9.825746498661811</c:v>
                </c:pt>
                <c:pt idx="6986">
                  <c:v>-10.123954097432758</c:v>
                </c:pt>
                <c:pt idx="6987">
                  <c:v>-10.38411084995418</c:v>
                </c:pt>
                <c:pt idx="6988">
                  <c:v>-9.8655258589620693</c:v>
                </c:pt>
                <c:pt idx="6989">
                  <c:v>-10.354539007842193</c:v>
                </c:pt>
                <c:pt idx="6990">
                  <c:v>-10.103753443624107</c:v>
                </c:pt>
                <c:pt idx="6991">
                  <c:v>-9.4806221318422264</c:v>
                </c:pt>
                <c:pt idx="6992">
                  <c:v>-9.7410460905817509</c:v>
                </c:pt>
                <c:pt idx="6993">
                  <c:v>-9.8270655406219198</c:v>
                </c:pt>
                <c:pt idx="6994">
                  <c:v>-9.5511804668991047</c:v>
                </c:pt>
                <c:pt idx="6995">
                  <c:v>-10.45321737121002</c:v>
                </c:pt>
                <c:pt idx="6996">
                  <c:v>-9.5914957364194127</c:v>
                </c:pt>
                <c:pt idx="6997">
                  <c:v>-10.176611974877456</c:v>
                </c:pt>
                <c:pt idx="6998">
                  <c:v>-9.713974053481234</c:v>
                </c:pt>
                <c:pt idx="6999">
                  <c:v>-10.230566300072701</c:v>
                </c:pt>
                <c:pt idx="7000">
                  <c:v>-9.5242196468883815</c:v>
                </c:pt>
                <c:pt idx="7001">
                  <c:v>-9.0567230792089291</c:v>
                </c:pt>
                <c:pt idx="7002">
                  <c:v>-9.8204294567660941</c:v>
                </c:pt>
                <c:pt idx="7003">
                  <c:v>-10.076470283513522</c:v>
                </c:pt>
                <c:pt idx="7004">
                  <c:v>-9.8015534198339864</c:v>
                </c:pt>
                <c:pt idx="7005">
                  <c:v>-10.15599243308961</c:v>
                </c:pt>
                <c:pt idx="7006">
                  <c:v>-9.8498759704075063</c:v>
                </c:pt>
                <c:pt idx="7007">
                  <c:v>-10.088929765076264</c:v>
                </c:pt>
                <c:pt idx="7008">
                  <c:v>-10.163773797237367</c:v>
                </c:pt>
                <c:pt idx="7009">
                  <c:v>-9.8270347278662662</c:v>
                </c:pt>
                <c:pt idx="7010">
                  <c:v>-9.797698728756945</c:v>
                </c:pt>
                <c:pt idx="7011">
                  <c:v>-9.7400401954555385</c:v>
                </c:pt>
                <c:pt idx="7012">
                  <c:v>-10.330185199345653</c:v>
                </c:pt>
                <c:pt idx="7013">
                  <c:v>-10.325464595531711</c:v>
                </c:pt>
                <c:pt idx="7014">
                  <c:v>-9.993925931271173</c:v>
                </c:pt>
                <c:pt idx="7015">
                  <c:v>-10.01837188712131</c:v>
                </c:pt>
                <c:pt idx="7016">
                  <c:v>-9.8054252938403632</c:v>
                </c:pt>
                <c:pt idx="7017">
                  <c:v>-9.6587830705368916</c:v>
                </c:pt>
                <c:pt idx="7018">
                  <c:v>-9.366136885109718</c:v>
                </c:pt>
                <c:pt idx="7019">
                  <c:v>-10.209922169928308</c:v>
                </c:pt>
                <c:pt idx="7020">
                  <c:v>-9.4453025619017161</c:v>
                </c:pt>
                <c:pt idx="7021">
                  <c:v>-9.9971459125818303</c:v>
                </c:pt>
                <c:pt idx="7022">
                  <c:v>-8.5883063238041508</c:v>
                </c:pt>
                <c:pt idx="7023">
                  <c:v>-9.6571457675755301</c:v>
                </c:pt>
                <c:pt idx="7024">
                  <c:v>-9.8853051417766906</c:v>
                </c:pt>
                <c:pt idx="7025">
                  <c:v>-10.390196176192944</c:v>
                </c:pt>
                <c:pt idx="7026">
                  <c:v>-10.236070711835149</c:v>
                </c:pt>
                <c:pt idx="7027">
                  <c:v>-10.061577319177793</c:v>
                </c:pt>
                <c:pt idx="7028">
                  <c:v>-10.203761938689889</c:v>
                </c:pt>
                <c:pt idx="7029">
                  <c:v>-10.361510803798256</c:v>
                </c:pt>
                <c:pt idx="7030">
                  <c:v>-10.002809763807376</c:v>
                </c:pt>
                <c:pt idx="7031">
                  <c:v>-9.6032379140995925</c:v>
                </c:pt>
                <c:pt idx="7032">
                  <c:v>-9.705350814548531</c:v>
                </c:pt>
                <c:pt idx="7033">
                  <c:v>-10.397837770616791</c:v>
                </c:pt>
                <c:pt idx="7034">
                  <c:v>-9.9274356070870535</c:v>
                </c:pt>
                <c:pt idx="7035">
                  <c:v>-9.8505569496378467</c:v>
                </c:pt>
                <c:pt idx="7036">
                  <c:v>-10.482415894848943</c:v>
                </c:pt>
                <c:pt idx="7037">
                  <c:v>-10.464276028287255</c:v>
                </c:pt>
                <c:pt idx="7038">
                  <c:v>-10.106130108600098</c:v>
                </c:pt>
                <c:pt idx="7039">
                  <c:v>-10.397837770616791</c:v>
                </c:pt>
                <c:pt idx="7040">
                  <c:v>-10.505274818410506</c:v>
                </c:pt>
                <c:pt idx="7041">
                  <c:v>-10.159874401400701</c:v>
                </c:pt>
                <c:pt idx="7042">
                  <c:v>-10.1865415351431</c:v>
                </c:pt>
                <c:pt idx="7043">
                  <c:v>-10.229722895783562</c:v>
                </c:pt>
                <c:pt idx="7044">
                  <c:v>-9.7925856075084461</c:v>
                </c:pt>
                <c:pt idx="7045">
                  <c:v>-10.566753703404949</c:v>
                </c:pt>
                <c:pt idx="7046">
                  <c:v>-10.008510790131201</c:v>
                </c:pt>
                <c:pt idx="7047">
                  <c:v>-9.8705412345314922</c:v>
                </c:pt>
                <c:pt idx="7048">
                  <c:v>-10.192580416690658</c:v>
                </c:pt>
                <c:pt idx="7049">
                  <c:v>-9.9827490808255206</c:v>
                </c:pt>
                <c:pt idx="7050">
                  <c:v>-10.332555157061011</c:v>
                </c:pt>
                <c:pt idx="7051">
                  <c:v>-9.9394266719182109</c:v>
                </c:pt>
                <c:pt idx="7052">
                  <c:v>-9.3684802020808462</c:v>
                </c:pt>
                <c:pt idx="7053">
                  <c:v>-9.7076593580039781</c:v>
                </c:pt>
                <c:pt idx="7054">
                  <c:v>-10.133058058784096</c:v>
                </c:pt>
                <c:pt idx="7055">
                  <c:v>-10.125545891190511</c:v>
                </c:pt>
                <c:pt idx="7056">
                  <c:v>-10.278502403832665</c:v>
                </c:pt>
                <c:pt idx="7057">
                  <c:v>-9.9409372618012242</c:v>
                </c:pt>
                <c:pt idx="7058">
                  <c:v>-10.264126955998806</c:v>
                </c:pt>
                <c:pt idx="7059">
                  <c:v>-10.343300724588731</c:v>
                </c:pt>
                <c:pt idx="7060">
                  <c:v>-10.040129588394247</c:v>
                </c:pt>
                <c:pt idx="7061">
                  <c:v>-9.1328963499224596</c:v>
                </c:pt>
                <c:pt idx="7062">
                  <c:v>-10.502384336662146</c:v>
                </c:pt>
                <c:pt idx="7063">
                  <c:v>-9.4801728326020864</c:v>
                </c:pt>
                <c:pt idx="7064">
                  <c:v>-10.280735281575966</c:v>
                </c:pt>
                <c:pt idx="7065">
                  <c:v>-10.370141283244477</c:v>
                </c:pt>
                <c:pt idx="7066">
                  <c:v>-9.4664939835414756</c:v>
                </c:pt>
                <c:pt idx="7067">
                  <c:v>-10.452029868593842</c:v>
                </c:pt>
                <c:pt idx="7068">
                  <c:v>-10.523265587013432</c:v>
                </c:pt>
                <c:pt idx="7069">
                  <c:v>-9.495055945067767</c:v>
                </c:pt>
                <c:pt idx="7070">
                  <c:v>-10.007785398962824</c:v>
                </c:pt>
                <c:pt idx="7071">
                  <c:v>-10.106713702159267</c:v>
                </c:pt>
                <c:pt idx="7072">
                  <c:v>-9.8092212082284433</c:v>
                </c:pt>
                <c:pt idx="7073">
                  <c:v>-10.172569106841632</c:v>
                </c:pt>
                <c:pt idx="7074">
                  <c:v>-9.4404484920553156</c:v>
                </c:pt>
                <c:pt idx="7075">
                  <c:v>-10.08672437101179</c:v>
                </c:pt>
                <c:pt idx="7076">
                  <c:v>-10.03105998861076</c:v>
                </c:pt>
                <c:pt idx="7077">
                  <c:v>-10.049794986703972</c:v>
                </c:pt>
                <c:pt idx="7078">
                  <c:v>-9.937693543053884</c:v>
                </c:pt>
                <c:pt idx="7079">
                  <c:v>-9.7229426496814408</c:v>
                </c:pt>
                <c:pt idx="7080">
                  <c:v>-10.227833684097693</c:v>
                </c:pt>
                <c:pt idx="7081">
                  <c:v>-10.488342733912043</c:v>
                </c:pt>
                <c:pt idx="7082">
                  <c:v>-10.042081763176313</c:v>
                </c:pt>
                <c:pt idx="7083">
                  <c:v>-10.376110849954181</c:v>
                </c:pt>
                <c:pt idx="7084">
                  <c:v>-8.9195321471186659</c:v>
                </c:pt>
                <c:pt idx="7085">
                  <c:v>-10.00287810362828</c:v>
                </c:pt>
                <c:pt idx="7086">
                  <c:v>-9.8197258135262402</c:v>
                </c:pt>
                <c:pt idx="7087">
                  <c:v>-10.426421822529258</c:v>
                </c:pt>
                <c:pt idx="7088">
                  <c:v>-9.3284753284698496</c:v>
                </c:pt>
                <c:pt idx="7089">
                  <c:v>-9.9630275844094349</c:v>
                </c:pt>
                <c:pt idx="7090">
                  <c:v>-9.3794698477595144</c:v>
                </c:pt>
                <c:pt idx="7091">
                  <c:v>-9.7994871994018773</c:v>
                </c:pt>
                <c:pt idx="7092">
                  <c:v>-10.515873295893504</c:v>
                </c:pt>
                <c:pt idx="7093">
                  <c:v>-10.454769899143082</c:v>
                </c:pt>
                <c:pt idx="7094">
                  <c:v>-10.060187002554482</c:v>
                </c:pt>
                <c:pt idx="7095">
                  <c:v>-10.240607281420495</c:v>
                </c:pt>
                <c:pt idx="7096">
                  <c:v>-10.26232313659691</c:v>
                </c:pt>
                <c:pt idx="7097">
                  <c:v>-10.274502403832665</c:v>
                </c:pt>
                <c:pt idx="7098">
                  <c:v>-9.742663782909343</c:v>
                </c:pt>
                <c:pt idx="7099">
                  <c:v>-10.317940903219137</c:v>
                </c:pt>
                <c:pt idx="7100">
                  <c:v>-10.245985558442056</c:v>
                </c:pt>
                <c:pt idx="7101">
                  <c:v>-9.4468745802845469</c:v>
                </c:pt>
                <c:pt idx="7102">
                  <c:v>-9.6321370103421096</c:v>
                </c:pt>
                <c:pt idx="7103">
                  <c:v>-9.8735403776721995</c:v>
                </c:pt>
                <c:pt idx="7104">
                  <c:v>-10.306297445169456</c:v>
                </c:pt>
                <c:pt idx="7105">
                  <c:v>-10.098480569769603</c:v>
                </c:pt>
                <c:pt idx="7106">
                  <c:v>-10.283468563075878</c:v>
                </c:pt>
                <c:pt idx="7107">
                  <c:v>-10.561201265165392</c:v>
                </c:pt>
                <c:pt idx="7108">
                  <c:v>-9.8343802694170055</c:v>
                </c:pt>
                <c:pt idx="7109">
                  <c:v>-9.3080806271575867</c:v>
                </c:pt>
                <c:pt idx="7110">
                  <c:v>-9.6624648928707195</c:v>
                </c:pt>
                <c:pt idx="7111">
                  <c:v>-10.129058058784095</c:v>
                </c:pt>
                <c:pt idx="7112">
                  <c:v>-9.4735084471883209</c:v>
                </c:pt>
                <c:pt idx="7113">
                  <c:v>-9.8920065785448941</c:v>
                </c:pt>
                <c:pt idx="7114">
                  <c:v>-9.2496213918390833</c:v>
                </c:pt>
                <c:pt idx="7115">
                  <c:v>-9.9732141301462605</c:v>
                </c:pt>
                <c:pt idx="7116">
                  <c:v>-10.134735131044897</c:v>
                </c:pt>
                <c:pt idx="7117">
                  <c:v>-10.24275459762862</c:v>
                </c:pt>
                <c:pt idx="7118">
                  <c:v>-10.125293853699729</c:v>
                </c:pt>
                <c:pt idx="7119">
                  <c:v>-9.7294667353908899</c:v>
                </c:pt>
                <c:pt idx="7120">
                  <c:v>-10.125293853699729</c:v>
                </c:pt>
                <c:pt idx="7121">
                  <c:v>-10.481240576895457</c:v>
                </c:pt>
                <c:pt idx="7122">
                  <c:v>-10.458896220270629</c:v>
                </c:pt>
                <c:pt idx="7123">
                  <c:v>-9.960693712076985</c:v>
                </c:pt>
                <c:pt idx="7124">
                  <c:v>-10.314431448086037</c:v>
                </c:pt>
                <c:pt idx="7125">
                  <c:v>-10.01107239991037</c:v>
                </c:pt>
                <c:pt idx="7126">
                  <c:v>-9.717640971184009</c:v>
                </c:pt>
                <c:pt idx="7127">
                  <c:v>-9.3356335517259215</c:v>
                </c:pt>
                <c:pt idx="7128">
                  <c:v>-10.460276028287256</c:v>
                </c:pt>
                <c:pt idx="7129">
                  <c:v>-9.5322006305744011</c:v>
                </c:pt>
                <c:pt idx="7130">
                  <c:v>-9.0287474780170562</c:v>
                </c:pt>
                <c:pt idx="7131">
                  <c:v>-9.5274697421697638</c:v>
                </c:pt>
                <c:pt idx="7132">
                  <c:v>-10.093940104836467</c:v>
                </c:pt>
                <c:pt idx="7133">
                  <c:v>-9.7994871994018773</c:v>
                </c:pt>
                <c:pt idx="7134">
                  <c:v>-9.0255648584056978</c:v>
                </c:pt>
                <c:pt idx="7135">
                  <c:v>-10.07956808778072</c:v>
                </c:pt>
                <c:pt idx="7136">
                  <c:v>-10.322642343459691</c:v>
                </c:pt>
                <c:pt idx="7137">
                  <c:v>-10.366141283244476</c:v>
                </c:pt>
                <c:pt idx="7138">
                  <c:v>-9.3979682748496547</c:v>
                </c:pt>
                <c:pt idx="7139">
                  <c:v>-9.6769139228372101</c:v>
                </c:pt>
                <c:pt idx="7140">
                  <c:v>-10.454769899143082</c:v>
                </c:pt>
                <c:pt idx="7141">
                  <c:v>-10.037826051753473</c:v>
                </c:pt>
                <c:pt idx="7142">
                  <c:v>-9.7158809118911744</c:v>
                </c:pt>
                <c:pt idx="7143">
                  <c:v>-10.100303422408844</c:v>
                </c:pt>
                <c:pt idx="7144">
                  <c:v>-10.016026342790678</c:v>
                </c:pt>
                <c:pt idx="7145">
                  <c:v>-10.001248480328854</c:v>
                </c:pt>
                <c:pt idx="7146">
                  <c:v>-10.08672437101179</c:v>
                </c:pt>
                <c:pt idx="7147">
                  <c:v>-10.556560529475101</c:v>
                </c:pt>
                <c:pt idx="7148">
                  <c:v>-9.9331657015383676</c:v>
                </c:pt>
                <c:pt idx="7149">
                  <c:v>-9.9414848583872306</c:v>
                </c:pt>
                <c:pt idx="7150">
                  <c:v>-9.8763559035209809</c:v>
                </c:pt>
                <c:pt idx="7151">
                  <c:v>-10.439805584458169</c:v>
                </c:pt>
                <c:pt idx="7152">
                  <c:v>-10.233133206112962</c:v>
                </c:pt>
                <c:pt idx="7153">
                  <c:v>-9.710709517291777</c:v>
                </c:pt>
                <c:pt idx="7154">
                  <c:v>-9.9497294870855804</c:v>
                </c:pt>
                <c:pt idx="7155">
                  <c:v>-10.540305102686098</c:v>
                </c:pt>
                <c:pt idx="7156">
                  <c:v>-10.564991352932442</c:v>
                </c:pt>
                <c:pt idx="7157">
                  <c:v>-10.07556808778072</c:v>
                </c:pt>
                <c:pt idx="7158">
                  <c:v>-10.374621224429397</c:v>
                </c:pt>
                <c:pt idx="7159">
                  <c:v>-10.214375271609573</c:v>
                </c:pt>
                <c:pt idx="7160">
                  <c:v>-10.119417850888798</c:v>
                </c:pt>
                <c:pt idx="7161">
                  <c:v>-9.4681793130899337</c:v>
                </c:pt>
                <c:pt idx="7162">
                  <c:v>-9.5532254230099429</c:v>
                </c:pt>
                <c:pt idx="7163">
                  <c:v>-10.049245195664778</c:v>
                </c:pt>
                <c:pt idx="7164">
                  <c:v>-10.442575602860993</c:v>
                </c:pt>
                <c:pt idx="7165">
                  <c:v>-9.8751805855674952</c:v>
                </c:pt>
                <c:pt idx="7166">
                  <c:v>-10.195761938689888</c:v>
                </c:pt>
                <c:pt idx="7167">
                  <c:v>-9.9827178428086967</c:v>
                </c:pt>
                <c:pt idx="7168">
                  <c:v>-10.17553776628046</c:v>
                </c:pt>
                <c:pt idx="7169">
                  <c:v>-9.7967787817421801</c:v>
                </c:pt>
                <c:pt idx="7170">
                  <c:v>-8.7564670078524518</c:v>
                </c:pt>
                <c:pt idx="7171">
                  <c:v>-9.7890579401157041</c:v>
                </c:pt>
                <c:pt idx="7172">
                  <c:v>-10.369607709997567</c:v>
                </c:pt>
                <c:pt idx="7173">
                  <c:v>-9.3802576722689537</c:v>
                </c:pt>
                <c:pt idx="7174">
                  <c:v>-10.224891004938913</c:v>
                </c:pt>
                <c:pt idx="7175">
                  <c:v>-10.341328430693194</c:v>
                </c:pt>
                <c:pt idx="7176">
                  <c:v>-9.4407272640764184</c:v>
                </c:pt>
                <c:pt idx="7177">
                  <c:v>-9.5334345432076439</c:v>
                </c:pt>
                <c:pt idx="7178">
                  <c:v>-9.2192984997231431</c:v>
                </c:pt>
                <c:pt idx="7179">
                  <c:v>-10.406628860837191</c:v>
                </c:pt>
                <c:pt idx="7180">
                  <c:v>-9.1432782768181369</c:v>
                </c:pt>
                <c:pt idx="7181">
                  <c:v>-10.104553933703137</c:v>
                </c:pt>
                <c:pt idx="7182">
                  <c:v>-10.263838005687289</c:v>
                </c:pt>
                <c:pt idx="7183">
                  <c:v>-10.139320923824167</c:v>
                </c:pt>
                <c:pt idx="7184">
                  <c:v>-10.136449552733859</c:v>
                </c:pt>
                <c:pt idx="7185">
                  <c:v>-10.360903094918182</c:v>
                </c:pt>
                <c:pt idx="7186">
                  <c:v>-9.8837101693043614</c:v>
                </c:pt>
                <c:pt idx="7187">
                  <c:v>-10.375879137703283</c:v>
                </c:pt>
                <c:pt idx="7188">
                  <c:v>-10.261627854459663</c:v>
                </c:pt>
                <c:pt idx="7189">
                  <c:v>-10.241985558442057</c:v>
                </c:pt>
                <c:pt idx="7190">
                  <c:v>-10.138362745057602</c:v>
                </c:pt>
                <c:pt idx="7191">
                  <c:v>-9.8562898675436799</c:v>
                </c:pt>
                <c:pt idx="7192">
                  <c:v>-10.0005107901312</c:v>
                </c:pt>
                <c:pt idx="7193">
                  <c:v>-9.6302685180714285</c:v>
                </c:pt>
                <c:pt idx="7194">
                  <c:v>-9.6841944575425956</c:v>
                </c:pt>
                <c:pt idx="7195">
                  <c:v>-9.7922666211337326</c:v>
                </c:pt>
                <c:pt idx="7196">
                  <c:v>-9.7987197634745957</c:v>
                </c:pt>
                <c:pt idx="7197">
                  <c:v>-9.5244138607016389</c:v>
                </c:pt>
                <c:pt idx="7198">
                  <c:v>-10.225949614410361</c:v>
                </c:pt>
                <c:pt idx="7199">
                  <c:v>-10.355967917074187</c:v>
                </c:pt>
                <c:pt idx="7200">
                  <c:v>-9.8937683838443515</c:v>
                </c:pt>
                <c:pt idx="7201">
                  <c:v>-10.520751624952995</c:v>
                </c:pt>
                <c:pt idx="7202">
                  <c:v>-9.9039444378874428</c:v>
                </c:pt>
                <c:pt idx="7203">
                  <c:v>-10.225949614410361</c:v>
                </c:pt>
                <c:pt idx="7204">
                  <c:v>-10.082724371011789</c:v>
                </c:pt>
                <c:pt idx="7205">
                  <c:v>-9.4515173278498317</c:v>
                </c:pt>
                <c:pt idx="7206">
                  <c:v>-10.354738491583994</c:v>
                </c:pt>
                <c:pt idx="7207">
                  <c:v>-9.8500831712850605</c:v>
                </c:pt>
                <c:pt idx="7208">
                  <c:v>-10.336502924038516</c:v>
                </c:pt>
                <c:pt idx="7209">
                  <c:v>-9.9481894353278584</c:v>
                </c:pt>
                <c:pt idx="7210">
                  <c:v>-10.001328285686892</c:v>
                </c:pt>
                <c:pt idx="7211">
                  <c:v>-9.7230886669271719</c:v>
                </c:pt>
                <c:pt idx="7212">
                  <c:v>-9.9692141301462609</c:v>
                </c:pt>
                <c:pt idx="7213">
                  <c:v>-9.7422980516582403</c:v>
                </c:pt>
                <c:pt idx="7214">
                  <c:v>-10.426415342041409</c:v>
                </c:pt>
                <c:pt idx="7215">
                  <c:v>-10.200892425926483</c:v>
                </c:pt>
                <c:pt idx="7216">
                  <c:v>-9.7801361848649808</c:v>
                </c:pt>
                <c:pt idx="7217">
                  <c:v>-9.9239128797006462</c:v>
                </c:pt>
                <c:pt idx="7218">
                  <c:v>-10.088130543840702</c:v>
                </c:pt>
                <c:pt idx="7219">
                  <c:v>-10.346180895625444</c:v>
                </c:pt>
                <c:pt idx="7220">
                  <c:v>-9.9489591198831455</c:v>
                </c:pt>
                <c:pt idx="7221">
                  <c:v>-9.8837101693043614</c:v>
                </c:pt>
                <c:pt idx="7222">
                  <c:v>-10.283986591279831</c:v>
                </c:pt>
                <c:pt idx="7223">
                  <c:v>-10.560308921302637</c:v>
                </c:pt>
                <c:pt idx="7224">
                  <c:v>-8.3535108037982564</c:v>
                </c:pt>
                <c:pt idx="7225">
                  <c:v>-10.571274121474223</c:v>
                </c:pt>
                <c:pt idx="7226">
                  <c:v>-10.388559493765321</c:v>
                </c:pt>
                <c:pt idx="7227">
                  <c:v>-9.8625412345314913</c:v>
                </c:pt>
                <c:pt idx="7228">
                  <c:v>-10.123173917125969</c:v>
                </c:pt>
                <c:pt idx="7229">
                  <c:v>-9.587585098393486</c:v>
                </c:pt>
                <c:pt idx="7230">
                  <c:v>-10.28059586883283</c:v>
                </c:pt>
                <c:pt idx="7231">
                  <c:v>-10.342539007842193</c:v>
                </c:pt>
                <c:pt idx="7232">
                  <c:v>-10.31511387971584</c:v>
                </c:pt>
                <c:pt idx="7233">
                  <c:v>-9.6938994631314195</c:v>
                </c:pt>
                <c:pt idx="7234">
                  <c:v>-10.048381357737977</c:v>
                </c:pt>
                <c:pt idx="7235">
                  <c:v>-9.9528178066548776</c:v>
                </c:pt>
                <c:pt idx="7236">
                  <c:v>-10.474415894848942</c:v>
                </c:pt>
                <c:pt idx="7237">
                  <c:v>-9.9076078299219326</c:v>
                </c:pt>
                <c:pt idx="7238">
                  <c:v>-9.7896987287569441</c:v>
                </c:pt>
                <c:pt idx="7239">
                  <c:v>-9.5119535116982323</c:v>
                </c:pt>
                <c:pt idx="7240">
                  <c:v>-9.9883778752458916</c:v>
                </c:pt>
                <c:pt idx="7241">
                  <c:v>-9.6813306106984527</c:v>
                </c:pt>
                <c:pt idx="7242">
                  <c:v>-10.179571016270485</c:v>
                </c:pt>
                <c:pt idx="7243">
                  <c:v>-10.272095397812009</c:v>
                </c:pt>
                <c:pt idx="7244">
                  <c:v>-9.7934252938403628</c:v>
                </c:pt>
                <c:pt idx="7245">
                  <c:v>-10.190739467749207</c:v>
                </c:pt>
                <c:pt idx="7246">
                  <c:v>-10.230465260695443</c:v>
                </c:pt>
                <c:pt idx="7247">
                  <c:v>-10.43180558445817</c:v>
                </c:pt>
                <c:pt idx="7248">
                  <c:v>-10.201018747054031</c:v>
                </c:pt>
                <c:pt idx="7249">
                  <c:v>-9.025810597220044</c:v>
                </c:pt>
                <c:pt idx="7250">
                  <c:v>-9.5689781551723687</c:v>
                </c:pt>
                <c:pt idx="7251">
                  <c:v>-10.284528243268033</c:v>
                </c:pt>
                <c:pt idx="7252">
                  <c:v>-9.6927746361102827</c:v>
                </c:pt>
                <c:pt idx="7253">
                  <c:v>-10.101475513592039</c:v>
                </c:pt>
                <c:pt idx="7254">
                  <c:v>-10.228328509399391</c:v>
                </c:pt>
                <c:pt idx="7255">
                  <c:v>-10.389683927294522</c:v>
                </c:pt>
                <c:pt idx="7256">
                  <c:v>-10.233680275953249</c:v>
                </c:pt>
                <c:pt idx="7257">
                  <c:v>-9.6010292905892776</c:v>
                </c:pt>
                <c:pt idx="7258">
                  <c:v>-10.257627854459663</c:v>
                </c:pt>
                <c:pt idx="7259">
                  <c:v>-9.6611038217301353</c:v>
                </c:pt>
                <c:pt idx="7260">
                  <c:v>-9.9859527765170526</c:v>
                </c:pt>
                <c:pt idx="7261">
                  <c:v>-9.7492929954806762</c:v>
                </c:pt>
                <c:pt idx="7262">
                  <c:v>-9.503111651091702</c:v>
                </c:pt>
                <c:pt idx="7263">
                  <c:v>-10.012176321845306</c:v>
                </c:pt>
                <c:pt idx="7264">
                  <c:v>-10.471827087626961</c:v>
                </c:pt>
                <c:pt idx="7265">
                  <c:v>-9.9875687564507203</c:v>
                </c:pt>
                <c:pt idx="7266">
                  <c:v>-10.164569106841633</c:v>
                </c:pt>
                <c:pt idx="7267">
                  <c:v>-10.081423251372131</c:v>
                </c:pt>
                <c:pt idx="7268">
                  <c:v>-9.9304504833752585</c:v>
                </c:pt>
                <c:pt idx="7269">
                  <c:v>-10.554753703404948</c:v>
                </c:pt>
                <c:pt idx="7270">
                  <c:v>-9.9154356070870531</c:v>
                </c:pt>
                <c:pt idx="7271">
                  <c:v>-9.4159598150717496</c:v>
                </c:pt>
                <c:pt idx="7272">
                  <c:v>-9.3174788995773223</c:v>
                </c:pt>
                <c:pt idx="7273">
                  <c:v>-8.9938021872723848</c:v>
                </c:pt>
                <c:pt idx="7274">
                  <c:v>-10.130540565231797</c:v>
                </c:pt>
                <c:pt idx="7275">
                  <c:v>-9.9229106012742943</c:v>
                </c:pt>
                <c:pt idx="7276">
                  <c:v>-10.24231228700932</c:v>
                </c:pt>
                <c:pt idx="7277">
                  <c:v>-10.158640148914154</c:v>
                </c:pt>
                <c:pt idx="7278">
                  <c:v>-9.5218319654473476</c:v>
                </c:pt>
                <c:pt idx="7279">
                  <c:v>-10.176549834220006</c:v>
                </c:pt>
                <c:pt idx="7280">
                  <c:v>-9.6489709532146239</c:v>
                </c:pt>
                <c:pt idx="7281">
                  <c:v>-10.355666669138145</c:v>
                </c:pt>
                <c:pt idx="7282">
                  <c:v>-9.6456911923744926</c:v>
                </c:pt>
                <c:pt idx="7283">
                  <c:v>-9.953470972946576</c:v>
                </c:pt>
                <c:pt idx="7284">
                  <c:v>-9.8481471460316303</c:v>
                </c:pt>
                <c:pt idx="7285">
                  <c:v>-10.334912326315257</c:v>
                </c:pt>
                <c:pt idx="7286">
                  <c:v>-9.0417237107907731</c:v>
                </c:pt>
                <c:pt idx="7287">
                  <c:v>-9.8977537962122391</c:v>
                </c:pt>
                <c:pt idx="7288">
                  <c:v>-10.502004429215406</c:v>
                </c:pt>
                <c:pt idx="7289">
                  <c:v>-10.353199085194996</c:v>
                </c:pt>
                <c:pt idx="7290">
                  <c:v>-10.169541009162467</c:v>
                </c:pt>
                <c:pt idx="7291">
                  <c:v>-8.3423025552606038</c:v>
                </c:pt>
                <c:pt idx="7292">
                  <c:v>-10.126735131044896</c:v>
                </c:pt>
                <c:pt idx="7293">
                  <c:v>-10.464793940181286</c:v>
                </c:pt>
                <c:pt idx="7294">
                  <c:v>-10.161599569030251</c:v>
                </c:pt>
                <c:pt idx="7295">
                  <c:v>-10.216669422077944</c:v>
                </c:pt>
                <c:pt idx="7296">
                  <c:v>-10.418421822529259</c:v>
                </c:pt>
                <c:pt idx="7297">
                  <c:v>-10.005545839542354</c:v>
                </c:pt>
                <c:pt idx="7298">
                  <c:v>-10.285667376498592</c:v>
                </c:pt>
                <c:pt idx="7299">
                  <c:v>-9.7812231040242601</c:v>
                </c:pt>
                <c:pt idx="7300">
                  <c:v>-10.11354589119051</c:v>
                </c:pt>
                <c:pt idx="7301">
                  <c:v>-9.7999170203500743</c:v>
                </c:pt>
                <c:pt idx="7302">
                  <c:v>-9.9304504833752585</c:v>
                </c:pt>
                <c:pt idx="7303">
                  <c:v>-10.353199085194996</c:v>
                </c:pt>
                <c:pt idx="7304">
                  <c:v>-10.342180895625445</c:v>
                </c:pt>
                <c:pt idx="7305">
                  <c:v>-10.069788191740248</c:v>
                </c:pt>
                <c:pt idx="7306">
                  <c:v>-9.702039672904494</c:v>
                </c:pt>
                <c:pt idx="7307">
                  <c:v>-10.11354589119051</c:v>
                </c:pt>
                <c:pt idx="7308">
                  <c:v>-10.342180895625445</c:v>
                </c:pt>
                <c:pt idx="7309">
                  <c:v>-9.8999444378874433</c:v>
                </c:pt>
                <c:pt idx="7310">
                  <c:v>-9.7812231040242601</c:v>
                </c:pt>
                <c:pt idx="7311">
                  <c:v>-10.236907235567612</c:v>
                </c:pt>
                <c:pt idx="7312">
                  <c:v>-9.6057061195217841</c:v>
                </c:pt>
                <c:pt idx="7313">
                  <c:v>-10.354432000893569</c:v>
                </c:pt>
                <c:pt idx="7314">
                  <c:v>-9.8933890183649726</c:v>
                </c:pt>
                <c:pt idx="7315">
                  <c:v>-9.8904913043719809</c:v>
                </c:pt>
                <c:pt idx="7316">
                  <c:v>-10.074244789325244</c:v>
                </c:pt>
                <c:pt idx="7317">
                  <c:v>-8.7618826985783649</c:v>
                </c:pt>
                <c:pt idx="7318">
                  <c:v>-10.166554453908986</c:v>
                </c:pt>
                <c:pt idx="7319">
                  <c:v>-9.5063587164201291</c:v>
                </c:pt>
                <c:pt idx="7320">
                  <c:v>-10.04265625495878</c:v>
                </c:pt>
                <c:pt idx="7321">
                  <c:v>-10.360622967686432</c:v>
                </c:pt>
                <c:pt idx="7322">
                  <c:v>-9.8622434039864242</c:v>
                </c:pt>
                <c:pt idx="7323">
                  <c:v>-9.7097616991748339</c:v>
                </c:pt>
                <c:pt idx="7324">
                  <c:v>-10.25583800568729</c:v>
                </c:pt>
                <c:pt idx="7325">
                  <c:v>-9.8338759704075063</c:v>
                </c:pt>
                <c:pt idx="7326">
                  <c:v>-10.290834627438246</c:v>
                </c:pt>
                <c:pt idx="7327">
                  <c:v>-10.161561213133167</c:v>
                </c:pt>
                <c:pt idx="7328">
                  <c:v>-9.4237660604255105</c:v>
                </c:pt>
                <c:pt idx="7329">
                  <c:v>-9.3920865600471508</c:v>
                </c:pt>
                <c:pt idx="7330">
                  <c:v>-9.7645612331014338</c:v>
                </c:pt>
                <c:pt idx="7331">
                  <c:v>-9.9363512100640179</c:v>
                </c:pt>
                <c:pt idx="7332">
                  <c:v>-9.1056389001778744</c:v>
                </c:pt>
                <c:pt idx="7333">
                  <c:v>-10.158588287365589</c:v>
                </c:pt>
                <c:pt idx="7334">
                  <c:v>-9.4931134033341262</c:v>
                </c:pt>
                <c:pt idx="7335">
                  <c:v>-9.3015954962479643</c:v>
                </c:pt>
                <c:pt idx="7336">
                  <c:v>-9.9099482968541146</c:v>
                </c:pt>
                <c:pt idx="7337">
                  <c:v>-10.183679256842748</c:v>
                </c:pt>
                <c:pt idx="7338">
                  <c:v>-9.6276202846252872</c:v>
                </c:pt>
                <c:pt idx="7339">
                  <c:v>-10.009008702324733</c:v>
                </c:pt>
                <c:pt idx="7340">
                  <c:v>-10.190836593099746</c:v>
                </c:pt>
                <c:pt idx="7341">
                  <c:v>-9.9811459125818303</c:v>
                </c:pt>
                <c:pt idx="7342">
                  <c:v>-10.188785614664367</c:v>
                </c:pt>
                <c:pt idx="7343">
                  <c:v>-9.5023587164201295</c:v>
                </c:pt>
                <c:pt idx="7344">
                  <c:v>-10.133240458227068</c:v>
                </c:pt>
                <c:pt idx="7345">
                  <c:v>-9.1912545133258625</c:v>
                </c:pt>
                <c:pt idx="7346">
                  <c:v>-10.324901306035807</c:v>
                </c:pt>
                <c:pt idx="7347">
                  <c:v>-9.2503924511015612</c:v>
                </c:pt>
                <c:pt idx="7348">
                  <c:v>-9.7228413147078445</c:v>
                </c:pt>
                <c:pt idx="7349">
                  <c:v>-10.529268075243014</c:v>
                </c:pt>
                <c:pt idx="7350">
                  <c:v>-10.165541009162467</c:v>
                </c:pt>
                <c:pt idx="7351">
                  <c:v>-9.327804910366055</c:v>
                </c:pt>
                <c:pt idx="7352">
                  <c:v>-9.9651640640283716</c:v>
                </c:pt>
                <c:pt idx="7353">
                  <c:v>-10.492174951200973</c:v>
                </c:pt>
                <c:pt idx="7354">
                  <c:v>-10.07472437101179</c:v>
                </c:pt>
                <c:pt idx="7355">
                  <c:v>-9.3477998730349174</c:v>
                </c:pt>
                <c:pt idx="7356">
                  <c:v>-10.470656370140963</c:v>
                </c:pt>
                <c:pt idx="7357">
                  <c:v>-10.29661368377886</c:v>
                </c:pt>
                <c:pt idx="7358">
                  <c:v>-10.541480423538916</c:v>
                </c:pt>
                <c:pt idx="7359">
                  <c:v>-10.268095397812008</c:v>
                </c:pt>
                <c:pt idx="7360">
                  <c:v>-10.273724639574931</c:v>
                </c:pt>
                <c:pt idx="7361">
                  <c:v>-10.165541009162467</c:v>
                </c:pt>
                <c:pt idx="7362">
                  <c:v>-10.151690777782143</c:v>
                </c:pt>
                <c:pt idx="7363">
                  <c:v>-9.8952136099404111</c:v>
                </c:pt>
                <c:pt idx="7364">
                  <c:v>-10.128449552733858</c:v>
                </c:pt>
                <c:pt idx="7365">
                  <c:v>-10.225396227989657</c:v>
                </c:pt>
                <c:pt idx="7366">
                  <c:v>-9.0812599283552409</c:v>
                </c:pt>
                <c:pt idx="7367">
                  <c:v>-10.47207447488667</c:v>
                </c:pt>
                <c:pt idx="7368">
                  <c:v>-10.344284848811661</c:v>
                </c:pt>
                <c:pt idx="7369">
                  <c:v>-8.9465898927477667</c:v>
                </c:pt>
                <c:pt idx="7370">
                  <c:v>-10.195985327581969</c:v>
                </c:pt>
                <c:pt idx="7371">
                  <c:v>-9.7696038537307306</c:v>
                </c:pt>
                <c:pt idx="7372">
                  <c:v>-8.542557218637711</c:v>
                </c:pt>
                <c:pt idx="7373">
                  <c:v>-9.8657670962989972</c:v>
                </c:pt>
                <c:pt idx="7374">
                  <c:v>-9.9604262942974131</c:v>
                </c:pt>
                <c:pt idx="7375">
                  <c:v>-9.793314504653825</c:v>
                </c:pt>
                <c:pt idx="7376">
                  <c:v>-9.2503924511015612</c:v>
                </c:pt>
                <c:pt idx="7377">
                  <c:v>-10.56643263027761</c:v>
                </c:pt>
                <c:pt idx="7378">
                  <c:v>-10.208468258077247</c:v>
                </c:pt>
                <c:pt idx="7379">
                  <c:v>-9.8974079411213065</c:v>
                </c:pt>
                <c:pt idx="7380">
                  <c:v>-9.731873517037771</c:v>
                </c:pt>
                <c:pt idx="7381">
                  <c:v>-9.9003423660873207</c:v>
                </c:pt>
                <c:pt idx="7382">
                  <c:v>-9.2858789616521342</c:v>
                </c:pt>
                <c:pt idx="7383">
                  <c:v>-10.459394118824633</c:v>
                </c:pt>
                <c:pt idx="7384">
                  <c:v>-10.270342718506322</c:v>
                </c:pt>
                <c:pt idx="7385">
                  <c:v>-8.2119327499859693</c:v>
                </c:pt>
                <c:pt idx="7386">
                  <c:v>-9.7533212478213187</c:v>
                </c:pt>
                <c:pt idx="7387">
                  <c:v>-10.16853786882481</c:v>
                </c:pt>
                <c:pt idx="7388">
                  <c:v>-10.552308921302638</c:v>
                </c:pt>
                <c:pt idx="7389">
                  <c:v>-10.233985558442056</c:v>
                </c:pt>
                <c:pt idx="7390">
                  <c:v>-9.4448211894363894</c:v>
                </c:pt>
                <c:pt idx="7391">
                  <c:v>-10.025826051753473</c:v>
                </c:pt>
                <c:pt idx="7392">
                  <c:v>-10.285093767386833</c:v>
                </c:pt>
                <c:pt idx="7393">
                  <c:v>-10.007344738283649</c:v>
                </c:pt>
                <c:pt idx="7394">
                  <c:v>-10.159548831766653</c:v>
                </c:pt>
                <c:pt idx="7395">
                  <c:v>-9.5766015864718206</c:v>
                </c:pt>
                <c:pt idx="7396">
                  <c:v>-10.14573007951434</c:v>
                </c:pt>
                <c:pt idx="7397">
                  <c:v>-8.9791305701117405</c:v>
                </c:pt>
                <c:pt idx="7398">
                  <c:v>-9.9134104472506017</c:v>
                </c:pt>
                <c:pt idx="7399">
                  <c:v>-9.797801348970431</c:v>
                </c:pt>
                <c:pt idx="7400">
                  <c:v>-8.7485738191145703</c:v>
                </c:pt>
                <c:pt idx="7401">
                  <c:v>-10.024376975653958</c:v>
                </c:pt>
                <c:pt idx="7402">
                  <c:v>-9.9950723999103701</c:v>
                </c:pt>
                <c:pt idx="7403">
                  <c:v>-9.9844348137927188</c:v>
                </c:pt>
                <c:pt idx="7404">
                  <c:v>-10.165539124225372</c:v>
                </c:pt>
                <c:pt idx="7405">
                  <c:v>-9.329143050738324</c:v>
                </c:pt>
                <c:pt idx="7406">
                  <c:v>-10.034656254958781</c:v>
                </c:pt>
                <c:pt idx="7407">
                  <c:v>-9.4790559450677669</c:v>
                </c:pt>
                <c:pt idx="7408">
                  <c:v>-9.8271573798820562</c:v>
                </c:pt>
                <c:pt idx="7409">
                  <c:v>-9.4623994140925998</c:v>
                </c:pt>
                <c:pt idx="7410">
                  <c:v>-10.21819700167007</c:v>
                </c:pt>
                <c:pt idx="7411">
                  <c:v>-9.741907925746224</c:v>
                </c:pt>
                <c:pt idx="7412">
                  <c:v>-8.8918949290510234</c:v>
                </c:pt>
                <c:pt idx="7413">
                  <c:v>-10.279950134616211</c:v>
                </c:pt>
                <c:pt idx="7414">
                  <c:v>-9.9323512100640183</c:v>
                </c:pt>
                <c:pt idx="7415">
                  <c:v>-10.066244789325244</c:v>
                </c:pt>
                <c:pt idx="7416">
                  <c:v>-10.148672789151647</c:v>
                </c:pt>
                <c:pt idx="7417">
                  <c:v>-10.177645089721448</c:v>
                </c:pt>
                <c:pt idx="7418">
                  <c:v>-9.8512386163142835</c:v>
                </c:pt>
                <c:pt idx="7419">
                  <c:v>-9.8617670962989976</c:v>
                </c:pt>
                <c:pt idx="7420">
                  <c:v>-10.028645234679331</c:v>
                </c:pt>
                <c:pt idx="7421">
                  <c:v>-9.436482574202822</c:v>
                </c:pt>
                <c:pt idx="7422">
                  <c:v>-9.8401471460316294</c:v>
                </c:pt>
                <c:pt idx="7423">
                  <c:v>-9.6295455656511049</c:v>
                </c:pt>
                <c:pt idx="7424">
                  <c:v>-10.319704077777606</c:v>
                </c:pt>
                <c:pt idx="7425">
                  <c:v>-10.252945193808916</c:v>
                </c:pt>
                <c:pt idx="7426">
                  <c:v>-9.5072338623717663</c:v>
                </c:pt>
                <c:pt idx="7427">
                  <c:v>-10.09347551359204</c:v>
                </c:pt>
                <c:pt idx="7428">
                  <c:v>-10.339060621739645</c:v>
                </c:pt>
                <c:pt idx="7429">
                  <c:v>-10.44704223751636</c:v>
                </c:pt>
                <c:pt idx="7430">
                  <c:v>-10.222465260695444</c:v>
                </c:pt>
                <c:pt idx="7431">
                  <c:v>-9.9747298082038949</c:v>
                </c:pt>
                <c:pt idx="7432">
                  <c:v>-10.134057935711336</c:v>
                </c:pt>
                <c:pt idx="7433">
                  <c:v>-10.046804550383168</c:v>
                </c:pt>
                <c:pt idx="7434">
                  <c:v>-9.8332862180697767</c:v>
                </c:pt>
                <c:pt idx="7435">
                  <c:v>-10.157561213133167</c:v>
                </c:pt>
                <c:pt idx="7436">
                  <c:v>-10.177645089721448</c:v>
                </c:pt>
                <c:pt idx="7437">
                  <c:v>-10.052063430002537</c:v>
                </c:pt>
                <c:pt idx="7438">
                  <c:v>-10.052943013838521</c:v>
                </c:pt>
                <c:pt idx="7439">
                  <c:v>-10.220328509399391</c:v>
                </c:pt>
                <c:pt idx="7440">
                  <c:v>-9.9346521093268834</c:v>
                </c:pt>
                <c:pt idx="7441">
                  <c:v>-10.486723674399171</c:v>
                </c:pt>
                <c:pt idx="7442">
                  <c:v>-9.6193362366616952</c:v>
                </c:pt>
                <c:pt idx="7443">
                  <c:v>-9.4317349953760097</c:v>
                </c:pt>
                <c:pt idx="7444">
                  <c:v>-10.089795046374208</c:v>
                </c:pt>
                <c:pt idx="7445">
                  <c:v>-10.169555727747374</c:v>
                </c:pt>
                <c:pt idx="7446">
                  <c:v>-10.113058058784095</c:v>
                </c:pt>
                <c:pt idx="7447">
                  <c:v>-10.052943013838521</c:v>
                </c:pt>
                <c:pt idx="7448">
                  <c:v>-10.038109893559792</c:v>
                </c:pt>
                <c:pt idx="7449">
                  <c:v>-9.9540670652404337</c:v>
                </c:pt>
                <c:pt idx="7450">
                  <c:v>-10.181718199008618</c:v>
                </c:pt>
                <c:pt idx="7451">
                  <c:v>-10.314931598936882</c:v>
                </c:pt>
                <c:pt idx="7452">
                  <c:v>-10.107417850888799</c:v>
                </c:pt>
                <c:pt idx="7453">
                  <c:v>-10.204468258077247</c:v>
                </c:pt>
                <c:pt idx="7454">
                  <c:v>-9.6631583400131813</c:v>
                </c:pt>
                <c:pt idx="7455">
                  <c:v>-9.8547339488533225</c:v>
                </c:pt>
                <c:pt idx="7456">
                  <c:v>-10.177645089721448</c:v>
                </c:pt>
                <c:pt idx="7457">
                  <c:v>-9.7260595470840663</c:v>
                </c:pt>
                <c:pt idx="7458">
                  <c:v>-10.09439807232328</c:v>
                </c:pt>
                <c:pt idx="7459">
                  <c:v>-10.440143162613023</c:v>
                </c:pt>
                <c:pt idx="7460">
                  <c:v>-10.091633330581656</c:v>
                </c:pt>
                <c:pt idx="7461">
                  <c:v>-10.310185199345653</c:v>
                </c:pt>
                <c:pt idx="7462">
                  <c:v>-9.1227923436593326</c:v>
                </c:pt>
                <c:pt idx="7463">
                  <c:v>-9.9361894353278579</c:v>
                </c:pt>
                <c:pt idx="7464">
                  <c:v>-9.4206155362524431</c:v>
                </c:pt>
                <c:pt idx="7465">
                  <c:v>-9.8904833963927317</c:v>
                </c:pt>
                <c:pt idx="7466">
                  <c:v>-9.9803778752458925</c:v>
                </c:pt>
                <c:pt idx="7467">
                  <c:v>-9.2446556199613461</c:v>
                </c:pt>
                <c:pt idx="7468">
                  <c:v>-9.6039813229543185</c:v>
                </c:pt>
                <c:pt idx="7469">
                  <c:v>-10.082480569769604</c:v>
                </c:pt>
                <c:pt idx="7470">
                  <c:v>-9.5545091155136692</c:v>
                </c:pt>
                <c:pt idx="7471">
                  <c:v>-10.230312287009319</c:v>
                </c:pt>
                <c:pt idx="7472">
                  <c:v>-10.023789903281994</c:v>
                </c:pt>
                <c:pt idx="7473">
                  <c:v>-10.198375271609573</c:v>
                </c:pt>
                <c:pt idx="7474">
                  <c:v>-10.139773797237366</c:v>
                </c:pt>
                <c:pt idx="7475">
                  <c:v>-9.7238735170377719</c:v>
                </c:pt>
                <c:pt idx="7476">
                  <c:v>-10.253388113796833</c:v>
                </c:pt>
                <c:pt idx="7477">
                  <c:v>-9.9587490808255197</c:v>
                </c:pt>
                <c:pt idx="7478">
                  <c:v>-10.552127056568397</c:v>
                </c:pt>
                <c:pt idx="7479">
                  <c:v>-10.273667376498592</c:v>
                </c:pt>
                <c:pt idx="7480">
                  <c:v>-9.8361471460316299</c:v>
                </c:pt>
                <c:pt idx="7481">
                  <c:v>-9.3787815604557085</c:v>
                </c:pt>
                <c:pt idx="7482">
                  <c:v>-8.5305644051958538</c:v>
                </c:pt>
                <c:pt idx="7483">
                  <c:v>-10.479828375172314</c:v>
                </c:pt>
                <c:pt idx="7484">
                  <c:v>-10.098745494469831</c:v>
                </c:pt>
                <c:pt idx="7485">
                  <c:v>-10.521268075243013</c:v>
                </c:pt>
                <c:pt idx="7486">
                  <c:v>-10.271390602026415</c:v>
                </c:pt>
                <c:pt idx="7487">
                  <c:v>-10.115684927710133</c:v>
                </c:pt>
                <c:pt idx="7488">
                  <c:v>-9.9675187547730566</c:v>
                </c:pt>
                <c:pt idx="7489">
                  <c:v>-9.8279205118704827</c:v>
                </c:pt>
                <c:pt idx="7490">
                  <c:v>-10.287454792394394</c:v>
                </c:pt>
                <c:pt idx="7491">
                  <c:v>-8.9534210265065415</c:v>
                </c:pt>
                <c:pt idx="7492">
                  <c:v>-9.7984057692542255</c:v>
                </c:pt>
                <c:pt idx="7493">
                  <c:v>-10.217396227989658</c:v>
                </c:pt>
                <c:pt idx="7494">
                  <c:v>-9.9755687564507198</c:v>
                </c:pt>
                <c:pt idx="7495">
                  <c:v>-9.4342154205906414</c:v>
                </c:pt>
                <c:pt idx="7496">
                  <c:v>-10.166562787528369</c:v>
                </c:pt>
                <c:pt idx="7497">
                  <c:v>-10.576012767845015</c:v>
                </c:pt>
                <c:pt idx="7498">
                  <c:v>-9.1690784143848418</c:v>
                </c:pt>
                <c:pt idx="7499">
                  <c:v>-9.8116973670096339</c:v>
                </c:pt>
                <c:pt idx="7500">
                  <c:v>-10.35235883995667</c:v>
                </c:pt>
                <c:pt idx="7501">
                  <c:v>-9.7571899620205311</c:v>
                </c:pt>
                <c:pt idx="7502">
                  <c:v>-9.8792148270825439</c:v>
                </c:pt>
                <c:pt idx="7503">
                  <c:v>-10.184892425926483</c:v>
                </c:pt>
                <c:pt idx="7504">
                  <c:v>-10.041058642330396</c:v>
                </c:pt>
                <c:pt idx="7505">
                  <c:v>-10.184892425926483</c:v>
                </c:pt>
                <c:pt idx="7506">
                  <c:v>-9.5594791328974118</c:v>
                </c:pt>
                <c:pt idx="7507">
                  <c:v>-10.46691764915626</c:v>
                </c:pt>
                <c:pt idx="7508">
                  <c:v>-10.002675860156721</c:v>
                </c:pt>
                <c:pt idx="7509">
                  <c:v>-9.5460586072432392</c:v>
                </c:pt>
                <c:pt idx="7510">
                  <c:v>-10.337510803798256</c:v>
                </c:pt>
                <c:pt idx="7511">
                  <c:v>-9.6250052303529294</c:v>
                </c:pt>
                <c:pt idx="7512">
                  <c:v>-9.6819273754484296</c:v>
                </c:pt>
                <c:pt idx="7513">
                  <c:v>-10.315704077777607</c:v>
                </c:pt>
                <c:pt idx="7514">
                  <c:v>-10.145655912022656</c:v>
                </c:pt>
                <c:pt idx="7515">
                  <c:v>-9.7673120164242437</c:v>
                </c:pt>
                <c:pt idx="7516">
                  <c:v>-10.509225054397133</c:v>
                </c:pt>
                <c:pt idx="7517">
                  <c:v>-10.149599569030251</c:v>
                </c:pt>
                <c:pt idx="7518">
                  <c:v>-10.056011935571519</c:v>
                </c:pt>
                <c:pt idx="7519">
                  <c:v>-8.892763584061683</c:v>
                </c:pt>
                <c:pt idx="7520">
                  <c:v>-10.253388113796833</c:v>
                </c:pt>
                <c:pt idx="7521">
                  <c:v>-9.5524944625810253</c:v>
                </c:pt>
                <c:pt idx="7522">
                  <c:v>-9.7017616991748348</c:v>
                </c:pt>
                <c:pt idx="7523">
                  <c:v>-9.3849055973202908</c:v>
                </c:pt>
                <c:pt idx="7524">
                  <c:v>-10.455600369000162</c:v>
                </c:pt>
                <c:pt idx="7525">
                  <c:v>-10.492933905731954</c:v>
                </c:pt>
                <c:pt idx="7526">
                  <c:v>-9.7892212082284438</c:v>
                </c:pt>
                <c:pt idx="7527">
                  <c:v>-10.183863901278409</c:v>
                </c:pt>
                <c:pt idx="7528">
                  <c:v>-9.6801988396266143</c:v>
                </c:pt>
                <c:pt idx="7529">
                  <c:v>-9.8238362302204862</c:v>
                </c:pt>
                <c:pt idx="7530">
                  <c:v>-10.367465115737561</c:v>
                </c:pt>
                <c:pt idx="7531">
                  <c:v>-10.10154589119051</c:v>
                </c:pt>
                <c:pt idx="7532">
                  <c:v>-10.18798532758197</c:v>
                </c:pt>
                <c:pt idx="7533">
                  <c:v>-10.343666669138146</c:v>
                </c:pt>
                <c:pt idx="7534">
                  <c:v>-10.027216294170234</c:v>
                </c:pt>
                <c:pt idx="7535">
                  <c:v>-9.3374691320197325</c:v>
                </c:pt>
                <c:pt idx="7536">
                  <c:v>-10.192126403191274</c:v>
                </c:pt>
                <c:pt idx="7537">
                  <c:v>-10.106233376737581</c:v>
                </c:pt>
                <c:pt idx="7538">
                  <c:v>-10.131024645843185</c:v>
                </c:pt>
                <c:pt idx="7539">
                  <c:v>-9.7172407332607698</c:v>
                </c:pt>
                <c:pt idx="7540">
                  <c:v>-8.8459237650313476</c:v>
                </c:pt>
                <c:pt idx="7541">
                  <c:v>-10.081795046374209</c:v>
                </c:pt>
                <c:pt idx="7542">
                  <c:v>-10.007059988610761</c:v>
                </c:pt>
                <c:pt idx="7543">
                  <c:v>-10.196468258077246</c:v>
                </c:pt>
                <c:pt idx="7544">
                  <c:v>-10.115494534535607</c:v>
                </c:pt>
                <c:pt idx="7545">
                  <c:v>-10.10789195677531</c:v>
                </c:pt>
                <c:pt idx="7546">
                  <c:v>-10.367283095352224</c:v>
                </c:pt>
                <c:pt idx="7547">
                  <c:v>-10.523352786387651</c:v>
                </c:pt>
                <c:pt idx="7548">
                  <c:v>-9.8744913043719826</c:v>
                </c:pt>
                <c:pt idx="7549">
                  <c:v>-10.029245195664778</c:v>
                </c:pt>
                <c:pt idx="7550">
                  <c:v>-10.350858378268084</c:v>
                </c:pt>
                <c:pt idx="7551">
                  <c:v>-9.565555684003435</c:v>
                </c:pt>
                <c:pt idx="7552">
                  <c:v>-10.157539124225373</c:v>
                </c:pt>
                <c:pt idx="7553">
                  <c:v>-10.454415894848943</c:v>
                </c:pt>
                <c:pt idx="7554">
                  <c:v>-10.349607709997567</c:v>
                </c:pt>
                <c:pt idx="7555">
                  <c:v>-10.003696619591921</c:v>
                </c:pt>
                <c:pt idx="7556">
                  <c:v>-9.6275115451483728</c:v>
                </c:pt>
                <c:pt idx="7557">
                  <c:v>-10.145599569030251</c:v>
                </c:pt>
                <c:pt idx="7558">
                  <c:v>-9.8418444122207092</c:v>
                </c:pt>
                <c:pt idx="7559">
                  <c:v>-9.4092226062982363</c:v>
                </c:pt>
                <c:pt idx="7560">
                  <c:v>-10.381427713776141</c:v>
                </c:pt>
                <c:pt idx="7561">
                  <c:v>-10.069940104836467</c:v>
                </c:pt>
                <c:pt idx="7562">
                  <c:v>-10.122201818550783</c:v>
                </c:pt>
                <c:pt idx="7563">
                  <c:v>-9.6335187860702529</c:v>
                </c:pt>
                <c:pt idx="7564">
                  <c:v>-9.6995337275972808</c:v>
                </c:pt>
                <c:pt idx="7565">
                  <c:v>-8.6767226743100601</c:v>
                </c:pt>
                <c:pt idx="7566">
                  <c:v>-9.8003618312012968</c:v>
                </c:pt>
                <c:pt idx="7567">
                  <c:v>-10.327398259474062</c:v>
                </c:pt>
                <c:pt idx="7568">
                  <c:v>-9.0842708124536689</c:v>
                </c:pt>
                <c:pt idx="7569">
                  <c:v>-10.461494898692685</c:v>
                </c:pt>
                <c:pt idx="7570">
                  <c:v>-10.306931598936883</c:v>
                </c:pt>
                <c:pt idx="7571">
                  <c:v>-10.38924116044176</c:v>
                </c:pt>
                <c:pt idx="7572">
                  <c:v>-9.8439365584681937</c:v>
                </c:pt>
                <c:pt idx="7573">
                  <c:v>-10.282297445169457</c:v>
                </c:pt>
                <c:pt idx="7574">
                  <c:v>-9.4121906944910734</c:v>
                </c:pt>
                <c:pt idx="7575">
                  <c:v>-10.265119779912586</c:v>
                </c:pt>
                <c:pt idx="7576">
                  <c:v>-10.174739467749209</c:v>
                </c:pt>
                <c:pt idx="7577">
                  <c:v>-10.306931598936883</c:v>
                </c:pt>
                <c:pt idx="7578">
                  <c:v>-9.7394619771210742</c:v>
                </c:pt>
                <c:pt idx="7579">
                  <c:v>-10.15553776628046</c:v>
                </c:pt>
                <c:pt idx="7580">
                  <c:v>-10.240524884198683</c:v>
                </c:pt>
                <c:pt idx="7581">
                  <c:v>-10.195421134425647</c:v>
                </c:pt>
                <c:pt idx="7582">
                  <c:v>-10.262854879114769</c:v>
                </c:pt>
                <c:pt idx="7583">
                  <c:v>-9.6954046042037483</c:v>
                </c:pt>
                <c:pt idx="7584">
                  <c:v>-10.150554453908988</c:v>
                </c:pt>
                <c:pt idx="7585">
                  <c:v>-9.8658557174446475</c:v>
                </c:pt>
                <c:pt idx="7586">
                  <c:v>-9.8986916336250328</c:v>
                </c:pt>
                <c:pt idx="7587">
                  <c:v>-9.8349067638058791</c:v>
                </c:pt>
                <c:pt idx="7588">
                  <c:v>-9.3373571822173176</c:v>
                </c:pt>
                <c:pt idx="7589">
                  <c:v>-9.9796940632597355</c:v>
                </c:pt>
                <c:pt idx="7590">
                  <c:v>-10.323751274562083</c:v>
                </c:pt>
                <c:pt idx="7591">
                  <c:v>-9.9382489299746748</c:v>
                </c:pt>
                <c:pt idx="7592">
                  <c:v>-9.848136029809595</c:v>
                </c:pt>
                <c:pt idx="7593">
                  <c:v>-10.204891004938913</c:v>
                </c:pt>
                <c:pt idx="7594">
                  <c:v>-10.308122262541843</c:v>
                </c:pt>
                <c:pt idx="7595">
                  <c:v>-10.514241629798533</c:v>
                </c:pt>
                <c:pt idx="7596">
                  <c:v>-10.076303422408845</c:v>
                </c:pt>
                <c:pt idx="7597">
                  <c:v>-9.9382489299746748</c:v>
                </c:pt>
                <c:pt idx="7598">
                  <c:v>-10.149561213133168</c:v>
                </c:pt>
                <c:pt idx="7599">
                  <c:v>-10.047587122315111</c:v>
                </c:pt>
                <c:pt idx="7600">
                  <c:v>-10.256095397812009</c:v>
                </c:pt>
                <c:pt idx="7601">
                  <c:v>-10.288099664232456</c:v>
                </c:pt>
                <c:pt idx="7602">
                  <c:v>-9.9039128797006466</c:v>
                </c:pt>
                <c:pt idx="7603">
                  <c:v>-9.9258844654732883</c:v>
                </c:pt>
                <c:pt idx="7604">
                  <c:v>-8.2367852273177764</c:v>
                </c:pt>
                <c:pt idx="7605">
                  <c:v>-10.191245217902317</c:v>
                </c:pt>
                <c:pt idx="7606">
                  <c:v>-9.7607704229098147</c:v>
                </c:pt>
                <c:pt idx="7607">
                  <c:v>-10.481628656919057</c:v>
                </c:pt>
                <c:pt idx="7608">
                  <c:v>-10.213396227989659</c:v>
                </c:pt>
                <c:pt idx="7609">
                  <c:v>-9.958724323296547</c:v>
                </c:pt>
                <c:pt idx="7610">
                  <c:v>-10.167615675331398</c:v>
                </c:pt>
                <c:pt idx="7611">
                  <c:v>-10.000346224063438</c:v>
                </c:pt>
                <c:pt idx="7612">
                  <c:v>-10.445996549796156</c:v>
                </c:pt>
                <c:pt idx="7613">
                  <c:v>-10.235030944542586</c:v>
                </c:pt>
                <c:pt idx="7614">
                  <c:v>-9.4289154618089945</c:v>
                </c:pt>
                <c:pt idx="7615">
                  <c:v>-10.105058058784095</c:v>
                </c:pt>
                <c:pt idx="7616">
                  <c:v>-10.242732227098978</c:v>
                </c:pt>
                <c:pt idx="7617">
                  <c:v>-9.5645427521524198</c:v>
                </c:pt>
                <c:pt idx="7618">
                  <c:v>-9.4224446921471863</c:v>
                </c:pt>
                <c:pt idx="7619">
                  <c:v>-9.9539562108810937</c:v>
                </c:pt>
                <c:pt idx="7620">
                  <c:v>-10.263986591279831</c:v>
                </c:pt>
                <c:pt idx="7621">
                  <c:v>-9.7413212478213183</c:v>
                </c:pt>
                <c:pt idx="7622">
                  <c:v>-10.145599569030251</c:v>
                </c:pt>
                <c:pt idx="7623">
                  <c:v>-9.4258897694004844</c:v>
                </c:pt>
                <c:pt idx="7624">
                  <c:v>-10.45182708762696</c:v>
                </c:pt>
                <c:pt idx="7625">
                  <c:v>-10.533201265165394</c:v>
                </c:pt>
                <c:pt idx="7626">
                  <c:v>-10.14854434931266</c:v>
                </c:pt>
                <c:pt idx="7627">
                  <c:v>-10.110540565231798</c:v>
                </c:pt>
                <c:pt idx="7628">
                  <c:v>-9.5738039099504473</c:v>
                </c:pt>
                <c:pt idx="7629">
                  <c:v>-10.41721737121002</c:v>
                </c:pt>
                <c:pt idx="7630">
                  <c:v>-9.9838960974247382</c:v>
                </c:pt>
                <c:pt idx="7631">
                  <c:v>-8.7307128726945606</c:v>
                </c:pt>
                <c:pt idx="7632">
                  <c:v>-9.8476511659863313</c:v>
                </c:pt>
                <c:pt idx="7633">
                  <c:v>-10.331967917074186</c:v>
                </c:pt>
                <c:pt idx="7634">
                  <c:v>-10.176892425926484</c:v>
                </c:pt>
                <c:pt idx="7635">
                  <c:v>-9.2029777910152895</c:v>
                </c:pt>
                <c:pt idx="7636">
                  <c:v>-9.5722634029599227</c:v>
                </c:pt>
                <c:pt idx="7637">
                  <c:v>-10.407768757840392</c:v>
                </c:pt>
                <c:pt idx="7638">
                  <c:v>-10.380024394226702</c:v>
                </c:pt>
                <c:pt idx="7639">
                  <c:v>-9.8676032253560191</c:v>
                </c:pt>
                <c:pt idx="7640">
                  <c:v>-10.365837770616791</c:v>
                </c:pt>
                <c:pt idx="7641">
                  <c:v>-9.8690460644981037</c:v>
                </c:pt>
                <c:pt idx="7642">
                  <c:v>-10.224483760549813</c:v>
                </c:pt>
                <c:pt idx="7643">
                  <c:v>-9.7884294567660941</c:v>
                </c:pt>
                <c:pt idx="7644">
                  <c:v>-9.6444424125047021</c:v>
                </c:pt>
                <c:pt idx="7645">
                  <c:v>-9.9905139501152824</c:v>
                </c:pt>
                <c:pt idx="7646">
                  <c:v>-9.9699983775140826</c:v>
                </c:pt>
                <c:pt idx="7647">
                  <c:v>-10.537866928830336</c:v>
                </c:pt>
                <c:pt idx="7648">
                  <c:v>-10.28061368377886</c:v>
                </c:pt>
                <c:pt idx="7649">
                  <c:v>-10.087025621701583</c:v>
                </c:pt>
                <c:pt idx="7650">
                  <c:v>-10.464632070845223</c:v>
                </c:pt>
                <c:pt idx="7651">
                  <c:v>-9.7910655406219202</c:v>
                </c:pt>
                <c:pt idx="7652">
                  <c:v>-9.9257294870855812</c:v>
                </c:pt>
                <c:pt idx="7653">
                  <c:v>-9.4661473791232034</c:v>
                </c:pt>
                <c:pt idx="7654">
                  <c:v>-10.138640148914154</c:v>
                </c:pt>
                <c:pt idx="7655">
                  <c:v>-9.8371481484849834</c:v>
                </c:pt>
                <c:pt idx="7656">
                  <c:v>-9.8976713585500544</c:v>
                </c:pt>
                <c:pt idx="7657">
                  <c:v>-9.3683439845889165</c:v>
                </c:pt>
                <c:pt idx="7658">
                  <c:v>-9.797026144016705</c:v>
                </c:pt>
                <c:pt idx="7659">
                  <c:v>-10.094481366740069</c:v>
                </c:pt>
                <c:pt idx="7660">
                  <c:v>-9.87411495987301</c:v>
                </c:pt>
                <c:pt idx="7661">
                  <c:v>-10.210465260695443</c:v>
                </c:pt>
                <c:pt idx="7662">
                  <c:v>-9.9955106405802336</c:v>
                </c:pt>
                <c:pt idx="7663">
                  <c:v>-9.9081816384705714</c:v>
                </c:pt>
                <c:pt idx="7664">
                  <c:v>-9.248413562076923</c:v>
                </c:pt>
                <c:pt idx="7665">
                  <c:v>-9.8226540749883835</c:v>
                </c:pt>
                <c:pt idx="7666">
                  <c:v>-10.019216294170233</c:v>
                </c:pt>
                <c:pt idx="7667">
                  <c:v>-10.513268075243014</c:v>
                </c:pt>
                <c:pt idx="7668">
                  <c:v>-9.7910655406219202</c:v>
                </c:pt>
                <c:pt idx="7669">
                  <c:v>-10.306508497459719</c:v>
                </c:pt>
                <c:pt idx="7670">
                  <c:v>-10.425398803414328</c:v>
                </c:pt>
                <c:pt idx="7671">
                  <c:v>-9.9651459125818302</c:v>
                </c:pt>
                <c:pt idx="7672">
                  <c:v>-9.7250006304116816</c:v>
                </c:pt>
                <c:pt idx="7673">
                  <c:v>-10.381325651344696</c:v>
                </c:pt>
                <c:pt idx="7674">
                  <c:v>-10.094481366740069</c:v>
                </c:pt>
                <c:pt idx="7675">
                  <c:v>-9.3769055973202917</c:v>
                </c:pt>
                <c:pt idx="7676">
                  <c:v>-10.023518378070559</c:v>
                </c:pt>
                <c:pt idx="7677">
                  <c:v>-10.299369369895539</c:v>
                </c:pt>
                <c:pt idx="7678">
                  <c:v>-10.552016202209057</c:v>
                </c:pt>
                <c:pt idx="7679">
                  <c:v>-10.133730079514342</c:v>
                </c:pt>
                <c:pt idx="7680">
                  <c:v>-10.075960644501661</c:v>
                </c:pt>
                <c:pt idx="7681">
                  <c:v>-10.470384336662146</c:v>
                </c:pt>
                <c:pt idx="7682">
                  <c:v>-9.9288178066548785</c:v>
                </c:pt>
                <c:pt idx="7683">
                  <c:v>-10.289940903219138</c:v>
                </c:pt>
                <c:pt idx="7684">
                  <c:v>-9.89172209581365</c:v>
                </c:pt>
                <c:pt idx="7685">
                  <c:v>-10.205133206112963</c:v>
                </c:pt>
                <c:pt idx="7686">
                  <c:v>-9.8253962681541207</c:v>
                </c:pt>
                <c:pt idx="7687">
                  <c:v>-10.350400442706771</c:v>
                </c:pt>
                <c:pt idx="7688">
                  <c:v>-10.44500699111131</c:v>
                </c:pt>
                <c:pt idx="7689">
                  <c:v>-10.34035883995667</c:v>
                </c:pt>
                <c:pt idx="7690">
                  <c:v>-9.7451899620205307</c:v>
                </c:pt>
                <c:pt idx="7691">
                  <c:v>-10.334141283244476</c:v>
                </c:pt>
                <c:pt idx="7692">
                  <c:v>-10.407805584458169</c:v>
                </c:pt>
                <c:pt idx="7693">
                  <c:v>-9.9923462240634393</c:v>
                </c:pt>
                <c:pt idx="7694">
                  <c:v>-10.23032313659691</c:v>
                </c:pt>
                <c:pt idx="7695">
                  <c:v>-10.510785261591744</c:v>
                </c:pt>
                <c:pt idx="7696">
                  <c:v>-10.240275251423192</c:v>
                </c:pt>
                <c:pt idx="7697">
                  <c:v>-9.6173373538659437</c:v>
                </c:pt>
                <c:pt idx="7698">
                  <c:v>-10.463503441935529</c:v>
                </c:pt>
                <c:pt idx="7699">
                  <c:v>-9.942791948861343</c:v>
                </c:pt>
                <c:pt idx="7700">
                  <c:v>-10.407805584458169</c:v>
                </c:pt>
                <c:pt idx="7701">
                  <c:v>-10.122902281585958</c:v>
                </c:pt>
                <c:pt idx="7702">
                  <c:v>-10.111320923824168</c:v>
                </c:pt>
                <c:pt idx="7703">
                  <c:v>-10.540127056568396</c:v>
                </c:pt>
                <c:pt idx="7704">
                  <c:v>-10.349138875362542</c:v>
                </c:pt>
                <c:pt idx="7705">
                  <c:v>-9.5646794764212455</c:v>
                </c:pt>
                <c:pt idx="7706">
                  <c:v>-10.109405622135624</c:v>
                </c:pt>
                <c:pt idx="7707">
                  <c:v>-9.8628827035695288</c:v>
                </c:pt>
                <c:pt idx="7708">
                  <c:v>-9.6271643608544775</c:v>
                </c:pt>
                <c:pt idx="7709">
                  <c:v>-9.9692484803288544</c:v>
                </c:pt>
                <c:pt idx="7710">
                  <c:v>-10.536991352932441</c:v>
                </c:pt>
                <c:pt idx="7711">
                  <c:v>-9.7118735170377715</c:v>
                </c:pt>
                <c:pt idx="7712">
                  <c:v>-10.244735281575965</c:v>
                </c:pt>
                <c:pt idx="7713">
                  <c:v>-10.374725083642147</c:v>
                </c:pt>
                <c:pt idx="7714">
                  <c:v>-10.252595868832829</c:v>
                </c:pt>
                <c:pt idx="7715">
                  <c:v>-10.04935163864109</c:v>
                </c:pt>
                <c:pt idx="7716">
                  <c:v>-10.092355345813925</c:v>
                </c:pt>
                <c:pt idx="7717">
                  <c:v>-9.9372820774203472</c:v>
                </c:pt>
                <c:pt idx="7718">
                  <c:v>-9.757861068771124</c:v>
                </c:pt>
                <c:pt idx="7719">
                  <c:v>-9.8781406184855474</c:v>
                </c:pt>
                <c:pt idx="7720">
                  <c:v>-9.826216036959293</c:v>
                </c:pt>
                <c:pt idx="7721">
                  <c:v>-10.544851940189305</c:v>
                </c:pt>
                <c:pt idx="7722">
                  <c:v>-10.141561213133167</c:v>
                </c:pt>
                <c:pt idx="7723">
                  <c:v>-10.128751387620591</c:v>
                </c:pt>
                <c:pt idx="7724">
                  <c:v>-10.475084799697321</c:v>
                </c:pt>
                <c:pt idx="7725">
                  <c:v>-9.6584682519400697</c:v>
                </c:pt>
                <c:pt idx="7726">
                  <c:v>-10.278936115546996</c:v>
                </c:pt>
                <c:pt idx="7727">
                  <c:v>-10.290642343459691</c:v>
                </c:pt>
                <c:pt idx="7728">
                  <c:v>-9.8715686655910933</c:v>
                </c:pt>
                <c:pt idx="7729">
                  <c:v>-10.456342733912043</c:v>
                </c:pt>
                <c:pt idx="7730">
                  <c:v>-10.016934571612508</c:v>
                </c:pt>
                <c:pt idx="7731">
                  <c:v>-10.170836593099747</c:v>
                </c:pt>
                <c:pt idx="7732">
                  <c:v>-9.9603397974763546</c:v>
                </c:pt>
                <c:pt idx="7733">
                  <c:v>-10.076553933703137</c:v>
                </c:pt>
                <c:pt idx="7734">
                  <c:v>-10.171863901278408</c:v>
                </c:pt>
                <c:pt idx="7735">
                  <c:v>-10.105587642520961</c:v>
                </c:pt>
                <c:pt idx="7736">
                  <c:v>-10.200070711835147</c:v>
                </c:pt>
                <c:pt idx="7737">
                  <c:v>-10.113240458227066</c:v>
                </c:pt>
                <c:pt idx="7738">
                  <c:v>-10.439394118824634</c:v>
                </c:pt>
                <c:pt idx="7739">
                  <c:v>-10.134640148914153</c:v>
                </c:pt>
                <c:pt idx="7740">
                  <c:v>-10.495731349878016</c:v>
                </c:pt>
                <c:pt idx="7741">
                  <c:v>-10.069216285302966</c:v>
                </c:pt>
                <c:pt idx="7742">
                  <c:v>-10.398415342041408</c:v>
                </c:pt>
                <c:pt idx="7743">
                  <c:v>-10.535427736013679</c:v>
                </c:pt>
                <c:pt idx="7744">
                  <c:v>-9.5677505071884177</c:v>
                </c:pt>
                <c:pt idx="7745">
                  <c:v>-9.6382152600952313</c:v>
                </c:pt>
                <c:pt idx="7746">
                  <c:v>-10.325510803798256</c:v>
                </c:pt>
                <c:pt idx="7747">
                  <c:v>-9.6544930094690429</c:v>
                </c:pt>
                <c:pt idx="7748">
                  <c:v>-9.9271412738374298</c:v>
                </c:pt>
                <c:pt idx="7749">
                  <c:v>-10.192669422077943</c:v>
                </c:pt>
                <c:pt idx="7750">
                  <c:v>-9.5874566542800714</c:v>
                </c:pt>
                <c:pt idx="7751">
                  <c:v>-9.4397367199777804</c:v>
                </c:pt>
                <c:pt idx="7752">
                  <c:v>-9.5749587557260671</c:v>
                </c:pt>
                <c:pt idx="7753">
                  <c:v>-10.378628860837191</c:v>
                </c:pt>
                <c:pt idx="7754">
                  <c:v>-9.9990599886107603</c:v>
                </c:pt>
                <c:pt idx="7755">
                  <c:v>-10.009228951164941</c:v>
                </c:pt>
                <c:pt idx="7756">
                  <c:v>-10.345365130264277</c:v>
                </c:pt>
                <c:pt idx="7757">
                  <c:v>-10.516880647755755</c:v>
                </c:pt>
                <c:pt idx="7758">
                  <c:v>-10.033430010207242</c:v>
                </c:pt>
                <c:pt idx="7759">
                  <c:v>-10.093293853699729</c:v>
                </c:pt>
                <c:pt idx="7760">
                  <c:v>-10.472543387720695</c:v>
                </c:pt>
                <c:pt idx="7761">
                  <c:v>-9.5673471539995418</c:v>
                </c:pt>
                <c:pt idx="7762">
                  <c:v>-9.6193295247630335</c:v>
                </c:pt>
                <c:pt idx="7763">
                  <c:v>-8.1114531798277287</c:v>
                </c:pt>
                <c:pt idx="7764">
                  <c:v>-10.055227175102168</c:v>
                </c:pt>
                <c:pt idx="7765">
                  <c:v>-10.108280160767386</c:v>
                </c:pt>
                <c:pt idx="7766">
                  <c:v>-10.52365159666547</c:v>
                </c:pt>
                <c:pt idx="7767">
                  <c:v>-10.479873295893505</c:v>
                </c:pt>
                <c:pt idx="7768">
                  <c:v>-10.315398259474062</c:v>
                </c:pt>
                <c:pt idx="7769">
                  <c:v>-9.8194586093615612</c:v>
                </c:pt>
                <c:pt idx="7770">
                  <c:v>-9.8222160369592935</c:v>
                </c:pt>
                <c:pt idx="7771">
                  <c:v>-9.5449831834270054</c:v>
                </c:pt>
                <c:pt idx="7772">
                  <c:v>-9.9411640640283707</c:v>
                </c:pt>
                <c:pt idx="7773">
                  <c:v>-10.469628656919056</c:v>
                </c:pt>
                <c:pt idx="7774">
                  <c:v>-8.9277520328153077</c:v>
                </c:pt>
                <c:pt idx="7775">
                  <c:v>-10.1865663000727</c:v>
                </c:pt>
                <c:pt idx="7776">
                  <c:v>-10.11793124854597</c:v>
                </c:pt>
                <c:pt idx="7777">
                  <c:v>-9.7386777723768585</c:v>
                </c:pt>
                <c:pt idx="7778">
                  <c:v>-9.9491182310052046</c:v>
                </c:pt>
                <c:pt idx="7779">
                  <c:v>-10.00864523467933</c:v>
                </c:pt>
                <c:pt idx="7780">
                  <c:v>-10.057940104836467</c:v>
                </c:pt>
                <c:pt idx="7781">
                  <c:v>-10.230732227098978</c:v>
                </c:pt>
                <c:pt idx="7782">
                  <c:v>-10.175089281917241</c:v>
                </c:pt>
                <c:pt idx="7783">
                  <c:v>-10.018109893559792</c:v>
                </c:pt>
                <c:pt idx="7784">
                  <c:v>-10.041788191740247</c:v>
                </c:pt>
                <c:pt idx="7785">
                  <c:v>-10.547192033768319</c:v>
                </c:pt>
                <c:pt idx="7786">
                  <c:v>-10.453770160632324</c:v>
                </c:pt>
                <c:pt idx="7787">
                  <c:v>-9.8229067638058787</c:v>
                </c:pt>
                <c:pt idx="7788">
                  <c:v>-9.7923553507134464</c:v>
                </c:pt>
                <c:pt idx="7789">
                  <c:v>-9.7532231040242614</c:v>
                </c:pt>
                <c:pt idx="7790">
                  <c:v>-10.389094719194226</c:v>
                </c:pt>
                <c:pt idx="7791">
                  <c:v>-9.2489361713897011</c:v>
                </c:pt>
                <c:pt idx="7792">
                  <c:v>-10.101587642520961</c:v>
                </c:pt>
                <c:pt idx="7793">
                  <c:v>-10.442415894848942</c:v>
                </c:pt>
                <c:pt idx="7794">
                  <c:v>-10.561628747778682</c:v>
                </c:pt>
                <c:pt idx="7795">
                  <c:v>-10.101587642520961</c:v>
                </c:pt>
                <c:pt idx="7796">
                  <c:v>-10.325199085194996</c:v>
                </c:pt>
                <c:pt idx="7797">
                  <c:v>-10.386446580058232</c:v>
                </c:pt>
                <c:pt idx="7798">
                  <c:v>-9.757057940115704</c:v>
                </c:pt>
                <c:pt idx="7799">
                  <c:v>-10.332622967686431</c:v>
                </c:pt>
                <c:pt idx="7800">
                  <c:v>-9.6728761242190338</c:v>
                </c:pt>
                <c:pt idx="7801">
                  <c:v>-10.421518600689524</c:v>
                </c:pt>
                <c:pt idx="7802">
                  <c:v>-9.5972021103698779</c:v>
                </c:pt>
                <c:pt idx="7803">
                  <c:v>-10.354008569864837</c:v>
                </c:pt>
                <c:pt idx="7804">
                  <c:v>-10.484301116682564</c:v>
                </c:pt>
                <c:pt idx="7805">
                  <c:v>-10.328903094918184</c:v>
                </c:pt>
                <c:pt idx="7806">
                  <c:v>-10.512880647755756</c:v>
                </c:pt>
                <c:pt idx="7807">
                  <c:v>-9.4531671837742053</c:v>
                </c:pt>
                <c:pt idx="7808">
                  <c:v>-9.63532812246887</c:v>
                </c:pt>
                <c:pt idx="7809">
                  <c:v>-10.289002641009404</c:v>
                </c:pt>
                <c:pt idx="7810">
                  <c:v>-10.163761938689888</c:v>
                </c:pt>
                <c:pt idx="7811">
                  <c:v>-10.558399788804316</c:v>
                </c:pt>
                <c:pt idx="7812">
                  <c:v>-10.244095397812009</c:v>
                </c:pt>
                <c:pt idx="7813">
                  <c:v>-10.24859586883283</c:v>
                </c:pt>
                <c:pt idx="7814">
                  <c:v>-9.6275678631317021</c:v>
                </c:pt>
                <c:pt idx="7815">
                  <c:v>-10.254254448870558</c:v>
                </c:pt>
                <c:pt idx="7816">
                  <c:v>-10.386446580058232</c:v>
                </c:pt>
                <c:pt idx="7817">
                  <c:v>-10.560012767845015</c:v>
                </c:pt>
                <c:pt idx="7818">
                  <c:v>-9.7876980260762814</c:v>
                </c:pt>
                <c:pt idx="7819">
                  <c:v>-9.657318891071796</c:v>
                </c:pt>
                <c:pt idx="7820">
                  <c:v>-9.6863519737227328</c:v>
                </c:pt>
                <c:pt idx="7821">
                  <c:v>-10.414663087880966</c:v>
                </c:pt>
                <c:pt idx="7822">
                  <c:v>-9.2030640150999741</c:v>
                </c:pt>
                <c:pt idx="7823">
                  <c:v>-10.51901911121111</c:v>
                </c:pt>
                <c:pt idx="7824">
                  <c:v>-9.6665043193180686</c:v>
                </c:pt>
                <c:pt idx="7825">
                  <c:v>-9.3474578665367432</c:v>
                </c:pt>
                <c:pt idx="7826">
                  <c:v>-10.564869755135337</c:v>
                </c:pt>
                <c:pt idx="7827">
                  <c:v>-10.485782087141612</c:v>
                </c:pt>
                <c:pt idx="7828">
                  <c:v>-9.7386777723768585</c:v>
                </c:pt>
                <c:pt idx="7829">
                  <c:v>-10.212146228620432</c:v>
                </c:pt>
                <c:pt idx="7830">
                  <c:v>-9.5647766017717828</c:v>
                </c:pt>
                <c:pt idx="7831">
                  <c:v>-9.8690248083693586</c:v>
                </c:pt>
                <c:pt idx="7832">
                  <c:v>-10.040011935571519</c:v>
                </c:pt>
                <c:pt idx="7833">
                  <c:v>-9.4100150166678294</c:v>
                </c:pt>
                <c:pt idx="7834">
                  <c:v>-10.022446342725829</c:v>
                </c:pt>
                <c:pt idx="7835">
                  <c:v>-9.610627245696012</c:v>
                </c:pt>
                <c:pt idx="7836">
                  <c:v>-9.6454085717479163</c:v>
                </c:pt>
                <c:pt idx="7837">
                  <c:v>-10.36942771377614</c:v>
                </c:pt>
                <c:pt idx="7838">
                  <c:v>-10.545602666510932</c:v>
                </c:pt>
                <c:pt idx="7839">
                  <c:v>-9.9348527631355346</c:v>
                </c:pt>
                <c:pt idx="7840">
                  <c:v>-9.9833447382836482</c:v>
                </c:pt>
                <c:pt idx="7841">
                  <c:v>-10.234053795061907</c:v>
                </c:pt>
                <c:pt idx="7842">
                  <c:v>-9.6665043193180686</c:v>
                </c:pt>
                <c:pt idx="7843">
                  <c:v>-10.530557789720934</c:v>
                </c:pt>
                <c:pt idx="7844">
                  <c:v>-10.425817284489643</c:v>
                </c:pt>
                <c:pt idx="7845">
                  <c:v>-10.173164764299761</c:v>
                </c:pt>
                <c:pt idx="7846">
                  <c:v>-10.39980558445817</c:v>
                </c:pt>
                <c:pt idx="7847">
                  <c:v>-10.00122895116494</c:v>
                </c:pt>
                <c:pt idx="7848">
                  <c:v>-9.9793447382836487</c:v>
                </c:pt>
                <c:pt idx="7849">
                  <c:v>-10.162836593099746</c:v>
                </c:pt>
                <c:pt idx="7850">
                  <c:v>-10.449770160632323</c:v>
                </c:pt>
                <c:pt idx="7851">
                  <c:v>-10.202754597628621</c:v>
                </c:pt>
                <c:pt idx="7852">
                  <c:v>-9.7943802694170046</c:v>
                </c:pt>
                <c:pt idx="7853">
                  <c:v>-10.032470283513522</c:v>
                </c:pt>
                <c:pt idx="7854">
                  <c:v>-9.8202898675436803</c:v>
                </c:pt>
                <c:pt idx="7855">
                  <c:v>-10.322432000893569</c:v>
                </c:pt>
                <c:pt idx="7856">
                  <c:v>-10.142541535143099</c:v>
                </c:pt>
                <c:pt idx="7857">
                  <c:v>-10.324903094918183</c:v>
                </c:pt>
                <c:pt idx="7858">
                  <c:v>-9.6653948010664319</c:v>
                </c:pt>
                <c:pt idx="7859">
                  <c:v>-9.8708739144039921</c:v>
                </c:pt>
                <c:pt idx="7860">
                  <c:v>-10.075954097432758</c:v>
                </c:pt>
                <c:pt idx="7861">
                  <c:v>-10.429996549796156</c:v>
                </c:pt>
                <c:pt idx="7862">
                  <c:v>-9.7365612331014351</c:v>
                </c:pt>
                <c:pt idx="7863">
                  <c:v>-10.088115477070534</c:v>
                </c:pt>
                <c:pt idx="7864">
                  <c:v>-9.947518754773057</c:v>
                </c:pt>
                <c:pt idx="7865">
                  <c:v>-10.120751387620592</c:v>
                </c:pt>
                <c:pt idx="7866">
                  <c:v>-10.438415894848943</c:v>
                </c:pt>
                <c:pt idx="7867">
                  <c:v>-9.8984504833752585</c:v>
                </c:pt>
                <c:pt idx="7868">
                  <c:v>-10.141539124225373</c:v>
                </c:pt>
                <c:pt idx="7869">
                  <c:v>-10.214660676385568</c:v>
                </c:pt>
                <c:pt idx="7870">
                  <c:v>-10.124672789151647</c:v>
                </c:pt>
                <c:pt idx="7871">
                  <c:v>-10.465628656919057</c:v>
                </c:pt>
                <c:pt idx="7872">
                  <c:v>-10.507352786387651</c:v>
                </c:pt>
                <c:pt idx="7873">
                  <c:v>-9.9137294870855808</c:v>
                </c:pt>
                <c:pt idx="7874">
                  <c:v>-10.324903094918183</c:v>
                </c:pt>
                <c:pt idx="7875">
                  <c:v>-10.379806489989774</c:v>
                </c:pt>
                <c:pt idx="7876">
                  <c:v>-10.421658031703402</c:v>
                </c:pt>
                <c:pt idx="7877">
                  <c:v>-10.00464523467933</c:v>
                </c:pt>
                <c:pt idx="7878">
                  <c:v>-10.362838773070143</c:v>
                </c:pt>
                <c:pt idx="7879">
                  <c:v>-9.9645107901312002</c:v>
                </c:pt>
                <c:pt idx="7880">
                  <c:v>-10.362838773070143</c:v>
                </c:pt>
                <c:pt idx="7881">
                  <c:v>-10.235618125198416</c:v>
                </c:pt>
                <c:pt idx="7882">
                  <c:v>-10.413398803414328</c:v>
                </c:pt>
                <c:pt idx="7883">
                  <c:v>-10.334858378268084</c:v>
                </c:pt>
                <c:pt idx="7884">
                  <c:v>-9.7810478669988346</c:v>
                </c:pt>
                <c:pt idx="7885">
                  <c:v>-10.003789903281993</c:v>
                </c:pt>
                <c:pt idx="7886">
                  <c:v>-9.4669546100941702</c:v>
                </c:pt>
                <c:pt idx="7887">
                  <c:v>-9.9269313616044794</c:v>
                </c:pt>
                <c:pt idx="7888">
                  <c:v>-10.535274121474224</c:v>
                </c:pt>
                <c:pt idx="7889">
                  <c:v>-10.290931598936883</c:v>
                </c:pt>
                <c:pt idx="7890">
                  <c:v>-10.204907235567612</c:v>
                </c:pt>
                <c:pt idx="7891">
                  <c:v>-10.252528243268033</c:v>
                </c:pt>
                <c:pt idx="7892">
                  <c:v>-10.28264234345969</c:v>
                </c:pt>
                <c:pt idx="7893">
                  <c:v>-9.7179079257462231</c:v>
                </c:pt>
                <c:pt idx="7894">
                  <c:v>-10.332358839956669</c:v>
                </c:pt>
                <c:pt idx="7895">
                  <c:v>-10.36413227883981</c:v>
                </c:pt>
                <c:pt idx="7896">
                  <c:v>-9.9459176686721378</c:v>
                </c:pt>
                <c:pt idx="7897">
                  <c:v>-10.26861368377886</c:v>
                </c:pt>
                <c:pt idx="7898">
                  <c:v>-9.930852763135535</c:v>
                </c:pt>
                <c:pt idx="7899">
                  <c:v>-9.6653948010664319</c:v>
                </c:pt>
                <c:pt idx="7900">
                  <c:v>-10.379806489989774</c:v>
                </c:pt>
                <c:pt idx="7901">
                  <c:v>-9.5060677458917056</c:v>
                </c:pt>
                <c:pt idx="7902">
                  <c:v>-9.3462604145991897</c:v>
                </c:pt>
                <c:pt idx="7903">
                  <c:v>-10.296901306035807</c:v>
                </c:pt>
                <c:pt idx="7904">
                  <c:v>-8.6142686845262979</c:v>
                </c:pt>
                <c:pt idx="7905">
                  <c:v>-9.9539527765170526</c:v>
                </c:pt>
                <c:pt idx="7906">
                  <c:v>-9.921470972946576</c:v>
                </c:pt>
                <c:pt idx="7907">
                  <c:v>-9.8901602003949591</c:v>
                </c:pt>
                <c:pt idx="7908">
                  <c:v>-10.499753534381846</c:v>
                </c:pt>
                <c:pt idx="7909">
                  <c:v>-9.0416046569190058</c:v>
                </c:pt>
                <c:pt idx="7910">
                  <c:v>-10.495225692866331</c:v>
                </c:pt>
                <c:pt idx="7911">
                  <c:v>-10.28855515706101</c:v>
                </c:pt>
                <c:pt idx="7912">
                  <c:v>-9.7259418901941395</c:v>
                </c:pt>
                <c:pt idx="7913">
                  <c:v>-9.7679170203500743</c:v>
                </c:pt>
                <c:pt idx="7914">
                  <c:v>-10.318738491583995</c:v>
                </c:pt>
                <c:pt idx="7915">
                  <c:v>-10.018446342725829</c:v>
                </c:pt>
                <c:pt idx="7916">
                  <c:v>-9.6050052303529281</c:v>
                </c:pt>
                <c:pt idx="7917">
                  <c:v>-10.063960644501661</c:v>
                </c:pt>
                <c:pt idx="7918">
                  <c:v>-9.8984504833752585</c:v>
                </c:pt>
                <c:pt idx="7919">
                  <c:v>-10.071321611978396</c:v>
                </c:pt>
                <c:pt idx="7920">
                  <c:v>-10.259385560177648</c:v>
                </c:pt>
                <c:pt idx="7921">
                  <c:v>-9.6996467984109724</c:v>
                </c:pt>
                <c:pt idx="7922">
                  <c:v>-10.006358428457233</c:v>
                </c:pt>
                <c:pt idx="7923">
                  <c:v>-10.321199085194996</c:v>
                </c:pt>
                <c:pt idx="7924">
                  <c:v>-10.490721332051919</c:v>
                </c:pt>
                <c:pt idx="7925">
                  <c:v>-9.7770877280850623</c:v>
                </c:pt>
                <c:pt idx="7926">
                  <c:v>-10.151615675331398</c:v>
                </c:pt>
                <c:pt idx="7927">
                  <c:v>-9.9860198063997121</c:v>
                </c:pt>
                <c:pt idx="7928">
                  <c:v>-9.2896016596808106</c:v>
                </c:pt>
                <c:pt idx="7929">
                  <c:v>-10.1825663000727</c:v>
                </c:pt>
                <c:pt idx="7930">
                  <c:v>-10.063044894323209</c:v>
                </c:pt>
                <c:pt idx="7931">
                  <c:v>-10.063044894323209</c:v>
                </c:pt>
                <c:pt idx="7932">
                  <c:v>-9.7790655406219198</c:v>
                </c:pt>
                <c:pt idx="7933">
                  <c:v>-9.5191806043955687</c:v>
                </c:pt>
                <c:pt idx="7934">
                  <c:v>-8.7573320334591696</c:v>
                </c:pt>
                <c:pt idx="7935">
                  <c:v>-9.5980112894807643</c:v>
                </c:pt>
                <c:pt idx="7936">
                  <c:v>-9.6431000795148361</c:v>
                </c:pt>
                <c:pt idx="7937">
                  <c:v>-10.421658031703402</c:v>
                </c:pt>
                <c:pt idx="7938">
                  <c:v>-9.9571877484642908</c:v>
                </c:pt>
                <c:pt idx="7939">
                  <c:v>-10.212483760549812</c:v>
                </c:pt>
                <c:pt idx="7940">
                  <c:v>-9.9277142268794734</c:v>
                </c:pt>
                <c:pt idx="7941">
                  <c:v>-10.313838117718261</c:v>
                </c:pt>
                <c:pt idx="7942">
                  <c:v>-9.742869096436328</c:v>
                </c:pt>
                <c:pt idx="7943">
                  <c:v>-9.4605273897037581</c:v>
                </c:pt>
                <c:pt idx="7944">
                  <c:v>-9.0328948126678448</c:v>
                </c:pt>
                <c:pt idx="7945">
                  <c:v>-10.437006991111311</c:v>
                </c:pt>
                <c:pt idx="7946">
                  <c:v>-9.4428697737483009</c:v>
                </c:pt>
                <c:pt idx="7947">
                  <c:v>-9.85057207951726</c:v>
                </c:pt>
                <c:pt idx="7948">
                  <c:v>-10.316284848811661</c:v>
                </c:pt>
                <c:pt idx="7949">
                  <c:v>-9.8427244051052227</c:v>
                </c:pt>
                <c:pt idx="7950">
                  <c:v>-10.406663087880967</c:v>
                </c:pt>
                <c:pt idx="7951">
                  <c:v>-10.466004429215406</c:v>
                </c:pt>
                <c:pt idx="7952">
                  <c:v>-8.7391984748802702</c:v>
                </c:pt>
                <c:pt idx="7953">
                  <c:v>-9.6262152600952309</c:v>
                </c:pt>
                <c:pt idx="7954">
                  <c:v>-9.3181368851097179</c:v>
                </c:pt>
                <c:pt idx="7955">
                  <c:v>-9.880925468453718</c:v>
                </c:pt>
                <c:pt idx="7956">
                  <c:v>-10.003216294170233</c:v>
                </c:pt>
                <c:pt idx="7957">
                  <c:v>-9.9695458395423522</c:v>
                </c:pt>
                <c:pt idx="7958">
                  <c:v>-10.483731349878017</c:v>
                </c:pt>
                <c:pt idx="7959">
                  <c:v>-9.7600161651537753</c:v>
                </c:pt>
                <c:pt idx="7960">
                  <c:v>-9.1592545133258625</c:v>
                </c:pt>
                <c:pt idx="7961">
                  <c:v>-9.8552148270825448</c:v>
                </c:pt>
                <c:pt idx="7962">
                  <c:v>-10.146602743480383</c:v>
                </c:pt>
                <c:pt idx="7963">
                  <c:v>-10.441494898692685</c:v>
                </c:pt>
                <c:pt idx="7964">
                  <c:v>-10.196607281420494</c:v>
                </c:pt>
                <c:pt idx="7965">
                  <c:v>-10.130554453908987</c:v>
                </c:pt>
                <c:pt idx="7966">
                  <c:v>-10.211751183702455</c:v>
                </c:pt>
                <c:pt idx="7967">
                  <c:v>-9.6579273754484305</c:v>
                </c:pt>
                <c:pt idx="7968">
                  <c:v>-10.309838117718261</c:v>
                </c:pt>
                <c:pt idx="7969">
                  <c:v>-10.514104688039671</c:v>
                </c:pt>
                <c:pt idx="7970">
                  <c:v>-9.9695458395423522</c:v>
                </c:pt>
                <c:pt idx="7971">
                  <c:v>-10.175421134425646</c:v>
                </c:pt>
                <c:pt idx="7972">
                  <c:v>-9.9483397974763541</c:v>
                </c:pt>
                <c:pt idx="7973">
                  <c:v>-9.9089591198831464</c:v>
                </c:pt>
                <c:pt idx="7974">
                  <c:v>-9.9323726389496478</c:v>
                </c:pt>
                <c:pt idx="7975">
                  <c:v>-10.231618125198416</c:v>
                </c:pt>
                <c:pt idx="7976">
                  <c:v>-9.852324345334182</c:v>
                </c:pt>
                <c:pt idx="7977">
                  <c:v>-9.9244977983929719</c:v>
                </c:pt>
                <c:pt idx="7978">
                  <c:v>-9.4629546100941706</c:v>
                </c:pt>
                <c:pt idx="7979">
                  <c:v>-10.468933905731955</c:v>
                </c:pt>
                <c:pt idx="7980">
                  <c:v>-10.348559493765322</c:v>
                </c:pt>
                <c:pt idx="7981">
                  <c:v>-9.9646059837794603</c:v>
                </c:pt>
                <c:pt idx="7982">
                  <c:v>-9.9292141301462618</c:v>
                </c:pt>
                <c:pt idx="7983">
                  <c:v>-9.3119187720118575</c:v>
                </c:pt>
                <c:pt idx="7984">
                  <c:v>-10.219423312758954</c:v>
                </c:pt>
                <c:pt idx="7985">
                  <c:v>-10.256533728175381</c:v>
                </c:pt>
                <c:pt idx="7986">
                  <c:v>-10.288122262541844</c:v>
                </c:pt>
                <c:pt idx="7987">
                  <c:v>-9.9820198063997125</c:v>
                </c:pt>
                <c:pt idx="7988">
                  <c:v>-10.124611974877457</c:v>
                </c:pt>
                <c:pt idx="7989">
                  <c:v>-9.761314504653825</c:v>
                </c:pt>
                <c:pt idx="7990">
                  <c:v>-9.8066540749883835</c:v>
                </c:pt>
                <c:pt idx="7991">
                  <c:v>-10.216126955998806</c:v>
                </c:pt>
                <c:pt idx="7992">
                  <c:v>-9.5349783609240077</c:v>
                </c:pt>
                <c:pt idx="7993">
                  <c:v>-10.343465115737562</c:v>
                </c:pt>
                <c:pt idx="7994">
                  <c:v>-10.230502403832665</c:v>
                </c:pt>
                <c:pt idx="7995">
                  <c:v>-10.448632070845221</c:v>
                </c:pt>
                <c:pt idx="7996">
                  <c:v>-10.178566300072701</c:v>
                </c:pt>
                <c:pt idx="7997">
                  <c:v>-10.548789799531857</c:v>
                </c:pt>
                <c:pt idx="7998">
                  <c:v>-10.056303422408845</c:v>
                </c:pt>
                <c:pt idx="7999">
                  <c:v>-9.7671811691137957</c:v>
                </c:pt>
                <c:pt idx="8000">
                  <c:v>-10.147615675331398</c:v>
                </c:pt>
                <c:pt idx="8001">
                  <c:v>-10.373174400206514</c:v>
                </c:pt>
                <c:pt idx="8002">
                  <c:v>-10.034677683844411</c:v>
                </c:pt>
                <c:pt idx="8003">
                  <c:v>-10.517201265165394</c:v>
                </c:pt>
                <c:pt idx="8004">
                  <c:v>-10.064553933703136</c:v>
                </c:pt>
                <c:pt idx="8005">
                  <c:v>-9.7917248346449526</c:v>
                </c:pt>
                <c:pt idx="8006">
                  <c:v>-10.28931456055172</c:v>
                </c:pt>
                <c:pt idx="8007">
                  <c:v>-10.160892425926484</c:v>
                </c:pt>
                <c:pt idx="8008">
                  <c:v>-10.171245217902316</c:v>
                </c:pt>
                <c:pt idx="8009">
                  <c:v>-10.23946856307588</c:v>
                </c:pt>
                <c:pt idx="8010">
                  <c:v>-9.9190275844094344</c:v>
                </c:pt>
                <c:pt idx="8011">
                  <c:v>-9.520087899730111</c:v>
                </c:pt>
                <c:pt idx="8012">
                  <c:v>-9.9028206564277941</c:v>
                </c:pt>
                <c:pt idx="8013">
                  <c:v>-9.2506251386277327</c:v>
                </c:pt>
                <c:pt idx="8014">
                  <c:v>-10.169164764299762</c:v>
                </c:pt>
                <c:pt idx="8015">
                  <c:v>-9.5775572332090668</c:v>
                </c:pt>
                <c:pt idx="8016">
                  <c:v>-10.171245217902316</c:v>
                </c:pt>
                <c:pt idx="8017">
                  <c:v>-9.6908413147078445</c:v>
                </c:pt>
                <c:pt idx="8018">
                  <c:v>-8.403663719462811</c:v>
                </c:pt>
                <c:pt idx="8019">
                  <c:v>-10.318432000893569</c:v>
                </c:pt>
                <c:pt idx="8020">
                  <c:v>-8.9836853085617854</c:v>
                </c:pt>
                <c:pt idx="8021">
                  <c:v>-9.7678354734489226</c:v>
                </c:pt>
                <c:pt idx="8022">
                  <c:v>-9.7964472717121254</c:v>
                </c:pt>
                <c:pt idx="8023">
                  <c:v>-10.184891004938912</c:v>
                </c:pt>
                <c:pt idx="8024">
                  <c:v>-10.232735281575966</c:v>
                </c:pt>
                <c:pt idx="8025">
                  <c:v>-10.552012767845016</c:v>
                </c:pt>
                <c:pt idx="8026">
                  <c:v>-10.423208139812946</c:v>
                </c:pt>
                <c:pt idx="8027">
                  <c:v>-9.263347949793344</c:v>
                </c:pt>
                <c:pt idx="8028">
                  <c:v>-10.351117931443667</c:v>
                </c:pt>
                <c:pt idx="8029">
                  <c:v>-10.123625502353697</c:v>
                </c:pt>
                <c:pt idx="8030">
                  <c:v>-10.354969773515744</c:v>
                </c:pt>
                <c:pt idx="8031">
                  <c:v>-9.509328214166505</c:v>
                </c:pt>
                <c:pt idx="8032">
                  <c:v>-10.259987366776393</c:v>
                </c:pt>
                <c:pt idx="8033">
                  <c:v>-10.199830249733653</c:v>
                </c:pt>
                <c:pt idx="8034">
                  <c:v>-10.032899609602591</c:v>
                </c:pt>
                <c:pt idx="8035">
                  <c:v>-9.813525858962068</c:v>
                </c:pt>
                <c:pt idx="8036">
                  <c:v>-9.9221492012960582</c:v>
                </c:pt>
                <c:pt idx="8037">
                  <c:v>-10.479265587013433</c:v>
                </c:pt>
                <c:pt idx="8038">
                  <c:v>-10.098362745057603</c:v>
                </c:pt>
                <c:pt idx="8039">
                  <c:v>-10.185133206112962</c:v>
                </c:pt>
                <c:pt idx="8040">
                  <c:v>-9.7469817259825469</c:v>
                </c:pt>
                <c:pt idx="8041">
                  <c:v>-9.6620396729044931</c:v>
                </c:pt>
                <c:pt idx="8042">
                  <c:v>-9.6940595470840663</c:v>
                </c:pt>
                <c:pt idx="8043">
                  <c:v>-9.8109067638058782</c:v>
                </c:pt>
                <c:pt idx="8044">
                  <c:v>-10.08294629640557</c:v>
                </c:pt>
                <c:pt idx="8045">
                  <c:v>-9.3589565757556716</c:v>
                </c:pt>
                <c:pt idx="8046">
                  <c:v>-10.156892425926483</c:v>
                </c:pt>
                <c:pt idx="8047">
                  <c:v>-10.068883566717606</c:v>
                </c:pt>
                <c:pt idx="8048">
                  <c:v>-10.16516476429976</c:v>
                </c:pt>
                <c:pt idx="8049">
                  <c:v>-9.446601543297632</c:v>
                </c:pt>
                <c:pt idx="8050">
                  <c:v>-9.2426647261282877</c:v>
                </c:pt>
                <c:pt idx="8051">
                  <c:v>-9.8874266719182096</c:v>
                </c:pt>
                <c:pt idx="8052">
                  <c:v>-10.09916424409391</c:v>
                </c:pt>
                <c:pt idx="8053">
                  <c:v>-10.02358712231511</c:v>
                </c:pt>
                <c:pt idx="8054">
                  <c:v>-10.196907235567611</c:v>
                </c:pt>
                <c:pt idx="8055">
                  <c:v>-10.002656254958781</c:v>
                </c:pt>
                <c:pt idx="8056">
                  <c:v>-9.9680263427906777</c:v>
                </c:pt>
                <c:pt idx="8057">
                  <c:v>-10.202312287009319</c:v>
                </c:pt>
                <c:pt idx="8058">
                  <c:v>-10.149718199008618</c:v>
                </c:pt>
                <c:pt idx="8059">
                  <c:v>-10.004381357737977</c:v>
                </c:pt>
                <c:pt idx="8060">
                  <c:v>-10.063321611978395</c:v>
                </c:pt>
                <c:pt idx="8061">
                  <c:v>-9.8829106012742951</c:v>
                </c:pt>
                <c:pt idx="8062">
                  <c:v>-10.048661534625595</c:v>
                </c:pt>
                <c:pt idx="8063">
                  <c:v>-9.958146551375112</c:v>
                </c:pt>
                <c:pt idx="8064">
                  <c:v>-9.9771826121529159</c:v>
                </c:pt>
                <c:pt idx="8065">
                  <c:v>-9.714843103590221</c:v>
                </c:pt>
                <c:pt idx="8066">
                  <c:v>-10.365241160441759</c:v>
                </c:pt>
                <c:pt idx="8067">
                  <c:v>-10.510104688039672</c:v>
                </c:pt>
                <c:pt idx="8068">
                  <c:v>-10.405398803414329</c:v>
                </c:pt>
                <c:pt idx="8069">
                  <c:v>-10.045034853098656</c:v>
                </c:pt>
                <c:pt idx="8070">
                  <c:v>-10.390457889907257</c:v>
                </c:pt>
                <c:pt idx="8071">
                  <c:v>-9.9427298082038948</c:v>
                </c:pt>
                <c:pt idx="8072">
                  <c:v>-10.299751274562084</c:v>
                </c:pt>
                <c:pt idx="8073">
                  <c:v>-9.9483778752458925</c:v>
                </c:pt>
                <c:pt idx="8074">
                  <c:v>-8.9794199690259475</c:v>
                </c:pt>
                <c:pt idx="8075">
                  <c:v>-10.302180895625444</c:v>
                </c:pt>
                <c:pt idx="8076">
                  <c:v>-9.285744081840507</c:v>
                </c:pt>
                <c:pt idx="8077">
                  <c:v>-10.043227175102167</c:v>
                </c:pt>
                <c:pt idx="8078">
                  <c:v>-10.020063430002537</c:v>
                </c:pt>
                <c:pt idx="8079">
                  <c:v>-10.236595868832829</c:v>
                </c:pt>
                <c:pt idx="8080">
                  <c:v>-9.492781710986776</c:v>
                </c:pt>
                <c:pt idx="8081">
                  <c:v>-9.7074508124702934</c:v>
                </c:pt>
                <c:pt idx="8082">
                  <c:v>-9.9638960974247386</c:v>
                </c:pt>
                <c:pt idx="8083">
                  <c:v>-10.226502403832665</c:v>
                </c:pt>
                <c:pt idx="8084">
                  <c:v>-10.375769640426473</c:v>
                </c:pt>
                <c:pt idx="8085">
                  <c:v>-10.237724639574932</c:v>
                </c:pt>
                <c:pt idx="8086">
                  <c:v>-10.084838647837753</c:v>
                </c:pt>
                <c:pt idx="8087">
                  <c:v>-9.8447247174562502</c:v>
                </c:pt>
                <c:pt idx="8088">
                  <c:v>-10.25714163799451</c:v>
                </c:pt>
                <c:pt idx="8089">
                  <c:v>-10.30461733190408</c:v>
                </c:pt>
                <c:pt idx="8090">
                  <c:v>-10.551247739792252</c:v>
                </c:pt>
                <c:pt idx="8091">
                  <c:v>-9.5205282960376252</c:v>
                </c:pt>
                <c:pt idx="8092">
                  <c:v>-9.7204289039585614</c:v>
                </c:pt>
                <c:pt idx="8093">
                  <c:v>-10.462004429215407</c:v>
                </c:pt>
                <c:pt idx="8094">
                  <c:v>-9.7677716839487392</c:v>
                </c:pt>
                <c:pt idx="8095">
                  <c:v>-10.520991352932441</c:v>
                </c:pt>
                <c:pt idx="8096">
                  <c:v>-10.216524884198684</c:v>
                </c:pt>
                <c:pt idx="8097">
                  <c:v>-10.008709164219157</c:v>
                </c:pt>
                <c:pt idx="8098">
                  <c:v>-10.191535610755482</c:v>
                </c:pt>
                <c:pt idx="8099">
                  <c:v>-10.070745494469831</c:v>
                </c:pt>
                <c:pt idx="8100">
                  <c:v>-10.149718199008618</c:v>
                </c:pt>
                <c:pt idx="8101">
                  <c:v>-10.491753534381846</c:v>
                </c:pt>
                <c:pt idx="8102">
                  <c:v>-9.7019475904887358</c:v>
                </c:pt>
                <c:pt idx="8103">
                  <c:v>-10.241119779912585</c:v>
                </c:pt>
                <c:pt idx="8104">
                  <c:v>-10.150739467749208</c:v>
                </c:pt>
                <c:pt idx="8105">
                  <c:v>-9.7690877280850632</c:v>
                </c:pt>
                <c:pt idx="8106">
                  <c:v>-9.7154619771210733</c:v>
                </c:pt>
                <c:pt idx="8107">
                  <c:v>-10.108847610425547</c:v>
                </c:pt>
                <c:pt idx="8108">
                  <c:v>-9.9018844654732874</c:v>
                </c:pt>
                <c:pt idx="8109">
                  <c:v>-10.331879137703282</c:v>
                </c:pt>
                <c:pt idx="8110">
                  <c:v>-10.253683415919419</c:v>
                </c:pt>
                <c:pt idx="8111">
                  <c:v>-10.228735281575965</c:v>
                </c:pt>
                <c:pt idx="8112">
                  <c:v>-10.272288442388142</c:v>
                </c:pt>
                <c:pt idx="8113">
                  <c:v>-9.9932289511649408</c:v>
                </c:pt>
                <c:pt idx="8114">
                  <c:v>-9.7723865887302708</c:v>
                </c:pt>
                <c:pt idx="8115">
                  <c:v>-10.26177412344887</c:v>
                </c:pt>
                <c:pt idx="8116">
                  <c:v>-10.016063430002538</c:v>
                </c:pt>
                <c:pt idx="8117">
                  <c:v>-10.249683415919417</c:v>
                </c:pt>
                <c:pt idx="8118">
                  <c:v>-10.382427307436608</c:v>
                </c:pt>
                <c:pt idx="8119">
                  <c:v>-10.204843061864853</c:v>
                </c:pt>
                <c:pt idx="8120">
                  <c:v>-10.220275251423192</c:v>
                </c:pt>
                <c:pt idx="8121">
                  <c:v>-10.553754054587698</c:v>
                </c:pt>
                <c:pt idx="8122">
                  <c:v>-10.404143162613023</c:v>
                </c:pt>
                <c:pt idx="8123">
                  <c:v>-9.882672361003408</c:v>
                </c:pt>
                <c:pt idx="8124">
                  <c:v>-9.7016125282628458</c:v>
                </c:pt>
                <c:pt idx="8125">
                  <c:v>-9.2336501779763989</c:v>
                </c:pt>
                <c:pt idx="8126">
                  <c:v>-10.175833684097693</c:v>
                </c:pt>
                <c:pt idx="8127">
                  <c:v>-10.234854879114769</c:v>
                </c:pt>
                <c:pt idx="8128">
                  <c:v>-10.047391517901142</c:v>
                </c:pt>
                <c:pt idx="8129">
                  <c:v>-10.167421134425647</c:v>
                </c:pt>
                <c:pt idx="8130">
                  <c:v>-10.267113879715842</c:v>
                </c:pt>
                <c:pt idx="8131">
                  <c:v>-9.9251640640283707</c:v>
                </c:pt>
                <c:pt idx="8132">
                  <c:v>-10.547247739792253</c:v>
                </c:pt>
                <c:pt idx="8133">
                  <c:v>-9.7703719357976251</c:v>
                </c:pt>
                <c:pt idx="8134">
                  <c:v>-10.203751183702456</c:v>
                </c:pt>
                <c:pt idx="8135">
                  <c:v>-10.288502924038516</c:v>
                </c:pt>
                <c:pt idx="8136">
                  <c:v>-10.05196064450166</c:v>
                </c:pt>
                <c:pt idx="8137">
                  <c:v>-10.106797305887968</c:v>
                </c:pt>
                <c:pt idx="8138">
                  <c:v>-10.022239304417896</c:v>
                </c:pt>
                <c:pt idx="8139">
                  <c:v>-9.4313180777395722</c:v>
                </c:pt>
                <c:pt idx="8140">
                  <c:v>-10.053795046374209</c:v>
                </c:pt>
                <c:pt idx="8141">
                  <c:v>-9.6609553821338849</c:v>
                </c:pt>
                <c:pt idx="8142">
                  <c:v>-9.7810377823432528</c:v>
                </c:pt>
                <c:pt idx="8143">
                  <c:v>-10.135571016270484</c:v>
                </c:pt>
                <c:pt idx="8144">
                  <c:v>-9.6333605595513827</c:v>
                </c:pt>
                <c:pt idx="8145">
                  <c:v>-10.429240576895458</c:v>
                </c:pt>
                <c:pt idx="8146">
                  <c:v>-10.383768757840393</c:v>
                </c:pt>
                <c:pt idx="8147">
                  <c:v>-10.458004429215407</c:v>
                </c:pt>
                <c:pt idx="8148">
                  <c:v>-9.9371227976366932</c:v>
                </c:pt>
                <c:pt idx="8149">
                  <c:v>-9.8000240894109112</c:v>
                </c:pt>
                <c:pt idx="8150">
                  <c:v>-10.031138859361784</c:v>
                </c:pt>
                <c:pt idx="8151">
                  <c:v>-10.412428652756935</c:v>
                </c:pt>
                <c:pt idx="8152">
                  <c:v>-9.54009319373632</c:v>
                </c:pt>
                <c:pt idx="8153">
                  <c:v>-8.8596019027813835</c:v>
                </c:pt>
                <c:pt idx="8154">
                  <c:v>-9.9009591198831473</c:v>
                </c:pt>
                <c:pt idx="8155">
                  <c:v>-10.238254448870558</c:v>
                </c:pt>
                <c:pt idx="8156">
                  <c:v>-10.540789799531856</c:v>
                </c:pt>
                <c:pt idx="8157">
                  <c:v>-9.9995183780705581</c:v>
                </c:pt>
                <c:pt idx="8158">
                  <c:v>-10.46534672960359</c:v>
                </c:pt>
                <c:pt idx="8159">
                  <c:v>-10.0714178508888</c:v>
                </c:pt>
                <c:pt idx="8160">
                  <c:v>-9.9832825976261983</c:v>
                </c:pt>
                <c:pt idx="8161">
                  <c:v>-9.5451905614397035</c:v>
                </c:pt>
                <c:pt idx="8162">
                  <c:v>-10.187535610755482</c:v>
                </c:pt>
                <c:pt idx="8163">
                  <c:v>-10.077058058784095</c:v>
                </c:pt>
                <c:pt idx="8164">
                  <c:v>-9.9267490808255197</c:v>
                </c:pt>
                <c:pt idx="8165">
                  <c:v>-10.05196064450166</c:v>
                </c:pt>
                <c:pt idx="8166">
                  <c:v>-9.2927606650998307</c:v>
                </c:pt>
                <c:pt idx="8167">
                  <c:v>-9.9283369952783875</c:v>
                </c:pt>
                <c:pt idx="8168">
                  <c:v>-10.211423312758953</c:v>
                </c:pt>
                <c:pt idx="8169">
                  <c:v>-10.07048136674007</c:v>
                </c:pt>
                <c:pt idx="8170">
                  <c:v>-10.031138859361784</c:v>
                </c:pt>
                <c:pt idx="8171">
                  <c:v>-10.319111762981775</c:v>
                </c:pt>
                <c:pt idx="8172">
                  <c:v>-10.020470283513523</c:v>
                </c:pt>
                <c:pt idx="8173">
                  <c:v>-9.8450460644981046</c:v>
                </c:pt>
                <c:pt idx="8174">
                  <c:v>-10.221388113796833</c:v>
                </c:pt>
                <c:pt idx="8175">
                  <c:v>-10.316622967686431</c:v>
                </c:pt>
                <c:pt idx="8176">
                  <c:v>-10.167421134425647</c:v>
                </c:pt>
                <c:pt idx="8177">
                  <c:v>-9.8110626997909538</c:v>
                </c:pt>
                <c:pt idx="8178">
                  <c:v>-10.343117931443667</c:v>
                </c:pt>
                <c:pt idx="8179">
                  <c:v>-10.343117931443667</c:v>
                </c:pt>
                <c:pt idx="8180">
                  <c:v>-8.9360026019188101</c:v>
                </c:pt>
                <c:pt idx="8181">
                  <c:v>-9.7397777792888274</c:v>
                </c:pt>
                <c:pt idx="8182">
                  <c:v>-10.010804550383167</c:v>
                </c:pt>
                <c:pt idx="8183">
                  <c:v>-9.8647626756975555</c:v>
                </c:pt>
                <c:pt idx="8184">
                  <c:v>-10.509201265165393</c:v>
                </c:pt>
                <c:pt idx="8185">
                  <c:v>-9.8581406184855478</c:v>
                </c:pt>
                <c:pt idx="8186">
                  <c:v>-9.8978844654732878</c:v>
                </c:pt>
                <c:pt idx="8187">
                  <c:v>-9.9995183780705581</c:v>
                </c:pt>
                <c:pt idx="8188">
                  <c:v>-10.35342771377614</c:v>
                </c:pt>
                <c:pt idx="8189">
                  <c:v>-9.3258797531025195</c:v>
                </c:pt>
                <c:pt idx="8190">
                  <c:v>-10.100961299853543</c:v>
                </c:pt>
                <c:pt idx="8191">
                  <c:v>-9.7776906145641203</c:v>
                </c:pt>
                <c:pt idx="8192">
                  <c:v>-10.357325651344695</c:v>
                </c:pt>
                <c:pt idx="8193">
                  <c:v>-9.1056953416311188</c:v>
                </c:pt>
                <c:pt idx="8194">
                  <c:v>-9.3050812825094678</c:v>
                </c:pt>
                <c:pt idx="8195">
                  <c:v>-10.547247739792253</c:v>
                </c:pt>
                <c:pt idx="8196">
                  <c:v>-10.478721332051919</c:v>
                </c:pt>
                <c:pt idx="8197">
                  <c:v>-10.048877361171247</c:v>
                </c:pt>
                <c:pt idx="8198">
                  <c:v>-9.64592737544843</c:v>
                </c:pt>
                <c:pt idx="8199">
                  <c:v>-9.7062246706955957</c:v>
                </c:pt>
                <c:pt idx="8200">
                  <c:v>-10.442384336662146</c:v>
                </c:pt>
                <c:pt idx="8201">
                  <c:v>-10.12453786882481</c:v>
                </c:pt>
                <c:pt idx="8202">
                  <c:v>-9.6812407332607702</c:v>
                </c:pt>
                <c:pt idx="8203">
                  <c:v>-9.9219562108810937</c:v>
                </c:pt>
                <c:pt idx="8204">
                  <c:v>-10.43950344193553</c:v>
                </c:pt>
                <c:pt idx="8205">
                  <c:v>-9.5417019473619256</c:v>
                </c:pt>
                <c:pt idx="8206">
                  <c:v>-9.5279991203592083</c:v>
                </c:pt>
                <c:pt idx="8207">
                  <c:v>-10.060883566717607</c:v>
                </c:pt>
                <c:pt idx="8208">
                  <c:v>-10.393298454507093</c:v>
                </c:pt>
                <c:pt idx="8209">
                  <c:v>-10.280901306035807</c:v>
                </c:pt>
                <c:pt idx="8210">
                  <c:v>-10.38380558445817</c:v>
                </c:pt>
                <c:pt idx="8211">
                  <c:v>-10.009430010207243</c:v>
                </c:pt>
                <c:pt idx="8212">
                  <c:v>-9.2620327419838677</c:v>
                </c:pt>
                <c:pt idx="8213">
                  <c:v>-10.049795046374209</c:v>
                </c:pt>
                <c:pt idx="8214">
                  <c:v>-10.211838005687289</c:v>
                </c:pt>
                <c:pt idx="8215">
                  <c:v>-9.7237094386639473</c:v>
                </c:pt>
                <c:pt idx="8216">
                  <c:v>-10.179262101697841</c:v>
                </c:pt>
                <c:pt idx="8217">
                  <c:v>-10.247987366776393</c:v>
                </c:pt>
                <c:pt idx="8218">
                  <c:v>-10.002446342725829</c:v>
                </c:pt>
                <c:pt idx="8219">
                  <c:v>-10.035227175102168</c:v>
                </c:pt>
                <c:pt idx="8220">
                  <c:v>-10.317607709997565</c:v>
                </c:pt>
                <c:pt idx="8221">
                  <c:v>-9.5473471539995423</c:v>
                </c:pt>
                <c:pt idx="8222">
                  <c:v>-9.6915128615958537</c:v>
                </c:pt>
                <c:pt idx="8223">
                  <c:v>-10.12453786882481</c:v>
                </c:pt>
                <c:pt idx="8224">
                  <c:v>-9.6896912832341204</c:v>
                </c:pt>
                <c:pt idx="8225">
                  <c:v>-8.9888378849867863</c:v>
                </c:pt>
                <c:pt idx="8226">
                  <c:v>-9.7409097821877815</c:v>
                </c:pt>
                <c:pt idx="8227">
                  <c:v>-9.946878103628281</c:v>
                </c:pt>
                <c:pt idx="8228">
                  <c:v>-9.946878103628281</c:v>
                </c:pt>
                <c:pt idx="8229">
                  <c:v>-8.6557199382923482</c:v>
                </c:pt>
                <c:pt idx="8230">
                  <c:v>-9.4340705525127397</c:v>
                </c:pt>
                <c:pt idx="8231">
                  <c:v>-10.055321611978396</c:v>
                </c:pt>
                <c:pt idx="8232">
                  <c:v>-9.7124289039585605</c:v>
                </c:pt>
                <c:pt idx="8233">
                  <c:v>-10.381112283187626</c:v>
                </c:pt>
                <c:pt idx="8234">
                  <c:v>-9.946878103628281</c:v>
                </c:pt>
                <c:pt idx="8235">
                  <c:v>-9.2598112856225825</c:v>
                </c:pt>
                <c:pt idx="8236">
                  <c:v>-9.9379527765170526</c:v>
                </c:pt>
                <c:pt idx="8237">
                  <c:v>-10.238808005636649</c:v>
                </c:pt>
                <c:pt idx="8238">
                  <c:v>-10.072115477070536</c:v>
                </c:pt>
                <c:pt idx="8239">
                  <c:v>-10.43091764915626</c:v>
                </c:pt>
                <c:pt idx="8240">
                  <c:v>-9.7473677224481783</c:v>
                </c:pt>
                <c:pt idx="8241">
                  <c:v>-9.8585497089876153</c:v>
                </c:pt>
                <c:pt idx="8242">
                  <c:v>-9.775027934249092</c:v>
                </c:pt>
                <c:pt idx="8243">
                  <c:v>-9.5401686919526547</c:v>
                </c:pt>
                <c:pt idx="8244">
                  <c:v>-10.540012767845015</c:v>
                </c:pt>
                <c:pt idx="8245">
                  <c:v>-10.118554453908988</c:v>
                </c:pt>
                <c:pt idx="8246">
                  <c:v>-10.241093767386833</c:v>
                </c:pt>
                <c:pt idx="8247">
                  <c:v>-10.072115477070536</c:v>
                </c:pt>
                <c:pt idx="8248">
                  <c:v>-10.179262101697841</c:v>
                </c:pt>
                <c:pt idx="8249">
                  <c:v>-9.9195819343308127</c:v>
                </c:pt>
                <c:pt idx="8250">
                  <c:v>-10.102797305887968</c:v>
                </c:pt>
                <c:pt idx="8251">
                  <c:v>-9.7710221363859908</c:v>
                </c:pt>
                <c:pt idx="8252">
                  <c:v>-10.164468258077246</c:v>
                </c:pt>
                <c:pt idx="8253">
                  <c:v>-10.405658031703402</c:v>
                </c:pt>
                <c:pt idx="8254">
                  <c:v>-9.9869354133323043</c:v>
                </c:pt>
                <c:pt idx="8255">
                  <c:v>-9.7019079257462248</c:v>
                </c:pt>
                <c:pt idx="8256">
                  <c:v>-9.9235426751829703</c:v>
                </c:pt>
                <c:pt idx="8257">
                  <c:v>-9.9485107901312002</c:v>
                </c:pt>
                <c:pt idx="8258">
                  <c:v>-9.926724323296547</c:v>
                </c:pt>
                <c:pt idx="8259">
                  <c:v>-10.127545104248165</c:v>
                </c:pt>
                <c:pt idx="8260">
                  <c:v>-10.544869755135338</c:v>
                </c:pt>
                <c:pt idx="8261">
                  <c:v>-9.6988376186828731</c:v>
                </c:pt>
                <c:pt idx="8262">
                  <c:v>-9.9826755275804064</c:v>
                </c:pt>
                <c:pt idx="8263">
                  <c:v>-10.270185199345653</c:v>
                </c:pt>
                <c:pt idx="8264">
                  <c:v>-9.8352890328916889</c:v>
                </c:pt>
                <c:pt idx="8265">
                  <c:v>-10.445274818410507</c:v>
                </c:pt>
                <c:pt idx="8266">
                  <c:v>-10.345547190729841</c:v>
                </c:pt>
                <c:pt idx="8267">
                  <c:v>-10.187830249733654</c:v>
                </c:pt>
                <c:pt idx="8268">
                  <c:v>-9.1378852277803428</c:v>
                </c:pt>
                <c:pt idx="8269">
                  <c:v>-9.969182612152915</c:v>
                </c:pt>
                <c:pt idx="8270">
                  <c:v>-10.310141283244477</c:v>
                </c:pt>
                <c:pt idx="8271">
                  <c:v>-9.9046937120769858</c:v>
                </c:pt>
                <c:pt idx="8272">
                  <c:v>-10.336559493765321</c:v>
                </c:pt>
                <c:pt idx="8273">
                  <c:v>-9.934729808203894</c:v>
                </c:pt>
                <c:pt idx="8274">
                  <c:v>-9.6164424125047034</c:v>
                </c:pt>
                <c:pt idx="8275">
                  <c:v>-10.331465115737561</c:v>
                </c:pt>
                <c:pt idx="8276">
                  <c:v>-10.409817284489643</c:v>
                </c:pt>
                <c:pt idx="8277">
                  <c:v>-10.095024645843186</c:v>
                </c:pt>
                <c:pt idx="8278">
                  <c:v>-10.316358839956671</c:v>
                </c:pt>
                <c:pt idx="8279">
                  <c:v>-10.06929385369973</c:v>
                </c:pt>
                <c:pt idx="8280">
                  <c:v>-9.853407941121306</c:v>
                </c:pt>
                <c:pt idx="8281">
                  <c:v>-9.8147339488533234</c:v>
                </c:pt>
                <c:pt idx="8282">
                  <c:v>-9.6059139325199876</c:v>
                </c:pt>
                <c:pt idx="8283">
                  <c:v>-9.7545273572923303</c:v>
                </c:pt>
                <c:pt idx="8284">
                  <c:v>-10.433770160632324</c:v>
                </c:pt>
                <c:pt idx="8285">
                  <c:v>-9.8338557174446475</c:v>
                </c:pt>
                <c:pt idx="8286">
                  <c:v>-10.186754597628621</c:v>
                </c:pt>
                <c:pt idx="8287">
                  <c:v>-10.528784314624509</c:v>
                </c:pt>
                <c:pt idx="8288">
                  <c:v>-10.353325651344695</c:v>
                </c:pt>
                <c:pt idx="8289">
                  <c:v>-9.9109313616044794</c:v>
                </c:pt>
                <c:pt idx="8290">
                  <c:v>-10.064611422069923</c:v>
                </c:pt>
                <c:pt idx="8291">
                  <c:v>-9.9517853989628229</c:v>
                </c:pt>
                <c:pt idx="8292">
                  <c:v>-9.3135791810634707</c:v>
                </c:pt>
                <c:pt idx="8293">
                  <c:v>-10.166777648753254</c:v>
                </c:pt>
                <c:pt idx="8294">
                  <c:v>-10.386575602860994</c:v>
                </c:pt>
                <c:pt idx="8295">
                  <c:v>-10.14386390127841</c:v>
                </c:pt>
                <c:pt idx="8296">
                  <c:v>-10.333837770616791</c:v>
                </c:pt>
                <c:pt idx="8297">
                  <c:v>-10.275704077777606</c:v>
                </c:pt>
                <c:pt idx="8298">
                  <c:v>-8.3609935375778015</c:v>
                </c:pt>
                <c:pt idx="8299">
                  <c:v>-10.161516645608033</c:v>
                </c:pt>
                <c:pt idx="8300">
                  <c:v>-9.6700622712138831</c:v>
                </c:pt>
                <c:pt idx="8301">
                  <c:v>-9.3242576722689545</c:v>
                </c:pt>
                <c:pt idx="8302">
                  <c:v>-10.301199085194996</c:v>
                </c:pt>
                <c:pt idx="8303">
                  <c:v>-8.9770236303430835</c:v>
                </c:pt>
                <c:pt idx="8304">
                  <c:v>-9.3274642802996119</c:v>
                </c:pt>
                <c:pt idx="8305">
                  <c:v>-10.102709875403692</c:v>
                </c:pt>
                <c:pt idx="8306">
                  <c:v>-10.124549834220007</c:v>
                </c:pt>
                <c:pt idx="8307">
                  <c:v>-10.213388113796833</c:v>
                </c:pt>
                <c:pt idx="8308">
                  <c:v>-10.145922169928308</c:v>
                </c:pt>
                <c:pt idx="8309">
                  <c:v>-10.570596232989908</c:v>
                </c:pt>
                <c:pt idx="8310">
                  <c:v>-9.9643462240634388</c:v>
                </c:pt>
                <c:pt idx="8311">
                  <c:v>-9.929925931271173</c:v>
                </c:pt>
                <c:pt idx="8312">
                  <c:v>-9.2303055824540348</c:v>
                </c:pt>
                <c:pt idx="8313">
                  <c:v>-10.022244789325244</c:v>
                </c:pt>
                <c:pt idx="8314">
                  <c:v>-9.2932122829550696</c:v>
                </c:pt>
                <c:pt idx="8315">
                  <c:v>-10.407208139812946</c:v>
                </c:pt>
                <c:pt idx="8316">
                  <c:v>-10.572277915923372</c:v>
                </c:pt>
                <c:pt idx="8317">
                  <c:v>-8.5470611864578707</c:v>
                </c:pt>
                <c:pt idx="8318">
                  <c:v>-9.9668578083593662</c:v>
                </c:pt>
                <c:pt idx="8319">
                  <c:v>-10.020459405420562</c:v>
                </c:pt>
                <c:pt idx="8320">
                  <c:v>-10.341547190729841</c:v>
                </c:pt>
                <c:pt idx="8321">
                  <c:v>-10.24861368377886</c:v>
                </c:pt>
                <c:pt idx="8322">
                  <c:v>-10.553956088752701</c:v>
                </c:pt>
                <c:pt idx="8323">
                  <c:v>-10.43119993702728</c:v>
                </c:pt>
                <c:pt idx="8324">
                  <c:v>-10.028522692490208</c:v>
                </c:pt>
                <c:pt idx="8325">
                  <c:v>-9.7102988486287067</c:v>
                </c:pt>
                <c:pt idx="8326">
                  <c:v>-10.444174951200973</c:v>
                </c:pt>
                <c:pt idx="8327">
                  <c:v>-9.7381975347791911</c:v>
                </c:pt>
                <c:pt idx="8328">
                  <c:v>-10.203423312758954</c:v>
                </c:pt>
                <c:pt idx="8329">
                  <c:v>-9.3282677854113114</c:v>
                </c:pt>
                <c:pt idx="8330">
                  <c:v>-10.086201818550784</c:v>
                </c:pt>
                <c:pt idx="8331">
                  <c:v>-10.043960644501661</c:v>
                </c:pt>
                <c:pt idx="8332">
                  <c:v>-9.9420629097966877</c:v>
                </c:pt>
                <c:pt idx="8333">
                  <c:v>-10.336399981807505</c:v>
                </c:pt>
                <c:pt idx="8334">
                  <c:v>-10.17526210169784</c:v>
                </c:pt>
                <c:pt idx="8335">
                  <c:v>-9.5620831726522066</c:v>
                </c:pt>
                <c:pt idx="8336">
                  <c:v>-10.167833684097694</c:v>
                </c:pt>
                <c:pt idx="8337">
                  <c:v>-10.056883566717607</c:v>
                </c:pt>
                <c:pt idx="8338">
                  <c:v>-9.9323397974763541</c:v>
                </c:pt>
                <c:pt idx="8339">
                  <c:v>-9.8769372618012241</c:v>
                </c:pt>
                <c:pt idx="8340">
                  <c:v>-9.5877102744695044</c:v>
                </c:pt>
                <c:pt idx="8341">
                  <c:v>-9.7927099078151212</c:v>
                </c:pt>
                <c:pt idx="8342">
                  <c:v>-9.8305720795172604</c:v>
                </c:pt>
                <c:pt idx="8343">
                  <c:v>-9.7109230591937017</c:v>
                </c:pt>
                <c:pt idx="8344">
                  <c:v>-9.8051481484849834</c:v>
                </c:pt>
                <c:pt idx="8345">
                  <c:v>-10.103690777782143</c:v>
                </c:pt>
                <c:pt idx="8346">
                  <c:v>-10.536012767845016</c:v>
                </c:pt>
                <c:pt idx="8347">
                  <c:v>-9.0179415025748924</c:v>
                </c:pt>
                <c:pt idx="8348">
                  <c:v>-9.2220859999600666</c:v>
                </c:pt>
                <c:pt idx="8349">
                  <c:v>-9.6694667353908912</c:v>
                </c:pt>
                <c:pt idx="8350">
                  <c:v>-10.180607281420494</c:v>
                </c:pt>
                <c:pt idx="8351">
                  <c:v>-9.1882519174303496</c:v>
                </c:pt>
                <c:pt idx="8352">
                  <c:v>-9.0860609129695202</c:v>
                </c:pt>
                <c:pt idx="8353">
                  <c:v>-9.8234349073647227</c:v>
                </c:pt>
                <c:pt idx="8354">
                  <c:v>-9.8883512100640178</c:v>
                </c:pt>
                <c:pt idx="8355">
                  <c:v>-10.115548831766654</c:v>
                </c:pt>
                <c:pt idx="8356">
                  <c:v>-9.4396130854469078</c:v>
                </c:pt>
                <c:pt idx="8357">
                  <c:v>-10.48582760783281</c:v>
                </c:pt>
                <c:pt idx="8358">
                  <c:v>-9.6141165324520816</c:v>
                </c:pt>
                <c:pt idx="8359">
                  <c:v>-9.8198881937237861</c:v>
                </c:pt>
                <c:pt idx="8360">
                  <c:v>-10.168891004938914</c:v>
                </c:pt>
                <c:pt idx="8361">
                  <c:v>-10.330008569864837</c:v>
                </c:pt>
                <c:pt idx="8362">
                  <c:v>-9.579083621671046</c:v>
                </c:pt>
                <c:pt idx="8363">
                  <c:v>-10.008470283513523</c:v>
                </c:pt>
                <c:pt idx="8364">
                  <c:v>-10.114538813940555</c:v>
                </c:pt>
                <c:pt idx="8365">
                  <c:v>-10.497201265165392</c:v>
                </c:pt>
                <c:pt idx="8366">
                  <c:v>-10.45334672960359</c:v>
                </c:pt>
                <c:pt idx="8367">
                  <c:v>-10.109561213133167</c:v>
                </c:pt>
                <c:pt idx="8368">
                  <c:v>-10.280119538412029</c:v>
                </c:pt>
                <c:pt idx="8369">
                  <c:v>-10.241141637994509</c:v>
                </c:pt>
                <c:pt idx="8370">
                  <c:v>-10.561570631908195</c:v>
                </c:pt>
                <c:pt idx="8371">
                  <c:v>-9.4578264805399979</c:v>
                </c:pt>
                <c:pt idx="8372">
                  <c:v>-10.57334258895416</c:v>
                </c:pt>
                <c:pt idx="8373">
                  <c:v>-9.7670279342490911</c:v>
                </c:pt>
                <c:pt idx="8374">
                  <c:v>-9.3941270112265194</c:v>
                </c:pt>
                <c:pt idx="8375">
                  <c:v>-10.481827607832811</c:v>
                </c:pt>
                <c:pt idx="8376">
                  <c:v>-10.417240576895457</c:v>
                </c:pt>
                <c:pt idx="8377">
                  <c:v>-9.3790132251111018</c:v>
                </c:pt>
                <c:pt idx="8378">
                  <c:v>-10.113541009162466</c:v>
                </c:pt>
                <c:pt idx="8379">
                  <c:v>-10.272901306035806</c:v>
                </c:pt>
                <c:pt idx="8380">
                  <c:v>-10.102640148914153</c:v>
                </c:pt>
                <c:pt idx="8381">
                  <c:v>-9.46394167315872</c:v>
                </c:pt>
                <c:pt idx="8382">
                  <c:v>-10.216095397812008</c:v>
                </c:pt>
                <c:pt idx="8383">
                  <c:v>-9.8905005381471387</c:v>
                </c:pt>
                <c:pt idx="8384">
                  <c:v>-10.100672789151647</c:v>
                </c:pt>
                <c:pt idx="8385">
                  <c:v>-9.7322666211337321</c:v>
                </c:pt>
                <c:pt idx="8386">
                  <c:v>-9.7907706180671319</c:v>
                </c:pt>
                <c:pt idx="8387">
                  <c:v>-9.7969822461883975</c:v>
                </c:pt>
                <c:pt idx="8388">
                  <c:v>-10.434384336662145</c:v>
                </c:pt>
                <c:pt idx="8389">
                  <c:v>-10.404601225859453</c:v>
                </c:pt>
                <c:pt idx="8390">
                  <c:v>-9.5995678631317016</c:v>
                </c:pt>
                <c:pt idx="8391">
                  <c:v>-10.023623066346806</c:v>
                </c:pt>
                <c:pt idx="8392">
                  <c:v>-9.7636884877526242</c:v>
                </c:pt>
                <c:pt idx="8393">
                  <c:v>-9.293469132019732</c:v>
                </c:pt>
                <c:pt idx="8394">
                  <c:v>-10.532012767845014</c:v>
                </c:pt>
                <c:pt idx="8395">
                  <c:v>-10.16594961441036</c:v>
                </c:pt>
                <c:pt idx="8396">
                  <c:v>-9.3323439845889151</c:v>
                </c:pt>
                <c:pt idx="8397">
                  <c:v>-9.9283397974763545</c:v>
                </c:pt>
                <c:pt idx="8398">
                  <c:v>-10.310858378268083</c:v>
                </c:pt>
                <c:pt idx="8399">
                  <c:v>-10.503427736013679</c:v>
                </c:pt>
                <c:pt idx="8400">
                  <c:v>-9.7445688695092283</c:v>
                </c:pt>
                <c:pt idx="8401">
                  <c:v>-10.17875459762862</c:v>
                </c:pt>
                <c:pt idx="8402">
                  <c:v>-9.7683673161086446</c:v>
                </c:pt>
                <c:pt idx="8403">
                  <c:v>-10.367750605892082</c:v>
                </c:pt>
                <c:pt idx="8404">
                  <c:v>-10.081240458227066</c:v>
                </c:pt>
                <c:pt idx="8405">
                  <c:v>-9.7452212082284433</c:v>
                </c:pt>
                <c:pt idx="8406">
                  <c:v>-10.417240576895457</c:v>
                </c:pt>
                <c:pt idx="8407">
                  <c:v>-10.115537766280461</c:v>
                </c:pt>
                <c:pt idx="8408">
                  <c:v>-10.32855949376532</c:v>
                </c:pt>
                <c:pt idx="8409">
                  <c:v>-10.088961299853542</c:v>
                </c:pt>
                <c:pt idx="8410">
                  <c:v>-9.456889491275664</c:v>
                </c:pt>
                <c:pt idx="8411">
                  <c:v>-10.156468258077247</c:v>
                </c:pt>
                <c:pt idx="8412">
                  <c:v>-10.188483760549811</c:v>
                </c:pt>
                <c:pt idx="8413">
                  <c:v>-9.430147379123202</c:v>
                </c:pt>
                <c:pt idx="8414">
                  <c:v>-10.130661577799783</c:v>
                </c:pt>
                <c:pt idx="8415">
                  <c:v>-10.023623066346806</c:v>
                </c:pt>
                <c:pt idx="8416">
                  <c:v>-9.551270675268384</c:v>
                </c:pt>
                <c:pt idx="8417">
                  <c:v>-9.7969822461883975</c:v>
                </c:pt>
                <c:pt idx="8418">
                  <c:v>-9.9570087023247318</c:v>
                </c:pt>
                <c:pt idx="8419">
                  <c:v>-9.5766946063006593</c:v>
                </c:pt>
                <c:pt idx="8420">
                  <c:v>-10.34142771377614</c:v>
                </c:pt>
                <c:pt idx="8421">
                  <c:v>-9.9219176686721369</c:v>
                </c:pt>
                <c:pt idx="8422">
                  <c:v>-10.24461368377886</c:v>
                </c:pt>
                <c:pt idx="8423">
                  <c:v>-9.9857949867039721</c:v>
                </c:pt>
                <c:pt idx="8424">
                  <c:v>-9.3557818899228202</c:v>
                </c:pt>
                <c:pt idx="8425">
                  <c:v>-10.39904223751636</c:v>
                </c:pt>
                <c:pt idx="8426">
                  <c:v>-9.721405124409598</c:v>
                </c:pt>
                <c:pt idx="8427">
                  <c:v>-10.036303422408844</c:v>
                </c:pt>
                <c:pt idx="8428">
                  <c:v>-9.1737110725152053</c:v>
                </c:pt>
                <c:pt idx="8429">
                  <c:v>-10.425770160632323</c:v>
                </c:pt>
                <c:pt idx="8430">
                  <c:v>-10.001430010207242</c:v>
                </c:pt>
                <c:pt idx="8431">
                  <c:v>-10.204945193808916</c:v>
                </c:pt>
                <c:pt idx="8432">
                  <c:v>-9.9315687564507193</c:v>
                </c:pt>
                <c:pt idx="8433">
                  <c:v>-10.174465260695444</c:v>
                </c:pt>
                <c:pt idx="8434">
                  <c:v>-9.2712553287877402</c:v>
                </c:pt>
                <c:pt idx="8435">
                  <c:v>-10.514432630277609</c:v>
                </c:pt>
                <c:pt idx="8436">
                  <c:v>-10.422917649156259</c:v>
                </c:pt>
                <c:pt idx="8437">
                  <c:v>-9.8636616510087727</c:v>
                </c:pt>
                <c:pt idx="8438">
                  <c:v>-10.103578132445712</c:v>
                </c:pt>
                <c:pt idx="8439">
                  <c:v>-9.3509487109967697</c:v>
                </c:pt>
                <c:pt idx="8440">
                  <c:v>-9.298045932948817</c:v>
                </c:pt>
                <c:pt idx="8441">
                  <c:v>-10.490104688039672</c:v>
                </c:pt>
                <c:pt idx="8442">
                  <c:v>-10.109541009162466</c:v>
                </c:pt>
                <c:pt idx="8443">
                  <c:v>-10.430384336662145</c:v>
                </c:pt>
                <c:pt idx="8444">
                  <c:v>-9.719948578536874</c:v>
                </c:pt>
                <c:pt idx="8445">
                  <c:v>-9.5917135793133745</c:v>
                </c:pt>
                <c:pt idx="8446">
                  <c:v>-10.133810498516379</c:v>
                </c:pt>
                <c:pt idx="8447">
                  <c:v>-10.366427307436606</c:v>
                </c:pt>
                <c:pt idx="8448">
                  <c:v>-10.28583811771826</c:v>
                </c:pt>
                <c:pt idx="8449">
                  <c:v>-10.375861260140159</c:v>
                </c:pt>
                <c:pt idx="8450">
                  <c:v>-10.301866473931472</c:v>
                </c:pt>
                <c:pt idx="8451">
                  <c:v>-9.4505514307419602</c:v>
                </c:pt>
                <c:pt idx="8452">
                  <c:v>-10.439084799697321</c:v>
                </c:pt>
                <c:pt idx="8453">
                  <c:v>-9.9195187547730566</c:v>
                </c:pt>
                <c:pt idx="8454">
                  <c:v>-10.322008569864837</c:v>
                </c:pt>
                <c:pt idx="8455">
                  <c:v>-10.040553933703137</c:v>
                </c:pt>
                <c:pt idx="8456">
                  <c:v>-10.075320923824167</c:v>
                </c:pt>
                <c:pt idx="8457">
                  <c:v>-9.6668413147078436</c:v>
                </c:pt>
                <c:pt idx="8458">
                  <c:v>-10.044246134645572</c:v>
                </c:pt>
                <c:pt idx="8459">
                  <c:v>-9.8168576578282973</c:v>
                </c:pt>
                <c:pt idx="8460">
                  <c:v>-10.257002641009404</c:v>
                </c:pt>
                <c:pt idx="8461">
                  <c:v>-10.363750605892083</c:v>
                </c:pt>
                <c:pt idx="8462">
                  <c:v>-9.0671807419328072</c:v>
                </c:pt>
                <c:pt idx="8463">
                  <c:v>-9.9715258350039733</c:v>
                </c:pt>
                <c:pt idx="8464">
                  <c:v>-9.2467026843695912</c:v>
                </c:pt>
                <c:pt idx="8465">
                  <c:v>-10.004470283513523</c:v>
                </c:pt>
                <c:pt idx="8466">
                  <c:v>-9.8681816384705705</c:v>
                </c:pt>
                <c:pt idx="8467">
                  <c:v>-10.349174400206513</c:v>
                </c:pt>
                <c:pt idx="8468">
                  <c:v>-10.038713702159267</c:v>
                </c:pt>
                <c:pt idx="8469">
                  <c:v>-9.8069469997833476</c:v>
                </c:pt>
                <c:pt idx="8470">
                  <c:v>-10.173680275953249</c:v>
                </c:pt>
                <c:pt idx="8471">
                  <c:v>-10.099625502353698</c:v>
                </c:pt>
                <c:pt idx="8472">
                  <c:v>-10.515192033768319</c:v>
                </c:pt>
                <c:pt idx="8473">
                  <c:v>-9.8428739144039916</c:v>
                </c:pt>
                <c:pt idx="8474">
                  <c:v>-9.2883061026598845</c:v>
                </c:pt>
                <c:pt idx="8475">
                  <c:v>-9.7778759704075071</c:v>
                </c:pt>
                <c:pt idx="8476">
                  <c:v>-10.30435883995667</c:v>
                </c:pt>
                <c:pt idx="8477">
                  <c:v>-9.7386147877766049</c:v>
                </c:pt>
                <c:pt idx="8478">
                  <c:v>-8.8152783226691067</c:v>
                </c:pt>
                <c:pt idx="8479">
                  <c:v>-10.28828484881166</c:v>
                </c:pt>
                <c:pt idx="8480">
                  <c:v>-9.3805962636308173</c:v>
                </c:pt>
                <c:pt idx="8481">
                  <c:v>-10.270100186783498</c:v>
                </c:pt>
                <c:pt idx="8482">
                  <c:v>-9.5878763229956387</c:v>
                </c:pt>
                <c:pt idx="8483">
                  <c:v>-9.4389546100941697</c:v>
                </c:pt>
                <c:pt idx="8484">
                  <c:v>-10.244099664232456</c:v>
                </c:pt>
                <c:pt idx="8485">
                  <c:v>-10.277328430693192</c:v>
                </c:pt>
                <c:pt idx="8486">
                  <c:v>-9.8903660939878471</c:v>
                </c:pt>
                <c:pt idx="8487">
                  <c:v>-10.571037397226132</c:v>
                </c:pt>
                <c:pt idx="8488">
                  <c:v>-9.6345043193180686</c:v>
                </c:pt>
                <c:pt idx="8489">
                  <c:v>-10.388143162613023</c:v>
                </c:pt>
                <c:pt idx="8490">
                  <c:v>-10.019623066346806</c:v>
                </c:pt>
                <c:pt idx="8491">
                  <c:v>-9.8659187045883954</c:v>
                </c:pt>
                <c:pt idx="8492">
                  <c:v>-9.8911412738374302</c:v>
                </c:pt>
                <c:pt idx="8493">
                  <c:v>-10.382663087880966</c:v>
                </c:pt>
                <c:pt idx="8494">
                  <c:v>-9.34307311883442</c:v>
                </c:pt>
                <c:pt idx="8495">
                  <c:v>-9.9422494827822057</c:v>
                </c:pt>
                <c:pt idx="8496">
                  <c:v>-10.157722895783561</c:v>
                </c:pt>
                <c:pt idx="8497">
                  <c:v>-10.022324744928724</c:v>
                </c:pt>
                <c:pt idx="8498">
                  <c:v>-9.7847099078151203</c:v>
                </c:pt>
                <c:pt idx="8499">
                  <c:v>-10.42894269489749</c:v>
                </c:pt>
                <c:pt idx="8500">
                  <c:v>-10.05354589119051</c:v>
                </c:pt>
                <c:pt idx="8501">
                  <c:v>-10.14101874705403</c:v>
                </c:pt>
                <c:pt idx="8502">
                  <c:v>-10.163009515656956</c:v>
                </c:pt>
                <c:pt idx="8503">
                  <c:v>-10.518379519781433</c:v>
                </c:pt>
                <c:pt idx="8504">
                  <c:v>-9.7657087665124305</c:v>
                </c:pt>
                <c:pt idx="8505">
                  <c:v>-9.2790575081230369</c:v>
                </c:pt>
                <c:pt idx="8506">
                  <c:v>-9.3476239644921471</c:v>
                </c:pt>
                <c:pt idx="8507">
                  <c:v>-10.060115477070536</c:v>
                </c:pt>
                <c:pt idx="8508">
                  <c:v>-9.4505514307419602</c:v>
                </c:pt>
                <c:pt idx="8509">
                  <c:v>-10.00358712231511</c:v>
                </c:pt>
                <c:pt idx="8510">
                  <c:v>-9.7670522918596632</c:v>
                </c:pt>
                <c:pt idx="8511">
                  <c:v>-9.8090612133151609</c:v>
                </c:pt>
                <c:pt idx="8512">
                  <c:v>-9.7347197634745957</c:v>
                </c:pt>
                <c:pt idx="8513">
                  <c:v>-9.3914347991229743</c:v>
                </c:pt>
                <c:pt idx="8514">
                  <c:v>-9.0955715222454696</c:v>
                </c:pt>
                <c:pt idx="8515">
                  <c:v>-10.283398259474062</c:v>
                </c:pt>
                <c:pt idx="8516">
                  <c:v>-9.5514566542800701</c:v>
                </c:pt>
                <c:pt idx="8517">
                  <c:v>-10.156669422077943</c:v>
                </c:pt>
                <c:pt idx="8518">
                  <c:v>-9.8147244051052223</c:v>
                </c:pt>
                <c:pt idx="8519">
                  <c:v>-9.6490538883878791</c:v>
                </c:pt>
                <c:pt idx="8520">
                  <c:v>-9.7366650923141851</c:v>
                </c:pt>
                <c:pt idx="8521">
                  <c:v>-10.038713702159267</c:v>
                </c:pt>
                <c:pt idx="8522">
                  <c:v>-9.970675527580406</c:v>
                </c:pt>
                <c:pt idx="8523">
                  <c:v>-10.431828375172314</c:v>
                </c:pt>
                <c:pt idx="8524">
                  <c:v>-9.6496409711840094</c:v>
                </c:pt>
                <c:pt idx="8525">
                  <c:v>-10.274912326315256</c:v>
                </c:pt>
                <c:pt idx="8526">
                  <c:v>-10.341241160441758</c:v>
                </c:pt>
                <c:pt idx="8527">
                  <c:v>-10.237774123448871</c:v>
                </c:pt>
                <c:pt idx="8528">
                  <c:v>-10.433628656919055</c:v>
                </c:pt>
                <c:pt idx="8529">
                  <c:v>-10.010244789325244</c:v>
                </c:pt>
                <c:pt idx="8530">
                  <c:v>-9.9448547538823782</c:v>
                </c:pt>
                <c:pt idx="8531">
                  <c:v>-10.347806489989773</c:v>
                </c:pt>
                <c:pt idx="8532">
                  <c:v>-10.163262101697839</c:v>
                </c:pt>
                <c:pt idx="8533">
                  <c:v>-9.1626746349019186</c:v>
                </c:pt>
                <c:pt idx="8534">
                  <c:v>-9.9123195284534713</c:v>
                </c:pt>
                <c:pt idx="8535">
                  <c:v>-9.9934300102072431</c:v>
                </c:pt>
                <c:pt idx="8536">
                  <c:v>-10.009351638641089</c:v>
                </c:pt>
                <c:pt idx="8537">
                  <c:v>-10.229683415919418</c:v>
                </c:pt>
                <c:pt idx="8538">
                  <c:v>-10.109539124225373</c:v>
                </c:pt>
                <c:pt idx="8539">
                  <c:v>-9.5838763229956392</c:v>
                </c:pt>
                <c:pt idx="8540">
                  <c:v>-9.3731563028422702</c:v>
                </c:pt>
                <c:pt idx="8541">
                  <c:v>-10.427828375172314</c:v>
                </c:pt>
                <c:pt idx="8542">
                  <c:v>-10.161133206112963</c:v>
                </c:pt>
                <c:pt idx="8543">
                  <c:v>-9.7952386163142826</c:v>
                </c:pt>
                <c:pt idx="8544">
                  <c:v>-8.1089382324934824</c:v>
                </c:pt>
                <c:pt idx="8545">
                  <c:v>-9.1855380490474765</c:v>
                </c:pt>
                <c:pt idx="8546">
                  <c:v>-10.429274818410507</c:v>
                </c:pt>
                <c:pt idx="8547">
                  <c:v>-10.243599691656643</c:v>
                </c:pt>
                <c:pt idx="8548">
                  <c:v>-10.005788191740248</c:v>
                </c:pt>
                <c:pt idx="8549">
                  <c:v>-9.3353673532349788</c:v>
                </c:pt>
                <c:pt idx="8550">
                  <c:v>-10.358415342041409</c:v>
                </c:pt>
                <c:pt idx="8551">
                  <c:v>-10.342550262368247</c:v>
                </c:pt>
                <c:pt idx="8552">
                  <c:v>-10.031960644501661</c:v>
                </c:pt>
                <c:pt idx="8553">
                  <c:v>-10.062735131044896</c:v>
                </c:pt>
                <c:pt idx="8554">
                  <c:v>-10.410656370140963</c:v>
                </c:pt>
                <c:pt idx="8555">
                  <c:v>-9.5553601570716076</c:v>
                </c:pt>
                <c:pt idx="8556">
                  <c:v>-10.251821690502796</c:v>
                </c:pt>
                <c:pt idx="8557">
                  <c:v>-10.045814031684793</c:v>
                </c:pt>
                <c:pt idx="8558">
                  <c:v>-9.9683769756539586</c:v>
                </c:pt>
                <c:pt idx="8559">
                  <c:v>-9.5686946063006584</c:v>
                </c:pt>
                <c:pt idx="8560">
                  <c:v>-10.519182788964656</c:v>
                </c:pt>
                <c:pt idx="8561">
                  <c:v>-10.289199085194996</c:v>
                </c:pt>
                <c:pt idx="8562">
                  <c:v>-10.032877361171247</c:v>
                </c:pt>
                <c:pt idx="8563">
                  <c:v>-10.237774123448871</c:v>
                </c:pt>
                <c:pt idx="8564">
                  <c:v>-10.412074474886671</c:v>
                </c:pt>
                <c:pt idx="8565">
                  <c:v>-10.436543387720693</c:v>
                </c:pt>
                <c:pt idx="8566">
                  <c:v>-10.515977660000098</c:v>
                </c:pt>
                <c:pt idx="8567">
                  <c:v>-10.092672789151647</c:v>
                </c:pt>
                <c:pt idx="8568">
                  <c:v>-10.159009515656956</c:v>
                </c:pt>
                <c:pt idx="8569">
                  <c:v>-10.065587642520962</c:v>
                </c:pt>
                <c:pt idx="8570">
                  <c:v>-9.6995477186696029</c:v>
                </c:pt>
                <c:pt idx="8571">
                  <c:v>-10.000470283513522</c:v>
                </c:pt>
                <c:pt idx="8572">
                  <c:v>-9.9873162366030517</c:v>
                </c:pt>
                <c:pt idx="8573">
                  <c:v>-10.333427713776141</c:v>
                </c:pt>
                <c:pt idx="8574">
                  <c:v>-10.338628860837192</c:v>
                </c:pt>
                <c:pt idx="8575">
                  <c:v>-10.403600369000161</c:v>
                </c:pt>
                <c:pt idx="8576">
                  <c:v>-10.02739151790114</c:v>
                </c:pt>
                <c:pt idx="8577">
                  <c:v>-10.004899609602591</c:v>
                </c:pt>
                <c:pt idx="8578">
                  <c:v>-9.6652407332607702</c:v>
                </c:pt>
                <c:pt idx="8579">
                  <c:v>-10.004011935571519</c:v>
                </c:pt>
                <c:pt idx="8580">
                  <c:v>-10.294141283244477</c:v>
                </c:pt>
                <c:pt idx="8581">
                  <c:v>-9.9649774058981695</c:v>
                </c:pt>
                <c:pt idx="8582">
                  <c:v>-10.275751274562083</c:v>
                </c:pt>
                <c:pt idx="8583">
                  <c:v>-10.141164764299761</c:v>
                </c:pt>
                <c:pt idx="8584">
                  <c:v>-9.5971038217301352</c:v>
                </c:pt>
                <c:pt idx="8585">
                  <c:v>-10.381398803414328</c:v>
                </c:pt>
                <c:pt idx="8586">
                  <c:v>-9.5298039099504468</c:v>
                </c:pt>
                <c:pt idx="8587">
                  <c:v>-10.208095397812009</c:v>
                </c:pt>
                <c:pt idx="8588">
                  <c:v>-9.2862453509845349</c:v>
                </c:pt>
                <c:pt idx="8589">
                  <c:v>-10.361087925577054</c:v>
                </c:pt>
                <c:pt idx="8590">
                  <c:v>-10.339934028571584</c:v>
                </c:pt>
                <c:pt idx="8591">
                  <c:v>-10.476880647755756</c:v>
                </c:pt>
                <c:pt idx="8592">
                  <c:v>-9.9881870025544828</c:v>
                </c:pt>
                <c:pt idx="8593">
                  <c:v>-9.3957634979674083</c:v>
                </c:pt>
                <c:pt idx="8594">
                  <c:v>-10.090709875403691</c:v>
                </c:pt>
                <c:pt idx="8595">
                  <c:v>-9.0838479344182606</c:v>
                </c:pt>
                <c:pt idx="8596">
                  <c:v>-10.117590991515309</c:v>
                </c:pt>
                <c:pt idx="8597">
                  <c:v>-10.038398072323279</c:v>
                </c:pt>
                <c:pt idx="8598">
                  <c:v>-10.267300724588731</c:v>
                </c:pt>
                <c:pt idx="8599">
                  <c:v>-9.4920878997301106</c:v>
                </c:pt>
                <c:pt idx="8600">
                  <c:v>-10.109539124225373</c:v>
                </c:pt>
                <c:pt idx="8601">
                  <c:v>-10.279398259474062</c:v>
                </c:pt>
                <c:pt idx="8602">
                  <c:v>-9.2678049103660562</c:v>
                </c:pt>
                <c:pt idx="8603">
                  <c:v>-9.5411852265743544</c:v>
                </c:pt>
                <c:pt idx="8604">
                  <c:v>-9.8702451113581358</c:v>
                </c:pt>
                <c:pt idx="8605">
                  <c:v>-10.034713702159268</c:v>
                </c:pt>
                <c:pt idx="8606">
                  <c:v>-9.8855916053375079</c:v>
                </c:pt>
                <c:pt idx="8607">
                  <c:v>-9.8702451113581358</c:v>
                </c:pt>
                <c:pt idx="8608">
                  <c:v>-10.47382760783281</c:v>
                </c:pt>
                <c:pt idx="8609">
                  <c:v>-10.114562787528367</c:v>
                </c:pt>
                <c:pt idx="8610">
                  <c:v>-10.257742565262072</c:v>
                </c:pt>
                <c:pt idx="8611">
                  <c:v>-10.140126403191275</c:v>
                </c:pt>
                <c:pt idx="8612">
                  <c:v>-8.2383549251848578</c:v>
                </c:pt>
                <c:pt idx="8613">
                  <c:v>-9.5339253362540077</c:v>
                </c:pt>
                <c:pt idx="8614">
                  <c:v>-9.8748206564277936</c:v>
                </c:pt>
                <c:pt idx="8615">
                  <c:v>-9.128983691212035</c:v>
                </c:pt>
                <c:pt idx="8616">
                  <c:v>-10.001354343603893</c:v>
                </c:pt>
                <c:pt idx="8617">
                  <c:v>-10.114562787528367</c:v>
                </c:pt>
                <c:pt idx="8618">
                  <c:v>-9.9795183780705585</c:v>
                </c:pt>
                <c:pt idx="8619">
                  <c:v>-9.9448547538823782</c:v>
                </c:pt>
                <c:pt idx="8620">
                  <c:v>-10.330725083642147</c:v>
                </c:pt>
                <c:pt idx="8621">
                  <c:v>-9.9789754531369574</c:v>
                </c:pt>
                <c:pt idx="8622">
                  <c:v>-10.081821911104043</c:v>
                </c:pt>
                <c:pt idx="8623">
                  <c:v>-10.128892425926484</c:v>
                </c:pt>
                <c:pt idx="8624">
                  <c:v>-9.7391144088785513</c:v>
                </c:pt>
                <c:pt idx="8625">
                  <c:v>-10.29262296768643</c:v>
                </c:pt>
                <c:pt idx="8626">
                  <c:v>-10.387042237516361</c:v>
                </c:pt>
                <c:pt idx="8627">
                  <c:v>-9.9027490808255187</c:v>
                </c:pt>
                <c:pt idx="8628">
                  <c:v>-10.395394118824633</c:v>
                </c:pt>
                <c:pt idx="8629">
                  <c:v>-10.119679256842748</c:v>
                </c:pt>
                <c:pt idx="8630">
                  <c:v>-9.8541602003949595</c:v>
                </c:pt>
                <c:pt idx="8631">
                  <c:v>-10.297607709997566</c:v>
                </c:pt>
                <c:pt idx="8632">
                  <c:v>-9.9550599886107598</c:v>
                </c:pt>
                <c:pt idx="8633">
                  <c:v>-10.523247739792254</c:v>
                </c:pt>
                <c:pt idx="8634">
                  <c:v>-9.1249836912120337</c:v>
                </c:pt>
                <c:pt idx="8635">
                  <c:v>-9.7536906145641211</c:v>
                </c:pt>
                <c:pt idx="8636">
                  <c:v>-9.7597248346449526</c:v>
                </c:pt>
                <c:pt idx="8637">
                  <c:v>-9.7267197634745965</c:v>
                </c:pt>
                <c:pt idx="8638">
                  <c:v>-10.35441534204141</c:v>
                </c:pt>
                <c:pt idx="8639">
                  <c:v>-9.5848130591612062</c:v>
                </c:pt>
                <c:pt idx="8640">
                  <c:v>-10.395394118824633</c:v>
                </c:pt>
                <c:pt idx="8641">
                  <c:v>-10.234936115546995</c:v>
                </c:pt>
                <c:pt idx="8642">
                  <c:v>-10.117645089721448</c:v>
                </c:pt>
                <c:pt idx="8643">
                  <c:v>-9.4609574275879531</c:v>
                </c:pt>
                <c:pt idx="8644">
                  <c:v>-10.000899609602591</c:v>
                </c:pt>
                <c:pt idx="8645">
                  <c:v>-10.136126403191273</c:v>
                </c:pt>
                <c:pt idx="8646">
                  <c:v>-10.003568087780721</c:v>
                </c:pt>
                <c:pt idx="8647">
                  <c:v>-9.9763813577379761</c:v>
                </c:pt>
                <c:pt idx="8648">
                  <c:v>-10.147617224537029</c:v>
                </c:pt>
                <c:pt idx="8649">
                  <c:v>-10.475944456801251</c:v>
                </c:pt>
                <c:pt idx="8650">
                  <c:v>-8.0224805697696038</c:v>
                </c:pt>
                <c:pt idx="8651">
                  <c:v>-9.0398746701255579</c:v>
                </c:pt>
                <c:pt idx="8652">
                  <c:v>-10.486753703404947</c:v>
                </c:pt>
                <c:pt idx="8653">
                  <c:v>-9.6265043193180695</c:v>
                </c:pt>
                <c:pt idx="8654">
                  <c:v>-9.57714576757553</c:v>
                </c:pt>
                <c:pt idx="8655">
                  <c:v>-9.7664790596884217</c:v>
                </c:pt>
                <c:pt idx="8656">
                  <c:v>-9.8917142268794738</c:v>
                </c:pt>
                <c:pt idx="8657">
                  <c:v>-10.312735911814729</c:v>
                </c:pt>
                <c:pt idx="8658">
                  <c:v>-9.8609372618012223</c:v>
                </c:pt>
                <c:pt idx="8659">
                  <c:v>-10.453225054397132</c:v>
                </c:pt>
                <c:pt idx="8660">
                  <c:v>-9.8334079411213065</c:v>
                </c:pt>
                <c:pt idx="8661">
                  <c:v>-8.9278653449260439</c:v>
                </c:pt>
                <c:pt idx="8662">
                  <c:v>-9.4999797769431318</c:v>
                </c:pt>
                <c:pt idx="8663">
                  <c:v>-9.9781098935597932</c:v>
                </c:pt>
                <c:pt idx="8664">
                  <c:v>-9.2276938048842769</c:v>
                </c:pt>
                <c:pt idx="8665">
                  <c:v>-10.062540565231798</c:v>
                </c:pt>
                <c:pt idx="8666">
                  <c:v>-10.429628656919055</c:v>
                </c:pt>
                <c:pt idx="8667">
                  <c:v>-10.077931248545969</c:v>
                </c:pt>
                <c:pt idx="8668">
                  <c:v>-10.330725083642147</c:v>
                </c:pt>
                <c:pt idx="8669">
                  <c:v>-10.374663087880966</c:v>
                </c:pt>
                <c:pt idx="8670">
                  <c:v>-10.518399788804317</c:v>
                </c:pt>
                <c:pt idx="8671">
                  <c:v>-10.334628860837192</c:v>
                </c:pt>
                <c:pt idx="8672">
                  <c:v>-10.451731349878017</c:v>
                </c:pt>
                <c:pt idx="8673">
                  <c:v>-10.174312287009318</c:v>
                </c:pt>
                <c:pt idx="8674">
                  <c:v>-10.432543387720694</c:v>
                </c:pt>
                <c:pt idx="8675">
                  <c:v>-10.435467932449269</c:v>
                </c:pt>
                <c:pt idx="8676">
                  <c:v>-10.184126955998806</c:v>
                </c:pt>
                <c:pt idx="8677">
                  <c:v>-9.7933341274966708</c:v>
                </c:pt>
                <c:pt idx="8678">
                  <c:v>-10.061587642520962</c:v>
                </c:pt>
                <c:pt idx="8679">
                  <c:v>-10.462241629798532</c:v>
                </c:pt>
                <c:pt idx="8680">
                  <c:v>-10.302621224429396</c:v>
                </c:pt>
                <c:pt idx="8681">
                  <c:v>-9.3517372071929543</c:v>
                </c:pt>
                <c:pt idx="8682">
                  <c:v>-9.7106759204867661</c:v>
                </c:pt>
                <c:pt idx="8683">
                  <c:v>-10.116629789823488</c:v>
                </c:pt>
                <c:pt idx="8684">
                  <c:v>-10.209724639574931</c:v>
                </c:pt>
                <c:pt idx="8685">
                  <c:v>-10.049293853699728</c:v>
                </c:pt>
                <c:pt idx="8686">
                  <c:v>-8.3848285658146704</c:v>
                </c:pt>
                <c:pt idx="8687">
                  <c:v>-8.9516853085617853</c:v>
                </c:pt>
                <c:pt idx="8688">
                  <c:v>-9.6528716076089189</c:v>
                </c:pt>
                <c:pt idx="8689">
                  <c:v>-9.614468251940071</c:v>
                </c:pt>
                <c:pt idx="8690">
                  <c:v>-10.454721332051919</c:v>
                </c:pt>
                <c:pt idx="8691">
                  <c:v>-9.9491826121529154</c:v>
                </c:pt>
                <c:pt idx="8692">
                  <c:v>-10.361112283187625</c:v>
                </c:pt>
                <c:pt idx="8693">
                  <c:v>-10.370575602860994</c:v>
                </c:pt>
                <c:pt idx="8694">
                  <c:v>-9.8224913043719813</c:v>
                </c:pt>
                <c:pt idx="8695">
                  <c:v>-10.01072437101179</c:v>
                </c:pt>
                <c:pt idx="8696">
                  <c:v>-10.221093767386833</c:v>
                </c:pt>
                <c:pt idx="8697">
                  <c:v>-9.7590522918596641</c:v>
                </c:pt>
                <c:pt idx="8698">
                  <c:v>-9.3350731188344191</c:v>
                </c:pt>
                <c:pt idx="8699">
                  <c:v>-10.024303422408845</c:v>
                </c:pt>
                <c:pt idx="8700">
                  <c:v>-10.020661534625594</c:v>
                </c:pt>
                <c:pt idx="8701">
                  <c:v>-10.410917649156259</c:v>
                </c:pt>
                <c:pt idx="8702">
                  <c:v>-10.225683415919418</c:v>
                </c:pt>
                <c:pt idx="8703">
                  <c:v>-10.291381239149279</c:v>
                </c:pt>
                <c:pt idx="8704">
                  <c:v>-10.252555157061011</c:v>
                </c:pt>
                <c:pt idx="8705">
                  <c:v>-10.231454792394393</c:v>
                </c:pt>
                <c:pt idx="8706">
                  <c:v>-9.093800225623049</c:v>
                </c:pt>
                <c:pt idx="8707">
                  <c:v>-10.265706789738935</c:v>
                </c:pt>
                <c:pt idx="8708">
                  <c:v>-10.075024645843184</c:v>
                </c:pt>
                <c:pt idx="8709">
                  <c:v>-8.9214341815030362</c:v>
                </c:pt>
                <c:pt idx="8710">
                  <c:v>-10.422723674399171</c:v>
                </c:pt>
                <c:pt idx="8711">
                  <c:v>-9.8714204322109538</c:v>
                </c:pt>
                <c:pt idx="8712">
                  <c:v>-10.465827607832811</c:v>
                </c:pt>
                <c:pt idx="8713">
                  <c:v>-9.9261465513751119</c:v>
                </c:pt>
                <c:pt idx="8714">
                  <c:v>-10.014846301020704</c:v>
                </c:pt>
                <c:pt idx="8715">
                  <c:v>-10.367935961735469</c:v>
                </c:pt>
                <c:pt idx="8716">
                  <c:v>-9.1209836912120341</c:v>
                </c:pt>
                <c:pt idx="8717">
                  <c:v>-10.452220191722922</c:v>
                </c:pt>
                <c:pt idx="8718">
                  <c:v>-10.137330666596345</c:v>
                </c:pt>
                <c:pt idx="8719">
                  <c:v>-9.8034349073647231</c:v>
                </c:pt>
                <c:pt idx="8720">
                  <c:v>-9.7789067638058782</c:v>
                </c:pt>
                <c:pt idx="8721">
                  <c:v>-10.159535610755482</c:v>
                </c:pt>
                <c:pt idx="8722">
                  <c:v>-10.186732227098979</c:v>
                </c:pt>
                <c:pt idx="8723">
                  <c:v>-9.8170460644981041</c:v>
                </c:pt>
                <c:pt idx="8724">
                  <c:v>-10.273838117718261</c:v>
                </c:pt>
                <c:pt idx="8725">
                  <c:v>-10.550596232989909</c:v>
                </c:pt>
                <c:pt idx="8726">
                  <c:v>-9.9907048581825713</c:v>
                </c:pt>
                <c:pt idx="8727">
                  <c:v>-9.1600801068093052</c:v>
                </c:pt>
                <c:pt idx="8728">
                  <c:v>-9.4460554857425727</c:v>
                </c:pt>
                <c:pt idx="8729">
                  <c:v>-9.8235686655910932</c:v>
                </c:pt>
                <c:pt idx="8730">
                  <c:v>-9.3939519442435557</c:v>
                </c:pt>
                <c:pt idx="8731">
                  <c:v>-10.246185199345653</c:v>
                </c:pt>
                <c:pt idx="8732">
                  <c:v>-9.8272136099404115</c:v>
                </c:pt>
                <c:pt idx="8733">
                  <c:v>-10.277510803798256</c:v>
                </c:pt>
                <c:pt idx="8734">
                  <c:v>-9.8509106012742951</c:v>
                </c:pt>
                <c:pt idx="8735">
                  <c:v>-10.025795046374208</c:v>
                </c:pt>
                <c:pt idx="8736">
                  <c:v>-10.394196021137557</c:v>
                </c:pt>
                <c:pt idx="8737">
                  <c:v>-9.7364294567660945</c:v>
                </c:pt>
                <c:pt idx="8738">
                  <c:v>-9.9819311576863434</c:v>
                </c:pt>
                <c:pt idx="8739">
                  <c:v>-10.345094719194227</c:v>
                </c:pt>
                <c:pt idx="8740">
                  <c:v>-10.345094719194227</c:v>
                </c:pt>
                <c:pt idx="8741">
                  <c:v>-10.334550262368246</c:v>
                </c:pt>
                <c:pt idx="8742">
                  <c:v>-10.039677957215108</c:v>
                </c:pt>
                <c:pt idx="8743">
                  <c:v>-9.403766613233044</c:v>
                </c:pt>
                <c:pt idx="8744">
                  <c:v>-9.259424867059268</c:v>
                </c:pt>
                <c:pt idx="8745">
                  <c:v>-9.9286059837794589</c:v>
                </c:pt>
                <c:pt idx="8746">
                  <c:v>-9.7259644028987395</c:v>
                </c:pt>
                <c:pt idx="8747">
                  <c:v>-9.5852249490978476</c:v>
                </c:pt>
                <c:pt idx="8748">
                  <c:v>-9.7162666211337321</c:v>
                </c:pt>
                <c:pt idx="8749">
                  <c:v>-9.9253282856868932</c:v>
                </c:pt>
                <c:pt idx="8750">
                  <c:v>-9.4315747750503185</c:v>
                </c:pt>
                <c:pt idx="8751">
                  <c:v>-10.109590991515308</c:v>
                </c:pt>
                <c:pt idx="8752">
                  <c:v>-10.310008569864836</c:v>
                </c:pt>
                <c:pt idx="8753">
                  <c:v>-10.063320923824168</c:v>
                </c:pt>
                <c:pt idx="8754">
                  <c:v>-10.028553933703137</c:v>
                </c:pt>
                <c:pt idx="8755">
                  <c:v>-10.107571016270484</c:v>
                </c:pt>
                <c:pt idx="8756">
                  <c:v>-10.408342733912043</c:v>
                </c:pt>
                <c:pt idx="8757">
                  <c:v>-10.078797305887967</c:v>
                </c:pt>
                <c:pt idx="8758">
                  <c:v>-10.498432630277609</c:v>
                </c:pt>
                <c:pt idx="8759">
                  <c:v>-10.452220191722922</c:v>
                </c:pt>
                <c:pt idx="8760">
                  <c:v>-9.9951251677928035</c:v>
                </c:pt>
                <c:pt idx="8761">
                  <c:v>-9.6828431035902209</c:v>
                </c:pt>
                <c:pt idx="8762">
                  <c:v>-10.234431448086037</c:v>
                </c:pt>
                <c:pt idx="8763">
                  <c:v>-10.355768757840393</c:v>
                </c:pt>
                <c:pt idx="8764">
                  <c:v>-8.879816193902764</c:v>
                </c:pt>
                <c:pt idx="8765">
                  <c:v>-10.147833684097693</c:v>
                </c:pt>
                <c:pt idx="8766">
                  <c:v>-10.569276285498194</c:v>
                </c:pt>
                <c:pt idx="8767">
                  <c:v>-10.271398259474061</c:v>
                </c:pt>
                <c:pt idx="8768">
                  <c:v>-9.9924702835135228</c:v>
                </c:pt>
                <c:pt idx="8769">
                  <c:v>-9.8360243934909235</c:v>
                </c:pt>
                <c:pt idx="8770">
                  <c:v>-9.8170460644981041</c:v>
                </c:pt>
                <c:pt idx="8771">
                  <c:v>-9.5902152600952313</c:v>
                </c:pt>
                <c:pt idx="8772">
                  <c:v>-9.329836106096776</c:v>
                </c:pt>
                <c:pt idx="8773">
                  <c:v>-9.6828431035902209</c:v>
                </c:pt>
                <c:pt idx="8774">
                  <c:v>-8.9853793349126505</c:v>
                </c:pt>
                <c:pt idx="8775">
                  <c:v>-10.122836593099747</c:v>
                </c:pt>
                <c:pt idx="8776">
                  <c:v>-10.170312287009319</c:v>
                </c:pt>
                <c:pt idx="8777">
                  <c:v>-9.8830275844094349</c:v>
                </c:pt>
                <c:pt idx="8778">
                  <c:v>-9.9793162366030508</c:v>
                </c:pt>
                <c:pt idx="8779">
                  <c:v>-10.438822667025516</c:v>
                </c:pt>
                <c:pt idx="8780">
                  <c:v>-9.8441802183318039</c:v>
                </c:pt>
                <c:pt idx="8781">
                  <c:v>-10.136287316364218</c:v>
                </c:pt>
                <c:pt idx="8782">
                  <c:v>-10.031321611978395</c:v>
                </c:pt>
                <c:pt idx="8783">
                  <c:v>-10.268965235575632</c:v>
                </c:pt>
                <c:pt idx="8784">
                  <c:v>-10.524122901124649</c:v>
                </c:pt>
                <c:pt idx="8785">
                  <c:v>-9.99158712231511</c:v>
                </c:pt>
                <c:pt idx="8786">
                  <c:v>-9.99158712231511</c:v>
                </c:pt>
                <c:pt idx="8787">
                  <c:v>-10.416942694897491</c:v>
                </c:pt>
                <c:pt idx="8788">
                  <c:v>-10.135245217902316</c:v>
                </c:pt>
                <c:pt idx="8789">
                  <c:v>-9.6271337184916881</c:v>
                </c:pt>
                <c:pt idx="8790">
                  <c:v>-10.211390602026414</c:v>
                </c:pt>
                <c:pt idx="8791">
                  <c:v>-9.9155687564507211</c:v>
                </c:pt>
                <c:pt idx="8792">
                  <c:v>-9.9863069299826925</c:v>
                </c:pt>
                <c:pt idx="8793">
                  <c:v>-10.046001664486683</c:v>
                </c:pt>
                <c:pt idx="8794">
                  <c:v>-9.8955426751829698</c:v>
                </c:pt>
                <c:pt idx="8795">
                  <c:v>-10.297138875362542</c:v>
                </c:pt>
                <c:pt idx="8796">
                  <c:v>-10.436301116682564</c:v>
                </c:pt>
                <c:pt idx="8797">
                  <c:v>-9.9051227976366931</c:v>
                </c:pt>
                <c:pt idx="8798">
                  <c:v>-10.0985415351431</c:v>
                </c:pt>
                <c:pt idx="8799">
                  <c:v>-10.099545104248165</c:v>
                </c:pt>
                <c:pt idx="8800">
                  <c:v>-9.558308584399871</c:v>
                </c:pt>
                <c:pt idx="8801">
                  <c:v>-10.266180895625444</c:v>
                </c:pt>
                <c:pt idx="8802">
                  <c:v>-10.445225054397133</c:v>
                </c:pt>
                <c:pt idx="8803">
                  <c:v>-10.019044894323208</c:v>
                </c:pt>
                <c:pt idx="8804">
                  <c:v>-9.0413255783413948</c:v>
                </c:pt>
                <c:pt idx="8805">
                  <c:v>-10.020877361171246</c:v>
                </c:pt>
                <c:pt idx="8806">
                  <c:v>-10.311117931443667</c:v>
                </c:pt>
                <c:pt idx="8807">
                  <c:v>-9.4989926440428754</c:v>
                </c:pt>
                <c:pt idx="8808">
                  <c:v>-9.6002295841783045</c:v>
                </c:pt>
                <c:pt idx="8809">
                  <c:v>-10.025475513592038</c:v>
                </c:pt>
                <c:pt idx="8810">
                  <c:v>-10.349087925577056</c:v>
                </c:pt>
                <c:pt idx="8811">
                  <c:v>-10.016303422408845</c:v>
                </c:pt>
                <c:pt idx="8812">
                  <c:v>-9.6944487868260936</c:v>
                </c:pt>
                <c:pt idx="8813">
                  <c:v>-9.3886221318422258</c:v>
                </c:pt>
                <c:pt idx="8814">
                  <c:v>-9.765286218069777</c:v>
                </c:pt>
                <c:pt idx="8815">
                  <c:v>-9.6869230591937008</c:v>
                </c:pt>
                <c:pt idx="8816">
                  <c:v>-10.273510803798256</c:v>
                </c:pt>
                <c:pt idx="8817">
                  <c:v>-9.7693962681541198</c:v>
                </c:pt>
                <c:pt idx="8818">
                  <c:v>-9.6807010486062453</c:v>
                </c:pt>
                <c:pt idx="8819">
                  <c:v>-10.46794445680125</c:v>
                </c:pt>
                <c:pt idx="8820">
                  <c:v>-10.084611974877456</c:v>
                </c:pt>
                <c:pt idx="8821">
                  <c:v>-9.3530405859128987</c:v>
                </c:pt>
                <c:pt idx="8822">
                  <c:v>-9.9902393044178961</c:v>
                </c:pt>
                <c:pt idx="8823">
                  <c:v>-9.5940354064840463</c:v>
                </c:pt>
                <c:pt idx="8824">
                  <c:v>-10.128126403191274</c:v>
                </c:pt>
                <c:pt idx="8825">
                  <c:v>-9.7693962681541198</c:v>
                </c:pt>
                <c:pt idx="8826">
                  <c:v>-9.2388654771257563</c:v>
                </c:pt>
                <c:pt idx="8827">
                  <c:v>-10.095537766280462</c:v>
                </c:pt>
                <c:pt idx="8828">
                  <c:v>-10.079690777782142</c:v>
                </c:pt>
                <c:pt idx="8829">
                  <c:v>-9.8130460644981046</c:v>
                </c:pt>
                <c:pt idx="8830">
                  <c:v>-10.04789195677531</c:v>
                </c:pt>
                <c:pt idx="8831">
                  <c:v>-9.8276078299219325</c:v>
                </c:pt>
                <c:pt idx="8832">
                  <c:v>-10.558436966981921</c:v>
                </c:pt>
                <c:pt idx="8833">
                  <c:v>-10.313683927294521</c:v>
                </c:pt>
                <c:pt idx="8834">
                  <c:v>-10.53491474521034</c:v>
                </c:pt>
                <c:pt idx="8835">
                  <c:v>-10.279666669138146</c:v>
                </c:pt>
                <c:pt idx="8836">
                  <c:v>-10.094538813940556</c:v>
                </c:pt>
                <c:pt idx="8837">
                  <c:v>-9.5664237692218492</c:v>
                </c:pt>
                <c:pt idx="8838">
                  <c:v>-10.269838117718262</c:v>
                </c:pt>
                <c:pt idx="8839">
                  <c:v>-10.307283095352224</c:v>
                </c:pt>
                <c:pt idx="8840">
                  <c:v>-10.318838773070143</c:v>
                </c:pt>
                <c:pt idx="8841">
                  <c:v>-9.8798069375023729</c:v>
                </c:pt>
                <c:pt idx="8842">
                  <c:v>-10.050735131044897</c:v>
                </c:pt>
                <c:pt idx="8843">
                  <c:v>-9.3254241596988212</c:v>
                </c:pt>
                <c:pt idx="8844">
                  <c:v>-10.190502403832665</c:v>
                </c:pt>
                <c:pt idx="8845">
                  <c:v>-9.9287205768068212</c:v>
                </c:pt>
                <c:pt idx="8846">
                  <c:v>-10.307283095352224</c:v>
                </c:pt>
                <c:pt idx="8847">
                  <c:v>-9.6196593580039771</c:v>
                </c:pt>
                <c:pt idx="8848">
                  <c:v>-9.9043204059271535</c:v>
                </c:pt>
                <c:pt idx="8849">
                  <c:v>-10.53823631317327</c:v>
                </c:pt>
                <c:pt idx="8850">
                  <c:v>-9.2665142010222699</c:v>
                </c:pt>
                <c:pt idx="8851">
                  <c:v>-10.275967917074187</c:v>
                </c:pt>
                <c:pt idx="8852">
                  <c:v>-9.9937881917402471</c:v>
                </c:pt>
                <c:pt idx="8853">
                  <c:v>-9.7544202253690209</c:v>
                </c:pt>
                <c:pt idx="8854">
                  <c:v>-9.8907919488613434</c:v>
                </c:pt>
                <c:pt idx="8855">
                  <c:v>-9.4115105846823379</c:v>
                </c:pt>
                <c:pt idx="8856">
                  <c:v>-9.5356629044555987</c:v>
                </c:pt>
                <c:pt idx="8857">
                  <c:v>-10.04389195677531</c:v>
                </c:pt>
                <c:pt idx="8858">
                  <c:v>-10.419084799697321</c:v>
                </c:pt>
                <c:pt idx="8859">
                  <c:v>-10.416174951200972</c:v>
                </c:pt>
                <c:pt idx="8860">
                  <c:v>-10.495192033768319</c:v>
                </c:pt>
                <c:pt idx="8861">
                  <c:v>-10.551037397226132</c:v>
                </c:pt>
                <c:pt idx="8862">
                  <c:v>-10.239369369895538</c:v>
                </c:pt>
                <c:pt idx="8863">
                  <c:v>-10.260965235575632</c:v>
                </c:pt>
                <c:pt idx="8864">
                  <c:v>-10.186502403832666</c:v>
                </c:pt>
                <c:pt idx="8865">
                  <c:v>-9.9987243710117895</c:v>
                </c:pt>
                <c:pt idx="8866">
                  <c:v>-10.219454792394394</c:v>
                </c:pt>
                <c:pt idx="8867">
                  <c:v>-8.9649962633482474</c:v>
                </c:pt>
                <c:pt idx="8868">
                  <c:v>-10.159065221680891</c:v>
                </c:pt>
                <c:pt idx="8869">
                  <c:v>-10.329174400206513</c:v>
                </c:pt>
                <c:pt idx="8870">
                  <c:v>-10.429346729603591</c:v>
                </c:pt>
                <c:pt idx="8871">
                  <c:v>-10.368143162613023</c:v>
                </c:pt>
                <c:pt idx="8872">
                  <c:v>-8.3450879255770545</c:v>
                </c:pt>
                <c:pt idx="8873">
                  <c:v>-9.3132259963011492</c:v>
                </c:pt>
                <c:pt idx="8874">
                  <c:v>-9.4741216533583472</c:v>
                </c:pt>
                <c:pt idx="8875">
                  <c:v>-9.817753796212239</c:v>
                </c:pt>
                <c:pt idx="8876">
                  <c:v>-9.9363462240634384</c:v>
                </c:pt>
                <c:pt idx="8877">
                  <c:v>-10.125164764299761</c:v>
                </c:pt>
                <c:pt idx="8878">
                  <c:v>-10.136669422077944</c:v>
                </c:pt>
                <c:pt idx="8879">
                  <c:v>-8.2424557901253088</c:v>
                </c:pt>
                <c:pt idx="8880">
                  <c:v>-10.37089622027063</c:v>
                </c:pt>
                <c:pt idx="8881">
                  <c:v>-9.8789313616044794</c:v>
                </c:pt>
                <c:pt idx="8882">
                  <c:v>-9.7911805855674956</c:v>
                </c:pt>
                <c:pt idx="8883">
                  <c:v>-10.436751624952995</c:v>
                </c:pt>
                <c:pt idx="8884">
                  <c:v>-9.8512080839150507</c:v>
                </c:pt>
                <c:pt idx="8885">
                  <c:v>-10.280622967686432</c:v>
                </c:pt>
                <c:pt idx="8886">
                  <c:v>-10.283111762981775</c:v>
                </c:pt>
                <c:pt idx="8887">
                  <c:v>-10.296929087764291</c:v>
                </c:pt>
                <c:pt idx="8888">
                  <c:v>-10.422004429215407</c:v>
                </c:pt>
                <c:pt idx="8889">
                  <c:v>-9.578331432003921</c:v>
                </c:pt>
                <c:pt idx="8890">
                  <c:v>-9.517409087226147</c:v>
                </c:pt>
                <c:pt idx="8891">
                  <c:v>-10.193218331341143</c:v>
                </c:pt>
                <c:pt idx="8892">
                  <c:v>-10.501578746101019</c:v>
                </c:pt>
                <c:pt idx="8893">
                  <c:v>-10.25611953841203</c:v>
                </c:pt>
                <c:pt idx="8894">
                  <c:v>-10.327861340298394</c:v>
                </c:pt>
                <c:pt idx="8895">
                  <c:v>-9.5309323023391208</c:v>
                </c:pt>
                <c:pt idx="8896">
                  <c:v>-9.6179740534812339</c:v>
                </c:pt>
                <c:pt idx="8897">
                  <c:v>-9.6798064826035102</c:v>
                </c:pt>
                <c:pt idx="8898">
                  <c:v>-10.100580416690658</c:v>
                </c:pt>
                <c:pt idx="8899">
                  <c:v>-9.7173145046538245</c:v>
                </c:pt>
                <c:pt idx="8900">
                  <c:v>-10.050540565231797</c:v>
                </c:pt>
                <c:pt idx="8901">
                  <c:v>-8.6803063116414876</c:v>
                </c:pt>
                <c:pt idx="8902">
                  <c:v>-10.362663087880966</c:v>
                </c:pt>
                <c:pt idx="8903">
                  <c:v>-10.12620436821059</c:v>
                </c:pt>
                <c:pt idx="8904">
                  <c:v>-9.2300327419838677</c:v>
                </c:pt>
                <c:pt idx="8905">
                  <c:v>-9.6058901432882493</c:v>
                </c:pt>
                <c:pt idx="8906">
                  <c:v>-9.6456440864496429</c:v>
                </c:pt>
                <c:pt idx="8907">
                  <c:v>-10.372276028287256</c:v>
                </c:pt>
                <c:pt idx="8908">
                  <c:v>-9.9600750079957905</c:v>
                </c:pt>
                <c:pt idx="8909">
                  <c:v>-10.04389195677531</c:v>
                </c:pt>
                <c:pt idx="8910">
                  <c:v>-9.9255458395423535</c:v>
                </c:pt>
                <c:pt idx="8911">
                  <c:v>-9.759920511870483</c:v>
                </c:pt>
                <c:pt idx="8912">
                  <c:v>-10.386196021137557</c:v>
                </c:pt>
                <c:pt idx="8913">
                  <c:v>-9.830981294946735</c:v>
                </c:pt>
                <c:pt idx="8914">
                  <c:v>-10.303283095352224</c:v>
                </c:pt>
                <c:pt idx="8915">
                  <c:v>-9.5388310136109506</c:v>
                </c:pt>
                <c:pt idx="8916">
                  <c:v>-9.6570849383831057</c:v>
                </c:pt>
                <c:pt idx="8917">
                  <c:v>-10.372276028287256</c:v>
                </c:pt>
                <c:pt idx="8918">
                  <c:v>-10.354507263040087</c:v>
                </c:pt>
                <c:pt idx="8919">
                  <c:v>-9.8550060303413645</c:v>
                </c:pt>
                <c:pt idx="8920">
                  <c:v>-9.9321763218453079</c:v>
                </c:pt>
                <c:pt idx="8921">
                  <c:v>-9.8047247174562511</c:v>
                </c:pt>
                <c:pt idx="8922">
                  <c:v>-10.09153776628046</c:v>
                </c:pt>
                <c:pt idx="8923">
                  <c:v>-9.8672722742830317</c:v>
                </c:pt>
                <c:pt idx="8924">
                  <c:v>-9.9489774058981695</c:v>
                </c:pt>
                <c:pt idx="8925">
                  <c:v>-9.9430599886107611</c:v>
                </c:pt>
                <c:pt idx="8926">
                  <c:v>-10.410384336662146</c:v>
                </c:pt>
                <c:pt idx="8927">
                  <c:v>-9.6923404513788096</c:v>
                </c:pt>
                <c:pt idx="8928">
                  <c:v>-9.1987222895675327</c:v>
                </c:pt>
                <c:pt idx="8929">
                  <c:v>-10.133516645608033</c:v>
                </c:pt>
                <c:pt idx="8930">
                  <c:v>-9.7982827425840799</c:v>
                </c:pt>
                <c:pt idx="8931">
                  <c:v>-10.300735911814728</c:v>
                </c:pt>
                <c:pt idx="8932">
                  <c:v>-10.377817284489643</c:v>
                </c:pt>
                <c:pt idx="8933">
                  <c:v>-10.106661577799784</c:v>
                </c:pt>
                <c:pt idx="8934">
                  <c:v>-10.209093767386832</c:v>
                </c:pt>
                <c:pt idx="8935">
                  <c:v>-10.113810498516379</c:v>
                </c:pt>
                <c:pt idx="8936">
                  <c:v>-10.279381239149281</c:v>
                </c:pt>
                <c:pt idx="8937">
                  <c:v>-10.047684927710131</c:v>
                </c:pt>
                <c:pt idx="8938">
                  <c:v>-9.9396966195919205</c:v>
                </c:pt>
                <c:pt idx="8939">
                  <c:v>-9.9523769756539586</c:v>
                </c:pt>
                <c:pt idx="8940">
                  <c:v>-8.8196637676487804</c:v>
                </c:pt>
                <c:pt idx="8941">
                  <c:v>-10.207950134616212</c:v>
                </c:pt>
                <c:pt idx="8942">
                  <c:v>-9.9230723999103709</c:v>
                </c:pt>
                <c:pt idx="8943">
                  <c:v>-10.434240209659766</c:v>
                </c:pt>
                <c:pt idx="8944">
                  <c:v>-9.5232706752683836</c:v>
                </c:pt>
                <c:pt idx="8945">
                  <c:v>-9.7648362289426682</c:v>
                </c:pt>
                <c:pt idx="8946">
                  <c:v>-9.6512684393652304</c:v>
                </c:pt>
                <c:pt idx="8947">
                  <c:v>-10.379394118824633</c:v>
                </c:pt>
                <c:pt idx="8948">
                  <c:v>-9.8464504833752589</c:v>
                </c:pt>
                <c:pt idx="8949">
                  <c:v>-9.2406123696754445</c:v>
                </c:pt>
                <c:pt idx="8950">
                  <c:v>-10.024883566717607</c:v>
                </c:pt>
                <c:pt idx="8951">
                  <c:v>-10.45841120139198</c:v>
                </c:pt>
                <c:pt idx="8952">
                  <c:v>-10.044635764109195</c:v>
                </c:pt>
                <c:pt idx="8953">
                  <c:v>-10.071690777782143</c:v>
                </c:pt>
                <c:pt idx="8954">
                  <c:v>-10.372428652756934</c:v>
                </c:pt>
                <c:pt idx="8955">
                  <c:v>-9.1184302797123227</c:v>
                </c:pt>
                <c:pt idx="8956">
                  <c:v>-10.449268075243014</c:v>
                </c:pt>
                <c:pt idx="8957">
                  <c:v>-10.076611974877457</c:v>
                </c:pt>
                <c:pt idx="8958">
                  <c:v>-10.077599569030252</c:v>
                </c:pt>
                <c:pt idx="8959">
                  <c:v>-10.134777648753253</c:v>
                </c:pt>
                <c:pt idx="8960">
                  <c:v>-9.9804702835135224</c:v>
                </c:pt>
                <c:pt idx="8961">
                  <c:v>-9.8812141301462617</c:v>
                </c:pt>
                <c:pt idx="8962">
                  <c:v>-10.45841120139198</c:v>
                </c:pt>
                <c:pt idx="8963">
                  <c:v>-10.467651596665471</c:v>
                </c:pt>
                <c:pt idx="8964">
                  <c:v>-10.484851940189307</c:v>
                </c:pt>
                <c:pt idx="8965">
                  <c:v>-10.385006991111311</c:v>
                </c:pt>
                <c:pt idx="8966">
                  <c:v>-10.447753534381846</c:v>
                </c:pt>
                <c:pt idx="8967">
                  <c:v>-10.214297445169457</c:v>
                </c:pt>
                <c:pt idx="8968">
                  <c:v>-10.016553933703136</c:v>
                </c:pt>
                <c:pt idx="8969">
                  <c:v>-10.335750956627647</c:v>
                </c:pt>
                <c:pt idx="8970">
                  <c:v>-9.9290087023247331</c:v>
                </c:pt>
                <c:pt idx="8971">
                  <c:v>-9.969931157686343</c:v>
                </c:pt>
                <c:pt idx="8972">
                  <c:v>-10.266738491583995</c:v>
                </c:pt>
                <c:pt idx="8973">
                  <c:v>-8.9356853085617853</c:v>
                </c:pt>
                <c:pt idx="8974">
                  <c:v>-10.373817284489643</c:v>
                </c:pt>
                <c:pt idx="8975">
                  <c:v>-10.261838117718261</c:v>
                </c:pt>
                <c:pt idx="8976">
                  <c:v>-8.7491673037691413</c:v>
                </c:pt>
                <c:pt idx="8977">
                  <c:v>-9.8812141301462617</c:v>
                </c:pt>
                <c:pt idx="8978">
                  <c:v>-9.5524652309797347</c:v>
                </c:pt>
                <c:pt idx="8979">
                  <c:v>-10.536917799687327</c:v>
                </c:pt>
                <c:pt idx="8980">
                  <c:v>-10.260617331904081</c:v>
                </c:pt>
                <c:pt idx="8981">
                  <c:v>-10.545342588954162</c:v>
                </c:pt>
                <c:pt idx="8982">
                  <c:v>-10.150754597628621</c:v>
                </c:pt>
                <c:pt idx="8983">
                  <c:v>-10.03423337673758</c:v>
                </c:pt>
                <c:pt idx="8984">
                  <c:v>-10.28411084995418</c:v>
                </c:pt>
                <c:pt idx="8985">
                  <c:v>-8.8426589766939614</c:v>
                </c:pt>
                <c:pt idx="8986">
                  <c:v>-10.19259586883283</c:v>
                </c:pt>
                <c:pt idx="8987">
                  <c:v>-10.05999243308961</c:v>
                </c:pt>
                <c:pt idx="8988">
                  <c:v>-10.207385560177649</c:v>
                </c:pt>
                <c:pt idx="8989">
                  <c:v>-9.9076219087602375</c:v>
                </c:pt>
                <c:pt idx="8990">
                  <c:v>-10.567637310505756</c:v>
                </c:pt>
                <c:pt idx="8991">
                  <c:v>-10.189218331341143</c:v>
                </c:pt>
                <c:pt idx="8992">
                  <c:v>-10.235369369895539</c:v>
                </c:pt>
                <c:pt idx="8993">
                  <c:v>-10.040838647837752</c:v>
                </c:pt>
                <c:pt idx="8994">
                  <c:v>-9.3596174456812964</c:v>
                </c:pt>
                <c:pt idx="8995">
                  <c:v>-10.143262101697839</c:v>
                </c:pt>
                <c:pt idx="8996">
                  <c:v>-9.8923195284534717</c:v>
                </c:pt>
                <c:pt idx="8997">
                  <c:v>-9.6585573405761185</c:v>
                </c:pt>
                <c:pt idx="8998">
                  <c:v>-10.002846301020705</c:v>
                </c:pt>
                <c:pt idx="8999">
                  <c:v>-10.298008569864837</c:v>
                </c:pt>
                <c:pt idx="9000">
                  <c:v>-10.360029868593843</c:v>
                </c:pt>
                <c:pt idx="9001">
                  <c:v>-9.7218013489704322</c:v>
                </c:pt>
                <c:pt idx="9002">
                  <c:v>-9.8625005381471382</c:v>
                </c:pt>
                <c:pt idx="9003">
                  <c:v>-9.6896038537307305</c:v>
                </c:pt>
                <c:pt idx="9004">
                  <c:v>-9.023580979856046</c:v>
                </c:pt>
                <c:pt idx="9005">
                  <c:v>-9.9273447382836491</c:v>
                </c:pt>
                <c:pt idx="9006">
                  <c:v>-10.364143162613024</c:v>
                </c:pt>
                <c:pt idx="9007">
                  <c:v>-10.394917649156259</c:v>
                </c:pt>
                <c:pt idx="9008">
                  <c:v>-10.294196176192944</c:v>
                </c:pt>
                <c:pt idx="9009">
                  <c:v>-9.8344178897208963</c:v>
                </c:pt>
                <c:pt idx="9010">
                  <c:v>-10.45841120139198</c:v>
                </c:pt>
                <c:pt idx="9011">
                  <c:v>-9.6870788840345803</c:v>
                </c:pt>
                <c:pt idx="9012">
                  <c:v>-10.531901872578745</c:v>
                </c:pt>
                <c:pt idx="9013">
                  <c:v>-9.6940402900421496</c:v>
                </c:pt>
                <c:pt idx="9014">
                  <c:v>-10.055024645843185</c:v>
                </c:pt>
                <c:pt idx="9015">
                  <c:v>-10.254180895625446</c:v>
                </c:pt>
                <c:pt idx="9016">
                  <c:v>-9.084176253376322</c:v>
                </c:pt>
                <c:pt idx="9017">
                  <c:v>-9.8931227976366927</c:v>
                </c:pt>
                <c:pt idx="9018">
                  <c:v>-9.9826776838444111</c:v>
                </c:pt>
                <c:pt idx="9019">
                  <c:v>-10.531242603480878</c:v>
                </c:pt>
                <c:pt idx="9020">
                  <c:v>-9.9808996096025915</c:v>
                </c:pt>
                <c:pt idx="9021">
                  <c:v>-10.128669422077945</c:v>
                </c:pt>
                <c:pt idx="9022">
                  <c:v>-10.000661534625594</c:v>
                </c:pt>
                <c:pt idx="9023">
                  <c:v>-8.9518204003573612</c:v>
                </c:pt>
                <c:pt idx="9024">
                  <c:v>-9.6322768873092013</c:v>
                </c:pt>
                <c:pt idx="9025">
                  <c:v>-10.490379519781435</c:v>
                </c:pt>
                <c:pt idx="9026">
                  <c:v>-9.9826776838444111</c:v>
                </c:pt>
                <c:pt idx="9027">
                  <c:v>-9.8764262942974135</c:v>
                </c:pt>
                <c:pt idx="9028">
                  <c:v>-9.9300198063997129</c:v>
                </c:pt>
                <c:pt idx="9029">
                  <c:v>-9.5425472900925321</c:v>
                </c:pt>
                <c:pt idx="9030">
                  <c:v>-9.064164679367634</c:v>
                </c:pt>
                <c:pt idx="9031">
                  <c:v>-8.838420582575873</c:v>
                </c:pt>
                <c:pt idx="9032">
                  <c:v>-9.7210877280850632</c:v>
                </c:pt>
                <c:pt idx="9033">
                  <c:v>-10.357398803414329</c:v>
                </c:pt>
                <c:pt idx="9034">
                  <c:v>-10.313325651344696</c:v>
                </c:pt>
                <c:pt idx="9035">
                  <c:v>-9.612876124219035</c:v>
                </c:pt>
                <c:pt idx="9036">
                  <c:v>-10.194254448870559</c:v>
                </c:pt>
                <c:pt idx="9037">
                  <c:v>-9.342316984325997</c:v>
                </c:pt>
                <c:pt idx="9038">
                  <c:v>-9.8851320424403575</c:v>
                </c:pt>
                <c:pt idx="9039">
                  <c:v>-10.403828375172315</c:v>
                </c:pt>
                <c:pt idx="9040">
                  <c:v>-9.8867243232965478</c:v>
                </c:pt>
                <c:pt idx="9041">
                  <c:v>-10.304257526107154</c:v>
                </c:pt>
                <c:pt idx="9042">
                  <c:v>-10.353298454507094</c:v>
                </c:pt>
                <c:pt idx="9043">
                  <c:v>-9.424889491275664</c:v>
                </c:pt>
                <c:pt idx="9044">
                  <c:v>-10.126566300072701</c:v>
                </c:pt>
                <c:pt idx="9045">
                  <c:v>-9.7670626997909551</c:v>
                </c:pt>
                <c:pt idx="9046">
                  <c:v>-10.268903094918183</c:v>
                </c:pt>
                <c:pt idx="9047">
                  <c:v>-10.42134672960359</c:v>
                </c:pt>
                <c:pt idx="9048">
                  <c:v>-9.6251718254925329</c:v>
                </c:pt>
                <c:pt idx="9049">
                  <c:v>-9.6875024095987694</c:v>
                </c:pt>
                <c:pt idx="9050">
                  <c:v>-10.229002641009405</c:v>
                </c:pt>
                <c:pt idx="9051">
                  <c:v>-10.009795046374208</c:v>
                </c:pt>
                <c:pt idx="9052">
                  <c:v>-10.163030944542587</c:v>
                </c:pt>
                <c:pt idx="9053">
                  <c:v>-10.088549834220007</c:v>
                </c:pt>
                <c:pt idx="9054">
                  <c:v>-10.459019111211109</c:v>
                </c:pt>
                <c:pt idx="9055">
                  <c:v>-10.035891956775309</c:v>
                </c:pt>
                <c:pt idx="9056">
                  <c:v>-10.012553933703137</c:v>
                </c:pt>
                <c:pt idx="9057">
                  <c:v>-9.860044696711709</c:v>
                </c:pt>
                <c:pt idx="9058">
                  <c:v>-10.567118633658358</c:v>
                </c:pt>
                <c:pt idx="9059">
                  <c:v>-9.7747339488533243</c:v>
                </c:pt>
                <c:pt idx="9060">
                  <c:v>-10.110953136178495</c:v>
                </c:pt>
                <c:pt idx="9061">
                  <c:v>-9.6334667353908898</c:v>
                </c:pt>
                <c:pt idx="9062">
                  <c:v>-10.543037397226133</c:v>
                </c:pt>
                <c:pt idx="9063">
                  <c:v>-9.6588376186828739</c:v>
                </c:pt>
                <c:pt idx="9064">
                  <c:v>-9.7263719357976264</c:v>
                </c:pt>
                <c:pt idx="9065">
                  <c:v>-10.13394961441036</c:v>
                </c:pt>
                <c:pt idx="9066">
                  <c:v>-10.012553933703137</c:v>
                </c:pt>
                <c:pt idx="9067">
                  <c:v>-9.8819562108810928</c:v>
                </c:pt>
                <c:pt idx="9068">
                  <c:v>-9.9808996096025915</c:v>
                </c:pt>
                <c:pt idx="9069">
                  <c:v>-9.494569798495526</c:v>
                </c:pt>
                <c:pt idx="9070">
                  <c:v>-10.275111762981775</c:v>
                </c:pt>
                <c:pt idx="9071">
                  <c:v>-10.140328509399392</c:v>
                </c:pt>
                <c:pt idx="9072">
                  <c:v>-10.360143162613024</c:v>
                </c:pt>
                <c:pt idx="9073">
                  <c:v>-9.3313166848105915</c:v>
                </c:pt>
                <c:pt idx="9074">
                  <c:v>-9.0004137455194559</c:v>
                </c:pt>
                <c:pt idx="9075">
                  <c:v>-10.091571016270485</c:v>
                </c:pt>
                <c:pt idx="9076">
                  <c:v>-9.9633162366030525</c:v>
                </c:pt>
                <c:pt idx="9077">
                  <c:v>-10.146754597628622</c:v>
                </c:pt>
                <c:pt idx="9078">
                  <c:v>-10.194254448870559</c:v>
                </c:pt>
                <c:pt idx="9079">
                  <c:v>-9.6466637829093429</c:v>
                </c:pt>
                <c:pt idx="9080">
                  <c:v>-10.287663845058693</c:v>
                </c:pt>
                <c:pt idx="9081">
                  <c:v>-10.448305102686097</c:v>
                </c:pt>
                <c:pt idx="9082">
                  <c:v>-9.3052259963011501</c:v>
                </c:pt>
                <c:pt idx="9083">
                  <c:v>-10.351935961735469</c:v>
                </c:pt>
                <c:pt idx="9084">
                  <c:v>-9.825948296854115</c:v>
                </c:pt>
                <c:pt idx="9085">
                  <c:v>-10.412543387720694</c:v>
                </c:pt>
                <c:pt idx="9086">
                  <c:v>-10.219599691656644</c:v>
                </c:pt>
                <c:pt idx="9087">
                  <c:v>-10.42134672960359</c:v>
                </c:pt>
                <c:pt idx="9088">
                  <c:v>-10.34515537332935</c:v>
                </c:pt>
                <c:pt idx="9089">
                  <c:v>-10.337087925577055</c:v>
                </c:pt>
                <c:pt idx="9090">
                  <c:v>-9.6951384057128056</c:v>
                </c:pt>
                <c:pt idx="9091">
                  <c:v>-9.988033850645305</c:v>
                </c:pt>
                <c:pt idx="9092">
                  <c:v>-9.9813516386410903</c:v>
                </c:pt>
                <c:pt idx="9093">
                  <c:v>-9.0033348097384689</c:v>
                </c:pt>
                <c:pt idx="9094">
                  <c:v>-9.9193447382836482</c:v>
                </c:pt>
                <c:pt idx="9095">
                  <c:v>-10.28492908776429</c:v>
                </c:pt>
                <c:pt idx="9096">
                  <c:v>-9.8241802183318025</c:v>
                </c:pt>
                <c:pt idx="9097">
                  <c:v>-10.049092300299144</c:v>
                </c:pt>
                <c:pt idx="9098">
                  <c:v>-10.277365130264277</c:v>
                </c:pt>
                <c:pt idx="9099">
                  <c:v>-10.227369369895538</c:v>
                </c:pt>
                <c:pt idx="9100">
                  <c:v>-10.102836593099745</c:v>
                </c:pt>
                <c:pt idx="9101">
                  <c:v>-9.8835215596662422</c:v>
                </c:pt>
                <c:pt idx="9102">
                  <c:v>-9.6348413147078436</c:v>
                </c:pt>
                <c:pt idx="9103">
                  <c:v>-10.389770160632324</c:v>
                </c:pt>
                <c:pt idx="9104">
                  <c:v>-8.6700799482587421</c:v>
                </c:pt>
                <c:pt idx="9105">
                  <c:v>-9.9004348137927174</c:v>
                </c:pt>
                <c:pt idx="9106">
                  <c:v>-9.516838054275004</c:v>
                </c:pt>
                <c:pt idx="9107">
                  <c:v>-9.938675527580406</c:v>
                </c:pt>
                <c:pt idx="9108">
                  <c:v>-10.002130108600099</c:v>
                </c:pt>
                <c:pt idx="9109">
                  <c:v>-10.236901306035806</c:v>
                </c:pt>
                <c:pt idx="9110">
                  <c:v>-10.194808005636649</c:v>
                </c:pt>
                <c:pt idx="9111">
                  <c:v>-9.9593162366030512</c:v>
                </c:pt>
                <c:pt idx="9112">
                  <c:v>-10.120468258077246</c:v>
                </c:pt>
                <c:pt idx="9113">
                  <c:v>-10.423265587013432</c:v>
                </c:pt>
                <c:pt idx="9114">
                  <c:v>-9.8234356070870525</c:v>
                </c:pt>
                <c:pt idx="9115">
                  <c:v>-9.7984913043719803</c:v>
                </c:pt>
                <c:pt idx="9116">
                  <c:v>-9.9707048581825699</c:v>
                </c:pt>
                <c:pt idx="9117">
                  <c:v>-10.163423312758953</c:v>
                </c:pt>
                <c:pt idx="9118">
                  <c:v>-10.313241160441759</c:v>
                </c:pt>
                <c:pt idx="9119">
                  <c:v>-10.033786371842092</c:v>
                </c:pt>
                <c:pt idx="9120">
                  <c:v>-10.098739467749208</c:v>
                </c:pt>
                <c:pt idx="9121">
                  <c:v>-9.2758962195531307</c:v>
                </c:pt>
                <c:pt idx="9122">
                  <c:v>-9.3516174456812955</c:v>
                </c:pt>
                <c:pt idx="9123">
                  <c:v>-10.245328430693192</c:v>
                </c:pt>
                <c:pt idx="9124">
                  <c:v>-9.8013890183649721</c:v>
                </c:pt>
                <c:pt idx="9125">
                  <c:v>-10.494399788804316</c:v>
                </c:pt>
                <c:pt idx="9126">
                  <c:v>-9.7164294567660932</c:v>
                </c:pt>
                <c:pt idx="9127">
                  <c:v>-10.255060621739643</c:v>
                </c:pt>
                <c:pt idx="9128">
                  <c:v>-9.5487946553391936</c:v>
                </c:pt>
                <c:pt idx="9129">
                  <c:v>-7.7222394380529078</c:v>
                </c:pt>
                <c:pt idx="9130">
                  <c:v>-10.083545104248165</c:v>
                </c:pt>
                <c:pt idx="9131">
                  <c:v>-8.7116993807548138</c:v>
                </c:pt>
                <c:pt idx="9132">
                  <c:v>-10.086562787528369</c:v>
                </c:pt>
                <c:pt idx="9133">
                  <c:v>-9.9420817631763132</c:v>
                </c:pt>
                <c:pt idx="9134">
                  <c:v>-10.159030944542586</c:v>
                </c:pt>
                <c:pt idx="9135">
                  <c:v>-9.9993915179011417</c:v>
                </c:pt>
                <c:pt idx="9136">
                  <c:v>-10.464308921302637</c:v>
                </c:pt>
                <c:pt idx="9137">
                  <c:v>-10.105922169928309</c:v>
                </c:pt>
                <c:pt idx="9138">
                  <c:v>-10.149228582609467</c:v>
                </c:pt>
                <c:pt idx="9139">
                  <c:v>-9.7658444122207086</c:v>
                </c:pt>
                <c:pt idx="9140">
                  <c:v>-10.089590991515308</c:v>
                </c:pt>
                <c:pt idx="9141">
                  <c:v>-10.476851940189306</c:v>
                </c:pt>
                <c:pt idx="9142">
                  <c:v>-9.7784735534048846</c:v>
                </c:pt>
                <c:pt idx="9143">
                  <c:v>-10.509025579976216</c:v>
                </c:pt>
                <c:pt idx="9144">
                  <c:v>-9.5116244193910102</c:v>
                </c:pt>
                <c:pt idx="9145">
                  <c:v>-9.6384429327105536</c:v>
                </c:pt>
                <c:pt idx="9146">
                  <c:v>-9.9489345716125079</c:v>
                </c:pt>
                <c:pt idx="9147">
                  <c:v>-10.119421134425647</c:v>
                </c:pt>
                <c:pt idx="9148">
                  <c:v>-9.6847704229098142</c:v>
                </c:pt>
                <c:pt idx="9149">
                  <c:v>-9.4764788226125933</c:v>
                </c:pt>
                <c:pt idx="9150">
                  <c:v>-10.219113879715842</c:v>
                </c:pt>
                <c:pt idx="9151">
                  <c:v>-9.9235106405802327</c:v>
                </c:pt>
                <c:pt idx="9152">
                  <c:v>-10.315861340298394</c:v>
                </c:pt>
                <c:pt idx="9153">
                  <c:v>-10.38407447488667</c:v>
                </c:pt>
                <c:pt idx="9154">
                  <c:v>-9.9455014091831586</c:v>
                </c:pt>
                <c:pt idx="9155">
                  <c:v>-10.435225692866331</c:v>
                </c:pt>
                <c:pt idx="9156">
                  <c:v>-9.9151987210379176</c:v>
                </c:pt>
                <c:pt idx="9157">
                  <c:v>-9.531604949704457</c:v>
                </c:pt>
                <c:pt idx="9158">
                  <c:v>-10.126777648753254</c:v>
                </c:pt>
                <c:pt idx="9159">
                  <c:v>-9.312725214365889</c:v>
                </c:pt>
                <c:pt idx="9160">
                  <c:v>-10.015025621701582</c:v>
                </c:pt>
                <c:pt idx="9161">
                  <c:v>-10.471274121474224</c:v>
                </c:pt>
                <c:pt idx="9162">
                  <c:v>-9.373508096452758</c:v>
                </c:pt>
                <c:pt idx="9163">
                  <c:v>-10.021293853699728</c:v>
                </c:pt>
                <c:pt idx="9164">
                  <c:v>-9.9170087023247326</c:v>
                </c:pt>
                <c:pt idx="9165">
                  <c:v>-10.248617331904081</c:v>
                </c:pt>
                <c:pt idx="9166">
                  <c:v>-10.258432000893569</c:v>
                </c:pt>
                <c:pt idx="9167">
                  <c:v>-9.881118231005205</c:v>
                </c:pt>
                <c:pt idx="9168">
                  <c:v>-9.2968181123003184</c:v>
                </c:pt>
                <c:pt idx="9169">
                  <c:v>-10.526596232989908</c:v>
                </c:pt>
                <c:pt idx="9170">
                  <c:v>-10.471274121474224</c:v>
                </c:pt>
                <c:pt idx="9171">
                  <c:v>-10.385770160632324</c:v>
                </c:pt>
                <c:pt idx="9172">
                  <c:v>-10.562613966197398</c:v>
                </c:pt>
                <c:pt idx="9173">
                  <c:v>-9.7236884877526233</c:v>
                </c:pt>
                <c:pt idx="9174">
                  <c:v>-9.653907925746223</c:v>
                </c:pt>
                <c:pt idx="9175">
                  <c:v>-9.7357710638431669</c:v>
                </c:pt>
                <c:pt idx="9176">
                  <c:v>-10.420751624952995</c:v>
                </c:pt>
                <c:pt idx="9177">
                  <c:v>-9.4942136345424419</c:v>
                </c:pt>
                <c:pt idx="9178">
                  <c:v>-9.8739562108810937</c:v>
                </c:pt>
                <c:pt idx="9179">
                  <c:v>-10.359042237516361</c:v>
                </c:pt>
                <c:pt idx="9180">
                  <c:v>-9.9605539748694376</c:v>
                </c:pt>
                <c:pt idx="9181">
                  <c:v>-10.382917649156258</c:v>
                </c:pt>
                <c:pt idx="9182">
                  <c:v>-10.27211084995418</c:v>
                </c:pt>
                <c:pt idx="9183">
                  <c:v>-10.526596232989908</c:v>
                </c:pt>
                <c:pt idx="9184">
                  <c:v>-9.3203787149900723</c:v>
                </c:pt>
                <c:pt idx="9185">
                  <c:v>-9.7452862180697775</c:v>
                </c:pt>
                <c:pt idx="9186">
                  <c:v>-10.44182760783281</c:v>
                </c:pt>
                <c:pt idx="9187">
                  <c:v>-9.9702393044178965</c:v>
                </c:pt>
                <c:pt idx="9188">
                  <c:v>-9.373508096452758</c:v>
                </c:pt>
                <c:pt idx="9189">
                  <c:v>-10.302725083642148</c:v>
                </c:pt>
                <c:pt idx="9190">
                  <c:v>-10.127009515656956</c:v>
                </c:pt>
                <c:pt idx="9191">
                  <c:v>-10.526596232989908</c:v>
                </c:pt>
                <c:pt idx="9192">
                  <c:v>-9.4047997280770357</c:v>
                </c:pt>
                <c:pt idx="9193">
                  <c:v>-9.653907925746223</c:v>
                </c:pt>
                <c:pt idx="9194">
                  <c:v>-9.8321816384705709</c:v>
                </c:pt>
                <c:pt idx="9195">
                  <c:v>-10.156126955998806</c:v>
                </c:pt>
                <c:pt idx="9196">
                  <c:v>-10.082562787528367</c:v>
                </c:pt>
                <c:pt idx="9197">
                  <c:v>-10.352143162613023</c:v>
                </c:pt>
                <c:pt idx="9198">
                  <c:v>-9.1350640150999745</c:v>
                </c:pt>
                <c:pt idx="9199">
                  <c:v>-10.296257526107153</c:v>
                </c:pt>
                <c:pt idx="9200">
                  <c:v>-10.279663845058693</c:v>
                </c:pt>
                <c:pt idx="9201">
                  <c:v>-9.9389354133323042</c:v>
                </c:pt>
                <c:pt idx="9202">
                  <c:v>-8.0286492270619902</c:v>
                </c:pt>
                <c:pt idx="9203">
                  <c:v>-10.311861340298394</c:v>
                </c:pt>
                <c:pt idx="9204">
                  <c:v>-10.516573941443244</c:v>
                </c:pt>
                <c:pt idx="9205">
                  <c:v>-9.8135015859622836</c:v>
                </c:pt>
                <c:pt idx="9206">
                  <c:v>-9.7688379199195516</c:v>
                </c:pt>
                <c:pt idx="9207">
                  <c:v>-9.5893188910717964</c:v>
                </c:pt>
                <c:pt idx="9208">
                  <c:v>-10.01754589119051</c:v>
                </c:pt>
                <c:pt idx="9209">
                  <c:v>-9.6429052442476699</c:v>
                </c:pt>
                <c:pt idx="9210">
                  <c:v>-9.6987197634745961</c:v>
                </c:pt>
                <c:pt idx="9211">
                  <c:v>-9.7065273572923303</c:v>
                </c:pt>
                <c:pt idx="9212">
                  <c:v>-10.564366921310656</c:v>
                </c:pt>
                <c:pt idx="9213">
                  <c:v>-10.158323136596911</c:v>
                </c:pt>
                <c:pt idx="9214">
                  <c:v>-9.3646448668546078</c:v>
                </c:pt>
                <c:pt idx="9215">
                  <c:v>-9.6974252938403627</c:v>
                </c:pt>
                <c:pt idx="9216">
                  <c:v>-9.8915687564507202</c:v>
                </c:pt>
                <c:pt idx="9217">
                  <c:v>-10.25228484881166</c:v>
                </c:pt>
                <c:pt idx="9218">
                  <c:v>-10.016611422069923</c:v>
                </c:pt>
                <c:pt idx="9219">
                  <c:v>-10.294969773515744</c:v>
                </c:pt>
                <c:pt idx="9220">
                  <c:v>-9.1830799543713546</c:v>
                </c:pt>
                <c:pt idx="9221">
                  <c:v>-9.5324052693674801</c:v>
                </c:pt>
                <c:pt idx="9222">
                  <c:v>-10.277138875362542</c:v>
                </c:pt>
                <c:pt idx="9223">
                  <c:v>-10.146312287009319</c:v>
                </c:pt>
                <c:pt idx="9224">
                  <c:v>-10.361817284489643</c:v>
                </c:pt>
                <c:pt idx="9225">
                  <c:v>-10.167163813058098</c:v>
                </c:pt>
                <c:pt idx="9226">
                  <c:v>-10.535037397226132</c:v>
                </c:pt>
                <c:pt idx="9227">
                  <c:v>-10.310550262368247</c:v>
                </c:pt>
                <c:pt idx="9228">
                  <c:v>-9.998713702159268</c:v>
                </c:pt>
                <c:pt idx="9229">
                  <c:v>-9.8723369952783866</c:v>
                </c:pt>
                <c:pt idx="9230">
                  <c:v>-9.4635012218052044</c:v>
                </c:pt>
                <c:pt idx="9231">
                  <c:v>-10.294838773070143</c:v>
                </c:pt>
                <c:pt idx="9232">
                  <c:v>-10.099985327581969</c:v>
                </c:pt>
                <c:pt idx="9233">
                  <c:v>-10.373240576895459</c:v>
                </c:pt>
                <c:pt idx="9234">
                  <c:v>-10.01917391712597</c:v>
                </c:pt>
                <c:pt idx="9235">
                  <c:v>-10.082602743480383</c:v>
                </c:pt>
                <c:pt idx="9236">
                  <c:v>-10.053730079514342</c:v>
                </c:pt>
                <c:pt idx="9237">
                  <c:v>-9.7051455626321399</c:v>
                </c:pt>
                <c:pt idx="9238">
                  <c:v>-8.8052286919516742</c:v>
                </c:pt>
                <c:pt idx="9239">
                  <c:v>-10.327768757840392</c:v>
                </c:pt>
                <c:pt idx="9240">
                  <c:v>-10.525962861095412</c:v>
                </c:pt>
                <c:pt idx="9241">
                  <c:v>-8.288528290983276</c:v>
                </c:pt>
                <c:pt idx="9242">
                  <c:v>-9.5672344077206759</c:v>
                </c:pt>
                <c:pt idx="9243">
                  <c:v>-9.5036244193910111</c:v>
                </c:pt>
                <c:pt idx="9244">
                  <c:v>-10.086661577799784</c:v>
                </c:pt>
                <c:pt idx="9245">
                  <c:v>-9.9478418761153407</c:v>
                </c:pt>
                <c:pt idx="9246">
                  <c:v>-9.968899609602591</c:v>
                </c:pt>
                <c:pt idx="9247">
                  <c:v>-9.3650651764648405</c:v>
                </c:pt>
                <c:pt idx="9248">
                  <c:v>-10.153224352182441</c:v>
                </c:pt>
                <c:pt idx="9249">
                  <c:v>-10.182254448870559</c:v>
                </c:pt>
                <c:pt idx="9250">
                  <c:v>-9.8274266719182108</c:v>
                </c:pt>
                <c:pt idx="9251">
                  <c:v>-10.457866928830336</c:v>
                </c:pt>
                <c:pt idx="9252">
                  <c:v>-9.864426294297413</c:v>
                </c:pt>
                <c:pt idx="9253">
                  <c:v>-10.040127737219668</c:v>
                </c:pt>
                <c:pt idx="9254">
                  <c:v>-9.8526937120769844</c:v>
                </c:pt>
                <c:pt idx="9255">
                  <c:v>-10.548169884887756</c:v>
                </c:pt>
                <c:pt idx="9256">
                  <c:v>-10.344029868593843</c:v>
                </c:pt>
                <c:pt idx="9257">
                  <c:v>-10.390384336662144</c:v>
                </c:pt>
                <c:pt idx="9258">
                  <c:v>-10.118777648753253</c:v>
                </c:pt>
                <c:pt idx="9259">
                  <c:v>-10.377494898692685</c:v>
                </c:pt>
                <c:pt idx="9260">
                  <c:v>-10.124070711835147</c:v>
                </c:pt>
                <c:pt idx="9261">
                  <c:v>-10.274400442706771</c:v>
                </c:pt>
                <c:pt idx="9262">
                  <c:v>-10.283283095352223</c:v>
                </c:pt>
                <c:pt idx="9263">
                  <c:v>-9.6102284510601805</c:v>
                </c:pt>
                <c:pt idx="9264">
                  <c:v>-10.021058058784096</c:v>
                </c:pt>
                <c:pt idx="9265">
                  <c:v>-10.039164244093911</c:v>
                </c:pt>
                <c:pt idx="9266">
                  <c:v>-9.0295868070830103</c:v>
                </c:pt>
                <c:pt idx="9267">
                  <c:v>-10.274400442706771</c:v>
                </c:pt>
                <c:pt idx="9268">
                  <c:v>-9.9452451956647785</c:v>
                </c:pt>
                <c:pt idx="9269">
                  <c:v>-10.135830249733653</c:v>
                </c:pt>
                <c:pt idx="9270">
                  <c:v>-10.198297445169457</c:v>
                </c:pt>
                <c:pt idx="9271">
                  <c:v>-9.9146758601567218</c:v>
                </c:pt>
                <c:pt idx="9272">
                  <c:v>-10.412301116682565</c:v>
                </c:pt>
                <c:pt idx="9273">
                  <c:v>-10.17885487911477</c:v>
                </c:pt>
                <c:pt idx="9274">
                  <c:v>-9.5968159346912536</c:v>
                </c:pt>
                <c:pt idx="9275">
                  <c:v>-10.491247739792254</c:v>
                </c:pt>
                <c:pt idx="9276">
                  <c:v>-10.311806489989774</c:v>
                </c:pt>
                <c:pt idx="9277">
                  <c:v>-10.373240576895459</c:v>
                </c:pt>
                <c:pt idx="9278">
                  <c:v>-9.6542246706955961</c:v>
                </c:pt>
                <c:pt idx="9279">
                  <c:v>-10.313125531949883</c:v>
                </c:pt>
                <c:pt idx="9280">
                  <c:v>-10.494494805120681</c:v>
                </c:pt>
                <c:pt idx="9281">
                  <c:v>-10.413782087141612</c:v>
                </c:pt>
                <c:pt idx="9282">
                  <c:v>-9.7832890328916893</c:v>
                </c:pt>
                <c:pt idx="9283">
                  <c:v>-9.6202768873092008</c:v>
                </c:pt>
                <c:pt idx="9284">
                  <c:v>-9.5756646482469687</c:v>
                </c:pt>
                <c:pt idx="9285">
                  <c:v>-9.8989655886482524</c:v>
                </c:pt>
                <c:pt idx="9286">
                  <c:v>-10.467274121474224</c:v>
                </c:pt>
                <c:pt idx="9287">
                  <c:v>-9.9055458395423521</c:v>
                </c:pt>
                <c:pt idx="9288">
                  <c:v>-10.166502403832665</c:v>
                </c:pt>
                <c:pt idx="9289">
                  <c:v>-9.8691640640283715</c:v>
                </c:pt>
                <c:pt idx="9290">
                  <c:v>-10.151030944542587</c:v>
                </c:pt>
                <c:pt idx="9291">
                  <c:v>-10.044961299853544</c:v>
                </c:pt>
                <c:pt idx="9292">
                  <c:v>-10.128328509399392</c:v>
                </c:pt>
                <c:pt idx="9293">
                  <c:v>-10.273138875362543</c:v>
                </c:pt>
                <c:pt idx="9294">
                  <c:v>-9.935789903281993</c:v>
                </c:pt>
                <c:pt idx="9295">
                  <c:v>-9.346649172891194</c:v>
                </c:pt>
                <c:pt idx="9296">
                  <c:v>-10.492869755135336</c:v>
                </c:pt>
                <c:pt idx="9297">
                  <c:v>-9.2333267486244957</c:v>
                </c:pt>
                <c:pt idx="9298">
                  <c:v>-9.9653543436038934</c:v>
                </c:pt>
                <c:pt idx="9299">
                  <c:v>-9.3470831419053706</c:v>
                </c:pt>
                <c:pt idx="9300">
                  <c:v>-9.6425573405761185</c:v>
                </c:pt>
                <c:pt idx="9301">
                  <c:v>-9.7557572931616807</c:v>
                </c:pt>
                <c:pt idx="9302">
                  <c:v>-10.129396227989657</c:v>
                </c:pt>
                <c:pt idx="9303">
                  <c:v>-10.251967917074186</c:v>
                </c:pt>
                <c:pt idx="9304">
                  <c:v>-9.5262685180714293</c:v>
                </c:pt>
                <c:pt idx="9305">
                  <c:v>-10.109330666596346</c:v>
                </c:pt>
                <c:pt idx="9306">
                  <c:v>-10.09381049851638</c:v>
                </c:pt>
                <c:pt idx="9307">
                  <c:v>-9.7317710638431674</c:v>
                </c:pt>
                <c:pt idx="9308">
                  <c:v>-9.8204133507214664</c:v>
                </c:pt>
                <c:pt idx="9309">
                  <c:v>-10.051690777782142</c:v>
                </c:pt>
                <c:pt idx="9310">
                  <c:v>-9.7077258135262401</c:v>
                </c:pt>
                <c:pt idx="9311">
                  <c:v>-10.508573941443245</c:v>
                </c:pt>
                <c:pt idx="9312">
                  <c:v>-10.26411084995418</c:v>
                </c:pt>
                <c:pt idx="9313">
                  <c:v>-9.8564977983929722</c:v>
                </c:pt>
                <c:pt idx="9314">
                  <c:v>-10.10116476429976</c:v>
                </c:pt>
                <c:pt idx="9315">
                  <c:v>-9.9883034224088441</c:v>
                </c:pt>
                <c:pt idx="9316">
                  <c:v>-10.532141754504277</c:v>
                </c:pt>
                <c:pt idx="9317">
                  <c:v>-10.218931598936882</c:v>
                </c:pt>
                <c:pt idx="9318">
                  <c:v>-9.5048380542750053</c:v>
                </c:pt>
                <c:pt idx="9319">
                  <c:v>-10.138312287009319</c:v>
                </c:pt>
                <c:pt idx="9320">
                  <c:v>-10.200099664232457</c:v>
                </c:pt>
                <c:pt idx="9321">
                  <c:v>-10.533849894609954</c:v>
                </c:pt>
                <c:pt idx="9322">
                  <c:v>-10.346896220270629</c:v>
                </c:pt>
                <c:pt idx="9323">
                  <c:v>-9.1598318283736351</c:v>
                </c:pt>
                <c:pt idx="9324">
                  <c:v>-10.062554453908987</c:v>
                </c:pt>
                <c:pt idx="9325">
                  <c:v>-9.133178471851167</c:v>
                </c:pt>
                <c:pt idx="9326">
                  <c:v>-9.8486937120769849</c:v>
                </c:pt>
                <c:pt idx="9327">
                  <c:v>-10.228502924038516</c:v>
                </c:pt>
                <c:pt idx="9328">
                  <c:v>-10.03516424409391</c:v>
                </c:pt>
                <c:pt idx="9329">
                  <c:v>-8.7088534569580371</c:v>
                </c:pt>
                <c:pt idx="9330">
                  <c:v>-9.2427578153269163</c:v>
                </c:pt>
                <c:pt idx="9331">
                  <c:v>-9.490318020035776</c:v>
                </c:pt>
                <c:pt idx="9332">
                  <c:v>-10.13075459762862</c:v>
                </c:pt>
                <c:pt idx="9333">
                  <c:v>-9.5688454670514975</c:v>
                </c:pt>
                <c:pt idx="9334">
                  <c:v>-10.238180895625444</c:v>
                </c:pt>
                <c:pt idx="9335">
                  <c:v>-10.545901867443302</c:v>
                </c:pt>
                <c:pt idx="9336">
                  <c:v>-10.322427307436607</c:v>
                </c:pt>
                <c:pt idx="9337">
                  <c:v>-9.2431446284991097</c:v>
                </c:pt>
                <c:pt idx="9338">
                  <c:v>-9.8084635290330677</c:v>
                </c:pt>
                <c:pt idx="9339">
                  <c:v>-10.247967917074186</c:v>
                </c:pt>
                <c:pt idx="9340">
                  <c:v>-9.7420831712850617</c:v>
                </c:pt>
                <c:pt idx="9341">
                  <c:v>-9.9429754531369579</c:v>
                </c:pt>
                <c:pt idx="9342">
                  <c:v>-10.180528243268032</c:v>
                </c:pt>
                <c:pt idx="9343">
                  <c:v>-9.5716646482469692</c:v>
                </c:pt>
                <c:pt idx="9344">
                  <c:v>-10.015173917125971</c:v>
                </c:pt>
                <c:pt idx="9345">
                  <c:v>-10.510236313173269</c:v>
                </c:pt>
                <c:pt idx="9346">
                  <c:v>-8.9517180230313649</c:v>
                </c:pt>
                <c:pt idx="9347">
                  <c:v>-10.030362745057603</c:v>
                </c:pt>
                <c:pt idx="9348">
                  <c:v>-10.389274818410506</c:v>
                </c:pt>
                <c:pt idx="9349">
                  <c:v>-9.9543069299826925</c:v>
                </c:pt>
                <c:pt idx="9350">
                  <c:v>-10.331861260140158</c:v>
                </c:pt>
                <c:pt idx="9351">
                  <c:v>-9.7629469997833471</c:v>
                </c:pt>
                <c:pt idx="9352">
                  <c:v>-9.9115106405802322</c:v>
                </c:pt>
                <c:pt idx="9353">
                  <c:v>-10.110566300072701</c:v>
                </c:pt>
                <c:pt idx="9354">
                  <c:v>-9.4887766017717841</c:v>
                </c:pt>
                <c:pt idx="9355">
                  <c:v>-10.408301116682566</c:v>
                </c:pt>
                <c:pt idx="9356">
                  <c:v>-10.046797305887967</c:v>
                </c:pt>
                <c:pt idx="9357">
                  <c:v>-10.325112283187625</c:v>
                </c:pt>
                <c:pt idx="9358">
                  <c:v>-10.10116476429976</c:v>
                </c:pt>
                <c:pt idx="9359">
                  <c:v>-10.059578132445711</c:v>
                </c:pt>
                <c:pt idx="9360">
                  <c:v>-8.9210091926140862</c:v>
                </c:pt>
                <c:pt idx="9361">
                  <c:v>-10.077590991515308</c:v>
                </c:pt>
                <c:pt idx="9362">
                  <c:v>-10.015173917125971</c:v>
                </c:pt>
                <c:pt idx="9363">
                  <c:v>-10.193141637994509</c:v>
                </c:pt>
                <c:pt idx="9364">
                  <c:v>-10.093922169928309</c:v>
                </c:pt>
                <c:pt idx="9365">
                  <c:v>-10.53899456294047</c:v>
                </c:pt>
                <c:pt idx="9366">
                  <c:v>-9.8211657015383693</c:v>
                </c:pt>
                <c:pt idx="9367">
                  <c:v>-9.7462160369592929</c:v>
                </c:pt>
                <c:pt idx="9368">
                  <c:v>-10.159163813058097</c:v>
                </c:pt>
                <c:pt idx="9369">
                  <c:v>-10.423225692866332</c:v>
                </c:pt>
                <c:pt idx="9370">
                  <c:v>-10.217742565262073</c:v>
                </c:pt>
                <c:pt idx="9371">
                  <c:v>-10.205940903219137</c:v>
                </c:pt>
                <c:pt idx="9372">
                  <c:v>-9.520669397097242</c:v>
                </c:pt>
                <c:pt idx="9373">
                  <c:v>-10.024635764109195</c:v>
                </c:pt>
                <c:pt idx="9374">
                  <c:v>-9.9241295883942477</c:v>
                </c:pt>
                <c:pt idx="9375">
                  <c:v>-9.4750255658036888</c:v>
                </c:pt>
                <c:pt idx="9376">
                  <c:v>-10.016115477070535</c:v>
                </c:pt>
                <c:pt idx="9377">
                  <c:v>-9.6471390938670343</c:v>
                </c:pt>
                <c:pt idx="9378">
                  <c:v>-9.8525869905083781</c:v>
                </c:pt>
                <c:pt idx="9379">
                  <c:v>-10.159163813058097</c:v>
                </c:pt>
                <c:pt idx="9380">
                  <c:v>-9.999025621701584</c:v>
                </c:pt>
                <c:pt idx="9381">
                  <c:v>-9.6140622712138821</c:v>
                </c:pt>
                <c:pt idx="9382">
                  <c:v>-9.8747298082038952</c:v>
                </c:pt>
                <c:pt idx="9383">
                  <c:v>-9.6456066778101839</c:v>
                </c:pt>
                <c:pt idx="9384">
                  <c:v>-10.275283095352224</c:v>
                </c:pt>
                <c:pt idx="9385">
                  <c:v>-10.2221001867835</c:v>
                </c:pt>
                <c:pt idx="9386">
                  <c:v>-9.6880161651537762</c:v>
                </c:pt>
                <c:pt idx="9387">
                  <c:v>-10.099245217902316</c:v>
                </c:pt>
                <c:pt idx="9388">
                  <c:v>-9.4935476964320653</c:v>
                </c:pt>
                <c:pt idx="9389">
                  <c:v>-9.4044213754121078</c:v>
                </c:pt>
                <c:pt idx="9390">
                  <c:v>-10.484869755135337</c:v>
                </c:pt>
                <c:pt idx="9391">
                  <c:v>-9.3356174456812955</c:v>
                </c:pt>
                <c:pt idx="9392">
                  <c:v>-10.224502924038516</c:v>
                </c:pt>
                <c:pt idx="9393">
                  <c:v>-10.327861260140159</c:v>
                </c:pt>
                <c:pt idx="9394">
                  <c:v>-9.9441870025544823</c:v>
                </c:pt>
                <c:pt idx="9395">
                  <c:v>-9.7948739144039916</c:v>
                </c:pt>
                <c:pt idx="9396">
                  <c:v>-10.570093841973266</c:v>
                </c:pt>
                <c:pt idx="9397">
                  <c:v>-10.21255515706101</c:v>
                </c:pt>
                <c:pt idx="9398">
                  <c:v>-10.359600369000162</c:v>
                </c:pt>
                <c:pt idx="9399">
                  <c:v>-10.171986591279831</c:v>
                </c:pt>
                <c:pt idx="9400">
                  <c:v>-10.178808005636649</c:v>
                </c:pt>
                <c:pt idx="9401">
                  <c:v>-9.5642827271783588</c:v>
                </c:pt>
                <c:pt idx="9402">
                  <c:v>-10.4719776600001</c:v>
                </c:pt>
                <c:pt idx="9403">
                  <c:v>-10.154053795061907</c:v>
                </c:pt>
                <c:pt idx="9404">
                  <c:v>-9.8104178897208971</c:v>
                </c:pt>
                <c:pt idx="9405">
                  <c:v>-9.7373962681541197</c:v>
                </c:pt>
                <c:pt idx="9406">
                  <c:v>-9.897545839542353</c:v>
                </c:pt>
                <c:pt idx="9407">
                  <c:v>-10.019684927710131</c:v>
                </c:pt>
                <c:pt idx="9408">
                  <c:v>-10.01494629640557</c:v>
                </c:pt>
                <c:pt idx="9409">
                  <c:v>-9.8747298082038952</c:v>
                </c:pt>
                <c:pt idx="9410">
                  <c:v>-9.1495275259606075</c:v>
                </c:pt>
                <c:pt idx="9411">
                  <c:v>-10.09301874705403</c:v>
                </c:pt>
                <c:pt idx="9412">
                  <c:v>-9.9424463427258285</c:v>
                </c:pt>
                <c:pt idx="9413">
                  <c:v>-9.2143533593935043</c:v>
                </c:pt>
                <c:pt idx="9414">
                  <c:v>-10.149627854459665</c:v>
                </c:pt>
                <c:pt idx="9415">
                  <c:v>-10.243967917074187</c:v>
                </c:pt>
                <c:pt idx="9416">
                  <c:v>-9.6134667353908902</c:v>
                </c:pt>
                <c:pt idx="9417">
                  <c:v>-10.121396227989658</c:v>
                </c:pt>
                <c:pt idx="9418">
                  <c:v>-9.8331174994509993</c:v>
                </c:pt>
                <c:pt idx="9419">
                  <c:v>-10.108669422077943</c:v>
                </c:pt>
                <c:pt idx="9420">
                  <c:v>-10.023494534535606</c:v>
                </c:pt>
                <c:pt idx="9421">
                  <c:v>-10.345658031703401</c:v>
                </c:pt>
                <c:pt idx="9422">
                  <c:v>-9.7319205118704826</c:v>
                </c:pt>
                <c:pt idx="9423">
                  <c:v>-10.266400442706772</c:v>
                </c:pt>
                <c:pt idx="9424">
                  <c:v>-10.263879137703283</c:v>
                </c:pt>
                <c:pt idx="9425">
                  <c:v>-10.511242603480879</c:v>
                </c:pt>
                <c:pt idx="9426">
                  <c:v>-10.226912326315256</c:v>
                </c:pt>
                <c:pt idx="9427">
                  <c:v>-9.7024057692542254</c:v>
                </c:pt>
                <c:pt idx="9428">
                  <c:v>-10.372342733912044</c:v>
                </c:pt>
                <c:pt idx="9429">
                  <c:v>-9.6087170914912292</c:v>
                </c:pt>
                <c:pt idx="9430">
                  <c:v>-9.8201816384705705</c:v>
                </c:pt>
                <c:pt idx="9431">
                  <c:v>-9.9999540974327576</c:v>
                </c:pt>
                <c:pt idx="9432">
                  <c:v>-10.521342588954161</c:v>
                </c:pt>
                <c:pt idx="9433">
                  <c:v>-9.8860629097966868</c:v>
                </c:pt>
                <c:pt idx="9434">
                  <c:v>-10.140843061864853</c:v>
                </c:pt>
                <c:pt idx="9435">
                  <c:v>-9.7660144835587097</c:v>
                </c:pt>
                <c:pt idx="9436">
                  <c:v>-10.001814031684793</c:v>
                </c:pt>
                <c:pt idx="9437">
                  <c:v>-9.8532820774203476</c:v>
                </c:pt>
                <c:pt idx="9438">
                  <c:v>-9.7394586093615629</c:v>
                </c:pt>
                <c:pt idx="9439">
                  <c:v>-9.751936558468195</c:v>
                </c:pt>
                <c:pt idx="9440">
                  <c:v>-9.8755344298119727</c:v>
                </c:pt>
                <c:pt idx="9441">
                  <c:v>-10.32515537332935</c:v>
                </c:pt>
                <c:pt idx="9442">
                  <c:v>-9.3321655227522626</c:v>
                </c:pt>
                <c:pt idx="9443">
                  <c:v>-10.382384336662145</c:v>
                </c:pt>
                <c:pt idx="9444">
                  <c:v>-10.552366921310655</c:v>
                </c:pt>
                <c:pt idx="9445">
                  <c:v>-10.010233376737581</c:v>
                </c:pt>
                <c:pt idx="9446">
                  <c:v>-10.054588287365588</c:v>
                </c:pt>
                <c:pt idx="9447">
                  <c:v>-10.041821911104044</c:v>
                </c:pt>
                <c:pt idx="9448">
                  <c:v>-10.214931598936882</c:v>
                </c:pt>
                <c:pt idx="9449">
                  <c:v>-9.9415773191777941</c:v>
                </c:pt>
                <c:pt idx="9450">
                  <c:v>-9.9041763218453074</c:v>
                </c:pt>
                <c:pt idx="9451">
                  <c:v>-10.197264773681209</c:v>
                </c:pt>
                <c:pt idx="9452">
                  <c:v>-10.484869755135337</c:v>
                </c:pt>
                <c:pt idx="9453">
                  <c:v>-10.564737675172372</c:v>
                </c:pt>
                <c:pt idx="9454">
                  <c:v>-10.362415894848942</c:v>
                </c:pt>
                <c:pt idx="9455">
                  <c:v>-9.887694063259735</c:v>
                </c:pt>
                <c:pt idx="9456">
                  <c:v>-9.8755344298119727</c:v>
                </c:pt>
                <c:pt idx="9457">
                  <c:v>-10.13866067638557</c:v>
                </c:pt>
                <c:pt idx="9458">
                  <c:v>-9.9852162853029665</c:v>
                </c:pt>
                <c:pt idx="9459">
                  <c:v>-10.395467932449268</c:v>
                </c:pt>
                <c:pt idx="9460">
                  <c:v>-8.3703482692841451</c:v>
                </c:pt>
                <c:pt idx="9461">
                  <c:v>-8.9394587947422917</c:v>
                </c:pt>
                <c:pt idx="9462">
                  <c:v>-10.111833684097693</c:v>
                </c:pt>
                <c:pt idx="9463">
                  <c:v>-10.50623631317327</c:v>
                </c:pt>
                <c:pt idx="9464">
                  <c:v>-10.135397345193907</c:v>
                </c:pt>
                <c:pt idx="9465">
                  <c:v>-9.7004294567660949</c:v>
                </c:pt>
                <c:pt idx="9466">
                  <c:v>-9.7705720795172599</c:v>
                </c:pt>
                <c:pt idx="9467">
                  <c:v>-10.090053397520393</c:v>
                </c:pt>
                <c:pt idx="9468">
                  <c:v>-10.37694269489749</c:v>
                </c:pt>
                <c:pt idx="9469">
                  <c:v>-10.129228582609468</c:v>
                </c:pt>
                <c:pt idx="9470">
                  <c:v>-10.416732352331369</c:v>
                </c:pt>
                <c:pt idx="9471">
                  <c:v>-10.351394118824633</c:v>
                </c:pt>
                <c:pt idx="9472">
                  <c:v>-9.1757083925163894</c:v>
                </c:pt>
                <c:pt idx="9473">
                  <c:v>-10.416732352331369</c:v>
                </c:pt>
                <c:pt idx="9474">
                  <c:v>-9.2698770289727044</c:v>
                </c:pt>
                <c:pt idx="9475">
                  <c:v>-9.0038420784695745</c:v>
                </c:pt>
                <c:pt idx="9476">
                  <c:v>-10.210931598936883</c:v>
                </c:pt>
                <c:pt idx="9477">
                  <c:v>-10.014735131044898</c:v>
                </c:pt>
                <c:pt idx="9478">
                  <c:v>-9.934975453136957</c:v>
                </c:pt>
                <c:pt idx="9479">
                  <c:v>-9.1721027876551329</c:v>
                </c:pt>
                <c:pt idx="9480">
                  <c:v>-10.216901306035806</c:v>
                </c:pt>
                <c:pt idx="9481">
                  <c:v>-9.630557340576118</c:v>
                </c:pt>
                <c:pt idx="9482">
                  <c:v>-9.8861465513751128</c:v>
                </c:pt>
                <c:pt idx="9483">
                  <c:v>-9.7157248346449538</c:v>
                </c:pt>
                <c:pt idx="9484">
                  <c:v>-10.479247739792253</c:v>
                </c:pt>
                <c:pt idx="9485">
                  <c:v>-9.6471845069494293</c:v>
                </c:pt>
                <c:pt idx="9486">
                  <c:v>-10.25611084995418</c:v>
                </c:pt>
                <c:pt idx="9487">
                  <c:v>-9.9775705760103008</c:v>
                </c:pt>
                <c:pt idx="9488">
                  <c:v>-10.413721642336736</c:v>
                </c:pt>
                <c:pt idx="9489">
                  <c:v>-10.010001664486683</c:v>
                </c:pt>
                <c:pt idx="9490">
                  <c:v>-10.065555727747375</c:v>
                </c:pt>
                <c:pt idx="9491">
                  <c:v>-10.384174951200972</c:v>
                </c:pt>
                <c:pt idx="9492">
                  <c:v>-9.7605963788130019</c:v>
                </c:pt>
                <c:pt idx="9493">
                  <c:v>-9.6372929954806761</c:v>
                </c:pt>
                <c:pt idx="9494">
                  <c:v>-9.6416066778101843</c:v>
                </c:pt>
                <c:pt idx="9495">
                  <c:v>-9.2483998340203648</c:v>
                </c:pt>
                <c:pt idx="9496">
                  <c:v>-9.9229354133323042</c:v>
                </c:pt>
                <c:pt idx="9497">
                  <c:v>-10.573287166430131</c:v>
                </c:pt>
                <c:pt idx="9498">
                  <c:v>-10.121680275953249</c:v>
                </c:pt>
                <c:pt idx="9499">
                  <c:v>-10.419753534381845</c:v>
                </c:pt>
                <c:pt idx="9500">
                  <c:v>-10.362656370140964</c:v>
                </c:pt>
                <c:pt idx="9501">
                  <c:v>-10.142323136596911</c:v>
                </c:pt>
                <c:pt idx="9502">
                  <c:v>-8.7035766369359955</c:v>
                </c:pt>
                <c:pt idx="9503">
                  <c:v>-8.9207872529116869</c:v>
                </c:pt>
                <c:pt idx="9504">
                  <c:v>-9.3473231486734107</c:v>
                </c:pt>
                <c:pt idx="9505">
                  <c:v>-10.023320923824167</c:v>
                </c:pt>
                <c:pt idx="9506">
                  <c:v>-9.9622447893252435</c:v>
                </c:pt>
                <c:pt idx="9507">
                  <c:v>-9.5005063087447379</c:v>
                </c:pt>
                <c:pt idx="9508">
                  <c:v>-10.124907235567612</c:v>
                </c:pt>
                <c:pt idx="9509">
                  <c:v>-10.551883480623333</c:v>
                </c:pt>
                <c:pt idx="9510">
                  <c:v>-10.075679256842749</c:v>
                </c:pt>
                <c:pt idx="9511">
                  <c:v>-10.117396227989659</c:v>
                </c:pt>
                <c:pt idx="9512">
                  <c:v>-10.048611974877456</c:v>
                </c:pt>
                <c:pt idx="9513">
                  <c:v>-10.231398259474062</c:v>
                </c:pt>
                <c:pt idx="9514">
                  <c:v>-10.20855515706101</c:v>
                </c:pt>
                <c:pt idx="9515">
                  <c:v>-9.8563726389496473</c:v>
                </c:pt>
                <c:pt idx="9516">
                  <c:v>-9.8563726389496473</c:v>
                </c:pt>
                <c:pt idx="9517">
                  <c:v>-10.20264234345969</c:v>
                </c:pt>
                <c:pt idx="9518">
                  <c:v>-10.214508497459718</c:v>
                </c:pt>
                <c:pt idx="9519">
                  <c:v>-10.119535610755481</c:v>
                </c:pt>
                <c:pt idx="9520">
                  <c:v>-10.09420436821059</c:v>
                </c:pt>
                <c:pt idx="9521">
                  <c:v>-9.8291174994509998</c:v>
                </c:pt>
                <c:pt idx="9522">
                  <c:v>-9.588294933856897</c:v>
                </c:pt>
                <c:pt idx="9523">
                  <c:v>-10.291934028571585</c:v>
                </c:pt>
                <c:pt idx="9524">
                  <c:v>-9.6196467984109724</c:v>
                </c:pt>
                <c:pt idx="9525">
                  <c:v>-9.8524262942974126</c:v>
                </c:pt>
                <c:pt idx="9526">
                  <c:v>-10.066562787528369</c:v>
                </c:pt>
                <c:pt idx="9527">
                  <c:v>-10.352793940181286</c:v>
                </c:pt>
                <c:pt idx="9528">
                  <c:v>-10.167986591279831</c:v>
                </c:pt>
                <c:pt idx="9529">
                  <c:v>-10.444308921302637</c:v>
                </c:pt>
                <c:pt idx="9530">
                  <c:v>-9.8985139501152837</c:v>
                </c:pt>
                <c:pt idx="9531">
                  <c:v>-9.8184504833752584</c:v>
                </c:pt>
                <c:pt idx="9532">
                  <c:v>-9.4726015864718214</c:v>
                </c:pt>
                <c:pt idx="9533">
                  <c:v>-9.5647948877868068</c:v>
                </c:pt>
                <c:pt idx="9534">
                  <c:v>-10.348601225859454</c:v>
                </c:pt>
                <c:pt idx="9535">
                  <c:v>-9.758473553404885</c:v>
                </c:pt>
                <c:pt idx="9536">
                  <c:v>-10.111009515656956</c:v>
                </c:pt>
                <c:pt idx="9537">
                  <c:v>-10.132483760549812</c:v>
                </c:pt>
                <c:pt idx="9538">
                  <c:v>-10.387084799697321</c:v>
                </c:pt>
                <c:pt idx="9539">
                  <c:v>-10.444308921302637</c:v>
                </c:pt>
                <c:pt idx="9540">
                  <c:v>-9.6416066778101843</c:v>
                </c:pt>
                <c:pt idx="9541">
                  <c:v>-10.507242603480879</c:v>
                </c:pt>
                <c:pt idx="9542">
                  <c:v>-9.6076825739341096</c:v>
                </c:pt>
                <c:pt idx="9543">
                  <c:v>-10.505570631908196</c:v>
                </c:pt>
                <c:pt idx="9544">
                  <c:v>-9.3424939835414751</c:v>
                </c:pt>
                <c:pt idx="9545">
                  <c:v>-10.536169884887755</c:v>
                </c:pt>
                <c:pt idx="9546">
                  <c:v>-10.431944456801251</c:v>
                </c:pt>
                <c:pt idx="9547">
                  <c:v>-10.573287166430131</c:v>
                </c:pt>
                <c:pt idx="9548">
                  <c:v>-9.5126693970972429</c:v>
                </c:pt>
                <c:pt idx="9549">
                  <c:v>-9.7982411253546022</c:v>
                </c:pt>
                <c:pt idx="9550">
                  <c:v>-10.023320923824167</c:v>
                </c:pt>
                <c:pt idx="9551">
                  <c:v>-10.053561213133168</c:v>
                </c:pt>
                <c:pt idx="9552">
                  <c:v>-10.107833684097693</c:v>
                </c:pt>
                <c:pt idx="9553">
                  <c:v>-9.559720351656086</c:v>
                </c:pt>
                <c:pt idx="9554">
                  <c:v>-9.783213609940411</c:v>
                </c:pt>
                <c:pt idx="9555">
                  <c:v>-10.203369369895539</c:v>
                </c:pt>
                <c:pt idx="9556">
                  <c:v>-10.323935961735469</c:v>
                </c:pt>
                <c:pt idx="9557">
                  <c:v>-9.7927626756975545</c:v>
                </c:pt>
                <c:pt idx="9558">
                  <c:v>-9.7883423660873206</c:v>
                </c:pt>
                <c:pt idx="9559">
                  <c:v>-9.4539776822835968</c:v>
                </c:pt>
                <c:pt idx="9560">
                  <c:v>-9.8895458395423539</c:v>
                </c:pt>
                <c:pt idx="9561">
                  <c:v>-10.211704077777606</c:v>
                </c:pt>
                <c:pt idx="9562">
                  <c:v>-10.096468258077246</c:v>
                </c:pt>
                <c:pt idx="9563">
                  <c:v>-9.9609297650762638</c:v>
                </c:pt>
                <c:pt idx="9564">
                  <c:v>-9.2598576773441756</c:v>
                </c:pt>
                <c:pt idx="9565">
                  <c:v>-10.018362745057603</c:v>
                </c:pt>
                <c:pt idx="9566">
                  <c:v>-10.332143162613024</c:v>
                </c:pt>
                <c:pt idx="9567">
                  <c:v>-9.774491304371983</c:v>
                </c:pt>
                <c:pt idx="9568">
                  <c:v>-10.415753534381846</c:v>
                </c:pt>
                <c:pt idx="9569">
                  <c:v>-9.8328178066548784</c:v>
                </c:pt>
                <c:pt idx="9570">
                  <c:v>-9.9370586423303955</c:v>
                </c:pt>
                <c:pt idx="9571">
                  <c:v>-10.071679256842749</c:v>
                </c:pt>
                <c:pt idx="9572">
                  <c:v>-9.4139119210508273</c:v>
                </c:pt>
                <c:pt idx="9573">
                  <c:v>-9.9994178508887988</c:v>
                </c:pt>
                <c:pt idx="9574">
                  <c:v>-10.537376227931015</c:v>
                </c:pt>
                <c:pt idx="9575">
                  <c:v>-9.8351412738374311</c:v>
                </c:pt>
                <c:pt idx="9576">
                  <c:v>-9.9502393044178969</c:v>
                </c:pt>
                <c:pt idx="9577">
                  <c:v>-9.916376975653959</c:v>
                </c:pt>
                <c:pt idx="9578">
                  <c:v>-9.9172289511649421</c:v>
                </c:pt>
                <c:pt idx="9579">
                  <c:v>-9.8675344298119718</c:v>
                </c:pt>
                <c:pt idx="9580">
                  <c:v>-10.167390602026416</c:v>
                </c:pt>
                <c:pt idx="9581">
                  <c:v>-9.7404524424295236</c:v>
                </c:pt>
                <c:pt idx="9582">
                  <c:v>-9.7594349073647226</c:v>
                </c:pt>
                <c:pt idx="9583">
                  <c:v>-10.090204368210589</c:v>
                </c:pt>
                <c:pt idx="9584">
                  <c:v>-10.370066569872856</c:v>
                </c:pt>
                <c:pt idx="9585">
                  <c:v>-10.027024645843184</c:v>
                </c:pt>
                <c:pt idx="9586">
                  <c:v>-9.6357553329590804</c:v>
                </c:pt>
                <c:pt idx="9587">
                  <c:v>-9.3508396182746285</c:v>
                </c:pt>
                <c:pt idx="9588">
                  <c:v>-10.549647113643074</c:v>
                </c:pt>
                <c:pt idx="9589">
                  <c:v>-9.6394619771210746</c:v>
                </c:pt>
                <c:pt idx="9590">
                  <c:v>-10.54086454171113</c:v>
                </c:pt>
                <c:pt idx="9591">
                  <c:v>-9.4819253362540081</c:v>
                </c:pt>
                <c:pt idx="9592">
                  <c:v>-9.9636230663468073</c:v>
                </c:pt>
                <c:pt idx="9593">
                  <c:v>-10.365770160632323</c:v>
                </c:pt>
                <c:pt idx="9594">
                  <c:v>-10.438753703404949</c:v>
                </c:pt>
                <c:pt idx="9595">
                  <c:v>-9.6413212478213186</c:v>
                </c:pt>
                <c:pt idx="9596">
                  <c:v>-9.7191573798820574</c:v>
                </c:pt>
                <c:pt idx="9597">
                  <c:v>-10.553185159120765</c:v>
                </c:pt>
                <c:pt idx="9598">
                  <c:v>-9.6290006304116815</c:v>
                </c:pt>
                <c:pt idx="9599">
                  <c:v>-10.229838117718261</c:v>
                </c:pt>
                <c:pt idx="9600">
                  <c:v>-9.2586587965964817</c:v>
                </c:pt>
                <c:pt idx="9601">
                  <c:v>-10.114465260695443</c:v>
                </c:pt>
                <c:pt idx="9602">
                  <c:v>-10.144945193808917</c:v>
                </c:pt>
                <c:pt idx="9603">
                  <c:v>-9.9353162366030521</c:v>
                </c:pt>
                <c:pt idx="9604">
                  <c:v>-9.2586587965964817</c:v>
                </c:pt>
                <c:pt idx="9605">
                  <c:v>-8.6640184028858904</c:v>
                </c:pt>
                <c:pt idx="9606">
                  <c:v>-10.45443263027761</c:v>
                </c:pt>
                <c:pt idx="9607">
                  <c:v>-9.6996980260762822</c:v>
                </c:pt>
                <c:pt idx="9608">
                  <c:v>-9.868339797476354</c:v>
                </c:pt>
                <c:pt idx="9609">
                  <c:v>-10.353006991111311</c:v>
                </c:pt>
                <c:pt idx="9610">
                  <c:v>-10.429480423538916</c:v>
                </c:pt>
                <c:pt idx="9611">
                  <c:v>-10.121985558442056</c:v>
                </c:pt>
                <c:pt idx="9612">
                  <c:v>-9.982713702159268</c:v>
                </c:pt>
                <c:pt idx="9613">
                  <c:v>-10.250858378268084</c:v>
                </c:pt>
                <c:pt idx="9614">
                  <c:v>-10.238432000893569</c:v>
                </c:pt>
                <c:pt idx="9615">
                  <c:v>-10.170808005636648</c:v>
                </c:pt>
                <c:pt idx="9616">
                  <c:v>-9.9112825976261991</c:v>
                </c:pt>
                <c:pt idx="9617">
                  <c:v>-9.6767787817421809</c:v>
                </c:pt>
                <c:pt idx="9618">
                  <c:v>-10.15609539781201</c:v>
                </c:pt>
                <c:pt idx="9619">
                  <c:v>-9.1851808033196285</c:v>
                </c:pt>
                <c:pt idx="9620">
                  <c:v>-10.576540561097566</c:v>
                </c:pt>
                <c:pt idx="9621">
                  <c:v>-10.551414334931858</c:v>
                </c:pt>
                <c:pt idx="9622">
                  <c:v>-9.1966316422970706</c:v>
                </c:pt>
                <c:pt idx="9623">
                  <c:v>-10.247111762981774</c:v>
                </c:pt>
                <c:pt idx="9624">
                  <c:v>-10.033821911104043</c:v>
                </c:pt>
                <c:pt idx="9625">
                  <c:v>-9.8523726389496478</c:v>
                </c:pt>
                <c:pt idx="9626">
                  <c:v>-10.201002641009405</c:v>
                </c:pt>
                <c:pt idx="9627">
                  <c:v>-10.127397345193906</c:v>
                </c:pt>
                <c:pt idx="9628">
                  <c:v>-9.755888193723786</c:v>
                </c:pt>
                <c:pt idx="9629">
                  <c:v>-9.9062179245954098</c:v>
                </c:pt>
                <c:pt idx="9630">
                  <c:v>-10.20931456055172</c:v>
                </c:pt>
                <c:pt idx="9631">
                  <c:v>-9.7144202253690199</c:v>
                </c:pt>
                <c:pt idx="9632">
                  <c:v>-9.7932055956854711</c:v>
                </c:pt>
                <c:pt idx="9633">
                  <c:v>-10.094566300072701</c:v>
                </c:pt>
                <c:pt idx="9634">
                  <c:v>-9.7511805855674965</c:v>
                </c:pt>
                <c:pt idx="9635">
                  <c:v>-9.5704737368474184</c:v>
                </c:pt>
                <c:pt idx="9636">
                  <c:v>-10.112607281420495</c:v>
                </c:pt>
                <c:pt idx="9637">
                  <c:v>-10.264559493765322</c:v>
                </c:pt>
                <c:pt idx="9638">
                  <c:v>-10.514436966981922</c:v>
                </c:pt>
                <c:pt idx="9639">
                  <c:v>-9.9365539748694367</c:v>
                </c:pt>
                <c:pt idx="9640">
                  <c:v>-9.3999416731587218</c:v>
                </c:pt>
                <c:pt idx="9641">
                  <c:v>-9.7902411253546031</c:v>
                </c:pt>
                <c:pt idx="9642">
                  <c:v>-10.485956088752701</c:v>
                </c:pt>
                <c:pt idx="9643">
                  <c:v>-10.015320923824168</c:v>
                </c:pt>
                <c:pt idx="9644">
                  <c:v>-10.485956088752701</c:v>
                </c:pt>
                <c:pt idx="9645">
                  <c:v>-10.31315537332935</c:v>
                </c:pt>
                <c:pt idx="9646">
                  <c:v>-8.9878746701255583</c:v>
                </c:pt>
                <c:pt idx="9647">
                  <c:v>-10.389346729603592</c:v>
                </c:pt>
                <c:pt idx="9648">
                  <c:v>-10.189940903219139</c:v>
                </c:pt>
                <c:pt idx="9649">
                  <c:v>-10.175987366776393</c:v>
                </c:pt>
                <c:pt idx="9650">
                  <c:v>-10.453602666510932</c:v>
                </c:pt>
                <c:pt idx="9651">
                  <c:v>-9.487270675268384</c:v>
                </c:pt>
                <c:pt idx="9652">
                  <c:v>-10.0545415351431</c:v>
                </c:pt>
                <c:pt idx="9653">
                  <c:v>-10.309112283187625</c:v>
                </c:pt>
                <c:pt idx="9654">
                  <c:v>-10.278725083642147</c:v>
                </c:pt>
                <c:pt idx="9655">
                  <c:v>-9.843639172391434</c:v>
                </c:pt>
                <c:pt idx="9656">
                  <c:v>-10.235666669138146</c:v>
                </c:pt>
                <c:pt idx="9657">
                  <c:v>-9.5511583400131812</c:v>
                </c:pt>
                <c:pt idx="9658">
                  <c:v>-9.3817237589767437</c:v>
                </c:pt>
                <c:pt idx="9659">
                  <c:v>-10.199369369895539</c:v>
                </c:pt>
                <c:pt idx="9660">
                  <c:v>-9.837367744685718</c:v>
                </c:pt>
                <c:pt idx="9661">
                  <c:v>-9.916645234679331</c:v>
                </c:pt>
                <c:pt idx="9662">
                  <c:v>-10.010540565231798</c:v>
                </c:pt>
                <c:pt idx="9663">
                  <c:v>-10.306427307436607</c:v>
                </c:pt>
                <c:pt idx="9664">
                  <c:v>-10.444127056568398</c:v>
                </c:pt>
                <c:pt idx="9665">
                  <c:v>-9.1952383421084321</c:v>
                </c:pt>
                <c:pt idx="9666">
                  <c:v>-10.161119779912585</c:v>
                </c:pt>
                <c:pt idx="9667">
                  <c:v>-10.007684927710132</c:v>
                </c:pt>
                <c:pt idx="9668">
                  <c:v>-10.053539124225374</c:v>
                </c:pt>
                <c:pt idx="9669">
                  <c:v>-9.3985266487396473</c:v>
                </c:pt>
                <c:pt idx="9670">
                  <c:v>-9.1406739575253617</c:v>
                </c:pt>
                <c:pt idx="9671">
                  <c:v>-10.536864541711131</c:v>
                </c:pt>
                <c:pt idx="9672">
                  <c:v>-10.339208139812946</c:v>
                </c:pt>
                <c:pt idx="9673">
                  <c:v>-9.7726636830712081</c:v>
                </c:pt>
                <c:pt idx="9674">
                  <c:v>-9.8089372618012227</c:v>
                </c:pt>
                <c:pt idx="9675">
                  <c:v>-10.552737675172374</c:v>
                </c:pt>
                <c:pt idx="9676">
                  <c:v>-10.386402357415284</c:v>
                </c:pt>
                <c:pt idx="9677">
                  <c:v>-10.563483242700094</c:v>
                </c:pt>
                <c:pt idx="9678">
                  <c:v>-9.4883152802816095</c:v>
                </c:pt>
                <c:pt idx="9679">
                  <c:v>-9.0585256161804839</c:v>
                </c:pt>
                <c:pt idx="9680">
                  <c:v>-9.4789587557260688</c:v>
                </c:pt>
                <c:pt idx="9681">
                  <c:v>-10.24435883995667</c:v>
                </c:pt>
                <c:pt idx="9682">
                  <c:v>-10.253138875362543</c:v>
                </c:pt>
                <c:pt idx="9683">
                  <c:v>-9.6956980260762826</c:v>
                </c:pt>
                <c:pt idx="9684">
                  <c:v>-10.253138875362543</c:v>
                </c:pt>
                <c:pt idx="9685">
                  <c:v>-9.8428527631355358</c:v>
                </c:pt>
                <c:pt idx="9686">
                  <c:v>-9.8226521093268833</c:v>
                </c:pt>
                <c:pt idx="9687">
                  <c:v>-9.9641305438407031</c:v>
                </c:pt>
                <c:pt idx="9688">
                  <c:v>-10.173683415919418</c:v>
                </c:pt>
                <c:pt idx="9689">
                  <c:v>-9.6656987287569454</c:v>
                </c:pt>
                <c:pt idx="9690">
                  <c:v>-10.04159956903025</c:v>
                </c:pt>
                <c:pt idx="9691">
                  <c:v>-9.9991739171259706</c:v>
                </c:pt>
                <c:pt idx="9692">
                  <c:v>-10.250621224429397</c:v>
                </c:pt>
                <c:pt idx="9693">
                  <c:v>-10.138732227098979</c:v>
                </c:pt>
                <c:pt idx="9694">
                  <c:v>-9.9453543436038938</c:v>
                </c:pt>
                <c:pt idx="9695">
                  <c:v>-9.9243813577379765</c:v>
                </c:pt>
                <c:pt idx="9696">
                  <c:v>-10.428560529475101</c:v>
                </c:pt>
                <c:pt idx="9697">
                  <c:v>-9.8303660939878483</c:v>
                </c:pt>
                <c:pt idx="9698">
                  <c:v>-9.2859663514627151</c:v>
                </c:pt>
                <c:pt idx="9699">
                  <c:v>-9.8397142268794742</c:v>
                </c:pt>
                <c:pt idx="9700">
                  <c:v>-9.6766650923141846</c:v>
                </c:pt>
                <c:pt idx="9701">
                  <c:v>-9.1982270382659586</c:v>
                </c:pt>
                <c:pt idx="9702">
                  <c:v>-10.132126955998807</c:v>
                </c:pt>
                <c:pt idx="9703">
                  <c:v>-10.202931598936882</c:v>
                </c:pt>
                <c:pt idx="9704">
                  <c:v>-10.423944456801252</c:v>
                </c:pt>
                <c:pt idx="9705">
                  <c:v>-10.137627854459664</c:v>
                </c:pt>
                <c:pt idx="9706">
                  <c:v>-9.9888835667176075</c:v>
                </c:pt>
                <c:pt idx="9707">
                  <c:v>-9.7309067638058782</c:v>
                </c:pt>
                <c:pt idx="9708">
                  <c:v>-10.06767925684275</c:v>
                </c:pt>
                <c:pt idx="9709">
                  <c:v>-9.9787137021592685</c:v>
                </c:pt>
                <c:pt idx="9710">
                  <c:v>-10.328143162613024</c:v>
                </c:pt>
                <c:pt idx="9711">
                  <c:v>-10.521276285498196</c:v>
                </c:pt>
                <c:pt idx="9712">
                  <c:v>-10.354656370140964</c:v>
                </c:pt>
                <c:pt idx="9713">
                  <c:v>-10.343394118824634</c:v>
                </c:pt>
                <c:pt idx="9714">
                  <c:v>-9.9989462964055704</c:v>
                </c:pt>
                <c:pt idx="9715">
                  <c:v>-9.2328713702765164</c:v>
                </c:pt>
                <c:pt idx="9716">
                  <c:v>-10.031690777782142</c:v>
                </c:pt>
                <c:pt idx="9717">
                  <c:v>-10.17777412344887</c:v>
                </c:pt>
                <c:pt idx="9718">
                  <c:v>-10.26954719072984</c:v>
                </c:pt>
                <c:pt idx="9719">
                  <c:v>-10.380933905731954</c:v>
                </c:pt>
                <c:pt idx="9720">
                  <c:v>-9.3230831419053697</c:v>
                </c:pt>
                <c:pt idx="9721">
                  <c:v>-10.216965235575632</c:v>
                </c:pt>
                <c:pt idx="9722">
                  <c:v>-9.5550597885846233</c:v>
                </c:pt>
                <c:pt idx="9723">
                  <c:v>-9.8171174994509993</c:v>
                </c:pt>
                <c:pt idx="9724">
                  <c:v>-8.6025198389138282</c:v>
                </c:pt>
                <c:pt idx="9725">
                  <c:v>-9.9970580587840949</c:v>
                </c:pt>
                <c:pt idx="9726">
                  <c:v>-10.35491764915626</c:v>
                </c:pt>
                <c:pt idx="9727">
                  <c:v>-10.367828375172314</c:v>
                </c:pt>
                <c:pt idx="9728">
                  <c:v>-10.027773797237366</c:v>
                </c:pt>
                <c:pt idx="9729">
                  <c:v>-9.9092289511649412</c:v>
                </c:pt>
                <c:pt idx="9730">
                  <c:v>-10.067761938689888</c:v>
                </c:pt>
                <c:pt idx="9731">
                  <c:v>-9.5146272456960119</c:v>
                </c:pt>
                <c:pt idx="9732">
                  <c:v>-10.120483760549812</c:v>
                </c:pt>
                <c:pt idx="9733">
                  <c:v>-10.245365130264277</c:v>
                </c:pt>
                <c:pt idx="9734">
                  <c:v>-10.039578132445712</c:v>
                </c:pt>
                <c:pt idx="9735">
                  <c:v>-10.134732227098977</c:v>
                </c:pt>
                <c:pt idx="9736">
                  <c:v>-10.111830249733654</c:v>
                </c:pt>
                <c:pt idx="9737">
                  <c:v>-10.480309474110168</c:v>
                </c:pt>
                <c:pt idx="9738">
                  <c:v>-10.112907235567612</c:v>
                </c:pt>
                <c:pt idx="9739">
                  <c:v>-10.188288442388142</c:v>
                </c:pt>
                <c:pt idx="9740">
                  <c:v>-9.6339418901941389</c:v>
                </c:pt>
                <c:pt idx="9741">
                  <c:v>-9.5227830705368905</c:v>
                </c:pt>
                <c:pt idx="9742">
                  <c:v>-10.379467932449268</c:v>
                </c:pt>
                <c:pt idx="9743">
                  <c:v>-9.8427919488613433</c:v>
                </c:pt>
                <c:pt idx="9744">
                  <c:v>-10.142502403832665</c:v>
                </c:pt>
                <c:pt idx="9745">
                  <c:v>-10.373628656919056</c:v>
                </c:pt>
                <c:pt idx="9746">
                  <c:v>-9.9024364319832365</c:v>
                </c:pt>
                <c:pt idx="9747">
                  <c:v>-9.63642890395856</c:v>
                </c:pt>
                <c:pt idx="9748">
                  <c:v>-10.020961299853543</c:v>
                </c:pt>
                <c:pt idx="9749">
                  <c:v>-10.491901872578744</c:v>
                </c:pt>
                <c:pt idx="9750">
                  <c:v>-10.49023631317327</c:v>
                </c:pt>
                <c:pt idx="9751">
                  <c:v>-10.389782087141612</c:v>
                </c:pt>
                <c:pt idx="9752">
                  <c:v>-10.242858378268084</c:v>
                </c:pt>
                <c:pt idx="9753">
                  <c:v>-10.010362745057602</c:v>
                </c:pt>
                <c:pt idx="9754">
                  <c:v>-10.099009515656956</c:v>
                </c:pt>
                <c:pt idx="9755">
                  <c:v>-8.8903938577539776</c:v>
                </c:pt>
                <c:pt idx="9756">
                  <c:v>-10.424560529475102</c:v>
                </c:pt>
                <c:pt idx="9757">
                  <c:v>-10.04753776628046</c:v>
                </c:pt>
                <c:pt idx="9758">
                  <c:v>-10.286489448094056</c:v>
                </c:pt>
                <c:pt idx="9759">
                  <c:v>-10.400220191722921</c:v>
                </c:pt>
                <c:pt idx="9760">
                  <c:v>-9.4414888404386907</c:v>
                </c:pt>
                <c:pt idx="9761">
                  <c:v>-10.048537868824809</c:v>
                </c:pt>
                <c:pt idx="9762">
                  <c:v>-10.226738491583994</c:v>
                </c:pt>
                <c:pt idx="9763">
                  <c:v>-9.8349313616044789</c:v>
                </c:pt>
                <c:pt idx="9764">
                  <c:v>-9.2974213356193669</c:v>
                </c:pt>
                <c:pt idx="9765">
                  <c:v>-9.4843152802816082</c:v>
                </c:pt>
                <c:pt idx="9766">
                  <c:v>-10.397225054397133</c:v>
                </c:pt>
                <c:pt idx="9767">
                  <c:v>-10.106465260695444</c:v>
                </c:pt>
                <c:pt idx="9768">
                  <c:v>-10.563094844426619</c:v>
                </c:pt>
                <c:pt idx="9769">
                  <c:v>-10.260559493765321</c:v>
                </c:pt>
                <c:pt idx="9770">
                  <c:v>-10.004635764109196</c:v>
                </c:pt>
                <c:pt idx="9771">
                  <c:v>-9.9334300102072426</c:v>
                </c:pt>
                <c:pt idx="9772">
                  <c:v>-10.161667376498592</c:v>
                </c:pt>
                <c:pt idx="9773">
                  <c:v>-10.289125531949882</c:v>
                </c:pt>
                <c:pt idx="9774">
                  <c:v>-9.9325539748694371</c:v>
                </c:pt>
                <c:pt idx="9775">
                  <c:v>-10.496917799687328</c:v>
                </c:pt>
                <c:pt idx="9776">
                  <c:v>-9.6333212478213177</c:v>
                </c:pt>
                <c:pt idx="9777">
                  <c:v>-9.7803423660873197</c:v>
                </c:pt>
                <c:pt idx="9778">
                  <c:v>-10.286489448094056</c:v>
                </c:pt>
                <c:pt idx="9779">
                  <c:v>-9.4119979443833728</c:v>
                </c:pt>
                <c:pt idx="9780">
                  <c:v>-9.8547298082038939</c:v>
                </c:pt>
                <c:pt idx="9781">
                  <c:v>-9.4419776822835964</c:v>
                </c:pt>
                <c:pt idx="9782">
                  <c:v>-9.5204234656680971</c:v>
                </c:pt>
                <c:pt idx="9783">
                  <c:v>-10.277241160441758</c:v>
                </c:pt>
                <c:pt idx="9784">
                  <c:v>-9.6157781263902979</c:v>
                </c:pt>
                <c:pt idx="9785">
                  <c:v>-10.037561213133166</c:v>
                </c:pt>
                <c:pt idx="9786">
                  <c:v>-9.1561027876551329</c:v>
                </c:pt>
                <c:pt idx="9787">
                  <c:v>-9.9525226924902075</c:v>
                </c:pt>
                <c:pt idx="9788">
                  <c:v>-10.07198532758197</c:v>
                </c:pt>
                <c:pt idx="9789">
                  <c:v>-9.874249482782206</c:v>
                </c:pt>
                <c:pt idx="9790">
                  <c:v>-9.4606794764212463</c:v>
                </c:pt>
                <c:pt idx="9791">
                  <c:v>-9.8579527765170525</c:v>
                </c:pt>
                <c:pt idx="9792">
                  <c:v>-9.7010714844709867</c:v>
                </c:pt>
                <c:pt idx="9793">
                  <c:v>-9.9818140316847934</c:v>
                </c:pt>
                <c:pt idx="9794">
                  <c:v>-9.4479991203592082</c:v>
                </c:pt>
                <c:pt idx="9795">
                  <c:v>-10.198508497459718</c:v>
                </c:pt>
                <c:pt idx="9796">
                  <c:v>-10.202100186783499</c:v>
                </c:pt>
                <c:pt idx="9797">
                  <c:v>-10.328428652756934</c:v>
                </c:pt>
                <c:pt idx="9798">
                  <c:v>-10.082375271609571</c:v>
                </c:pt>
                <c:pt idx="9799">
                  <c:v>-10.042538813940556</c:v>
                </c:pt>
                <c:pt idx="9800">
                  <c:v>-9.9498266045610055</c:v>
                </c:pt>
                <c:pt idx="9801">
                  <c:v>-10.259117931443667</c:v>
                </c:pt>
                <c:pt idx="9802">
                  <c:v>-10.146342718506322</c:v>
                </c:pt>
                <c:pt idx="9803">
                  <c:v>-10.445602666510931</c:v>
                </c:pt>
                <c:pt idx="9804">
                  <c:v>-10.298427307436606</c:v>
                </c:pt>
                <c:pt idx="9805">
                  <c:v>-10.056629789823488</c:v>
                </c:pt>
                <c:pt idx="9806">
                  <c:v>-10.191369369895538</c:v>
                </c:pt>
                <c:pt idx="9807">
                  <c:v>-10.311935961735468</c:v>
                </c:pt>
                <c:pt idx="9808">
                  <c:v>-9.290056337846325</c:v>
                </c:pt>
                <c:pt idx="9809">
                  <c:v>-10.573693321909618</c:v>
                </c:pt>
                <c:pt idx="9810">
                  <c:v>-10.277241160441758</c:v>
                </c:pt>
                <c:pt idx="9811">
                  <c:v>-10.153119779912586</c:v>
                </c:pt>
                <c:pt idx="9812">
                  <c:v>-10.206912326315257</c:v>
                </c:pt>
                <c:pt idx="9813">
                  <c:v>-9.6102980516582406</c:v>
                </c:pt>
                <c:pt idx="9814">
                  <c:v>-9.8016935430538847</c:v>
                </c:pt>
                <c:pt idx="9815">
                  <c:v>-10.197314560551719</c:v>
                </c:pt>
                <c:pt idx="9816">
                  <c:v>-9.5220669646708433</c:v>
                </c:pt>
                <c:pt idx="9817">
                  <c:v>-10.34100699111131</c:v>
                </c:pt>
                <c:pt idx="9818">
                  <c:v>-9.9382393044178965</c:v>
                </c:pt>
                <c:pt idx="9819">
                  <c:v>-9.9155183780705585</c:v>
                </c:pt>
                <c:pt idx="9820">
                  <c:v>-9.7581627789830954</c:v>
                </c:pt>
                <c:pt idx="9821">
                  <c:v>-9.4515310001873463</c:v>
                </c:pt>
                <c:pt idx="9822">
                  <c:v>-10.325658031703401</c:v>
                </c:pt>
                <c:pt idx="9823">
                  <c:v>-10.147468563075879</c:v>
                </c:pt>
                <c:pt idx="9824">
                  <c:v>-9.5533306106984526</c:v>
                </c:pt>
                <c:pt idx="9825">
                  <c:v>-9.9688773611712467</c:v>
                </c:pt>
                <c:pt idx="9826">
                  <c:v>-10.0865663000727</c:v>
                </c:pt>
                <c:pt idx="9827">
                  <c:v>-10.129627854459663</c:v>
                </c:pt>
                <c:pt idx="9828">
                  <c:v>-10.551886595888968</c:v>
                </c:pt>
                <c:pt idx="9829">
                  <c:v>-10.509849894609955</c:v>
                </c:pt>
                <c:pt idx="9830">
                  <c:v>-10.216617331904081</c:v>
                </c:pt>
                <c:pt idx="9831">
                  <c:v>-10.412880647755756</c:v>
                </c:pt>
                <c:pt idx="9832">
                  <c:v>-9.6817464986618109</c:v>
                </c:pt>
                <c:pt idx="9833">
                  <c:v>-10.106754597628621</c:v>
                </c:pt>
                <c:pt idx="9834">
                  <c:v>-9.646869096436328</c:v>
                </c:pt>
                <c:pt idx="9835">
                  <c:v>-10.247663845058693</c:v>
                </c:pt>
                <c:pt idx="9836">
                  <c:v>-9.3010405859128991</c:v>
                </c:pt>
                <c:pt idx="9837">
                  <c:v>-9.7741406184855482</c:v>
                </c:pt>
                <c:pt idx="9838">
                  <c:v>-10.136275251423193</c:v>
                </c:pt>
                <c:pt idx="9839">
                  <c:v>-9.7837220958136495</c:v>
                </c:pt>
                <c:pt idx="9840">
                  <c:v>-10.289094719194226</c:v>
                </c:pt>
                <c:pt idx="9841">
                  <c:v>-8.6416088230946162</c:v>
                </c:pt>
                <c:pt idx="9842">
                  <c:v>-9.8571459125818297</c:v>
                </c:pt>
                <c:pt idx="9843">
                  <c:v>-9.3853578595608376</c:v>
                </c:pt>
                <c:pt idx="9844">
                  <c:v>-9.5982424943023226</c:v>
                </c:pt>
                <c:pt idx="9845">
                  <c:v>-9.9740981374022368</c:v>
                </c:pt>
                <c:pt idx="9846">
                  <c:v>-9.8885362416619458</c:v>
                </c:pt>
                <c:pt idx="9847">
                  <c:v>-9.1051784718511684</c:v>
                </c:pt>
                <c:pt idx="9848">
                  <c:v>-10.398241629798532</c:v>
                </c:pt>
                <c:pt idx="9849">
                  <c:v>-10.310663087880966</c:v>
                </c:pt>
                <c:pt idx="9850">
                  <c:v>-9.9843553458139258</c:v>
                </c:pt>
                <c:pt idx="9851">
                  <c:v>-9.898675527580405</c:v>
                </c:pt>
                <c:pt idx="9852">
                  <c:v>-9.7723423660873205</c:v>
                </c:pt>
                <c:pt idx="9853">
                  <c:v>-9.0532427802926172</c:v>
                </c:pt>
                <c:pt idx="9854">
                  <c:v>-10.221199085194996</c:v>
                </c:pt>
                <c:pt idx="9855">
                  <c:v>-10.212617331904081</c:v>
                </c:pt>
                <c:pt idx="9856">
                  <c:v>-10.36708479969732</c:v>
                </c:pt>
                <c:pt idx="9857">
                  <c:v>-9.9722461346455713</c:v>
                </c:pt>
                <c:pt idx="9858">
                  <c:v>-9.6296750863298666</c:v>
                </c:pt>
                <c:pt idx="9859">
                  <c:v>-9.9089345716125088</c:v>
                </c:pt>
                <c:pt idx="9860">
                  <c:v>-10.012961299853544</c:v>
                </c:pt>
                <c:pt idx="9861">
                  <c:v>-9.6963978985792956</c:v>
                </c:pt>
                <c:pt idx="9862">
                  <c:v>-9.9360119355715177</c:v>
                </c:pt>
                <c:pt idx="9863">
                  <c:v>-10.017821911104043</c:v>
                </c:pt>
                <c:pt idx="9864">
                  <c:v>-9.8091174994509984</c:v>
                </c:pt>
                <c:pt idx="9865">
                  <c:v>-9.900376975653959</c:v>
                </c:pt>
                <c:pt idx="9866">
                  <c:v>-9.6549817259825481</c:v>
                </c:pt>
                <c:pt idx="9867">
                  <c:v>-9.290264625941731</c:v>
                </c:pt>
                <c:pt idx="9868">
                  <c:v>-10.018797305887968</c:v>
                </c:pt>
                <c:pt idx="9869">
                  <c:v>-10.528366921310656</c:v>
                </c:pt>
                <c:pt idx="9870">
                  <c:v>-9.6790655406219201</c:v>
                </c:pt>
                <c:pt idx="9871">
                  <c:v>-9.8768547538823785</c:v>
                </c:pt>
                <c:pt idx="9872">
                  <c:v>-9.7058759704075062</c:v>
                </c:pt>
                <c:pt idx="9873">
                  <c:v>-9.8308527631355354</c:v>
                </c:pt>
                <c:pt idx="9874">
                  <c:v>-10.275861340298393</c:v>
                </c:pt>
                <c:pt idx="9875">
                  <c:v>-10.457628747778683</c:v>
                </c:pt>
                <c:pt idx="9876">
                  <c:v>-9.5700396729044925</c:v>
                </c:pt>
                <c:pt idx="9877">
                  <c:v>-9.9815458911905104</c:v>
                </c:pt>
                <c:pt idx="9878">
                  <c:v>-10.279806489989774</c:v>
                </c:pt>
                <c:pt idx="9879">
                  <c:v>-9.9404594054205617</c:v>
                </c:pt>
                <c:pt idx="9880">
                  <c:v>-10.001405622135623</c:v>
                </c:pt>
                <c:pt idx="9881">
                  <c:v>-9.9333543436038934</c:v>
                </c:pt>
                <c:pt idx="9882">
                  <c:v>-10.430557789720934</c:v>
                </c:pt>
                <c:pt idx="9883">
                  <c:v>-10.41041120139198</c:v>
                </c:pt>
                <c:pt idx="9884">
                  <c:v>-10.064892425926484</c:v>
                </c:pt>
                <c:pt idx="9885">
                  <c:v>-9.9676333305816556</c:v>
                </c:pt>
                <c:pt idx="9886">
                  <c:v>-10.226141283244477</c:v>
                </c:pt>
                <c:pt idx="9887">
                  <c:v>-9.8919028697674491</c:v>
                </c:pt>
                <c:pt idx="9888">
                  <c:v>-9.7635686655910927</c:v>
                </c:pt>
                <c:pt idx="9889">
                  <c:v>-10.342656370140963</c:v>
                </c:pt>
                <c:pt idx="9890">
                  <c:v>-9.841132042440357</c:v>
                </c:pt>
                <c:pt idx="9891">
                  <c:v>-9.7469961627176644</c:v>
                </c:pt>
                <c:pt idx="9892">
                  <c:v>-10.345494898692685</c:v>
                </c:pt>
                <c:pt idx="9893">
                  <c:v>-10.200502924038515</c:v>
                </c:pt>
                <c:pt idx="9894">
                  <c:v>-9.8052927950596889</c:v>
                </c:pt>
                <c:pt idx="9895">
                  <c:v>-9.4118712572180065</c:v>
                </c:pt>
                <c:pt idx="9896">
                  <c:v>-9.2490720345093322</c:v>
                </c:pt>
                <c:pt idx="9897">
                  <c:v>-10.54968305767477</c:v>
                </c:pt>
                <c:pt idx="9898">
                  <c:v>-10.195704077777606</c:v>
                </c:pt>
                <c:pt idx="9899">
                  <c:v>-8.0538482921937291</c:v>
                </c:pt>
                <c:pt idx="9900">
                  <c:v>-10.266725083642147</c:v>
                </c:pt>
                <c:pt idx="9901">
                  <c:v>-9.9440338506453045</c:v>
                </c:pt>
                <c:pt idx="9902">
                  <c:v>-9.8395426751829689</c:v>
                </c:pt>
                <c:pt idx="9903">
                  <c:v>-10.150254448870559</c:v>
                </c:pt>
                <c:pt idx="9904">
                  <c:v>-10.187369369895539</c:v>
                </c:pt>
                <c:pt idx="9905">
                  <c:v>-10.487242603480878</c:v>
                </c:pt>
                <c:pt idx="9906">
                  <c:v>-10.18264234345969</c:v>
                </c:pt>
                <c:pt idx="9907">
                  <c:v>-9.6672656600167333</c:v>
                </c:pt>
                <c:pt idx="9908">
                  <c:v>-9.7321360298095954</c:v>
                </c:pt>
                <c:pt idx="9909">
                  <c:v>-9.8793447382836472</c:v>
                </c:pt>
                <c:pt idx="9910">
                  <c:v>-9.8547603906745458</c:v>
                </c:pt>
                <c:pt idx="9911">
                  <c:v>-10.22862296768643</c:v>
                </c:pt>
                <c:pt idx="9912">
                  <c:v>-10.256399981807505</c:v>
                </c:pt>
                <c:pt idx="9913">
                  <c:v>-9.2194109816186121</c:v>
                </c:pt>
                <c:pt idx="9914">
                  <c:v>-8.5462729509467454</c:v>
                </c:pt>
                <c:pt idx="9915">
                  <c:v>-10.126732227098978</c:v>
                </c:pt>
                <c:pt idx="9916">
                  <c:v>-9.9413516386410894</c:v>
                </c:pt>
                <c:pt idx="9917">
                  <c:v>-9.6197553329590804</c:v>
                </c:pt>
                <c:pt idx="9918">
                  <c:v>-10.033561213133167</c:v>
                </c:pt>
                <c:pt idx="9919">
                  <c:v>-9.9834178508887987</c:v>
                </c:pt>
                <c:pt idx="9920">
                  <c:v>-10.441602666510931</c:v>
                </c:pt>
                <c:pt idx="9921">
                  <c:v>-9.923678822187032</c:v>
                </c:pt>
                <c:pt idx="9922">
                  <c:v>-9.5653948010664323</c:v>
                </c:pt>
                <c:pt idx="9923">
                  <c:v>-10.289082127713954</c:v>
                </c:pt>
                <c:pt idx="9924">
                  <c:v>-10.452789799531857</c:v>
                </c:pt>
                <c:pt idx="9925">
                  <c:v>-10.023690777782143</c:v>
                </c:pt>
                <c:pt idx="9926">
                  <c:v>-9.5208130591612061</c:v>
                </c:pt>
                <c:pt idx="9927">
                  <c:v>-9.6594871994018767</c:v>
                </c:pt>
                <c:pt idx="9928">
                  <c:v>-10.351199937027278</c:v>
                </c:pt>
                <c:pt idx="9929">
                  <c:v>-9.9231847359834351</c:v>
                </c:pt>
                <c:pt idx="9930">
                  <c:v>-10.379265587013432</c:v>
                </c:pt>
                <c:pt idx="9931">
                  <c:v>-10.020672789151646</c:v>
                </c:pt>
                <c:pt idx="9932">
                  <c:v>-10.347199937027279</c:v>
                </c:pt>
                <c:pt idx="9933">
                  <c:v>-9.6554871994018772</c:v>
                </c:pt>
                <c:pt idx="9934">
                  <c:v>-10.333006991111311</c:v>
                </c:pt>
                <c:pt idx="9935">
                  <c:v>-9.844320405927153</c:v>
                </c:pt>
                <c:pt idx="9936">
                  <c:v>-9.7552148270825434</c:v>
                </c:pt>
                <c:pt idx="9937">
                  <c:v>-9.5642949338568961</c:v>
                </c:pt>
                <c:pt idx="9938">
                  <c:v>-9.0314445058992678</c:v>
                </c:pt>
                <c:pt idx="9939">
                  <c:v>-9.6010849383831047</c:v>
                </c:pt>
                <c:pt idx="9940">
                  <c:v>-10.239663845058693</c:v>
                </c:pt>
                <c:pt idx="9941">
                  <c:v>-9.7155980403754398</c:v>
                </c:pt>
                <c:pt idx="9942">
                  <c:v>-9.9320119355715182</c:v>
                </c:pt>
                <c:pt idx="9943">
                  <c:v>-10.133853876661416</c:v>
                </c:pt>
                <c:pt idx="9944">
                  <c:v>-9.8678960974247385</c:v>
                </c:pt>
                <c:pt idx="9945">
                  <c:v>-10.383731349878015</c:v>
                </c:pt>
                <c:pt idx="9946">
                  <c:v>-9.6632656600167337</c:v>
                </c:pt>
                <c:pt idx="9947">
                  <c:v>-10.22835883995667</c:v>
                </c:pt>
                <c:pt idx="9948">
                  <c:v>-10.137218331341144</c:v>
                </c:pt>
                <c:pt idx="9949">
                  <c:v>-9.8074204322109537</c:v>
                </c:pt>
                <c:pt idx="9950">
                  <c:v>-9.5407948877868076</c:v>
                </c:pt>
                <c:pt idx="9951">
                  <c:v>-9.9436230663468059</c:v>
                </c:pt>
                <c:pt idx="9952">
                  <c:v>-9.2142453509845339</c:v>
                </c:pt>
                <c:pt idx="9953">
                  <c:v>-10.246008569864836</c:v>
                </c:pt>
                <c:pt idx="9954">
                  <c:v>-9.6169891243083026</c:v>
                </c:pt>
                <c:pt idx="9955">
                  <c:v>-10.219666669138146</c:v>
                </c:pt>
                <c:pt idx="9956">
                  <c:v>-9.8572484803288543</c:v>
                </c:pt>
                <c:pt idx="9957">
                  <c:v>-9.6471384057128056</c:v>
                </c:pt>
                <c:pt idx="9958">
                  <c:v>-10.274489448094055</c:v>
                </c:pt>
                <c:pt idx="9959">
                  <c:v>-9.4279977002204411</c:v>
                </c:pt>
                <c:pt idx="9960">
                  <c:v>-9.7929372618012227</c:v>
                </c:pt>
                <c:pt idx="9961">
                  <c:v>-10.554721525953557</c:v>
                </c:pt>
                <c:pt idx="9962">
                  <c:v>-10.37334672960359</c:v>
                </c:pt>
                <c:pt idx="9963">
                  <c:v>-10.09232850939939</c:v>
                </c:pt>
                <c:pt idx="9964">
                  <c:v>-9.4093282141665053</c:v>
                </c:pt>
                <c:pt idx="9965">
                  <c:v>-8.2126524536547603</c:v>
                </c:pt>
                <c:pt idx="9966">
                  <c:v>-9.8803462240634392</c:v>
                </c:pt>
                <c:pt idx="9967">
                  <c:v>-9.4146913962926284</c:v>
                </c:pt>
                <c:pt idx="9968">
                  <c:v>-9.4999255671140936</c:v>
                </c:pt>
                <c:pt idx="9969">
                  <c:v>-9.900645234679331</c:v>
                </c:pt>
                <c:pt idx="9970">
                  <c:v>-9.6671811691137961</c:v>
                </c:pt>
                <c:pt idx="9971">
                  <c:v>-10.305298454507092</c:v>
                </c:pt>
                <c:pt idx="9972">
                  <c:v>-9.196946039013401</c:v>
                </c:pt>
                <c:pt idx="9973">
                  <c:v>-9.9954945345356059</c:v>
                </c:pt>
                <c:pt idx="9974">
                  <c:v>-10.303935961735469</c:v>
                </c:pt>
                <c:pt idx="9975">
                  <c:v>-9.9075183780705576</c:v>
                </c:pt>
                <c:pt idx="9976">
                  <c:v>-9.9249430138385204</c:v>
                </c:pt>
                <c:pt idx="9977">
                  <c:v>-10.041555727747374</c:v>
                </c:pt>
                <c:pt idx="9978">
                  <c:v>-10.302575602860994</c:v>
                </c:pt>
                <c:pt idx="9979">
                  <c:v>-10.074375271609572</c:v>
                </c:pt>
                <c:pt idx="9980">
                  <c:v>-10.145119779912585</c:v>
                </c:pt>
                <c:pt idx="9981">
                  <c:v>-9.4754566542800713</c:v>
                </c:pt>
                <c:pt idx="9982">
                  <c:v>-9.5487480143086856</c:v>
                </c:pt>
                <c:pt idx="9983">
                  <c:v>-9.9284702835135228</c:v>
                </c:pt>
                <c:pt idx="9984">
                  <c:v>-10.455247739792254</c:v>
                </c:pt>
                <c:pt idx="9985">
                  <c:v>-9.8786758601567222</c:v>
                </c:pt>
                <c:pt idx="9986">
                  <c:v>-10.122732227098979</c:v>
                </c:pt>
                <c:pt idx="9987">
                  <c:v>-10.522613966197397</c:v>
                </c:pt>
                <c:pt idx="9988">
                  <c:v>-9.0638140459156595</c:v>
                </c:pt>
                <c:pt idx="9989">
                  <c:v>-10.211060621739644</c:v>
                </c:pt>
                <c:pt idx="9990">
                  <c:v>-10.270550262368246</c:v>
                </c:pt>
                <c:pt idx="9991">
                  <c:v>-9.5190162029265544</c:v>
                </c:pt>
                <c:pt idx="9992">
                  <c:v>-10.166936115546996</c:v>
                </c:pt>
                <c:pt idx="9993">
                  <c:v>-9.7039205118704821</c:v>
                </c:pt>
                <c:pt idx="9994">
                  <c:v>-10.324601225859453</c:v>
                </c:pt>
                <c:pt idx="9995">
                  <c:v>-10.218432000893568</c:v>
                </c:pt>
                <c:pt idx="9996">
                  <c:v>-10.182185199345653</c:v>
                </c:pt>
                <c:pt idx="9997">
                  <c:v>-9.2757818899228202</c:v>
                </c:pt>
                <c:pt idx="9998">
                  <c:v>-9.6730877280850631</c:v>
                </c:pt>
                <c:pt idx="9999">
                  <c:v>-9.6363404513788087</c:v>
                </c:pt>
                <c:pt idx="10000">
                  <c:v>-9.4791360078887568</c:v>
                </c:pt>
                <c:pt idx="10001">
                  <c:v>-9.9196788221870307</c:v>
                </c:pt>
                <c:pt idx="10002">
                  <c:v>-9.9083813577379765</c:v>
                </c:pt>
                <c:pt idx="10003">
                  <c:v>-8.9319754151560833</c:v>
                </c:pt>
                <c:pt idx="10004">
                  <c:v>-9.697124006427936</c:v>
                </c:pt>
                <c:pt idx="10005">
                  <c:v>-9.7211481484849838</c:v>
                </c:pt>
                <c:pt idx="10006">
                  <c:v>-9.763944437887444</c:v>
                </c:pt>
                <c:pt idx="10007">
                  <c:v>-10.283750956627646</c:v>
                </c:pt>
                <c:pt idx="10008">
                  <c:v>-10.574943558045568</c:v>
                </c:pt>
                <c:pt idx="10009">
                  <c:v>-9.8166937120769848</c:v>
                </c:pt>
                <c:pt idx="10010">
                  <c:v>-9.3465225894544055</c:v>
                </c:pt>
                <c:pt idx="10011">
                  <c:v>-10.004127737219669</c:v>
                </c:pt>
                <c:pt idx="10012">
                  <c:v>-10.249837770616789</c:v>
                </c:pt>
                <c:pt idx="10013">
                  <c:v>-10.438379519781433</c:v>
                </c:pt>
                <c:pt idx="10014">
                  <c:v>-10.479242603480879</c:v>
                </c:pt>
                <c:pt idx="10015">
                  <c:v>-10.118732227098977</c:v>
                </c:pt>
                <c:pt idx="10016">
                  <c:v>-10.475901872578744</c:v>
                </c:pt>
                <c:pt idx="10017">
                  <c:v>-9.5737616991748347</c:v>
                </c:pt>
                <c:pt idx="10018">
                  <c:v>-10.436784314624509</c:v>
                </c:pt>
                <c:pt idx="10019">
                  <c:v>-10.36934672960359</c:v>
                </c:pt>
                <c:pt idx="10020">
                  <c:v>-9.8830599886107606</c:v>
                </c:pt>
                <c:pt idx="10021">
                  <c:v>-10.127618125198415</c:v>
                </c:pt>
                <c:pt idx="10022">
                  <c:v>-9.5266752902480025</c:v>
                </c:pt>
                <c:pt idx="10023">
                  <c:v>-10.247117931443666</c:v>
                </c:pt>
                <c:pt idx="10024">
                  <c:v>-10.31089622027063</c:v>
                </c:pt>
                <c:pt idx="10025">
                  <c:v>-9.3443330934216675</c:v>
                </c:pt>
                <c:pt idx="10026">
                  <c:v>-9.4430773000955934</c:v>
                </c:pt>
                <c:pt idx="10027">
                  <c:v>-10.326196021137557</c:v>
                </c:pt>
                <c:pt idx="10028">
                  <c:v>-10.319208139812945</c:v>
                </c:pt>
                <c:pt idx="10029">
                  <c:v>-8.4371031213683363</c:v>
                </c:pt>
                <c:pt idx="10030">
                  <c:v>-9.7067706180671323</c:v>
                </c:pt>
                <c:pt idx="10031">
                  <c:v>-10.079833684097693</c:v>
                </c:pt>
                <c:pt idx="10032">
                  <c:v>-10.1901001867835</c:v>
                </c:pt>
                <c:pt idx="10033">
                  <c:v>-9.9810580587840949</c:v>
                </c:pt>
                <c:pt idx="10034">
                  <c:v>-10.184122262541845</c:v>
                </c:pt>
                <c:pt idx="10035">
                  <c:v>-9.7109067638058786</c:v>
                </c:pt>
                <c:pt idx="10036">
                  <c:v>-10.289112283187626</c:v>
                </c:pt>
                <c:pt idx="10037">
                  <c:v>-10.344632070845222</c:v>
                </c:pt>
                <c:pt idx="10038">
                  <c:v>-10.46925871236588</c:v>
                </c:pt>
                <c:pt idx="10039">
                  <c:v>-10.003024645843185</c:v>
                </c:pt>
                <c:pt idx="10040">
                  <c:v>-9.9838919567753095</c:v>
                </c:pt>
                <c:pt idx="10041">
                  <c:v>-10.10666067638557</c:v>
                </c:pt>
                <c:pt idx="10042">
                  <c:v>-10.168769508619739</c:v>
                </c:pt>
                <c:pt idx="10043">
                  <c:v>-10.243283095352224</c:v>
                </c:pt>
                <c:pt idx="10044">
                  <c:v>-9.6348690964363275</c:v>
                </c:pt>
                <c:pt idx="10045">
                  <c:v>-9.87969661959192</c:v>
                </c:pt>
                <c:pt idx="10046">
                  <c:v>-9.3040499022318297</c:v>
                </c:pt>
                <c:pt idx="10047">
                  <c:v>-10.117627854459665</c:v>
                </c:pt>
                <c:pt idx="10048">
                  <c:v>-9.1408704909027811</c:v>
                </c:pt>
                <c:pt idx="10049">
                  <c:v>-10.138854879114769</c:v>
                </c:pt>
                <c:pt idx="10050">
                  <c:v>-9.4631047729717981</c:v>
                </c:pt>
                <c:pt idx="10051">
                  <c:v>-10.051761938689888</c:v>
                </c:pt>
                <c:pt idx="10052">
                  <c:v>-10.220622967686431</c:v>
                </c:pt>
                <c:pt idx="10053">
                  <c:v>-10.320601225859454</c:v>
                </c:pt>
                <c:pt idx="10054">
                  <c:v>-10.142254448870558</c:v>
                </c:pt>
                <c:pt idx="10055">
                  <c:v>-10.543483242700095</c:v>
                </c:pt>
                <c:pt idx="10056">
                  <c:v>-9.1937076251768861</c:v>
                </c:pt>
                <c:pt idx="10057">
                  <c:v>-9.7171481484849842</c:v>
                </c:pt>
                <c:pt idx="10058">
                  <c:v>-10.139986591279831</c:v>
                </c:pt>
                <c:pt idx="10059">
                  <c:v>-9.6405856075084468</c:v>
                </c:pt>
                <c:pt idx="10060">
                  <c:v>-10.202180895625444</c:v>
                </c:pt>
                <c:pt idx="10061">
                  <c:v>-9.8622494827822074</c:v>
                </c:pt>
                <c:pt idx="10062">
                  <c:v>-9.8427298082038952</c:v>
                </c:pt>
                <c:pt idx="10063">
                  <c:v>-9.9052451956647776</c:v>
                </c:pt>
                <c:pt idx="10064">
                  <c:v>-9.7440065785448944</c:v>
                </c:pt>
                <c:pt idx="10065">
                  <c:v>-10.359084799697321</c:v>
                </c:pt>
                <c:pt idx="10066">
                  <c:v>-9.8705139501152832</c:v>
                </c:pt>
                <c:pt idx="10067">
                  <c:v>-9.8197142268794728</c:v>
                </c:pt>
                <c:pt idx="10068">
                  <c:v>-9.9324594054205626</c:v>
                </c:pt>
                <c:pt idx="10069">
                  <c:v>-10.497849894609955</c:v>
                </c:pt>
                <c:pt idx="10070">
                  <c:v>-10.433602666510932</c:v>
                </c:pt>
                <c:pt idx="10071">
                  <c:v>-9.5498994631314211</c:v>
                </c:pt>
                <c:pt idx="10072">
                  <c:v>-9.4497019473619268</c:v>
                </c:pt>
                <c:pt idx="10073">
                  <c:v>-9.4043566380430477</c:v>
                </c:pt>
                <c:pt idx="10074">
                  <c:v>-9.848377875245891</c:v>
                </c:pt>
                <c:pt idx="10075">
                  <c:v>-10.229365130264277</c:v>
                </c:pt>
                <c:pt idx="10076">
                  <c:v>-8.3737820871416133</c:v>
                </c:pt>
                <c:pt idx="10077">
                  <c:v>-10.147950134616211</c:v>
                </c:pt>
                <c:pt idx="10078">
                  <c:v>-9.9369297650762629</c:v>
                </c:pt>
                <c:pt idx="10079">
                  <c:v>-9.9577950463742084</c:v>
                </c:pt>
                <c:pt idx="10080">
                  <c:v>-10.378240209659765</c:v>
                </c:pt>
                <c:pt idx="10081">
                  <c:v>-10.297217371210019</c:v>
                </c:pt>
                <c:pt idx="10082">
                  <c:v>-10.226858378268084</c:v>
                </c:pt>
                <c:pt idx="10083">
                  <c:v>-7.9362129596187829</c:v>
                </c:pt>
                <c:pt idx="10084">
                  <c:v>-9.4380155785226734</c:v>
                </c:pt>
                <c:pt idx="10085">
                  <c:v>-9.7476032253560199</c:v>
                </c:pt>
                <c:pt idx="10086">
                  <c:v>-10.497849894609955</c:v>
                </c:pt>
                <c:pt idx="10087">
                  <c:v>-10.196119538412029</c:v>
                </c:pt>
                <c:pt idx="10088">
                  <c:v>-10.425699163719395</c:v>
                </c:pt>
                <c:pt idx="10089">
                  <c:v>-9.2044405468191766</c:v>
                </c:pt>
                <c:pt idx="10090">
                  <c:v>-9.6226777723768588</c:v>
                </c:pt>
                <c:pt idx="10091">
                  <c:v>-10.392305102686098</c:v>
                </c:pt>
                <c:pt idx="10092">
                  <c:v>-10.457025579976216</c:v>
                </c:pt>
                <c:pt idx="10093">
                  <c:v>-9.9556333305816551</c:v>
                </c:pt>
                <c:pt idx="10094">
                  <c:v>-9.7152386163142843</c:v>
                </c:pt>
                <c:pt idx="10095">
                  <c:v>-10.270446580058232</c:v>
                </c:pt>
                <c:pt idx="10096">
                  <c:v>-10.301398803414328</c:v>
                </c:pt>
                <c:pt idx="10097">
                  <c:v>-9.4528931448505329</c:v>
                </c:pt>
                <c:pt idx="10098">
                  <c:v>-10.198180895625445</c:v>
                </c:pt>
                <c:pt idx="10099">
                  <c:v>-9.4513471539995422</c:v>
                </c:pt>
                <c:pt idx="10100">
                  <c:v>-9.9064463427258289</c:v>
                </c:pt>
                <c:pt idx="10101">
                  <c:v>-9.4897702584056898</c:v>
                </c:pt>
                <c:pt idx="10102">
                  <c:v>-10.085396227989659</c:v>
                </c:pt>
                <c:pt idx="10103">
                  <c:v>-9.9284594054205613</c:v>
                </c:pt>
                <c:pt idx="10104">
                  <c:v>-10.308276028287256</c:v>
                </c:pt>
                <c:pt idx="10105">
                  <c:v>-10.182508497459718</c:v>
                </c:pt>
                <c:pt idx="10106">
                  <c:v>-10.171821690502796</c:v>
                </c:pt>
                <c:pt idx="10107">
                  <c:v>-9.6327704229098146</c:v>
                </c:pt>
                <c:pt idx="10108">
                  <c:v>-9.9329297650762634</c:v>
                </c:pt>
                <c:pt idx="10109">
                  <c:v>-10.059089281917242</c:v>
                </c:pt>
                <c:pt idx="10110">
                  <c:v>-9.5816440864496428</c:v>
                </c:pt>
                <c:pt idx="10111">
                  <c:v>-8.9846837514163536</c:v>
                </c:pt>
                <c:pt idx="10112">
                  <c:v>-9.8125869905083771</c:v>
                </c:pt>
                <c:pt idx="10113">
                  <c:v>-10.428016202209056</c:v>
                </c:pt>
                <c:pt idx="10114">
                  <c:v>-10.566943558045569</c:v>
                </c:pt>
                <c:pt idx="10115">
                  <c:v>-9.8291320424403565</c:v>
                </c:pt>
                <c:pt idx="10116">
                  <c:v>-10.234196176192944</c:v>
                </c:pt>
                <c:pt idx="10117">
                  <c:v>-10.235465115737561</c:v>
                </c:pt>
                <c:pt idx="10118">
                  <c:v>-9.8363204059271538</c:v>
                </c:pt>
                <c:pt idx="10119">
                  <c:v>-10.186100186783499</c:v>
                </c:pt>
                <c:pt idx="10120">
                  <c:v>-10.221607709997567</c:v>
                </c:pt>
                <c:pt idx="10121">
                  <c:v>-9.2690331587545387</c:v>
                </c:pt>
                <c:pt idx="10122">
                  <c:v>-10.236735911814728</c:v>
                </c:pt>
                <c:pt idx="10123">
                  <c:v>-9.7714356070870529</c:v>
                </c:pt>
                <c:pt idx="10124">
                  <c:v>-9.8782179245954094</c:v>
                </c:pt>
                <c:pt idx="10125">
                  <c:v>-10.128095397812009</c:v>
                </c:pt>
                <c:pt idx="10126">
                  <c:v>-10.203060621739644</c:v>
                </c:pt>
                <c:pt idx="10127">
                  <c:v>-9.8363204059271538</c:v>
                </c:pt>
                <c:pt idx="10128">
                  <c:v>-9.9770580587840954</c:v>
                </c:pt>
                <c:pt idx="10129">
                  <c:v>-9.9090586423303968</c:v>
                </c:pt>
                <c:pt idx="10130">
                  <c:v>-9.8866755275804064</c:v>
                </c:pt>
                <c:pt idx="10131">
                  <c:v>-10.381721642336736</c:v>
                </c:pt>
                <c:pt idx="10132">
                  <c:v>-8.9889060671938985</c:v>
                </c:pt>
                <c:pt idx="10133">
                  <c:v>-10.211666669138147</c:v>
                </c:pt>
                <c:pt idx="10134">
                  <c:v>-10.112524884198683</c:v>
                </c:pt>
                <c:pt idx="10135">
                  <c:v>-10.488735518908369</c:v>
                </c:pt>
                <c:pt idx="10136">
                  <c:v>-10.390785261591745</c:v>
                </c:pt>
                <c:pt idx="10137">
                  <c:v>-10.085396227989659</c:v>
                </c:pt>
                <c:pt idx="10138">
                  <c:v>-10.308276028287256</c:v>
                </c:pt>
                <c:pt idx="10139">
                  <c:v>-9.9510448943232088</c:v>
                </c:pt>
                <c:pt idx="10140">
                  <c:v>-10.123618125198416</c:v>
                </c:pt>
                <c:pt idx="10141">
                  <c:v>-10.17064234345969</c:v>
                </c:pt>
                <c:pt idx="10142">
                  <c:v>-9.8079171461210937</c:v>
                </c:pt>
                <c:pt idx="10143">
                  <c:v>-9.6449097821877814</c:v>
                </c:pt>
                <c:pt idx="10144">
                  <c:v>-10.111423312758953</c:v>
                </c:pt>
                <c:pt idx="10145">
                  <c:v>-9.9195871223151109</c:v>
                </c:pt>
                <c:pt idx="10146">
                  <c:v>-10.035571016270485</c:v>
                </c:pt>
                <c:pt idx="10147">
                  <c:v>-10.031545104248165</c:v>
                </c:pt>
                <c:pt idx="10148">
                  <c:v>-10.101571536476335</c:v>
                </c:pt>
                <c:pt idx="10149">
                  <c:v>-9.6677258135262392</c:v>
                </c:pt>
                <c:pt idx="10150">
                  <c:v>-9.9365226924902075</c:v>
                </c:pt>
                <c:pt idx="10151">
                  <c:v>-10.340632070845222</c:v>
                </c:pt>
                <c:pt idx="10152">
                  <c:v>-9.8607205768068198</c:v>
                </c:pt>
                <c:pt idx="10153">
                  <c:v>-9.8765362416619453</c:v>
                </c:pt>
                <c:pt idx="10154">
                  <c:v>-10.498994562940471</c:v>
                </c:pt>
                <c:pt idx="10155">
                  <c:v>-9.8525107901312001</c:v>
                </c:pt>
                <c:pt idx="10156">
                  <c:v>-10.088607281420494</c:v>
                </c:pt>
                <c:pt idx="10157">
                  <c:v>-10.281087925577054</c:v>
                </c:pt>
                <c:pt idx="10158">
                  <c:v>-10.266489448094056</c:v>
                </c:pt>
                <c:pt idx="10159">
                  <c:v>-9.9257881917402475</c:v>
                </c:pt>
                <c:pt idx="10160">
                  <c:v>-8.7478406618457356</c:v>
                </c:pt>
                <c:pt idx="10161">
                  <c:v>-9.7662411253546022</c:v>
                </c:pt>
                <c:pt idx="10162">
                  <c:v>-10.386241629798533</c:v>
                </c:pt>
                <c:pt idx="10163">
                  <c:v>-9.8009591198831458</c:v>
                </c:pt>
                <c:pt idx="10164">
                  <c:v>-10.240559493765321</c:v>
                </c:pt>
                <c:pt idx="10165">
                  <c:v>-9.5288454670514966</c:v>
                </c:pt>
                <c:pt idx="10166">
                  <c:v>-8.959772015570465</c:v>
                </c:pt>
                <c:pt idx="10167">
                  <c:v>-9.521000094041554</c:v>
                </c:pt>
                <c:pt idx="10168">
                  <c:v>-9.0383576325303565</c:v>
                </c:pt>
                <c:pt idx="10169">
                  <c:v>-10.333494898692685</c:v>
                </c:pt>
                <c:pt idx="10170">
                  <c:v>-10.1059363143236</c:v>
                </c:pt>
                <c:pt idx="10171">
                  <c:v>-10.530519396748524</c:v>
                </c:pt>
                <c:pt idx="10172">
                  <c:v>-9.6526650923141855</c:v>
                </c:pt>
                <c:pt idx="10173">
                  <c:v>-10.320793940181286</c:v>
                </c:pt>
                <c:pt idx="10174">
                  <c:v>-9.7215403776721985</c:v>
                </c:pt>
                <c:pt idx="10175">
                  <c:v>-9.9932404582270671</c:v>
                </c:pt>
                <c:pt idx="10176">
                  <c:v>-9.448263402959924</c:v>
                </c:pt>
                <c:pt idx="10177">
                  <c:v>-10.330656370140964</c:v>
                </c:pt>
                <c:pt idx="10178">
                  <c:v>-9.3921418272228205</c:v>
                </c:pt>
                <c:pt idx="10179">
                  <c:v>-9.4908472442396494</c:v>
                </c:pt>
                <c:pt idx="10180">
                  <c:v>-9.4120878997301105</c:v>
                </c:pt>
                <c:pt idx="10181">
                  <c:v>-9.9602461346455726</c:v>
                </c:pt>
                <c:pt idx="10182">
                  <c:v>-10.340632070845222</c:v>
                </c:pt>
                <c:pt idx="10183">
                  <c:v>-9.659835473448922</c:v>
                </c:pt>
                <c:pt idx="10184">
                  <c:v>-10.424851940189306</c:v>
                </c:pt>
                <c:pt idx="10185">
                  <c:v>-9.3421473791232028</c:v>
                </c:pt>
                <c:pt idx="10186">
                  <c:v>-10.258628860837192</c:v>
                </c:pt>
                <c:pt idx="10187">
                  <c:v>-10.088907235567612</c:v>
                </c:pt>
                <c:pt idx="10188">
                  <c:v>-10.332342733912043</c:v>
                </c:pt>
                <c:pt idx="10189">
                  <c:v>-10.027545104248166</c:v>
                </c:pt>
                <c:pt idx="10190">
                  <c:v>-10.184502924038515</c:v>
                </c:pt>
                <c:pt idx="10191">
                  <c:v>-10.329494898692685</c:v>
                </c:pt>
                <c:pt idx="10192">
                  <c:v>-9.7526758812686118</c:v>
                </c:pt>
                <c:pt idx="10193">
                  <c:v>-9.1130242656421512</c:v>
                </c:pt>
                <c:pt idx="10194">
                  <c:v>-10.207666669138145</c:v>
                </c:pt>
                <c:pt idx="10195">
                  <c:v>-9.3886229066944402</c:v>
                </c:pt>
                <c:pt idx="10196">
                  <c:v>-9.6584576308027916</c:v>
                </c:pt>
                <c:pt idx="10197">
                  <c:v>-9.7056751771894945</c:v>
                </c:pt>
                <c:pt idx="10198">
                  <c:v>-8.8082452690374247</c:v>
                </c:pt>
                <c:pt idx="10199">
                  <c:v>-10.572293368065543</c:v>
                </c:pt>
                <c:pt idx="10200">
                  <c:v>-10.309817284489643</c:v>
                </c:pt>
                <c:pt idx="10201">
                  <c:v>-9.960883566717607</c:v>
                </c:pt>
                <c:pt idx="10202">
                  <c:v>-9.3463588905696113</c:v>
                </c:pt>
                <c:pt idx="10203">
                  <c:v>-10.444869755135336</c:v>
                </c:pt>
                <c:pt idx="10204">
                  <c:v>-9.8600263427906789</c:v>
                </c:pt>
                <c:pt idx="10205">
                  <c:v>-9.8509655886482541</c:v>
                </c:pt>
                <c:pt idx="10206">
                  <c:v>-9.8912162941702331</c:v>
                </c:pt>
                <c:pt idx="10207">
                  <c:v>-9.8485107901312006</c:v>
                </c:pt>
                <c:pt idx="10208">
                  <c:v>-10.001821911104043</c:v>
                </c:pt>
                <c:pt idx="10209">
                  <c:v>-9.4120337961872043</c:v>
                </c:pt>
                <c:pt idx="10210">
                  <c:v>-9.9553216119783965</c:v>
                </c:pt>
                <c:pt idx="10211">
                  <c:v>-10.211381239149279</c:v>
                </c:pt>
                <c:pt idx="10212">
                  <c:v>-10.189328430693193</c:v>
                </c:pt>
                <c:pt idx="10213">
                  <c:v>-10.053018747054031</c:v>
                </c:pt>
                <c:pt idx="10214">
                  <c:v>-9.1664927721366407</c:v>
                </c:pt>
                <c:pt idx="10215">
                  <c:v>-10.572293368065543</c:v>
                </c:pt>
                <c:pt idx="10216">
                  <c:v>-10.043761938689888</c:v>
                </c:pt>
                <c:pt idx="10217">
                  <c:v>-9.9289297650762638</c:v>
                </c:pt>
                <c:pt idx="10218">
                  <c:v>-9.4051401967976442</c:v>
                </c:pt>
                <c:pt idx="10219">
                  <c:v>-10.267769640426472</c:v>
                </c:pt>
                <c:pt idx="10220">
                  <c:v>-10.33519993702728</c:v>
                </c:pt>
                <c:pt idx="10221">
                  <c:v>-9.5927293729485008</c:v>
                </c:pt>
                <c:pt idx="10222">
                  <c:v>-10.304276028287255</c:v>
                </c:pt>
                <c:pt idx="10223">
                  <c:v>-10.249427713776141</c:v>
                </c:pt>
                <c:pt idx="10224">
                  <c:v>-10.191751274562083</c:v>
                </c:pt>
                <c:pt idx="10225">
                  <c:v>-9.7794266719182108</c:v>
                </c:pt>
                <c:pt idx="10226">
                  <c:v>-9.7969591198831463</c:v>
                </c:pt>
                <c:pt idx="10227">
                  <c:v>-10.050953136178496</c:v>
                </c:pt>
                <c:pt idx="10228">
                  <c:v>-10.05508928191724</c:v>
                </c:pt>
                <c:pt idx="10229">
                  <c:v>-10.342384336662146</c:v>
                </c:pt>
                <c:pt idx="10230">
                  <c:v>-9.6019079257462234</c:v>
                </c:pt>
                <c:pt idx="10231">
                  <c:v>-9.2567252143658898</c:v>
                </c:pt>
                <c:pt idx="10232">
                  <c:v>-10.24813227883981</c:v>
                </c:pt>
                <c:pt idx="10233">
                  <c:v>-9.9334232513721314</c:v>
                </c:pt>
                <c:pt idx="10234">
                  <c:v>-10.217607709997566</c:v>
                </c:pt>
                <c:pt idx="10235">
                  <c:v>-10.180901306035807</c:v>
                </c:pt>
                <c:pt idx="10236">
                  <c:v>-10.212622967686432</c:v>
                </c:pt>
                <c:pt idx="10237">
                  <c:v>-9.5634046042037486</c:v>
                </c:pt>
                <c:pt idx="10238">
                  <c:v>-10.231465115737562</c:v>
                </c:pt>
                <c:pt idx="10239">
                  <c:v>-9.7969591198831463</c:v>
                </c:pt>
                <c:pt idx="10240">
                  <c:v>-10.383753534381846</c:v>
                </c:pt>
                <c:pt idx="10241">
                  <c:v>-9.3939324417616472</c:v>
                </c:pt>
                <c:pt idx="10242">
                  <c:v>-8.6214098564315531</c:v>
                </c:pt>
                <c:pt idx="10243">
                  <c:v>-10.24813227883981</c:v>
                </c:pt>
                <c:pt idx="10244">
                  <c:v>-9.9200119355715195</c:v>
                </c:pt>
                <c:pt idx="10245">
                  <c:v>-9.4155012218052043</c:v>
                </c:pt>
                <c:pt idx="10246">
                  <c:v>-10.435182788964656</c:v>
                </c:pt>
                <c:pt idx="10247">
                  <c:v>-9.6389817259825481</c:v>
                </c:pt>
                <c:pt idx="10248">
                  <c:v>-10.236559493765322</c:v>
                </c:pt>
                <c:pt idx="10249">
                  <c:v>-10.297398803414328</c:v>
                </c:pt>
                <c:pt idx="10250">
                  <c:v>-10.213866473931471</c:v>
                </c:pt>
                <c:pt idx="10251">
                  <c:v>-10.380732352331369</c:v>
                </c:pt>
                <c:pt idx="10252">
                  <c:v>-9.5304930094690441</c:v>
                </c:pt>
                <c:pt idx="10253">
                  <c:v>-10.333770160632325</c:v>
                </c:pt>
                <c:pt idx="10254">
                  <c:v>-10.04786390127841</c:v>
                </c:pt>
                <c:pt idx="10255">
                  <c:v>-10.003773797237367</c:v>
                </c:pt>
                <c:pt idx="10256">
                  <c:v>-9.9921277372196684</c:v>
                </c:pt>
                <c:pt idx="10257">
                  <c:v>-9.8371459125818301</c:v>
                </c:pt>
                <c:pt idx="10258">
                  <c:v>-10.051985327581971</c:v>
                </c:pt>
                <c:pt idx="10259">
                  <c:v>-10.491561400511122</c:v>
                </c:pt>
                <c:pt idx="10260">
                  <c:v>-10.469570631908196</c:v>
                </c:pt>
                <c:pt idx="10261">
                  <c:v>-9.9730580587840958</c:v>
                </c:pt>
                <c:pt idx="10262">
                  <c:v>-9.9316230663468072</c:v>
                </c:pt>
                <c:pt idx="10263">
                  <c:v>-9.6532212082284428</c:v>
                </c:pt>
                <c:pt idx="10264">
                  <c:v>-9.8759028697674491</c:v>
                </c:pt>
                <c:pt idx="10265">
                  <c:v>-9.6690261440167049</c:v>
                </c:pt>
                <c:pt idx="10266">
                  <c:v>-9.6300402900421496</c:v>
                </c:pt>
                <c:pt idx="10267">
                  <c:v>-9.8691826121529154</c:v>
                </c:pt>
                <c:pt idx="10268">
                  <c:v>-10.271750956627645</c:v>
                </c:pt>
                <c:pt idx="10269">
                  <c:v>-10.456309474110169</c:v>
                </c:pt>
                <c:pt idx="10270">
                  <c:v>-9.7461149598730099</c:v>
                </c:pt>
                <c:pt idx="10271">
                  <c:v>-10.167821690502796</c:v>
                </c:pt>
                <c:pt idx="10272">
                  <c:v>-10.012611974877457</c:v>
                </c:pt>
                <c:pt idx="10273">
                  <c:v>-9.9730580587840958</c:v>
                </c:pt>
                <c:pt idx="10274">
                  <c:v>-9.8468781036282813</c:v>
                </c:pt>
                <c:pt idx="10275">
                  <c:v>-9.6025232916690975</c:v>
                </c:pt>
                <c:pt idx="10276">
                  <c:v>-10.537287166430131</c:v>
                </c:pt>
                <c:pt idx="10277">
                  <c:v>-10.249427713776141</c:v>
                </c:pt>
                <c:pt idx="10278">
                  <c:v>-9.960883566717607</c:v>
                </c:pt>
                <c:pt idx="10279">
                  <c:v>-10.448122901124648</c:v>
                </c:pt>
                <c:pt idx="10280">
                  <c:v>-10.388305102686097</c:v>
                </c:pt>
                <c:pt idx="10281">
                  <c:v>-9.7334434506075684</c:v>
                </c:pt>
                <c:pt idx="10282">
                  <c:v>-10.17331456055172</c:v>
                </c:pt>
                <c:pt idx="10283">
                  <c:v>-9.9195680877807213</c:v>
                </c:pt>
                <c:pt idx="10284">
                  <c:v>-9.7746723610034074</c:v>
                </c:pt>
                <c:pt idx="10285">
                  <c:v>-9.7664178897208966</c:v>
                </c:pt>
                <c:pt idx="10286">
                  <c:v>-10.008611974877457</c:v>
                </c:pt>
                <c:pt idx="10287">
                  <c:v>-9.5350337760588708</c:v>
                </c:pt>
                <c:pt idx="10288">
                  <c:v>-10.487561400511122</c:v>
                </c:pt>
                <c:pt idx="10289">
                  <c:v>-10.230008569864836</c:v>
                </c:pt>
                <c:pt idx="10290">
                  <c:v>-10.568293368065543</c:v>
                </c:pt>
                <c:pt idx="10291">
                  <c:v>-10.013561213133167</c:v>
                </c:pt>
                <c:pt idx="10292">
                  <c:v>-8.7253032687162069</c:v>
                </c:pt>
                <c:pt idx="10293">
                  <c:v>-10.214858378268085</c:v>
                </c:pt>
                <c:pt idx="10294">
                  <c:v>-10.087065221680891</c:v>
                </c:pt>
                <c:pt idx="10295">
                  <c:v>-10.294769899143084</c:v>
                </c:pt>
                <c:pt idx="10296">
                  <c:v>-10.282507263040088</c:v>
                </c:pt>
                <c:pt idx="10297">
                  <c:v>-9.1636113672220922</c:v>
                </c:pt>
                <c:pt idx="10298">
                  <c:v>-9.5344617714522215</c:v>
                </c:pt>
                <c:pt idx="10299">
                  <c:v>-10.013561213133167</c:v>
                </c:pt>
                <c:pt idx="10300">
                  <c:v>-9.8100670652404354</c:v>
                </c:pt>
                <c:pt idx="10301">
                  <c:v>-10.31982708762696</c:v>
                </c:pt>
                <c:pt idx="10302">
                  <c:v>-9.8585139501152828</c:v>
                </c:pt>
                <c:pt idx="10303">
                  <c:v>-9.9833209238241682</c:v>
                </c:pt>
                <c:pt idx="10304">
                  <c:v>-9.8993162366030525</c:v>
                </c:pt>
                <c:pt idx="10305">
                  <c:v>-9.7135403776721994</c:v>
                </c:pt>
                <c:pt idx="10306">
                  <c:v>-9.693396268154121</c:v>
                </c:pt>
                <c:pt idx="10307">
                  <c:v>-10.061516645608034</c:v>
                </c:pt>
                <c:pt idx="10308">
                  <c:v>-10.027571016270485</c:v>
                </c:pt>
                <c:pt idx="10309">
                  <c:v>-10.262446580058233</c:v>
                </c:pt>
                <c:pt idx="10310">
                  <c:v>-9.6381975347791915</c:v>
                </c:pt>
                <c:pt idx="10311">
                  <c:v>-10.314196021137558</c:v>
                </c:pt>
                <c:pt idx="10312">
                  <c:v>-9.6845156115330315</c:v>
                </c:pt>
                <c:pt idx="10313">
                  <c:v>-10.097936314323601</c:v>
                </c:pt>
                <c:pt idx="10314">
                  <c:v>-10.248024394226702</c:v>
                </c:pt>
                <c:pt idx="10315">
                  <c:v>-10.395019111211109</c:v>
                </c:pt>
                <c:pt idx="10316">
                  <c:v>-9.7406636830712081</c:v>
                </c:pt>
                <c:pt idx="10317">
                  <c:v>-9.4742685180714297</c:v>
                </c:pt>
                <c:pt idx="10318">
                  <c:v>-10.113388113796834</c:v>
                </c:pt>
                <c:pt idx="10319">
                  <c:v>-10.108945193808918</c:v>
                </c:pt>
                <c:pt idx="10320">
                  <c:v>-9.999773797237367</c:v>
                </c:pt>
                <c:pt idx="10321">
                  <c:v>-9.5338901432882501</c:v>
                </c:pt>
                <c:pt idx="10322">
                  <c:v>-9.8585139501152828</c:v>
                </c:pt>
                <c:pt idx="10323">
                  <c:v>-10.057330666596346</c:v>
                </c:pt>
                <c:pt idx="10324">
                  <c:v>-9.8339527765170534</c:v>
                </c:pt>
                <c:pt idx="10325">
                  <c:v>-10.027571016270485</c:v>
                </c:pt>
                <c:pt idx="10326">
                  <c:v>-9.9747351310448966</c:v>
                </c:pt>
                <c:pt idx="10327">
                  <c:v>-9.5881209042974831</c:v>
                </c:pt>
                <c:pt idx="10328">
                  <c:v>-9.3520381460742747</c:v>
                </c:pt>
                <c:pt idx="10329">
                  <c:v>-10.263769640426473</c:v>
                </c:pt>
                <c:pt idx="10330">
                  <c:v>-10.321240576895459</c:v>
                </c:pt>
                <c:pt idx="10331">
                  <c:v>-10.325494898692686</c:v>
                </c:pt>
                <c:pt idx="10332">
                  <c:v>-10.437628747778684</c:v>
                </c:pt>
                <c:pt idx="10333">
                  <c:v>-9.3483380809953189</c:v>
                </c:pt>
                <c:pt idx="10334">
                  <c:v>-9.444377508763079</c:v>
                </c:pt>
                <c:pt idx="10335">
                  <c:v>-10.379753534381846</c:v>
                </c:pt>
                <c:pt idx="10336">
                  <c:v>-8.8653001657436441</c:v>
                </c:pt>
                <c:pt idx="10337">
                  <c:v>-9.5979079257462239</c:v>
                </c:pt>
                <c:pt idx="10338">
                  <c:v>-9.8551987210379188</c:v>
                </c:pt>
                <c:pt idx="10339">
                  <c:v>-9.7604635290330677</c:v>
                </c:pt>
                <c:pt idx="10340">
                  <c:v>-9.7604635290330677</c:v>
                </c:pt>
                <c:pt idx="10341">
                  <c:v>-9.9151251677928034</c:v>
                </c:pt>
                <c:pt idx="10342">
                  <c:v>-9.8535458395423525</c:v>
                </c:pt>
                <c:pt idx="10343">
                  <c:v>-10.237683927294523</c:v>
                </c:pt>
                <c:pt idx="10344">
                  <c:v>-9.0098002256230494</c:v>
                </c:pt>
                <c:pt idx="10345">
                  <c:v>-10.301658031703402</c:v>
                </c:pt>
                <c:pt idx="10346">
                  <c:v>-10.37072133205192</c:v>
                </c:pt>
                <c:pt idx="10347">
                  <c:v>-10.542363413736808</c:v>
                </c:pt>
                <c:pt idx="10348">
                  <c:v>-9.9142393044178974</c:v>
                </c:pt>
                <c:pt idx="10349">
                  <c:v>-10.490994562940472</c:v>
                </c:pt>
                <c:pt idx="10350">
                  <c:v>-10.071009515656957</c:v>
                </c:pt>
                <c:pt idx="10351">
                  <c:v>-9.6414252938403635</c:v>
                </c:pt>
                <c:pt idx="10352">
                  <c:v>-10.02959099151531</c:v>
                </c:pt>
                <c:pt idx="10353">
                  <c:v>-10.317006991111311</c:v>
                </c:pt>
                <c:pt idx="10354">
                  <c:v>-9.6003720095656071</c:v>
                </c:pt>
                <c:pt idx="10355">
                  <c:v>-10.085985558442056</c:v>
                </c:pt>
                <c:pt idx="10356">
                  <c:v>-9.3300705525127405</c:v>
                </c:pt>
                <c:pt idx="10357">
                  <c:v>-10.244024394226702</c:v>
                </c:pt>
                <c:pt idx="10358">
                  <c:v>-9.1324313130440196</c:v>
                </c:pt>
                <c:pt idx="10359">
                  <c:v>-10.23754719072984</c:v>
                </c:pt>
                <c:pt idx="10360">
                  <c:v>-10.253174400206513</c:v>
                </c:pt>
                <c:pt idx="10361">
                  <c:v>-10.135385560177648</c:v>
                </c:pt>
                <c:pt idx="10362">
                  <c:v>-10.33150344193553</c:v>
                </c:pt>
                <c:pt idx="10363">
                  <c:v>-9.6710522918596631</c:v>
                </c:pt>
                <c:pt idx="10364">
                  <c:v>-9.8251227976366913</c:v>
                </c:pt>
                <c:pt idx="10365">
                  <c:v>-10.101627854459664</c:v>
                </c:pt>
                <c:pt idx="10366">
                  <c:v>-9.9650580587840949</c:v>
                </c:pt>
                <c:pt idx="10367">
                  <c:v>-9.1117071049710354</c:v>
                </c:pt>
                <c:pt idx="10368">
                  <c:v>-10.138834627438246</c:v>
                </c:pt>
                <c:pt idx="10369">
                  <c:v>-10.170508497459718</c:v>
                </c:pt>
                <c:pt idx="10370">
                  <c:v>-10.227283095352224</c:v>
                </c:pt>
                <c:pt idx="10371">
                  <c:v>-9.8503718871213088</c:v>
                </c:pt>
                <c:pt idx="10372">
                  <c:v>-10.055421134425647</c:v>
                </c:pt>
                <c:pt idx="10373">
                  <c:v>-10.125119779912586</c:v>
                </c:pt>
                <c:pt idx="10374">
                  <c:v>-10.002640148914153</c:v>
                </c:pt>
                <c:pt idx="10375">
                  <c:v>-10.069133206112962</c:v>
                </c:pt>
                <c:pt idx="10376">
                  <c:v>-10.253174400206513</c:v>
                </c:pt>
                <c:pt idx="10377">
                  <c:v>-10.048126403191274</c:v>
                </c:pt>
                <c:pt idx="10378">
                  <c:v>-9.5648716076089197</c:v>
                </c:pt>
                <c:pt idx="10379">
                  <c:v>-10.110502403832665</c:v>
                </c:pt>
                <c:pt idx="10380">
                  <c:v>-10.213365130264277</c:v>
                </c:pt>
                <c:pt idx="10381">
                  <c:v>-10.006588287365588</c:v>
                </c:pt>
                <c:pt idx="10382">
                  <c:v>-10.558671413397885</c:v>
                </c:pt>
                <c:pt idx="10383">
                  <c:v>-10.150431448086037</c:v>
                </c:pt>
                <c:pt idx="10384">
                  <c:v>-10.112735281575965</c:v>
                </c:pt>
                <c:pt idx="10385">
                  <c:v>-10.195967917074185</c:v>
                </c:pt>
                <c:pt idx="10386">
                  <c:v>-9.6544057692542253</c:v>
                </c:pt>
                <c:pt idx="10387">
                  <c:v>-10.538363413736807</c:v>
                </c:pt>
                <c:pt idx="10388">
                  <c:v>-10.059617224537028</c:v>
                </c:pt>
                <c:pt idx="10389">
                  <c:v>-10.137683415919417</c:v>
                </c:pt>
                <c:pt idx="10390">
                  <c:v>-10.290769899143083</c:v>
                </c:pt>
                <c:pt idx="10391">
                  <c:v>-10.577554525863569</c:v>
                </c:pt>
                <c:pt idx="10392">
                  <c:v>-10.110502403832665</c:v>
                </c:pt>
                <c:pt idx="10393">
                  <c:v>-9.7557220958136508</c:v>
                </c:pt>
                <c:pt idx="10394">
                  <c:v>-9.6226759204867651</c:v>
                </c:pt>
                <c:pt idx="10395">
                  <c:v>-10.019545104248165</c:v>
                </c:pt>
                <c:pt idx="10396">
                  <c:v>-9.685286218069777</c:v>
                </c:pt>
                <c:pt idx="10397">
                  <c:v>-10.468277915923371</c:v>
                </c:pt>
                <c:pt idx="10398">
                  <c:v>-10.09832313659691</c:v>
                </c:pt>
                <c:pt idx="10399">
                  <c:v>-10.236257526107153</c:v>
                </c:pt>
                <c:pt idx="10400">
                  <c:v>-10.184965235575632</c:v>
                </c:pt>
                <c:pt idx="10401">
                  <c:v>-10.238838773070142</c:v>
                </c:pt>
                <c:pt idx="10402">
                  <c:v>-10.001655912022656</c:v>
                </c:pt>
                <c:pt idx="10403">
                  <c:v>-9.8772289511649394</c:v>
                </c:pt>
                <c:pt idx="10404">
                  <c:v>-9.7601802183318025</c:v>
                </c:pt>
                <c:pt idx="10405">
                  <c:v>-10.29904223751636</c:v>
                </c:pt>
                <c:pt idx="10406">
                  <c:v>-9.6119329589591729</c:v>
                </c:pt>
                <c:pt idx="10407">
                  <c:v>-10.0585663000727</c:v>
                </c:pt>
                <c:pt idx="10408">
                  <c:v>-9.6983686614289724</c:v>
                </c:pt>
                <c:pt idx="10409">
                  <c:v>-9.6791573798820565</c:v>
                </c:pt>
                <c:pt idx="10410">
                  <c:v>-10.350402357415282</c:v>
                </c:pt>
                <c:pt idx="10411">
                  <c:v>-9.9344805697696028</c:v>
                </c:pt>
                <c:pt idx="10412">
                  <c:v>-10.209607709997567</c:v>
                </c:pt>
                <c:pt idx="10413">
                  <c:v>-10.409699163719395</c:v>
                </c:pt>
                <c:pt idx="10414">
                  <c:v>-9.9899312485459699</c:v>
                </c:pt>
                <c:pt idx="10415">
                  <c:v>-10.161002641009404</c:v>
                </c:pt>
                <c:pt idx="10416">
                  <c:v>-10.148099664232456</c:v>
                </c:pt>
                <c:pt idx="10417">
                  <c:v>-9.8005869905083767</c:v>
                </c:pt>
                <c:pt idx="10418">
                  <c:v>-10.39565159666547</c:v>
                </c:pt>
                <c:pt idx="10419">
                  <c:v>-9.8892451956647776</c:v>
                </c:pt>
                <c:pt idx="10420">
                  <c:v>-10.400308921302637</c:v>
                </c:pt>
                <c:pt idx="10421">
                  <c:v>-9.8235187547730565</c:v>
                </c:pt>
                <c:pt idx="10422">
                  <c:v>-10.218400442706772</c:v>
                </c:pt>
                <c:pt idx="10423">
                  <c:v>-10.5061234213305</c:v>
                </c:pt>
                <c:pt idx="10424">
                  <c:v>-10.238725083642148</c:v>
                </c:pt>
                <c:pt idx="10425">
                  <c:v>-10.460917799687326</c:v>
                </c:pt>
                <c:pt idx="10426">
                  <c:v>-8.9546571001632653</c:v>
                </c:pt>
                <c:pt idx="10427">
                  <c:v>-9.9313915179011403</c:v>
                </c:pt>
                <c:pt idx="10428">
                  <c:v>-10.037922169928308</c:v>
                </c:pt>
                <c:pt idx="10429">
                  <c:v>-10.037922169928308</c:v>
                </c:pt>
                <c:pt idx="10430">
                  <c:v>-9.5373948010664318</c:v>
                </c:pt>
                <c:pt idx="10431">
                  <c:v>-9.7436078299219329</c:v>
                </c:pt>
                <c:pt idx="10432">
                  <c:v>-9.7076511659863307</c:v>
                </c:pt>
                <c:pt idx="10433">
                  <c:v>-9.6596884877526232</c:v>
                </c:pt>
                <c:pt idx="10434">
                  <c:v>-9.9516779572151073</c:v>
                </c:pt>
                <c:pt idx="10435">
                  <c:v>-10.477849894609955</c:v>
                </c:pt>
                <c:pt idx="10436">
                  <c:v>-9.7472867382756281</c:v>
                </c:pt>
                <c:pt idx="10437">
                  <c:v>-9.6353677224481782</c:v>
                </c:pt>
                <c:pt idx="10438">
                  <c:v>-9.7168576578282977</c:v>
                </c:pt>
                <c:pt idx="10439">
                  <c:v>-9.4425854372530047</c:v>
                </c:pt>
                <c:pt idx="10440">
                  <c:v>-9.8622179245954094</c:v>
                </c:pt>
                <c:pt idx="10441">
                  <c:v>-10.344933905731954</c:v>
                </c:pt>
                <c:pt idx="10442">
                  <c:v>-9.235677330845796</c:v>
                </c:pt>
                <c:pt idx="10443">
                  <c:v>-10.166508497459718</c:v>
                </c:pt>
                <c:pt idx="10444">
                  <c:v>-10.489901867443301</c:v>
                </c:pt>
                <c:pt idx="10445">
                  <c:v>-9.3694345432076442</c:v>
                </c:pt>
                <c:pt idx="10446">
                  <c:v>-9.8308097638073733</c:v>
                </c:pt>
                <c:pt idx="10447">
                  <c:v>-9.4835115451483727</c:v>
                </c:pt>
                <c:pt idx="10448">
                  <c:v>-9.4818803916853245</c:v>
                </c:pt>
                <c:pt idx="10449">
                  <c:v>-9.8513447382836485</c:v>
                </c:pt>
                <c:pt idx="10450">
                  <c:v>-10.052468258077246</c:v>
                </c:pt>
                <c:pt idx="10451">
                  <c:v>-10.022602743480382</c:v>
                </c:pt>
                <c:pt idx="10452">
                  <c:v>-10.100945193808917</c:v>
                </c:pt>
                <c:pt idx="10453">
                  <c:v>-9.7591650630691689</c:v>
                </c:pt>
                <c:pt idx="10454">
                  <c:v>-9.6301975347791906</c:v>
                </c:pt>
                <c:pt idx="10455">
                  <c:v>-9.9071251677928025</c:v>
                </c:pt>
                <c:pt idx="10456">
                  <c:v>-9.8706755275804063</c:v>
                </c:pt>
                <c:pt idx="10457">
                  <c:v>-9.7414079411213059</c:v>
                </c:pt>
                <c:pt idx="10458">
                  <c:v>-9.8340629097966872</c:v>
                </c:pt>
                <c:pt idx="10459">
                  <c:v>-9.5236073851706298</c:v>
                </c:pt>
                <c:pt idx="10460">
                  <c:v>-9.4662685180714288</c:v>
                </c:pt>
                <c:pt idx="10461">
                  <c:v>-9.8835183780705584</c:v>
                </c:pt>
                <c:pt idx="10462">
                  <c:v>-9.55022845106018</c:v>
                </c:pt>
                <c:pt idx="10463">
                  <c:v>-9.8538418812507818</c:v>
                </c:pt>
                <c:pt idx="10464">
                  <c:v>-8.9167163614689251</c:v>
                </c:pt>
                <c:pt idx="10465">
                  <c:v>-10.064070711835146</c:v>
                </c:pt>
                <c:pt idx="10466">
                  <c:v>-9.9277534436241055</c:v>
                </c:pt>
                <c:pt idx="10467">
                  <c:v>-10.047245217902315</c:v>
                </c:pt>
                <c:pt idx="10468">
                  <c:v>-10.224559493765321</c:v>
                </c:pt>
                <c:pt idx="10469">
                  <c:v>-10.39165159666547</c:v>
                </c:pt>
                <c:pt idx="10470">
                  <c:v>-9.8878418761153402</c:v>
                </c:pt>
                <c:pt idx="10471">
                  <c:v>-10.031761938689888</c:v>
                </c:pt>
                <c:pt idx="10472">
                  <c:v>-9.5162295841783031</c:v>
                </c:pt>
                <c:pt idx="10473">
                  <c:v>-9.5016593631394208</c:v>
                </c:pt>
                <c:pt idx="10474">
                  <c:v>-10.094323136596911</c:v>
                </c:pt>
                <c:pt idx="10475">
                  <c:v>-9.7841894353278569</c:v>
                </c:pt>
                <c:pt idx="10476">
                  <c:v>-9.3804811649598463</c:v>
                </c:pt>
                <c:pt idx="10477">
                  <c:v>-10.500366921310656</c:v>
                </c:pt>
                <c:pt idx="10478">
                  <c:v>-9.9791642440939103</c:v>
                </c:pt>
                <c:pt idx="10479">
                  <c:v>-10.301996549796156</c:v>
                </c:pt>
                <c:pt idx="10480">
                  <c:v>-10.349346729603591</c:v>
                </c:pt>
                <c:pt idx="10481">
                  <c:v>-9.2762984371292703</c:v>
                </c:pt>
                <c:pt idx="10482">
                  <c:v>-10.460917799687326</c:v>
                </c:pt>
                <c:pt idx="10483">
                  <c:v>-10.193199085194996</c:v>
                </c:pt>
                <c:pt idx="10484">
                  <c:v>-7.9808993019728733</c:v>
                </c:pt>
                <c:pt idx="10485">
                  <c:v>-9.7341149598730095</c:v>
                </c:pt>
                <c:pt idx="10486">
                  <c:v>-10.355265587013433</c:v>
                </c:pt>
                <c:pt idx="10487">
                  <c:v>-10.15111387971584</c:v>
                </c:pt>
                <c:pt idx="10488">
                  <c:v>-9.8749354133323042</c:v>
                </c:pt>
                <c:pt idx="10489">
                  <c:v>-9.2174587634450944</c:v>
                </c:pt>
                <c:pt idx="10490">
                  <c:v>-10.569744919038092</c:v>
                </c:pt>
                <c:pt idx="10491">
                  <c:v>-10.004569106841632</c:v>
                </c:pt>
                <c:pt idx="10492">
                  <c:v>-9.9097881917402475</c:v>
                </c:pt>
                <c:pt idx="10493">
                  <c:v>-10.240024394226701</c:v>
                </c:pt>
                <c:pt idx="10494">
                  <c:v>-9.9332162853029651</c:v>
                </c:pt>
                <c:pt idx="10495">
                  <c:v>-10.18461733190408</c:v>
                </c:pt>
                <c:pt idx="10496">
                  <c:v>-8.8995993718114565</c:v>
                </c:pt>
                <c:pt idx="10497">
                  <c:v>-9.413987332629949</c:v>
                </c:pt>
                <c:pt idx="10498">
                  <c:v>-10.092126955998806</c:v>
                </c:pt>
                <c:pt idx="10499">
                  <c:v>-10.284143162613024</c:v>
                </c:pt>
                <c:pt idx="10500">
                  <c:v>-10.007537766280461</c:v>
                </c:pt>
                <c:pt idx="10501">
                  <c:v>-10.263768757840392</c:v>
                </c:pt>
                <c:pt idx="10502">
                  <c:v>-10.054777648753253</c:v>
                </c:pt>
                <c:pt idx="10503">
                  <c:v>-9.6477258135262396</c:v>
                </c:pt>
                <c:pt idx="10504">
                  <c:v>-10.32350344193553</c:v>
                </c:pt>
                <c:pt idx="10505">
                  <c:v>-10.327828375172315</c:v>
                </c:pt>
                <c:pt idx="10506">
                  <c:v>-10.381480423538916</c:v>
                </c:pt>
                <c:pt idx="10507">
                  <c:v>-10.313494898692685</c:v>
                </c:pt>
                <c:pt idx="10508">
                  <c:v>-9.5322374538414945</c:v>
                </c:pt>
                <c:pt idx="10509">
                  <c:v>-10.134297445169457</c:v>
                </c:pt>
                <c:pt idx="10510">
                  <c:v>-9.9956255023536968</c:v>
                </c:pt>
                <c:pt idx="10511">
                  <c:v>-10.115986591279832</c:v>
                </c:pt>
                <c:pt idx="10512">
                  <c:v>-10.219283095352223</c:v>
                </c:pt>
                <c:pt idx="10513">
                  <c:v>-10.255750956627645</c:v>
                </c:pt>
                <c:pt idx="10514">
                  <c:v>-9.7725298710195929</c:v>
                </c:pt>
                <c:pt idx="10515">
                  <c:v>-10.096945193808917</c:v>
                </c:pt>
                <c:pt idx="10516">
                  <c:v>-9.7740563898023236</c:v>
                </c:pt>
                <c:pt idx="10517">
                  <c:v>-10.309240576895458</c:v>
                </c:pt>
                <c:pt idx="10518">
                  <c:v>-10.024698129644394</c:v>
                </c:pt>
                <c:pt idx="10519">
                  <c:v>-10.041164764299761</c:v>
                </c:pt>
                <c:pt idx="10520">
                  <c:v>-10.166100186783499</c:v>
                </c:pt>
                <c:pt idx="10521">
                  <c:v>-9.3280701172721354</c:v>
                </c:pt>
                <c:pt idx="10522">
                  <c:v>-9.8366059837794602</c:v>
                </c:pt>
                <c:pt idx="10523">
                  <c:v>-10.375352786387651</c:v>
                </c:pt>
                <c:pt idx="10524">
                  <c:v>-10.189199085194995</c:v>
                </c:pt>
                <c:pt idx="10525">
                  <c:v>-10.499883480623334</c:v>
                </c:pt>
                <c:pt idx="10526">
                  <c:v>-10.389201265165394</c:v>
                </c:pt>
                <c:pt idx="10527">
                  <c:v>-9.7801894353278573</c:v>
                </c:pt>
                <c:pt idx="10528">
                  <c:v>-9.2386605854788577</c:v>
                </c:pt>
                <c:pt idx="10529">
                  <c:v>-9.913826604561006</c:v>
                </c:pt>
                <c:pt idx="10530">
                  <c:v>-9.880381357737976</c:v>
                </c:pt>
                <c:pt idx="10531">
                  <c:v>-9.9383980723232792</c:v>
                </c:pt>
                <c:pt idx="10532">
                  <c:v>-10.092524884198683</c:v>
                </c:pt>
                <c:pt idx="10533">
                  <c:v>-10.140099664232457</c:v>
                </c:pt>
                <c:pt idx="10534">
                  <c:v>-9.7863660939878478</c:v>
                </c:pt>
                <c:pt idx="10535">
                  <c:v>-10.205365130264278</c:v>
                </c:pt>
                <c:pt idx="10536">
                  <c:v>-9.5462284510601805</c:v>
                </c:pt>
                <c:pt idx="10537">
                  <c:v>-10.30782708762696</c:v>
                </c:pt>
                <c:pt idx="10538">
                  <c:v>-9.9975995690302497</c:v>
                </c:pt>
                <c:pt idx="10539">
                  <c:v>-9.4778803916853249</c:v>
                </c:pt>
                <c:pt idx="10540">
                  <c:v>-9.8675258350039741</c:v>
                </c:pt>
                <c:pt idx="10541">
                  <c:v>-10.003548831766654</c:v>
                </c:pt>
                <c:pt idx="10542">
                  <c:v>-9.9799924330896097</c:v>
                </c:pt>
                <c:pt idx="10543">
                  <c:v>-8.7664822080169245</c:v>
                </c:pt>
                <c:pt idx="10544">
                  <c:v>-10.437025579976215</c:v>
                </c:pt>
                <c:pt idx="10545">
                  <c:v>-9.7910275844094343</c:v>
                </c:pt>
                <c:pt idx="10546">
                  <c:v>-10.005541009162467</c:v>
                </c:pt>
                <c:pt idx="10547">
                  <c:v>-10.324942694897491</c:v>
                </c:pt>
                <c:pt idx="10548">
                  <c:v>-9.5846785002560324</c:v>
                </c:pt>
                <c:pt idx="10549">
                  <c:v>-9.7786521093268828</c:v>
                </c:pt>
                <c:pt idx="10550">
                  <c:v>-10.414379519781434</c:v>
                </c:pt>
                <c:pt idx="10551">
                  <c:v>-9.9147243710117898</c:v>
                </c:pt>
                <c:pt idx="10552">
                  <c:v>-10.565744919038092</c:v>
                </c:pt>
                <c:pt idx="10553">
                  <c:v>-10.519483242700094</c:v>
                </c:pt>
                <c:pt idx="10554">
                  <c:v>-10.216735911814729</c:v>
                </c:pt>
                <c:pt idx="10555">
                  <c:v>-9.9147243710117898</c:v>
                </c:pt>
                <c:pt idx="10556">
                  <c:v>-10.062197001670071</c:v>
                </c:pt>
                <c:pt idx="10557">
                  <c:v>-10.002554453908987</c:v>
                </c:pt>
                <c:pt idx="10558">
                  <c:v>-10.446914745210341</c:v>
                </c:pt>
                <c:pt idx="10559">
                  <c:v>-9.4877135793133753</c:v>
                </c:pt>
                <c:pt idx="10560">
                  <c:v>-9.707888193723786</c:v>
                </c:pt>
                <c:pt idx="10561">
                  <c:v>-9.7381406184855486</c:v>
                </c:pt>
                <c:pt idx="10562">
                  <c:v>-9.6197777792888282</c:v>
                </c:pt>
                <c:pt idx="10563">
                  <c:v>-10.103618125198416</c:v>
                </c:pt>
                <c:pt idx="10564">
                  <c:v>-9.6617087665124295</c:v>
                </c:pt>
                <c:pt idx="10565">
                  <c:v>-9.9057881917402479</c:v>
                </c:pt>
                <c:pt idx="10566">
                  <c:v>-10.49286454171113</c:v>
                </c:pt>
                <c:pt idx="10567">
                  <c:v>-9.9848476104255468</c:v>
                </c:pt>
                <c:pt idx="10568">
                  <c:v>-10.033922169928308</c:v>
                </c:pt>
                <c:pt idx="10569">
                  <c:v>-9.9674945345356072</c:v>
                </c:pt>
                <c:pt idx="10570">
                  <c:v>-10.047421134425646</c:v>
                </c:pt>
                <c:pt idx="10571">
                  <c:v>-8.6559937352649587</c:v>
                </c:pt>
                <c:pt idx="10572">
                  <c:v>-9.1643904920472945</c:v>
                </c:pt>
                <c:pt idx="10573">
                  <c:v>-10.206621224429396</c:v>
                </c:pt>
                <c:pt idx="10574">
                  <c:v>-9.5889891243083021</c:v>
                </c:pt>
                <c:pt idx="10575">
                  <c:v>-9.7536713585500543</c:v>
                </c:pt>
                <c:pt idx="10576">
                  <c:v>-9.5230337760588704</c:v>
                </c:pt>
                <c:pt idx="10577">
                  <c:v>-10.151821690502796</c:v>
                </c:pt>
                <c:pt idx="10578">
                  <c:v>-10.02981049851638</c:v>
                </c:pt>
                <c:pt idx="10579">
                  <c:v>-10.262427307436607</c:v>
                </c:pt>
                <c:pt idx="10580">
                  <c:v>-10.035985327581969</c:v>
                </c:pt>
                <c:pt idx="10581">
                  <c:v>-10.094732227098978</c:v>
                </c:pt>
                <c:pt idx="10582">
                  <c:v>-9.8523462240634387</c:v>
                </c:pt>
                <c:pt idx="10583">
                  <c:v>-9.9946401489141543</c:v>
                </c:pt>
                <c:pt idx="10584">
                  <c:v>-10.364732352331369</c:v>
                </c:pt>
                <c:pt idx="10585">
                  <c:v>-10.489376227931015</c:v>
                </c:pt>
                <c:pt idx="10586">
                  <c:v>-9.7619187045883962</c:v>
                </c:pt>
                <c:pt idx="10587">
                  <c:v>-10.083751183702455</c:v>
                </c:pt>
                <c:pt idx="10588">
                  <c:v>-8.2824827049265632</c:v>
                </c:pt>
                <c:pt idx="10589">
                  <c:v>-9.4366646458193006</c:v>
                </c:pt>
                <c:pt idx="10590">
                  <c:v>-9.9711642440939094</c:v>
                </c:pt>
                <c:pt idx="10591">
                  <c:v>-9.9702018185507821</c:v>
                </c:pt>
                <c:pt idx="10592">
                  <c:v>-10.429754054587697</c:v>
                </c:pt>
                <c:pt idx="10593">
                  <c:v>-9.7232148270825434</c:v>
                </c:pt>
                <c:pt idx="10594">
                  <c:v>-10.009555727747374</c:v>
                </c:pt>
                <c:pt idx="10595">
                  <c:v>-9.5999329589591724</c:v>
                </c:pt>
                <c:pt idx="10596">
                  <c:v>-9.3920337961872029</c:v>
                </c:pt>
                <c:pt idx="10597">
                  <c:v>-10.077571536476334</c:v>
                </c:pt>
                <c:pt idx="10598">
                  <c:v>-10.18028484881166</c:v>
                </c:pt>
                <c:pt idx="10599">
                  <c:v>-10.183967917074186</c:v>
                </c:pt>
                <c:pt idx="10600">
                  <c:v>-10.080843061864853</c:v>
                </c:pt>
                <c:pt idx="10601">
                  <c:v>-9.5721209042974831</c:v>
                </c:pt>
                <c:pt idx="10602">
                  <c:v>-9.9325539337031366</c:v>
                </c:pt>
                <c:pt idx="10603">
                  <c:v>-10.433025579976215</c:v>
                </c:pt>
                <c:pt idx="10604">
                  <c:v>-10.031985327581969</c:v>
                </c:pt>
                <c:pt idx="10605">
                  <c:v>-9.7437220958136503</c:v>
                </c:pt>
                <c:pt idx="10606">
                  <c:v>-10.102973914165172</c:v>
                </c:pt>
                <c:pt idx="10607">
                  <c:v>-10.152555157061009</c:v>
                </c:pt>
                <c:pt idx="10608">
                  <c:v>-9.8516966195919196</c:v>
                </c:pt>
                <c:pt idx="10609">
                  <c:v>-9.375871257218007</c:v>
                </c:pt>
                <c:pt idx="10610">
                  <c:v>-10.492366921310655</c:v>
                </c:pt>
                <c:pt idx="10611">
                  <c:v>-9.8450087023247317</c:v>
                </c:pt>
                <c:pt idx="10612">
                  <c:v>-9.7632080839150515</c:v>
                </c:pt>
                <c:pt idx="10613">
                  <c:v>-10.19635883995667</c:v>
                </c:pt>
                <c:pt idx="10614">
                  <c:v>-10.228132278839809</c:v>
                </c:pt>
                <c:pt idx="10615">
                  <c:v>-9.7823660939878465</c:v>
                </c:pt>
                <c:pt idx="10616">
                  <c:v>-9.9261301086000984</c:v>
                </c:pt>
                <c:pt idx="10617">
                  <c:v>-8.6755052066767497</c:v>
                </c:pt>
                <c:pt idx="10618">
                  <c:v>-10.254415342041408</c:v>
                </c:pt>
                <c:pt idx="10619">
                  <c:v>-10.234628860837191</c:v>
                </c:pt>
                <c:pt idx="10620">
                  <c:v>-9.9279606445016597</c:v>
                </c:pt>
                <c:pt idx="10621">
                  <c:v>-9.9692404582270662</c:v>
                </c:pt>
                <c:pt idx="10622">
                  <c:v>-9.8669354133323051</c:v>
                </c:pt>
                <c:pt idx="10623">
                  <c:v>-9.8781098935597917</c:v>
                </c:pt>
                <c:pt idx="10624">
                  <c:v>-10.230725083642147</c:v>
                </c:pt>
                <c:pt idx="10625">
                  <c:v>-8.6513613442914057</c:v>
                </c:pt>
                <c:pt idx="10626">
                  <c:v>-10.365268075243012</c:v>
                </c:pt>
                <c:pt idx="10627">
                  <c:v>-9.9886727891516465</c:v>
                </c:pt>
                <c:pt idx="10628">
                  <c:v>-9.0822298762157168</c:v>
                </c:pt>
                <c:pt idx="10629">
                  <c:v>-10.262457889907257</c:v>
                </c:pt>
                <c:pt idx="10630">
                  <c:v>-10.138431448086036</c:v>
                </c:pt>
                <c:pt idx="10631">
                  <c:v>-10.050777648753254</c:v>
                </c:pt>
                <c:pt idx="10632">
                  <c:v>-10.047617224537028</c:v>
                </c:pt>
                <c:pt idx="10633">
                  <c:v>-9.1799187720118578</c:v>
                </c:pt>
                <c:pt idx="10634">
                  <c:v>-9.8755183780705575</c:v>
                </c:pt>
                <c:pt idx="10635">
                  <c:v>-10.348751624952994</c:v>
                </c:pt>
                <c:pt idx="10636">
                  <c:v>-9.9026776838444093</c:v>
                </c:pt>
                <c:pt idx="10637">
                  <c:v>-9.9343980723232796</c:v>
                </c:pt>
                <c:pt idx="10638">
                  <c:v>-9.2326008525624808</c:v>
                </c:pt>
                <c:pt idx="10639">
                  <c:v>-8.7231537587147958</c:v>
                </c:pt>
                <c:pt idx="10640">
                  <c:v>-10.069985558442056</c:v>
                </c:pt>
                <c:pt idx="10641">
                  <c:v>-9.6863686614289719</c:v>
                </c:pt>
                <c:pt idx="10642">
                  <c:v>-9.7878069375023742</c:v>
                </c:pt>
                <c:pt idx="10643">
                  <c:v>-9.2462862327354767</c:v>
                </c:pt>
                <c:pt idx="10644">
                  <c:v>-10.451242603480878</c:v>
                </c:pt>
                <c:pt idx="10645">
                  <c:v>-10.007545104248166</c:v>
                </c:pt>
                <c:pt idx="10646">
                  <c:v>-10.162100186783499</c:v>
                </c:pt>
                <c:pt idx="10647">
                  <c:v>-9.9152271751021672</c:v>
                </c:pt>
                <c:pt idx="10648">
                  <c:v>-9.9798744014007017</c:v>
                </c:pt>
                <c:pt idx="10649">
                  <c:v>-9.9502333767375806</c:v>
                </c:pt>
                <c:pt idx="10650">
                  <c:v>-9.6157777792888268</c:v>
                </c:pt>
                <c:pt idx="10651">
                  <c:v>-8.6564334110474412</c:v>
                </c:pt>
                <c:pt idx="10652">
                  <c:v>-10.028892425926482</c:v>
                </c:pt>
                <c:pt idx="10653">
                  <c:v>-9.5672684393652307</c:v>
                </c:pt>
                <c:pt idx="10654">
                  <c:v>-10.235934028571585</c:v>
                </c:pt>
                <c:pt idx="10655">
                  <c:v>-10.03301874705403</c:v>
                </c:pt>
                <c:pt idx="10656">
                  <c:v>-9.4278621786003463</c:v>
                </c:pt>
                <c:pt idx="10657">
                  <c:v>-9.0035438624027684</c:v>
                </c:pt>
                <c:pt idx="10658">
                  <c:v>-10.335467932449269</c:v>
                </c:pt>
                <c:pt idx="10659">
                  <c:v>-9.2821270112265193</c:v>
                </c:pt>
                <c:pt idx="10660">
                  <c:v>-10.362241629798532</c:v>
                </c:pt>
                <c:pt idx="10661">
                  <c:v>-9.6325688695092282</c:v>
                </c:pt>
                <c:pt idx="10662">
                  <c:v>-10.526363413736807</c:v>
                </c:pt>
                <c:pt idx="10663">
                  <c:v>-9.6364902710402855</c:v>
                </c:pt>
                <c:pt idx="10664">
                  <c:v>-9.9446114220699222</c:v>
                </c:pt>
                <c:pt idx="10665">
                  <c:v>-10.119950134616211</c:v>
                </c:pt>
                <c:pt idx="10666">
                  <c:v>-10.340301116682564</c:v>
                </c:pt>
                <c:pt idx="10667">
                  <c:v>-9.3939864565873954</c:v>
                </c:pt>
                <c:pt idx="10668">
                  <c:v>-10.036287316364218</c:v>
                </c:pt>
                <c:pt idx="10669">
                  <c:v>-9.8749754531369582</c:v>
                </c:pt>
                <c:pt idx="10670">
                  <c:v>-10.30691764915626</c:v>
                </c:pt>
                <c:pt idx="10671">
                  <c:v>-10.231934028571585</c:v>
                </c:pt>
                <c:pt idx="10672">
                  <c:v>-10.498959600930553</c:v>
                </c:pt>
                <c:pt idx="10673">
                  <c:v>-10.314066569872855</c:v>
                </c:pt>
                <c:pt idx="10674">
                  <c:v>-9.5376409711840093</c:v>
                </c:pt>
                <c:pt idx="10675">
                  <c:v>-9.2523764406552758</c:v>
                </c:pt>
                <c:pt idx="10676">
                  <c:v>-10.114808005636649</c:v>
                </c:pt>
                <c:pt idx="10677">
                  <c:v>-9.9739312485459699</c:v>
                </c:pt>
                <c:pt idx="10678">
                  <c:v>-9.9058266045610068</c:v>
                </c:pt>
                <c:pt idx="10679">
                  <c:v>-9.1939172053367724</c:v>
                </c:pt>
                <c:pt idx="10680">
                  <c:v>-10.321274818410506</c:v>
                </c:pt>
                <c:pt idx="10681">
                  <c:v>-10.52419009992806</c:v>
                </c:pt>
                <c:pt idx="10682">
                  <c:v>-10.217683927294521</c:v>
                </c:pt>
                <c:pt idx="10683">
                  <c:v>-9.3352886832796376</c:v>
                </c:pt>
                <c:pt idx="10684">
                  <c:v>-9.5201988396266142</c:v>
                </c:pt>
                <c:pt idx="10685">
                  <c:v>-10.170180895625444</c:v>
                </c:pt>
                <c:pt idx="10686">
                  <c:v>-10.340301116682564</c:v>
                </c:pt>
                <c:pt idx="10687">
                  <c:v>-10.301240576895458</c:v>
                </c:pt>
                <c:pt idx="10688">
                  <c:v>-9.9739312485459699</c:v>
                </c:pt>
                <c:pt idx="10689">
                  <c:v>-9.2966176925164472</c:v>
                </c:pt>
                <c:pt idx="10690">
                  <c:v>-10.093388113796832</c:v>
                </c:pt>
                <c:pt idx="10691">
                  <c:v>-10.070312287009319</c:v>
                </c:pt>
                <c:pt idx="10692">
                  <c:v>-9.1514821301356069</c:v>
                </c:pt>
                <c:pt idx="10693">
                  <c:v>-9.6503590170317377</c:v>
                </c:pt>
                <c:pt idx="10694">
                  <c:v>-10.385866928830335</c:v>
                </c:pt>
                <c:pt idx="10695">
                  <c:v>-10.100095397812009</c:v>
                </c:pt>
                <c:pt idx="10696">
                  <c:v>-10.054197001670071</c:v>
                </c:pt>
                <c:pt idx="10697">
                  <c:v>-9.9294755135920383</c:v>
                </c:pt>
                <c:pt idx="10698">
                  <c:v>-10.561554525863569</c:v>
                </c:pt>
                <c:pt idx="10699">
                  <c:v>-9.6240161651537761</c:v>
                </c:pt>
                <c:pt idx="10700">
                  <c:v>-9.2249055973202907</c:v>
                </c:pt>
                <c:pt idx="10701">
                  <c:v>-9.0668845988263751</c:v>
                </c:pt>
                <c:pt idx="10702">
                  <c:v>-10.36735278638765</c:v>
                </c:pt>
                <c:pt idx="10703">
                  <c:v>-9.8212484803288547</c:v>
                </c:pt>
                <c:pt idx="10704">
                  <c:v>-10.228024394226702</c:v>
                </c:pt>
                <c:pt idx="10705">
                  <c:v>-9.5161789165857247</c:v>
                </c:pt>
                <c:pt idx="10706">
                  <c:v>-9.5104682519400701</c:v>
                </c:pt>
                <c:pt idx="10707">
                  <c:v>-10.506093841973266</c:v>
                </c:pt>
                <c:pt idx="10708">
                  <c:v>-10.229325651344695</c:v>
                </c:pt>
                <c:pt idx="10709">
                  <c:v>-10.311199937027279</c:v>
                </c:pt>
                <c:pt idx="10710">
                  <c:v>-9.5064930094690432</c:v>
                </c:pt>
                <c:pt idx="10711">
                  <c:v>-10.51328716643013</c:v>
                </c:pt>
                <c:pt idx="10712">
                  <c:v>-10.080126955998807</c:v>
                </c:pt>
                <c:pt idx="10713">
                  <c:v>-9.1903663029694496</c:v>
                </c:pt>
                <c:pt idx="10714">
                  <c:v>-9.8188097638073746</c:v>
                </c:pt>
                <c:pt idx="10715">
                  <c:v>-10.251750605892083</c:v>
                </c:pt>
                <c:pt idx="10716">
                  <c:v>-10.05526210169784</c:v>
                </c:pt>
                <c:pt idx="10717">
                  <c:v>-10.250415342041409</c:v>
                </c:pt>
                <c:pt idx="10718">
                  <c:v>-8.9841923864347386</c:v>
                </c:pt>
                <c:pt idx="10719">
                  <c:v>-9.8637899032819938</c:v>
                </c:pt>
                <c:pt idx="10720">
                  <c:v>-10.516906292348667</c:v>
                </c:pt>
                <c:pt idx="10721">
                  <c:v>-9.9509462964055704</c:v>
                </c:pt>
                <c:pt idx="10722">
                  <c:v>-9.7971640640283706</c:v>
                </c:pt>
                <c:pt idx="10723">
                  <c:v>-9.9085226924902088</c:v>
                </c:pt>
                <c:pt idx="10724">
                  <c:v>-8.9888630678657382</c:v>
                </c:pt>
                <c:pt idx="10725">
                  <c:v>-10.083423312758953</c:v>
                </c:pt>
                <c:pt idx="10726">
                  <c:v>-10.322723674399171</c:v>
                </c:pt>
                <c:pt idx="10727">
                  <c:v>-9.1560119394312345</c:v>
                </c:pt>
                <c:pt idx="10728">
                  <c:v>-9.4601572793649904</c:v>
                </c:pt>
                <c:pt idx="10729">
                  <c:v>-9.6194871994018776</c:v>
                </c:pt>
                <c:pt idx="10730">
                  <c:v>-9.6651955246509633</c:v>
                </c:pt>
                <c:pt idx="10731">
                  <c:v>-10.02901874705403</c:v>
                </c:pt>
                <c:pt idx="10732">
                  <c:v>-10.140288442388142</c:v>
                </c:pt>
                <c:pt idx="10733">
                  <c:v>-9.4468310136109501</c:v>
                </c:pt>
                <c:pt idx="10734">
                  <c:v>-9.0985363874850389</c:v>
                </c:pt>
                <c:pt idx="10735">
                  <c:v>-10.29700699111131</c:v>
                </c:pt>
                <c:pt idx="10736">
                  <c:v>-9.7449254684537188</c:v>
                </c:pt>
                <c:pt idx="10737">
                  <c:v>-10.018739467749208</c:v>
                </c:pt>
                <c:pt idx="10738">
                  <c:v>-10.018739467749208</c:v>
                </c:pt>
                <c:pt idx="10739">
                  <c:v>-9.5772929954806756</c:v>
                </c:pt>
                <c:pt idx="10740">
                  <c:v>-9.099599748928366</c:v>
                </c:pt>
                <c:pt idx="10741">
                  <c:v>-9.9623627450576038</c:v>
                </c:pt>
                <c:pt idx="10742">
                  <c:v>-9.1010195922585151</c:v>
                </c:pt>
                <c:pt idx="10743">
                  <c:v>-9.8527465696529273</c:v>
                </c:pt>
                <c:pt idx="10744">
                  <c:v>-10.31550344193553</c:v>
                </c:pt>
                <c:pt idx="10745">
                  <c:v>-9.6351144088785503</c:v>
                </c:pt>
                <c:pt idx="10746">
                  <c:v>-9.5002827271783588</c:v>
                </c:pt>
                <c:pt idx="10747">
                  <c:v>-9.38064988407573</c:v>
                </c:pt>
                <c:pt idx="10748">
                  <c:v>-10.106854879114769</c:v>
                </c:pt>
                <c:pt idx="10749">
                  <c:v>-9.3455845781876352</c:v>
                </c:pt>
                <c:pt idx="10750">
                  <c:v>-10.312632070845222</c:v>
                </c:pt>
                <c:pt idx="10751">
                  <c:v>-10.199879137703283</c:v>
                </c:pt>
                <c:pt idx="10752">
                  <c:v>-9.7900026812342897</c:v>
                </c:pt>
                <c:pt idx="10753">
                  <c:v>-10.512906292348667</c:v>
                </c:pt>
                <c:pt idx="10754">
                  <c:v>-10.26393596173547</c:v>
                </c:pt>
                <c:pt idx="10755">
                  <c:v>-9.8623584284572328</c:v>
                </c:pt>
                <c:pt idx="10756">
                  <c:v>-9.7900026812342897</c:v>
                </c:pt>
                <c:pt idx="10757">
                  <c:v>-9.4203775087630781</c:v>
                </c:pt>
                <c:pt idx="10758">
                  <c:v>-9.8779311576863424</c:v>
                </c:pt>
                <c:pt idx="10759">
                  <c:v>-10.312942694897492</c:v>
                </c:pt>
                <c:pt idx="10760">
                  <c:v>-10.182141283244476</c:v>
                </c:pt>
                <c:pt idx="10761">
                  <c:v>-10.229241160441759</c:v>
                </c:pt>
                <c:pt idx="10762">
                  <c:v>-9.7386916336250327</c:v>
                </c:pt>
                <c:pt idx="10763">
                  <c:v>-9.8188781036282808</c:v>
                </c:pt>
                <c:pt idx="10764">
                  <c:v>-9.7087247174562492</c:v>
                </c:pt>
                <c:pt idx="10765">
                  <c:v>-8.8152301126543477</c:v>
                </c:pt>
                <c:pt idx="10766">
                  <c:v>-10.102854879114769</c:v>
                </c:pt>
                <c:pt idx="10767">
                  <c:v>-10.279042237516361</c:v>
                </c:pt>
                <c:pt idx="10768">
                  <c:v>-10.183381239149281</c:v>
                </c:pt>
                <c:pt idx="10769">
                  <c:v>-10.52019009992806</c:v>
                </c:pt>
                <c:pt idx="10770">
                  <c:v>-10.314384336662146</c:v>
                </c:pt>
                <c:pt idx="10771">
                  <c:v>-10.380308921302637</c:v>
                </c:pt>
                <c:pt idx="10772">
                  <c:v>-10.317274818410507</c:v>
                </c:pt>
                <c:pt idx="10773">
                  <c:v>-10.461849894609955</c:v>
                </c:pt>
                <c:pt idx="10774">
                  <c:v>-10.177199085194996</c:v>
                </c:pt>
                <c:pt idx="10775">
                  <c:v>-10.202196176192944</c:v>
                </c:pt>
                <c:pt idx="10776">
                  <c:v>-9.1325511399806079</c:v>
                </c:pt>
                <c:pt idx="10777">
                  <c:v>-9.2483764406552744</c:v>
                </c:pt>
                <c:pt idx="10778">
                  <c:v>-9.7335015859622835</c:v>
                </c:pt>
                <c:pt idx="10779">
                  <c:v>-9.2500695970662861</c:v>
                </c:pt>
                <c:pt idx="10780">
                  <c:v>-9.6680240894109115</c:v>
                </c:pt>
                <c:pt idx="10781">
                  <c:v>-9.7963369952783879</c:v>
                </c:pt>
                <c:pt idx="10782">
                  <c:v>-10.352732352331369</c:v>
                </c:pt>
                <c:pt idx="10783">
                  <c:v>-10.251768757840392</c:v>
                </c:pt>
                <c:pt idx="10784">
                  <c:v>-10.230550262368247</c:v>
                </c:pt>
                <c:pt idx="10785">
                  <c:v>-7.6592252410457151</c:v>
                </c:pt>
                <c:pt idx="10786">
                  <c:v>-10.131599691656643</c:v>
                </c:pt>
                <c:pt idx="10787">
                  <c:v>-10.569084637171148</c:v>
                </c:pt>
                <c:pt idx="10788">
                  <c:v>-9.3698144100727383</c:v>
                </c:pt>
                <c:pt idx="10789">
                  <c:v>-9.3453590065661771</c:v>
                </c:pt>
                <c:pt idx="10790">
                  <c:v>-10.123454792394394</c:v>
                </c:pt>
                <c:pt idx="10791">
                  <c:v>-10.146931598936883</c:v>
                </c:pt>
                <c:pt idx="10792">
                  <c:v>-10.283208139812945</c:v>
                </c:pt>
                <c:pt idx="10793">
                  <c:v>-10.522020635829623</c:v>
                </c:pt>
                <c:pt idx="10794">
                  <c:v>-9.4823314320039209</c:v>
                </c:pt>
                <c:pt idx="10795">
                  <c:v>-10.102854879114769</c:v>
                </c:pt>
                <c:pt idx="10796">
                  <c:v>-9.6337464986618109</c:v>
                </c:pt>
                <c:pt idx="10797">
                  <c:v>-10.148122262541843</c:v>
                </c:pt>
                <c:pt idx="10798">
                  <c:v>-10.31150344193553</c:v>
                </c:pt>
                <c:pt idx="10799">
                  <c:v>-9.5604790165142308</c:v>
                </c:pt>
                <c:pt idx="10800">
                  <c:v>-9.8295458395423534</c:v>
                </c:pt>
                <c:pt idx="10801">
                  <c:v>-9.3558240604335303</c:v>
                </c:pt>
                <c:pt idx="10802">
                  <c:v>-10.005590991515309</c:v>
                </c:pt>
                <c:pt idx="10803">
                  <c:v>-10.29300699111131</c:v>
                </c:pt>
                <c:pt idx="10804">
                  <c:v>-10.343731349878016</c:v>
                </c:pt>
                <c:pt idx="10805">
                  <c:v>-9.7987243232965469</c:v>
                </c:pt>
                <c:pt idx="10806">
                  <c:v>-9.9310256217015827</c:v>
                </c:pt>
                <c:pt idx="10807">
                  <c:v>-9.4080931937363204</c:v>
                </c:pt>
                <c:pt idx="10808">
                  <c:v>-10.428309474110169</c:v>
                </c:pt>
                <c:pt idx="10809">
                  <c:v>-9.5995024095987684</c:v>
                </c:pt>
                <c:pt idx="10810">
                  <c:v>-10.075030944542586</c:v>
                </c:pt>
                <c:pt idx="10811">
                  <c:v>-10.514721525953556</c:v>
                </c:pt>
                <c:pt idx="10812">
                  <c:v>-9.515623424591455</c:v>
                </c:pt>
                <c:pt idx="10813">
                  <c:v>-10.078323136596911</c:v>
                </c:pt>
                <c:pt idx="10814">
                  <c:v>-10.509287166430131</c:v>
                </c:pt>
                <c:pt idx="10815">
                  <c:v>-10.239769640426474</c:v>
                </c:pt>
                <c:pt idx="10816">
                  <c:v>-10.355753534381847</c:v>
                </c:pt>
                <c:pt idx="10817">
                  <c:v>-9.9497863718420927</c:v>
                </c:pt>
                <c:pt idx="10818">
                  <c:v>-10.0385663000727</c:v>
                </c:pt>
                <c:pt idx="10819">
                  <c:v>-9.6916511659863307</c:v>
                </c:pt>
                <c:pt idx="10820">
                  <c:v>-9.9403553458139253</c:v>
                </c:pt>
                <c:pt idx="10821">
                  <c:v>-9.5053306106984525</c:v>
                </c:pt>
                <c:pt idx="10822">
                  <c:v>-9.7837142268794732</c:v>
                </c:pt>
                <c:pt idx="10823">
                  <c:v>-9.8336839558201099</c:v>
                </c:pt>
                <c:pt idx="10824">
                  <c:v>-10.31872367439917</c:v>
                </c:pt>
                <c:pt idx="10825">
                  <c:v>-9.7666521093268823</c:v>
                </c:pt>
                <c:pt idx="10826">
                  <c:v>-10.301494898692685</c:v>
                </c:pt>
                <c:pt idx="10827">
                  <c:v>-9.6728362289426677</c:v>
                </c:pt>
                <c:pt idx="10828">
                  <c:v>-9.7506723610034065</c:v>
                </c:pt>
                <c:pt idx="10829">
                  <c:v>-10.177199085194996</c:v>
                </c:pt>
                <c:pt idx="10830">
                  <c:v>-9.9641277372196679</c:v>
                </c:pt>
                <c:pt idx="10831">
                  <c:v>-10.185866473931473</c:v>
                </c:pt>
                <c:pt idx="10832">
                  <c:v>-9.4529402795253308</c:v>
                </c:pt>
                <c:pt idx="10833">
                  <c:v>-10.045949614410361</c:v>
                </c:pt>
                <c:pt idx="10834">
                  <c:v>-9.4529402795253308</c:v>
                </c:pt>
                <c:pt idx="10835">
                  <c:v>-9.7635855961195102</c:v>
                </c:pt>
                <c:pt idx="10836">
                  <c:v>-9.4172901039823103</c:v>
                </c:pt>
                <c:pt idx="10837">
                  <c:v>-9.4224418922988527</c:v>
                </c:pt>
                <c:pt idx="10838">
                  <c:v>-10.077627854459664</c:v>
                </c:pt>
                <c:pt idx="10839">
                  <c:v>-9.8783069299826938</c:v>
                </c:pt>
                <c:pt idx="10840">
                  <c:v>-10.468169884887756</c:v>
                </c:pt>
                <c:pt idx="10841">
                  <c:v>-10.399977660000099</c:v>
                </c:pt>
                <c:pt idx="10842">
                  <c:v>-10.388851940189307</c:v>
                </c:pt>
                <c:pt idx="10843">
                  <c:v>-10.347225692866331</c:v>
                </c:pt>
                <c:pt idx="10844">
                  <c:v>-9.7665005381471381</c:v>
                </c:pt>
                <c:pt idx="10845">
                  <c:v>-10.222628860837192</c:v>
                </c:pt>
                <c:pt idx="10846">
                  <c:v>-10.057985558442056</c:v>
                </c:pt>
                <c:pt idx="10847">
                  <c:v>-9.7032890328916892</c:v>
                </c:pt>
                <c:pt idx="10848">
                  <c:v>-8.5339245612763719</c:v>
                </c:pt>
                <c:pt idx="10849">
                  <c:v>-9.9717737972373666</c:v>
                </c:pt>
                <c:pt idx="10850">
                  <c:v>-9.3658144100727387</c:v>
                </c:pt>
                <c:pt idx="10851">
                  <c:v>-9.9095705760103012</c:v>
                </c:pt>
                <c:pt idx="10852">
                  <c:v>-10.395192033768319</c:v>
                </c:pt>
                <c:pt idx="10853">
                  <c:v>-9.3052397625685117</c:v>
                </c:pt>
                <c:pt idx="10854">
                  <c:v>-9.9601277372196684</c:v>
                </c:pt>
                <c:pt idx="10855">
                  <c:v>-9.6982827425840803</c:v>
                </c:pt>
                <c:pt idx="10856">
                  <c:v>-9.8380198063997124</c:v>
                </c:pt>
                <c:pt idx="10857">
                  <c:v>-9.1278112856225828</c:v>
                </c:pt>
                <c:pt idx="10858">
                  <c:v>-10.094342718506322</c:v>
                </c:pt>
                <c:pt idx="10859">
                  <c:v>-10.05368027595325</c:v>
                </c:pt>
                <c:pt idx="10860">
                  <c:v>-10.074323136596911</c:v>
                </c:pt>
                <c:pt idx="10861">
                  <c:v>-9.5955024095987689</c:v>
                </c:pt>
                <c:pt idx="10862">
                  <c:v>-9.325894106104796</c:v>
                </c:pt>
                <c:pt idx="10863">
                  <c:v>-10.39043263027761</c:v>
                </c:pt>
                <c:pt idx="10864">
                  <c:v>-9.9935391242253733</c:v>
                </c:pt>
                <c:pt idx="10865">
                  <c:v>-8.6948289750316636</c:v>
                </c:pt>
                <c:pt idx="10866">
                  <c:v>-10.527231633747627</c:v>
                </c:pt>
                <c:pt idx="10867">
                  <c:v>-8.5918004697676427</c:v>
                </c:pt>
                <c:pt idx="10868">
                  <c:v>-9.854081763176314</c:v>
                </c:pt>
                <c:pt idx="10869">
                  <c:v>-9.6114871994018785</c:v>
                </c:pt>
                <c:pt idx="10870">
                  <c:v>-10.21613227883981</c:v>
                </c:pt>
                <c:pt idx="10871">
                  <c:v>-10.179381239149279</c:v>
                </c:pt>
                <c:pt idx="10872">
                  <c:v>-9.537309378567576</c:v>
                </c:pt>
                <c:pt idx="10873">
                  <c:v>-9.694724405105223</c:v>
                </c:pt>
                <c:pt idx="10874">
                  <c:v>-9.9727513876205922</c:v>
                </c:pt>
                <c:pt idx="10875">
                  <c:v>-10.525381603306359</c:v>
                </c:pt>
                <c:pt idx="10876">
                  <c:v>-10.180622967686432</c:v>
                </c:pt>
                <c:pt idx="10877">
                  <c:v>-10.210969773515744</c:v>
                </c:pt>
                <c:pt idx="10878">
                  <c:v>-9.9835781324457127</c:v>
                </c:pt>
                <c:pt idx="10879">
                  <c:v>-10.150100186783499</c:v>
                </c:pt>
                <c:pt idx="10880">
                  <c:v>-9.6667706180671313</c:v>
                </c:pt>
                <c:pt idx="10881">
                  <c:v>-9.9727513876205922</c:v>
                </c:pt>
                <c:pt idx="10882">
                  <c:v>-10.565084637171147</c:v>
                </c:pt>
                <c:pt idx="10883">
                  <c:v>-10.39043263027761</c:v>
                </c:pt>
                <c:pt idx="10884">
                  <c:v>-10.327873295893506</c:v>
                </c:pt>
                <c:pt idx="10885">
                  <c:v>-10.135821690502796</c:v>
                </c:pt>
                <c:pt idx="10886">
                  <c:v>-10.066660676385569</c:v>
                </c:pt>
                <c:pt idx="10887">
                  <c:v>-10.412869755135336</c:v>
                </c:pt>
                <c:pt idx="10888">
                  <c:v>-9.9707973058879684</c:v>
                </c:pt>
                <c:pt idx="10889">
                  <c:v>-10.147704077777606</c:v>
                </c:pt>
                <c:pt idx="10890">
                  <c:v>-9.8791847359834364</c:v>
                </c:pt>
                <c:pt idx="10891">
                  <c:v>-9.9382333767375801</c:v>
                </c:pt>
                <c:pt idx="10892">
                  <c:v>-10.250457889907258</c:v>
                </c:pt>
                <c:pt idx="10893">
                  <c:v>-9.9307454944698321</c:v>
                </c:pt>
                <c:pt idx="10894">
                  <c:v>-9.8704463427258293</c:v>
                </c:pt>
                <c:pt idx="10895">
                  <c:v>-10.057985558442056</c:v>
                </c:pt>
                <c:pt idx="10896">
                  <c:v>-10.011761938689888</c:v>
                </c:pt>
                <c:pt idx="10897">
                  <c:v>-9.5650006304116815</c:v>
                </c:pt>
                <c:pt idx="10898">
                  <c:v>-9.7272867382756285</c:v>
                </c:pt>
                <c:pt idx="10899">
                  <c:v>-9.6743686614289714</c:v>
                </c:pt>
                <c:pt idx="10900">
                  <c:v>-10.320543387720694</c:v>
                </c:pt>
                <c:pt idx="10901">
                  <c:v>-9.9815995690302515</c:v>
                </c:pt>
                <c:pt idx="10902">
                  <c:v>-10.294656370140963</c:v>
                </c:pt>
                <c:pt idx="10903">
                  <c:v>-9.9495876425209619</c:v>
                </c:pt>
                <c:pt idx="10904">
                  <c:v>-10.060146228620432</c:v>
                </c:pt>
                <c:pt idx="10905">
                  <c:v>-10.032669422077944</c:v>
                </c:pt>
                <c:pt idx="10906">
                  <c:v>-10.01186390127841</c:v>
                </c:pt>
                <c:pt idx="10907">
                  <c:v>-10.39119203376832</c:v>
                </c:pt>
                <c:pt idx="10908">
                  <c:v>-10.015985327581971</c:v>
                </c:pt>
                <c:pt idx="10909">
                  <c:v>-10.483414334931856</c:v>
                </c:pt>
                <c:pt idx="10910">
                  <c:v>-10.441962861095412</c:v>
                </c:pt>
                <c:pt idx="10911">
                  <c:v>-10.355352786387652</c:v>
                </c:pt>
                <c:pt idx="10912">
                  <c:v>-9.9389462964055717</c:v>
                </c:pt>
                <c:pt idx="10913">
                  <c:v>-9.9119606445016615</c:v>
                </c:pt>
                <c:pt idx="10914">
                  <c:v>-10.106238907913687</c:v>
                </c:pt>
                <c:pt idx="10915">
                  <c:v>-10.410494805120681</c:v>
                </c:pt>
                <c:pt idx="10916">
                  <c:v>-10.440277915923371</c:v>
                </c:pt>
                <c:pt idx="10917">
                  <c:v>-8.8288126880871065</c:v>
                </c:pt>
                <c:pt idx="10918">
                  <c:v>-10.020126403191274</c:v>
                </c:pt>
                <c:pt idx="10919">
                  <c:v>-10.320933905731955</c:v>
                </c:pt>
                <c:pt idx="10920">
                  <c:v>-9.9055705760103017</c:v>
                </c:pt>
                <c:pt idx="10921">
                  <c:v>-10.140122262541844</c:v>
                </c:pt>
                <c:pt idx="10922">
                  <c:v>-10.069224352182442</c:v>
                </c:pt>
                <c:pt idx="10923">
                  <c:v>-9.0240160800806635</c:v>
                </c:pt>
                <c:pt idx="10924">
                  <c:v>-9.9925498342200072</c:v>
                </c:pt>
                <c:pt idx="10925">
                  <c:v>-10.181607709997566</c:v>
                </c:pt>
                <c:pt idx="10926">
                  <c:v>-10.040070711835147</c:v>
                </c:pt>
                <c:pt idx="10927">
                  <c:v>-9.8535014091831599</c:v>
                </c:pt>
                <c:pt idx="10928">
                  <c:v>-10.245112283187625</c:v>
                </c:pt>
                <c:pt idx="10929">
                  <c:v>-9.8265139501152827</c:v>
                </c:pt>
                <c:pt idx="10930">
                  <c:v>-9.9211716424196652</c:v>
                </c:pt>
                <c:pt idx="10931">
                  <c:v>-9.6237716839487391</c:v>
                </c:pt>
                <c:pt idx="10932">
                  <c:v>-10.370753703404949</c:v>
                </c:pt>
                <c:pt idx="10933">
                  <c:v>-9.7434266719182112</c:v>
                </c:pt>
                <c:pt idx="10934">
                  <c:v>-10.095986591279832</c:v>
                </c:pt>
                <c:pt idx="10935">
                  <c:v>-10.302066569872856</c:v>
                </c:pt>
                <c:pt idx="10936">
                  <c:v>-10.289240576895459</c:v>
                </c:pt>
                <c:pt idx="10937">
                  <c:v>-10.11661368377886</c:v>
                </c:pt>
                <c:pt idx="10938">
                  <c:v>-10.158180895625446</c:v>
                </c:pt>
                <c:pt idx="10939">
                  <c:v>-9.6607099078151215</c:v>
                </c:pt>
                <c:pt idx="10940">
                  <c:v>-9.4535455656511047</c:v>
                </c:pt>
                <c:pt idx="10941">
                  <c:v>-10.297770160632323</c:v>
                </c:pt>
                <c:pt idx="10942">
                  <c:v>-10.553380915152131</c:v>
                </c:pt>
                <c:pt idx="10943">
                  <c:v>-9.9667973058879689</c:v>
                </c:pt>
                <c:pt idx="10944">
                  <c:v>-9.9276779572151082</c:v>
                </c:pt>
                <c:pt idx="10945">
                  <c:v>-10.148502924038516</c:v>
                </c:pt>
                <c:pt idx="10946">
                  <c:v>-10.061571536476334</c:v>
                </c:pt>
                <c:pt idx="10947">
                  <c:v>-9.0929361713897023</c:v>
                </c:pt>
                <c:pt idx="10948">
                  <c:v>-9.713024808369358</c:v>
                </c:pt>
                <c:pt idx="10949">
                  <c:v>-10.080275251423194</c:v>
                </c:pt>
                <c:pt idx="10950">
                  <c:v>-10.264143162613024</c:v>
                </c:pt>
                <c:pt idx="10951">
                  <c:v>-9.4067256233364045</c:v>
                </c:pt>
                <c:pt idx="10952">
                  <c:v>-10.23841534204141</c:v>
                </c:pt>
                <c:pt idx="10953">
                  <c:v>-9.3696307864541808</c:v>
                </c:pt>
                <c:pt idx="10954">
                  <c:v>-9.7963204059271529</c:v>
                </c:pt>
                <c:pt idx="10955">
                  <c:v>-10.399182788964655</c:v>
                </c:pt>
                <c:pt idx="10956">
                  <c:v>-10.297770160632323</c:v>
                </c:pt>
                <c:pt idx="10957">
                  <c:v>-9.7663660939878483</c:v>
                </c:pt>
                <c:pt idx="10958">
                  <c:v>-10.019089281917241</c:v>
                </c:pt>
                <c:pt idx="10959">
                  <c:v>-9.7434266719182112</c:v>
                </c:pt>
                <c:pt idx="10960">
                  <c:v>-9.6893051417766909</c:v>
                </c:pt>
                <c:pt idx="10961">
                  <c:v>-10.099390602026414</c:v>
                </c:pt>
                <c:pt idx="10962">
                  <c:v>-9.6457455931302079</c:v>
                </c:pt>
                <c:pt idx="10963">
                  <c:v>-8.8136746366817693</c:v>
                </c:pt>
                <c:pt idx="10964">
                  <c:v>-9.2307043261075954</c:v>
                </c:pt>
                <c:pt idx="10965">
                  <c:v>-9.6545569496378469</c:v>
                </c:pt>
                <c:pt idx="10966">
                  <c:v>-10.152119538412029</c:v>
                </c:pt>
                <c:pt idx="10967">
                  <c:v>-9.5309426496814424</c:v>
                </c:pt>
                <c:pt idx="10968">
                  <c:v>-10.499483242700094</c:v>
                </c:pt>
                <c:pt idx="10969">
                  <c:v>-9.492229584178304</c:v>
                </c:pt>
                <c:pt idx="10970">
                  <c:v>-10.118936115546996</c:v>
                </c:pt>
                <c:pt idx="10971">
                  <c:v>-9.9805691068416333</c:v>
                </c:pt>
                <c:pt idx="10972">
                  <c:v>-10.136555157061011</c:v>
                </c:pt>
                <c:pt idx="10973">
                  <c:v>-10.070323136596912</c:v>
                </c:pt>
                <c:pt idx="10974">
                  <c:v>-9.7749313616044802</c:v>
                </c:pt>
                <c:pt idx="10975">
                  <c:v>-10.069224352182442</c:v>
                </c:pt>
                <c:pt idx="10976">
                  <c:v>-9.8769430138385204</c:v>
                </c:pt>
                <c:pt idx="10977">
                  <c:v>-9.845826051753475</c:v>
                </c:pt>
                <c:pt idx="10978">
                  <c:v>-9.8207205768068206</c:v>
                </c:pt>
                <c:pt idx="10979">
                  <c:v>-10.313628656919056</c:v>
                </c:pt>
                <c:pt idx="10980">
                  <c:v>-10.047535610755482</c:v>
                </c:pt>
                <c:pt idx="10981">
                  <c:v>-10.289240576895459</c:v>
                </c:pt>
                <c:pt idx="10982">
                  <c:v>-10.187879137703284</c:v>
                </c:pt>
                <c:pt idx="10983">
                  <c:v>-9.650479059688422</c:v>
                </c:pt>
                <c:pt idx="10984">
                  <c:v>-9.4927623483531534</c:v>
                </c:pt>
                <c:pt idx="10985">
                  <c:v>-9.0953834592796063</c:v>
                </c:pt>
                <c:pt idx="10986">
                  <c:v>-9.8907243710117907</c:v>
                </c:pt>
                <c:pt idx="10987">
                  <c:v>-10.067423312758955</c:v>
                </c:pt>
                <c:pt idx="10988">
                  <c:v>-10.002739467749208</c:v>
                </c:pt>
                <c:pt idx="10989">
                  <c:v>-10.01301874705403</c:v>
                </c:pt>
                <c:pt idx="10990">
                  <c:v>-10.239768757840393</c:v>
                </c:pt>
                <c:pt idx="10991">
                  <c:v>-9.4792344077206767</c:v>
                </c:pt>
                <c:pt idx="10992">
                  <c:v>-9.8052484803288547</c:v>
                </c:pt>
                <c:pt idx="10993">
                  <c:v>-9.5146220322718058</c:v>
                </c:pt>
                <c:pt idx="10994">
                  <c:v>-9.3910255658036892</c:v>
                </c:pt>
                <c:pt idx="10995">
                  <c:v>-9.9070448943232083</c:v>
                </c:pt>
                <c:pt idx="10996">
                  <c:v>-10.231750956627646</c:v>
                </c:pt>
                <c:pt idx="10997">
                  <c:v>-9.5496912832341199</c:v>
                </c:pt>
                <c:pt idx="10998">
                  <c:v>-10.037133206112962</c:v>
                </c:pt>
                <c:pt idx="10999">
                  <c:v>-10.137314560551719</c:v>
                </c:pt>
                <c:pt idx="11000">
                  <c:v>-9.7311650630691702</c:v>
                </c:pt>
                <c:pt idx="11001">
                  <c:v>-9.9015705760103003</c:v>
                </c:pt>
                <c:pt idx="11002">
                  <c:v>-10.314004429215407</c:v>
                </c:pt>
                <c:pt idx="11003">
                  <c:v>-10.138508497459718</c:v>
                </c:pt>
                <c:pt idx="11004">
                  <c:v>-10.29091764915626</c:v>
                </c:pt>
                <c:pt idx="11005">
                  <c:v>-10.468864541711131</c:v>
                </c:pt>
                <c:pt idx="11006">
                  <c:v>-10.380851940189306</c:v>
                </c:pt>
                <c:pt idx="11007">
                  <c:v>-9.4276629044556</c:v>
                </c:pt>
                <c:pt idx="11008">
                  <c:v>-10.004785614664367</c:v>
                </c:pt>
                <c:pt idx="11009">
                  <c:v>-10.258769899143083</c:v>
                </c:pt>
                <c:pt idx="11010">
                  <c:v>-9.5216409711840093</c:v>
                </c:pt>
                <c:pt idx="11011">
                  <c:v>-9.6028421277318223</c:v>
                </c:pt>
                <c:pt idx="11012">
                  <c:v>-9.6945720795172594</c:v>
                </c:pt>
                <c:pt idx="11013">
                  <c:v>-10.299503441935531</c:v>
                </c:pt>
                <c:pt idx="11014">
                  <c:v>-9.6356973670096338</c:v>
                </c:pt>
                <c:pt idx="11015">
                  <c:v>-10.221174400206515</c:v>
                </c:pt>
                <c:pt idx="11016">
                  <c:v>-9.8773543436038942</c:v>
                </c:pt>
                <c:pt idx="11017">
                  <c:v>-10.049985558442057</c:v>
                </c:pt>
                <c:pt idx="11018">
                  <c:v>-9.6573962681541197</c:v>
                </c:pt>
                <c:pt idx="11019">
                  <c:v>-9.8844594054205626</c:v>
                </c:pt>
                <c:pt idx="11020">
                  <c:v>-10.219861340298394</c:v>
                </c:pt>
                <c:pt idx="11021">
                  <c:v>-10.349827607832811</c:v>
                </c:pt>
                <c:pt idx="11022">
                  <c:v>-9.7546521093268836</c:v>
                </c:pt>
                <c:pt idx="11023">
                  <c:v>-10.194008569864836</c:v>
                </c:pt>
                <c:pt idx="11024">
                  <c:v>-9.4978901432882488</c:v>
                </c:pt>
                <c:pt idx="11025">
                  <c:v>-9.8325362416619466</c:v>
                </c:pt>
                <c:pt idx="11026">
                  <c:v>-10.484737675172372</c:v>
                </c:pt>
                <c:pt idx="11027">
                  <c:v>-9.8117853989628241</c:v>
                </c:pt>
                <c:pt idx="11028">
                  <c:v>-10.376127056568397</c:v>
                </c:pt>
                <c:pt idx="11029">
                  <c:v>-9.5234046042037477</c:v>
                </c:pt>
                <c:pt idx="11030">
                  <c:v>-9.9956156753313969</c:v>
                </c:pt>
                <c:pt idx="11031">
                  <c:v>-9.9805443493126589</c:v>
                </c:pt>
                <c:pt idx="11032">
                  <c:v>-9.7693677446857166</c:v>
                </c:pt>
                <c:pt idx="11033">
                  <c:v>-9.6656751771894935</c:v>
                </c:pt>
                <c:pt idx="11034">
                  <c:v>-9.6356973670096338</c:v>
                </c:pt>
                <c:pt idx="11035">
                  <c:v>-9.8641870025544822</c:v>
                </c:pt>
                <c:pt idx="11036">
                  <c:v>-10.110297445169458</c:v>
                </c:pt>
                <c:pt idx="11037">
                  <c:v>-9.4620669646708446</c:v>
                </c:pt>
                <c:pt idx="11038">
                  <c:v>-10.221174400206515</c:v>
                </c:pt>
                <c:pt idx="11039">
                  <c:v>-8.4143376481468675</c:v>
                </c:pt>
                <c:pt idx="11040">
                  <c:v>-10.145706789738936</c:v>
                </c:pt>
                <c:pt idx="11041">
                  <c:v>-10.384016202209056</c:v>
                </c:pt>
                <c:pt idx="11042">
                  <c:v>-10.42623631317327</c:v>
                </c:pt>
                <c:pt idx="11043">
                  <c:v>-10.448141754504277</c:v>
                </c:pt>
                <c:pt idx="11044">
                  <c:v>-10.56290760175351</c:v>
                </c:pt>
                <c:pt idx="11045">
                  <c:v>-9.9578219111040429</c:v>
                </c:pt>
                <c:pt idx="11046">
                  <c:v>-9.9906027434803821</c:v>
                </c:pt>
                <c:pt idx="11047">
                  <c:v>-10.070053795061906</c:v>
                </c:pt>
                <c:pt idx="11048">
                  <c:v>-10.327731349878016</c:v>
                </c:pt>
                <c:pt idx="11049">
                  <c:v>-9.9539312485459703</c:v>
                </c:pt>
                <c:pt idx="11050">
                  <c:v>-9.9815391242253728</c:v>
                </c:pt>
                <c:pt idx="11051">
                  <c:v>-10.307084799697321</c:v>
                </c:pt>
                <c:pt idx="11052">
                  <c:v>-10.272793940181286</c:v>
                </c:pt>
                <c:pt idx="11053">
                  <c:v>-10.407388277014855</c:v>
                </c:pt>
                <c:pt idx="11054">
                  <c:v>-10.330721332051919</c:v>
                </c:pt>
                <c:pt idx="11055">
                  <c:v>-9.4802827271783592</c:v>
                </c:pt>
                <c:pt idx="11056">
                  <c:v>-10.102834627438245</c:v>
                </c:pt>
                <c:pt idx="11057">
                  <c:v>-9.9347351310448957</c:v>
                </c:pt>
                <c:pt idx="11058">
                  <c:v>-10.264428652756935</c:v>
                </c:pt>
                <c:pt idx="11059">
                  <c:v>-10.144119538412028</c:v>
                </c:pt>
                <c:pt idx="11060">
                  <c:v>-10.493287166430131</c:v>
                </c:pt>
                <c:pt idx="11061">
                  <c:v>-10.281240576895458</c:v>
                </c:pt>
                <c:pt idx="11062">
                  <c:v>-10.072275251423193</c:v>
                </c:pt>
                <c:pt idx="11063">
                  <c:v>-9.9775410091624668</c:v>
                </c:pt>
                <c:pt idx="11064">
                  <c:v>-10.223769640426472</c:v>
                </c:pt>
                <c:pt idx="11065">
                  <c:v>-10.198969773515744</c:v>
                </c:pt>
                <c:pt idx="11066">
                  <c:v>-10.0225663000727</c:v>
                </c:pt>
                <c:pt idx="11067">
                  <c:v>-10.055751183702455</c:v>
                </c:pt>
                <c:pt idx="11068">
                  <c:v>-10.555021291181506</c:v>
                </c:pt>
                <c:pt idx="11069">
                  <c:v>-10.36899135293244</c:v>
                </c:pt>
                <c:pt idx="11070">
                  <c:v>-10.380016202209056</c:v>
                </c:pt>
                <c:pt idx="11071">
                  <c:v>-10.102834627438245</c:v>
                </c:pt>
                <c:pt idx="11072">
                  <c:v>-9.3360039818678402</c:v>
                </c:pt>
                <c:pt idx="11073">
                  <c:v>-9.5771899620205314</c:v>
                </c:pt>
                <c:pt idx="11074">
                  <c:v>-10.367427736013678</c:v>
                </c:pt>
                <c:pt idx="11075">
                  <c:v>-10.315873295893505</c:v>
                </c:pt>
                <c:pt idx="11076">
                  <c:v>-10.404122901124648</c:v>
                </c:pt>
                <c:pt idx="11077">
                  <c:v>-10.080095397812009</c:v>
                </c:pt>
                <c:pt idx="11078">
                  <c:v>-9.574050858626217</c:v>
                </c:pt>
                <c:pt idx="11079">
                  <c:v>-10.148965235575632</c:v>
                </c:pt>
                <c:pt idx="11080">
                  <c:v>-9.0350114931430241</c:v>
                </c:pt>
                <c:pt idx="11081">
                  <c:v>-10.29119993702728</c:v>
                </c:pt>
                <c:pt idx="11082">
                  <c:v>-10.127369369895538</c:v>
                </c:pt>
                <c:pt idx="11083">
                  <c:v>-10.146539007842193</c:v>
                </c:pt>
                <c:pt idx="11084">
                  <c:v>-10.157510803798255</c:v>
                </c:pt>
                <c:pt idx="11085">
                  <c:v>-10.076735281575965</c:v>
                </c:pt>
                <c:pt idx="11086">
                  <c:v>-9.5943399904795417</c:v>
                </c:pt>
                <c:pt idx="11087">
                  <c:v>-9.7094079411213059</c:v>
                </c:pt>
                <c:pt idx="11088">
                  <c:v>-9.9875710162704845</c:v>
                </c:pt>
                <c:pt idx="11089">
                  <c:v>-9.9243553458139253</c:v>
                </c:pt>
                <c:pt idx="11090">
                  <c:v>-10.264428652756935</c:v>
                </c:pt>
                <c:pt idx="11091">
                  <c:v>-10.327731349878016</c:v>
                </c:pt>
                <c:pt idx="11092">
                  <c:v>-10.219806489989773</c:v>
                </c:pt>
                <c:pt idx="11093">
                  <c:v>-10.487886595888968</c:v>
                </c:pt>
                <c:pt idx="11094">
                  <c:v>-9.6721360298095949</c:v>
                </c:pt>
                <c:pt idx="11095">
                  <c:v>-9.9906027434803821</c:v>
                </c:pt>
                <c:pt idx="11096">
                  <c:v>-9.7716391723914331</c:v>
                </c:pt>
                <c:pt idx="11097">
                  <c:v>-9.6948827035695277</c:v>
                </c:pt>
                <c:pt idx="11098">
                  <c:v>-9.1931044881949067</c:v>
                </c:pt>
                <c:pt idx="11099">
                  <c:v>-9.3322006305744001</c:v>
                </c:pt>
                <c:pt idx="11100">
                  <c:v>-10.205427713776141</c:v>
                </c:pt>
                <c:pt idx="11101">
                  <c:v>-9.9568476104255481</c:v>
                </c:pt>
                <c:pt idx="11102">
                  <c:v>-10.112099664232456</c:v>
                </c:pt>
                <c:pt idx="11103">
                  <c:v>-10.042754597628621</c:v>
                </c:pt>
                <c:pt idx="11104">
                  <c:v>-9.5690517716538128</c:v>
                </c:pt>
                <c:pt idx="11105">
                  <c:v>-10.114431448086037</c:v>
                </c:pt>
                <c:pt idx="11106">
                  <c:v>-10.225094719194226</c:v>
                </c:pt>
                <c:pt idx="11107">
                  <c:v>-9.8724702835135218</c:v>
                </c:pt>
                <c:pt idx="11108">
                  <c:v>-10.330721332051919</c:v>
                </c:pt>
                <c:pt idx="11109">
                  <c:v>-9.5778191463753206</c:v>
                </c:pt>
                <c:pt idx="11110">
                  <c:v>-9.7279128797006464</c:v>
                </c:pt>
                <c:pt idx="11111">
                  <c:v>-10.409025579976216</c:v>
                </c:pt>
                <c:pt idx="11112">
                  <c:v>-9.5247170914912278</c:v>
                </c:pt>
                <c:pt idx="11113">
                  <c:v>-9.8777881917402475</c:v>
                </c:pt>
                <c:pt idx="11114">
                  <c:v>-9.7261602003949594</c:v>
                </c:pt>
                <c:pt idx="11115">
                  <c:v>-9.5845856075084459</c:v>
                </c:pt>
                <c:pt idx="11116">
                  <c:v>-10.396869755135336</c:v>
                </c:pt>
                <c:pt idx="11117">
                  <c:v>-9.2182862327354762</c:v>
                </c:pt>
                <c:pt idx="11118">
                  <c:v>-10.146180895625445</c:v>
                </c:pt>
                <c:pt idx="11119">
                  <c:v>-9.628367316108644</c:v>
                </c:pt>
                <c:pt idx="11120">
                  <c:v>-9.6681360298095953</c:v>
                </c:pt>
                <c:pt idx="11121">
                  <c:v>-9.9203553458139258</c:v>
                </c:pt>
                <c:pt idx="11122">
                  <c:v>-9.6507706180671313</c:v>
                </c:pt>
                <c:pt idx="11123">
                  <c:v>-9.0888227122415657</c:v>
                </c:pt>
                <c:pt idx="11124">
                  <c:v>-10.060524884198683</c:v>
                </c:pt>
                <c:pt idx="11125">
                  <c:v>-10.192399981807505</c:v>
                </c:pt>
                <c:pt idx="11126">
                  <c:v>-10.221094719194227</c:v>
                </c:pt>
                <c:pt idx="11127">
                  <c:v>-10.152284848811661</c:v>
                </c:pt>
                <c:pt idx="11128">
                  <c:v>-9.8872271751021685</c:v>
                </c:pt>
                <c:pt idx="11129">
                  <c:v>-10.119821690502796</c:v>
                </c:pt>
                <c:pt idx="11130">
                  <c:v>-10.471414334931856</c:v>
                </c:pt>
                <c:pt idx="11131">
                  <c:v>-9.5230886669271726</c:v>
                </c:pt>
                <c:pt idx="11132">
                  <c:v>-9.7246613407239568</c:v>
                </c:pt>
                <c:pt idx="11133">
                  <c:v>-9.9735410091624672</c:v>
                </c:pt>
                <c:pt idx="11134">
                  <c:v>-10.263208139812946</c:v>
                </c:pt>
                <c:pt idx="11135">
                  <c:v>-9.0266424932061433</c:v>
                </c:pt>
                <c:pt idx="11136">
                  <c:v>-10.354104688039671</c:v>
                </c:pt>
                <c:pt idx="11137">
                  <c:v>-9.7723726389496477</c:v>
                </c:pt>
                <c:pt idx="11138">
                  <c:v>-10.408309474110169</c:v>
                </c:pt>
                <c:pt idx="11139">
                  <c:v>-8.893563433263493</c:v>
                </c:pt>
                <c:pt idx="11140">
                  <c:v>-9.6822827425840803</c:v>
                </c:pt>
                <c:pt idx="11141">
                  <c:v>-9.7582489299746733</c:v>
                </c:pt>
                <c:pt idx="11142">
                  <c:v>-10.483886595888968</c:v>
                </c:pt>
                <c:pt idx="11143">
                  <c:v>-9.9479924330896097</c:v>
                </c:pt>
                <c:pt idx="11144">
                  <c:v>-9.6966636830712076</c:v>
                </c:pt>
                <c:pt idx="11145">
                  <c:v>-9.7566937120769843</c:v>
                </c:pt>
                <c:pt idx="11146">
                  <c:v>-9.9577300795143415</c:v>
                </c:pt>
                <c:pt idx="11147">
                  <c:v>-9.8406452346793305</c:v>
                </c:pt>
                <c:pt idx="11148">
                  <c:v>-10.035535610755481</c:v>
                </c:pt>
                <c:pt idx="11149">
                  <c:v>-10.260428652756934</c:v>
                </c:pt>
                <c:pt idx="11150">
                  <c:v>-10.055030944542587</c:v>
                </c:pt>
                <c:pt idx="11151">
                  <c:v>-9.7269106012742945</c:v>
                </c:pt>
                <c:pt idx="11152">
                  <c:v>-10.109264773681208</c:v>
                </c:pt>
                <c:pt idx="11153">
                  <c:v>-9.73748485838723</c:v>
                </c:pt>
                <c:pt idx="11154">
                  <c:v>-10.509381603306359</c:v>
                </c:pt>
                <c:pt idx="11155">
                  <c:v>-9.377485112920203</c:v>
                </c:pt>
                <c:pt idx="11156">
                  <c:v>-9.2541270112265188</c:v>
                </c:pt>
                <c:pt idx="11157">
                  <c:v>-10.090808005636648</c:v>
                </c:pt>
                <c:pt idx="11158">
                  <c:v>-10.254896220270631</c:v>
                </c:pt>
                <c:pt idx="11159">
                  <c:v>-8.7441145658258606</c:v>
                </c:pt>
                <c:pt idx="11160">
                  <c:v>-10.34182760783281</c:v>
                </c:pt>
                <c:pt idx="11161">
                  <c:v>-9.4979273754484304</c:v>
                </c:pt>
                <c:pt idx="11162">
                  <c:v>-10.154738491583995</c:v>
                </c:pt>
                <c:pt idx="11163">
                  <c:v>-8.9098209205632113</c:v>
                </c:pt>
                <c:pt idx="11164">
                  <c:v>-10.576598805268519</c:v>
                </c:pt>
                <c:pt idx="11165">
                  <c:v>-10.179663845058693</c:v>
                </c:pt>
                <c:pt idx="11166">
                  <c:v>-10.109264773681208</c:v>
                </c:pt>
                <c:pt idx="11167">
                  <c:v>-10.009164764299761</c:v>
                </c:pt>
                <c:pt idx="11168">
                  <c:v>-10.227750605892082</c:v>
                </c:pt>
                <c:pt idx="11169">
                  <c:v>-10.165866473931471</c:v>
                </c:pt>
                <c:pt idx="11170">
                  <c:v>-10.153510803798255</c:v>
                </c:pt>
                <c:pt idx="11171">
                  <c:v>-10.376016202209055</c:v>
                </c:pt>
                <c:pt idx="11172">
                  <c:v>-7.4002744182681726</c:v>
                </c:pt>
                <c:pt idx="11173">
                  <c:v>-10.12931456055172</c:v>
                </c:pt>
                <c:pt idx="11174">
                  <c:v>-10.257658031703402</c:v>
                </c:pt>
                <c:pt idx="11175">
                  <c:v>-9.886324744928725</c:v>
                </c:pt>
                <c:pt idx="11176">
                  <c:v>-9.9166114220699235</c:v>
                </c:pt>
                <c:pt idx="11177">
                  <c:v>-7.4553290899311424</c:v>
                </c:pt>
                <c:pt idx="11178">
                  <c:v>-10.325225054397132</c:v>
                </c:pt>
                <c:pt idx="11179">
                  <c:v>-9.7224178897208962</c:v>
                </c:pt>
                <c:pt idx="11180">
                  <c:v>-10.072735281575966</c:v>
                </c:pt>
                <c:pt idx="11181">
                  <c:v>-10.297274818410505</c:v>
                </c:pt>
                <c:pt idx="11182">
                  <c:v>-9.285167183774206</c:v>
                </c:pt>
                <c:pt idx="11183">
                  <c:v>-10.047397345193906</c:v>
                </c:pt>
                <c:pt idx="11184">
                  <c:v>-10.22641534204141</c:v>
                </c:pt>
                <c:pt idx="11185">
                  <c:v>-10.153510803798255</c:v>
                </c:pt>
                <c:pt idx="11186">
                  <c:v>-9.5459475904887352</c:v>
                </c:pt>
                <c:pt idx="11187">
                  <c:v>-9.5890579401157048</c:v>
                </c:pt>
                <c:pt idx="11188">
                  <c:v>-10.518671413397886</c:v>
                </c:pt>
                <c:pt idx="11189">
                  <c:v>-9.6297087665124295</c:v>
                </c:pt>
                <c:pt idx="11190">
                  <c:v>-9.8457949867039734</c:v>
                </c:pt>
                <c:pt idx="11191">
                  <c:v>-9.6730612133151617</c:v>
                </c:pt>
                <c:pt idx="11192">
                  <c:v>-10.448716246286743</c:v>
                </c:pt>
                <c:pt idx="11193">
                  <c:v>-9.2979006531736985</c:v>
                </c:pt>
                <c:pt idx="11194">
                  <c:v>-10.328220191722922</c:v>
                </c:pt>
                <c:pt idx="11195">
                  <c:v>-10.005018747054031</c:v>
                </c:pt>
                <c:pt idx="11196">
                  <c:v>-10.361866928830336</c:v>
                </c:pt>
                <c:pt idx="11197">
                  <c:v>-9.815344738283649</c:v>
                </c:pt>
                <c:pt idx="11198">
                  <c:v>-9.3820155785226724</c:v>
                </c:pt>
                <c:pt idx="11199">
                  <c:v>-10.24121737121002</c:v>
                </c:pt>
                <c:pt idx="11200">
                  <c:v>-10.213174400206514</c:v>
                </c:pt>
                <c:pt idx="11201">
                  <c:v>-9.8796230663468059</c:v>
                </c:pt>
                <c:pt idx="11202">
                  <c:v>-10.210489448094055</c:v>
                </c:pt>
                <c:pt idx="11203">
                  <c:v>-10.483483242700094</c:v>
                </c:pt>
                <c:pt idx="11204">
                  <c:v>-9.8435183780705575</c:v>
                </c:pt>
                <c:pt idx="11205">
                  <c:v>-10.081119779912585</c:v>
                </c:pt>
                <c:pt idx="11206">
                  <c:v>-9.8868463010207037</c:v>
                </c:pt>
                <c:pt idx="11207">
                  <c:v>-9.7244133507214663</c:v>
                </c:pt>
                <c:pt idx="11208">
                  <c:v>-10.246769899143082</c:v>
                </c:pt>
                <c:pt idx="11209">
                  <c:v>-10.056524884198684</c:v>
                </c:pt>
                <c:pt idx="11210">
                  <c:v>-10.297628656919056</c:v>
                </c:pt>
                <c:pt idx="11211">
                  <c:v>-10.310822667025516</c:v>
                </c:pt>
                <c:pt idx="11212">
                  <c:v>-10.073218331341144</c:v>
                </c:pt>
                <c:pt idx="11213">
                  <c:v>-9.4893255688496865</c:v>
                </c:pt>
                <c:pt idx="11214">
                  <c:v>-9.982602743480383</c:v>
                </c:pt>
                <c:pt idx="11215">
                  <c:v>-9.9596255023536973</c:v>
                </c:pt>
                <c:pt idx="11216">
                  <c:v>-9.9248386478377526</c:v>
                </c:pt>
                <c:pt idx="11217">
                  <c:v>-9.7867603906745444</c:v>
                </c:pt>
                <c:pt idx="11218">
                  <c:v>-10.066502403832665</c:v>
                </c:pt>
                <c:pt idx="11219">
                  <c:v>-9.9488476104255472</c:v>
                </c:pt>
                <c:pt idx="11220">
                  <c:v>-10.006204368210589</c:v>
                </c:pt>
                <c:pt idx="11221">
                  <c:v>-9.8047205768068206</c:v>
                </c:pt>
                <c:pt idx="11222">
                  <c:v>-10.16435883995667</c:v>
                </c:pt>
                <c:pt idx="11223">
                  <c:v>-9.9334056221356235</c:v>
                </c:pt>
                <c:pt idx="11224">
                  <c:v>-10.104099664232457</c:v>
                </c:pt>
                <c:pt idx="11225">
                  <c:v>-9.3414484133491182</c:v>
                </c:pt>
                <c:pt idx="11226">
                  <c:v>-9.4683537235505835</c:v>
                </c:pt>
                <c:pt idx="11227">
                  <c:v>-9.787568756450721</c:v>
                </c:pt>
                <c:pt idx="11228">
                  <c:v>-10.117002641009403</c:v>
                </c:pt>
                <c:pt idx="11229">
                  <c:v>-10.494363413736806</c:v>
                </c:pt>
                <c:pt idx="11230">
                  <c:v>-10.148284848811659</c:v>
                </c:pt>
                <c:pt idx="11231">
                  <c:v>-9.4779265999518696</c:v>
                </c:pt>
                <c:pt idx="11232">
                  <c:v>-10.396122901124649</c:v>
                </c:pt>
                <c:pt idx="11233">
                  <c:v>-10.389628747778684</c:v>
                </c:pt>
                <c:pt idx="11234">
                  <c:v>-10.33935278638765</c:v>
                </c:pt>
                <c:pt idx="11235">
                  <c:v>-10.063163813058097</c:v>
                </c:pt>
                <c:pt idx="11236">
                  <c:v>-8.708257979134725</c:v>
                </c:pt>
                <c:pt idx="11237">
                  <c:v>-10.108769508619741</c:v>
                </c:pt>
                <c:pt idx="11238">
                  <c:v>-9.9070256217015835</c:v>
                </c:pt>
                <c:pt idx="11239">
                  <c:v>-9.1444405468191761</c:v>
                </c:pt>
                <c:pt idx="11240">
                  <c:v>-9.7327252702637832</c:v>
                </c:pt>
                <c:pt idx="11241">
                  <c:v>-9.7206613407239573</c:v>
                </c:pt>
                <c:pt idx="11242">
                  <c:v>-10.463883480623334</c:v>
                </c:pt>
                <c:pt idx="11243">
                  <c:v>-10.007245217902316</c:v>
                </c:pt>
                <c:pt idx="11244">
                  <c:v>-9.9805804166906569</c:v>
                </c:pt>
                <c:pt idx="11245">
                  <c:v>-9.6365156115330315</c:v>
                </c:pt>
                <c:pt idx="11246">
                  <c:v>-9.4262685180714278</c:v>
                </c:pt>
                <c:pt idx="11247">
                  <c:v>-9.992785614664367</c:v>
                </c:pt>
                <c:pt idx="11248">
                  <c:v>-9.6230279342490928</c:v>
                </c:pt>
                <c:pt idx="11249">
                  <c:v>-9.5334557313045831</c:v>
                </c:pt>
                <c:pt idx="11250">
                  <c:v>-10.297628656919056</c:v>
                </c:pt>
                <c:pt idx="11251">
                  <c:v>-9.9745415351430999</c:v>
                </c:pt>
                <c:pt idx="11252">
                  <c:v>-10.175663845058693</c:v>
                </c:pt>
                <c:pt idx="11253">
                  <c:v>-8.9078746701255582</c:v>
                </c:pt>
                <c:pt idx="11254">
                  <c:v>-10.448169884887754</c:v>
                </c:pt>
                <c:pt idx="11255">
                  <c:v>-10.439561400511121</c:v>
                </c:pt>
                <c:pt idx="11256">
                  <c:v>-10.325721642336736</c:v>
                </c:pt>
                <c:pt idx="11257">
                  <c:v>-10.42596286109541</c:v>
                </c:pt>
                <c:pt idx="11258">
                  <c:v>-9.722910601274295</c:v>
                </c:pt>
                <c:pt idx="11259">
                  <c:v>-10.048843061864853</c:v>
                </c:pt>
                <c:pt idx="11260">
                  <c:v>-10.316751624952994</c:v>
                </c:pt>
                <c:pt idx="11261">
                  <c:v>-9.9182333767375805</c:v>
                </c:pt>
                <c:pt idx="11262">
                  <c:v>-10.039065221680891</c:v>
                </c:pt>
                <c:pt idx="11263">
                  <c:v>-9.710241125354603</c:v>
                </c:pt>
                <c:pt idx="11264">
                  <c:v>-10.192257526107154</c:v>
                </c:pt>
                <c:pt idx="11265">
                  <c:v>-9.8063718871213084</c:v>
                </c:pt>
                <c:pt idx="11266">
                  <c:v>-10.458613966197397</c:v>
                </c:pt>
                <c:pt idx="11267">
                  <c:v>-10.436141754504277</c:v>
                </c:pt>
                <c:pt idx="11268">
                  <c:v>-8.6703482379152597</c:v>
                </c:pt>
                <c:pt idx="11269">
                  <c:v>-10.072095397812008</c:v>
                </c:pt>
                <c:pt idx="11270">
                  <c:v>-10.012468258077247</c:v>
                </c:pt>
                <c:pt idx="11271">
                  <c:v>-9.1325654961973228</c:v>
                </c:pt>
                <c:pt idx="11272">
                  <c:v>-10.008287316364219</c:v>
                </c:pt>
                <c:pt idx="11273">
                  <c:v>-10.304933905731955</c:v>
                </c:pt>
                <c:pt idx="11274">
                  <c:v>-10.185837770616789</c:v>
                </c:pt>
                <c:pt idx="11275">
                  <c:v>-9.3471806043955681</c:v>
                </c:pt>
                <c:pt idx="11276">
                  <c:v>-10.525744919038093</c:v>
                </c:pt>
                <c:pt idx="11277">
                  <c:v>-10.170400442706772</c:v>
                </c:pt>
                <c:pt idx="11278">
                  <c:v>-10.425342588954161</c:v>
                </c:pt>
                <c:pt idx="11279">
                  <c:v>-10.317225054397133</c:v>
                </c:pt>
                <c:pt idx="11280">
                  <c:v>-10.070342718506321</c:v>
                </c:pt>
                <c:pt idx="11281">
                  <c:v>-10.088533728175381</c:v>
                </c:pt>
                <c:pt idx="11282">
                  <c:v>-10.012669422077943</c:v>
                </c:pt>
                <c:pt idx="11283">
                  <c:v>-9.3413282141665057</c:v>
                </c:pt>
                <c:pt idx="11284">
                  <c:v>-10.149199085194995</c:v>
                </c:pt>
                <c:pt idx="11285">
                  <c:v>-9.3051516093853071</c:v>
                </c:pt>
                <c:pt idx="11286">
                  <c:v>-9.8473162366030511</c:v>
                </c:pt>
                <c:pt idx="11287">
                  <c:v>-10.070342718506321</c:v>
                </c:pt>
                <c:pt idx="11288">
                  <c:v>-9.8421098935597922</c:v>
                </c:pt>
                <c:pt idx="11289">
                  <c:v>-9.8774232513721323</c:v>
                </c:pt>
                <c:pt idx="11290">
                  <c:v>-9.958588287365588</c:v>
                </c:pt>
                <c:pt idx="11291">
                  <c:v>-9.3862136345424414</c:v>
                </c:pt>
                <c:pt idx="11292">
                  <c:v>-10.24689622027063</c:v>
                </c:pt>
                <c:pt idx="11293">
                  <c:v>-9.4395115451483722</c:v>
                </c:pt>
                <c:pt idx="11294">
                  <c:v>-9.9399924330896088</c:v>
                </c:pt>
                <c:pt idx="11295">
                  <c:v>-9.9497300795143406</c:v>
                </c:pt>
                <c:pt idx="11296">
                  <c:v>-9.9566119748774558</c:v>
                </c:pt>
                <c:pt idx="11297">
                  <c:v>-10.019009515656956</c:v>
                </c:pt>
                <c:pt idx="11298">
                  <c:v>-9.5192545692237562</c:v>
                </c:pt>
                <c:pt idx="11299">
                  <c:v>-9.9342018185507825</c:v>
                </c:pt>
                <c:pt idx="11300">
                  <c:v>-10.147967917074187</c:v>
                </c:pt>
                <c:pt idx="11301">
                  <c:v>-9.9086114220699226</c:v>
                </c:pt>
                <c:pt idx="11302">
                  <c:v>-10.015833684097693</c:v>
                </c:pt>
                <c:pt idx="11303">
                  <c:v>-10.19342771377614</c:v>
                </c:pt>
                <c:pt idx="11304">
                  <c:v>-9.8473162366030511</c:v>
                </c:pt>
                <c:pt idx="11305">
                  <c:v>-9.8516788221870311</c:v>
                </c:pt>
                <c:pt idx="11306">
                  <c:v>-10.34765159666547</c:v>
                </c:pt>
                <c:pt idx="11307">
                  <c:v>-10.121314560551719</c:v>
                </c:pt>
                <c:pt idx="11308">
                  <c:v>-9.7900629097966867</c:v>
                </c:pt>
                <c:pt idx="11309">
                  <c:v>-9.4761944575425954</c:v>
                </c:pt>
                <c:pt idx="11310">
                  <c:v>-9.9575995690302506</c:v>
                </c:pt>
                <c:pt idx="11311">
                  <c:v>-10.437276285498195</c:v>
                </c:pt>
                <c:pt idx="11312">
                  <c:v>-9.6379698772658795</c:v>
                </c:pt>
                <c:pt idx="11313">
                  <c:v>-10.442441349065939</c:v>
                </c:pt>
                <c:pt idx="11314">
                  <c:v>-9.7494709729465754</c:v>
                </c:pt>
                <c:pt idx="11315">
                  <c:v>-9.8249774058981707</c:v>
                </c:pt>
                <c:pt idx="11316">
                  <c:v>-9.7876219087602365</c:v>
                </c:pt>
                <c:pt idx="11317">
                  <c:v>-10.061388113796832</c:v>
                </c:pt>
                <c:pt idx="11318">
                  <c:v>-9.5459079257462243</c:v>
                </c:pt>
                <c:pt idx="11319">
                  <c:v>-9.8292289511649411</c:v>
                </c:pt>
                <c:pt idx="11320">
                  <c:v>-8.8764082606121075</c:v>
                </c:pt>
                <c:pt idx="11321">
                  <c:v>-9.1819132303052964</c:v>
                </c:pt>
                <c:pt idx="11322">
                  <c:v>-9.6291240064279364</c:v>
                </c:pt>
                <c:pt idx="11323">
                  <c:v>-9.6671805855674968</c:v>
                </c:pt>
                <c:pt idx="11324">
                  <c:v>-10.077119779912586</c:v>
                </c:pt>
                <c:pt idx="11325">
                  <c:v>-10.40691474521034</c:v>
                </c:pt>
                <c:pt idx="11326">
                  <c:v>-9.7241816384705704</c:v>
                </c:pt>
                <c:pt idx="11327">
                  <c:v>-9.6930248083693584</c:v>
                </c:pt>
                <c:pt idx="11328">
                  <c:v>-9.7121802183318025</c:v>
                </c:pt>
                <c:pt idx="11329">
                  <c:v>-7.8441019716297271</c:v>
                </c:pt>
                <c:pt idx="11330">
                  <c:v>-9.8883034224088444</c:v>
                </c:pt>
                <c:pt idx="11331">
                  <c:v>-9.1123578983929345</c:v>
                </c:pt>
                <c:pt idx="11332">
                  <c:v>-9.958588287365588</c:v>
                </c:pt>
                <c:pt idx="11333">
                  <c:v>-9.9303627450576037</c:v>
                </c:pt>
                <c:pt idx="11334">
                  <c:v>-9.9898104985163805</c:v>
                </c:pt>
                <c:pt idx="11335">
                  <c:v>-9.6622434039864249</c:v>
                </c:pt>
                <c:pt idx="11336">
                  <c:v>-9.9104813667400702</c:v>
                </c:pt>
                <c:pt idx="11337">
                  <c:v>-9.2986487739351009</c:v>
                </c:pt>
                <c:pt idx="11338">
                  <c:v>-10.433849894609954</c:v>
                </c:pt>
                <c:pt idx="11339">
                  <c:v>-10.183117931443666</c:v>
                </c:pt>
                <c:pt idx="11340">
                  <c:v>-9.9695391242253724</c:v>
                </c:pt>
                <c:pt idx="11341">
                  <c:v>-10.018197001670071</c:v>
                </c:pt>
                <c:pt idx="11342">
                  <c:v>-9.8025139501152836</c:v>
                </c:pt>
                <c:pt idx="11343">
                  <c:v>-9.8852162853029668</c:v>
                </c:pt>
                <c:pt idx="11344">
                  <c:v>-9.1268512579475072</c:v>
                </c:pt>
                <c:pt idx="11345">
                  <c:v>-9.7635426751829701</c:v>
                </c:pt>
                <c:pt idx="11346">
                  <c:v>-9.813376676138553</c:v>
                </c:pt>
                <c:pt idx="11347">
                  <c:v>-9.8934755135920387</c:v>
                </c:pt>
                <c:pt idx="11348">
                  <c:v>-10.046323136596911</c:v>
                </c:pt>
                <c:pt idx="11349">
                  <c:v>-9.4784617714522206</c:v>
                </c:pt>
                <c:pt idx="11350">
                  <c:v>-10.24289622027063</c:v>
                </c:pt>
                <c:pt idx="11351">
                  <c:v>-10.032146228620432</c:v>
                </c:pt>
                <c:pt idx="11352">
                  <c:v>-10.339019111211108</c:v>
                </c:pt>
                <c:pt idx="11353">
                  <c:v>-9.6781627789830953</c:v>
                </c:pt>
                <c:pt idx="11354">
                  <c:v>-9.9796792568427488</c:v>
                </c:pt>
                <c:pt idx="11355">
                  <c:v>-10.241518600689524</c:v>
                </c:pt>
                <c:pt idx="11356">
                  <c:v>-10.18554719072984</c:v>
                </c:pt>
                <c:pt idx="11357">
                  <c:v>-9.8503069299826933</c:v>
                </c:pt>
                <c:pt idx="11358">
                  <c:v>-10.002375271609573</c:v>
                </c:pt>
                <c:pt idx="11359">
                  <c:v>-9.9273209238241673</c:v>
                </c:pt>
                <c:pt idx="11360">
                  <c:v>-10.255394118824633</c:v>
                </c:pt>
                <c:pt idx="11361">
                  <c:v>-10.310240209659765</c:v>
                </c:pt>
                <c:pt idx="11362">
                  <c:v>-10.0419363143236</c:v>
                </c:pt>
                <c:pt idx="11363">
                  <c:v>-10.083385560177648</c:v>
                </c:pt>
                <c:pt idx="11364">
                  <c:v>-9.4409709532146238</c:v>
                </c:pt>
                <c:pt idx="11365">
                  <c:v>-9.673139945699317</c:v>
                </c:pt>
                <c:pt idx="11366">
                  <c:v>-10.119704077777605</c:v>
                </c:pt>
                <c:pt idx="11367">
                  <c:v>-9.5122768873092003</c:v>
                </c:pt>
                <c:pt idx="11368">
                  <c:v>-10.175283095352224</c:v>
                </c:pt>
                <c:pt idx="11369">
                  <c:v>-9.6505412345314916</c:v>
                </c:pt>
                <c:pt idx="11370">
                  <c:v>-9.4761775125057088</c:v>
                </c:pt>
                <c:pt idx="11371">
                  <c:v>-10.162621224429397</c:v>
                </c:pt>
                <c:pt idx="11372">
                  <c:v>-10.468304780653206</c:v>
                </c:pt>
                <c:pt idx="11373">
                  <c:v>-9.3604788226125937</c:v>
                </c:pt>
                <c:pt idx="11374">
                  <c:v>-9.7232080839150505</c:v>
                </c:pt>
                <c:pt idx="11375">
                  <c:v>-10.188132278839809</c:v>
                </c:pt>
                <c:pt idx="11376">
                  <c:v>-10.258196021137557</c:v>
                </c:pt>
                <c:pt idx="11377">
                  <c:v>-8.8234412291434712</c:v>
                </c:pt>
                <c:pt idx="11378">
                  <c:v>-9.9705627875283689</c:v>
                </c:pt>
                <c:pt idx="11379">
                  <c:v>-9.5518064826035101</c:v>
                </c:pt>
                <c:pt idx="11380">
                  <c:v>-10.010777648753255</c:v>
                </c:pt>
                <c:pt idx="11381">
                  <c:v>-9.2399517309415593</c:v>
                </c:pt>
                <c:pt idx="11382">
                  <c:v>-10.186838773070143</c:v>
                </c:pt>
                <c:pt idx="11383">
                  <c:v>-8.8902349425289344</c:v>
                </c:pt>
                <c:pt idx="11384">
                  <c:v>-9.7548527631355348</c:v>
                </c:pt>
                <c:pt idx="11385">
                  <c:v>-10.440169884887755</c:v>
                </c:pt>
                <c:pt idx="11386">
                  <c:v>-10.103113879715842</c:v>
                </c:pt>
                <c:pt idx="11387">
                  <c:v>-10.226507263040087</c:v>
                </c:pt>
                <c:pt idx="11388">
                  <c:v>-10.050732227098978</c:v>
                </c:pt>
                <c:pt idx="11389">
                  <c:v>-9.163072051112394</c:v>
                </c:pt>
                <c:pt idx="11390">
                  <c:v>-10.08453372817538</c:v>
                </c:pt>
                <c:pt idx="11391">
                  <c:v>-10.057388113796833</c:v>
                </c:pt>
                <c:pt idx="11392">
                  <c:v>-10.165138875362542</c:v>
                </c:pt>
                <c:pt idx="11393">
                  <c:v>-9.9149462964055708</c:v>
                </c:pt>
                <c:pt idx="11394">
                  <c:v>-10.537084637171148</c:v>
                </c:pt>
                <c:pt idx="11395">
                  <c:v>-9.7580026812342897</c:v>
                </c:pt>
                <c:pt idx="11396">
                  <c:v>-9.9837619386898879</c:v>
                </c:pt>
                <c:pt idx="11397">
                  <c:v>-10.357699163719396</c:v>
                </c:pt>
                <c:pt idx="11398">
                  <c:v>-9.829501409183159</c:v>
                </c:pt>
                <c:pt idx="11399">
                  <c:v>-9.4542152600952303</c:v>
                </c:pt>
                <c:pt idx="11400">
                  <c:v>-10.322241629798533</c:v>
                </c:pt>
                <c:pt idx="11401">
                  <c:v>-9.9408476104255481</c:v>
                </c:pt>
                <c:pt idx="11402">
                  <c:v>-9.9982043682105903</c:v>
                </c:pt>
                <c:pt idx="11403">
                  <c:v>-9.9888924259264833</c:v>
                </c:pt>
                <c:pt idx="11404">
                  <c:v>-9.6519365584681935</c:v>
                </c:pt>
                <c:pt idx="11405">
                  <c:v>-10.155111762981775</c:v>
                </c:pt>
                <c:pt idx="11406">
                  <c:v>-10.470093841973267</c:v>
                </c:pt>
                <c:pt idx="11407">
                  <c:v>-9.76274908082552</c:v>
                </c:pt>
                <c:pt idx="11408">
                  <c:v>-10.067468563075879</c:v>
                </c:pt>
                <c:pt idx="11409">
                  <c:v>-9.645675177189494</c:v>
                </c:pt>
                <c:pt idx="11410">
                  <c:v>-10.305782087141612</c:v>
                </c:pt>
                <c:pt idx="11411">
                  <c:v>-9.9827394677492087</c:v>
                </c:pt>
                <c:pt idx="11412">
                  <c:v>-10.354557789720934</c:v>
                </c:pt>
                <c:pt idx="11413">
                  <c:v>-8.9063611080105272</c:v>
                </c:pt>
                <c:pt idx="11414">
                  <c:v>-10.389754054587698</c:v>
                </c:pt>
                <c:pt idx="11415">
                  <c:v>-9.2451815849581642</c:v>
                </c:pt>
                <c:pt idx="11416">
                  <c:v>-8.5089158305738568</c:v>
                </c:pt>
                <c:pt idx="11417">
                  <c:v>-9.2125788632314904</c:v>
                </c:pt>
                <c:pt idx="11418">
                  <c:v>-10.295467932449268</c:v>
                </c:pt>
                <c:pt idx="11419">
                  <c:v>-9.5700402900421491</c:v>
                </c:pt>
                <c:pt idx="11420">
                  <c:v>-10.357699163719396</c:v>
                </c:pt>
                <c:pt idx="11421">
                  <c:v>-9.4790337760588699</c:v>
                </c:pt>
                <c:pt idx="11422">
                  <c:v>-10.331352786387651</c:v>
                </c:pt>
                <c:pt idx="11423">
                  <c:v>-10.566597860152772</c:v>
                </c:pt>
                <c:pt idx="11424">
                  <c:v>-9.9909531361784953</c:v>
                </c:pt>
                <c:pt idx="11425">
                  <c:v>-10.402914745210341</c:v>
                </c:pt>
                <c:pt idx="11426">
                  <c:v>-10.466519396748524</c:v>
                </c:pt>
                <c:pt idx="11427">
                  <c:v>-10.375182788964656</c:v>
                </c:pt>
                <c:pt idx="11428">
                  <c:v>-9.9158919567753099</c:v>
                </c:pt>
                <c:pt idx="11429">
                  <c:v>-9.9092938536997295</c:v>
                </c:pt>
                <c:pt idx="11430">
                  <c:v>-10.128119538412029</c:v>
                </c:pt>
                <c:pt idx="11431">
                  <c:v>-10.227861260140159</c:v>
                </c:pt>
                <c:pt idx="11432">
                  <c:v>-10.319225692866331</c:v>
                </c:pt>
                <c:pt idx="11433">
                  <c:v>-9.649844412220709</c:v>
                </c:pt>
                <c:pt idx="11434">
                  <c:v>-10.262415894848942</c:v>
                </c:pt>
                <c:pt idx="11435">
                  <c:v>-9.6156973670096342</c:v>
                </c:pt>
                <c:pt idx="11436">
                  <c:v>-9.2548522097549029</c:v>
                </c:pt>
                <c:pt idx="11437">
                  <c:v>-9.5584487868260943</c:v>
                </c:pt>
                <c:pt idx="11438">
                  <c:v>-10.109742565262072</c:v>
                </c:pt>
                <c:pt idx="11439">
                  <c:v>-10.448366921310656</c:v>
                </c:pt>
                <c:pt idx="11440">
                  <c:v>-10.342753703404949</c:v>
                </c:pt>
                <c:pt idx="11441">
                  <c:v>-10.048945193808917</c:v>
                </c:pt>
                <c:pt idx="11442">
                  <c:v>-10.379247739792254</c:v>
                </c:pt>
                <c:pt idx="11443">
                  <c:v>-9.3141002244727176</c:v>
                </c:pt>
                <c:pt idx="11444">
                  <c:v>-9.9848924259264837</c:v>
                </c:pt>
                <c:pt idx="11445">
                  <c:v>-9.8784805697696036</c:v>
                </c:pt>
                <c:pt idx="11446">
                  <c:v>-10.000468258077246</c:v>
                </c:pt>
                <c:pt idx="11447">
                  <c:v>-9.8212289511649402</c:v>
                </c:pt>
                <c:pt idx="11448">
                  <c:v>-9.739917146121094</c:v>
                </c:pt>
                <c:pt idx="11449">
                  <c:v>-10.09676950861974</c:v>
                </c:pt>
                <c:pt idx="11450">
                  <c:v>-10.295873295893506</c:v>
                </c:pt>
                <c:pt idx="11451">
                  <c:v>-10.361602666510931</c:v>
                </c:pt>
                <c:pt idx="11452">
                  <c:v>-9.9349022815859591</c:v>
                </c:pt>
                <c:pt idx="11453">
                  <c:v>-8.890311465430111</c:v>
                </c:pt>
                <c:pt idx="11454">
                  <c:v>-10.186725083642148</c:v>
                </c:pt>
                <c:pt idx="11455">
                  <c:v>-10.245817284489643</c:v>
                </c:pt>
                <c:pt idx="11456">
                  <c:v>-9.8987454944698321</c:v>
                </c:pt>
                <c:pt idx="11457">
                  <c:v>-9.7079128797006469</c:v>
                </c:pt>
                <c:pt idx="11458">
                  <c:v>-9.9100016644866837</c:v>
                </c:pt>
                <c:pt idx="11459">
                  <c:v>-9.7699259312711728</c:v>
                </c:pt>
                <c:pt idx="11460">
                  <c:v>-10.161138875362543</c:v>
                </c:pt>
                <c:pt idx="11461">
                  <c:v>-10.316732352331369</c:v>
                </c:pt>
                <c:pt idx="11462">
                  <c:v>-10.258415894848943</c:v>
                </c:pt>
                <c:pt idx="11463">
                  <c:v>-10.047838005687289</c:v>
                </c:pt>
                <c:pt idx="11464">
                  <c:v>-10.473287166430131</c:v>
                </c:pt>
                <c:pt idx="11465">
                  <c:v>-9.6598881937237859</c:v>
                </c:pt>
                <c:pt idx="11466">
                  <c:v>-9.7779983775140824</c:v>
                </c:pt>
                <c:pt idx="11467">
                  <c:v>-10.136284848811661</c:v>
                </c:pt>
                <c:pt idx="11468">
                  <c:v>-9.3246229066944402</c:v>
                </c:pt>
                <c:pt idx="11469">
                  <c:v>-9.8289345716125087</c:v>
                </c:pt>
                <c:pt idx="11470">
                  <c:v>-10.344308921302638</c:v>
                </c:pt>
                <c:pt idx="11471">
                  <c:v>-9.8212289511649402</c:v>
                </c:pt>
                <c:pt idx="11472">
                  <c:v>-10.486020635829624</c:v>
                </c:pt>
                <c:pt idx="11473">
                  <c:v>-10.506415337141886</c:v>
                </c:pt>
                <c:pt idx="11474">
                  <c:v>-9.8996779572151077</c:v>
                </c:pt>
                <c:pt idx="11475">
                  <c:v>-9.9339312485459708</c:v>
                </c:pt>
                <c:pt idx="11476">
                  <c:v>-9.6395980403754393</c:v>
                </c:pt>
                <c:pt idx="11477">
                  <c:v>-10.023830249733653</c:v>
                </c:pt>
                <c:pt idx="11478">
                  <c:v>-9.8076966195919209</c:v>
                </c:pt>
                <c:pt idx="11479">
                  <c:v>-10.06459586883283</c:v>
                </c:pt>
                <c:pt idx="11480">
                  <c:v>-10.227935961735469</c:v>
                </c:pt>
                <c:pt idx="11481">
                  <c:v>-10.390665975107423</c:v>
                </c:pt>
                <c:pt idx="11482">
                  <c:v>-9.5142424943023229</c:v>
                </c:pt>
                <c:pt idx="11483">
                  <c:v>-9.552172827702563</c:v>
                </c:pt>
                <c:pt idx="11484">
                  <c:v>-10.281274818410505</c:v>
                </c:pt>
                <c:pt idx="11485">
                  <c:v>-10.056735281575966</c:v>
                </c:pt>
                <c:pt idx="11486">
                  <c:v>-9.9635451042481655</c:v>
                </c:pt>
                <c:pt idx="11487">
                  <c:v>-9.8471847359834364</c:v>
                </c:pt>
                <c:pt idx="11488">
                  <c:v>-10.144903094918183</c:v>
                </c:pt>
                <c:pt idx="11489">
                  <c:v>-8.8076853085617852</c:v>
                </c:pt>
                <c:pt idx="11490">
                  <c:v>-9.9921264031912749</c:v>
                </c:pt>
                <c:pt idx="11491">
                  <c:v>-10.211750605892082</c:v>
                </c:pt>
                <c:pt idx="11492">
                  <c:v>-10.171283095352223</c:v>
                </c:pt>
                <c:pt idx="11493">
                  <c:v>-9.6493341274966706</c:v>
                </c:pt>
                <c:pt idx="11494">
                  <c:v>-9.8480634300025383</c:v>
                </c:pt>
                <c:pt idx="11495">
                  <c:v>-8.1587469338100078</c:v>
                </c:pt>
                <c:pt idx="11496">
                  <c:v>-9.9329612998535435</c:v>
                </c:pt>
                <c:pt idx="11497">
                  <c:v>-9.9052938536997281</c:v>
                </c:pt>
                <c:pt idx="11498">
                  <c:v>-10.005722895783562</c:v>
                </c:pt>
                <c:pt idx="11499">
                  <c:v>-10.344308921302638</c:v>
                </c:pt>
                <c:pt idx="11500">
                  <c:v>-9.9706027434803826</c:v>
                </c:pt>
                <c:pt idx="11501">
                  <c:v>-9.4491038217301355</c:v>
                </c:pt>
                <c:pt idx="11502">
                  <c:v>-9.7587490808255204</c:v>
                </c:pt>
                <c:pt idx="11503">
                  <c:v>-10.382494805120682</c:v>
                </c:pt>
                <c:pt idx="11504">
                  <c:v>-10.06346856307588</c:v>
                </c:pt>
                <c:pt idx="11505">
                  <c:v>-8.6282613750820509</c:v>
                </c:pt>
                <c:pt idx="11506">
                  <c:v>-10.023065221680891</c:v>
                </c:pt>
                <c:pt idx="11507">
                  <c:v>-9.9870892819172408</c:v>
                </c:pt>
                <c:pt idx="11508">
                  <c:v>-9.246852209754902</c:v>
                </c:pt>
                <c:pt idx="11509">
                  <c:v>-9.5569719228452321</c:v>
                </c:pt>
                <c:pt idx="11510">
                  <c:v>-9.3907488434931174</c:v>
                </c:pt>
                <c:pt idx="11511">
                  <c:v>-10.498671413397886</c:v>
                </c:pt>
                <c:pt idx="11512">
                  <c:v>-10.381754054587697</c:v>
                </c:pt>
                <c:pt idx="11513">
                  <c:v>-10.460304780653207</c:v>
                </c:pt>
                <c:pt idx="11514">
                  <c:v>-9.5633120164242449</c:v>
                </c:pt>
                <c:pt idx="11515">
                  <c:v>-10.040524884198684</c:v>
                </c:pt>
                <c:pt idx="11516">
                  <c:v>-10.343427736013679</c:v>
                </c:pt>
                <c:pt idx="11517">
                  <c:v>-9.087753313237581</c:v>
                </c:pt>
                <c:pt idx="11518">
                  <c:v>-10.232143162613024</c:v>
                </c:pt>
                <c:pt idx="11519">
                  <c:v>-9.546923059193702</c:v>
                </c:pt>
                <c:pt idx="11520">
                  <c:v>-9.8836333305816559</c:v>
                </c:pt>
                <c:pt idx="11521">
                  <c:v>-10.039423312758954</c:v>
                </c:pt>
                <c:pt idx="11522">
                  <c:v>-8.9501870478963585</c:v>
                </c:pt>
                <c:pt idx="11523">
                  <c:v>-9.9726981296443942</c:v>
                </c:pt>
                <c:pt idx="11524">
                  <c:v>-10.205082127713954</c:v>
                </c:pt>
                <c:pt idx="11525">
                  <c:v>-9.8361870025544818</c:v>
                </c:pt>
                <c:pt idx="11526">
                  <c:v>-9.366062593246772</c:v>
                </c:pt>
                <c:pt idx="11527">
                  <c:v>-9.44233143200392</c:v>
                </c:pt>
                <c:pt idx="11528">
                  <c:v>-10.046053795061907</c:v>
                </c:pt>
                <c:pt idx="11529">
                  <c:v>-9.32158586573299</c:v>
                </c:pt>
                <c:pt idx="11530">
                  <c:v>-9.3091499082249598</c:v>
                </c:pt>
                <c:pt idx="11531">
                  <c:v>-10.182725083642147</c:v>
                </c:pt>
                <c:pt idx="11532">
                  <c:v>-9.8790448943232079</c:v>
                </c:pt>
                <c:pt idx="11533">
                  <c:v>-9.9996172245370296</c:v>
                </c:pt>
                <c:pt idx="11534">
                  <c:v>-10.428716246286744</c:v>
                </c:pt>
                <c:pt idx="11535">
                  <c:v>-8.9897116926207765</c:v>
                </c:pt>
                <c:pt idx="11536">
                  <c:v>-9.6832136099404114</c:v>
                </c:pt>
                <c:pt idx="11537">
                  <c:v>-9.8781301086000983</c:v>
                </c:pt>
                <c:pt idx="11538">
                  <c:v>-9.8232162941702335</c:v>
                </c:pt>
                <c:pt idx="11539">
                  <c:v>-9.7452820774203488</c:v>
                </c:pt>
                <c:pt idx="11540">
                  <c:v>-10.248793940181287</c:v>
                </c:pt>
                <c:pt idx="11541">
                  <c:v>-9.8564594054205621</c:v>
                </c:pt>
                <c:pt idx="11542">
                  <c:v>-9.7076616510087739</c:v>
                </c:pt>
                <c:pt idx="11543">
                  <c:v>-9.7619176686721367</c:v>
                </c:pt>
                <c:pt idx="11544">
                  <c:v>-9.278817369843285</c:v>
                </c:pt>
                <c:pt idx="11545">
                  <c:v>-10.453185159120766</c:v>
                </c:pt>
                <c:pt idx="11546">
                  <c:v>-9.8155258350039745</c:v>
                </c:pt>
                <c:pt idx="11547">
                  <c:v>-8.2412615653639651</c:v>
                </c:pt>
                <c:pt idx="11548">
                  <c:v>-10.321827607832811</c:v>
                </c:pt>
                <c:pt idx="11549">
                  <c:v>-9.445103821730136</c:v>
                </c:pt>
                <c:pt idx="11550">
                  <c:v>-9.3293282141665053</c:v>
                </c:pt>
                <c:pt idx="11551">
                  <c:v>-10.186628860837191</c:v>
                </c:pt>
                <c:pt idx="11552">
                  <c:v>-10.453185159120766</c:v>
                </c:pt>
                <c:pt idx="11553">
                  <c:v>-9.9615557277473741</c:v>
                </c:pt>
                <c:pt idx="11554">
                  <c:v>-10.142141283244477</c:v>
                </c:pt>
                <c:pt idx="11555">
                  <c:v>-9.9870892819172408</c:v>
                </c:pt>
                <c:pt idx="11556">
                  <c:v>-9.9003553458139262</c:v>
                </c:pt>
                <c:pt idx="11557">
                  <c:v>-9.7258844654732872</c:v>
                </c:pt>
                <c:pt idx="11558">
                  <c:v>-9.8799606445016614</c:v>
                </c:pt>
                <c:pt idx="11559">
                  <c:v>-10.225298454507094</c:v>
                </c:pt>
                <c:pt idx="11560">
                  <c:v>-9.9716792568427479</c:v>
                </c:pt>
                <c:pt idx="11561">
                  <c:v>-9.9902043682105894</c:v>
                </c:pt>
                <c:pt idx="11562">
                  <c:v>-9.686140618485549</c:v>
                </c:pt>
                <c:pt idx="11563">
                  <c:v>-9.7084133507214663</c:v>
                </c:pt>
                <c:pt idx="11564">
                  <c:v>-9.2349986510024351</c:v>
                </c:pt>
                <c:pt idx="11565">
                  <c:v>-10.31273235233137</c:v>
                </c:pt>
                <c:pt idx="11566">
                  <c:v>-9.5138416249926614</c:v>
                </c:pt>
                <c:pt idx="11567">
                  <c:v>-8.9834875700750167</c:v>
                </c:pt>
                <c:pt idx="11568">
                  <c:v>-9.57162393596656</c:v>
                </c:pt>
                <c:pt idx="11569">
                  <c:v>-10.271503441935531</c:v>
                </c:pt>
                <c:pt idx="11570">
                  <c:v>-9.8163769756539594</c:v>
                </c:pt>
                <c:pt idx="11571">
                  <c:v>-9.9505544539089872</c:v>
                </c:pt>
                <c:pt idx="11572">
                  <c:v>-9.6460337561803335</c:v>
                </c:pt>
                <c:pt idx="11573">
                  <c:v>-9.4247946553391948</c:v>
                </c:pt>
                <c:pt idx="11574">
                  <c:v>-8.4384212518755675</c:v>
                </c:pt>
                <c:pt idx="11575">
                  <c:v>-10.211768757840392</c:v>
                </c:pt>
                <c:pt idx="11576">
                  <c:v>-10.144622967686431</c:v>
                </c:pt>
                <c:pt idx="11577">
                  <c:v>-9.683944437887444</c:v>
                </c:pt>
                <c:pt idx="11578">
                  <c:v>-8.8018296317544351</c:v>
                </c:pt>
                <c:pt idx="11579">
                  <c:v>-9.8984813667400697</c:v>
                </c:pt>
                <c:pt idx="11580">
                  <c:v>-9.1311446284991096</c:v>
                </c:pt>
                <c:pt idx="11581">
                  <c:v>-10.079987366776393</c:v>
                </c:pt>
                <c:pt idx="11582">
                  <c:v>-9.1858361060967759</c:v>
                </c:pt>
                <c:pt idx="11583">
                  <c:v>-9.7961763218453068</c:v>
                </c:pt>
                <c:pt idx="11584">
                  <c:v>-9.9985663000727012</c:v>
                </c:pt>
                <c:pt idx="11585">
                  <c:v>-9.7289591198831467</c:v>
                </c:pt>
                <c:pt idx="11586">
                  <c:v>-10.157138875362543</c:v>
                </c:pt>
                <c:pt idx="11587">
                  <c:v>-10.329480423538916</c:v>
                </c:pt>
                <c:pt idx="11588">
                  <c:v>-10.247600369000162</c:v>
                </c:pt>
                <c:pt idx="11589">
                  <c:v>-9.9666615777997833</c:v>
                </c:pt>
                <c:pt idx="11590">
                  <c:v>-9.7946758601567225</c:v>
                </c:pt>
                <c:pt idx="11591">
                  <c:v>-10.15692908776429</c:v>
                </c:pt>
                <c:pt idx="11592">
                  <c:v>-10.205087925577056</c:v>
                </c:pt>
                <c:pt idx="11593">
                  <c:v>-9.7165298710195938</c:v>
                </c:pt>
                <c:pt idx="11594">
                  <c:v>-9.5098416249926601</c:v>
                </c:pt>
                <c:pt idx="11595">
                  <c:v>-9.4207946553391935</c:v>
                </c:pt>
                <c:pt idx="11596">
                  <c:v>-9.0056648433169908</c:v>
                </c:pt>
                <c:pt idx="11597">
                  <c:v>-9.952537868824809</c:v>
                </c:pt>
                <c:pt idx="11598">
                  <c:v>-10.167117931443666</c:v>
                </c:pt>
                <c:pt idx="11599">
                  <c:v>-10.454519396748525</c:v>
                </c:pt>
                <c:pt idx="11600">
                  <c:v>-10.316305102686098</c:v>
                </c:pt>
                <c:pt idx="11601">
                  <c:v>-9.9124495527338592</c:v>
                </c:pt>
                <c:pt idx="11602">
                  <c:v>-9.9998336840976929</c:v>
                </c:pt>
                <c:pt idx="11603">
                  <c:v>-10.463483242700095</c:v>
                </c:pt>
                <c:pt idx="11604">
                  <c:v>-10.021228582609467</c:v>
                </c:pt>
                <c:pt idx="11605">
                  <c:v>-9.2882196468883809</c:v>
                </c:pt>
                <c:pt idx="11606">
                  <c:v>-10.509744919038093</c:v>
                </c:pt>
                <c:pt idx="11607">
                  <c:v>-10.08177412344887</c:v>
                </c:pt>
                <c:pt idx="11608">
                  <c:v>-10.186550262368247</c:v>
                </c:pt>
                <c:pt idx="11609">
                  <c:v>-9.389361143097684</c:v>
                </c:pt>
                <c:pt idx="11610">
                  <c:v>-10.42299456294047</c:v>
                </c:pt>
                <c:pt idx="11611">
                  <c:v>-8.9374354477757834</c:v>
                </c:pt>
                <c:pt idx="11612">
                  <c:v>-9.8072825976261981</c:v>
                </c:pt>
                <c:pt idx="11613">
                  <c:v>-9.4990886669271717</c:v>
                </c:pt>
                <c:pt idx="11614">
                  <c:v>-10.032126955998807</c:v>
                </c:pt>
                <c:pt idx="11615">
                  <c:v>-10.463483242700095</c:v>
                </c:pt>
                <c:pt idx="11616">
                  <c:v>-9.9076849277101324</c:v>
                </c:pt>
                <c:pt idx="11617">
                  <c:v>-9.8542447893252447</c:v>
                </c:pt>
                <c:pt idx="11618">
                  <c:v>-10.266066569872855</c:v>
                </c:pt>
                <c:pt idx="11619">
                  <c:v>-10.091113879715842</c:v>
                </c:pt>
                <c:pt idx="11620">
                  <c:v>-8.4401914665148254</c:v>
                </c:pt>
                <c:pt idx="11621">
                  <c:v>-9.4046693970972424</c:v>
                </c:pt>
                <c:pt idx="11622">
                  <c:v>-10.194446580058234</c:v>
                </c:pt>
                <c:pt idx="11623">
                  <c:v>-9.8587243710117907</c:v>
                </c:pt>
                <c:pt idx="11624">
                  <c:v>-9.6281471460316297</c:v>
                </c:pt>
                <c:pt idx="11625">
                  <c:v>-9.6050377823432527</c:v>
                </c:pt>
                <c:pt idx="11626">
                  <c:v>-10.517380915152129</c:v>
                </c:pt>
                <c:pt idx="11627">
                  <c:v>-8.9749297464632996</c:v>
                </c:pt>
                <c:pt idx="11628">
                  <c:v>-10.233658031703403</c:v>
                </c:pt>
                <c:pt idx="11629">
                  <c:v>-10.193125531949882</c:v>
                </c:pt>
                <c:pt idx="11630">
                  <c:v>-10.237817284489644</c:v>
                </c:pt>
                <c:pt idx="11631">
                  <c:v>-10.025571536476335</c:v>
                </c:pt>
                <c:pt idx="11632">
                  <c:v>-10.163283095352224</c:v>
                </c:pt>
                <c:pt idx="11633">
                  <c:v>-10.205087925577056</c:v>
                </c:pt>
                <c:pt idx="11634">
                  <c:v>-10.07714163799451</c:v>
                </c:pt>
                <c:pt idx="11635">
                  <c:v>-10.001949614410361</c:v>
                </c:pt>
                <c:pt idx="11636">
                  <c:v>-9.5818740372436224</c:v>
                </c:pt>
                <c:pt idx="11637">
                  <c:v>-9.3084805739038359</c:v>
                </c:pt>
                <c:pt idx="11638">
                  <c:v>-10.233658031703403</c:v>
                </c:pt>
                <c:pt idx="11639">
                  <c:v>-10.186550262368247</c:v>
                </c:pt>
                <c:pt idx="11640">
                  <c:v>-9.8632271751021676</c:v>
                </c:pt>
                <c:pt idx="11641">
                  <c:v>-10.108901306035808</c:v>
                </c:pt>
                <c:pt idx="11642">
                  <c:v>-9.9210923002991436</c:v>
                </c:pt>
                <c:pt idx="11643">
                  <c:v>-9.9727856146643674</c:v>
                </c:pt>
                <c:pt idx="11644">
                  <c:v>-9.5864576308027925</c:v>
                </c:pt>
                <c:pt idx="11645">
                  <c:v>-7.6132594166649881</c:v>
                </c:pt>
                <c:pt idx="11646">
                  <c:v>-8.7476677013255291</c:v>
                </c:pt>
                <c:pt idx="11647">
                  <c:v>-10.134432000893568</c:v>
                </c:pt>
                <c:pt idx="11648">
                  <c:v>-9.4797141321209093</c:v>
                </c:pt>
                <c:pt idx="11649">
                  <c:v>-9.9210923002991436</c:v>
                </c:pt>
                <c:pt idx="11650">
                  <c:v>-9.2757350550462458</c:v>
                </c:pt>
                <c:pt idx="11651">
                  <c:v>-9.566339990479543</c:v>
                </c:pt>
                <c:pt idx="11652">
                  <c:v>-9.4422152600952316</c:v>
                </c:pt>
                <c:pt idx="11653">
                  <c:v>-9.8304463427258284</c:v>
                </c:pt>
                <c:pt idx="11654">
                  <c:v>-10.249006991111312</c:v>
                </c:pt>
                <c:pt idx="11655">
                  <c:v>-9.4590597885846233</c:v>
                </c:pt>
                <c:pt idx="11656">
                  <c:v>-9.84889960960259</c:v>
                </c:pt>
                <c:pt idx="11657">
                  <c:v>-9.8175014091831585</c:v>
                </c:pt>
                <c:pt idx="11658">
                  <c:v>-9.9475488317666532</c:v>
                </c:pt>
                <c:pt idx="11659">
                  <c:v>-9.3292254230099445</c:v>
                </c:pt>
                <c:pt idx="11660">
                  <c:v>-9.17936735323498</c:v>
                </c:pt>
                <c:pt idx="11661">
                  <c:v>-9.9830892819172412</c:v>
                </c:pt>
                <c:pt idx="11662">
                  <c:v>-9.0601538333012286</c:v>
                </c:pt>
                <c:pt idx="11663">
                  <c:v>-9.8879540974327593</c:v>
                </c:pt>
                <c:pt idx="11664">
                  <c:v>-10.300220191722921</c:v>
                </c:pt>
                <c:pt idx="11665">
                  <c:v>-10.060528243268033</c:v>
                </c:pt>
                <c:pt idx="11666">
                  <c:v>-9.2504217010203824</c:v>
                </c:pt>
                <c:pt idx="11667">
                  <c:v>-9.567487199401878</c:v>
                </c:pt>
                <c:pt idx="11668">
                  <c:v>-10.298721332051919</c:v>
                </c:pt>
                <c:pt idx="11669">
                  <c:v>-9.6679389529800961</c:v>
                </c:pt>
                <c:pt idx="11670">
                  <c:v>-9.7555187547730569</c:v>
                </c:pt>
                <c:pt idx="11671">
                  <c:v>-9.8395871223151108</c:v>
                </c:pt>
                <c:pt idx="11672">
                  <c:v>-8.6901133940816546</c:v>
                </c:pt>
                <c:pt idx="11673">
                  <c:v>-10.470363413736807</c:v>
                </c:pt>
                <c:pt idx="11674">
                  <c:v>-9.7094848583872295</c:v>
                </c:pt>
                <c:pt idx="11675">
                  <c:v>-10.186489448094056</c:v>
                </c:pt>
                <c:pt idx="11676">
                  <c:v>-10.231042237516361</c:v>
                </c:pt>
                <c:pt idx="11677">
                  <c:v>-10.107300724588731</c:v>
                </c:pt>
                <c:pt idx="11678">
                  <c:v>-9.6614434506075675</c:v>
                </c:pt>
                <c:pt idx="11679">
                  <c:v>-9.8448996096025905</c:v>
                </c:pt>
                <c:pt idx="11680">
                  <c:v>-10.390236313173268</c:v>
                </c:pt>
                <c:pt idx="11681">
                  <c:v>-9.8989462964055708</c:v>
                </c:pt>
                <c:pt idx="11682">
                  <c:v>-9.698160200394959</c:v>
                </c:pt>
                <c:pt idx="11683">
                  <c:v>-10.159283095352222</c:v>
                </c:pt>
                <c:pt idx="11684">
                  <c:v>-10.173427713776141</c:v>
                </c:pt>
                <c:pt idx="11685">
                  <c:v>-10.224143162613023</c:v>
                </c:pt>
                <c:pt idx="11686">
                  <c:v>-9.6722964318371094</c:v>
                </c:pt>
                <c:pt idx="11687">
                  <c:v>-8.4961053821403834</c:v>
                </c:pt>
                <c:pt idx="11688">
                  <c:v>-8.9450188927066172</c:v>
                </c:pt>
                <c:pt idx="11689">
                  <c:v>-9.6621627789830953</c:v>
                </c:pt>
                <c:pt idx="11690">
                  <c:v>-9.4567623483531538</c:v>
                </c:pt>
                <c:pt idx="11691">
                  <c:v>-10.195750956627645</c:v>
                </c:pt>
                <c:pt idx="11692">
                  <c:v>-10.029224352182441</c:v>
                </c:pt>
                <c:pt idx="11693">
                  <c:v>-10.048095397812009</c:v>
                </c:pt>
                <c:pt idx="11694">
                  <c:v>-10.031423312758953</c:v>
                </c:pt>
                <c:pt idx="11695">
                  <c:v>-9.8538266045610055</c:v>
                </c:pt>
                <c:pt idx="11696">
                  <c:v>-9.6906916336250326</c:v>
                </c:pt>
                <c:pt idx="11697">
                  <c:v>-9.784854753882378</c:v>
                </c:pt>
                <c:pt idx="11698">
                  <c:v>-9.2517666132330429</c:v>
                </c:pt>
                <c:pt idx="11699">
                  <c:v>-9.9677619386898879</c:v>
                </c:pt>
                <c:pt idx="11700">
                  <c:v>-9.4522295841783031</c:v>
                </c:pt>
                <c:pt idx="11701">
                  <c:v>-9.5713677224481781</c:v>
                </c:pt>
                <c:pt idx="11702">
                  <c:v>-9.7232722742830315</c:v>
                </c:pt>
                <c:pt idx="11703">
                  <c:v>-10.235208139812945</c:v>
                </c:pt>
                <c:pt idx="11704">
                  <c:v>-10.054854879114769</c:v>
                </c:pt>
                <c:pt idx="11705">
                  <c:v>-10.058254448870558</c:v>
                </c:pt>
                <c:pt idx="11706">
                  <c:v>-9.7668097638073732</c:v>
                </c:pt>
                <c:pt idx="11707">
                  <c:v>-7.1390359178761917</c:v>
                </c:pt>
                <c:pt idx="11708">
                  <c:v>-9.8308045503831671</c:v>
                </c:pt>
                <c:pt idx="11709">
                  <c:v>-10.002197001670071</c:v>
                </c:pt>
                <c:pt idx="11710">
                  <c:v>-9.9979496144103592</c:v>
                </c:pt>
                <c:pt idx="11711">
                  <c:v>-10.375388277014855</c:v>
                </c:pt>
                <c:pt idx="11712">
                  <c:v>-9.8811716424196643</c:v>
                </c:pt>
                <c:pt idx="11713">
                  <c:v>-9.5155128615958535</c:v>
                </c:pt>
                <c:pt idx="11714">
                  <c:v>-9.8932938536997277</c:v>
                </c:pt>
                <c:pt idx="11715">
                  <c:v>-10.134141283244476</c:v>
                </c:pt>
                <c:pt idx="11716">
                  <c:v>-9.4332249490978466</c:v>
                </c:pt>
                <c:pt idx="11717">
                  <c:v>-9.8109354133323041</c:v>
                </c:pt>
                <c:pt idx="11718">
                  <c:v>-9.6064202253690194</c:v>
                </c:pt>
                <c:pt idx="11719">
                  <c:v>-9.6234586093615615</c:v>
                </c:pt>
                <c:pt idx="11720">
                  <c:v>-10.220029868593842</c:v>
                </c:pt>
                <c:pt idx="11721">
                  <c:v>-9.8565226924902074</c:v>
                </c:pt>
                <c:pt idx="11722">
                  <c:v>-10.004328509399391</c:v>
                </c:pt>
                <c:pt idx="11723">
                  <c:v>-9.8914178508887982</c:v>
                </c:pt>
                <c:pt idx="11724">
                  <c:v>-10.27072367439917</c:v>
                </c:pt>
                <c:pt idx="11725">
                  <c:v>-10.080099664232456</c:v>
                </c:pt>
                <c:pt idx="11726">
                  <c:v>-9.242839618274628</c:v>
                </c:pt>
                <c:pt idx="11727">
                  <c:v>-9.8932938536997277</c:v>
                </c:pt>
                <c:pt idx="11728">
                  <c:v>-10.158008569864837</c:v>
                </c:pt>
                <c:pt idx="11729">
                  <c:v>-10.321480423538915</c:v>
                </c:pt>
                <c:pt idx="11730">
                  <c:v>-8.7192682228385419</c:v>
                </c:pt>
                <c:pt idx="11731">
                  <c:v>-10.455886595888968</c:v>
                </c:pt>
                <c:pt idx="11732">
                  <c:v>-10.090185199345653</c:v>
                </c:pt>
                <c:pt idx="11733">
                  <c:v>-10.041853876661417</c:v>
                </c:pt>
                <c:pt idx="11734">
                  <c:v>-10.031838005687289</c:v>
                </c:pt>
                <c:pt idx="11735">
                  <c:v>-10.290240209659766</c:v>
                </c:pt>
                <c:pt idx="11736">
                  <c:v>-9.5930227260546204</c:v>
                </c:pt>
                <c:pt idx="11737">
                  <c:v>-9.6284524424295235</c:v>
                </c:pt>
                <c:pt idx="11738">
                  <c:v>-10.126432000893569</c:v>
                </c:pt>
                <c:pt idx="11739">
                  <c:v>-9.7571459125818301</c:v>
                </c:pt>
                <c:pt idx="11740">
                  <c:v>-9.9834211344256456</c:v>
                </c:pt>
                <c:pt idx="11741">
                  <c:v>-10.016483760549811</c:v>
                </c:pt>
                <c:pt idx="11742">
                  <c:v>-10.066834627438245</c:v>
                </c:pt>
                <c:pt idx="11743">
                  <c:v>-10.258066569872856</c:v>
                </c:pt>
                <c:pt idx="11744">
                  <c:v>-10.042973914165174</c:v>
                </c:pt>
                <c:pt idx="11745">
                  <c:v>-9.6208362289426681</c:v>
                </c:pt>
                <c:pt idx="11746">
                  <c:v>-10.384573941443245</c:v>
                </c:pt>
                <c:pt idx="11747">
                  <c:v>-9.605801268812197</c:v>
                </c:pt>
                <c:pt idx="11748">
                  <c:v>-10.206507263040088</c:v>
                </c:pt>
                <c:pt idx="11749">
                  <c:v>-10.108119538412028</c:v>
                </c:pt>
                <c:pt idx="11750">
                  <c:v>-9.3581285525207605</c:v>
                </c:pt>
                <c:pt idx="11751">
                  <c:v>-9.6734079411213063</c:v>
                </c:pt>
                <c:pt idx="11752">
                  <c:v>-10.165547190729839</c:v>
                </c:pt>
                <c:pt idx="11753">
                  <c:v>-9.1779663514627146</c:v>
                </c:pt>
                <c:pt idx="11754">
                  <c:v>-10.031838005687289</c:v>
                </c:pt>
                <c:pt idx="11755">
                  <c:v>-10.444737675172373</c:v>
                </c:pt>
                <c:pt idx="11756">
                  <c:v>-9.4046946063006587</c:v>
                </c:pt>
                <c:pt idx="11757">
                  <c:v>-10.328308921302636</c:v>
                </c:pt>
                <c:pt idx="11758">
                  <c:v>-9.9535909915153091</c:v>
                </c:pt>
                <c:pt idx="11759">
                  <c:v>-10.387901872578745</c:v>
                </c:pt>
                <c:pt idx="11760">
                  <c:v>-10.278402357415283</c:v>
                </c:pt>
                <c:pt idx="11761">
                  <c:v>-9.7603778752458918</c:v>
                </c:pt>
                <c:pt idx="11762">
                  <c:v>-9.7866758601567216</c:v>
                </c:pt>
                <c:pt idx="11763">
                  <c:v>-9.0517957261166853</c:v>
                </c:pt>
                <c:pt idx="11764">
                  <c:v>-9.3792706752683834</c:v>
                </c:pt>
                <c:pt idx="11765">
                  <c:v>-9.562197534779191</c:v>
                </c:pt>
                <c:pt idx="11766">
                  <c:v>-9.8579401048364659</c:v>
                </c:pt>
                <c:pt idx="11767">
                  <c:v>-10.038502403832664</c:v>
                </c:pt>
                <c:pt idx="11768">
                  <c:v>-10.236793940181286</c:v>
                </c:pt>
                <c:pt idx="11769">
                  <c:v>-10.248074474886671</c:v>
                </c:pt>
                <c:pt idx="11770">
                  <c:v>-10.161683927294522</c:v>
                </c:pt>
                <c:pt idx="11771">
                  <c:v>-9.7717853989628232</c:v>
                </c:pt>
                <c:pt idx="11772">
                  <c:v>-10.250917649156259</c:v>
                </c:pt>
                <c:pt idx="11773">
                  <c:v>-10.137607709997566</c:v>
                </c:pt>
                <c:pt idx="11774">
                  <c:v>-9.8643034224088453</c:v>
                </c:pt>
                <c:pt idx="11775">
                  <c:v>-10.391242603480878</c:v>
                </c:pt>
                <c:pt idx="11776">
                  <c:v>-9.8285539748694362</c:v>
                </c:pt>
                <c:pt idx="11777">
                  <c:v>-9.8285539748694362</c:v>
                </c:pt>
                <c:pt idx="11778">
                  <c:v>-10.52096227291392</c:v>
                </c:pt>
                <c:pt idx="11779">
                  <c:v>-10.399651081187242</c:v>
                </c:pt>
                <c:pt idx="11780">
                  <c:v>-9.7200446967117085</c:v>
                </c:pt>
                <c:pt idx="11781">
                  <c:v>-10.012146228620432</c:v>
                </c:pt>
                <c:pt idx="11782">
                  <c:v>-9.9750892819172403</c:v>
                </c:pt>
                <c:pt idx="11783">
                  <c:v>-10.05995013461621</c:v>
                </c:pt>
                <c:pt idx="11784">
                  <c:v>-9.7467243232965473</c:v>
                </c:pt>
                <c:pt idx="11785">
                  <c:v>-9.4958513325339418</c:v>
                </c:pt>
                <c:pt idx="11786">
                  <c:v>-9.7131174994510001</c:v>
                </c:pt>
                <c:pt idx="11787">
                  <c:v>-10.47185503770217</c:v>
                </c:pt>
                <c:pt idx="11788">
                  <c:v>-10.177241160441758</c:v>
                </c:pt>
                <c:pt idx="11789">
                  <c:v>-9.8516230663468072</c:v>
                </c:pt>
                <c:pt idx="11790">
                  <c:v>-9.7668781036282795</c:v>
                </c:pt>
                <c:pt idx="11791">
                  <c:v>-9.7588097638073741</c:v>
                </c:pt>
                <c:pt idx="11792">
                  <c:v>-9.8685539337031365</c:v>
                </c:pt>
                <c:pt idx="11793">
                  <c:v>-10.195768757840392</c:v>
                </c:pt>
                <c:pt idx="11794">
                  <c:v>-10.094508497459717</c:v>
                </c:pt>
                <c:pt idx="11795">
                  <c:v>-10.357628747778683</c:v>
                </c:pt>
                <c:pt idx="11796">
                  <c:v>-9.8184463427258279</c:v>
                </c:pt>
                <c:pt idx="11797">
                  <c:v>-10.218896220270629</c:v>
                </c:pt>
                <c:pt idx="11798">
                  <c:v>-9.9100579357113361</c:v>
                </c:pt>
                <c:pt idx="11799">
                  <c:v>-10.080288442388142</c:v>
                </c:pt>
                <c:pt idx="11800">
                  <c:v>-10.173241160441759</c:v>
                </c:pt>
                <c:pt idx="11801">
                  <c:v>-10.299753534381846</c:v>
                </c:pt>
                <c:pt idx="11802">
                  <c:v>-9.1961906944910723</c:v>
                </c:pt>
                <c:pt idx="11803">
                  <c:v>-10.119967917074186</c:v>
                </c:pt>
                <c:pt idx="11804">
                  <c:v>-7.9697428729515822</c:v>
                </c:pt>
                <c:pt idx="11805">
                  <c:v>-10.45328716643013</c:v>
                </c:pt>
                <c:pt idx="11806">
                  <c:v>-10.117510803798256</c:v>
                </c:pt>
                <c:pt idx="11807">
                  <c:v>-9.9669531361784944</c:v>
                </c:pt>
                <c:pt idx="11808">
                  <c:v>-9.946562787528368</c:v>
                </c:pt>
                <c:pt idx="11809">
                  <c:v>-10.440737675172372</c:v>
                </c:pt>
                <c:pt idx="11810">
                  <c:v>-10.328991352932441</c:v>
                </c:pt>
                <c:pt idx="11811">
                  <c:v>-9.8458266045610063</c:v>
                </c:pt>
                <c:pt idx="11812">
                  <c:v>-9.4948413147078448</c:v>
                </c:pt>
                <c:pt idx="11813">
                  <c:v>-9.8759540974327571</c:v>
                </c:pt>
                <c:pt idx="11814">
                  <c:v>-9.8928386478377526</c:v>
                </c:pt>
                <c:pt idx="11815">
                  <c:v>-10.162838773070142</c:v>
                </c:pt>
                <c:pt idx="11816">
                  <c:v>-10.39734258895416</c:v>
                </c:pt>
                <c:pt idx="11817">
                  <c:v>-9.9659221699283087</c:v>
                </c:pt>
                <c:pt idx="11818">
                  <c:v>-9.9931332061129616</c:v>
                </c:pt>
                <c:pt idx="11819">
                  <c:v>-10.341602666510932</c:v>
                </c:pt>
                <c:pt idx="11820">
                  <c:v>-10.094508497459717</c:v>
                </c:pt>
                <c:pt idx="11821">
                  <c:v>-10.390596232989909</c:v>
                </c:pt>
                <c:pt idx="11822">
                  <c:v>-10.113838117718261</c:v>
                </c:pt>
                <c:pt idx="11823">
                  <c:v>-9.9920707118351473</c:v>
                </c:pt>
                <c:pt idx="11824">
                  <c:v>-9.9042801607673869</c:v>
                </c:pt>
                <c:pt idx="11825">
                  <c:v>-10.262723674399171</c:v>
                </c:pt>
                <c:pt idx="11826">
                  <c:v>-9.7403369952783869</c:v>
                </c:pt>
                <c:pt idx="11827">
                  <c:v>-9.8593915179011411</c:v>
                </c:pt>
                <c:pt idx="11828">
                  <c:v>-9.9246727891516464</c:v>
                </c:pt>
                <c:pt idx="11829">
                  <c:v>-9.2568759330857819</c:v>
                </c:pt>
                <c:pt idx="11830">
                  <c:v>-10.148735911814729</c:v>
                </c:pt>
                <c:pt idx="11831">
                  <c:v>-10.293721642336735</c:v>
                </c:pt>
                <c:pt idx="11832">
                  <c:v>-9.9168476104255472</c:v>
                </c:pt>
                <c:pt idx="11833">
                  <c:v>-9.938538813940557</c:v>
                </c:pt>
                <c:pt idx="11834">
                  <c:v>-9.2038698217917769</c:v>
                </c:pt>
                <c:pt idx="11835">
                  <c:v>-9.7677853989628236</c:v>
                </c:pt>
                <c:pt idx="11836">
                  <c:v>-10.232793940181285</c:v>
                </c:pt>
                <c:pt idx="11837">
                  <c:v>-10.156399981807505</c:v>
                </c:pt>
                <c:pt idx="11838">
                  <c:v>-9.4341165324520802</c:v>
                </c:pt>
                <c:pt idx="11839">
                  <c:v>-10.332127056568396</c:v>
                </c:pt>
                <c:pt idx="11840">
                  <c:v>-9.9526297898234866</c:v>
                </c:pt>
                <c:pt idx="11841">
                  <c:v>-9.9577181990086174</c:v>
                </c:pt>
                <c:pt idx="11842">
                  <c:v>-10.099300724588732</c:v>
                </c:pt>
                <c:pt idx="11843">
                  <c:v>-9.9475710162704836</c:v>
                </c:pt>
                <c:pt idx="11844">
                  <c:v>-9.7403369952783869</c:v>
                </c:pt>
                <c:pt idx="11845">
                  <c:v>-10.016843061864853</c:v>
                </c:pt>
                <c:pt idx="11846">
                  <c:v>-9.979421134425646</c:v>
                </c:pt>
                <c:pt idx="11847">
                  <c:v>-9.7868578083593647</c:v>
                </c:pt>
                <c:pt idx="11848">
                  <c:v>-9.7760263427906775</c:v>
                </c:pt>
                <c:pt idx="11849">
                  <c:v>-9.6370612133151603</c:v>
                </c:pt>
                <c:pt idx="11850">
                  <c:v>-9.9773306665963446</c:v>
                </c:pt>
                <c:pt idx="11851">
                  <c:v>-9.02448124320353</c:v>
                </c:pt>
                <c:pt idx="11852">
                  <c:v>-9.6058759704075065</c:v>
                </c:pt>
                <c:pt idx="11853">
                  <c:v>-10.214769899143082</c:v>
                </c:pt>
                <c:pt idx="11854">
                  <c:v>-10.087369369895537</c:v>
                </c:pt>
                <c:pt idx="11855">
                  <c:v>-9.9920707118351473</c:v>
                </c:pt>
                <c:pt idx="11856">
                  <c:v>-9.2903051820015783</c:v>
                </c:pt>
                <c:pt idx="11857">
                  <c:v>-9.8263069299826924</c:v>
                </c:pt>
                <c:pt idx="11858">
                  <c:v>-10.203861260140158</c:v>
                </c:pt>
                <c:pt idx="11859">
                  <c:v>-10.220276028287255</c:v>
                </c:pt>
                <c:pt idx="11860">
                  <c:v>-9.9984652606954434</c:v>
                </c:pt>
                <c:pt idx="11861">
                  <c:v>-9.2392916473131272</c:v>
                </c:pt>
                <c:pt idx="11862">
                  <c:v>-9.6635686655910931</c:v>
                </c:pt>
                <c:pt idx="11863">
                  <c:v>-9.6484247633091318</c:v>
                </c:pt>
                <c:pt idx="11864">
                  <c:v>-9.4391000795148354</c:v>
                </c:pt>
                <c:pt idx="11865">
                  <c:v>-10.279265587013432</c:v>
                </c:pt>
                <c:pt idx="11866">
                  <c:v>-9.9315488317666532</c:v>
                </c:pt>
                <c:pt idx="11867">
                  <c:v>-9.7020563898023244</c:v>
                </c:pt>
                <c:pt idx="11868">
                  <c:v>-10.398436966981921</c:v>
                </c:pt>
                <c:pt idx="11869">
                  <c:v>-10.049667376498592</c:v>
                </c:pt>
                <c:pt idx="11870">
                  <c:v>-9.2943895614058967</c:v>
                </c:pt>
                <c:pt idx="11871">
                  <c:v>-10.442093841973266</c:v>
                </c:pt>
                <c:pt idx="11872">
                  <c:v>-9.7646059837794592</c:v>
                </c:pt>
                <c:pt idx="11873">
                  <c:v>-10.209398803414327</c:v>
                </c:pt>
                <c:pt idx="11874">
                  <c:v>-10.034973914165173</c:v>
                </c:pt>
                <c:pt idx="11875">
                  <c:v>-9.8916849277101306</c:v>
                </c:pt>
                <c:pt idx="11876">
                  <c:v>-10.326557789720933</c:v>
                </c:pt>
                <c:pt idx="11877">
                  <c:v>-9.5439485785368738</c:v>
                </c:pt>
                <c:pt idx="11878">
                  <c:v>-9.7221492012960589</c:v>
                </c:pt>
                <c:pt idx="11879">
                  <c:v>-10.221817284489642</c:v>
                </c:pt>
                <c:pt idx="11880">
                  <c:v>-10.069264773681208</c:v>
                </c:pt>
                <c:pt idx="11881">
                  <c:v>-9.1410582151494069</c:v>
                </c:pt>
                <c:pt idx="11882">
                  <c:v>-9.7820198063997115</c:v>
                </c:pt>
                <c:pt idx="11883">
                  <c:v>-10.332851940189306</c:v>
                </c:pt>
                <c:pt idx="11884">
                  <c:v>-9.8860016644866828</c:v>
                </c:pt>
                <c:pt idx="11885">
                  <c:v>-10.01832313659691</c:v>
                </c:pt>
                <c:pt idx="11886">
                  <c:v>-10.267467932449268</c:v>
                </c:pt>
                <c:pt idx="11887">
                  <c:v>-9.6225412345314911</c:v>
                </c:pt>
                <c:pt idx="11888">
                  <c:v>-10.225996549796156</c:v>
                </c:pt>
                <c:pt idx="11889">
                  <c:v>-8.9314445058992664</c:v>
                </c:pt>
                <c:pt idx="11890">
                  <c:v>-10.055385560177648</c:v>
                </c:pt>
                <c:pt idx="11891">
                  <c:v>-9.6566636830712085</c:v>
                </c:pt>
                <c:pt idx="11892">
                  <c:v>-10.345578746101019</c:v>
                </c:pt>
                <c:pt idx="11893">
                  <c:v>-9.9128476104255476</c:v>
                </c:pt>
                <c:pt idx="11894">
                  <c:v>-9.1115316140095466</c:v>
                </c:pt>
                <c:pt idx="11895">
                  <c:v>-9.9859496144103606</c:v>
                </c:pt>
                <c:pt idx="11896">
                  <c:v>-10.379901872578744</c:v>
                </c:pt>
                <c:pt idx="11897">
                  <c:v>-10.182421822529259</c:v>
                </c:pt>
                <c:pt idx="11898">
                  <c:v>-9.9670892819172412</c:v>
                </c:pt>
                <c:pt idx="11899">
                  <c:v>-10.12338123914928</c:v>
                </c:pt>
                <c:pt idx="11900">
                  <c:v>-9.83289960960259</c:v>
                </c:pt>
                <c:pt idx="11901">
                  <c:v>-9.1030575081230367</c:v>
                </c:pt>
                <c:pt idx="11902">
                  <c:v>-10.505224235421872</c:v>
                </c:pt>
                <c:pt idx="11903">
                  <c:v>-9.2963027537296412</c:v>
                </c:pt>
                <c:pt idx="11904">
                  <c:v>-9.5344487868260934</c:v>
                </c:pt>
                <c:pt idx="11905">
                  <c:v>-9.0751456043575089</c:v>
                </c:pt>
                <c:pt idx="11906">
                  <c:v>-8.953427208073915</c:v>
                </c:pt>
                <c:pt idx="11907">
                  <c:v>-8.9002380603302793</c:v>
                </c:pt>
                <c:pt idx="11908">
                  <c:v>-9.206753177984309</c:v>
                </c:pt>
                <c:pt idx="11909">
                  <c:v>-9.9496450897214483</c:v>
                </c:pt>
                <c:pt idx="11910">
                  <c:v>-9.7580629097966867</c:v>
                </c:pt>
                <c:pt idx="11911">
                  <c:v>-8.9680694365750977</c:v>
                </c:pt>
                <c:pt idx="11912">
                  <c:v>-10.030502403832665</c:v>
                </c:pt>
                <c:pt idx="11913">
                  <c:v>-10.160132278839809</c:v>
                </c:pt>
                <c:pt idx="11914">
                  <c:v>-10.383242603480879</c:v>
                </c:pt>
                <c:pt idx="11915">
                  <c:v>-10.189087925577056</c:v>
                </c:pt>
                <c:pt idx="11916">
                  <c:v>-9.8850580587840948</c:v>
                </c:pt>
                <c:pt idx="11917">
                  <c:v>-9.8293543436038942</c:v>
                </c:pt>
                <c:pt idx="11918">
                  <c:v>-9.7989354133323054</c:v>
                </c:pt>
                <c:pt idx="11919">
                  <c:v>-9.7151412738374301</c:v>
                </c:pt>
                <c:pt idx="11920">
                  <c:v>-9.8869462964055703</c:v>
                </c:pt>
                <c:pt idx="11921">
                  <c:v>-9.4430597885846232</c:v>
                </c:pt>
                <c:pt idx="11922">
                  <c:v>-10.24007447488667</c:v>
                </c:pt>
                <c:pt idx="11923">
                  <c:v>-10.324991352932441</c:v>
                </c:pt>
                <c:pt idx="11924">
                  <c:v>-10.268933905731954</c:v>
                </c:pt>
                <c:pt idx="11925">
                  <c:v>-9.9537181990086179</c:v>
                </c:pt>
                <c:pt idx="11926">
                  <c:v>-9.7921295883942463</c:v>
                </c:pt>
                <c:pt idx="11927">
                  <c:v>-9.0441027876551328</c:v>
                </c:pt>
                <c:pt idx="11928">
                  <c:v>-9.2990323089711815</c:v>
                </c:pt>
                <c:pt idx="11929">
                  <c:v>-10.236074474886671</c:v>
                </c:pt>
                <c:pt idx="11930">
                  <c:v>-9.904961299853543</c:v>
                </c:pt>
                <c:pt idx="11931">
                  <c:v>-9.8078418761153401</c:v>
                </c:pt>
                <c:pt idx="11932">
                  <c:v>-9.921599569030251</c:v>
                </c:pt>
                <c:pt idx="11933">
                  <c:v>-9.66434236608732</c:v>
                </c:pt>
                <c:pt idx="11934">
                  <c:v>-10.10461733190408</c:v>
                </c:pt>
                <c:pt idx="11935">
                  <c:v>-10.086508497459718</c:v>
                </c:pt>
                <c:pt idx="11936">
                  <c:v>-9.8568773611712466</c:v>
                </c:pt>
                <c:pt idx="11937">
                  <c:v>-9.775510640580233</c:v>
                </c:pt>
                <c:pt idx="11938">
                  <c:v>-9.192021771848351</c:v>
                </c:pt>
                <c:pt idx="11939">
                  <c:v>-10.294785261591745</c:v>
                </c:pt>
                <c:pt idx="11940">
                  <c:v>-9.9098219111040429</c:v>
                </c:pt>
                <c:pt idx="11941">
                  <c:v>-10.103398259474062</c:v>
                </c:pt>
                <c:pt idx="11942">
                  <c:v>-9.9365498342200063</c:v>
                </c:pt>
                <c:pt idx="11943">
                  <c:v>-9.6881816384705708</c:v>
                </c:pt>
                <c:pt idx="11944">
                  <c:v>-9.8441305438407021</c:v>
                </c:pt>
                <c:pt idx="11945">
                  <c:v>-10.454363413736807</c:v>
                </c:pt>
                <c:pt idx="11946">
                  <c:v>-10.375901872578744</c:v>
                </c:pt>
                <c:pt idx="11947">
                  <c:v>-9.3894756194275182</c:v>
                </c:pt>
                <c:pt idx="11948">
                  <c:v>-9.8235871223151108</c:v>
                </c:pt>
                <c:pt idx="11949">
                  <c:v>-10.272301116682565</c:v>
                </c:pt>
                <c:pt idx="11950">
                  <c:v>-9.0880119394312331</c:v>
                </c:pt>
                <c:pt idx="11951">
                  <c:v>-10.285721642336735</c:v>
                </c:pt>
                <c:pt idx="11952">
                  <c:v>-9.4667095172917772</c:v>
                </c:pt>
                <c:pt idx="11953">
                  <c:v>-9.0365793880764862</c:v>
                </c:pt>
                <c:pt idx="11954">
                  <c:v>-9.3033861474797312</c:v>
                </c:pt>
                <c:pt idx="11955">
                  <c:v>-9.623434706425666</c:v>
                </c:pt>
                <c:pt idx="11956">
                  <c:v>-9.4510483904997429</c:v>
                </c:pt>
                <c:pt idx="11957">
                  <c:v>-10.118141283244476</c:v>
                </c:pt>
                <c:pt idx="11958">
                  <c:v>-9.9947545976286207</c:v>
                </c:pt>
                <c:pt idx="11959">
                  <c:v>-9.9735166456080329</c:v>
                </c:pt>
                <c:pt idx="11960">
                  <c:v>-9.7839028697674486</c:v>
                </c:pt>
                <c:pt idx="11961">
                  <c:v>-9.5298191463753206</c:v>
                </c:pt>
                <c:pt idx="11962">
                  <c:v>-10.167861340298394</c:v>
                </c:pt>
                <c:pt idx="11963">
                  <c:v>-10.216428652756935</c:v>
                </c:pt>
                <c:pt idx="11964">
                  <c:v>-9.3259864565873958</c:v>
                </c:pt>
                <c:pt idx="11965">
                  <c:v>-8.7054582508020246</c:v>
                </c:pt>
                <c:pt idx="11966">
                  <c:v>-10.260543387720695</c:v>
                </c:pt>
                <c:pt idx="11967">
                  <c:v>-9.4545043193180689</c:v>
                </c:pt>
                <c:pt idx="11968">
                  <c:v>-10.253274818410507</c:v>
                </c:pt>
                <c:pt idx="11969">
                  <c:v>-8.934393254669871</c:v>
                </c:pt>
                <c:pt idx="11970">
                  <c:v>-9.8087091642191577</c:v>
                </c:pt>
                <c:pt idx="11971">
                  <c:v>-9.8782333767375796</c:v>
                </c:pt>
                <c:pt idx="11972">
                  <c:v>-9.8087091642191577</c:v>
                </c:pt>
                <c:pt idx="11973">
                  <c:v>-9.1426827701842921</c:v>
                </c:pt>
                <c:pt idx="11974">
                  <c:v>-8.9299648963911338</c:v>
                </c:pt>
                <c:pt idx="11975">
                  <c:v>-9.9787776487532547</c:v>
                </c:pt>
                <c:pt idx="11976">
                  <c:v>-9.8148045503831671</c:v>
                </c:pt>
                <c:pt idx="11977">
                  <c:v>-10.03659586883283</c:v>
                </c:pt>
                <c:pt idx="11978">
                  <c:v>-10.092119538412028</c:v>
                </c:pt>
                <c:pt idx="11979">
                  <c:v>-10.161241160441758</c:v>
                </c:pt>
                <c:pt idx="11980">
                  <c:v>-9.4715337275972811</c:v>
                </c:pt>
                <c:pt idx="11981">
                  <c:v>-9.372190120838285</c:v>
                </c:pt>
                <c:pt idx="11982">
                  <c:v>-9.6378557174446478</c:v>
                </c:pt>
                <c:pt idx="11983">
                  <c:v>-9.945718199008617</c:v>
                </c:pt>
                <c:pt idx="11984">
                  <c:v>-9.754965588648254</c:v>
                </c:pt>
                <c:pt idx="11985">
                  <c:v>-9.0549818427431159</c:v>
                </c:pt>
                <c:pt idx="11986">
                  <c:v>-9.9205691068416328</c:v>
                </c:pt>
                <c:pt idx="11987">
                  <c:v>-9.9365804166906582</c:v>
                </c:pt>
                <c:pt idx="11988">
                  <c:v>-10.126621224429396</c:v>
                </c:pt>
                <c:pt idx="11989">
                  <c:v>-9.5410579401157047</c:v>
                </c:pt>
                <c:pt idx="11990">
                  <c:v>-9.6138444122207076</c:v>
                </c:pt>
                <c:pt idx="11991">
                  <c:v>-9.0251205942395334</c:v>
                </c:pt>
                <c:pt idx="11992">
                  <c:v>-9.7723462240634387</c:v>
                </c:pt>
                <c:pt idx="11993">
                  <c:v>-9.7094709729465762</c:v>
                </c:pt>
                <c:pt idx="11994">
                  <c:v>-9.7557853989628232</c:v>
                </c:pt>
                <c:pt idx="11995">
                  <c:v>-9.9653306665963459</c:v>
                </c:pt>
                <c:pt idx="11996">
                  <c:v>-9.5455534198339862</c:v>
                </c:pt>
                <c:pt idx="11997">
                  <c:v>-9.9929072355676123</c:v>
                </c:pt>
                <c:pt idx="11998">
                  <c:v>-10.156024394226701</c:v>
                </c:pt>
                <c:pt idx="11999">
                  <c:v>-9.8990246458431841</c:v>
                </c:pt>
                <c:pt idx="12000">
                  <c:v>-9.4373306106984529</c:v>
                </c:pt>
                <c:pt idx="12001">
                  <c:v>-10.206896220270631</c:v>
                </c:pt>
                <c:pt idx="12002">
                  <c:v>-10.554952417254446</c:v>
                </c:pt>
                <c:pt idx="12003">
                  <c:v>-10.083704077777606</c:v>
                </c:pt>
                <c:pt idx="12004">
                  <c:v>-9.9590892819172403</c:v>
                </c:pt>
                <c:pt idx="12005">
                  <c:v>-8.489363648165007</c:v>
                </c:pt>
                <c:pt idx="12006">
                  <c:v>-9.5059079257462233</c:v>
                </c:pt>
                <c:pt idx="12007">
                  <c:v>-10.499152291627107</c:v>
                </c:pt>
                <c:pt idx="12008">
                  <c:v>-10.051987366776393</c:v>
                </c:pt>
                <c:pt idx="12009">
                  <c:v>-10.17841534204141</c:v>
                </c:pt>
                <c:pt idx="12010">
                  <c:v>-10.342399788804316</c:v>
                </c:pt>
                <c:pt idx="12011">
                  <c:v>-9.2179685993391196</c:v>
                </c:pt>
                <c:pt idx="12012">
                  <c:v>-9.9175995690302514</c:v>
                </c:pt>
                <c:pt idx="12013">
                  <c:v>-9.3534090872261473</c:v>
                </c:pt>
                <c:pt idx="12014">
                  <c:v>-10.271265587013433</c:v>
                </c:pt>
                <c:pt idx="12015">
                  <c:v>-9.7960750079957908</c:v>
                </c:pt>
                <c:pt idx="12016">
                  <c:v>-9.3264778774968473</c:v>
                </c:pt>
                <c:pt idx="12017">
                  <c:v>-10.44309484442662</c:v>
                </c:pt>
                <c:pt idx="12018">
                  <c:v>-9.4551337184916893</c:v>
                </c:pt>
                <c:pt idx="12019">
                  <c:v>-10.33757874610102</c:v>
                </c:pt>
                <c:pt idx="12020">
                  <c:v>-9.0258282023958234</c:v>
                </c:pt>
                <c:pt idx="12021">
                  <c:v>-9.7969345716125087</c:v>
                </c:pt>
                <c:pt idx="12022">
                  <c:v>-9.7883769756539589</c:v>
                </c:pt>
                <c:pt idx="12023">
                  <c:v>-9.8695458911905103</c:v>
                </c:pt>
                <c:pt idx="12024">
                  <c:v>-9.3195012218052042</c:v>
                </c:pt>
                <c:pt idx="12025">
                  <c:v>-10.139283095352223</c:v>
                </c:pt>
                <c:pt idx="12026">
                  <c:v>-10.065940903219138</c:v>
                </c:pt>
                <c:pt idx="12027">
                  <c:v>-10.468805485797795</c:v>
                </c:pt>
                <c:pt idx="12028">
                  <c:v>-9.9215612131331667</c:v>
                </c:pt>
                <c:pt idx="12029">
                  <c:v>-10.107967917074186</c:v>
                </c:pt>
                <c:pt idx="12030">
                  <c:v>-10.117866473931471</c:v>
                </c:pt>
                <c:pt idx="12031">
                  <c:v>-10.141837770616791</c:v>
                </c:pt>
                <c:pt idx="12032">
                  <c:v>-10.350494805120682</c:v>
                </c:pt>
                <c:pt idx="12033">
                  <c:v>-10.153427713776141</c:v>
                </c:pt>
                <c:pt idx="12034">
                  <c:v>-9.8913209238241677</c:v>
                </c:pt>
                <c:pt idx="12035">
                  <c:v>-9.8686114220699235</c:v>
                </c:pt>
                <c:pt idx="12036">
                  <c:v>-9.7525107901312005</c:v>
                </c:pt>
                <c:pt idx="12037">
                  <c:v>-9.8827351310448961</c:v>
                </c:pt>
                <c:pt idx="12038">
                  <c:v>-10.265346729603591</c:v>
                </c:pt>
                <c:pt idx="12039">
                  <c:v>-8.9447821364038607</c:v>
                </c:pt>
                <c:pt idx="12040">
                  <c:v>-9.7023660939878482</c:v>
                </c:pt>
                <c:pt idx="12041">
                  <c:v>-10.468541358068032</c:v>
                </c:pt>
                <c:pt idx="12042">
                  <c:v>-9.2616179658871456</c:v>
                </c:pt>
                <c:pt idx="12043">
                  <c:v>-9.6696713585500547</c:v>
                </c:pt>
                <c:pt idx="12044">
                  <c:v>-9.7124977983929721</c:v>
                </c:pt>
                <c:pt idx="12045">
                  <c:v>-9.8244594054205621</c:v>
                </c:pt>
                <c:pt idx="12046">
                  <c:v>-9.0077844208927473</c:v>
                </c:pt>
                <c:pt idx="12047">
                  <c:v>-9.3483775087630789</c:v>
                </c:pt>
                <c:pt idx="12048">
                  <c:v>-10.367901872578745</c:v>
                </c:pt>
                <c:pt idx="12049">
                  <c:v>-9.7920750079957912</c:v>
                </c:pt>
                <c:pt idx="12050">
                  <c:v>-10.222415894848943</c:v>
                </c:pt>
                <c:pt idx="12051">
                  <c:v>-10.121365130264278</c:v>
                </c:pt>
                <c:pt idx="12052">
                  <c:v>-10.401901867443302</c:v>
                </c:pt>
                <c:pt idx="12053">
                  <c:v>-9.9739496144103601</c:v>
                </c:pt>
                <c:pt idx="12054">
                  <c:v>-10.065464595531711</c:v>
                </c:pt>
                <c:pt idx="12055">
                  <c:v>-10.367901872578745</c:v>
                </c:pt>
                <c:pt idx="12056">
                  <c:v>-10.341628747778683</c:v>
                </c:pt>
                <c:pt idx="12057">
                  <c:v>-10.053774123448871</c:v>
                </c:pt>
                <c:pt idx="12058">
                  <c:v>-8.8657694261321929</c:v>
                </c:pt>
                <c:pt idx="12059">
                  <c:v>-10.163806489989774</c:v>
                </c:pt>
                <c:pt idx="12060">
                  <c:v>-10.105199085194997</c:v>
                </c:pt>
                <c:pt idx="12061">
                  <c:v>-10.105199085194997</c:v>
                </c:pt>
                <c:pt idx="12062">
                  <c:v>-10.205658031703402</c:v>
                </c:pt>
                <c:pt idx="12063">
                  <c:v>-9.2445273897037588</c:v>
                </c:pt>
                <c:pt idx="12064">
                  <c:v>-10.008524884198684</c:v>
                </c:pt>
                <c:pt idx="12065">
                  <c:v>-9.1330720345093326</c:v>
                </c:pt>
                <c:pt idx="12066">
                  <c:v>-9.9530187470540312</c:v>
                </c:pt>
                <c:pt idx="12067">
                  <c:v>-9.561087728085063</c:v>
                </c:pt>
                <c:pt idx="12068">
                  <c:v>-9.8271388593617832</c:v>
                </c:pt>
                <c:pt idx="12069">
                  <c:v>-9.0371828984228877</c:v>
                </c:pt>
                <c:pt idx="12070">
                  <c:v>-9.8911642440939112</c:v>
                </c:pt>
                <c:pt idx="12071">
                  <c:v>-10.256933905731955</c:v>
                </c:pt>
                <c:pt idx="12072">
                  <c:v>-10.468541358068032</c:v>
                </c:pt>
                <c:pt idx="12073">
                  <c:v>-9.5012929954806769</c:v>
                </c:pt>
                <c:pt idx="12074">
                  <c:v>-9.1895855536361832</c:v>
                </c:pt>
                <c:pt idx="12075">
                  <c:v>-10.091751274562084</c:v>
                </c:pt>
                <c:pt idx="12076">
                  <c:v>-9.4776440864496436</c:v>
                </c:pt>
                <c:pt idx="12077">
                  <c:v>-9.6666916336250317</c:v>
                </c:pt>
                <c:pt idx="12078">
                  <c:v>-9.7801295883942476</c:v>
                </c:pt>
                <c:pt idx="12079">
                  <c:v>-10.097838117718261</c:v>
                </c:pt>
                <c:pt idx="12080">
                  <c:v>-9.9499221699283087</c:v>
                </c:pt>
                <c:pt idx="12081">
                  <c:v>-9.8950246458431845</c:v>
                </c:pt>
                <c:pt idx="12082">
                  <c:v>-10.057264773681208</c:v>
                </c:pt>
                <c:pt idx="12083">
                  <c:v>-9.5967099078151215</c:v>
                </c:pt>
                <c:pt idx="12084">
                  <c:v>-10.204276028287255</c:v>
                </c:pt>
                <c:pt idx="12085">
                  <c:v>-9.7323204059271529</c:v>
                </c:pt>
                <c:pt idx="12086">
                  <c:v>-10.070185199345653</c:v>
                </c:pt>
                <c:pt idx="12087">
                  <c:v>-9.8015773191777935</c:v>
                </c:pt>
                <c:pt idx="12088">
                  <c:v>-10.336789799531857</c:v>
                </c:pt>
                <c:pt idx="12089">
                  <c:v>-9.9447856146643669</c:v>
                </c:pt>
                <c:pt idx="12090">
                  <c:v>-9.7211640640283719</c:v>
                </c:pt>
                <c:pt idx="12091">
                  <c:v>-9.071350455922639</c:v>
                </c:pt>
                <c:pt idx="12092">
                  <c:v>-9.8740016644866841</c:v>
                </c:pt>
                <c:pt idx="12093">
                  <c:v>-10.52459880526852</c:v>
                </c:pt>
                <c:pt idx="12094">
                  <c:v>-10.000843061864853</c:v>
                </c:pt>
                <c:pt idx="12095">
                  <c:v>-10.379651081187243</c:v>
                </c:pt>
                <c:pt idx="12096">
                  <c:v>-9.9835356107554816</c:v>
                </c:pt>
                <c:pt idx="12097">
                  <c:v>-10.391561400511122</c:v>
                </c:pt>
                <c:pt idx="12098">
                  <c:v>-9.1823169843259969</c:v>
                </c:pt>
                <c:pt idx="12099">
                  <c:v>-9.8262447893252443</c:v>
                </c:pt>
                <c:pt idx="12100">
                  <c:v>-9.5370579401157052</c:v>
                </c:pt>
                <c:pt idx="12101">
                  <c:v>-9.6696713585500547</c:v>
                </c:pt>
                <c:pt idx="12102">
                  <c:v>-9.6267244051052234</c:v>
                </c:pt>
                <c:pt idx="12103">
                  <c:v>-10.475846363170056</c:v>
                </c:pt>
                <c:pt idx="12104">
                  <c:v>-10.006732227098979</c:v>
                </c:pt>
                <c:pt idx="12105">
                  <c:v>-9.8531716424196638</c:v>
                </c:pt>
                <c:pt idx="12106">
                  <c:v>-9.85039807232328</c:v>
                </c:pt>
                <c:pt idx="12107">
                  <c:v>-10.126196176192943</c:v>
                </c:pt>
                <c:pt idx="12108">
                  <c:v>-10.155861340298394</c:v>
                </c:pt>
                <c:pt idx="12109">
                  <c:v>-9.8881277372196692</c:v>
                </c:pt>
                <c:pt idx="12110">
                  <c:v>-8.8906348517319227</c:v>
                </c:pt>
                <c:pt idx="12111">
                  <c:v>-9.9195377662804614</c:v>
                </c:pt>
                <c:pt idx="12112">
                  <c:v>-10.301201265165393</c:v>
                </c:pt>
                <c:pt idx="12113">
                  <c:v>-9.9892285826094671</c:v>
                </c:pt>
                <c:pt idx="12114">
                  <c:v>-9.7171640640283705</c:v>
                </c:pt>
                <c:pt idx="12115">
                  <c:v>-9.9387394677492082</c:v>
                </c:pt>
                <c:pt idx="12116">
                  <c:v>-9.9215391242253723</c:v>
                </c:pt>
                <c:pt idx="12117">
                  <c:v>-9.2571516093853088</c:v>
                </c:pt>
                <c:pt idx="12118">
                  <c:v>-9.4814557313045835</c:v>
                </c:pt>
                <c:pt idx="12119">
                  <c:v>-10.389276285498195</c:v>
                </c:pt>
                <c:pt idx="12120">
                  <c:v>-9.6784504833752578</c:v>
                </c:pt>
                <c:pt idx="12121">
                  <c:v>-10.093838117718262</c:v>
                </c:pt>
                <c:pt idx="12122">
                  <c:v>-10.060288442388142</c:v>
                </c:pt>
                <c:pt idx="12123">
                  <c:v>-10.187935961735469</c:v>
                </c:pt>
                <c:pt idx="12124">
                  <c:v>-9.3021216533583484</c:v>
                </c:pt>
                <c:pt idx="12125">
                  <c:v>-10.301201265165393</c:v>
                </c:pt>
                <c:pt idx="12126">
                  <c:v>-10.460805485797794</c:v>
                </c:pt>
                <c:pt idx="12127">
                  <c:v>-9.956287316364218</c:v>
                </c:pt>
                <c:pt idx="12128">
                  <c:v>-9.9816802759532486</c:v>
                </c:pt>
                <c:pt idx="12129">
                  <c:v>-10.068555157061009</c:v>
                </c:pt>
                <c:pt idx="12130">
                  <c:v>-9.846713702159267</c:v>
                </c:pt>
                <c:pt idx="12131">
                  <c:v>-9.4875128615958531</c:v>
                </c:pt>
                <c:pt idx="12132">
                  <c:v>-8.6217066219050817</c:v>
                </c:pt>
                <c:pt idx="12133">
                  <c:v>-10.055599691656642</c:v>
                </c:pt>
                <c:pt idx="12134">
                  <c:v>-10.394441349065939</c:v>
                </c:pt>
                <c:pt idx="12135">
                  <c:v>-10.126196176192943</c:v>
                </c:pt>
                <c:pt idx="12136">
                  <c:v>-9.7535458395423529</c:v>
                </c:pt>
                <c:pt idx="12137">
                  <c:v>-10.165094719194228</c:v>
                </c:pt>
                <c:pt idx="12138">
                  <c:v>-8.975685601802244</c:v>
                </c:pt>
                <c:pt idx="12139">
                  <c:v>-9.6320065785448943</c:v>
                </c:pt>
                <c:pt idx="12140">
                  <c:v>-9.9397619386898874</c:v>
                </c:pt>
                <c:pt idx="12141">
                  <c:v>-9.6009822461883978</c:v>
                </c:pt>
                <c:pt idx="12142">
                  <c:v>-8.9497754821209607</c:v>
                </c:pt>
                <c:pt idx="12143">
                  <c:v>-9.053226746947665</c:v>
                </c:pt>
                <c:pt idx="12144">
                  <c:v>-10.208601225859454</c:v>
                </c:pt>
                <c:pt idx="12145">
                  <c:v>-9.8177881917402487</c:v>
                </c:pt>
                <c:pt idx="12146">
                  <c:v>-10.039385560177649</c:v>
                </c:pt>
                <c:pt idx="12147">
                  <c:v>-9.6227244051052239</c:v>
                </c:pt>
                <c:pt idx="12148">
                  <c:v>-9.8814056221356239</c:v>
                </c:pt>
                <c:pt idx="12149">
                  <c:v>-9.7469655886482531</c:v>
                </c:pt>
                <c:pt idx="12150">
                  <c:v>-10.158489448094056</c:v>
                </c:pt>
                <c:pt idx="12151">
                  <c:v>-9.6058444122207085</c:v>
                </c:pt>
                <c:pt idx="12152">
                  <c:v>-8.6937019284481192</c:v>
                </c:pt>
                <c:pt idx="12153">
                  <c:v>-9.5544576308027924</c:v>
                </c:pt>
                <c:pt idx="12154">
                  <c:v>-9.7812289511649411</c:v>
                </c:pt>
                <c:pt idx="12155">
                  <c:v>-9.9397619386898874</c:v>
                </c:pt>
                <c:pt idx="12156">
                  <c:v>-10.215600369000162</c:v>
                </c:pt>
                <c:pt idx="12157">
                  <c:v>-9.8500981374022363</c:v>
                </c:pt>
                <c:pt idx="12158">
                  <c:v>-10.033093767386832</c:v>
                </c:pt>
                <c:pt idx="12159">
                  <c:v>-9.8947973058879679</c:v>
                </c:pt>
                <c:pt idx="12160">
                  <c:v>-10.343388277014855</c:v>
                </c:pt>
                <c:pt idx="12161">
                  <c:v>-10.034238907913686</c:v>
                </c:pt>
                <c:pt idx="12162">
                  <c:v>-10.028528243268033</c:v>
                </c:pt>
                <c:pt idx="12163">
                  <c:v>-9.8928476104255481</c:v>
                </c:pt>
                <c:pt idx="12164">
                  <c:v>-9.8023069299826933</c:v>
                </c:pt>
                <c:pt idx="12165">
                  <c:v>-9.7307603906745452</c:v>
                </c:pt>
                <c:pt idx="12166">
                  <c:v>-10.373342588954161</c:v>
                </c:pt>
                <c:pt idx="12167">
                  <c:v>-9.7203195284534711</c:v>
                </c:pt>
                <c:pt idx="12168">
                  <c:v>-10.257782087141612</c:v>
                </c:pt>
                <c:pt idx="12169">
                  <c:v>-9.8774056221356226</c:v>
                </c:pt>
                <c:pt idx="12170">
                  <c:v>-10.254822667025516</c:v>
                </c:pt>
                <c:pt idx="12171">
                  <c:v>-9.1287003993465827</c:v>
                </c:pt>
                <c:pt idx="12172">
                  <c:v>-9.888961299853543</c:v>
                </c:pt>
                <c:pt idx="12173">
                  <c:v>-9.3820862372924694</c:v>
                </c:pt>
                <c:pt idx="12174">
                  <c:v>-10.033093767386832</c:v>
                </c:pt>
                <c:pt idx="12175">
                  <c:v>-9.5316239359665591</c:v>
                </c:pt>
                <c:pt idx="12176">
                  <c:v>-9.3596629044555986</c:v>
                </c:pt>
                <c:pt idx="12177">
                  <c:v>-9.9225627875283671</c:v>
                </c:pt>
                <c:pt idx="12178">
                  <c:v>-10.237274818410505</c:v>
                </c:pt>
                <c:pt idx="12179">
                  <c:v>-10.204601225859454</c:v>
                </c:pt>
                <c:pt idx="12180">
                  <c:v>-10.02059586883283</c:v>
                </c:pt>
                <c:pt idx="12181">
                  <c:v>-8.9023689126305978</c:v>
                </c:pt>
                <c:pt idx="12182">
                  <c:v>-9.176021771848351</c:v>
                </c:pt>
                <c:pt idx="12183">
                  <c:v>-9.7892451956647779</c:v>
                </c:pt>
                <c:pt idx="12184">
                  <c:v>-9.6706723610034064</c:v>
                </c:pt>
                <c:pt idx="12185">
                  <c:v>-9.929645089721447</c:v>
                </c:pt>
                <c:pt idx="12186">
                  <c:v>-9.9460533975203926</c:v>
                </c:pt>
                <c:pt idx="12187">
                  <c:v>-10.31443263027761</c:v>
                </c:pt>
                <c:pt idx="12188">
                  <c:v>-10.165082127713953</c:v>
                </c:pt>
                <c:pt idx="12189">
                  <c:v>-9.8473216119783959</c:v>
                </c:pt>
                <c:pt idx="12190">
                  <c:v>-10.065742565262072</c:v>
                </c:pt>
                <c:pt idx="12191">
                  <c:v>-9.6366636830712089</c:v>
                </c:pt>
                <c:pt idx="12192">
                  <c:v>-9.8987098754036911</c:v>
                </c:pt>
                <c:pt idx="12193">
                  <c:v>-8.8967831122622574</c:v>
                </c:pt>
                <c:pt idx="12194">
                  <c:v>-10.340122901124648</c:v>
                </c:pt>
                <c:pt idx="12195">
                  <c:v>-9.91553776628046</c:v>
                </c:pt>
                <c:pt idx="12196">
                  <c:v>-9.4437141321209079</c:v>
                </c:pt>
                <c:pt idx="12197">
                  <c:v>-9.9564682580772459</c:v>
                </c:pt>
                <c:pt idx="12198">
                  <c:v>-10.221494898692685</c:v>
                </c:pt>
                <c:pt idx="12199">
                  <c:v>-9.9906606763855681</c:v>
                </c:pt>
                <c:pt idx="12200">
                  <c:v>-10.094738491583994</c:v>
                </c:pt>
                <c:pt idx="12201">
                  <c:v>-10.077706789738935</c:v>
                </c:pt>
                <c:pt idx="12202">
                  <c:v>-8.3458453902907852</c:v>
                </c:pt>
                <c:pt idx="12203">
                  <c:v>-10.200428652756933</c:v>
                </c:pt>
                <c:pt idx="12204">
                  <c:v>-10.114621224429396</c:v>
                </c:pt>
                <c:pt idx="12205">
                  <c:v>-9.8660016644866833</c:v>
                </c:pt>
                <c:pt idx="12206">
                  <c:v>-10.086180895625445</c:v>
                </c:pt>
                <c:pt idx="12207">
                  <c:v>-8.8170400881868733</c:v>
                </c:pt>
                <c:pt idx="12208">
                  <c:v>-9.5914586093615615</c:v>
                </c:pt>
                <c:pt idx="12209">
                  <c:v>-9.6116511659863306</c:v>
                </c:pt>
                <c:pt idx="12210">
                  <c:v>-9.8612938536997277</c:v>
                </c:pt>
                <c:pt idx="12211">
                  <c:v>-9.6352148270825442</c:v>
                </c:pt>
                <c:pt idx="12212">
                  <c:v>-9.918541535143099</c:v>
                </c:pt>
                <c:pt idx="12213">
                  <c:v>-9.9016559120226564</c:v>
                </c:pt>
                <c:pt idx="12214">
                  <c:v>-9.7388781036282808</c:v>
                </c:pt>
                <c:pt idx="12215">
                  <c:v>-9.9575166456080328</c:v>
                </c:pt>
                <c:pt idx="12216">
                  <c:v>-8.9149119315172687</c:v>
                </c:pt>
                <c:pt idx="12217">
                  <c:v>-9.5106777723768587</c:v>
                </c:pt>
                <c:pt idx="12218">
                  <c:v>-9.4945232916690969</c:v>
                </c:pt>
                <c:pt idx="12219">
                  <c:v>-9.4786637829093419</c:v>
                </c:pt>
                <c:pt idx="12220">
                  <c:v>-8.9506985387376936</c:v>
                </c:pt>
                <c:pt idx="12221">
                  <c:v>-9.5928362289426676</c:v>
                </c:pt>
                <c:pt idx="12222">
                  <c:v>-9.7586758601567212</c:v>
                </c:pt>
                <c:pt idx="12223">
                  <c:v>-9.9095612131331663</c:v>
                </c:pt>
                <c:pt idx="12224">
                  <c:v>-9.9723285093993912</c:v>
                </c:pt>
                <c:pt idx="12225">
                  <c:v>-9.9670095156569563</c:v>
                </c:pt>
                <c:pt idx="12226">
                  <c:v>-9.5955980403754388</c:v>
                </c:pt>
                <c:pt idx="12227">
                  <c:v>-10.218917649156259</c:v>
                </c:pt>
                <c:pt idx="12228">
                  <c:v>-10.270241629798532</c:v>
                </c:pt>
                <c:pt idx="12229">
                  <c:v>-10.186769899143084</c:v>
                </c:pt>
                <c:pt idx="12230">
                  <c:v>-9.6895916053375082</c:v>
                </c:pt>
                <c:pt idx="12231">
                  <c:v>-10.106858378268084</c:v>
                </c:pt>
                <c:pt idx="12232">
                  <c:v>-9.7447205768068201</c:v>
                </c:pt>
                <c:pt idx="12233">
                  <c:v>-10.045264773681209</c:v>
                </c:pt>
                <c:pt idx="12234">
                  <c:v>-10.255265587013431</c:v>
                </c:pt>
                <c:pt idx="12235">
                  <c:v>-9.5888362289426681</c:v>
                </c:pt>
                <c:pt idx="12236">
                  <c:v>-10.416304780653206</c:v>
                </c:pt>
                <c:pt idx="12237">
                  <c:v>-9.2608863050776087</c:v>
                </c:pt>
                <c:pt idx="12238">
                  <c:v>-8.7768378849867847</c:v>
                </c:pt>
                <c:pt idx="12239">
                  <c:v>-10.247873295893505</c:v>
                </c:pt>
                <c:pt idx="12240">
                  <c:v>-9.9006119748774566</c:v>
                </c:pt>
                <c:pt idx="12241">
                  <c:v>-9.9866606763855685</c:v>
                </c:pt>
                <c:pt idx="12242">
                  <c:v>-8.849344612875786</c:v>
                </c:pt>
                <c:pt idx="12243">
                  <c:v>-10.161082127713954</c:v>
                </c:pt>
                <c:pt idx="12244">
                  <c:v>-9.959833684097692</c:v>
                </c:pt>
                <c:pt idx="12245">
                  <c:v>-9.9630095156569567</c:v>
                </c:pt>
                <c:pt idx="12246">
                  <c:v>-10.226066569872856</c:v>
                </c:pt>
                <c:pt idx="12247">
                  <c:v>-9.7655910898592797</c:v>
                </c:pt>
                <c:pt idx="12248">
                  <c:v>-10.28241120139198</c:v>
                </c:pt>
                <c:pt idx="12249">
                  <c:v>-9.4276061576043322</c:v>
                </c:pt>
                <c:pt idx="12250">
                  <c:v>-10.137427713776141</c:v>
                </c:pt>
                <c:pt idx="12251">
                  <c:v>-10.087060621739644</c:v>
                </c:pt>
                <c:pt idx="12252">
                  <c:v>-9.9441264031912731</c:v>
                </c:pt>
                <c:pt idx="12253">
                  <c:v>-9.2486855031418678</c:v>
                </c:pt>
                <c:pt idx="12254">
                  <c:v>-9.7203204059271524</c:v>
                </c:pt>
                <c:pt idx="12255">
                  <c:v>-8.7880069733428812</c:v>
                </c:pt>
                <c:pt idx="12256">
                  <c:v>-8.9676856018022448</c:v>
                </c:pt>
                <c:pt idx="12257">
                  <c:v>-9.9055612131331667</c:v>
                </c:pt>
                <c:pt idx="12258">
                  <c:v>-9.7028527631355352</c:v>
                </c:pt>
                <c:pt idx="12259">
                  <c:v>-9.145138729709954</c:v>
                </c:pt>
                <c:pt idx="12260">
                  <c:v>-10.294753703404947</c:v>
                </c:pt>
                <c:pt idx="12261">
                  <c:v>-10.181298454507093</c:v>
                </c:pt>
                <c:pt idx="12262">
                  <c:v>-9.9833973451939055</c:v>
                </c:pt>
                <c:pt idx="12263">
                  <c:v>-9.9338104985163795</c:v>
                </c:pt>
                <c:pt idx="12264">
                  <c:v>-10.163750605892082</c:v>
                </c:pt>
                <c:pt idx="12265">
                  <c:v>-10.313602666510931</c:v>
                </c:pt>
                <c:pt idx="12266">
                  <c:v>-10.167768757840392</c:v>
                </c:pt>
                <c:pt idx="12267">
                  <c:v>-9.2906913962926279</c:v>
                </c:pt>
                <c:pt idx="12268">
                  <c:v>-10.055821690502796</c:v>
                </c:pt>
                <c:pt idx="12269">
                  <c:v>-10.094432000893569</c:v>
                </c:pt>
                <c:pt idx="12270">
                  <c:v>-9.9195710162704849</c:v>
                </c:pt>
                <c:pt idx="12271">
                  <c:v>-10.154446580058233</c:v>
                </c:pt>
                <c:pt idx="12272">
                  <c:v>-10.181298454507093</c:v>
                </c:pt>
                <c:pt idx="12273">
                  <c:v>-10.471647633848924</c:v>
                </c:pt>
                <c:pt idx="12274">
                  <c:v>-10.179935961735469</c:v>
                </c:pt>
                <c:pt idx="12275">
                  <c:v>-9.8498140316847937</c:v>
                </c:pt>
                <c:pt idx="12276">
                  <c:v>-9.6480243934909247</c:v>
                </c:pt>
                <c:pt idx="12277">
                  <c:v>-10.114400442706771</c:v>
                </c:pt>
                <c:pt idx="12278">
                  <c:v>-10.246402357415283</c:v>
                </c:pt>
                <c:pt idx="12279">
                  <c:v>-9.0526316422970687</c:v>
                </c:pt>
                <c:pt idx="12280">
                  <c:v>-9.6841894353278573</c:v>
                </c:pt>
                <c:pt idx="12281">
                  <c:v>-8.9291046123547719</c:v>
                </c:pt>
                <c:pt idx="12282">
                  <c:v>-10.502671966205419</c:v>
                </c:pt>
                <c:pt idx="12283">
                  <c:v>-10.261225054397132</c:v>
                </c:pt>
                <c:pt idx="12284">
                  <c:v>-10.184029868593843</c:v>
                </c:pt>
                <c:pt idx="12285">
                  <c:v>-10.143934028571584</c:v>
                </c:pt>
                <c:pt idx="12286">
                  <c:v>-10.019986591279832</c:v>
                </c:pt>
                <c:pt idx="12287">
                  <c:v>-10.092903094918183</c:v>
                </c:pt>
                <c:pt idx="12288">
                  <c:v>-8.9234934285060223</c:v>
                </c:pt>
                <c:pt idx="12289">
                  <c:v>-9.4462284510601791</c:v>
                </c:pt>
                <c:pt idx="12290">
                  <c:v>-9.5516980260762825</c:v>
                </c:pt>
                <c:pt idx="12291">
                  <c:v>-8.9062804600508461</c:v>
                </c:pt>
                <c:pt idx="12292">
                  <c:v>-10.23508479969732</c:v>
                </c:pt>
                <c:pt idx="12293">
                  <c:v>-10.260220191722922</c:v>
                </c:pt>
                <c:pt idx="12294">
                  <c:v>-8.8324937011229352</c:v>
                </c:pt>
                <c:pt idx="12295">
                  <c:v>-10.154421822529258</c:v>
                </c:pt>
                <c:pt idx="12296">
                  <c:v>-10.296991352932441</c:v>
                </c:pt>
                <c:pt idx="12297">
                  <c:v>-10.337025579976215</c:v>
                </c:pt>
                <c:pt idx="12298">
                  <c:v>-9.3495572332090671</c:v>
                </c:pt>
                <c:pt idx="12299">
                  <c:v>-10.083060621739644</c:v>
                </c:pt>
                <c:pt idx="12300">
                  <c:v>-9.5333145046538252</c:v>
                </c:pt>
                <c:pt idx="12301">
                  <c:v>-9.6410775239507629</c:v>
                </c:pt>
                <c:pt idx="12302">
                  <c:v>-8.9807106267391692</c:v>
                </c:pt>
                <c:pt idx="12303">
                  <c:v>-9.555688487752624</c:v>
                </c:pt>
                <c:pt idx="12304">
                  <c:v>-10.087967917074186</c:v>
                </c:pt>
                <c:pt idx="12305">
                  <c:v>-10.332122901124649</c:v>
                </c:pt>
                <c:pt idx="12306">
                  <c:v>-9.309987332629948</c:v>
                </c:pt>
                <c:pt idx="12307">
                  <c:v>-9.0617440818405068</c:v>
                </c:pt>
                <c:pt idx="12308">
                  <c:v>-10.123117931443666</c:v>
                </c:pt>
                <c:pt idx="12309">
                  <c:v>-10.229274818410506</c:v>
                </c:pt>
                <c:pt idx="12310">
                  <c:v>-9.6817294870855797</c:v>
                </c:pt>
                <c:pt idx="12311">
                  <c:v>-10.233628656919056</c:v>
                </c:pt>
                <c:pt idx="12312">
                  <c:v>-10.454415337141887</c:v>
                </c:pt>
                <c:pt idx="12313">
                  <c:v>-10.128257526107154</c:v>
                </c:pt>
                <c:pt idx="12314">
                  <c:v>-10.414093841973266</c:v>
                </c:pt>
                <c:pt idx="12315">
                  <c:v>-10.188276028287255</c:v>
                </c:pt>
                <c:pt idx="12316">
                  <c:v>-9.1646155362524429</c:v>
                </c:pt>
                <c:pt idx="12317">
                  <c:v>-10.272305102686097</c:v>
                </c:pt>
                <c:pt idx="12318">
                  <c:v>-10.002502403832665</c:v>
                </c:pt>
                <c:pt idx="12319">
                  <c:v>-8.440273473497788</c:v>
                </c:pt>
                <c:pt idx="12320">
                  <c:v>-9.8761277372196687</c:v>
                </c:pt>
                <c:pt idx="12321">
                  <c:v>-10.141241160441758</c:v>
                </c:pt>
                <c:pt idx="12322">
                  <c:v>-8.4806978239989537</c:v>
                </c:pt>
                <c:pt idx="12323">
                  <c:v>-10.068502924038516</c:v>
                </c:pt>
                <c:pt idx="12324">
                  <c:v>-9.7179259312711732</c:v>
                </c:pt>
                <c:pt idx="12325">
                  <c:v>-9.5051899620205305</c:v>
                </c:pt>
                <c:pt idx="12326">
                  <c:v>-9.7020026812342905</c:v>
                </c:pt>
                <c:pt idx="12327">
                  <c:v>-9.7083369952783869</c:v>
                </c:pt>
                <c:pt idx="12328">
                  <c:v>-10.151769640426473</c:v>
                </c:pt>
                <c:pt idx="12329">
                  <c:v>-9.0628772704732601</c:v>
                </c:pt>
                <c:pt idx="12330">
                  <c:v>-10.010342718506323</c:v>
                </c:pt>
                <c:pt idx="12331">
                  <c:v>-9.6611657015383692</c:v>
                </c:pt>
                <c:pt idx="12332">
                  <c:v>-9.646981294946734</c:v>
                </c:pt>
                <c:pt idx="12333">
                  <c:v>-9.8402461346455716</c:v>
                </c:pt>
                <c:pt idx="12334">
                  <c:v>-9.8048996096025895</c:v>
                </c:pt>
                <c:pt idx="12335">
                  <c:v>-9.6272148270825433</c:v>
                </c:pt>
                <c:pt idx="12336">
                  <c:v>-10.242402357415283</c:v>
                </c:pt>
                <c:pt idx="12337">
                  <c:v>-9.7726452346793309</c:v>
                </c:pt>
                <c:pt idx="12338">
                  <c:v>-9.7864463427258279</c:v>
                </c:pt>
                <c:pt idx="12339">
                  <c:v>-9.8975995690302501</c:v>
                </c:pt>
                <c:pt idx="12340">
                  <c:v>-9.4474046042037472</c:v>
                </c:pt>
                <c:pt idx="12341">
                  <c:v>-10.401647113643072</c:v>
                </c:pt>
                <c:pt idx="12342">
                  <c:v>-9.1970858869015579</c:v>
                </c:pt>
                <c:pt idx="12343">
                  <c:v>-9.9005691068416333</c:v>
                </c:pt>
                <c:pt idx="12344">
                  <c:v>-9.8448835667176056</c:v>
                </c:pt>
                <c:pt idx="12345">
                  <c:v>-9.8790246458431845</c:v>
                </c:pt>
                <c:pt idx="12346">
                  <c:v>-9.8210348530986575</c:v>
                </c:pt>
                <c:pt idx="12347">
                  <c:v>-9.7548578083593647</c:v>
                </c:pt>
                <c:pt idx="12348">
                  <c:v>-9.9611332061129616</c:v>
                </c:pt>
                <c:pt idx="12349">
                  <c:v>-9.9145627875283679</c:v>
                </c:pt>
                <c:pt idx="12350">
                  <c:v>-9.8956255023536972</c:v>
                </c:pt>
                <c:pt idx="12351">
                  <c:v>-9.9568910049389121</c:v>
                </c:pt>
                <c:pt idx="12352">
                  <c:v>-9.8722801607673869</c:v>
                </c:pt>
                <c:pt idx="12353">
                  <c:v>-9.8156230663468058</c:v>
                </c:pt>
                <c:pt idx="12354">
                  <c:v>-9.8598919567753089</c:v>
                </c:pt>
                <c:pt idx="12355">
                  <c:v>-10.315977660000099</c:v>
                </c:pt>
                <c:pt idx="12356">
                  <c:v>-10.205006991111311</c:v>
                </c:pt>
                <c:pt idx="12357">
                  <c:v>-9.0512383421084319</c:v>
                </c:pt>
                <c:pt idx="12358">
                  <c:v>-9.8975995690302501</c:v>
                </c:pt>
                <c:pt idx="12359">
                  <c:v>-9.0979726528544838</c:v>
                </c:pt>
                <c:pt idx="12360">
                  <c:v>-9.1740150166678287</c:v>
                </c:pt>
                <c:pt idx="12361">
                  <c:v>-10.094141283244475</c:v>
                </c:pt>
                <c:pt idx="12362">
                  <c:v>-10.380716246286742</c:v>
                </c:pt>
                <c:pt idx="12363">
                  <c:v>-9.6863660939878464</c:v>
                </c:pt>
                <c:pt idx="12364">
                  <c:v>-9.5910626997909532</c:v>
                </c:pt>
                <c:pt idx="12365">
                  <c:v>-9.9718302497336531</c:v>
                </c:pt>
                <c:pt idx="12366">
                  <c:v>-9.6649372618012226</c:v>
                </c:pt>
                <c:pt idx="12367">
                  <c:v>-9.247953511698233</c:v>
                </c:pt>
                <c:pt idx="12368">
                  <c:v>-9.9423752716095724</c:v>
                </c:pt>
                <c:pt idx="12369">
                  <c:v>-10.059704077777607</c:v>
                </c:pt>
                <c:pt idx="12370">
                  <c:v>-9.3561370103421098</c:v>
                </c:pt>
                <c:pt idx="12371">
                  <c:v>-9.8371716424196638</c:v>
                </c:pt>
                <c:pt idx="12372">
                  <c:v>-9.3641572793649921</c:v>
                </c:pt>
                <c:pt idx="12373">
                  <c:v>-9.6995819343308138</c:v>
                </c:pt>
                <c:pt idx="12374">
                  <c:v>-10.121683927294521</c:v>
                </c:pt>
                <c:pt idx="12375">
                  <c:v>-10.130725083642147</c:v>
                </c:pt>
                <c:pt idx="12376">
                  <c:v>-9.7815773191777939</c:v>
                </c:pt>
                <c:pt idx="12377">
                  <c:v>-9.7815773191777939</c:v>
                </c:pt>
                <c:pt idx="12378">
                  <c:v>-9.9581970016700705</c:v>
                </c:pt>
                <c:pt idx="12379">
                  <c:v>-9.9268365930997469</c:v>
                </c:pt>
                <c:pt idx="12380">
                  <c:v>-10.064502924038516</c:v>
                </c:pt>
                <c:pt idx="12381">
                  <c:v>-9.6815916053375091</c:v>
                </c:pt>
                <c:pt idx="12382">
                  <c:v>-7.8227537539089234</c:v>
                </c:pt>
                <c:pt idx="12383">
                  <c:v>-10.040769508619739</c:v>
                </c:pt>
                <c:pt idx="12384">
                  <c:v>-9.6586723610034078</c:v>
                </c:pt>
                <c:pt idx="12385">
                  <c:v>-9.6940670652404339</c:v>
                </c:pt>
                <c:pt idx="12386">
                  <c:v>-9.6152890328916882</c:v>
                </c:pt>
                <c:pt idx="12387">
                  <c:v>-9.3636202846252861</c:v>
                </c:pt>
                <c:pt idx="12388">
                  <c:v>-10.347901872578744</c:v>
                </c:pt>
                <c:pt idx="12389">
                  <c:v>-9.7334273445629407</c:v>
                </c:pt>
                <c:pt idx="12390">
                  <c:v>-10.082738491583994</c:v>
                </c:pt>
                <c:pt idx="12391">
                  <c:v>-8.3620201154813429</c:v>
                </c:pt>
                <c:pt idx="12392">
                  <c:v>-9.963535610755482</c:v>
                </c:pt>
                <c:pt idx="12393">
                  <c:v>-9.8906401489141533</c:v>
                </c:pt>
                <c:pt idx="12394">
                  <c:v>-10.364735518908368</c:v>
                </c:pt>
                <c:pt idx="12395">
                  <c:v>-10.006342718506321</c:v>
                </c:pt>
                <c:pt idx="12396">
                  <c:v>-10.363037397226131</c:v>
                </c:pt>
                <c:pt idx="12397">
                  <c:v>-9.7483462240634395</c:v>
                </c:pt>
                <c:pt idx="12398">
                  <c:v>-8.5985577011884846</c:v>
                </c:pt>
                <c:pt idx="12399">
                  <c:v>-8.747449572212485</c:v>
                </c:pt>
                <c:pt idx="12400">
                  <c:v>-10.220942694897492</c:v>
                </c:pt>
                <c:pt idx="12401">
                  <c:v>-10.321628747778682</c:v>
                </c:pt>
                <c:pt idx="12402">
                  <c:v>-9.9764837605498116</c:v>
                </c:pt>
                <c:pt idx="12403">
                  <c:v>-10.051369369895538</c:v>
                </c:pt>
                <c:pt idx="12404">
                  <c:v>-9.9753973451939064</c:v>
                </c:pt>
                <c:pt idx="12405">
                  <c:v>-9.6334079411213054</c:v>
                </c:pt>
                <c:pt idx="12406">
                  <c:v>-9.5815258589620687</c:v>
                </c:pt>
                <c:pt idx="12407">
                  <c:v>-9.9852243521824402</c:v>
                </c:pt>
                <c:pt idx="12408">
                  <c:v>-10.223828375172316</c:v>
                </c:pt>
                <c:pt idx="12409">
                  <c:v>-9.4127623483531533</c:v>
                </c:pt>
                <c:pt idx="12410">
                  <c:v>-9.5630953820013875</c:v>
                </c:pt>
                <c:pt idx="12411">
                  <c:v>-9.446942649681441</c:v>
                </c:pt>
                <c:pt idx="12412">
                  <c:v>-9.9764837605498116</c:v>
                </c:pt>
                <c:pt idx="12413">
                  <c:v>-10.173298454507092</c:v>
                </c:pt>
                <c:pt idx="12414">
                  <c:v>-9.6102827425840793</c:v>
                </c:pt>
                <c:pt idx="12415">
                  <c:v>-9.9743122870093188</c:v>
                </c:pt>
                <c:pt idx="12416">
                  <c:v>-10.077838117718262</c:v>
                </c:pt>
                <c:pt idx="12417">
                  <c:v>-10.381901867443302</c:v>
                </c:pt>
                <c:pt idx="12418">
                  <c:v>-9.957133206112962</c:v>
                </c:pt>
                <c:pt idx="12419">
                  <c:v>-9.4054085717479161</c:v>
                </c:pt>
                <c:pt idx="12420">
                  <c:v>-10.51468978115145</c:v>
                </c:pt>
                <c:pt idx="12421">
                  <c:v>-9.2622201694394235</c:v>
                </c:pt>
                <c:pt idx="12422">
                  <c:v>-8.3512685155031967</c:v>
                </c:pt>
                <c:pt idx="12423">
                  <c:v>-10.231467932449268</c:v>
                </c:pt>
                <c:pt idx="12424">
                  <c:v>-10.194196021137557</c:v>
                </c:pt>
                <c:pt idx="12425">
                  <c:v>-9.0229648170413963</c:v>
                </c:pt>
                <c:pt idx="12426">
                  <c:v>-10.054508497459718</c:v>
                </c:pt>
                <c:pt idx="12427">
                  <c:v>-10.3901234213305</c:v>
                </c:pt>
                <c:pt idx="12428">
                  <c:v>-10.204074474886671</c:v>
                </c:pt>
                <c:pt idx="12429">
                  <c:v>-9.7578260517534741</c:v>
                </c:pt>
                <c:pt idx="12430">
                  <c:v>-9.7968996096025904</c:v>
                </c:pt>
                <c:pt idx="12431">
                  <c:v>-9.4059265999518686</c:v>
                </c:pt>
                <c:pt idx="12432">
                  <c:v>-10.288991352932442</c:v>
                </c:pt>
                <c:pt idx="12433">
                  <c:v>-10.256732352331369</c:v>
                </c:pt>
                <c:pt idx="12434">
                  <c:v>-10.133241160441759</c:v>
                </c:pt>
                <c:pt idx="12435">
                  <c:v>-9.7131459125818296</c:v>
                </c:pt>
                <c:pt idx="12436">
                  <c:v>-10.00459586883283</c:v>
                </c:pt>
                <c:pt idx="12437">
                  <c:v>-9.8285539337031373</c:v>
                </c:pt>
                <c:pt idx="12438">
                  <c:v>-9.3473601570716074</c:v>
                </c:pt>
                <c:pt idx="12439">
                  <c:v>-9.4173255688496855</c:v>
                </c:pt>
                <c:pt idx="12440">
                  <c:v>-8.1016432824404845</c:v>
                </c:pt>
                <c:pt idx="12441">
                  <c:v>-9.8331716424196642</c:v>
                </c:pt>
                <c:pt idx="12442">
                  <c:v>-9.8846727891516473</c:v>
                </c:pt>
                <c:pt idx="12443">
                  <c:v>-9.5604472717121247</c:v>
                </c:pt>
                <c:pt idx="12444">
                  <c:v>-9.5410478669988343</c:v>
                </c:pt>
                <c:pt idx="12445">
                  <c:v>-10.110008569864837</c:v>
                </c:pt>
                <c:pt idx="12446">
                  <c:v>-9.9520707118351481</c:v>
                </c:pt>
                <c:pt idx="12447">
                  <c:v>-8.6418784180315793</c:v>
                </c:pt>
                <c:pt idx="12448">
                  <c:v>-9.5679205118704829</c:v>
                </c:pt>
                <c:pt idx="12449">
                  <c:v>-10.253721642336735</c:v>
                </c:pt>
                <c:pt idx="12450">
                  <c:v>-9.2984778774968468</c:v>
                </c:pt>
                <c:pt idx="12451">
                  <c:v>-9.6737294870855806</c:v>
                </c:pt>
                <c:pt idx="12452">
                  <c:v>-10.089866473931473</c:v>
                </c:pt>
                <c:pt idx="12453">
                  <c:v>-9.0856542355515106</c:v>
                </c:pt>
                <c:pt idx="12454">
                  <c:v>-10.285866928830336</c:v>
                </c:pt>
                <c:pt idx="12455">
                  <c:v>-8.9981822227650223</c:v>
                </c:pt>
                <c:pt idx="12456">
                  <c:v>-10.427855037702171</c:v>
                </c:pt>
                <c:pt idx="12457">
                  <c:v>-9.635286738275628</c:v>
                </c:pt>
                <c:pt idx="12458">
                  <c:v>-9.9446694220779435</c:v>
                </c:pt>
                <c:pt idx="12459">
                  <c:v>-10.124132278839809</c:v>
                </c:pt>
                <c:pt idx="12460">
                  <c:v>-9.7261465513751126</c:v>
                </c:pt>
                <c:pt idx="12461">
                  <c:v>-10.508622778856331</c:v>
                </c:pt>
                <c:pt idx="12462">
                  <c:v>-9.8935612131331681</c:v>
                </c:pt>
                <c:pt idx="12463">
                  <c:v>-10.019385560177648</c:v>
                </c:pt>
                <c:pt idx="12464">
                  <c:v>-9.3321443768826278</c:v>
                </c:pt>
                <c:pt idx="12465">
                  <c:v>-10.173398803414328</c:v>
                </c:pt>
                <c:pt idx="12466">
                  <c:v>-9.9823231365969107</c:v>
                </c:pt>
                <c:pt idx="12467">
                  <c:v>-9.354802213304076</c:v>
                </c:pt>
                <c:pt idx="12468">
                  <c:v>-10.545677215864991</c:v>
                </c:pt>
                <c:pt idx="12469">
                  <c:v>-10.142446580058232</c:v>
                </c:pt>
                <c:pt idx="12470">
                  <c:v>-9.4411718254925319</c:v>
                </c:pt>
                <c:pt idx="12471">
                  <c:v>-9.9595356107554807</c:v>
                </c:pt>
                <c:pt idx="12472">
                  <c:v>-9.9279853275819701</c:v>
                </c:pt>
                <c:pt idx="12473">
                  <c:v>-9.1232682943589296</c:v>
                </c:pt>
                <c:pt idx="12474">
                  <c:v>-10.22272367439917</c:v>
                </c:pt>
                <c:pt idx="12475">
                  <c:v>-10.249225054397133</c:v>
                </c:pt>
                <c:pt idx="12476">
                  <c:v>-10.273480423538917</c:v>
                </c:pt>
                <c:pt idx="12477">
                  <c:v>-10.199827087626961</c:v>
                </c:pt>
                <c:pt idx="12478">
                  <c:v>-10.010254448870558</c:v>
                </c:pt>
                <c:pt idx="12479">
                  <c:v>-9.2738144100727382</c:v>
                </c:pt>
                <c:pt idx="12480">
                  <c:v>-10.028613683778861</c:v>
                </c:pt>
                <c:pt idx="12481">
                  <c:v>-10.296851940189306</c:v>
                </c:pt>
                <c:pt idx="12482">
                  <c:v>-9.5809822461883982</c:v>
                </c:pt>
                <c:pt idx="12483">
                  <c:v>-9.6349812949467353</c:v>
                </c:pt>
                <c:pt idx="12484">
                  <c:v>-9.5930612133151616</c:v>
                </c:pt>
                <c:pt idx="12485">
                  <c:v>-9.7495910898592797</c:v>
                </c:pt>
                <c:pt idx="12486">
                  <c:v>-9.4424951657330478</c:v>
                </c:pt>
                <c:pt idx="12487">
                  <c:v>-9.2345514307419609</c:v>
                </c:pt>
                <c:pt idx="12488">
                  <c:v>-9.956607281420494</c:v>
                </c:pt>
                <c:pt idx="12489">
                  <c:v>-9.6484133507214676</c:v>
                </c:pt>
                <c:pt idx="12490">
                  <c:v>-8.4702461113319227</c:v>
                </c:pt>
                <c:pt idx="12491">
                  <c:v>-9.6971320424403569</c:v>
                </c:pt>
                <c:pt idx="12492">
                  <c:v>-10.064965235575633</c:v>
                </c:pt>
                <c:pt idx="12493">
                  <c:v>-9.9364682580772463</c:v>
                </c:pt>
                <c:pt idx="12494">
                  <c:v>-10.263352786387651</c:v>
                </c:pt>
                <c:pt idx="12495">
                  <c:v>-9.3599255671140948</c:v>
                </c:pt>
                <c:pt idx="12496">
                  <c:v>-9.8144805697696036</c:v>
                </c:pt>
                <c:pt idx="12497">
                  <c:v>-10.490629098169595</c:v>
                </c:pt>
                <c:pt idx="12498">
                  <c:v>-10.010808005636649</c:v>
                </c:pt>
                <c:pt idx="12499">
                  <c:v>-10.296016202209056</c:v>
                </c:pt>
                <c:pt idx="12500">
                  <c:v>-10.310399788804316</c:v>
                </c:pt>
                <c:pt idx="12501">
                  <c:v>-9.8469462964055712</c:v>
                </c:pt>
                <c:pt idx="12502">
                  <c:v>-9.6751412738374309</c:v>
                </c:pt>
                <c:pt idx="12503">
                  <c:v>-9.7051227976366921</c:v>
                </c:pt>
                <c:pt idx="12504">
                  <c:v>-10.336573941443245</c:v>
                </c:pt>
                <c:pt idx="12505">
                  <c:v>-8.5563113401977198</c:v>
                </c:pt>
                <c:pt idx="12506">
                  <c:v>-10.277201265165393</c:v>
                </c:pt>
                <c:pt idx="12507">
                  <c:v>-9.6915819343308129</c:v>
                </c:pt>
                <c:pt idx="12508">
                  <c:v>-9.6868527631355352</c:v>
                </c:pt>
                <c:pt idx="12509">
                  <c:v>-9.1454213356193677</c:v>
                </c:pt>
                <c:pt idx="12510">
                  <c:v>-10.224543387720693</c:v>
                </c:pt>
                <c:pt idx="12511">
                  <c:v>-9.0711446284991091</c:v>
                </c:pt>
                <c:pt idx="12512">
                  <c:v>-10.387883480623334</c:v>
                </c:pt>
                <c:pt idx="12513">
                  <c:v>-10.255753534381846</c:v>
                </c:pt>
                <c:pt idx="12514">
                  <c:v>-9.9302043682105889</c:v>
                </c:pt>
                <c:pt idx="12515">
                  <c:v>-9.6658844654732885</c:v>
                </c:pt>
                <c:pt idx="12516">
                  <c:v>-9.8027243710117897</c:v>
                </c:pt>
                <c:pt idx="12517">
                  <c:v>-10.051704077777606</c:v>
                </c:pt>
                <c:pt idx="12518">
                  <c:v>-9.422553692450899</c:v>
                </c:pt>
                <c:pt idx="12519">
                  <c:v>-9.5039485785368747</c:v>
                </c:pt>
                <c:pt idx="12520">
                  <c:v>-9.7718418761153405</c:v>
                </c:pt>
                <c:pt idx="12521">
                  <c:v>-10.361849894609955</c:v>
                </c:pt>
                <c:pt idx="12522">
                  <c:v>-9.7788045503831675</c:v>
                </c:pt>
                <c:pt idx="12523">
                  <c:v>-9.6931640640283714</c:v>
                </c:pt>
                <c:pt idx="12524">
                  <c:v>-9.9728430618648538</c:v>
                </c:pt>
                <c:pt idx="12525">
                  <c:v>-9.0266498759130549</c:v>
                </c:pt>
                <c:pt idx="12526">
                  <c:v>-9.5219644028987407</c:v>
                </c:pt>
                <c:pt idx="12527">
                  <c:v>-9.9706606763855685</c:v>
                </c:pt>
                <c:pt idx="12528">
                  <c:v>-9.8478919567753103</c:v>
                </c:pt>
                <c:pt idx="12529">
                  <c:v>-9.9706606763855685</c:v>
                </c:pt>
                <c:pt idx="12530">
                  <c:v>-10.343242603480878</c:v>
                </c:pt>
                <c:pt idx="12531">
                  <c:v>-9.9816278544596635</c:v>
                </c:pt>
                <c:pt idx="12532">
                  <c:v>-9.9459496144103596</c:v>
                </c:pt>
                <c:pt idx="12533">
                  <c:v>-9.7287205768068201</c:v>
                </c:pt>
                <c:pt idx="12534">
                  <c:v>-9.7623584284572331</c:v>
                </c:pt>
                <c:pt idx="12535">
                  <c:v>-9.7756788221870323</c:v>
                </c:pt>
                <c:pt idx="12536">
                  <c:v>-9.9472621016978398</c:v>
                </c:pt>
                <c:pt idx="12537">
                  <c:v>-10.08811084995418</c:v>
                </c:pt>
                <c:pt idx="12538">
                  <c:v>-10.288851940189307</c:v>
                </c:pt>
                <c:pt idx="12539">
                  <c:v>-9.966660676385569</c:v>
                </c:pt>
                <c:pt idx="12540">
                  <c:v>-9.8420016644866841</c:v>
                </c:pt>
                <c:pt idx="12541">
                  <c:v>-8.826993897059916</c:v>
                </c:pt>
                <c:pt idx="12542">
                  <c:v>-9.8776559120226572</c:v>
                </c:pt>
                <c:pt idx="12543">
                  <c:v>-9.3163775087630789</c:v>
                </c:pt>
                <c:pt idx="12544">
                  <c:v>-9.7288547538823789</c:v>
                </c:pt>
                <c:pt idx="12545">
                  <c:v>-10.200342733912043</c:v>
                </c:pt>
                <c:pt idx="12546">
                  <c:v>-9.8995710162704853</c:v>
                </c:pt>
                <c:pt idx="12547">
                  <c:v>-10.112257526107154</c:v>
                </c:pt>
                <c:pt idx="12548">
                  <c:v>-9.9623122870093201</c:v>
                </c:pt>
                <c:pt idx="12549">
                  <c:v>-10.347651081187243</c:v>
                </c:pt>
                <c:pt idx="12550">
                  <c:v>-10.032288442388142</c:v>
                </c:pt>
                <c:pt idx="12551">
                  <c:v>-9.7996230663468076</c:v>
                </c:pt>
                <c:pt idx="12552">
                  <c:v>-9.9483285093993921</c:v>
                </c:pt>
                <c:pt idx="12553">
                  <c:v>-10.052502924038516</c:v>
                </c:pt>
                <c:pt idx="12554">
                  <c:v>-9.8059401048364663</c:v>
                </c:pt>
                <c:pt idx="12555">
                  <c:v>-10.08811084995418</c:v>
                </c:pt>
                <c:pt idx="12556">
                  <c:v>-9.8591642440939111</c:v>
                </c:pt>
                <c:pt idx="12557">
                  <c:v>-10.222004429215406</c:v>
                </c:pt>
                <c:pt idx="12558">
                  <c:v>-9.1284539587873201</c:v>
                </c:pt>
                <c:pt idx="12559">
                  <c:v>-9.6369254684537182</c:v>
                </c:pt>
                <c:pt idx="12560">
                  <c:v>-10.141082127713954</c:v>
                </c:pt>
                <c:pt idx="12561">
                  <c:v>-10.421693321909618</c:v>
                </c:pt>
                <c:pt idx="12562">
                  <c:v>-9.7132484803288541</c:v>
                </c:pt>
                <c:pt idx="12563">
                  <c:v>-9.4384951657330465</c:v>
                </c:pt>
                <c:pt idx="12564">
                  <c:v>-9.7835871223151116</c:v>
                </c:pt>
                <c:pt idx="12565">
                  <c:v>-8.6329391489875693</c:v>
                </c:pt>
                <c:pt idx="12566">
                  <c:v>-10.159935961735469</c:v>
                </c:pt>
                <c:pt idx="12567">
                  <c:v>-10.238240209659766</c:v>
                </c:pt>
                <c:pt idx="12568">
                  <c:v>-8.5109620390302965</c:v>
                </c:pt>
                <c:pt idx="12569">
                  <c:v>-9.3526946063006591</c:v>
                </c:pt>
                <c:pt idx="12570">
                  <c:v>-9.9776278544596639</c:v>
                </c:pt>
                <c:pt idx="12571">
                  <c:v>-9.6451657015383692</c:v>
                </c:pt>
                <c:pt idx="12572">
                  <c:v>-9.5477248346449528</c:v>
                </c:pt>
                <c:pt idx="12573">
                  <c:v>-10.058539007842194</c:v>
                </c:pt>
                <c:pt idx="12574">
                  <c:v>-10.041742565262073</c:v>
                </c:pt>
                <c:pt idx="12575">
                  <c:v>-8.8358420784695753</c:v>
                </c:pt>
                <c:pt idx="12576">
                  <c:v>-9.6104913043719815</c:v>
                </c:pt>
                <c:pt idx="12577">
                  <c:v>-9.5897670962989974</c:v>
                </c:pt>
                <c:pt idx="12578">
                  <c:v>-10.064617331904081</c:v>
                </c:pt>
                <c:pt idx="12579">
                  <c:v>-10.244220191722922</c:v>
                </c:pt>
                <c:pt idx="12580">
                  <c:v>-9.5947244051052234</c:v>
                </c:pt>
                <c:pt idx="12581">
                  <c:v>-10.084358839956669</c:v>
                </c:pt>
                <c:pt idx="12582">
                  <c:v>-8.7094341815030365</c:v>
                </c:pt>
                <c:pt idx="12583">
                  <c:v>-9.9743231365969116</c:v>
                </c:pt>
                <c:pt idx="12584">
                  <c:v>-10.022936115546996</c:v>
                </c:pt>
                <c:pt idx="12585">
                  <c:v>-9.5376909652996833</c:v>
                </c:pt>
                <c:pt idx="12586">
                  <c:v>-10.37686454171113</c:v>
                </c:pt>
                <c:pt idx="12587">
                  <c:v>-9.9220533975203935</c:v>
                </c:pt>
                <c:pt idx="12588">
                  <c:v>-10.361276285498196</c:v>
                </c:pt>
                <c:pt idx="12589">
                  <c:v>-10.147768757840392</c:v>
                </c:pt>
                <c:pt idx="12590">
                  <c:v>-10.357849894609956</c:v>
                </c:pt>
                <c:pt idx="12591">
                  <c:v>-9.8562801607673869</c:v>
                </c:pt>
                <c:pt idx="12592">
                  <c:v>-10.114838773070144</c:v>
                </c:pt>
                <c:pt idx="12593">
                  <c:v>-10.541893675425655</c:v>
                </c:pt>
                <c:pt idx="12594">
                  <c:v>-9.9199853275819692</c:v>
                </c:pt>
                <c:pt idx="12595">
                  <c:v>-9.7313447382836493</c:v>
                </c:pt>
                <c:pt idx="12596">
                  <c:v>-9.8717737972373669</c:v>
                </c:pt>
                <c:pt idx="12597">
                  <c:v>-9.1193673532349795</c:v>
                </c:pt>
                <c:pt idx="12598">
                  <c:v>-9.7313447382836493</c:v>
                </c:pt>
                <c:pt idx="12599">
                  <c:v>-9.6489372618012226</c:v>
                </c:pt>
                <c:pt idx="12600">
                  <c:v>-10.042931598936882</c:v>
                </c:pt>
                <c:pt idx="12601">
                  <c:v>-8.9243976394748294</c:v>
                </c:pt>
                <c:pt idx="12602">
                  <c:v>-9.9887352815759662</c:v>
                </c:pt>
                <c:pt idx="12603">
                  <c:v>-10.058539007842194</c:v>
                </c:pt>
                <c:pt idx="12604">
                  <c:v>-10.21908479969732</c:v>
                </c:pt>
                <c:pt idx="12605">
                  <c:v>-9.3293611430976835</c:v>
                </c:pt>
                <c:pt idx="12606">
                  <c:v>-9.9842752514231936</c:v>
                </c:pt>
                <c:pt idx="12607">
                  <c:v>-9.8260981374022371</c:v>
                </c:pt>
                <c:pt idx="12608">
                  <c:v>-9.8113915179011411</c:v>
                </c:pt>
                <c:pt idx="12609">
                  <c:v>-9.966660676385569</c:v>
                </c:pt>
                <c:pt idx="12610">
                  <c:v>-9.9148365930997464</c:v>
                </c:pt>
                <c:pt idx="12611">
                  <c:v>-9.3877938853334548</c:v>
                </c:pt>
                <c:pt idx="12612">
                  <c:v>-9.1631852043368163</c:v>
                </c:pt>
                <c:pt idx="12613">
                  <c:v>-10.099465115737562</c:v>
                </c:pt>
                <c:pt idx="12614">
                  <c:v>-10.117427713776141</c:v>
                </c:pt>
                <c:pt idx="12615">
                  <c:v>-9.4278809118911759</c:v>
                </c:pt>
                <c:pt idx="12616">
                  <c:v>-9.9776278544596639</c:v>
                </c:pt>
                <c:pt idx="12617">
                  <c:v>-10.539782887111524</c:v>
                </c:pt>
                <c:pt idx="12618">
                  <c:v>-8.7132871626715804</c:v>
                </c:pt>
                <c:pt idx="12619">
                  <c:v>-9.890538813940557</c:v>
                </c:pt>
                <c:pt idx="12620">
                  <c:v>-8.5661090226575833</c:v>
                </c:pt>
                <c:pt idx="12621">
                  <c:v>-10.364716246286743</c:v>
                </c:pt>
                <c:pt idx="12622">
                  <c:v>-10.198917649156259</c:v>
                </c:pt>
                <c:pt idx="12623">
                  <c:v>-9.8014232513721318</c:v>
                </c:pt>
                <c:pt idx="12624">
                  <c:v>-10.068284848811661</c:v>
                </c:pt>
                <c:pt idx="12625">
                  <c:v>-9.0102364405091482</c:v>
                </c:pt>
                <c:pt idx="12626">
                  <c:v>-9.4157141321209092</c:v>
                </c:pt>
                <c:pt idx="12627">
                  <c:v>-10.037742565262073</c:v>
                </c:pt>
                <c:pt idx="12628">
                  <c:v>-10.48859880526852</c:v>
                </c:pt>
                <c:pt idx="12629">
                  <c:v>-10.006238907913687</c:v>
                </c:pt>
                <c:pt idx="12630">
                  <c:v>-10.054539007842195</c:v>
                </c:pt>
                <c:pt idx="12631">
                  <c:v>-10.2959776600001</c:v>
                </c:pt>
                <c:pt idx="12632">
                  <c:v>-9.3438705885480076</c:v>
                </c:pt>
                <c:pt idx="12633">
                  <c:v>-9.682002681234291</c:v>
                </c:pt>
                <c:pt idx="12634">
                  <c:v>-9.925330666596345</c:v>
                </c:pt>
                <c:pt idx="12635">
                  <c:v>-10.108257526107154</c:v>
                </c:pt>
                <c:pt idx="12636">
                  <c:v>-8.5991797712405482</c:v>
                </c:pt>
                <c:pt idx="12637">
                  <c:v>-9.9914685630758804</c:v>
                </c:pt>
                <c:pt idx="12638">
                  <c:v>-9.2623008782813692</c:v>
                </c:pt>
                <c:pt idx="12639">
                  <c:v>-10.273866928830337</c:v>
                </c:pt>
                <c:pt idx="12640">
                  <c:v>-9.9648430618648529</c:v>
                </c:pt>
                <c:pt idx="12641">
                  <c:v>-9.8805691068416337</c:v>
                </c:pt>
                <c:pt idx="12642">
                  <c:v>-9.4262284510601795</c:v>
                </c:pt>
                <c:pt idx="12643">
                  <c:v>-9.9358336840976929</c:v>
                </c:pt>
                <c:pt idx="12644">
                  <c:v>-10.26301911121111</c:v>
                </c:pt>
                <c:pt idx="12645">
                  <c:v>-10.137082127713953</c:v>
                </c:pt>
                <c:pt idx="12646">
                  <c:v>-10.011987366776392</c:v>
                </c:pt>
                <c:pt idx="12647">
                  <c:v>-8.933961863906708</c:v>
                </c:pt>
                <c:pt idx="12648">
                  <c:v>-10.06428484881166</c:v>
                </c:pt>
                <c:pt idx="12649">
                  <c:v>-9.4921361848649806</c:v>
                </c:pt>
                <c:pt idx="12650">
                  <c:v>-10.347037397226131</c:v>
                </c:pt>
                <c:pt idx="12651">
                  <c:v>-10.246241629798533</c:v>
                </c:pt>
                <c:pt idx="12652">
                  <c:v>-10.104399981807505</c:v>
                </c:pt>
                <c:pt idx="12653">
                  <c:v>-8.6263613840841451</c:v>
                </c:pt>
                <c:pt idx="12654">
                  <c:v>-8.215522118980104</c:v>
                </c:pt>
                <c:pt idx="12655">
                  <c:v>-10.367637310505756</c:v>
                </c:pt>
                <c:pt idx="12656">
                  <c:v>-9.7390599886107605</c:v>
                </c:pt>
                <c:pt idx="12657">
                  <c:v>-10.135750956627646</c:v>
                </c:pt>
                <c:pt idx="12658">
                  <c:v>-9.8945627875283684</c:v>
                </c:pt>
                <c:pt idx="12659">
                  <c:v>-10.241721642336735</c:v>
                </c:pt>
                <c:pt idx="12660">
                  <c:v>-10.079111762981775</c:v>
                </c:pt>
                <c:pt idx="12661">
                  <c:v>-10.154575602860994</c:v>
                </c:pt>
                <c:pt idx="12662">
                  <c:v>-9.5864735534048862</c:v>
                </c:pt>
                <c:pt idx="12663">
                  <c:v>-9.3782152600952315</c:v>
                </c:pt>
                <c:pt idx="12664">
                  <c:v>-9.7092484803288546</c:v>
                </c:pt>
                <c:pt idx="12665">
                  <c:v>-9.7690586423303962</c:v>
                </c:pt>
                <c:pt idx="12666">
                  <c:v>-9.4978610687711242</c:v>
                </c:pt>
                <c:pt idx="12667">
                  <c:v>-10.18782708762696</c:v>
                </c:pt>
                <c:pt idx="12668">
                  <c:v>-9.4659079257462242</c:v>
                </c:pt>
                <c:pt idx="12669">
                  <c:v>-8.4978327938611287</c:v>
                </c:pt>
                <c:pt idx="12670">
                  <c:v>-10.438175468398498</c:v>
                </c:pt>
                <c:pt idx="12671">
                  <c:v>-9.9791638130580971</c:v>
                </c:pt>
                <c:pt idx="12672">
                  <c:v>-9.8619312485459698</c:v>
                </c:pt>
                <c:pt idx="12673">
                  <c:v>-9.2799977002204415</c:v>
                </c:pt>
                <c:pt idx="12674">
                  <c:v>-9.8474945345356062</c:v>
                </c:pt>
                <c:pt idx="12675">
                  <c:v>-10.374613966197398</c:v>
                </c:pt>
                <c:pt idx="12676">
                  <c:v>-9.5663686614289727</c:v>
                </c:pt>
                <c:pt idx="12677">
                  <c:v>-10.026642343459692</c:v>
                </c:pt>
                <c:pt idx="12678">
                  <c:v>-10.441744919038094</c:v>
                </c:pt>
                <c:pt idx="12679">
                  <c:v>-10.252880647755756</c:v>
                </c:pt>
                <c:pt idx="12680">
                  <c:v>-9.9371332061129625</c:v>
                </c:pt>
                <c:pt idx="12681">
                  <c:v>-9.9532285826094675</c:v>
                </c:pt>
                <c:pt idx="12682">
                  <c:v>-9.7791251677928042</c:v>
                </c:pt>
                <c:pt idx="12683">
                  <c:v>-10.36886454171113</c:v>
                </c:pt>
                <c:pt idx="12684">
                  <c:v>-9.8845378688248093</c:v>
                </c:pt>
                <c:pt idx="12685">
                  <c:v>-10.077607709997567</c:v>
                </c:pt>
                <c:pt idx="12686">
                  <c:v>-9.9919865912798311</c:v>
                </c:pt>
                <c:pt idx="12687">
                  <c:v>-9.4818191463753205</c:v>
                </c:pt>
                <c:pt idx="12688">
                  <c:v>-9.1019682748496553</c:v>
                </c:pt>
                <c:pt idx="12689">
                  <c:v>-9.0692627147137763</c:v>
                </c:pt>
                <c:pt idx="12690">
                  <c:v>-9.9435356107554824</c:v>
                </c:pt>
                <c:pt idx="12691">
                  <c:v>-9.6971459125818313</c:v>
                </c:pt>
                <c:pt idx="12692">
                  <c:v>-10.019599691656643</c:v>
                </c:pt>
                <c:pt idx="12693">
                  <c:v>-10.00914163799451</c:v>
                </c:pt>
                <c:pt idx="12694">
                  <c:v>-9.932891004938913</c:v>
                </c:pt>
                <c:pt idx="12695">
                  <c:v>-9.7142494827822077</c:v>
                </c:pt>
                <c:pt idx="12696">
                  <c:v>-9.9543122870093192</c:v>
                </c:pt>
                <c:pt idx="12697">
                  <c:v>-9.7711847359834358</c:v>
                </c:pt>
                <c:pt idx="12698">
                  <c:v>-10.118550262368247</c:v>
                </c:pt>
                <c:pt idx="12699">
                  <c:v>-9.6756391723914348</c:v>
                </c:pt>
                <c:pt idx="12700">
                  <c:v>-10.224301116682565</c:v>
                </c:pt>
                <c:pt idx="12701">
                  <c:v>-10.319605830870318</c:v>
                </c:pt>
                <c:pt idx="12702">
                  <c:v>-9.4824487868260938</c:v>
                </c:pt>
                <c:pt idx="12703">
                  <c:v>-9.4152047823532463</c:v>
                </c:pt>
                <c:pt idx="12704">
                  <c:v>-9.1126008525624815</c:v>
                </c:pt>
                <c:pt idx="12705">
                  <c:v>-9.2666127978236847</c:v>
                </c:pt>
                <c:pt idx="12706">
                  <c:v>-10.252880647755756</c:v>
                </c:pt>
                <c:pt idx="12707">
                  <c:v>-10.037314560551719</c:v>
                </c:pt>
                <c:pt idx="12708">
                  <c:v>-10.104257526107155</c:v>
                </c:pt>
                <c:pt idx="12709">
                  <c:v>-8.9691786249863217</c:v>
                </c:pt>
                <c:pt idx="12710">
                  <c:v>-9.7225139501152835</c:v>
                </c:pt>
                <c:pt idx="12711">
                  <c:v>-10.360169884887755</c:v>
                </c:pt>
                <c:pt idx="12712">
                  <c:v>-9.8321154770705359</c:v>
                </c:pt>
                <c:pt idx="12713">
                  <c:v>-9.5512384631791303</c:v>
                </c:pt>
                <c:pt idx="12714">
                  <c:v>-9.1900127716190045</c:v>
                </c:pt>
                <c:pt idx="12715">
                  <c:v>-8.3792374509145855</c:v>
                </c:pt>
                <c:pt idx="12716">
                  <c:v>-9.0407692097179169</c:v>
                </c:pt>
                <c:pt idx="12717">
                  <c:v>-9.8043034224088448</c:v>
                </c:pt>
                <c:pt idx="12718">
                  <c:v>-9.9068365930997473</c:v>
                </c:pt>
                <c:pt idx="12719">
                  <c:v>-9.8088773611712465</c:v>
                </c:pt>
                <c:pt idx="12720">
                  <c:v>-8.8181140162176916</c:v>
                </c:pt>
                <c:pt idx="12721">
                  <c:v>-10.050539007842193</c:v>
                </c:pt>
                <c:pt idx="12722">
                  <c:v>-9.1393416338527835</c:v>
                </c:pt>
                <c:pt idx="12723">
                  <c:v>-9.5171455626321411</c:v>
                </c:pt>
                <c:pt idx="12724">
                  <c:v>-10.091465115737561</c:v>
                </c:pt>
                <c:pt idx="12725">
                  <c:v>-9.4951384057128045</c:v>
                </c:pt>
                <c:pt idx="12726">
                  <c:v>-10.049328430693194</c:v>
                </c:pt>
                <c:pt idx="12727">
                  <c:v>-10.109427713776141</c:v>
                </c:pt>
                <c:pt idx="12728">
                  <c:v>-8.9660448069248933</c:v>
                </c:pt>
                <c:pt idx="12729">
                  <c:v>-9.6979527765170523</c:v>
                </c:pt>
                <c:pt idx="12730">
                  <c:v>-9.7350599886107609</c:v>
                </c:pt>
                <c:pt idx="12731">
                  <c:v>-9.4316825739341112</c:v>
                </c:pt>
                <c:pt idx="12732">
                  <c:v>-10.033742565262074</c:v>
                </c:pt>
                <c:pt idx="12733">
                  <c:v>-10.398721525953556</c:v>
                </c:pt>
                <c:pt idx="12734">
                  <c:v>-9.8281154770705346</c:v>
                </c:pt>
                <c:pt idx="12735">
                  <c:v>-9.9667322270989782</c:v>
                </c:pt>
                <c:pt idx="12736">
                  <c:v>-8.4434656134635855</c:v>
                </c:pt>
                <c:pt idx="12737">
                  <c:v>-10.402363413736808</c:v>
                </c:pt>
                <c:pt idx="12738">
                  <c:v>-9.6915344298119717</c:v>
                </c:pt>
                <c:pt idx="12739">
                  <c:v>-10.241268075243013</c:v>
                </c:pt>
                <c:pt idx="12740">
                  <c:v>-9.5820144835587087</c:v>
                </c:pt>
                <c:pt idx="12741">
                  <c:v>-9.727696619591919</c:v>
                </c:pt>
                <c:pt idx="12742">
                  <c:v>-9.6042964318371098</c:v>
                </c:pt>
                <c:pt idx="12743">
                  <c:v>-10.087465115737562</c:v>
                </c:pt>
                <c:pt idx="12744">
                  <c:v>-9.5992148270825446</c:v>
                </c:pt>
                <c:pt idx="12745">
                  <c:v>-10.275274121474224</c:v>
                </c:pt>
                <c:pt idx="12746">
                  <c:v>-10.046539007842194</c:v>
                </c:pt>
                <c:pt idx="12747">
                  <c:v>-10.317258712365879</c:v>
                </c:pt>
                <c:pt idx="12748">
                  <c:v>-9.8636907777821428</c:v>
                </c:pt>
                <c:pt idx="12749">
                  <c:v>-9.7795680877807207</c:v>
                </c:pt>
                <c:pt idx="12750">
                  <c:v>-9.6226916336250312</c:v>
                </c:pt>
                <c:pt idx="12751">
                  <c:v>-8.6831988666905033</c:v>
                </c:pt>
                <c:pt idx="12752">
                  <c:v>-10.058738491583995</c:v>
                </c:pt>
                <c:pt idx="12753">
                  <c:v>-10.048965235575633</c:v>
                </c:pt>
                <c:pt idx="12754">
                  <c:v>-9.7201763218453063</c:v>
                </c:pt>
                <c:pt idx="12755">
                  <c:v>-9.1516174456812962</c:v>
                </c:pt>
                <c:pt idx="12756">
                  <c:v>-9.7867243710117897</c:v>
                </c:pt>
                <c:pt idx="12757">
                  <c:v>-10.20272367439917</c:v>
                </c:pt>
                <c:pt idx="12758">
                  <c:v>-9.5920065785448934</c:v>
                </c:pt>
                <c:pt idx="12759">
                  <c:v>-9.4988421277318231</c:v>
                </c:pt>
                <c:pt idx="12760">
                  <c:v>-9.3674393262406142</c:v>
                </c:pt>
                <c:pt idx="12761">
                  <c:v>-10.281602666510931</c:v>
                </c:pt>
                <c:pt idx="12762">
                  <c:v>-9.5602898675436805</c:v>
                </c:pt>
                <c:pt idx="12763">
                  <c:v>-9.9868548791147695</c:v>
                </c:pt>
                <c:pt idx="12764">
                  <c:v>-10.035704077777606</c:v>
                </c:pt>
                <c:pt idx="12765">
                  <c:v>-10.294399788804316</c:v>
                </c:pt>
                <c:pt idx="12766">
                  <c:v>-10.304122901124648</c:v>
                </c:pt>
                <c:pt idx="12767">
                  <c:v>-9.8140981374022367</c:v>
                </c:pt>
                <c:pt idx="12768">
                  <c:v>-9.4282768873092007</c:v>
                </c:pt>
                <c:pt idx="12769">
                  <c:v>-9.9194211344256455</c:v>
                </c:pt>
                <c:pt idx="12770">
                  <c:v>-9.9427545976286211</c:v>
                </c:pt>
                <c:pt idx="12771">
                  <c:v>-9.9891197799125848</c:v>
                </c:pt>
                <c:pt idx="12772">
                  <c:v>-9.7361295883942471</c:v>
                </c:pt>
                <c:pt idx="12773">
                  <c:v>-10.110628860837192</c:v>
                </c:pt>
                <c:pt idx="12774">
                  <c:v>-9.2009849029952449</c:v>
                </c:pt>
                <c:pt idx="12775">
                  <c:v>-9.8587973058879683</c:v>
                </c:pt>
                <c:pt idx="12776">
                  <c:v>-9.4597553329590802</c:v>
                </c:pt>
                <c:pt idx="12777">
                  <c:v>-9.5934434506075679</c:v>
                </c:pt>
                <c:pt idx="12778">
                  <c:v>-10.168601225859454</c:v>
                </c:pt>
                <c:pt idx="12779">
                  <c:v>-10.00861368377886</c:v>
                </c:pt>
                <c:pt idx="12780">
                  <c:v>-10.152029868593843</c:v>
                </c:pt>
                <c:pt idx="12781">
                  <c:v>-9.8318919567753085</c:v>
                </c:pt>
                <c:pt idx="12782">
                  <c:v>-9.7061465513751131</c:v>
                </c:pt>
                <c:pt idx="12783">
                  <c:v>-10.081138875362543</c:v>
                </c:pt>
                <c:pt idx="12784">
                  <c:v>-9.8168835667176069</c:v>
                </c:pt>
                <c:pt idx="12785">
                  <c:v>-9.6552722742830319</c:v>
                </c:pt>
                <c:pt idx="12786">
                  <c:v>-10.265866928830336</c:v>
                </c:pt>
                <c:pt idx="12787">
                  <c:v>-9.2369574275879529</c:v>
                </c:pt>
                <c:pt idx="12788">
                  <c:v>-9.4936987287569448</c:v>
                </c:pt>
                <c:pt idx="12789">
                  <c:v>-9.975618125198416</c:v>
                </c:pt>
                <c:pt idx="12790">
                  <c:v>-9.8103980723232791</c:v>
                </c:pt>
                <c:pt idx="12791">
                  <c:v>-10.220301116682565</c:v>
                </c:pt>
                <c:pt idx="12792">
                  <c:v>-9.4702988486287065</c:v>
                </c:pt>
                <c:pt idx="12793">
                  <c:v>-10.023821690502796</c:v>
                </c:pt>
                <c:pt idx="12794">
                  <c:v>-9.3679938037339436</c:v>
                </c:pt>
                <c:pt idx="12795">
                  <c:v>-9.9100533975203913</c:v>
                </c:pt>
                <c:pt idx="12796">
                  <c:v>-10.012099664232457</c:v>
                </c:pt>
                <c:pt idx="12797">
                  <c:v>-9.0995956082789355</c:v>
                </c:pt>
                <c:pt idx="12798">
                  <c:v>-9.5827244051052229</c:v>
                </c:pt>
                <c:pt idx="12799">
                  <c:v>-9.0015086742631301</c:v>
                </c:pt>
                <c:pt idx="12800">
                  <c:v>-9.8686119748774566</c:v>
                </c:pt>
                <c:pt idx="12801">
                  <c:v>-9.7523813577379759</c:v>
                </c:pt>
                <c:pt idx="12802">
                  <c:v>-10.160276028287255</c:v>
                </c:pt>
                <c:pt idx="12803">
                  <c:v>-9.0939132303052954</c:v>
                </c:pt>
                <c:pt idx="12804">
                  <c:v>-10.055967917074186</c:v>
                </c:pt>
                <c:pt idx="12805">
                  <c:v>-9.9102043682105894</c:v>
                </c:pt>
                <c:pt idx="12806">
                  <c:v>-9.1170331587545395</c:v>
                </c:pt>
                <c:pt idx="12807">
                  <c:v>-9.7854232513721318</c:v>
                </c:pt>
                <c:pt idx="12808">
                  <c:v>-10.065866473931472</c:v>
                </c:pt>
                <c:pt idx="12809">
                  <c:v>-9.4095397003286809</c:v>
                </c:pt>
                <c:pt idx="12810">
                  <c:v>-9.1283764406552752</c:v>
                </c:pt>
                <c:pt idx="12811">
                  <c:v>-9.7161763218453068</c:v>
                </c:pt>
                <c:pt idx="12812">
                  <c:v>-7.7584550879106162</c:v>
                </c:pt>
                <c:pt idx="12813">
                  <c:v>-9.7501098935597916</c:v>
                </c:pt>
                <c:pt idx="12814">
                  <c:v>-10.117125531949881</c:v>
                </c:pt>
                <c:pt idx="12815">
                  <c:v>-9.6803195284534702</c:v>
                </c:pt>
                <c:pt idx="12816">
                  <c:v>-9.7899401048364663</c:v>
                </c:pt>
                <c:pt idx="12817">
                  <c:v>-9.4890579401157034</c:v>
                </c:pt>
                <c:pt idx="12818">
                  <c:v>-10.127750605892082</c:v>
                </c:pt>
                <c:pt idx="12819">
                  <c:v>-10.080929087764289</c:v>
                </c:pt>
                <c:pt idx="12820">
                  <c:v>-9.5243553507134475</c:v>
                </c:pt>
                <c:pt idx="12821">
                  <c:v>-9.8335876425209605</c:v>
                </c:pt>
                <c:pt idx="12822">
                  <c:v>-10.00461368377886</c:v>
                </c:pt>
                <c:pt idx="12823">
                  <c:v>-9.7854232513721318</c:v>
                </c:pt>
                <c:pt idx="12824">
                  <c:v>-9.51770964909851</c:v>
                </c:pt>
                <c:pt idx="12825">
                  <c:v>-9.9102043682105894</c:v>
                </c:pt>
                <c:pt idx="12826">
                  <c:v>-10.008099664232457</c:v>
                </c:pt>
                <c:pt idx="12827">
                  <c:v>-10.149398803414329</c:v>
                </c:pt>
                <c:pt idx="12828">
                  <c:v>-9.5562898675436792</c:v>
                </c:pt>
                <c:pt idx="12829">
                  <c:v>-9.8110256217015834</c:v>
                </c:pt>
                <c:pt idx="12830">
                  <c:v>-10.238785261591744</c:v>
                </c:pt>
                <c:pt idx="12831">
                  <c:v>-10.074621224429396</c:v>
                </c:pt>
                <c:pt idx="12832">
                  <c:v>-10.01746459553171</c:v>
                </c:pt>
                <c:pt idx="12833">
                  <c:v>-10.165996549796155</c:v>
                </c:pt>
                <c:pt idx="12834">
                  <c:v>-10.331651081187243</c:v>
                </c:pt>
                <c:pt idx="12835">
                  <c:v>-10.041328430693193</c:v>
                </c:pt>
                <c:pt idx="12836">
                  <c:v>-9.9896673764985913</c:v>
                </c:pt>
                <c:pt idx="12837">
                  <c:v>-10.263427736013679</c:v>
                </c:pt>
                <c:pt idx="12838">
                  <c:v>-9.6054079411213067</c:v>
                </c:pt>
                <c:pt idx="12839">
                  <c:v>-9.6980629097966862</c:v>
                </c:pt>
                <c:pt idx="12840">
                  <c:v>-9.9185663000727011</c:v>
                </c:pt>
                <c:pt idx="12841">
                  <c:v>-9.7553162366030506</c:v>
                </c:pt>
                <c:pt idx="12842">
                  <c:v>-9.6700026812342905</c:v>
                </c:pt>
                <c:pt idx="12843">
                  <c:v>-9.8250580587840943</c:v>
                </c:pt>
                <c:pt idx="12844">
                  <c:v>-10.306665975107421</c:v>
                </c:pt>
                <c:pt idx="12845">
                  <c:v>-9.6451174994509987</c:v>
                </c:pt>
                <c:pt idx="12846">
                  <c:v>-10.316573941443245</c:v>
                </c:pt>
                <c:pt idx="12847">
                  <c:v>-9.3404652309797349</c:v>
                </c:pt>
                <c:pt idx="12848">
                  <c:v>-9.231527651192998</c:v>
                </c:pt>
                <c:pt idx="12849">
                  <c:v>-9.8110256217015834</c:v>
                </c:pt>
                <c:pt idx="12850">
                  <c:v>-9.5880065785448938</c:v>
                </c:pt>
                <c:pt idx="12851">
                  <c:v>-9.5091455626321402</c:v>
                </c:pt>
                <c:pt idx="12852">
                  <c:v>-9.8278919567753089</c:v>
                </c:pt>
                <c:pt idx="12853">
                  <c:v>-9.5660337561803335</c:v>
                </c:pt>
                <c:pt idx="12854">
                  <c:v>-9.2640337961872028</c:v>
                </c:pt>
                <c:pt idx="12855">
                  <c:v>-8.8679908672982553</c:v>
                </c:pt>
                <c:pt idx="12856">
                  <c:v>-8.7619338124059816</c:v>
                </c:pt>
                <c:pt idx="12857">
                  <c:v>-10.047398259474061</c:v>
                </c:pt>
                <c:pt idx="12858">
                  <c:v>-8.9057754821209603</c:v>
                </c:pt>
                <c:pt idx="12859">
                  <c:v>-10.09754719072984</c:v>
                </c:pt>
                <c:pt idx="12860">
                  <c:v>-9.795391517901141</c:v>
                </c:pt>
                <c:pt idx="12861">
                  <c:v>-8.7967329436976325</c:v>
                </c:pt>
                <c:pt idx="12862">
                  <c:v>-10.123750605892083</c:v>
                </c:pt>
                <c:pt idx="12863">
                  <c:v>-9.711344738283648</c:v>
                </c:pt>
                <c:pt idx="12864">
                  <c:v>-9.8201154770705354</c:v>
                </c:pt>
                <c:pt idx="12865">
                  <c:v>-10.332735518908368</c:v>
                </c:pt>
                <c:pt idx="12866">
                  <c:v>-10.125087925577056</c:v>
                </c:pt>
                <c:pt idx="12867">
                  <c:v>-9.9488430618648529</c:v>
                </c:pt>
                <c:pt idx="12868">
                  <c:v>-9.6281816384705703</c:v>
                </c:pt>
                <c:pt idx="12869">
                  <c:v>-10.322596232989909</c:v>
                </c:pt>
                <c:pt idx="12870">
                  <c:v>-9.0417448573370685</c:v>
                </c:pt>
                <c:pt idx="12871">
                  <c:v>-9.2744898428920433</c:v>
                </c:pt>
                <c:pt idx="12872">
                  <c:v>-9.1470831419053695</c:v>
                </c:pt>
                <c:pt idx="12873">
                  <c:v>-9.7859401048364667</c:v>
                </c:pt>
                <c:pt idx="12874">
                  <c:v>-10.503078738381992</c:v>
                </c:pt>
                <c:pt idx="12875">
                  <c:v>-10.020555157061009</c:v>
                </c:pt>
                <c:pt idx="12876">
                  <c:v>-10.071879137703283</c:v>
                </c:pt>
                <c:pt idx="12877">
                  <c:v>-9.6558069375023727</c:v>
                </c:pt>
                <c:pt idx="12878">
                  <c:v>-9.7366452346793295</c:v>
                </c:pt>
                <c:pt idx="12879">
                  <c:v>-10.011113879715841</c:v>
                </c:pt>
                <c:pt idx="12880">
                  <c:v>-10.394363413736807</c:v>
                </c:pt>
                <c:pt idx="12881">
                  <c:v>-9.4322493575498143</c:v>
                </c:pt>
                <c:pt idx="12882">
                  <c:v>-10.110489448094055</c:v>
                </c:pt>
                <c:pt idx="12883">
                  <c:v>-9.9890937673868336</c:v>
                </c:pt>
                <c:pt idx="12884">
                  <c:v>-7.8830077744804035</c:v>
                </c:pt>
                <c:pt idx="12885">
                  <c:v>-10.036119538412029</c:v>
                </c:pt>
                <c:pt idx="12886">
                  <c:v>-10.083283095352224</c:v>
                </c:pt>
                <c:pt idx="12887">
                  <c:v>-9.3666752902480024</c:v>
                </c:pt>
                <c:pt idx="12888">
                  <c:v>-10.04828484881166</c:v>
                </c:pt>
                <c:pt idx="12889">
                  <c:v>-10.215265587013432</c:v>
                </c:pt>
                <c:pt idx="12890">
                  <c:v>-10.33443696698192</c:v>
                </c:pt>
                <c:pt idx="12891">
                  <c:v>-10.068110849954181</c:v>
                </c:pt>
                <c:pt idx="12892">
                  <c:v>-9.7760338506453035</c:v>
                </c:pt>
                <c:pt idx="12893">
                  <c:v>-9.3985536924508981</c:v>
                </c:pt>
                <c:pt idx="12894">
                  <c:v>-10.111806489989773</c:v>
                </c:pt>
                <c:pt idx="12895">
                  <c:v>-10.202004429215407</c:v>
                </c:pt>
                <c:pt idx="12896">
                  <c:v>-10.118421822529259</c:v>
                </c:pt>
                <c:pt idx="12897">
                  <c:v>-9.7171826121529143</c:v>
                </c:pt>
                <c:pt idx="12898">
                  <c:v>-10.043398259474062</c:v>
                </c:pt>
                <c:pt idx="12899">
                  <c:v>-10.327651081187241</c:v>
                </c:pt>
                <c:pt idx="12900">
                  <c:v>-10.071879137703283</c:v>
                </c:pt>
                <c:pt idx="12901">
                  <c:v>-9.426242494302322</c:v>
                </c:pt>
                <c:pt idx="12902">
                  <c:v>-9.6304504833752578</c:v>
                </c:pt>
                <c:pt idx="12903">
                  <c:v>-10.047060621739643</c:v>
                </c:pt>
                <c:pt idx="12904">
                  <c:v>-9.4973145046538257</c:v>
                </c:pt>
                <c:pt idx="12905">
                  <c:v>-9.7180198063997114</c:v>
                </c:pt>
                <c:pt idx="12906">
                  <c:v>-9.6251657015383678</c:v>
                </c:pt>
                <c:pt idx="12907">
                  <c:v>-9.1205788632314899</c:v>
                </c:pt>
                <c:pt idx="12908">
                  <c:v>-9.4685612331014344</c:v>
                </c:pt>
                <c:pt idx="12909">
                  <c:v>-9.8958639012784086</c:v>
                </c:pt>
                <c:pt idx="12910">
                  <c:v>-10.125087925577056</c:v>
                </c:pt>
                <c:pt idx="12911">
                  <c:v>-9.6028739144039914</c:v>
                </c:pt>
                <c:pt idx="12912">
                  <c:v>-9.5700144835587082</c:v>
                </c:pt>
                <c:pt idx="12913">
                  <c:v>-9.571434907364722</c:v>
                </c:pt>
                <c:pt idx="12914">
                  <c:v>-10.224732352331369</c:v>
                </c:pt>
                <c:pt idx="12915">
                  <c:v>-10.005940903219138</c:v>
                </c:pt>
                <c:pt idx="12916">
                  <c:v>-10.203873295893505</c:v>
                </c:pt>
                <c:pt idx="12917">
                  <c:v>-9.2785697984955249</c:v>
                </c:pt>
                <c:pt idx="12918">
                  <c:v>-10.07292908776429</c:v>
                </c:pt>
                <c:pt idx="12919">
                  <c:v>-10.361647113643073</c:v>
                </c:pt>
                <c:pt idx="12920">
                  <c:v>-10.370519396748524</c:v>
                </c:pt>
                <c:pt idx="12921">
                  <c:v>-10.298665975107422</c:v>
                </c:pt>
                <c:pt idx="12922">
                  <c:v>-10.468598805268519</c:v>
                </c:pt>
                <c:pt idx="12923">
                  <c:v>-9.8826615777997837</c:v>
                </c:pt>
                <c:pt idx="12924">
                  <c:v>-9.5407099078151205</c:v>
                </c:pt>
                <c:pt idx="12925">
                  <c:v>-9.7993216119783959</c:v>
                </c:pt>
                <c:pt idx="12926">
                  <c:v>-9.8142333767375796</c:v>
                </c:pt>
                <c:pt idx="12927">
                  <c:v>-9.8990892819172416</c:v>
                </c:pt>
                <c:pt idx="12928">
                  <c:v>-9.5455258589620691</c:v>
                </c:pt>
                <c:pt idx="12929">
                  <c:v>-10.356366921310656</c:v>
                </c:pt>
                <c:pt idx="12930">
                  <c:v>-9.3515678631317023</c:v>
                </c:pt>
                <c:pt idx="12931">
                  <c:v>-9.0912682943589296</c:v>
                </c:pt>
                <c:pt idx="12932">
                  <c:v>-9.8655410091624667</c:v>
                </c:pt>
                <c:pt idx="12933">
                  <c:v>-9.4753120164242439</c:v>
                </c:pt>
                <c:pt idx="12934">
                  <c:v>-9.4085823521317273</c:v>
                </c:pt>
                <c:pt idx="12935">
                  <c:v>-9.6241816384705707</c:v>
                </c:pt>
                <c:pt idx="12936">
                  <c:v>-9.5742827425840797</c:v>
                </c:pt>
                <c:pt idx="12937">
                  <c:v>-9.6557142268794731</c:v>
                </c:pt>
                <c:pt idx="12938">
                  <c:v>-10.285628747778683</c:v>
                </c:pt>
                <c:pt idx="12939">
                  <c:v>-10.239944456801251</c:v>
                </c:pt>
                <c:pt idx="12940">
                  <c:v>-9.6294848583872295</c:v>
                </c:pt>
                <c:pt idx="12941">
                  <c:v>-10.460648278693551</c:v>
                </c:pt>
                <c:pt idx="12942">
                  <c:v>-10.162196021137557</c:v>
                </c:pt>
                <c:pt idx="12943">
                  <c:v>-10.260127056568397</c:v>
                </c:pt>
                <c:pt idx="12944">
                  <c:v>-9.9372285826094675</c:v>
                </c:pt>
                <c:pt idx="12945">
                  <c:v>-10.074196176192943</c:v>
                </c:pt>
                <c:pt idx="12946">
                  <c:v>-9.518359017031738</c:v>
                </c:pt>
                <c:pt idx="12947">
                  <c:v>-9.9669739141651732</c:v>
                </c:pt>
                <c:pt idx="12948">
                  <c:v>-9.8585882873655883</c:v>
                </c:pt>
                <c:pt idx="12949">
                  <c:v>-10.160793940181286</c:v>
                </c:pt>
                <c:pt idx="12950">
                  <c:v>-10.199467932449268</c:v>
                </c:pt>
                <c:pt idx="12951">
                  <c:v>-9.8867394677492086</c:v>
                </c:pt>
                <c:pt idx="12952">
                  <c:v>-9.8246357641091961</c:v>
                </c:pt>
                <c:pt idx="12953">
                  <c:v>-9.9896834159194174</c:v>
                </c:pt>
                <c:pt idx="12954">
                  <c:v>-9.8775909915153086</c:v>
                </c:pt>
                <c:pt idx="12955">
                  <c:v>-8.2882205854759654</c:v>
                </c:pt>
                <c:pt idx="12956">
                  <c:v>-10.211265587013433</c:v>
                </c:pt>
                <c:pt idx="12957">
                  <c:v>-8.1610741753712652</c:v>
                </c:pt>
                <c:pt idx="12958">
                  <c:v>-9.8928924259264832</c:v>
                </c:pt>
                <c:pt idx="12959">
                  <c:v>-9.2471806043955684</c:v>
                </c:pt>
                <c:pt idx="12960">
                  <c:v>-10.501149273245204</c:v>
                </c:pt>
                <c:pt idx="12961">
                  <c:v>-8.6980843855546652</c:v>
                </c:pt>
                <c:pt idx="12962">
                  <c:v>-9.1579685993391209</c:v>
                </c:pt>
                <c:pt idx="12963">
                  <c:v>-9.8313209238241672</c:v>
                </c:pt>
                <c:pt idx="12964">
                  <c:v>-9.7543069299826932</c:v>
                </c:pt>
                <c:pt idx="12965">
                  <c:v>-9.1340150166678296</c:v>
                </c:pt>
                <c:pt idx="12966">
                  <c:v>-9.4300595470840651</c:v>
                </c:pt>
                <c:pt idx="12967">
                  <c:v>-9.8796792568427492</c:v>
                </c:pt>
                <c:pt idx="12968">
                  <c:v>-9.6532820774203483</c:v>
                </c:pt>
                <c:pt idx="12969">
                  <c:v>-9.8715710162704848</c:v>
                </c:pt>
                <c:pt idx="12970">
                  <c:v>-9.7591251677928028</c:v>
                </c:pt>
                <c:pt idx="12971">
                  <c:v>-10.437084637171147</c:v>
                </c:pt>
                <c:pt idx="12972">
                  <c:v>-9.3034566542800707</c:v>
                </c:pt>
                <c:pt idx="12973">
                  <c:v>-9.716746569652928</c:v>
                </c:pt>
                <c:pt idx="12974">
                  <c:v>-10.013742565262072</c:v>
                </c:pt>
                <c:pt idx="12975">
                  <c:v>-9.7617881917402478</c:v>
                </c:pt>
                <c:pt idx="12976">
                  <c:v>-10.107769640426472</c:v>
                </c:pt>
                <c:pt idx="12977">
                  <c:v>-9.966342718506322</c:v>
                </c:pt>
                <c:pt idx="12978">
                  <c:v>-10.257699163719396</c:v>
                </c:pt>
                <c:pt idx="12979">
                  <c:v>-9.9171332061129629</c:v>
                </c:pt>
                <c:pt idx="12980">
                  <c:v>-9.6126613407239567</c:v>
                </c:pt>
                <c:pt idx="12981">
                  <c:v>-10.137398803414328</c:v>
                </c:pt>
                <c:pt idx="12982">
                  <c:v>-9.5477572931616805</c:v>
                </c:pt>
                <c:pt idx="12983">
                  <c:v>-9.7260817631763139</c:v>
                </c:pt>
                <c:pt idx="12984">
                  <c:v>-9.9139496144103596</c:v>
                </c:pt>
                <c:pt idx="12985">
                  <c:v>-10.148428652756934</c:v>
                </c:pt>
                <c:pt idx="12986">
                  <c:v>-9.4681361848649814</c:v>
                </c:pt>
                <c:pt idx="12987">
                  <c:v>-9.6517142268794736</c:v>
                </c:pt>
                <c:pt idx="12988">
                  <c:v>-9.7752271751021684</c:v>
                </c:pt>
                <c:pt idx="12989">
                  <c:v>-9.8992452179023154</c:v>
                </c:pt>
                <c:pt idx="12990">
                  <c:v>-9.9868346274382453</c:v>
                </c:pt>
                <c:pt idx="12991">
                  <c:v>-9.8046114220699234</c:v>
                </c:pt>
                <c:pt idx="12992">
                  <c:v>-10.204301116682565</c:v>
                </c:pt>
                <c:pt idx="12993">
                  <c:v>-8.7242485930719091</c:v>
                </c:pt>
                <c:pt idx="12994">
                  <c:v>-10.189628656919055</c:v>
                </c:pt>
                <c:pt idx="12995">
                  <c:v>-9.2852901039823106</c:v>
                </c:pt>
                <c:pt idx="12996">
                  <c:v>-9.5491481484849832</c:v>
                </c:pt>
                <c:pt idx="12997">
                  <c:v>-10.165240576895458</c:v>
                </c:pt>
                <c:pt idx="12998">
                  <c:v>-8.9223872803841626</c:v>
                </c:pt>
                <c:pt idx="12999">
                  <c:v>-9.6659278180011103</c:v>
                </c:pt>
                <c:pt idx="13000">
                  <c:v>-9.9289072355676122</c:v>
                </c:pt>
                <c:pt idx="13001">
                  <c:v>-9.3969553821338856</c:v>
                </c:pt>
                <c:pt idx="13002">
                  <c:v>-9.7494300102072433</c:v>
                </c:pt>
                <c:pt idx="13003">
                  <c:v>-9.6739259312711727</c:v>
                </c:pt>
                <c:pt idx="13004">
                  <c:v>-9.7083462240634386</c:v>
                </c:pt>
                <c:pt idx="13005">
                  <c:v>-9.6400446967117084</c:v>
                </c:pt>
                <c:pt idx="13006">
                  <c:v>-9.9150095156569567</c:v>
                </c:pt>
                <c:pt idx="13007">
                  <c:v>-9.8206357641091948</c:v>
                </c:pt>
                <c:pt idx="13008">
                  <c:v>-8.8146872556369384</c:v>
                </c:pt>
                <c:pt idx="13009">
                  <c:v>-9.6478069375023736</c:v>
                </c:pt>
                <c:pt idx="13010">
                  <c:v>-8.740829890471046</c:v>
                </c:pt>
                <c:pt idx="13011">
                  <c:v>-8.7835790558310798</c:v>
                </c:pt>
                <c:pt idx="13012">
                  <c:v>-9.9551638130580979</c:v>
                </c:pt>
                <c:pt idx="13013">
                  <c:v>-9.8206357641091948</c:v>
                </c:pt>
                <c:pt idx="13014">
                  <c:v>-9.3525486354128589</c:v>
                </c:pt>
                <c:pt idx="13015">
                  <c:v>-8.9425759965485732</c:v>
                </c:pt>
                <c:pt idx="13016">
                  <c:v>-9.1369154618089947</c:v>
                </c:pt>
                <c:pt idx="13017">
                  <c:v>-10.140143162613024</c:v>
                </c:pt>
                <c:pt idx="13018">
                  <c:v>-9.3214756194275186</c:v>
                </c:pt>
                <c:pt idx="13019">
                  <c:v>-9.7295014091831593</c:v>
                </c:pt>
                <c:pt idx="13020">
                  <c:v>-8.7582937322226222</c:v>
                </c:pt>
                <c:pt idx="13021">
                  <c:v>-9.3716269377812722</c:v>
                </c:pt>
                <c:pt idx="13022">
                  <c:v>-9.3376911923744927</c:v>
                </c:pt>
                <c:pt idx="13023">
                  <c:v>-9.5886758812686121</c:v>
                </c:pt>
                <c:pt idx="13024">
                  <c:v>-9.9401269559988066</c:v>
                </c:pt>
                <c:pt idx="13025">
                  <c:v>-9.9589739141651741</c:v>
                </c:pt>
                <c:pt idx="13026">
                  <c:v>-9.3452249490978474</c:v>
                </c:pt>
                <c:pt idx="13027">
                  <c:v>-9.7775705760103016</c:v>
                </c:pt>
                <c:pt idx="13028">
                  <c:v>-8.9214367474034226</c:v>
                </c:pt>
                <c:pt idx="13029">
                  <c:v>-9.395295017121029</c:v>
                </c:pt>
                <c:pt idx="13030">
                  <c:v>-9.6968547538823788</c:v>
                </c:pt>
                <c:pt idx="13031">
                  <c:v>-9.8128386478377525</c:v>
                </c:pt>
                <c:pt idx="13032">
                  <c:v>-9.6715344298119721</c:v>
                </c:pt>
                <c:pt idx="13033">
                  <c:v>-9.9078336840976924</c:v>
                </c:pt>
                <c:pt idx="13034">
                  <c:v>-9.6192080839150513</c:v>
                </c:pt>
                <c:pt idx="13035">
                  <c:v>-9.583568665591093</c:v>
                </c:pt>
                <c:pt idx="13036">
                  <c:v>-9.9401269559988066</c:v>
                </c:pt>
                <c:pt idx="13037">
                  <c:v>-9.5500337561803335</c:v>
                </c:pt>
                <c:pt idx="13038">
                  <c:v>-9.5662827425840806</c:v>
                </c:pt>
                <c:pt idx="13039">
                  <c:v>-9.7144364319832377</c:v>
                </c:pt>
                <c:pt idx="13040">
                  <c:v>-9.7203769756539593</c:v>
                </c:pt>
                <c:pt idx="13041">
                  <c:v>-10.064929087764291</c:v>
                </c:pt>
                <c:pt idx="13042">
                  <c:v>-9.482719763474595</c:v>
                </c:pt>
                <c:pt idx="13043">
                  <c:v>-9.8156849277101319</c:v>
                </c:pt>
                <c:pt idx="13044">
                  <c:v>-10.482845605992329</c:v>
                </c:pt>
                <c:pt idx="13045">
                  <c:v>-9.9324837605498111</c:v>
                </c:pt>
                <c:pt idx="13046">
                  <c:v>-9.8407513876205925</c:v>
                </c:pt>
                <c:pt idx="13047">
                  <c:v>-9.2869587557260687</c:v>
                </c:pt>
                <c:pt idx="13048">
                  <c:v>-9.8910892819172407</c:v>
                </c:pt>
                <c:pt idx="13049">
                  <c:v>-10.376906292348668</c:v>
                </c:pt>
                <c:pt idx="13050">
                  <c:v>-10.219753534381846</c:v>
                </c:pt>
                <c:pt idx="13051">
                  <c:v>-9.7775705760103016</c:v>
                </c:pt>
                <c:pt idx="13052">
                  <c:v>-10.248991352932441</c:v>
                </c:pt>
                <c:pt idx="13053">
                  <c:v>-10.054858378268085</c:v>
                </c:pt>
                <c:pt idx="13054">
                  <c:v>-10.041199085194997</c:v>
                </c:pt>
                <c:pt idx="13055">
                  <c:v>-9.9357511837024557</c:v>
                </c:pt>
                <c:pt idx="13056">
                  <c:v>-9.346885202480955</c:v>
                </c:pt>
                <c:pt idx="13057">
                  <c:v>-10.42730044955503</c:v>
                </c:pt>
                <c:pt idx="13058">
                  <c:v>-9.5763243453341822</c:v>
                </c:pt>
                <c:pt idx="13059">
                  <c:v>-9.6019482968541148</c:v>
                </c:pt>
                <c:pt idx="13060">
                  <c:v>-10.168342733912043</c:v>
                </c:pt>
                <c:pt idx="13061">
                  <c:v>-9.84959956903025</c:v>
                </c:pt>
                <c:pt idx="13062">
                  <c:v>-9.0448713702765176</c:v>
                </c:pt>
                <c:pt idx="13063">
                  <c:v>-9.7085362416619461</c:v>
                </c:pt>
                <c:pt idx="13064">
                  <c:v>-10.39894355804557</c:v>
                </c:pt>
                <c:pt idx="13065">
                  <c:v>-9.8931647642997618</c:v>
                </c:pt>
                <c:pt idx="13066">
                  <c:v>-9.8828365930997464</c:v>
                </c:pt>
                <c:pt idx="13067">
                  <c:v>-9.4846650923141844</c:v>
                </c:pt>
                <c:pt idx="13068">
                  <c:v>-9.5231573798820577</c:v>
                </c:pt>
                <c:pt idx="13069">
                  <c:v>-10.113087925577055</c:v>
                </c:pt>
                <c:pt idx="13070">
                  <c:v>-9.8137863718420935</c:v>
                </c:pt>
                <c:pt idx="13071">
                  <c:v>-9.9805337281753808</c:v>
                </c:pt>
                <c:pt idx="13072">
                  <c:v>-9.57272471745625</c:v>
                </c:pt>
                <c:pt idx="13073">
                  <c:v>-10.143042237516362</c:v>
                </c:pt>
                <c:pt idx="13074">
                  <c:v>-8.8269737758636406</c:v>
                </c:pt>
                <c:pt idx="13075">
                  <c:v>-9.2942273250362568</c:v>
                </c:pt>
                <c:pt idx="13076">
                  <c:v>-9.4311675190092252</c:v>
                </c:pt>
                <c:pt idx="13077">
                  <c:v>-9.417240733260769</c:v>
                </c:pt>
                <c:pt idx="13078">
                  <c:v>-9.9292285826094666</c:v>
                </c:pt>
                <c:pt idx="13079">
                  <c:v>-8.9106424932061437</c:v>
                </c:pt>
                <c:pt idx="13080">
                  <c:v>-9.9025663000727011</c:v>
                </c:pt>
                <c:pt idx="13081">
                  <c:v>-9.1806537108313062</c:v>
                </c:pt>
                <c:pt idx="13082">
                  <c:v>-9.326967486900827</c:v>
                </c:pt>
                <c:pt idx="13083">
                  <c:v>-8.9815189557214321</c:v>
                </c:pt>
                <c:pt idx="13084">
                  <c:v>-9.9328430618648529</c:v>
                </c:pt>
                <c:pt idx="13085">
                  <c:v>-9.7975458911905093</c:v>
                </c:pt>
                <c:pt idx="13086">
                  <c:v>-10.010508497459718</c:v>
                </c:pt>
                <c:pt idx="13087">
                  <c:v>-10.175828375172316</c:v>
                </c:pt>
                <c:pt idx="13088">
                  <c:v>-9.8996172245370282</c:v>
                </c:pt>
                <c:pt idx="13089">
                  <c:v>-9.7672271751021675</c:v>
                </c:pt>
                <c:pt idx="13090">
                  <c:v>-9.7257949867039724</c:v>
                </c:pt>
                <c:pt idx="13091">
                  <c:v>-9.8387098754036924</c:v>
                </c:pt>
                <c:pt idx="13092">
                  <c:v>-9.6258844654732876</c:v>
                </c:pt>
                <c:pt idx="13093">
                  <c:v>-9.8706615777997833</c:v>
                </c:pt>
                <c:pt idx="13094">
                  <c:v>-9.8555377662804613</c:v>
                </c:pt>
                <c:pt idx="13095">
                  <c:v>-9.6854273445629424</c:v>
                </c:pt>
                <c:pt idx="13096">
                  <c:v>-8.5322848478530045</c:v>
                </c:pt>
                <c:pt idx="13097">
                  <c:v>-8.0606758917374854</c:v>
                </c:pt>
                <c:pt idx="13098">
                  <c:v>-9.8154945345356062</c:v>
                </c:pt>
                <c:pt idx="13099">
                  <c:v>-9.7994178508887995</c:v>
                </c:pt>
                <c:pt idx="13100">
                  <c:v>-9.3478850888001102</c:v>
                </c:pt>
                <c:pt idx="13101">
                  <c:v>-9.9673906020264145</c:v>
                </c:pt>
                <c:pt idx="13102">
                  <c:v>-10.218785261591744</c:v>
                </c:pt>
                <c:pt idx="13103">
                  <c:v>-9.8870892819172411</c:v>
                </c:pt>
                <c:pt idx="13104">
                  <c:v>-9.9765337281753812</c:v>
                </c:pt>
                <c:pt idx="13105">
                  <c:v>-10.0141001867835</c:v>
                </c:pt>
                <c:pt idx="13106">
                  <c:v>-10.103750956627646</c:v>
                </c:pt>
                <c:pt idx="13107">
                  <c:v>-9.957218331341144</c:v>
                </c:pt>
                <c:pt idx="13108">
                  <c:v>-9.8328476104255476</c:v>
                </c:pt>
                <c:pt idx="13109">
                  <c:v>-9.0483372340710968</c:v>
                </c:pt>
                <c:pt idx="13110">
                  <c:v>-10.240308921302637</c:v>
                </c:pt>
                <c:pt idx="13111">
                  <c:v>-9.9951138797158414</c:v>
                </c:pt>
                <c:pt idx="13112">
                  <c:v>-9.735316236603051</c:v>
                </c:pt>
                <c:pt idx="13113">
                  <c:v>-10.150196021137557</c:v>
                </c:pt>
                <c:pt idx="13114">
                  <c:v>-9.1746997426037531</c:v>
                </c:pt>
                <c:pt idx="13115">
                  <c:v>-9.9317511837024561</c:v>
                </c:pt>
                <c:pt idx="13116">
                  <c:v>-9.8870892819172411</c:v>
                </c:pt>
                <c:pt idx="13117">
                  <c:v>-10.442732780479611</c:v>
                </c:pt>
                <c:pt idx="13118">
                  <c:v>-9.631272274283031</c:v>
                </c:pt>
                <c:pt idx="13119">
                  <c:v>-9.6587243232965463</c:v>
                </c:pt>
                <c:pt idx="13120">
                  <c:v>-9.5651399456993165</c:v>
                </c:pt>
                <c:pt idx="13121">
                  <c:v>-9.9685282432680324</c:v>
                </c:pt>
                <c:pt idx="13122">
                  <c:v>-10.150196021137557</c:v>
                </c:pt>
                <c:pt idx="13123">
                  <c:v>-9.9295715364763346</c:v>
                </c:pt>
                <c:pt idx="13124">
                  <c:v>-9.4826147877766065</c:v>
                </c:pt>
                <c:pt idx="13125">
                  <c:v>-9.6945139501152831</c:v>
                </c:pt>
                <c:pt idx="13126">
                  <c:v>-10.059663845058694</c:v>
                </c:pt>
                <c:pt idx="13127">
                  <c:v>-9.8819221699283091</c:v>
                </c:pt>
                <c:pt idx="13128">
                  <c:v>-9.1656187507008333</c:v>
                </c:pt>
                <c:pt idx="13129">
                  <c:v>-9.8737181990086178</c:v>
                </c:pt>
                <c:pt idx="13130">
                  <c:v>-10.328716246286742</c:v>
                </c:pt>
                <c:pt idx="13131">
                  <c:v>-10.240308921302637</c:v>
                </c:pt>
                <c:pt idx="13132">
                  <c:v>-8.2523782935554806</c:v>
                </c:pt>
                <c:pt idx="13133">
                  <c:v>-9.5759389529800956</c:v>
                </c:pt>
                <c:pt idx="13134">
                  <c:v>-9.8183627450576036</c:v>
                </c:pt>
                <c:pt idx="13135">
                  <c:v>-8.8395715222454694</c:v>
                </c:pt>
                <c:pt idx="13136">
                  <c:v>-9.8145405652317983</c:v>
                </c:pt>
                <c:pt idx="13137">
                  <c:v>-10.243427736013679</c:v>
                </c:pt>
                <c:pt idx="13138">
                  <c:v>-10.126663087880967</c:v>
                </c:pt>
                <c:pt idx="13139">
                  <c:v>-10.272012767845016</c:v>
                </c:pt>
                <c:pt idx="13140">
                  <c:v>-9.2829587557260673</c:v>
                </c:pt>
                <c:pt idx="13141">
                  <c:v>-10.19334672960359</c:v>
                </c:pt>
                <c:pt idx="13142">
                  <c:v>-10.081325651344695</c:v>
                </c:pt>
                <c:pt idx="13143">
                  <c:v>-8.8785088781812664</c:v>
                </c:pt>
                <c:pt idx="13144">
                  <c:v>-10.196751624952995</c:v>
                </c:pt>
                <c:pt idx="13145">
                  <c:v>-9.9829361155469964</c:v>
                </c:pt>
                <c:pt idx="13146">
                  <c:v>-10.274494805120682</c:v>
                </c:pt>
                <c:pt idx="13147">
                  <c:v>-9.5917220958136511</c:v>
                </c:pt>
                <c:pt idx="13148">
                  <c:v>-10.13089622027063</c:v>
                </c:pt>
                <c:pt idx="13149">
                  <c:v>-9.8086357641091961</c:v>
                </c:pt>
                <c:pt idx="13150">
                  <c:v>-9.9532183313411444</c:v>
                </c:pt>
                <c:pt idx="13151">
                  <c:v>-9.6611227976366933</c:v>
                </c:pt>
                <c:pt idx="13152">
                  <c:v>-9.7409430138385211</c:v>
                </c:pt>
                <c:pt idx="13153">
                  <c:v>-9.8820533975203926</c:v>
                </c:pt>
                <c:pt idx="13154">
                  <c:v>-9.9212285826094675</c:v>
                </c:pt>
                <c:pt idx="13155">
                  <c:v>-9.6555215596662443</c:v>
                </c:pt>
                <c:pt idx="13156">
                  <c:v>-9.0921987792823025</c:v>
                </c:pt>
                <c:pt idx="13157">
                  <c:v>-9.8535391242253727</c:v>
                </c:pt>
                <c:pt idx="13158">
                  <c:v>-10.041866473931472</c:v>
                </c:pt>
                <c:pt idx="13159">
                  <c:v>-10.011300724588732</c:v>
                </c:pt>
                <c:pt idx="13160">
                  <c:v>-10.419300449555029</c:v>
                </c:pt>
                <c:pt idx="13161">
                  <c:v>-10.464662734808346</c:v>
                </c:pt>
                <c:pt idx="13162">
                  <c:v>-9.4379418901941392</c:v>
                </c:pt>
                <c:pt idx="13163">
                  <c:v>-10.063283095352224</c:v>
                </c:pt>
                <c:pt idx="13164">
                  <c:v>-10.001742565262074</c:v>
                </c:pt>
                <c:pt idx="13165">
                  <c:v>-9.0993166848105904</c:v>
                </c:pt>
                <c:pt idx="13166">
                  <c:v>-10.319561400511121</c:v>
                </c:pt>
                <c:pt idx="13167">
                  <c:v>-8.7318539411920248</c:v>
                </c:pt>
                <c:pt idx="13168">
                  <c:v>-9.3361198739312208</c:v>
                </c:pt>
                <c:pt idx="13169">
                  <c:v>-9.6303660939878473</c:v>
                </c:pt>
                <c:pt idx="13170">
                  <c:v>-9.5185569496378459</c:v>
                </c:pt>
                <c:pt idx="13171">
                  <c:v>-9.1831116510917035</c:v>
                </c:pt>
                <c:pt idx="13172">
                  <c:v>-10.06583777061679</c:v>
                </c:pt>
                <c:pt idx="13173">
                  <c:v>-8.5450016872735333</c:v>
                </c:pt>
                <c:pt idx="13174">
                  <c:v>-9.7453543436038945</c:v>
                </c:pt>
                <c:pt idx="13175">
                  <c:v>-9.6334709729465757</c:v>
                </c:pt>
                <c:pt idx="13176">
                  <c:v>-10.299242603480879</c:v>
                </c:pt>
                <c:pt idx="13177">
                  <c:v>-10.054400442706772</c:v>
                </c:pt>
                <c:pt idx="13178">
                  <c:v>-9.8162801607673877</c:v>
                </c:pt>
                <c:pt idx="13179">
                  <c:v>-10.153240576895458</c:v>
                </c:pt>
                <c:pt idx="13180">
                  <c:v>-9.9690937673868341</c:v>
                </c:pt>
                <c:pt idx="13181">
                  <c:v>-10.070969773515744</c:v>
                </c:pt>
                <c:pt idx="13182">
                  <c:v>-9.0202082112683364</c:v>
                </c:pt>
                <c:pt idx="13183">
                  <c:v>-10.198240209659765</c:v>
                </c:pt>
                <c:pt idx="13184">
                  <c:v>-8.656965574475727</c:v>
                </c:pt>
                <c:pt idx="13185">
                  <c:v>-9.9179855584420569</c:v>
                </c:pt>
                <c:pt idx="13186">
                  <c:v>-9.191485899862549</c:v>
                </c:pt>
                <c:pt idx="13187">
                  <c:v>-9.6822494827822077</c:v>
                </c:pt>
                <c:pt idx="13188">
                  <c:v>-9.6643397974763552</c:v>
                </c:pt>
                <c:pt idx="13189">
                  <c:v>-7.5496258738023361</c:v>
                </c:pt>
                <c:pt idx="13190">
                  <c:v>-9.9771416379945101</c:v>
                </c:pt>
                <c:pt idx="13191">
                  <c:v>-8.8886756009656569</c:v>
                </c:pt>
                <c:pt idx="13192">
                  <c:v>-9.8636156753313973</c:v>
                </c:pt>
                <c:pt idx="13193">
                  <c:v>-8.9049923005317009</c:v>
                </c:pt>
                <c:pt idx="13194">
                  <c:v>-9.8001154770705359</c:v>
                </c:pt>
                <c:pt idx="13195">
                  <c:v>-9.636586990508377</c:v>
                </c:pt>
                <c:pt idx="13196">
                  <c:v>-9.8636156753313973</c:v>
                </c:pt>
                <c:pt idx="13197">
                  <c:v>-10.103750605892083</c:v>
                </c:pt>
                <c:pt idx="13198">
                  <c:v>-8.7090236303430846</c:v>
                </c:pt>
                <c:pt idx="13199">
                  <c:v>-9.6467919488613436</c:v>
                </c:pt>
                <c:pt idx="13200">
                  <c:v>-8.9551537185503332</c:v>
                </c:pt>
                <c:pt idx="13201">
                  <c:v>-8.3787539317480668</c:v>
                </c:pt>
                <c:pt idx="13202">
                  <c:v>-9.8935166456080328</c:v>
                </c:pt>
                <c:pt idx="13203">
                  <c:v>-9.4818740372436228</c:v>
                </c:pt>
                <c:pt idx="13204">
                  <c:v>-9.9748346274382467</c:v>
                </c:pt>
                <c:pt idx="13205">
                  <c:v>-10.016965235575633</c:v>
                </c:pt>
                <c:pt idx="13206">
                  <c:v>-10.390671413397886</c:v>
                </c:pt>
                <c:pt idx="13207">
                  <c:v>-9.5159205118704833</c:v>
                </c:pt>
                <c:pt idx="13208">
                  <c:v>-10.032903094918183</c:v>
                </c:pt>
                <c:pt idx="13209">
                  <c:v>-9.4990279342490922</c:v>
                </c:pt>
                <c:pt idx="13210">
                  <c:v>-8.8929621450580285</c:v>
                </c:pt>
                <c:pt idx="13211">
                  <c:v>-10.122769899143083</c:v>
                </c:pt>
                <c:pt idx="13212">
                  <c:v>-8.6996751592328128</c:v>
                </c:pt>
                <c:pt idx="13213">
                  <c:v>-10.076024394226701</c:v>
                </c:pt>
                <c:pt idx="13214">
                  <c:v>-9.194055485742572</c:v>
                </c:pt>
                <c:pt idx="13215">
                  <c:v>-8.6312590765229587</c:v>
                </c:pt>
                <c:pt idx="13216">
                  <c:v>-9.9906423434596903</c:v>
                </c:pt>
                <c:pt idx="13217">
                  <c:v>-9.1419519442435551</c:v>
                </c:pt>
                <c:pt idx="13218">
                  <c:v>-9.3716593580039778</c:v>
                </c:pt>
                <c:pt idx="13219">
                  <c:v>-9.6427919488613441</c:v>
                </c:pt>
                <c:pt idx="13220">
                  <c:v>-10.209268075243013</c:v>
                </c:pt>
                <c:pt idx="13221">
                  <c:v>-9.9172285826094662</c:v>
                </c:pt>
                <c:pt idx="13222">
                  <c:v>-8.6962162309278295</c:v>
                </c:pt>
                <c:pt idx="13223">
                  <c:v>-10.390671413397886</c:v>
                </c:pt>
                <c:pt idx="13224">
                  <c:v>-9.7334300102072433</c:v>
                </c:pt>
                <c:pt idx="13225">
                  <c:v>-10.034141283244477</c:v>
                </c:pt>
                <c:pt idx="13226">
                  <c:v>-10.16350344193553</c:v>
                </c:pt>
                <c:pt idx="13227">
                  <c:v>-9.4791811691137973</c:v>
                </c:pt>
                <c:pt idx="13228">
                  <c:v>-9.6948578083593659</c:v>
                </c:pt>
                <c:pt idx="13229">
                  <c:v>-8.9622643540062192</c:v>
                </c:pt>
                <c:pt idx="13230">
                  <c:v>-10.135208139812946</c:v>
                </c:pt>
                <c:pt idx="13231">
                  <c:v>-9.2985418051851845</c:v>
                </c:pt>
                <c:pt idx="13232">
                  <c:v>-10.091769640426472</c:v>
                </c:pt>
                <c:pt idx="13233">
                  <c:v>-10.277025579976215</c:v>
                </c:pt>
                <c:pt idx="13234">
                  <c:v>-9.9582544488705587</c:v>
                </c:pt>
                <c:pt idx="13235">
                  <c:v>-9.9000707118351468</c:v>
                </c:pt>
                <c:pt idx="13236">
                  <c:v>-10.04411084995418</c:v>
                </c:pt>
                <c:pt idx="13237">
                  <c:v>-10.021838117718261</c:v>
                </c:pt>
                <c:pt idx="13238">
                  <c:v>-10.268869755135336</c:v>
                </c:pt>
                <c:pt idx="13239">
                  <c:v>-9.6004133507214675</c:v>
                </c:pt>
                <c:pt idx="13240">
                  <c:v>-9.5017087665124293</c:v>
                </c:pt>
                <c:pt idx="13241">
                  <c:v>-9.3962768873092006</c:v>
                </c:pt>
                <c:pt idx="13242">
                  <c:v>-9.7970580587840956</c:v>
                </c:pt>
                <c:pt idx="13243">
                  <c:v>-10.243274121474224</c:v>
                </c:pt>
                <c:pt idx="13244">
                  <c:v>-9.9906423434596903</c:v>
                </c:pt>
                <c:pt idx="13245">
                  <c:v>-10.091769640426472</c:v>
                </c:pt>
                <c:pt idx="13246">
                  <c:v>-10.374020635829623</c:v>
                </c:pt>
                <c:pt idx="13247">
                  <c:v>-10.106457889907258</c:v>
                </c:pt>
                <c:pt idx="13248">
                  <c:v>-9.3647520535011459</c:v>
                </c:pt>
                <c:pt idx="13249">
                  <c:v>-10.307037397226132</c:v>
                </c:pt>
                <c:pt idx="13250">
                  <c:v>-9.4483404513788081</c:v>
                </c:pt>
                <c:pt idx="13251">
                  <c:v>-9.6064504833752586</c:v>
                </c:pt>
                <c:pt idx="13252">
                  <c:v>-9.5152384631791307</c:v>
                </c:pt>
                <c:pt idx="13253">
                  <c:v>-9.424064439457176</c:v>
                </c:pt>
                <c:pt idx="13254">
                  <c:v>-10.248016202209055</c:v>
                </c:pt>
                <c:pt idx="13255">
                  <c:v>-9.9347322270989782</c:v>
                </c:pt>
                <c:pt idx="13256">
                  <c:v>-9.2236700881863776</c:v>
                </c:pt>
                <c:pt idx="13257">
                  <c:v>-9.4494051244095996</c:v>
                </c:pt>
                <c:pt idx="13258">
                  <c:v>-10.196220191722922</c:v>
                </c:pt>
                <c:pt idx="13259">
                  <c:v>-10.077241160441758</c:v>
                </c:pt>
                <c:pt idx="13260">
                  <c:v>-9.8960707118351472</c:v>
                </c:pt>
                <c:pt idx="13261">
                  <c:v>-9.9679873667763914</c:v>
                </c:pt>
                <c:pt idx="13262">
                  <c:v>-10.388541358068032</c:v>
                </c:pt>
                <c:pt idx="13263">
                  <c:v>-9.6636219087602377</c:v>
                </c:pt>
                <c:pt idx="13264">
                  <c:v>-9.8907776487532537</c:v>
                </c:pt>
                <c:pt idx="13265">
                  <c:v>-9.9925551570610089</c:v>
                </c:pt>
                <c:pt idx="13266">
                  <c:v>-10.162384336662145</c:v>
                </c:pt>
                <c:pt idx="13267">
                  <c:v>-9.9772647736812079</c:v>
                </c:pt>
                <c:pt idx="13268">
                  <c:v>-9.7661301086000982</c:v>
                </c:pt>
                <c:pt idx="13269">
                  <c:v>-9.9329451938089157</c:v>
                </c:pt>
                <c:pt idx="13270">
                  <c:v>-9.7743980723232795</c:v>
                </c:pt>
                <c:pt idx="13271">
                  <c:v>-8.9812916250755883</c:v>
                </c:pt>
                <c:pt idx="13272">
                  <c:v>-9.8525804166906568</c:v>
                </c:pt>
                <c:pt idx="13273">
                  <c:v>-9.6791987210379169</c:v>
                </c:pt>
                <c:pt idx="13274">
                  <c:v>-9.9997040777776061</c:v>
                </c:pt>
                <c:pt idx="13275">
                  <c:v>-9.5971657015383691</c:v>
                </c:pt>
                <c:pt idx="13276">
                  <c:v>-9.9197511837024557</c:v>
                </c:pt>
                <c:pt idx="13277">
                  <c:v>-10.011751274562084</c:v>
                </c:pt>
                <c:pt idx="13278">
                  <c:v>-8.6753856426726585</c:v>
                </c:pt>
                <c:pt idx="13279">
                  <c:v>-10.116029868593841</c:v>
                </c:pt>
                <c:pt idx="13280">
                  <c:v>-9.632497798392972</c:v>
                </c:pt>
                <c:pt idx="13281">
                  <c:v>-8.8391299706925679</c:v>
                </c:pt>
                <c:pt idx="13282">
                  <c:v>-9.4686650923141844</c:v>
                </c:pt>
                <c:pt idx="13283">
                  <c:v>-10.344737675172372</c:v>
                </c:pt>
                <c:pt idx="13284">
                  <c:v>-10.232991352932441</c:v>
                </c:pt>
                <c:pt idx="13285">
                  <c:v>-9.6467243232965458</c:v>
                </c:pt>
                <c:pt idx="13286">
                  <c:v>-10.048929087764289</c:v>
                </c:pt>
                <c:pt idx="13287">
                  <c:v>-9.1518138898668866</c:v>
                </c:pt>
                <c:pt idx="13288">
                  <c:v>-9.4784576308027919</c:v>
                </c:pt>
                <c:pt idx="13289">
                  <c:v>-10.015398259474061</c:v>
                </c:pt>
                <c:pt idx="13290">
                  <c:v>-10.368190099928061</c:v>
                </c:pt>
                <c:pt idx="13291">
                  <c:v>-9.0648181123003191</c:v>
                </c:pt>
                <c:pt idx="13292">
                  <c:v>-9.7661301086000982</c:v>
                </c:pt>
                <c:pt idx="13293">
                  <c:v>-9.8647856146643669</c:v>
                </c:pt>
                <c:pt idx="13294">
                  <c:v>-10.093082127713952</c:v>
                </c:pt>
                <c:pt idx="13295">
                  <c:v>-9.7391251677928032</c:v>
                </c:pt>
                <c:pt idx="13296">
                  <c:v>-10.268122901124649</c:v>
                </c:pt>
                <c:pt idx="13297">
                  <c:v>-9.7086452346793308</c:v>
                </c:pt>
                <c:pt idx="13298">
                  <c:v>-10.325376227931013</c:v>
                </c:pt>
                <c:pt idx="13299">
                  <c:v>-9.9737741234488695</c:v>
                </c:pt>
                <c:pt idx="13300">
                  <c:v>-9.4771455626321401</c:v>
                </c:pt>
                <c:pt idx="13301">
                  <c:v>-9.2144167400534283</c:v>
                </c:pt>
                <c:pt idx="13302">
                  <c:v>-9.9296278544596639</c:v>
                </c:pt>
                <c:pt idx="13303">
                  <c:v>-9.9252243521824397</c:v>
                </c:pt>
                <c:pt idx="13304">
                  <c:v>-10.087769640426473</c:v>
                </c:pt>
                <c:pt idx="13305">
                  <c:v>-9.7543247449287236</c:v>
                </c:pt>
                <c:pt idx="13306">
                  <c:v>-9.9588080056366479</c:v>
                </c:pt>
                <c:pt idx="13307">
                  <c:v>-10.106507263040086</c:v>
                </c:pt>
                <c:pt idx="13308">
                  <c:v>-9.0693154057562033</c:v>
                </c:pt>
                <c:pt idx="13309">
                  <c:v>-9.1891139257980079</c:v>
                </c:pt>
                <c:pt idx="13310">
                  <c:v>-9.3928716076089191</c:v>
                </c:pt>
                <c:pt idx="13311">
                  <c:v>-10.075934028571584</c:v>
                </c:pt>
                <c:pt idx="13312">
                  <c:v>-10.073325651344696</c:v>
                </c:pt>
                <c:pt idx="13313">
                  <c:v>-9.9760996642324571</c:v>
                </c:pt>
                <c:pt idx="13314">
                  <c:v>-9.8405443493126583</c:v>
                </c:pt>
                <c:pt idx="13315">
                  <c:v>-9.8179312485459693</c:v>
                </c:pt>
                <c:pt idx="13316">
                  <c:v>-9.996122262541844</c:v>
                </c:pt>
                <c:pt idx="13317">
                  <c:v>-10.185782087141611</c:v>
                </c:pt>
                <c:pt idx="13318">
                  <c:v>-10.184301116682565</c:v>
                </c:pt>
                <c:pt idx="13319">
                  <c:v>-9.0904762503339835</c:v>
                </c:pt>
                <c:pt idx="13320">
                  <c:v>-9.8596792568427478</c:v>
                </c:pt>
                <c:pt idx="13321">
                  <c:v>-8.9858528883726834</c:v>
                </c:pt>
                <c:pt idx="13322">
                  <c:v>-8.5387952729039274</c:v>
                </c:pt>
                <c:pt idx="13323">
                  <c:v>-10.270665975107422</c:v>
                </c:pt>
                <c:pt idx="13324">
                  <c:v>-9.9212243521824401</c:v>
                </c:pt>
                <c:pt idx="13325">
                  <c:v>-9.7280634300025373</c:v>
                </c:pt>
                <c:pt idx="13326">
                  <c:v>-10.19522569286633</c:v>
                </c:pt>
                <c:pt idx="13327">
                  <c:v>-9.8110246458431849</c:v>
                </c:pt>
                <c:pt idx="13328">
                  <c:v>-9.8804682580772472</c:v>
                </c:pt>
                <c:pt idx="13329">
                  <c:v>-10.047465115737561</c:v>
                </c:pt>
                <c:pt idx="13330">
                  <c:v>-10.01628484881166</c:v>
                </c:pt>
                <c:pt idx="13331">
                  <c:v>-9.876287316364218</c:v>
                </c:pt>
                <c:pt idx="13332">
                  <c:v>-8.6500332024083573</c:v>
                </c:pt>
                <c:pt idx="13333">
                  <c:v>-8.9133986180336002</c:v>
                </c:pt>
                <c:pt idx="13334">
                  <c:v>-9.2480367288559613</c:v>
                </c:pt>
                <c:pt idx="13335">
                  <c:v>-9.6052927950596896</c:v>
                </c:pt>
                <c:pt idx="13336">
                  <c:v>-9.2240878997301117</c:v>
                </c:pt>
                <c:pt idx="13337">
                  <c:v>-9.0843787149900717</c:v>
                </c:pt>
                <c:pt idx="13338">
                  <c:v>-9.9873693698955375</c:v>
                </c:pt>
                <c:pt idx="13339">
                  <c:v>-9.9814645955317101</c:v>
                </c:pt>
                <c:pt idx="13340">
                  <c:v>-10.259247739792253</c:v>
                </c:pt>
                <c:pt idx="13341">
                  <c:v>-9.660434813792719</c:v>
                </c:pt>
                <c:pt idx="13342">
                  <c:v>-7.4359957659271894</c:v>
                </c:pt>
                <c:pt idx="13343">
                  <c:v>-9.6121894353278581</c:v>
                </c:pt>
                <c:pt idx="13344">
                  <c:v>-9.8516156753313968</c:v>
                </c:pt>
                <c:pt idx="13345">
                  <c:v>-9.1573315265731789</c:v>
                </c:pt>
                <c:pt idx="13346">
                  <c:v>-9.4265629763584684</c:v>
                </c:pt>
                <c:pt idx="13347">
                  <c:v>-9.3835337275972801</c:v>
                </c:pt>
                <c:pt idx="13348">
                  <c:v>-9.0074409064800918</c:v>
                </c:pt>
                <c:pt idx="13349">
                  <c:v>-10.070628860837191</c:v>
                </c:pt>
                <c:pt idx="13350">
                  <c:v>-10.401554525863569</c:v>
                </c:pt>
                <c:pt idx="13351">
                  <c:v>-9.3712047823532458</c:v>
                </c:pt>
                <c:pt idx="13352">
                  <c:v>-9.9423427185063211</c:v>
                </c:pt>
                <c:pt idx="13353">
                  <c:v>-9.7263069299826928</c:v>
                </c:pt>
                <c:pt idx="13354">
                  <c:v>-10.095768757840393</c:v>
                </c:pt>
                <c:pt idx="13355">
                  <c:v>-10.175873295893505</c:v>
                </c:pt>
                <c:pt idx="13356">
                  <c:v>-9.754846301020704</c:v>
                </c:pt>
                <c:pt idx="13357">
                  <c:v>-10.249578746101019</c:v>
                </c:pt>
                <c:pt idx="13358">
                  <c:v>-9.8700533975203921</c:v>
                </c:pt>
                <c:pt idx="13359">
                  <c:v>-10.128601225859454</c:v>
                </c:pt>
                <c:pt idx="13360">
                  <c:v>-9.7557534436241067</c:v>
                </c:pt>
                <c:pt idx="13361">
                  <c:v>-9.9814645955317101</c:v>
                </c:pt>
                <c:pt idx="13362">
                  <c:v>-9.667785398962824</c:v>
                </c:pt>
                <c:pt idx="13363">
                  <c:v>-9.1185627217768186</c:v>
                </c:pt>
                <c:pt idx="13364">
                  <c:v>-10.089082127713953</c:v>
                </c:pt>
                <c:pt idx="13365">
                  <c:v>-8.6967554231574393</c:v>
                </c:pt>
                <c:pt idx="13366">
                  <c:v>-9.7046452346793295</c:v>
                </c:pt>
                <c:pt idx="13367">
                  <c:v>-10.079806489989773</c:v>
                </c:pt>
                <c:pt idx="13368">
                  <c:v>-10.257628747778682</c:v>
                </c:pt>
                <c:pt idx="13369">
                  <c:v>-9.701228951164941</c:v>
                </c:pt>
                <c:pt idx="13370">
                  <c:v>-9.8395377662804613</c:v>
                </c:pt>
                <c:pt idx="13371">
                  <c:v>-8.1926703544506996</c:v>
                </c:pt>
                <c:pt idx="13372">
                  <c:v>-9.8506027434803833</c:v>
                </c:pt>
                <c:pt idx="13373">
                  <c:v>-10.170004429215407</c:v>
                </c:pt>
                <c:pt idx="13374">
                  <c:v>-9.3584737368474187</c:v>
                </c:pt>
                <c:pt idx="13375">
                  <c:v>-9.4836980260762829</c:v>
                </c:pt>
                <c:pt idx="13376">
                  <c:v>-9.4271845069494304</c:v>
                </c:pt>
                <c:pt idx="13377">
                  <c:v>-9.3912545692237561</c:v>
                </c:pt>
                <c:pt idx="13378">
                  <c:v>-10.280573941443246</c:v>
                </c:pt>
                <c:pt idx="13379">
                  <c:v>-9.2810316120348979</c:v>
                </c:pt>
                <c:pt idx="13380">
                  <c:v>-10.161274818410506</c:v>
                </c:pt>
                <c:pt idx="13381">
                  <c:v>-10.338959600930552</c:v>
                </c:pt>
                <c:pt idx="13382">
                  <c:v>-8.3324121946279757</c:v>
                </c:pt>
                <c:pt idx="13383">
                  <c:v>-10.04492908776429</c:v>
                </c:pt>
                <c:pt idx="13384">
                  <c:v>-9.9389739141651727</c:v>
                </c:pt>
                <c:pt idx="13385">
                  <c:v>-9.35446177145222</c:v>
                </c:pt>
                <c:pt idx="13386">
                  <c:v>-9.9909315989368821</c:v>
                </c:pt>
                <c:pt idx="13387">
                  <c:v>-9.6483204059271532</c:v>
                </c:pt>
                <c:pt idx="13388">
                  <c:v>-9.7307048581825697</c:v>
                </c:pt>
                <c:pt idx="13389">
                  <c:v>-9.5642964318371106</c:v>
                </c:pt>
                <c:pt idx="13390">
                  <c:v>-9.4120644394571755</c:v>
                </c:pt>
                <c:pt idx="13391">
                  <c:v>-9.7544805697696031</c:v>
                </c:pt>
                <c:pt idx="13392">
                  <c:v>-10.347483242700093</c:v>
                </c:pt>
                <c:pt idx="13393">
                  <c:v>-9.8733306665963454</c:v>
                </c:pt>
                <c:pt idx="13394">
                  <c:v>-10.056257526107153</c:v>
                </c:pt>
                <c:pt idx="13395">
                  <c:v>-10.073174400206513</c:v>
                </c:pt>
                <c:pt idx="13396">
                  <c:v>-9.8629531361784952</c:v>
                </c:pt>
                <c:pt idx="13397">
                  <c:v>-10.060132278839809</c:v>
                </c:pt>
                <c:pt idx="13398">
                  <c:v>-10.563201629322471</c:v>
                </c:pt>
                <c:pt idx="13399">
                  <c:v>-10.194241629798533</c:v>
                </c:pt>
                <c:pt idx="13400">
                  <c:v>-10.128793940181286</c:v>
                </c:pt>
                <c:pt idx="13401">
                  <c:v>-9.8933962279896583</c:v>
                </c:pt>
                <c:pt idx="13402">
                  <c:v>-9.4313051389363149</c:v>
                </c:pt>
                <c:pt idx="13403">
                  <c:v>-9.8345388139405561</c:v>
                </c:pt>
                <c:pt idx="13404">
                  <c:v>-9.5537683838443517</c:v>
                </c:pt>
                <c:pt idx="13405">
                  <c:v>-9.839545104248165</c:v>
                </c:pt>
                <c:pt idx="13406">
                  <c:v>-9.8345388139405561</c:v>
                </c:pt>
                <c:pt idx="13407">
                  <c:v>-8.0579344638121881</c:v>
                </c:pt>
                <c:pt idx="13408">
                  <c:v>-9.8712452179023167</c:v>
                </c:pt>
                <c:pt idx="13409">
                  <c:v>-9.9588346274382467</c:v>
                </c:pt>
                <c:pt idx="13410">
                  <c:v>-9.1528759330857827</c:v>
                </c:pt>
                <c:pt idx="13411">
                  <c:v>-8.7938880344013786</c:v>
                </c:pt>
                <c:pt idx="13412">
                  <c:v>-8.9908772704732609</c:v>
                </c:pt>
                <c:pt idx="13413">
                  <c:v>-9.7418266045610054</c:v>
                </c:pt>
                <c:pt idx="13414">
                  <c:v>-10.108029868593842</c:v>
                </c:pt>
                <c:pt idx="13415">
                  <c:v>-9.2098144100727382</c:v>
                </c:pt>
                <c:pt idx="13416">
                  <c:v>-9.8265882873655883</c:v>
                </c:pt>
                <c:pt idx="13417">
                  <c:v>-9.9205248841986826</c:v>
                </c:pt>
                <c:pt idx="13418">
                  <c:v>-10.071861340298394</c:v>
                </c:pt>
                <c:pt idx="13419">
                  <c:v>-9.8806694220779434</c:v>
                </c:pt>
                <c:pt idx="13420">
                  <c:v>-9.857810498516379</c:v>
                </c:pt>
                <c:pt idx="13421">
                  <c:v>-10.090427307436606</c:v>
                </c:pt>
                <c:pt idx="13422">
                  <c:v>-10.02835883995667</c:v>
                </c:pt>
                <c:pt idx="13423">
                  <c:v>-10.10393596173547</c:v>
                </c:pt>
                <c:pt idx="13424">
                  <c:v>-10.21565159666547</c:v>
                </c:pt>
                <c:pt idx="13425">
                  <c:v>-9.404120904297482</c:v>
                </c:pt>
                <c:pt idx="13426">
                  <c:v>-9.5225412345314915</c:v>
                </c:pt>
                <c:pt idx="13427">
                  <c:v>-10.231274121474224</c:v>
                </c:pt>
                <c:pt idx="13428">
                  <c:v>-9.7756779572151089</c:v>
                </c:pt>
                <c:pt idx="13429">
                  <c:v>-9.7563034224088447</c:v>
                </c:pt>
                <c:pt idx="13430">
                  <c:v>-8.9118108880810674</c:v>
                </c:pt>
                <c:pt idx="13431">
                  <c:v>-9.3550483904997428</c:v>
                </c:pt>
                <c:pt idx="13432">
                  <c:v>-9.2676244193910104</c:v>
                </c:pt>
                <c:pt idx="13433">
                  <c:v>-9.4548421277318226</c:v>
                </c:pt>
                <c:pt idx="13434">
                  <c:v>-9.37599327854943</c:v>
                </c:pt>
                <c:pt idx="13435">
                  <c:v>-9.9715996916566425</c:v>
                </c:pt>
                <c:pt idx="13436">
                  <c:v>-10.471224755627723</c:v>
                </c:pt>
                <c:pt idx="13437">
                  <c:v>-9.6074204322109544</c:v>
                </c:pt>
                <c:pt idx="13438">
                  <c:v>-9.0947428676215125</c:v>
                </c:pt>
                <c:pt idx="13439">
                  <c:v>-9.085842878439486</c:v>
                </c:pt>
                <c:pt idx="13440">
                  <c:v>-10.089087925577054</c:v>
                </c:pt>
                <c:pt idx="13441">
                  <c:v>-9.6459259312711723</c:v>
                </c:pt>
                <c:pt idx="13442">
                  <c:v>-9.4783562958291938</c:v>
                </c:pt>
                <c:pt idx="13443">
                  <c:v>-10.115042237516361</c:v>
                </c:pt>
                <c:pt idx="13444">
                  <c:v>-9.5934848583872299</c:v>
                </c:pt>
                <c:pt idx="13445">
                  <c:v>-9.7568773611712469</c:v>
                </c:pt>
                <c:pt idx="13446">
                  <c:v>-8.4747378257034409</c:v>
                </c:pt>
                <c:pt idx="13447">
                  <c:v>-10.058725083642148</c:v>
                </c:pt>
                <c:pt idx="13448">
                  <c:v>-10.121996549796156</c:v>
                </c:pt>
                <c:pt idx="13449">
                  <c:v>-9.7387243710117897</c:v>
                </c:pt>
                <c:pt idx="13450">
                  <c:v>-9.1607997280770359</c:v>
                </c:pt>
                <c:pt idx="13451">
                  <c:v>-9.3150162029265555</c:v>
                </c:pt>
                <c:pt idx="13452">
                  <c:v>-9.7698140316847937</c:v>
                </c:pt>
                <c:pt idx="13453">
                  <c:v>-9.4210517716538131</c:v>
                </c:pt>
                <c:pt idx="13454">
                  <c:v>-9.9121269559988061</c:v>
                </c:pt>
                <c:pt idx="13455">
                  <c:v>-9.5074586093615618</c:v>
                </c:pt>
                <c:pt idx="13456">
                  <c:v>-9.5934848583872299</c:v>
                </c:pt>
                <c:pt idx="13457">
                  <c:v>-9.4690877280850625</c:v>
                </c:pt>
                <c:pt idx="13458">
                  <c:v>-9.9354685630758794</c:v>
                </c:pt>
                <c:pt idx="13459">
                  <c:v>-8.4972446899625531</c:v>
                </c:pt>
                <c:pt idx="13460">
                  <c:v>-9.5220337561803348</c:v>
                </c:pt>
                <c:pt idx="13461">
                  <c:v>-8.7631875007679181</c:v>
                </c:pt>
                <c:pt idx="13462">
                  <c:v>-9.8345415351431011</c:v>
                </c:pt>
                <c:pt idx="13463">
                  <c:v>-9.9793693698955384</c:v>
                </c:pt>
                <c:pt idx="13464">
                  <c:v>-9.7651716424196646</c:v>
                </c:pt>
                <c:pt idx="13465">
                  <c:v>-9.4592656600167331</c:v>
                </c:pt>
                <c:pt idx="13466">
                  <c:v>-10.131827087626959</c:v>
                </c:pt>
                <c:pt idx="13467">
                  <c:v>-9.8630892819172402</c:v>
                </c:pt>
                <c:pt idx="13468">
                  <c:v>-10.407021291181506</c:v>
                </c:pt>
                <c:pt idx="13469">
                  <c:v>-9.992502924038515</c:v>
                </c:pt>
                <c:pt idx="13470">
                  <c:v>-9.5241360298095952</c:v>
                </c:pt>
                <c:pt idx="13471">
                  <c:v>-10.162004429215406</c:v>
                </c:pt>
                <c:pt idx="13472">
                  <c:v>-9.9606136837788597</c:v>
                </c:pt>
                <c:pt idx="13473">
                  <c:v>-9.7829462964055711</c:v>
                </c:pt>
                <c:pt idx="13474">
                  <c:v>-9.1705514307419609</c:v>
                </c:pt>
                <c:pt idx="13475">
                  <c:v>-9.5754356070870532</c:v>
                </c:pt>
                <c:pt idx="13476">
                  <c:v>-9.9582974451694568</c:v>
                </c:pt>
                <c:pt idx="13477">
                  <c:v>-9.7532162853029654</c:v>
                </c:pt>
                <c:pt idx="13478">
                  <c:v>-10.367231633747627</c:v>
                </c:pt>
                <c:pt idx="13479">
                  <c:v>-9.6475687564507204</c:v>
                </c:pt>
                <c:pt idx="13480">
                  <c:v>-9.9865084974597185</c:v>
                </c:pt>
                <c:pt idx="13481">
                  <c:v>-8.4195191897355084</c:v>
                </c:pt>
                <c:pt idx="13482">
                  <c:v>-9.5972927950596887</c:v>
                </c:pt>
                <c:pt idx="13483">
                  <c:v>-9.228478822612594</c:v>
                </c:pt>
                <c:pt idx="13484">
                  <c:v>-9.2793601570716078</c:v>
                </c:pt>
                <c:pt idx="13485">
                  <c:v>-10.292735518908369</c:v>
                </c:pt>
                <c:pt idx="13486">
                  <c:v>-9.4599170203500744</c:v>
                </c:pt>
                <c:pt idx="13487">
                  <c:v>-9.7035183780705587</c:v>
                </c:pt>
                <c:pt idx="13488">
                  <c:v>-10.020622967686432</c:v>
                </c:pt>
                <c:pt idx="13489">
                  <c:v>-9.3779020697975373</c:v>
                </c:pt>
                <c:pt idx="13490">
                  <c:v>-9.3029674869008279</c:v>
                </c:pt>
                <c:pt idx="13491">
                  <c:v>-10.119208139812946</c:v>
                </c:pt>
                <c:pt idx="13492">
                  <c:v>-10.193827607832811</c:v>
                </c:pt>
                <c:pt idx="13493">
                  <c:v>-9.747391517901141</c:v>
                </c:pt>
                <c:pt idx="13494">
                  <c:v>-10.247247739792254</c:v>
                </c:pt>
                <c:pt idx="13495">
                  <c:v>-10.111042237516362</c:v>
                </c:pt>
                <c:pt idx="13496">
                  <c:v>-9.3721252080176907</c:v>
                </c:pt>
                <c:pt idx="13497">
                  <c:v>-9.7874945345356075</c:v>
                </c:pt>
                <c:pt idx="13498">
                  <c:v>-9.980122262541844</c:v>
                </c:pt>
                <c:pt idx="13499">
                  <c:v>-9.7064463427258296</c:v>
                </c:pt>
                <c:pt idx="13500">
                  <c:v>-10.130656370140963</c:v>
                </c:pt>
                <c:pt idx="13501">
                  <c:v>-9.385240733260769</c:v>
                </c:pt>
                <c:pt idx="13502">
                  <c:v>-10.220127056568398</c:v>
                </c:pt>
                <c:pt idx="13503">
                  <c:v>-9.7446615346255943</c:v>
                </c:pt>
                <c:pt idx="13504">
                  <c:v>-8.2461141286037218</c:v>
                </c:pt>
                <c:pt idx="13505">
                  <c:v>-9.5501149598730102</c:v>
                </c:pt>
                <c:pt idx="13506">
                  <c:v>-10.083768757840392</c:v>
                </c:pt>
                <c:pt idx="13507">
                  <c:v>-10.12782708762696</c:v>
                </c:pt>
                <c:pt idx="13508">
                  <c:v>-10.266914745210341</c:v>
                </c:pt>
                <c:pt idx="13509">
                  <c:v>-9.4670655406219204</c:v>
                </c:pt>
                <c:pt idx="13510">
                  <c:v>-9.4823802694170052</c:v>
                </c:pt>
                <c:pt idx="13511">
                  <c:v>-8.9582823747593583</c:v>
                </c:pt>
                <c:pt idx="13512">
                  <c:v>-10.120793940181287</c:v>
                </c:pt>
                <c:pt idx="13513">
                  <c:v>-9.9485337281753807</c:v>
                </c:pt>
                <c:pt idx="13514">
                  <c:v>-10.02411084995418</c:v>
                </c:pt>
                <c:pt idx="13515">
                  <c:v>-10.171265587013433</c:v>
                </c:pt>
                <c:pt idx="13516">
                  <c:v>-9.3562949338568977</c:v>
                </c:pt>
                <c:pt idx="13517">
                  <c:v>-10.247247739792254</c:v>
                </c:pt>
                <c:pt idx="13518">
                  <c:v>-9.6690087023247315</c:v>
                </c:pt>
                <c:pt idx="13519">
                  <c:v>-10.044399981807505</c:v>
                </c:pt>
                <c:pt idx="13520">
                  <c:v>-10.021607709997566</c:v>
                </c:pt>
                <c:pt idx="13521">
                  <c:v>-8.8247037869662464</c:v>
                </c:pt>
                <c:pt idx="13522">
                  <c:v>-9.771417850888799</c:v>
                </c:pt>
                <c:pt idx="13523">
                  <c:v>-9.9236181251984164</c:v>
                </c:pt>
                <c:pt idx="13524">
                  <c:v>-9.3638809118911759</c:v>
                </c:pt>
                <c:pt idx="13525">
                  <c:v>-10.48213070316311</c:v>
                </c:pt>
                <c:pt idx="13526">
                  <c:v>-9.8737228957835619</c:v>
                </c:pt>
                <c:pt idx="13527">
                  <c:v>-9.8386027434803829</c:v>
                </c:pt>
                <c:pt idx="13528">
                  <c:v>-10.29043696698192</c:v>
                </c:pt>
                <c:pt idx="13529">
                  <c:v>-9.8528924259264841</c:v>
                </c:pt>
                <c:pt idx="13530">
                  <c:v>-9.2664082667492842</c:v>
                </c:pt>
                <c:pt idx="13531">
                  <c:v>-9.2081598479759581</c:v>
                </c:pt>
                <c:pt idx="13532">
                  <c:v>-10.09321737121002</c:v>
                </c:pt>
                <c:pt idx="13533">
                  <c:v>-9.4346759204867663</c:v>
                </c:pt>
                <c:pt idx="13534">
                  <c:v>-9.2796049497044581</c:v>
                </c:pt>
                <c:pt idx="13535">
                  <c:v>-9.9554547923943932</c:v>
                </c:pt>
                <c:pt idx="13536">
                  <c:v>-9.8457181990086173</c:v>
                </c:pt>
                <c:pt idx="13537">
                  <c:v>-9.4565688695092298</c:v>
                </c:pt>
                <c:pt idx="13538">
                  <c:v>-9.318215260095231</c:v>
                </c:pt>
                <c:pt idx="13539">
                  <c:v>-9.9873007245887315</c:v>
                </c:pt>
                <c:pt idx="13540">
                  <c:v>-9.2249781551723675</c:v>
                </c:pt>
                <c:pt idx="13541">
                  <c:v>-9.891830249733653</c:v>
                </c:pt>
                <c:pt idx="13542">
                  <c:v>-9.6946562549587814</c:v>
                </c:pt>
                <c:pt idx="13543">
                  <c:v>-10.139503441935531</c:v>
                </c:pt>
                <c:pt idx="13544">
                  <c:v>-9.7307243710117906</c:v>
                </c:pt>
                <c:pt idx="13545">
                  <c:v>-9.9240953978120086</c:v>
                </c:pt>
                <c:pt idx="13546">
                  <c:v>-9.8561264031912739</c:v>
                </c:pt>
                <c:pt idx="13547">
                  <c:v>-9.925218331341144</c:v>
                </c:pt>
                <c:pt idx="13548">
                  <c:v>-9.868669422077943</c:v>
                </c:pt>
                <c:pt idx="13549">
                  <c:v>-9.1008211894363882</c:v>
                </c:pt>
                <c:pt idx="13550">
                  <c:v>-9.512635061894505</c:v>
                </c:pt>
                <c:pt idx="13551">
                  <c:v>-9.1273180777395719</c:v>
                </c:pt>
                <c:pt idx="13552">
                  <c:v>-10.300169884887755</c:v>
                </c:pt>
                <c:pt idx="13553">
                  <c:v>-9.7370348530986561</c:v>
                </c:pt>
                <c:pt idx="13554">
                  <c:v>-10.098769899143083</c:v>
                </c:pt>
                <c:pt idx="13555">
                  <c:v>-9.868669422077943</c:v>
                </c:pt>
                <c:pt idx="13556">
                  <c:v>-9.8550892819172411</c:v>
                </c:pt>
                <c:pt idx="13557">
                  <c:v>-9.1139685993391204</c:v>
                </c:pt>
                <c:pt idx="13558">
                  <c:v>-10.113996549796155</c:v>
                </c:pt>
                <c:pt idx="13559">
                  <c:v>-9.0853025619017167</c:v>
                </c:pt>
                <c:pt idx="13560">
                  <c:v>-9.9308548791147686</c:v>
                </c:pt>
                <c:pt idx="13561">
                  <c:v>-9.8803285093993907</c:v>
                </c:pt>
                <c:pt idx="13562">
                  <c:v>-9.9207352815759648</c:v>
                </c:pt>
                <c:pt idx="13563">
                  <c:v>-10.08515537332935</c:v>
                </c:pt>
                <c:pt idx="13564">
                  <c:v>-9.7911642440939115</c:v>
                </c:pt>
                <c:pt idx="13565">
                  <c:v>-9.408701048606245</c:v>
                </c:pt>
                <c:pt idx="13566">
                  <c:v>-9.4604294567660947</c:v>
                </c:pt>
                <c:pt idx="13567">
                  <c:v>-9.7787351310448969</c:v>
                </c:pt>
                <c:pt idx="13568">
                  <c:v>-9.47369061456412</c:v>
                </c:pt>
                <c:pt idx="13569">
                  <c:v>-9.4676980260762829</c:v>
                </c:pt>
                <c:pt idx="13570">
                  <c:v>-9.8519853275819695</c:v>
                </c:pt>
                <c:pt idx="13571">
                  <c:v>-9.5786723610034077</c:v>
                </c:pt>
                <c:pt idx="13572">
                  <c:v>-9.2868472442396506</c:v>
                </c:pt>
                <c:pt idx="13573">
                  <c:v>-9.7882801607673873</c:v>
                </c:pt>
                <c:pt idx="13574">
                  <c:v>-9.1495733392536938</c:v>
                </c:pt>
                <c:pt idx="13575">
                  <c:v>-9.954936115546996</c:v>
                </c:pt>
                <c:pt idx="13576">
                  <c:v>-9.5839663458259796</c:v>
                </c:pt>
                <c:pt idx="13577">
                  <c:v>-9.3563714567580742</c:v>
                </c:pt>
                <c:pt idx="13578">
                  <c:v>-9.9240953978120086</c:v>
                </c:pt>
                <c:pt idx="13579">
                  <c:v>-9.3153281224688698</c:v>
                </c:pt>
                <c:pt idx="13580">
                  <c:v>-10.035283095352224</c:v>
                </c:pt>
                <c:pt idx="13581">
                  <c:v>-9.8265415351431002</c:v>
                </c:pt>
                <c:pt idx="13582">
                  <c:v>-9.6070275844094351</c:v>
                </c:pt>
                <c:pt idx="13583">
                  <c:v>-10.208308921302637</c:v>
                </c:pt>
                <c:pt idx="13584">
                  <c:v>-9.0558987738051506</c:v>
                </c:pt>
                <c:pt idx="13585">
                  <c:v>-10.058550262368247</c:v>
                </c:pt>
                <c:pt idx="13586">
                  <c:v>-8.8279802987141878</c:v>
                </c:pt>
                <c:pt idx="13587">
                  <c:v>-9.716470283513523</c:v>
                </c:pt>
                <c:pt idx="13588">
                  <c:v>-10.183753534381847</c:v>
                </c:pt>
                <c:pt idx="13589">
                  <c:v>-9.5168379199195527</c:v>
                </c:pt>
                <c:pt idx="13590">
                  <c:v>-10.058550262368247</c:v>
                </c:pt>
                <c:pt idx="13591">
                  <c:v>-9.3231583400131814</c:v>
                </c:pt>
                <c:pt idx="13592">
                  <c:v>-9.4604294567660947</c:v>
                </c:pt>
                <c:pt idx="13593">
                  <c:v>-10.41664827869355</c:v>
                </c:pt>
                <c:pt idx="13594">
                  <c:v>-9.7911642440939115</c:v>
                </c:pt>
                <c:pt idx="13595">
                  <c:v>-8.4034920510054416</c:v>
                </c:pt>
                <c:pt idx="13596">
                  <c:v>-9.0823169843259954</c:v>
                </c:pt>
                <c:pt idx="13597">
                  <c:v>-9.5446636830712084</c:v>
                </c:pt>
                <c:pt idx="13598">
                  <c:v>-10.238399788804315</c:v>
                </c:pt>
                <c:pt idx="13599">
                  <c:v>-9.4499644028987397</c:v>
                </c:pt>
                <c:pt idx="13600">
                  <c:v>-10.04942771377614</c:v>
                </c:pt>
                <c:pt idx="13601">
                  <c:v>-9.4068431035902211</c:v>
                </c:pt>
                <c:pt idx="13602">
                  <c:v>-9.9642884423881419</c:v>
                </c:pt>
                <c:pt idx="13603">
                  <c:v>-9.5519444378874443</c:v>
                </c:pt>
                <c:pt idx="13604">
                  <c:v>-9.9869123263152559</c:v>
                </c:pt>
                <c:pt idx="13605">
                  <c:v>-9.6267243232965463</c:v>
                </c:pt>
                <c:pt idx="13606">
                  <c:v>-9.8066401489141537</c:v>
                </c:pt>
                <c:pt idx="13607">
                  <c:v>-9.9614645955317105</c:v>
                </c:pt>
                <c:pt idx="13608">
                  <c:v>-9.6897949867039728</c:v>
                </c:pt>
                <c:pt idx="13609">
                  <c:v>-8.848794210357239</c:v>
                </c:pt>
                <c:pt idx="13610">
                  <c:v>-9.5883512100640189</c:v>
                </c:pt>
                <c:pt idx="13611">
                  <c:v>-9.3869052442476697</c:v>
                </c:pt>
                <c:pt idx="13612">
                  <c:v>-9.1803027537296416</c:v>
                </c:pt>
                <c:pt idx="13613">
                  <c:v>-9.7522461346455724</c:v>
                </c:pt>
                <c:pt idx="13614">
                  <c:v>-9.8165443493126592</c:v>
                </c:pt>
                <c:pt idx="13615">
                  <c:v>-8.3041657573099581</c:v>
                </c:pt>
                <c:pt idx="13616">
                  <c:v>-9.5093341274966718</c:v>
                </c:pt>
                <c:pt idx="13617">
                  <c:v>-10.067750956627647</c:v>
                </c:pt>
                <c:pt idx="13618">
                  <c:v>-8.906924533039092</c:v>
                </c:pt>
                <c:pt idx="13619">
                  <c:v>-9.7019311576863423</c:v>
                </c:pt>
                <c:pt idx="13620">
                  <c:v>-9.1534297441777746</c:v>
                </c:pt>
                <c:pt idx="13621">
                  <c:v>-9.2290490704202153</c:v>
                </c:pt>
                <c:pt idx="13622">
                  <c:v>-8.7103824211767407</c:v>
                </c:pt>
                <c:pt idx="13623">
                  <c:v>-9.9544314480860372</c:v>
                </c:pt>
                <c:pt idx="13624">
                  <c:v>-9.9405337281753816</c:v>
                </c:pt>
                <c:pt idx="13625">
                  <c:v>-10.318959600930553</c:v>
                </c:pt>
                <c:pt idx="13626">
                  <c:v>-10.229578746101019</c:v>
                </c:pt>
                <c:pt idx="13627">
                  <c:v>-9.4197094386639471</c:v>
                </c:pt>
                <c:pt idx="13628">
                  <c:v>-10.134066569872855</c:v>
                </c:pt>
                <c:pt idx="13629">
                  <c:v>-9.4003720095656078</c:v>
                </c:pt>
                <c:pt idx="13630">
                  <c:v>-9.9257246395749323</c:v>
                </c:pt>
                <c:pt idx="13631">
                  <c:v>-9.84798532758197</c:v>
                </c:pt>
                <c:pt idx="13632">
                  <c:v>-9.7285226924902091</c:v>
                </c:pt>
                <c:pt idx="13633">
                  <c:v>-9.119291647313128</c:v>
                </c:pt>
                <c:pt idx="13634">
                  <c:v>-9.6251182310052048</c:v>
                </c:pt>
                <c:pt idx="13635">
                  <c:v>-10.311883480623333</c:v>
                </c:pt>
                <c:pt idx="13636">
                  <c:v>-9.1986913962926291</c:v>
                </c:pt>
                <c:pt idx="13637">
                  <c:v>-9.8741970016700709</c:v>
                </c:pt>
                <c:pt idx="13638">
                  <c:v>-9.3063314320039208</c:v>
                </c:pt>
                <c:pt idx="13639">
                  <c:v>-10.351535504920001</c:v>
                </c:pt>
                <c:pt idx="13640">
                  <c:v>-9.9877512745620827</c:v>
                </c:pt>
                <c:pt idx="13641">
                  <c:v>-8.7641385758145969</c:v>
                </c:pt>
                <c:pt idx="13642">
                  <c:v>-9.8957511837024565</c:v>
                </c:pt>
                <c:pt idx="13643">
                  <c:v>-9.4797710638431667</c:v>
                </c:pt>
                <c:pt idx="13644">
                  <c:v>-9.9133881137968327</c:v>
                </c:pt>
                <c:pt idx="13645">
                  <c:v>-7.7249297650762632</c:v>
                </c:pt>
                <c:pt idx="13646">
                  <c:v>-9.6601763218453076</c:v>
                </c:pt>
                <c:pt idx="13647">
                  <c:v>-10.524402709834282</c:v>
                </c:pt>
                <c:pt idx="13648">
                  <c:v>-9.9001269559988074</c:v>
                </c:pt>
                <c:pt idx="13649">
                  <c:v>-9.9302544488705582</c:v>
                </c:pt>
                <c:pt idx="13650">
                  <c:v>-10.453149273245204</c:v>
                </c:pt>
                <c:pt idx="13651">
                  <c:v>-10.075768757840393</c:v>
                </c:pt>
                <c:pt idx="13652">
                  <c:v>-10.173721642336735</c:v>
                </c:pt>
                <c:pt idx="13653">
                  <c:v>-10.097518600689526</c:v>
                </c:pt>
                <c:pt idx="13654">
                  <c:v>-9.4590655406219213</c:v>
                </c:pt>
                <c:pt idx="13655">
                  <c:v>-10.408700140242116</c:v>
                </c:pt>
                <c:pt idx="13656">
                  <c:v>-9.6211320424403564</c:v>
                </c:pt>
                <c:pt idx="13657">
                  <c:v>-9.408428903958562</c:v>
                </c:pt>
                <c:pt idx="13658">
                  <c:v>-10.022400442706772</c:v>
                </c:pt>
                <c:pt idx="13659">
                  <c:v>-9.8017300795143409</c:v>
                </c:pt>
                <c:pt idx="13660">
                  <c:v>-10.016110849954181</c:v>
                </c:pt>
                <c:pt idx="13661">
                  <c:v>-9.0993700188792808</c:v>
                </c:pt>
                <c:pt idx="13662">
                  <c:v>-9.6259259312711727</c:v>
                </c:pt>
                <c:pt idx="13663">
                  <c:v>-10.351231633747627</c:v>
                </c:pt>
                <c:pt idx="13664">
                  <c:v>-9.0557818899228195</c:v>
                </c:pt>
                <c:pt idx="13665">
                  <c:v>-10.219192033768319</c:v>
                </c:pt>
                <c:pt idx="13666">
                  <c:v>-10.1925605294751</c:v>
                </c:pt>
                <c:pt idx="13667">
                  <c:v>-10.100428652756934</c:v>
                </c:pt>
                <c:pt idx="13668">
                  <c:v>-10.033683927294522</c:v>
                </c:pt>
                <c:pt idx="13669">
                  <c:v>-9.3871675190092247</c:v>
                </c:pt>
                <c:pt idx="13670">
                  <c:v>-9.8723285093993915</c:v>
                </c:pt>
                <c:pt idx="13671">
                  <c:v>-9.7774056221356229</c:v>
                </c:pt>
                <c:pt idx="13672">
                  <c:v>-10.111600369000161</c:v>
                </c:pt>
                <c:pt idx="13673">
                  <c:v>-9.5542411253546025</c:v>
                </c:pt>
                <c:pt idx="13674">
                  <c:v>-9.1629980674561331</c:v>
                </c:pt>
                <c:pt idx="13675">
                  <c:v>-9.5881894353278572</c:v>
                </c:pt>
                <c:pt idx="13676">
                  <c:v>-9.0528692535424504</c:v>
                </c:pt>
                <c:pt idx="13677">
                  <c:v>-9.9610026410094044</c:v>
                </c:pt>
                <c:pt idx="13678">
                  <c:v>-8.5107802166152968</c:v>
                </c:pt>
                <c:pt idx="13679">
                  <c:v>-9.8155377662804604</c:v>
                </c:pt>
                <c:pt idx="13680">
                  <c:v>-9.9813284306931926</c:v>
                </c:pt>
                <c:pt idx="13681">
                  <c:v>-9.2445111939656215</c:v>
                </c:pt>
                <c:pt idx="13682">
                  <c:v>-9.0417254076348605</c:v>
                </c:pt>
                <c:pt idx="13683">
                  <c:v>-9.6857949867039714</c:v>
                </c:pt>
                <c:pt idx="13684">
                  <c:v>-9.693577319177793</c:v>
                </c:pt>
                <c:pt idx="13685">
                  <c:v>-9.0047927718075726</c:v>
                </c:pt>
                <c:pt idx="13686">
                  <c:v>-8.8408801716027785</c:v>
                </c:pt>
                <c:pt idx="13687">
                  <c:v>-9.2164815438151386</c:v>
                </c:pt>
                <c:pt idx="13688">
                  <c:v>-9.5454079411213062</c:v>
                </c:pt>
                <c:pt idx="13689">
                  <c:v>-9.7326615346255938</c:v>
                </c:pt>
                <c:pt idx="13690">
                  <c:v>-8.0638839819688659</c:v>
                </c:pt>
                <c:pt idx="13691">
                  <c:v>-9.9027322270989782</c:v>
                </c:pt>
                <c:pt idx="13692">
                  <c:v>-9.6348097638073735</c:v>
                </c:pt>
                <c:pt idx="13693">
                  <c:v>-10.32568305767477</c:v>
                </c:pt>
                <c:pt idx="13694">
                  <c:v>-9.7528835667176068</c:v>
                </c:pt>
                <c:pt idx="13695">
                  <c:v>-10.077155373329349</c:v>
                </c:pt>
                <c:pt idx="13696">
                  <c:v>-9.9434547923943928</c:v>
                </c:pt>
                <c:pt idx="13697">
                  <c:v>-9.8533306665963458</c:v>
                </c:pt>
                <c:pt idx="13698">
                  <c:v>-10.375647633848924</c:v>
                </c:pt>
                <c:pt idx="13699">
                  <c:v>-7.7088237995801876</c:v>
                </c:pt>
                <c:pt idx="13700">
                  <c:v>-9.0474858482143912</c:v>
                </c:pt>
                <c:pt idx="13701">
                  <c:v>-9.0785852433513679</c:v>
                </c:pt>
                <c:pt idx="13702">
                  <c:v>-9.6645362416619456</c:v>
                </c:pt>
                <c:pt idx="13703">
                  <c:v>-9.253884547129072</c:v>
                </c:pt>
                <c:pt idx="13704">
                  <c:v>-9.7547454944698302</c:v>
                </c:pt>
                <c:pt idx="13705">
                  <c:v>-10.00462296768643</c:v>
                </c:pt>
                <c:pt idx="13706">
                  <c:v>-9.7996907777821427</c:v>
                </c:pt>
                <c:pt idx="13707">
                  <c:v>-9.9388346274382453</c:v>
                </c:pt>
                <c:pt idx="13708">
                  <c:v>-9.6645362416619456</c:v>
                </c:pt>
                <c:pt idx="13709">
                  <c:v>-9.8429531361784957</c:v>
                </c:pt>
                <c:pt idx="13710">
                  <c:v>-9.8125443493126596</c:v>
                </c:pt>
                <c:pt idx="13711">
                  <c:v>-10.134384336662146</c:v>
                </c:pt>
                <c:pt idx="13712">
                  <c:v>-10.07580558445817</c:v>
                </c:pt>
                <c:pt idx="13713">
                  <c:v>-9.5337683838443521</c:v>
                </c:pt>
                <c:pt idx="13714">
                  <c:v>-9.2799255671140948</c:v>
                </c:pt>
                <c:pt idx="13715">
                  <c:v>-10.189480423538916</c:v>
                </c:pt>
                <c:pt idx="13716">
                  <c:v>-9.2507488434931169</c:v>
                </c:pt>
                <c:pt idx="13717">
                  <c:v>-9.6965539748694365</c:v>
                </c:pt>
                <c:pt idx="13718">
                  <c:v>-10.123199937027278</c:v>
                </c:pt>
                <c:pt idx="13719">
                  <c:v>-9.3674405482354448</c:v>
                </c:pt>
                <c:pt idx="13720">
                  <c:v>-10.205699163719395</c:v>
                </c:pt>
                <c:pt idx="13721">
                  <c:v>-9.8327856146643668</c:v>
                </c:pt>
                <c:pt idx="13722">
                  <c:v>-9.6991847359834349</c:v>
                </c:pt>
                <c:pt idx="13723">
                  <c:v>-9.1780677458917062</c:v>
                </c:pt>
                <c:pt idx="13724">
                  <c:v>-9.3066752902480019</c:v>
                </c:pt>
                <c:pt idx="13725">
                  <c:v>-9.712459405420562</c:v>
                </c:pt>
                <c:pt idx="13726">
                  <c:v>-10.005607709997566</c:v>
                </c:pt>
                <c:pt idx="13727">
                  <c:v>-9.1557034968594468</c:v>
                </c:pt>
                <c:pt idx="13728">
                  <c:v>-10.507448105124794</c:v>
                </c:pt>
                <c:pt idx="13729">
                  <c:v>-9.4778759704075064</c:v>
                </c:pt>
                <c:pt idx="13730">
                  <c:v>-9.8577228957835619</c:v>
                </c:pt>
                <c:pt idx="13731">
                  <c:v>-9.3105966917790575</c:v>
                </c:pt>
                <c:pt idx="13732">
                  <c:v>-9.7142447893252442</c:v>
                </c:pt>
                <c:pt idx="13733">
                  <c:v>-9.042660585478858</c:v>
                </c:pt>
                <c:pt idx="13734">
                  <c:v>-10.205699163719395</c:v>
                </c:pt>
                <c:pt idx="13735">
                  <c:v>-10.196308921302636</c:v>
                </c:pt>
                <c:pt idx="13736">
                  <c:v>-10.170241629798532</c:v>
                </c:pt>
                <c:pt idx="13737">
                  <c:v>-10.236122901124649</c:v>
                </c:pt>
                <c:pt idx="13738">
                  <c:v>-9.0291557500347377</c:v>
                </c:pt>
                <c:pt idx="13739">
                  <c:v>-9.8640707118351472</c:v>
                </c:pt>
                <c:pt idx="13740">
                  <c:v>-9.3936066778101832</c:v>
                </c:pt>
                <c:pt idx="13741">
                  <c:v>-10.146402357415283</c:v>
                </c:pt>
                <c:pt idx="13742">
                  <c:v>-9.6471987210379169</c:v>
                </c:pt>
                <c:pt idx="13743">
                  <c:v>-9.1081728326020848</c:v>
                </c:pt>
                <c:pt idx="13744">
                  <c:v>-9.1853282141665051</c:v>
                </c:pt>
                <c:pt idx="13745">
                  <c:v>-9.8276792568427478</c:v>
                </c:pt>
                <c:pt idx="13746">
                  <c:v>-9.751677957215108</c:v>
                </c:pt>
                <c:pt idx="13747">
                  <c:v>-10.383152291627106</c:v>
                </c:pt>
                <c:pt idx="13748">
                  <c:v>-9.9919679170741862</c:v>
                </c:pt>
                <c:pt idx="13749">
                  <c:v>-9.7762801607673868</c:v>
                </c:pt>
                <c:pt idx="13750">
                  <c:v>-9.7791642440939093</c:v>
                </c:pt>
                <c:pt idx="13751">
                  <c:v>-10.194753703404947</c:v>
                </c:pt>
                <c:pt idx="13752">
                  <c:v>-9.873680275953248</c:v>
                </c:pt>
                <c:pt idx="13753">
                  <c:v>-9.9701001867834993</c:v>
                </c:pt>
                <c:pt idx="13754">
                  <c:v>-9.756355345813926</c:v>
                </c:pt>
                <c:pt idx="13755">
                  <c:v>-9.9120953978120081</c:v>
                </c:pt>
                <c:pt idx="13756">
                  <c:v>-9.8055612131331671</c:v>
                </c:pt>
                <c:pt idx="13757">
                  <c:v>-9.2286794764212452</c:v>
                </c:pt>
                <c:pt idx="13758">
                  <c:v>-9.8420533975203917</c:v>
                </c:pt>
                <c:pt idx="13759">
                  <c:v>-9.7295705760102997</c:v>
                </c:pt>
                <c:pt idx="13760">
                  <c:v>-9.6956788221870305</c:v>
                </c:pt>
                <c:pt idx="13761">
                  <c:v>-10.124632070845221</c:v>
                </c:pt>
                <c:pt idx="13762">
                  <c:v>-9.2818803916853234</c:v>
                </c:pt>
                <c:pt idx="13763">
                  <c:v>-10.13908479969732</c:v>
                </c:pt>
                <c:pt idx="13764">
                  <c:v>-9.0356773308457967</c:v>
                </c:pt>
                <c:pt idx="13765">
                  <c:v>-9.7907973058879669</c:v>
                </c:pt>
                <c:pt idx="13766">
                  <c:v>-8.9886936061076703</c:v>
                </c:pt>
                <c:pt idx="13767">
                  <c:v>-10.117494898692684</c:v>
                </c:pt>
                <c:pt idx="13768">
                  <c:v>-9.0901270112265191</c:v>
                </c:pt>
                <c:pt idx="13769">
                  <c:v>-8.8182070432945334</c:v>
                </c:pt>
                <c:pt idx="13770">
                  <c:v>-9.3722493575498156</c:v>
                </c:pt>
                <c:pt idx="13771">
                  <c:v>-9.093618830859068</c:v>
                </c:pt>
                <c:pt idx="13772">
                  <c:v>-9.3350816466665467</c:v>
                </c:pt>
                <c:pt idx="13773">
                  <c:v>-9.4867706180671316</c:v>
                </c:pt>
                <c:pt idx="13774">
                  <c:v>-9.1611499082249601</c:v>
                </c:pt>
                <c:pt idx="13775">
                  <c:v>-10.009138875362542</c:v>
                </c:pt>
                <c:pt idx="13776">
                  <c:v>-9.9285337281753812</c:v>
                </c:pt>
                <c:pt idx="13777">
                  <c:v>-9.7770923002991434</c:v>
                </c:pt>
                <c:pt idx="13778">
                  <c:v>-10.161721642336735</c:v>
                </c:pt>
                <c:pt idx="13779">
                  <c:v>-9.9400996642324557</c:v>
                </c:pt>
                <c:pt idx="13780">
                  <c:v>-9.6540198063997114</c:v>
                </c:pt>
                <c:pt idx="13781">
                  <c:v>-10.127828375172314</c:v>
                </c:pt>
                <c:pt idx="13782">
                  <c:v>-9.9002752514231922</c:v>
                </c:pt>
                <c:pt idx="13783">
                  <c:v>-8.7141344662146327</c:v>
                </c:pt>
                <c:pt idx="13784">
                  <c:v>-10.065112283187625</c:v>
                </c:pt>
                <c:pt idx="13785">
                  <c:v>-10.16473235233137</c:v>
                </c:pt>
                <c:pt idx="13786">
                  <c:v>-10.441149273245204</c:v>
                </c:pt>
                <c:pt idx="13787">
                  <c:v>-9.943599691656642</c:v>
                </c:pt>
                <c:pt idx="13788">
                  <c:v>-8.8701158631251236</c:v>
                </c:pt>
                <c:pt idx="13789">
                  <c:v>-8.5115030836908812</c:v>
                </c:pt>
                <c:pt idx="13790">
                  <c:v>-9.0718698217917755</c:v>
                </c:pt>
                <c:pt idx="13791">
                  <c:v>-9.9721195384120289</c:v>
                </c:pt>
                <c:pt idx="13792">
                  <c:v>-9.9991117629817747</c:v>
                </c:pt>
                <c:pt idx="13793">
                  <c:v>-10.341381603306358</c:v>
                </c:pt>
                <c:pt idx="13794">
                  <c:v>-8.5409961068749585</c:v>
                </c:pt>
                <c:pt idx="13795">
                  <c:v>-9.1862024635671897</c:v>
                </c:pt>
                <c:pt idx="13796">
                  <c:v>-10.432896584427709</c:v>
                </c:pt>
                <c:pt idx="13797">
                  <c:v>-9.2778803916853239</c:v>
                </c:pt>
                <c:pt idx="13798">
                  <c:v>-8.886229876215717</c:v>
                </c:pt>
                <c:pt idx="13799">
                  <c:v>-9.7877737972373655</c:v>
                </c:pt>
                <c:pt idx="13800">
                  <c:v>-9.4841471460316296</c:v>
                </c:pt>
                <c:pt idx="13801">
                  <c:v>-10.154240209659765</c:v>
                </c:pt>
                <c:pt idx="13802">
                  <c:v>-9.9285337281753812</c:v>
                </c:pt>
                <c:pt idx="13803">
                  <c:v>-9.1886498840757298</c:v>
                </c:pt>
                <c:pt idx="13804">
                  <c:v>-10.211192033768318</c:v>
                </c:pt>
                <c:pt idx="13805">
                  <c:v>-9.0154642802996108</c:v>
                </c:pt>
                <c:pt idx="13806">
                  <c:v>-10.050446580058232</c:v>
                </c:pt>
                <c:pt idx="13807">
                  <c:v>-10.211192033768318</c:v>
                </c:pt>
                <c:pt idx="13808">
                  <c:v>-9.8453306665963449</c:v>
                </c:pt>
                <c:pt idx="13809">
                  <c:v>-8.6236419560339641</c:v>
                </c:pt>
                <c:pt idx="13810">
                  <c:v>-8.9093749160367608</c:v>
                </c:pt>
                <c:pt idx="13811">
                  <c:v>-9.7722801607673873</c:v>
                </c:pt>
                <c:pt idx="13812">
                  <c:v>-9.8277619386898873</c:v>
                </c:pt>
                <c:pt idx="13813">
                  <c:v>-9.6717899032819936</c:v>
                </c:pt>
                <c:pt idx="13814">
                  <c:v>-9.6934300102072424</c:v>
                </c:pt>
                <c:pt idx="13815">
                  <c:v>-9.8969451938089161</c:v>
                </c:pt>
                <c:pt idx="13816">
                  <c:v>-8.4545188719035274</c:v>
                </c:pt>
                <c:pt idx="13817">
                  <c:v>-9.9637040777776065</c:v>
                </c:pt>
                <c:pt idx="13818">
                  <c:v>-10.437013127506457</c:v>
                </c:pt>
                <c:pt idx="13819">
                  <c:v>-9.2987715130529587</c:v>
                </c:pt>
                <c:pt idx="13820">
                  <c:v>-10.050446580058232</c:v>
                </c:pt>
                <c:pt idx="13821">
                  <c:v>-9.9565551570610094</c:v>
                </c:pt>
                <c:pt idx="13822">
                  <c:v>-9.4398354734489232</c:v>
                </c:pt>
                <c:pt idx="13823">
                  <c:v>-9.6969430138385206</c:v>
                </c:pt>
                <c:pt idx="13824">
                  <c:v>-8.9874109816186127</c:v>
                </c:pt>
                <c:pt idx="13825">
                  <c:v>-9.8196156753313968</c:v>
                </c:pt>
                <c:pt idx="13826">
                  <c:v>-9.6786562549587813</c:v>
                </c:pt>
                <c:pt idx="13827">
                  <c:v>-9.45769061456412</c:v>
                </c:pt>
                <c:pt idx="13828">
                  <c:v>-9.2697702584056891</c:v>
                </c:pt>
                <c:pt idx="13829">
                  <c:v>-9.4216987287569438</c:v>
                </c:pt>
                <c:pt idx="13830">
                  <c:v>-9.8196156753313968</c:v>
                </c:pt>
                <c:pt idx="13831">
                  <c:v>-10.024399981807505</c:v>
                </c:pt>
                <c:pt idx="13832">
                  <c:v>-9.73196064450166</c:v>
                </c:pt>
                <c:pt idx="13833">
                  <c:v>-8.849969873898031</c:v>
                </c:pt>
                <c:pt idx="13834">
                  <c:v>-9.0935639805504493</c:v>
                </c:pt>
                <c:pt idx="13835">
                  <c:v>-10.084143162613023</c:v>
                </c:pt>
                <c:pt idx="13836">
                  <c:v>-9.669228951164941</c:v>
                </c:pt>
                <c:pt idx="13837">
                  <c:v>-9.4007983869401208</c:v>
                </c:pt>
                <c:pt idx="13838">
                  <c:v>-9.9142544488705582</c:v>
                </c:pt>
                <c:pt idx="13839">
                  <c:v>-10.089817284489643</c:v>
                </c:pt>
                <c:pt idx="13840">
                  <c:v>-9.7692404582270669</c:v>
                </c:pt>
                <c:pt idx="13841">
                  <c:v>-9.0799517309415592</c:v>
                </c:pt>
                <c:pt idx="13842">
                  <c:v>-10.18365159666547</c:v>
                </c:pt>
                <c:pt idx="13843">
                  <c:v>-8.7050400881868732</c:v>
                </c:pt>
                <c:pt idx="13844">
                  <c:v>-10.118066569872855</c:v>
                </c:pt>
                <c:pt idx="13845">
                  <c:v>-9.2024778774968468</c:v>
                </c:pt>
                <c:pt idx="13846">
                  <c:v>-9.9245337281753798</c:v>
                </c:pt>
                <c:pt idx="13847">
                  <c:v>-10.515179771240549</c:v>
                </c:pt>
                <c:pt idx="13848">
                  <c:v>-9.8392452179023167</c:v>
                </c:pt>
                <c:pt idx="13849">
                  <c:v>-10.162241629798533</c:v>
                </c:pt>
                <c:pt idx="13850">
                  <c:v>-9.7343980723232804</c:v>
                </c:pt>
                <c:pt idx="13851">
                  <c:v>-10.179019111211108</c:v>
                </c:pt>
                <c:pt idx="13852">
                  <c:v>-10.154721332051919</c:v>
                </c:pt>
                <c:pt idx="13853">
                  <c:v>-8.4254127971964348</c:v>
                </c:pt>
                <c:pt idx="13854">
                  <c:v>-9.5489254684537173</c:v>
                </c:pt>
                <c:pt idx="13855">
                  <c:v>-9.686804550383167</c:v>
                </c:pt>
                <c:pt idx="13856">
                  <c:v>-9.2450316120348983</c:v>
                </c:pt>
                <c:pt idx="13857">
                  <c:v>-10.077398803414328</c:v>
                </c:pt>
                <c:pt idx="13858">
                  <c:v>-9.5459482968541138</c:v>
                </c:pt>
                <c:pt idx="13859">
                  <c:v>-9.7206615346255933</c:v>
                </c:pt>
                <c:pt idx="13860">
                  <c:v>-9.2936593631394206</c:v>
                </c:pt>
                <c:pt idx="13861">
                  <c:v>-10.029427713776141</c:v>
                </c:pt>
                <c:pt idx="13862">
                  <c:v>-7.9363325611272169</c:v>
                </c:pt>
                <c:pt idx="13863">
                  <c:v>-9.6729345716125081</c:v>
                </c:pt>
                <c:pt idx="13864">
                  <c:v>-9.3020354064840465</c:v>
                </c:pt>
                <c:pt idx="13865">
                  <c:v>-9.849722895783561</c:v>
                </c:pt>
                <c:pt idx="13866">
                  <c:v>-9.6309655886482535</c:v>
                </c:pt>
                <c:pt idx="13867">
                  <c:v>-10.148751624952995</c:v>
                </c:pt>
                <c:pt idx="13868">
                  <c:v>-9.091763497967408</c:v>
                </c:pt>
                <c:pt idx="13869">
                  <c:v>-8.9660886688170418</c:v>
                </c:pt>
                <c:pt idx="13870">
                  <c:v>-9.48775729316168</c:v>
                </c:pt>
                <c:pt idx="13871">
                  <c:v>-8.6039273413019863</c:v>
                </c:pt>
                <c:pt idx="13872">
                  <c:v>-9.9988583782680838</c:v>
                </c:pt>
                <c:pt idx="13873">
                  <c:v>-9.4391144088785506</c:v>
                </c:pt>
                <c:pt idx="13874">
                  <c:v>-9.054686578324965</c:v>
                </c:pt>
                <c:pt idx="13875">
                  <c:v>-10.207192033768319</c:v>
                </c:pt>
                <c:pt idx="13876">
                  <c:v>-9.6067243232965467</c:v>
                </c:pt>
                <c:pt idx="13877">
                  <c:v>-9.1905519835494935</c:v>
                </c:pt>
                <c:pt idx="13878">
                  <c:v>-8.7164017801242579</c:v>
                </c:pt>
                <c:pt idx="13879">
                  <c:v>-9.6824463427258287</c:v>
                </c:pt>
                <c:pt idx="13880">
                  <c:v>-9.8753973451939068</c:v>
                </c:pt>
                <c:pt idx="13881">
                  <c:v>-7.9326136837788601</c:v>
                </c:pt>
                <c:pt idx="13882">
                  <c:v>-9.6043369952783877</c:v>
                </c:pt>
                <c:pt idx="13883">
                  <c:v>-9.7446114220699229</c:v>
                </c:pt>
                <c:pt idx="13884">
                  <c:v>-7.8303344095961354</c:v>
                </c:pt>
                <c:pt idx="13885">
                  <c:v>-9.3967983869401213</c:v>
                </c:pt>
                <c:pt idx="13886">
                  <c:v>-8.9880892099680967</c:v>
                </c:pt>
                <c:pt idx="13887">
                  <c:v>-9.3837553329590797</c:v>
                </c:pt>
                <c:pt idx="13888">
                  <c:v>-9.9581001867834988</c:v>
                </c:pt>
                <c:pt idx="13889">
                  <c:v>-9.3184737368474178</c:v>
                </c:pt>
                <c:pt idx="13890">
                  <c:v>-10.144751624952995</c:v>
                </c:pt>
                <c:pt idx="13891">
                  <c:v>-9.7876255023536984</c:v>
                </c:pt>
                <c:pt idx="13892">
                  <c:v>-8.6358245558011095</c:v>
                </c:pt>
                <c:pt idx="13893">
                  <c:v>-9.5869313616044796</c:v>
                </c:pt>
                <c:pt idx="13894">
                  <c:v>-10.06521737121002</c:v>
                </c:pt>
                <c:pt idx="13895">
                  <c:v>-8.4708554704810322</c:v>
                </c:pt>
                <c:pt idx="13896">
                  <c:v>-9.2055110249425223</c:v>
                </c:pt>
                <c:pt idx="13897">
                  <c:v>-9.0694583867425962</c:v>
                </c:pt>
                <c:pt idx="13898">
                  <c:v>-8.25971624756456</c:v>
                </c:pt>
                <c:pt idx="13899">
                  <c:v>-8.417535616950973</c:v>
                </c:pt>
                <c:pt idx="13900">
                  <c:v>-10.017683927294522</c:v>
                </c:pt>
                <c:pt idx="13901">
                  <c:v>-9.9426423434596902</c:v>
                </c:pt>
                <c:pt idx="13902">
                  <c:v>-9.1488863050776086</c:v>
                </c:pt>
                <c:pt idx="13903">
                  <c:v>-8.75638294138259</c:v>
                </c:pt>
                <c:pt idx="13904">
                  <c:v>-10.114066569872856</c:v>
                </c:pt>
                <c:pt idx="13905">
                  <c:v>-9.1465266487396466</c:v>
                </c:pt>
                <c:pt idx="13906">
                  <c:v>-9.9811990851949961</c:v>
                </c:pt>
                <c:pt idx="13907">
                  <c:v>-9.8856278544596634</c:v>
                </c:pt>
                <c:pt idx="13908">
                  <c:v>-9.7248773611712469</c:v>
                </c:pt>
                <c:pt idx="13909">
                  <c:v>-9.8126297898234878</c:v>
                </c:pt>
                <c:pt idx="13910">
                  <c:v>-9.5845869905083774</c:v>
                </c:pt>
                <c:pt idx="13911">
                  <c:v>-10.061155373329349</c:v>
                </c:pt>
                <c:pt idx="13912">
                  <c:v>-9.7221301086000977</c:v>
                </c:pt>
                <c:pt idx="13913">
                  <c:v>-9.2331852265743546</c:v>
                </c:pt>
                <c:pt idx="13914">
                  <c:v>-9.2489495243289941</c:v>
                </c:pt>
                <c:pt idx="13915">
                  <c:v>-9.641841881250782</c:v>
                </c:pt>
                <c:pt idx="13916">
                  <c:v>-9.7945544539089866</c:v>
                </c:pt>
                <c:pt idx="13917">
                  <c:v>-8.681231997904705</c:v>
                </c:pt>
                <c:pt idx="13918">
                  <c:v>-10.049082127713953</c:v>
                </c:pt>
                <c:pt idx="13919">
                  <c:v>-9.9379409032191379</c:v>
                </c:pt>
                <c:pt idx="13920">
                  <c:v>-10.125628656919055</c:v>
                </c:pt>
                <c:pt idx="13921">
                  <c:v>-9.7965443493126596</c:v>
                </c:pt>
                <c:pt idx="13922">
                  <c:v>-9.9973651302642779</c:v>
                </c:pt>
                <c:pt idx="13923">
                  <c:v>-9.6179983775140823</c:v>
                </c:pt>
                <c:pt idx="13924">
                  <c:v>-10.132933905731955</c:v>
                </c:pt>
                <c:pt idx="13925">
                  <c:v>-10.390671966205419</c:v>
                </c:pt>
                <c:pt idx="13926">
                  <c:v>-9.7257950463742091</c:v>
                </c:pt>
                <c:pt idx="13927">
                  <c:v>-9.553918704588396</c:v>
                </c:pt>
                <c:pt idx="13928">
                  <c:v>-9.1047158514887556</c:v>
                </c:pt>
                <c:pt idx="13929">
                  <c:v>-9.9933651302642783</c:v>
                </c:pt>
                <c:pt idx="13930">
                  <c:v>-9.564351210064018</c:v>
                </c:pt>
                <c:pt idx="13931">
                  <c:v>-9.8619855584420559</c:v>
                </c:pt>
                <c:pt idx="13932">
                  <c:v>-9.6928996096025912</c:v>
                </c:pt>
                <c:pt idx="13933">
                  <c:v>-9.7263980723232795</c:v>
                </c:pt>
                <c:pt idx="13934">
                  <c:v>-9.2060625932467737</c:v>
                </c:pt>
                <c:pt idx="13935">
                  <c:v>-9.7836255023536971</c:v>
                </c:pt>
                <c:pt idx="13936">
                  <c:v>-9.9327695086197405</c:v>
                </c:pt>
                <c:pt idx="13937">
                  <c:v>-9.63037188712131</c:v>
                </c:pt>
                <c:pt idx="13938">
                  <c:v>-10.006008569864836</c:v>
                </c:pt>
                <c:pt idx="13939">
                  <c:v>-9.9374645955317114</c:v>
                </c:pt>
                <c:pt idx="13940">
                  <c:v>-9.8994685630758799</c:v>
                </c:pt>
                <c:pt idx="13941">
                  <c:v>-9.5552080839150513</c:v>
                </c:pt>
                <c:pt idx="13942">
                  <c:v>-9.7469462964055698</c:v>
                </c:pt>
                <c:pt idx="13943">
                  <c:v>-9.7564495527338586</c:v>
                </c:pt>
                <c:pt idx="13944">
                  <c:v>-9.7081305438407028</c:v>
                </c:pt>
                <c:pt idx="13945">
                  <c:v>-7.5377997058069957</c:v>
                </c:pt>
                <c:pt idx="13946">
                  <c:v>-9.421964402898741</c:v>
                </c:pt>
                <c:pt idx="13947">
                  <c:v>-10.130402357415283</c:v>
                </c:pt>
                <c:pt idx="13948">
                  <c:v>-9.6336839558201088</c:v>
                </c:pt>
                <c:pt idx="13949">
                  <c:v>-9.8188365930997463</c:v>
                </c:pt>
                <c:pt idx="13950">
                  <c:v>-9.5907919488613445</c:v>
                </c:pt>
                <c:pt idx="13951">
                  <c:v>-9.9246136837788601</c:v>
                </c:pt>
                <c:pt idx="13952">
                  <c:v>-9.9051197799125852</c:v>
                </c:pt>
                <c:pt idx="13953">
                  <c:v>-9.1810726945791501</c:v>
                </c:pt>
                <c:pt idx="13954">
                  <c:v>-10.251651081187243</c:v>
                </c:pt>
                <c:pt idx="13955">
                  <c:v>-10.050427307436607</c:v>
                </c:pt>
                <c:pt idx="13956">
                  <c:v>-8.8409621450580289</c:v>
                </c:pt>
                <c:pt idx="13957">
                  <c:v>-9.5431650630691696</c:v>
                </c:pt>
                <c:pt idx="13958">
                  <c:v>-8.9588512579475079</c:v>
                </c:pt>
                <c:pt idx="13959">
                  <c:v>-10.126004429215406</c:v>
                </c:pt>
                <c:pt idx="13960">
                  <c:v>-10.097240576895459</c:v>
                </c:pt>
                <c:pt idx="13961">
                  <c:v>-9.852328509399392</c:v>
                </c:pt>
                <c:pt idx="13962">
                  <c:v>-9.9933651302642783</c:v>
                </c:pt>
                <c:pt idx="13963">
                  <c:v>-9.9211416379945092</c:v>
                </c:pt>
                <c:pt idx="13964">
                  <c:v>-9.5931640640283717</c:v>
                </c:pt>
                <c:pt idx="13965">
                  <c:v>-9.2545472900925319</c:v>
                </c:pt>
                <c:pt idx="13966">
                  <c:v>-9.8199853275819695</c:v>
                </c:pt>
                <c:pt idx="13967">
                  <c:v>-9.8005804166906572</c:v>
                </c:pt>
                <c:pt idx="13968">
                  <c:v>-9.9868583782680851</c:v>
                </c:pt>
                <c:pt idx="13969">
                  <c:v>-8.8217754821209606</c:v>
                </c:pt>
                <c:pt idx="13970">
                  <c:v>-9.7766727891516467</c:v>
                </c:pt>
                <c:pt idx="13971">
                  <c:v>-10.00583777061679</c:v>
                </c:pt>
                <c:pt idx="13972">
                  <c:v>-9.226748843493116</c:v>
                </c:pt>
                <c:pt idx="13973">
                  <c:v>-10.329085613029545</c:v>
                </c:pt>
                <c:pt idx="13974">
                  <c:v>-8.840299025703775</c:v>
                </c:pt>
                <c:pt idx="13975">
                  <c:v>-10.552160178111462</c:v>
                </c:pt>
                <c:pt idx="13976">
                  <c:v>-9.9856077099975664</c:v>
                </c:pt>
                <c:pt idx="13977">
                  <c:v>-10.187274121474225</c:v>
                </c:pt>
                <c:pt idx="13978">
                  <c:v>-9.6695773191777938</c:v>
                </c:pt>
                <c:pt idx="13979">
                  <c:v>-8.6992706193704894</c:v>
                </c:pt>
                <c:pt idx="13980">
                  <c:v>-10.025241160441759</c:v>
                </c:pt>
                <c:pt idx="13981">
                  <c:v>-9.927599691656642</c:v>
                </c:pt>
                <c:pt idx="13982">
                  <c:v>-10.073658031703403</c:v>
                </c:pt>
                <c:pt idx="13983">
                  <c:v>-9.7845691068416336</c:v>
                </c:pt>
                <c:pt idx="13984">
                  <c:v>-10.050457889907257</c:v>
                </c:pt>
                <c:pt idx="13985">
                  <c:v>-10.162411201391981</c:v>
                </c:pt>
                <c:pt idx="13986">
                  <c:v>-9.1047863096927433</c:v>
                </c:pt>
                <c:pt idx="13987">
                  <c:v>-10.244277915923371</c:v>
                </c:pt>
                <c:pt idx="13988">
                  <c:v>-10.156305102686098</c:v>
                </c:pt>
                <c:pt idx="13989">
                  <c:v>-10.043750605892082</c:v>
                </c:pt>
                <c:pt idx="13990">
                  <c:v>-9.998196176192943</c:v>
                </c:pt>
                <c:pt idx="13991">
                  <c:v>-10.182557789720935</c:v>
                </c:pt>
                <c:pt idx="13992">
                  <c:v>-9.2651457675755307</c:v>
                </c:pt>
                <c:pt idx="13993">
                  <c:v>-8.8149297464632994</c:v>
                </c:pt>
                <c:pt idx="13994">
                  <c:v>-9.2928454670514977</c:v>
                </c:pt>
                <c:pt idx="13995">
                  <c:v>-9.9881108499541806</c:v>
                </c:pt>
                <c:pt idx="13996">
                  <c:v>-9.7014232513721321</c:v>
                </c:pt>
                <c:pt idx="13997">
                  <c:v>-9.7014232513721321</c:v>
                </c:pt>
                <c:pt idx="13998">
                  <c:v>-10.273376227931013</c:v>
                </c:pt>
                <c:pt idx="13999">
                  <c:v>-9.5758069375023727</c:v>
                </c:pt>
                <c:pt idx="14000">
                  <c:v>-9.6263718871213086</c:v>
                </c:pt>
                <c:pt idx="14001">
                  <c:v>-9.5459187045883951</c:v>
                </c:pt>
                <c:pt idx="14002">
                  <c:v>-9.5734709729465752</c:v>
                </c:pt>
                <c:pt idx="14003">
                  <c:v>-9.9453145605517186</c:v>
                </c:pt>
                <c:pt idx="14004">
                  <c:v>-9.3582980516582417</c:v>
                </c:pt>
                <c:pt idx="14005">
                  <c:v>-9.7905388139405574</c:v>
                </c:pt>
                <c:pt idx="14006">
                  <c:v>-9.1465757727812331</c:v>
                </c:pt>
                <c:pt idx="14007">
                  <c:v>-9.0766857307650017</c:v>
                </c:pt>
                <c:pt idx="14008">
                  <c:v>-10.042415342041409</c:v>
                </c:pt>
                <c:pt idx="14009">
                  <c:v>-9.651525835003973</c:v>
                </c:pt>
                <c:pt idx="14010">
                  <c:v>-10.066769899143083</c:v>
                </c:pt>
                <c:pt idx="14011">
                  <c:v>-10.510010125944174</c:v>
                </c:pt>
                <c:pt idx="14012">
                  <c:v>-9.3504429327105534</c:v>
                </c:pt>
                <c:pt idx="14013">
                  <c:v>-10.090415894848942</c:v>
                </c:pt>
                <c:pt idx="14014">
                  <c:v>-9.93346459553171</c:v>
                </c:pt>
                <c:pt idx="14015">
                  <c:v>-9.5250775239507632</c:v>
                </c:pt>
                <c:pt idx="14016">
                  <c:v>-9.3885612331014343</c:v>
                </c:pt>
                <c:pt idx="14017">
                  <c:v>-8.976480202080845</c:v>
                </c:pt>
                <c:pt idx="14018">
                  <c:v>-10.151753534381847</c:v>
                </c:pt>
                <c:pt idx="14019">
                  <c:v>-10.219388277014856</c:v>
                </c:pt>
                <c:pt idx="14020">
                  <c:v>-8.6581923043533937</c:v>
                </c:pt>
                <c:pt idx="14021">
                  <c:v>-9.0210124085824077</c:v>
                </c:pt>
                <c:pt idx="14022">
                  <c:v>-9.4876511659863301</c:v>
                </c:pt>
                <c:pt idx="14023">
                  <c:v>-10.136751624952995</c:v>
                </c:pt>
                <c:pt idx="14024">
                  <c:v>-10.106066569872855</c:v>
                </c:pt>
                <c:pt idx="14025">
                  <c:v>-9.7370580587840951</c:v>
                </c:pt>
                <c:pt idx="14026">
                  <c:v>-9.8681269559988074</c:v>
                </c:pt>
                <c:pt idx="14027">
                  <c:v>-8.4836708488018235</c:v>
                </c:pt>
                <c:pt idx="14028">
                  <c:v>-9.7323553458139251</c:v>
                </c:pt>
                <c:pt idx="14029">
                  <c:v>-8.8220405167639466</c:v>
                </c:pt>
                <c:pt idx="14030">
                  <c:v>-10.286959600930553</c:v>
                </c:pt>
                <c:pt idx="14031">
                  <c:v>-8.9791541388182985</c:v>
                </c:pt>
                <c:pt idx="14032">
                  <c:v>-9.694724371011791</c:v>
                </c:pt>
                <c:pt idx="14033">
                  <c:v>-9.5796391723914347</c:v>
                </c:pt>
                <c:pt idx="14034">
                  <c:v>-10.189602666510932</c:v>
                </c:pt>
                <c:pt idx="14035">
                  <c:v>-9.9954651157375611</c:v>
                </c:pt>
                <c:pt idx="14036">
                  <c:v>-10.269376227931014</c:v>
                </c:pt>
                <c:pt idx="14037">
                  <c:v>-8.6354199690259481</c:v>
                </c:pt>
                <c:pt idx="14038">
                  <c:v>-9.2006015864718211</c:v>
                </c:pt>
                <c:pt idx="14039">
                  <c:v>-10.343846363170057</c:v>
                </c:pt>
                <c:pt idx="14040">
                  <c:v>-9.961838117718262</c:v>
                </c:pt>
                <c:pt idx="14041">
                  <c:v>-9.6466755275804061</c:v>
                </c:pt>
                <c:pt idx="14042">
                  <c:v>-10.218665975107422</c:v>
                </c:pt>
                <c:pt idx="14043">
                  <c:v>-9.5899278180011098</c:v>
                </c:pt>
                <c:pt idx="14044">
                  <c:v>-10.01342771377614</c:v>
                </c:pt>
                <c:pt idx="14045">
                  <c:v>-9.9353693698955379</c:v>
                </c:pt>
                <c:pt idx="14046">
                  <c:v>-10.150785261591745</c:v>
                </c:pt>
                <c:pt idx="14047">
                  <c:v>-10.461457336521869</c:v>
                </c:pt>
                <c:pt idx="14048">
                  <c:v>-9.4016987287569442</c:v>
                </c:pt>
                <c:pt idx="14049">
                  <c:v>-8.1544373579201945</c:v>
                </c:pt>
                <c:pt idx="14050">
                  <c:v>-9.9062389079136874</c:v>
                </c:pt>
                <c:pt idx="14051">
                  <c:v>-8.4899309765398829</c:v>
                </c:pt>
                <c:pt idx="14052">
                  <c:v>-9.3940402900421489</c:v>
                </c:pt>
                <c:pt idx="14053">
                  <c:v>-10.00183777061679</c:v>
                </c:pt>
                <c:pt idx="14054">
                  <c:v>-8.3040000961644296</c:v>
                </c:pt>
                <c:pt idx="14055">
                  <c:v>-9.7230256217015842</c:v>
                </c:pt>
                <c:pt idx="14056">
                  <c:v>-9.9005282432680328</c:v>
                </c:pt>
                <c:pt idx="14057">
                  <c:v>-10.016024394226703</c:v>
                </c:pt>
                <c:pt idx="14058">
                  <c:v>-9.9691990851949956</c:v>
                </c:pt>
                <c:pt idx="14059">
                  <c:v>-10.023861340298394</c:v>
                </c:pt>
                <c:pt idx="14060">
                  <c:v>-10.097770160632324</c:v>
                </c:pt>
                <c:pt idx="14061">
                  <c:v>-10.191192033768319</c:v>
                </c:pt>
                <c:pt idx="14062">
                  <c:v>-9.6298418812507833</c:v>
                </c:pt>
                <c:pt idx="14063">
                  <c:v>-8.7519346231345967</c:v>
                </c:pt>
                <c:pt idx="14064">
                  <c:v>-9.4787339488533231</c:v>
                </c:pt>
                <c:pt idx="14065">
                  <c:v>-9.527722095813651</c:v>
                </c:pt>
                <c:pt idx="14066">
                  <c:v>-9.9108346274382466</c:v>
                </c:pt>
                <c:pt idx="14067">
                  <c:v>-9.7408386478377516</c:v>
                </c:pt>
                <c:pt idx="14068">
                  <c:v>-9.6198960974247392</c:v>
                </c:pt>
                <c:pt idx="14069">
                  <c:v>-10.000559493765321</c:v>
                </c:pt>
                <c:pt idx="14070">
                  <c:v>-8.8490973885540942</c:v>
                </c:pt>
                <c:pt idx="14071">
                  <c:v>-9.0639517309415609</c:v>
                </c:pt>
                <c:pt idx="14072">
                  <c:v>-10.164560529475102</c:v>
                </c:pt>
                <c:pt idx="14073">
                  <c:v>-9.4498012688121964</c:v>
                </c:pt>
                <c:pt idx="14074">
                  <c:v>-9.8150892819172419</c:v>
                </c:pt>
                <c:pt idx="14075">
                  <c:v>-9.6003778752458917</c:v>
                </c:pt>
                <c:pt idx="14076">
                  <c:v>-9.7088773611712469</c:v>
                </c:pt>
                <c:pt idx="14077">
                  <c:v>-10.184016202209056</c:v>
                </c:pt>
                <c:pt idx="14078">
                  <c:v>-8.9842659880203932</c:v>
                </c:pt>
                <c:pt idx="14079">
                  <c:v>-9.4817670962989986</c:v>
                </c:pt>
                <c:pt idx="14080">
                  <c:v>-9.8942544488705586</c:v>
                </c:pt>
                <c:pt idx="14081">
                  <c:v>-9.5554204322109548</c:v>
                </c:pt>
                <c:pt idx="14082">
                  <c:v>-10.078196021137558</c:v>
                </c:pt>
                <c:pt idx="14083">
                  <c:v>-9.0963330934216682</c:v>
                </c:pt>
                <c:pt idx="14084">
                  <c:v>-9.1049849029952465</c:v>
                </c:pt>
                <c:pt idx="14085">
                  <c:v>-9.6581098935597929</c:v>
                </c:pt>
                <c:pt idx="14086">
                  <c:v>-8.8075794016647198</c:v>
                </c:pt>
                <c:pt idx="14087">
                  <c:v>-9.9826212244293977</c:v>
                </c:pt>
                <c:pt idx="14088">
                  <c:v>-9.868524884198683</c:v>
                </c:pt>
                <c:pt idx="14089">
                  <c:v>-8.8369923005317013</c:v>
                </c:pt>
                <c:pt idx="14090">
                  <c:v>-10.176127056568397</c:v>
                </c:pt>
                <c:pt idx="14091">
                  <c:v>-9.4437710638431671</c:v>
                </c:pt>
                <c:pt idx="14092">
                  <c:v>-10.227901872578745</c:v>
                </c:pt>
                <c:pt idx="14093">
                  <c:v>-8.8302953593854863</c:v>
                </c:pt>
                <c:pt idx="14094">
                  <c:v>-8.702714644782322</c:v>
                </c:pt>
                <c:pt idx="14095">
                  <c:v>-9.839262101697841</c:v>
                </c:pt>
                <c:pt idx="14096">
                  <c:v>-8.6989787725120831</c:v>
                </c:pt>
                <c:pt idx="14097">
                  <c:v>-9.7627973058879682</c:v>
                </c:pt>
                <c:pt idx="14098">
                  <c:v>-9.9991179314436671</c:v>
                </c:pt>
                <c:pt idx="14099">
                  <c:v>-9.2366693970972431</c:v>
                </c:pt>
                <c:pt idx="14100">
                  <c:v>-10.332293368065542</c:v>
                </c:pt>
                <c:pt idx="14101">
                  <c:v>-9.8976673764985925</c:v>
                </c:pt>
                <c:pt idx="14102">
                  <c:v>-9.2593295247630341</c:v>
                </c:pt>
                <c:pt idx="14103">
                  <c:v>-9.9421001867834988</c:v>
                </c:pt>
                <c:pt idx="14104">
                  <c:v>-10.058769899143083</c:v>
                </c:pt>
                <c:pt idx="14105">
                  <c:v>-9.8919865912798315</c:v>
                </c:pt>
                <c:pt idx="14106">
                  <c:v>-9.7895557277473753</c:v>
                </c:pt>
                <c:pt idx="14107">
                  <c:v>-9.7745882873655887</c:v>
                </c:pt>
                <c:pt idx="14108">
                  <c:v>-8.8127942103572394</c:v>
                </c:pt>
                <c:pt idx="14109">
                  <c:v>-9.1671042201642656</c:v>
                </c:pt>
                <c:pt idx="14110">
                  <c:v>-9.8297228957835614</c:v>
                </c:pt>
                <c:pt idx="14111">
                  <c:v>-8.863268651261361</c:v>
                </c:pt>
                <c:pt idx="14112">
                  <c:v>-9.6624463427258291</c:v>
                </c:pt>
                <c:pt idx="14113">
                  <c:v>-8.529173881467969</c:v>
                </c:pt>
                <c:pt idx="14114">
                  <c:v>-9.9056834159194178</c:v>
                </c:pt>
                <c:pt idx="14115">
                  <c:v>-10.102384336662146</c:v>
                </c:pt>
                <c:pt idx="14116">
                  <c:v>-9.5492927950596886</c:v>
                </c:pt>
                <c:pt idx="14117">
                  <c:v>-8.9524405468191759</c:v>
                </c:pt>
                <c:pt idx="14118">
                  <c:v>-10.115873295893504</c:v>
                </c:pt>
                <c:pt idx="14119">
                  <c:v>-10.111467932449269</c:v>
                </c:pt>
                <c:pt idx="14120">
                  <c:v>-9.756847610425547</c:v>
                </c:pt>
                <c:pt idx="14121">
                  <c:v>-10.13072133205192</c:v>
                </c:pt>
                <c:pt idx="14122">
                  <c:v>-8.8006597721466342</c:v>
                </c:pt>
                <c:pt idx="14123">
                  <c:v>-9.4363978985792958</c:v>
                </c:pt>
                <c:pt idx="14124">
                  <c:v>-9.7103980723232795</c:v>
                </c:pt>
                <c:pt idx="14125">
                  <c:v>-9.82994961441036</c:v>
                </c:pt>
                <c:pt idx="14126">
                  <c:v>-9.3572929954806767</c:v>
                </c:pt>
                <c:pt idx="14127">
                  <c:v>-9.406614787776606</c:v>
                </c:pt>
                <c:pt idx="14128">
                  <c:v>-7.8905951387999336</c:v>
                </c:pt>
                <c:pt idx="14129">
                  <c:v>-10.030415342041408</c:v>
                </c:pt>
                <c:pt idx="14130">
                  <c:v>-9.0633700188792794</c:v>
                </c:pt>
                <c:pt idx="14131">
                  <c:v>-10.191182788964655</c:v>
                </c:pt>
                <c:pt idx="14132">
                  <c:v>-9.8320707118351471</c:v>
                </c:pt>
                <c:pt idx="14133">
                  <c:v>-8.4456750040480486</c:v>
                </c:pt>
                <c:pt idx="14134">
                  <c:v>-9.3176409711840087</c:v>
                </c:pt>
                <c:pt idx="14135">
                  <c:v>-9.406614787776606</c:v>
                </c:pt>
                <c:pt idx="14136">
                  <c:v>-10.35890760175351</c:v>
                </c:pt>
                <c:pt idx="14137">
                  <c:v>-9.6110723999103698</c:v>
                </c:pt>
                <c:pt idx="14138">
                  <c:v>-9.4377455931302059</c:v>
                </c:pt>
                <c:pt idx="14139">
                  <c:v>-9.8634233127589539</c:v>
                </c:pt>
                <c:pt idx="14140">
                  <c:v>-9.4956032253560192</c:v>
                </c:pt>
                <c:pt idx="14141">
                  <c:v>-8.9621368851097181</c:v>
                </c:pt>
                <c:pt idx="14142">
                  <c:v>-9.3444790165142315</c:v>
                </c:pt>
                <c:pt idx="14143">
                  <c:v>-10.046575602860994</c:v>
                </c:pt>
                <c:pt idx="14144">
                  <c:v>-9.8590309445425852</c:v>
                </c:pt>
                <c:pt idx="14145">
                  <c:v>-10.326415337141887</c:v>
                </c:pt>
                <c:pt idx="14146">
                  <c:v>-10.218914745210341</c:v>
                </c:pt>
                <c:pt idx="14147">
                  <c:v>-9.6472162941702333</c:v>
                </c:pt>
                <c:pt idx="14148">
                  <c:v>-9.2696593631394197</c:v>
                </c:pt>
                <c:pt idx="14149">
                  <c:v>-8.7103114654301113</c:v>
                </c:pt>
                <c:pt idx="14150">
                  <c:v>-9.5384504833752572</c:v>
                </c:pt>
                <c:pt idx="14151">
                  <c:v>-9.6948463010207035</c:v>
                </c:pt>
                <c:pt idx="14152">
                  <c:v>-9.2718850888001096</c:v>
                </c:pt>
                <c:pt idx="14153">
                  <c:v>-9.3300622712138814</c:v>
                </c:pt>
                <c:pt idx="14154">
                  <c:v>-9.1360039818678409</c:v>
                </c:pt>
                <c:pt idx="14155">
                  <c:v>-10.486655860160793</c:v>
                </c:pt>
                <c:pt idx="14156">
                  <c:v>-9.6813516386410896</c:v>
                </c:pt>
                <c:pt idx="14157">
                  <c:v>-9.9698664739314715</c:v>
                </c:pt>
                <c:pt idx="14158">
                  <c:v>-9.0550831419053708</c:v>
                </c:pt>
                <c:pt idx="14159">
                  <c:v>-9.9179409032191366</c:v>
                </c:pt>
                <c:pt idx="14160">
                  <c:v>-10.259637310505756</c:v>
                </c:pt>
                <c:pt idx="14161">
                  <c:v>-9.7168835667176054</c:v>
                </c:pt>
                <c:pt idx="14162">
                  <c:v>-9.0878138898668865</c:v>
                </c:pt>
                <c:pt idx="14163">
                  <c:v>-9.5614709729465748</c:v>
                </c:pt>
                <c:pt idx="14164">
                  <c:v>-9.4250227260546211</c:v>
                </c:pt>
                <c:pt idx="14165">
                  <c:v>-9.9522848488116598</c:v>
                </c:pt>
                <c:pt idx="14166">
                  <c:v>-9.8259496144103604</c:v>
                </c:pt>
                <c:pt idx="14167">
                  <c:v>-9.8817246395749319</c:v>
                </c:pt>
                <c:pt idx="14168">
                  <c:v>-10.011861340298394</c:v>
                </c:pt>
                <c:pt idx="14169">
                  <c:v>-9.2540669646708427</c:v>
                </c:pt>
                <c:pt idx="14170">
                  <c:v>-9.669354343603894</c:v>
                </c:pt>
                <c:pt idx="14171">
                  <c:v>-9.4104576308027923</c:v>
                </c:pt>
                <c:pt idx="14172">
                  <c:v>-10.345224235421872</c:v>
                </c:pt>
                <c:pt idx="14173">
                  <c:v>-9.0458897694004836</c:v>
                </c:pt>
                <c:pt idx="14174">
                  <c:v>-8.6365178812352212</c:v>
                </c:pt>
                <c:pt idx="14175">
                  <c:v>-10.228277915923371</c:v>
                </c:pt>
                <c:pt idx="14176">
                  <c:v>-9.8206694220779429</c:v>
                </c:pt>
                <c:pt idx="14177">
                  <c:v>-9.3788690964363273</c:v>
                </c:pt>
                <c:pt idx="14178">
                  <c:v>-10.103084799697321</c:v>
                </c:pt>
                <c:pt idx="14179">
                  <c:v>-9.8839865912798306</c:v>
                </c:pt>
                <c:pt idx="14180">
                  <c:v>-9.8999873667763918</c:v>
                </c:pt>
                <c:pt idx="14181">
                  <c:v>-9.8495715364763345</c:v>
                </c:pt>
                <c:pt idx="14182">
                  <c:v>-9.9305084974597175</c:v>
                </c:pt>
                <c:pt idx="14183">
                  <c:v>-9.3814051244095982</c:v>
                </c:pt>
                <c:pt idx="14184">
                  <c:v>-9.8344652606954437</c:v>
                </c:pt>
                <c:pt idx="14185">
                  <c:v>-9.5291657015383677</c:v>
                </c:pt>
                <c:pt idx="14186">
                  <c:v>-7.5656744826512403</c:v>
                </c:pt>
                <c:pt idx="14187">
                  <c:v>-9.4639365584681947</c:v>
                </c:pt>
                <c:pt idx="14188">
                  <c:v>-9.3644289039585615</c:v>
                </c:pt>
                <c:pt idx="14189">
                  <c:v>-9.8873906020264144</c:v>
                </c:pt>
                <c:pt idx="14190">
                  <c:v>-9.8828548791147686</c:v>
                </c:pt>
                <c:pt idx="14191">
                  <c:v>-9.3545232916690981</c:v>
                </c:pt>
                <c:pt idx="14192">
                  <c:v>-9.9746212244293968</c:v>
                </c:pt>
                <c:pt idx="14193">
                  <c:v>-10.192012767845014</c:v>
                </c:pt>
                <c:pt idx="14194">
                  <c:v>-9.7138140316847927</c:v>
                </c:pt>
                <c:pt idx="14195">
                  <c:v>-9.9461808956254441</c:v>
                </c:pt>
                <c:pt idx="14196">
                  <c:v>-9.7091716424196637</c:v>
                </c:pt>
                <c:pt idx="14197">
                  <c:v>-9.96338123914928</c:v>
                </c:pt>
                <c:pt idx="14198">
                  <c:v>-9.7431642440939097</c:v>
                </c:pt>
                <c:pt idx="14199">
                  <c:v>-9.9860085698648362</c:v>
                </c:pt>
                <c:pt idx="14200">
                  <c:v>-9.8133306665963449</c:v>
                </c:pt>
                <c:pt idx="14201">
                  <c:v>-8.5292295924484964</c:v>
                </c:pt>
                <c:pt idx="14202">
                  <c:v>-9.3236825739341107</c:v>
                </c:pt>
                <c:pt idx="14203">
                  <c:v>-9.3148163285538939</c:v>
                </c:pt>
                <c:pt idx="14204">
                  <c:v>-9.3083714567580742</c:v>
                </c:pt>
                <c:pt idx="14205">
                  <c:v>-9.9341001867834997</c:v>
                </c:pt>
                <c:pt idx="14206">
                  <c:v>-9.5843204059271532</c:v>
                </c:pt>
                <c:pt idx="14207">
                  <c:v>-8.8798662608083436</c:v>
                </c:pt>
                <c:pt idx="14208">
                  <c:v>-10.494010125944174</c:v>
                </c:pt>
                <c:pt idx="14209">
                  <c:v>-9.6675871223151102</c:v>
                </c:pt>
                <c:pt idx="14210">
                  <c:v>-10.021094719194227</c:v>
                </c:pt>
                <c:pt idx="14211">
                  <c:v>-9.4937683838443512</c:v>
                </c:pt>
                <c:pt idx="14212">
                  <c:v>-8.7287813233798808</c:v>
                </c:pt>
                <c:pt idx="14213">
                  <c:v>-9.5755426751829695</c:v>
                </c:pt>
                <c:pt idx="14214">
                  <c:v>-9.4780144835587095</c:v>
                </c:pt>
                <c:pt idx="14215">
                  <c:v>-9.2329402795253301</c:v>
                </c:pt>
                <c:pt idx="14216">
                  <c:v>-10.081494898692684</c:v>
                </c:pt>
                <c:pt idx="14217">
                  <c:v>-9.5771182310052048</c:v>
                </c:pt>
                <c:pt idx="14218">
                  <c:v>-9.7182333767375813</c:v>
                </c:pt>
                <c:pt idx="14219">
                  <c:v>-8.6226094057692784</c:v>
                </c:pt>
                <c:pt idx="14220">
                  <c:v>-10.025087925577056</c:v>
                </c:pt>
                <c:pt idx="14221">
                  <c:v>-9.878854879114769</c:v>
                </c:pt>
                <c:pt idx="14222">
                  <c:v>-9.5206613407239562</c:v>
                </c:pt>
                <c:pt idx="14223">
                  <c:v>-8.6122862705171705</c:v>
                </c:pt>
                <c:pt idx="14224">
                  <c:v>-9.8822544488705582</c:v>
                </c:pt>
                <c:pt idx="14225">
                  <c:v>-8.3070464532834762</c:v>
                </c:pt>
                <c:pt idx="14226">
                  <c:v>-9.2204194120367955</c:v>
                </c:pt>
                <c:pt idx="14227">
                  <c:v>-9.9618664739314724</c:v>
                </c:pt>
                <c:pt idx="14228">
                  <c:v>-10.009174400206513</c:v>
                </c:pt>
                <c:pt idx="14229">
                  <c:v>-9.6959606445016604</c:v>
                </c:pt>
                <c:pt idx="14230">
                  <c:v>-8.7158420784695743</c:v>
                </c:pt>
                <c:pt idx="14231">
                  <c:v>-8.6685367004510958</c:v>
                </c:pt>
                <c:pt idx="14232">
                  <c:v>-9.5043423660873199</c:v>
                </c:pt>
                <c:pt idx="14233">
                  <c:v>-8.8866251386277337</c:v>
                </c:pt>
                <c:pt idx="14234">
                  <c:v>-10.186399788804316</c:v>
                </c:pt>
                <c:pt idx="14235">
                  <c:v>-9.3786759204867653</c:v>
                </c:pt>
                <c:pt idx="14236">
                  <c:v>-9.9519679170741853</c:v>
                </c:pt>
                <c:pt idx="14237">
                  <c:v>-10.116751624952995</c:v>
                </c:pt>
                <c:pt idx="14238">
                  <c:v>-9.3774051244095986</c:v>
                </c:pt>
                <c:pt idx="14239">
                  <c:v>-10.03315537332935</c:v>
                </c:pt>
                <c:pt idx="14240">
                  <c:v>-8.8949648170413962</c:v>
                </c:pt>
                <c:pt idx="14241">
                  <c:v>-9.5403512100640171</c:v>
                </c:pt>
                <c:pt idx="14242">
                  <c:v>-9.340120904297482</c:v>
                </c:pt>
                <c:pt idx="14243">
                  <c:v>-10.360700140242116</c:v>
                </c:pt>
                <c:pt idx="14244">
                  <c:v>-9.6047205768068196</c:v>
                </c:pt>
                <c:pt idx="14245">
                  <c:v>-9.3986147877766051</c:v>
                </c:pt>
                <c:pt idx="14246">
                  <c:v>-9.7144813667400705</c:v>
                </c:pt>
                <c:pt idx="14247">
                  <c:v>-9.4156980260762833</c:v>
                </c:pt>
                <c:pt idx="14248">
                  <c:v>-9.7182333767375813</c:v>
                </c:pt>
                <c:pt idx="14249">
                  <c:v>-9.5296935430538845</c:v>
                </c:pt>
                <c:pt idx="14250">
                  <c:v>-9.2627715130529591</c:v>
                </c:pt>
                <c:pt idx="14251">
                  <c:v>-9.25446489287072</c:v>
                </c:pt>
                <c:pt idx="14252">
                  <c:v>-9.9896839272945215</c:v>
                </c:pt>
                <c:pt idx="14253">
                  <c:v>-9.3220622712138823</c:v>
                </c:pt>
                <c:pt idx="14254">
                  <c:v>-9.3774051244095986</c:v>
                </c:pt>
                <c:pt idx="14255">
                  <c:v>-8.7766159291588028</c:v>
                </c:pt>
                <c:pt idx="14256">
                  <c:v>-9.9556666691381466</c:v>
                </c:pt>
                <c:pt idx="14257">
                  <c:v>-9.1063587164201287</c:v>
                </c:pt>
                <c:pt idx="14258">
                  <c:v>-9.7180016644866836</c:v>
                </c:pt>
                <c:pt idx="14259">
                  <c:v>-9.3252407332607685</c:v>
                </c:pt>
                <c:pt idx="14260">
                  <c:v>-9.7675377662804603</c:v>
                </c:pt>
                <c:pt idx="14261">
                  <c:v>-10.141480423538916</c:v>
                </c:pt>
                <c:pt idx="14262">
                  <c:v>-9.5448178066548781</c:v>
                </c:pt>
                <c:pt idx="14263">
                  <c:v>-9.6395183780705587</c:v>
                </c:pt>
                <c:pt idx="14264">
                  <c:v>-8.5629181638444063</c:v>
                </c:pt>
                <c:pt idx="14265">
                  <c:v>-9.3150886669271724</c:v>
                </c:pt>
                <c:pt idx="14266">
                  <c:v>-9.1032886832796365</c:v>
                </c:pt>
                <c:pt idx="14267">
                  <c:v>-9.8426606763855684</c:v>
                </c:pt>
                <c:pt idx="14268">
                  <c:v>-10.103873295893505</c:v>
                </c:pt>
                <c:pt idx="14269">
                  <c:v>-9.928502924038515</c:v>
                </c:pt>
                <c:pt idx="14270">
                  <c:v>-10.382689781151448</c:v>
                </c:pt>
                <c:pt idx="14271">
                  <c:v>-9.0681847979972812</c:v>
                </c:pt>
                <c:pt idx="14272">
                  <c:v>-9.5077220958136497</c:v>
                </c:pt>
                <c:pt idx="14273">
                  <c:v>-9.5819527765170527</c:v>
                </c:pt>
                <c:pt idx="14274">
                  <c:v>-8.5392682228385421</c:v>
                </c:pt>
                <c:pt idx="14275">
                  <c:v>-9.7011716424196646</c:v>
                </c:pt>
                <c:pt idx="14276">
                  <c:v>-8.4532631573454484</c:v>
                </c:pt>
                <c:pt idx="14277">
                  <c:v>-9.7566119748774565</c:v>
                </c:pt>
                <c:pt idx="14278">
                  <c:v>-9.9201222625418435</c:v>
                </c:pt>
                <c:pt idx="14279">
                  <c:v>-10.034575602860993</c:v>
                </c:pt>
                <c:pt idx="14280">
                  <c:v>-8.8580760384816326</c:v>
                </c:pt>
                <c:pt idx="14281">
                  <c:v>-9.898936115546995</c:v>
                </c:pt>
                <c:pt idx="14282">
                  <c:v>-9.5982494827822062</c:v>
                </c:pt>
                <c:pt idx="14283">
                  <c:v>-8.8260491106451013</c:v>
                </c:pt>
                <c:pt idx="14284">
                  <c:v>-9.4103719357976257</c:v>
                </c:pt>
                <c:pt idx="14285">
                  <c:v>-10.106822667025517</c:v>
                </c:pt>
                <c:pt idx="14286">
                  <c:v>-9.4130261440167047</c:v>
                </c:pt>
                <c:pt idx="14287">
                  <c:v>-9.8350652216808907</c:v>
                </c:pt>
                <c:pt idx="14288">
                  <c:v>-9.8011647642997612</c:v>
                </c:pt>
                <c:pt idx="14289">
                  <c:v>-9.7458219111040432</c:v>
                </c:pt>
                <c:pt idx="14290">
                  <c:v>-10.13382760783281</c:v>
                </c:pt>
                <c:pt idx="14291">
                  <c:v>-9.8703427185063219</c:v>
                </c:pt>
                <c:pt idx="14292">
                  <c:v>-8.6715835423141474</c:v>
                </c:pt>
                <c:pt idx="14293">
                  <c:v>-9.5533677446857173</c:v>
                </c:pt>
                <c:pt idx="14294">
                  <c:v>-9.6490586423303952</c:v>
                </c:pt>
                <c:pt idx="14295">
                  <c:v>-9.9297067897389351</c:v>
                </c:pt>
                <c:pt idx="14296">
                  <c:v>-9.7198919567753101</c:v>
                </c:pt>
                <c:pt idx="14297">
                  <c:v>-10.225342588954161</c:v>
                </c:pt>
                <c:pt idx="14298">
                  <c:v>-9.927300724588731</c:v>
                </c:pt>
                <c:pt idx="14299">
                  <c:v>-8.792229543135047</c:v>
                </c:pt>
                <c:pt idx="14300">
                  <c:v>-7.8831504866677555</c:v>
                </c:pt>
                <c:pt idx="14301">
                  <c:v>-9.6511847359834348</c:v>
                </c:pt>
                <c:pt idx="14302">
                  <c:v>-8.9551541388182994</c:v>
                </c:pt>
                <c:pt idx="14303">
                  <c:v>-9.4136906145641213</c:v>
                </c:pt>
                <c:pt idx="14304">
                  <c:v>-9.9221001867834993</c:v>
                </c:pt>
                <c:pt idx="14305">
                  <c:v>-10.277287166430131</c:v>
                </c:pt>
                <c:pt idx="14306">
                  <c:v>-8.7954134025833319</c:v>
                </c:pt>
                <c:pt idx="14307">
                  <c:v>-9.9113693698955387</c:v>
                </c:pt>
                <c:pt idx="14308">
                  <c:v>-10.089628656919055</c:v>
                </c:pt>
                <c:pt idx="14309">
                  <c:v>-8.4962987250921671</c:v>
                </c:pt>
                <c:pt idx="14310">
                  <c:v>-6.8008075652569788</c:v>
                </c:pt>
                <c:pt idx="14311">
                  <c:v>-10.070917649156259</c:v>
                </c:pt>
                <c:pt idx="14312">
                  <c:v>-10.140560529475101</c:v>
                </c:pt>
                <c:pt idx="14313">
                  <c:v>-9.575534429811972</c:v>
                </c:pt>
                <c:pt idx="14314">
                  <c:v>-9.4817683838443525</c:v>
                </c:pt>
                <c:pt idx="14315">
                  <c:v>-10.226436966981922</c:v>
                </c:pt>
                <c:pt idx="14316">
                  <c:v>-10.223037397226133</c:v>
                </c:pt>
                <c:pt idx="14317">
                  <c:v>-9.7766297898234882</c:v>
                </c:pt>
                <c:pt idx="14318">
                  <c:v>-9.7635377662804608</c:v>
                </c:pt>
                <c:pt idx="14319">
                  <c:v>-9.780698129644394</c:v>
                </c:pt>
                <c:pt idx="14320">
                  <c:v>-9.81394961441036</c:v>
                </c:pt>
                <c:pt idx="14321">
                  <c:v>-9.8822389079136865</c:v>
                </c:pt>
                <c:pt idx="14322">
                  <c:v>-10.079503441935531</c:v>
                </c:pt>
                <c:pt idx="14323">
                  <c:v>-10.048428652756934</c:v>
                </c:pt>
                <c:pt idx="14324">
                  <c:v>-9.2659720417409552</c:v>
                </c:pt>
                <c:pt idx="14325">
                  <c:v>-10.240169884887756</c:v>
                </c:pt>
                <c:pt idx="14326">
                  <c:v>-9.1817019473619261</c:v>
                </c:pt>
                <c:pt idx="14327">
                  <c:v>-9.1589825449578068</c:v>
                </c:pt>
                <c:pt idx="14328">
                  <c:v>-9.0159536667536173</c:v>
                </c:pt>
                <c:pt idx="14329">
                  <c:v>-9.517165701538369</c:v>
                </c:pt>
                <c:pt idx="14330">
                  <c:v>-9.7766297898234882</c:v>
                </c:pt>
                <c:pt idx="14331">
                  <c:v>-9.9341808956254454</c:v>
                </c:pt>
                <c:pt idx="14332">
                  <c:v>-10.399224755627724</c:v>
                </c:pt>
                <c:pt idx="14333">
                  <c:v>-9.6879606445016613</c:v>
                </c:pt>
                <c:pt idx="14334">
                  <c:v>-9.9078216905027965</c:v>
                </c:pt>
                <c:pt idx="14335">
                  <c:v>-8.5401424722392285</c:v>
                </c:pt>
                <c:pt idx="14336">
                  <c:v>-9.2597938853334547</c:v>
                </c:pt>
                <c:pt idx="14337">
                  <c:v>-10.038769899143084</c:v>
                </c:pt>
                <c:pt idx="14338">
                  <c:v>-9.8529451938089174</c:v>
                </c:pt>
                <c:pt idx="14339">
                  <c:v>-9.5338844654732888</c:v>
                </c:pt>
                <c:pt idx="14340">
                  <c:v>-9.2876593580039781</c:v>
                </c:pt>
                <c:pt idx="14341">
                  <c:v>-8.4760873877952392</c:v>
                </c:pt>
                <c:pt idx="14342">
                  <c:v>-9.8463231365969115</c:v>
                </c:pt>
                <c:pt idx="14343">
                  <c:v>-9.2899740534812345</c:v>
                </c:pt>
                <c:pt idx="14344">
                  <c:v>-9.9740085698648357</c:v>
                </c:pt>
                <c:pt idx="14345">
                  <c:v>-8.728845252919708</c:v>
                </c:pt>
                <c:pt idx="14346">
                  <c:v>-9.5385005381471384</c:v>
                </c:pt>
                <c:pt idx="14347">
                  <c:v>-8.5342966467150845</c:v>
                </c:pt>
                <c:pt idx="14348">
                  <c:v>-9.5446937120769846</c:v>
                </c:pt>
                <c:pt idx="14349">
                  <c:v>-10.149866928830336</c:v>
                </c:pt>
                <c:pt idx="14350">
                  <c:v>-9.919704077777606</c:v>
                </c:pt>
                <c:pt idx="14351">
                  <c:v>-9.6734232513721317</c:v>
                </c:pt>
                <c:pt idx="14352">
                  <c:v>-9.632934571612509</c:v>
                </c:pt>
                <c:pt idx="14353">
                  <c:v>-10.312061655814645</c:v>
                </c:pt>
                <c:pt idx="14354">
                  <c:v>-9.2347830705368903</c:v>
                </c:pt>
                <c:pt idx="14355">
                  <c:v>-9.9586212244293968</c:v>
                </c:pt>
                <c:pt idx="14356">
                  <c:v>-9.3794871994018774</c:v>
                </c:pt>
                <c:pt idx="14357">
                  <c:v>-10.023861260140158</c:v>
                </c:pt>
                <c:pt idx="14358">
                  <c:v>-9.7034178508887994</c:v>
                </c:pt>
                <c:pt idx="14359">
                  <c:v>-10.051394118824634</c:v>
                </c:pt>
                <c:pt idx="14360">
                  <c:v>-10.041658031703403</c:v>
                </c:pt>
                <c:pt idx="14361">
                  <c:v>-8.5812871626715808</c:v>
                </c:pt>
                <c:pt idx="14362">
                  <c:v>-9.5547919488613431</c:v>
                </c:pt>
                <c:pt idx="14363">
                  <c:v>-9.1680367288559612</c:v>
                </c:pt>
                <c:pt idx="14364">
                  <c:v>-8.8039635755319043</c:v>
                </c:pt>
                <c:pt idx="14365">
                  <c:v>-9.4734434506075686</c:v>
                </c:pt>
                <c:pt idx="14366">
                  <c:v>-8.8389222548604351</c:v>
                </c:pt>
                <c:pt idx="14367">
                  <c:v>-10.141201265165392</c:v>
                </c:pt>
                <c:pt idx="14368">
                  <c:v>-9.7166357641091956</c:v>
                </c:pt>
                <c:pt idx="14369">
                  <c:v>-9.3496750863298672</c:v>
                </c:pt>
                <c:pt idx="14370">
                  <c:v>-10.087084799697321</c:v>
                </c:pt>
                <c:pt idx="14371">
                  <c:v>-10.210596232989909</c:v>
                </c:pt>
                <c:pt idx="14372">
                  <c:v>-9.829228582609467</c:v>
                </c:pt>
                <c:pt idx="14373">
                  <c:v>-9.9906288608371909</c:v>
                </c:pt>
                <c:pt idx="14374">
                  <c:v>-8.6393033301030275</c:v>
                </c:pt>
                <c:pt idx="14375">
                  <c:v>-9.5894273445629423</c:v>
                </c:pt>
                <c:pt idx="14376">
                  <c:v>-9.3478064826035094</c:v>
                </c:pt>
                <c:pt idx="14377">
                  <c:v>-9.3911811691137963</c:v>
                </c:pt>
                <c:pt idx="14378">
                  <c:v>-10.037518600689525</c:v>
                </c:pt>
                <c:pt idx="14379">
                  <c:v>-9.4479365584681947</c:v>
                </c:pt>
                <c:pt idx="14380">
                  <c:v>-9.670324744928724</c:v>
                </c:pt>
                <c:pt idx="14381">
                  <c:v>-9.6812162853029662</c:v>
                </c:pt>
                <c:pt idx="14382">
                  <c:v>-10.2501234213305</c:v>
                </c:pt>
                <c:pt idx="14383">
                  <c:v>-9.2148022133040755</c:v>
                </c:pt>
                <c:pt idx="14384">
                  <c:v>-9.7675710162704839</c:v>
                </c:pt>
                <c:pt idx="14385">
                  <c:v>-9.5540026812342909</c:v>
                </c:pt>
                <c:pt idx="14386">
                  <c:v>-9.4756032253560196</c:v>
                </c:pt>
                <c:pt idx="14387">
                  <c:v>-9.7300579357113364</c:v>
                </c:pt>
                <c:pt idx="14388">
                  <c:v>-9.9097425652620732</c:v>
                </c:pt>
                <c:pt idx="14389">
                  <c:v>-9.8046694220779429</c:v>
                </c:pt>
                <c:pt idx="14390">
                  <c:v>-9.7565443493126587</c:v>
                </c:pt>
                <c:pt idx="14391">
                  <c:v>-9.3391390938670344</c:v>
                </c:pt>
                <c:pt idx="14392">
                  <c:v>-9.2619720417409557</c:v>
                </c:pt>
                <c:pt idx="14393">
                  <c:v>-9.7787394677492081</c:v>
                </c:pt>
                <c:pt idx="14394">
                  <c:v>-9.9362848488116597</c:v>
                </c:pt>
                <c:pt idx="14395">
                  <c:v>-9.6631388593617835</c:v>
                </c:pt>
                <c:pt idx="14396">
                  <c:v>-9.7300579357113364</c:v>
                </c:pt>
                <c:pt idx="14397">
                  <c:v>-9.4218012688121959</c:v>
                </c:pt>
                <c:pt idx="14398">
                  <c:v>-9.1634957364194118</c:v>
                </c:pt>
                <c:pt idx="14399">
                  <c:v>-10.19230947411017</c:v>
                </c:pt>
                <c:pt idx="14400">
                  <c:v>-10.118785261591745</c:v>
                </c:pt>
                <c:pt idx="14401">
                  <c:v>-8.7300044481292129</c:v>
                </c:pt>
                <c:pt idx="14402">
                  <c:v>-9.6600338506453038</c:v>
                </c:pt>
                <c:pt idx="14403">
                  <c:v>-9.4935015859622833</c:v>
                </c:pt>
                <c:pt idx="14404">
                  <c:v>-10.226994562940471</c:v>
                </c:pt>
                <c:pt idx="14405">
                  <c:v>-8.8120228524233735</c:v>
                </c:pt>
                <c:pt idx="14406">
                  <c:v>-9.7222018185507828</c:v>
                </c:pt>
                <c:pt idx="14407">
                  <c:v>-9.6353162366030514</c:v>
                </c:pt>
                <c:pt idx="14408">
                  <c:v>-9.6753915179011418</c:v>
                </c:pt>
                <c:pt idx="14409">
                  <c:v>-9.1716582076806557</c:v>
                </c:pt>
                <c:pt idx="14410">
                  <c:v>-10.490159655560419</c:v>
                </c:pt>
                <c:pt idx="14411">
                  <c:v>-10.183388277014856</c:v>
                </c:pt>
                <c:pt idx="14412">
                  <c:v>-10.140308921302637</c:v>
                </c:pt>
                <c:pt idx="14413">
                  <c:v>-9.500925468453719</c:v>
                </c:pt>
                <c:pt idx="14414">
                  <c:v>-9.9141001867835001</c:v>
                </c:pt>
                <c:pt idx="14415">
                  <c:v>-8.5708749900116743</c:v>
                </c:pt>
                <c:pt idx="14416">
                  <c:v>-9.2872047823532462</c:v>
                </c:pt>
                <c:pt idx="14417">
                  <c:v>-9.6753915179011418</c:v>
                </c:pt>
                <c:pt idx="14418">
                  <c:v>-9.927398259474062</c:v>
                </c:pt>
                <c:pt idx="14419">
                  <c:v>-10.298671413397885</c:v>
                </c:pt>
                <c:pt idx="14420">
                  <c:v>-9.3977096490985108</c:v>
                </c:pt>
                <c:pt idx="14421">
                  <c:v>-10.06291764915626</c:v>
                </c:pt>
                <c:pt idx="14422">
                  <c:v>-8.5657791175846061</c:v>
                </c:pt>
                <c:pt idx="14423">
                  <c:v>-9.2585358775048672</c:v>
                </c:pt>
                <c:pt idx="14424">
                  <c:v>-8.7321555628839551</c:v>
                </c:pt>
                <c:pt idx="14425">
                  <c:v>-9.9347384915839942</c:v>
                </c:pt>
                <c:pt idx="14426">
                  <c:v>-9.7022333767375812</c:v>
                </c:pt>
                <c:pt idx="14427">
                  <c:v>-9.0651671837742054</c:v>
                </c:pt>
                <c:pt idx="14428">
                  <c:v>-9.7338219111040445</c:v>
                </c:pt>
                <c:pt idx="14429">
                  <c:v>-10.244366921310656</c:v>
                </c:pt>
                <c:pt idx="14430">
                  <c:v>-9.712635764109196</c:v>
                </c:pt>
                <c:pt idx="14431">
                  <c:v>-7.9258160189287086</c:v>
                </c:pt>
                <c:pt idx="14432">
                  <c:v>-9.8549739141651731</c:v>
                </c:pt>
                <c:pt idx="14433">
                  <c:v>-9.8880996642324561</c:v>
                </c:pt>
                <c:pt idx="14434">
                  <c:v>-10.005087925577055</c:v>
                </c:pt>
                <c:pt idx="14435">
                  <c:v>-9.8158302497336543</c:v>
                </c:pt>
                <c:pt idx="14436">
                  <c:v>-10.056074474886671</c:v>
                </c:pt>
                <c:pt idx="14437">
                  <c:v>-9.7191642440939106</c:v>
                </c:pt>
                <c:pt idx="14438">
                  <c:v>-9.6870256217015847</c:v>
                </c:pt>
                <c:pt idx="14439">
                  <c:v>-9.6515680877807206</c:v>
                </c:pt>
                <c:pt idx="14440">
                  <c:v>-9.5436391723914333</c:v>
                </c:pt>
                <c:pt idx="14441">
                  <c:v>-10.114785261591745</c:v>
                </c:pt>
                <c:pt idx="14442">
                  <c:v>-9.814754597628621</c:v>
                </c:pt>
                <c:pt idx="14443">
                  <c:v>-7.9412444982773929</c:v>
                </c:pt>
                <c:pt idx="14444">
                  <c:v>-10.06894269489749</c:v>
                </c:pt>
                <c:pt idx="14445">
                  <c:v>-9.5579176686721379</c:v>
                </c:pt>
                <c:pt idx="14446">
                  <c:v>-10.128560529475102</c:v>
                </c:pt>
                <c:pt idx="14447">
                  <c:v>-9.9295108037982551</c:v>
                </c:pt>
                <c:pt idx="14448">
                  <c:v>-9.4138012688121968</c:v>
                </c:pt>
                <c:pt idx="14449">
                  <c:v>-9.5436391723914333</c:v>
                </c:pt>
                <c:pt idx="14450">
                  <c:v>-10.211037397226132</c:v>
                </c:pt>
                <c:pt idx="14451">
                  <c:v>-9.5765107901312003</c:v>
                </c:pt>
                <c:pt idx="14452">
                  <c:v>-9.3656987287569446</c:v>
                </c:pt>
                <c:pt idx="14453">
                  <c:v>-9.0938264805399989</c:v>
                </c:pt>
                <c:pt idx="14454">
                  <c:v>-9.572434813792718</c:v>
                </c:pt>
                <c:pt idx="14455">
                  <c:v>-8.420693186656349</c:v>
                </c:pt>
                <c:pt idx="14456">
                  <c:v>-9.7924682580772462</c:v>
                </c:pt>
                <c:pt idx="14457">
                  <c:v>-9.4954356070870531</c:v>
                </c:pt>
                <c:pt idx="14458">
                  <c:v>-9.343547718669603</c:v>
                </c:pt>
                <c:pt idx="14459">
                  <c:v>-9.5888547538823783</c:v>
                </c:pt>
                <c:pt idx="14460">
                  <c:v>-10.238613966197398</c:v>
                </c:pt>
                <c:pt idx="14461">
                  <c:v>-9.6030599886107613</c:v>
                </c:pt>
                <c:pt idx="14462">
                  <c:v>-10.015861260140159</c:v>
                </c:pt>
                <c:pt idx="14463">
                  <c:v>-9.3831811691137972</c:v>
                </c:pt>
                <c:pt idx="14464">
                  <c:v>-9.5365869905083773</c:v>
                </c:pt>
                <c:pt idx="14465">
                  <c:v>-9.1287373145600057</c:v>
                </c:pt>
                <c:pt idx="14466">
                  <c:v>-9.5350275844094359</c:v>
                </c:pt>
                <c:pt idx="14467">
                  <c:v>-10.015861260140159</c:v>
                </c:pt>
                <c:pt idx="14468">
                  <c:v>-9.9331990851949961</c:v>
                </c:pt>
                <c:pt idx="14469">
                  <c:v>-9.893002641009403</c:v>
                </c:pt>
                <c:pt idx="14470">
                  <c:v>-9.9391117629817742</c:v>
                </c:pt>
                <c:pt idx="14471">
                  <c:v>-8.8335275259606068</c:v>
                </c:pt>
                <c:pt idx="14472">
                  <c:v>-8.9266337207490221</c:v>
                </c:pt>
                <c:pt idx="14473">
                  <c:v>-9.1370230775741081</c:v>
                </c:pt>
                <c:pt idx="14474">
                  <c:v>-10.024143162613022</c:v>
                </c:pt>
                <c:pt idx="14475">
                  <c:v>-9.4650460644981038</c:v>
                </c:pt>
                <c:pt idx="14476">
                  <c:v>-9.5515215596662433</c:v>
                </c:pt>
                <c:pt idx="14477">
                  <c:v>-9.6049774058981701</c:v>
                </c:pt>
                <c:pt idx="14478">
                  <c:v>-8.5575251070655227</c:v>
                </c:pt>
                <c:pt idx="14479">
                  <c:v>-8.8746158899406478</c:v>
                </c:pt>
                <c:pt idx="14480">
                  <c:v>-9.7229022815859576</c:v>
                </c:pt>
                <c:pt idx="14481">
                  <c:v>-9.9760243942267017</c:v>
                </c:pt>
                <c:pt idx="14482">
                  <c:v>-8.9991087357883455</c:v>
                </c:pt>
                <c:pt idx="14483">
                  <c:v>-9.5294709729465747</c:v>
                </c:pt>
                <c:pt idx="14484">
                  <c:v>-10.167247739792252</c:v>
                </c:pt>
                <c:pt idx="14485">
                  <c:v>-9.9970821277139521</c:v>
                </c:pt>
                <c:pt idx="14486">
                  <c:v>-10.266721525953557</c:v>
                </c:pt>
                <c:pt idx="14487">
                  <c:v>-9.9904465800582329</c:v>
                </c:pt>
                <c:pt idx="14488">
                  <c:v>-9.8226606763855688</c:v>
                </c:pt>
                <c:pt idx="14489">
                  <c:v>-9.9206173319040794</c:v>
                </c:pt>
                <c:pt idx="14490">
                  <c:v>-8.7767942103572381</c:v>
                </c:pt>
                <c:pt idx="14491">
                  <c:v>-9.6980016644866822</c:v>
                </c:pt>
                <c:pt idx="14492">
                  <c:v>-9.450014483558709</c:v>
                </c:pt>
                <c:pt idx="14493">
                  <c:v>-9.6160750079957911</c:v>
                </c:pt>
                <c:pt idx="14494">
                  <c:v>-10.026896220270629</c:v>
                </c:pt>
                <c:pt idx="14495">
                  <c:v>-9.977325651344696</c:v>
                </c:pt>
                <c:pt idx="14496">
                  <c:v>-8.9865324210468849</c:v>
                </c:pt>
                <c:pt idx="14497">
                  <c:v>-9.2968716076089191</c:v>
                </c:pt>
                <c:pt idx="14498">
                  <c:v>-10.056342733912043</c:v>
                </c:pt>
                <c:pt idx="14499">
                  <c:v>-9.6221098935597915</c:v>
                </c:pt>
                <c:pt idx="14500">
                  <c:v>-9.8616673764985912</c:v>
                </c:pt>
                <c:pt idx="14501">
                  <c:v>-9.0135855536361831</c:v>
                </c:pt>
                <c:pt idx="14502">
                  <c:v>-9.8985084974597175</c:v>
                </c:pt>
                <c:pt idx="14503">
                  <c:v>-10.058066569872855</c:v>
                </c:pt>
                <c:pt idx="14504">
                  <c:v>-10.196277915923371</c:v>
                </c:pt>
                <c:pt idx="14505">
                  <c:v>-9.9785502623682465</c:v>
                </c:pt>
                <c:pt idx="14506">
                  <c:v>-10.299846363170055</c:v>
                </c:pt>
                <c:pt idx="14507">
                  <c:v>-9.4375403776721996</c:v>
                </c:pt>
                <c:pt idx="14508">
                  <c:v>-10.097721642336735</c:v>
                </c:pt>
                <c:pt idx="14509">
                  <c:v>-7.1046858984044929</c:v>
                </c:pt>
                <c:pt idx="14510">
                  <c:v>-9.9069123263152559</c:v>
                </c:pt>
                <c:pt idx="14511">
                  <c:v>-10.161628747778682</c:v>
                </c:pt>
                <c:pt idx="14512">
                  <c:v>-9.2688159346912524</c:v>
                </c:pt>
                <c:pt idx="14513">
                  <c:v>-9.819751183702456</c:v>
                </c:pt>
                <c:pt idx="14514">
                  <c:v>-10.013298454507092</c:v>
                </c:pt>
                <c:pt idx="14515">
                  <c:v>-9.6753216119783954</c:v>
                </c:pt>
                <c:pt idx="14516">
                  <c:v>-9.7971332061129619</c:v>
                </c:pt>
                <c:pt idx="14517">
                  <c:v>-9.0788235753896451</c:v>
                </c:pt>
                <c:pt idx="14518">
                  <c:v>-9.8089072355676112</c:v>
                </c:pt>
                <c:pt idx="14519">
                  <c:v>-9.1173282141665055</c:v>
                </c:pt>
                <c:pt idx="14520">
                  <c:v>-9.2375581338704542</c:v>
                </c:pt>
                <c:pt idx="14521">
                  <c:v>-10.139274121474223</c:v>
                </c:pt>
                <c:pt idx="14522">
                  <c:v>-9.9451388753625416</c:v>
                </c:pt>
                <c:pt idx="14523">
                  <c:v>-10.163247739792252</c:v>
                </c:pt>
                <c:pt idx="14524">
                  <c:v>-9.0909980674561339</c:v>
                </c:pt>
                <c:pt idx="14525">
                  <c:v>-8.4640697503249243</c:v>
                </c:pt>
                <c:pt idx="14526">
                  <c:v>-9.7515710162704838</c:v>
                </c:pt>
                <c:pt idx="14527">
                  <c:v>-9.4495699079410294</c:v>
                </c:pt>
                <c:pt idx="14528">
                  <c:v>-9.9864465800582316</c:v>
                </c:pt>
                <c:pt idx="14529">
                  <c:v>-9.9069123263152559</c:v>
                </c:pt>
                <c:pt idx="14530">
                  <c:v>-9.0509128638900247</c:v>
                </c:pt>
                <c:pt idx="14531">
                  <c:v>-10.017398803414327</c:v>
                </c:pt>
                <c:pt idx="14532">
                  <c:v>-9.5154204322109539</c:v>
                </c:pt>
                <c:pt idx="14533">
                  <c:v>-9.2073862383393568</c:v>
                </c:pt>
                <c:pt idx="14534">
                  <c:v>-9.7025405652317964</c:v>
                </c:pt>
                <c:pt idx="14535">
                  <c:v>-10.075467932449268</c:v>
                </c:pt>
                <c:pt idx="14536">
                  <c:v>-9.4941602003949583</c:v>
                </c:pt>
                <c:pt idx="14537">
                  <c:v>-10.102241629798533</c:v>
                </c:pt>
                <c:pt idx="14538">
                  <c:v>-9.3706147877766064</c:v>
                </c:pt>
                <c:pt idx="14539">
                  <c:v>-9.9997687578403927</c:v>
                </c:pt>
                <c:pt idx="14540">
                  <c:v>-9.6137949867039723</c:v>
                </c:pt>
                <c:pt idx="14541">
                  <c:v>-8.2101919261023859</c:v>
                </c:pt>
                <c:pt idx="14542">
                  <c:v>-10.299647633848924</c:v>
                </c:pt>
                <c:pt idx="14543">
                  <c:v>-8.2520240265489253</c:v>
                </c:pt>
                <c:pt idx="14544">
                  <c:v>-9.8378538766614163</c:v>
                </c:pt>
                <c:pt idx="14545">
                  <c:v>-10.132127056568397</c:v>
                </c:pt>
                <c:pt idx="14546">
                  <c:v>-10.11965159666547</c:v>
                </c:pt>
                <c:pt idx="14547">
                  <c:v>-9.8367352815759652</c:v>
                </c:pt>
                <c:pt idx="14548">
                  <c:v>-9.7679853275819699</c:v>
                </c:pt>
                <c:pt idx="14549">
                  <c:v>-9.0711116510917016</c:v>
                </c:pt>
                <c:pt idx="14550">
                  <c:v>-9.1480367288559599</c:v>
                </c:pt>
                <c:pt idx="14551">
                  <c:v>-9.5435215596662424</c:v>
                </c:pt>
                <c:pt idx="14552">
                  <c:v>-9.7526297898234873</c:v>
                </c:pt>
                <c:pt idx="14553">
                  <c:v>-9.6566615346255933</c:v>
                </c:pt>
                <c:pt idx="14554">
                  <c:v>-9.2050052303529277</c:v>
                </c:pt>
                <c:pt idx="14555">
                  <c:v>-10.124308921302637</c:v>
                </c:pt>
                <c:pt idx="14556">
                  <c:v>-8.5903431716020435</c:v>
                </c:pt>
                <c:pt idx="14557">
                  <c:v>-10.096732352331369</c:v>
                </c:pt>
                <c:pt idx="14558">
                  <c:v>-9.9551179314436666</c:v>
                </c:pt>
                <c:pt idx="14559">
                  <c:v>-9.4328379199195531</c:v>
                </c:pt>
                <c:pt idx="14560">
                  <c:v>-9.9784894480940558</c:v>
                </c:pt>
                <c:pt idx="14561">
                  <c:v>-9.9837696404264733</c:v>
                </c:pt>
                <c:pt idx="14562">
                  <c:v>-10.125866928830336</c:v>
                </c:pt>
                <c:pt idx="14563">
                  <c:v>-8.1642858786959707</c:v>
                </c:pt>
                <c:pt idx="14564">
                  <c:v>-9.7062018185507828</c:v>
                </c:pt>
                <c:pt idx="14565">
                  <c:v>-8.7803119444696627</c:v>
                </c:pt>
                <c:pt idx="14566">
                  <c:v>-9.5645107901311999</c:v>
                </c:pt>
                <c:pt idx="14567">
                  <c:v>-9.6548463010207044</c:v>
                </c:pt>
                <c:pt idx="14568">
                  <c:v>-8.4493673783788878</c:v>
                </c:pt>
                <c:pt idx="14569">
                  <c:v>-9.9089652355756321</c:v>
                </c:pt>
                <c:pt idx="14570">
                  <c:v>-8.9539132303052966</c:v>
                </c:pt>
                <c:pt idx="14571">
                  <c:v>-10.035600369000161</c:v>
                </c:pt>
                <c:pt idx="14572">
                  <c:v>-8.7395438624027673</c:v>
                </c:pt>
                <c:pt idx="14573">
                  <c:v>-10.26419009992806</c:v>
                </c:pt>
                <c:pt idx="14574">
                  <c:v>-10.078822667025516</c:v>
                </c:pt>
                <c:pt idx="14575">
                  <c:v>-9.1305091155136697</c:v>
                </c:pt>
                <c:pt idx="14576">
                  <c:v>-9.6494232513721307</c:v>
                </c:pt>
                <c:pt idx="14577">
                  <c:v>-9.823423312758953</c:v>
                </c:pt>
                <c:pt idx="14578">
                  <c:v>-9.0586997426037534</c:v>
                </c:pt>
                <c:pt idx="14579">
                  <c:v>-8.9450582151494071</c:v>
                </c:pt>
                <c:pt idx="14580">
                  <c:v>-9.9053284306931921</c:v>
                </c:pt>
                <c:pt idx="14581">
                  <c:v>-9.7081277372196677</c:v>
                </c:pt>
                <c:pt idx="14582">
                  <c:v>-10.012029868593842</c:v>
                </c:pt>
                <c:pt idx="14583">
                  <c:v>-9.9348583782680837</c:v>
                </c:pt>
                <c:pt idx="14584">
                  <c:v>-9.9361108499541793</c:v>
                </c:pt>
                <c:pt idx="14585">
                  <c:v>-9.2481944575425956</c:v>
                </c:pt>
                <c:pt idx="14586">
                  <c:v>-9.1531905614397022</c:v>
                </c:pt>
                <c:pt idx="14587">
                  <c:v>-10.176573941443245</c:v>
                </c:pt>
                <c:pt idx="14588">
                  <c:v>-9.7138219111040431</c:v>
                </c:pt>
                <c:pt idx="14589">
                  <c:v>-9.530791948861344</c:v>
                </c:pt>
                <c:pt idx="14590">
                  <c:v>-9.6581301086000977</c:v>
                </c:pt>
                <c:pt idx="14591">
                  <c:v>-9.6205539748694378</c:v>
                </c:pt>
                <c:pt idx="14592">
                  <c:v>-8.6848963499224592</c:v>
                </c:pt>
                <c:pt idx="14593">
                  <c:v>-9.9575471907298407</c:v>
                </c:pt>
                <c:pt idx="14594">
                  <c:v>-9.7712452179023153</c:v>
                </c:pt>
                <c:pt idx="14595">
                  <c:v>-9.3930714844709868</c:v>
                </c:pt>
                <c:pt idx="14596">
                  <c:v>-9.9523999818075044</c:v>
                </c:pt>
                <c:pt idx="14597">
                  <c:v>-8.559091086401617</c:v>
                </c:pt>
                <c:pt idx="14598">
                  <c:v>-9.5980817631763138</c:v>
                </c:pt>
                <c:pt idx="14599">
                  <c:v>-8.7072465341260799</c:v>
                </c:pt>
                <c:pt idx="14600">
                  <c:v>-8.8083668353379636</c:v>
                </c:pt>
                <c:pt idx="14601">
                  <c:v>-9.3426759204867658</c:v>
                </c:pt>
                <c:pt idx="14602">
                  <c:v>-10.109480423538916</c:v>
                </c:pt>
                <c:pt idx="14603">
                  <c:v>-9.5997899032819927</c:v>
                </c:pt>
                <c:pt idx="14604">
                  <c:v>-8.6429864417256166</c:v>
                </c:pt>
                <c:pt idx="14605">
                  <c:v>-9.903751274562083</c:v>
                </c:pt>
                <c:pt idx="14606">
                  <c:v>-9.6214300102072432</c:v>
                </c:pt>
                <c:pt idx="14607">
                  <c:v>-9.8394685630758794</c:v>
                </c:pt>
                <c:pt idx="14608">
                  <c:v>-10.324700140242117</c:v>
                </c:pt>
                <c:pt idx="14609">
                  <c:v>-9.0348454161377312</c:v>
                </c:pt>
                <c:pt idx="14610">
                  <c:v>-10.092732352331369</c:v>
                </c:pt>
                <c:pt idx="14611">
                  <c:v>-9.6916849277101313</c:v>
                </c:pt>
                <c:pt idx="14612">
                  <c:v>-10.033006991111311</c:v>
                </c:pt>
                <c:pt idx="14613">
                  <c:v>-9.0853590065661773</c:v>
                </c:pt>
                <c:pt idx="14614">
                  <c:v>-9.6728835667176067</c:v>
                </c:pt>
                <c:pt idx="14615">
                  <c:v>-10.092732352331369</c:v>
                </c:pt>
                <c:pt idx="14616">
                  <c:v>-9.4155980403754391</c:v>
                </c:pt>
                <c:pt idx="14617">
                  <c:v>-9.6161870025544829</c:v>
                </c:pt>
                <c:pt idx="14618">
                  <c:v>-9.6391388593617844</c:v>
                </c:pt>
                <c:pt idx="14619">
                  <c:v>-9.414216036959294</c:v>
                </c:pt>
                <c:pt idx="14620">
                  <c:v>-8.9879536667536186</c:v>
                </c:pt>
                <c:pt idx="14621">
                  <c:v>-8.8373749160367598</c:v>
                </c:pt>
                <c:pt idx="14622">
                  <c:v>-9.5229313616044795</c:v>
                </c:pt>
                <c:pt idx="14623">
                  <c:v>-8.2460427963271705</c:v>
                </c:pt>
                <c:pt idx="14624">
                  <c:v>-9.7712452179023153</c:v>
                </c:pt>
                <c:pt idx="14625">
                  <c:v>-9.9824218225292594</c:v>
                </c:pt>
                <c:pt idx="14626">
                  <c:v>-10.070402357415283</c:v>
                </c:pt>
                <c:pt idx="14627">
                  <c:v>-9.3225629763584692</c:v>
                </c:pt>
                <c:pt idx="14628">
                  <c:v>-8.9954414178551971</c:v>
                </c:pt>
                <c:pt idx="14629">
                  <c:v>-8.9442964984028688</c:v>
                </c:pt>
                <c:pt idx="14630">
                  <c:v>-9.6679540974327587</c:v>
                </c:pt>
                <c:pt idx="14631">
                  <c:v>-10.169258712365879</c:v>
                </c:pt>
                <c:pt idx="14632">
                  <c:v>-9.8468080056366478</c:v>
                </c:pt>
                <c:pt idx="14633">
                  <c:v>-9.8734645955317113</c:v>
                </c:pt>
                <c:pt idx="14634">
                  <c:v>-9.1205282960376266</c:v>
                </c:pt>
                <c:pt idx="14635">
                  <c:v>-9.2111643608544789</c:v>
                </c:pt>
                <c:pt idx="14636">
                  <c:v>-9.1210230775741081</c:v>
                </c:pt>
                <c:pt idx="14637">
                  <c:v>-9.4476032253560192</c:v>
                </c:pt>
                <c:pt idx="14638">
                  <c:v>-10.111651596665471</c:v>
                </c:pt>
                <c:pt idx="14639">
                  <c:v>-9.9665502623682478</c:v>
                </c:pt>
                <c:pt idx="14640">
                  <c:v>-9.8746423434596906</c:v>
                </c:pt>
                <c:pt idx="14641">
                  <c:v>-9.5080446967117087</c:v>
                </c:pt>
                <c:pt idx="14642">
                  <c:v>-10.206441349065939</c:v>
                </c:pt>
                <c:pt idx="14643">
                  <c:v>-9.9958612601401597</c:v>
                </c:pt>
                <c:pt idx="14644">
                  <c:v>-10.136784314624508</c:v>
                </c:pt>
                <c:pt idx="14645">
                  <c:v>-9.2573948010664324</c:v>
                </c:pt>
                <c:pt idx="14646">
                  <c:v>-9.7766694220779442</c:v>
                </c:pt>
                <c:pt idx="14647">
                  <c:v>-8.5556071820578019</c:v>
                </c:pt>
                <c:pt idx="14648">
                  <c:v>-9.6559606445016612</c:v>
                </c:pt>
                <c:pt idx="14649">
                  <c:v>-9.4592136099404112</c:v>
                </c:pt>
                <c:pt idx="14650">
                  <c:v>-9.8066606763855688</c:v>
                </c:pt>
                <c:pt idx="14651">
                  <c:v>-10.040342733912043</c:v>
                </c:pt>
                <c:pt idx="14652">
                  <c:v>-9.1249915092119309</c:v>
                </c:pt>
                <c:pt idx="14653">
                  <c:v>-8.570446317416776</c:v>
                </c:pt>
                <c:pt idx="14654">
                  <c:v>-8.9055984083065294</c:v>
                </c:pt>
                <c:pt idx="14655">
                  <c:v>-8.9354578665367441</c:v>
                </c:pt>
                <c:pt idx="14656">
                  <c:v>-9.6121870025544816</c:v>
                </c:pt>
                <c:pt idx="14657">
                  <c:v>-9.2749426496814422</c:v>
                </c:pt>
                <c:pt idx="14658">
                  <c:v>-9.8468080056366478</c:v>
                </c:pt>
                <c:pt idx="14659">
                  <c:v>-8.977217121390888</c:v>
                </c:pt>
                <c:pt idx="14660">
                  <c:v>-8.9235483248762577</c:v>
                </c:pt>
                <c:pt idx="14661">
                  <c:v>-8.8372290415637256</c:v>
                </c:pt>
                <c:pt idx="14662">
                  <c:v>-8.9983213664100141</c:v>
                </c:pt>
                <c:pt idx="14663">
                  <c:v>-9.1892322658435504</c:v>
                </c:pt>
                <c:pt idx="14664">
                  <c:v>-9.7345627875283682</c:v>
                </c:pt>
                <c:pt idx="14665">
                  <c:v>-10.517441230477242</c:v>
                </c:pt>
                <c:pt idx="14666">
                  <c:v>-10.083225692866332</c:v>
                </c:pt>
                <c:pt idx="14667">
                  <c:v>-9.6178234892953718</c:v>
                </c:pt>
                <c:pt idx="14668">
                  <c:v>-10.004143162613023</c:v>
                </c:pt>
                <c:pt idx="14669">
                  <c:v>-9.8897067897389359</c:v>
                </c:pt>
                <c:pt idx="14670">
                  <c:v>-10.322629098169594</c:v>
                </c:pt>
                <c:pt idx="14671">
                  <c:v>-9.8191638130580969</c:v>
                </c:pt>
                <c:pt idx="14672">
                  <c:v>-9.3884472717121241</c:v>
                </c:pt>
                <c:pt idx="14673">
                  <c:v>-9.7315451042481662</c:v>
                </c:pt>
                <c:pt idx="14674">
                  <c:v>-10.152122901124649</c:v>
                </c:pt>
                <c:pt idx="14675">
                  <c:v>-8.0699303231627599</c:v>
                </c:pt>
                <c:pt idx="14676">
                  <c:v>-9.9810879255770555</c:v>
                </c:pt>
                <c:pt idx="14677">
                  <c:v>-10.098411201391981</c:v>
                </c:pt>
                <c:pt idx="14678">
                  <c:v>-10.002769899143082</c:v>
                </c:pt>
                <c:pt idx="14679">
                  <c:v>-9.5995183780705577</c:v>
                </c:pt>
                <c:pt idx="14680">
                  <c:v>-10.071265587013432</c:v>
                </c:pt>
                <c:pt idx="14681">
                  <c:v>-9.0353632600441696</c:v>
                </c:pt>
                <c:pt idx="14682">
                  <c:v>-8.7291257039687338</c:v>
                </c:pt>
                <c:pt idx="14683">
                  <c:v>-9.8993982594740615</c:v>
                </c:pt>
                <c:pt idx="14684">
                  <c:v>-9.9341961761929429</c:v>
                </c:pt>
                <c:pt idx="14685">
                  <c:v>-9.043055945067767</c:v>
                </c:pt>
                <c:pt idx="14686">
                  <c:v>-10.135977660000099</c:v>
                </c:pt>
                <c:pt idx="14687">
                  <c:v>-9.2210000940415533</c:v>
                </c:pt>
                <c:pt idx="14688">
                  <c:v>-9.7335557277473743</c:v>
                </c:pt>
                <c:pt idx="14689">
                  <c:v>-9.4849372618012229</c:v>
                </c:pt>
                <c:pt idx="14690">
                  <c:v>-9.9482575261071542</c:v>
                </c:pt>
                <c:pt idx="14691">
                  <c:v>-9.5926452346793312</c:v>
                </c:pt>
                <c:pt idx="14692">
                  <c:v>-10.093827607832811</c:v>
                </c:pt>
                <c:pt idx="14693">
                  <c:v>-9.3289719228452306</c:v>
                </c:pt>
                <c:pt idx="14694">
                  <c:v>-10.022196021137557</c:v>
                </c:pt>
                <c:pt idx="14695">
                  <c:v>-9.4180337561803338</c:v>
                </c:pt>
                <c:pt idx="14696">
                  <c:v>-9.8303427185063228</c:v>
                </c:pt>
                <c:pt idx="14697">
                  <c:v>-9.1653611430976838</c:v>
                </c:pt>
                <c:pt idx="14698">
                  <c:v>-9.8682884423881418</c:v>
                </c:pt>
                <c:pt idx="14699">
                  <c:v>-8.8889460390134012</c:v>
                </c:pt>
                <c:pt idx="14700">
                  <c:v>-9.0304217010203818</c:v>
                </c:pt>
                <c:pt idx="14701">
                  <c:v>-9.1535476964320655</c:v>
                </c:pt>
                <c:pt idx="14702">
                  <c:v>-10.076220191722921</c:v>
                </c:pt>
                <c:pt idx="14703">
                  <c:v>-9.877314560551719</c:v>
                </c:pt>
                <c:pt idx="14704">
                  <c:v>-9.5023660939878472</c:v>
                </c:pt>
                <c:pt idx="14705">
                  <c:v>-9.0738319654473472</c:v>
                </c:pt>
                <c:pt idx="14706">
                  <c:v>-9.6041870025544824</c:v>
                </c:pt>
                <c:pt idx="14707">
                  <c:v>-9.0126448668546075</c:v>
                </c:pt>
                <c:pt idx="14708">
                  <c:v>-9.7205443493126591</c:v>
                </c:pt>
                <c:pt idx="14709">
                  <c:v>-9.0472760912502004</c:v>
                </c:pt>
                <c:pt idx="14710">
                  <c:v>-9.9520243942267026</c:v>
                </c:pt>
                <c:pt idx="14711">
                  <c:v>-9.7644682580772475</c:v>
                </c:pt>
                <c:pt idx="14712">
                  <c:v>-9.9163588399566702</c:v>
                </c:pt>
                <c:pt idx="14713">
                  <c:v>-9.1955115451483724</c:v>
                </c:pt>
                <c:pt idx="14714">
                  <c:v>-9.03136326004417</c:v>
                </c:pt>
                <c:pt idx="14715">
                  <c:v>-9.953325651344695</c:v>
                </c:pt>
                <c:pt idx="14716">
                  <c:v>-10.019600369000162</c:v>
                </c:pt>
                <c:pt idx="14717">
                  <c:v>-10.011208139812945</c:v>
                </c:pt>
                <c:pt idx="14718">
                  <c:v>-8.6800822354893992</c:v>
                </c:pt>
                <c:pt idx="14719">
                  <c:v>-10.056933905731954</c:v>
                </c:pt>
                <c:pt idx="14720">
                  <c:v>-8.9049675930814729</c:v>
                </c:pt>
                <c:pt idx="14721">
                  <c:v>-9.5955183780705582</c:v>
                </c:pt>
                <c:pt idx="14722">
                  <c:v>-9.3994586093615631</c:v>
                </c:pt>
                <c:pt idx="14723">
                  <c:v>-10.059873295893505</c:v>
                </c:pt>
                <c:pt idx="14724">
                  <c:v>-9.9455471907298403</c:v>
                </c:pt>
                <c:pt idx="14725">
                  <c:v>-9.9429697735157436</c:v>
                </c:pt>
                <c:pt idx="14726">
                  <c:v>-8.7181870478963592</c:v>
                </c:pt>
                <c:pt idx="14727">
                  <c:v>-9.8096278544596647</c:v>
                </c:pt>
                <c:pt idx="14728">
                  <c:v>-9.9238791377032829</c:v>
                </c:pt>
                <c:pt idx="14729">
                  <c:v>-9.8229739141651731</c:v>
                </c:pt>
                <c:pt idx="14730">
                  <c:v>-9.5716966195919202</c:v>
                </c:pt>
                <c:pt idx="14731">
                  <c:v>-9.6050586423303965</c:v>
                </c:pt>
                <c:pt idx="14732">
                  <c:v>-9.9481322788398092</c:v>
                </c:pt>
                <c:pt idx="14733">
                  <c:v>-9.9677696404264733</c:v>
                </c:pt>
                <c:pt idx="14734">
                  <c:v>-9.235037631812185</c:v>
                </c:pt>
                <c:pt idx="14735">
                  <c:v>-9.1274957364194123</c:v>
                </c:pt>
                <c:pt idx="14736">
                  <c:v>-10.171242603480879</c:v>
                </c:pt>
                <c:pt idx="14737">
                  <c:v>-10.164573941443246</c:v>
                </c:pt>
                <c:pt idx="14738">
                  <c:v>-9.7846072814204952</c:v>
                </c:pt>
                <c:pt idx="14739">
                  <c:v>-9.4696713585500554</c:v>
                </c:pt>
                <c:pt idx="14740">
                  <c:v>-10.019600369000162</c:v>
                </c:pt>
                <c:pt idx="14741">
                  <c:v>-9.4084524424295228</c:v>
                </c:pt>
                <c:pt idx="14742">
                  <c:v>-9.935283095352224</c:v>
                </c:pt>
                <c:pt idx="14743">
                  <c:v>-9.4563423660873198</c:v>
                </c:pt>
                <c:pt idx="14744">
                  <c:v>-9.3062246706955953</c:v>
                </c:pt>
                <c:pt idx="14745">
                  <c:v>-7.7187385125191588</c:v>
                </c:pt>
                <c:pt idx="14746">
                  <c:v>-10.024074474886671</c:v>
                </c:pt>
                <c:pt idx="14747">
                  <c:v>-9.9920298685938427</c:v>
                </c:pt>
                <c:pt idx="14748">
                  <c:v>-9.2185966917790587</c:v>
                </c:pt>
                <c:pt idx="14749">
                  <c:v>-9.9086229676864317</c:v>
                </c:pt>
                <c:pt idx="14750">
                  <c:v>-7.5456554994650356</c:v>
                </c:pt>
                <c:pt idx="14751">
                  <c:v>-8.9774658436760113</c:v>
                </c:pt>
                <c:pt idx="14752">
                  <c:v>-9.1382136345424421</c:v>
                </c:pt>
                <c:pt idx="14753">
                  <c:v>-9.9519340285715838</c:v>
                </c:pt>
                <c:pt idx="14754">
                  <c:v>-8.9486008525624818</c:v>
                </c:pt>
                <c:pt idx="14755">
                  <c:v>-8.6848452529197075</c:v>
                </c:pt>
                <c:pt idx="14756">
                  <c:v>-9.4284247633091312</c:v>
                </c:pt>
                <c:pt idx="14757">
                  <c:v>-9.2465536924508989</c:v>
                </c:pt>
                <c:pt idx="14758">
                  <c:v>-8.9461356031389698</c:v>
                </c:pt>
                <c:pt idx="14759">
                  <c:v>-9.3433677224481784</c:v>
                </c:pt>
                <c:pt idx="14760">
                  <c:v>-9.9415471907298407</c:v>
                </c:pt>
                <c:pt idx="14761">
                  <c:v>-9.4255699079410302</c:v>
                </c:pt>
                <c:pt idx="14762">
                  <c:v>-9.4837676165048492</c:v>
                </c:pt>
                <c:pt idx="14763">
                  <c:v>-8.8292290415637265</c:v>
                </c:pt>
                <c:pt idx="14764">
                  <c:v>-8.221093727222371</c:v>
                </c:pt>
                <c:pt idx="14765">
                  <c:v>-10.113699163719396</c:v>
                </c:pt>
                <c:pt idx="14766">
                  <c:v>-9.2979079257462232</c:v>
                </c:pt>
                <c:pt idx="14767">
                  <c:v>-9.5502494827822062</c:v>
                </c:pt>
                <c:pt idx="14768">
                  <c:v>-9.2694667353908908</c:v>
                </c:pt>
                <c:pt idx="14769">
                  <c:v>-8.8502823747593578</c:v>
                </c:pt>
                <c:pt idx="14770">
                  <c:v>-10.003042237516361</c:v>
                </c:pt>
                <c:pt idx="14771">
                  <c:v>-9.6756849277101313</c:v>
                </c:pt>
                <c:pt idx="14772">
                  <c:v>-8.9753416338527821</c:v>
                </c:pt>
                <c:pt idx="14773">
                  <c:v>-9.0007445590552049</c:v>
                </c:pt>
                <c:pt idx="14774">
                  <c:v>-9.8721222625418434</c:v>
                </c:pt>
                <c:pt idx="14775">
                  <c:v>-8.7892788207584029</c:v>
                </c:pt>
                <c:pt idx="14776">
                  <c:v>-8.8970812825094683</c:v>
                </c:pt>
                <c:pt idx="14777">
                  <c:v>-10.093480423538917</c:v>
                </c:pt>
                <c:pt idx="14778">
                  <c:v>-9.5744364319832371</c:v>
                </c:pt>
                <c:pt idx="14779">
                  <c:v>-9.6987973058879682</c:v>
                </c:pt>
                <c:pt idx="14780">
                  <c:v>-8.9976188308590679</c:v>
                </c:pt>
                <c:pt idx="14781">
                  <c:v>-8.6281159190179082</c:v>
                </c:pt>
                <c:pt idx="14782">
                  <c:v>-10.041628656919055</c:v>
                </c:pt>
                <c:pt idx="14783">
                  <c:v>-9.2350483904997418</c:v>
                </c:pt>
                <c:pt idx="14784">
                  <c:v>-9.3361327505009406</c:v>
                </c:pt>
                <c:pt idx="14785">
                  <c:v>-8.2449575412948395</c:v>
                </c:pt>
                <c:pt idx="14786">
                  <c:v>-9.2841209042974828</c:v>
                </c:pt>
                <c:pt idx="14787">
                  <c:v>-9.7225627875283678</c:v>
                </c:pt>
                <c:pt idx="14788">
                  <c:v>-9.679320923824168</c:v>
                </c:pt>
                <c:pt idx="14789">
                  <c:v>-9.8935108037982555</c:v>
                </c:pt>
                <c:pt idx="14790">
                  <c:v>-9.7798302497336529</c:v>
                </c:pt>
                <c:pt idx="14791">
                  <c:v>-9.8562884423881414</c:v>
                </c:pt>
                <c:pt idx="14792">
                  <c:v>-9.9597696404264724</c:v>
                </c:pt>
                <c:pt idx="14793">
                  <c:v>-10.063731349878015</c:v>
                </c:pt>
                <c:pt idx="14794">
                  <c:v>-9.1296192655147852</c:v>
                </c:pt>
                <c:pt idx="14795">
                  <c:v>-8.8331548357545806</c:v>
                </c:pt>
                <c:pt idx="14796">
                  <c:v>-10.003208139812944</c:v>
                </c:pt>
                <c:pt idx="14797">
                  <c:v>-10.18356140051112</c:v>
                </c:pt>
                <c:pt idx="14798">
                  <c:v>-8.2831083051092058</c:v>
                </c:pt>
                <c:pt idx="14799">
                  <c:v>-9.6841277372196686</c:v>
                </c:pt>
                <c:pt idx="14800">
                  <c:v>-9.464661340723957</c:v>
                </c:pt>
                <c:pt idx="14801">
                  <c:v>-9.9156638450586918</c:v>
                </c:pt>
                <c:pt idx="14802">
                  <c:v>-9.3085612331014342</c:v>
                </c:pt>
                <c:pt idx="14803">
                  <c:v>-10.080880647755757</c:v>
                </c:pt>
                <c:pt idx="14804">
                  <c:v>-10.08394445680125</c:v>
                </c:pt>
                <c:pt idx="14805">
                  <c:v>-9.9504894480940553</c:v>
                </c:pt>
                <c:pt idx="14806">
                  <c:v>-8.9673416338527829</c:v>
                </c:pt>
                <c:pt idx="14807">
                  <c:v>-9.7514211344256463</c:v>
                </c:pt>
                <c:pt idx="14808">
                  <c:v>-10.076305102686097</c:v>
                </c:pt>
                <c:pt idx="14809">
                  <c:v>-9.8132183313411439</c:v>
                </c:pt>
                <c:pt idx="14810">
                  <c:v>-10.112016202209055</c:v>
                </c:pt>
                <c:pt idx="14811">
                  <c:v>-9.9361322788398088</c:v>
                </c:pt>
                <c:pt idx="14812">
                  <c:v>-9.5571826121529142</c:v>
                </c:pt>
                <c:pt idx="14813">
                  <c:v>-10.107274121474225</c:v>
                </c:pt>
                <c:pt idx="14814">
                  <c:v>-10.070241629798533</c:v>
                </c:pt>
                <c:pt idx="14815">
                  <c:v>-10.239855037702171</c:v>
                </c:pt>
                <c:pt idx="14816">
                  <c:v>-9.8211197799125856</c:v>
                </c:pt>
                <c:pt idx="14817">
                  <c:v>-9.1684052693674793</c:v>
                </c:pt>
                <c:pt idx="14818">
                  <c:v>-9.9413256513446946</c:v>
                </c:pt>
                <c:pt idx="14819">
                  <c:v>-8.0146563701409637</c:v>
                </c:pt>
                <c:pt idx="14820">
                  <c:v>-9.0833861474797306</c:v>
                </c:pt>
                <c:pt idx="14821">
                  <c:v>-10.052301116682566</c:v>
                </c:pt>
                <c:pt idx="14822">
                  <c:v>-8.8902453509845341</c:v>
                </c:pt>
                <c:pt idx="14823">
                  <c:v>-10.139388277014856</c:v>
                </c:pt>
                <c:pt idx="14824">
                  <c:v>-9.9840298685938418</c:v>
                </c:pt>
                <c:pt idx="14825">
                  <c:v>-9.854642343459691</c:v>
                </c:pt>
                <c:pt idx="14826">
                  <c:v>-9.8464314480860367</c:v>
                </c:pt>
                <c:pt idx="14827">
                  <c:v>-9.4795855961195095</c:v>
                </c:pt>
                <c:pt idx="14828">
                  <c:v>-9.9452411604417588</c:v>
                </c:pt>
                <c:pt idx="14829">
                  <c:v>-9.6232271751021674</c:v>
                </c:pt>
                <c:pt idx="14830">
                  <c:v>-8.5599507291792225</c:v>
                </c:pt>
                <c:pt idx="14831">
                  <c:v>-9.8593693698955374</c:v>
                </c:pt>
                <c:pt idx="14832">
                  <c:v>-9.9439340285715847</c:v>
                </c:pt>
                <c:pt idx="14833">
                  <c:v>-9.7801462286204313</c:v>
                </c:pt>
                <c:pt idx="14834">
                  <c:v>-9.7035781324457115</c:v>
                </c:pt>
                <c:pt idx="14835">
                  <c:v>-9.5775014091831583</c:v>
                </c:pt>
                <c:pt idx="14836">
                  <c:v>-9.4727252702637834</c:v>
                </c:pt>
                <c:pt idx="14837">
                  <c:v>-10.065721642336735</c:v>
                </c:pt>
                <c:pt idx="14838">
                  <c:v>-9.8452647736812082</c:v>
                </c:pt>
                <c:pt idx="14839">
                  <c:v>-9.8302389079136869</c:v>
                </c:pt>
                <c:pt idx="14840">
                  <c:v>-8.9373154057562036</c:v>
                </c:pt>
                <c:pt idx="14841">
                  <c:v>-9.0171136111206884</c:v>
                </c:pt>
                <c:pt idx="14842">
                  <c:v>-9.984143162613023</c:v>
                </c:pt>
                <c:pt idx="14843">
                  <c:v>-9.8047352815759652</c:v>
                </c:pt>
                <c:pt idx="14844">
                  <c:v>-9.8506423434596897</c:v>
                </c:pt>
                <c:pt idx="14845">
                  <c:v>-10.046822667025516</c:v>
                </c:pt>
                <c:pt idx="14846">
                  <c:v>-8.952378714990072</c:v>
                </c:pt>
                <c:pt idx="14847">
                  <c:v>-10.292769866731653</c:v>
                </c:pt>
                <c:pt idx="14848">
                  <c:v>-9.8047352815759652</c:v>
                </c:pt>
                <c:pt idx="14849">
                  <c:v>-8.8598587132604329</c:v>
                </c:pt>
                <c:pt idx="14850">
                  <c:v>-8.9809154618089941</c:v>
                </c:pt>
                <c:pt idx="14851">
                  <c:v>-9.6365539337031372</c:v>
                </c:pt>
                <c:pt idx="14852">
                  <c:v>-9.909138875362542</c:v>
                </c:pt>
                <c:pt idx="14853">
                  <c:v>-9.6684495527338594</c:v>
                </c:pt>
                <c:pt idx="14854">
                  <c:v>-9.2791675190092242</c:v>
                </c:pt>
                <c:pt idx="14855">
                  <c:v>-8.6324937011229359</c:v>
                </c:pt>
                <c:pt idx="14856">
                  <c:v>-8.5572790502269189</c:v>
                </c:pt>
                <c:pt idx="14857">
                  <c:v>-8.6589860992537879</c:v>
                </c:pt>
                <c:pt idx="14858">
                  <c:v>-9.1596049497044572</c:v>
                </c:pt>
                <c:pt idx="14859">
                  <c:v>-9.4794204322109543</c:v>
                </c:pt>
                <c:pt idx="14860">
                  <c:v>-8.4574293612235003</c:v>
                </c:pt>
                <c:pt idx="14861">
                  <c:v>-8.0758108626734586</c:v>
                </c:pt>
                <c:pt idx="14862">
                  <c:v>-8.3239082835216927</c:v>
                </c:pt>
                <c:pt idx="14863">
                  <c:v>-9.8625084974597179</c:v>
                </c:pt>
                <c:pt idx="14864">
                  <c:v>-9.679992433089609</c:v>
                </c:pt>
                <c:pt idx="14865">
                  <c:v>-9.608459405420561</c:v>
                </c:pt>
                <c:pt idx="14866">
                  <c:v>-9.8867384915839942</c:v>
                </c:pt>
                <c:pt idx="14867">
                  <c:v>-9.6627351310448972</c:v>
                </c:pt>
                <c:pt idx="14868">
                  <c:v>-9.8793982594740619</c:v>
                </c:pt>
                <c:pt idx="14869">
                  <c:v>-9.0726229066944395</c:v>
                </c:pt>
                <c:pt idx="14870">
                  <c:v>-9.7859363143235996</c:v>
                </c:pt>
                <c:pt idx="14871">
                  <c:v>-10.081480423538917</c:v>
                </c:pt>
                <c:pt idx="14872">
                  <c:v>-10.130494805120682</c:v>
                </c:pt>
                <c:pt idx="14873">
                  <c:v>-7.8836725195908075</c:v>
                </c:pt>
                <c:pt idx="14874">
                  <c:v>-9.8125958688328296</c:v>
                </c:pt>
                <c:pt idx="14875">
                  <c:v>-9.186066964670843</c:v>
                </c:pt>
                <c:pt idx="14876">
                  <c:v>-8.5318653449260431</c:v>
                </c:pt>
                <c:pt idx="14877">
                  <c:v>-9.018974861770694</c:v>
                </c:pt>
                <c:pt idx="14878">
                  <c:v>-9.7318639012784089</c:v>
                </c:pt>
                <c:pt idx="14879">
                  <c:v>-8.3606453912715093</c:v>
                </c:pt>
                <c:pt idx="14880">
                  <c:v>-9.9066212244293972</c:v>
                </c:pt>
                <c:pt idx="14881">
                  <c:v>-8.0732182854901762</c:v>
                </c:pt>
                <c:pt idx="14882">
                  <c:v>-9.8308346274382465</c:v>
                </c:pt>
                <c:pt idx="14883">
                  <c:v>-9.9993941188246325</c:v>
                </c:pt>
                <c:pt idx="14884">
                  <c:v>-9.784126955998806</c:v>
                </c:pt>
                <c:pt idx="14885">
                  <c:v>-10.088308921302637</c:v>
                </c:pt>
                <c:pt idx="14886">
                  <c:v>-9.7646072814204938</c:v>
                </c:pt>
                <c:pt idx="14887">
                  <c:v>-9.0082153804679344</c:v>
                </c:pt>
                <c:pt idx="14888">
                  <c:v>-9.2666637829093421</c:v>
                </c:pt>
                <c:pt idx="14889">
                  <c:v>-9.5450087023247328</c:v>
                </c:pt>
                <c:pt idx="14890">
                  <c:v>-8.9812562452750893</c:v>
                </c:pt>
                <c:pt idx="14891">
                  <c:v>-8.7035438624027677</c:v>
                </c:pt>
                <c:pt idx="14892">
                  <c:v>-10.02672367439917</c:v>
                </c:pt>
                <c:pt idx="14893">
                  <c:v>-9.4160065785448932</c:v>
                </c:pt>
                <c:pt idx="14894">
                  <c:v>-9.6827973058879682</c:v>
                </c:pt>
                <c:pt idx="14895">
                  <c:v>-9.893866473931471</c:v>
                </c:pt>
                <c:pt idx="14896">
                  <c:v>-9.481591605337508</c:v>
                </c:pt>
                <c:pt idx="14897">
                  <c:v>-10.042822667025517</c:v>
                </c:pt>
                <c:pt idx="14898">
                  <c:v>-9.6876907777821426</c:v>
                </c:pt>
                <c:pt idx="14899">
                  <c:v>-9.4901492012960595</c:v>
                </c:pt>
                <c:pt idx="14900">
                  <c:v>-8.9446158688287589</c:v>
                </c:pt>
                <c:pt idx="14901">
                  <c:v>-8.9412847469556862</c:v>
                </c:pt>
                <c:pt idx="14902">
                  <c:v>-9.9746630878809661</c:v>
                </c:pt>
                <c:pt idx="14903">
                  <c:v>-9.8210937673868326</c:v>
                </c:pt>
                <c:pt idx="14904">
                  <c:v>-8.6528963499224592</c:v>
                </c:pt>
                <c:pt idx="14905">
                  <c:v>-9.8988583782680841</c:v>
                </c:pt>
                <c:pt idx="14906">
                  <c:v>-8.5276071820578014</c:v>
                </c:pt>
                <c:pt idx="14907">
                  <c:v>-9.4224913043719809</c:v>
                </c:pt>
                <c:pt idx="14908">
                  <c:v>-9.4738844654732883</c:v>
                </c:pt>
                <c:pt idx="14909">
                  <c:v>-9.542513950115282</c:v>
                </c:pt>
                <c:pt idx="14910">
                  <c:v>-10.044301116682565</c:v>
                </c:pt>
                <c:pt idx="14911">
                  <c:v>-9.3011899620205316</c:v>
                </c:pt>
                <c:pt idx="14912">
                  <c:v>-7.5953223489663735</c:v>
                </c:pt>
                <c:pt idx="14913">
                  <c:v>-9.7541970016700716</c:v>
                </c:pt>
                <c:pt idx="14914">
                  <c:v>-8.9212259963011498</c:v>
                </c:pt>
                <c:pt idx="14915">
                  <c:v>-8.6621162226857962</c:v>
                </c:pt>
                <c:pt idx="14916">
                  <c:v>-10.242671413397886</c:v>
                </c:pt>
                <c:pt idx="14917">
                  <c:v>-9.8677512745620835</c:v>
                </c:pt>
                <c:pt idx="14918">
                  <c:v>-9.7834233127589538</c:v>
                </c:pt>
                <c:pt idx="14919">
                  <c:v>-9.0588674645617235</c:v>
                </c:pt>
                <c:pt idx="14920">
                  <c:v>-10.062785261591745</c:v>
                </c:pt>
                <c:pt idx="14921">
                  <c:v>-9.684672789151648</c:v>
                </c:pt>
                <c:pt idx="14922">
                  <c:v>-9.7321264031912733</c:v>
                </c:pt>
                <c:pt idx="14923">
                  <c:v>-9.8367695086197404</c:v>
                </c:pt>
                <c:pt idx="14924">
                  <c:v>-9.7126297898234881</c:v>
                </c:pt>
                <c:pt idx="14925">
                  <c:v>-9.5629354133323048</c:v>
                </c:pt>
                <c:pt idx="14926">
                  <c:v>-9.5327205768068204</c:v>
                </c:pt>
                <c:pt idx="14927">
                  <c:v>-9.9411255319498828</c:v>
                </c:pt>
                <c:pt idx="14928">
                  <c:v>-9.0905091155136688</c:v>
                </c:pt>
                <c:pt idx="14929">
                  <c:v>-8.7039802987141872</c:v>
                </c:pt>
                <c:pt idx="14930">
                  <c:v>-8.925315405756205</c:v>
                </c:pt>
                <c:pt idx="14931">
                  <c:v>-9.2178994631314204</c:v>
                </c:pt>
                <c:pt idx="14932">
                  <c:v>-9.7649072355676125</c:v>
                </c:pt>
                <c:pt idx="14933">
                  <c:v>-10.032933905731955</c:v>
                </c:pt>
                <c:pt idx="14934">
                  <c:v>-9.0954810178345049</c:v>
                </c:pt>
                <c:pt idx="14935">
                  <c:v>-9.5220629097966878</c:v>
                </c:pt>
                <c:pt idx="14936">
                  <c:v>-9.0910050270109011</c:v>
                </c:pt>
                <c:pt idx="14937">
                  <c:v>-9.7878380056872896</c:v>
                </c:pt>
                <c:pt idx="14938">
                  <c:v>-8.4332286919516743</c:v>
                </c:pt>
                <c:pt idx="14939">
                  <c:v>-9.4546723610034071</c:v>
                </c:pt>
                <c:pt idx="14940">
                  <c:v>-8.2871258961069607</c:v>
                </c:pt>
                <c:pt idx="14941">
                  <c:v>-10.21509484442662</c:v>
                </c:pt>
                <c:pt idx="14942">
                  <c:v>-9.6787973058879686</c:v>
                </c:pt>
                <c:pt idx="14943">
                  <c:v>-9.8391138797158408</c:v>
                </c:pt>
                <c:pt idx="14944">
                  <c:v>-9.409855717444648</c:v>
                </c:pt>
                <c:pt idx="14945">
                  <c:v>-9.2772929954806767</c:v>
                </c:pt>
                <c:pt idx="14946">
                  <c:v>-9.2417616991748339</c:v>
                </c:pt>
                <c:pt idx="14947">
                  <c:v>-8.8160549685450462</c:v>
                </c:pt>
                <c:pt idx="14948">
                  <c:v>-9.4276078299219321</c:v>
                </c:pt>
                <c:pt idx="14949">
                  <c:v>-9.2696125282628454</c:v>
                </c:pt>
                <c:pt idx="14950">
                  <c:v>-9.8747384915839955</c:v>
                </c:pt>
                <c:pt idx="14951">
                  <c:v>-9.2036269377812712</c:v>
                </c:pt>
                <c:pt idx="14952">
                  <c:v>-9.0974851129202037</c:v>
                </c:pt>
                <c:pt idx="14953">
                  <c:v>-8.455680427221715</c:v>
                </c:pt>
                <c:pt idx="14954">
                  <c:v>-9.9318613402983935</c:v>
                </c:pt>
                <c:pt idx="14955">
                  <c:v>-9.6846119748774555</c:v>
                </c:pt>
                <c:pt idx="14956">
                  <c:v>-9.9292411604417588</c:v>
                </c:pt>
                <c:pt idx="14957">
                  <c:v>-10.06794445680125</c:v>
                </c:pt>
                <c:pt idx="14958">
                  <c:v>-9.9776580317034025</c:v>
                </c:pt>
                <c:pt idx="14959">
                  <c:v>-9.6507351310448968</c:v>
                </c:pt>
                <c:pt idx="14960">
                  <c:v>-9.9776580317034025</c:v>
                </c:pt>
                <c:pt idx="14961">
                  <c:v>-9.9424218225292584</c:v>
                </c:pt>
                <c:pt idx="14962">
                  <c:v>-10.112012767845016</c:v>
                </c:pt>
                <c:pt idx="14963">
                  <c:v>-10.115247739792252</c:v>
                </c:pt>
                <c:pt idx="14964">
                  <c:v>-9.3311144088785518</c:v>
                </c:pt>
                <c:pt idx="14965">
                  <c:v>-9.1096192655147856</c:v>
                </c:pt>
                <c:pt idx="14966">
                  <c:v>-9.2708376186828723</c:v>
                </c:pt>
                <c:pt idx="14967">
                  <c:v>-9.8686173319040797</c:v>
                </c:pt>
                <c:pt idx="14968">
                  <c:v>-9.913683927294521</c:v>
                </c:pt>
                <c:pt idx="14969">
                  <c:v>-9.5597899032819935</c:v>
                </c:pt>
                <c:pt idx="14970">
                  <c:v>-8.6472850457250949</c:v>
                </c:pt>
                <c:pt idx="14971">
                  <c:v>-9.9111179314436662</c:v>
                </c:pt>
                <c:pt idx="14972">
                  <c:v>-9.4666521093268834</c:v>
                </c:pt>
                <c:pt idx="14973">
                  <c:v>-10.155037397226131</c:v>
                </c:pt>
                <c:pt idx="14974">
                  <c:v>-9.9748962202706295</c:v>
                </c:pt>
                <c:pt idx="14975">
                  <c:v>-9.7239853275819694</c:v>
                </c:pt>
                <c:pt idx="14976">
                  <c:v>-10.154436966981921</c:v>
                </c:pt>
                <c:pt idx="14977">
                  <c:v>-9.7666606763855697</c:v>
                </c:pt>
                <c:pt idx="14978">
                  <c:v>-9.065814410072738</c:v>
                </c:pt>
                <c:pt idx="14979">
                  <c:v>-8.4967129675337674</c:v>
                </c:pt>
                <c:pt idx="14980">
                  <c:v>-9.8429315989368824</c:v>
                </c:pt>
                <c:pt idx="14981">
                  <c:v>-10.041225054397133</c:v>
                </c:pt>
                <c:pt idx="14982">
                  <c:v>-9.954507263040087</c:v>
                </c:pt>
                <c:pt idx="14983">
                  <c:v>-8.8906744365649129</c:v>
                </c:pt>
                <c:pt idx="14984">
                  <c:v>-8.5713033301030279</c:v>
                </c:pt>
                <c:pt idx="14985">
                  <c:v>-9.7954685630758789</c:v>
                </c:pt>
                <c:pt idx="14986">
                  <c:v>-8.8033834592796048</c:v>
                </c:pt>
                <c:pt idx="14987">
                  <c:v>-9.2474405482354456</c:v>
                </c:pt>
                <c:pt idx="14988">
                  <c:v>-9.7876181251984153</c:v>
                </c:pt>
                <c:pt idx="14989">
                  <c:v>-9.3517710638431666</c:v>
                </c:pt>
                <c:pt idx="14990">
                  <c:v>-9.6688476104255479</c:v>
                </c:pt>
                <c:pt idx="14991">
                  <c:v>-8.9528754220043432</c:v>
                </c:pt>
                <c:pt idx="14992">
                  <c:v>-8.8725781786101177</c:v>
                </c:pt>
                <c:pt idx="14993">
                  <c:v>-9.5165107901311998</c:v>
                </c:pt>
                <c:pt idx="14994">
                  <c:v>-9.5924594054205627</c:v>
                </c:pt>
                <c:pt idx="14995">
                  <c:v>-8.5220843855546651</c:v>
                </c:pt>
                <c:pt idx="14996">
                  <c:v>-9.2456440864496443</c:v>
                </c:pt>
                <c:pt idx="14997">
                  <c:v>-9.6895410091624665</c:v>
                </c:pt>
                <c:pt idx="14998">
                  <c:v>-9.6382333767375812</c:v>
                </c:pt>
                <c:pt idx="14999">
                  <c:v>-9.893138875362542</c:v>
                </c:pt>
                <c:pt idx="15000">
                  <c:v>-9.4955215596662441</c:v>
                </c:pt>
                <c:pt idx="15001">
                  <c:v>-9.5575014091831587</c:v>
                </c:pt>
                <c:pt idx="15002">
                  <c:v>-9.6363553458139251</c:v>
                </c:pt>
                <c:pt idx="15003">
                  <c:v>-8.8886890894975572</c:v>
                </c:pt>
                <c:pt idx="15004">
                  <c:v>-9.6707973058879677</c:v>
                </c:pt>
                <c:pt idx="15005">
                  <c:v>-10.057827607832811</c:v>
                </c:pt>
                <c:pt idx="15006">
                  <c:v>-8.9257004392171755</c:v>
                </c:pt>
                <c:pt idx="15007">
                  <c:v>-8.8227026843695917</c:v>
                </c:pt>
                <c:pt idx="15008">
                  <c:v>-9.0555149924866907</c:v>
                </c:pt>
                <c:pt idx="15009">
                  <c:v>-8.8803372340710975</c:v>
                </c:pt>
                <c:pt idx="15010">
                  <c:v>-10.007828375172314</c:v>
                </c:pt>
                <c:pt idx="15011">
                  <c:v>-9.4086636830712091</c:v>
                </c:pt>
                <c:pt idx="15012">
                  <c:v>-9.1269323023391209</c:v>
                </c:pt>
                <c:pt idx="15013">
                  <c:v>-9.4915215596662428</c:v>
                </c:pt>
                <c:pt idx="15014">
                  <c:v>-9.7421970016700712</c:v>
                </c:pt>
                <c:pt idx="15015">
                  <c:v>-7.2078535448640437</c:v>
                </c:pt>
                <c:pt idx="15016">
                  <c:v>-10.06765159666547</c:v>
                </c:pt>
                <c:pt idx="15017">
                  <c:v>-9.4725869905083773</c:v>
                </c:pt>
                <c:pt idx="15018">
                  <c:v>-9.8593982594740623</c:v>
                </c:pt>
                <c:pt idx="15019">
                  <c:v>-8.6632330041527137</c:v>
                </c:pt>
                <c:pt idx="15020">
                  <c:v>-9.2696066778101844</c:v>
                </c:pt>
                <c:pt idx="15021">
                  <c:v>-9.9752081398129455</c:v>
                </c:pt>
                <c:pt idx="15022">
                  <c:v>-8.9307043261075965</c:v>
                </c:pt>
                <c:pt idx="15023">
                  <c:v>-9.5983247449287248</c:v>
                </c:pt>
                <c:pt idx="15024">
                  <c:v>-9.0945204253626954</c:v>
                </c:pt>
                <c:pt idx="15025">
                  <c:v>-9.910838773070143</c:v>
                </c:pt>
                <c:pt idx="15026">
                  <c:v>-8.3759086080111587</c:v>
                </c:pt>
                <c:pt idx="15027">
                  <c:v>-8.6790513442604027</c:v>
                </c:pt>
                <c:pt idx="15028">
                  <c:v>-9.196194457542596</c:v>
                </c:pt>
                <c:pt idx="15029">
                  <c:v>-9.6561277372196681</c:v>
                </c:pt>
                <c:pt idx="15030">
                  <c:v>-9.4875426751829703</c:v>
                </c:pt>
                <c:pt idx="15031">
                  <c:v>-8.7044597801322787</c:v>
                </c:pt>
                <c:pt idx="15032">
                  <c:v>-9.7769451938089169</c:v>
                </c:pt>
                <c:pt idx="15033">
                  <c:v>-8.7943647719811686</c:v>
                </c:pt>
                <c:pt idx="15034">
                  <c:v>-7.8013254796377307</c:v>
                </c:pt>
                <c:pt idx="15035">
                  <c:v>-9.7575715364763358</c:v>
                </c:pt>
                <c:pt idx="15036">
                  <c:v>-9.5275106405802337</c:v>
                </c:pt>
                <c:pt idx="15037">
                  <c:v>-9.7751638130580982</c:v>
                </c:pt>
                <c:pt idx="15038">
                  <c:v>-9.713018747054031</c:v>
                </c:pt>
                <c:pt idx="15039">
                  <c:v>-8.9044104197493894</c:v>
                </c:pt>
                <c:pt idx="15040">
                  <c:v>-9.8914651157375619</c:v>
                </c:pt>
                <c:pt idx="15041">
                  <c:v>-9.5200263427906791</c:v>
                </c:pt>
                <c:pt idx="15042">
                  <c:v>-10.139651081187242</c:v>
                </c:pt>
                <c:pt idx="15043">
                  <c:v>-9.0045273897037585</c:v>
                </c:pt>
                <c:pt idx="15044">
                  <c:v>-8.9465852433513682</c:v>
                </c:pt>
                <c:pt idx="15045">
                  <c:v>-8.5300944858390633</c:v>
                </c:pt>
                <c:pt idx="15046">
                  <c:v>-9.5258418812507824</c:v>
                </c:pt>
                <c:pt idx="15047">
                  <c:v>-9.8991179314436675</c:v>
                </c:pt>
                <c:pt idx="15048">
                  <c:v>-9.5607091642191566</c:v>
                </c:pt>
                <c:pt idx="15049">
                  <c:v>-9.8337425652620727</c:v>
                </c:pt>
                <c:pt idx="15050">
                  <c:v>-9.3028421277318234</c:v>
                </c:pt>
                <c:pt idx="15051">
                  <c:v>-9.0309980674561334</c:v>
                </c:pt>
                <c:pt idx="15052">
                  <c:v>-8.9868697737483014</c:v>
                </c:pt>
                <c:pt idx="15053">
                  <c:v>-9.7608430618648541</c:v>
                </c:pt>
                <c:pt idx="15054">
                  <c:v>-9.1479255671140951</c:v>
                </c:pt>
                <c:pt idx="15055">
                  <c:v>-9.0636700881863792</c:v>
                </c:pt>
                <c:pt idx="15056">
                  <c:v>-8.9882153804679348</c:v>
                </c:pt>
                <c:pt idx="15057">
                  <c:v>-8.8080585283680346</c:v>
                </c:pt>
                <c:pt idx="15058">
                  <c:v>-9.8736077099975663</c:v>
                </c:pt>
                <c:pt idx="15059">
                  <c:v>-9.639494534535606</c:v>
                </c:pt>
                <c:pt idx="15060">
                  <c:v>-8.8601889386467114</c:v>
                </c:pt>
                <c:pt idx="15061">
                  <c:v>-9.8824004427067713</c:v>
                </c:pt>
                <c:pt idx="15062">
                  <c:v>-9.8849290877642897</c:v>
                </c:pt>
                <c:pt idx="15063">
                  <c:v>-9.7257228957835622</c:v>
                </c:pt>
                <c:pt idx="15064">
                  <c:v>-9.1007766017717842</c:v>
                </c:pt>
                <c:pt idx="15065">
                  <c:v>-9.9506630878809652</c:v>
                </c:pt>
                <c:pt idx="15066">
                  <c:v>-9.5004348137927188</c:v>
                </c:pt>
                <c:pt idx="15067">
                  <c:v>-8.734001310090056</c:v>
                </c:pt>
                <c:pt idx="15068">
                  <c:v>-9.3085688695092283</c:v>
                </c:pt>
                <c:pt idx="15069">
                  <c:v>-9.054300878281369</c:v>
                </c:pt>
                <c:pt idx="15070">
                  <c:v>-8.7644812432035284</c:v>
                </c:pt>
                <c:pt idx="15071">
                  <c:v>-8.8273504559226392</c:v>
                </c:pt>
                <c:pt idx="15072">
                  <c:v>-9.8074547923943936</c:v>
                </c:pt>
                <c:pt idx="15073">
                  <c:v>-9.1853605595513823</c:v>
                </c:pt>
                <c:pt idx="15074">
                  <c:v>-8.4635055196977724</c:v>
                </c:pt>
                <c:pt idx="15075">
                  <c:v>-8.7946251386277332</c:v>
                </c:pt>
                <c:pt idx="15076">
                  <c:v>-9.9106288608371909</c:v>
                </c:pt>
                <c:pt idx="15077">
                  <c:v>-8.8428512579475083</c:v>
                </c:pt>
                <c:pt idx="15078">
                  <c:v>-8.7620448069248926</c:v>
                </c:pt>
                <c:pt idx="15079">
                  <c:v>-9.9727939401812851</c:v>
                </c:pt>
                <c:pt idx="15080">
                  <c:v>-9.6385405652317964</c:v>
                </c:pt>
                <c:pt idx="15081">
                  <c:v>-8.747567989077055</c:v>
                </c:pt>
                <c:pt idx="15082">
                  <c:v>-9.7623231365969101</c:v>
                </c:pt>
                <c:pt idx="15083">
                  <c:v>-9.2499475904887358</c:v>
                </c:pt>
                <c:pt idx="15084">
                  <c:v>-9.474002681234289</c:v>
                </c:pt>
                <c:pt idx="15085">
                  <c:v>-7.7565153542722811</c:v>
                </c:pt>
                <c:pt idx="15086">
                  <c:v>-8.6996887391066444</c:v>
                </c:pt>
                <c:pt idx="15087">
                  <c:v>-9.9686012258594534</c:v>
                </c:pt>
                <c:pt idx="15088">
                  <c:v>-9.7028365930997467</c:v>
                </c:pt>
                <c:pt idx="15089">
                  <c:v>-9.0028173698432834</c:v>
                </c:pt>
                <c:pt idx="15090">
                  <c:v>-8.7946036917432462</c:v>
                </c:pt>
                <c:pt idx="15091">
                  <c:v>-10.394010125944174</c:v>
                </c:pt>
                <c:pt idx="15092">
                  <c:v>-9.3872890328916885</c:v>
                </c:pt>
                <c:pt idx="15093">
                  <c:v>-9.8522848488116601</c:v>
                </c:pt>
                <c:pt idx="15094">
                  <c:v>-8.6281825029743597</c:v>
                </c:pt>
                <c:pt idx="15095">
                  <c:v>-9.6978104985163789</c:v>
                </c:pt>
                <c:pt idx="15096">
                  <c:v>-9.9277506058920828</c:v>
                </c:pt>
                <c:pt idx="15097">
                  <c:v>-8.3672267922215884</c:v>
                </c:pt>
                <c:pt idx="15098">
                  <c:v>-9.3837101693043614</c:v>
                </c:pt>
                <c:pt idx="15099">
                  <c:v>-8.1454479603606593</c:v>
                </c:pt>
                <c:pt idx="15100">
                  <c:v>-8.828235459726459</c:v>
                </c:pt>
                <c:pt idx="15101">
                  <c:v>-9.1260107205071854</c:v>
                </c:pt>
                <c:pt idx="15102">
                  <c:v>-9.1745966917790582</c:v>
                </c:pt>
                <c:pt idx="15103">
                  <c:v>-10.159118633658359</c:v>
                </c:pt>
                <c:pt idx="15104">
                  <c:v>-9.7029531361784951</c:v>
                </c:pt>
                <c:pt idx="15105">
                  <c:v>-9.1639938037339448</c:v>
                </c:pt>
                <c:pt idx="15106">
                  <c:v>-9.9493988034143275</c:v>
                </c:pt>
                <c:pt idx="15107">
                  <c:v>-8.8373267486244966</c:v>
                </c:pt>
                <c:pt idx="15108">
                  <c:v>-9.7539363143235995</c:v>
                </c:pt>
                <c:pt idx="15109">
                  <c:v>-9.8186423434596914</c:v>
                </c:pt>
                <c:pt idx="15110">
                  <c:v>-8.6667383956121586</c:v>
                </c:pt>
                <c:pt idx="15111">
                  <c:v>-9.6886297898234872</c:v>
                </c:pt>
                <c:pt idx="15112">
                  <c:v>-8.4929217396216199</c:v>
                </c:pt>
                <c:pt idx="15113">
                  <c:v>-9.2386637829093416</c:v>
                </c:pt>
                <c:pt idx="15114">
                  <c:v>-9.9730069911113102</c:v>
                </c:pt>
                <c:pt idx="15115">
                  <c:v>-9.3500831712850605</c:v>
                </c:pt>
                <c:pt idx="15116">
                  <c:v>-9.7682752514231925</c:v>
                </c:pt>
                <c:pt idx="15117">
                  <c:v>-9.8683588399566702</c:v>
                </c:pt>
                <c:pt idx="15118">
                  <c:v>-9.1350836216710452</c:v>
                </c:pt>
                <c:pt idx="15119">
                  <c:v>-8.8546337207490229</c:v>
                </c:pt>
                <c:pt idx="15120">
                  <c:v>-10.29068978115145</c:v>
                </c:pt>
                <c:pt idx="15121">
                  <c:v>-10.260769866731653</c:v>
                </c:pt>
                <c:pt idx="15122">
                  <c:v>-9.9548962202706299</c:v>
                </c:pt>
                <c:pt idx="15123">
                  <c:v>-10.000543387720693</c:v>
                </c:pt>
                <c:pt idx="15124">
                  <c:v>-9.7565248841986829</c:v>
                </c:pt>
                <c:pt idx="15125">
                  <c:v>-10.233554525863569</c:v>
                </c:pt>
                <c:pt idx="15126">
                  <c:v>-9.8313007245887309</c:v>
                </c:pt>
                <c:pt idx="15127">
                  <c:v>-8.6395828845588731</c:v>
                </c:pt>
                <c:pt idx="15128">
                  <c:v>-10.010822667025517</c:v>
                </c:pt>
                <c:pt idx="15129">
                  <c:v>-10.247021291181506</c:v>
                </c:pt>
                <c:pt idx="15130">
                  <c:v>-8.8580459329488175</c:v>
                </c:pt>
                <c:pt idx="15131">
                  <c:v>-9.894838773070143</c:v>
                </c:pt>
                <c:pt idx="15132">
                  <c:v>-9.7272621016978391</c:v>
                </c:pt>
                <c:pt idx="15133">
                  <c:v>-9.697922169928308</c:v>
                </c:pt>
                <c:pt idx="15134">
                  <c:v>-10.03782760783281</c:v>
                </c:pt>
                <c:pt idx="15135">
                  <c:v>-9.4304504833752585</c:v>
                </c:pt>
                <c:pt idx="15136">
                  <c:v>-8.9414583867425943</c:v>
                </c:pt>
                <c:pt idx="15137">
                  <c:v>-9.3392384631791305</c:v>
                </c:pt>
                <c:pt idx="15138">
                  <c:v>-10.198020635829623</c:v>
                </c:pt>
                <c:pt idx="15139">
                  <c:v>-9.7293962279896569</c:v>
                </c:pt>
                <c:pt idx="15140">
                  <c:v>-9.7187776487532531</c:v>
                </c:pt>
                <c:pt idx="15141">
                  <c:v>-9.6276849277101313</c:v>
                </c:pt>
                <c:pt idx="15142">
                  <c:v>-9.2055397003286803</c:v>
                </c:pt>
                <c:pt idx="15143">
                  <c:v>-8.5959140621532715</c:v>
                </c:pt>
                <c:pt idx="15144">
                  <c:v>-9.1539139325199876</c:v>
                </c:pt>
                <c:pt idx="15145">
                  <c:v>-10.040880647755756</c:v>
                </c:pt>
                <c:pt idx="15146">
                  <c:v>-8.9641793130899341</c:v>
                </c:pt>
                <c:pt idx="15147">
                  <c:v>-9.5113447382836487</c:v>
                </c:pt>
                <c:pt idx="15148">
                  <c:v>-10.006402357415283</c:v>
                </c:pt>
                <c:pt idx="15149">
                  <c:v>-9.6655612131331665</c:v>
                </c:pt>
                <c:pt idx="15150">
                  <c:v>-9.7782544488705589</c:v>
                </c:pt>
                <c:pt idx="15151">
                  <c:v>-9.6255876425209603</c:v>
                </c:pt>
                <c:pt idx="15152">
                  <c:v>-8.9237660604255105</c:v>
                </c:pt>
                <c:pt idx="15153">
                  <c:v>-10.110236313173269</c:v>
                </c:pt>
                <c:pt idx="15154">
                  <c:v>-9.8616077099975659</c:v>
                </c:pt>
                <c:pt idx="15155">
                  <c:v>-8.6812427802926173</c:v>
                </c:pt>
                <c:pt idx="15156">
                  <c:v>-9.0525801575861919</c:v>
                </c:pt>
                <c:pt idx="15157">
                  <c:v>-9.5098418812507823</c:v>
                </c:pt>
                <c:pt idx="15158">
                  <c:v>-8.9912760912501994</c:v>
                </c:pt>
                <c:pt idx="15159">
                  <c:v>-7.4688934518705814</c:v>
                </c:pt>
                <c:pt idx="15160">
                  <c:v>-8.6216803287702692</c:v>
                </c:pt>
                <c:pt idx="15161">
                  <c:v>-9.3930248083693577</c:v>
                </c:pt>
                <c:pt idx="15162">
                  <c:v>-9.1222685180714294</c:v>
                </c:pt>
                <c:pt idx="15163">
                  <c:v>-10.021721642336734</c:v>
                </c:pt>
                <c:pt idx="15164">
                  <c:v>-9.8856839272945223</c:v>
                </c:pt>
                <c:pt idx="15165">
                  <c:v>-9.7896834159194182</c:v>
                </c:pt>
                <c:pt idx="15166">
                  <c:v>-9.5873915179011409</c:v>
                </c:pt>
                <c:pt idx="15167">
                  <c:v>-9.1887746361102831</c:v>
                </c:pt>
                <c:pt idx="15168">
                  <c:v>-9.785093767386833</c:v>
                </c:pt>
                <c:pt idx="15169">
                  <c:v>-9.8921322788398101</c:v>
                </c:pt>
                <c:pt idx="15170">
                  <c:v>-8.57612371058047</c:v>
                </c:pt>
                <c:pt idx="15171">
                  <c:v>-9.7714685630758797</c:v>
                </c:pt>
                <c:pt idx="15172">
                  <c:v>-9.3284472717121254</c:v>
                </c:pt>
                <c:pt idx="15173">
                  <c:v>-9.7805282432680318</c:v>
                </c:pt>
                <c:pt idx="15174">
                  <c:v>-9.0580134869902036</c:v>
                </c:pt>
                <c:pt idx="15175">
                  <c:v>-9.8106423434596906</c:v>
                </c:pt>
                <c:pt idx="15176">
                  <c:v>-8.8635000558227475</c:v>
                </c:pt>
                <c:pt idx="15177">
                  <c:v>-9.458791948861343</c:v>
                </c:pt>
                <c:pt idx="15178">
                  <c:v>-9.1676646482469693</c:v>
                </c:pt>
                <c:pt idx="15179">
                  <c:v>-9.0725427521524207</c:v>
                </c:pt>
                <c:pt idx="15180">
                  <c:v>-9.779950134616211</c:v>
                </c:pt>
                <c:pt idx="15181">
                  <c:v>-9.846432000893568</c:v>
                </c:pt>
                <c:pt idx="15182">
                  <c:v>-9.4292927950596894</c:v>
                </c:pt>
                <c:pt idx="15183">
                  <c:v>-9.3278362302204858</c:v>
                </c:pt>
                <c:pt idx="15184">
                  <c:v>-9.3116884877526243</c:v>
                </c:pt>
                <c:pt idx="15185">
                  <c:v>-9.3731399456993163</c:v>
                </c:pt>
                <c:pt idx="15186">
                  <c:v>-9.6311642440939096</c:v>
                </c:pt>
                <c:pt idx="15187">
                  <c:v>-9.985274818410506</c:v>
                </c:pt>
                <c:pt idx="15188">
                  <c:v>-9.5680338506453033</c:v>
                </c:pt>
                <c:pt idx="15189">
                  <c:v>-9.6064813667400699</c:v>
                </c:pt>
                <c:pt idx="15190">
                  <c:v>-8.9447445590552057</c:v>
                </c:pt>
                <c:pt idx="15191">
                  <c:v>-9.7375715364763344</c:v>
                </c:pt>
                <c:pt idx="15192">
                  <c:v>-9.2158513325339406</c:v>
                </c:pt>
                <c:pt idx="15193">
                  <c:v>-9.4950723999103701</c:v>
                </c:pt>
                <c:pt idx="15194">
                  <c:v>-9.9567939401812851</c:v>
                </c:pt>
                <c:pt idx="15195">
                  <c:v>-9.4089254684537185</c:v>
                </c:pt>
                <c:pt idx="15196">
                  <c:v>-9.2912656600167338</c:v>
                </c:pt>
                <c:pt idx="15197">
                  <c:v>-9.9723427339120434</c:v>
                </c:pt>
                <c:pt idx="15198">
                  <c:v>-9.9051255319498814</c:v>
                </c:pt>
                <c:pt idx="15199">
                  <c:v>-9.9881749512009712</c:v>
                </c:pt>
                <c:pt idx="15200">
                  <c:v>-9.6705627875283682</c:v>
                </c:pt>
                <c:pt idx="15201">
                  <c:v>-10.266597860152771</c:v>
                </c:pt>
                <c:pt idx="15202">
                  <c:v>-9.8714651157375606</c:v>
                </c:pt>
                <c:pt idx="15203">
                  <c:v>-9.8101851993456535</c:v>
                </c:pt>
                <c:pt idx="15204">
                  <c:v>-8.6491245156214678</c:v>
                </c:pt>
                <c:pt idx="15205">
                  <c:v>-8.2923944009240973</c:v>
                </c:pt>
                <c:pt idx="15206">
                  <c:v>-8.7902500912560235</c:v>
                </c:pt>
                <c:pt idx="15207">
                  <c:v>-9.4968547538823778</c:v>
                </c:pt>
                <c:pt idx="15208">
                  <c:v>-10.045866928830335</c:v>
                </c:pt>
                <c:pt idx="15209">
                  <c:v>-10.053699163719395</c:v>
                </c:pt>
                <c:pt idx="15210">
                  <c:v>-8.74030867010101</c:v>
                </c:pt>
                <c:pt idx="15211">
                  <c:v>-8.2500799482587421</c:v>
                </c:pt>
                <c:pt idx="15212">
                  <c:v>-9.9885433877206946</c:v>
                </c:pt>
                <c:pt idx="15213">
                  <c:v>-8.831284226749835</c:v>
                </c:pt>
                <c:pt idx="15214">
                  <c:v>-9.7036172245370285</c:v>
                </c:pt>
                <c:pt idx="15215">
                  <c:v>-9.9944023574152823</c:v>
                </c:pt>
                <c:pt idx="15216">
                  <c:v>-8.5897279323454789</c:v>
                </c:pt>
                <c:pt idx="15217">
                  <c:v>-9.897174400206513</c:v>
                </c:pt>
                <c:pt idx="15218">
                  <c:v>-9.2490517716538125</c:v>
                </c:pt>
                <c:pt idx="15219">
                  <c:v>-9.9144273074366076</c:v>
                </c:pt>
                <c:pt idx="15220">
                  <c:v>-8.6169846656628426</c:v>
                </c:pt>
                <c:pt idx="15221">
                  <c:v>-10.038104688039672</c:v>
                </c:pt>
                <c:pt idx="15222">
                  <c:v>-9.4461492012960591</c:v>
                </c:pt>
                <c:pt idx="15223">
                  <c:v>-10.167886595888969</c:v>
                </c:pt>
                <c:pt idx="15224">
                  <c:v>-9.0864418922988524</c:v>
                </c:pt>
                <c:pt idx="15225">
                  <c:v>-8.7965511399806076</c:v>
                </c:pt>
                <c:pt idx="15226">
                  <c:v>-9.6615391242253725</c:v>
                </c:pt>
                <c:pt idx="15227">
                  <c:v>-8.7493747150977033</c:v>
                </c:pt>
                <c:pt idx="15228">
                  <c:v>-9.8375108037982564</c:v>
                </c:pt>
                <c:pt idx="15229">
                  <c:v>-10.019753534381847</c:v>
                </c:pt>
                <c:pt idx="15230">
                  <c:v>-6.7972545858242333</c:v>
                </c:pt>
                <c:pt idx="15231">
                  <c:v>-10.382593719503342</c:v>
                </c:pt>
                <c:pt idx="15232">
                  <c:v>-9.3123673161086451</c:v>
                </c:pt>
                <c:pt idx="15233">
                  <c:v>-9.0260677458917051</c:v>
                </c:pt>
                <c:pt idx="15234">
                  <c:v>-9.8687359118147278</c:v>
                </c:pt>
                <c:pt idx="15235">
                  <c:v>-9.3444524424295228</c:v>
                </c:pt>
                <c:pt idx="15236">
                  <c:v>-9.7187545976286209</c:v>
                </c:pt>
                <c:pt idx="15237">
                  <c:v>-9.0912706752683832</c:v>
                </c:pt>
                <c:pt idx="15238">
                  <c:v>-9.4675344298119732</c:v>
                </c:pt>
                <c:pt idx="15239">
                  <c:v>-9.7951138797158421</c:v>
                </c:pt>
                <c:pt idx="15240">
                  <c:v>-10.142613966197398</c:v>
                </c:pt>
                <c:pt idx="15241">
                  <c:v>-9.9473941188246329</c:v>
                </c:pt>
                <c:pt idx="15242">
                  <c:v>-9.5799606445016607</c:v>
                </c:pt>
                <c:pt idx="15243">
                  <c:v>-9.9801749512009721</c:v>
                </c:pt>
                <c:pt idx="15244">
                  <c:v>-9.0594957364194126</c:v>
                </c:pt>
                <c:pt idx="15245">
                  <c:v>-8.8586587965964814</c:v>
                </c:pt>
                <c:pt idx="15246">
                  <c:v>-9.5947454944698318</c:v>
                </c:pt>
                <c:pt idx="15247">
                  <c:v>-9.2563404513788097</c:v>
                </c:pt>
                <c:pt idx="15248">
                  <c:v>-9.2944057692542259</c:v>
                </c:pt>
                <c:pt idx="15249">
                  <c:v>-9.0410726945791495</c:v>
                </c:pt>
                <c:pt idx="15250">
                  <c:v>-9.9335186006895242</c:v>
                </c:pt>
                <c:pt idx="15251">
                  <c:v>-9.1704617714522207</c:v>
                </c:pt>
                <c:pt idx="15252">
                  <c:v>-8.602216895981238</c:v>
                </c:pt>
                <c:pt idx="15253">
                  <c:v>-8.8792682943589298</c:v>
                </c:pt>
                <c:pt idx="15254">
                  <c:v>-9.9657701606323243</c:v>
                </c:pt>
                <c:pt idx="15255">
                  <c:v>-9.9758283751723145</c:v>
                </c:pt>
                <c:pt idx="15256">
                  <c:v>-9.8213284306931925</c:v>
                </c:pt>
                <c:pt idx="15257">
                  <c:v>-9.4235855961195103</c:v>
                </c:pt>
                <c:pt idx="15258">
                  <c:v>-8.9194414178551966</c:v>
                </c:pt>
                <c:pt idx="15259">
                  <c:v>-8.8829565757556708</c:v>
                </c:pt>
                <c:pt idx="15260">
                  <c:v>-9.9446012258594543</c:v>
                </c:pt>
                <c:pt idx="15261">
                  <c:v>-9.7471638130580978</c:v>
                </c:pt>
                <c:pt idx="15262">
                  <c:v>-9.9104273074366063</c:v>
                </c:pt>
                <c:pt idx="15263">
                  <c:v>-9.3371481484849834</c:v>
                </c:pt>
                <c:pt idx="15264">
                  <c:v>-9.1517203516560865</c:v>
                </c:pt>
                <c:pt idx="15265">
                  <c:v>-9.6288476104255487</c:v>
                </c:pt>
                <c:pt idx="15266">
                  <c:v>-9.2950347278662662</c:v>
                </c:pt>
                <c:pt idx="15267">
                  <c:v>-8.6834134025833318</c:v>
                </c:pt>
                <c:pt idx="15268">
                  <c:v>-8.8034821301356079</c:v>
                </c:pt>
                <c:pt idx="15269">
                  <c:v>-8.4880863761388294</c:v>
                </c:pt>
                <c:pt idx="15270">
                  <c:v>-8.5776541407929461</c:v>
                </c:pt>
                <c:pt idx="15271">
                  <c:v>-8.5773638854974106</c:v>
                </c:pt>
                <c:pt idx="15272">
                  <c:v>-9.5005362416619459</c:v>
                </c:pt>
                <c:pt idx="15273">
                  <c:v>-9.3138012688121972</c:v>
                </c:pt>
                <c:pt idx="15274">
                  <c:v>-9.4499562108810942</c:v>
                </c:pt>
                <c:pt idx="15275">
                  <c:v>-8.3697815799715869</c:v>
                </c:pt>
                <c:pt idx="15276">
                  <c:v>-9.9560744748866714</c:v>
                </c:pt>
                <c:pt idx="15277">
                  <c:v>-9.9350422375163614</c:v>
                </c:pt>
                <c:pt idx="15278">
                  <c:v>-9.7771416379945091</c:v>
                </c:pt>
                <c:pt idx="15279">
                  <c:v>-9.7030095156569569</c:v>
                </c:pt>
                <c:pt idx="15280">
                  <c:v>-9.3144790596884217</c:v>
                </c:pt>
                <c:pt idx="15281">
                  <c:v>-9.3247099078151212</c:v>
                </c:pt>
                <c:pt idx="15282">
                  <c:v>-9.2805688695092297</c:v>
                </c:pt>
                <c:pt idx="15283">
                  <c:v>-9.9253988034143283</c:v>
                </c:pt>
                <c:pt idx="15284">
                  <c:v>-9.9937820871416125</c:v>
                </c:pt>
                <c:pt idx="15285">
                  <c:v>-9.5132289511649404</c:v>
                </c:pt>
                <c:pt idx="15286">
                  <c:v>-9.6406119748774568</c:v>
                </c:pt>
                <c:pt idx="15287">
                  <c:v>-10.176190099928061</c:v>
                </c:pt>
                <c:pt idx="15288">
                  <c:v>-8.7475997489283657</c:v>
                </c:pt>
                <c:pt idx="15289">
                  <c:v>-10.029201265165392</c:v>
                </c:pt>
                <c:pt idx="15290">
                  <c:v>-8.836399834020364</c:v>
                </c:pt>
                <c:pt idx="15291">
                  <c:v>-9.6505415351431001</c:v>
                </c:pt>
                <c:pt idx="15292">
                  <c:v>-9.8618377706167895</c:v>
                </c:pt>
                <c:pt idx="15293">
                  <c:v>-9.6180579357113363</c:v>
                </c:pt>
                <c:pt idx="15294">
                  <c:v>-9.6657181990086176</c:v>
                </c:pt>
                <c:pt idx="15295">
                  <c:v>-9.6626615777997831</c:v>
                </c:pt>
                <c:pt idx="15296">
                  <c:v>-9.6055876425209608</c:v>
                </c:pt>
                <c:pt idx="15297">
                  <c:v>-9.5914178508887993</c:v>
                </c:pt>
                <c:pt idx="15298">
                  <c:v>-9.2897096490985103</c:v>
                </c:pt>
                <c:pt idx="15299">
                  <c:v>-7.162290243499096</c:v>
                </c:pt>
                <c:pt idx="15300">
                  <c:v>-7.5058260517534725</c:v>
                </c:pt>
                <c:pt idx="15301">
                  <c:v>-9.0474791328974113</c:v>
                </c:pt>
                <c:pt idx="15302">
                  <c:v>-9.0159979443833738</c:v>
                </c:pt>
                <c:pt idx="15303">
                  <c:v>-9.4725107901311993</c:v>
                </c:pt>
                <c:pt idx="15304">
                  <c:v>-9.2850877280850614</c:v>
                </c:pt>
                <c:pt idx="15305">
                  <c:v>-9.1277135793133741</c:v>
                </c:pt>
                <c:pt idx="15306">
                  <c:v>-8.8352220860923847</c:v>
                </c:pt>
                <c:pt idx="15307">
                  <c:v>-8.3901133940816557</c:v>
                </c:pt>
                <c:pt idx="15308">
                  <c:v>-9.4873447382836478</c:v>
                </c:pt>
                <c:pt idx="15309">
                  <c:v>-9.0864082667492827</c:v>
                </c:pt>
                <c:pt idx="15310">
                  <c:v>-9.657590991515308</c:v>
                </c:pt>
                <c:pt idx="15311">
                  <c:v>-9.4034266719182096</c:v>
                </c:pt>
                <c:pt idx="15312">
                  <c:v>-9.6044495527338594</c:v>
                </c:pt>
                <c:pt idx="15313">
                  <c:v>-8.9640701172721347</c:v>
                </c:pt>
                <c:pt idx="15314">
                  <c:v>-10.022104688039672</c:v>
                </c:pt>
                <c:pt idx="15315">
                  <c:v>-9.4085298710195922</c:v>
                </c:pt>
                <c:pt idx="15316">
                  <c:v>-9.4208178066548776</c:v>
                </c:pt>
                <c:pt idx="15317">
                  <c:v>-9.4742494827822057</c:v>
                </c:pt>
                <c:pt idx="15318">
                  <c:v>-9.4177294870855803</c:v>
                </c:pt>
                <c:pt idx="15319">
                  <c:v>-9.5799540974327577</c:v>
                </c:pt>
                <c:pt idx="15320">
                  <c:v>-8.2827644974042389</c:v>
                </c:pt>
                <c:pt idx="15321">
                  <c:v>-8.6498885872089115</c:v>
                </c:pt>
                <c:pt idx="15322">
                  <c:v>-9.5902333767375794</c:v>
                </c:pt>
                <c:pt idx="15323">
                  <c:v>-9.3639389529800958</c:v>
                </c:pt>
                <c:pt idx="15324">
                  <c:v>-9.648549834220006</c:v>
                </c:pt>
                <c:pt idx="15325">
                  <c:v>-9.8376077099975667</c:v>
                </c:pt>
                <c:pt idx="15326">
                  <c:v>-8.5816389001778735</c:v>
                </c:pt>
                <c:pt idx="15327">
                  <c:v>-9.845138875362542</c:v>
                </c:pt>
                <c:pt idx="15328">
                  <c:v>-9.3770775239507635</c:v>
                </c:pt>
                <c:pt idx="15329">
                  <c:v>-9.9326012258594538</c:v>
                </c:pt>
                <c:pt idx="15330">
                  <c:v>-9.8276666691381447</c:v>
                </c:pt>
                <c:pt idx="15331">
                  <c:v>-9.0325282960376256</c:v>
                </c:pt>
                <c:pt idx="15332">
                  <c:v>-9.588355345813925</c:v>
                </c:pt>
                <c:pt idx="15333">
                  <c:v>-9.6802873163642182</c:v>
                </c:pt>
                <c:pt idx="15334">
                  <c:v>-9.5762461346455723</c:v>
                </c:pt>
                <c:pt idx="15335">
                  <c:v>-8.6836496577705482</c:v>
                </c:pt>
                <c:pt idx="15336">
                  <c:v>-9.8202848488116601</c:v>
                </c:pt>
                <c:pt idx="15337">
                  <c:v>-9.668892425926483</c:v>
                </c:pt>
                <c:pt idx="15338">
                  <c:v>-9.9187698991430828</c:v>
                </c:pt>
                <c:pt idx="15339">
                  <c:v>-9.1160559443913929</c:v>
                </c:pt>
                <c:pt idx="15340">
                  <c:v>-9.7933145605517193</c:v>
                </c:pt>
                <c:pt idx="15341">
                  <c:v>-8.859188489000891</c:v>
                </c:pt>
                <c:pt idx="15342">
                  <c:v>-9.9106630878809661</c:v>
                </c:pt>
                <c:pt idx="15343">
                  <c:v>-9.4596219087602371</c:v>
                </c:pt>
                <c:pt idx="15344">
                  <c:v>-9.7300537950619059</c:v>
                </c:pt>
                <c:pt idx="15345">
                  <c:v>-9.5881154770705344</c:v>
                </c:pt>
                <c:pt idx="15346">
                  <c:v>-8.9738941061047957</c:v>
                </c:pt>
                <c:pt idx="15347">
                  <c:v>-9.4106521093268825</c:v>
                </c:pt>
                <c:pt idx="15348">
                  <c:v>-9.8150606217396437</c:v>
                </c:pt>
                <c:pt idx="15349">
                  <c:v>-9.6888910049389132</c:v>
                </c:pt>
                <c:pt idx="15350">
                  <c:v>-7.7106376621634523</c:v>
                </c:pt>
                <c:pt idx="15351">
                  <c:v>-9.4702494827822061</c:v>
                </c:pt>
                <c:pt idx="15352">
                  <c:v>-9.8971122831876244</c:v>
                </c:pt>
                <c:pt idx="15353">
                  <c:v>-8.1014156982413308</c:v>
                </c:pt>
                <c:pt idx="15354">
                  <c:v>-9.6395377662804602</c:v>
                </c:pt>
                <c:pt idx="15355">
                  <c:v>-9.1431000795148361</c:v>
                </c:pt>
                <c:pt idx="15356">
                  <c:v>-9.416817806654878</c:v>
                </c:pt>
                <c:pt idx="15357">
                  <c:v>-9.6607856146643662</c:v>
                </c:pt>
                <c:pt idx="15358">
                  <c:v>-9.4269313616044794</c:v>
                </c:pt>
                <c:pt idx="15359">
                  <c:v>-9.6081277372196681</c:v>
                </c:pt>
                <c:pt idx="15360">
                  <c:v>-9.3548827035695279</c:v>
                </c:pt>
                <c:pt idx="15361">
                  <c:v>-8.9120499022318302</c:v>
                </c:pt>
                <c:pt idx="15362">
                  <c:v>-8.8161889386467109</c:v>
                </c:pt>
                <c:pt idx="15363">
                  <c:v>-9.7349739141651739</c:v>
                </c:pt>
                <c:pt idx="15364">
                  <c:v>-10.009480423538916</c:v>
                </c:pt>
                <c:pt idx="15365">
                  <c:v>-9.3661406184855487</c:v>
                </c:pt>
                <c:pt idx="15366">
                  <c:v>-9.313525858962068</c:v>
                </c:pt>
                <c:pt idx="15367">
                  <c:v>-8.4601235845485228</c:v>
                </c:pt>
                <c:pt idx="15368">
                  <c:v>-8.723623880068665</c:v>
                </c:pt>
                <c:pt idx="15369">
                  <c:v>-9.5926357641091951</c:v>
                </c:pt>
                <c:pt idx="15370">
                  <c:v>-9.0132254230099438</c:v>
                </c:pt>
                <c:pt idx="15371">
                  <c:v>-8.5807318743102101</c:v>
                </c:pt>
                <c:pt idx="15372">
                  <c:v>-8.388991590264844</c:v>
                </c:pt>
                <c:pt idx="15373">
                  <c:v>-8.6418885872089106</c:v>
                </c:pt>
                <c:pt idx="15374">
                  <c:v>-9.4972289511649404</c:v>
                </c:pt>
                <c:pt idx="15375">
                  <c:v>-9.1458992450649514</c:v>
                </c:pt>
                <c:pt idx="15376">
                  <c:v>-9.6608924259264839</c:v>
                </c:pt>
                <c:pt idx="15377">
                  <c:v>-9.6147973058879685</c:v>
                </c:pt>
                <c:pt idx="15378">
                  <c:v>-9.1162631452689489</c:v>
                </c:pt>
                <c:pt idx="15379">
                  <c:v>-9.1783519737227337</c:v>
                </c:pt>
                <c:pt idx="15380">
                  <c:v>-9.5822333767375802</c:v>
                </c:pt>
                <c:pt idx="15381">
                  <c:v>-9.6466027434803827</c:v>
                </c:pt>
                <c:pt idx="15382">
                  <c:v>-9.840929087764291</c:v>
                </c:pt>
                <c:pt idx="15383">
                  <c:v>-9.6598639012784098</c:v>
                </c:pt>
                <c:pt idx="15384">
                  <c:v>-10.21296227291392</c:v>
                </c:pt>
                <c:pt idx="15385">
                  <c:v>-7.8994548393433153</c:v>
                </c:pt>
                <c:pt idx="15386">
                  <c:v>-9.0415110249425226</c:v>
                </c:pt>
                <c:pt idx="15387">
                  <c:v>-8.8007606650998316</c:v>
                </c:pt>
                <c:pt idx="15388">
                  <c:v>-9.7845551570610105</c:v>
                </c:pt>
                <c:pt idx="15389">
                  <c:v>-9.7161269559988064</c:v>
                </c:pt>
                <c:pt idx="15390">
                  <c:v>-10.031274121474224</c:v>
                </c:pt>
                <c:pt idx="15391">
                  <c:v>-9.3950060303413636</c:v>
                </c:pt>
                <c:pt idx="15392">
                  <c:v>-9.0532901039823095</c:v>
                </c:pt>
                <c:pt idx="15393">
                  <c:v>-9.0610292905892784</c:v>
                </c:pt>
                <c:pt idx="15394">
                  <c:v>-8.5965416035672675</c:v>
                </c:pt>
                <c:pt idx="15395">
                  <c:v>-8.7868772704732603</c:v>
                </c:pt>
                <c:pt idx="15396">
                  <c:v>-9.91504223751636</c:v>
                </c:pt>
                <c:pt idx="15397">
                  <c:v>-8.7604471977322635</c:v>
                </c:pt>
                <c:pt idx="15398">
                  <c:v>-9.9122760282872555</c:v>
                </c:pt>
                <c:pt idx="15399">
                  <c:v>-9.2830279342490929</c:v>
                </c:pt>
                <c:pt idx="15400">
                  <c:v>-9.7253881137968321</c:v>
                </c:pt>
                <c:pt idx="15401">
                  <c:v>-10.099561400511121</c:v>
                </c:pt>
                <c:pt idx="15402">
                  <c:v>-9.7265024038326651</c:v>
                </c:pt>
                <c:pt idx="15403">
                  <c:v>-9.6599853275819694</c:v>
                </c:pt>
                <c:pt idx="15404">
                  <c:v>-9.9767516249529944</c:v>
                </c:pt>
                <c:pt idx="15405">
                  <c:v>-9.7829315989368819</c:v>
                </c:pt>
                <c:pt idx="15406">
                  <c:v>-8.3214555166369575</c:v>
                </c:pt>
                <c:pt idx="15407">
                  <c:v>-8.1903152959637922</c:v>
                </c:pt>
                <c:pt idx="15408">
                  <c:v>-9.678777648753254</c:v>
                </c:pt>
                <c:pt idx="15409">
                  <c:v>-9.1620396729044931</c:v>
                </c:pt>
                <c:pt idx="15410">
                  <c:v>-8.9153700188792797</c:v>
                </c:pt>
                <c:pt idx="15411">
                  <c:v>-8.8988745802845468</c:v>
                </c:pt>
                <c:pt idx="15412">
                  <c:v>-9.8704465800582319</c:v>
                </c:pt>
                <c:pt idx="15413">
                  <c:v>-9.1088130591612053</c:v>
                </c:pt>
                <c:pt idx="15414">
                  <c:v>-8.5539444931151571</c:v>
                </c:pt>
                <c:pt idx="15415">
                  <c:v>-7.7788126222962184</c:v>
                </c:pt>
                <c:pt idx="15416">
                  <c:v>-8.5792850457250953</c:v>
                </c:pt>
                <c:pt idx="15417">
                  <c:v>-8.3891204755711435</c:v>
                </c:pt>
                <c:pt idx="15418">
                  <c:v>-9.8055108037982563</c:v>
                </c:pt>
                <c:pt idx="15419">
                  <c:v>-8.948984902995246</c:v>
                </c:pt>
                <c:pt idx="15420">
                  <c:v>-9.9550847996973211</c:v>
                </c:pt>
                <c:pt idx="15421">
                  <c:v>-8.9544939423751746</c:v>
                </c:pt>
                <c:pt idx="15422">
                  <c:v>-9.5401305438407036</c:v>
                </c:pt>
                <c:pt idx="15423">
                  <c:v>-9.7741851993456521</c:v>
                </c:pt>
                <c:pt idx="15424">
                  <c:v>-9.3501149598730091</c:v>
                </c:pt>
                <c:pt idx="15425">
                  <c:v>-8.9061270112265198</c:v>
                </c:pt>
                <c:pt idx="15426">
                  <c:v>-10.452898764398105</c:v>
                </c:pt>
                <c:pt idx="15427">
                  <c:v>-9.5064463427258286</c:v>
                </c:pt>
                <c:pt idx="15428">
                  <c:v>-8.848818112300318</c:v>
                </c:pt>
                <c:pt idx="15429">
                  <c:v>-9.8482575261071545</c:v>
                </c:pt>
                <c:pt idx="15430">
                  <c:v>-9.5639540974327577</c:v>
                </c:pt>
                <c:pt idx="15431">
                  <c:v>-9.6972285826094673</c:v>
                </c:pt>
                <c:pt idx="15432">
                  <c:v>-8.621245147608354</c:v>
                </c:pt>
                <c:pt idx="15433">
                  <c:v>-9.6684682580772474</c:v>
                </c:pt>
                <c:pt idx="15434">
                  <c:v>-9.7933284306931938</c:v>
                </c:pt>
                <c:pt idx="15435">
                  <c:v>-10.017699163719396</c:v>
                </c:pt>
                <c:pt idx="15436">
                  <c:v>-8.6430419863114558</c:v>
                </c:pt>
                <c:pt idx="15437">
                  <c:v>-9.4608547538823782</c:v>
                </c:pt>
                <c:pt idx="15438">
                  <c:v>-9.1693093785675757</c:v>
                </c:pt>
                <c:pt idx="15439">
                  <c:v>-9.8455471907298406</c:v>
                </c:pt>
                <c:pt idx="15440">
                  <c:v>-10.299631527804296</c:v>
                </c:pt>
                <c:pt idx="15441">
                  <c:v>-8.2849532337831402</c:v>
                </c:pt>
                <c:pt idx="15442">
                  <c:v>-9.1407520535011457</c:v>
                </c:pt>
                <c:pt idx="15443">
                  <c:v>-9.9351999370272797</c:v>
                </c:pt>
                <c:pt idx="15444">
                  <c:v>-8.9331671837742057</c:v>
                </c:pt>
                <c:pt idx="15445">
                  <c:v>-7.7645235456413859</c:v>
                </c:pt>
                <c:pt idx="15446">
                  <c:v>-9.1890849383831057</c:v>
                </c:pt>
                <c:pt idx="15447">
                  <c:v>-8.9719416731587209</c:v>
                </c:pt>
                <c:pt idx="15448">
                  <c:v>-8.6436887391066453</c:v>
                </c:pt>
                <c:pt idx="15449">
                  <c:v>-8.7929761944870748</c:v>
                </c:pt>
                <c:pt idx="15450">
                  <c:v>-9.8101412832444765</c:v>
                </c:pt>
                <c:pt idx="15451">
                  <c:v>-8.0425997808186711</c:v>
                </c:pt>
                <c:pt idx="15452">
                  <c:v>-10.079651081187242</c:v>
                </c:pt>
                <c:pt idx="15453">
                  <c:v>-9.6478639012784093</c:v>
                </c:pt>
                <c:pt idx="15454">
                  <c:v>-9.4371459125818298</c:v>
                </c:pt>
                <c:pt idx="15455">
                  <c:v>-9.8585502623682473</c:v>
                </c:pt>
                <c:pt idx="15456">
                  <c:v>-8.8135791810634707</c:v>
                </c:pt>
                <c:pt idx="15457">
                  <c:v>-9.0305204253626954</c:v>
                </c:pt>
                <c:pt idx="15458">
                  <c:v>-9.4963813577379774</c:v>
                </c:pt>
                <c:pt idx="15459">
                  <c:v>-8.1206535326854361</c:v>
                </c:pt>
                <c:pt idx="15460">
                  <c:v>-9.2743590170317383</c:v>
                </c:pt>
                <c:pt idx="15461">
                  <c:v>-8.3532831908763487</c:v>
                </c:pt>
                <c:pt idx="15462">
                  <c:v>-8.9862201694394237</c:v>
                </c:pt>
                <c:pt idx="15463">
                  <c:v>-9.4981098935597927</c:v>
                </c:pt>
                <c:pt idx="15464">
                  <c:v>-9.9184158948489429</c:v>
                </c:pt>
                <c:pt idx="15465">
                  <c:v>-8.8387815604557076</c:v>
                </c:pt>
                <c:pt idx="15466">
                  <c:v>-9.5862018185507836</c:v>
                </c:pt>
                <c:pt idx="15467">
                  <c:v>-8.2732816425248199</c:v>
                </c:pt>
                <c:pt idx="15468">
                  <c:v>-9.7745084974597187</c:v>
                </c:pt>
                <c:pt idx="15469">
                  <c:v>-9.7579409032191382</c:v>
                </c:pt>
                <c:pt idx="15470">
                  <c:v>-8.8635411170815708</c:v>
                </c:pt>
                <c:pt idx="15471">
                  <c:v>-9.6428365930997462</c:v>
                </c:pt>
                <c:pt idx="15472">
                  <c:v>-7.6385351179155858</c:v>
                </c:pt>
                <c:pt idx="15473">
                  <c:v>-8.2945437518777734</c:v>
                </c:pt>
                <c:pt idx="15474">
                  <c:v>-9.2260402900421496</c:v>
                </c:pt>
                <c:pt idx="15475">
                  <c:v>-9.2311384057128052</c:v>
                </c:pt>
                <c:pt idx="15476">
                  <c:v>-9.7100537950619064</c:v>
                </c:pt>
                <c:pt idx="15477">
                  <c:v>-9.6366981296443939</c:v>
                </c:pt>
                <c:pt idx="15478">
                  <c:v>-9.4331459125818302</c:v>
                </c:pt>
                <c:pt idx="15479">
                  <c:v>-9.8198791377032837</c:v>
                </c:pt>
                <c:pt idx="15480">
                  <c:v>-8.9803027537296405</c:v>
                </c:pt>
                <c:pt idx="15481">
                  <c:v>-9.7886173319040797</c:v>
                </c:pt>
                <c:pt idx="15482">
                  <c:v>-8.9211136111206883</c:v>
                </c:pt>
                <c:pt idx="15483">
                  <c:v>-9.7681222625418442</c:v>
                </c:pt>
                <c:pt idx="15484">
                  <c:v>-9.9697216423367347</c:v>
                </c:pt>
                <c:pt idx="15485">
                  <c:v>-9.022015578522673</c:v>
                </c:pt>
                <c:pt idx="15486">
                  <c:v>-9.1530538883878787</c:v>
                </c:pt>
                <c:pt idx="15487">
                  <c:v>-10.009699163719395</c:v>
                </c:pt>
                <c:pt idx="15488">
                  <c:v>-9.7777067897389358</c:v>
                </c:pt>
                <c:pt idx="15489">
                  <c:v>-9.863750956627646</c:v>
                </c:pt>
                <c:pt idx="15490">
                  <c:v>-8.5466033790486566</c:v>
                </c:pt>
                <c:pt idx="15491">
                  <c:v>-9.8171388753625433</c:v>
                </c:pt>
                <c:pt idx="15492">
                  <c:v>-10.177554525863568</c:v>
                </c:pt>
                <c:pt idx="15493">
                  <c:v>-9.3736935430538839</c:v>
                </c:pt>
                <c:pt idx="15494">
                  <c:v>-9.6145388139405554</c:v>
                </c:pt>
                <c:pt idx="15495">
                  <c:v>-8.863737207192953</c:v>
                </c:pt>
                <c:pt idx="15496">
                  <c:v>-9.2563865887302708</c:v>
                </c:pt>
                <c:pt idx="15497">
                  <c:v>-9.704945193808916</c:v>
                </c:pt>
                <c:pt idx="15498">
                  <c:v>-10.327179771240548</c:v>
                </c:pt>
                <c:pt idx="15499">
                  <c:v>-8.7031290864551991</c:v>
                </c:pt>
                <c:pt idx="15500">
                  <c:v>-9.3903660939878471</c:v>
                </c:pt>
                <c:pt idx="15501">
                  <c:v>-9.6640707118351461</c:v>
                </c:pt>
                <c:pt idx="15502">
                  <c:v>-9.6661970016700707</c:v>
                </c:pt>
                <c:pt idx="15503">
                  <c:v>-9.7053881137968325</c:v>
                </c:pt>
                <c:pt idx="15504">
                  <c:v>-9.6348365930997453</c:v>
                </c:pt>
                <c:pt idx="15505">
                  <c:v>-10.160293368065542</c:v>
                </c:pt>
                <c:pt idx="15506">
                  <c:v>-9.7154685630758788</c:v>
                </c:pt>
                <c:pt idx="15507">
                  <c:v>-8.7968713702765164</c:v>
                </c:pt>
                <c:pt idx="15508">
                  <c:v>-9.1467095172917769</c:v>
                </c:pt>
                <c:pt idx="15509">
                  <c:v>-9.6399853275819698</c:v>
                </c:pt>
                <c:pt idx="15510">
                  <c:v>-9.3428739144039916</c:v>
                </c:pt>
                <c:pt idx="15511">
                  <c:v>-9.1484672021353752</c:v>
                </c:pt>
                <c:pt idx="15512">
                  <c:v>-9.8309697735157435</c:v>
                </c:pt>
                <c:pt idx="15513">
                  <c:v>-10.143535504920001</c:v>
                </c:pt>
                <c:pt idx="15514">
                  <c:v>-9.6779855584420567</c:v>
                </c:pt>
                <c:pt idx="15515">
                  <c:v>-9.4348781036282805</c:v>
                </c:pt>
                <c:pt idx="15516">
                  <c:v>-8.7302412511104865</c:v>
                </c:pt>
                <c:pt idx="15517">
                  <c:v>-8.9284205784416404</c:v>
                </c:pt>
                <c:pt idx="15518">
                  <c:v>-9.1077938853334537</c:v>
                </c:pt>
                <c:pt idx="15519">
                  <c:v>-8.5099415025748915</c:v>
                </c:pt>
                <c:pt idx="15520">
                  <c:v>-9.8664273074366058</c:v>
                </c:pt>
                <c:pt idx="15521">
                  <c:v>-9.5133516386410903</c:v>
                </c:pt>
                <c:pt idx="15522">
                  <c:v>-9.8557509566276451</c:v>
                </c:pt>
                <c:pt idx="15523">
                  <c:v>-8.6426985387376938</c:v>
                </c:pt>
                <c:pt idx="15524">
                  <c:v>-8.30836170969242</c:v>
                </c:pt>
                <c:pt idx="15525">
                  <c:v>-9.4211459125818298</c:v>
                </c:pt>
                <c:pt idx="15526">
                  <c:v>-9.7182544488705584</c:v>
                </c:pt>
                <c:pt idx="15527">
                  <c:v>-8.2008461574878471</c:v>
                </c:pt>
                <c:pt idx="15528">
                  <c:v>-9.5936559120226566</c:v>
                </c:pt>
                <c:pt idx="15529">
                  <c:v>-9.9723051026860965</c:v>
                </c:pt>
                <c:pt idx="15530">
                  <c:v>-9.4752162941702327</c:v>
                </c:pt>
                <c:pt idx="15531">
                  <c:v>-9.7435996916566427</c:v>
                </c:pt>
                <c:pt idx="15532">
                  <c:v>-9.3085963788130002</c:v>
                </c:pt>
                <c:pt idx="15533">
                  <c:v>-9.0375476964320658</c:v>
                </c:pt>
                <c:pt idx="15534">
                  <c:v>-9.5838744014007009</c:v>
                </c:pt>
                <c:pt idx="15535">
                  <c:v>-7.9371275094399554</c:v>
                </c:pt>
                <c:pt idx="15536">
                  <c:v>-8.7655271407989979</c:v>
                </c:pt>
                <c:pt idx="15537">
                  <c:v>-9.1527170914912279</c:v>
                </c:pt>
                <c:pt idx="15538">
                  <c:v>-9.1339740534812339</c:v>
                </c:pt>
                <c:pt idx="15539">
                  <c:v>-9.2849822461883988</c:v>
                </c:pt>
                <c:pt idx="15540">
                  <c:v>-8.5543885148037919</c:v>
                </c:pt>
                <c:pt idx="15541">
                  <c:v>-9.7963588399566692</c:v>
                </c:pt>
                <c:pt idx="15542">
                  <c:v>-10.175152291627107</c:v>
                </c:pt>
                <c:pt idx="15543">
                  <c:v>-9.5673209238241679</c:v>
                </c:pt>
                <c:pt idx="15544">
                  <c:v>-9.7165282432680335</c:v>
                </c:pt>
                <c:pt idx="15545">
                  <c:v>-9.8165594937653218</c:v>
                </c:pt>
                <c:pt idx="15546">
                  <c:v>-8.9576249363821674</c:v>
                </c:pt>
                <c:pt idx="15547">
                  <c:v>-9.3275686655910928</c:v>
                </c:pt>
                <c:pt idx="15548">
                  <c:v>-7.726489103745906</c:v>
                </c:pt>
                <c:pt idx="15549">
                  <c:v>-9.4841870025544814</c:v>
                </c:pt>
                <c:pt idx="15550">
                  <c:v>-9.6646072814204942</c:v>
                </c:pt>
                <c:pt idx="15551">
                  <c:v>-9.3980026812342903</c:v>
                </c:pt>
                <c:pt idx="15552">
                  <c:v>-9.0868852024809534</c:v>
                </c:pt>
                <c:pt idx="15553">
                  <c:v>-8.5317720155704659</c:v>
                </c:pt>
                <c:pt idx="15554">
                  <c:v>-8.2308719561018098</c:v>
                </c:pt>
                <c:pt idx="15555">
                  <c:v>-9.8215471907298397</c:v>
                </c:pt>
                <c:pt idx="15556">
                  <c:v>-9.2331455626321404</c:v>
                </c:pt>
                <c:pt idx="15557">
                  <c:v>-8.7651430507383221</c:v>
                </c:pt>
                <c:pt idx="15558">
                  <c:v>-8.7020859999600653</c:v>
                </c:pt>
                <c:pt idx="15559">
                  <c:v>-8.6023932546698703</c:v>
                </c:pt>
                <c:pt idx="15560">
                  <c:v>-9.5925691068416334</c:v>
                </c:pt>
                <c:pt idx="15561">
                  <c:v>-9.2865412345314908</c:v>
                </c:pt>
                <c:pt idx="15562">
                  <c:v>-8.9569574275879535</c:v>
                </c:pt>
                <c:pt idx="15563">
                  <c:v>-9.9612680752430141</c:v>
                </c:pt>
                <c:pt idx="15564">
                  <c:v>-9.1464951657330467</c:v>
                </c:pt>
                <c:pt idx="15565">
                  <c:v>-9.5856559120226557</c:v>
                </c:pt>
                <c:pt idx="15566">
                  <c:v>-9.8720298685938417</c:v>
                </c:pt>
                <c:pt idx="15567">
                  <c:v>-8.5869917803258495</c:v>
                </c:pt>
                <c:pt idx="15568">
                  <c:v>-8.2251019488839923</c:v>
                </c:pt>
                <c:pt idx="15569">
                  <c:v>-8.3929225536298446</c:v>
                </c:pt>
                <c:pt idx="15570">
                  <c:v>-9.2645156115330298</c:v>
                </c:pt>
                <c:pt idx="15571">
                  <c:v>-8.7067222895675318</c:v>
                </c:pt>
                <c:pt idx="15572">
                  <c:v>-9.0085427521524206</c:v>
                </c:pt>
                <c:pt idx="15573">
                  <c:v>-9.5500016644866825</c:v>
                </c:pt>
                <c:pt idx="15574">
                  <c:v>-9.6035451042481661</c:v>
                </c:pt>
                <c:pt idx="15575">
                  <c:v>-8.9451139257980063</c:v>
                </c:pt>
                <c:pt idx="15576">
                  <c:v>-8.530895390805922</c:v>
                </c:pt>
                <c:pt idx="15577">
                  <c:v>-7.5943557148705256</c:v>
                </c:pt>
                <c:pt idx="15578">
                  <c:v>-8.809072034509331</c:v>
                </c:pt>
                <c:pt idx="15579">
                  <c:v>-9.7199873667763921</c:v>
                </c:pt>
                <c:pt idx="15580">
                  <c:v>-8.8693485652653905</c:v>
                </c:pt>
                <c:pt idx="15581">
                  <c:v>-9.143682573934111</c:v>
                </c:pt>
                <c:pt idx="15582">
                  <c:v>-8.5098324985564666</c:v>
                </c:pt>
                <c:pt idx="15583">
                  <c:v>-9.0142136345424415</c:v>
                </c:pt>
                <c:pt idx="15584">
                  <c:v>-9.1610849383831052</c:v>
                </c:pt>
                <c:pt idx="15585">
                  <c:v>-8.4592153646573109</c:v>
                </c:pt>
                <c:pt idx="15586">
                  <c:v>-9.2071384057128043</c:v>
                </c:pt>
                <c:pt idx="15587">
                  <c:v>-9.9333467296035902</c:v>
                </c:pt>
                <c:pt idx="15588">
                  <c:v>-8.7229818427431152</c:v>
                </c:pt>
                <c:pt idx="15589">
                  <c:v>-8.6422953593854857</c:v>
                </c:pt>
                <c:pt idx="15590">
                  <c:v>-9.9377820871416116</c:v>
                </c:pt>
                <c:pt idx="15591">
                  <c:v>-9.2103399904795431</c:v>
                </c:pt>
                <c:pt idx="15592">
                  <c:v>-9.6860537950619072</c:v>
                </c:pt>
                <c:pt idx="15593">
                  <c:v>-9.7176834159194172</c:v>
                </c:pt>
                <c:pt idx="15594">
                  <c:v>-9.8305502623682468</c:v>
                </c:pt>
                <c:pt idx="15595">
                  <c:v>-9.3123243453341829</c:v>
                </c:pt>
                <c:pt idx="15596">
                  <c:v>-9.1574557313045837</c:v>
                </c:pt>
                <c:pt idx="15597">
                  <c:v>-9.248367316108645</c:v>
                </c:pt>
                <c:pt idx="15598">
                  <c:v>-9.2252212082284437</c:v>
                </c:pt>
                <c:pt idx="15599">
                  <c:v>-8.825012408582408</c:v>
                </c:pt>
                <c:pt idx="15600">
                  <c:v>-9.7796666691381464</c:v>
                </c:pt>
                <c:pt idx="15601">
                  <c:v>-8.6076387374289816</c:v>
                </c:pt>
                <c:pt idx="15602">
                  <c:v>-9.5150448943232089</c:v>
                </c:pt>
                <c:pt idx="15603">
                  <c:v>-9.5796255023536983</c:v>
                </c:pt>
                <c:pt idx="15604">
                  <c:v>-8.0789642743141883</c:v>
                </c:pt>
                <c:pt idx="15605">
                  <c:v>-8.9020705525127397</c:v>
                </c:pt>
                <c:pt idx="15606">
                  <c:v>-9.5086615346255936</c:v>
                </c:pt>
                <c:pt idx="15607">
                  <c:v>-9.027792820738755</c:v>
                </c:pt>
                <c:pt idx="15608">
                  <c:v>-9.9308226670255166</c:v>
                </c:pt>
                <c:pt idx="15609">
                  <c:v>-9.9825577897209339</c:v>
                </c:pt>
                <c:pt idx="15610">
                  <c:v>-10.032573941443246</c:v>
                </c:pt>
                <c:pt idx="15611">
                  <c:v>-8.4027959031426906</c:v>
                </c:pt>
                <c:pt idx="15612">
                  <c:v>-9.9532680752430132</c:v>
                </c:pt>
                <c:pt idx="15613">
                  <c:v>-8.7567606650998311</c:v>
                </c:pt>
                <c:pt idx="15614">
                  <c:v>-9.9089426948974904</c:v>
                </c:pt>
                <c:pt idx="15615">
                  <c:v>-9.4583584284572328</c:v>
                </c:pt>
                <c:pt idx="15616">
                  <c:v>-9.1325823521317275</c:v>
                </c:pt>
                <c:pt idx="15617">
                  <c:v>-9.8437506058920832</c:v>
                </c:pt>
                <c:pt idx="15618">
                  <c:v>-9.5457863718420928</c:v>
                </c:pt>
                <c:pt idx="15619">
                  <c:v>-8.8780034386745754</c:v>
                </c:pt>
                <c:pt idx="15620">
                  <c:v>-9.4388578083593657</c:v>
                </c:pt>
                <c:pt idx="15621">
                  <c:v>-8.7499063544980178</c:v>
                </c:pt>
                <c:pt idx="15622">
                  <c:v>-9.7994651157375614</c:v>
                </c:pt>
                <c:pt idx="15623">
                  <c:v>-8.804749772479413</c:v>
                </c:pt>
                <c:pt idx="15624">
                  <c:v>-8.6801834126584616</c:v>
                </c:pt>
                <c:pt idx="15625">
                  <c:v>-9.6432621016978413</c:v>
                </c:pt>
                <c:pt idx="15626">
                  <c:v>-7.404377875245892</c:v>
                </c:pt>
                <c:pt idx="15627">
                  <c:v>-8.5929339188983267</c:v>
                </c:pt>
                <c:pt idx="15628">
                  <c:v>-9.1820508586262175</c:v>
                </c:pt>
                <c:pt idx="15629">
                  <c:v>-8.1899976604533364</c:v>
                </c:pt>
                <c:pt idx="15630">
                  <c:v>-9.8018377706167907</c:v>
                </c:pt>
                <c:pt idx="15631">
                  <c:v>-9.1099273754484305</c:v>
                </c:pt>
                <c:pt idx="15632">
                  <c:v>-9.2724524424295236</c:v>
                </c:pt>
                <c:pt idx="15633">
                  <c:v>-9.5687513876205923</c:v>
                </c:pt>
                <c:pt idx="15634">
                  <c:v>-9.5687513876205923</c:v>
                </c:pt>
                <c:pt idx="15635">
                  <c:v>-9.8264894480940566</c:v>
                </c:pt>
                <c:pt idx="15636">
                  <c:v>-9.3494848583872301</c:v>
                </c:pt>
                <c:pt idx="15637">
                  <c:v>-9.8357509566276455</c:v>
                </c:pt>
                <c:pt idx="15638">
                  <c:v>-9.6087856146643666</c:v>
                </c:pt>
                <c:pt idx="15639">
                  <c:v>-9.7306423434596905</c:v>
                </c:pt>
                <c:pt idx="15640">
                  <c:v>-8.4642811924339689</c:v>
                </c:pt>
                <c:pt idx="15641">
                  <c:v>-9.5286114220699236</c:v>
                </c:pt>
                <c:pt idx="15642">
                  <c:v>-9.3188739144039925</c:v>
                </c:pt>
                <c:pt idx="15643">
                  <c:v>-9.5436849277101317</c:v>
                </c:pt>
                <c:pt idx="15644">
                  <c:v>-9.1482493575498154</c:v>
                </c:pt>
                <c:pt idx="15645">
                  <c:v>-9.31229643183711</c:v>
                </c:pt>
                <c:pt idx="15646">
                  <c:v>-9.4840119355715196</c:v>
                </c:pt>
                <c:pt idx="15647">
                  <c:v>-8.7747601315700798</c:v>
                </c:pt>
                <c:pt idx="15648">
                  <c:v>-7.9384733420494298</c:v>
                </c:pt>
                <c:pt idx="15649">
                  <c:v>-8.7975087651227586</c:v>
                </c:pt>
                <c:pt idx="15650">
                  <c:v>-9.8601431626130243</c:v>
                </c:pt>
                <c:pt idx="15651">
                  <c:v>-9.8532984545070939</c:v>
                </c:pt>
                <c:pt idx="15652">
                  <c:v>-8.2256904495198473</c:v>
                </c:pt>
                <c:pt idx="15653">
                  <c:v>-9.5180981374022373</c:v>
                </c:pt>
                <c:pt idx="15654">
                  <c:v>-8.753360440882993</c:v>
                </c:pt>
                <c:pt idx="15655">
                  <c:v>-9.4283462240634393</c:v>
                </c:pt>
                <c:pt idx="15656">
                  <c:v>-9.9935787461010204</c:v>
                </c:pt>
                <c:pt idx="15657">
                  <c:v>-9.9761270565683979</c:v>
                </c:pt>
                <c:pt idx="15658">
                  <c:v>-8.9197540403568318</c:v>
                </c:pt>
                <c:pt idx="15659">
                  <c:v>-9.0473862383393584</c:v>
                </c:pt>
                <c:pt idx="15660">
                  <c:v>-8.0605160052206113</c:v>
                </c:pt>
                <c:pt idx="15661">
                  <c:v>-9.1862362447042845</c:v>
                </c:pt>
                <c:pt idx="15662">
                  <c:v>-9.9332250543971323</c:v>
                </c:pt>
                <c:pt idx="15663">
                  <c:v>-9.0471685912815047</c:v>
                </c:pt>
                <c:pt idx="15664">
                  <c:v>-9.75383811771826</c:v>
                </c:pt>
                <c:pt idx="15665">
                  <c:v>-9.4804594054205609</c:v>
                </c:pt>
                <c:pt idx="15666">
                  <c:v>-9.6645248841986824</c:v>
                </c:pt>
                <c:pt idx="15667">
                  <c:v>-8.3188294999477019</c:v>
                </c:pt>
                <c:pt idx="15668">
                  <c:v>-9.8588962202706298</c:v>
                </c:pt>
                <c:pt idx="15669">
                  <c:v>-9.031604949704457</c:v>
                </c:pt>
                <c:pt idx="15670">
                  <c:v>-7.7772396206962817</c:v>
                </c:pt>
                <c:pt idx="15671">
                  <c:v>-8.1047388557410738</c:v>
                </c:pt>
                <c:pt idx="15672">
                  <c:v>-9.8067250836421476</c:v>
                </c:pt>
                <c:pt idx="15673">
                  <c:v>-8.8642469386547305</c:v>
                </c:pt>
                <c:pt idx="15674">
                  <c:v>-9.6194211344256466</c:v>
                </c:pt>
                <c:pt idx="15675">
                  <c:v>-9.2630626997909538</c:v>
                </c:pt>
                <c:pt idx="15676">
                  <c:v>-9.8184894480940557</c:v>
                </c:pt>
                <c:pt idx="15677">
                  <c:v>-9.1253093785675752</c:v>
                </c:pt>
                <c:pt idx="15678">
                  <c:v>-8.8708522097549025</c:v>
                </c:pt>
                <c:pt idx="15679">
                  <c:v>-9.3376935430538843</c:v>
                </c:pt>
                <c:pt idx="15680">
                  <c:v>-8.60781404591566</c:v>
                </c:pt>
                <c:pt idx="15681">
                  <c:v>-9.1511675190092241</c:v>
                </c:pt>
                <c:pt idx="15682">
                  <c:v>-9.8452173712100191</c:v>
                </c:pt>
                <c:pt idx="15683">
                  <c:v>-9.6320707118351478</c:v>
                </c:pt>
                <c:pt idx="15684">
                  <c:v>-9.7698664739314722</c:v>
                </c:pt>
                <c:pt idx="15685">
                  <c:v>-8.189227575652593</c:v>
                </c:pt>
                <c:pt idx="15686">
                  <c:v>-9.7748583782680836</c:v>
                </c:pt>
                <c:pt idx="15687">
                  <c:v>-8.8503213664100144</c:v>
                </c:pt>
                <c:pt idx="15688">
                  <c:v>-9.6925282432680326</c:v>
                </c:pt>
                <c:pt idx="15689">
                  <c:v>-9.878415894848942</c:v>
                </c:pt>
                <c:pt idx="15690">
                  <c:v>-8.2024359908167082</c:v>
                </c:pt>
                <c:pt idx="15691">
                  <c:v>-9.2480240894109116</c:v>
                </c:pt>
                <c:pt idx="15692">
                  <c:v>-8.3681753802815706</c:v>
                </c:pt>
                <c:pt idx="15693">
                  <c:v>-9.0437102744695039</c:v>
                </c:pt>
                <c:pt idx="15694">
                  <c:v>-10.129951948103272</c:v>
                </c:pt>
                <c:pt idx="15695">
                  <c:v>-8.7624378070650089</c:v>
                </c:pt>
                <c:pt idx="15696">
                  <c:v>-9.2521471460316302</c:v>
                </c:pt>
                <c:pt idx="15697">
                  <c:v>-8.1519912398739311</c:v>
                </c:pt>
                <c:pt idx="15698">
                  <c:v>-7.8721627445224343</c:v>
                </c:pt>
                <c:pt idx="15699">
                  <c:v>-9.5027137021592676</c:v>
                </c:pt>
                <c:pt idx="15700">
                  <c:v>-8.4162862705171708</c:v>
                </c:pt>
                <c:pt idx="15701">
                  <c:v>-8.9967766017717832</c:v>
                </c:pt>
                <c:pt idx="15702">
                  <c:v>-8.7976340719317729</c:v>
                </c:pt>
                <c:pt idx="15703">
                  <c:v>-8.4778870789549234</c:v>
                </c:pt>
                <c:pt idx="15704">
                  <c:v>-9.6976834159194176</c:v>
                </c:pt>
                <c:pt idx="15705">
                  <c:v>-9.6760953978120092</c:v>
                </c:pt>
                <c:pt idx="15706">
                  <c:v>-9.6206694220779436</c:v>
                </c:pt>
                <c:pt idx="15707">
                  <c:v>-7.9197111315032256</c:v>
                </c:pt>
                <c:pt idx="15708">
                  <c:v>-9.1713051389363152</c:v>
                </c:pt>
                <c:pt idx="15709">
                  <c:v>-9.2084902710402847</c:v>
                </c:pt>
                <c:pt idx="15710">
                  <c:v>-8.894699742603752</c:v>
                </c:pt>
                <c:pt idx="15711">
                  <c:v>-9.4389354133323042</c:v>
                </c:pt>
                <c:pt idx="15712">
                  <c:v>-9.1196825739341101</c:v>
                </c:pt>
                <c:pt idx="15713">
                  <c:v>-9.9767843146245081</c:v>
                </c:pt>
                <c:pt idx="15714">
                  <c:v>-8.7321851200301737</c:v>
                </c:pt>
                <c:pt idx="15715">
                  <c:v>-8.5596150950019041</c:v>
                </c:pt>
                <c:pt idx="15716">
                  <c:v>-9.2150347278662643</c:v>
                </c:pt>
                <c:pt idx="15717">
                  <c:v>-9.5725378688248099</c:v>
                </c:pt>
                <c:pt idx="15718">
                  <c:v>-9.7301001867834991</c:v>
                </c:pt>
                <c:pt idx="15719">
                  <c:v>-9.1717094386639459</c:v>
                </c:pt>
                <c:pt idx="15720">
                  <c:v>-9.0183021923076705</c:v>
                </c:pt>
                <c:pt idx="15721">
                  <c:v>-8.9866381383164313</c:v>
                </c:pt>
                <c:pt idx="15722">
                  <c:v>-9.8550422375163613</c:v>
                </c:pt>
                <c:pt idx="15723">
                  <c:v>-8.8619685993391197</c:v>
                </c:pt>
                <c:pt idx="15724">
                  <c:v>-9.5566727891516461</c:v>
                </c:pt>
                <c:pt idx="15725">
                  <c:v>-10.131647633848925</c:v>
                </c:pt>
                <c:pt idx="15726">
                  <c:v>-9.3948781036282796</c:v>
                </c:pt>
                <c:pt idx="15727">
                  <c:v>-9.7337067897389353</c:v>
                </c:pt>
                <c:pt idx="15728">
                  <c:v>-9.4742447893252439</c:v>
                </c:pt>
                <c:pt idx="15729">
                  <c:v>-9.2044902710402852</c:v>
                </c:pt>
                <c:pt idx="15730">
                  <c:v>-9.6481269559988068</c:v>
                </c:pt>
                <c:pt idx="15731">
                  <c:v>-9.1907197634745952</c:v>
                </c:pt>
                <c:pt idx="15732">
                  <c:v>-8.51391968846292</c:v>
                </c:pt>
                <c:pt idx="15733">
                  <c:v>-9.0565486354128595</c:v>
                </c:pt>
                <c:pt idx="15734">
                  <c:v>-8.908889491275664</c:v>
                </c:pt>
                <c:pt idx="15735">
                  <c:v>-9.358852763135534</c:v>
                </c:pt>
                <c:pt idx="15736">
                  <c:v>-8.9644788226125947</c:v>
                </c:pt>
                <c:pt idx="15737">
                  <c:v>-9.5002461346455718</c:v>
                </c:pt>
                <c:pt idx="15738">
                  <c:v>-8.3115245868596723</c:v>
                </c:pt>
                <c:pt idx="15739">
                  <c:v>-9.6393973451939061</c:v>
                </c:pt>
                <c:pt idx="15740">
                  <c:v>-8.9831480232525927</c:v>
                </c:pt>
                <c:pt idx="15741">
                  <c:v>-8.882601543297632</c:v>
                </c:pt>
                <c:pt idx="15742">
                  <c:v>-7.1033535888169146</c:v>
                </c:pt>
                <c:pt idx="15743">
                  <c:v>-8.9244805739038355</c:v>
                </c:pt>
                <c:pt idx="15744">
                  <c:v>-7.5308754044424733</c:v>
                </c:pt>
                <c:pt idx="15745">
                  <c:v>-8.2042262414075147</c:v>
                </c:pt>
                <c:pt idx="15746">
                  <c:v>-8.5236975953971417</c:v>
                </c:pt>
                <c:pt idx="15747">
                  <c:v>-8.9847766017717845</c:v>
                </c:pt>
                <c:pt idx="15748">
                  <c:v>-8.8373485652653905</c:v>
                </c:pt>
                <c:pt idx="15749">
                  <c:v>-9.3917853989628224</c:v>
                </c:pt>
                <c:pt idx="15750">
                  <c:v>-9.5302018185507826</c:v>
                </c:pt>
                <c:pt idx="15751">
                  <c:v>-9.911731349878016</c:v>
                </c:pt>
                <c:pt idx="15752">
                  <c:v>-8.6429222548604354</c:v>
                </c:pt>
                <c:pt idx="15753">
                  <c:v>-8.8146865783249648</c:v>
                </c:pt>
                <c:pt idx="15754">
                  <c:v>-8.8338897694004839</c:v>
                </c:pt>
                <c:pt idx="15755">
                  <c:v>-9.4235258350039732</c:v>
                </c:pt>
                <c:pt idx="15756">
                  <c:v>-9.4033447382836481</c:v>
                </c:pt>
                <c:pt idx="15757">
                  <c:v>-9.9816287477786823</c:v>
                </c:pt>
                <c:pt idx="15758">
                  <c:v>-8.6771828984228865</c:v>
                </c:pt>
                <c:pt idx="15759">
                  <c:v>-9.1605612331014346</c:v>
                </c:pt>
                <c:pt idx="15760">
                  <c:v>-9.395896097424739</c:v>
                </c:pt>
                <c:pt idx="15761">
                  <c:v>-8.494311465430112</c:v>
                </c:pt>
                <c:pt idx="15762">
                  <c:v>-8.8333485652653909</c:v>
                </c:pt>
                <c:pt idx="15763">
                  <c:v>-8.5848801716027783</c:v>
                </c:pt>
                <c:pt idx="15764">
                  <c:v>-9.4848773611712467</c:v>
                </c:pt>
                <c:pt idx="15765">
                  <c:v>-9.6600953978120092</c:v>
                </c:pt>
                <c:pt idx="15766">
                  <c:v>-9.4480634300025379</c:v>
                </c:pt>
                <c:pt idx="15767">
                  <c:v>-9.8050947191942264</c:v>
                </c:pt>
                <c:pt idx="15768">
                  <c:v>-8.2404339922135108</c:v>
                </c:pt>
                <c:pt idx="15769">
                  <c:v>-9.8856286569190566</c:v>
                </c:pt>
                <c:pt idx="15770">
                  <c:v>-8.4778510931315978</c:v>
                </c:pt>
                <c:pt idx="15771">
                  <c:v>-9.2528379199195534</c:v>
                </c:pt>
                <c:pt idx="15772">
                  <c:v>-9.5555488317666537</c:v>
                </c:pt>
                <c:pt idx="15773">
                  <c:v>-9.7265390078421934</c:v>
                </c:pt>
                <c:pt idx="15774">
                  <c:v>-10.140857297215931</c:v>
                </c:pt>
                <c:pt idx="15775">
                  <c:v>-8.9445801575861914</c:v>
                </c:pt>
                <c:pt idx="15776">
                  <c:v>-9.8050947191942264</c:v>
                </c:pt>
                <c:pt idx="15777">
                  <c:v>-9.4323813577379774</c:v>
                </c:pt>
                <c:pt idx="15778">
                  <c:v>-8.52819242069884</c:v>
                </c:pt>
                <c:pt idx="15779">
                  <c:v>-9.2580144835587088</c:v>
                </c:pt>
                <c:pt idx="15780">
                  <c:v>-9.8293988034143283</c:v>
                </c:pt>
                <c:pt idx="15781">
                  <c:v>-8.9762634029599226</c:v>
                </c:pt>
                <c:pt idx="15782">
                  <c:v>-9.0286006850576062</c:v>
                </c:pt>
                <c:pt idx="15783">
                  <c:v>-8.6443237906333756</c:v>
                </c:pt>
                <c:pt idx="15784">
                  <c:v>-9.7814277137761412</c:v>
                </c:pt>
                <c:pt idx="15785">
                  <c:v>-8.7932847469556865</c:v>
                </c:pt>
                <c:pt idx="15786">
                  <c:v>-9.4011826121529154</c:v>
                </c:pt>
                <c:pt idx="15787">
                  <c:v>-9.828029868593843</c:v>
                </c:pt>
                <c:pt idx="15788">
                  <c:v>-9.7814277137761412</c:v>
                </c:pt>
                <c:pt idx="15789">
                  <c:v>-9.0924672021353761</c:v>
                </c:pt>
                <c:pt idx="15790">
                  <c:v>-8.8495084471883203</c:v>
                </c:pt>
                <c:pt idx="15791">
                  <c:v>-8.6873853450203402</c:v>
                </c:pt>
                <c:pt idx="15792">
                  <c:v>-8.1930969394861304</c:v>
                </c:pt>
                <c:pt idx="15793">
                  <c:v>-9.6187545976286213</c:v>
                </c:pt>
                <c:pt idx="15794">
                  <c:v>-8.6789648170413951</c:v>
                </c:pt>
                <c:pt idx="15795">
                  <c:v>-8.9044138607016396</c:v>
                </c:pt>
                <c:pt idx="15796">
                  <c:v>-7.648608960448418</c:v>
                </c:pt>
                <c:pt idx="15797">
                  <c:v>-9.7021851993456529</c:v>
                </c:pt>
                <c:pt idx="15798">
                  <c:v>-8.7793673532349796</c:v>
                </c:pt>
                <c:pt idx="15799">
                  <c:v>-9.3342489299746738</c:v>
                </c:pt>
                <c:pt idx="15800">
                  <c:v>-9.7481108499541804</c:v>
                </c:pt>
                <c:pt idx="15801">
                  <c:v>-8.7872092645731659</c:v>
                </c:pt>
                <c:pt idx="15802">
                  <c:v>-8.306420582575873</c:v>
                </c:pt>
                <c:pt idx="15803">
                  <c:v>-8.5349511015306572</c:v>
                </c:pt>
                <c:pt idx="15804">
                  <c:v>-9.7029315989368818</c:v>
                </c:pt>
                <c:pt idx="15805">
                  <c:v>-8.8849656303736211</c:v>
                </c:pt>
                <c:pt idx="15806">
                  <c:v>-9.6343231365969118</c:v>
                </c:pt>
                <c:pt idx="15807">
                  <c:v>-9.5966694220779445</c:v>
                </c:pt>
                <c:pt idx="15808">
                  <c:v>-9.5465544539089873</c:v>
                </c:pt>
                <c:pt idx="15809">
                  <c:v>-8.466692062173184</c:v>
                </c:pt>
                <c:pt idx="15810">
                  <c:v>-9.1824576308027908</c:v>
                </c:pt>
                <c:pt idx="15811">
                  <c:v>-9.8868226670255162</c:v>
                </c:pt>
                <c:pt idx="15812">
                  <c:v>-9.3571227976366913</c:v>
                </c:pt>
                <c:pt idx="15813">
                  <c:v>-9.3178844654732877</c:v>
                </c:pt>
                <c:pt idx="15814">
                  <c:v>-7.5360199569307786</c:v>
                </c:pt>
                <c:pt idx="15815">
                  <c:v>-8.7131430507383225</c:v>
                </c:pt>
                <c:pt idx="15816">
                  <c:v>-9.7904465800582319</c:v>
                </c:pt>
                <c:pt idx="15817">
                  <c:v>-7.9648203820025074</c:v>
                </c:pt>
                <c:pt idx="15818">
                  <c:v>-8.281694049028868</c:v>
                </c:pt>
                <c:pt idx="15819">
                  <c:v>-8.9555310001873458</c:v>
                </c:pt>
                <c:pt idx="15820">
                  <c:v>-9.7267384915839941</c:v>
                </c:pt>
                <c:pt idx="15821">
                  <c:v>-8.8191852043368151</c:v>
                </c:pt>
                <c:pt idx="15822">
                  <c:v>-9.6777741234488701</c:v>
                </c:pt>
                <c:pt idx="15823">
                  <c:v>-8.475106873969537</c:v>
                </c:pt>
                <c:pt idx="15824">
                  <c:v>-9.3823718871213089</c:v>
                </c:pt>
                <c:pt idx="15825">
                  <c:v>-9.7267384915839941</c:v>
                </c:pt>
                <c:pt idx="15826">
                  <c:v>-8.3187822989300333</c:v>
                </c:pt>
                <c:pt idx="15827">
                  <c:v>-9.1661975347791902</c:v>
                </c:pt>
                <c:pt idx="15828">
                  <c:v>-8.6972260536365553</c:v>
                </c:pt>
                <c:pt idx="15829">
                  <c:v>-9.7970821277139528</c:v>
                </c:pt>
                <c:pt idx="15830">
                  <c:v>-9.7255108037982545</c:v>
                </c:pt>
                <c:pt idx="15831">
                  <c:v>-9.4987351310448958</c:v>
                </c:pt>
                <c:pt idx="15832">
                  <c:v>-8.4197328407971916</c:v>
                </c:pt>
                <c:pt idx="15833">
                  <c:v>-8.5476626578388935</c:v>
                </c:pt>
                <c:pt idx="15834">
                  <c:v>-8.0753511107013267</c:v>
                </c:pt>
                <c:pt idx="15835">
                  <c:v>-9.7129652355756324</c:v>
                </c:pt>
                <c:pt idx="15836">
                  <c:v>-9.4552271751021681</c:v>
                </c:pt>
                <c:pt idx="15837">
                  <c:v>-9.6046072814204937</c:v>
                </c:pt>
                <c:pt idx="15838">
                  <c:v>-8.4252319979047048</c:v>
                </c:pt>
                <c:pt idx="15839">
                  <c:v>-8.79679942043661</c:v>
                </c:pt>
                <c:pt idx="15840">
                  <c:v>-8.492896349922459</c:v>
                </c:pt>
                <c:pt idx="15841">
                  <c:v>-8.4470176862916553</c:v>
                </c:pt>
                <c:pt idx="15842">
                  <c:v>-9.003925567114095</c:v>
                </c:pt>
                <c:pt idx="15843">
                  <c:v>-8.0531066053726654</c:v>
                </c:pt>
                <c:pt idx="15844">
                  <c:v>-9.5597619386898884</c:v>
                </c:pt>
                <c:pt idx="15845">
                  <c:v>-9.5236907777821429</c:v>
                </c:pt>
                <c:pt idx="15846">
                  <c:v>-9.7706288608371921</c:v>
                </c:pt>
                <c:pt idx="15847">
                  <c:v>-9.2650248083693576</c:v>
                </c:pt>
                <c:pt idx="15848">
                  <c:v>-8.916737314560006</c:v>
                </c:pt>
                <c:pt idx="15849">
                  <c:v>-9.3628781036282795</c:v>
                </c:pt>
                <c:pt idx="15850">
                  <c:v>-8.8207445590552052</c:v>
                </c:pt>
                <c:pt idx="15851">
                  <c:v>-10.014441349065939</c:v>
                </c:pt>
                <c:pt idx="15852">
                  <c:v>-9.6814645955317111</c:v>
                </c:pt>
                <c:pt idx="15853">
                  <c:v>-8.7868963659232175</c:v>
                </c:pt>
                <c:pt idx="15854">
                  <c:v>-7.9241532741444729</c:v>
                </c:pt>
                <c:pt idx="15855">
                  <c:v>-9.4694755135920392</c:v>
                </c:pt>
                <c:pt idx="15856">
                  <c:v>-8.5990640150999731</c:v>
                </c:pt>
                <c:pt idx="15857">
                  <c:v>-9.0601988396266133</c:v>
                </c:pt>
                <c:pt idx="15858">
                  <c:v>-8.3983659099546806</c:v>
                </c:pt>
                <c:pt idx="15859">
                  <c:v>-8.6190881571570213</c:v>
                </c:pt>
                <c:pt idx="15860">
                  <c:v>-7.9221788659727821</c:v>
                </c:pt>
                <c:pt idx="15861">
                  <c:v>-9.8689339057319536</c:v>
                </c:pt>
                <c:pt idx="15862">
                  <c:v>-10.089951948103272</c:v>
                </c:pt>
                <c:pt idx="15863">
                  <c:v>-9.0962493575498158</c:v>
                </c:pt>
                <c:pt idx="15864">
                  <c:v>-7.4787622059828474</c:v>
                </c:pt>
                <c:pt idx="15865">
                  <c:v>-9.8471999370272787</c:v>
                </c:pt>
                <c:pt idx="15866">
                  <c:v>-8.3336696358650002</c:v>
                </c:pt>
                <c:pt idx="15867">
                  <c:v>-8.6502643540062198</c:v>
                </c:pt>
                <c:pt idx="15868">
                  <c:v>-8.9598621786003463</c:v>
                </c:pt>
                <c:pt idx="15869">
                  <c:v>-9.0637141321209089</c:v>
                </c:pt>
                <c:pt idx="15870">
                  <c:v>-9.267607829921932</c:v>
                </c:pt>
                <c:pt idx="15871">
                  <c:v>-9.125675086329867</c:v>
                </c:pt>
                <c:pt idx="15872">
                  <c:v>-8.9379873326299482</c:v>
                </c:pt>
                <c:pt idx="15873">
                  <c:v>-7.2999962226290274</c:v>
                </c:pt>
                <c:pt idx="15874">
                  <c:v>-9.5806694220779427</c:v>
                </c:pt>
                <c:pt idx="15875">
                  <c:v>-9.5099312485459695</c:v>
                </c:pt>
                <c:pt idx="15876">
                  <c:v>-8.9435850983934859</c:v>
                </c:pt>
                <c:pt idx="15877">
                  <c:v>-8.9698845471290731</c:v>
                </c:pt>
                <c:pt idx="15878">
                  <c:v>-9.5766694220779431</c:v>
                </c:pt>
                <c:pt idx="15879">
                  <c:v>-9.1260508586262183</c:v>
                </c:pt>
                <c:pt idx="15880">
                  <c:v>-9.7784218225292587</c:v>
                </c:pt>
                <c:pt idx="15881">
                  <c:v>-9.5693306665963451</c:v>
                </c:pt>
                <c:pt idx="15882">
                  <c:v>-9.3763462240634379</c:v>
                </c:pt>
                <c:pt idx="15883">
                  <c:v>-9.0989052442476694</c:v>
                </c:pt>
                <c:pt idx="15884">
                  <c:v>-9.830415894848942</c:v>
                </c:pt>
                <c:pt idx="15885">
                  <c:v>-9.7119679170741868</c:v>
                </c:pt>
                <c:pt idx="15886">
                  <c:v>-9.4468463010207042</c:v>
                </c:pt>
                <c:pt idx="15887">
                  <c:v>-9.4810580587840949</c:v>
                </c:pt>
                <c:pt idx="15888">
                  <c:v>-8.1254400644947857</c:v>
                </c:pt>
                <c:pt idx="15889">
                  <c:v>-8.6330195922585151</c:v>
                </c:pt>
                <c:pt idx="15890">
                  <c:v>-9.8737820871416115</c:v>
                </c:pt>
                <c:pt idx="15891">
                  <c:v>-9.3966452346793297</c:v>
                </c:pt>
                <c:pt idx="15892">
                  <c:v>-8.9446794764212463</c:v>
                </c:pt>
                <c:pt idx="15893">
                  <c:v>-9.8377701606323242</c:v>
                </c:pt>
                <c:pt idx="15894">
                  <c:v>-9.4894056221356244</c:v>
                </c:pt>
                <c:pt idx="15895">
                  <c:v>-9.5436792568427489</c:v>
                </c:pt>
                <c:pt idx="15896">
                  <c:v>-9.1864202253690195</c:v>
                </c:pt>
                <c:pt idx="15897">
                  <c:v>-9.8892680752430131</c:v>
                </c:pt>
                <c:pt idx="15898">
                  <c:v>-9.6813145605517192</c:v>
                </c:pt>
                <c:pt idx="15899">
                  <c:v>-8.9518621786003472</c:v>
                </c:pt>
                <c:pt idx="15900">
                  <c:v>-8.1986389997101163</c:v>
                </c:pt>
                <c:pt idx="15901">
                  <c:v>-8.7657004392171753</c:v>
                </c:pt>
                <c:pt idx="15902">
                  <c:v>-9.1294051244095993</c:v>
                </c:pt>
                <c:pt idx="15903">
                  <c:v>-9.7365594937653217</c:v>
                </c:pt>
                <c:pt idx="15904">
                  <c:v>-8.827318077739573</c:v>
                </c:pt>
                <c:pt idx="15905">
                  <c:v>-9.0592950171210305</c:v>
                </c:pt>
                <c:pt idx="15906">
                  <c:v>-8.3926355941889561</c:v>
                </c:pt>
                <c:pt idx="15907">
                  <c:v>-9.8687516249529939</c:v>
                </c:pt>
                <c:pt idx="15908">
                  <c:v>-9.8153941188246332</c:v>
                </c:pt>
                <c:pt idx="15909">
                  <c:v>-7.4593968929035634</c:v>
                </c:pt>
                <c:pt idx="15910">
                  <c:v>-8.8404205784416412</c:v>
                </c:pt>
                <c:pt idx="15911">
                  <c:v>-9.745547190729841</c:v>
                </c:pt>
                <c:pt idx="15912">
                  <c:v>-9.6308548791147697</c:v>
                </c:pt>
                <c:pt idx="15913">
                  <c:v>-9.0042631452689488</c:v>
                </c:pt>
                <c:pt idx="15914">
                  <c:v>-8.855574775050318</c:v>
                </c:pt>
                <c:pt idx="15915">
                  <c:v>-8.8712523892533603</c:v>
                </c:pt>
                <c:pt idx="15916">
                  <c:v>-9.6685551570610109</c:v>
                </c:pt>
                <c:pt idx="15917">
                  <c:v>-9.0688716076089193</c:v>
                </c:pt>
                <c:pt idx="15918">
                  <c:v>-9.5625663000727013</c:v>
                </c:pt>
                <c:pt idx="15919">
                  <c:v>-9.5636172245370297</c:v>
                </c:pt>
                <c:pt idx="15920">
                  <c:v>-8.8060034386745762</c:v>
                </c:pt>
                <c:pt idx="15921">
                  <c:v>-9.3227243232965478</c:v>
                </c:pt>
                <c:pt idx="15922">
                  <c:v>-9.3897949867039721</c:v>
                </c:pt>
                <c:pt idx="15923">
                  <c:v>-8.5281202356182781</c:v>
                </c:pt>
                <c:pt idx="15924">
                  <c:v>-9.492961299853544</c:v>
                </c:pt>
                <c:pt idx="15925">
                  <c:v>-8.5335639446385976</c:v>
                </c:pt>
                <c:pt idx="15926">
                  <c:v>-8.9428324345985217</c:v>
                </c:pt>
                <c:pt idx="15927">
                  <c:v>-9.6245958688328308</c:v>
                </c:pt>
                <c:pt idx="15928">
                  <c:v>-8.7907531779843087</c:v>
                </c:pt>
                <c:pt idx="15929">
                  <c:v>-8.7989318907671876</c:v>
                </c:pt>
                <c:pt idx="15930">
                  <c:v>-8.5822017458322382</c:v>
                </c:pt>
                <c:pt idx="15931">
                  <c:v>-8.2506255118139062</c:v>
                </c:pt>
                <c:pt idx="15932">
                  <c:v>-9.7133651302642772</c:v>
                </c:pt>
                <c:pt idx="15933">
                  <c:v>-9.6183427185063213</c:v>
                </c:pt>
                <c:pt idx="15934">
                  <c:v>-8.7067601315700784</c:v>
                </c:pt>
                <c:pt idx="15935">
                  <c:v>-9.72092908776429</c:v>
                </c:pt>
                <c:pt idx="15936">
                  <c:v>-8.5500405167639446</c:v>
                </c:pt>
                <c:pt idx="15937">
                  <c:v>-8.7458361060967746</c:v>
                </c:pt>
                <c:pt idx="15938">
                  <c:v>-8.4413638854974096</c:v>
                </c:pt>
                <c:pt idx="15939">
                  <c:v>-8.616309380474215</c:v>
                </c:pt>
                <c:pt idx="15940">
                  <c:v>-9.2594356070870525</c:v>
                </c:pt>
                <c:pt idx="15941">
                  <c:v>-9.1062988486287058</c:v>
                </c:pt>
                <c:pt idx="15942">
                  <c:v>-8.7673416338527819</c:v>
                </c:pt>
                <c:pt idx="15943">
                  <c:v>-9.3004977983929713</c:v>
                </c:pt>
                <c:pt idx="15944">
                  <c:v>-9.2414079411213059</c:v>
                </c:pt>
                <c:pt idx="15945">
                  <c:v>-8.7418361060967751</c:v>
                </c:pt>
                <c:pt idx="15946">
                  <c:v>-8.5626424932061429</c:v>
                </c:pt>
                <c:pt idx="15947">
                  <c:v>-9.5226027434803822</c:v>
                </c:pt>
                <c:pt idx="15948">
                  <c:v>-8.7488692535424502</c:v>
                </c:pt>
                <c:pt idx="15949">
                  <c:v>-9.7322575261071531</c:v>
                </c:pt>
                <c:pt idx="15950">
                  <c:v>-9.634834627438245</c:v>
                </c:pt>
                <c:pt idx="15951">
                  <c:v>-9.2911412738374306</c:v>
                </c:pt>
                <c:pt idx="15952">
                  <c:v>-8.1817736557144514</c:v>
                </c:pt>
                <c:pt idx="15953">
                  <c:v>-9.6701001867834986</c:v>
                </c:pt>
                <c:pt idx="15954">
                  <c:v>-9.0686402569397178</c:v>
                </c:pt>
                <c:pt idx="15955">
                  <c:v>-9.006675290248003</c:v>
                </c:pt>
                <c:pt idx="15956">
                  <c:v>-8.2642779747539592</c:v>
                </c:pt>
                <c:pt idx="15957">
                  <c:v>-8.1105978601527724</c:v>
                </c:pt>
                <c:pt idx="15958">
                  <c:v>-9.207888193723786</c:v>
                </c:pt>
                <c:pt idx="15959">
                  <c:v>-8.6850812825094685</c:v>
                </c:pt>
                <c:pt idx="15960">
                  <c:v>-8.5687581622409343</c:v>
                </c:pt>
                <c:pt idx="15961">
                  <c:v>-8.7074698477595156</c:v>
                </c:pt>
                <c:pt idx="15962">
                  <c:v>-7.3314491948757015</c:v>
                </c:pt>
                <c:pt idx="15963">
                  <c:v>-9.9207897995318568</c:v>
                </c:pt>
                <c:pt idx="15964">
                  <c:v>-8.56166484331699</c:v>
                </c:pt>
                <c:pt idx="15965">
                  <c:v>-8.8731042527659465</c:v>
                </c:pt>
                <c:pt idx="15966">
                  <c:v>-8.8122153804679328</c:v>
                </c:pt>
                <c:pt idx="15967">
                  <c:v>-8.5377754821209599</c:v>
                </c:pt>
                <c:pt idx="15968">
                  <c:v>-9.7938172844896432</c:v>
                </c:pt>
                <c:pt idx="15969">
                  <c:v>-9.3677899032819933</c:v>
                </c:pt>
                <c:pt idx="15970">
                  <c:v>-8.3696502831415405</c:v>
                </c:pt>
                <c:pt idx="15971">
                  <c:v>-8.316833052042039</c:v>
                </c:pt>
                <c:pt idx="15972">
                  <c:v>-8.6368581541291469</c:v>
                </c:pt>
                <c:pt idx="15973">
                  <c:v>-9.9232477397922523</c:v>
                </c:pt>
                <c:pt idx="15974">
                  <c:v>-8.7555310985313177</c:v>
                </c:pt>
                <c:pt idx="15975">
                  <c:v>-8.9004788226125946</c:v>
                </c:pt>
                <c:pt idx="15976">
                  <c:v>-8.3258021872723837</c:v>
                </c:pt>
                <c:pt idx="15977">
                  <c:v>-8.6361214374066027</c:v>
                </c:pt>
                <c:pt idx="15978">
                  <c:v>-9.1267197634745951</c:v>
                </c:pt>
                <c:pt idx="15979">
                  <c:v>-9.0893212478213172</c:v>
                </c:pt>
                <c:pt idx="15980">
                  <c:v>-8.7383804582471054</c:v>
                </c:pt>
                <c:pt idx="15981">
                  <c:v>-8.4746348517319223</c:v>
                </c:pt>
                <c:pt idx="15982">
                  <c:v>-9.4089297650762624</c:v>
                </c:pt>
                <c:pt idx="15983">
                  <c:v>-7.6688446718592971</c:v>
                </c:pt>
                <c:pt idx="15984">
                  <c:v>-7.3359785101544182</c:v>
                </c:pt>
                <c:pt idx="15985">
                  <c:v>-9.6766173319040796</c:v>
                </c:pt>
                <c:pt idx="15986">
                  <c:v>-9.7038791377032823</c:v>
                </c:pt>
                <c:pt idx="15987">
                  <c:v>-8.7130720345093309</c:v>
                </c:pt>
                <c:pt idx="15988">
                  <c:v>-8.0782461113319215</c:v>
                </c:pt>
                <c:pt idx="15989">
                  <c:v>-9.7114651157375604</c:v>
                </c:pt>
                <c:pt idx="15990">
                  <c:v>-9.7544153420414084</c:v>
                </c:pt>
                <c:pt idx="15991">
                  <c:v>-8.8486435282973108</c:v>
                </c:pt>
                <c:pt idx="15992">
                  <c:v>-9.157071484470988</c:v>
                </c:pt>
                <c:pt idx="15993">
                  <c:v>-9.6034685630758787</c:v>
                </c:pt>
                <c:pt idx="15994">
                  <c:v>-8.7106827701842917</c:v>
                </c:pt>
                <c:pt idx="15995">
                  <c:v>-8.959083621671045</c:v>
                </c:pt>
                <c:pt idx="15996">
                  <c:v>-9.532126403191274</c:v>
                </c:pt>
                <c:pt idx="15997">
                  <c:v>-8.6124626753602218</c:v>
                </c:pt>
                <c:pt idx="15998">
                  <c:v>-8.8260335188479306</c:v>
                </c:pt>
                <c:pt idx="15999">
                  <c:v>-8.2232833495227435</c:v>
                </c:pt>
                <c:pt idx="16000">
                  <c:v>-8.2914288491107282</c:v>
                </c:pt>
                <c:pt idx="16001">
                  <c:v>-9.1624790596884207</c:v>
                </c:pt>
                <c:pt idx="16002">
                  <c:v>-8.4879269201582979</c:v>
                </c:pt>
                <c:pt idx="16003">
                  <c:v>-8.6388654771257567</c:v>
                </c:pt>
                <c:pt idx="16004">
                  <c:v>-8.485487727341642</c:v>
                </c:pt>
                <c:pt idx="16005">
                  <c:v>-8.7458428784394862</c:v>
                </c:pt>
                <c:pt idx="16006">
                  <c:v>-9.0913051389363151</c:v>
                </c:pt>
                <c:pt idx="16007">
                  <c:v>-8.9968454670514966</c:v>
                </c:pt>
                <c:pt idx="16008">
                  <c:v>-9.7021961761929436</c:v>
                </c:pt>
                <c:pt idx="16009">
                  <c:v>-9.5893881137968329</c:v>
                </c:pt>
                <c:pt idx="16010">
                  <c:v>-8.9486693970972429</c:v>
                </c:pt>
                <c:pt idx="16011">
                  <c:v>-8.6523904920472958</c:v>
                </c:pt>
                <c:pt idx="16012">
                  <c:v>-9.9652762854981951</c:v>
                </c:pt>
                <c:pt idx="16013">
                  <c:v>-9.0659475904887366</c:v>
                </c:pt>
                <c:pt idx="16014">
                  <c:v>-9.9217540545876979</c:v>
                </c:pt>
                <c:pt idx="16015">
                  <c:v>-9.4728476104255481</c:v>
                </c:pt>
                <c:pt idx="16016">
                  <c:v>-9.369245195664778</c:v>
                </c:pt>
                <c:pt idx="16017">
                  <c:v>-9.5427776487532547</c:v>
                </c:pt>
                <c:pt idx="16018">
                  <c:v>-9.4574056221356244</c:v>
                </c:pt>
                <c:pt idx="16019">
                  <c:v>-8.0539350030663837</c:v>
                </c:pt>
                <c:pt idx="16020">
                  <c:v>-8.9823314320039209</c:v>
                </c:pt>
                <c:pt idx="16021">
                  <c:v>-8.2121834397529199</c:v>
                </c:pt>
                <c:pt idx="16022">
                  <c:v>-9.6374645955317106</c:v>
                </c:pt>
                <c:pt idx="16023">
                  <c:v>-7.7933820524171988</c:v>
                </c:pt>
                <c:pt idx="16024">
                  <c:v>-9.753155373329351</c:v>
                </c:pt>
                <c:pt idx="16025">
                  <c:v>-9.8352655870134331</c:v>
                </c:pt>
                <c:pt idx="16026">
                  <c:v>-9.4233216119783965</c:v>
                </c:pt>
                <c:pt idx="16027">
                  <c:v>-8.2804491241857079</c:v>
                </c:pt>
                <c:pt idx="16028">
                  <c:v>-7.9737244295647836</c:v>
                </c:pt>
                <c:pt idx="16029">
                  <c:v>-8.3259940198995466</c:v>
                </c:pt>
                <c:pt idx="16030">
                  <c:v>-9.7806012258594546</c:v>
                </c:pt>
                <c:pt idx="16031">
                  <c:v>-8.1230787383819916</c:v>
                </c:pt>
                <c:pt idx="16032">
                  <c:v>-8.8726498840757291</c:v>
                </c:pt>
                <c:pt idx="16033">
                  <c:v>-9.6658381177182608</c:v>
                </c:pt>
                <c:pt idx="16034">
                  <c:v>-9.2680446967117085</c:v>
                </c:pt>
                <c:pt idx="16035">
                  <c:v>-9.806066569872856</c:v>
                </c:pt>
                <c:pt idx="16036">
                  <c:v>-9.4885443493126598</c:v>
                </c:pt>
                <c:pt idx="16037">
                  <c:v>-8.7872837957140231</c:v>
                </c:pt>
                <c:pt idx="16038">
                  <c:v>-9.6311138797158407</c:v>
                </c:pt>
                <c:pt idx="16039">
                  <c:v>-8.7010720345093322</c:v>
                </c:pt>
                <c:pt idx="16040">
                  <c:v>-9.0121988396266133</c:v>
                </c:pt>
                <c:pt idx="16041">
                  <c:v>-9.7410821277139537</c:v>
                </c:pt>
                <c:pt idx="16042">
                  <c:v>-8.6352383421084316</c:v>
                </c:pt>
                <c:pt idx="16043">
                  <c:v>-8.7537299119540304</c:v>
                </c:pt>
                <c:pt idx="16044">
                  <c:v>-9.5518302497336531</c:v>
                </c:pt>
                <c:pt idx="16045">
                  <c:v>-9.4239540974327589</c:v>
                </c:pt>
                <c:pt idx="16046">
                  <c:v>-7.6237166024804015</c:v>
                </c:pt>
                <c:pt idx="16047">
                  <c:v>-9.4825544539089872</c:v>
                </c:pt>
                <c:pt idx="16048">
                  <c:v>-9.5529072355676128</c:v>
                </c:pt>
                <c:pt idx="16049">
                  <c:v>-9.0494557313045831</c:v>
                </c:pt>
                <c:pt idx="16050">
                  <c:v>-8.9693633214309916</c:v>
                </c:pt>
                <c:pt idx="16051">
                  <c:v>-8.2172831908763477</c:v>
                </c:pt>
                <c:pt idx="16052">
                  <c:v>-9.2057683838443527</c:v>
                </c:pt>
                <c:pt idx="16053">
                  <c:v>-9.607385560177649</c:v>
                </c:pt>
                <c:pt idx="16054">
                  <c:v>-8.9380107205071866</c:v>
                </c:pt>
                <c:pt idx="16055">
                  <c:v>-7.7557998299330118</c:v>
                </c:pt>
                <c:pt idx="16056">
                  <c:v>-9.6691990851949967</c:v>
                </c:pt>
                <c:pt idx="16057">
                  <c:v>-9.6189361155469957</c:v>
                </c:pt>
                <c:pt idx="16058">
                  <c:v>-9.1703686614289719</c:v>
                </c:pt>
                <c:pt idx="16059">
                  <c:v>-9.3348578083593665</c:v>
                </c:pt>
                <c:pt idx="16060">
                  <c:v>-9.6791117629817744</c:v>
                </c:pt>
                <c:pt idx="16061">
                  <c:v>-8.4812451476083535</c:v>
                </c:pt>
                <c:pt idx="16062">
                  <c:v>-9.4119606445016615</c:v>
                </c:pt>
                <c:pt idx="16063">
                  <c:v>-9.5993906020264141</c:v>
                </c:pt>
                <c:pt idx="16064">
                  <c:v>-8.1662477616009603</c:v>
                </c:pt>
                <c:pt idx="16065">
                  <c:v>-8.6701368851097182</c:v>
                </c:pt>
                <c:pt idx="16066">
                  <c:v>-8.6282598943933397</c:v>
                </c:pt>
                <c:pt idx="16067">
                  <c:v>-8.2570837028455717</c:v>
                </c:pt>
                <c:pt idx="16068">
                  <c:v>-8.7248692535424492</c:v>
                </c:pt>
                <c:pt idx="16069">
                  <c:v>-8.7134241596988211</c:v>
                </c:pt>
                <c:pt idx="16070">
                  <c:v>-8.965363321430992</c:v>
                </c:pt>
                <c:pt idx="16071">
                  <c:v>-8.7064507988032389</c:v>
                </c:pt>
                <c:pt idx="16072">
                  <c:v>-8.8404805739038359</c:v>
                </c:pt>
                <c:pt idx="16073">
                  <c:v>-9.5908548791147687</c:v>
                </c:pt>
                <c:pt idx="16074">
                  <c:v>-9.8776991637193952</c:v>
                </c:pt>
                <c:pt idx="16075">
                  <c:v>-9.8824326302776093</c:v>
                </c:pt>
                <c:pt idx="16076">
                  <c:v>-8.1801165075924125</c:v>
                </c:pt>
                <c:pt idx="16077">
                  <c:v>-9.445405622135624</c:v>
                </c:pt>
                <c:pt idx="16078">
                  <c:v>-9.1350279342490932</c:v>
                </c:pt>
                <c:pt idx="16079">
                  <c:v>-7.1634597410416854</c:v>
                </c:pt>
                <c:pt idx="16080">
                  <c:v>-9.4356849277101311</c:v>
                </c:pt>
                <c:pt idx="16081">
                  <c:v>-8.6210035493735315</c:v>
                </c:pt>
                <c:pt idx="16082">
                  <c:v>-7.8382416297985325</c:v>
                </c:pt>
                <c:pt idx="16083">
                  <c:v>-9.2057537962122389</c:v>
                </c:pt>
                <c:pt idx="16084">
                  <c:v>-9.326019806399712</c:v>
                </c:pt>
                <c:pt idx="16085">
                  <c:v>-8.5721834126584611</c:v>
                </c:pt>
                <c:pt idx="16086">
                  <c:v>-8.4827104315818502</c:v>
                </c:pt>
                <c:pt idx="16087">
                  <c:v>-8.9284194120367957</c:v>
                </c:pt>
                <c:pt idx="16088">
                  <c:v>-8.0856050955761276</c:v>
                </c:pt>
                <c:pt idx="16089">
                  <c:v>-9.3671847359834359</c:v>
                </c:pt>
                <c:pt idx="16090">
                  <c:v>-9.9509945629404708</c:v>
                </c:pt>
                <c:pt idx="16091">
                  <c:v>-9.6441195384120277</c:v>
                </c:pt>
                <c:pt idx="16092">
                  <c:v>-9.3680634300025361</c:v>
                </c:pt>
                <c:pt idx="16093">
                  <c:v>-8.5795997489283646</c:v>
                </c:pt>
                <c:pt idx="16094">
                  <c:v>-8.6077142112214169</c:v>
                </c:pt>
                <c:pt idx="16095">
                  <c:v>-8.9595678631317028</c:v>
                </c:pt>
                <c:pt idx="16096">
                  <c:v>-8.7153652005582405</c:v>
                </c:pt>
                <c:pt idx="16097">
                  <c:v>-8.2412136258719713</c:v>
                </c:pt>
                <c:pt idx="16098">
                  <c:v>-9.6473982594740626</c:v>
                </c:pt>
                <c:pt idx="16099">
                  <c:v>-9.0066220322718049</c:v>
                </c:pt>
                <c:pt idx="16100">
                  <c:v>-8.3575078718037386</c:v>
                </c:pt>
                <c:pt idx="16101">
                  <c:v>-8.9910337760588703</c:v>
                </c:pt>
                <c:pt idx="16102">
                  <c:v>-9.2299187045883961</c:v>
                </c:pt>
                <c:pt idx="16103">
                  <c:v>-8.5935168232421333</c:v>
                </c:pt>
                <c:pt idx="16104">
                  <c:v>-8.9858992450649513</c:v>
                </c:pt>
                <c:pt idx="16105">
                  <c:v>-8.7161987792823012</c:v>
                </c:pt>
                <c:pt idx="16106">
                  <c:v>-8.0578337885653291</c:v>
                </c:pt>
                <c:pt idx="16107">
                  <c:v>-8.7063804582471054</c:v>
                </c:pt>
                <c:pt idx="16108">
                  <c:v>-9.4410923002991431</c:v>
                </c:pt>
                <c:pt idx="16109">
                  <c:v>-8.8256249363821677</c:v>
                </c:pt>
                <c:pt idx="16110">
                  <c:v>-9.4775557277473741</c:v>
                </c:pt>
                <c:pt idx="16111">
                  <c:v>-9.1012212082284432</c:v>
                </c:pt>
                <c:pt idx="16112">
                  <c:v>-8.8810490704202145</c:v>
                </c:pt>
                <c:pt idx="16113">
                  <c:v>-8.7712916473131273</c:v>
                </c:pt>
                <c:pt idx="16114">
                  <c:v>-8.4596150950019045</c:v>
                </c:pt>
                <c:pt idx="16115">
                  <c:v>-9.5208910049389122</c:v>
                </c:pt>
                <c:pt idx="16116">
                  <c:v>-9.7704158948489415</c:v>
                </c:pt>
                <c:pt idx="16117">
                  <c:v>-9.6241222625418441</c:v>
                </c:pt>
                <c:pt idx="16118">
                  <c:v>-8.7875105846823374</c:v>
                </c:pt>
                <c:pt idx="16119">
                  <c:v>-9.8212250543971322</c:v>
                </c:pt>
                <c:pt idx="16120">
                  <c:v>-6.9439470372426326</c:v>
                </c:pt>
                <c:pt idx="16121">
                  <c:v>-9.2296935430538838</c:v>
                </c:pt>
                <c:pt idx="16122">
                  <c:v>-8.3120231813242444</c:v>
                </c:pt>
                <c:pt idx="16123">
                  <c:v>-9.3565539748694366</c:v>
                </c:pt>
                <c:pt idx="16124">
                  <c:v>-8.1929867089361412</c:v>
                </c:pt>
                <c:pt idx="16125">
                  <c:v>-8.2257057925502313</c:v>
                </c:pt>
                <c:pt idx="16126">
                  <c:v>-9.4725498342200076</c:v>
                </c:pt>
                <c:pt idx="16127">
                  <c:v>-7.9426140479359395</c:v>
                </c:pt>
                <c:pt idx="16128">
                  <c:v>-8.7007252143658889</c:v>
                </c:pt>
                <c:pt idx="16129">
                  <c:v>-8.1126262914006624</c:v>
                </c:pt>
                <c:pt idx="16130">
                  <c:v>-8.5179722856390896</c:v>
                </c:pt>
                <c:pt idx="16131">
                  <c:v>-9.7064894480940556</c:v>
                </c:pt>
                <c:pt idx="16132">
                  <c:v>-9.0288523349872936</c:v>
                </c:pt>
                <c:pt idx="16133">
                  <c:v>-9.6856839272945212</c:v>
                </c:pt>
                <c:pt idx="16134">
                  <c:v>-8.5206562243178698</c:v>
                </c:pt>
                <c:pt idx="16135">
                  <c:v>-8.317810947955607</c:v>
                </c:pt>
                <c:pt idx="16136">
                  <c:v>-8.6579726528544825</c:v>
                </c:pt>
                <c:pt idx="16137">
                  <c:v>-8.6602925640563821</c:v>
                </c:pt>
                <c:pt idx="16138">
                  <c:v>-8.0915701171480663</c:v>
                </c:pt>
                <c:pt idx="16139">
                  <c:v>-9.1224202253690194</c:v>
                </c:pt>
                <c:pt idx="16140">
                  <c:v>-9.5496278544596649</c:v>
                </c:pt>
                <c:pt idx="16141">
                  <c:v>-9.3218260517534741</c:v>
                </c:pt>
                <c:pt idx="16142">
                  <c:v>-8.7597282004122849</c:v>
                </c:pt>
                <c:pt idx="16143">
                  <c:v>-8.9225472900925311</c:v>
                </c:pt>
                <c:pt idx="16144">
                  <c:v>-8.4410791025390708</c:v>
                </c:pt>
                <c:pt idx="16145">
                  <c:v>-9.2354204322109545</c:v>
                </c:pt>
                <c:pt idx="16146">
                  <c:v>-8.6674578665367434</c:v>
                </c:pt>
                <c:pt idx="16147">
                  <c:v>-8.6341294439998961</c:v>
                </c:pt>
                <c:pt idx="16148">
                  <c:v>-9.0593051389363151</c:v>
                </c:pt>
                <c:pt idx="16149">
                  <c:v>-8.9437135793133749</c:v>
                </c:pt>
                <c:pt idx="16150">
                  <c:v>-8.633360440882992</c:v>
                </c:pt>
                <c:pt idx="16151">
                  <c:v>-8.6068654771257549</c:v>
                </c:pt>
                <c:pt idx="16152">
                  <c:v>-8.9801789165857233</c:v>
                </c:pt>
                <c:pt idx="16153">
                  <c:v>-8.5862500912560229</c:v>
                </c:pt>
                <c:pt idx="16154">
                  <c:v>-7.9137942194166362</c:v>
                </c:pt>
                <c:pt idx="16155">
                  <c:v>-8.8529915092119325</c:v>
                </c:pt>
                <c:pt idx="16156">
                  <c:v>-7.7670600524623916</c:v>
                </c:pt>
                <c:pt idx="16157">
                  <c:v>-8.4127813233798818</c:v>
                </c:pt>
                <c:pt idx="16158">
                  <c:v>-8.6133666805902482</c:v>
                </c:pt>
                <c:pt idx="16159">
                  <c:v>-9.6586212244293961</c:v>
                </c:pt>
                <c:pt idx="16160">
                  <c:v>-8.4570188927066177</c:v>
                </c:pt>
                <c:pt idx="16161">
                  <c:v>-9.6700085698648373</c:v>
                </c:pt>
                <c:pt idx="16162">
                  <c:v>-9.1003865887302702</c:v>
                </c:pt>
                <c:pt idx="16163">
                  <c:v>-9.4466401489141543</c:v>
                </c:pt>
                <c:pt idx="16164">
                  <c:v>-8.8670255658036883</c:v>
                </c:pt>
                <c:pt idx="16165">
                  <c:v>-8.9778994631314202</c:v>
                </c:pt>
                <c:pt idx="16166">
                  <c:v>-8.952442412504702</c:v>
                </c:pt>
                <c:pt idx="16167">
                  <c:v>-9.9643047806532064</c:v>
                </c:pt>
                <c:pt idx="16168">
                  <c:v>-8.326192304353393</c:v>
                </c:pt>
                <c:pt idx="16169">
                  <c:v>-7.9334058763061446</c:v>
                </c:pt>
                <c:pt idx="16170">
                  <c:v>-9.0827197634745964</c:v>
                </c:pt>
                <c:pt idx="16171">
                  <c:v>-8.9906220322718049</c:v>
                </c:pt>
                <c:pt idx="16172">
                  <c:v>-9.581683415919418</c:v>
                </c:pt>
                <c:pt idx="16173">
                  <c:v>-8.5469245330390926</c:v>
                </c:pt>
                <c:pt idx="16174">
                  <c:v>-9.1409822461883987</c:v>
                </c:pt>
                <c:pt idx="16175">
                  <c:v>-8.6837783250731668</c:v>
                </c:pt>
                <c:pt idx="16176">
                  <c:v>-8.5851808033196289</c:v>
                </c:pt>
                <c:pt idx="16177">
                  <c:v>-8.6142857338287087</c:v>
                </c:pt>
                <c:pt idx="16178">
                  <c:v>-9.5583427185063226</c:v>
                </c:pt>
                <c:pt idx="16179">
                  <c:v>-9.7321431626130241</c:v>
                </c:pt>
                <c:pt idx="16180">
                  <c:v>-7.9884580636512421</c:v>
                </c:pt>
                <c:pt idx="16181">
                  <c:v>-8.7521728326020849</c:v>
                </c:pt>
                <c:pt idx="16182">
                  <c:v>-9.3353162366030524</c:v>
                </c:pt>
                <c:pt idx="16183">
                  <c:v>-8.9242522956813559</c:v>
                </c:pt>
                <c:pt idx="16184">
                  <c:v>-9.3582447893252443</c:v>
                </c:pt>
                <c:pt idx="16185">
                  <c:v>-8.6057440818405073</c:v>
                </c:pt>
                <c:pt idx="16186">
                  <c:v>-9.4505388139405575</c:v>
                </c:pt>
                <c:pt idx="16187">
                  <c:v>-8.6683439845889172</c:v>
                </c:pt>
                <c:pt idx="16188">
                  <c:v>-9.6645594937653208</c:v>
                </c:pt>
                <c:pt idx="16189">
                  <c:v>-9.095698026076283</c:v>
                </c:pt>
                <c:pt idx="16190">
                  <c:v>-8.2374795863743255</c:v>
                </c:pt>
                <c:pt idx="16191">
                  <c:v>-9.4406119748774557</c:v>
                </c:pt>
                <c:pt idx="16192">
                  <c:v>-9.5376278544596644</c:v>
                </c:pt>
                <c:pt idx="16193">
                  <c:v>-8.1129532337831396</c:v>
                </c:pt>
                <c:pt idx="16194">
                  <c:v>-8.6638927851890912</c:v>
                </c:pt>
                <c:pt idx="16195">
                  <c:v>-8.8185498935387265</c:v>
                </c:pt>
                <c:pt idx="16196">
                  <c:v>-7.7429746119515634</c:v>
                </c:pt>
                <c:pt idx="16197">
                  <c:v>-8.3961385758145965</c:v>
                </c:pt>
                <c:pt idx="16198">
                  <c:v>-8.9100112894807637</c:v>
                </c:pt>
                <c:pt idx="16199">
                  <c:v>-8.2043295700779328</c:v>
                </c:pt>
                <c:pt idx="16200">
                  <c:v>-8.5227762376147052</c:v>
                </c:pt>
                <c:pt idx="16201">
                  <c:v>-8.1537538985389251</c:v>
                </c:pt>
                <c:pt idx="16202">
                  <c:v>-9.0733145046538244</c:v>
                </c:pt>
                <c:pt idx="16203">
                  <c:v>-9.5754547923943925</c:v>
                </c:pt>
                <c:pt idx="16204">
                  <c:v>-8.3079793883699828</c:v>
                </c:pt>
                <c:pt idx="16205">
                  <c:v>-8.094729413405906</c:v>
                </c:pt>
                <c:pt idx="16206">
                  <c:v>-8.1826255118139049</c:v>
                </c:pt>
                <c:pt idx="16207">
                  <c:v>-8.1216745109107489</c:v>
                </c:pt>
                <c:pt idx="16208">
                  <c:v>-8.1262477616009594</c:v>
                </c:pt>
                <c:pt idx="16209">
                  <c:v>-9.2831987210379179</c:v>
                </c:pt>
                <c:pt idx="16210">
                  <c:v>-7.7459929837164427</c:v>
                </c:pt>
                <c:pt idx="16211">
                  <c:v>-8.9613188910717962</c:v>
                </c:pt>
                <c:pt idx="16212">
                  <c:v>-8.986942649681442</c:v>
                </c:pt>
                <c:pt idx="16213">
                  <c:v>-7.5021444127091037</c:v>
                </c:pt>
                <c:pt idx="16214">
                  <c:v>-9.1653890183649729</c:v>
                </c:pt>
                <c:pt idx="16215">
                  <c:v>-8.6343663029694486</c:v>
                </c:pt>
                <c:pt idx="16216">
                  <c:v>-9.4792452179023154</c:v>
                </c:pt>
                <c:pt idx="16217">
                  <c:v>-9.4276907777821428</c:v>
                </c:pt>
                <c:pt idx="16218">
                  <c:v>-9.7119359617354686</c:v>
                </c:pt>
                <c:pt idx="16219">
                  <c:v>-8.6442659880203934</c:v>
                </c:pt>
                <c:pt idx="16220">
                  <c:v>-8.9187830705368896</c:v>
                </c:pt>
                <c:pt idx="16221">
                  <c:v>-8.9160559443913936</c:v>
                </c:pt>
                <c:pt idx="16222">
                  <c:v>-9.2483204059271529</c:v>
                </c:pt>
                <c:pt idx="16223">
                  <c:v>-9.504907235567611</c:v>
                </c:pt>
                <c:pt idx="16224">
                  <c:v>-8.4691211777858335</c:v>
                </c:pt>
                <c:pt idx="16225">
                  <c:v>-7.841920307386224</c:v>
                </c:pt>
                <c:pt idx="16226">
                  <c:v>-8.2919418020480471</c:v>
                </c:pt>
                <c:pt idx="16227">
                  <c:v>-7.2873609978861182</c:v>
                </c:pt>
                <c:pt idx="16228">
                  <c:v>-9.6249030949181833</c:v>
                </c:pt>
                <c:pt idx="16229">
                  <c:v>-9.4266401489141529</c:v>
                </c:pt>
                <c:pt idx="16230">
                  <c:v>-9.3193162366030506</c:v>
                </c:pt>
                <c:pt idx="16231">
                  <c:v>-8.9516073851706306</c:v>
                </c:pt>
                <c:pt idx="16232">
                  <c:v>-8.6583748224647561</c:v>
                </c:pt>
                <c:pt idx="16233">
                  <c:v>-8.6066742789247588</c:v>
                </c:pt>
                <c:pt idx="16234">
                  <c:v>-7.7477724194044839</c:v>
                </c:pt>
                <c:pt idx="16235">
                  <c:v>-7.9523847362566871</c:v>
                </c:pt>
                <c:pt idx="16236">
                  <c:v>-8.6732847469556855</c:v>
                </c:pt>
                <c:pt idx="16237">
                  <c:v>-9.4236255023536977</c:v>
                </c:pt>
                <c:pt idx="16238">
                  <c:v>-8.2291717543097374</c:v>
                </c:pt>
                <c:pt idx="16239">
                  <c:v>-8.8876049497044569</c:v>
                </c:pt>
                <c:pt idx="16240">
                  <c:v>-9.8156515966654698</c:v>
                </c:pt>
                <c:pt idx="16241">
                  <c:v>-9.1114586093615628</c:v>
                </c:pt>
                <c:pt idx="16242">
                  <c:v>-9.2237142268794727</c:v>
                </c:pt>
                <c:pt idx="16243">
                  <c:v>-8.7858319654473469</c:v>
                </c:pt>
                <c:pt idx="16244">
                  <c:v>-8.4759807379970873</c:v>
                </c:pt>
                <c:pt idx="16245">
                  <c:v>-8.8598621786003466</c:v>
                </c:pt>
                <c:pt idx="16246">
                  <c:v>-8.6858428784394857</c:v>
                </c:pt>
                <c:pt idx="16247">
                  <c:v>-9.3810580587840953</c:v>
                </c:pt>
                <c:pt idx="16248">
                  <c:v>-8.6797372071929537</c:v>
                </c:pt>
                <c:pt idx="16249">
                  <c:v>-9.1067706180671326</c:v>
                </c:pt>
                <c:pt idx="16250">
                  <c:v>-8.4283887954981314</c:v>
                </c:pt>
                <c:pt idx="16251">
                  <c:v>-8.7452397625685112</c:v>
                </c:pt>
                <c:pt idx="16252">
                  <c:v>-9.5456673764985922</c:v>
                </c:pt>
                <c:pt idx="16253">
                  <c:v>-7.3295215216372034</c:v>
                </c:pt>
                <c:pt idx="16254">
                  <c:v>-8.7224102921855593</c:v>
                </c:pt>
                <c:pt idx="16255">
                  <c:v>-8.072226241407515</c:v>
                </c:pt>
                <c:pt idx="16256">
                  <c:v>-9.3271251677928042</c:v>
                </c:pt>
                <c:pt idx="16257">
                  <c:v>-8.5337303852309212</c:v>
                </c:pt>
                <c:pt idx="16258">
                  <c:v>-8.5914248670592688</c:v>
                </c:pt>
                <c:pt idx="16259">
                  <c:v>-8.589148092587088</c:v>
                </c:pt>
                <c:pt idx="16260">
                  <c:v>-8.7411671837742055</c:v>
                </c:pt>
                <c:pt idx="16261">
                  <c:v>-8.5171786249863199</c:v>
                </c:pt>
                <c:pt idx="16262">
                  <c:v>-8.5849894432493308</c:v>
                </c:pt>
                <c:pt idx="16263">
                  <c:v>-8.9104648928707206</c:v>
                </c:pt>
                <c:pt idx="16264">
                  <c:v>-8.6970272182235373</c:v>
                </c:pt>
                <c:pt idx="16265">
                  <c:v>-7.5957512745620823</c:v>
                </c:pt>
                <c:pt idx="16266">
                  <c:v>-9.1625497089876156</c:v>
                </c:pt>
                <c:pt idx="16267">
                  <c:v>-9.6508387730701433</c:v>
                </c:pt>
                <c:pt idx="16268">
                  <c:v>-9.5428080056366476</c:v>
                </c:pt>
                <c:pt idx="16269">
                  <c:v>-8.712685730765001</c:v>
                </c:pt>
                <c:pt idx="16270">
                  <c:v>-8.8390773000955924</c:v>
                </c:pt>
                <c:pt idx="16271">
                  <c:v>-9.0019079257462238</c:v>
                </c:pt>
                <c:pt idx="16272">
                  <c:v>-8.5063924511015596</c:v>
                </c:pt>
                <c:pt idx="16273">
                  <c:v>-8.3849060671938975</c:v>
                </c:pt>
                <c:pt idx="16274">
                  <c:v>-8.4557413576424683</c:v>
                </c:pt>
                <c:pt idx="16275">
                  <c:v>-9.0844472717121256</c:v>
                </c:pt>
                <c:pt idx="16276">
                  <c:v>-8.6489055973202902</c:v>
                </c:pt>
                <c:pt idx="16277">
                  <c:v>-9.5319865912798321</c:v>
                </c:pt>
                <c:pt idx="16278">
                  <c:v>-9.1556078299219337</c:v>
                </c:pt>
                <c:pt idx="16279">
                  <c:v>-8.6956174456812967</c:v>
                </c:pt>
                <c:pt idx="16280">
                  <c:v>-8.9499740534812346</c:v>
                </c:pt>
                <c:pt idx="16281">
                  <c:v>-8.2653394248914882</c:v>
                </c:pt>
                <c:pt idx="16282">
                  <c:v>-9.2860817631763144</c:v>
                </c:pt>
                <c:pt idx="16283">
                  <c:v>-9.5654645955317115</c:v>
                </c:pt>
                <c:pt idx="16284">
                  <c:v>-8.7529656303736214</c:v>
                </c:pt>
                <c:pt idx="16285">
                  <c:v>-8.1414455515056119</c:v>
                </c:pt>
                <c:pt idx="16286">
                  <c:v>-8.929330610698452</c:v>
                </c:pt>
                <c:pt idx="16287">
                  <c:v>-9.4245498342200076</c:v>
                </c:pt>
                <c:pt idx="16288">
                  <c:v>-8.3757816336646975</c:v>
                </c:pt>
                <c:pt idx="16289">
                  <c:v>-9.2635106405802325</c:v>
                </c:pt>
                <c:pt idx="16290">
                  <c:v>-9.2307298082038951</c:v>
                </c:pt>
                <c:pt idx="16291">
                  <c:v>-8.6383748224647565</c:v>
                </c:pt>
                <c:pt idx="16292">
                  <c:v>-9.4115781324457117</c:v>
                </c:pt>
                <c:pt idx="16293">
                  <c:v>-8.3026122444430523</c:v>
                </c:pt>
                <c:pt idx="16294">
                  <c:v>-8.3757816336646975</c:v>
                </c:pt>
                <c:pt idx="16295">
                  <c:v>-8.4540405167639463</c:v>
                </c:pt>
                <c:pt idx="16296">
                  <c:v>-8.5422364405091482</c:v>
                </c:pt>
                <c:pt idx="16297">
                  <c:v>-8.7571516093853088</c:v>
                </c:pt>
                <c:pt idx="16298">
                  <c:v>-8.6523118957933463</c:v>
                </c:pt>
                <c:pt idx="16299">
                  <c:v>-9.1914204322109541</c:v>
                </c:pt>
                <c:pt idx="16300">
                  <c:v>-9.5093881137968328</c:v>
                </c:pt>
                <c:pt idx="16301">
                  <c:v>-9.5016278544596631</c:v>
                </c:pt>
                <c:pt idx="16302">
                  <c:v>-8.7179738593173415</c:v>
                </c:pt>
                <c:pt idx="16303">
                  <c:v>-8.68804990223183</c:v>
                </c:pt>
                <c:pt idx="16304">
                  <c:v>-8.3355790558310794</c:v>
                </c:pt>
                <c:pt idx="16305">
                  <c:v>-8.5025750705665413</c:v>
                </c:pt>
                <c:pt idx="16306">
                  <c:v>-9.1729372618012235</c:v>
                </c:pt>
                <c:pt idx="16307">
                  <c:v>-8.508183412658461</c:v>
                </c:pt>
                <c:pt idx="16308">
                  <c:v>-8.6409055973202911</c:v>
                </c:pt>
                <c:pt idx="16309">
                  <c:v>-7.5228223396811149</c:v>
                </c:pt>
                <c:pt idx="16310">
                  <c:v>-9.0458013489704321</c:v>
                </c:pt>
                <c:pt idx="16311">
                  <c:v>-9.3772404582270674</c:v>
                </c:pt>
                <c:pt idx="16312">
                  <c:v>-7.2443906911348694</c:v>
                </c:pt>
                <c:pt idx="16313">
                  <c:v>-8.9985629763584676</c:v>
                </c:pt>
                <c:pt idx="16314">
                  <c:v>-9.2965539748694361</c:v>
                </c:pt>
                <c:pt idx="16315">
                  <c:v>-8.4150277243575449</c:v>
                </c:pt>
                <c:pt idx="16316">
                  <c:v>-9.1472867382756267</c:v>
                </c:pt>
                <c:pt idx="16317">
                  <c:v>-7.9668860476854393</c:v>
                </c:pt>
                <c:pt idx="16318">
                  <c:v>-8.5079544922307466</c:v>
                </c:pt>
                <c:pt idx="16319">
                  <c:v>-9.51146856307588</c:v>
                </c:pt>
                <c:pt idx="16320">
                  <c:v>-9.6269697735157429</c:v>
                </c:pt>
                <c:pt idx="16321">
                  <c:v>-8.5386498759130554</c:v>
                </c:pt>
                <c:pt idx="16322">
                  <c:v>-8.0756140599629305</c:v>
                </c:pt>
                <c:pt idx="16323">
                  <c:v>-8.8838763229956381</c:v>
                </c:pt>
                <c:pt idx="16324">
                  <c:v>-7.9623305007193332</c:v>
                </c:pt>
                <c:pt idx="16325">
                  <c:v>-8.6394858482143917</c:v>
                </c:pt>
                <c:pt idx="16326">
                  <c:v>-8.2623452780395183</c:v>
                </c:pt>
                <c:pt idx="16327">
                  <c:v>-7.9919859416208547</c:v>
                </c:pt>
                <c:pt idx="16328">
                  <c:v>-8.3832330041527143</c:v>
                </c:pt>
                <c:pt idx="16329">
                  <c:v>-8.4029119315172682</c:v>
                </c:pt>
                <c:pt idx="16330">
                  <c:v>-9.3530580587840948</c:v>
                </c:pt>
                <c:pt idx="16331">
                  <c:v>-8.6346605854788585</c:v>
                </c:pt>
                <c:pt idx="16332">
                  <c:v>-8.2532790502269187</c:v>
                </c:pt>
                <c:pt idx="16333">
                  <c:v>-8.8044815438151378</c:v>
                </c:pt>
                <c:pt idx="16334">
                  <c:v>-8.5060859999600655</c:v>
                </c:pt>
                <c:pt idx="16335">
                  <c:v>-9.0332212082284435</c:v>
                </c:pt>
                <c:pt idx="16336">
                  <c:v>-7.7261438419585415</c:v>
                </c:pt>
                <c:pt idx="16337">
                  <c:v>-8.9071000795148354</c:v>
                </c:pt>
                <c:pt idx="16338">
                  <c:v>-9.2947048581825698</c:v>
                </c:pt>
                <c:pt idx="16339">
                  <c:v>-8.6790831419053696</c:v>
                </c:pt>
                <c:pt idx="16340">
                  <c:v>-8.4905750705665426</c:v>
                </c:pt>
                <c:pt idx="16341">
                  <c:v>-9.1177683838443517</c:v>
                </c:pt>
                <c:pt idx="16342">
                  <c:v>-9.5948583782680839</c:v>
                </c:pt>
                <c:pt idx="16343">
                  <c:v>-8.867168591281505</c:v>
                </c:pt>
                <c:pt idx="16344">
                  <c:v>-7.8384176037503472</c:v>
                </c:pt>
                <c:pt idx="16345">
                  <c:v>-6.8061165244189814</c:v>
                </c:pt>
                <c:pt idx="16346">
                  <c:v>-8.5899726528544829</c:v>
                </c:pt>
                <c:pt idx="16347">
                  <c:v>-7.9420402177390343</c:v>
                </c:pt>
                <c:pt idx="16348">
                  <c:v>-9.1101627789830939</c:v>
                </c:pt>
                <c:pt idx="16349">
                  <c:v>-8.7949783609240075</c:v>
                </c:pt>
                <c:pt idx="16350">
                  <c:v>-8.9763720095656065</c:v>
                </c:pt>
                <c:pt idx="16351">
                  <c:v>-8.5859726528544833</c:v>
                </c:pt>
                <c:pt idx="16352">
                  <c:v>-8.8239934061924306</c:v>
                </c:pt>
                <c:pt idx="16353">
                  <c:v>-8.3135634332634929</c:v>
                </c:pt>
                <c:pt idx="16354">
                  <c:v>-8.8599255671140948</c:v>
                </c:pt>
                <c:pt idx="16355">
                  <c:v>-9.3709022815859591</c:v>
                </c:pt>
                <c:pt idx="16356">
                  <c:v>-9.4459496144103596</c:v>
                </c:pt>
                <c:pt idx="16357">
                  <c:v>-8.326603379048656</c:v>
                </c:pt>
                <c:pt idx="16358">
                  <c:v>-8.1494676598650369</c:v>
                </c:pt>
                <c:pt idx="16359">
                  <c:v>-8.502722289567533</c:v>
                </c:pt>
                <c:pt idx="16360">
                  <c:v>-8.128066388869355</c:v>
                </c:pt>
                <c:pt idx="16361">
                  <c:v>-8.444299025703776</c:v>
                </c:pt>
                <c:pt idx="16362">
                  <c:v>-8.6997666132330433</c:v>
                </c:pt>
                <c:pt idx="16363">
                  <c:v>-8.2922560124655202</c:v>
                </c:pt>
                <c:pt idx="16364">
                  <c:v>-8.1964604340347336</c:v>
                </c:pt>
                <c:pt idx="16365">
                  <c:v>-8.6723077529289228</c:v>
                </c:pt>
                <c:pt idx="16366">
                  <c:v>-8.5792220860923845</c:v>
                </c:pt>
                <c:pt idx="16367">
                  <c:v>-9.6161322788398103</c:v>
                </c:pt>
                <c:pt idx="16368">
                  <c:v>-8.9053188910717971</c:v>
                </c:pt>
                <c:pt idx="16369">
                  <c:v>-9.6437506058920821</c:v>
                </c:pt>
                <c:pt idx="16370">
                  <c:v>-8.8138039099504475</c:v>
                </c:pt>
                <c:pt idx="16371">
                  <c:v>-8.489019592258515</c:v>
                </c:pt>
                <c:pt idx="16372">
                  <c:v>-9.4170187470540299</c:v>
                </c:pt>
                <c:pt idx="16373">
                  <c:v>-9.2141465513751122</c:v>
                </c:pt>
                <c:pt idx="16374">
                  <c:v>-8.7623008782813692</c:v>
                </c:pt>
                <c:pt idx="16375">
                  <c:v>-8.2577237107907724</c:v>
                </c:pt>
                <c:pt idx="16376">
                  <c:v>-8.5260327419838688</c:v>
                </c:pt>
                <c:pt idx="16377">
                  <c:v>-8.452496958309883</c:v>
                </c:pt>
                <c:pt idx="16378">
                  <c:v>-8.9209553821338847</c:v>
                </c:pt>
                <c:pt idx="16379">
                  <c:v>-9.6505072630400868</c:v>
                </c:pt>
                <c:pt idx="16380">
                  <c:v>-8.6583213664100143</c:v>
                </c:pt>
                <c:pt idx="16381">
                  <c:v>-8.8057019473619267</c:v>
                </c:pt>
                <c:pt idx="16382">
                  <c:v>-8.2018534209861755</c:v>
                </c:pt>
                <c:pt idx="16383">
                  <c:v>-8.1472009411682418</c:v>
                </c:pt>
                <c:pt idx="16384">
                  <c:v>-8.6766448668546072</c:v>
                </c:pt>
                <c:pt idx="16385">
                  <c:v>-8.327701707846872</c:v>
                </c:pt>
                <c:pt idx="16386">
                  <c:v>-9.31747551359204</c:v>
                </c:pt>
                <c:pt idx="16387">
                  <c:v>-8.784978155172368</c:v>
                </c:pt>
                <c:pt idx="16388">
                  <c:v>-9.4109531361784953</c:v>
                </c:pt>
                <c:pt idx="16389">
                  <c:v>-8.7008759330857828</c:v>
                </c:pt>
                <c:pt idx="16390">
                  <c:v>-9.2529345716125082</c:v>
                </c:pt>
                <c:pt idx="16391">
                  <c:v>-9.3274178508887999</c:v>
                </c:pt>
                <c:pt idx="16392">
                  <c:v>-9.0539698772658799</c:v>
                </c:pt>
                <c:pt idx="16393">
                  <c:v>-8.9996239359665591</c:v>
                </c:pt>
                <c:pt idx="16394">
                  <c:v>-9.3033915179011419</c:v>
                </c:pt>
                <c:pt idx="16395">
                  <c:v>-8.673085886901557</c:v>
                </c:pt>
                <c:pt idx="16396">
                  <c:v>-9.0296909652996842</c:v>
                </c:pt>
                <c:pt idx="16397">
                  <c:v>-9.0952890328916887</c:v>
                </c:pt>
                <c:pt idx="16398">
                  <c:v>-7.4552887783587165</c:v>
                </c:pt>
                <c:pt idx="16399">
                  <c:v>-9.5137741234488704</c:v>
                </c:pt>
                <c:pt idx="16400">
                  <c:v>-8.0290487444603826</c:v>
                </c:pt>
                <c:pt idx="16401">
                  <c:v>-8.3375868070830101</c:v>
                </c:pt>
                <c:pt idx="16402">
                  <c:v>-8.5505142010222688</c:v>
                </c:pt>
                <c:pt idx="16403">
                  <c:v>-8.2847163614689254</c:v>
                </c:pt>
                <c:pt idx="16404">
                  <c:v>-8.8064418922988512</c:v>
                </c:pt>
                <c:pt idx="16405">
                  <c:v>-8.3208826583534776</c:v>
                </c:pt>
                <c:pt idx="16406">
                  <c:v>-8.5284753284698489</c:v>
                </c:pt>
                <c:pt idx="16407">
                  <c:v>-8.7586913962926278</c:v>
                </c:pt>
                <c:pt idx="16408">
                  <c:v>-9.4993855601776485</c:v>
                </c:pt>
                <c:pt idx="16409">
                  <c:v>-9.3735612131331667</c:v>
                </c:pt>
                <c:pt idx="16410">
                  <c:v>-8.7562494802513058</c:v>
                </c:pt>
                <c:pt idx="16411">
                  <c:v>-8.0439550253398657</c:v>
                </c:pt>
                <c:pt idx="16412">
                  <c:v>-8.5411430507383219</c:v>
                </c:pt>
                <c:pt idx="16413">
                  <c:v>-8.8740354064840457</c:v>
                </c:pt>
                <c:pt idx="16414">
                  <c:v>-7.0624018253403076</c:v>
                </c:pt>
                <c:pt idx="16415">
                  <c:v>-9.1755426751829692</c:v>
                </c:pt>
                <c:pt idx="16416">
                  <c:v>-8.4083976394748294</c:v>
                </c:pt>
                <c:pt idx="16417">
                  <c:v>-8.7234697421697636</c:v>
                </c:pt>
                <c:pt idx="16418">
                  <c:v>-8.5158883055261505</c:v>
                </c:pt>
                <c:pt idx="16419">
                  <c:v>-8.781511024942521</c:v>
                </c:pt>
                <c:pt idx="16420">
                  <c:v>-9.3297863718420935</c:v>
                </c:pt>
                <c:pt idx="16421">
                  <c:v>-9.133484858387229</c:v>
                </c:pt>
                <c:pt idx="16422">
                  <c:v>-8.9407293729484998</c:v>
                </c:pt>
                <c:pt idx="16423">
                  <c:v>-8.6902434310808818</c:v>
                </c:pt>
                <c:pt idx="16424">
                  <c:v>-8.6540562969795261</c:v>
                </c:pt>
                <c:pt idx="16425">
                  <c:v>-7.9204813946847006</c:v>
                </c:pt>
                <c:pt idx="16426">
                  <c:v>-7.8247830563643639</c:v>
                </c:pt>
                <c:pt idx="16427">
                  <c:v>-8.8001443768826277</c:v>
                </c:pt>
                <c:pt idx="16428">
                  <c:v>-7.4280712808087266</c:v>
                </c:pt>
                <c:pt idx="16429">
                  <c:v>-9.3836792568427487</c:v>
                </c:pt>
                <c:pt idx="16430">
                  <c:v>-8.5908594504051319</c:v>
                </c:pt>
                <c:pt idx="16431">
                  <c:v>-9.1557142268794731</c:v>
                </c:pt>
                <c:pt idx="16432">
                  <c:v>-7.9067575846022287</c:v>
                </c:pt>
                <c:pt idx="16433">
                  <c:v>-8.5513077533577544</c:v>
                </c:pt>
                <c:pt idx="16434">
                  <c:v>-8.3634445058992668</c:v>
                </c:pt>
                <c:pt idx="16435">
                  <c:v>-8.8488130591612055</c:v>
                </c:pt>
                <c:pt idx="16436">
                  <c:v>-8.4575911746583685</c:v>
                </c:pt>
                <c:pt idx="16437">
                  <c:v>-8.0270963115143079</c:v>
                </c:pt>
                <c:pt idx="16438">
                  <c:v>-8.5702604145991899</c:v>
                </c:pt>
                <c:pt idx="16439">
                  <c:v>-8.8642827271783595</c:v>
                </c:pt>
                <c:pt idx="16440">
                  <c:v>-8.975777779288828</c:v>
                </c:pt>
                <c:pt idx="16441">
                  <c:v>-9.292553933703136</c:v>
                </c:pt>
                <c:pt idx="16442">
                  <c:v>-8.6184934023754032</c:v>
                </c:pt>
                <c:pt idx="16443">
                  <c:v>-7.9726227788563309</c:v>
                </c:pt>
                <c:pt idx="16444">
                  <c:v>-8.2916886482470176</c:v>
                </c:pt>
                <c:pt idx="16445">
                  <c:v>-8.7968380542750051</c:v>
                </c:pt>
                <c:pt idx="16446">
                  <c:v>-8.476431313044019</c:v>
                </c:pt>
                <c:pt idx="16447">
                  <c:v>-9.3281277372196687</c:v>
                </c:pt>
                <c:pt idx="16448">
                  <c:v>-8.9459418901941383</c:v>
                </c:pt>
                <c:pt idx="16449">
                  <c:v>-9.5854277137761414</c:v>
                </c:pt>
                <c:pt idx="16450">
                  <c:v>-8.2964623487432458</c:v>
                </c:pt>
                <c:pt idx="16451">
                  <c:v>-8.6043787149900712</c:v>
                </c:pt>
                <c:pt idx="16452">
                  <c:v>-9.2263584284572335</c:v>
                </c:pt>
                <c:pt idx="16453">
                  <c:v>-7.9137627336457514</c:v>
                </c:pt>
                <c:pt idx="16454">
                  <c:v>-8.6251563028422709</c:v>
                </c:pt>
                <c:pt idx="16455">
                  <c:v>-8.702764481671986</c:v>
                </c:pt>
                <c:pt idx="16456">
                  <c:v>-8.1779469258885342</c:v>
                </c:pt>
                <c:pt idx="16457">
                  <c:v>-8.7480337961872028</c:v>
                </c:pt>
                <c:pt idx="16458">
                  <c:v>-8.0472267922215881</c:v>
                </c:pt>
                <c:pt idx="16459">
                  <c:v>-8.0797434072473795</c:v>
                </c:pt>
                <c:pt idx="16460">
                  <c:v>-8.508989443249332</c:v>
                </c:pt>
                <c:pt idx="16461">
                  <c:v>-9.4394233127589544</c:v>
                </c:pt>
                <c:pt idx="16462">
                  <c:v>-8.3448630678657381</c:v>
                </c:pt>
                <c:pt idx="16463">
                  <c:v>-8.0631071924462425</c:v>
                </c:pt>
                <c:pt idx="16464">
                  <c:v>-8.8854577037277434</c:v>
                </c:pt>
                <c:pt idx="16465">
                  <c:v>-7.8787284437752989</c:v>
                </c:pt>
                <c:pt idx="16466">
                  <c:v>-8.7841443768826277</c:v>
                </c:pt>
                <c:pt idx="16467">
                  <c:v>-8.6167272640764185</c:v>
                </c:pt>
                <c:pt idx="16468">
                  <c:v>-9.263227175102168</c:v>
                </c:pt>
                <c:pt idx="16469">
                  <c:v>-8.4956113672220912</c:v>
                </c:pt>
                <c:pt idx="16470">
                  <c:v>-8.1938664813177358</c:v>
                </c:pt>
                <c:pt idx="16471">
                  <c:v>-8.7263008782813696</c:v>
                </c:pt>
                <c:pt idx="16472">
                  <c:v>-9.1595187547730568</c:v>
                </c:pt>
                <c:pt idx="16473">
                  <c:v>-8.49263164229707</c:v>
                </c:pt>
                <c:pt idx="16474">
                  <c:v>-8.4918883055261514</c:v>
                </c:pt>
                <c:pt idx="16475">
                  <c:v>-7.6454294223251837</c:v>
                </c:pt>
                <c:pt idx="16476">
                  <c:v>-7.9313984617446831</c:v>
                </c:pt>
                <c:pt idx="16477">
                  <c:v>-8.5009894432493311</c:v>
                </c:pt>
                <c:pt idx="16478">
                  <c:v>-8.0454548575703075</c:v>
                </c:pt>
                <c:pt idx="16479">
                  <c:v>-8.2381037146241134</c:v>
                </c:pt>
                <c:pt idx="16480">
                  <c:v>-9.1940198063997123</c:v>
                </c:pt>
                <c:pt idx="16481">
                  <c:v>-8.8722374538414943</c:v>
                </c:pt>
                <c:pt idx="16482">
                  <c:v>-9.4237511837024552</c:v>
                </c:pt>
                <c:pt idx="16483">
                  <c:v>-8.9420508586262173</c:v>
                </c:pt>
                <c:pt idx="16484">
                  <c:v>-8.7306127978236834</c:v>
                </c:pt>
                <c:pt idx="16485">
                  <c:v>-8.1120077545637432</c:v>
                </c:pt>
                <c:pt idx="16486">
                  <c:v>-8.3076975953971406</c:v>
                </c:pt>
                <c:pt idx="16487">
                  <c:v>-8.6657873591545158</c:v>
                </c:pt>
                <c:pt idx="16488">
                  <c:v>-9.5121195384120281</c:v>
                </c:pt>
                <c:pt idx="16489">
                  <c:v>-8.7389825449578069</c:v>
                </c:pt>
                <c:pt idx="16490">
                  <c:v>-8.173044781643835</c:v>
                </c:pt>
                <c:pt idx="16491">
                  <c:v>-8.7683775087630789</c:v>
                </c:pt>
                <c:pt idx="16492">
                  <c:v>-7.8589139072394616</c:v>
                </c:pt>
                <c:pt idx="16493">
                  <c:v>-8.4253499357167883</c:v>
                </c:pt>
                <c:pt idx="16494">
                  <c:v>-8.3849747365383021</c:v>
                </c:pt>
                <c:pt idx="16495">
                  <c:v>-8.5938428784394869</c:v>
                </c:pt>
                <c:pt idx="16496">
                  <c:v>-8.9176125282628451</c:v>
                </c:pt>
                <c:pt idx="16497">
                  <c:v>-8.2053262470113957</c:v>
                </c:pt>
                <c:pt idx="16498">
                  <c:v>-8.3760694365750972</c:v>
                </c:pt>
                <c:pt idx="16499">
                  <c:v>-8.3601375434512288</c:v>
                </c:pt>
                <c:pt idx="16500">
                  <c:v>-8.7178144100727373</c:v>
                </c:pt>
                <c:pt idx="16501">
                  <c:v>-7.73943177443115</c:v>
                </c:pt>
                <c:pt idx="16502">
                  <c:v>-8.0668235353437634</c:v>
                </c:pt>
                <c:pt idx="16503">
                  <c:v>-8.4857478415902872</c:v>
                </c:pt>
                <c:pt idx="16504">
                  <c:v>-8.3079346231345959</c:v>
                </c:pt>
                <c:pt idx="16505">
                  <c:v>-8.3173871674345872</c:v>
                </c:pt>
                <c:pt idx="16506">
                  <c:v>-9.0512890328916882</c:v>
                </c:pt>
                <c:pt idx="16507">
                  <c:v>-9.0154586093615627</c:v>
                </c:pt>
                <c:pt idx="16508">
                  <c:v>-9.7889177996873276</c:v>
                </c:pt>
                <c:pt idx="16509">
                  <c:v>-7.4017876483452278</c:v>
                </c:pt>
                <c:pt idx="16510">
                  <c:v>-8.4952553287877404</c:v>
                </c:pt>
                <c:pt idx="16511">
                  <c:v>-9.4006072814204948</c:v>
                </c:pt>
                <c:pt idx="16512">
                  <c:v>-8.489977428219575</c:v>
                </c:pt>
                <c:pt idx="16513">
                  <c:v>-8.7036610140559301</c:v>
                </c:pt>
                <c:pt idx="16514">
                  <c:v>-7.6072555159789248</c:v>
                </c:pt>
                <c:pt idx="16515">
                  <c:v>-8.8352344077206766</c:v>
                </c:pt>
                <c:pt idx="16516">
                  <c:v>-8.6675747750503191</c:v>
                </c:pt>
                <c:pt idx="16517">
                  <c:v>-7.868458063651242</c:v>
                </c:pt>
                <c:pt idx="16518">
                  <c:v>-7.1197289707177243</c:v>
                </c:pt>
                <c:pt idx="16519">
                  <c:v>-8.5220459329488172</c:v>
                </c:pt>
                <c:pt idx="16520">
                  <c:v>-8.7141216533583474</c:v>
                </c:pt>
                <c:pt idx="16521">
                  <c:v>-8.5071446284991108</c:v>
                </c:pt>
                <c:pt idx="16522">
                  <c:v>-8.7793601570716078</c:v>
                </c:pt>
                <c:pt idx="16523">
                  <c:v>-8.5873416338527822</c:v>
                </c:pt>
                <c:pt idx="16524">
                  <c:v>-8.2803002009877282</c:v>
                </c:pt>
                <c:pt idx="16525">
                  <c:v>-7.6677260898997952</c:v>
                </c:pt>
                <c:pt idx="16526">
                  <c:v>-8.4797252515978432</c:v>
                </c:pt>
                <c:pt idx="16527">
                  <c:v>-7.6611275094399556</c:v>
                </c:pt>
                <c:pt idx="16528">
                  <c:v>-9.3947545976286211</c:v>
                </c:pt>
                <c:pt idx="16529">
                  <c:v>-8.4853666805902481</c:v>
                </c:pt>
                <c:pt idx="16530">
                  <c:v>-7.9799937352649586</c:v>
                </c:pt>
                <c:pt idx="16531">
                  <c:v>-7.3081647013680895</c:v>
                </c:pt>
                <c:pt idx="16532">
                  <c:v>-8.670764481671986</c:v>
                </c:pt>
                <c:pt idx="16533">
                  <c:v>-7.9210440813724468</c:v>
                </c:pt>
                <c:pt idx="16534">
                  <c:v>-8.4524234050647706</c:v>
                </c:pt>
                <c:pt idx="16535">
                  <c:v>-8.4205351393139285</c:v>
                </c:pt>
                <c:pt idx="16536">
                  <c:v>-8.7664082667492842</c:v>
                </c:pt>
                <c:pt idx="16537">
                  <c:v>-9.3950652216808912</c:v>
                </c:pt>
                <c:pt idx="16538">
                  <c:v>-8.5897299119540307</c:v>
                </c:pt>
                <c:pt idx="16539">
                  <c:v>-8.2892084480372681</c:v>
                </c:pt>
                <c:pt idx="16540">
                  <c:v>-9.2565539337031364</c:v>
                </c:pt>
                <c:pt idx="16541">
                  <c:v>-8.2690286755992091</c:v>
                </c:pt>
                <c:pt idx="16542">
                  <c:v>-8.4243093804742166</c:v>
                </c:pt>
                <c:pt idx="16543">
                  <c:v>-8.5163372340710985</c:v>
                </c:pt>
                <c:pt idx="16544">
                  <c:v>-8.2484937011229356</c:v>
                </c:pt>
                <c:pt idx="16545">
                  <c:v>-7.9998492465581146</c:v>
                </c:pt>
                <c:pt idx="16546">
                  <c:v>-7.2178852118880004</c:v>
                </c:pt>
                <c:pt idx="16547">
                  <c:v>-8.7697736927697303</c:v>
                </c:pt>
                <c:pt idx="16548">
                  <c:v>-6.6068442916582635</c:v>
                </c:pt>
                <c:pt idx="16549">
                  <c:v>-7.8783305007193336</c:v>
                </c:pt>
                <c:pt idx="16550">
                  <c:v>-8.5116144913232787</c:v>
                </c:pt>
                <c:pt idx="16551">
                  <c:v>-8.3488801716027794</c:v>
                </c:pt>
                <c:pt idx="16552">
                  <c:v>-8.9524902710402863</c:v>
                </c:pt>
                <c:pt idx="16553">
                  <c:v>-9.2929612998535429</c:v>
                </c:pt>
                <c:pt idx="16554">
                  <c:v>-8.9121728277025625</c:v>
                </c:pt>
                <c:pt idx="16555">
                  <c:v>-7.5722852867115558</c:v>
                </c:pt>
                <c:pt idx="16556">
                  <c:v>-8.3716487751844681</c:v>
                </c:pt>
                <c:pt idx="16557">
                  <c:v>-8.8338901432882491</c:v>
                </c:pt>
                <c:pt idx="16558">
                  <c:v>-8.3770353906734254</c:v>
                </c:pt>
                <c:pt idx="16559">
                  <c:v>-8.9610478669988343</c:v>
                </c:pt>
                <c:pt idx="16560">
                  <c:v>-8.1851085999535425</c:v>
                </c:pt>
                <c:pt idx="16561">
                  <c:v>-9.1013677446857173</c:v>
                </c:pt>
                <c:pt idx="16562">
                  <c:v>-9.8329062923486674</c:v>
                </c:pt>
                <c:pt idx="16563">
                  <c:v>-9.1712825976261989</c:v>
                </c:pt>
                <c:pt idx="16564">
                  <c:v>-9.3205498342200066</c:v>
                </c:pt>
                <c:pt idx="16565">
                  <c:v>-8.9690377823432517</c:v>
                </c:pt>
                <c:pt idx="16566">
                  <c:v>-8.4430175326228003</c:v>
                </c:pt>
                <c:pt idx="16567">
                  <c:v>-8.4342364405091477</c:v>
                </c:pt>
                <c:pt idx="16568">
                  <c:v>-9.0055403776721992</c:v>
                </c:pt>
                <c:pt idx="16569">
                  <c:v>-8.6202647536007611</c:v>
                </c:pt>
                <c:pt idx="16570">
                  <c:v>-7.7657942194166356</c:v>
                </c:pt>
                <c:pt idx="16571">
                  <c:v>-8.3008630678657376</c:v>
                </c:pt>
                <c:pt idx="16572">
                  <c:v>-8.4411808033196269</c:v>
                </c:pt>
                <c:pt idx="16573">
                  <c:v>-8.1841769685566685</c:v>
                </c:pt>
                <c:pt idx="16574">
                  <c:v>-9.4098538766614155</c:v>
                </c:pt>
                <c:pt idx="16575">
                  <c:v>-8.8293255688496863</c:v>
                </c:pt>
                <c:pt idx="16576">
                  <c:v>-8.8054744836593812</c:v>
                </c:pt>
                <c:pt idx="16577">
                  <c:v>-8.2377279323454786</c:v>
                </c:pt>
                <c:pt idx="16578">
                  <c:v>-8.6798712572180072</c:v>
                </c:pt>
                <c:pt idx="16579">
                  <c:v>-8.2634811358364768</c:v>
                </c:pt>
                <c:pt idx="16580">
                  <c:v>-8.5134587634450938</c:v>
                </c:pt>
                <c:pt idx="16581">
                  <c:v>-8.7272379140995913</c:v>
                </c:pt>
                <c:pt idx="16582">
                  <c:v>-8.1339334148644671</c:v>
                </c:pt>
                <c:pt idx="16583">
                  <c:v>-8.5452847469556854</c:v>
                </c:pt>
                <c:pt idx="16584">
                  <c:v>-9.1285107901311999</c:v>
                </c:pt>
                <c:pt idx="16585">
                  <c:v>-8.6172397625685111</c:v>
                </c:pt>
                <c:pt idx="16586">
                  <c:v>-8.4107222895675324</c:v>
                </c:pt>
                <c:pt idx="16587">
                  <c:v>-7.4574338804178044</c:v>
                </c:pt>
                <c:pt idx="16588">
                  <c:v>-8.2378209205632125</c:v>
                </c:pt>
                <c:pt idx="16589">
                  <c:v>-8.4218789616521335</c:v>
                </c:pt>
                <c:pt idx="16590">
                  <c:v>-8.7177019473619257</c:v>
                </c:pt>
                <c:pt idx="16591">
                  <c:v>-8.6747876190975841</c:v>
                </c:pt>
                <c:pt idx="16592">
                  <c:v>-8.6091671837742059</c:v>
                </c:pt>
                <c:pt idx="16593">
                  <c:v>-8.3084395111093965</c:v>
                </c:pt>
                <c:pt idx="16594">
                  <c:v>-8.4164313130440185</c:v>
                </c:pt>
                <c:pt idx="16595">
                  <c:v>-8.4724405468191772</c:v>
                </c:pt>
                <c:pt idx="16596">
                  <c:v>-8.5335524420129918</c:v>
                </c:pt>
                <c:pt idx="16597">
                  <c:v>-7.6667423935559214</c:v>
                </c:pt>
                <c:pt idx="16598">
                  <c:v>-9.1131459125818299</c:v>
                </c:pt>
                <c:pt idx="16599">
                  <c:v>-8.2792378548473913</c:v>
                </c:pt>
                <c:pt idx="16600">
                  <c:v>-9.3137181990086173</c:v>
                </c:pt>
                <c:pt idx="16601">
                  <c:v>-8.8514405482354448</c:v>
                </c:pt>
                <c:pt idx="16602">
                  <c:v>-7.9123148311367935</c:v>
                </c:pt>
                <c:pt idx="16603">
                  <c:v>-7.2271368254733259</c:v>
                </c:pt>
                <c:pt idx="16604">
                  <c:v>-8.5006578514807352</c:v>
                </c:pt>
                <c:pt idx="16605">
                  <c:v>-8.134446317416776</c:v>
                </c:pt>
                <c:pt idx="16606">
                  <c:v>-8.3140727591729782</c:v>
                </c:pt>
                <c:pt idx="16607">
                  <c:v>-8.091167937811278</c:v>
                </c:pt>
                <c:pt idx="16608">
                  <c:v>-8.058322342324141</c:v>
                </c:pt>
                <c:pt idx="16609">
                  <c:v>-8.666787619097585</c:v>
                </c:pt>
                <c:pt idx="16610">
                  <c:v>-7.4997191262566423</c:v>
                </c:pt>
                <c:pt idx="16611">
                  <c:v>-8.7081686919526557</c:v>
                </c:pt>
                <c:pt idx="16612">
                  <c:v>-8.566562721776819</c:v>
                </c:pt>
                <c:pt idx="16613">
                  <c:v>-8.4278883055261513</c:v>
                </c:pt>
                <c:pt idx="16614">
                  <c:v>-9.0741492012960592</c:v>
                </c:pt>
                <c:pt idx="16615">
                  <c:v>-8.2186033790486572</c:v>
                </c:pt>
                <c:pt idx="16616">
                  <c:v>-8.4037083925163891</c:v>
                </c:pt>
                <c:pt idx="16617">
                  <c:v>-8.1915835423141488</c:v>
                </c:pt>
                <c:pt idx="16618">
                  <c:v>-8.1539212514681214</c:v>
                </c:pt>
                <c:pt idx="16619">
                  <c:v>-9.0718069375023731</c:v>
                </c:pt>
                <c:pt idx="16620">
                  <c:v>-8.2492084480372689</c:v>
                </c:pt>
                <c:pt idx="16621">
                  <c:v>-8.5958138898668874</c:v>
                </c:pt>
                <c:pt idx="16622">
                  <c:v>-8.1696565294143841</c:v>
                </c:pt>
                <c:pt idx="16623">
                  <c:v>-8.6500677458917057</c:v>
                </c:pt>
                <c:pt idx="16624">
                  <c:v>-8.3993471577580934</c:v>
                </c:pt>
                <c:pt idx="16625">
                  <c:v>-7.5838270876269602</c:v>
                </c:pt>
                <c:pt idx="16626">
                  <c:v>-8.3059561738258125</c:v>
                </c:pt>
                <c:pt idx="16627">
                  <c:v>-9.3608430618648537</c:v>
                </c:pt>
                <c:pt idx="16628">
                  <c:v>-8.3932290415637265</c:v>
                </c:pt>
                <c:pt idx="16629">
                  <c:v>-8.4898594965381573</c:v>
                </c:pt>
                <c:pt idx="16630">
                  <c:v>-8.2767037869662463</c:v>
                </c:pt>
                <c:pt idx="16631">
                  <c:v>-7.6368831621179796</c:v>
                </c:pt>
                <c:pt idx="16632">
                  <c:v>-8.7326693970972418</c:v>
                </c:pt>
                <c:pt idx="16633">
                  <c:v>-8.9014252938403633</c:v>
                </c:pt>
                <c:pt idx="16634">
                  <c:v>-8.989139945699316</c:v>
                </c:pt>
                <c:pt idx="16635">
                  <c:v>-8.3183265974023062</c:v>
                </c:pt>
                <c:pt idx="16636">
                  <c:v>-8.6885427521524203</c:v>
                </c:pt>
                <c:pt idx="16637">
                  <c:v>-9.0875187547730558</c:v>
                </c:pt>
                <c:pt idx="16638">
                  <c:v>-9.4238216905027947</c:v>
                </c:pt>
                <c:pt idx="16639">
                  <c:v>-8.4758678266731469</c:v>
                </c:pt>
                <c:pt idx="16640">
                  <c:v>-8.6098941061047949</c:v>
                </c:pt>
                <c:pt idx="16641">
                  <c:v>-8.471500055822748</c:v>
                </c:pt>
                <c:pt idx="16642">
                  <c:v>-8.677485112920202</c:v>
                </c:pt>
                <c:pt idx="16643">
                  <c:v>-8.4683372340710967</c:v>
                </c:pt>
                <c:pt idx="16644">
                  <c:v>-8.1199779110145442</c:v>
                </c:pt>
                <c:pt idx="16645">
                  <c:v>-8.7540669646708444</c:v>
                </c:pt>
                <c:pt idx="16646">
                  <c:v>-8.6600878997301116</c:v>
                </c:pt>
                <c:pt idx="16647">
                  <c:v>-8.1555785920174877</c:v>
                </c:pt>
                <c:pt idx="16648">
                  <c:v>-8.6444811649598456</c:v>
                </c:pt>
                <c:pt idx="16649">
                  <c:v>-8.7114566542800702</c:v>
                </c:pt>
                <c:pt idx="16650">
                  <c:v>-8.0261822538698055</c:v>
                </c:pt>
                <c:pt idx="16651">
                  <c:v>-7.9980473581043547</c:v>
                </c:pt>
                <c:pt idx="16652">
                  <c:v>-8.0461894889233445</c:v>
                </c:pt>
                <c:pt idx="16653">
                  <c:v>-8.7031047729717983</c:v>
                </c:pt>
                <c:pt idx="16654">
                  <c:v>-8.6719801937499597</c:v>
                </c:pt>
                <c:pt idx="16655">
                  <c:v>-8.8310446569908052</c:v>
                </c:pt>
                <c:pt idx="16656">
                  <c:v>-8.0369723176432188</c:v>
                </c:pt>
                <c:pt idx="16657">
                  <c:v>-8.3851828984228867</c:v>
                </c:pt>
                <c:pt idx="16658">
                  <c:v>-8.7034566542800711</c:v>
                </c:pt>
                <c:pt idx="16659">
                  <c:v>-8.7876593580039781</c:v>
                </c:pt>
                <c:pt idx="16660">
                  <c:v>-8.5983587164201296</c:v>
                </c:pt>
                <c:pt idx="16661">
                  <c:v>-8.5606176925164483</c:v>
                </c:pt>
                <c:pt idx="16662">
                  <c:v>-8.9339698772658807</c:v>
                </c:pt>
                <c:pt idx="16663">
                  <c:v>-8.7625966917790592</c:v>
                </c:pt>
                <c:pt idx="16664">
                  <c:v>-7.5628390119948294</c:v>
                </c:pt>
                <c:pt idx="16665">
                  <c:v>-8.6470456402628706</c:v>
                </c:pt>
                <c:pt idx="16666">
                  <c:v>-7.9496767286498189</c:v>
                </c:pt>
                <c:pt idx="16667">
                  <c:v>-9.0237676165048484</c:v>
                </c:pt>
                <c:pt idx="16668">
                  <c:v>-9.4387384915839938</c:v>
                </c:pt>
                <c:pt idx="16669">
                  <c:v>-8.1818883665002762</c:v>
                </c:pt>
                <c:pt idx="16670">
                  <c:v>-8.2927259664353841</c:v>
                </c:pt>
                <c:pt idx="16671">
                  <c:v>-7.9703605871136798</c:v>
                </c:pt>
                <c:pt idx="16672">
                  <c:v>-7.6061225116463973</c:v>
                </c:pt>
                <c:pt idx="16673">
                  <c:v>-8.6278712572180076</c:v>
                </c:pt>
                <c:pt idx="16674">
                  <c:v>-8.506686578324965</c:v>
                </c:pt>
                <c:pt idx="16675">
                  <c:v>-8.7231685912815049</c:v>
                </c:pt>
                <c:pt idx="16676">
                  <c:v>-6.1765516863002867</c:v>
                </c:pt>
                <c:pt idx="16677">
                  <c:v>-8.3533749160367599</c:v>
                </c:pt>
                <c:pt idx="16678">
                  <c:v>-8.7653188910717965</c:v>
                </c:pt>
                <c:pt idx="16679">
                  <c:v>-7.8846805497543757</c:v>
                </c:pt>
                <c:pt idx="16680">
                  <c:v>-8.7670483904997418</c:v>
                </c:pt>
                <c:pt idx="16681">
                  <c:v>-8.588421375412107</c:v>
                </c:pt>
                <c:pt idx="16682">
                  <c:v>-8.5033416338527825</c:v>
                </c:pt>
                <c:pt idx="16683">
                  <c:v>-9.3075356107554814</c:v>
                </c:pt>
                <c:pt idx="16684">
                  <c:v>-8.9220831712850615</c:v>
                </c:pt>
                <c:pt idx="16685">
                  <c:v>-8.9759444378874438</c:v>
                </c:pt>
                <c:pt idx="16686">
                  <c:v>-8.7293633214309914</c:v>
                </c:pt>
                <c:pt idx="16687">
                  <c:v>-7.4100682750589089</c:v>
                </c:pt>
                <c:pt idx="16688">
                  <c:v>-8.393105071741207</c:v>
                </c:pt>
                <c:pt idx="16689">
                  <c:v>-8.1047554231574388</c:v>
                </c:pt>
                <c:pt idx="16690">
                  <c:v>-8.6275959206946933</c:v>
                </c:pt>
                <c:pt idx="16691">
                  <c:v>-8.6197619197760815</c:v>
                </c:pt>
                <c:pt idx="16692">
                  <c:v>-8.46572540763486</c:v>
                </c:pt>
                <c:pt idx="16693">
                  <c:v>-8.6439991203592079</c:v>
                </c:pt>
                <c:pt idx="16694">
                  <c:v>-8.4225269991804144</c:v>
                </c:pt>
                <c:pt idx="16695">
                  <c:v>-7.9704417730993562</c:v>
                </c:pt>
                <c:pt idx="16696">
                  <c:v>-8.2856284964246623</c:v>
                </c:pt>
                <c:pt idx="16697">
                  <c:v>-8.1089074955728648</c:v>
                </c:pt>
                <c:pt idx="16698">
                  <c:v>-8.344579388076486</c:v>
                </c:pt>
                <c:pt idx="16699">
                  <c:v>-8.1521159190179091</c:v>
                </c:pt>
                <c:pt idx="16700">
                  <c:v>-8.4864762503339826</c:v>
                </c:pt>
                <c:pt idx="16701">
                  <c:v>-7.6342744317590396</c:v>
                </c:pt>
                <c:pt idx="16702">
                  <c:v>-7.5463417887962958</c:v>
                </c:pt>
                <c:pt idx="16703">
                  <c:v>-8.0281753802815725</c:v>
                </c:pt>
                <c:pt idx="16704">
                  <c:v>-8.5991804668991048</c:v>
                </c:pt>
                <c:pt idx="16705">
                  <c:v>-8.2937110725152046</c:v>
                </c:pt>
                <c:pt idx="16706">
                  <c:v>-8.7396646482469684</c:v>
                </c:pt>
                <c:pt idx="16707">
                  <c:v>-7.6117894784135434</c:v>
                </c:pt>
                <c:pt idx="16708">
                  <c:v>-9.3073973451939054</c:v>
                </c:pt>
                <c:pt idx="16709">
                  <c:v>-8.3740327419838678</c:v>
                </c:pt>
                <c:pt idx="16710">
                  <c:v>-8.8200812919165141</c:v>
                </c:pt>
                <c:pt idx="16711">
                  <c:v>-7.9736596829846054</c:v>
                </c:pt>
                <c:pt idx="16712">
                  <c:v>-8.5184939835414735</c:v>
                </c:pt>
                <c:pt idx="16713">
                  <c:v>-8.1628953908059234</c:v>
                </c:pt>
                <c:pt idx="16714">
                  <c:v>-7.605326704581997</c:v>
                </c:pt>
                <c:pt idx="16715">
                  <c:v>-8.2503957147311908</c:v>
                </c:pt>
                <c:pt idx="16716">
                  <c:v>-8.1268539315092472</c:v>
                </c:pt>
                <c:pt idx="16717">
                  <c:v>-8.3397957261166855</c:v>
                </c:pt>
                <c:pt idx="16718">
                  <c:v>-8.3298282023958237</c:v>
                </c:pt>
                <c:pt idx="16719">
                  <c:v>-8.9519389529800968</c:v>
                </c:pt>
                <c:pt idx="16720">
                  <c:v>-8.8191845069494299</c:v>
                </c:pt>
                <c:pt idx="16721">
                  <c:v>-7.9814293612234994</c:v>
                </c:pt>
                <c:pt idx="16722">
                  <c:v>-8.4736366282639572</c:v>
                </c:pt>
                <c:pt idx="16723">
                  <c:v>-7.225639313274888</c:v>
                </c:pt>
                <c:pt idx="16724">
                  <c:v>-8.5008211894363885</c:v>
                </c:pt>
                <c:pt idx="16725">
                  <c:v>-8.1157772969603865</c:v>
                </c:pt>
                <c:pt idx="16726">
                  <c:v>-8.3751057102104056</c:v>
                </c:pt>
                <c:pt idx="16727">
                  <c:v>-8.613023077574109</c:v>
                </c:pt>
                <c:pt idx="16728">
                  <c:v>-8.776040195455538</c:v>
                </c:pt>
                <c:pt idx="16729">
                  <c:v>-8.6557928207387551</c:v>
                </c:pt>
                <c:pt idx="16730">
                  <c:v>-7.3693145605517181</c:v>
                </c:pt>
                <c:pt idx="16731">
                  <c:v>-8.8737455931302058</c:v>
                </c:pt>
                <c:pt idx="16732">
                  <c:v>-8.5148454161377298</c:v>
                </c:pt>
                <c:pt idx="16733">
                  <c:v>-8.4599598150717483</c:v>
                </c:pt>
                <c:pt idx="16734">
                  <c:v>-7.8306897811514498</c:v>
                </c:pt>
                <c:pt idx="16735">
                  <c:v>-8.314890696673638</c:v>
                </c:pt>
                <c:pt idx="16736">
                  <c:v>-8.920424763309132</c:v>
                </c:pt>
                <c:pt idx="16737">
                  <c:v>-8.3875316140095446</c:v>
                </c:pt>
                <c:pt idx="16738">
                  <c:v>-8.8902160369592931</c:v>
                </c:pt>
                <c:pt idx="16739">
                  <c:v>-8.8180402900421484</c:v>
                </c:pt>
                <c:pt idx="16740">
                  <c:v>-7.9038919529155924</c:v>
                </c:pt>
                <c:pt idx="16741">
                  <c:v>-8.198368912630599</c:v>
                </c:pt>
                <c:pt idx="16742">
                  <c:v>-7.3726232355511119</c:v>
                </c:pt>
                <c:pt idx="16743">
                  <c:v>-7.8882848478530043</c:v>
                </c:pt>
                <c:pt idx="16744">
                  <c:v>-9.1304805697696025</c:v>
                </c:pt>
                <c:pt idx="16745">
                  <c:v>-8.8411455626321409</c:v>
                </c:pt>
                <c:pt idx="16746">
                  <c:v>-7.3877218927236372</c:v>
                </c:pt>
                <c:pt idx="16747">
                  <c:v>-8.4403118957933465</c:v>
                </c:pt>
                <c:pt idx="16748">
                  <c:v>-7.3664601739256863</c:v>
                </c:pt>
                <c:pt idx="16749">
                  <c:v>-7.8568376400812161</c:v>
                </c:pt>
                <c:pt idx="16750">
                  <c:v>-8.2646977467570988</c:v>
                </c:pt>
                <c:pt idx="16751">
                  <c:v>-8.3445511399806076</c:v>
                </c:pt>
                <c:pt idx="16752">
                  <c:v>-8.1316886482470174</c:v>
                </c:pt>
                <c:pt idx="16753">
                  <c:v>-8.4371387297099556</c:v>
                </c:pt>
                <c:pt idx="16754">
                  <c:v>-8.3060859999600662</c:v>
                </c:pt>
                <c:pt idx="16755">
                  <c:v>-8.2025961383984267</c:v>
                </c:pt>
                <c:pt idx="16756">
                  <c:v>-7.9316019027813836</c:v>
                </c:pt>
                <c:pt idx="16757">
                  <c:v>-7.6636299668254368</c:v>
                </c:pt>
                <c:pt idx="16758">
                  <c:v>-8.4418683405148549</c:v>
                </c:pt>
                <c:pt idx="16759">
                  <c:v>-7.4654888476816179</c:v>
                </c:pt>
                <c:pt idx="16760">
                  <c:v>-8.1169883991717811</c:v>
                </c:pt>
                <c:pt idx="16761">
                  <c:v>-8.0394495722124848</c:v>
                </c:pt>
                <c:pt idx="16762">
                  <c:v>-8.6481370103421096</c:v>
                </c:pt>
                <c:pt idx="16763">
                  <c:v>-8.6231047729717982</c:v>
                </c:pt>
                <c:pt idx="16764">
                  <c:v>-7.4550486086255789</c:v>
                </c:pt>
                <c:pt idx="16765">
                  <c:v>-8.705890143288249</c:v>
                </c:pt>
                <c:pt idx="16766">
                  <c:v>-7.1792312268299936</c:v>
                </c:pt>
                <c:pt idx="16767">
                  <c:v>-7.4608894822180618</c:v>
                </c:pt>
                <c:pt idx="16768">
                  <c:v>-8.0359779110145446</c:v>
                </c:pt>
                <c:pt idx="16769">
                  <c:v>-8.395457866536745</c:v>
                </c:pt>
                <c:pt idx="16770">
                  <c:v>-8.1993182840168224</c:v>
                </c:pt>
                <c:pt idx="16771">
                  <c:v>-8.2731786249863219</c:v>
                </c:pt>
                <c:pt idx="16772">
                  <c:v>-7.5171275094399563</c:v>
                </c:pt>
                <c:pt idx="16773">
                  <c:v>-7.7353538450276904</c:v>
                </c:pt>
                <c:pt idx="16774">
                  <c:v>-7.7696384024518501</c:v>
                </c:pt>
                <c:pt idx="16775">
                  <c:v>-8.8857670962989985</c:v>
                </c:pt>
                <c:pt idx="16776">
                  <c:v>-8.2903647719811691</c:v>
                </c:pt>
                <c:pt idx="16777">
                  <c:v>-8.1166495259638154</c:v>
                </c:pt>
                <c:pt idx="16778">
                  <c:v>-8.1734877273416409</c:v>
                </c:pt>
                <c:pt idx="16779">
                  <c:v>-8.4904627011622456</c:v>
                </c:pt>
                <c:pt idx="16780">
                  <c:v>-8.4990559450677683</c:v>
                </c:pt>
                <c:pt idx="16781">
                  <c:v>-8.3516694957576174</c:v>
                </c:pt>
                <c:pt idx="16782">
                  <c:v>-8.3806643319685836</c:v>
                </c:pt>
                <c:pt idx="16783">
                  <c:v>-8.7182284510601793</c:v>
                </c:pt>
                <c:pt idx="16784">
                  <c:v>-8.4851136111206866</c:v>
                </c:pt>
                <c:pt idx="16785">
                  <c:v>-8.7360401954555371</c:v>
                </c:pt>
                <c:pt idx="16786">
                  <c:v>-7.8993826660725057</c:v>
                </c:pt>
                <c:pt idx="16787">
                  <c:v>-7.9085887826071373</c:v>
                </c:pt>
                <c:pt idx="16788">
                  <c:v>-7.4884887511577736</c:v>
                </c:pt>
                <c:pt idx="16789">
                  <c:v>-8.3107026843695913</c:v>
                </c:pt>
                <c:pt idx="16790">
                  <c:v>-8.4901473791232025</c:v>
                </c:pt>
                <c:pt idx="16791">
                  <c:v>-7.6549427171350288</c:v>
                </c:pt>
                <c:pt idx="16792">
                  <c:v>-8.1251945778957939</c:v>
                </c:pt>
                <c:pt idx="16793">
                  <c:v>-8.7060396729044935</c:v>
                </c:pt>
                <c:pt idx="16794">
                  <c:v>-8.9199128797006466</c:v>
                </c:pt>
                <c:pt idx="16795">
                  <c:v>-8.0295602932973242</c:v>
                </c:pt>
                <c:pt idx="16796">
                  <c:v>-8.4672837957140228</c:v>
                </c:pt>
                <c:pt idx="16797">
                  <c:v>-7.7423805554912146</c:v>
                </c:pt>
                <c:pt idx="16798">
                  <c:v>-6.6224886821024596</c:v>
                </c:pt>
                <c:pt idx="16799">
                  <c:v>-8.0138296317544349</c:v>
                </c:pt>
                <c:pt idx="16800">
                  <c:v>-8.6818901432882498</c:v>
                </c:pt>
                <c:pt idx="16801">
                  <c:v>-8.0907559433632912</c:v>
                </c:pt>
                <c:pt idx="16802">
                  <c:v>-8.1252856841942922</c:v>
                </c:pt>
                <c:pt idx="16803">
                  <c:v>-8.3255271407989984</c:v>
                </c:pt>
                <c:pt idx="16804">
                  <c:v>-7.9619202024219975</c:v>
                </c:pt>
                <c:pt idx="16805">
                  <c:v>-8.775777779288827</c:v>
                </c:pt>
                <c:pt idx="16806">
                  <c:v>-7.3877440248079527</c:v>
                </c:pt>
                <c:pt idx="16807">
                  <c:v>-9.0784805697696029</c:v>
                </c:pt>
                <c:pt idx="16808">
                  <c:v>-8.4911116510917033</c:v>
                </c:pt>
                <c:pt idx="16809">
                  <c:v>-8.4887997280770353</c:v>
                </c:pt>
                <c:pt idx="16810">
                  <c:v>-7.9966102536962094</c:v>
                </c:pt>
                <c:pt idx="16811">
                  <c:v>-8.4018683405148558</c:v>
                </c:pt>
                <c:pt idx="16812">
                  <c:v>-8.2688227122415654</c:v>
                </c:pt>
                <c:pt idx="16813">
                  <c:v>-7.1554378193309454</c:v>
                </c:pt>
                <c:pt idx="16814">
                  <c:v>-7.2684144120688918</c:v>
                </c:pt>
                <c:pt idx="16815">
                  <c:v>-8.2225431052250411</c:v>
                </c:pt>
                <c:pt idx="16816">
                  <c:v>-8.4207272640764188</c:v>
                </c:pt>
                <c:pt idx="16817">
                  <c:v>-8.2684626753602224</c:v>
                </c:pt>
                <c:pt idx="16818">
                  <c:v>-7.4395965380864206</c:v>
                </c:pt>
                <c:pt idx="16819">
                  <c:v>-8.0441552687672697</c:v>
                </c:pt>
                <c:pt idx="16820">
                  <c:v>-7.9594956926754721</c:v>
                </c:pt>
                <c:pt idx="16821">
                  <c:v>-7.2128217743130039</c:v>
                </c:pt>
                <c:pt idx="16822">
                  <c:v>-8.4860845729162584</c:v>
                </c:pt>
                <c:pt idx="16823">
                  <c:v>-8.5135858657329884</c:v>
                </c:pt>
                <c:pt idx="16824">
                  <c:v>-7.9600685611927977</c:v>
                </c:pt>
                <c:pt idx="16825">
                  <c:v>-8.2601027876551321</c:v>
                </c:pt>
                <c:pt idx="16826">
                  <c:v>-8.5571102769483272</c:v>
                </c:pt>
                <c:pt idx="16827">
                  <c:v>-8.6728761242190338</c:v>
                </c:pt>
                <c:pt idx="16828">
                  <c:v>-8.2571828984228866</c:v>
                </c:pt>
                <c:pt idx="16829">
                  <c:v>-6.8504253797407859</c:v>
                </c:pt>
                <c:pt idx="16830">
                  <c:v>-8.7048523349872937</c:v>
                </c:pt>
                <c:pt idx="16831">
                  <c:v>-8.1388155493447698</c:v>
                </c:pt>
                <c:pt idx="16832">
                  <c:v>-8.3062912187360549</c:v>
                </c:pt>
                <c:pt idx="16833">
                  <c:v>-8.2314803863442378</c:v>
                </c:pt>
                <c:pt idx="16834">
                  <c:v>-7.5244645963570553</c:v>
                </c:pt>
                <c:pt idx="16835">
                  <c:v>-7.7338078353451847</c:v>
                </c:pt>
                <c:pt idx="16836">
                  <c:v>-8.6872545692237573</c:v>
                </c:pt>
                <c:pt idx="16837">
                  <c:v>-8.0005672543680504</c:v>
                </c:pt>
                <c:pt idx="16838">
                  <c:v>-8.5151806043955673</c:v>
                </c:pt>
                <c:pt idx="16839">
                  <c:v>-8.9803462240634389</c:v>
                </c:pt>
                <c:pt idx="16840">
                  <c:v>-6.4927189680219239</c:v>
                </c:pt>
                <c:pt idx="16841">
                  <c:v>-8.8454434506075685</c:v>
                </c:pt>
                <c:pt idx="16842">
                  <c:v>-7.8738784180315795</c:v>
                </c:pt>
                <c:pt idx="16843">
                  <c:v>-8.1971784718511671</c:v>
                </c:pt>
                <c:pt idx="16844">
                  <c:v>-8.3803764406552741</c:v>
                </c:pt>
                <c:pt idx="16845">
                  <c:v>-8.9590723999103705</c:v>
                </c:pt>
                <c:pt idx="16846">
                  <c:v>-8.2142257486379204</c:v>
                </c:pt>
                <c:pt idx="16847">
                  <c:v>-7.4161830653937963</c:v>
                </c:pt>
                <c:pt idx="16848">
                  <c:v>-8.2802354597264589</c:v>
                </c:pt>
                <c:pt idx="16849">
                  <c:v>-7.8351071924462428</c:v>
                </c:pt>
                <c:pt idx="16850">
                  <c:v>-7.753219467681749</c:v>
                </c:pt>
                <c:pt idx="16851">
                  <c:v>-8.4228454161377311</c:v>
                </c:pt>
                <c:pt idx="16852">
                  <c:v>-7.6865321266709588</c:v>
                </c:pt>
                <c:pt idx="16853">
                  <c:v>-8.5423180200357773</c:v>
                </c:pt>
                <c:pt idx="16854">
                  <c:v>-8.1669627347266598</c:v>
                </c:pt>
                <c:pt idx="16855">
                  <c:v>-7.0645429662842094</c:v>
                </c:pt>
                <c:pt idx="16856">
                  <c:v>-8.2889761944870752</c:v>
                </c:pt>
                <c:pt idx="16857">
                  <c:v>-8.4024939835414756</c:v>
                </c:pt>
                <c:pt idx="16858">
                  <c:v>-8.7900831712850618</c:v>
                </c:pt>
                <c:pt idx="16859">
                  <c:v>-8.1523457779262642</c:v>
                </c:pt>
                <c:pt idx="16860">
                  <c:v>-7.7450131275064571</c:v>
                </c:pt>
                <c:pt idx="16861">
                  <c:v>-8.8684133507214664</c:v>
                </c:pt>
                <c:pt idx="16862">
                  <c:v>-7.3160050292846046</c:v>
                </c:pt>
                <c:pt idx="16863">
                  <c:v>-7.8253673783788873</c:v>
                </c:pt>
                <c:pt idx="16864">
                  <c:v>-8.8805298710195935</c:v>
                </c:pt>
                <c:pt idx="16865">
                  <c:v>-7.0615297334977258</c:v>
                </c:pt>
                <c:pt idx="16866">
                  <c:v>-7.1872057589034926</c:v>
                </c:pt>
                <c:pt idx="16867">
                  <c:v>-7.8822966467150852</c:v>
                </c:pt>
                <c:pt idx="16868">
                  <c:v>-8.0385254890992321</c:v>
                </c:pt>
                <c:pt idx="16869">
                  <c:v>-8.3019172053367729</c:v>
                </c:pt>
                <c:pt idx="16870">
                  <c:v>-8.3778897694004844</c:v>
                </c:pt>
                <c:pt idx="16871">
                  <c:v>-8.3407252143658894</c:v>
                </c:pt>
                <c:pt idx="16872">
                  <c:v>-7.9826371749769693</c:v>
                </c:pt>
                <c:pt idx="16873">
                  <c:v>-8.324343984588916</c:v>
                </c:pt>
                <c:pt idx="16874">
                  <c:v>-8.4063994140925988</c:v>
                </c:pt>
                <c:pt idx="16875">
                  <c:v>-8.1450055492939573</c:v>
                </c:pt>
                <c:pt idx="16876">
                  <c:v>-8.4470185396339961</c:v>
                </c:pt>
                <c:pt idx="16877">
                  <c:v>-8.4281942614877146</c:v>
                </c:pt>
                <c:pt idx="16878">
                  <c:v>-8.7306147877766058</c:v>
                </c:pt>
                <c:pt idx="16879">
                  <c:v>-8.4448894912756636</c:v>
                </c:pt>
                <c:pt idx="16880">
                  <c:v>-8.2896542355515113</c:v>
                </c:pt>
                <c:pt idx="16881">
                  <c:v>-7.3552162540057697</c:v>
                </c:pt>
                <c:pt idx="16882">
                  <c:v>-7.3304654545970793</c:v>
                </c:pt>
                <c:pt idx="16883">
                  <c:v>-7.9057238363866551</c:v>
                </c:pt>
                <c:pt idx="16884">
                  <c:v>-8.0158394718034582</c:v>
                </c:pt>
                <c:pt idx="16885">
                  <c:v>-7.3197421959444222</c:v>
                </c:pt>
                <c:pt idx="16886">
                  <c:v>-8.4738144100727375</c:v>
                </c:pt>
                <c:pt idx="16887">
                  <c:v>-8.3123439845889155</c:v>
                </c:pt>
                <c:pt idx="16888">
                  <c:v>-8.8971320424403562</c:v>
                </c:pt>
                <c:pt idx="16889">
                  <c:v>-8.1832741361687091</c:v>
                </c:pt>
                <c:pt idx="16890">
                  <c:v>-8.3859685993391206</c:v>
                </c:pt>
                <c:pt idx="16891">
                  <c:v>-7.7941248066693198</c:v>
                </c:pt>
                <c:pt idx="16892">
                  <c:v>-8.3312092645731646</c:v>
                </c:pt>
                <c:pt idx="16893">
                  <c:v>-8.2839426899063273</c:v>
                </c:pt>
                <c:pt idx="16894">
                  <c:v>-7.905177922771629</c:v>
                </c:pt>
                <c:pt idx="16895">
                  <c:v>-8.5165111939656235</c:v>
                </c:pt>
                <c:pt idx="16896">
                  <c:v>-7.7765712315376154</c:v>
                </c:pt>
                <c:pt idx="16897">
                  <c:v>-8.5910597885846229</c:v>
                </c:pt>
                <c:pt idx="16898">
                  <c:v>-8.2886578514807336</c:v>
                </c:pt>
                <c:pt idx="16899">
                  <c:v>-8.7204294567660945</c:v>
                </c:pt>
                <c:pt idx="16900">
                  <c:v>-7.7163204669191439</c:v>
                </c:pt>
                <c:pt idx="16901">
                  <c:v>-8.4357263805141312</c:v>
                </c:pt>
                <c:pt idx="16902">
                  <c:v>-8.5032379140995928</c:v>
                </c:pt>
                <c:pt idx="16903">
                  <c:v>-8.5348022133040757</c:v>
                </c:pt>
                <c:pt idx="16904">
                  <c:v>-8.1856501779763988</c:v>
                </c:pt>
                <c:pt idx="16905">
                  <c:v>-7.8551654316819812</c:v>
                </c:pt>
                <c:pt idx="16906">
                  <c:v>-7.8689450356829393</c:v>
                </c:pt>
                <c:pt idx="16907">
                  <c:v>-6.9979344591173431</c:v>
                </c:pt>
                <c:pt idx="16908">
                  <c:v>-8.1383872803841619</c:v>
                </c:pt>
                <c:pt idx="16909">
                  <c:v>-8.4546913962926293</c:v>
                </c:pt>
                <c:pt idx="16910">
                  <c:v>-7.9449074955728651</c:v>
                </c:pt>
                <c:pt idx="16911">
                  <c:v>-7.5705302748414844</c:v>
                </c:pt>
                <c:pt idx="16912">
                  <c:v>-8.4830255658036879</c:v>
                </c:pt>
                <c:pt idx="16913">
                  <c:v>-8.10177548212096</c:v>
                </c:pt>
                <c:pt idx="16914">
                  <c:v>-8.3575639805504487</c:v>
                </c:pt>
                <c:pt idx="16915">
                  <c:v>-8.1715997489283652</c:v>
                </c:pt>
                <c:pt idx="16916">
                  <c:v>-7.7132566934826272</c:v>
                </c:pt>
                <c:pt idx="16917">
                  <c:v>-7.8921235845485223</c:v>
                </c:pt>
                <c:pt idx="16918">
                  <c:v>-7.9696046569190067</c:v>
                </c:pt>
                <c:pt idx="16919">
                  <c:v>-7.987290823220567</c:v>
                </c:pt>
                <c:pt idx="16920">
                  <c:v>-8.4535655110257348</c:v>
                </c:pt>
                <c:pt idx="16921">
                  <c:v>-8.3880701172721341</c:v>
                </c:pt>
                <c:pt idx="16922">
                  <c:v>-8.7922964318371104</c:v>
                </c:pt>
                <c:pt idx="16923">
                  <c:v>-8.210227038265959</c:v>
                </c:pt>
                <c:pt idx="16924">
                  <c:v>-8.5614744836593815</c:v>
                </c:pt>
                <c:pt idx="16925">
                  <c:v>-7.4898453902907862</c:v>
                </c:pt>
                <c:pt idx="16926">
                  <c:v>-8.525005230352928</c:v>
                </c:pt>
                <c:pt idx="16927">
                  <c:v>-7.8674956926754724</c:v>
                </c:pt>
                <c:pt idx="16928">
                  <c:v>-8.6190446569908055</c:v>
                </c:pt>
                <c:pt idx="16929">
                  <c:v>-7.550827017127423</c:v>
                </c:pt>
                <c:pt idx="16930">
                  <c:v>-8.1807884351032616</c:v>
                </c:pt>
                <c:pt idx="16931">
                  <c:v>-8.0355466864822205</c:v>
                </c:pt>
                <c:pt idx="16932">
                  <c:v>-8.0336953416311179</c:v>
                </c:pt>
                <c:pt idx="16933">
                  <c:v>-8.6787197634745965</c:v>
                </c:pt>
                <c:pt idx="16934">
                  <c:v>-7.5884580636512426</c:v>
                </c:pt>
                <c:pt idx="16935">
                  <c:v>-8.1235679890770545</c:v>
                </c:pt>
                <c:pt idx="16936">
                  <c:v>-7.8112009411682424</c:v>
                </c:pt>
                <c:pt idx="16937">
                  <c:v>-8.130575996548572</c:v>
                </c:pt>
                <c:pt idx="16938">
                  <c:v>-8.2744507988032385</c:v>
                </c:pt>
                <c:pt idx="16939">
                  <c:v>-8.1188845988263765</c:v>
                </c:pt>
                <c:pt idx="16940">
                  <c:v>-8.12025191743035</c:v>
                </c:pt>
                <c:pt idx="16941">
                  <c:v>-7.7302477616009604</c:v>
                </c:pt>
                <c:pt idx="16942">
                  <c:v>-8.5968716076089198</c:v>
                </c:pt>
                <c:pt idx="16943">
                  <c:v>-7.9918420784695741</c:v>
                </c:pt>
                <c:pt idx="16944">
                  <c:v>-8.0784302797123217</c:v>
                </c:pt>
                <c:pt idx="16945">
                  <c:v>-7.9442560124655195</c:v>
                </c:pt>
                <c:pt idx="16946">
                  <c:v>-8.1437071049710354</c:v>
                </c:pt>
                <c:pt idx="16947">
                  <c:v>-8.4390050270109018</c:v>
                </c:pt>
                <c:pt idx="16948">
                  <c:v>-8.3709546100941701</c:v>
                </c:pt>
                <c:pt idx="16949">
                  <c:v>-8.1720806271575857</c:v>
                </c:pt>
                <c:pt idx="16950">
                  <c:v>-8.5601789165857234</c:v>
                </c:pt>
                <c:pt idx="16951">
                  <c:v>-8.3190831419053701</c:v>
                </c:pt>
                <c:pt idx="16952">
                  <c:v>-8.306157472368179</c:v>
                </c:pt>
                <c:pt idx="16953">
                  <c:v>-7.6647994590771704</c:v>
                </c:pt>
                <c:pt idx="16954">
                  <c:v>-8.3604205784416408</c:v>
                </c:pt>
                <c:pt idx="16955">
                  <c:v>-8.2316144913232776</c:v>
                </c:pt>
                <c:pt idx="16956">
                  <c:v>-8.2120549357301318</c:v>
                </c:pt>
                <c:pt idx="16957">
                  <c:v>-8.9284702835135228</c:v>
                </c:pt>
                <c:pt idx="16958">
                  <c:v>-8.7073388120863662</c:v>
                </c:pt>
                <c:pt idx="16959">
                  <c:v>-8.3171815849581634</c:v>
                </c:pt>
                <c:pt idx="16960">
                  <c:v>-8.5262152600952295</c:v>
                </c:pt>
                <c:pt idx="16961">
                  <c:v>-7.7205712315376154</c:v>
                </c:pt>
                <c:pt idx="16962">
                  <c:v>-8.2763787149900718</c:v>
                </c:pt>
                <c:pt idx="16963">
                  <c:v>-8.3380127716190042</c:v>
                </c:pt>
                <c:pt idx="16964">
                  <c:v>-7.123830505400262</c:v>
                </c:pt>
                <c:pt idx="16965">
                  <c:v>-8.006618508928069</c:v>
                </c:pt>
                <c:pt idx="16966">
                  <c:v>-7.8995488390095794</c:v>
                </c:pt>
                <c:pt idx="16967">
                  <c:v>-8.3489849029952463</c:v>
                </c:pt>
                <c:pt idx="16968">
                  <c:v>-6.976586640067608</c:v>
                </c:pt>
                <c:pt idx="16969">
                  <c:v>-8.0259648963911339</c:v>
                </c:pt>
                <c:pt idx="16970">
                  <c:v>-7.9349734144614592</c:v>
                </c:pt>
                <c:pt idx="16971">
                  <c:v>-8.5557879236734422</c:v>
                </c:pt>
                <c:pt idx="16972">
                  <c:v>-7.7105848755266457</c:v>
                </c:pt>
                <c:pt idx="16973">
                  <c:v>-8.2379682748496545</c:v>
                </c:pt>
                <c:pt idx="16974">
                  <c:v>-7.8516461281938206</c:v>
                </c:pt>
                <c:pt idx="16975">
                  <c:v>-7.8594972418811047</c:v>
                </c:pt>
                <c:pt idx="16976">
                  <c:v>-7.9691945778957951</c:v>
                </c:pt>
                <c:pt idx="16977">
                  <c:v>-8.1339037191811077</c:v>
                </c:pt>
                <c:pt idx="16978">
                  <c:v>-6.9559540974327581</c:v>
                </c:pt>
                <c:pt idx="16979">
                  <c:v>-8.5883891633228533</c:v>
                </c:pt>
                <c:pt idx="16980">
                  <c:v>-6.8278564872735057</c:v>
                </c:pt>
                <c:pt idx="16981">
                  <c:v>-7.9022111839439626</c:v>
                </c:pt>
                <c:pt idx="16982">
                  <c:v>-8.5472950171210282</c:v>
                </c:pt>
                <c:pt idx="16983">
                  <c:v>-8.2584762503339828</c:v>
                </c:pt>
                <c:pt idx="16984">
                  <c:v>-7.4439805254359834</c:v>
                </c:pt>
                <c:pt idx="16985">
                  <c:v>-7.7484914394139981</c:v>
                </c:pt>
                <c:pt idx="16986">
                  <c:v>-7.6222839932609547</c:v>
                </c:pt>
                <c:pt idx="16987">
                  <c:v>-8.2599536667536171</c:v>
                </c:pt>
                <c:pt idx="16988">
                  <c:v>-8.2182798061483915</c:v>
                </c:pt>
                <c:pt idx="16989">
                  <c:v>-8.1936542355515112</c:v>
                </c:pt>
                <c:pt idx="16990">
                  <c:v>-8.6026777723768593</c:v>
                </c:pt>
                <c:pt idx="16991">
                  <c:v>-8.4201686919526555</c:v>
                </c:pt>
                <c:pt idx="16992">
                  <c:v>-8.5624429327105531</c:v>
                </c:pt>
                <c:pt idx="16993">
                  <c:v>-7.6110120431813693</c:v>
                </c:pt>
                <c:pt idx="16994">
                  <c:v>-8.1848713702765163</c:v>
                </c:pt>
                <c:pt idx="16995">
                  <c:v>-8.3607817109867764</c:v>
                </c:pt>
                <c:pt idx="16996">
                  <c:v>-7.5103713217160566</c:v>
                </c:pt>
                <c:pt idx="16997">
                  <c:v>-8.282883022510557</c:v>
                </c:pt>
                <c:pt idx="16998">
                  <c:v>-7.7378784180315794</c:v>
                </c:pt>
                <c:pt idx="16999">
                  <c:v>-7.104300595785717</c:v>
                </c:pt>
                <c:pt idx="17000">
                  <c:v>-7.5105398317862138</c:v>
                </c:pt>
                <c:pt idx="17001">
                  <c:v>-8.7221406184855486</c:v>
                </c:pt>
                <c:pt idx="17002">
                  <c:v>-7.5549162031591113</c:v>
                </c:pt>
                <c:pt idx="17003">
                  <c:v>-7.4617508967531059</c:v>
                </c:pt>
                <c:pt idx="17004">
                  <c:v>-8.0181028192131354</c:v>
                </c:pt>
                <c:pt idx="17005">
                  <c:v>-7.8958392537369892</c:v>
                </c:pt>
                <c:pt idx="17006">
                  <c:v>-8.3859776822835972</c:v>
                </c:pt>
                <c:pt idx="17007">
                  <c:v>-8.1938594965381579</c:v>
                </c:pt>
                <c:pt idx="17008">
                  <c:v>-7.3294856909729615</c:v>
                </c:pt>
                <c:pt idx="17009">
                  <c:v>-8.3799797769431308</c:v>
                </c:pt>
                <c:pt idx="17010">
                  <c:v>-7.470088768783147</c:v>
                </c:pt>
                <c:pt idx="17011">
                  <c:v>-7.6319937352649587</c:v>
                </c:pt>
                <c:pt idx="17012">
                  <c:v>-8.2629986510024338</c:v>
                </c:pt>
                <c:pt idx="17013">
                  <c:v>-7.1260532698773913</c:v>
                </c:pt>
                <c:pt idx="17014">
                  <c:v>-7.7368074732337622</c:v>
                </c:pt>
                <c:pt idx="17015">
                  <c:v>-7.3557894784135422</c:v>
                </c:pt>
                <c:pt idx="17016">
                  <c:v>-7.6813032687162064</c:v>
                </c:pt>
                <c:pt idx="17017">
                  <c:v>-6.9672810604606674</c:v>
                </c:pt>
                <c:pt idx="17018">
                  <c:v>-8.0074134025833317</c:v>
                </c:pt>
                <c:pt idx="17019">
                  <c:v>-8.1561889386467108</c:v>
                </c:pt>
                <c:pt idx="17020">
                  <c:v>-8.4217736927697295</c:v>
                </c:pt>
                <c:pt idx="17021">
                  <c:v>-6.9690425362857695</c:v>
                </c:pt>
                <c:pt idx="17022">
                  <c:v>-8.0375194292505636</c:v>
                </c:pt>
                <c:pt idx="17023">
                  <c:v>-7.6237977806028248</c:v>
                </c:pt>
                <c:pt idx="17024">
                  <c:v>-7.6676708488018219</c:v>
                </c:pt>
                <c:pt idx="17025">
                  <c:v>-7.4273131745641097</c:v>
                </c:pt>
                <c:pt idx="17026">
                  <c:v>-8.5021244118713302</c:v>
                </c:pt>
                <c:pt idx="17027">
                  <c:v>-7.2256502757497652</c:v>
                </c:pt>
                <c:pt idx="17028">
                  <c:v>-8.7884348137927191</c:v>
                </c:pt>
                <c:pt idx="17029">
                  <c:v>-7.6607796269466659</c:v>
                </c:pt>
                <c:pt idx="17030">
                  <c:v>-8.0531786249863213</c:v>
                </c:pt>
                <c:pt idx="17031">
                  <c:v>-7.4920386911469414</c:v>
                </c:pt>
                <c:pt idx="17032">
                  <c:v>-7.5109783201779994</c:v>
                </c:pt>
                <c:pt idx="17033">
                  <c:v>-8.1946605854788572</c:v>
                </c:pt>
                <c:pt idx="17034">
                  <c:v>-7.9284973492481559</c:v>
                </c:pt>
                <c:pt idx="17035">
                  <c:v>-7.8758394718034577</c:v>
                </c:pt>
                <c:pt idx="17036">
                  <c:v>-8.4496593631394212</c:v>
                </c:pt>
                <c:pt idx="17037">
                  <c:v>-8.364502796200405</c:v>
                </c:pt>
                <c:pt idx="17038">
                  <c:v>-8.0546484954995865</c:v>
                </c:pt>
                <c:pt idx="17039">
                  <c:v>-6.9187458897324552</c:v>
                </c:pt>
                <c:pt idx="17040">
                  <c:v>-7.4780206358296235</c:v>
                </c:pt>
                <c:pt idx="17041">
                  <c:v>-6.9441725814004585</c:v>
                </c:pt>
                <c:pt idx="17042">
                  <c:v>-7.6739046365923054</c:v>
                </c:pt>
                <c:pt idx="17043">
                  <c:v>-7.7610880319246291</c:v>
                </c:pt>
                <c:pt idx="17044">
                  <c:v>-8.3545204253626952</c:v>
                </c:pt>
                <c:pt idx="17045">
                  <c:v>-8.1301368851097173</c:v>
                </c:pt>
                <c:pt idx="17046">
                  <c:v>-7.8664266988278158</c:v>
                </c:pt>
                <c:pt idx="17047">
                  <c:v>-7.4477687800414385</c:v>
                </c:pt>
                <c:pt idx="17048">
                  <c:v>-8.0120231799570991</c:v>
                </c:pt>
                <c:pt idx="17049">
                  <c:v>-8.027973764852371</c:v>
                </c:pt>
                <c:pt idx="17050">
                  <c:v>-7.9455702478380008</c:v>
                </c:pt>
                <c:pt idx="17051">
                  <c:v>-8.0338282023958225</c:v>
                </c:pt>
                <c:pt idx="17052">
                  <c:v>-8.2963027537296412</c:v>
                </c:pt>
                <c:pt idx="17053">
                  <c:v>-7.9553653025124005</c:v>
                </c:pt>
                <c:pt idx="17054">
                  <c:v>-7.9543957147311897</c:v>
                </c:pt>
                <c:pt idx="17055">
                  <c:v>-7.6541342701597515</c:v>
                </c:pt>
                <c:pt idx="17056">
                  <c:v>-8.0193540917721879</c:v>
                </c:pt>
                <c:pt idx="17057">
                  <c:v>-6.9684588805755654</c:v>
                </c:pt>
                <c:pt idx="17058">
                  <c:v>-7.225948185051748</c:v>
                </c:pt>
                <c:pt idx="17059">
                  <c:v>-7.7430910864016163</c:v>
                </c:pt>
                <c:pt idx="17060">
                  <c:v>-7.1658907378512602</c:v>
                </c:pt>
                <c:pt idx="17061">
                  <c:v>-8.4564672021353768</c:v>
                </c:pt>
                <c:pt idx="17062">
                  <c:v>-8.1412259963011486</c:v>
                </c:pt>
                <c:pt idx="17063">
                  <c:v>-7.3303803972551158</c:v>
                </c:pt>
                <c:pt idx="17064">
                  <c:v>-8.4877781263902978</c:v>
                </c:pt>
                <c:pt idx="17065">
                  <c:v>-8.2445017644273175</c:v>
                </c:pt>
                <c:pt idx="17066">
                  <c:v>-8.0470720609279152</c:v>
                </c:pt>
                <c:pt idx="17067">
                  <c:v>-8.3686946063006591</c:v>
                </c:pt>
                <c:pt idx="17068">
                  <c:v>-7.59106475332751</c:v>
                </c:pt>
                <c:pt idx="17069">
                  <c:v>-7.9883086701010093</c:v>
                </c:pt>
                <c:pt idx="17070">
                  <c:v>-8.3976593631394199</c:v>
                </c:pt>
                <c:pt idx="17071">
                  <c:v>-7.056080647918475</c:v>
                </c:pt>
                <c:pt idx="17072">
                  <c:v>-7.0983643753287717</c:v>
                </c:pt>
                <c:pt idx="17073">
                  <c:v>-7.5277781903365799</c:v>
                </c:pt>
                <c:pt idx="17074">
                  <c:v>-8.1154642802996104</c:v>
                </c:pt>
                <c:pt idx="17075">
                  <c:v>-7.0458177522610344</c:v>
                </c:pt>
                <c:pt idx="17076">
                  <c:v>-7.1409116293789738</c:v>
                </c:pt>
                <c:pt idx="17077">
                  <c:v>-7.0672743138028071</c:v>
                </c:pt>
                <c:pt idx="17078">
                  <c:v>-7.6283574364974189</c:v>
                </c:pt>
                <c:pt idx="17079">
                  <c:v>-7.8954445058992677</c:v>
                </c:pt>
                <c:pt idx="17080">
                  <c:v>-8.1677349953760103</c:v>
                </c:pt>
                <c:pt idx="17081">
                  <c:v>-8.5311144088785511</c:v>
                </c:pt>
                <c:pt idx="17082">
                  <c:v>-7.9326432772845923</c:v>
                </c:pt>
                <c:pt idx="17083">
                  <c:v>-7.0773981584618255</c:v>
                </c:pt>
                <c:pt idx="17084">
                  <c:v>-7.5709030531928159</c:v>
                </c:pt>
                <c:pt idx="17085">
                  <c:v>-7.6801753802815718</c:v>
                </c:pt>
                <c:pt idx="17086">
                  <c:v>-7.8744255596772783</c:v>
                </c:pt>
                <c:pt idx="17087">
                  <c:v>-8.3961775125057088</c:v>
                </c:pt>
                <c:pt idx="17088">
                  <c:v>-7.826361108010528</c:v>
                </c:pt>
                <c:pt idx="17089">
                  <c:v>-6.8799469018761918</c:v>
                </c:pt>
                <c:pt idx="17090">
                  <c:v>-7.5774548575703085</c:v>
                </c:pt>
                <c:pt idx="17091">
                  <c:v>-7.671428849110729</c:v>
                </c:pt>
                <c:pt idx="17092">
                  <c:v>-7.1892055861937614</c:v>
                </c:pt>
                <c:pt idx="17093">
                  <c:v>-7.9328376482392589</c:v>
                </c:pt>
                <c:pt idx="17094">
                  <c:v>-7.0480909553864262</c:v>
                </c:pt>
                <c:pt idx="17095">
                  <c:v>-7.8828497908598187</c:v>
                </c:pt>
                <c:pt idx="17096">
                  <c:v>-7.2081791915810571</c:v>
                </c:pt>
                <c:pt idx="17097">
                  <c:v>-8.062658796596482</c:v>
                </c:pt>
                <c:pt idx="17098">
                  <c:v>-8.7836333305816563</c:v>
                </c:pt>
                <c:pt idx="17099">
                  <c:v>-8.2897061195217834</c:v>
                </c:pt>
                <c:pt idx="17100">
                  <c:v>-8.4019020697975364</c:v>
                </c:pt>
                <c:pt idx="17101">
                  <c:v>-7.1432081398129457</c:v>
                </c:pt>
                <c:pt idx="17102">
                  <c:v>-8.5302160369592936</c:v>
                </c:pt>
                <c:pt idx="17103">
                  <c:v>-8.4890478669988347</c:v>
                </c:pt>
                <c:pt idx="17104">
                  <c:v>-7.446006893204153</c:v>
                </c:pt>
                <c:pt idx="17105">
                  <c:v>-8.2360337961872041</c:v>
                </c:pt>
                <c:pt idx="17106">
                  <c:v>-7.444399152592359</c:v>
                </c:pt>
                <c:pt idx="17107">
                  <c:v>-6.6699205341080203</c:v>
                </c:pt>
                <c:pt idx="17108">
                  <c:v>-8.2999255671140943</c:v>
                </c:pt>
                <c:pt idx="17109">
                  <c:v>-7.8712984997231423</c:v>
                </c:pt>
                <c:pt idx="17110">
                  <c:v>-7.0303229867579971</c:v>
                </c:pt>
                <c:pt idx="17111">
                  <c:v>-8.3766402569397194</c:v>
                </c:pt>
                <c:pt idx="17112">
                  <c:v>-7.3149427953340282</c:v>
                </c:pt>
                <c:pt idx="17113">
                  <c:v>-6.4502231889461195</c:v>
                </c:pt>
                <c:pt idx="17114">
                  <c:v>-7.9670575081230366</c:v>
                </c:pt>
                <c:pt idx="17115">
                  <c:v>-7.6370355537191132</c:v>
                </c:pt>
                <c:pt idx="17116">
                  <c:v>-7.9990628063087303</c:v>
                </c:pt>
                <c:pt idx="17117">
                  <c:v>-8.1052616206504329</c:v>
                </c:pt>
                <c:pt idx="17118">
                  <c:v>-8.0695262484010684</c:v>
                </c:pt>
                <c:pt idx="17119">
                  <c:v>-7.4088958962734797</c:v>
                </c:pt>
                <c:pt idx="17120">
                  <c:v>-7.1504326302776091</c:v>
                </c:pt>
                <c:pt idx="17121">
                  <c:v>-7.9847252143658896</c:v>
                </c:pt>
                <c:pt idx="17122">
                  <c:v>-7.3226336147797086</c:v>
                </c:pt>
                <c:pt idx="17123">
                  <c:v>-7.2979870747389777</c:v>
                </c:pt>
                <c:pt idx="17124">
                  <c:v>-7.8828772704732604</c:v>
                </c:pt>
                <c:pt idx="17125">
                  <c:v>-6.4638795731001784</c:v>
                </c:pt>
                <c:pt idx="17126">
                  <c:v>-7.8607692097179163</c:v>
                </c:pt>
                <c:pt idx="17127">
                  <c:v>-7.3020068481104907</c:v>
                </c:pt>
                <c:pt idx="17128">
                  <c:v>-6.7756838632405598</c:v>
                </c:pt>
              </c:numCache>
            </c:numRef>
          </c:yVal>
          <c:smooth val="0"/>
        </c:ser>
        <c:ser>
          <c:idx val="1"/>
          <c:order val="1"/>
          <c:tx>
            <c:v>1m</c:v>
          </c:tx>
          <c:spPr>
            <a:ln w="28575">
              <a:noFill/>
            </a:ln>
          </c:spPr>
          <c:marker>
            <c:symbol val="none"/>
          </c:marker>
          <c:dPt>
            <c:idx val="1"/>
            <c:bubble3D val="0"/>
            <c:spPr>
              <a:ln w="25400">
                <a:solidFill>
                  <a:srgbClr val="FF0000"/>
                </a:solidFill>
              </a:ln>
            </c:spPr>
          </c:dPt>
          <c:xVal>
            <c:numRef>
              <c:f>habcat_table!$AE$2:$AE$3</c:f>
              <c:numCache>
                <c:formatCode>General</c:formatCode>
                <c:ptCount val="2"/>
                <c:pt idx="0">
                  <c:v>226.89099999999999</c:v>
                </c:pt>
                <c:pt idx="1">
                  <c:v>226.892</c:v>
                </c:pt>
              </c:numCache>
            </c:numRef>
          </c:xVal>
          <c:yVal>
            <c:numRef>
              <c:f>habcat_table!$AF$2:$AF$3</c:f>
              <c:numCache>
                <c:formatCode>0.00E+00</c:formatCode>
                <c:ptCount val="2"/>
                <c:pt idx="0" formatCode="General">
                  <c:v>1</c:v>
                </c:pt>
                <c:pt idx="1">
                  <c:v>-20</c:v>
                </c:pt>
              </c:numCache>
            </c:numRef>
          </c:yVal>
          <c:smooth val="0"/>
        </c:ser>
        <c:ser>
          <c:idx val="2"/>
          <c:order val="2"/>
          <c:tx>
            <c:v>2m</c:v>
          </c:tx>
          <c:spPr>
            <a:ln w="28575">
              <a:noFill/>
            </a:ln>
          </c:spPr>
          <c:dPt>
            <c:idx val="1"/>
            <c:marker>
              <c:symbol val="none"/>
            </c:marker>
            <c:bubble3D val="0"/>
            <c:spPr>
              <a:ln w="25400">
                <a:solidFill>
                  <a:schemeClr val="accent6">
                    <a:lumMod val="75000"/>
                  </a:schemeClr>
                </a:solidFill>
              </a:ln>
            </c:spPr>
          </c:dPt>
          <c:xVal>
            <c:numRef>
              <c:f>habcat_table!$AE$4:$AE$5</c:f>
              <c:numCache>
                <c:formatCode>General</c:formatCode>
                <c:ptCount val="2"/>
                <c:pt idx="0">
                  <c:v>113.44</c:v>
                </c:pt>
                <c:pt idx="1">
                  <c:v>113.45</c:v>
                </c:pt>
              </c:numCache>
            </c:numRef>
          </c:xVal>
          <c:yVal>
            <c:numRef>
              <c:f>habcat_table!$AF$4:$AF$5</c:f>
              <c:numCache>
                <c:formatCode>0.00E+00</c:formatCode>
                <c:ptCount val="2"/>
                <c:pt idx="0" formatCode="General">
                  <c:v>1</c:v>
                </c:pt>
                <c:pt idx="1">
                  <c:v>-20</c:v>
                </c:pt>
              </c:numCache>
            </c:numRef>
          </c:yVal>
          <c:smooth val="0"/>
        </c:ser>
        <c:ser>
          <c:idx val="3"/>
          <c:order val="3"/>
          <c:tx>
            <c:v>4m</c:v>
          </c:tx>
          <c:spPr>
            <a:ln w="28575">
              <a:noFill/>
            </a:ln>
          </c:spPr>
          <c:dPt>
            <c:idx val="1"/>
            <c:marker>
              <c:symbol val="none"/>
            </c:marker>
            <c:bubble3D val="0"/>
            <c:spPr>
              <a:ln w="25400">
                <a:solidFill>
                  <a:srgbClr val="00B050"/>
                </a:solidFill>
              </a:ln>
            </c:spPr>
          </c:dPt>
          <c:xVal>
            <c:numRef>
              <c:f>habcat_table!$AE$6:$AE$7</c:f>
              <c:numCache>
                <c:formatCode>General</c:formatCode>
                <c:ptCount val="2"/>
                <c:pt idx="0">
                  <c:v>56.72</c:v>
                </c:pt>
                <c:pt idx="1">
                  <c:v>56.73</c:v>
                </c:pt>
              </c:numCache>
            </c:numRef>
          </c:xVal>
          <c:yVal>
            <c:numRef>
              <c:f>habcat_table!$AF$6:$AF$7</c:f>
              <c:numCache>
                <c:formatCode>0.00E+00</c:formatCode>
                <c:ptCount val="2"/>
                <c:pt idx="0" formatCode="General">
                  <c:v>1</c:v>
                </c:pt>
                <c:pt idx="1">
                  <c:v>-20</c:v>
                </c:pt>
              </c:numCache>
            </c:numRef>
          </c:yVal>
          <c:smooth val="0"/>
        </c:ser>
        <c:ser>
          <c:idx val="4"/>
          <c:order val="4"/>
          <c:tx>
            <c:v>8m</c:v>
          </c:tx>
          <c:spPr>
            <a:ln w="28575">
              <a:noFill/>
            </a:ln>
          </c:spPr>
          <c:dPt>
            <c:idx val="1"/>
            <c:marker>
              <c:symbol val="none"/>
            </c:marker>
            <c:bubble3D val="0"/>
            <c:spPr>
              <a:ln w="25400">
                <a:solidFill>
                  <a:srgbClr val="FF00FF"/>
                </a:solidFill>
              </a:ln>
            </c:spPr>
          </c:dPt>
          <c:xVal>
            <c:numRef>
              <c:f>habcat_table!$AE$8:$AE$9</c:f>
              <c:numCache>
                <c:formatCode>General</c:formatCode>
                <c:ptCount val="2"/>
                <c:pt idx="0">
                  <c:v>28.36</c:v>
                </c:pt>
                <c:pt idx="1">
                  <c:v>28.37</c:v>
                </c:pt>
              </c:numCache>
            </c:numRef>
          </c:xVal>
          <c:yVal>
            <c:numRef>
              <c:f>habcat_table!$AF$8:$AF$9</c:f>
              <c:numCache>
                <c:formatCode>0.00E+00</c:formatCode>
                <c:ptCount val="2"/>
                <c:pt idx="0" formatCode="General">
                  <c:v>1</c:v>
                </c:pt>
                <c:pt idx="1">
                  <c:v>-20</c:v>
                </c:pt>
              </c:numCache>
            </c:numRef>
          </c:yVal>
          <c:smooth val="0"/>
        </c:ser>
        <c:ser>
          <c:idx val="5"/>
          <c:order val="5"/>
          <c:tx>
            <c:v>16m</c:v>
          </c:tx>
          <c:spPr>
            <a:ln w="28575">
              <a:noFill/>
            </a:ln>
          </c:spPr>
          <c:dPt>
            <c:idx val="1"/>
            <c:marker>
              <c:symbol val="none"/>
            </c:marker>
            <c:bubble3D val="0"/>
            <c:spPr>
              <a:ln w="25400">
                <a:solidFill>
                  <a:schemeClr val="tx1"/>
                </a:solidFill>
              </a:ln>
            </c:spPr>
          </c:dPt>
          <c:xVal>
            <c:numRef>
              <c:f>habcat_table!$AE$10:$AE$11</c:f>
              <c:numCache>
                <c:formatCode>General</c:formatCode>
                <c:ptCount val="2"/>
                <c:pt idx="0">
                  <c:v>14.18</c:v>
                </c:pt>
                <c:pt idx="1">
                  <c:v>14.180999999999999</c:v>
                </c:pt>
              </c:numCache>
            </c:numRef>
          </c:xVal>
          <c:yVal>
            <c:numRef>
              <c:f>habcat_table!$AF$10:$AF$11</c:f>
              <c:numCache>
                <c:formatCode>0.00E+00</c:formatCode>
                <c:ptCount val="2"/>
                <c:pt idx="0" formatCode="General">
                  <c:v>1</c:v>
                </c:pt>
                <c:pt idx="1">
                  <c:v>-20</c:v>
                </c:pt>
              </c:numCache>
            </c:numRef>
          </c:yVal>
          <c:smooth val="0"/>
        </c:ser>
        <c:dLbls>
          <c:showLegendKey val="0"/>
          <c:showVal val="0"/>
          <c:showCatName val="0"/>
          <c:showSerName val="0"/>
          <c:showPercent val="0"/>
          <c:showBubbleSize val="0"/>
        </c:dLbls>
        <c:axId val="129047936"/>
        <c:axId val="129054208"/>
      </c:scatterChart>
      <c:valAx>
        <c:axId val="129047936"/>
        <c:scaling>
          <c:logBase val="10"/>
          <c:orientation val="minMax"/>
          <c:max val="1000"/>
          <c:min val="1"/>
        </c:scaling>
        <c:delete val="0"/>
        <c:axPos val="b"/>
        <c:title>
          <c:tx>
            <c:rich>
              <a:bodyPr/>
              <a:lstStyle/>
              <a:p>
                <a:pPr>
                  <a:defRPr/>
                </a:pPr>
                <a:r>
                  <a:rPr lang="en-US" sz="1400" b="0">
                    <a:latin typeface="Arial" pitchFamily="34" charset="0"/>
                    <a:cs typeface="Arial" pitchFamily="34" charset="0"/>
                  </a:rPr>
                  <a:t>Angular</a:t>
                </a:r>
                <a:r>
                  <a:rPr lang="en-US" sz="1400" b="0" baseline="0">
                    <a:latin typeface="Arial" pitchFamily="34" charset="0"/>
                    <a:cs typeface="Arial" pitchFamily="34" charset="0"/>
                  </a:rPr>
                  <a:t> Separation [mas]</a:t>
                </a:r>
                <a:endParaRPr lang="en-US" sz="1400" b="0">
                  <a:latin typeface="Arial" pitchFamily="34" charset="0"/>
                  <a:cs typeface="Arial" pitchFamily="34" charset="0"/>
                </a:endParaRPr>
              </a:p>
            </c:rich>
          </c:tx>
          <c:layout/>
          <c:overlay val="0"/>
        </c:title>
        <c:numFmt formatCode="General" sourceLinked="1"/>
        <c:majorTickMark val="none"/>
        <c:minorTickMark val="none"/>
        <c:tickLblPos val="nextTo"/>
        <c:spPr>
          <a:ln>
            <a:solidFill>
              <a:schemeClr val="tx1"/>
            </a:solidFill>
          </a:ln>
        </c:spPr>
        <c:crossAx val="129054208"/>
        <c:crossesAt val="-11"/>
        <c:crossBetween val="midCat"/>
      </c:valAx>
      <c:valAx>
        <c:axId val="129054208"/>
        <c:scaling>
          <c:orientation val="minMax"/>
          <c:max val="-7"/>
          <c:min val="-11"/>
        </c:scaling>
        <c:delete val="0"/>
        <c:axPos val="l"/>
        <c:majorGridlines/>
        <c:title>
          <c:tx>
            <c:rich>
              <a:bodyPr/>
              <a:lstStyle/>
              <a:p>
                <a:pPr>
                  <a:defRPr/>
                </a:pPr>
                <a:r>
                  <a:rPr lang="en-US" sz="1400" b="0">
                    <a:latin typeface="Arial" pitchFamily="34" charset="0"/>
                    <a:cs typeface="Arial" pitchFamily="34" charset="0"/>
                  </a:rPr>
                  <a:t>log(Luminosity</a:t>
                </a:r>
                <a:r>
                  <a:rPr lang="en-US" sz="1400" b="0" baseline="0">
                    <a:latin typeface="Arial" pitchFamily="34" charset="0"/>
                    <a:cs typeface="Arial" pitchFamily="34" charset="0"/>
                  </a:rPr>
                  <a:t> Ratio)</a:t>
                </a:r>
                <a:endParaRPr lang="en-US" sz="1400" b="0">
                  <a:latin typeface="Arial" pitchFamily="34" charset="0"/>
                  <a:cs typeface="Arial" pitchFamily="34" charset="0"/>
                </a:endParaRPr>
              </a:p>
            </c:rich>
          </c:tx>
          <c:layout/>
          <c:overlay val="0"/>
        </c:title>
        <c:numFmt formatCode="General" sourceLinked="0"/>
        <c:majorTickMark val="none"/>
        <c:minorTickMark val="none"/>
        <c:tickLblPos val="nextTo"/>
        <c:spPr>
          <a:ln>
            <a:solidFill>
              <a:schemeClr val="tx1"/>
            </a:solidFill>
          </a:ln>
        </c:spPr>
        <c:crossAx val="129047936"/>
        <c:crossesAt val="1.0000000000000002E-3"/>
        <c:crossBetween val="midCat"/>
        <c:majorUnit val="1"/>
      </c:valAx>
      <c:spPr>
        <a:ln>
          <a:solidFill>
            <a:schemeClr val="tx1"/>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Sheet2!$AI$1</c:f>
              <c:strCache>
                <c:ptCount val="1"/>
                <c:pt idx="0">
                  <c:v>flux_star (ph/sec/m^2)</c:v>
                </c:pt>
              </c:strCache>
            </c:strRef>
          </c:tx>
          <c:spPr>
            <a:ln w="28575">
              <a:noFill/>
            </a:ln>
          </c:spPr>
          <c:marker>
            <c:symbol val="circle"/>
            <c:size val="2"/>
            <c:spPr>
              <a:solidFill>
                <a:schemeClr val="accent1"/>
              </a:solidFill>
              <a:ln>
                <a:noFill/>
              </a:ln>
            </c:spPr>
          </c:marker>
          <c:xVal>
            <c:numRef>
              <c:f>Sheet2!$I$2:$I$17130</c:f>
              <c:numCache>
                <c:formatCode>General</c:formatCode>
                <c:ptCount val="17129"/>
                <c:pt idx="0">
                  <c:v>248.88573182823919</c:v>
                </c:pt>
                <c:pt idx="1">
                  <c:v>211.83611352485025</c:v>
                </c:pt>
                <c:pt idx="2">
                  <c:v>177.82794100389225</c:v>
                </c:pt>
                <c:pt idx="3">
                  <c:v>160.69412530128767</c:v>
                </c:pt>
                <c:pt idx="4">
                  <c:v>141.25375446227545</c:v>
                </c:pt>
                <c:pt idx="5">
                  <c:v>130.01695780332898</c:v>
                </c:pt>
                <c:pt idx="6">
                  <c:v>130.01695780332901</c:v>
                </c:pt>
                <c:pt idx="7">
                  <c:v>129.41958414499857</c:v>
                </c:pt>
                <c:pt idx="8">
                  <c:v>126.47363474711516</c:v>
                </c:pt>
                <c:pt idx="9">
                  <c:v>102.80162981264733</c:v>
                </c:pt>
                <c:pt idx="10">
                  <c:v>102.80162981264732</c:v>
                </c:pt>
                <c:pt idx="11">
                  <c:v>92.896638677993622</c:v>
                </c:pt>
                <c:pt idx="12">
                  <c:v>92.469817393822282</c:v>
                </c:pt>
                <c:pt idx="13">
                  <c:v>87.902251683088423</c:v>
                </c:pt>
                <c:pt idx="14">
                  <c:v>87.902251683088409</c:v>
                </c:pt>
                <c:pt idx="15">
                  <c:v>86.297854776697037</c:v>
                </c:pt>
                <c:pt idx="16">
                  <c:v>85.901352150539552</c:v>
                </c:pt>
                <c:pt idx="17">
                  <c:v>85.113803820237635</c:v>
                </c:pt>
                <c:pt idx="18">
                  <c:v>83.945998651939746</c:v>
                </c:pt>
                <c:pt idx="19">
                  <c:v>83.94599865193976</c:v>
                </c:pt>
                <c:pt idx="20">
                  <c:v>82.03515443298177</c:v>
                </c:pt>
                <c:pt idx="21">
                  <c:v>81.658237135859252</c:v>
                </c:pt>
                <c:pt idx="22">
                  <c:v>81.283051616409921</c:v>
                </c:pt>
                <c:pt idx="23">
                  <c:v>79.432823472428154</c:v>
                </c:pt>
                <c:pt idx="24">
                  <c:v>79.067862799982535</c:v>
                </c:pt>
                <c:pt idx="25">
                  <c:v>77.26805850957021</c:v>
                </c:pt>
                <c:pt idx="26">
                  <c:v>76.20790100254122</c:v>
                </c:pt>
                <c:pt idx="27">
                  <c:v>74.473197390598898</c:v>
                </c:pt>
                <c:pt idx="28">
                  <c:v>74.131024130091745</c:v>
                </c:pt>
                <c:pt idx="29">
                  <c:v>73.790423012910082</c:v>
                </c:pt>
                <c:pt idx="30">
                  <c:v>73.451386815711516</c:v>
                </c:pt>
                <c:pt idx="31">
                  <c:v>73.113908348341724</c:v>
                </c:pt>
                <c:pt idx="32">
                  <c:v>72.777980453682417</c:v>
                </c:pt>
                <c:pt idx="33">
                  <c:v>71.779429127136154</c:v>
                </c:pt>
                <c:pt idx="34">
                  <c:v>71.449632607551308</c:v>
                </c:pt>
                <c:pt idx="35">
                  <c:v>71.449632607551308</c:v>
                </c:pt>
                <c:pt idx="36">
                  <c:v>71.121351365332899</c:v>
                </c:pt>
                <c:pt idx="37">
                  <c:v>70.145529841997103</c:v>
                </c:pt>
                <c:pt idx="38">
                  <c:v>69.823240407717151</c:v>
                </c:pt>
                <c:pt idx="39">
                  <c:v>69.823240407717094</c:v>
                </c:pt>
                <c:pt idx="40">
                  <c:v>69.183097091893657</c:v>
                </c:pt>
                <c:pt idx="41">
                  <c:v>68.548822645266156</c:v>
                </c:pt>
                <c:pt idx="42">
                  <c:v>68.233869414166961</c:v>
                </c:pt>
                <c:pt idx="43">
                  <c:v>67.608297539198176</c:v>
                </c:pt>
                <c:pt idx="44">
                  <c:v>65.765783735542044</c:v>
                </c:pt>
                <c:pt idx="45">
                  <c:v>65.765783735542058</c:v>
                </c:pt>
                <c:pt idx="46">
                  <c:v>65.16283940608426</c:v>
                </c:pt>
                <c:pt idx="47">
                  <c:v>64.863443354823815</c:v>
                </c:pt>
                <c:pt idx="48">
                  <c:v>64.863443354823843</c:v>
                </c:pt>
                <c:pt idx="49">
                  <c:v>64.565422903465546</c:v>
                </c:pt>
                <c:pt idx="50">
                  <c:v>64.268771731702003</c:v>
                </c:pt>
                <c:pt idx="51">
                  <c:v>64.268771731701946</c:v>
                </c:pt>
                <c:pt idx="52">
                  <c:v>64.26877173170196</c:v>
                </c:pt>
                <c:pt idx="53">
                  <c:v>63.973483548264838</c:v>
                </c:pt>
                <c:pt idx="54">
                  <c:v>63.679552090791567</c:v>
                </c:pt>
                <c:pt idx="55">
                  <c:v>62.517269277568552</c:v>
                </c:pt>
                <c:pt idx="56">
                  <c:v>61.944107507678154</c:v>
                </c:pt>
                <c:pt idx="57">
                  <c:v>61.944107507678119</c:v>
                </c:pt>
                <c:pt idx="58">
                  <c:v>61.659500186148215</c:v>
                </c:pt>
                <c:pt idx="59">
                  <c:v>61.659500186148222</c:v>
                </c:pt>
                <c:pt idx="60">
                  <c:v>60.813500127871784</c:v>
                </c:pt>
                <c:pt idx="61">
                  <c:v>60.813500127871784</c:v>
                </c:pt>
                <c:pt idx="62">
                  <c:v>60.534087475391381</c:v>
                </c:pt>
                <c:pt idx="63">
                  <c:v>60.53408747539136</c:v>
                </c:pt>
                <c:pt idx="64">
                  <c:v>60.534087475391367</c:v>
                </c:pt>
                <c:pt idx="65">
                  <c:v>59.979107625550945</c:v>
                </c:pt>
                <c:pt idx="66">
                  <c:v>59.429215861557275</c:v>
                </c:pt>
                <c:pt idx="67">
                  <c:v>59.42921586155726</c:v>
                </c:pt>
                <c:pt idx="68">
                  <c:v>58.884365535558885</c:v>
                </c:pt>
                <c:pt idx="69">
                  <c:v>58.884365535558885</c:v>
                </c:pt>
                <c:pt idx="70">
                  <c:v>58.613816451402862</c:v>
                </c:pt>
                <c:pt idx="71">
                  <c:v>58.344510427374502</c:v>
                </c:pt>
                <c:pt idx="72">
                  <c:v>58.344510427374495</c:v>
                </c:pt>
                <c:pt idx="73">
                  <c:v>58.344510427374452</c:v>
                </c:pt>
                <c:pt idx="74">
                  <c:v>58.344510427374495</c:v>
                </c:pt>
                <c:pt idx="75">
                  <c:v>58.07644175213121</c:v>
                </c:pt>
                <c:pt idx="76">
                  <c:v>58.076441752131174</c:v>
                </c:pt>
                <c:pt idx="77">
                  <c:v>57.8096047405718</c:v>
                </c:pt>
                <c:pt idx="78">
                  <c:v>57.809604740571771</c:v>
                </c:pt>
                <c:pt idx="79">
                  <c:v>57.016427228074754</c:v>
                </c:pt>
                <c:pt idx="80">
                  <c:v>57.016427228074761</c:v>
                </c:pt>
                <c:pt idx="81">
                  <c:v>56.754460540854687</c:v>
                </c:pt>
                <c:pt idx="82">
                  <c:v>56.754460540854723</c:v>
                </c:pt>
                <c:pt idx="83">
                  <c:v>56.754460540854701</c:v>
                </c:pt>
                <c:pt idx="84">
                  <c:v>56.754460540854701</c:v>
                </c:pt>
                <c:pt idx="85">
                  <c:v>56.754460540854701</c:v>
                </c:pt>
                <c:pt idx="86">
                  <c:v>56.234132519034887</c:v>
                </c:pt>
                <c:pt idx="87">
                  <c:v>56.234132519034908</c:v>
                </c:pt>
                <c:pt idx="88">
                  <c:v>55.975760149511025</c:v>
                </c:pt>
                <c:pt idx="89">
                  <c:v>55.718574893192972</c:v>
                </c:pt>
                <c:pt idx="90">
                  <c:v>55.462571295791086</c:v>
                </c:pt>
                <c:pt idx="91">
                  <c:v>55.20774392807575</c:v>
                </c:pt>
                <c:pt idx="92">
                  <c:v>54.954087385762463</c:v>
                </c:pt>
                <c:pt idx="93">
                  <c:v>54.701596289397173</c:v>
                </c:pt>
                <c:pt idx="94">
                  <c:v>54.701596289397166</c:v>
                </c:pt>
                <c:pt idx="95">
                  <c:v>54.450265284242121</c:v>
                </c:pt>
                <c:pt idx="96">
                  <c:v>54.450265284242114</c:v>
                </c:pt>
                <c:pt idx="97">
                  <c:v>53.703179637025265</c:v>
                </c:pt>
                <c:pt idx="98">
                  <c:v>53.703179637025272</c:v>
                </c:pt>
                <c:pt idx="99">
                  <c:v>53.703179637025258</c:v>
                </c:pt>
                <c:pt idx="100">
                  <c:v>53.456435939697151</c:v>
                </c:pt>
                <c:pt idx="101">
                  <c:v>53.210825926679426</c:v>
                </c:pt>
                <c:pt idx="102">
                  <c:v>52.966344389165819</c:v>
                </c:pt>
                <c:pt idx="103">
                  <c:v>52.966344389165819</c:v>
                </c:pt>
                <c:pt idx="104">
                  <c:v>52.966344389165783</c:v>
                </c:pt>
                <c:pt idx="105">
                  <c:v>52.966344389165805</c:v>
                </c:pt>
                <c:pt idx="106">
                  <c:v>52.722986142282267</c:v>
                </c:pt>
                <c:pt idx="107">
                  <c:v>52.722986142282259</c:v>
                </c:pt>
                <c:pt idx="108">
                  <c:v>52.480746024977243</c:v>
                </c:pt>
                <c:pt idx="109">
                  <c:v>52.48074602497725</c:v>
                </c:pt>
                <c:pt idx="110">
                  <c:v>52.239618899911981</c:v>
                </c:pt>
                <c:pt idx="111">
                  <c:v>51.760683195056743</c:v>
                </c:pt>
                <c:pt idx="112">
                  <c:v>51.522864458175633</c:v>
                </c:pt>
                <c:pt idx="113">
                  <c:v>51.286138399136476</c:v>
                </c:pt>
                <c:pt idx="114">
                  <c:v>51.286138399136476</c:v>
                </c:pt>
                <c:pt idx="115">
                  <c:v>51.286138399136483</c:v>
                </c:pt>
                <c:pt idx="116">
                  <c:v>51.050499997540612</c:v>
                </c:pt>
                <c:pt idx="117">
                  <c:v>51.050499997540619</c:v>
                </c:pt>
                <c:pt idx="118">
                  <c:v>51.050499997540619</c:v>
                </c:pt>
                <c:pt idx="119">
                  <c:v>51.050499997540626</c:v>
                </c:pt>
                <c:pt idx="120">
                  <c:v>51.050499997540641</c:v>
                </c:pt>
                <c:pt idx="121">
                  <c:v>50.815944256056071</c:v>
                </c:pt>
                <c:pt idx="122">
                  <c:v>50.582466200311394</c:v>
                </c:pt>
                <c:pt idx="123">
                  <c:v>50.582466200311387</c:v>
                </c:pt>
                <c:pt idx="124">
                  <c:v>50.582466200311416</c:v>
                </c:pt>
                <c:pt idx="125">
                  <c:v>50.35006087879048</c:v>
                </c:pt>
                <c:pt idx="126">
                  <c:v>50.350060878790494</c:v>
                </c:pt>
                <c:pt idx="127">
                  <c:v>50.350060878790458</c:v>
                </c:pt>
                <c:pt idx="128">
                  <c:v>50.350060878790458</c:v>
                </c:pt>
                <c:pt idx="129">
                  <c:v>50.350060878790465</c:v>
                </c:pt>
                <c:pt idx="130">
                  <c:v>50.350060878790465</c:v>
                </c:pt>
                <c:pt idx="131">
                  <c:v>50.118723362727231</c:v>
                </c:pt>
                <c:pt idx="132">
                  <c:v>50.118723362727216</c:v>
                </c:pt>
                <c:pt idx="133">
                  <c:v>50.118723362727252</c:v>
                </c:pt>
                <c:pt idx="134">
                  <c:v>49.659232145033592</c:v>
                </c:pt>
                <c:pt idx="135">
                  <c:v>49.659232145033606</c:v>
                </c:pt>
                <c:pt idx="136">
                  <c:v>49.659232145033599</c:v>
                </c:pt>
                <c:pt idx="137">
                  <c:v>49.431068698683546</c:v>
                </c:pt>
                <c:pt idx="138">
                  <c:v>49.431068698683553</c:v>
                </c:pt>
                <c:pt idx="139">
                  <c:v>49.203953568145096</c:v>
                </c:pt>
                <c:pt idx="140">
                  <c:v>48.977881936844611</c:v>
                </c:pt>
                <c:pt idx="141">
                  <c:v>48.752849010338636</c:v>
                </c:pt>
                <c:pt idx="142">
                  <c:v>48.752849010338636</c:v>
                </c:pt>
                <c:pt idx="143">
                  <c:v>48.752849010338615</c:v>
                </c:pt>
                <c:pt idx="144">
                  <c:v>48.752849010338622</c:v>
                </c:pt>
                <c:pt idx="145">
                  <c:v>48.75284901033865</c:v>
                </c:pt>
                <c:pt idx="146">
                  <c:v>48.752849010338615</c:v>
                </c:pt>
                <c:pt idx="147">
                  <c:v>48.528850016212097</c:v>
                </c:pt>
                <c:pt idx="148">
                  <c:v>48.52885001621209</c:v>
                </c:pt>
                <c:pt idx="149">
                  <c:v>48.528850016212097</c:v>
                </c:pt>
                <c:pt idx="150">
                  <c:v>48.528850016212104</c:v>
                </c:pt>
                <c:pt idx="151">
                  <c:v>48.305880203977253</c:v>
                </c:pt>
                <c:pt idx="152">
                  <c:v>48.305880203977253</c:v>
                </c:pt>
                <c:pt idx="153">
                  <c:v>48.305880203977281</c:v>
                </c:pt>
                <c:pt idx="154">
                  <c:v>48.305880203977274</c:v>
                </c:pt>
                <c:pt idx="155">
                  <c:v>48.305880203977274</c:v>
                </c:pt>
                <c:pt idx="156">
                  <c:v>48.305880203977267</c:v>
                </c:pt>
                <c:pt idx="157">
                  <c:v>48.083934844972852</c:v>
                </c:pt>
                <c:pt idx="158">
                  <c:v>48.083934844972859</c:v>
                </c:pt>
                <c:pt idx="159">
                  <c:v>48.083934844972859</c:v>
                </c:pt>
                <c:pt idx="160">
                  <c:v>47.863009232263835</c:v>
                </c:pt>
                <c:pt idx="161">
                  <c:v>47.863009232263828</c:v>
                </c:pt>
                <c:pt idx="162">
                  <c:v>47.863009232263849</c:v>
                </c:pt>
                <c:pt idx="163">
                  <c:v>47.424198526024469</c:v>
                </c:pt>
                <c:pt idx="164">
                  <c:v>47.424198526024462</c:v>
                </c:pt>
                <c:pt idx="165">
                  <c:v>47.424198526024469</c:v>
                </c:pt>
                <c:pt idx="166">
                  <c:v>47.424198526024476</c:v>
                </c:pt>
                <c:pt idx="167">
                  <c:v>46.989410860521531</c:v>
                </c:pt>
                <c:pt idx="168">
                  <c:v>46.989410860521517</c:v>
                </c:pt>
                <c:pt idx="169">
                  <c:v>46.989410860521538</c:v>
                </c:pt>
                <c:pt idx="170">
                  <c:v>46.989410860521545</c:v>
                </c:pt>
                <c:pt idx="171">
                  <c:v>46.989410860521517</c:v>
                </c:pt>
                <c:pt idx="172">
                  <c:v>46.989410860521517</c:v>
                </c:pt>
                <c:pt idx="173">
                  <c:v>46.773514128719803</c:v>
                </c:pt>
                <c:pt idx="174">
                  <c:v>46.773514128719803</c:v>
                </c:pt>
                <c:pt idx="175">
                  <c:v>46.773514128719803</c:v>
                </c:pt>
                <c:pt idx="176">
                  <c:v>46.773514128719818</c:v>
                </c:pt>
                <c:pt idx="177">
                  <c:v>46.773514128719825</c:v>
                </c:pt>
                <c:pt idx="178">
                  <c:v>46.558609352295917</c:v>
                </c:pt>
                <c:pt idx="179">
                  <c:v>46.55860935229591</c:v>
                </c:pt>
                <c:pt idx="180">
                  <c:v>46.558609352295889</c:v>
                </c:pt>
                <c:pt idx="181">
                  <c:v>46.558609352295875</c:v>
                </c:pt>
                <c:pt idx="182">
                  <c:v>46.344691973628798</c:v>
                </c:pt>
                <c:pt idx="183">
                  <c:v>46.344691973628819</c:v>
                </c:pt>
                <c:pt idx="184">
                  <c:v>46.344691973628805</c:v>
                </c:pt>
                <c:pt idx="185">
                  <c:v>46.344691973628812</c:v>
                </c:pt>
                <c:pt idx="186">
                  <c:v>46.131757456037924</c:v>
                </c:pt>
                <c:pt idx="187">
                  <c:v>46.131757456037924</c:v>
                </c:pt>
                <c:pt idx="188">
                  <c:v>46.131757456037924</c:v>
                </c:pt>
                <c:pt idx="189">
                  <c:v>46.131757456037931</c:v>
                </c:pt>
                <c:pt idx="190">
                  <c:v>46.131757456037924</c:v>
                </c:pt>
                <c:pt idx="191">
                  <c:v>46.131757456037953</c:v>
                </c:pt>
                <c:pt idx="192">
                  <c:v>45.919801283686873</c:v>
                </c:pt>
                <c:pt idx="193">
                  <c:v>45.919801283686844</c:v>
                </c:pt>
                <c:pt idx="194">
                  <c:v>45.919801283686851</c:v>
                </c:pt>
                <c:pt idx="195">
                  <c:v>45.919801283686866</c:v>
                </c:pt>
                <c:pt idx="196">
                  <c:v>45.708818961487502</c:v>
                </c:pt>
                <c:pt idx="197">
                  <c:v>45.708818961487516</c:v>
                </c:pt>
                <c:pt idx="198">
                  <c:v>45.49880601500486</c:v>
                </c:pt>
                <c:pt idx="199">
                  <c:v>45.498806015004867</c:v>
                </c:pt>
                <c:pt idx="200">
                  <c:v>45.49880601500486</c:v>
                </c:pt>
                <c:pt idx="201">
                  <c:v>45.49880601500486</c:v>
                </c:pt>
                <c:pt idx="202">
                  <c:v>45.49880601500486</c:v>
                </c:pt>
                <c:pt idx="203">
                  <c:v>45.289757990362084</c:v>
                </c:pt>
                <c:pt idx="204">
                  <c:v>45.289757990362084</c:v>
                </c:pt>
                <c:pt idx="205">
                  <c:v>45.289757990362098</c:v>
                </c:pt>
                <c:pt idx="206">
                  <c:v>45.289757990362077</c:v>
                </c:pt>
                <c:pt idx="207">
                  <c:v>45.081670454145993</c:v>
                </c:pt>
                <c:pt idx="208">
                  <c:v>45.081670454146007</c:v>
                </c:pt>
                <c:pt idx="209">
                  <c:v>45.081670454146</c:v>
                </c:pt>
                <c:pt idx="210">
                  <c:v>45.081670454146007</c:v>
                </c:pt>
                <c:pt idx="211">
                  <c:v>44.874538993313202</c:v>
                </c:pt>
                <c:pt idx="212">
                  <c:v>44.874538993313202</c:v>
                </c:pt>
                <c:pt idx="213">
                  <c:v>44.87453899331323</c:v>
                </c:pt>
                <c:pt idx="214">
                  <c:v>44.668359215096331</c:v>
                </c:pt>
                <c:pt idx="215">
                  <c:v>44.668359215096316</c:v>
                </c:pt>
                <c:pt idx="216">
                  <c:v>44.463126746910859</c:v>
                </c:pt>
                <c:pt idx="217">
                  <c:v>44.463126746910881</c:v>
                </c:pt>
                <c:pt idx="218">
                  <c:v>44.463126746910895</c:v>
                </c:pt>
                <c:pt idx="219">
                  <c:v>44.463126746910859</c:v>
                </c:pt>
                <c:pt idx="220">
                  <c:v>44.463126746910866</c:v>
                </c:pt>
                <c:pt idx="221">
                  <c:v>44.258837236262657</c:v>
                </c:pt>
                <c:pt idx="222">
                  <c:v>44.258837236262643</c:v>
                </c:pt>
                <c:pt idx="223">
                  <c:v>44.258837236262664</c:v>
                </c:pt>
                <c:pt idx="224">
                  <c:v>44.055486350655329</c:v>
                </c:pt>
                <c:pt idx="225">
                  <c:v>44.055486350655315</c:v>
                </c:pt>
                <c:pt idx="226">
                  <c:v>44.055486350655336</c:v>
                </c:pt>
                <c:pt idx="227">
                  <c:v>43.853069777498575</c:v>
                </c:pt>
                <c:pt idx="228">
                  <c:v>43.853069777498568</c:v>
                </c:pt>
                <c:pt idx="229">
                  <c:v>43.853069777498575</c:v>
                </c:pt>
                <c:pt idx="230">
                  <c:v>43.853069777498568</c:v>
                </c:pt>
                <c:pt idx="231">
                  <c:v>43.853069777498561</c:v>
                </c:pt>
                <c:pt idx="232">
                  <c:v>43.651583224016612</c:v>
                </c:pt>
                <c:pt idx="233">
                  <c:v>43.651583224016598</c:v>
                </c:pt>
                <c:pt idx="234">
                  <c:v>43.651583224016605</c:v>
                </c:pt>
                <c:pt idx="235">
                  <c:v>43.451022417157141</c:v>
                </c:pt>
                <c:pt idx="236">
                  <c:v>43.451022417157148</c:v>
                </c:pt>
                <c:pt idx="237">
                  <c:v>43.451022417157148</c:v>
                </c:pt>
                <c:pt idx="238">
                  <c:v>43.451022417157134</c:v>
                </c:pt>
                <c:pt idx="239">
                  <c:v>43.451022417157141</c:v>
                </c:pt>
                <c:pt idx="240">
                  <c:v>43.451022417157155</c:v>
                </c:pt>
                <c:pt idx="241">
                  <c:v>43.451022417157141</c:v>
                </c:pt>
                <c:pt idx="242">
                  <c:v>43.451022417157148</c:v>
                </c:pt>
                <c:pt idx="243">
                  <c:v>43.451022417157155</c:v>
                </c:pt>
                <c:pt idx="244">
                  <c:v>43.251383103500871</c:v>
                </c:pt>
                <c:pt idx="245">
                  <c:v>43.251383103500871</c:v>
                </c:pt>
                <c:pt idx="246">
                  <c:v>43.052661049171064</c:v>
                </c:pt>
                <c:pt idx="247">
                  <c:v>43.052661049171085</c:v>
                </c:pt>
                <c:pt idx="248">
                  <c:v>43.052661049171057</c:v>
                </c:pt>
                <c:pt idx="249">
                  <c:v>43.05266104917105</c:v>
                </c:pt>
                <c:pt idx="250">
                  <c:v>43.052661049171071</c:v>
                </c:pt>
                <c:pt idx="251">
                  <c:v>43.05266104917105</c:v>
                </c:pt>
                <c:pt idx="252">
                  <c:v>42.854852039743967</c:v>
                </c:pt>
                <c:pt idx="253">
                  <c:v>42.854852039743953</c:v>
                </c:pt>
                <c:pt idx="254">
                  <c:v>42.854852039743967</c:v>
                </c:pt>
                <c:pt idx="255">
                  <c:v>42.854852039743946</c:v>
                </c:pt>
                <c:pt idx="256">
                  <c:v>42.854852039743967</c:v>
                </c:pt>
                <c:pt idx="257">
                  <c:v>42.657951880159267</c:v>
                </c:pt>
                <c:pt idx="258">
                  <c:v>42.657951880159253</c:v>
                </c:pt>
                <c:pt idx="259">
                  <c:v>42.657951880159253</c:v>
                </c:pt>
                <c:pt idx="260">
                  <c:v>42.657951880159239</c:v>
                </c:pt>
                <c:pt idx="261">
                  <c:v>42.461956394631279</c:v>
                </c:pt>
                <c:pt idx="262">
                  <c:v>42.461956394631301</c:v>
                </c:pt>
                <c:pt idx="263">
                  <c:v>42.461956394631279</c:v>
                </c:pt>
                <c:pt idx="264">
                  <c:v>42.461956394631308</c:v>
                </c:pt>
                <c:pt idx="265">
                  <c:v>42.266861426560268</c:v>
                </c:pt>
                <c:pt idx="266">
                  <c:v>42.26686142656029</c:v>
                </c:pt>
                <c:pt idx="267">
                  <c:v>42.266861426560304</c:v>
                </c:pt>
                <c:pt idx="268">
                  <c:v>42.266861426560297</c:v>
                </c:pt>
                <c:pt idx="269">
                  <c:v>42.072662838444394</c:v>
                </c:pt>
                <c:pt idx="270">
                  <c:v>42.072662838444437</c:v>
                </c:pt>
                <c:pt idx="271">
                  <c:v>42.072662838444408</c:v>
                </c:pt>
                <c:pt idx="272">
                  <c:v>42.072662838444423</c:v>
                </c:pt>
                <c:pt idx="273">
                  <c:v>42.072662838444415</c:v>
                </c:pt>
                <c:pt idx="274">
                  <c:v>42.072662838444423</c:v>
                </c:pt>
                <c:pt idx="275">
                  <c:v>42.072662838444408</c:v>
                </c:pt>
                <c:pt idx="276">
                  <c:v>41.879356511791833</c:v>
                </c:pt>
                <c:pt idx="277">
                  <c:v>41.879356511791833</c:v>
                </c:pt>
                <c:pt idx="278">
                  <c:v>41.879356511791819</c:v>
                </c:pt>
                <c:pt idx="279">
                  <c:v>41.879356511791805</c:v>
                </c:pt>
                <c:pt idx="280">
                  <c:v>41.686938347033546</c:v>
                </c:pt>
                <c:pt idx="281">
                  <c:v>41.686938347033532</c:v>
                </c:pt>
                <c:pt idx="282">
                  <c:v>41.686938347033532</c:v>
                </c:pt>
                <c:pt idx="283">
                  <c:v>41.495404263436285</c:v>
                </c:pt>
                <c:pt idx="284">
                  <c:v>41.495404263436306</c:v>
                </c:pt>
                <c:pt idx="285">
                  <c:v>41.304750199016141</c:v>
                </c:pt>
                <c:pt idx="286">
                  <c:v>41.304750199016141</c:v>
                </c:pt>
                <c:pt idx="287">
                  <c:v>41.304750199016127</c:v>
                </c:pt>
                <c:pt idx="288">
                  <c:v>41.304750199016127</c:v>
                </c:pt>
                <c:pt idx="289">
                  <c:v>41.304750199016119</c:v>
                </c:pt>
                <c:pt idx="290">
                  <c:v>41.304750199016141</c:v>
                </c:pt>
                <c:pt idx="291">
                  <c:v>41.304750199016141</c:v>
                </c:pt>
                <c:pt idx="292">
                  <c:v>41.304750199016148</c:v>
                </c:pt>
                <c:pt idx="293">
                  <c:v>41.304750199016155</c:v>
                </c:pt>
                <c:pt idx="294">
                  <c:v>41.304750199016155</c:v>
                </c:pt>
                <c:pt idx="295">
                  <c:v>41.304750199016134</c:v>
                </c:pt>
                <c:pt idx="296">
                  <c:v>41.1149721104522</c:v>
                </c:pt>
                <c:pt idx="297">
                  <c:v>41.114972110452229</c:v>
                </c:pt>
                <c:pt idx="298">
                  <c:v>41.114972110452221</c:v>
                </c:pt>
                <c:pt idx="299">
                  <c:v>41.114972110452214</c:v>
                </c:pt>
                <c:pt idx="300">
                  <c:v>41.114972110452236</c:v>
                </c:pt>
                <c:pt idx="301">
                  <c:v>41.114972110452207</c:v>
                </c:pt>
                <c:pt idx="302">
                  <c:v>40.926065973001087</c:v>
                </c:pt>
                <c:pt idx="303">
                  <c:v>40.926065973001059</c:v>
                </c:pt>
                <c:pt idx="304">
                  <c:v>40.926065973001073</c:v>
                </c:pt>
                <c:pt idx="305">
                  <c:v>40.926065973001073</c:v>
                </c:pt>
                <c:pt idx="306">
                  <c:v>40.926065973001073</c:v>
                </c:pt>
                <c:pt idx="307">
                  <c:v>40.926065973001087</c:v>
                </c:pt>
                <c:pt idx="308">
                  <c:v>40.926065973001073</c:v>
                </c:pt>
                <c:pt idx="309">
                  <c:v>40.738027780411265</c:v>
                </c:pt>
                <c:pt idx="310">
                  <c:v>40.738027780411258</c:v>
                </c:pt>
                <c:pt idx="311">
                  <c:v>40.738027780411272</c:v>
                </c:pt>
                <c:pt idx="312">
                  <c:v>40.738027780411279</c:v>
                </c:pt>
                <c:pt idx="313">
                  <c:v>40.738027780411301</c:v>
                </c:pt>
                <c:pt idx="314">
                  <c:v>40.738027780411258</c:v>
                </c:pt>
                <c:pt idx="315">
                  <c:v>40.738027780411294</c:v>
                </c:pt>
                <c:pt idx="316">
                  <c:v>40.550853544838404</c:v>
                </c:pt>
                <c:pt idx="317">
                  <c:v>40.55085354483839</c:v>
                </c:pt>
                <c:pt idx="318">
                  <c:v>40.550853544838375</c:v>
                </c:pt>
                <c:pt idx="319">
                  <c:v>40.550853544838397</c:v>
                </c:pt>
                <c:pt idx="320">
                  <c:v>40.550853544838375</c:v>
                </c:pt>
                <c:pt idx="321">
                  <c:v>40.550853544838375</c:v>
                </c:pt>
                <c:pt idx="322">
                  <c:v>40.550853544838397</c:v>
                </c:pt>
                <c:pt idx="323">
                  <c:v>40.55085354483839</c:v>
                </c:pt>
                <c:pt idx="324">
                  <c:v>40.364539296760505</c:v>
                </c:pt>
                <c:pt idx="325">
                  <c:v>40.364539296760505</c:v>
                </c:pt>
                <c:pt idx="326">
                  <c:v>40.364539296760505</c:v>
                </c:pt>
                <c:pt idx="327">
                  <c:v>40.364539296760512</c:v>
                </c:pt>
                <c:pt idx="328">
                  <c:v>40.364539296760519</c:v>
                </c:pt>
                <c:pt idx="329">
                  <c:v>40.364539296760498</c:v>
                </c:pt>
                <c:pt idx="330">
                  <c:v>40.17908108489398</c:v>
                </c:pt>
                <c:pt idx="331">
                  <c:v>40.179081084893994</c:v>
                </c:pt>
                <c:pt idx="332">
                  <c:v>40.179081084894001</c:v>
                </c:pt>
                <c:pt idx="333">
                  <c:v>40.179081084893973</c:v>
                </c:pt>
                <c:pt idx="334">
                  <c:v>39.994474976109743</c:v>
                </c:pt>
                <c:pt idx="335">
                  <c:v>39.99447497610975</c:v>
                </c:pt>
                <c:pt idx="336">
                  <c:v>39.994474976109771</c:v>
                </c:pt>
                <c:pt idx="337">
                  <c:v>39.994474976109771</c:v>
                </c:pt>
                <c:pt idx="338">
                  <c:v>39.810717055349727</c:v>
                </c:pt>
                <c:pt idx="339">
                  <c:v>39.810717055349741</c:v>
                </c:pt>
                <c:pt idx="340">
                  <c:v>39.810717055349734</c:v>
                </c:pt>
                <c:pt idx="341">
                  <c:v>39.810717055349734</c:v>
                </c:pt>
                <c:pt idx="342">
                  <c:v>39.810717055349713</c:v>
                </c:pt>
                <c:pt idx="343">
                  <c:v>39.627803425543959</c:v>
                </c:pt>
                <c:pt idx="344">
                  <c:v>39.627803425543945</c:v>
                </c:pt>
                <c:pt idx="345">
                  <c:v>39.627803425543945</c:v>
                </c:pt>
                <c:pt idx="346">
                  <c:v>39.627803425543945</c:v>
                </c:pt>
                <c:pt idx="347">
                  <c:v>39.627803425543938</c:v>
                </c:pt>
                <c:pt idx="348">
                  <c:v>39.627803425543959</c:v>
                </c:pt>
                <c:pt idx="349">
                  <c:v>39.627803425543952</c:v>
                </c:pt>
                <c:pt idx="350">
                  <c:v>39.627803425543952</c:v>
                </c:pt>
                <c:pt idx="351">
                  <c:v>39.445730207527845</c:v>
                </c:pt>
                <c:pt idx="352">
                  <c:v>39.445730207527824</c:v>
                </c:pt>
                <c:pt idx="353">
                  <c:v>39.445730207527838</c:v>
                </c:pt>
                <c:pt idx="354">
                  <c:v>39.445730207527845</c:v>
                </c:pt>
                <c:pt idx="355">
                  <c:v>39.264493539960007</c:v>
                </c:pt>
                <c:pt idx="356">
                  <c:v>39.264493539959979</c:v>
                </c:pt>
                <c:pt idx="357">
                  <c:v>39.264493539959993</c:v>
                </c:pt>
                <c:pt idx="358">
                  <c:v>39.264493539959965</c:v>
                </c:pt>
                <c:pt idx="359">
                  <c:v>39.264493539959972</c:v>
                </c:pt>
                <c:pt idx="360">
                  <c:v>39.264493539959972</c:v>
                </c:pt>
                <c:pt idx="361">
                  <c:v>39.084089579240221</c:v>
                </c:pt>
                <c:pt idx="362">
                  <c:v>39.084089579240221</c:v>
                </c:pt>
                <c:pt idx="363">
                  <c:v>39.084089579240199</c:v>
                </c:pt>
                <c:pt idx="364">
                  <c:v>39.084089579240214</c:v>
                </c:pt>
                <c:pt idx="365">
                  <c:v>39.084089579240199</c:v>
                </c:pt>
                <c:pt idx="366">
                  <c:v>39.084089579240185</c:v>
                </c:pt>
                <c:pt idx="367">
                  <c:v>38.904514499428046</c:v>
                </c:pt>
                <c:pt idx="368">
                  <c:v>38.904514499428068</c:v>
                </c:pt>
                <c:pt idx="369">
                  <c:v>38.904514499428061</c:v>
                </c:pt>
                <c:pt idx="370">
                  <c:v>38.904514499428061</c:v>
                </c:pt>
                <c:pt idx="371">
                  <c:v>38.904514499428075</c:v>
                </c:pt>
                <c:pt idx="372">
                  <c:v>38.904514499428046</c:v>
                </c:pt>
                <c:pt idx="373">
                  <c:v>38.904514499428075</c:v>
                </c:pt>
                <c:pt idx="374">
                  <c:v>38.904514499428061</c:v>
                </c:pt>
                <c:pt idx="375">
                  <c:v>38.725764492161709</c:v>
                </c:pt>
                <c:pt idx="376">
                  <c:v>38.725764492161716</c:v>
                </c:pt>
                <c:pt idx="377">
                  <c:v>38.725764492161716</c:v>
                </c:pt>
                <c:pt idx="378">
                  <c:v>38.725764492161723</c:v>
                </c:pt>
                <c:pt idx="379">
                  <c:v>38.725764492161716</c:v>
                </c:pt>
                <c:pt idx="380">
                  <c:v>38.725764492161709</c:v>
                </c:pt>
                <c:pt idx="381">
                  <c:v>38.725764492161709</c:v>
                </c:pt>
                <c:pt idx="382">
                  <c:v>38.725764492161737</c:v>
                </c:pt>
                <c:pt idx="383">
                  <c:v>38.547835766577187</c:v>
                </c:pt>
                <c:pt idx="384">
                  <c:v>38.547835766577172</c:v>
                </c:pt>
                <c:pt idx="385">
                  <c:v>38.54783576657718</c:v>
                </c:pt>
                <c:pt idx="386">
                  <c:v>38.370724549227894</c:v>
                </c:pt>
                <c:pt idx="387">
                  <c:v>38.37072454922788</c:v>
                </c:pt>
                <c:pt idx="388">
                  <c:v>38.370724549227887</c:v>
                </c:pt>
                <c:pt idx="389">
                  <c:v>38.370724549227873</c:v>
                </c:pt>
                <c:pt idx="390">
                  <c:v>38.370724549227873</c:v>
                </c:pt>
                <c:pt idx="391">
                  <c:v>38.370724549227859</c:v>
                </c:pt>
                <c:pt idx="392">
                  <c:v>38.37072454922788</c:v>
                </c:pt>
                <c:pt idx="393">
                  <c:v>38.370724549227873</c:v>
                </c:pt>
                <c:pt idx="394">
                  <c:v>38.370724549227901</c:v>
                </c:pt>
                <c:pt idx="395">
                  <c:v>38.37072454922788</c:v>
                </c:pt>
                <c:pt idx="396">
                  <c:v>38.37072454922788</c:v>
                </c:pt>
                <c:pt idx="397">
                  <c:v>38.194427084004666</c:v>
                </c:pt>
                <c:pt idx="398">
                  <c:v>38.194427084004658</c:v>
                </c:pt>
                <c:pt idx="399">
                  <c:v>38.194427084004651</c:v>
                </c:pt>
                <c:pt idx="400">
                  <c:v>38.19442708400468</c:v>
                </c:pt>
                <c:pt idx="401">
                  <c:v>38.194427084004658</c:v>
                </c:pt>
                <c:pt idx="402">
                  <c:v>38.194427084004651</c:v>
                </c:pt>
                <c:pt idx="403">
                  <c:v>38.194427084004651</c:v>
                </c:pt>
                <c:pt idx="404">
                  <c:v>38.018939632056124</c:v>
                </c:pt>
                <c:pt idx="405">
                  <c:v>38.018939632056131</c:v>
                </c:pt>
                <c:pt idx="406">
                  <c:v>38.018939632056117</c:v>
                </c:pt>
                <c:pt idx="407">
                  <c:v>38.018939632056103</c:v>
                </c:pt>
                <c:pt idx="408">
                  <c:v>38.018939632056096</c:v>
                </c:pt>
                <c:pt idx="409">
                  <c:v>38.018939632056103</c:v>
                </c:pt>
                <c:pt idx="410">
                  <c:v>38.018939632056117</c:v>
                </c:pt>
                <c:pt idx="411">
                  <c:v>38.018939632056124</c:v>
                </c:pt>
                <c:pt idx="412">
                  <c:v>38.018939632056124</c:v>
                </c:pt>
                <c:pt idx="413">
                  <c:v>38.018939632056103</c:v>
                </c:pt>
                <c:pt idx="414">
                  <c:v>38.018939632056117</c:v>
                </c:pt>
                <c:pt idx="415">
                  <c:v>37.844258471709324</c:v>
                </c:pt>
                <c:pt idx="416">
                  <c:v>37.844258471709324</c:v>
                </c:pt>
                <c:pt idx="417">
                  <c:v>37.84425847170931</c:v>
                </c:pt>
                <c:pt idx="418">
                  <c:v>37.844258471709324</c:v>
                </c:pt>
                <c:pt idx="419">
                  <c:v>37.84425847170931</c:v>
                </c:pt>
                <c:pt idx="420">
                  <c:v>37.844258471709317</c:v>
                </c:pt>
                <c:pt idx="421">
                  <c:v>37.670379898390898</c:v>
                </c:pt>
                <c:pt idx="422">
                  <c:v>37.670379898390884</c:v>
                </c:pt>
                <c:pt idx="423">
                  <c:v>37.670379898390884</c:v>
                </c:pt>
                <c:pt idx="424">
                  <c:v>37.670379898390877</c:v>
                </c:pt>
                <c:pt idx="425">
                  <c:v>37.670379898390898</c:v>
                </c:pt>
                <c:pt idx="426">
                  <c:v>37.497300224548376</c:v>
                </c:pt>
                <c:pt idx="427">
                  <c:v>37.497300224548361</c:v>
                </c:pt>
                <c:pt idx="428">
                  <c:v>37.497300224548368</c:v>
                </c:pt>
                <c:pt idx="429">
                  <c:v>37.497300224548347</c:v>
                </c:pt>
                <c:pt idx="430">
                  <c:v>37.49730022454834</c:v>
                </c:pt>
                <c:pt idx="431">
                  <c:v>37.497300224548361</c:v>
                </c:pt>
                <c:pt idx="432">
                  <c:v>37.32501577957207</c:v>
                </c:pt>
                <c:pt idx="433">
                  <c:v>37.325015779572055</c:v>
                </c:pt>
                <c:pt idx="434">
                  <c:v>37.325015779572034</c:v>
                </c:pt>
                <c:pt idx="435">
                  <c:v>37.325015779572055</c:v>
                </c:pt>
                <c:pt idx="436">
                  <c:v>37.325015779572063</c:v>
                </c:pt>
                <c:pt idx="437">
                  <c:v>37.325015779572055</c:v>
                </c:pt>
                <c:pt idx="438">
                  <c:v>37.153522909717253</c:v>
                </c:pt>
                <c:pt idx="439">
                  <c:v>37.153522909717232</c:v>
                </c:pt>
                <c:pt idx="440">
                  <c:v>37.153522909717232</c:v>
                </c:pt>
                <c:pt idx="441">
                  <c:v>37.153522909717253</c:v>
                </c:pt>
                <c:pt idx="442">
                  <c:v>37.15352290971726</c:v>
                </c:pt>
                <c:pt idx="443">
                  <c:v>37.153522909717239</c:v>
                </c:pt>
                <c:pt idx="444">
                  <c:v>37.153522909717239</c:v>
                </c:pt>
                <c:pt idx="445">
                  <c:v>37.153522909717246</c:v>
                </c:pt>
                <c:pt idx="446">
                  <c:v>36.98281797802661</c:v>
                </c:pt>
                <c:pt idx="447">
                  <c:v>36.982817978026624</c:v>
                </c:pt>
                <c:pt idx="448">
                  <c:v>36.982817978026596</c:v>
                </c:pt>
                <c:pt idx="449">
                  <c:v>36.982817978026624</c:v>
                </c:pt>
                <c:pt idx="450">
                  <c:v>36.812897364253132</c:v>
                </c:pt>
                <c:pt idx="451">
                  <c:v>36.812897364253153</c:v>
                </c:pt>
                <c:pt idx="452">
                  <c:v>36.812897364253139</c:v>
                </c:pt>
                <c:pt idx="453">
                  <c:v>36.812897364253146</c:v>
                </c:pt>
                <c:pt idx="454">
                  <c:v>36.812897364253153</c:v>
                </c:pt>
                <c:pt idx="455">
                  <c:v>36.812897364253153</c:v>
                </c:pt>
                <c:pt idx="456">
                  <c:v>36.812897364253161</c:v>
                </c:pt>
                <c:pt idx="457">
                  <c:v>36.812897364253153</c:v>
                </c:pt>
                <c:pt idx="458">
                  <c:v>36.812897364253153</c:v>
                </c:pt>
                <c:pt idx="459">
                  <c:v>36.812897364253139</c:v>
                </c:pt>
                <c:pt idx="460">
                  <c:v>36.643757464783313</c:v>
                </c:pt>
                <c:pt idx="461">
                  <c:v>36.643757464783313</c:v>
                </c:pt>
                <c:pt idx="462">
                  <c:v>36.643757464783327</c:v>
                </c:pt>
                <c:pt idx="463">
                  <c:v>36.643757464783327</c:v>
                </c:pt>
                <c:pt idx="464">
                  <c:v>36.643757464783313</c:v>
                </c:pt>
                <c:pt idx="465">
                  <c:v>36.643757464783327</c:v>
                </c:pt>
                <c:pt idx="466">
                  <c:v>36.643757464783299</c:v>
                </c:pt>
                <c:pt idx="467">
                  <c:v>36.475394692560776</c:v>
                </c:pt>
                <c:pt idx="468">
                  <c:v>36.475394692560769</c:v>
                </c:pt>
                <c:pt idx="469">
                  <c:v>36.475394692560776</c:v>
                </c:pt>
                <c:pt idx="470">
                  <c:v>36.475394692560762</c:v>
                </c:pt>
                <c:pt idx="471">
                  <c:v>36.475394692560762</c:v>
                </c:pt>
                <c:pt idx="472">
                  <c:v>36.475394692560769</c:v>
                </c:pt>
                <c:pt idx="473">
                  <c:v>36.307805477010149</c:v>
                </c:pt>
                <c:pt idx="474">
                  <c:v>36.307805477010142</c:v>
                </c:pt>
                <c:pt idx="475">
                  <c:v>36.307805477010128</c:v>
                </c:pt>
                <c:pt idx="476">
                  <c:v>36.307805477010135</c:v>
                </c:pt>
                <c:pt idx="477">
                  <c:v>36.307805477010128</c:v>
                </c:pt>
                <c:pt idx="478">
                  <c:v>36.307805477010149</c:v>
                </c:pt>
                <c:pt idx="479">
                  <c:v>36.307805477010142</c:v>
                </c:pt>
                <c:pt idx="480">
                  <c:v>36.140986263961317</c:v>
                </c:pt>
                <c:pt idx="481">
                  <c:v>36.140986263961338</c:v>
                </c:pt>
                <c:pt idx="482">
                  <c:v>36.140986263961324</c:v>
                </c:pt>
                <c:pt idx="483">
                  <c:v>36.140986263961317</c:v>
                </c:pt>
                <c:pt idx="484">
                  <c:v>36.140986263961352</c:v>
                </c:pt>
                <c:pt idx="485">
                  <c:v>36.140986263961331</c:v>
                </c:pt>
                <c:pt idx="486">
                  <c:v>35.974933515574222</c:v>
                </c:pt>
                <c:pt idx="487">
                  <c:v>35.974933515574236</c:v>
                </c:pt>
                <c:pt idx="488">
                  <c:v>35.974933515574229</c:v>
                </c:pt>
                <c:pt idx="489">
                  <c:v>35.974933515574257</c:v>
                </c:pt>
                <c:pt idx="490">
                  <c:v>35.974933515574243</c:v>
                </c:pt>
                <c:pt idx="491">
                  <c:v>35.974933515574229</c:v>
                </c:pt>
                <c:pt idx="492">
                  <c:v>35.974933515574236</c:v>
                </c:pt>
                <c:pt idx="493">
                  <c:v>35.974933515574214</c:v>
                </c:pt>
                <c:pt idx="494">
                  <c:v>35.974933515574236</c:v>
                </c:pt>
                <c:pt idx="495">
                  <c:v>35.974933515574236</c:v>
                </c:pt>
                <c:pt idx="496">
                  <c:v>35.809643710263586</c:v>
                </c:pt>
                <c:pt idx="497">
                  <c:v>35.809643710263607</c:v>
                </c:pt>
                <c:pt idx="498">
                  <c:v>35.809643710263579</c:v>
                </c:pt>
                <c:pt idx="499">
                  <c:v>35.809643710263586</c:v>
                </c:pt>
                <c:pt idx="500">
                  <c:v>35.8096437102636</c:v>
                </c:pt>
                <c:pt idx="501">
                  <c:v>35.809643710263593</c:v>
                </c:pt>
                <c:pt idx="502">
                  <c:v>35.809643710263607</c:v>
                </c:pt>
                <c:pt idx="503">
                  <c:v>35.809643710263586</c:v>
                </c:pt>
                <c:pt idx="504">
                  <c:v>35.809643710263593</c:v>
                </c:pt>
                <c:pt idx="505">
                  <c:v>35.8096437102636</c:v>
                </c:pt>
                <c:pt idx="506">
                  <c:v>35.809643710263593</c:v>
                </c:pt>
                <c:pt idx="507">
                  <c:v>35.64511334262442</c:v>
                </c:pt>
                <c:pt idx="508">
                  <c:v>35.645113342624406</c:v>
                </c:pt>
                <c:pt idx="509">
                  <c:v>35.481338923357548</c:v>
                </c:pt>
                <c:pt idx="510">
                  <c:v>35.481338923357548</c:v>
                </c:pt>
                <c:pt idx="511">
                  <c:v>35.481338923357541</c:v>
                </c:pt>
                <c:pt idx="512">
                  <c:v>35.481338923357541</c:v>
                </c:pt>
                <c:pt idx="513">
                  <c:v>35.481338923357555</c:v>
                </c:pt>
                <c:pt idx="514">
                  <c:v>35.481338923357541</c:v>
                </c:pt>
                <c:pt idx="515">
                  <c:v>35.481338923357569</c:v>
                </c:pt>
                <c:pt idx="516">
                  <c:v>35.481338923357548</c:v>
                </c:pt>
                <c:pt idx="517">
                  <c:v>35.481338923357548</c:v>
                </c:pt>
                <c:pt idx="518">
                  <c:v>35.481338923357541</c:v>
                </c:pt>
                <c:pt idx="519">
                  <c:v>35.481338923357534</c:v>
                </c:pt>
                <c:pt idx="520">
                  <c:v>35.481338923357548</c:v>
                </c:pt>
                <c:pt idx="521">
                  <c:v>35.481338923357548</c:v>
                </c:pt>
                <c:pt idx="522">
                  <c:v>35.318316979195714</c:v>
                </c:pt>
                <c:pt idx="523">
                  <c:v>35.318316979195714</c:v>
                </c:pt>
                <c:pt idx="524">
                  <c:v>35.318316979195714</c:v>
                </c:pt>
                <c:pt idx="525">
                  <c:v>35.318316979195707</c:v>
                </c:pt>
                <c:pt idx="526">
                  <c:v>35.318316979195721</c:v>
                </c:pt>
                <c:pt idx="527">
                  <c:v>35.318316979195707</c:v>
                </c:pt>
                <c:pt idx="528">
                  <c:v>35.318316979195707</c:v>
                </c:pt>
                <c:pt idx="529">
                  <c:v>35.156044052829799</c:v>
                </c:pt>
                <c:pt idx="530">
                  <c:v>35.156044052829813</c:v>
                </c:pt>
                <c:pt idx="531">
                  <c:v>35.156044052829813</c:v>
                </c:pt>
                <c:pt idx="532">
                  <c:v>35.156044052829806</c:v>
                </c:pt>
                <c:pt idx="533">
                  <c:v>35.156044052829806</c:v>
                </c:pt>
                <c:pt idx="534">
                  <c:v>35.15604405282982</c:v>
                </c:pt>
                <c:pt idx="535">
                  <c:v>35.156044052829827</c:v>
                </c:pt>
                <c:pt idx="536">
                  <c:v>35.156044052829806</c:v>
                </c:pt>
                <c:pt idx="537">
                  <c:v>35.156044052829834</c:v>
                </c:pt>
                <c:pt idx="538">
                  <c:v>35.156044052829799</c:v>
                </c:pt>
                <c:pt idx="539">
                  <c:v>34.994516702835739</c:v>
                </c:pt>
                <c:pt idx="540">
                  <c:v>34.994516702835725</c:v>
                </c:pt>
                <c:pt idx="541">
                  <c:v>34.994516702835718</c:v>
                </c:pt>
                <c:pt idx="542">
                  <c:v>34.994516702835732</c:v>
                </c:pt>
                <c:pt idx="543">
                  <c:v>34.994516702835739</c:v>
                </c:pt>
                <c:pt idx="544">
                  <c:v>34.994516702835718</c:v>
                </c:pt>
                <c:pt idx="545">
                  <c:v>34.833731503601186</c:v>
                </c:pt>
                <c:pt idx="546">
                  <c:v>34.833731503601165</c:v>
                </c:pt>
                <c:pt idx="547">
                  <c:v>34.833731503601179</c:v>
                </c:pt>
                <c:pt idx="548">
                  <c:v>34.833731503601179</c:v>
                </c:pt>
                <c:pt idx="549">
                  <c:v>34.833731503601179</c:v>
                </c:pt>
                <c:pt idx="550">
                  <c:v>34.833731503601193</c:v>
                </c:pt>
                <c:pt idx="551">
                  <c:v>34.833731503601186</c:v>
                </c:pt>
                <c:pt idx="552">
                  <c:v>34.833731503601186</c:v>
                </c:pt>
                <c:pt idx="553">
                  <c:v>34.833731503601186</c:v>
                </c:pt>
                <c:pt idx="554">
                  <c:v>34.833731503601172</c:v>
                </c:pt>
                <c:pt idx="555">
                  <c:v>34.833731503601165</c:v>
                </c:pt>
                <c:pt idx="556">
                  <c:v>34.833731503601179</c:v>
                </c:pt>
                <c:pt idx="557">
                  <c:v>34.833731503601172</c:v>
                </c:pt>
                <c:pt idx="558">
                  <c:v>34.833731503601172</c:v>
                </c:pt>
                <c:pt idx="559">
                  <c:v>34.673685045253166</c:v>
                </c:pt>
                <c:pt idx="560">
                  <c:v>34.673685045253166</c:v>
                </c:pt>
                <c:pt idx="561">
                  <c:v>34.67368504525318</c:v>
                </c:pt>
                <c:pt idx="562">
                  <c:v>34.673685045253173</c:v>
                </c:pt>
                <c:pt idx="563">
                  <c:v>34.673685045253166</c:v>
                </c:pt>
                <c:pt idx="564">
                  <c:v>34.673685045253166</c:v>
                </c:pt>
                <c:pt idx="565">
                  <c:v>34.673685045253158</c:v>
                </c:pt>
                <c:pt idx="566">
                  <c:v>34.673685045253158</c:v>
                </c:pt>
                <c:pt idx="567">
                  <c:v>34.673685045253166</c:v>
                </c:pt>
                <c:pt idx="568">
                  <c:v>34.673685045253151</c:v>
                </c:pt>
                <c:pt idx="569">
                  <c:v>34.514373933585631</c:v>
                </c:pt>
                <c:pt idx="570">
                  <c:v>34.514373933585603</c:v>
                </c:pt>
                <c:pt idx="571">
                  <c:v>34.514373933585631</c:v>
                </c:pt>
                <c:pt idx="572">
                  <c:v>34.514373933585631</c:v>
                </c:pt>
                <c:pt idx="573">
                  <c:v>34.514373933585595</c:v>
                </c:pt>
                <c:pt idx="574">
                  <c:v>34.514373933585617</c:v>
                </c:pt>
                <c:pt idx="575">
                  <c:v>34.514373933585631</c:v>
                </c:pt>
                <c:pt idx="576">
                  <c:v>34.51437393358561</c:v>
                </c:pt>
                <c:pt idx="577">
                  <c:v>34.514373933585624</c:v>
                </c:pt>
                <c:pt idx="578">
                  <c:v>34.355794789987463</c:v>
                </c:pt>
                <c:pt idx="579">
                  <c:v>34.355794789987456</c:v>
                </c:pt>
                <c:pt idx="580">
                  <c:v>34.355794789987449</c:v>
                </c:pt>
                <c:pt idx="581">
                  <c:v>34.355794789987463</c:v>
                </c:pt>
                <c:pt idx="582">
                  <c:v>34.355794789987463</c:v>
                </c:pt>
                <c:pt idx="583">
                  <c:v>34.355794789987456</c:v>
                </c:pt>
                <c:pt idx="584">
                  <c:v>34.355794789987449</c:v>
                </c:pt>
                <c:pt idx="585">
                  <c:v>34.355794789987485</c:v>
                </c:pt>
                <c:pt idx="586">
                  <c:v>34.355794789987463</c:v>
                </c:pt>
                <c:pt idx="587">
                  <c:v>34.19794425137087</c:v>
                </c:pt>
                <c:pt idx="588">
                  <c:v>34.197944251370878</c:v>
                </c:pt>
                <c:pt idx="589">
                  <c:v>34.19794425137087</c:v>
                </c:pt>
                <c:pt idx="590">
                  <c:v>34.197944251370885</c:v>
                </c:pt>
                <c:pt idx="591">
                  <c:v>34.197944251370892</c:v>
                </c:pt>
                <c:pt idx="592">
                  <c:v>34.197944251370878</c:v>
                </c:pt>
                <c:pt idx="593">
                  <c:v>34.197944251370863</c:v>
                </c:pt>
                <c:pt idx="594">
                  <c:v>34.197944251370906</c:v>
                </c:pt>
                <c:pt idx="595">
                  <c:v>34.197944251370892</c:v>
                </c:pt>
                <c:pt idx="596">
                  <c:v>34.197944251370885</c:v>
                </c:pt>
                <c:pt idx="597">
                  <c:v>34.197944251370899</c:v>
                </c:pt>
                <c:pt idx="598">
                  <c:v>34.197944251370878</c:v>
                </c:pt>
                <c:pt idx="599">
                  <c:v>34.19794425137087</c:v>
                </c:pt>
                <c:pt idx="600">
                  <c:v>34.040818970100091</c:v>
                </c:pt>
                <c:pt idx="601">
                  <c:v>34.040818970100084</c:v>
                </c:pt>
                <c:pt idx="602">
                  <c:v>34.040818970100105</c:v>
                </c:pt>
                <c:pt idx="603">
                  <c:v>34.040818970100077</c:v>
                </c:pt>
                <c:pt idx="604">
                  <c:v>34.040818970100084</c:v>
                </c:pt>
                <c:pt idx="605">
                  <c:v>34.040818970100105</c:v>
                </c:pt>
                <c:pt idx="606">
                  <c:v>34.040818970100091</c:v>
                </c:pt>
                <c:pt idx="607">
                  <c:v>34.040818970100077</c:v>
                </c:pt>
                <c:pt idx="608">
                  <c:v>34.040818970100091</c:v>
                </c:pt>
                <c:pt idx="609">
                  <c:v>34.040818970100091</c:v>
                </c:pt>
                <c:pt idx="610">
                  <c:v>34.040818970100091</c:v>
                </c:pt>
                <c:pt idx="611">
                  <c:v>33.884415613920254</c:v>
                </c:pt>
                <c:pt idx="612">
                  <c:v>33.884415613920247</c:v>
                </c:pt>
                <c:pt idx="613">
                  <c:v>33.884415613920254</c:v>
                </c:pt>
                <c:pt idx="614">
                  <c:v>33.88441561392024</c:v>
                </c:pt>
                <c:pt idx="615">
                  <c:v>33.884415613920247</c:v>
                </c:pt>
                <c:pt idx="616">
                  <c:v>33.884415613920254</c:v>
                </c:pt>
                <c:pt idx="617">
                  <c:v>33.88441561392024</c:v>
                </c:pt>
                <c:pt idx="618">
                  <c:v>33.884415613920247</c:v>
                </c:pt>
                <c:pt idx="619">
                  <c:v>33.884415613920254</c:v>
                </c:pt>
                <c:pt idx="620">
                  <c:v>33.884415613920247</c:v>
                </c:pt>
                <c:pt idx="621">
                  <c:v>33.884415613920254</c:v>
                </c:pt>
                <c:pt idx="622">
                  <c:v>33.884415613920233</c:v>
                </c:pt>
                <c:pt idx="623">
                  <c:v>33.884415613920254</c:v>
                </c:pt>
                <c:pt idx="624">
                  <c:v>33.88441561392024</c:v>
                </c:pt>
                <c:pt idx="625">
                  <c:v>33.884415613920247</c:v>
                </c:pt>
                <c:pt idx="626">
                  <c:v>33.728730865886881</c:v>
                </c:pt>
                <c:pt idx="627">
                  <c:v>33.728730865886888</c:v>
                </c:pt>
                <c:pt idx="628">
                  <c:v>33.728730865886902</c:v>
                </c:pt>
                <c:pt idx="629">
                  <c:v>33.728730865886888</c:v>
                </c:pt>
                <c:pt idx="630">
                  <c:v>33.728730865886902</c:v>
                </c:pt>
                <c:pt idx="631">
                  <c:v>33.728730865886902</c:v>
                </c:pt>
                <c:pt idx="632">
                  <c:v>33.728730865886888</c:v>
                </c:pt>
                <c:pt idx="633">
                  <c:v>33.728730865886874</c:v>
                </c:pt>
                <c:pt idx="634">
                  <c:v>33.728730865886902</c:v>
                </c:pt>
                <c:pt idx="635">
                  <c:v>33.728730865886881</c:v>
                </c:pt>
                <c:pt idx="636">
                  <c:v>33.728730865886888</c:v>
                </c:pt>
                <c:pt idx="637">
                  <c:v>33.728730865886874</c:v>
                </c:pt>
                <c:pt idx="638">
                  <c:v>33.728730865886874</c:v>
                </c:pt>
                <c:pt idx="639">
                  <c:v>33.728730865886888</c:v>
                </c:pt>
                <c:pt idx="640">
                  <c:v>33.573761424295455</c:v>
                </c:pt>
                <c:pt idx="641">
                  <c:v>33.573761424295469</c:v>
                </c:pt>
                <c:pt idx="642">
                  <c:v>33.573761424295455</c:v>
                </c:pt>
                <c:pt idx="643">
                  <c:v>33.573761424295476</c:v>
                </c:pt>
                <c:pt idx="644">
                  <c:v>33.573761424295462</c:v>
                </c:pt>
                <c:pt idx="645">
                  <c:v>33.573761424295469</c:v>
                </c:pt>
                <c:pt idx="646">
                  <c:v>33.573761424295455</c:v>
                </c:pt>
                <c:pt idx="647">
                  <c:v>33.573761424295462</c:v>
                </c:pt>
                <c:pt idx="648">
                  <c:v>33.573761424295476</c:v>
                </c:pt>
                <c:pt idx="649">
                  <c:v>33.573761424295455</c:v>
                </c:pt>
                <c:pt idx="650">
                  <c:v>33.573761424295462</c:v>
                </c:pt>
                <c:pt idx="651">
                  <c:v>33.573761424295469</c:v>
                </c:pt>
                <c:pt idx="652">
                  <c:v>33.573761424295469</c:v>
                </c:pt>
                <c:pt idx="653">
                  <c:v>33.573761424295462</c:v>
                </c:pt>
                <c:pt idx="654">
                  <c:v>33.573761424295476</c:v>
                </c:pt>
                <c:pt idx="655">
                  <c:v>33.419504002611433</c:v>
                </c:pt>
                <c:pt idx="656">
                  <c:v>33.419504002611433</c:v>
                </c:pt>
                <c:pt idx="657">
                  <c:v>33.41950400261144</c:v>
                </c:pt>
                <c:pt idx="658">
                  <c:v>33.41950400261144</c:v>
                </c:pt>
                <c:pt idx="659">
                  <c:v>33.419504002611426</c:v>
                </c:pt>
                <c:pt idx="660">
                  <c:v>33.419504002611426</c:v>
                </c:pt>
                <c:pt idx="661">
                  <c:v>33.41950400261144</c:v>
                </c:pt>
                <c:pt idx="662">
                  <c:v>33.41950400261144</c:v>
                </c:pt>
                <c:pt idx="663">
                  <c:v>33.41950400261144</c:v>
                </c:pt>
                <c:pt idx="664">
                  <c:v>33.265955329400448</c:v>
                </c:pt>
                <c:pt idx="665">
                  <c:v>33.265955329400441</c:v>
                </c:pt>
                <c:pt idx="666">
                  <c:v>33.265955329400434</c:v>
                </c:pt>
                <c:pt idx="667">
                  <c:v>33.265955329400448</c:v>
                </c:pt>
                <c:pt idx="668">
                  <c:v>33.265955329400455</c:v>
                </c:pt>
                <c:pt idx="669">
                  <c:v>33.265955329400427</c:v>
                </c:pt>
                <c:pt idx="670">
                  <c:v>33.113112148259113</c:v>
                </c:pt>
                <c:pt idx="671">
                  <c:v>33.113112148259127</c:v>
                </c:pt>
                <c:pt idx="672">
                  <c:v>33.113112148259084</c:v>
                </c:pt>
                <c:pt idx="673">
                  <c:v>33.113112148259113</c:v>
                </c:pt>
                <c:pt idx="674">
                  <c:v>33.113112148259098</c:v>
                </c:pt>
                <c:pt idx="675">
                  <c:v>33.113112148259106</c:v>
                </c:pt>
                <c:pt idx="676">
                  <c:v>33.113112148259106</c:v>
                </c:pt>
                <c:pt idx="677">
                  <c:v>33.113112148259106</c:v>
                </c:pt>
                <c:pt idx="678">
                  <c:v>33.113112148259098</c:v>
                </c:pt>
                <c:pt idx="679">
                  <c:v>33.113112148259106</c:v>
                </c:pt>
                <c:pt idx="680">
                  <c:v>33.113112148259113</c:v>
                </c:pt>
                <c:pt idx="681">
                  <c:v>33.113112148259127</c:v>
                </c:pt>
                <c:pt idx="682">
                  <c:v>33.113112148259091</c:v>
                </c:pt>
                <c:pt idx="683">
                  <c:v>33.113112148259106</c:v>
                </c:pt>
                <c:pt idx="684">
                  <c:v>32.960971217745779</c:v>
                </c:pt>
                <c:pt idx="685">
                  <c:v>32.960971217745772</c:v>
                </c:pt>
                <c:pt idx="686">
                  <c:v>32.960971217745765</c:v>
                </c:pt>
                <c:pt idx="687">
                  <c:v>32.960971217745779</c:v>
                </c:pt>
                <c:pt idx="688">
                  <c:v>32.960971217745794</c:v>
                </c:pt>
                <c:pt idx="689">
                  <c:v>32.960971217745765</c:v>
                </c:pt>
                <c:pt idx="690">
                  <c:v>32.960971217745772</c:v>
                </c:pt>
                <c:pt idx="691">
                  <c:v>32.960971217745772</c:v>
                </c:pt>
                <c:pt idx="692">
                  <c:v>32.960971217745772</c:v>
                </c:pt>
                <c:pt idx="693">
                  <c:v>32.960971217745772</c:v>
                </c:pt>
                <c:pt idx="694">
                  <c:v>32.960971217745772</c:v>
                </c:pt>
                <c:pt idx="695">
                  <c:v>32.960971217745787</c:v>
                </c:pt>
                <c:pt idx="696">
                  <c:v>32.960971217745787</c:v>
                </c:pt>
                <c:pt idx="697">
                  <c:v>32.809529311311891</c:v>
                </c:pt>
                <c:pt idx="698">
                  <c:v>32.809529311311906</c:v>
                </c:pt>
                <c:pt idx="699">
                  <c:v>32.809529311311906</c:v>
                </c:pt>
                <c:pt idx="700">
                  <c:v>32.809529311311898</c:v>
                </c:pt>
                <c:pt idx="701">
                  <c:v>32.809529311311927</c:v>
                </c:pt>
                <c:pt idx="702">
                  <c:v>32.809529311311898</c:v>
                </c:pt>
                <c:pt idx="703">
                  <c:v>32.809529311311898</c:v>
                </c:pt>
                <c:pt idx="704">
                  <c:v>32.809529311311891</c:v>
                </c:pt>
                <c:pt idx="705">
                  <c:v>32.809529311311913</c:v>
                </c:pt>
                <c:pt idx="706">
                  <c:v>32.809529311311898</c:v>
                </c:pt>
                <c:pt idx="707">
                  <c:v>32.809529311311906</c:v>
                </c:pt>
                <c:pt idx="708">
                  <c:v>32.809529311311906</c:v>
                </c:pt>
                <c:pt idx="709">
                  <c:v>32.809529311311898</c:v>
                </c:pt>
                <c:pt idx="710">
                  <c:v>32.809529311311913</c:v>
                </c:pt>
                <c:pt idx="711">
                  <c:v>32.658783217233569</c:v>
                </c:pt>
                <c:pt idx="712">
                  <c:v>32.658783217233555</c:v>
                </c:pt>
                <c:pt idx="713">
                  <c:v>32.658783217233569</c:v>
                </c:pt>
                <c:pt idx="714">
                  <c:v>32.658783217233569</c:v>
                </c:pt>
                <c:pt idx="715">
                  <c:v>32.658783217233562</c:v>
                </c:pt>
                <c:pt idx="716">
                  <c:v>32.658783217233569</c:v>
                </c:pt>
                <c:pt idx="717">
                  <c:v>32.658783217233569</c:v>
                </c:pt>
                <c:pt idx="718">
                  <c:v>32.508729738543437</c:v>
                </c:pt>
                <c:pt idx="719">
                  <c:v>32.508729738543444</c:v>
                </c:pt>
                <c:pt idx="720">
                  <c:v>32.508729738543423</c:v>
                </c:pt>
                <c:pt idx="721">
                  <c:v>32.508729738543451</c:v>
                </c:pt>
                <c:pt idx="722">
                  <c:v>32.50872973854343</c:v>
                </c:pt>
                <c:pt idx="723">
                  <c:v>32.50872973854343</c:v>
                </c:pt>
                <c:pt idx="724">
                  <c:v>32.50872973854343</c:v>
                </c:pt>
                <c:pt idx="725">
                  <c:v>32.50872973854343</c:v>
                </c:pt>
                <c:pt idx="726">
                  <c:v>32.50872973854343</c:v>
                </c:pt>
                <c:pt idx="727">
                  <c:v>32.50872973854343</c:v>
                </c:pt>
                <c:pt idx="728">
                  <c:v>32.50872973854343</c:v>
                </c:pt>
                <c:pt idx="729">
                  <c:v>32.508729738543444</c:v>
                </c:pt>
                <c:pt idx="730">
                  <c:v>32.50872973854343</c:v>
                </c:pt>
                <c:pt idx="731">
                  <c:v>32.508729738543423</c:v>
                </c:pt>
                <c:pt idx="732">
                  <c:v>32.508729738543423</c:v>
                </c:pt>
                <c:pt idx="733">
                  <c:v>32.508729738543423</c:v>
                </c:pt>
                <c:pt idx="734">
                  <c:v>32.508729738543416</c:v>
                </c:pt>
                <c:pt idx="735">
                  <c:v>32.359365692962825</c:v>
                </c:pt>
                <c:pt idx="736">
                  <c:v>32.359365692962818</c:v>
                </c:pt>
                <c:pt idx="737">
                  <c:v>32.359365692962825</c:v>
                </c:pt>
                <c:pt idx="738">
                  <c:v>32.359365692962825</c:v>
                </c:pt>
                <c:pt idx="739">
                  <c:v>32.359365692962825</c:v>
                </c:pt>
                <c:pt idx="740">
                  <c:v>32.359365692962818</c:v>
                </c:pt>
                <c:pt idx="741">
                  <c:v>32.359365692962832</c:v>
                </c:pt>
                <c:pt idx="742">
                  <c:v>32.359365692962839</c:v>
                </c:pt>
                <c:pt idx="743">
                  <c:v>32.359365692962825</c:v>
                </c:pt>
                <c:pt idx="744">
                  <c:v>32.210687912834359</c:v>
                </c:pt>
                <c:pt idx="745">
                  <c:v>32.210687912834345</c:v>
                </c:pt>
                <c:pt idx="746">
                  <c:v>32.210687912834352</c:v>
                </c:pt>
                <c:pt idx="747">
                  <c:v>32.210687912834352</c:v>
                </c:pt>
                <c:pt idx="748">
                  <c:v>32.210687912834359</c:v>
                </c:pt>
                <c:pt idx="749">
                  <c:v>32.210687912834338</c:v>
                </c:pt>
                <c:pt idx="750">
                  <c:v>32.210687912834352</c:v>
                </c:pt>
                <c:pt idx="751">
                  <c:v>32.210687912834366</c:v>
                </c:pt>
                <c:pt idx="752">
                  <c:v>32.210687912834345</c:v>
                </c:pt>
                <c:pt idx="753">
                  <c:v>32.210687912834338</c:v>
                </c:pt>
                <c:pt idx="754">
                  <c:v>32.210687912834345</c:v>
                </c:pt>
                <c:pt idx="755">
                  <c:v>32.210687912834345</c:v>
                </c:pt>
                <c:pt idx="756">
                  <c:v>32.210687912834345</c:v>
                </c:pt>
                <c:pt idx="757">
                  <c:v>32.210687912834345</c:v>
                </c:pt>
                <c:pt idx="758">
                  <c:v>32.210687912834352</c:v>
                </c:pt>
                <c:pt idx="759">
                  <c:v>32.210687912834359</c:v>
                </c:pt>
                <c:pt idx="760">
                  <c:v>32.210687912834359</c:v>
                </c:pt>
                <c:pt idx="761">
                  <c:v>32.210687912834345</c:v>
                </c:pt>
                <c:pt idx="762">
                  <c:v>32.210687912834359</c:v>
                </c:pt>
                <c:pt idx="763">
                  <c:v>32.062693245054653</c:v>
                </c:pt>
                <c:pt idx="764">
                  <c:v>32.062693245054646</c:v>
                </c:pt>
                <c:pt idx="765">
                  <c:v>32.062693245054668</c:v>
                </c:pt>
                <c:pt idx="766">
                  <c:v>32.062693245054646</c:v>
                </c:pt>
                <c:pt idx="767">
                  <c:v>32.062693245054668</c:v>
                </c:pt>
                <c:pt idx="768">
                  <c:v>32.062693245054653</c:v>
                </c:pt>
                <c:pt idx="769">
                  <c:v>32.062693245054668</c:v>
                </c:pt>
                <c:pt idx="770">
                  <c:v>32.06269324505466</c:v>
                </c:pt>
                <c:pt idx="771">
                  <c:v>32.062693245054668</c:v>
                </c:pt>
                <c:pt idx="772">
                  <c:v>32.062693245054668</c:v>
                </c:pt>
                <c:pt idx="773">
                  <c:v>32.06269324505466</c:v>
                </c:pt>
                <c:pt idx="774">
                  <c:v>32.062693245054668</c:v>
                </c:pt>
                <c:pt idx="775">
                  <c:v>32.062693245054675</c:v>
                </c:pt>
                <c:pt idx="776">
                  <c:v>32.06269324505466</c:v>
                </c:pt>
                <c:pt idx="777">
                  <c:v>32.062693245054675</c:v>
                </c:pt>
                <c:pt idx="778">
                  <c:v>32.062693245054675</c:v>
                </c:pt>
                <c:pt idx="779">
                  <c:v>32.062693245054675</c:v>
                </c:pt>
                <c:pt idx="780">
                  <c:v>31.915378551007606</c:v>
                </c:pt>
                <c:pt idx="781">
                  <c:v>31.915378551007606</c:v>
                </c:pt>
                <c:pt idx="782">
                  <c:v>31.915378551007603</c:v>
                </c:pt>
                <c:pt idx="783">
                  <c:v>31.915378551007628</c:v>
                </c:pt>
                <c:pt idx="784">
                  <c:v>31.915378551007599</c:v>
                </c:pt>
                <c:pt idx="785">
                  <c:v>31.915378551007603</c:v>
                </c:pt>
                <c:pt idx="786">
                  <c:v>31.915378551007603</c:v>
                </c:pt>
                <c:pt idx="787">
                  <c:v>31.915378551007606</c:v>
                </c:pt>
                <c:pt idx="788">
                  <c:v>31.91537855100761</c:v>
                </c:pt>
                <c:pt idx="789">
                  <c:v>31.915378551007599</c:v>
                </c:pt>
                <c:pt idx="790">
                  <c:v>31.915378551007624</c:v>
                </c:pt>
                <c:pt idx="791">
                  <c:v>31.915378551007606</c:v>
                </c:pt>
                <c:pt idx="792">
                  <c:v>31.915378551007613</c:v>
                </c:pt>
                <c:pt idx="793">
                  <c:v>31.768740706497706</c:v>
                </c:pt>
                <c:pt idx="794">
                  <c:v>31.768740706497702</c:v>
                </c:pt>
                <c:pt idx="795">
                  <c:v>31.768740706497699</c:v>
                </c:pt>
                <c:pt idx="796">
                  <c:v>31.768740706497692</c:v>
                </c:pt>
                <c:pt idx="797">
                  <c:v>31.768740706497706</c:v>
                </c:pt>
                <c:pt idx="798">
                  <c:v>31.768740706497706</c:v>
                </c:pt>
                <c:pt idx="799">
                  <c:v>31.622776601683789</c:v>
                </c:pt>
                <c:pt idx="800">
                  <c:v>31.6227766016838</c:v>
                </c:pt>
                <c:pt idx="801">
                  <c:v>31.6227766016838</c:v>
                </c:pt>
                <c:pt idx="802">
                  <c:v>31.622776601683793</c:v>
                </c:pt>
                <c:pt idx="803">
                  <c:v>31.622776601683782</c:v>
                </c:pt>
                <c:pt idx="804">
                  <c:v>31.62277660168381</c:v>
                </c:pt>
                <c:pt idx="805">
                  <c:v>31.622776601683775</c:v>
                </c:pt>
                <c:pt idx="806">
                  <c:v>31.622776601683789</c:v>
                </c:pt>
                <c:pt idx="807">
                  <c:v>31.622776601683814</c:v>
                </c:pt>
                <c:pt idx="808">
                  <c:v>31.477483141013177</c:v>
                </c:pt>
                <c:pt idx="809">
                  <c:v>31.477483141013167</c:v>
                </c:pt>
                <c:pt idx="810">
                  <c:v>31.47748314101316</c:v>
                </c:pt>
                <c:pt idx="811">
                  <c:v>31.477483141013174</c:v>
                </c:pt>
                <c:pt idx="812">
                  <c:v>31.477483141013167</c:v>
                </c:pt>
                <c:pt idx="813">
                  <c:v>31.477483141013163</c:v>
                </c:pt>
                <c:pt idx="814">
                  <c:v>31.47748314101317</c:v>
                </c:pt>
                <c:pt idx="815">
                  <c:v>31.477483141013153</c:v>
                </c:pt>
                <c:pt idx="816">
                  <c:v>31.477483141013149</c:v>
                </c:pt>
                <c:pt idx="817">
                  <c:v>31.477483141013174</c:v>
                </c:pt>
                <c:pt idx="818">
                  <c:v>31.477483141013177</c:v>
                </c:pt>
                <c:pt idx="819">
                  <c:v>31.477483141013153</c:v>
                </c:pt>
                <c:pt idx="820">
                  <c:v>31.477483141013145</c:v>
                </c:pt>
                <c:pt idx="821">
                  <c:v>31.332857243155846</c:v>
                </c:pt>
                <c:pt idx="822">
                  <c:v>31.332857243155839</c:v>
                </c:pt>
                <c:pt idx="823">
                  <c:v>31.33285724315585</c:v>
                </c:pt>
                <c:pt idx="824">
                  <c:v>31.332857243155853</c:v>
                </c:pt>
                <c:pt idx="825">
                  <c:v>31.332857243155839</c:v>
                </c:pt>
                <c:pt idx="826">
                  <c:v>31.332857243155829</c:v>
                </c:pt>
                <c:pt idx="827">
                  <c:v>31.332857243155864</c:v>
                </c:pt>
                <c:pt idx="828">
                  <c:v>31.332857243155857</c:v>
                </c:pt>
                <c:pt idx="829">
                  <c:v>31.33285724315585</c:v>
                </c:pt>
                <c:pt idx="830">
                  <c:v>31.332857243155853</c:v>
                </c:pt>
                <c:pt idx="831">
                  <c:v>31.188895840939367</c:v>
                </c:pt>
                <c:pt idx="832">
                  <c:v>31.18889584093937</c:v>
                </c:pt>
                <c:pt idx="833">
                  <c:v>31.188895840939363</c:v>
                </c:pt>
                <c:pt idx="834">
                  <c:v>31.188895840939367</c:v>
                </c:pt>
                <c:pt idx="835">
                  <c:v>31.188895840939367</c:v>
                </c:pt>
                <c:pt idx="836">
                  <c:v>31.18889584093937</c:v>
                </c:pt>
                <c:pt idx="837">
                  <c:v>31.188895840939374</c:v>
                </c:pt>
                <c:pt idx="838">
                  <c:v>31.188895840939367</c:v>
                </c:pt>
                <c:pt idx="839">
                  <c:v>31.188895840939377</c:v>
                </c:pt>
                <c:pt idx="840">
                  <c:v>31.188895840939349</c:v>
                </c:pt>
                <c:pt idx="841">
                  <c:v>31.188895840939352</c:v>
                </c:pt>
                <c:pt idx="842">
                  <c:v>31.188895840939352</c:v>
                </c:pt>
                <c:pt idx="843">
                  <c:v>31.188895840939356</c:v>
                </c:pt>
                <c:pt idx="844">
                  <c:v>31.188895840939367</c:v>
                </c:pt>
                <c:pt idx="845">
                  <c:v>31.18889584093936</c:v>
                </c:pt>
                <c:pt idx="846">
                  <c:v>31.045595881283557</c:v>
                </c:pt>
                <c:pt idx="847">
                  <c:v>31.045595881283546</c:v>
                </c:pt>
                <c:pt idx="848">
                  <c:v>31.045595881283568</c:v>
                </c:pt>
                <c:pt idx="849">
                  <c:v>31.045595881283568</c:v>
                </c:pt>
                <c:pt idx="850">
                  <c:v>31.045595881283546</c:v>
                </c:pt>
                <c:pt idx="851">
                  <c:v>31.045595881283546</c:v>
                </c:pt>
                <c:pt idx="852">
                  <c:v>31.045595881283557</c:v>
                </c:pt>
                <c:pt idx="853">
                  <c:v>31.045595881283568</c:v>
                </c:pt>
                <c:pt idx="854">
                  <c:v>31.045595881283578</c:v>
                </c:pt>
                <c:pt idx="855">
                  <c:v>31.045595881283557</c:v>
                </c:pt>
                <c:pt idx="856">
                  <c:v>31.045595881283553</c:v>
                </c:pt>
                <c:pt idx="857">
                  <c:v>31.045595881283568</c:v>
                </c:pt>
                <c:pt idx="858">
                  <c:v>31.045595881283543</c:v>
                </c:pt>
                <c:pt idx="859">
                  <c:v>31.045595881283571</c:v>
                </c:pt>
                <c:pt idx="860">
                  <c:v>31.045595881283546</c:v>
                </c:pt>
                <c:pt idx="861">
                  <c:v>31.045595881283546</c:v>
                </c:pt>
                <c:pt idx="862">
                  <c:v>30.902954325135902</c:v>
                </c:pt>
                <c:pt idx="863">
                  <c:v>30.902954325135919</c:v>
                </c:pt>
                <c:pt idx="864">
                  <c:v>30.902954325135898</c:v>
                </c:pt>
                <c:pt idx="865">
                  <c:v>30.902954325135898</c:v>
                </c:pt>
                <c:pt idx="866">
                  <c:v>30.902954325135891</c:v>
                </c:pt>
                <c:pt idx="867">
                  <c:v>30.902954325135919</c:v>
                </c:pt>
                <c:pt idx="868">
                  <c:v>30.902954325135894</c:v>
                </c:pt>
                <c:pt idx="869">
                  <c:v>30.902954325135916</c:v>
                </c:pt>
                <c:pt idx="870">
                  <c:v>30.902954325135902</c:v>
                </c:pt>
                <c:pt idx="871">
                  <c:v>30.902954325135923</c:v>
                </c:pt>
                <c:pt idx="872">
                  <c:v>30.902954325135923</c:v>
                </c:pt>
                <c:pt idx="873">
                  <c:v>30.902954325135923</c:v>
                </c:pt>
                <c:pt idx="874">
                  <c:v>30.902954325135916</c:v>
                </c:pt>
                <c:pt idx="875">
                  <c:v>30.902954325135912</c:v>
                </c:pt>
                <c:pt idx="876">
                  <c:v>30.760968147407063</c:v>
                </c:pt>
                <c:pt idx="877">
                  <c:v>30.760968147407073</c:v>
                </c:pt>
                <c:pt idx="878">
                  <c:v>30.760968147407077</c:v>
                </c:pt>
                <c:pt idx="879">
                  <c:v>30.76096814740707</c:v>
                </c:pt>
                <c:pt idx="880">
                  <c:v>30.760968147407077</c:v>
                </c:pt>
                <c:pt idx="881">
                  <c:v>30.76096814740707</c:v>
                </c:pt>
                <c:pt idx="882">
                  <c:v>30.760968147407073</c:v>
                </c:pt>
                <c:pt idx="883">
                  <c:v>30.760968147407105</c:v>
                </c:pt>
                <c:pt idx="884">
                  <c:v>30.760968147407084</c:v>
                </c:pt>
                <c:pt idx="885">
                  <c:v>30.760968147407077</c:v>
                </c:pt>
                <c:pt idx="886">
                  <c:v>30.760968147407066</c:v>
                </c:pt>
                <c:pt idx="887">
                  <c:v>30.76096814740707</c:v>
                </c:pt>
                <c:pt idx="888">
                  <c:v>30.760968147407073</c:v>
                </c:pt>
                <c:pt idx="889">
                  <c:v>30.760968147407063</c:v>
                </c:pt>
                <c:pt idx="890">
                  <c:v>30.760968147407084</c:v>
                </c:pt>
                <c:pt idx="891">
                  <c:v>30.76096814740707</c:v>
                </c:pt>
                <c:pt idx="892">
                  <c:v>30.619634336906781</c:v>
                </c:pt>
                <c:pt idx="893">
                  <c:v>30.61963433690677</c:v>
                </c:pt>
                <c:pt idx="894">
                  <c:v>30.619634336906767</c:v>
                </c:pt>
                <c:pt idx="895">
                  <c:v>30.619634336906781</c:v>
                </c:pt>
                <c:pt idx="896">
                  <c:v>30.619634336906756</c:v>
                </c:pt>
                <c:pt idx="897">
                  <c:v>30.61963433690677</c:v>
                </c:pt>
                <c:pt idx="898">
                  <c:v>30.619634336906778</c:v>
                </c:pt>
                <c:pt idx="899">
                  <c:v>30.61963433690677</c:v>
                </c:pt>
                <c:pt idx="900">
                  <c:v>30.619634336906778</c:v>
                </c:pt>
                <c:pt idx="901">
                  <c:v>30.619634336906774</c:v>
                </c:pt>
                <c:pt idx="902">
                  <c:v>30.619634336906781</c:v>
                </c:pt>
                <c:pt idx="903">
                  <c:v>30.478949896279826</c:v>
                </c:pt>
                <c:pt idx="904">
                  <c:v>30.478949896279829</c:v>
                </c:pt>
                <c:pt idx="905">
                  <c:v>30.478949896279811</c:v>
                </c:pt>
                <c:pt idx="906">
                  <c:v>30.47894989627984</c:v>
                </c:pt>
                <c:pt idx="907">
                  <c:v>30.478949896279829</c:v>
                </c:pt>
                <c:pt idx="908">
                  <c:v>30.478949896279829</c:v>
                </c:pt>
                <c:pt idx="909">
                  <c:v>30.478949896279833</c:v>
                </c:pt>
                <c:pt idx="910">
                  <c:v>30.478949896279836</c:v>
                </c:pt>
                <c:pt idx="911">
                  <c:v>30.478949896279822</c:v>
                </c:pt>
                <c:pt idx="912">
                  <c:v>30.478949896279826</c:v>
                </c:pt>
                <c:pt idx="913">
                  <c:v>30.478949896279818</c:v>
                </c:pt>
                <c:pt idx="914">
                  <c:v>30.478949896279836</c:v>
                </c:pt>
                <c:pt idx="915">
                  <c:v>30.478949896279826</c:v>
                </c:pt>
                <c:pt idx="916">
                  <c:v>30.478949896279847</c:v>
                </c:pt>
                <c:pt idx="917">
                  <c:v>30.338911841942704</c:v>
                </c:pt>
                <c:pt idx="918">
                  <c:v>30.338911841942711</c:v>
                </c:pt>
                <c:pt idx="919">
                  <c:v>30.3389118419427</c:v>
                </c:pt>
                <c:pt idx="920">
                  <c:v>30.338911841942693</c:v>
                </c:pt>
                <c:pt idx="921">
                  <c:v>30.338911841942714</c:v>
                </c:pt>
                <c:pt idx="922">
                  <c:v>30.338911841942707</c:v>
                </c:pt>
                <c:pt idx="923">
                  <c:v>30.338911841942711</c:v>
                </c:pt>
                <c:pt idx="924">
                  <c:v>30.338911841942704</c:v>
                </c:pt>
                <c:pt idx="925">
                  <c:v>30.338911841942704</c:v>
                </c:pt>
                <c:pt idx="926">
                  <c:v>30.338911841942711</c:v>
                </c:pt>
                <c:pt idx="927">
                  <c:v>30.3389118419427</c:v>
                </c:pt>
                <c:pt idx="928">
                  <c:v>30.338911841942721</c:v>
                </c:pt>
                <c:pt idx="929">
                  <c:v>30.199517204020164</c:v>
                </c:pt>
                <c:pt idx="930">
                  <c:v>30.199517204020164</c:v>
                </c:pt>
                <c:pt idx="931">
                  <c:v>30.199517204020172</c:v>
                </c:pt>
                <c:pt idx="932">
                  <c:v>30.199517204020157</c:v>
                </c:pt>
                <c:pt idx="933">
                  <c:v>30.199517204020143</c:v>
                </c:pt>
                <c:pt idx="934">
                  <c:v>30.199517204020154</c:v>
                </c:pt>
                <c:pt idx="935">
                  <c:v>30.199517204020136</c:v>
                </c:pt>
                <c:pt idx="936">
                  <c:v>30.199517204020161</c:v>
                </c:pt>
                <c:pt idx="937">
                  <c:v>30.199517204020154</c:v>
                </c:pt>
                <c:pt idx="938">
                  <c:v>30.199517204020161</c:v>
                </c:pt>
                <c:pt idx="939">
                  <c:v>30.060763026282295</c:v>
                </c:pt>
                <c:pt idx="940">
                  <c:v>30.060763026282316</c:v>
                </c:pt>
                <c:pt idx="941">
                  <c:v>30.060763026282302</c:v>
                </c:pt>
                <c:pt idx="942">
                  <c:v>30.060763026282302</c:v>
                </c:pt>
                <c:pt idx="943">
                  <c:v>30.060763026282299</c:v>
                </c:pt>
                <c:pt idx="944">
                  <c:v>30.060763026282313</c:v>
                </c:pt>
                <c:pt idx="945">
                  <c:v>30.060763026282316</c:v>
                </c:pt>
                <c:pt idx="946">
                  <c:v>30.060763026282306</c:v>
                </c:pt>
                <c:pt idx="947">
                  <c:v>30.060763026282313</c:v>
                </c:pt>
                <c:pt idx="948">
                  <c:v>30.060763026282309</c:v>
                </c:pt>
                <c:pt idx="949">
                  <c:v>30.060763026282292</c:v>
                </c:pt>
                <c:pt idx="950">
                  <c:v>30.060763026282299</c:v>
                </c:pt>
                <c:pt idx="951">
                  <c:v>30.060763026282306</c:v>
                </c:pt>
                <c:pt idx="952">
                  <c:v>30.060763026282309</c:v>
                </c:pt>
                <c:pt idx="953">
                  <c:v>30.060763026282313</c:v>
                </c:pt>
                <c:pt idx="954">
                  <c:v>30.060763026282313</c:v>
                </c:pt>
                <c:pt idx="955">
                  <c:v>30.060763026282302</c:v>
                </c:pt>
                <c:pt idx="956">
                  <c:v>30.06076302628232</c:v>
                </c:pt>
                <c:pt idx="957">
                  <c:v>30.060763026282299</c:v>
                </c:pt>
                <c:pt idx="958">
                  <c:v>30.060763026282295</c:v>
                </c:pt>
                <c:pt idx="959">
                  <c:v>30.060763026282302</c:v>
                </c:pt>
                <c:pt idx="960">
                  <c:v>30.060763026282309</c:v>
                </c:pt>
                <c:pt idx="961">
                  <c:v>29.922646366081885</c:v>
                </c:pt>
                <c:pt idx="962">
                  <c:v>29.922646366081882</c:v>
                </c:pt>
                <c:pt idx="963">
                  <c:v>29.922646366081885</c:v>
                </c:pt>
                <c:pt idx="964">
                  <c:v>29.922646366081885</c:v>
                </c:pt>
                <c:pt idx="965">
                  <c:v>29.922646366081899</c:v>
                </c:pt>
                <c:pt idx="966">
                  <c:v>29.922646366081896</c:v>
                </c:pt>
                <c:pt idx="967">
                  <c:v>29.922646366081896</c:v>
                </c:pt>
                <c:pt idx="968">
                  <c:v>29.922646366081885</c:v>
                </c:pt>
                <c:pt idx="969">
                  <c:v>29.922646366081892</c:v>
                </c:pt>
                <c:pt idx="970">
                  <c:v>29.922646366081896</c:v>
                </c:pt>
                <c:pt idx="971">
                  <c:v>29.922646366081885</c:v>
                </c:pt>
                <c:pt idx="972">
                  <c:v>29.785164294291906</c:v>
                </c:pt>
                <c:pt idx="973">
                  <c:v>29.78516429429191</c:v>
                </c:pt>
                <c:pt idx="974">
                  <c:v>29.785164294291906</c:v>
                </c:pt>
                <c:pt idx="975">
                  <c:v>29.785164294291885</c:v>
                </c:pt>
                <c:pt idx="976">
                  <c:v>29.785164294291913</c:v>
                </c:pt>
                <c:pt idx="977">
                  <c:v>29.785164294291896</c:v>
                </c:pt>
                <c:pt idx="978">
                  <c:v>29.785164294291913</c:v>
                </c:pt>
                <c:pt idx="979">
                  <c:v>29.785164294291899</c:v>
                </c:pt>
                <c:pt idx="980">
                  <c:v>29.785164294291913</c:v>
                </c:pt>
                <c:pt idx="981">
                  <c:v>29.785164294291896</c:v>
                </c:pt>
                <c:pt idx="982">
                  <c:v>29.785164294291896</c:v>
                </c:pt>
                <c:pt idx="983">
                  <c:v>29.785164294291913</c:v>
                </c:pt>
                <c:pt idx="984">
                  <c:v>29.78516429429191</c:v>
                </c:pt>
                <c:pt idx="985">
                  <c:v>29.785164294291892</c:v>
                </c:pt>
                <c:pt idx="986">
                  <c:v>29.785164294291892</c:v>
                </c:pt>
                <c:pt idx="987">
                  <c:v>29.785164294291906</c:v>
                </c:pt>
                <c:pt idx="988">
                  <c:v>29.785164294291906</c:v>
                </c:pt>
                <c:pt idx="989">
                  <c:v>29.78516429429191</c:v>
                </c:pt>
                <c:pt idx="990">
                  <c:v>29.785164294291885</c:v>
                </c:pt>
                <c:pt idx="991">
                  <c:v>29.785164294291889</c:v>
                </c:pt>
                <c:pt idx="992">
                  <c:v>29.785164294291892</c:v>
                </c:pt>
                <c:pt idx="993">
                  <c:v>29.785164294291906</c:v>
                </c:pt>
                <c:pt idx="994">
                  <c:v>29.648313895243419</c:v>
                </c:pt>
                <c:pt idx="995">
                  <c:v>29.648313895243422</c:v>
                </c:pt>
                <c:pt idx="996">
                  <c:v>29.648313895243405</c:v>
                </c:pt>
                <c:pt idx="997">
                  <c:v>29.648313895243415</c:v>
                </c:pt>
                <c:pt idx="998">
                  <c:v>29.648313895243426</c:v>
                </c:pt>
                <c:pt idx="999">
                  <c:v>29.648313895243433</c:v>
                </c:pt>
                <c:pt idx="1000">
                  <c:v>29.64831389524343</c:v>
                </c:pt>
                <c:pt idx="1001">
                  <c:v>29.648313895243426</c:v>
                </c:pt>
                <c:pt idx="1002">
                  <c:v>29.648313895243405</c:v>
                </c:pt>
                <c:pt idx="1003">
                  <c:v>29.512092266663846</c:v>
                </c:pt>
                <c:pt idx="1004">
                  <c:v>29.512092266663867</c:v>
                </c:pt>
                <c:pt idx="1005">
                  <c:v>29.512092266663842</c:v>
                </c:pt>
                <c:pt idx="1006">
                  <c:v>29.512092266663849</c:v>
                </c:pt>
                <c:pt idx="1007">
                  <c:v>29.512092266663856</c:v>
                </c:pt>
                <c:pt idx="1008">
                  <c:v>29.512092266663839</c:v>
                </c:pt>
                <c:pt idx="1009">
                  <c:v>29.512092266663846</c:v>
                </c:pt>
                <c:pt idx="1010">
                  <c:v>29.512092266663842</c:v>
                </c:pt>
                <c:pt idx="1011">
                  <c:v>29.512092266663871</c:v>
                </c:pt>
                <c:pt idx="1012">
                  <c:v>29.512092266663867</c:v>
                </c:pt>
                <c:pt idx="1013">
                  <c:v>29.512092266663867</c:v>
                </c:pt>
                <c:pt idx="1014">
                  <c:v>29.512092266663849</c:v>
                </c:pt>
                <c:pt idx="1015">
                  <c:v>29.376496519615305</c:v>
                </c:pt>
                <c:pt idx="1016">
                  <c:v>29.376496519615312</c:v>
                </c:pt>
                <c:pt idx="1017">
                  <c:v>29.376496519615298</c:v>
                </c:pt>
                <c:pt idx="1018">
                  <c:v>29.376496519615291</c:v>
                </c:pt>
                <c:pt idx="1019">
                  <c:v>29.376496519615312</c:v>
                </c:pt>
                <c:pt idx="1020">
                  <c:v>29.376496519615301</c:v>
                </c:pt>
                <c:pt idx="1021">
                  <c:v>29.376496519615316</c:v>
                </c:pt>
                <c:pt idx="1022">
                  <c:v>29.376496519615291</c:v>
                </c:pt>
                <c:pt idx="1023">
                  <c:v>29.376496519615298</c:v>
                </c:pt>
                <c:pt idx="1024">
                  <c:v>29.376496519615301</c:v>
                </c:pt>
                <c:pt idx="1025">
                  <c:v>29.376496519615298</c:v>
                </c:pt>
                <c:pt idx="1026">
                  <c:v>29.376496519615309</c:v>
                </c:pt>
                <c:pt idx="1027">
                  <c:v>29.241523778433358</c:v>
                </c:pt>
                <c:pt idx="1028">
                  <c:v>29.241523778433368</c:v>
                </c:pt>
                <c:pt idx="1029">
                  <c:v>29.241523778433347</c:v>
                </c:pt>
                <c:pt idx="1030">
                  <c:v>29.241523778433361</c:v>
                </c:pt>
                <c:pt idx="1031">
                  <c:v>29.241523778433343</c:v>
                </c:pt>
                <c:pt idx="1032">
                  <c:v>29.241523778433358</c:v>
                </c:pt>
                <c:pt idx="1033">
                  <c:v>29.241523778433347</c:v>
                </c:pt>
                <c:pt idx="1034">
                  <c:v>29.241523778433354</c:v>
                </c:pt>
                <c:pt idx="1035">
                  <c:v>29.241523778433361</c:v>
                </c:pt>
                <c:pt idx="1036">
                  <c:v>29.241523778433354</c:v>
                </c:pt>
                <c:pt idx="1037">
                  <c:v>29.241523778433358</c:v>
                </c:pt>
                <c:pt idx="1038">
                  <c:v>29.241523778433354</c:v>
                </c:pt>
                <c:pt idx="1039">
                  <c:v>29.241523778433354</c:v>
                </c:pt>
                <c:pt idx="1040">
                  <c:v>29.241523778433358</c:v>
                </c:pt>
                <c:pt idx="1041">
                  <c:v>29.241523778433361</c:v>
                </c:pt>
                <c:pt idx="1042">
                  <c:v>29.241523778433354</c:v>
                </c:pt>
                <c:pt idx="1043">
                  <c:v>29.241523778433368</c:v>
                </c:pt>
                <c:pt idx="1044">
                  <c:v>29.241523778433361</c:v>
                </c:pt>
                <c:pt idx="1045">
                  <c:v>29.241523778433347</c:v>
                </c:pt>
                <c:pt idx="1046">
                  <c:v>29.241523778433365</c:v>
                </c:pt>
                <c:pt idx="1047">
                  <c:v>29.241523778433365</c:v>
                </c:pt>
                <c:pt idx="1048">
                  <c:v>29.241523778433351</c:v>
                </c:pt>
                <c:pt idx="1049">
                  <c:v>29.107171180666047</c:v>
                </c:pt>
                <c:pt idx="1050">
                  <c:v>29.107171180666036</c:v>
                </c:pt>
                <c:pt idx="1051">
                  <c:v>29.10717118066605</c:v>
                </c:pt>
                <c:pt idx="1052">
                  <c:v>29.107171180666054</c:v>
                </c:pt>
                <c:pt idx="1053">
                  <c:v>29.10717118066605</c:v>
                </c:pt>
                <c:pt idx="1054">
                  <c:v>29.107171180666057</c:v>
                </c:pt>
                <c:pt idx="1055">
                  <c:v>29.107171180666054</c:v>
                </c:pt>
                <c:pt idx="1056">
                  <c:v>29.107171180666047</c:v>
                </c:pt>
                <c:pt idx="1057">
                  <c:v>29.10717118066605</c:v>
                </c:pt>
                <c:pt idx="1058">
                  <c:v>29.107171180666043</c:v>
                </c:pt>
                <c:pt idx="1059">
                  <c:v>29.10717118066605</c:v>
                </c:pt>
                <c:pt idx="1060">
                  <c:v>29.107171180666057</c:v>
                </c:pt>
                <c:pt idx="1061">
                  <c:v>29.107171180666047</c:v>
                </c:pt>
                <c:pt idx="1062">
                  <c:v>29.107171180666036</c:v>
                </c:pt>
                <c:pt idx="1063">
                  <c:v>29.107171180666054</c:v>
                </c:pt>
                <c:pt idx="1064">
                  <c:v>29.107171180666057</c:v>
                </c:pt>
                <c:pt idx="1065">
                  <c:v>29.107171180666047</c:v>
                </c:pt>
                <c:pt idx="1066">
                  <c:v>29.107171180666036</c:v>
                </c:pt>
                <c:pt idx="1067">
                  <c:v>29.107171180666054</c:v>
                </c:pt>
                <c:pt idx="1068">
                  <c:v>29.107171180666057</c:v>
                </c:pt>
                <c:pt idx="1069">
                  <c:v>28.973435877013227</c:v>
                </c:pt>
                <c:pt idx="1070">
                  <c:v>28.973435877013223</c:v>
                </c:pt>
                <c:pt idx="1071">
                  <c:v>28.97343587701322</c:v>
                </c:pt>
                <c:pt idx="1072">
                  <c:v>28.973435877013213</c:v>
                </c:pt>
                <c:pt idx="1073">
                  <c:v>28.97343587701323</c:v>
                </c:pt>
                <c:pt idx="1074">
                  <c:v>28.973435877013213</c:v>
                </c:pt>
                <c:pt idx="1075">
                  <c:v>28.97343587701323</c:v>
                </c:pt>
                <c:pt idx="1076">
                  <c:v>28.973435877013216</c:v>
                </c:pt>
                <c:pt idx="1077">
                  <c:v>28.973435877013227</c:v>
                </c:pt>
                <c:pt idx="1078">
                  <c:v>28.973435877013223</c:v>
                </c:pt>
                <c:pt idx="1079">
                  <c:v>28.973435877013227</c:v>
                </c:pt>
                <c:pt idx="1080">
                  <c:v>28.973435877013227</c:v>
                </c:pt>
                <c:pt idx="1081">
                  <c:v>28.973435877013227</c:v>
                </c:pt>
                <c:pt idx="1082">
                  <c:v>28.973435877013234</c:v>
                </c:pt>
                <c:pt idx="1083">
                  <c:v>28.97343587701322</c:v>
                </c:pt>
                <c:pt idx="1084">
                  <c:v>28.973435877013216</c:v>
                </c:pt>
                <c:pt idx="1085">
                  <c:v>28.973435877013223</c:v>
                </c:pt>
                <c:pt idx="1086">
                  <c:v>28.97343587701323</c:v>
                </c:pt>
                <c:pt idx="1087">
                  <c:v>28.973435877013241</c:v>
                </c:pt>
                <c:pt idx="1088">
                  <c:v>28.973435877013227</c:v>
                </c:pt>
                <c:pt idx="1089">
                  <c:v>28.973435877013237</c:v>
                </c:pt>
                <c:pt idx="1090">
                  <c:v>28.840315031266055</c:v>
                </c:pt>
                <c:pt idx="1091">
                  <c:v>28.840315031266051</c:v>
                </c:pt>
                <c:pt idx="1092">
                  <c:v>28.840315031266069</c:v>
                </c:pt>
                <c:pt idx="1093">
                  <c:v>28.840315031266051</c:v>
                </c:pt>
                <c:pt idx="1094">
                  <c:v>28.840315031266062</c:v>
                </c:pt>
                <c:pt idx="1095">
                  <c:v>28.840315031266051</c:v>
                </c:pt>
                <c:pt idx="1096">
                  <c:v>28.840315031266048</c:v>
                </c:pt>
                <c:pt idx="1097">
                  <c:v>28.840315031266051</c:v>
                </c:pt>
                <c:pt idx="1098">
                  <c:v>28.840315031266051</c:v>
                </c:pt>
                <c:pt idx="1099">
                  <c:v>28.840315031266044</c:v>
                </c:pt>
                <c:pt idx="1100">
                  <c:v>28.840315031266062</c:v>
                </c:pt>
                <c:pt idx="1101">
                  <c:v>28.840315031266062</c:v>
                </c:pt>
                <c:pt idx="1102">
                  <c:v>28.707805820246914</c:v>
                </c:pt>
                <c:pt idx="1103">
                  <c:v>28.707805820246925</c:v>
                </c:pt>
                <c:pt idx="1104">
                  <c:v>28.707805820246904</c:v>
                </c:pt>
                <c:pt idx="1105">
                  <c:v>28.707805820246904</c:v>
                </c:pt>
                <c:pt idx="1106">
                  <c:v>28.707805820246918</c:v>
                </c:pt>
                <c:pt idx="1107">
                  <c:v>28.707805820246907</c:v>
                </c:pt>
                <c:pt idx="1108">
                  <c:v>28.707805820246918</c:v>
                </c:pt>
                <c:pt idx="1109">
                  <c:v>28.707805820246922</c:v>
                </c:pt>
                <c:pt idx="1110">
                  <c:v>28.707805820246907</c:v>
                </c:pt>
                <c:pt idx="1111">
                  <c:v>28.707805820246914</c:v>
                </c:pt>
                <c:pt idx="1112">
                  <c:v>28.707805820246914</c:v>
                </c:pt>
                <c:pt idx="1113">
                  <c:v>28.7078058202469</c:v>
                </c:pt>
                <c:pt idx="1114">
                  <c:v>28.707805820246914</c:v>
                </c:pt>
                <c:pt idx="1115">
                  <c:v>28.707805820246911</c:v>
                </c:pt>
                <c:pt idx="1116">
                  <c:v>28.707805820246904</c:v>
                </c:pt>
                <c:pt idx="1117">
                  <c:v>28.707805820246911</c:v>
                </c:pt>
                <c:pt idx="1118">
                  <c:v>28.707805820246911</c:v>
                </c:pt>
                <c:pt idx="1119">
                  <c:v>28.707805820246911</c:v>
                </c:pt>
                <c:pt idx="1120">
                  <c:v>28.707805820246914</c:v>
                </c:pt>
                <c:pt idx="1121">
                  <c:v>28.707805820246897</c:v>
                </c:pt>
                <c:pt idx="1122">
                  <c:v>28.707805820246914</c:v>
                </c:pt>
                <c:pt idx="1123">
                  <c:v>28.707805820246911</c:v>
                </c:pt>
                <c:pt idx="1124">
                  <c:v>28.707805820246904</c:v>
                </c:pt>
                <c:pt idx="1125">
                  <c:v>28.575905433749472</c:v>
                </c:pt>
                <c:pt idx="1126">
                  <c:v>28.575905433749476</c:v>
                </c:pt>
                <c:pt idx="1127">
                  <c:v>28.575905433749472</c:v>
                </c:pt>
                <c:pt idx="1128">
                  <c:v>28.575905433749472</c:v>
                </c:pt>
                <c:pt idx="1129">
                  <c:v>28.575905433749469</c:v>
                </c:pt>
                <c:pt idx="1130">
                  <c:v>28.575905433749472</c:v>
                </c:pt>
                <c:pt idx="1131">
                  <c:v>28.575905433749465</c:v>
                </c:pt>
                <c:pt idx="1132">
                  <c:v>28.575905433749476</c:v>
                </c:pt>
                <c:pt idx="1133">
                  <c:v>28.575905433749458</c:v>
                </c:pt>
                <c:pt idx="1134">
                  <c:v>28.575905433749469</c:v>
                </c:pt>
                <c:pt idx="1135">
                  <c:v>28.575905433749472</c:v>
                </c:pt>
                <c:pt idx="1136">
                  <c:v>28.575905433749458</c:v>
                </c:pt>
                <c:pt idx="1137">
                  <c:v>28.575905433749472</c:v>
                </c:pt>
                <c:pt idx="1138">
                  <c:v>28.575905433749487</c:v>
                </c:pt>
                <c:pt idx="1139">
                  <c:v>28.575905433749483</c:v>
                </c:pt>
                <c:pt idx="1140">
                  <c:v>28.575905433749469</c:v>
                </c:pt>
                <c:pt idx="1141">
                  <c:v>28.575905433749462</c:v>
                </c:pt>
                <c:pt idx="1142">
                  <c:v>28.444611074479145</c:v>
                </c:pt>
                <c:pt idx="1143">
                  <c:v>28.444611074479152</c:v>
                </c:pt>
                <c:pt idx="1144">
                  <c:v>28.444611074479155</c:v>
                </c:pt>
                <c:pt idx="1145">
                  <c:v>28.444611074479166</c:v>
                </c:pt>
                <c:pt idx="1146">
                  <c:v>28.444611074479162</c:v>
                </c:pt>
                <c:pt idx="1147">
                  <c:v>28.444611074479155</c:v>
                </c:pt>
                <c:pt idx="1148">
                  <c:v>28.444611074479159</c:v>
                </c:pt>
                <c:pt idx="1149">
                  <c:v>28.444611074479162</c:v>
                </c:pt>
                <c:pt idx="1150">
                  <c:v>28.444611074479159</c:v>
                </c:pt>
                <c:pt idx="1151">
                  <c:v>28.444611074479162</c:v>
                </c:pt>
                <c:pt idx="1152">
                  <c:v>28.444611074479145</c:v>
                </c:pt>
                <c:pt idx="1153">
                  <c:v>28.44461107447917</c:v>
                </c:pt>
                <c:pt idx="1154">
                  <c:v>28.444611074479148</c:v>
                </c:pt>
                <c:pt idx="1155">
                  <c:v>28.444611074479152</c:v>
                </c:pt>
                <c:pt idx="1156">
                  <c:v>28.444611074479155</c:v>
                </c:pt>
                <c:pt idx="1157">
                  <c:v>28.444611074479148</c:v>
                </c:pt>
                <c:pt idx="1158">
                  <c:v>28.444611074479152</c:v>
                </c:pt>
                <c:pt idx="1159">
                  <c:v>28.444611074479155</c:v>
                </c:pt>
                <c:pt idx="1160">
                  <c:v>28.444611074479155</c:v>
                </c:pt>
                <c:pt idx="1161">
                  <c:v>28.444611074479145</c:v>
                </c:pt>
                <c:pt idx="1162">
                  <c:v>28.444611074479152</c:v>
                </c:pt>
                <c:pt idx="1163">
                  <c:v>28.444611074479148</c:v>
                </c:pt>
                <c:pt idx="1164">
                  <c:v>28.444611074479152</c:v>
                </c:pt>
                <c:pt idx="1165">
                  <c:v>28.444611074479145</c:v>
                </c:pt>
                <c:pt idx="1166">
                  <c:v>28.444611074479148</c:v>
                </c:pt>
                <c:pt idx="1167">
                  <c:v>28.313919957993797</c:v>
                </c:pt>
                <c:pt idx="1168">
                  <c:v>28.313919957993807</c:v>
                </c:pt>
                <c:pt idx="1169">
                  <c:v>28.313919957993789</c:v>
                </c:pt>
                <c:pt idx="1170">
                  <c:v>28.313919957993797</c:v>
                </c:pt>
                <c:pt idx="1171">
                  <c:v>28.313919957993789</c:v>
                </c:pt>
                <c:pt idx="1172">
                  <c:v>28.313919957993789</c:v>
                </c:pt>
                <c:pt idx="1173">
                  <c:v>28.313919957993789</c:v>
                </c:pt>
                <c:pt idx="1174">
                  <c:v>28.313919957993807</c:v>
                </c:pt>
                <c:pt idx="1175">
                  <c:v>28.313919957993789</c:v>
                </c:pt>
                <c:pt idx="1176">
                  <c:v>28.313919957993779</c:v>
                </c:pt>
                <c:pt idx="1177">
                  <c:v>28.313919957993789</c:v>
                </c:pt>
                <c:pt idx="1178">
                  <c:v>28.313919957993793</c:v>
                </c:pt>
                <c:pt idx="1179">
                  <c:v>28.313919957993797</c:v>
                </c:pt>
                <c:pt idx="1180">
                  <c:v>28.183829312644541</c:v>
                </c:pt>
                <c:pt idx="1181">
                  <c:v>28.183829312644541</c:v>
                </c:pt>
                <c:pt idx="1182">
                  <c:v>28.183829312644537</c:v>
                </c:pt>
                <c:pt idx="1183">
                  <c:v>28.18382931264453</c:v>
                </c:pt>
                <c:pt idx="1184">
                  <c:v>28.183829312644534</c:v>
                </c:pt>
                <c:pt idx="1185">
                  <c:v>28.183829312644548</c:v>
                </c:pt>
                <c:pt idx="1186">
                  <c:v>28.183829312644537</c:v>
                </c:pt>
                <c:pt idx="1187">
                  <c:v>28.183829312644544</c:v>
                </c:pt>
                <c:pt idx="1188">
                  <c:v>28.183829312644537</c:v>
                </c:pt>
                <c:pt idx="1189">
                  <c:v>28.183829312644537</c:v>
                </c:pt>
                <c:pt idx="1190">
                  <c:v>28.183829312644544</c:v>
                </c:pt>
                <c:pt idx="1191">
                  <c:v>28.183829312644541</c:v>
                </c:pt>
                <c:pt idx="1192">
                  <c:v>28.183829312644548</c:v>
                </c:pt>
                <c:pt idx="1193">
                  <c:v>28.183829312644527</c:v>
                </c:pt>
                <c:pt idx="1194">
                  <c:v>28.183829312644527</c:v>
                </c:pt>
                <c:pt idx="1195">
                  <c:v>28.183829312644544</c:v>
                </c:pt>
                <c:pt idx="1196">
                  <c:v>28.183829312644548</c:v>
                </c:pt>
                <c:pt idx="1197">
                  <c:v>28.183829312644544</c:v>
                </c:pt>
                <c:pt idx="1198">
                  <c:v>28.183829312644523</c:v>
                </c:pt>
                <c:pt idx="1199">
                  <c:v>28.183829312644544</c:v>
                </c:pt>
                <c:pt idx="1200">
                  <c:v>28.054336379517139</c:v>
                </c:pt>
                <c:pt idx="1201">
                  <c:v>28.054336379517146</c:v>
                </c:pt>
                <c:pt idx="1202">
                  <c:v>28.054336379517142</c:v>
                </c:pt>
                <c:pt idx="1203">
                  <c:v>28.054336379517132</c:v>
                </c:pt>
                <c:pt idx="1204">
                  <c:v>28.054336379517149</c:v>
                </c:pt>
                <c:pt idx="1205">
                  <c:v>28.054336379517153</c:v>
                </c:pt>
                <c:pt idx="1206">
                  <c:v>28.054336379517128</c:v>
                </c:pt>
                <c:pt idx="1207">
                  <c:v>28.054336379517121</c:v>
                </c:pt>
                <c:pt idx="1208">
                  <c:v>28.054336379517142</c:v>
                </c:pt>
                <c:pt idx="1209">
                  <c:v>28.054336379517132</c:v>
                </c:pt>
                <c:pt idx="1210">
                  <c:v>28.054336379517149</c:v>
                </c:pt>
                <c:pt idx="1211">
                  <c:v>28.054336379517142</c:v>
                </c:pt>
                <c:pt idx="1212">
                  <c:v>28.054336379517135</c:v>
                </c:pt>
                <c:pt idx="1213">
                  <c:v>28.054336379517139</c:v>
                </c:pt>
                <c:pt idx="1214">
                  <c:v>28.054336379517142</c:v>
                </c:pt>
                <c:pt idx="1215">
                  <c:v>28.054336379517132</c:v>
                </c:pt>
                <c:pt idx="1216">
                  <c:v>28.054336379517149</c:v>
                </c:pt>
                <c:pt idx="1217">
                  <c:v>28.054336379517135</c:v>
                </c:pt>
                <c:pt idx="1218">
                  <c:v>28.054336379517157</c:v>
                </c:pt>
                <c:pt idx="1219">
                  <c:v>28.054336379517132</c:v>
                </c:pt>
                <c:pt idx="1220">
                  <c:v>28.054336379517142</c:v>
                </c:pt>
                <c:pt idx="1221">
                  <c:v>28.054336379517135</c:v>
                </c:pt>
                <c:pt idx="1222">
                  <c:v>28.054336379517149</c:v>
                </c:pt>
                <c:pt idx="1223">
                  <c:v>28.054336379517142</c:v>
                </c:pt>
                <c:pt idx="1224">
                  <c:v>28.054336379517139</c:v>
                </c:pt>
                <c:pt idx="1225">
                  <c:v>27.925438412373385</c:v>
                </c:pt>
                <c:pt idx="1226">
                  <c:v>27.925438412373378</c:v>
                </c:pt>
                <c:pt idx="1227">
                  <c:v>27.925438412373381</c:v>
                </c:pt>
                <c:pt idx="1228">
                  <c:v>27.925438412373371</c:v>
                </c:pt>
                <c:pt idx="1229">
                  <c:v>27.925438412373367</c:v>
                </c:pt>
                <c:pt idx="1230">
                  <c:v>27.925438412373378</c:v>
                </c:pt>
                <c:pt idx="1231">
                  <c:v>27.925438412373381</c:v>
                </c:pt>
                <c:pt idx="1232">
                  <c:v>27.925438412373378</c:v>
                </c:pt>
                <c:pt idx="1233">
                  <c:v>27.925438412373374</c:v>
                </c:pt>
                <c:pt idx="1234">
                  <c:v>27.925438412373374</c:v>
                </c:pt>
                <c:pt idx="1235">
                  <c:v>27.925438412373385</c:v>
                </c:pt>
                <c:pt idx="1236">
                  <c:v>27.925438412373371</c:v>
                </c:pt>
                <c:pt idx="1237">
                  <c:v>27.925438412373367</c:v>
                </c:pt>
                <c:pt idx="1238">
                  <c:v>27.925438412373364</c:v>
                </c:pt>
                <c:pt idx="1239">
                  <c:v>27.925438412373367</c:v>
                </c:pt>
                <c:pt idx="1240">
                  <c:v>27.925438412373374</c:v>
                </c:pt>
                <c:pt idx="1241">
                  <c:v>27.925438412373371</c:v>
                </c:pt>
                <c:pt idx="1242">
                  <c:v>27.925438412373371</c:v>
                </c:pt>
                <c:pt idx="1243">
                  <c:v>27.925438412373389</c:v>
                </c:pt>
                <c:pt idx="1244">
                  <c:v>27.92543841237336</c:v>
                </c:pt>
                <c:pt idx="1245">
                  <c:v>27.925438412373367</c:v>
                </c:pt>
                <c:pt idx="1246">
                  <c:v>27.925438412373389</c:v>
                </c:pt>
                <c:pt idx="1247">
                  <c:v>27.925438412373385</c:v>
                </c:pt>
                <c:pt idx="1248">
                  <c:v>27.92543841237336</c:v>
                </c:pt>
                <c:pt idx="1249">
                  <c:v>27.925438412373381</c:v>
                </c:pt>
                <c:pt idx="1250">
                  <c:v>27.925438412373357</c:v>
                </c:pt>
                <c:pt idx="1251">
                  <c:v>27.925438412373371</c:v>
                </c:pt>
                <c:pt idx="1252">
                  <c:v>27.925438412373385</c:v>
                </c:pt>
                <c:pt idx="1253">
                  <c:v>27.797132677592895</c:v>
                </c:pt>
                <c:pt idx="1254">
                  <c:v>27.797132677592881</c:v>
                </c:pt>
                <c:pt idx="1255">
                  <c:v>27.797132677592899</c:v>
                </c:pt>
                <c:pt idx="1256">
                  <c:v>27.797132677592884</c:v>
                </c:pt>
                <c:pt idx="1257">
                  <c:v>27.797132677592881</c:v>
                </c:pt>
                <c:pt idx="1258">
                  <c:v>27.797132677592888</c:v>
                </c:pt>
                <c:pt idx="1259">
                  <c:v>27.797132677592899</c:v>
                </c:pt>
                <c:pt idx="1260">
                  <c:v>27.797132677592888</c:v>
                </c:pt>
                <c:pt idx="1261">
                  <c:v>27.79713267759287</c:v>
                </c:pt>
                <c:pt idx="1262">
                  <c:v>27.79713267759287</c:v>
                </c:pt>
                <c:pt idx="1263">
                  <c:v>27.797132677592884</c:v>
                </c:pt>
                <c:pt idx="1264">
                  <c:v>27.797132677592867</c:v>
                </c:pt>
                <c:pt idx="1265">
                  <c:v>27.797132677592895</c:v>
                </c:pt>
                <c:pt idx="1266">
                  <c:v>27.797132677592888</c:v>
                </c:pt>
                <c:pt idx="1267">
                  <c:v>27.797132677592881</c:v>
                </c:pt>
                <c:pt idx="1268">
                  <c:v>27.79713267759287</c:v>
                </c:pt>
                <c:pt idx="1269">
                  <c:v>27.797132677592895</c:v>
                </c:pt>
                <c:pt idx="1270">
                  <c:v>27.669416454115133</c:v>
                </c:pt>
                <c:pt idx="1271">
                  <c:v>27.669416454115112</c:v>
                </c:pt>
                <c:pt idx="1272">
                  <c:v>27.669416454115105</c:v>
                </c:pt>
                <c:pt idx="1273">
                  <c:v>27.669416454115112</c:v>
                </c:pt>
                <c:pt idx="1274">
                  <c:v>27.669416454115112</c:v>
                </c:pt>
                <c:pt idx="1275">
                  <c:v>27.669416454115112</c:v>
                </c:pt>
                <c:pt idx="1276">
                  <c:v>27.669416454115112</c:v>
                </c:pt>
                <c:pt idx="1277">
                  <c:v>27.669416454115112</c:v>
                </c:pt>
                <c:pt idx="1278">
                  <c:v>27.669416454115105</c:v>
                </c:pt>
                <c:pt idx="1279">
                  <c:v>27.669416454115122</c:v>
                </c:pt>
                <c:pt idx="1280">
                  <c:v>27.669416454115122</c:v>
                </c:pt>
                <c:pt idx="1281">
                  <c:v>27.66941645411513</c:v>
                </c:pt>
                <c:pt idx="1282">
                  <c:v>27.669416454115105</c:v>
                </c:pt>
                <c:pt idx="1283">
                  <c:v>27.669416454115112</c:v>
                </c:pt>
                <c:pt idx="1284">
                  <c:v>27.669416454115112</c:v>
                </c:pt>
                <c:pt idx="1285">
                  <c:v>27.669416454115137</c:v>
                </c:pt>
                <c:pt idx="1286">
                  <c:v>27.669416454115126</c:v>
                </c:pt>
                <c:pt idx="1287">
                  <c:v>27.669416454115115</c:v>
                </c:pt>
                <c:pt idx="1288">
                  <c:v>27.669416454115119</c:v>
                </c:pt>
                <c:pt idx="1289">
                  <c:v>27.669416454115101</c:v>
                </c:pt>
                <c:pt idx="1290">
                  <c:v>27.669416454115108</c:v>
                </c:pt>
                <c:pt idx="1291">
                  <c:v>27.669416454115119</c:v>
                </c:pt>
                <c:pt idx="1292">
                  <c:v>27.542287033381673</c:v>
                </c:pt>
                <c:pt idx="1293">
                  <c:v>27.542287033381676</c:v>
                </c:pt>
                <c:pt idx="1294">
                  <c:v>27.542287033381676</c:v>
                </c:pt>
                <c:pt idx="1295">
                  <c:v>27.542287033381658</c:v>
                </c:pt>
                <c:pt idx="1296">
                  <c:v>27.542287033381665</c:v>
                </c:pt>
                <c:pt idx="1297">
                  <c:v>27.542287033381673</c:v>
                </c:pt>
                <c:pt idx="1298">
                  <c:v>27.542287033381662</c:v>
                </c:pt>
                <c:pt idx="1299">
                  <c:v>27.542287033381662</c:v>
                </c:pt>
                <c:pt idx="1300">
                  <c:v>27.542287033381676</c:v>
                </c:pt>
                <c:pt idx="1301">
                  <c:v>27.542287033381665</c:v>
                </c:pt>
                <c:pt idx="1302">
                  <c:v>27.542287033381669</c:v>
                </c:pt>
                <c:pt idx="1303">
                  <c:v>27.54228703338168</c:v>
                </c:pt>
                <c:pt idx="1304">
                  <c:v>27.542287033381655</c:v>
                </c:pt>
                <c:pt idx="1305">
                  <c:v>27.542287033381662</c:v>
                </c:pt>
                <c:pt idx="1306">
                  <c:v>27.542287033381669</c:v>
                </c:pt>
                <c:pt idx="1307">
                  <c:v>27.542287033381669</c:v>
                </c:pt>
                <c:pt idx="1308">
                  <c:v>27.542287033381669</c:v>
                </c:pt>
                <c:pt idx="1309">
                  <c:v>27.542287033381658</c:v>
                </c:pt>
                <c:pt idx="1310">
                  <c:v>27.542287033381658</c:v>
                </c:pt>
                <c:pt idx="1311">
                  <c:v>27.415741719278824</c:v>
                </c:pt>
                <c:pt idx="1312">
                  <c:v>27.41574171927881</c:v>
                </c:pt>
                <c:pt idx="1313">
                  <c:v>27.41574171927882</c:v>
                </c:pt>
                <c:pt idx="1314">
                  <c:v>27.415741719278806</c:v>
                </c:pt>
                <c:pt idx="1315">
                  <c:v>27.415741719278827</c:v>
                </c:pt>
                <c:pt idx="1316">
                  <c:v>27.415741719278817</c:v>
                </c:pt>
                <c:pt idx="1317">
                  <c:v>27.415741719278817</c:v>
                </c:pt>
                <c:pt idx="1318">
                  <c:v>27.415741719278817</c:v>
                </c:pt>
                <c:pt idx="1319">
                  <c:v>27.41574171927882</c:v>
                </c:pt>
                <c:pt idx="1320">
                  <c:v>27.41574171927881</c:v>
                </c:pt>
                <c:pt idx="1321">
                  <c:v>27.415741719278824</c:v>
                </c:pt>
                <c:pt idx="1322">
                  <c:v>27.41574171927882</c:v>
                </c:pt>
                <c:pt idx="1323">
                  <c:v>27.415741719278817</c:v>
                </c:pt>
                <c:pt idx="1324">
                  <c:v>27.415741719278813</c:v>
                </c:pt>
                <c:pt idx="1325">
                  <c:v>27.41574171927881</c:v>
                </c:pt>
                <c:pt idx="1326">
                  <c:v>27.415741719278824</c:v>
                </c:pt>
                <c:pt idx="1327">
                  <c:v>27.41574171927882</c:v>
                </c:pt>
                <c:pt idx="1328">
                  <c:v>27.415741719278831</c:v>
                </c:pt>
                <c:pt idx="1329">
                  <c:v>27.41574171927881</c:v>
                </c:pt>
                <c:pt idx="1330">
                  <c:v>27.415741719278831</c:v>
                </c:pt>
                <c:pt idx="1331">
                  <c:v>27.415741719278831</c:v>
                </c:pt>
                <c:pt idx="1332">
                  <c:v>27.289777828080414</c:v>
                </c:pt>
                <c:pt idx="1333">
                  <c:v>27.289777828080414</c:v>
                </c:pt>
                <c:pt idx="1334">
                  <c:v>27.289777828080407</c:v>
                </c:pt>
                <c:pt idx="1335">
                  <c:v>27.289777828080396</c:v>
                </c:pt>
                <c:pt idx="1336">
                  <c:v>27.289777828080418</c:v>
                </c:pt>
                <c:pt idx="1337">
                  <c:v>27.28977782808041</c:v>
                </c:pt>
                <c:pt idx="1338">
                  <c:v>27.28977782808041</c:v>
                </c:pt>
                <c:pt idx="1339">
                  <c:v>27.289777828080414</c:v>
                </c:pt>
                <c:pt idx="1340">
                  <c:v>27.2897778280804</c:v>
                </c:pt>
                <c:pt idx="1341">
                  <c:v>27.289777828080407</c:v>
                </c:pt>
                <c:pt idx="1342">
                  <c:v>27.289777828080396</c:v>
                </c:pt>
                <c:pt idx="1343">
                  <c:v>27.289777828080414</c:v>
                </c:pt>
                <c:pt idx="1344">
                  <c:v>27.289777828080407</c:v>
                </c:pt>
                <c:pt idx="1345">
                  <c:v>27.289777828080418</c:v>
                </c:pt>
                <c:pt idx="1346">
                  <c:v>27.2897778280804</c:v>
                </c:pt>
                <c:pt idx="1347">
                  <c:v>27.289777828080403</c:v>
                </c:pt>
                <c:pt idx="1348">
                  <c:v>27.289777828080414</c:v>
                </c:pt>
                <c:pt idx="1349">
                  <c:v>27.289777828080414</c:v>
                </c:pt>
                <c:pt idx="1350">
                  <c:v>27.28977782808041</c:v>
                </c:pt>
                <c:pt idx="1351">
                  <c:v>27.289777828080393</c:v>
                </c:pt>
                <c:pt idx="1352">
                  <c:v>27.289777828080389</c:v>
                </c:pt>
                <c:pt idx="1353">
                  <c:v>27.289777828080407</c:v>
                </c:pt>
                <c:pt idx="1354">
                  <c:v>27.289777828080407</c:v>
                </c:pt>
                <c:pt idx="1355">
                  <c:v>27.289777828080414</c:v>
                </c:pt>
                <c:pt idx="1356">
                  <c:v>27.2897778280804</c:v>
                </c:pt>
                <c:pt idx="1357">
                  <c:v>27.289777828080407</c:v>
                </c:pt>
                <c:pt idx="1358">
                  <c:v>27.289777828080393</c:v>
                </c:pt>
                <c:pt idx="1359">
                  <c:v>27.289777828080403</c:v>
                </c:pt>
                <c:pt idx="1360">
                  <c:v>27.164392688390823</c:v>
                </c:pt>
                <c:pt idx="1361">
                  <c:v>27.164392688390826</c:v>
                </c:pt>
                <c:pt idx="1362">
                  <c:v>27.164392688390834</c:v>
                </c:pt>
                <c:pt idx="1363">
                  <c:v>27.16439268839083</c:v>
                </c:pt>
                <c:pt idx="1364">
                  <c:v>27.164392688390823</c:v>
                </c:pt>
                <c:pt idx="1365">
                  <c:v>27.164392688390826</c:v>
                </c:pt>
                <c:pt idx="1366">
                  <c:v>27.164392688390834</c:v>
                </c:pt>
                <c:pt idx="1367">
                  <c:v>27.164392688390837</c:v>
                </c:pt>
                <c:pt idx="1368">
                  <c:v>27.164392688390823</c:v>
                </c:pt>
                <c:pt idx="1369">
                  <c:v>27.164392688390837</c:v>
                </c:pt>
                <c:pt idx="1370">
                  <c:v>27.164392688390826</c:v>
                </c:pt>
                <c:pt idx="1371">
                  <c:v>27.164392688390826</c:v>
                </c:pt>
                <c:pt idx="1372">
                  <c:v>27.164392688390819</c:v>
                </c:pt>
                <c:pt idx="1373">
                  <c:v>27.164392688390816</c:v>
                </c:pt>
                <c:pt idx="1374">
                  <c:v>27.164392688390841</c:v>
                </c:pt>
                <c:pt idx="1375">
                  <c:v>27.164392688390816</c:v>
                </c:pt>
                <c:pt idx="1376">
                  <c:v>27.164392688390826</c:v>
                </c:pt>
                <c:pt idx="1377">
                  <c:v>27.164392688390816</c:v>
                </c:pt>
                <c:pt idx="1378">
                  <c:v>27.164392688390823</c:v>
                </c:pt>
                <c:pt idx="1379">
                  <c:v>27.164392688390841</c:v>
                </c:pt>
                <c:pt idx="1380">
                  <c:v>27.164392688390816</c:v>
                </c:pt>
                <c:pt idx="1381">
                  <c:v>27.164392688390826</c:v>
                </c:pt>
                <c:pt idx="1382">
                  <c:v>27.164392688390826</c:v>
                </c:pt>
                <c:pt idx="1383">
                  <c:v>27.039583641088452</c:v>
                </c:pt>
                <c:pt idx="1384">
                  <c:v>27.039583641088441</c:v>
                </c:pt>
                <c:pt idx="1385">
                  <c:v>27.039583641088441</c:v>
                </c:pt>
                <c:pt idx="1386">
                  <c:v>27.039583641088434</c:v>
                </c:pt>
                <c:pt idx="1387">
                  <c:v>27.039583641088448</c:v>
                </c:pt>
                <c:pt idx="1388">
                  <c:v>27.039583641088438</c:v>
                </c:pt>
                <c:pt idx="1389">
                  <c:v>27.039583641088448</c:v>
                </c:pt>
                <c:pt idx="1390">
                  <c:v>27.039583641088459</c:v>
                </c:pt>
                <c:pt idx="1391">
                  <c:v>27.039583641088452</c:v>
                </c:pt>
                <c:pt idx="1392">
                  <c:v>27.039583641088448</c:v>
                </c:pt>
                <c:pt idx="1393">
                  <c:v>27.039583641088431</c:v>
                </c:pt>
                <c:pt idx="1394">
                  <c:v>27.039583641088445</c:v>
                </c:pt>
                <c:pt idx="1395">
                  <c:v>27.039583641088434</c:v>
                </c:pt>
                <c:pt idx="1396">
                  <c:v>27.039583641088441</c:v>
                </c:pt>
                <c:pt idx="1397">
                  <c:v>27.039583641088434</c:v>
                </c:pt>
                <c:pt idx="1398">
                  <c:v>27.039583641088452</c:v>
                </c:pt>
                <c:pt idx="1399">
                  <c:v>27.039583641088448</c:v>
                </c:pt>
                <c:pt idx="1400">
                  <c:v>27.039583641088456</c:v>
                </c:pt>
                <c:pt idx="1401">
                  <c:v>27.039583641088424</c:v>
                </c:pt>
                <c:pt idx="1402">
                  <c:v>27.039583641088448</c:v>
                </c:pt>
                <c:pt idx="1403">
                  <c:v>27.039583641088438</c:v>
                </c:pt>
                <c:pt idx="1404">
                  <c:v>27.039583641088431</c:v>
                </c:pt>
                <c:pt idx="1405">
                  <c:v>27.039583641088445</c:v>
                </c:pt>
                <c:pt idx="1406">
                  <c:v>27.039583641088427</c:v>
                </c:pt>
                <c:pt idx="1407">
                  <c:v>27.039583641088456</c:v>
                </c:pt>
                <c:pt idx="1408">
                  <c:v>27.039583641088438</c:v>
                </c:pt>
                <c:pt idx="1409">
                  <c:v>27.039583641088448</c:v>
                </c:pt>
                <c:pt idx="1410">
                  <c:v>27.039583641088445</c:v>
                </c:pt>
                <c:pt idx="1411">
                  <c:v>27.039583641088431</c:v>
                </c:pt>
                <c:pt idx="1412">
                  <c:v>27.039583641088434</c:v>
                </c:pt>
                <c:pt idx="1413">
                  <c:v>27.039583641088438</c:v>
                </c:pt>
                <c:pt idx="1414">
                  <c:v>26.915348039269141</c:v>
                </c:pt>
                <c:pt idx="1415">
                  <c:v>26.915348039269158</c:v>
                </c:pt>
                <c:pt idx="1416">
                  <c:v>26.915348039269148</c:v>
                </c:pt>
                <c:pt idx="1417">
                  <c:v>26.915348039269158</c:v>
                </c:pt>
                <c:pt idx="1418">
                  <c:v>26.915348039269141</c:v>
                </c:pt>
                <c:pt idx="1419">
                  <c:v>26.915348039269148</c:v>
                </c:pt>
                <c:pt idx="1420">
                  <c:v>26.915348039269148</c:v>
                </c:pt>
                <c:pt idx="1421">
                  <c:v>26.915348039269148</c:v>
                </c:pt>
                <c:pt idx="1422">
                  <c:v>26.915348039269148</c:v>
                </c:pt>
                <c:pt idx="1423">
                  <c:v>26.915348039269158</c:v>
                </c:pt>
                <c:pt idx="1424">
                  <c:v>26.915348039269158</c:v>
                </c:pt>
                <c:pt idx="1425">
                  <c:v>26.915348039269151</c:v>
                </c:pt>
                <c:pt idx="1426">
                  <c:v>26.915348039269141</c:v>
                </c:pt>
                <c:pt idx="1427">
                  <c:v>26.915348039269144</c:v>
                </c:pt>
                <c:pt idx="1428">
                  <c:v>26.915348039269151</c:v>
                </c:pt>
                <c:pt idx="1429">
                  <c:v>26.915348039269144</c:v>
                </c:pt>
                <c:pt idx="1430">
                  <c:v>26.915348039269151</c:v>
                </c:pt>
                <c:pt idx="1431">
                  <c:v>26.915348039269134</c:v>
                </c:pt>
                <c:pt idx="1432">
                  <c:v>26.915348039269144</c:v>
                </c:pt>
                <c:pt idx="1433">
                  <c:v>26.791683248190317</c:v>
                </c:pt>
                <c:pt idx="1434">
                  <c:v>26.791683248190303</c:v>
                </c:pt>
                <c:pt idx="1435">
                  <c:v>26.791683248190306</c:v>
                </c:pt>
                <c:pt idx="1436">
                  <c:v>26.791683248190317</c:v>
                </c:pt>
                <c:pt idx="1437">
                  <c:v>26.79168324819031</c:v>
                </c:pt>
                <c:pt idx="1438">
                  <c:v>26.791683248190324</c:v>
                </c:pt>
                <c:pt idx="1439">
                  <c:v>26.79168324819031</c:v>
                </c:pt>
                <c:pt idx="1440">
                  <c:v>26.791683248190306</c:v>
                </c:pt>
                <c:pt idx="1441">
                  <c:v>26.791683248190328</c:v>
                </c:pt>
                <c:pt idx="1442">
                  <c:v>26.791683248190314</c:v>
                </c:pt>
                <c:pt idx="1443">
                  <c:v>26.791683248190314</c:v>
                </c:pt>
                <c:pt idx="1444">
                  <c:v>26.791683248190314</c:v>
                </c:pt>
                <c:pt idx="1445">
                  <c:v>26.791683248190314</c:v>
                </c:pt>
                <c:pt idx="1446">
                  <c:v>26.791683248190317</c:v>
                </c:pt>
                <c:pt idx="1447">
                  <c:v>26.791683248190328</c:v>
                </c:pt>
                <c:pt idx="1448">
                  <c:v>26.791683248190331</c:v>
                </c:pt>
                <c:pt idx="1449">
                  <c:v>26.791683248190331</c:v>
                </c:pt>
                <c:pt idx="1450">
                  <c:v>26.791683248190314</c:v>
                </c:pt>
                <c:pt idx="1451">
                  <c:v>26.791683248190321</c:v>
                </c:pt>
                <c:pt idx="1452">
                  <c:v>26.791683248190321</c:v>
                </c:pt>
                <c:pt idx="1453">
                  <c:v>26.791683248190317</c:v>
                </c:pt>
                <c:pt idx="1454">
                  <c:v>26.791683248190296</c:v>
                </c:pt>
                <c:pt idx="1455">
                  <c:v>26.791683248190317</c:v>
                </c:pt>
                <c:pt idx="1456">
                  <c:v>26.668586645214802</c:v>
                </c:pt>
                <c:pt idx="1457">
                  <c:v>26.668586645214791</c:v>
                </c:pt>
                <c:pt idx="1458">
                  <c:v>26.668586645214802</c:v>
                </c:pt>
                <c:pt idx="1459">
                  <c:v>26.668586645214791</c:v>
                </c:pt>
                <c:pt idx="1460">
                  <c:v>26.668586645214791</c:v>
                </c:pt>
                <c:pt idx="1461">
                  <c:v>26.668586645214795</c:v>
                </c:pt>
                <c:pt idx="1462">
                  <c:v>26.668586645214784</c:v>
                </c:pt>
                <c:pt idx="1463">
                  <c:v>26.668586645214798</c:v>
                </c:pt>
                <c:pt idx="1464">
                  <c:v>26.668586645214788</c:v>
                </c:pt>
                <c:pt idx="1465">
                  <c:v>26.668586645214795</c:v>
                </c:pt>
                <c:pt idx="1466">
                  <c:v>26.668586645214802</c:v>
                </c:pt>
                <c:pt idx="1467">
                  <c:v>26.668586645214788</c:v>
                </c:pt>
                <c:pt idx="1468">
                  <c:v>26.668586645214791</c:v>
                </c:pt>
                <c:pt idx="1469">
                  <c:v>26.668586645214798</c:v>
                </c:pt>
                <c:pt idx="1470">
                  <c:v>26.668586645214798</c:v>
                </c:pt>
                <c:pt idx="1471">
                  <c:v>26.668586645214791</c:v>
                </c:pt>
                <c:pt idx="1472">
                  <c:v>26.668586645214791</c:v>
                </c:pt>
                <c:pt idx="1473">
                  <c:v>26.668586645214784</c:v>
                </c:pt>
                <c:pt idx="1474">
                  <c:v>26.668586645214805</c:v>
                </c:pt>
                <c:pt idx="1475">
                  <c:v>26.668586645214802</c:v>
                </c:pt>
                <c:pt idx="1476">
                  <c:v>26.668586645214805</c:v>
                </c:pt>
                <c:pt idx="1477">
                  <c:v>26.668586645214795</c:v>
                </c:pt>
                <c:pt idx="1478">
                  <c:v>26.546055619755396</c:v>
                </c:pt>
                <c:pt idx="1479">
                  <c:v>26.546055619755411</c:v>
                </c:pt>
                <c:pt idx="1480">
                  <c:v>26.546055619755389</c:v>
                </c:pt>
                <c:pt idx="1481">
                  <c:v>26.546055619755407</c:v>
                </c:pt>
                <c:pt idx="1482">
                  <c:v>26.546055619755389</c:v>
                </c:pt>
                <c:pt idx="1483">
                  <c:v>26.546055619755386</c:v>
                </c:pt>
                <c:pt idx="1484">
                  <c:v>26.5460556197554</c:v>
                </c:pt>
                <c:pt idx="1485">
                  <c:v>26.546055619755386</c:v>
                </c:pt>
                <c:pt idx="1486">
                  <c:v>26.546055619755386</c:v>
                </c:pt>
                <c:pt idx="1487">
                  <c:v>26.546055619755396</c:v>
                </c:pt>
                <c:pt idx="1488">
                  <c:v>26.546055619755389</c:v>
                </c:pt>
                <c:pt idx="1489">
                  <c:v>26.5460556197554</c:v>
                </c:pt>
                <c:pt idx="1490">
                  <c:v>26.546055619755407</c:v>
                </c:pt>
                <c:pt idx="1491">
                  <c:v>26.546055619755411</c:v>
                </c:pt>
                <c:pt idx="1492">
                  <c:v>26.546055619755403</c:v>
                </c:pt>
                <c:pt idx="1493">
                  <c:v>26.546055619755386</c:v>
                </c:pt>
                <c:pt idx="1494">
                  <c:v>26.546055619755386</c:v>
                </c:pt>
                <c:pt idx="1495">
                  <c:v>26.546055619755393</c:v>
                </c:pt>
                <c:pt idx="1496">
                  <c:v>26.5460556197554</c:v>
                </c:pt>
                <c:pt idx="1497">
                  <c:v>26.546055619755403</c:v>
                </c:pt>
                <c:pt idx="1498">
                  <c:v>26.546055619755382</c:v>
                </c:pt>
                <c:pt idx="1499">
                  <c:v>26.546055619755393</c:v>
                </c:pt>
                <c:pt idx="1500">
                  <c:v>26.546055619755389</c:v>
                </c:pt>
                <c:pt idx="1501">
                  <c:v>26.546055619755396</c:v>
                </c:pt>
                <c:pt idx="1502">
                  <c:v>26.546055619755411</c:v>
                </c:pt>
                <c:pt idx="1503">
                  <c:v>26.546055619755396</c:v>
                </c:pt>
                <c:pt idx="1504">
                  <c:v>26.546055619755403</c:v>
                </c:pt>
                <c:pt idx="1505">
                  <c:v>26.546055619755393</c:v>
                </c:pt>
                <c:pt idx="1506">
                  <c:v>26.546055619755403</c:v>
                </c:pt>
                <c:pt idx="1507">
                  <c:v>26.546055619755418</c:v>
                </c:pt>
                <c:pt idx="1508">
                  <c:v>26.5460556197554</c:v>
                </c:pt>
                <c:pt idx="1509">
                  <c:v>26.546055619755396</c:v>
                </c:pt>
                <c:pt idx="1510">
                  <c:v>26.424087573219449</c:v>
                </c:pt>
                <c:pt idx="1511">
                  <c:v>26.424087573219467</c:v>
                </c:pt>
                <c:pt idx="1512">
                  <c:v>26.424087573219456</c:v>
                </c:pt>
                <c:pt idx="1513">
                  <c:v>26.42408757321947</c:v>
                </c:pt>
                <c:pt idx="1514">
                  <c:v>26.42408757321946</c:v>
                </c:pt>
                <c:pt idx="1515">
                  <c:v>26.424087573219449</c:v>
                </c:pt>
                <c:pt idx="1516">
                  <c:v>26.424087573219456</c:v>
                </c:pt>
                <c:pt idx="1517">
                  <c:v>26.424087573219449</c:v>
                </c:pt>
                <c:pt idx="1518">
                  <c:v>26.424087573219456</c:v>
                </c:pt>
                <c:pt idx="1519">
                  <c:v>26.424087573219474</c:v>
                </c:pt>
                <c:pt idx="1520">
                  <c:v>26.42408757321946</c:v>
                </c:pt>
                <c:pt idx="1521">
                  <c:v>26.424087573219463</c:v>
                </c:pt>
                <c:pt idx="1522">
                  <c:v>26.424087573219463</c:v>
                </c:pt>
                <c:pt idx="1523">
                  <c:v>26.424087573219452</c:v>
                </c:pt>
                <c:pt idx="1524">
                  <c:v>26.424087573219463</c:v>
                </c:pt>
                <c:pt idx="1525">
                  <c:v>26.42408757321947</c:v>
                </c:pt>
                <c:pt idx="1526">
                  <c:v>26.424087573219467</c:v>
                </c:pt>
                <c:pt idx="1527">
                  <c:v>26.424087573219477</c:v>
                </c:pt>
                <c:pt idx="1528">
                  <c:v>26.424087573219456</c:v>
                </c:pt>
                <c:pt idx="1529">
                  <c:v>26.424087573219463</c:v>
                </c:pt>
                <c:pt idx="1530">
                  <c:v>26.42408757321946</c:v>
                </c:pt>
                <c:pt idx="1531">
                  <c:v>26.424087573219477</c:v>
                </c:pt>
                <c:pt idx="1532">
                  <c:v>26.424087573219463</c:v>
                </c:pt>
                <c:pt idx="1533">
                  <c:v>26.424087573219445</c:v>
                </c:pt>
                <c:pt idx="1534">
                  <c:v>26.42408757321946</c:v>
                </c:pt>
                <c:pt idx="1535">
                  <c:v>26.424087573219452</c:v>
                </c:pt>
                <c:pt idx="1536">
                  <c:v>26.424087573219449</c:v>
                </c:pt>
                <c:pt idx="1537">
                  <c:v>26.42408757321946</c:v>
                </c:pt>
                <c:pt idx="1538">
                  <c:v>26.424087573219456</c:v>
                </c:pt>
                <c:pt idx="1539">
                  <c:v>26.424087573219463</c:v>
                </c:pt>
                <c:pt idx="1540">
                  <c:v>26.42408757321946</c:v>
                </c:pt>
                <c:pt idx="1541">
                  <c:v>26.424087573219463</c:v>
                </c:pt>
                <c:pt idx="1542">
                  <c:v>26.30267991895381</c:v>
                </c:pt>
                <c:pt idx="1543">
                  <c:v>26.302679918953817</c:v>
                </c:pt>
                <c:pt idx="1544">
                  <c:v>26.302679918953817</c:v>
                </c:pt>
                <c:pt idx="1545">
                  <c:v>26.302679918953817</c:v>
                </c:pt>
                <c:pt idx="1546">
                  <c:v>26.3026799189538</c:v>
                </c:pt>
                <c:pt idx="1547">
                  <c:v>26.302679918953807</c:v>
                </c:pt>
                <c:pt idx="1548">
                  <c:v>26.302679918953825</c:v>
                </c:pt>
                <c:pt idx="1549">
                  <c:v>26.302679918953807</c:v>
                </c:pt>
                <c:pt idx="1550">
                  <c:v>26.302679918953817</c:v>
                </c:pt>
                <c:pt idx="1551">
                  <c:v>26.30267991895381</c:v>
                </c:pt>
                <c:pt idx="1552">
                  <c:v>26.30267991895381</c:v>
                </c:pt>
                <c:pt idx="1553">
                  <c:v>26.30267991895381</c:v>
                </c:pt>
                <c:pt idx="1554">
                  <c:v>26.302679918953814</c:v>
                </c:pt>
                <c:pt idx="1555">
                  <c:v>26.302679918953821</c:v>
                </c:pt>
                <c:pt idx="1556">
                  <c:v>26.302679918953821</c:v>
                </c:pt>
                <c:pt idx="1557">
                  <c:v>26.302679918953832</c:v>
                </c:pt>
                <c:pt idx="1558">
                  <c:v>26.30267991895381</c:v>
                </c:pt>
                <c:pt idx="1559">
                  <c:v>26.302679918953817</c:v>
                </c:pt>
                <c:pt idx="1560">
                  <c:v>26.30267991895381</c:v>
                </c:pt>
                <c:pt idx="1561">
                  <c:v>26.30267991895381</c:v>
                </c:pt>
                <c:pt idx="1562">
                  <c:v>26.302679918953817</c:v>
                </c:pt>
                <c:pt idx="1563">
                  <c:v>26.302679918953814</c:v>
                </c:pt>
                <c:pt idx="1564">
                  <c:v>26.302679918953814</c:v>
                </c:pt>
                <c:pt idx="1565">
                  <c:v>26.302679918953821</c:v>
                </c:pt>
                <c:pt idx="1566">
                  <c:v>26.302679918953828</c:v>
                </c:pt>
                <c:pt idx="1567">
                  <c:v>26.302679918953817</c:v>
                </c:pt>
                <c:pt idx="1568">
                  <c:v>26.302679918953817</c:v>
                </c:pt>
                <c:pt idx="1569">
                  <c:v>26.181830082189848</c:v>
                </c:pt>
                <c:pt idx="1570">
                  <c:v>26.181830082189855</c:v>
                </c:pt>
                <c:pt idx="1571">
                  <c:v>26.181830082189865</c:v>
                </c:pt>
                <c:pt idx="1572">
                  <c:v>26.18183008218984</c:v>
                </c:pt>
                <c:pt idx="1573">
                  <c:v>26.181830082189851</c:v>
                </c:pt>
                <c:pt idx="1574">
                  <c:v>26.181830082189855</c:v>
                </c:pt>
                <c:pt idx="1575">
                  <c:v>26.181830082189851</c:v>
                </c:pt>
                <c:pt idx="1576">
                  <c:v>26.181830082189851</c:v>
                </c:pt>
                <c:pt idx="1577">
                  <c:v>26.181830082189858</c:v>
                </c:pt>
                <c:pt idx="1578">
                  <c:v>26.181830082189858</c:v>
                </c:pt>
                <c:pt idx="1579">
                  <c:v>26.181830082189855</c:v>
                </c:pt>
                <c:pt idx="1580">
                  <c:v>26.181830082189865</c:v>
                </c:pt>
                <c:pt idx="1581">
                  <c:v>26.181830082189862</c:v>
                </c:pt>
                <c:pt idx="1582">
                  <c:v>26.181830082189858</c:v>
                </c:pt>
                <c:pt idx="1583">
                  <c:v>26.181830082189858</c:v>
                </c:pt>
                <c:pt idx="1584">
                  <c:v>26.18183008218984</c:v>
                </c:pt>
                <c:pt idx="1585">
                  <c:v>26.181830082189844</c:v>
                </c:pt>
                <c:pt idx="1586">
                  <c:v>26.181830082189858</c:v>
                </c:pt>
                <c:pt idx="1587">
                  <c:v>26.061535499988956</c:v>
                </c:pt>
                <c:pt idx="1588">
                  <c:v>26.061535499988945</c:v>
                </c:pt>
                <c:pt idx="1589">
                  <c:v>26.06153549998896</c:v>
                </c:pt>
                <c:pt idx="1590">
                  <c:v>26.06153549998897</c:v>
                </c:pt>
                <c:pt idx="1591">
                  <c:v>26.061535499988956</c:v>
                </c:pt>
                <c:pt idx="1592">
                  <c:v>26.061535499988967</c:v>
                </c:pt>
                <c:pt idx="1593">
                  <c:v>26.061535499988963</c:v>
                </c:pt>
                <c:pt idx="1594">
                  <c:v>26.06153549998896</c:v>
                </c:pt>
                <c:pt idx="1595">
                  <c:v>26.061535499988977</c:v>
                </c:pt>
                <c:pt idx="1596">
                  <c:v>26.061535499988967</c:v>
                </c:pt>
                <c:pt idx="1597">
                  <c:v>26.06153549998896</c:v>
                </c:pt>
                <c:pt idx="1598">
                  <c:v>26.06153549998897</c:v>
                </c:pt>
                <c:pt idx="1599">
                  <c:v>26.061535499988949</c:v>
                </c:pt>
                <c:pt idx="1600">
                  <c:v>26.061535499988953</c:v>
                </c:pt>
                <c:pt idx="1601">
                  <c:v>26.061535499988949</c:v>
                </c:pt>
                <c:pt idx="1602">
                  <c:v>26.061535499988953</c:v>
                </c:pt>
                <c:pt idx="1603">
                  <c:v>26.061535499988949</c:v>
                </c:pt>
                <c:pt idx="1604">
                  <c:v>26.061535499988953</c:v>
                </c:pt>
                <c:pt idx="1605">
                  <c:v>26.061535499988956</c:v>
                </c:pt>
                <c:pt idx="1606">
                  <c:v>26.06153549998896</c:v>
                </c:pt>
                <c:pt idx="1607">
                  <c:v>26.06153549998897</c:v>
                </c:pt>
                <c:pt idx="1608">
                  <c:v>26.061535499988953</c:v>
                </c:pt>
                <c:pt idx="1609">
                  <c:v>26.061535499988953</c:v>
                </c:pt>
                <c:pt idx="1610">
                  <c:v>26.061535499988967</c:v>
                </c:pt>
                <c:pt idx="1611">
                  <c:v>26.061535499988956</c:v>
                </c:pt>
                <c:pt idx="1612">
                  <c:v>26.061535499988963</c:v>
                </c:pt>
                <c:pt idx="1613">
                  <c:v>26.06153549998896</c:v>
                </c:pt>
                <c:pt idx="1614">
                  <c:v>26.061535499988967</c:v>
                </c:pt>
                <c:pt idx="1615">
                  <c:v>26.061535499988953</c:v>
                </c:pt>
                <c:pt idx="1616">
                  <c:v>26.061535499988949</c:v>
                </c:pt>
                <c:pt idx="1617">
                  <c:v>26.061535499988953</c:v>
                </c:pt>
                <c:pt idx="1618">
                  <c:v>26.061535499988945</c:v>
                </c:pt>
                <c:pt idx="1619">
                  <c:v>26.061535499988967</c:v>
                </c:pt>
                <c:pt idx="1620">
                  <c:v>26.06153549998896</c:v>
                </c:pt>
                <c:pt idx="1621">
                  <c:v>26.06153549998897</c:v>
                </c:pt>
                <c:pt idx="1622">
                  <c:v>26.061535499988956</c:v>
                </c:pt>
                <c:pt idx="1623">
                  <c:v>25.941793621188154</c:v>
                </c:pt>
                <c:pt idx="1624">
                  <c:v>25.941793621188122</c:v>
                </c:pt>
                <c:pt idx="1625">
                  <c:v>25.94179362118814</c:v>
                </c:pt>
                <c:pt idx="1626">
                  <c:v>25.941793621188125</c:v>
                </c:pt>
                <c:pt idx="1627">
                  <c:v>25.941793621188125</c:v>
                </c:pt>
                <c:pt idx="1628">
                  <c:v>25.941793621188136</c:v>
                </c:pt>
                <c:pt idx="1629">
                  <c:v>25.941793621188133</c:v>
                </c:pt>
                <c:pt idx="1630">
                  <c:v>25.941793621188125</c:v>
                </c:pt>
                <c:pt idx="1631">
                  <c:v>25.941793621188129</c:v>
                </c:pt>
                <c:pt idx="1632">
                  <c:v>25.941793621188136</c:v>
                </c:pt>
                <c:pt idx="1633">
                  <c:v>25.94179362118814</c:v>
                </c:pt>
                <c:pt idx="1634">
                  <c:v>25.941793621188147</c:v>
                </c:pt>
                <c:pt idx="1635">
                  <c:v>25.941793621188129</c:v>
                </c:pt>
                <c:pt idx="1636">
                  <c:v>25.941793621188133</c:v>
                </c:pt>
                <c:pt idx="1637">
                  <c:v>25.94179362118814</c:v>
                </c:pt>
                <c:pt idx="1638">
                  <c:v>25.941793621188125</c:v>
                </c:pt>
                <c:pt idx="1639">
                  <c:v>25.941793621188143</c:v>
                </c:pt>
                <c:pt idx="1640">
                  <c:v>25.941793621188143</c:v>
                </c:pt>
                <c:pt idx="1641">
                  <c:v>25.941793621188136</c:v>
                </c:pt>
                <c:pt idx="1642">
                  <c:v>25.94179362118814</c:v>
                </c:pt>
                <c:pt idx="1643">
                  <c:v>25.94179362118814</c:v>
                </c:pt>
                <c:pt idx="1644">
                  <c:v>25.941793621188133</c:v>
                </c:pt>
                <c:pt idx="1645">
                  <c:v>25.94179362118814</c:v>
                </c:pt>
                <c:pt idx="1646">
                  <c:v>25.941793621188136</c:v>
                </c:pt>
                <c:pt idx="1647">
                  <c:v>25.941793621188136</c:v>
                </c:pt>
                <c:pt idx="1648">
                  <c:v>25.941793621188136</c:v>
                </c:pt>
                <c:pt idx="1649">
                  <c:v>25.822601906345955</c:v>
                </c:pt>
                <c:pt idx="1650">
                  <c:v>25.822601906345959</c:v>
                </c:pt>
                <c:pt idx="1651">
                  <c:v>25.822601906345948</c:v>
                </c:pt>
                <c:pt idx="1652">
                  <c:v>25.822601906345966</c:v>
                </c:pt>
                <c:pt idx="1653">
                  <c:v>25.822601906345955</c:v>
                </c:pt>
                <c:pt idx="1654">
                  <c:v>25.822601906345948</c:v>
                </c:pt>
                <c:pt idx="1655">
                  <c:v>25.82260190634597</c:v>
                </c:pt>
                <c:pt idx="1656">
                  <c:v>25.822601906345977</c:v>
                </c:pt>
                <c:pt idx="1657">
                  <c:v>25.822601906345959</c:v>
                </c:pt>
                <c:pt idx="1658">
                  <c:v>25.822601906345966</c:v>
                </c:pt>
                <c:pt idx="1659">
                  <c:v>25.822601906345955</c:v>
                </c:pt>
                <c:pt idx="1660">
                  <c:v>25.822601906345962</c:v>
                </c:pt>
                <c:pt idx="1661">
                  <c:v>25.822601906345959</c:v>
                </c:pt>
                <c:pt idx="1662">
                  <c:v>25.822601906345955</c:v>
                </c:pt>
                <c:pt idx="1663">
                  <c:v>25.822601906345962</c:v>
                </c:pt>
                <c:pt idx="1664">
                  <c:v>25.822601906345955</c:v>
                </c:pt>
                <c:pt idx="1665">
                  <c:v>25.82260190634598</c:v>
                </c:pt>
                <c:pt idx="1666">
                  <c:v>25.822601906345955</c:v>
                </c:pt>
                <c:pt idx="1667">
                  <c:v>25.822601906345955</c:v>
                </c:pt>
                <c:pt idx="1668">
                  <c:v>25.822601906345955</c:v>
                </c:pt>
                <c:pt idx="1669">
                  <c:v>25.822601906345945</c:v>
                </c:pt>
                <c:pt idx="1670">
                  <c:v>25.822601906345966</c:v>
                </c:pt>
                <c:pt idx="1671">
                  <c:v>25.822601906345945</c:v>
                </c:pt>
                <c:pt idx="1672">
                  <c:v>25.822601906345966</c:v>
                </c:pt>
                <c:pt idx="1673">
                  <c:v>25.822601906345962</c:v>
                </c:pt>
                <c:pt idx="1674">
                  <c:v>25.82260190634597</c:v>
                </c:pt>
                <c:pt idx="1675">
                  <c:v>25.822601906345941</c:v>
                </c:pt>
                <c:pt idx="1676">
                  <c:v>25.703957827688654</c:v>
                </c:pt>
                <c:pt idx="1677">
                  <c:v>25.703957827688626</c:v>
                </c:pt>
                <c:pt idx="1678">
                  <c:v>25.703957827688633</c:v>
                </c:pt>
                <c:pt idx="1679">
                  <c:v>25.703957827688644</c:v>
                </c:pt>
                <c:pt idx="1680">
                  <c:v>25.70395782768864</c:v>
                </c:pt>
                <c:pt idx="1681">
                  <c:v>25.703957827688637</c:v>
                </c:pt>
                <c:pt idx="1682">
                  <c:v>25.70395782768864</c:v>
                </c:pt>
                <c:pt idx="1683">
                  <c:v>25.70395782768864</c:v>
                </c:pt>
                <c:pt idx="1684">
                  <c:v>25.703957827688644</c:v>
                </c:pt>
                <c:pt idx="1685">
                  <c:v>25.70395782768864</c:v>
                </c:pt>
                <c:pt idx="1686">
                  <c:v>25.70395782768864</c:v>
                </c:pt>
                <c:pt idx="1687">
                  <c:v>25.703957827688647</c:v>
                </c:pt>
                <c:pt idx="1688">
                  <c:v>25.70395782768864</c:v>
                </c:pt>
                <c:pt idx="1689">
                  <c:v>25.703957827688633</c:v>
                </c:pt>
                <c:pt idx="1690">
                  <c:v>25.70395782768863</c:v>
                </c:pt>
                <c:pt idx="1691">
                  <c:v>25.585858869056445</c:v>
                </c:pt>
                <c:pt idx="1692">
                  <c:v>25.585858869056466</c:v>
                </c:pt>
                <c:pt idx="1693">
                  <c:v>25.585858869056459</c:v>
                </c:pt>
                <c:pt idx="1694">
                  <c:v>25.585858869056469</c:v>
                </c:pt>
                <c:pt idx="1695">
                  <c:v>25.585858869056462</c:v>
                </c:pt>
                <c:pt idx="1696">
                  <c:v>25.585858869056459</c:v>
                </c:pt>
                <c:pt idx="1697">
                  <c:v>25.585858869056455</c:v>
                </c:pt>
                <c:pt idx="1698">
                  <c:v>25.585858869056459</c:v>
                </c:pt>
                <c:pt idx="1699">
                  <c:v>25.585858869056455</c:v>
                </c:pt>
                <c:pt idx="1700">
                  <c:v>25.585858869056466</c:v>
                </c:pt>
                <c:pt idx="1701">
                  <c:v>25.585858869056466</c:v>
                </c:pt>
                <c:pt idx="1702">
                  <c:v>25.585858869056469</c:v>
                </c:pt>
                <c:pt idx="1703">
                  <c:v>25.585858869056466</c:v>
                </c:pt>
                <c:pt idx="1704">
                  <c:v>25.585858869056448</c:v>
                </c:pt>
                <c:pt idx="1705">
                  <c:v>25.585858869056459</c:v>
                </c:pt>
                <c:pt idx="1706">
                  <c:v>25.585858869056445</c:v>
                </c:pt>
                <c:pt idx="1707">
                  <c:v>25.585858869056455</c:v>
                </c:pt>
                <c:pt idx="1708">
                  <c:v>25.585858869056459</c:v>
                </c:pt>
                <c:pt idx="1709">
                  <c:v>25.585858869056459</c:v>
                </c:pt>
                <c:pt idx="1710">
                  <c:v>25.585858869056469</c:v>
                </c:pt>
                <c:pt idx="1711">
                  <c:v>25.58585886905648</c:v>
                </c:pt>
                <c:pt idx="1712">
                  <c:v>25.585858869056459</c:v>
                </c:pt>
                <c:pt idx="1713">
                  <c:v>25.585858869056459</c:v>
                </c:pt>
                <c:pt idx="1714">
                  <c:v>25.585858869056462</c:v>
                </c:pt>
                <c:pt idx="1715">
                  <c:v>25.585858869056445</c:v>
                </c:pt>
                <c:pt idx="1716">
                  <c:v>25.585858869056473</c:v>
                </c:pt>
                <c:pt idx="1717">
                  <c:v>25.585858869056462</c:v>
                </c:pt>
                <c:pt idx="1718">
                  <c:v>25.585858869056452</c:v>
                </c:pt>
                <c:pt idx="1719">
                  <c:v>25.585858869056462</c:v>
                </c:pt>
                <c:pt idx="1720">
                  <c:v>25.585858869056469</c:v>
                </c:pt>
                <c:pt idx="1721">
                  <c:v>25.585858869056452</c:v>
                </c:pt>
                <c:pt idx="1722">
                  <c:v>25.468302525850412</c:v>
                </c:pt>
                <c:pt idx="1723">
                  <c:v>25.468302525850419</c:v>
                </c:pt>
                <c:pt idx="1724">
                  <c:v>25.468302525850415</c:v>
                </c:pt>
                <c:pt idx="1725">
                  <c:v>25.468302525850408</c:v>
                </c:pt>
                <c:pt idx="1726">
                  <c:v>25.468302525850408</c:v>
                </c:pt>
                <c:pt idx="1727">
                  <c:v>25.468302525850415</c:v>
                </c:pt>
                <c:pt idx="1728">
                  <c:v>25.468302525850426</c:v>
                </c:pt>
                <c:pt idx="1729">
                  <c:v>25.468302525850401</c:v>
                </c:pt>
                <c:pt idx="1730">
                  <c:v>25.468302525850405</c:v>
                </c:pt>
                <c:pt idx="1731">
                  <c:v>25.468302525850415</c:v>
                </c:pt>
                <c:pt idx="1732">
                  <c:v>25.468302525850415</c:v>
                </c:pt>
                <c:pt idx="1733">
                  <c:v>25.468302525850412</c:v>
                </c:pt>
                <c:pt idx="1734">
                  <c:v>25.468302525850408</c:v>
                </c:pt>
                <c:pt idx="1735">
                  <c:v>25.468302525850405</c:v>
                </c:pt>
                <c:pt idx="1736">
                  <c:v>25.468302525850408</c:v>
                </c:pt>
                <c:pt idx="1737">
                  <c:v>25.468302525850412</c:v>
                </c:pt>
                <c:pt idx="1738">
                  <c:v>25.468302525850415</c:v>
                </c:pt>
                <c:pt idx="1739">
                  <c:v>25.468302525850419</c:v>
                </c:pt>
                <c:pt idx="1740">
                  <c:v>25.468302525850415</c:v>
                </c:pt>
                <c:pt idx="1741">
                  <c:v>25.468302525850415</c:v>
                </c:pt>
                <c:pt idx="1742">
                  <c:v>25.468302525850419</c:v>
                </c:pt>
                <c:pt idx="1743">
                  <c:v>25.351286304979073</c:v>
                </c:pt>
                <c:pt idx="1744">
                  <c:v>25.351286304979066</c:v>
                </c:pt>
                <c:pt idx="1745">
                  <c:v>25.351286304979062</c:v>
                </c:pt>
                <c:pt idx="1746">
                  <c:v>25.351286304979077</c:v>
                </c:pt>
                <c:pt idx="1747">
                  <c:v>25.35128630497907</c:v>
                </c:pt>
                <c:pt idx="1748">
                  <c:v>25.351286304979062</c:v>
                </c:pt>
                <c:pt idx="1749">
                  <c:v>25.351286304979066</c:v>
                </c:pt>
                <c:pt idx="1750">
                  <c:v>25.351286304979073</c:v>
                </c:pt>
                <c:pt idx="1751">
                  <c:v>25.351286304979077</c:v>
                </c:pt>
                <c:pt idx="1752">
                  <c:v>25.35128630497907</c:v>
                </c:pt>
                <c:pt idx="1753">
                  <c:v>25.351286304979077</c:v>
                </c:pt>
                <c:pt idx="1754">
                  <c:v>25.351286304979062</c:v>
                </c:pt>
                <c:pt idx="1755">
                  <c:v>25.35128630497908</c:v>
                </c:pt>
                <c:pt idx="1756">
                  <c:v>25.351286304979077</c:v>
                </c:pt>
                <c:pt idx="1757">
                  <c:v>25.35128630497907</c:v>
                </c:pt>
                <c:pt idx="1758">
                  <c:v>25.35128630497908</c:v>
                </c:pt>
                <c:pt idx="1759">
                  <c:v>25.351286304979084</c:v>
                </c:pt>
                <c:pt idx="1760">
                  <c:v>25.35128630497908</c:v>
                </c:pt>
                <c:pt idx="1761">
                  <c:v>25.351286304979066</c:v>
                </c:pt>
                <c:pt idx="1762">
                  <c:v>25.35128630497907</c:v>
                </c:pt>
                <c:pt idx="1763">
                  <c:v>25.351286304979062</c:v>
                </c:pt>
                <c:pt idx="1764">
                  <c:v>25.351286304979062</c:v>
                </c:pt>
                <c:pt idx="1765">
                  <c:v>25.35128630497907</c:v>
                </c:pt>
                <c:pt idx="1766">
                  <c:v>25.351286304979073</c:v>
                </c:pt>
                <c:pt idx="1767">
                  <c:v>25.351286304979062</c:v>
                </c:pt>
                <c:pt idx="1768">
                  <c:v>25.351286304979084</c:v>
                </c:pt>
                <c:pt idx="1769">
                  <c:v>25.35128630497907</c:v>
                </c:pt>
                <c:pt idx="1770">
                  <c:v>25.351286304979062</c:v>
                </c:pt>
                <c:pt idx="1771">
                  <c:v>25.351286304979066</c:v>
                </c:pt>
                <c:pt idx="1772">
                  <c:v>25.351286304979066</c:v>
                </c:pt>
                <c:pt idx="1773">
                  <c:v>25.351286304979059</c:v>
                </c:pt>
                <c:pt idx="1774">
                  <c:v>25.351286304979073</c:v>
                </c:pt>
                <c:pt idx="1775">
                  <c:v>25.351286304979073</c:v>
                </c:pt>
                <c:pt idx="1776">
                  <c:v>25.351286304979077</c:v>
                </c:pt>
                <c:pt idx="1777">
                  <c:v>25.35128630497908</c:v>
                </c:pt>
                <c:pt idx="1778">
                  <c:v>25.351286304979062</c:v>
                </c:pt>
                <c:pt idx="1779">
                  <c:v>25.351286304979077</c:v>
                </c:pt>
                <c:pt idx="1780">
                  <c:v>25.35128630497907</c:v>
                </c:pt>
                <c:pt idx="1781">
                  <c:v>25.35128630497907</c:v>
                </c:pt>
                <c:pt idx="1782">
                  <c:v>25.351286304979059</c:v>
                </c:pt>
                <c:pt idx="1783">
                  <c:v>25.351286304979066</c:v>
                </c:pt>
                <c:pt idx="1784">
                  <c:v>25.351286304979073</c:v>
                </c:pt>
                <c:pt idx="1785">
                  <c:v>25.35128630497908</c:v>
                </c:pt>
                <c:pt idx="1786">
                  <c:v>25.351286304979087</c:v>
                </c:pt>
                <c:pt idx="1787">
                  <c:v>25.351286304979073</c:v>
                </c:pt>
                <c:pt idx="1788">
                  <c:v>25.35128630497908</c:v>
                </c:pt>
                <c:pt idx="1789">
                  <c:v>25.35128630497908</c:v>
                </c:pt>
                <c:pt idx="1790">
                  <c:v>25.351286304979077</c:v>
                </c:pt>
                <c:pt idx="1791">
                  <c:v>25.234807724805744</c:v>
                </c:pt>
                <c:pt idx="1792">
                  <c:v>25.234807724805737</c:v>
                </c:pt>
                <c:pt idx="1793">
                  <c:v>25.234807724805744</c:v>
                </c:pt>
                <c:pt idx="1794">
                  <c:v>25.234807724805755</c:v>
                </c:pt>
                <c:pt idx="1795">
                  <c:v>25.234807724805737</c:v>
                </c:pt>
                <c:pt idx="1796">
                  <c:v>25.234807724805755</c:v>
                </c:pt>
                <c:pt idx="1797">
                  <c:v>25.234807724805755</c:v>
                </c:pt>
                <c:pt idx="1798">
                  <c:v>25.234807724805755</c:v>
                </c:pt>
                <c:pt idx="1799">
                  <c:v>25.234807724805748</c:v>
                </c:pt>
                <c:pt idx="1800">
                  <c:v>25.234807724805734</c:v>
                </c:pt>
                <c:pt idx="1801">
                  <c:v>25.234807724805741</c:v>
                </c:pt>
                <c:pt idx="1802">
                  <c:v>25.234807724805748</c:v>
                </c:pt>
                <c:pt idx="1803">
                  <c:v>25.234807724805741</c:v>
                </c:pt>
                <c:pt idx="1804">
                  <c:v>25.234807724805748</c:v>
                </c:pt>
                <c:pt idx="1805">
                  <c:v>25.23480772480573</c:v>
                </c:pt>
                <c:pt idx="1806">
                  <c:v>25.234807724805751</c:v>
                </c:pt>
                <c:pt idx="1807">
                  <c:v>25.234807724805748</c:v>
                </c:pt>
                <c:pt idx="1808">
                  <c:v>25.234807724805744</c:v>
                </c:pt>
                <c:pt idx="1809">
                  <c:v>25.234807724805755</c:v>
                </c:pt>
                <c:pt idx="1810">
                  <c:v>25.234807724805741</c:v>
                </c:pt>
                <c:pt idx="1811">
                  <c:v>25.234807724805751</c:v>
                </c:pt>
                <c:pt idx="1812">
                  <c:v>25.234807724805744</c:v>
                </c:pt>
                <c:pt idx="1813">
                  <c:v>25.234807724805751</c:v>
                </c:pt>
                <c:pt idx="1814">
                  <c:v>25.234807724805751</c:v>
                </c:pt>
                <c:pt idx="1815">
                  <c:v>25.11886431509582</c:v>
                </c:pt>
                <c:pt idx="1816">
                  <c:v>25.118864315095809</c:v>
                </c:pt>
                <c:pt idx="1817">
                  <c:v>25.118864315095802</c:v>
                </c:pt>
                <c:pt idx="1818">
                  <c:v>25.118864315095806</c:v>
                </c:pt>
                <c:pt idx="1819">
                  <c:v>25.118864315095806</c:v>
                </c:pt>
                <c:pt idx="1820">
                  <c:v>25.118864315095809</c:v>
                </c:pt>
                <c:pt idx="1821">
                  <c:v>25.118864315095802</c:v>
                </c:pt>
                <c:pt idx="1822">
                  <c:v>25.118864315095802</c:v>
                </c:pt>
                <c:pt idx="1823">
                  <c:v>25.118864315095792</c:v>
                </c:pt>
                <c:pt idx="1824">
                  <c:v>25.118864315095799</c:v>
                </c:pt>
                <c:pt idx="1825">
                  <c:v>25.118864315095799</c:v>
                </c:pt>
                <c:pt idx="1826">
                  <c:v>25.118864315095802</c:v>
                </c:pt>
                <c:pt idx="1827">
                  <c:v>25.118864315095806</c:v>
                </c:pt>
                <c:pt idx="1828">
                  <c:v>25.118864315095806</c:v>
                </c:pt>
                <c:pt idx="1829">
                  <c:v>25.118864315095809</c:v>
                </c:pt>
                <c:pt idx="1830">
                  <c:v>25.118864315095802</c:v>
                </c:pt>
                <c:pt idx="1831">
                  <c:v>25.118864315095809</c:v>
                </c:pt>
                <c:pt idx="1832">
                  <c:v>25.118864315095802</c:v>
                </c:pt>
                <c:pt idx="1833">
                  <c:v>25.118864315095809</c:v>
                </c:pt>
                <c:pt idx="1834">
                  <c:v>25.118864315095799</c:v>
                </c:pt>
                <c:pt idx="1835">
                  <c:v>25.118864315095792</c:v>
                </c:pt>
                <c:pt idx="1836">
                  <c:v>25.118864315095809</c:v>
                </c:pt>
                <c:pt idx="1837">
                  <c:v>25.118864315095799</c:v>
                </c:pt>
                <c:pt idx="1838">
                  <c:v>25.118864315095802</c:v>
                </c:pt>
                <c:pt idx="1839">
                  <c:v>25.003453616964318</c:v>
                </c:pt>
                <c:pt idx="1840">
                  <c:v>25.003453616964304</c:v>
                </c:pt>
                <c:pt idx="1841">
                  <c:v>25.003453616964308</c:v>
                </c:pt>
                <c:pt idx="1842">
                  <c:v>25.003453616964311</c:v>
                </c:pt>
                <c:pt idx="1843">
                  <c:v>25.003453616964315</c:v>
                </c:pt>
                <c:pt idx="1844">
                  <c:v>25.003453616964332</c:v>
                </c:pt>
                <c:pt idx="1845">
                  <c:v>25.003453616964315</c:v>
                </c:pt>
                <c:pt idx="1846">
                  <c:v>25.003453616964318</c:v>
                </c:pt>
                <c:pt idx="1847">
                  <c:v>25.003453616964325</c:v>
                </c:pt>
                <c:pt idx="1848">
                  <c:v>25.003453616964315</c:v>
                </c:pt>
                <c:pt idx="1849">
                  <c:v>25.003453616964315</c:v>
                </c:pt>
                <c:pt idx="1850">
                  <c:v>25.003453616964325</c:v>
                </c:pt>
                <c:pt idx="1851">
                  <c:v>25.003453616964329</c:v>
                </c:pt>
                <c:pt idx="1852">
                  <c:v>25.003453616964318</c:v>
                </c:pt>
                <c:pt idx="1853">
                  <c:v>25.003453616964308</c:v>
                </c:pt>
                <c:pt idx="1854">
                  <c:v>25.003453616964329</c:v>
                </c:pt>
                <c:pt idx="1855">
                  <c:v>25.003453616964322</c:v>
                </c:pt>
                <c:pt idx="1856">
                  <c:v>25.003453616964322</c:v>
                </c:pt>
                <c:pt idx="1857">
                  <c:v>25.003453616964325</c:v>
                </c:pt>
                <c:pt idx="1858">
                  <c:v>25.003453616964304</c:v>
                </c:pt>
                <c:pt idx="1859">
                  <c:v>25.003453616964308</c:v>
                </c:pt>
                <c:pt idx="1860">
                  <c:v>25.003453616964304</c:v>
                </c:pt>
                <c:pt idx="1861">
                  <c:v>25.003453616964315</c:v>
                </c:pt>
                <c:pt idx="1862">
                  <c:v>25.003453616964315</c:v>
                </c:pt>
                <c:pt idx="1863">
                  <c:v>25.003453616964308</c:v>
                </c:pt>
                <c:pt idx="1864">
                  <c:v>24.888573182823905</c:v>
                </c:pt>
                <c:pt idx="1865">
                  <c:v>24.888573182823908</c:v>
                </c:pt>
                <c:pt idx="1866">
                  <c:v>24.888573182823908</c:v>
                </c:pt>
                <c:pt idx="1867">
                  <c:v>24.888573182823894</c:v>
                </c:pt>
                <c:pt idx="1868">
                  <c:v>24.888573182823905</c:v>
                </c:pt>
                <c:pt idx="1869">
                  <c:v>24.888573182823922</c:v>
                </c:pt>
                <c:pt idx="1870">
                  <c:v>24.888573182823905</c:v>
                </c:pt>
                <c:pt idx="1871">
                  <c:v>24.888573182823897</c:v>
                </c:pt>
                <c:pt idx="1872">
                  <c:v>24.888573182823901</c:v>
                </c:pt>
                <c:pt idx="1873">
                  <c:v>24.888573182823905</c:v>
                </c:pt>
                <c:pt idx="1874">
                  <c:v>24.888573182823912</c:v>
                </c:pt>
                <c:pt idx="1875">
                  <c:v>24.888573182823901</c:v>
                </c:pt>
                <c:pt idx="1876">
                  <c:v>24.888573182823912</c:v>
                </c:pt>
                <c:pt idx="1877">
                  <c:v>24.888573182823901</c:v>
                </c:pt>
                <c:pt idx="1878">
                  <c:v>24.888573182823905</c:v>
                </c:pt>
                <c:pt idx="1879">
                  <c:v>24.888573182823901</c:v>
                </c:pt>
                <c:pt idx="1880">
                  <c:v>24.888573182823905</c:v>
                </c:pt>
                <c:pt idx="1881">
                  <c:v>24.888573182823912</c:v>
                </c:pt>
                <c:pt idx="1882">
                  <c:v>24.888573182823912</c:v>
                </c:pt>
                <c:pt idx="1883">
                  <c:v>24.888573182823894</c:v>
                </c:pt>
                <c:pt idx="1884">
                  <c:v>24.888573182823901</c:v>
                </c:pt>
                <c:pt idx="1885">
                  <c:v>24.888573182823901</c:v>
                </c:pt>
                <c:pt idx="1886">
                  <c:v>24.888573182823908</c:v>
                </c:pt>
                <c:pt idx="1887">
                  <c:v>24.888573182823897</c:v>
                </c:pt>
                <c:pt idx="1888">
                  <c:v>24.774220576332844</c:v>
                </c:pt>
                <c:pt idx="1889">
                  <c:v>24.774220576332866</c:v>
                </c:pt>
                <c:pt idx="1890">
                  <c:v>24.774220576332848</c:v>
                </c:pt>
                <c:pt idx="1891">
                  <c:v>24.774220576332862</c:v>
                </c:pt>
                <c:pt idx="1892">
                  <c:v>24.774220576332866</c:v>
                </c:pt>
                <c:pt idx="1893">
                  <c:v>24.774220576332844</c:v>
                </c:pt>
                <c:pt idx="1894">
                  <c:v>24.774220576332862</c:v>
                </c:pt>
                <c:pt idx="1895">
                  <c:v>24.774220576332855</c:v>
                </c:pt>
                <c:pt idx="1896">
                  <c:v>24.774220576332851</c:v>
                </c:pt>
                <c:pt idx="1897">
                  <c:v>24.774220576332855</c:v>
                </c:pt>
                <c:pt idx="1898">
                  <c:v>24.774220576332844</c:v>
                </c:pt>
                <c:pt idx="1899">
                  <c:v>24.774220576332858</c:v>
                </c:pt>
                <c:pt idx="1900">
                  <c:v>24.774220576332844</c:v>
                </c:pt>
                <c:pt idx="1901">
                  <c:v>24.774220576332862</c:v>
                </c:pt>
                <c:pt idx="1902">
                  <c:v>24.774220576332858</c:v>
                </c:pt>
                <c:pt idx="1903">
                  <c:v>24.774220576332855</c:v>
                </c:pt>
                <c:pt idx="1904">
                  <c:v>24.774220576332841</c:v>
                </c:pt>
                <c:pt idx="1905">
                  <c:v>24.774220576332851</c:v>
                </c:pt>
                <c:pt idx="1906">
                  <c:v>24.774220576332866</c:v>
                </c:pt>
                <c:pt idx="1907">
                  <c:v>24.660393372343393</c:v>
                </c:pt>
                <c:pt idx="1908">
                  <c:v>24.660393372343393</c:v>
                </c:pt>
                <c:pt idx="1909">
                  <c:v>24.6603933723434</c:v>
                </c:pt>
                <c:pt idx="1910">
                  <c:v>24.660393372343389</c:v>
                </c:pt>
                <c:pt idx="1911">
                  <c:v>24.660393372343396</c:v>
                </c:pt>
                <c:pt idx="1912">
                  <c:v>24.660393372343396</c:v>
                </c:pt>
                <c:pt idx="1913">
                  <c:v>24.660393372343382</c:v>
                </c:pt>
                <c:pt idx="1914">
                  <c:v>24.660393372343389</c:v>
                </c:pt>
                <c:pt idx="1915">
                  <c:v>24.6603933723434</c:v>
                </c:pt>
                <c:pt idx="1916">
                  <c:v>24.660393372343407</c:v>
                </c:pt>
                <c:pt idx="1917">
                  <c:v>24.660393372343393</c:v>
                </c:pt>
                <c:pt idx="1918">
                  <c:v>24.660393372343403</c:v>
                </c:pt>
                <c:pt idx="1919">
                  <c:v>24.6603933723434</c:v>
                </c:pt>
                <c:pt idx="1920">
                  <c:v>24.6603933723434</c:v>
                </c:pt>
                <c:pt idx="1921">
                  <c:v>24.6603933723434</c:v>
                </c:pt>
                <c:pt idx="1922">
                  <c:v>24.660393372343396</c:v>
                </c:pt>
                <c:pt idx="1923">
                  <c:v>24.660393372343389</c:v>
                </c:pt>
                <c:pt idx="1924">
                  <c:v>24.660393372343385</c:v>
                </c:pt>
                <c:pt idx="1925">
                  <c:v>24.660393372343396</c:v>
                </c:pt>
                <c:pt idx="1926">
                  <c:v>24.660393372343393</c:v>
                </c:pt>
                <c:pt idx="1927">
                  <c:v>24.660393372343393</c:v>
                </c:pt>
                <c:pt idx="1928">
                  <c:v>24.660393372343403</c:v>
                </c:pt>
                <c:pt idx="1929">
                  <c:v>24.660393372343393</c:v>
                </c:pt>
                <c:pt idx="1930">
                  <c:v>24.6603933723434</c:v>
                </c:pt>
                <c:pt idx="1931">
                  <c:v>24.660393372343396</c:v>
                </c:pt>
                <c:pt idx="1932">
                  <c:v>24.660393372343389</c:v>
                </c:pt>
                <c:pt idx="1933">
                  <c:v>24.660393372343396</c:v>
                </c:pt>
                <c:pt idx="1934">
                  <c:v>24.660393372343385</c:v>
                </c:pt>
                <c:pt idx="1935">
                  <c:v>24.6603933723434</c:v>
                </c:pt>
                <c:pt idx="1936">
                  <c:v>24.660393372343385</c:v>
                </c:pt>
                <c:pt idx="1937">
                  <c:v>24.6603933723434</c:v>
                </c:pt>
                <c:pt idx="1938">
                  <c:v>24.660393372343385</c:v>
                </c:pt>
                <c:pt idx="1939">
                  <c:v>24.660393372343403</c:v>
                </c:pt>
                <c:pt idx="1940">
                  <c:v>24.660393372343389</c:v>
                </c:pt>
                <c:pt idx="1941">
                  <c:v>24.660393372343396</c:v>
                </c:pt>
                <c:pt idx="1942">
                  <c:v>24.660393372343403</c:v>
                </c:pt>
                <c:pt idx="1943">
                  <c:v>24.547089156850316</c:v>
                </c:pt>
                <c:pt idx="1944">
                  <c:v>24.547089156850305</c:v>
                </c:pt>
                <c:pt idx="1945">
                  <c:v>24.547089156850305</c:v>
                </c:pt>
                <c:pt idx="1946">
                  <c:v>24.547089156850298</c:v>
                </c:pt>
                <c:pt idx="1947">
                  <c:v>24.547089156850308</c:v>
                </c:pt>
                <c:pt idx="1948">
                  <c:v>24.547089156850305</c:v>
                </c:pt>
                <c:pt idx="1949">
                  <c:v>24.547089156850305</c:v>
                </c:pt>
                <c:pt idx="1950">
                  <c:v>24.547089156850316</c:v>
                </c:pt>
                <c:pt idx="1951">
                  <c:v>24.547089156850308</c:v>
                </c:pt>
                <c:pt idx="1952">
                  <c:v>24.547089156850298</c:v>
                </c:pt>
                <c:pt idx="1953">
                  <c:v>24.547089156850312</c:v>
                </c:pt>
                <c:pt idx="1954">
                  <c:v>24.547089156850298</c:v>
                </c:pt>
                <c:pt idx="1955">
                  <c:v>24.547089156850301</c:v>
                </c:pt>
                <c:pt idx="1956">
                  <c:v>24.547089156850305</c:v>
                </c:pt>
                <c:pt idx="1957">
                  <c:v>24.547089156850312</c:v>
                </c:pt>
                <c:pt idx="1958">
                  <c:v>24.547089156850308</c:v>
                </c:pt>
                <c:pt idx="1959">
                  <c:v>24.547089156850312</c:v>
                </c:pt>
                <c:pt idx="1960">
                  <c:v>24.547089156850312</c:v>
                </c:pt>
                <c:pt idx="1961">
                  <c:v>24.547089156850298</c:v>
                </c:pt>
                <c:pt idx="1962">
                  <c:v>24.547089156850316</c:v>
                </c:pt>
                <c:pt idx="1963">
                  <c:v>24.547089156850312</c:v>
                </c:pt>
                <c:pt idx="1964">
                  <c:v>24.547089156850305</c:v>
                </c:pt>
                <c:pt idx="1965">
                  <c:v>24.547089156850319</c:v>
                </c:pt>
                <c:pt idx="1966">
                  <c:v>24.547089156850301</c:v>
                </c:pt>
                <c:pt idx="1967">
                  <c:v>24.547089156850308</c:v>
                </c:pt>
                <c:pt idx="1968">
                  <c:v>24.547089156850301</c:v>
                </c:pt>
                <c:pt idx="1969">
                  <c:v>24.547089156850301</c:v>
                </c:pt>
                <c:pt idx="1970">
                  <c:v>24.547089156850305</c:v>
                </c:pt>
                <c:pt idx="1971">
                  <c:v>24.547089156850301</c:v>
                </c:pt>
                <c:pt idx="1972">
                  <c:v>24.547089156850308</c:v>
                </c:pt>
                <c:pt idx="1973">
                  <c:v>24.43430552693971</c:v>
                </c:pt>
                <c:pt idx="1974">
                  <c:v>24.43430552693972</c:v>
                </c:pt>
                <c:pt idx="1975">
                  <c:v>24.434305526939724</c:v>
                </c:pt>
                <c:pt idx="1976">
                  <c:v>24.43430552693971</c:v>
                </c:pt>
                <c:pt idx="1977">
                  <c:v>24.434305526939724</c:v>
                </c:pt>
                <c:pt idx="1978">
                  <c:v>24.43430552693972</c:v>
                </c:pt>
                <c:pt idx="1979">
                  <c:v>24.434305526939717</c:v>
                </c:pt>
                <c:pt idx="1980">
                  <c:v>24.43430552693972</c:v>
                </c:pt>
                <c:pt idx="1981">
                  <c:v>24.434305526939724</c:v>
                </c:pt>
                <c:pt idx="1982">
                  <c:v>24.434305526939717</c:v>
                </c:pt>
                <c:pt idx="1983">
                  <c:v>24.434305526939703</c:v>
                </c:pt>
                <c:pt idx="1984">
                  <c:v>24.43430552693971</c:v>
                </c:pt>
                <c:pt idx="1985">
                  <c:v>24.43430552693972</c:v>
                </c:pt>
                <c:pt idx="1986">
                  <c:v>24.434305526939713</c:v>
                </c:pt>
                <c:pt idx="1987">
                  <c:v>24.434305526939699</c:v>
                </c:pt>
                <c:pt idx="1988">
                  <c:v>24.43430552693971</c:v>
                </c:pt>
                <c:pt idx="1989">
                  <c:v>24.434305526939706</c:v>
                </c:pt>
                <c:pt idx="1990">
                  <c:v>24.434305526939706</c:v>
                </c:pt>
                <c:pt idx="1991">
                  <c:v>24.434305526939717</c:v>
                </c:pt>
                <c:pt idx="1992">
                  <c:v>24.434305526939703</c:v>
                </c:pt>
                <c:pt idx="1993">
                  <c:v>24.434305526939703</c:v>
                </c:pt>
                <c:pt idx="1994">
                  <c:v>24.434305526939713</c:v>
                </c:pt>
                <c:pt idx="1995">
                  <c:v>24.434305526939717</c:v>
                </c:pt>
                <c:pt idx="1996">
                  <c:v>24.434305526939728</c:v>
                </c:pt>
                <c:pt idx="1997">
                  <c:v>24.434305526939713</c:v>
                </c:pt>
                <c:pt idx="1998">
                  <c:v>24.43430552693971</c:v>
                </c:pt>
                <c:pt idx="1999">
                  <c:v>24.43430552693972</c:v>
                </c:pt>
                <c:pt idx="2000">
                  <c:v>24.434305526939706</c:v>
                </c:pt>
                <c:pt idx="2001">
                  <c:v>24.43430552693972</c:v>
                </c:pt>
                <c:pt idx="2002">
                  <c:v>24.434305526939728</c:v>
                </c:pt>
                <c:pt idx="2003">
                  <c:v>24.434305526939713</c:v>
                </c:pt>
                <c:pt idx="2004">
                  <c:v>24.434305526939717</c:v>
                </c:pt>
                <c:pt idx="2005">
                  <c:v>24.322040090738142</c:v>
                </c:pt>
                <c:pt idx="2006">
                  <c:v>24.322040090738163</c:v>
                </c:pt>
                <c:pt idx="2007">
                  <c:v>24.322040090738152</c:v>
                </c:pt>
                <c:pt idx="2008">
                  <c:v>24.322040090738156</c:v>
                </c:pt>
                <c:pt idx="2009">
                  <c:v>24.32204009073816</c:v>
                </c:pt>
                <c:pt idx="2010">
                  <c:v>24.322040090738152</c:v>
                </c:pt>
                <c:pt idx="2011">
                  <c:v>24.322040090738152</c:v>
                </c:pt>
                <c:pt idx="2012">
                  <c:v>24.322040090738152</c:v>
                </c:pt>
                <c:pt idx="2013">
                  <c:v>24.322040090738149</c:v>
                </c:pt>
                <c:pt idx="2014">
                  <c:v>24.322040090738167</c:v>
                </c:pt>
                <c:pt idx="2015">
                  <c:v>24.322040090738145</c:v>
                </c:pt>
                <c:pt idx="2016">
                  <c:v>24.322040090738149</c:v>
                </c:pt>
                <c:pt idx="2017">
                  <c:v>24.322040090738156</c:v>
                </c:pt>
                <c:pt idx="2018">
                  <c:v>24.322040090738142</c:v>
                </c:pt>
                <c:pt idx="2019">
                  <c:v>24.322040090738156</c:v>
                </c:pt>
                <c:pt idx="2020">
                  <c:v>24.322040090738152</c:v>
                </c:pt>
                <c:pt idx="2021">
                  <c:v>24.322040090738145</c:v>
                </c:pt>
                <c:pt idx="2022">
                  <c:v>24.322040090738152</c:v>
                </c:pt>
                <c:pt idx="2023">
                  <c:v>24.322040090738142</c:v>
                </c:pt>
                <c:pt idx="2024">
                  <c:v>24.322040090738149</c:v>
                </c:pt>
                <c:pt idx="2025">
                  <c:v>24.322040090738138</c:v>
                </c:pt>
                <c:pt idx="2026">
                  <c:v>24.322040090738145</c:v>
                </c:pt>
                <c:pt idx="2027">
                  <c:v>24.322040090738145</c:v>
                </c:pt>
                <c:pt idx="2028">
                  <c:v>24.322040090738167</c:v>
                </c:pt>
                <c:pt idx="2029">
                  <c:v>24.322040090738145</c:v>
                </c:pt>
                <c:pt idx="2030">
                  <c:v>24.322040090738138</c:v>
                </c:pt>
                <c:pt idx="2031">
                  <c:v>24.210290467361794</c:v>
                </c:pt>
                <c:pt idx="2032">
                  <c:v>24.21029046736178</c:v>
                </c:pt>
                <c:pt idx="2033">
                  <c:v>24.210290467361773</c:v>
                </c:pt>
                <c:pt idx="2034">
                  <c:v>24.210290467361776</c:v>
                </c:pt>
                <c:pt idx="2035">
                  <c:v>24.210290467361776</c:v>
                </c:pt>
                <c:pt idx="2036">
                  <c:v>24.210290467361791</c:v>
                </c:pt>
                <c:pt idx="2037">
                  <c:v>24.210290467361776</c:v>
                </c:pt>
                <c:pt idx="2038">
                  <c:v>24.21029046736178</c:v>
                </c:pt>
                <c:pt idx="2039">
                  <c:v>24.210290467361784</c:v>
                </c:pt>
                <c:pt idx="2040">
                  <c:v>24.210290467361773</c:v>
                </c:pt>
                <c:pt idx="2041">
                  <c:v>24.210290467361787</c:v>
                </c:pt>
                <c:pt idx="2042">
                  <c:v>24.210290467361791</c:v>
                </c:pt>
                <c:pt idx="2043">
                  <c:v>24.210290467361773</c:v>
                </c:pt>
                <c:pt idx="2044">
                  <c:v>24.210290467361787</c:v>
                </c:pt>
                <c:pt idx="2045">
                  <c:v>24.210290467361784</c:v>
                </c:pt>
                <c:pt idx="2046">
                  <c:v>24.210290467361773</c:v>
                </c:pt>
                <c:pt idx="2047">
                  <c:v>24.210290467361773</c:v>
                </c:pt>
                <c:pt idx="2048">
                  <c:v>24.210290467361784</c:v>
                </c:pt>
                <c:pt idx="2049">
                  <c:v>24.210290467361791</c:v>
                </c:pt>
                <c:pt idx="2050">
                  <c:v>24.210290467361773</c:v>
                </c:pt>
                <c:pt idx="2051">
                  <c:v>24.210290467361784</c:v>
                </c:pt>
                <c:pt idx="2052">
                  <c:v>24.210290467361769</c:v>
                </c:pt>
                <c:pt idx="2053">
                  <c:v>24.210290467361787</c:v>
                </c:pt>
                <c:pt idx="2054">
                  <c:v>24.21029046736178</c:v>
                </c:pt>
                <c:pt idx="2055">
                  <c:v>24.210290467361769</c:v>
                </c:pt>
                <c:pt idx="2056">
                  <c:v>24.210290467361784</c:v>
                </c:pt>
                <c:pt idx="2057">
                  <c:v>24.210290467361784</c:v>
                </c:pt>
                <c:pt idx="2058">
                  <c:v>24.21029046736178</c:v>
                </c:pt>
                <c:pt idx="2059">
                  <c:v>24.210290467361776</c:v>
                </c:pt>
                <c:pt idx="2060">
                  <c:v>24.210290467361798</c:v>
                </c:pt>
                <c:pt idx="2061">
                  <c:v>24.210290467361776</c:v>
                </c:pt>
                <c:pt idx="2062">
                  <c:v>24.21029046736178</c:v>
                </c:pt>
                <c:pt idx="2063">
                  <c:v>24.21029046736178</c:v>
                </c:pt>
                <c:pt idx="2064">
                  <c:v>24.21029046736178</c:v>
                </c:pt>
                <c:pt idx="2065">
                  <c:v>24.210290467361784</c:v>
                </c:pt>
                <c:pt idx="2066">
                  <c:v>24.210290467361784</c:v>
                </c:pt>
                <c:pt idx="2067">
                  <c:v>24.210290467361784</c:v>
                </c:pt>
                <c:pt idx="2068">
                  <c:v>24.210290467361784</c:v>
                </c:pt>
                <c:pt idx="2069">
                  <c:v>24.210290467361769</c:v>
                </c:pt>
                <c:pt idx="2070">
                  <c:v>24.210290467361776</c:v>
                </c:pt>
                <c:pt idx="2071">
                  <c:v>24.210290467361776</c:v>
                </c:pt>
                <c:pt idx="2072">
                  <c:v>24.210290467361787</c:v>
                </c:pt>
                <c:pt idx="2073">
                  <c:v>24.210290467361773</c:v>
                </c:pt>
                <c:pt idx="2074">
                  <c:v>24.21029046736178</c:v>
                </c:pt>
                <c:pt idx="2075">
                  <c:v>24.210290467361773</c:v>
                </c:pt>
                <c:pt idx="2076">
                  <c:v>24.21029046736178</c:v>
                </c:pt>
                <c:pt idx="2077">
                  <c:v>24.210290467361773</c:v>
                </c:pt>
                <c:pt idx="2078">
                  <c:v>24.09905428686595</c:v>
                </c:pt>
                <c:pt idx="2079">
                  <c:v>24.09905428686595</c:v>
                </c:pt>
                <c:pt idx="2080">
                  <c:v>24.09905428686595</c:v>
                </c:pt>
                <c:pt idx="2081">
                  <c:v>24.09905428686595</c:v>
                </c:pt>
                <c:pt idx="2082">
                  <c:v>24.099054286865943</c:v>
                </c:pt>
                <c:pt idx="2083">
                  <c:v>24.09905428686595</c:v>
                </c:pt>
                <c:pt idx="2084">
                  <c:v>24.099054286865957</c:v>
                </c:pt>
                <c:pt idx="2085">
                  <c:v>24.099054286865961</c:v>
                </c:pt>
                <c:pt idx="2086">
                  <c:v>24.09905428686595</c:v>
                </c:pt>
                <c:pt idx="2087">
                  <c:v>24.099054286865947</c:v>
                </c:pt>
                <c:pt idx="2088">
                  <c:v>24.099054286865965</c:v>
                </c:pt>
                <c:pt idx="2089">
                  <c:v>24.099054286865947</c:v>
                </c:pt>
                <c:pt idx="2090">
                  <c:v>24.099054286865957</c:v>
                </c:pt>
                <c:pt idx="2091">
                  <c:v>24.099054286865954</c:v>
                </c:pt>
                <c:pt idx="2092">
                  <c:v>24.099054286865965</c:v>
                </c:pt>
                <c:pt idx="2093">
                  <c:v>24.099054286865943</c:v>
                </c:pt>
                <c:pt idx="2094">
                  <c:v>24.099054286865936</c:v>
                </c:pt>
                <c:pt idx="2095">
                  <c:v>24.099054286865947</c:v>
                </c:pt>
                <c:pt idx="2096">
                  <c:v>24.099054286865965</c:v>
                </c:pt>
                <c:pt idx="2097">
                  <c:v>24.099054286865961</c:v>
                </c:pt>
                <c:pt idx="2098">
                  <c:v>24.099054286865954</c:v>
                </c:pt>
                <c:pt idx="2099">
                  <c:v>24.09905428686595</c:v>
                </c:pt>
                <c:pt idx="2100">
                  <c:v>24.099054286865947</c:v>
                </c:pt>
                <c:pt idx="2101">
                  <c:v>24.099054286865965</c:v>
                </c:pt>
                <c:pt idx="2102">
                  <c:v>24.099054286865947</c:v>
                </c:pt>
                <c:pt idx="2103">
                  <c:v>24.099054286865957</c:v>
                </c:pt>
                <c:pt idx="2104">
                  <c:v>24.099054286865965</c:v>
                </c:pt>
                <c:pt idx="2105">
                  <c:v>24.099054286865954</c:v>
                </c:pt>
                <c:pt idx="2106">
                  <c:v>24.099054286865936</c:v>
                </c:pt>
                <c:pt idx="2107">
                  <c:v>24.099054286865961</c:v>
                </c:pt>
                <c:pt idx="2108">
                  <c:v>24.099054286865947</c:v>
                </c:pt>
                <c:pt idx="2109">
                  <c:v>24.099054286865943</c:v>
                </c:pt>
                <c:pt idx="2110">
                  <c:v>24.099054286865957</c:v>
                </c:pt>
                <c:pt idx="2111">
                  <c:v>24.099054286865965</c:v>
                </c:pt>
                <c:pt idx="2112">
                  <c:v>24.09905428686594</c:v>
                </c:pt>
                <c:pt idx="2113">
                  <c:v>24.099054286865943</c:v>
                </c:pt>
                <c:pt idx="2114">
                  <c:v>24.099054286865947</c:v>
                </c:pt>
                <c:pt idx="2115">
                  <c:v>24.099054286865957</c:v>
                </c:pt>
                <c:pt idx="2116">
                  <c:v>24.09905428686594</c:v>
                </c:pt>
                <c:pt idx="2117">
                  <c:v>24.099054286865943</c:v>
                </c:pt>
                <c:pt idx="2118">
                  <c:v>24.099054286865947</c:v>
                </c:pt>
                <c:pt idx="2119">
                  <c:v>24.099054286865957</c:v>
                </c:pt>
                <c:pt idx="2120">
                  <c:v>24.099054286865943</c:v>
                </c:pt>
                <c:pt idx="2121">
                  <c:v>24.099054286865936</c:v>
                </c:pt>
                <c:pt idx="2122">
                  <c:v>24.099054286865947</c:v>
                </c:pt>
                <c:pt idx="2123">
                  <c:v>24.099054286865961</c:v>
                </c:pt>
                <c:pt idx="2124">
                  <c:v>23.9883291901949</c:v>
                </c:pt>
                <c:pt idx="2125">
                  <c:v>23.988329190194911</c:v>
                </c:pt>
                <c:pt idx="2126">
                  <c:v>23.988329190194904</c:v>
                </c:pt>
                <c:pt idx="2127">
                  <c:v>23.988329190194897</c:v>
                </c:pt>
                <c:pt idx="2128">
                  <c:v>23.988329190194897</c:v>
                </c:pt>
                <c:pt idx="2129">
                  <c:v>23.988329190194907</c:v>
                </c:pt>
                <c:pt idx="2130">
                  <c:v>23.988329190194893</c:v>
                </c:pt>
                <c:pt idx="2131">
                  <c:v>23.988329190194907</c:v>
                </c:pt>
                <c:pt idx="2132">
                  <c:v>23.988329190194904</c:v>
                </c:pt>
                <c:pt idx="2133">
                  <c:v>23.988329190194897</c:v>
                </c:pt>
                <c:pt idx="2134">
                  <c:v>23.988329190194907</c:v>
                </c:pt>
                <c:pt idx="2135">
                  <c:v>23.988329190194911</c:v>
                </c:pt>
                <c:pt idx="2136">
                  <c:v>23.988329190194897</c:v>
                </c:pt>
                <c:pt idx="2137">
                  <c:v>23.9883291901949</c:v>
                </c:pt>
                <c:pt idx="2138">
                  <c:v>23.988329190194889</c:v>
                </c:pt>
                <c:pt idx="2139">
                  <c:v>23.988329190194904</c:v>
                </c:pt>
                <c:pt idx="2140">
                  <c:v>23.988329190194904</c:v>
                </c:pt>
                <c:pt idx="2141">
                  <c:v>23.988329190194897</c:v>
                </c:pt>
                <c:pt idx="2142">
                  <c:v>23.988329190194904</c:v>
                </c:pt>
                <c:pt idx="2143">
                  <c:v>23.988329190194882</c:v>
                </c:pt>
                <c:pt idx="2144">
                  <c:v>23.988329190194911</c:v>
                </c:pt>
                <c:pt idx="2145">
                  <c:v>23.988329190194904</c:v>
                </c:pt>
                <c:pt idx="2146">
                  <c:v>23.988329190194904</c:v>
                </c:pt>
                <c:pt idx="2147">
                  <c:v>23.878112829131766</c:v>
                </c:pt>
                <c:pt idx="2148">
                  <c:v>23.878112829131773</c:v>
                </c:pt>
                <c:pt idx="2149">
                  <c:v>23.878112829131766</c:v>
                </c:pt>
                <c:pt idx="2150">
                  <c:v>23.878112829131766</c:v>
                </c:pt>
                <c:pt idx="2151">
                  <c:v>23.878112829131766</c:v>
                </c:pt>
                <c:pt idx="2152">
                  <c:v>23.878112829131769</c:v>
                </c:pt>
                <c:pt idx="2153">
                  <c:v>23.878112829131769</c:v>
                </c:pt>
                <c:pt idx="2154">
                  <c:v>23.878112829131766</c:v>
                </c:pt>
                <c:pt idx="2155">
                  <c:v>23.878112829131783</c:v>
                </c:pt>
                <c:pt idx="2156">
                  <c:v>23.878112829131773</c:v>
                </c:pt>
                <c:pt idx="2157">
                  <c:v>23.878112829131766</c:v>
                </c:pt>
                <c:pt idx="2158">
                  <c:v>23.878112829131787</c:v>
                </c:pt>
                <c:pt idx="2159">
                  <c:v>23.878112829131773</c:v>
                </c:pt>
                <c:pt idx="2160">
                  <c:v>23.878112829131762</c:v>
                </c:pt>
                <c:pt idx="2161">
                  <c:v>23.878112829131773</c:v>
                </c:pt>
                <c:pt idx="2162">
                  <c:v>23.878112829131766</c:v>
                </c:pt>
                <c:pt idx="2163">
                  <c:v>23.878112829131762</c:v>
                </c:pt>
                <c:pt idx="2164">
                  <c:v>23.878112829131766</c:v>
                </c:pt>
                <c:pt idx="2165">
                  <c:v>23.878112829131766</c:v>
                </c:pt>
                <c:pt idx="2166">
                  <c:v>23.878112829131773</c:v>
                </c:pt>
                <c:pt idx="2167">
                  <c:v>23.878112829131776</c:v>
                </c:pt>
                <c:pt idx="2168">
                  <c:v>23.878112829131783</c:v>
                </c:pt>
                <c:pt idx="2169">
                  <c:v>23.87811282913178</c:v>
                </c:pt>
                <c:pt idx="2170">
                  <c:v>23.878112829131776</c:v>
                </c:pt>
                <c:pt idx="2171">
                  <c:v>23.878112829131776</c:v>
                </c:pt>
                <c:pt idx="2172">
                  <c:v>23.878112829131762</c:v>
                </c:pt>
                <c:pt idx="2173">
                  <c:v>23.878112829131776</c:v>
                </c:pt>
                <c:pt idx="2174">
                  <c:v>23.878112829131769</c:v>
                </c:pt>
                <c:pt idx="2175">
                  <c:v>23.878112829131776</c:v>
                </c:pt>
                <c:pt idx="2176">
                  <c:v>23.878112829131787</c:v>
                </c:pt>
                <c:pt idx="2177">
                  <c:v>23.878112829131783</c:v>
                </c:pt>
                <c:pt idx="2178">
                  <c:v>23.878112829131787</c:v>
                </c:pt>
                <c:pt idx="2179">
                  <c:v>23.878112829131773</c:v>
                </c:pt>
                <c:pt idx="2180">
                  <c:v>23.878112829131776</c:v>
                </c:pt>
                <c:pt idx="2181">
                  <c:v>23.878112829131776</c:v>
                </c:pt>
                <c:pt idx="2182">
                  <c:v>23.878112829131769</c:v>
                </c:pt>
                <c:pt idx="2183">
                  <c:v>23.878112829131762</c:v>
                </c:pt>
                <c:pt idx="2184">
                  <c:v>23.87811282913178</c:v>
                </c:pt>
                <c:pt idx="2185">
                  <c:v>23.878112829131766</c:v>
                </c:pt>
                <c:pt idx="2186">
                  <c:v>23.878112829131762</c:v>
                </c:pt>
                <c:pt idx="2187">
                  <c:v>23.878112829131787</c:v>
                </c:pt>
                <c:pt idx="2188">
                  <c:v>23.768402866248767</c:v>
                </c:pt>
                <c:pt idx="2189">
                  <c:v>23.768402866248774</c:v>
                </c:pt>
                <c:pt idx="2190">
                  <c:v>23.768402866248774</c:v>
                </c:pt>
                <c:pt idx="2191">
                  <c:v>23.768402866248756</c:v>
                </c:pt>
                <c:pt idx="2192">
                  <c:v>23.768402866248771</c:v>
                </c:pt>
                <c:pt idx="2193">
                  <c:v>23.76840286624876</c:v>
                </c:pt>
                <c:pt idx="2194">
                  <c:v>23.768402866248774</c:v>
                </c:pt>
                <c:pt idx="2195">
                  <c:v>23.76840286624876</c:v>
                </c:pt>
                <c:pt idx="2196">
                  <c:v>23.76840286624876</c:v>
                </c:pt>
                <c:pt idx="2197">
                  <c:v>23.768402866248774</c:v>
                </c:pt>
                <c:pt idx="2198">
                  <c:v>23.768402866248763</c:v>
                </c:pt>
                <c:pt idx="2199">
                  <c:v>23.768402866248778</c:v>
                </c:pt>
                <c:pt idx="2200">
                  <c:v>23.768402866248756</c:v>
                </c:pt>
                <c:pt idx="2201">
                  <c:v>23.76840286624876</c:v>
                </c:pt>
                <c:pt idx="2202">
                  <c:v>23.768402866248771</c:v>
                </c:pt>
                <c:pt idx="2203">
                  <c:v>23.768402866248756</c:v>
                </c:pt>
                <c:pt idx="2204">
                  <c:v>23.76840286624876</c:v>
                </c:pt>
                <c:pt idx="2205">
                  <c:v>23.768402866248763</c:v>
                </c:pt>
                <c:pt idx="2206">
                  <c:v>23.76840286624876</c:v>
                </c:pt>
                <c:pt idx="2207">
                  <c:v>23.768402866248763</c:v>
                </c:pt>
                <c:pt idx="2208">
                  <c:v>23.768402866248785</c:v>
                </c:pt>
                <c:pt idx="2209">
                  <c:v>23.76840286624876</c:v>
                </c:pt>
                <c:pt idx="2210">
                  <c:v>23.768402866248767</c:v>
                </c:pt>
                <c:pt idx="2211">
                  <c:v>23.768402866248753</c:v>
                </c:pt>
                <c:pt idx="2212">
                  <c:v>23.768402866248753</c:v>
                </c:pt>
                <c:pt idx="2213">
                  <c:v>23.768402866248763</c:v>
                </c:pt>
                <c:pt idx="2214">
                  <c:v>23.76840286624876</c:v>
                </c:pt>
                <c:pt idx="2215">
                  <c:v>23.768402866248767</c:v>
                </c:pt>
                <c:pt idx="2216">
                  <c:v>23.768402866248753</c:v>
                </c:pt>
                <c:pt idx="2217">
                  <c:v>23.768402866248767</c:v>
                </c:pt>
                <c:pt idx="2218">
                  <c:v>23.65919697485759</c:v>
                </c:pt>
                <c:pt idx="2219">
                  <c:v>23.659196974857576</c:v>
                </c:pt>
                <c:pt idx="2220">
                  <c:v>23.659196974857586</c:v>
                </c:pt>
                <c:pt idx="2221">
                  <c:v>23.659196974857597</c:v>
                </c:pt>
                <c:pt idx="2222">
                  <c:v>23.65919697485759</c:v>
                </c:pt>
                <c:pt idx="2223">
                  <c:v>23.65919697485759</c:v>
                </c:pt>
                <c:pt idx="2224">
                  <c:v>23.65919697485759</c:v>
                </c:pt>
                <c:pt idx="2225">
                  <c:v>23.659196974857576</c:v>
                </c:pt>
                <c:pt idx="2226">
                  <c:v>23.659196974857576</c:v>
                </c:pt>
                <c:pt idx="2227">
                  <c:v>23.659196974857579</c:v>
                </c:pt>
                <c:pt idx="2228">
                  <c:v>23.659196974857586</c:v>
                </c:pt>
                <c:pt idx="2229">
                  <c:v>23.659196974857572</c:v>
                </c:pt>
                <c:pt idx="2230">
                  <c:v>23.659196974857579</c:v>
                </c:pt>
                <c:pt idx="2231">
                  <c:v>23.659196974857583</c:v>
                </c:pt>
                <c:pt idx="2232">
                  <c:v>23.65919697485759</c:v>
                </c:pt>
                <c:pt idx="2233">
                  <c:v>23.659196974857579</c:v>
                </c:pt>
                <c:pt idx="2234">
                  <c:v>23.659196974857579</c:v>
                </c:pt>
                <c:pt idx="2235">
                  <c:v>23.659196974857579</c:v>
                </c:pt>
                <c:pt idx="2236">
                  <c:v>23.659196974857576</c:v>
                </c:pt>
                <c:pt idx="2237">
                  <c:v>23.659196974857572</c:v>
                </c:pt>
                <c:pt idx="2238">
                  <c:v>23.659196974857597</c:v>
                </c:pt>
                <c:pt idx="2239">
                  <c:v>23.65919697485759</c:v>
                </c:pt>
                <c:pt idx="2240">
                  <c:v>23.659196974857576</c:v>
                </c:pt>
                <c:pt idx="2241">
                  <c:v>23.659196974857576</c:v>
                </c:pt>
                <c:pt idx="2242">
                  <c:v>23.659196974857583</c:v>
                </c:pt>
                <c:pt idx="2243">
                  <c:v>23.659196974857586</c:v>
                </c:pt>
                <c:pt idx="2244">
                  <c:v>23.659196974857583</c:v>
                </c:pt>
                <c:pt idx="2245">
                  <c:v>23.659196974857593</c:v>
                </c:pt>
                <c:pt idx="2246">
                  <c:v>23.65919697485759</c:v>
                </c:pt>
                <c:pt idx="2247">
                  <c:v>23.659196974857583</c:v>
                </c:pt>
                <c:pt idx="2248">
                  <c:v>23.659196974857583</c:v>
                </c:pt>
                <c:pt idx="2249">
                  <c:v>23.659196974857579</c:v>
                </c:pt>
                <c:pt idx="2250">
                  <c:v>23.659196974857597</c:v>
                </c:pt>
                <c:pt idx="2251">
                  <c:v>23.659196974857583</c:v>
                </c:pt>
                <c:pt idx="2252">
                  <c:v>23.65919697485759</c:v>
                </c:pt>
                <c:pt idx="2253">
                  <c:v>23.659196974857601</c:v>
                </c:pt>
                <c:pt idx="2254">
                  <c:v>23.65919697485759</c:v>
                </c:pt>
                <c:pt idx="2255">
                  <c:v>23.659196974857579</c:v>
                </c:pt>
                <c:pt idx="2256">
                  <c:v>23.5504928389601</c:v>
                </c:pt>
                <c:pt idx="2257">
                  <c:v>23.550492838960089</c:v>
                </c:pt>
                <c:pt idx="2258">
                  <c:v>23.550492838960096</c:v>
                </c:pt>
                <c:pt idx="2259">
                  <c:v>23.550492838960089</c:v>
                </c:pt>
                <c:pt idx="2260">
                  <c:v>23.550492838960093</c:v>
                </c:pt>
                <c:pt idx="2261">
                  <c:v>23.550492838960086</c:v>
                </c:pt>
                <c:pt idx="2262">
                  <c:v>23.550492838960086</c:v>
                </c:pt>
                <c:pt idx="2263">
                  <c:v>23.550492838960086</c:v>
                </c:pt>
                <c:pt idx="2264">
                  <c:v>23.5504928389601</c:v>
                </c:pt>
                <c:pt idx="2265">
                  <c:v>23.550492838960079</c:v>
                </c:pt>
                <c:pt idx="2266">
                  <c:v>23.550492838960089</c:v>
                </c:pt>
                <c:pt idx="2267">
                  <c:v>23.550492838960103</c:v>
                </c:pt>
                <c:pt idx="2268">
                  <c:v>23.550492838960089</c:v>
                </c:pt>
                <c:pt idx="2269">
                  <c:v>23.550492838960086</c:v>
                </c:pt>
                <c:pt idx="2270">
                  <c:v>23.550492838960103</c:v>
                </c:pt>
                <c:pt idx="2271">
                  <c:v>23.550492838960103</c:v>
                </c:pt>
                <c:pt idx="2272">
                  <c:v>23.550492838960096</c:v>
                </c:pt>
                <c:pt idx="2273">
                  <c:v>23.550492838960082</c:v>
                </c:pt>
                <c:pt idx="2274">
                  <c:v>23.5504928389601</c:v>
                </c:pt>
                <c:pt idx="2275">
                  <c:v>23.550492838960086</c:v>
                </c:pt>
                <c:pt idx="2276">
                  <c:v>23.550492838960086</c:v>
                </c:pt>
                <c:pt idx="2277">
                  <c:v>23.442288153199218</c:v>
                </c:pt>
                <c:pt idx="2278">
                  <c:v>23.442288153199225</c:v>
                </c:pt>
                <c:pt idx="2279">
                  <c:v>23.442288153199215</c:v>
                </c:pt>
                <c:pt idx="2280">
                  <c:v>23.442288153199211</c:v>
                </c:pt>
                <c:pt idx="2281">
                  <c:v>23.442288153199225</c:v>
                </c:pt>
                <c:pt idx="2282">
                  <c:v>23.442288153199211</c:v>
                </c:pt>
                <c:pt idx="2283">
                  <c:v>23.442288153199208</c:v>
                </c:pt>
                <c:pt idx="2284">
                  <c:v>23.442288153199222</c:v>
                </c:pt>
                <c:pt idx="2285">
                  <c:v>23.442288153199229</c:v>
                </c:pt>
                <c:pt idx="2286">
                  <c:v>23.442288153199208</c:v>
                </c:pt>
                <c:pt idx="2287">
                  <c:v>23.442288153199218</c:v>
                </c:pt>
                <c:pt idx="2288">
                  <c:v>23.442288153199215</c:v>
                </c:pt>
                <c:pt idx="2289">
                  <c:v>23.442288153199211</c:v>
                </c:pt>
                <c:pt idx="2290">
                  <c:v>23.442288153199229</c:v>
                </c:pt>
                <c:pt idx="2291">
                  <c:v>23.442288153199211</c:v>
                </c:pt>
                <c:pt idx="2292">
                  <c:v>23.442288153199215</c:v>
                </c:pt>
                <c:pt idx="2293">
                  <c:v>23.442288153199222</c:v>
                </c:pt>
                <c:pt idx="2294">
                  <c:v>23.44228815319924</c:v>
                </c:pt>
                <c:pt idx="2295">
                  <c:v>23.442288153199218</c:v>
                </c:pt>
                <c:pt idx="2296">
                  <c:v>23.442288153199218</c:v>
                </c:pt>
                <c:pt idx="2297">
                  <c:v>23.442288153199211</c:v>
                </c:pt>
                <c:pt idx="2298">
                  <c:v>23.442288153199215</c:v>
                </c:pt>
                <c:pt idx="2299">
                  <c:v>23.442288153199218</c:v>
                </c:pt>
                <c:pt idx="2300">
                  <c:v>23.442288153199215</c:v>
                </c:pt>
                <c:pt idx="2301">
                  <c:v>23.442288153199208</c:v>
                </c:pt>
                <c:pt idx="2302">
                  <c:v>23.442288153199222</c:v>
                </c:pt>
                <c:pt idx="2303">
                  <c:v>23.442288153199229</c:v>
                </c:pt>
                <c:pt idx="2304">
                  <c:v>23.442288153199218</c:v>
                </c:pt>
                <c:pt idx="2305">
                  <c:v>23.442288153199218</c:v>
                </c:pt>
                <c:pt idx="2306">
                  <c:v>23.442288153199215</c:v>
                </c:pt>
                <c:pt idx="2307">
                  <c:v>23.442288153199208</c:v>
                </c:pt>
                <c:pt idx="2308">
                  <c:v>23.442288153199215</c:v>
                </c:pt>
                <c:pt idx="2309">
                  <c:v>23.442288153199211</c:v>
                </c:pt>
                <c:pt idx="2310">
                  <c:v>23.442288153199208</c:v>
                </c:pt>
                <c:pt idx="2311">
                  <c:v>23.442288153199225</c:v>
                </c:pt>
                <c:pt idx="2312">
                  <c:v>23.442288153199211</c:v>
                </c:pt>
                <c:pt idx="2313">
                  <c:v>23.442288153199211</c:v>
                </c:pt>
                <c:pt idx="2314">
                  <c:v>23.442288153199211</c:v>
                </c:pt>
                <c:pt idx="2315">
                  <c:v>23.442288153199215</c:v>
                </c:pt>
                <c:pt idx="2316">
                  <c:v>23.442288153199222</c:v>
                </c:pt>
                <c:pt idx="2317">
                  <c:v>23.442288153199218</c:v>
                </c:pt>
                <c:pt idx="2318">
                  <c:v>23.334580622810023</c:v>
                </c:pt>
                <c:pt idx="2319">
                  <c:v>23.334580622810019</c:v>
                </c:pt>
                <c:pt idx="2320">
                  <c:v>23.334580622810019</c:v>
                </c:pt>
                <c:pt idx="2321">
                  <c:v>23.33458062281003</c:v>
                </c:pt>
                <c:pt idx="2322">
                  <c:v>23.334580622810034</c:v>
                </c:pt>
                <c:pt idx="2323">
                  <c:v>23.334580622810034</c:v>
                </c:pt>
                <c:pt idx="2324">
                  <c:v>23.334580622810016</c:v>
                </c:pt>
                <c:pt idx="2325">
                  <c:v>23.334580622810027</c:v>
                </c:pt>
                <c:pt idx="2326">
                  <c:v>23.334580622810034</c:v>
                </c:pt>
                <c:pt idx="2327">
                  <c:v>23.334580622810019</c:v>
                </c:pt>
                <c:pt idx="2328">
                  <c:v>23.334580622810034</c:v>
                </c:pt>
                <c:pt idx="2329">
                  <c:v>23.334580622810027</c:v>
                </c:pt>
                <c:pt idx="2330">
                  <c:v>23.334580622810034</c:v>
                </c:pt>
                <c:pt idx="2331">
                  <c:v>23.334580622810037</c:v>
                </c:pt>
                <c:pt idx="2332">
                  <c:v>23.334580622810027</c:v>
                </c:pt>
                <c:pt idx="2333">
                  <c:v>23.334580622810023</c:v>
                </c:pt>
                <c:pt idx="2334">
                  <c:v>23.334580622810019</c:v>
                </c:pt>
                <c:pt idx="2335">
                  <c:v>23.334580622810034</c:v>
                </c:pt>
                <c:pt idx="2336">
                  <c:v>23.33458062281003</c:v>
                </c:pt>
                <c:pt idx="2337">
                  <c:v>23.334580622810023</c:v>
                </c:pt>
                <c:pt idx="2338">
                  <c:v>23.334580622810037</c:v>
                </c:pt>
                <c:pt idx="2339">
                  <c:v>23.334580622810019</c:v>
                </c:pt>
                <c:pt idx="2340">
                  <c:v>23.334580622810023</c:v>
                </c:pt>
                <c:pt idx="2341">
                  <c:v>23.33458062281003</c:v>
                </c:pt>
                <c:pt idx="2342">
                  <c:v>23.334580622810034</c:v>
                </c:pt>
                <c:pt idx="2343">
                  <c:v>23.334580622810034</c:v>
                </c:pt>
                <c:pt idx="2344">
                  <c:v>23.334580622810023</c:v>
                </c:pt>
                <c:pt idx="2345">
                  <c:v>23.33458062281003</c:v>
                </c:pt>
                <c:pt idx="2346">
                  <c:v>23.334580622810027</c:v>
                </c:pt>
                <c:pt idx="2347">
                  <c:v>23.334580622810034</c:v>
                </c:pt>
                <c:pt idx="2348">
                  <c:v>23.227367963571076</c:v>
                </c:pt>
                <c:pt idx="2349">
                  <c:v>23.227367963571062</c:v>
                </c:pt>
                <c:pt idx="2350">
                  <c:v>23.227367963571066</c:v>
                </c:pt>
                <c:pt idx="2351">
                  <c:v>23.22736796357108</c:v>
                </c:pt>
                <c:pt idx="2352">
                  <c:v>23.227367963571066</c:v>
                </c:pt>
                <c:pt idx="2353">
                  <c:v>23.227367963571073</c:v>
                </c:pt>
                <c:pt idx="2354">
                  <c:v>23.227367963571066</c:v>
                </c:pt>
                <c:pt idx="2355">
                  <c:v>23.227367963571059</c:v>
                </c:pt>
                <c:pt idx="2356">
                  <c:v>23.227367963571073</c:v>
                </c:pt>
                <c:pt idx="2357">
                  <c:v>23.227367963571076</c:v>
                </c:pt>
                <c:pt idx="2358">
                  <c:v>23.227367963571055</c:v>
                </c:pt>
                <c:pt idx="2359">
                  <c:v>23.227367963571062</c:v>
                </c:pt>
                <c:pt idx="2360">
                  <c:v>23.227367963571073</c:v>
                </c:pt>
                <c:pt idx="2361">
                  <c:v>23.22736796357108</c:v>
                </c:pt>
                <c:pt idx="2362">
                  <c:v>23.227367963571073</c:v>
                </c:pt>
                <c:pt idx="2363">
                  <c:v>23.227367963571062</c:v>
                </c:pt>
                <c:pt idx="2364">
                  <c:v>23.227367963571069</c:v>
                </c:pt>
                <c:pt idx="2365">
                  <c:v>23.227367963571069</c:v>
                </c:pt>
                <c:pt idx="2366">
                  <c:v>23.227367963571076</c:v>
                </c:pt>
                <c:pt idx="2367">
                  <c:v>23.227367963571066</c:v>
                </c:pt>
                <c:pt idx="2368">
                  <c:v>23.227367963571066</c:v>
                </c:pt>
                <c:pt idx="2369">
                  <c:v>23.227367963571066</c:v>
                </c:pt>
                <c:pt idx="2370">
                  <c:v>23.227367963571069</c:v>
                </c:pt>
                <c:pt idx="2371">
                  <c:v>23.227367963571073</c:v>
                </c:pt>
                <c:pt idx="2372">
                  <c:v>23.22736796357108</c:v>
                </c:pt>
                <c:pt idx="2373">
                  <c:v>23.227367963571059</c:v>
                </c:pt>
                <c:pt idx="2374">
                  <c:v>23.227367963571062</c:v>
                </c:pt>
                <c:pt idx="2375">
                  <c:v>23.22736796357108</c:v>
                </c:pt>
                <c:pt idx="2376">
                  <c:v>23.227367963571073</c:v>
                </c:pt>
                <c:pt idx="2377">
                  <c:v>23.227367963571066</c:v>
                </c:pt>
                <c:pt idx="2378">
                  <c:v>23.227367963571069</c:v>
                </c:pt>
                <c:pt idx="2379">
                  <c:v>23.227367963571076</c:v>
                </c:pt>
                <c:pt idx="2380">
                  <c:v>23.227367963571069</c:v>
                </c:pt>
                <c:pt idx="2381">
                  <c:v>23.227367963571059</c:v>
                </c:pt>
                <c:pt idx="2382">
                  <c:v>23.227367963571069</c:v>
                </c:pt>
                <c:pt idx="2383">
                  <c:v>23.227367963571066</c:v>
                </c:pt>
                <c:pt idx="2384">
                  <c:v>23.227367963571073</c:v>
                </c:pt>
                <c:pt idx="2385">
                  <c:v>23.120647901755941</c:v>
                </c:pt>
                <c:pt idx="2386">
                  <c:v>23.120647901755941</c:v>
                </c:pt>
                <c:pt idx="2387">
                  <c:v>23.120647901755937</c:v>
                </c:pt>
                <c:pt idx="2388">
                  <c:v>23.120647901755948</c:v>
                </c:pt>
                <c:pt idx="2389">
                  <c:v>23.120647901755952</c:v>
                </c:pt>
                <c:pt idx="2390">
                  <c:v>23.120647901755937</c:v>
                </c:pt>
                <c:pt idx="2391">
                  <c:v>23.120647901755934</c:v>
                </c:pt>
                <c:pt idx="2392">
                  <c:v>23.120647901755945</c:v>
                </c:pt>
                <c:pt idx="2393">
                  <c:v>23.120647901755927</c:v>
                </c:pt>
                <c:pt idx="2394">
                  <c:v>23.120647901755941</c:v>
                </c:pt>
                <c:pt idx="2395">
                  <c:v>23.120647901755934</c:v>
                </c:pt>
                <c:pt idx="2396">
                  <c:v>23.120647901755945</c:v>
                </c:pt>
                <c:pt idx="2397">
                  <c:v>23.120647901755962</c:v>
                </c:pt>
                <c:pt idx="2398">
                  <c:v>23.120647901755934</c:v>
                </c:pt>
                <c:pt idx="2399">
                  <c:v>23.120647901755945</c:v>
                </c:pt>
                <c:pt idx="2400">
                  <c:v>23.120647901755945</c:v>
                </c:pt>
                <c:pt idx="2401">
                  <c:v>23.120647901755934</c:v>
                </c:pt>
                <c:pt idx="2402">
                  <c:v>23.120647901755941</c:v>
                </c:pt>
                <c:pt idx="2403">
                  <c:v>23.120647901755934</c:v>
                </c:pt>
                <c:pt idx="2404">
                  <c:v>23.120647901755948</c:v>
                </c:pt>
                <c:pt idx="2405">
                  <c:v>23.120647901755937</c:v>
                </c:pt>
                <c:pt idx="2406">
                  <c:v>23.120647901755937</c:v>
                </c:pt>
                <c:pt idx="2407">
                  <c:v>23.120647901755934</c:v>
                </c:pt>
                <c:pt idx="2408">
                  <c:v>23.120647901755941</c:v>
                </c:pt>
                <c:pt idx="2409">
                  <c:v>23.120647901755952</c:v>
                </c:pt>
                <c:pt idx="2410">
                  <c:v>23.120647901755948</c:v>
                </c:pt>
                <c:pt idx="2411">
                  <c:v>23.120647901755948</c:v>
                </c:pt>
                <c:pt idx="2412">
                  <c:v>23.120647901755941</c:v>
                </c:pt>
                <c:pt idx="2413">
                  <c:v>23.120647901755941</c:v>
                </c:pt>
                <c:pt idx="2414">
                  <c:v>23.120647901755934</c:v>
                </c:pt>
                <c:pt idx="2415">
                  <c:v>23.01441817408509</c:v>
                </c:pt>
                <c:pt idx="2416">
                  <c:v>23.01441817408508</c:v>
                </c:pt>
                <c:pt idx="2417">
                  <c:v>23.014418174085094</c:v>
                </c:pt>
                <c:pt idx="2418">
                  <c:v>23.014418174085083</c:v>
                </c:pt>
                <c:pt idx="2419">
                  <c:v>23.01441817408508</c:v>
                </c:pt>
                <c:pt idx="2420">
                  <c:v>23.014418174085087</c:v>
                </c:pt>
                <c:pt idx="2421">
                  <c:v>23.014418174085073</c:v>
                </c:pt>
                <c:pt idx="2422">
                  <c:v>23.014418174085083</c:v>
                </c:pt>
                <c:pt idx="2423">
                  <c:v>23.01441817408508</c:v>
                </c:pt>
                <c:pt idx="2424">
                  <c:v>23.01441817408509</c:v>
                </c:pt>
                <c:pt idx="2425">
                  <c:v>23.01441817408509</c:v>
                </c:pt>
                <c:pt idx="2426">
                  <c:v>23.01441817408508</c:v>
                </c:pt>
                <c:pt idx="2427">
                  <c:v>23.014418174085083</c:v>
                </c:pt>
                <c:pt idx="2428">
                  <c:v>23.014418174085087</c:v>
                </c:pt>
                <c:pt idx="2429">
                  <c:v>23.014418174085076</c:v>
                </c:pt>
                <c:pt idx="2430">
                  <c:v>23.014418174085097</c:v>
                </c:pt>
                <c:pt idx="2431">
                  <c:v>23.014418174085073</c:v>
                </c:pt>
                <c:pt idx="2432">
                  <c:v>23.014418174085073</c:v>
                </c:pt>
                <c:pt idx="2433">
                  <c:v>23.014418174085073</c:v>
                </c:pt>
                <c:pt idx="2434">
                  <c:v>23.01441817408509</c:v>
                </c:pt>
                <c:pt idx="2435">
                  <c:v>23.014418174085083</c:v>
                </c:pt>
                <c:pt idx="2436">
                  <c:v>23.014418174085076</c:v>
                </c:pt>
                <c:pt idx="2437">
                  <c:v>23.014418174085066</c:v>
                </c:pt>
                <c:pt idx="2438">
                  <c:v>23.01441817408508</c:v>
                </c:pt>
                <c:pt idx="2439">
                  <c:v>23.014418174085076</c:v>
                </c:pt>
                <c:pt idx="2440">
                  <c:v>23.01441817408509</c:v>
                </c:pt>
                <c:pt idx="2441">
                  <c:v>23.014418174085076</c:v>
                </c:pt>
                <c:pt idx="2442">
                  <c:v>23.014418174085076</c:v>
                </c:pt>
                <c:pt idx="2443">
                  <c:v>23.014418174085069</c:v>
                </c:pt>
                <c:pt idx="2444">
                  <c:v>23.014418174085073</c:v>
                </c:pt>
                <c:pt idx="2445">
                  <c:v>23.014418174085083</c:v>
                </c:pt>
                <c:pt idx="2446">
                  <c:v>23.014418174085087</c:v>
                </c:pt>
                <c:pt idx="2447">
                  <c:v>23.014418174085083</c:v>
                </c:pt>
                <c:pt idx="2448">
                  <c:v>23.01441817408509</c:v>
                </c:pt>
                <c:pt idx="2449">
                  <c:v>23.014418174085073</c:v>
                </c:pt>
                <c:pt idx="2450">
                  <c:v>23.014418174085083</c:v>
                </c:pt>
                <c:pt idx="2451">
                  <c:v>23.014418174085083</c:v>
                </c:pt>
                <c:pt idx="2452">
                  <c:v>23.014418174085069</c:v>
                </c:pt>
                <c:pt idx="2453">
                  <c:v>23.014418174085076</c:v>
                </c:pt>
                <c:pt idx="2454">
                  <c:v>22.908676527677741</c:v>
                </c:pt>
                <c:pt idx="2455">
                  <c:v>22.908676527677727</c:v>
                </c:pt>
                <c:pt idx="2456">
                  <c:v>22.908676527677731</c:v>
                </c:pt>
                <c:pt idx="2457">
                  <c:v>22.908676527677734</c:v>
                </c:pt>
                <c:pt idx="2458">
                  <c:v>22.908676527677731</c:v>
                </c:pt>
                <c:pt idx="2459">
                  <c:v>22.908676527677734</c:v>
                </c:pt>
                <c:pt idx="2460">
                  <c:v>22.908676527677724</c:v>
                </c:pt>
                <c:pt idx="2461">
                  <c:v>22.908676527677731</c:v>
                </c:pt>
                <c:pt idx="2462">
                  <c:v>22.908676527677727</c:v>
                </c:pt>
                <c:pt idx="2463">
                  <c:v>22.908676527677734</c:v>
                </c:pt>
                <c:pt idx="2464">
                  <c:v>22.90867652767772</c:v>
                </c:pt>
                <c:pt idx="2465">
                  <c:v>22.908676527677716</c:v>
                </c:pt>
                <c:pt idx="2466">
                  <c:v>22.908676527677731</c:v>
                </c:pt>
                <c:pt idx="2467">
                  <c:v>22.908676527677738</c:v>
                </c:pt>
                <c:pt idx="2468">
                  <c:v>22.908676527677731</c:v>
                </c:pt>
                <c:pt idx="2469">
                  <c:v>22.908676527677738</c:v>
                </c:pt>
                <c:pt idx="2470">
                  <c:v>22.908676527677724</c:v>
                </c:pt>
                <c:pt idx="2471">
                  <c:v>22.908676527677738</c:v>
                </c:pt>
                <c:pt idx="2472">
                  <c:v>22.90867652767772</c:v>
                </c:pt>
                <c:pt idx="2473">
                  <c:v>22.908676527677727</c:v>
                </c:pt>
                <c:pt idx="2474">
                  <c:v>22.908676527677727</c:v>
                </c:pt>
                <c:pt idx="2475">
                  <c:v>22.908676527677724</c:v>
                </c:pt>
                <c:pt idx="2476">
                  <c:v>22.908676527677741</c:v>
                </c:pt>
                <c:pt idx="2477">
                  <c:v>22.908676527677724</c:v>
                </c:pt>
                <c:pt idx="2478">
                  <c:v>22.908676527677724</c:v>
                </c:pt>
                <c:pt idx="2479">
                  <c:v>22.908676527677724</c:v>
                </c:pt>
                <c:pt idx="2480">
                  <c:v>22.90867652767772</c:v>
                </c:pt>
                <c:pt idx="2481">
                  <c:v>22.908676527677724</c:v>
                </c:pt>
                <c:pt idx="2482">
                  <c:v>22.90867652767772</c:v>
                </c:pt>
                <c:pt idx="2483">
                  <c:v>22.908676527677738</c:v>
                </c:pt>
                <c:pt idx="2484">
                  <c:v>22.908676527677734</c:v>
                </c:pt>
                <c:pt idx="2485">
                  <c:v>22.908676527677731</c:v>
                </c:pt>
                <c:pt idx="2486">
                  <c:v>22.908676527677738</c:v>
                </c:pt>
                <c:pt idx="2487">
                  <c:v>22.908676527677727</c:v>
                </c:pt>
                <c:pt idx="2488">
                  <c:v>22.908676527677734</c:v>
                </c:pt>
                <c:pt idx="2489">
                  <c:v>22.90867652767772</c:v>
                </c:pt>
                <c:pt idx="2490">
                  <c:v>22.908676527677745</c:v>
                </c:pt>
                <c:pt idx="2491">
                  <c:v>22.803420720004173</c:v>
                </c:pt>
                <c:pt idx="2492">
                  <c:v>22.80342072000418</c:v>
                </c:pt>
                <c:pt idx="2493">
                  <c:v>22.803420720004176</c:v>
                </c:pt>
                <c:pt idx="2494">
                  <c:v>22.803420720004173</c:v>
                </c:pt>
                <c:pt idx="2495">
                  <c:v>22.803420720004187</c:v>
                </c:pt>
                <c:pt idx="2496">
                  <c:v>22.803420720004194</c:v>
                </c:pt>
                <c:pt idx="2497">
                  <c:v>22.803420720004187</c:v>
                </c:pt>
                <c:pt idx="2498">
                  <c:v>22.803420720004176</c:v>
                </c:pt>
                <c:pt idx="2499">
                  <c:v>22.803420720004191</c:v>
                </c:pt>
                <c:pt idx="2500">
                  <c:v>22.803420720004176</c:v>
                </c:pt>
                <c:pt idx="2501">
                  <c:v>22.803420720004183</c:v>
                </c:pt>
                <c:pt idx="2502">
                  <c:v>22.803420720004176</c:v>
                </c:pt>
                <c:pt idx="2503">
                  <c:v>22.803420720004194</c:v>
                </c:pt>
                <c:pt idx="2504">
                  <c:v>22.803420720004173</c:v>
                </c:pt>
                <c:pt idx="2505">
                  <c:v>22.803420720004183</c:v>
                </c:pt>
                <c:pt idx="2506">
                  <c:v>22.803420720004173</c:v>
                </c:pt>
                <c:pt idx="2507">
                  <c:v>22.803420720004183</c:v>
                </c:pt>
                <c:pt idx="2508">
                  <c:v>22.803420720004176</c:v>
                </c:pt>
                <c:pt idx="2509">
                  <c:v>22.803420720004183</c:v>
                </c:pt>
                <c:pt idx="2510">
                  <c:v>22.803420720004191</c:v>
                </c:pt>
                <c:pt idx="2511">
                  <c:v>22.803420720004183</c:v>
                </c:pt>
                <c:pt idx="2512">
                  <c:v>22.80342072000418</c:v>
                </c:pt>
                <c:pt idx="2513">
                  <c:v>22.803420720004176</c:v>
                </c:pt>
                <c:pt idx="2514">
                  <c:v>22.803420720004176</c:v>
                </c:pt>
                <c:pt idx="2515">
                  <c:v>22.803420720004173</c:v>
                </c:pt>
                <c:pt idx="2516">
                  <c:v>22.803420720004183</c:v>
                </c:pt>
                <c:pt idx="2517">
                  <c:v>22.803420720004191</c:v>
                </c:pt>
                <c:pt idx="2518">
                  <c:v>22.803420720004173</c:v>
                </c:pt>
                <c:pt idx="2519">
                  <c:v>22.803420720004176</c:v>
                </c:pt>
                <c:pt idx="2520">
                  <c:v>22.803420720004176</c:v>
                </c:pt>
                <c:pt idx="2521">
                  <c:v>22.80342072000418</c:v>
                </c:pt>
                <c:pt idx="2522">
                  <c:v>22.803420720004187</c:v>
                </c:pt>
                <c:pt idx="2523">
                  <c:v>22.803420720004183</c:v>
                </c:pt>
                <c:pt idx="2524">
                  <c:v>22.803420720004187</c:v>
                </c:pt>
                <c:pt idx="2525">
                  <c:v>22.803420720004187</c:v>
                </c:pt>
                <c:pt idx="2526">
                  <c:v>22.803420720004173</c:v>
                </c:pt>
                <c:pt idx="2527">
                  <c:v>22.803420720004194</c:v>
                </c:pt>
                <c:pt idx="2528">
                  <c:v>22.803420720004176</c:v>
                </c:pt>
                <c:pt idx="2529">
                  <c:v>22.803420720004176</c:v>
                </c:pt>
                <c:pt idx="2530">
                  <c:v>22.803420720004191</c:v>
                </c:pt>
                <c:pt idx="2531">
                  <c:v>22.803420720004187</c:v>
                </c:pt>
                <c:pt idx="2532">
                  <c:v>22.803420720004191</c:v>
                </c:pt>
                <c:pt idx="2533">
                  <c:v>22.803420720004176</c:v>
                </c:pt>
                <c:pt idx="2534">
                  <c:v>22.803420720004173</c:v>
                </c:pt>
                <c:pt idx="2535">
                  <c:v>22.803420720004173</c:v>
                </c:pt>
                <c:pt idx="2536">
                  <c:v>22.698648518838223</c:v>
                </c:pt>
                <c:pt idx="2537">
                  <c:v>22.698648518838233</c:v>
                </c:pt>
                <c:pt idx="2538">
                  <c:v>22.698648518838223</c:v>
                </c:pt>
                <c:pt idx="2539">
                  <c:v>22.698648518838226</c:v>
                </c:pt>
                <c:pt idx="2540">
                  <c:v>22.698648518838223</c:v>
                </c:pt>
                <c:pt idx="2541">
                  <c:v>22.698648518838212</c:v>
                </c:pt>
                <c:pt idx="2542">
                  <c:v>22.698648518838215</c:v>
                </c:pt>
                <c:pt idx="2543">
                  <c:v>22.698648518838226</c:v>
                </c:pt>
                <c:pt idx="2544">
                  <c:v>22.698648518838219</c:v>
                </c:pt>
                <c:pt idx="2545">
                  <c:v>22.698648518838215</c:v>
                </c:pt>
                <c:pt idx="2546">
                  <c:v>22.698648518838215</c:v>
                </c:pt>
                <c:pt idx="2547">
                  <c:v>22.698648518838219</c:v>
                </c:pt>
                <c:pt idx="2548">
                  <c:v>22.698648518838226</c:v>
                </c:pt>
                <c:pt idx="2549">
                  <c:v>22.698648518838215</c:v>
                </c:pt>
                <c:pt idx="2550">
                  <c:v>22.698648518838226</c:v>
                </c:pt>
                <c:pt idx="2551">
                  <c:v>22.698648518838219</c:v>
                </c:pt>
                <c:pt idx="2552">
                  <c:v>22.698648518838233</c:v>
                </c:pt>
                <c:pt idx="2553">
                  <c:v>22.69864851883823</c:v>
                </c:pt>
                <c:pt idx="2554">
                  <c:v>22.698648518838212</c:v>
                </c:pt>
                <c:pt idx="2555">
                  <c:v>22.698648518838226</c:v>
                </c:pt>
                <c:pt idx="2556">
                  <c:v>22.698648518838223</c:v>
                </c:pt>
                <c:pt idx="2557">
                  <c:v>22.698648518838226</c:v>
                </c:pt>
                <c:pt idx="2558">
                  <c:v>22.698648518838223</c:v>
                </c:pt>
                <c:pt idx="2559">
                  <c:v>22.698648518838219</c:v>
                </c:pt>
                <c:pt idx="2560">
                  <c:v>22.698648518838226</c:v>
                </c:pt>
                <c:pt idx="2561">
                  <c:v>22.698648518838219</c:v>
                </c:pt>
                <c:pt idx="2562">
                  <c:v>22.69864851883823</c:v>
                </c:pt>
                <c:pt idx="2563">
                  <c:v>22.698648518838226</c:v>
                </c:pt>
                <c:pt idx="2564">
                  <c:v>22.698648518838226</c:v>
                </c:pt>
                <c:pt idx="2565">
                  <c:v>22.698648518838223</c:v>
                </c:pt>
                <c:pt idx="2566">
                  <c:v>22.698648518838226</c:v>
                </c:pt>
                <c:pt idx="2567">
                  <c:v>22.698648518838226</c:v>
                </c:pt>
                <c:pt idx="2568">
                  <c:v>22.698648518838226</c:v>
                </c:pt>
                <c:pt idx="2569">
                  <c:v>22.698648518838233</c:v>
                </c:pt>
                <c:pt idx="2570">
                  <c:v>22.698648518838226</c:v>
                </c:pt>
                <c:pt idx="2571">
                  <c:v>22.594357702209781</c:v>
                </c:pt>
                <c:pt idx="2572">
                  <c:v>22.594357702209791</c:v>
                </c:pt>
                <c:pt idx="2573">
                  <c:v>22.594357702209777</c:v>
                </c:pt>
                <c:pt idx="2574">
                  <c:v>22.594357702209777</c:v>
                </c:pt>
                <c:pt idx="2575">
                  <c:v>22.594357702209784</c:v>
                </c:pt>
                <c:pt idx="2576">
                  <c:v>22.594357702209784</c:v>
                </c:pt>
                <c:pt idx="2577">
                  <c:v>22.594357702209791</c:v>
                </c:pt>
                <c:pt idx="2578">
                  <c:v>22.594357702209784</c:v>
                </c:pt>
                <c:pt idx="2579">
                  <c:v>22.594357702209784</c:v>
                </c:pt>
                <c:pt idx="2580">
                  <c:v>22.594357702209781</c:v>
                </c:pt>
                <c:pt idx="2581">
                  <c:v>22.594357702209777</c:v>
                </c:pt>
                <c:pt idx="2582">
                  <c:v>22.594357702209784</c:v>
                </c:pt>
                <c:pt idx="2583">
                  <c:v>22.594357702209784</c:v>
                </c:pt>
                <c:pt idx="2584">
                  <c:v>22.594357702209766</c:v>
                </c:pt>
                <c:pt idx="2585">
                  <c:v>22.594357702209788</c:v>
                </c:pt>
                <c:pt idx="2586">
                  <c:v>22.594357702209781</c:v>
                </c:pt>
                <c:pt idx="2587">
                  <c:v>22.594357702209777</c:v>
                </c:pt>
                <c:pt idx="2588">
                  <c:v>22.594357702209781</c:v>
                </c:pt>
                <c:pt idx="2589">
                  <c:v>22.594357702209781</c:v>
                </c:pt>
                <c:pt idx="2590">
                  <c:v>22.594357702209773</c:v>
                </c:pt>
                <c:pt idx="2591">
                  <c:v>22.594357702209788</c:v>
                </c:pt>
                <c:pt idx="2592">
                  <c:v>22.59435770220977</c:v>
                </c:pt>
                <c:pt idx="2593">
                  <c:v>22.594357702209773</c:v>
                </c:pt>
                <c:pt idx="2594">
                  <c:v>22.594357702209798</c:v>
                </c:pt>
                <c:pt idx="2595">
                  <c:v>22.594357702209781</c:v>
                </c:pt>
                <c:pt idx="2596">
                  <c:v>22.594357702209777</c:v>
                </c:pt>
                <c:pt idx="2597">
                  <c:v>22.594357702209781</c:v>
                </c:pt>
                <c:pt idx="2598">
                  <c:v>22.594357702209795</c:v>
                </c:pt>
                <c:pt idx="2599">
                  <c:v>22.594357702209777</c:v>
                </c:pt>
                <c:pt idx="2600">
                  <c:v>22.594357702209781</c:v>
                </c:pt>
                <c:pt idx="2601">
                  <c:v>22.594357702209791</c:v>
                </c:pt>
                <c:pt idx="2602">
                  <c:v>22.594357702209777</c:v>
                </c:pt>
                <c:pt idx="2603">
                  <c:v>22.594357702209781</c:v>
                </c:pt>
                <c:pt idx="2604">
                  <c:v>22.594357702209788</c:v>
                </c:pt>
                <c:pt idx="2605">
                  <c:v>22.594357702209781</c:v>
                </c:pt>
                <c:pt idx="2606">
                  <c:v>22.594357702209781</c:v>
                </c:pt>
                <c:pt idx="2607">
                  <c:v>22.490546058357818</c:v>
                </c:pt>
                <c:pt idx="2608">
                  <c:v>22.490546058357822</c:v>
                </c:pt>
                <c:pt idx="2609">
                  <c:v>22.490546058357804</c:v>
                </c:pt>
                <c:pt idx="2610">
                  <c:v>22.490546058357818</c:v>
                </c:pt>
                <c:pt idx="2611">
                  <c:v>22.490546058357818</c:v>
                </c:pt>
                <c:pt idx="2612">
                  <c:v>22.490546058357818</c:v>
                </c:pt>
                <c:pt idx="2613">
                  <c:v>22.490546058357815</c:v>
                </c:pt>
                <c:pt idx="2614">
                  <c:v>22.490546058357818</c:v>
                </c:pt>
                <c:pt idx="2615">
                  <c:v>22.490546058357818</c:v>
                </c:pt>
                <c:pt idx="2616">
                  <c:v>22.490546058357818</c:v>
                </c:pt>
                <c:pt idx="2617">
                  <c:v>22.490546058357818</c:v>
                </c:pt>
                <c:pt idx="2618">
                  <c:v>22.490546058357818</c:v>
                </c:pt>
                <c:pt idx="2619">
                  <c:v>22.490546058357811</c:v>
                </c:pt>
                <c:pt idx="2620">
                  <c:v>22.490546058357808</c:v>
                </c:pt>
                <c:pt idx="2621">
                  <c:v>22.490546058357804</c:v>
                </c:pt>
                <c:pt idx="2622">
                  <c:v>22.490546058357818</c:v>
                </c:pt>
                <c:pt idx="2623">
                  <c:v>22.490546058357811</c:v>
                </c:pt>
                <c:pt idx="2624">
                  <c:v>22.490546058357808</c:v>
                </c:pt>
                <c:pt idx="2625">
                  <c:v>22.490546058357815</c:v>
                </c:pt>
                <c:pt idx="2626">
                  <c:v>22.490546058357818</c:v>
                </c:pt>
                <c:pt idx="2627">
                  <c:v>22.490546058357818</c:v>
                </c:pt>
                <c:pt idx="2628">
                  <c:v>22.490546058357815</c:v>
                </c:pt>
                <c:pt idx="2629">
                  <c:v>22.490546058357818</c:v>
                </c:pt>
                <c:pt idx="2630">
                  <c:v>22.490546058357815</c:v>
                </c:pt>
                <c:pt idx="2631">
                  <c:v>22.490546058357811</c:v>
                </c:pt>
                <c:pt idx="2632">
                  <c:v>22.490546058357818</c:v>
                </c:pt>
                <c:pt idx="2633">
                  <c:v>22.490546058357811</c:v>
                </c:pt>
                <c:pt idx="2634">
                  <c:v>22.490546058357825</c:v>
                </c:pt>
                <c:pt idx="2635">
                  <c:v>22.490546058357811</c:v>
                </c:pt>
                <c:pt idx="2636">
                  <c:v>22.490546058357822</c:v>
                </c:pt>
                <c:pt idx="2637">
                  <c:v>22.490546058357825</c:v>
                </c:pt>
                <c:pt idx="2638">
                  <c:v>22.490546058357822</c:v>
                </c:pt>
                <c:pt idx="2639">
                  <c:v>22.490546058357825</c:v>
                </c:pt>
                <c:pt idx="2640">
                  <c:v>22.490546058357822</c:v>
                </c:pt>
                <c:pt idx="2641">
                  <c:v>22.490546058357829</c:v>
                </c:pt>
                <c:pt idx="2642">
                  <c:v>22.490546058357825</c:v>
                </c:pt>
                <c:pt idx="2643">
                  <c:v>22.490546058357825</c:v>
                </c:pt>
                <c:pt idx="2644">
                  <c:v>22.490546058357825</c:v>
                </c:pt>
                <c:pt idx="2645">
                  <c:v>22.490546058357811</c:v>
                </c:pt>
                <c:pt idx="2646">
                  <c:v>22.490546058357836</c:v>
                </c:pt>
                <c:pt idx="2647">
                  <c:v>22.490546058357822</c:v>
                </c:pt>
                <c:pt idx="2648">
                  <c:v>22.490546058357829</c:v>
                </c:pt>
                <c:pt idx="2649">
                  <c:v>22.490546058357815</c:v>
                </c:pt>
                <c:pt idx="2650">
                  <c:v>22.490546058357808</c:v>
                </c:pt>
                <c:pt idx="2651">
                  <c:v>22.387211385683383</c:v>
                </c:pt>
                <c:pt idx="2652">
                  <c:v>22.387211385683404</c:v>
                </c:pt>
                <c:pt idx="2653">
                  <c:v>22.387211385683408</c:v>
                </c:pt>
                <c:pt idx="2654">
                  <c:v>22.38721138568339</c:v>
                </c:pt>
                <c:pt idx="2655">
                  <c:v>22.387211385683393</c:v>
                </c:pt>
                <c:pt idx="2656">
                  <c:v>22.387211385683386</c:v>
                </c:pt>
                <c:pt idx="2657">
                  <c:v>22.38721138568339</c:v>
                </c:pt>
                <c:pt idx="2658">
                  <c:v>22.387211385683393</c:v>
                </c:pt>
                <c:pt idx="2659">
                  <c:v>22.38721138568339</c:v>
                </c:pt>
                <c:pt idx="2660">
                  <c:v>22.387211385683379</c:v>
                </c:pt>
                <c:pt idx="2661">
                  <c:v>22.387211385683379</c:v>
                </c:pt>
                <c:pt idx="2662">
                  <c:v>22.38721138568339</c:v>
                </c:pt>
                <c:pt idx="2663">
                  <c:v>22.387211385683379</c:v>
                </c:pt>
                <c:pt idx="2664">
                  <c:v>22.38721138568339</c:v>
                </c:pt>
                <c:pt idx="2665">
                  <c:v>22.387211385683383</c:v>
                </c:pt>
                <c:pt idx="2666">
                  <c:v>22.387211385683379</c:v>
                </c:pt>
                <c:pt idx="2667">
                  <c:v>22.387211385683404</c:v>
                </c:pt>
                <c:pt idx="2668">
                  <c:v>22.387211385683379</c:v>
                </c:pt>
                <c:pt idx="2669">
                  <c:v>22.387211385683393</c:v>
                </c:pt>
                <c:pt idx="2670">
                  <c:v>22.387211385683386</c:v>
                </c:pt>
                <c:pt idx="2671">
                  <c:v>22.387211385683397</c:v>
                </c:pt>
                <c:pt idx="2672">
                  <c:v>22.387211385683397</c:v>
                </c:pt>
                <c:pt idx="2673">
                  <c:v>22.387211385683386</c:v>
                </c:pt>
                <c:pt idx="2674">
                  <c:v>22.387211385683376</c:v>
                </c:pt>
                <c:pt idx="2675">
                  <c:v>22.387211385683383</c:v>
                </c:pt>
                <c:pt idx="2676">
                  <c:v>22.387211385683386</c:v>
                </c:pt>
                <c:pt idx="2677">
                  <c:v>22.387211385683376</c:v>
                </c:pt>
                <c:pt idx="2678">
                  <c:v>22.387211385683383</c:v>
                </c:pt>
                <c:pt idx="2679">
                  <c:v>22.38721138568339</c:v>
                </c:pt>
                <c:pt idx="2680">
                  <c:v>22.387211385683386</c:v>
                </c:pt>
                <c:pt idx="2681">
                  <c:v>22.387211385683383</c:v>
                </c:pt>
                <c:pt idx="2682">
                  <c:v>22.387211385683386</c:v>
                </c:pt>
                <c:pt idx="2683">
                  <c:v>22.387211385683397</c:v>
                </c:pt>
                <c:pt idx="2684">
                  <c:v>22.387211385683383</c:v>
                </c:pt>
                <c:pt idx="2685">
                  <c:v>22.387211385683393</c:v>
                </c:pt>
                <c:pt idx="2686">
                  <c:v>22.387211385683383</c:v>
                </c:pt>
                <c:pt idx="2687">
                  <c:v>22.387211385683393</c:v>
                </c:pt>
                <c:pt idx="2688">
                  <c:v>22.387211385683383</c:v>
                </c:pt>
                <c:pt idx="2689">
                  <c:v>22.387211385683397</c:v>
                </c:pt>
                <c:pt idx="2690">
                  <c:v>22.387211385683383</c:v>
                </c:pt>
                <c:pt idx="2691">
                  <c:v>22.387211385683393</c:v>
                </c:pt>
                <c:pt idx="2692">
                  <c:v>22.387211385683393</c:v>
                </c:pt>
                <c:pt idx="2693">
                  <c:v>22.38721138568339</c:v>
                </c:pt>
                <c:pt idx="2694">
                  <c:v>22.38721138568339</c:v>
                </c:pt>
                <c:pt idx="2695">
                  <c:v>22.387211385683383</c:v>
                </c:pt>
                <c:pt idx="2696">
                  <c:v>22.387211385683379</c:v>
                </c:pt>
                <c:pt idx="2697">
                  <c:v>22.284351492703035</c:v>
                </c:pt>
                <c:pt idx="2698">
                  <c:v>22.284351492703031</c:v>
                </c:pt>
                <c:pt idx="2699">
                  <c:v>22.284351492703031</c:v>
                </c:pt>
                <c:pt idx="2700">
                  <c:v>22.284351492703045</c:v>
                </c:pt>
                <c:pt idx="2701">
                  <c:v>22.284351492703028</c:v>
                </c:pt>
                <c:pt idx="2702">
                  <c:v>22.284351492703021</c:v>
                </c:pt>
                <c:pt idx="2703">
                  <c:v>22.284351492703035</c:v>
                </c:pt>
                <c:pt idx="2704">
                  <c:v>22.284351492703038</c:v>
                </c:pt>
                <c:pt idx="2705">
                  <c:v>22.284351492703031</c:v>
                </c:pt>
                <c:pt idx="2706">
                  <c:v>22.284351492703042</c:v>
                </c:pt>
                <c:pt idx="2707">
                  <c:v>22.284351492703021</c:v>
                </c:pt>
                <c:pt idx="2708">
                  <c:v>22.284351492703035</c:v>
                </c:pt>
                <c:pt idx="2709">
                  <c:v>22.284351492703028</c:v>
                </c:pt>
                <c:pt idx="2710">
                  <c:v>22.284351492703035</c:v>
                </c:pt>
                <c:pt idx="2711">
                  <c:v>22.284351492703035</c:v>
                </c:pt>
                <c:pt idx="2712">
                  <c:v>22.284351492703028</c:v>
                </c:pt>
                <c:pt idx="2713">
                  <c:v>22.284351492703028</c:v>
                </c:pt>
                <c:pt idx="2714">
                  <c:v>22.284351492703028</c:v>
                </c:pt>
                <c:pt idx="2715">
                  <c:v>22.284351492703024</c:v>
                </c:pt>
                <c:pt idx="2716">
                  <c:v>22.284351492703045</c:v>
                </c:pt>
                <c:pt idx="2717">
                  <c:v>22.284351492703021</c:v>
                </c:pt>
                <c:pt idx="2718">
                  <c:v>22.284351492703035</c:v>
                </c:pt>
                <c:pt idx="2719">
                  <c:v>22.284351492703017</c:v>
                </c:pt>
                <c:pt idx="2720">
                  <c:v>22.284351492703028</c:v>
                </c:pt>
                <c:pt idx="2721">
                  <c:v>22.284351492703024</c:v>
                </c:pt>
                <c:pt idx="2722">
                  <c:v>22.284351492703028</c:v>
                </c:pt>
                <c:pt idx="2723">
                  <c:v>22.284351492703031</c:v>
                </c:pt>
                <c:pt idx="2724">
                  <c:v>22.284351492703021</c:v>
                </c:pt>
                <c:pt idx="2725">
                  <c:v>22.284351492703024</c:v>
                </c:pt>
                <c:pt idx="2726">
                  <c:v>22.284351492703031</c:v>
                </c:pt>
                <c:pt idx="2727">
                  <c:v>22.284351492703024</c:v>
                </c:pt>
                <c:pt idx="2728">
                  <c:v>22.284351492703042</c:v>
                </c:pt>
                <c:pt idx="2729">
                  <c:v>22.284351492703024</c:v>
                </c:pt>
                <c:pt idx="2730">
                  <c:v>22.284351492703031</c:v>
                </c:pt>
                <c:pt idx="2731">
                  <c:v>22.284351492703028</c:v>
                </c:pt>
                <c:pt idx="2732">
                  <c:v>22.284351492703021</c:v>
                </c:pt>
                <c:pt idx="2733">
                  <c:v>22.284351492703031</c:v>
                </c:pt>
                <c:pt idx="2734">
                  <c:v>22.284351492703028</c:v>
                </c:pt>
                <c:pt idx="2735">
                  <c:v>22.284351492703024</c:v>
                </c:pt>
                <c:pt idx="2736">
                  <c:v>22.284351492703035</c:v>
                </c:pt>
                <c:pt idx="2737">
                  <c:v>22.284351492703028</c:v>
                </c:pt>
                <c:pt idx="2738">
                  <c:v>22.284351492703021</c:v>
                </c:pt>
                <c:pt idx="2739">
                  <c:v>22.284351492703042</c:v>
                </c:pt>
                <c:pt idx="2740">
                  <c:v>22.284351492703028</c:v>
                </c:pt>
                <c:pt idx="2741">
                  <c:v>22.284351492703024</c:v>
                </c:pt>
                <c:pt idx="2742">
                  <c:v>22.284351492703028</c:v>
                </c:pt>
                <c:pt idx="2743">
                  <c:v>22.284351492703035</c:v>
                </c:pt>
                <c:pt idx="2744">
                  <c:v>22.284351492703024</c:v>
                </c:pt>
                <c:pt idx="2745">
                  <c:v>22.181964198002191</c:v>
                </c:pt>
                <c:pt idx="2746">
                  <c:v>22.181964198002191</c:v>
                </c:pt>
                <c:pt idx="2747">
                  <c:v>22.181964198002177</c:v>
                </c:pt>
                <c:pt idx="2748">
                  <c:v>22.181964198002188</c:v>
                </c:pt>
                <c:pt idx="2749">
                  <c:v>22.181964198002177</c:v>
                </c:pt>
                <c:pt idx="2750">
                  <c:v>22.181964198002195</c:v>
                </c:pt>
                <c:pt idx="2751">
                  <c:v>22.181964198002181</c:v>
                </c:pt>
                <c:pt idx="2752">
                  <c:v>22.181964198002181</c:v>
                </c:pt>
                <c:pt idx="2753">
                  <c:v>22.181964198002184</c:v>
                </c:pt>
                <c:pt idx="2754">
                  <c:v>22.181964198002177</c:v>
                </c:pt>
                <c:pt idx="2755">
                  <c:v>22.181964198002181</c:v>
                </c:pt>
                <c:pt idx="2756">
                  <c:v>22.181964198002184</c:v>
                </c:pt>
                <c:pt idx="2757">
                  <c:v>22.181964198002191</c:v>
                </c:pt>
                <c:pt idx="2758">
                  <c:v>22.181964198002188</c:v>
                </c:pt>
                <c:pt idx="2759">
                  <c:v>22.181964198002177</c:v>
                </c:pt>
                <c:pt idx="2760">
                  <c:v>22.181964198002177</c:v>
                </c:pt>
                <c:pt idx="2761">
                  <c:v>22.181964198002174</c:v>
                </c:pt>
                <c:pt idx="2762">
                  <c:v>22.181964198002198</c:v>
                </c:pt>
                <c:pt idx="2763">
                  <c:v>22.181964198002181</c:v>
                </c:pt>
                <c:pt idx="2764">
                  <c:v>22.181964198002188</c:v>
                </c:pt>
                <c:pt idx="2765">
                  <c:v>22.181964198002181</c:v>
                </c:pt>
                <c:pt idx="2766">
                  <c:v>22.181964198002177</c:v>
                </c:pt>
                <c:pt idx="2767">
                  <c:v>22.181964198002181</c:v>
                </c:pt>
                <c:pt idx="2768">
                  <c:v>22.181964198002174</c:v>
                </c:pt>
                <c:pt idx="2769">
                  <c:v>22.181964198002184</c:v>
                </c:pt>
                <c:pt idx="2770">
                  <c:v>22.181964198002177</c:v>
                </c:pt>
                <c:pt idx="2771">
                  <c:v>22.181964198002174</c:v>
                </c:pt>
                <c:pt idx="2772">
                  <c:v>22.181964198002191</c:v>
                </c:pt>
                <c:pt idx="2773">
                  <c:v>22.181964198002188</c:v>
                </c:pt>
                <c:pt idx="2774">
                  <c:v>22.181964198002195</c:v>
                </c:pt>
                <c:pt idx="2775">
                  <c:v>22.181964198002188</c:v>
                </c:pt>
                <c:pt idx="2776">
                  <c:v>22.181964198002177</c:v>
                </c:pt>
                <c:pt idx="2777">
                  <c:v>22.181964198002188</c:v>
                </c:pt>
                <c:pt idx="2778">
                  <c:v>22.181964198002184</c:v>
                </c:pt>
                <c:pt idx="2779">
                  <c:v>22.181964198002198</c:v>
                </c:pt>
                <c:pt idx="2780">
                  <c:v>22.181964198002184</c:v>
                </c:pt>
                <c:pt idx="2781">
                  <c:v>22.181964198002181</c:v>
                </c:pt>
                <c:pt idx="2782">
                  <c:v>22.181964198002184</c:v>
                </c:pt>
                <c:pt idx="2783">
                  <c:v>22.181964198002181</c:v>
                </c:pt>
                <c:pt idx="2784">
                  <c:v>22.080047330188997</c:v>
                </c:pt>
                <c:pt idx="2785">
                  <c:v>22.080047330189004</c:v>
                </c:pt>
                <c:pt idx="2786">
                  <c:v>22.080047330188989</c:v>
                </c:pt>
                <c:pt idx="2787">
                  <c:v>22.080047330189</c:v>
                </c:pt>
                <c:pt idx="2788">
                  <c:v>22.080047330188997</c:v>
                </c:pt>
                <c:pt idx="2789">
                  <c:v>22.080047330189</c:v>
                </c:pt>
                <c:pt idx="2790">
                  <c:v>22.080047330189</c:v>
                </c:pt>
                <c:pt idx="2791">
                  <c:v>22.080047330189011</c:v>
                </c:pt>
                <c:pt idx="2792">
                  <c:v>22.080047330188997</c:v>
                </c:pt>
                <c:pt idx="2793">
                  <c:v>22.080047330189</c:v>
                </c:pt>
                <c:pt idx="2794">
                  <c:v>22.080047330189</c:v>
                </c:pt>
                <c:pt idx="2795">
                  <c:v>22.080047330189</c:v>
                </c:pt>
                <c:pt idx="2796">
                  <c:v>22.080047330189004</c:v>
                </c:pt>
                <c:pt idx="2797">
                  <c:v>22.080047330188989</c:v>
                </c:pt>
                <c:pt idx="2798">
                  <c:v>22.080047330188993</c:v>
                </c:pt>
                <c:pt idx="2799">
                  <c:v>22.080047330188993</c:v>
                </c:pt>
                <c:pt idx="2800">
                  <c:v>22.080047330188986</c:v>
                </c:pt>
                <c:pt idx="2801">
                  <c:v>22.080047330189007</c:v>
                </c:pt>
                <c:pt idx="2802">
                  <c:v>22.080047330189</c:v>
                </c:pt>
                <c:pt idx="2803">
                  <c:v>22.080047330188989</c:v>
                </c:pt>
                <c:pt idx="2804">
                  <c:v>22.080047330188997</c:v>
                </c:pt>
                <c:pt idx="2805">
                  <c:v>22.080047330188993</c:v>
                </c:pt>
                <c:pt idx="2806">
                  <c:v>22.080047330188997</c:v>
                </c:pt>
                <c:pt idx="2807">
                  <c:v>22.080047330188993</c:v>
                </c:pt>
                <c:pt idx="2808">
                  <c:v>22.080047330188993</c:v>
                </c:pt>
                <c:pt idx="2809">
                  <c:v>22.080047330188993</c:v>
                </c:pt>
                <c:pt idx="2810">
                  <c:v>22.080047330189004</c:v>
                </c:pt>
                <c:pt idx="2811">
                  <c:v>22.080047330189004</c:v>
                </c:pt>
                <c:pt idx="2812">
                  <c:v>22.080047330189</c:v>
                </c:pt>
                <c:pt idx="2813">
                  <c:v>21.978598727848262</c:v>
                </c:pt>
                <c:pt idx="2814">
                  <c:v>21.978598727848262</c:v>
                </c:pt>
                <c:pt idx="2815">
                  <c:v>21.978598727848237</c:v>
                </c:pt>
                <c:pt idx="2816">
                  <c:v>21.97859872784824</c:v>
                </c:pt>
                <c:pt idx="2817">
                  <c:v>21.978598727848258</c:v>
                </c:pt>
                <c:pt idx="2818">
                  <c:v>21.97859872784824</c:v>
                </c:pt>
                <c:pt idx="2819">
                  <c:v>21.978598727848244</c:v>
                </c:pt>
                <c:pt idx="2820">
                  <c:v>21.978598727848247</c:v>
                </c:pt>
                <c:pt idx="2821">
                  <c:v>21.978598727848265</c:v>
                </c:pt>
                <c:pt idx="2822">
                  <c:v>21.978598727848244</c:v>
                </c:pt>
                <c:pt idx="2823">
                  <c:v>21.978598727848262</c:v>
                </c:pt>
                <c:pt idx="2824">
                  <c:v>21.978598727848247</c:v>
                </c:pt>
                <c:pt idx="2825">
                  <c:v>21.978598727848247</c:v>
                </c:pt>
                <c:pt idx="2826">
                  <c:v>21.978598727848262</c:v>
                </c:pt>
                <c:pt idx="2827">
                  <c:v>21.978598727848251</c:v>
                </c:pt>
                <c:pt idx="2828">
                  <c:v>21.978598727848251</c:v>
                </c:pt>
                <c:pt idx="2829">
                  <c:v>21.978598727848254</c:v>
                </c:pt>
                <c:pt idx="2830">
                  <c:v>21.978598727848254</c:v>
                </c:pt>
                <c:pt idx="2831">
                  <c:v>21.978598727848247</c:v>
                </c:pt>
                <c:pt idx="2832">
                  <c:v>21.978598727848244</c:v>
                </c:pt>
                <c:pt idx="2833">
                  <c:v>21.978598727848258</c:v>
                </c:pt>
                <c:pt idx="2834">
                  <c:v>21.978598727848258</c:v>
                </c:pt>
                <c:pt idx="2835">
                  <c:v>21.978598727848251</c:v>
                </c:pt>
                <c:pt idx="2836">
                  <c:v>21.978598727848254</c:v>
                </c:pt>
                <c:pt idx="2837">
                  <c:v>21.978598727848244</c:v>
                </c:pt>
                <c:pt idx="2838">
                  <c:v>21.978598727848247</c:v>
                </c:pt>
                <c:pt idx="2839">
                  <c:v>21.978598727848247</c:v>
                </c:pt>
                <c:pt idx="2840">
                  <c:v>21.978598727848251</c:v>
                </c:pt>
                <c:pt idx="2841">
                  <c:v>21.978598727848251</c:v>
                </c:pt>
                <c:pt idx="2842">
                  <c:v>21.978598727848247</c:v>
                </c:pt>
                <c:pt idx="2843">
                  <c:v>21.978598727848247</c:v>
                </c:pt>
                <c:pt idx="2844">
                  <c:v>21.978598727848265</c:v>
                </c:pt>
                <c:pt idx="2845">
                  <c:v>21.978598727848251</c:v>
                </c:pt>
                <c:pt idx="2846">
                  <c:v>21.978598727848247</c:v>
                </c:pt>
                <c:pt idx="2847">
                  <c:v>21.978598727848247</c:v>
                </c:pt>
                <c:pt idx="2848">
                  <c:v>21.978598727848258</c:v>
                </c:pt>
                <c:pt idx="2849">
                  <c:v>21.978598727848258</c:v>
                </c:pt>
                <c:pt idx="2850">
                  <c:v>21.877616239495524</c:v>
                </c:pt>
                <c:pt idx="2851">
                  <c:v>21.877616239495524</c:v>
                </c:pt>
                <c:pt idx="2852">
                  <c:v>21.877616239495531</c:v>
                </c:pt>
                <c:pt idx="2853">
                  <c:v>21.87761623949552</c:v>
                </c:pt>
                <c:pt idx="2854">
                  <c:v>21.87761623949552</c:v>
                </c:pt>
                <c:pt idx="2855">
                  <c:v>21.877616239495534</c:v>
                </c:pt>
                <c:pt idx="2856">
                  <c:v>21.87761623949552</c:v>
                </c:pt>
                <c:pt idx="2857">
                  <c:v>21.877616239495527</c:v>
                </c:pt>
                <c:pt idx="2858">
                  <c:v>21.877616239495534</c:v>
                </c:pt>
                <c:pt idx="2859">
                  <c:v>21.877616239495527</c:v>
                </c:pt>
                <c:pt idx="2860">
                  <c:v>21.877616239495531</c:v>
                </c:pt>
                <c:pt idx="2861">
                  <c:v>21.877616239495541</c:v>
                </c:pt>
                <c:pt idx="2862">
                  <c:v>21.877616239495524</c:v>
                </c:pt>
                <c:pt idx="2863">
                  <c:v>21.877616239495516</c:v>
                </c:pt>
                <c:pt idx="2864">
                  <c:v>21.877616239495531</c:v>
                </c:pt>
                <c:pt idx="2865">
                  <c:v>21.87761623949552</c:v>
                </c:pt>
                <c:pt idx="2866">
                  <c:v>21.877616239495538</c:v>
                </c:pt>
                <c:pt idx="2867">
                  <c:v>21.877616239495524</c:v>
                </c:pt>
                <c:pt idx="2868">
                  <c:v>21.877616239495527</c:v>
                </c:pt>
                <c:pt idx="2869">
                  <c:v>21.877616239495516</c:v>
                </c:pt>
                <c:pt idx="2870">
                  <c:v>21.87761623949552</c:v>
                </c:pt>
                <c:pt idx="2871">
                  <c:v>21.877616239495527</c:v>
                </c:pt>
                <c:pt idx="2872">
                  <c:v>21.877616239495531</c:v>
                </c:pt>
                <c:pt idx="2873">
                  <c:v>21.877616239495531</c:v>
                </c:pt>
                <c:pt idx="2874">
                  <c:v>21.877616239495527</c:v>
                </c:pt>
                <c:pt idx="2875">
                  <c:v>21.877616239495524</c:v>
                </c:pt>
                <c:pt idx="2876">
                  <c:v>21.877616239495524</c:v>
                </c:pt>
                <c:pt idx="2877">
                  <c:v>21.877616239495531</c:v>
                </c:pt>
                <c:pt idx="2878">
                  <c:v>21.877616239495538</c:v>
                </c:pt>
                <c:pt idx="2879">
                  <c:v>21.877616239495527</c:v>
                </c:pt>
                <c:pt idx="2880">
                  <c:v>21.877616239495538</c:v>
                </c:pt>
                <c:pt idx="2881">
                  <c:v>21.877616239495527</c:v>
                </c:pt>
                <c:pt idx="2882">
                  <c:v>21.877616239495513</c:v>
                </c:pt>
                <c:pt idx="2883">
                  <c:v>21.877616239495534</c:v>
                </c:pt>
                <c:pt idx="2884">
                  <c:v>21.877616239495527</c:v>
                </c:pt>
                <c:pt idx="2885">
                  <c:v>21.877616239495527</c:v>
                </c:pt>
                <c:pt idx="2886">
                  <c:v>21.877616239495527</c:v>
                </c:pt>
                <c:pt idx="2887">
                  <c:v>21.877616239495531</c:v>
                </c:pt>
                <c:pt idx="2888">
                  <c:v>21.877616239495527</c:v>
                </c:pt>
                <c:pt idx="2889">
                  <c:v>21.877616239495538</c:v>
                </c:pt>
                <c:pt idx="2890">
                  <c:v>21.877616239495516</c:v>
                </c:pt>
                <c:pt idx="2891">
                  <c:v>21.87761623949552</c:v>
                </c:pt>
                <c:pt idx="2892">
                  <c:v>21.777097723531597</c:v>
                </c:pt>
                <c:pt idx="2893">
                  <c:v>21.777097723531597</c:v>
                </c:pt>
                <c:pt idx="2894">
                  <c:v>21.7770977235316</c:v>
                </c:pt>
                <c:pt idx="2895">
                  <c:v>21.7770977235316</c:v>
                </c:pt>
                <c:pt idx="2896">
                  <c:v>21.777097723531579</c:v>
                </c:pt>
                <c:pt idx="2897">
                  <c:v>21.777097723531586</c:v>
                </c:pt>
                <c:pt idx="2898">
                  <c:v>21.777097723531579</c:v>
                </c:pt>
                <c:pt idx="2899">
                  <c:v>21.7770977235316</c:v>
                </c:pt>
                <c:pt idx="2900">
                  <c:v>21.777097723531586</c:v>
                </c:pt>
                <c:pt idx="2901">
                  <c:v>21.777097723531586</c:v>
                </c:pt>
                <c:pt idx="2902">
                  <c:v>21.777097723531579</c:v>
                </c:pt>
                <c:pt idx="2903">
                  <c:v>21.777097723531583</c:v>
                </c:pt>
                <c:pt idx="2904">
                  <c:v>21.77709772353159</c:v>
                </c:pt>
                <c:pt idx="2905">
                  <c:v>21.777097723531593</c:v>
                </c:pt>
                <c:pt idx="2906">
                  <c:v>21.777097723531586</c:v>
                </c:pt>
                <c:pt idx="2907">
                  <c:v>21.777097723531593</c:v>
                </c:pt>
                <c:pt idx="2908">
                  <c:v>21.777097723531593</c:v>
                </c:pt>
                <c:pt idx="2909">
                  <c:v>21.77709772353159</c:v>
                </c:pt>
                <c:pt idx="2910">
                  <c:v>21.77709772353159</c:v>
                </c:pt>
                <c:pt idx="2911">
                  <c:v>21.777097723531593</c:v>
                </c:pt>
                <c:pt idx="2912">
                  <c:v>21.77709772353159</c:v>
                </c:pt>
                <c:pt idx="2913">
                  <c:v>21.777097723531597</c:v>
                </c:pt>
                <c:pt idx="2914">
                  <c:v>21.777097723531593</c:v>
                </c:pt>
                <c:pt idx="2915">
                  <c:v>21.77709772353159</c:v>
                </c:pt>
                <c:pt idx="2916">
                  <c:v>21.777097723531597</c:v>
                </c:pt>
                <c:pt idx="2917">
                  <c:v>21.777097723531586</c:v>
                </c:pt>
                <c:pt idx="2918">
                  <c:v>21.77709772353159</c:v>
                </c:pt>
                <c:pt idx="2919">
                  <c:v>21.777097723531579</c:v>
                </c:pt>
                <c:pt idx="2920">
                  <c:v>21.777097723531583</c:v>
                </c:pt>
                <c:pt idx="2921">
                  <c:v>21.777097723531597</c:v>
                </c:pt>
                <c:pt idx="2922">
                  <c:v>21.7770977235316</c:v>
                </c:pt>
                <c:pt idx="2923">
                  <c:v>21.777097723531597</c:v>
                </c:pt>
                <c:pt idx="2924">
                  <c:v>21.777097723531583</c:v>
                </c:pt>
                <c:pt idx="2925">
                  <c:v>21.777097723531583</c:v>
                </c:pt>
                <c:pt idx="2926">
                  <c:v>21.777097723531597</c:v>
                </c:pt>
                <c:pt idx="2927">
                  <c:v>21.777097723531593</c:v>
                </c:pt>
                <c:pt idx="2928">
                  <c:v>21.777097723531586</c:v>
                </c:pt>
                <c:pt idx="2929">
                  <c:v>21.777097723531579</c:v>
                </c:pt>
                <c:pt idx="2930">
                  <c:v>21.777097723531597</c:v>
                </c:pt>
                <c:pt idx="2931">
                  <c:v>21.777097723531593</c:v>
                </c:pt>
                <c:pt idx="2932">
                  <c:v>21.777097723531593</c:v>
                </c:pt>
                <c:pt idx="2933">
                  <c:v>21.777097723531593</c:v>
                </c:pt>
                <c:pt idx="2934">
                  <c:v>21.777097723531586</c:v>
                </c:pt>
                <c:pt idx="2935">
                  <c:v>21.777097723531607</c:v>
                </c:pt>
                <c:pt idx="2936">
                  <c:v>21.77709772353159</c:v>
                </c:pt>
                <c:pt idx="2937">
                  <c:v>21.777097723531593</c:v>
                </c:pt>
                <c:pt idx="2938">
                  <c:v>21.7770977235316</c:v>
                </c:pt>
                <c:pt idx="2939">
                  <c:v>21.777097723531586</c:v>
                </c:pt>
                <c:pt idx="2940">
                  <c:v>21.77709772353159</c:v>
                </c:pt>
                <c:pt idx="2941">
                  <c:v>21.777097723531593</c:v>
                </c:pt>
                <c:pt idx="2942">
                  <c:v>21.777097723531586</c:v>
                </c:pt>
                <c:pt idx="2943">
                  <c:v>21.77709772353159</c:v>
                </c:pt>
                <c:pt idx="2944">
                  <c:v>21.677041048196958</c:v>
                </c:pt>
                <c:pt idx="2945">
                  <c:v>21.677041048196948</c:v>
                </c:pt>
                <c:pt idx="2946">
                  <c:v>21.677041048196948</c:v>
                </c:pt>
                <c:pt idx="2947">
                  <c:v>21.677041048196958</c:v>
                </c:pt>
                <c:pt idx="2948">
                  <c:v>21.677041048196966</c:v>
                </c:pt>
                <c:pt idx="2949">
                  <c:v>21.677041048196948</c:v>
                </c:pt>
                <c:pt idx="2950">
                  <c:v>21.677041048196966</c:v>
                </c:pt>
                <c:pt idx="2951">
                  <c:v>21.677041048196944</c:v>
                </c:pt>
                <c:pt idx="2952">
                  <c:v>21.677041048196951</c:v>
                </c:pt>
                <c:pt idx="2953">
                  <c:v>21.677041048196951</c:v>
                </c:pt>
                <c:pt idx="2954">
                  <c:v>21.677041048196948</c:v>
                </c:pt>
                <c:pt idx="2955">
                  <c:v>21.677041048196966</c:v>
                </c:pt>
                <c:pt idx="2956">
                  <c:v>21.677041048196962</c:v>
                </c:pt>
                <c:pt idx="2957">
                  <c:v>21.677041048196948</c:v>
                </c:pt>
                <c:pt idx="2958">
                  <c:v>21.677041048196948</c:v>
                </c:pt>
                <c:pt idx="2959">
                  <c:v>21.677041048196958</c:v>
                </c:pt>
                <c:pt idx="2960">
                  <c:v>21.677041048196962</c:v>
                </c:pt>
                <c:pt idx="2961">
                  <c:v>21.677041048196958</c:v>
                </c:pt>
                <c:pt idx="2962">
                  <c:v>21.677041048196958</c:v>
                </c:pt>
                <c:pt idx="2963">
                  <c:v>21.677041048196966</c:v>
                </c:pt>
                <c:pt idx="2964">
                  <c:v>21.677041048196958</c:v>
                </c:pt>
                <c:pt idx="2965">
                  <c:v>21.677041048196951</c:v>
                </c:pt>
                <c:pt idx="2966">
                  <c:v>21.677041048196941</c:v>
                </c:pt>
                <c:pt idx="2967">
                  <c:v>21.677041048196966</c:v>
                </c:pt>
                <c:pt idx="2968">
                  <c:v>21.677041048196951</c:v>
                </c:pt>
                <c:pt idx="2969">
                  <c:v>21.677041048196951</c:v>
                </c:pt>
                <c:pt idx="2970">
                  <c:v>21.677041048196948</c:v>
                </c:pt>
                <c:pt idx="2971">
                  <c:v>21.677041048196958</c:v>
                </c:pt>
                <c:pt idx="2972">
                  <c:v>21.677041048196948</c:v>
                </c:pt>
                <c:pt idx="2973">
                  <c:v>21.677041048196958</c:v>
                </c:pt>
                <c:pt idx="2974">
                  <c:v>21.677041048196962</c:v>
                </c:pt>
                <c:pt idx="2975">
                  <c:v>21.677041048196969</c:v>
                </c:pt>
                <c:pt idx="2976">
                  <c:v>21.677041048196955</c:v>
                </c:pt>
                <c:pt idx="2977">
                  <c:v>21.677041048196958</c:v>
                </c:pt>
                <c:pt idx="2978">
                  <c:v>21.677041048196962</c:v>
                </c:pt>
                <c:pt idx="2979">
                  <c:v>21.677041048196951</c:v>
                </c:pt>
                <c:pt idx="2980">
                  <c:v>21.677041048196944</c:v>
                </c:pt>
                <c:pt idx="2981">
                  <c:v>21.677041048196955</c:v>
                </c:pt>
                <c:pt idx="2982">
                  <c:v>21.677041048196948</c:v>
                </c:pt>
                <c:pt idx="2983">
                  <c:v>21.677041048196958</c:v>
                </c:pt>
                <c:pt idx="2984">
                  <c:v>21.677041048196951</c:v>
                </c:pt>
                <c:pt idx="2985">
                  <c:v>21.677041048196951</c:v>
                </c:pt>
                <c:pt idx="2986">
                  <c:v>21.677041048196951</c:v>
                </c:pt>
                <c:pt idx="2987">
                  <c:v>21.677041048196962</c:v>
                </c:pt>
                <c:pt idx="2988">
                  <c:v>21.677041048196958</c:v>
                </c:pt>
                <c:pt idx="2989">
                  <c:v>21.677041048196951</c:v>
                </c:pt>
                <c:pt idx="2990">
                  <c:v>21.677041048196969</c:v>
                </c:pt>
                <c:pt idx="2991">
                  <c:v>21.577444091526655</c:v>
                </c:pt>
                <c:pt idx="2992">
                  <c:v>21.577444091526658</c:v>
                </c:pt>
                <c:pt idx="2993">
                  <c:v>21.577444091526647</c:v>
                </c:pt>
                <c:pt idx="2994">
                  <c:v>21.577444091526651</c:v>
                </c:pt>
                <c:pt idx="2995">
                  <c:v>21.577444091526644</c:v>
                </c:pt>
                <c:pt idx="2996">
                  <c:v>21.577444091526665</c:v>
                </c:pt>
                <c:pt idx="2997">
                  <c:v>21.577444091526669</c:v>
                </c:pt>
                <c:pt idx="2998">
                  <c:v>21.577444091526662</c:v>
                </c:pt>
                <c:pt idx="2999">
                  <c:v>21.57744409152664</c:v>
                </c:pt>
                <c:pt idx="3000">
                  <c:v>21.577444091526662</c:v>
                </c:pt>
                <c:pt idx="3001">
                  <c:v>21.577444091526651</c:v>
                </c:pt>
                <c:pt idx="3002">
                  <c:v>21.577444091526662</c:v>
                </c:pt>
                <c:pt idx="3003">
                  <c:v>21.577444091526662</c:v>
                </c:pt>
                <c:pt idx="3004">
                  <c:v>21.577444091526644</c:v>
                </c:pt>
                <c:pt idx="3005">
                  <c:v>21.577444091526655</c:v>
                </c:pt>
                <c:pt idx="3006">
                  <c:v>21.577444091526644</c:v>
                </c:pt>
                <c:pt idx="3007">
                  <c:v>21.577444091526647</c:v>
                </c:pt>
                <c:pt idx="3008">
                  <c:v>21.577444091526651</c:v>
                </c:pt>
                <c:pt idx="3009">
                  <c:v>21.577444091526655</c:v>
                </c:pt>
                <c:pt idx="3010">
                  <c:v>21.577444091526658</c:v>
                </c:pt>
                <c:pt idx="3011">
                  <c:v>21.577444091526647</c:v>
                </c:pt>
                <c:pt idx="3012">
                  <c:v>21.577444091526665</c:v>
                </c:pt>
                <c:pt idx="3013">
                  <c:v>21.577444091526662</c:v>
                </c:pt>
                <c:pt idx="3014">
                  <c:v>21.577444091526662</c:v>
                </c:pt>
                <c:pt idx="3015">
                  <c:v>21.577444091526655</c:v>
                </c:pt>
                <c:pt idx="3016">
                  <c:v>21.577444091526658</c:v>
                </c:pt>
                <c:pt idx="3017">
                  <c:v>21.577444091526662</c:v>
                </c:pt>
                <c:pt idx="3018">
                  <c:v>21.577444091526644</c:v>
                </c:pt>
                <c:pt idx="3019">
                  <c:v>21.577444091526669</c:v>
                </c:pt>
                <c:pt idx="3020">
                  <c:v>21.577444091526655</c:v>
                </c:pt>
                <c:pt idx="3021">
                  <c:v>21.577444091526655</c:v>
                </c:pt>
                <c:pt idx="3022">
                  <c:v>21.577444091526672</c:v>
                </c:pt>
                <c:pt idx="3023">
                  <c:v>21.577444091526655</c:v>
                </c:pt>
                <c:pt idx="3024">
                  <c:v>21.47830474130534</c:v>
                </c:pt>
                <c:pt idx="3025">
                  <c:v>21.478304741305323</c:v>
                </c:pt>
                <c:pt idx="3026">
                  <c:v>21.47830474130533</c:v>
                </c:pt>
                <c:pt idx="3027">
                  <c:v>21.47830474130533</c:v>
                </c:pt>
                <c:pt idx="3028">
                  <c:v>21.47830474130533</c:v>
                </c:pt>
                <c:pt idx="3029">
                  <c:v>21.478304741305333</c:v>
                </c:pt>
                <c:pt idx="3030">
                  <c:v>21.478304741305333</c:v>
                </c:pt>
                <c:pt idx="3031">
                  <c:v>21.478304741305337</c:v>
                </c:pt>
                <c:pt idx="3032">
                  <c:v>21.47830474130533</c:v>
                </c:pt>
                <c:pt idx="3033">
                  <c:v>21.478304741305333</c:v>
                </c:pt>
                <c:pt idx="3034">
                  <c:v>21.47830474130533</c:v>
                </c:pt>
                <c:pt idx="3035">
                  <c:v>21.478304741305319</c:v>
                </c:pt>
                <c:pt idx="3036">
                  <c:v>21.47830474130533</c:v>
                </c:pt>
                <c:pt idx="3037">
                  <c:v>21.47830474130534</c:v>
                </c:pt>
                <c:pt idx="3038">
                  <c:v>21.478304741305326</c:v>
                </c:pt>
                <c:pt idx="3039">
                  <c:v>21.47830474130533</c:v>
                </c:pt>
                <c:pt idx="3040">
                  <c:v>21.47830474130533</c:v>
                </c:pt>
                <c:pt idx="3041">
                  <c:v>21.47830474130534</c:v>
                </c:pt>
                <c:pt idx="3042">
                  <c:v>21.47830474130534</c:v>
                </c:pt>
                <c:pt idx="3043">
                  <c:v>21.478304741305344</c:v>
                </c:pt>
                <c:pt idx="3044">
                  <c:v>21.47830474130533</c:v>
                </c:pt>
                <c:pt idx="3045">
                  <c:v>21.47830474130533</c:v>
                </c:pt>
                <c:pt idx="3046">
                  <c:v>21.478304741305333</c:v>
                </c:pt>
                <c:pt idx="3047">
                  <c:v>21.478304741305337</c:v>
                </c:pt>
                <c:pt idx="3048">
                  <c:v>21.478304741305323</c:v>
                </c:pt>
                <c:pt idx="3049">
                  <c:v>21.478304741305333</c:v>
                </c:pt>
                <c:pt idx="3050">
                  <c:v>21.478304741305333</c:v>
                </c:pt>
                <c:pt idx="3051">
                  <c:v>21.47830474130534</c:v>
                </c:pt>
                <c:pt idx="3052">
                  <c:v>21.478304741305326</c:v>
                </c:pt>
                <c:pt idx="3053">
                  <c:v>21.47830474130533</c:v>
                </c:pt>
                <c:pt idx="3054">
                  <c:v>21.47830474130533</c:v>
                </c:pt>
                <c:pt idx="3055">
                  <c:v>21.478304741305333</c:v>
                </c:pt>
                <c:pt idx="3056">
                  <c:v>21.478304741305333</c:v>
                </c:pt>
                <c:pt idx="3057">
                  <c:v>21.478304741305326</c:v>
                </c:pt>
                <c:pt idx="3058">
                  <c:v>21.478304741305344</c:v>
                </c:pt>
                <c:pt idx="3059">
                  <c:v>21.478304741305333</c:v>
                </c:pt>
                <c:pt idx="3060">
                  <c:v>21.478304741305337</c:v>
                </c:pt>
                <c:pt idx="3061">
                  <c:v>21.478304741305326</c:v>
                </c:pt>
                <c:pt idx="3062">
                  <c:v>21.47830474130534</c:v>
                </c:pt>
                <c:pt idx="3063">
                  <c:v>21.478304741305333</c:v>
                </c:pt>
                <c:pt idx="3064">
                  <c:v>21.478304741305326</c:v>
                </c:pt>
                <c:pt idx="3065">
                  <c:v>21.478304741305337</c:v>
                </c:pt>
                <c:pt idx="3066">
                  <c:v>21.478304741305337</c:v>
                </c:pt>
                <c:pt idx="3067">
                  <c:v>21.478304741305337</c:v>
                </c:pt>
                <c:pt idx="3068">
                  <c:v>21.47830474130533</c:v>
                </c:pt>
                <c:pt idx="3069">
                  <c:v>21.47830474130534</c:v>
                </c:pt>
                <c:pt idx="3070">
                  <c:v>21.478304741305333</c:v>
                </c:pt>
                <c:pt idx="3071">
                  <c:v>21.478304741305337</c:v>
                </c:pt>
                <c:pt idx="3072">
                  <c:v>21.47830474130534</c:v>
                </c:pt>
                <c:pt idx="3073">
                  <c:v>21.478304741305319</c:v>
                </c:pt>
                <c:pt idx="3074">
                  <c:v>21.478304741305333</c:v>
                </c:pt>
                <c:pt idx="3075">
                  <c:v>21.37962089502231</c:v>
                </c:pt>
                <c:pt idx="3076">
                  <c:v>21.37962089502232</c:v>
                </c:pt>
                <c:pt idx="3077">
                  <c:v>21.379620895022317</c:v>
                </c:pt>
                <c:pt idx="3078">
                  <c:v>21.37962089502232</c:v>
                </c:pt>
                <c:pt idx="3079">
                  <c:v>21.379620895022313</c:v>
                </c:pt>
                <c:pt idx="3080">
                  <c:v>21.379620895022313</c:v>
                </c:pt>
                <c:pt idx="3081">
                  <c:v>21.379620895022313</c:v>
                </c:pt>
                <c:pt idx="3082">
                  <c:v>21.379620895022317</c:v>
                </c:pt>
                <c:pt idx="3083">
                  <c:v>21.379620895022324</c:v>
                </c:pt>
                <c:pt idx="3084">
                  <c:v>21.379620895022324</c:v>
                </c:pt>
                <c:pt idx="3085">
                  <c:v>21.379620895022327</c:v>
                </c:pt>
                <c:pt idx="3086">
                  <c:v>21.379620895022324</c:v>
                </c:pt>
                <c:pt idx="3087">
                  <c:v>21.379620895022313</c:v>
                </c:pt>
                <c:pt idx="3088">
                  <c:v>21.379620895022306</c:v>
                </c:pt>
                <c:pt idx="3089">
                  <c:v>21.37962089502231</c:v>
                </c:pt>
                <c:pt idx="3090">
                  <c:v>21.37962089502231</c:v>
                </c:pt>
                <c:pt idx="3091">
                  <c:v>21.379620895022317</c:v>
                </c:pt>
                <c:pt idx="3092">
                  <c:v>21.379620895022317</c:v>
                </c:pt>
                <c:pt idx="3093">
                  <c:v>21.379620895022317</c:v>
                </c:pt>
                <c:pt idx="3094">
                  <c:v>21.379620895022327</c:v>
                </c:pt>
                <c:pt idx="3095">
                  <c:v>21.379620895022313</c:v>
                </c:pt>
                <c:pt idx="3096">
                  <c:v>21.379620895022313</c:v>
                </c:pt>
                <c:pt idx="3097">
                  <c:v>21.379620895022303</c:v>
                </c:pt>
                <c:pt idx="3098">
                  <c:v>21.37962089502231</c:v>
                </c:pt>
                <c:pt idx="3099">
                  <c:v>21.379620895022306</c:v>
                </c:pt>
                <c:pt idx="3100">
                  <c:v>21.379620895022313</c:v>
                </c:pt>
                <c:pt idx="3101">
                  <c:v>21.379620895022324</c:v>
                </c:pt>
                <c:pt idx="3102">
                  <c:v>21.37962089502231</c:v>
                </c:pt>
                <c:pt idx="3103">
                  <c:v>21.379620895022324</c:v>
                </c:pt>
                <c:pt idx="3104">
                  <c:v>21.37962089502232</c:v>
                </c:pt>
                <c:pt idx="3105">
                  <c:v>21.379620895022317</c:v>
                </c:pt>
                <c:pt idx="3106">
                  <c:v>21.379620895022306</c:v>
                </c:pt>
                <c:pt idx="3107">
                  <c:v>21.379620895022313</c:v>
                </c:pt>
                <c:pt idx="3108">
                  <c:v>21.37962089502232</c:v>
                </c:pt>
                <c:pt idx="3109">
                  <c:v>21.379620895022317</c:v>
                </c:pt>
                <c:pt idx="3110">
                  <c:v>21.379620895022331</c:v>
                </c:pt>
                <c:pt idx="3111">
                  <c:v>21.37962089502232</c:v>
                </c:pt>
                <c:pt idx="3112">
                  <c:v>21.379620895022313</c:v>
                </c:pt>
                <c:pt idx="3113">
                  <c:v>21.37962089502231</c:v>
                </c:pt>
                <c:pt idx="3114">
                  <c:v>21.379620895022317</c:v>
                </c:pt>
                <c:pt idx="3115">
                  <c:v>21.379620895022324</c:v>
                </c:pt>
                <c:pt idx="3116">
                  <c:v>21.37962089502231</c:v>
                </c:pt>
                <c:pt idx="3117">
                  <c:v>21.379620895022313</c:v>
                </c:pt>
                <c:pt idx="3118">
                  <c:v>21.379620895022313</c:v>
                </c:pt>
                <c:pt idx="3119">
                  <c:v>21.37962089502232</c:v>
                </c:pt>
                <c:pt idx="3120">
                  <c:v>21.37962089502232</c:v>
                </c:pt>
                <c:pt idx="3121">
                  <c:v>21.379620895022317</c:v>
                </c:pt>
                <c:pt idx="3122">
                  <c:v>21.37962089502232</c:v>
                </c:pt>
                <c:pt idx="3123">
                  <c:v>21.379620895022313</c:v>
                </c:pt>
                <c:pt idx="3124">
                  <c:v>21.37962089502232</c:v>
                </c:pt>
                <c:pt idx="3125">
                  <c:v>21.379620895022306</c:v>
                </c:pt>
                <c:pt idx="3126">
                  <c:v>21.379620895022317</c:v>
                </c:pt>
                <c:pt idx="3127">
                  <c:v>21.379620895022313</c:v>
                </c:pt>
                <c:pt idx="3128">
                  <c:v>21.379620895022313</c:v>
                </c:pt>
                <c:pt idx="3129">
                  <c:v>21.37962089502231</c:v>
                </c:pt>
                <c:pt idx="3130">
                  <c:v>21.37962089502231</c:v>
                </c:pt>
                <c:pt idx="3131">
                  <c:v>21.379620895022306</c:v>
                </c:pt>
                <c:pt idx="3132">
                  <c:v>21.379620895022317</c:v>
                </c:pt>
                <c:pt idx="3133">
                  <c:v>21.379620895022313</c:v>
                </c:pt>
                <c:pt idx="3134">
                  <c:v>21.379620895022313</c:v>
                </c:pt>
                <c:pt idx="3135">
                  <c:v>21.37962089502232</c:v>
                </c:pt>
                <c:pt idx="3136">
                  <c:v>21.379620895022306</c:v>
                </c:pt>
                <c:pt idx="3137">
                  <c:v>21.379620895022327</c:v>
                </c:pt>
                <c:pt idx="3138">
                  <c:v>21.379620895022313</c:v>
                </c:pt>
                <c:pt idx="3139">
                  <c:v>21.37962089502232</c:v>
                </c:pt>
                <c:pt idx="3140">
                  <c:v>21.37962089502232</c:v>
                </c:pt>
                <c:pt idx="3141">
                  <c:v>21.379620895022317</c:v>
                </c:pt>
                <c:pt idx="3142">
                  <c:v>21.281390459827119</c:v>
                </c:pt>
                <c:pt idx="3143">
                  <c:v>21.281390459827119</c:v>
                </c:pt>
                <c:pt idx="3144">
                  <c:v>21.281390459827119</c:v>
                </c:pt>
                <c:pt idx="3145">
                  <c:v>21.281390459827115</c:v>
                </c:pt>
                <c:pt idx="3146">
                  <c:v>21.281390459827108</c:v>
                </c:pt>
                <c:pt idx="3147">
                  <c:v>21.281390459827115</c:v>
                </c:pt>
                <c:pt idx="3148">
                  <c:v>21.281390459827126</c:v>
                </c:pt>
                <c:pt idx="3149">
                  <c:v>21.281390459827119</c:v>
                </c:pt>
                <c:pt idx="3150">
                  <c:v>21.281390459827115</c:v>
                </c:pt>
                <c:pt idx="3151">
                  <c:v>21.281390459827122</c:v>
                </c:pt>
                <c:pt idx="3152">
                  <c:v>21.281390459827122</c:v>
                </c:pt>
                <c:pt idx="3153">
                  <c:v>21.281390459827126</c:v>
                </c:pt>
                <c:pt idx="3154">
                  <c:v>21.281390459827112</c:v>
                </c:pt>
                <c:pt idx="3155">
                  <c:v>21.281390459827115</c:v>
                </c:pt>
                <c:pt idx="3156">
                  <c:v>21.281390459827115</c:v>
                </c:pt>
                <c:pt idx="3157">
                  <c:v>21.281390459827104</c:v>
                </c:pt>
                <c:pt idx="3158">
                  <c:v>21.281390459827115</c:v>
                </c:pt>
                <c:pt idx="3159">
                  <c:v>21.281390459827122</c:v>
                </c:pt>
                <c:pt idx="3160">
                  <c:v>21.281390459827122</c:v>
                </c:pt>
                <c:pt idx="3161">
                  <c:v>21.281390459827119</c:v>
                </c:pt>
                <c:pt idx="3162">
                  <c:v>21.281390459827108</c:v>
                </c:pt>
                <c:pt idx="3163">
                  <c:v>21.281390459827129</c:v>
                </c:pt>
                <c:pt idx="3164">
                  <c:v>21.281390459827108</c:v>
                </c:pt>
                <c:pt idx="3165">
                  <c:v>21.281390459827112</c:v>
                </c:pt>
                <c:pt idx="3166">
                  <c:v>21.281390459827108</c:v>
                </c:pt>
                <c:pt idx="3167">
                  <c:v>21.281390459827115</c:v>
                </c:pt>
                <c:pt idx="3168">
                  <c:v>21.281390459827126</c:v>
                </c:pt>
                <c:pt idx="3169">
                  <c:v>21.281390459827119</c:v>
                </c:pt>
                <c:pt idx="3170">
                  <c:v>21.281390459827122</c:v>
                </c:pt>
                <c:pt idx="3171">
                  <c:v>21.281390459827122</c:v>
                </c:pt>
                <c:pt idx="3172">
                  <c:v>21.281390459827104</c:v>
                </c:pt>
                <c:pt idx="3173">
                  <c:v>21.281390459827112</c:v>
                </c:pt>
                <c:pt idx="3174">
                  <c:v>21.281390459827119</c:v>
                </c:pt>
                <c:pt idx="3175">
                  <c:v>21.281390459827119</c:v>
                </c:pt>
                <c:pt idx="3176">
                  <c:v>21.281390459827126</c:v>
                </c:pt>
                <c:pt idx="3177">
                  <c:v>21.281390459827119</c:v>
                </c:pt>
                <c:pt idx="3178">
                  <c:v>21.281390459827119</c:v>
                </c:pt>
                <c:pt idx="3179">
                  <c:v>21.281390459827112</c:v>
                </c:pt>
                <c:pt idx="3180">
                  <c:v>21.281390459827115</c:v>
                </c:pt>
                <c:pt idx="3181">
                  <c:v>21.281390459827119</c:v>
                </c:pt>
                <c:pt idx="3182">
                  <c:v>21.281390459827122</c:v>
                </c:pt>
                <c:pt idx="3183">
                  <c:v>21.281390459827115</c:v>
                </c:pt>
                <c:pt idx="3184">
                  <c:v>21.281390459827119</c:v>
                </c:pt>
                <c:pt idx="3185">
                  <c:v>21.281390459827119</c:v>
                </c:pt>
                <c:pt idx="3186">
                  <c:v>21.281390459827122</c:v>
                </c:pt>
                <c:pt idx="3187">
                  <c:v>21.183611352485016</c:v>
                </c:pt>
                <c:pt idx="3188">
                  <c:v>21.183611352485027</c:v>
                </c:pt>
                <c:pt idx="3189">
                  <c:v>21.183611352485016</c:v>
                </c:pt>
                <c:pt idx="3190">
                  <c:v>21.183611352485023</c:v>
                </c:pt>
                <c:pt idx="3191">
                  <c:v>21.183611352485006</c:v>
                </c:pt>
                <c:pt idx="3192">
                  <c:v>21.183611352485023</c:v>
                </c:pt>
                <c:pt idx="3193">
                  <c:v>21.183611352485013</c:v>
                </c:pt>
                <c:pt idx="3194">
                  <c:v>21.183611352485016</c:v>
                </c:pt>
                <c:pt idx="3195">
                  <c:v>21.183611352485013</c:v>
                </c:pt>
                <c:pt idx="3196">
                  <c:v>21.183611352485027</c:v>
                </c:pt>
                <c:pt idx="3197">
                  <c:v>21.183611352485023</c:v>
                </c:pt>
                <c:pt idx="3198">
                  <c:v>21.183611352485016</c:v>
                </c:pt>
                <c:pt idx="3199">
                  <c:v>21.183611352485013</c:v>
                </c:pt>
                <c:pt idx="3200">
                  <c:v>21.18361135248502</c:v>
                </c:pt>
                <c:pt idx="3201">
                  <c:v>21.183611352485023</c:v>
                </c:pt>
                <c:pt idx="3202">
                  <c:v>21.183611352485009</c:v>
                </c:pt>
                <c:pt idx="3203">
                  <c:v>21.183611352485016</c:v>
                </c:pt>
                <c:pt idx="3204">
                  <c:v>21.183611352485009</c:v>
                </c:pt>
                <c:pt idx="3205">
                  <c:v>21.183611352485027</c:v>
                </c:pt>
                <c:pt idx="3206">
                  <c:v>21.183611352485016</c:v>
                </c:pt>
                <c:pt idx="3207">
                  <c:v>21.183611352485041</c:v>
                </c:pt>
                <c:pt idx="3208">
                  <c:v>21.183611352485023</c:v>
                </c:pt>
                <c:pt idx="3209">
                  <c:v>21.183611352485006</c:v>
                </c:pt>
                <c:pt idx="3210">
                  <c:v>21.183611352485027</c:v>
                </c:pt>
                <c:pt idx="3211">
                  <c:v>21.183611352485023</c:v>
                </c:pt>
                <c:pt idx="3212">
                  <c:v>21.183611352485013</c:v>
                </c:pt>
                <c:pt idx="3213">
                  <c:v>21.18361135248502</c:v>
                </c:pt>
                <c:pt idx="3214">
                  <c:v>21.183611352485027</c:v>
                </c:pt>
                <c:pt idx="3215">
                  <c:v>21.183611352485016</c:v>
                </c:pt>
                <c:pt idx="3216">
                  <c:v>21.183611352485027</c:v>
                </c:pt>
                <c:pt idx="3217">
                  <c:v>21.183611352485013</c:v>
                </c:pt>
                <c:pt idx="3218">
                  <c:v>21.183611352485013</c:v>
                </c:pt>
                <c:pt idx="3219">
                  <c:v>21.183611352485016</c:v>
                </c:pt>
                <c:pt idx="3220">
                  <c:v>21.183611352485023</c:v>
                </c:pt>
                <c:pt idx="3221">
                  <c:v>21.18361135248502</c:v>
                </c:pt>
                <c:pt idx="3222">
                  <c:v>21.183611352485009</c:v>
                </c:pt>
                <c:pt idx="3223">
                  <c:v>21.183611352485013</c:v>
                </c:pt>
                <c:pt idx="3224">
                  <c:v>21.183611352485016</c:v>
                </c:pt>
                <c:pt idx="3225">
                  <c:v>21.183611352485027</c:v>
                </c:pt>
                <c:pt idx="3226">
                  <c:v>21.086281499332888</c:v>
                </c:pt>
                <c:pt idx="3227">
                  <c:v>21.086281499332905</c:v>
                </c:pt>
                <c:pt idx="3228">
                  <c:v>21.086281499332891</c:v>
                </c:pt>
                <c:pt idx="3229">
                  <c:v>21.086281499332905</c:v>
                </c:pt>
                <c:pt idx="3230">
                  <c:v>21.086281499332888</c:v>
                </c:pt>
                <c:pt idx="3231">
                  <c:v>21.086281499332898</c:v>
                </c:pt>
                <c:pt idx="3232">
                  <c:v>21.086281499332888</c:v>
                </c:pt>
                <c:pt idx="3233">
                  <c:v>21.086281499332905</c:v>
                </c:pt>
                <c:pt idx="3234">
                  <c:v>21.086281499332898</c:v>
                </c:pt>
                <c:pt idx="3235">
                  <c:v>21.086281499332895</c:v>
                </c:pt>
                <c:pt idx="3236">
                  <c:v>21.086281499332905</c:v>
                </c:pt>
                <c:pt idx="3237">
                  <c:v>21.086281499332898</c:v>
                </c:pt>
                <c:pt idx="3238">
                  <c:v>21.086281499332891</c:v>
                </c:pt>
                <c:pt idx="3239">
                  <c:v>21.086281499332902</c:v>
                </c:pt>
                <c:pt idx="3240">
                  <c:v>21.086281499332909</c:v>
                </c:pt>
                <c:pt idx="3241">
                  <c:v>21.086281499332909</c:v>
                </c:pt>
                <c:pt idx="3242">
                  <c:v>21.086281499332898</c:v>
                </c:pt>
                <c:pt idx="3243">
                  <c:v>21.086281499332895</c:v>
                </c:pt>
                <c:pt idx="3244">
                  <c:v>21.086281499332902</c:v>
                </c:pt>
                <c:pt idx="3245">
                  <c:v>21.086281499332888</c:v>
                </c:pt>
                <c:pt idx="3246">
                  <c:v>21.086281499332902</c:v>
                </c:pt>
                <c:pt idx="3247">
                  <c:v>21.086281499332891</c:v>
                </c:pt>
                <c:pt idx="3248">
                  <c:v>21.086281499332888</c:v>
                </c:pt>
                <c:pt idx="3249">
                  <c:v>21.086281499332884</c:v>
                </c:pt>
                <c:pt idx="3250">
                  <c:v>21.086281499332888</c:v>
                </c:pt>
                <c:pt idx="3251">
                  <c:v>21.086281499332888</c:v>
                </c:pt>
                <c:pt idx="3252">
                  <c:v>21.086281499332902</c:v>
                </c:pt>
                <c:pt idx="3253">
                  <c:v>21.086281499332895</c:v>
                </c:pt>
                <c:pt idx="3254">
                  <c:v>21.086281499332902</c:v>
                </c:pt>
                <c:pt idx="3255">
                  <c:v>21.086281499332898</c:v>
                </c:pt>
                <c:pt idx="3256">
                  <c:v>21.086281499332902</c:v>
                </c:pt>
                <c:pt idx="3257">
                  <c:v>21.086281499332895</c:v>
                </c:pt>
                <c:pt idx="3258">
                  <c:v>21.086281499332902</c:v>
                </c:pt>
                <c:pt idx="3259">
                  <c:v>21.086281499332902</c:v>
                </c:pt>
                <c:pt idx="3260">
                  <c:v>21.086281499332888</c:v>
                </c:pt>
                <c:pt idx="3261">
                  <c:v>21.086281499332895</c:v>
                </c:pt>
                <c:pt idx="3262">
                  <c:v>21.086281499332895</c:v>
                </c:pt>
                <c:pt idx="3263">
                  <c:v>21.08628149933288</c:v>
                </c:pt>
                <c:pt idx="3264">
                  <c:v>21.086281499332891</c:v>
                </c:pt>
                <c:pt idx="3265">
                  <c:v>21.086281499332905</c:v>
                </c:pt>
                <c:pt idx="3266">
                  <c:v>21.086281499332888</c:v>
                </c:pt>
                <c:pt idx="3267">
                  <c:v>21.086281499332905</c:v>
                </c:pt>
                <c:pt idx="3268">
                  <c:v>21.086281499332888</c:v>
                </c:pt>
                <c:pt idx="3269">
                  <c:v>21.086281499332895</c:v>
                </c:pt>
                <c:pt idx="3270">
                  <c:v>21.086281499332891</c:v>
                </c:pt>
                <c:pt idx="3271">
                  <c:v>21.086281499332898</c:v>
                </c:pt>
                <c:pt idx="3272">
                  <c:v>21.086281499332891</c:v>
                </c:pt>
                <c:pt idx="3273">
                  <c:v>21.086281499332898</c:v>
                </c:pt>
                <c:pt idx="3274">
                  <c:v>21.086281499332898</c:v>
                </c:pt>
                <c:pt idx="3275">
                  <c:v>21.086281499332898</c:v>
                </c:pt>
                <c:pt idx="3276">
                  <c:v>21.086281499332895</c:v>
                </c:pt>
                <c:pt idx="3277">
                  <c:v>20.98939883623526</c:v>
                </c:pt>
                <c:pt idx="3278">
                  <c:v>20.989398836235246</c:v>
                </c:pt>
                <c:pt idx="3279">
                  <c:v>20.989398836235235</c:v>
                </c:pt>
                <c:pt idx="3280">
                  <c:v>20.989398836235239</c:v>
                </c:pt>
                <c:pt idx="3281">
                  <c:v>20.989398836235239</c:v>
                </c:pt>
                <c:pt idx="3282">
                  <c:v>20.989398836235253</c:v>
                </c:pt>
                <c:pt idx="3283">
                  <c:v>20.989398836235257</c:v>
                </c:pt>
                <c:pt idx="3284">
                  <c:v>20.989398836235246</c:v>
                </c:pt>
                <c:pt idx="3285">
                  <c:v>20.989398836235239</c:v>
                </c:pt>
                <c:pt idx="3286">
                  <c:v>20.989398836235242</c:v>
                </c:pt>
                <c:pt idx="3287">
                  <c:v>20.989398836235249</c:v>
                </c:pt>
                <c:pt idx="3288">
                  <c:v>20.989398836235232</c:v>
                </c:pt>
                <c:pt idx="3289">
                  <c:v>20.989398836235235</c:v>
                </c:pt>
                <c:pt idx="3290">
                  <c:v>20.989398836235239</c:v>
                </c:pt>
                <c:pt idx="3291">
                  <c:v>20.989398836235246</c:v>
                </c:pt>
                <c:pt idx="3292">
                  <c:v>20.989398836235246</c:v>
                </c:pt>
                <c:pt idx="3293">
                  <c:v>20.989398836235239</c:v>
                </c:pt>
                <c:pt idx="3294">
                  <c:v>20.989398836235249</c:v>
                </c:pt>
                <c:pt idx="3295">
                  <c:v>20.989398836235242</c:v>
                </c:pt>
                <c:pt idx="3296">
                  <c:v>20.989398836235249</c:v>
                </c:pt>
                <c:pt idx="3297">
                  <c:v>20.989398836235249</c:v>
                </c:pt>
                <c:pt idx="3298">
                  <c:v>20.989398836235239</c:v>
                </c:pt>
                <c:pt idx="3299">
                  <c:v>20.989398836235242</c:v>
                </c:pt>
                <c:pt idx="3300">
                  <c:v>20.989398836235249</c:v>
                </c:pt>
                <c:pt idx="3301">
                  <c:v>20.989398836235242</c:v>
                </c:pt>
                <c:pt idx="3302">
                  <c:v>20.989398836235242</c:v>
                </c:pt>
                <c:pt idx="3303">
                  <c:v>20.989398836235249</c:v>
                </c:pt>
                <c:pt idx="3304">
                  <c:v>20.98939883623526</c:v>
                </c:pt>
                <c:pt idx="3305">
                  <c:v>20.989398836235242</c:v>
                </c:pt>
                <c:pt idx="3306">
                  <c:v>20.989398836235253</c:v>
                </c:pt>
                <c:pt idx="3307">
                  <c:v>20.989398836235235</c:v>
                </c:pt>
                <c:pt idx="3308">
                  <c:v>20.989398836235235</c:v>
                </c:pt>
                <c:pt idx="3309">
                  <c:v>20.989398836235253</c:v>
                </c:pt>
                <c:pt idx="3310">
                  <c:v>20.989398836235239</c:v>
                </c:pt>
                <c:pt idx="3311">
                  <c:v>20.989398836235253</c:v>
                </c:pt>
                <c:pt idx="3312">
                  <c:v>20.989398836235249</c:v>
                </c:pt>
                <c:pt idx="3313">
                  <c:v>20.989398836235242</c:v>
                </c:pt>
                <c:pt idx="3314">
                  <c:v>20.989398836235246</c:v>
                </c:pt>
                <c:pt idx="3315">
                  <c:v>20.989398836235246</c:v>
                </c:pt>
                <c:pt idx="3316">
                  <c:v>20.989398836235249</c:v>
                </c:pt>
                <c:pt idx="3317">
                  <c:v>20.989398836235242</c:v>
                </c:pt>
                <c:pt idx="3318">
                  <c:v>20.989398836235239</c:v>
                </c:pt>
                <c:pt idx="3319">
                  <c:v>20.989398836235239</c:v>
                </c:pt>
                <c:pt idx="3320">
                  <c:v>20.989398836235239</c:v>
                </c:pt>
                <c:pt idx="3321">
                  <c:v>20.989398836235235</c:v>
                </c:pt>
                <c:pt idx="3322">
                  <c:v>20.989398836235246</c:v>
                </c:pt>
                <c:pt idx="3323">
                  <c:v>20.989398836235246</c:v>
                </c:pt>
                <c:pt idx="3324">
                  <c:v>20.989398836235239</c:v>
                </c:pt>
                <c:pt idx="3325">
                  <c:v>20.989398836235246</c:v>
                </c:pt>
                <c:pt idx="3326">
                  <c:v>20.989398836235246</c:v>
                </c:pt>
                <c:pt idx="3327">
                  <c:v>20.989398836235242</c:v>
                </c:pt>
                <c:pt idx="3328">
                  <c:v>20.989398836235257</c:v>
                </c:pt>
                <c:pt idx="3329">
                  <c:v>20.989398836235242</c:v>
                </c:pt>
                <c:pt idx="3330">
                  <c:v>20.892961308540393</c:v>
                </c:pt>
                <c:pt idx="3331">
                  <c:v>20.892961308540407</c:v>
                </c:pt>
                <c:pt idx="3332">
                  <c:v>20.892961308540407</c:v>
                </c:pt>
                <c:pt idx="3333">
                  <c:v>20.892961308540396</c:v>
                </c:pt>
                <c:pt idx="3334">
                  <c:v>20.892961308540396</c:v>
                </c:pt>
                <c:pt idx="3335">
                  <c:v>20.8929613085404</c:v>
                </c:pt>
                <c:pt idx="3336">
                  <c:v>20.892961308540407</c:v>
                </c:pt>
                <c:pt idx="3337">
                  <c:v>20.892961308540382</c:v>
                </c:pt>
                <c:pt idx="3338">
                  <c:v>20.8929613085404</c:v>
                </c:pt>
                <c:pt idx="3339">
                  <c:v>20.892961308540393</c:v>
                </c:pt>
                <c:pt idx="3340">
                  <c:v>20.892961308540393</c:v>
                </c:pt>
                <c:pt idx="3341">
                  <c:v>20.892961308540396</c:v>
                </c:pt>
                <c:pt idx="3342">
                  <c:v>20.892961308540404</c:v>
                </c:pt>
                <c:pt idx="3343">
                  <c:v>20.892961308540396</c:v>
                </c:pt>
                <c:pt idx="3344">
                  <c:v>20.892961308540404</c:v>
                </c:pt>
                <c:pt idx="3345">
                  <c:v>20.892961308540411</c:v>
                </c:pt>
                <c:pt idx="3346">
                  <c:v>20.892961308540411</c:v>
                </c:pt>
                <c:pt idx="3347">
                  <c:v>20.892961308540414</c:v>
                </c:pt>
                <c:pt idx="3348">
                  <c:v>20.892961308540404</c:v>
                </c:pt>
                <c:pt idx="3349">
                  <c:v>20.8929613085404</c:v>
                </c:pt>
                <c:pt idx="3350">
                  <c:v>20.892961308540411</c:v>
                </c:pt>
                <c:pt idx="3351">
                  <c:v>20.8929613085404</c:v>
                </c:pt>
                <c:pt idx="3352">
                  <c:v>20.892961308540404</c:v>
                </c:pt>
                <c:pt idx="3353">
                  <c:v>20.892961308540396</c:v>
                </c:pt>
                <c:pt idx="3354">
                  <c:v>20.8929613085404</c:v>
                </c:pt>
                <c:pt idx="3355">
                  <c:v>20.892961308540407</c:v>
                </c:pt>
                <c:pt idx="3356">
                  <c:v>20.892961308540411</c:v>
                </c:pt>
                <c:pt idx="3357">
                  <c:v>20.892961308540414</c:v>
                </c:pt>
                <c:pt idx="3358">
                  <c:v>20.892961308540396</c:v>
                </c:pt>
                <c:pt idx="3359">
                  <c:v>20.892961308540389</c:v>
                </c:pt>
                <c:pt idx="3360">
                  <c:v>20.892961308540404</c:v>
                </c:pt>
                <c:pt idx="3361">
                  <c:v>20.892961308540396</c:v>
                </c:pt>
                <c:pt idx="3362">
                  <c:v>20.892961308540393</c:v>
                </c:pt>
                <c:pt idx="3363">
                  <c:v>20.892961308540411</c:v>
                </c:pt>
                <c:pt idx="3364">
                  <c:v>20.892961308540393</c:v>
                </c:pt>
                <c:pt idx="3365">
                  <c:v>20.892961308540404</c:v>
                </c:pt>
                <c:pt idx="3366">
                  <c:v>20.892961308540411</c:v>
                </c:pt>
                <c:pt idx="3367">
                  <c:v>20.892961308540407</c:v>
                </c:pt>
                <c:pt idx="3368">
                  <c:v>20.892961308540396</c:v>
                </c:pt>
                <c:pt idx="3369">
                  <c:v>20.892961308540404</c:v>
                </c:pt>
                <c:pt idx="3370">
                  <c:v>20.8929613085404</c:v>
                </c:pt>
                <c:pt idx="3371">
                  <c:v>20.892961308540411</c:v>
                </c:pt>
                <c:pt idx="3372">
                  <c:v>20.892961308540411</c:v>
                </c:pt>
                <c:pt idx="3373">
                  <c:v>20.892961308540393</c:v>
                </c:pt>
                <c:pt idx="3374">
                  <c:v>20.8929613085404</c:v>
                </c:pt>
                <c:pt idx="3375">
                  <c:v>20.8929613085404</c:v>
                </c:pt>
                <c:pt idx="3376">
                  <c:v>20.892961308540411</c:v>
                </c:pt>
                <c:pt idx="3377">
                  <c:v>20.796966871036961</c:v>
                </c:pt>
                <c:pt idx="3378">
                  <c:v>20.79696687103695</c:v>
                </c:pt>
                <c:pt idx="3379">
                  <c:v>20.796966871036958</c:v>
                </c:pt>
                <c:pt idx="3380">
                  <c:v>20.796966871036943</c:v>
                </c:pt>
                <c:pt idx="3381">
                  <c:v>20.796966871036954</c:v>
                </c:pt>
                <c:pt idx="3382">
                  <c:v>20.796966871036943</c:v>
                </c:pt>
                <c:pt idx="3383">
                  <c:v>20.79696687103694</c:v>
                </c:pt>
                <c:pt idx="3384">
                  <c:v>20.79696687103694</c:v>
                </c:pt>
                <c:pt idx="3385">
                  <c:v>20.796966871036947</c:v>
                </c:pt>
                <c:pt idx="3386">
                  <c:v>20.796966871036947</c:v>
                </c:pt>
                <c:pt idx="3387">
                  <c:v>20.796966871036947</c:v>
                </c:pt>
                <c:pt idx="3388">
                  <c:v>20.796966871036947</c:v>
                </c:pt>
                <c:pt idx="3389">
                  <c:v>20.796966871036954</c:v>
                </c:pt>
                <c:pt idx="3390">
                  <c:v>20.796966871036936</c:v>
                </c:pt>
                <c:pt idx="3391">
                  <c:v>20.796966871036958</c:v>
                </c:pt>
                <c:pt idx="3392">
                  <c:v>20.796966871036947</c:v>
                </c:pt>
                <c:pt idx="3393">
                  <c:v>20.796966871036947</c:v>
                </c:pt>
                <c:pt idx="3394">
                  <c:v>20.79696687103695</c:v>
                </c:pt>
                <c:pt idx="3395">
                  <c:v>20.79696687103695</c:v>
                </c:pt>
                <c:pt idx="3396">
                  <c:v>20.796966871036947</c:v>
                </c:pt>
                <c:pt idx="3397">
                  <c:v>20.796966871036947</c:v>
                </c:pt>
                <c:pt idx="3398">
                  <c:v>20.796966871036943</c:v>
                </c:pt>
                <c:pt idx="3399">
                  <c:v>20.796966871036936</c:v>
                </c:pt>
                <c:pt idx="3400">
                  <c:v>20.796966871036954</c:v>
                </c:pt>
                <c:pt idx="3401">
                  <c:v>20.796966871036947</c:v>
                </c:pt>
                <c:pt idx="3402">
                  <c:v>20.79696687103694</c:v>
                </c:pt>
                <c:pt idx="3403">
                  <c:v>20.79696687103694</c:v>
                </c:pt>
                <c:pt idx="3404">
                  <c:v>20.796966871036943</c:v>
                </c:pt>
                <c:pt idx="3405">
                  <c:v>20.796966871036958</c:v>
                </c:pt>
                <c:pt idx="3406">
                  <c:v>20.79696687103694</c:v>
                </c:pt>
                <c:pt idx="3407">
                  <c:v>20.796966871036936</c:v>
                </c:pt>
                <c:pt idx="3408">
                  <c:v>20.796966871036947</c:v>
                </c:pt>
                <c:pt idx="3409">
                  <c:v>20.796966871036958</c:v>
                </c:pt>
                <c:pt idx="3410">
                  <c:v>20.796966871036954</c:v>
                </c:pt>
                <c:pt idx="3411">
                  <c:v>20.796966871036958</c:v>
                </c:pt>
                <c:pt idx="3412">
                  <c:v>20.79696687103694</c:v>
                </c:pt>
                <c:pt idx="3413">
                  <c:v>20.79696687103694</c:v>
                </c:pt>
                <c:pt idx="3414">
                  <c:v>20.79696687103695</c:v>
                </c:pt>
                <c:pt idx="3415">
                  <c:v>20.796966871036947</c:v>
                </c:pt>
                <c:pt idx="3416">
                  <c:v>20.796966871036947</c:v>
                </c:pt>
                <c:pt idx="3417">
                  <c:v>20.796966871036943</c:v>
                </c:pt>
                <c:pt idx="3418">
                  <c:v>20.79696687103695</c:v>
                </c:pt>
                <c:pt idx="3419">
                  <c:v>20.796966871036947</c:v>
                </c:pt>
                <c:pt idx="3420">
                  <c:v>20.79696687103695</c:v>
                </c:pt>
                <c:pt idx="3421">
                  <c:v>20.79696687103695</c:v>
                </c:pt>
                <c:pt idx="3422">
                  <c:v>20.79696687103695</c:v>
                </c:pt>
                <c:pt idx="3423">
                  <c:v>20.79696687103695</c:v>
                </c:pt>
                <c:pt idx="3424">
                  <c:v>20.796966871036947</c:v>
                </c:pt>
                <c:pt idx="3425">
                  <c:v>20.79696687103695</c:v>
                </c:pt>
                <c:pt idx="3426">
                  <c:v>20.79696687103695</c:v>
                </c:pt>
                <c:pt idx="3427">
                  <c:v>20.79696687103695</c:v>
                </c:pt>
                <c:pt idx="3428">
                  <c:v>20.796966871036947</c:v>
                </c:pt>
                <c:pt idx="3429">
                  <c:v>20.701413487910415</c:v>
                </c:pt>
                <c:pt idx="3430">
                  <c:v>20.701413487910418</c:v>
                </c:pt>
                <c:pt idx="3431">
                  <c:v>20.701413487910422</c:v>
                </c:pt>
                <c:pt idx="3432">
                  <c:v>20.701413487910415</c:v>
                </c:pt>
                <c:pt idx="3433">
                  <c:v>20.701413487910425</c:v>
                </c:pt>
                <c:pt idx="3434">
                  <c:v>20.701413487910411</c:v>
                </c:pt>
                <c:pt idx="3435">
                  <c:v>20.701413487910404</c:v>
                </c:pt>
                <c:pt idx="3436">
                  <c:v>20.701413487910415</c:v>
                </c:pt>
                <c:pt idx="3437">
                  <c:v>20.701413487910415</c:v>
                </c:pt>
                <c:pt idx="3438">
                  <c:v>20.701413487910418</c:v>
                </c:pt>
                <c:pt idx="3439">
                  <c:v>20.701413487910408</c:v>
                </c:pt>
                <c:pt idx="3440">
                  <c:v>20.701413487910415</c:v>
                </c:pt>
                <c:pt idx="3441">
                  <c:v>20.701413487910418</c:v>
                </c:pt>
                <c:pt idx="3442">
                  <c:v>20.701413487910415</c:v>
                </c:pt>
                <c:pt idx="3443">
                  <c:v>20.701413487910425</c:v>
                </c:pt>
                <c:pt idx="3444">
                  <c:v>20.701413487910418</c:v>
                </c:pt>
                <c:pt idx="3445">
                  <c:v>20.701413487910418</c:v>
                </c:pt>
                <c:pt idx="3446">
                  <c:v>20.701413487910411</c:v>
                </c:pt>
                <c:pt idx="3447">
                  <c:v>20.701413487910404</c:v>
                </c:pt>
                <c:pt idx="3448">
                  <c:v>20.701413487910404</c:v>
                </c:pt>
                <c:pt idx="3449">
                  <c:v>20.701413487910404</c:v>
                </c:pt>
                <c:pt idx="3450">
                  <c:v>20.701413487910425</c:v>
                </c:pt>
                <c:pt idx="3451">
                  <c:v>20.701413487910422</c:v>
                </c:pt>
                <c:pt idx="3452">
                  <c:v>20.701413487910404</c:v>
                </c:pt>
                <c:pt idx="3453">
                  <c:v>20.701413487910408</c:v>
                </c:pt>
                <c:pt idx="3454">
                  <c:v>20.701413487910411</c:v>
                </c:pt>
                <c:pt idx="3455">
                  <c:v>20.701413487910415</c:v>
                </c:pt>
                <c:pt idx="3456">
                  <c:v>20.701413487910422</c:v>
                </c:pt>
                <c:pt idx="3457">
                  <c:v>20.701413487910408</c:v>
                </c:pt>
                <c:pt idx="3458">
                  <c:v>20.701413487910422</c:v>
                </c:pt>
                <c:pt idx="3459">
                  <c:v>20.701413487910418</c:v>
                </c:pt>
                <c:pt idx="3460">
                  <c:v>20.701413487910418</c:v>
                </c:pt>
                <c:pt idx="3461">
                  <c:v>20.701413487910411</c:v>
                </c:pt>
                <c:pt idx="3462">
                  <c:v>20.701413487910415</c:v>
                </c:pt>
                <c:pt idx="3463">
                  <c:v>20.701413487910418</c:v>
                </c:pt>
                <c:pt idx="3464">
                  <c:v>20.701413487910408</c:v>
                </c:pt>
                <c:pt idx="3465">
                  <c:v>20.701413487910418</c:v>
                </c:pt>
                <c:pt idx="3466">
                  <c:v>20.701413487910418</c:v>
                </c:pt>
                <c:pt idx="3467">
                  <c:v>20.701413487910415</c:v>
                </c:pt>
                <c:pt idx="3468">
                  <c:v>20.701413487910411</c:v>
                </c:pt>
                <c:pt idx="3469">
                  <c:v>20.701413487910415</c:v>
                </c:pt>
                <c:pt idx="3470">
                  <c:v>20.606299132700006</c:v>
                </c:pt>
                <c:pt idx="3471">
                  <c:v>20.606299132700002</c:v>
                </c:pt>
                <c:pt idx="3472">
                  <c:v>20.606299132700002</c:v>
                </c:pt>
                <c:pt idx="3473">
                  <c:v>20.606299132699995</c:v>
                </c:pt>
                <c:pt idx="3474">
                  <c:v>20.606299132699991</c:v>
                </c:pt>
                <c:pt idx="3475">
                  <c:v>20.606299132699991</c:v>
                </c:pt>
                <c:pt idx="3476">
                  <c:v>20.606299132699991</c:v>
                </c:pt>
                <c:pt idx="3477">
                  <c:v>20.606299132699984</c:v>
                </c:pt>
                <c:pt idx="3478">
                  <c:v>20.606299132699988</c:v>
                </c:pt>
                <c:pt idx="3479">
                  <c:v>20.606299132699998</c:v>
                </c:pt>
                <c:pt idx="3480">
                  <c:v>20.606299132699991</c:v>
                </c:pt>
                <c:pt idx="3481">
                  <c:v>20.606299132700002</c:v>
                </c:pt>
                <c:pt idx="3482">
                  <c:v>20.606299132700002</c:v>
                </c:pt>
                <c:pt idx="3483">
                  <c:v>20.606299132700002</c:v>
                </c:pt>
                <c:pt idx="3484">
                  <c:v>20.606299132700009</c:v>
                </c:pt>
                <c:pt idx="3485">
                  <c:v>20.606299132699991</c:v>
                </c:pt>
                <c:pt idx="3486">
                  <c:v>20.606299132699984</c:v>
                </c:pt>
                <c:pt idx="3487">
                  <c:v>20.606299132699984</c:v>
                </c:pt>
                <c:pt idx="3488">
                  <c:v>20.606299132699995</c:v>
                </c:pt>
                <c:pt idx="3489">
                  <c:v>20.606299132699988</c:v>
                </c:pt>
                <c:pt idx="3490">
                  <c:v>20.606299132699991</c:v>
                </c:pt>
                <c:pt idx="3491">
                  <c:v>20.606299132699995</c:v>
                </c:pt>
                <c:pt idx="3492">
                  <c:v>20.606299132699995</c:v>
                </c:pt>
                <c:pt idx="3493">
                  <c:v>20.606299132699995</c:v>
                </c:pt>
                <c:pt idx="3494">
                  <c:v>20.606299132699998</c:v>
                </c:pt>
                <c:pt idx="3495">
                  <c:v>20.606299132699998</c:v>
                </c:pt>
                <c:pt idx="3496">
                  <c:v>20.606299132699995</c:v>
                </c:pt>
                <c:pt idx="3497">
                  <c:v>20.606299132700006</c:v>
                </c:pt>
                <c:pt idx="3498">
                  <c:v>20.606299132699991</c:v>
                </c:pt>
                <c:pt idx="3499">
                  <c:v>20.606299132699988</c:v>
                </c:pt>
                <c:pt idx="3500">
                  <c:v>20.606299132699998</c:v>
                </c:pt>
                <c:pt idx="3501">
                  <c:v>20.606299132700009</c:v>
                </c:pt>
                <c:pt idx="3502">
                  <c:v>20.606299132699988</c:v>
                </c:pt>
                <c:pt idx="3503">
                  <c:v>20.606299132699998</c:v>
                </c:pt>
                <c:pt idx="3504">
                  <c:v>20.606299132700002</c:v>
                </c:pt>
                <c:pt idx="3505">
                  <c:v>20.606299132700009</c:v>
                </c:pt>
                <c:pt idx="3506">
                  <c:v>20.606299132700006</c:v>
                </c:pt>
                <c:pt idx="3507">
                  <c:v>20.606299132699991</c:v>
                </c:pt>
                <c:pt idx="3508">
                  <c:v>20.606299132700006</c:v>
                </c:pt>
                <c:pt idx="3509">
                  <c:v>20.511621788255656</c:v>
                </c:pt>
                <c:pt idx="3510">
                  <c:v>20.511621788255646</c:v>
                </c:pt>
                <c:pt idx="3511">
                  <c:v>20.511621788255646</c:v>
                </c:pt>
                <c:pt idx="3512">
                  <c:v>20.511621788255649</c:v>
                </c:pt>
                <c:pt idx="3513">
                  <c:v>20.51162178825566</c:v>
                </c:pt>
                <c:pt idx="3514">
                  <c:v>20.511621788255646</c:v>
                </c:pt>
                <c:pt idx="3515">
                  <c:v>20.511621788255646</c:v>
                </c:pt>
                <c:pt idx="3516">
                  <c:v>20.511621788255646</c:v>
                </c:pt>
                <c:pt idx="3517">
                  <c:v>20.511621788255646</c:v>
                </c:pt>
                <c:pt idx="3518">
                  <c:v>20.511621788255653</c:v>
                </c:pt>
                <c:pt idx="3519">
                  <c:v>20.511621788255646</c:v>
                </c:pt>
                <c:pt idx="3520">
                  <c:v>20.511621788255646</c:v>
                </c:pt>
                <c:pt idx="3521">
                  <c:v>20.51162178825566</c:v>
                </c:pt>
                <c:pt idx="3522">
                  <c:v>20.511621788255646</c:v>
                </c:pt>
                <c:pt idx="3523">
                  <c:v>20.511621788255635</c:v>
                </c:pt>
                <c:pt idx="3524">
                  <c:v>20.511621788255642</c:v>
                </c:pt>
                <c:pt idx="3525">
                  <c:v>20.511621788255646</c:v>
                </c:pt>
                <c:pt idx="3526">
                  <c:v>20.511621788255653</c:v>
                </c:pt>
                <c:pt idx="3527">
                  <c:v>20.511621788255646</c:v>
                </c:pt>
                <c:pt idx="3528">
                  <c:v>20.511621788255642</c:v>
                </c:pt>
                <c:pt idx="3529">
                  <c:v>20.51162178825566</c:v>
                </c:pt>
                <c:pt idx="3530">
                  <c:v>20.511621788255653</c:v>
                </c:pt>
                <c:pt idx="3531">
                  <c:v>20.511621788255656</c:v>
                </c:pt>
                <c:pt idx="3532">
                  <c:v>20.511621788255653</c:v>
                </c:pt>
                <c:pt idx="3533">
                  <c:v>20.511621788255649</c:v>
                </c:pt>
                <c:pt idx="3534">
                  <c:v>20.511621788255642</c:v>
                </c:pt>
                <c:pt idx="3535">
                  <c:v>20.511621788255653</c:v>
                </c:pt>
                <c:pt idx="3536">
                  <c:v>20.511621788255653</c:v>
                </c:pt>
                <c:pt idx="3537">
                  <c:v>20.511621788255649</c:v>
                </c:pt>
                <c:pt idx="3538">
                  <c:v>20.511621788255667</c:v>
                </c:pt>
                <c:pt idx="3539">
                  <c:v>20.511621788255656</c:v>
                </c:pt>
                <c:pt idx="3540">
                  <c:v>20.511621788255646</c:v>
                </c:pt>
                <c:pt idx="3541">
                  <c:v>20.511621788255642</c:v>
                </c:pt>
                <c:pt idx="3542">
                  <c:v>20.511621788255642</c:v>
                </c:pt>
                <c:pt idx="3543">
                  <c:v>20.511621788255646</c:v>
                </c:pt>
                <c:pt idx="3544">
                  <c:v>20.511621788255642</c:v>
                </c:pt>
                <c:pt idx="3545">
                  <c:v>20.511621788255646</c:v>
                </c:pt>
                <c:pt idx="3546">
                  <c:v>20.511621788255653</c:v>
                </c:pt>
                <c:pt idx="3547">
                  <c:v>20.511621788255642</c:v>
                </c:pt>
                <c:pt idx="3548">
                  <c:v>20.511621788255649</c:v>
                </c:pt>
                <c:pt idx="3549">
                  <c:v>20.511621788255653</c:v>
                </c:pt>
                <c:pt idx="3550">
                  <c:v>20.511621788255649</c:v>
                </c:pt>
                <c:pt idx="3551">
                  <c:v>20.511621788255642</c:v>
                </c:pt>
                <c:pt idx="3552">
                  <c:v>20.511621788255649</c:v>
                </c:pt>
                <c:pt idx="3553">
                  <c:v>20.511621788255649</c:v>
                </c:pt>
                <c:pt idx="3554">
                  <c:v>20.511621788255649</c:v>
                </c:pt>
                <c:pt idx="3555">
                  <c:v>20.511621788255663</c:v>
                </c:pt>
                <c:pt idx="3556">
                  <c:v>20.417379446695286</c:v>
                </c:pt>
                <c:pt idx="3557">
                  <c:v>20.417379446695286</c:v>
                </c:pt>
                <c:pt idx="3558">
                  <c:v>20.417379446695293</c:v>
                </c:pt>
                <c:pt idx="3559">
                  <c:v>20.417379446695303</c:v>
                </c:pt>
                <c:pt idx="3560">
                  <c:v>20.417379446695296</c:v>
                </c:pt>
                <c:pt idx="3561">
                  <c:v>20.4173794466953</c:v>
                </c:pt>
                <c:pt idx="3562">
                  <c:v>20.417379446695293</c:v>
                </c:pt>
                <c:pt idx="3563">
                  <c:v>20.4173794466953</c:v>
                </c:pt>
                <c:pt idx="3564">
                  <c:v>20.417379446695282</c:v>
                </c:pt>
                <c:pt idx="3565">
                  <c:v>20.417379446695289</c:v>
                </c:pt>
                <c:pt idx="3566">
                  <c:v>20.4173794466953</c:v>
                </c:pt>
                <c:pt idx="3567">
                  <c:v>20.417379446695282</c:v>
                </c:pt>
                <c:pt idx="3568">
                  <c:v>20.417379446695282</c:v>
                </c:pt>
                <c:pt idx="3569">
                  <c:v>20.417379446695293</c:v>
                </c:pt>
                <c:pt idx="3570">
                  <c:v>20.417379446695289</c:v>
                </c:pt>
                <c:pt idx="3571">
                  <c:v>20.417379446695282</c:v>
                </c:pt>
                <c:pt idx="3572">
                  <c:v>20.417379446695293</c:v>
                </c:pt>
                <c:pt idx="3573">
                  <c:v>20.417379446695296</c:v>
                </c:pt>
                <c:pt idx="3574">
                  <c:v>20.417379446695289</c:v>
                </c:pt>
                <c:pt idx="3575">
                  <c:v>20.417379446695282</c:v>
                </c:pt>
                <c:pt idx="3576">
                  <c:v>20.417379446695296</c:v>
                </c:pt>
                <c:pt idx="3577">
                  <c:v>20.417379446695286</c:v>
                </c:pt>
                <c:pt idx="3578">
                  <c:v>20.417379446695289</c:v>
                </c:pt>
                <c:pt idx="3579">
                  <c:v>20.4173794466953</c:v>
                </c:pt>
                <c:pt idx="3580">
                  <c:v>20.4173794466953</c:v>
                </c:pt>
                <c:pt idx="3581">
                  <c:v>20.417379446695296</c:v>
                </c:pt>
                <c:pt idx="3582">
                  <c:v>20.417379446695293</c:v>
                </c:pt>
                <c:pt idx="3583">
                  <c:v>20.417379446695286</c:v>
                </c:pt>
                <c:pt idx="3584">
                  <c:v>20.4173794466953</c:v>
                </c:pt>
                <c:pt idx="3585">
                  <c:v>20.417379446695289</c:v>
                </c:pt>
                <c:pt idx="3586">
                  <c:v>20.4173794466953</c:v>
                </c:pt>
                <c:pt idx="3587">
                  <c:v>20.417379446695293</c:v>
                </c:pt>
                <c:pt idx="3588">
                  <c:v>20.417379446695282</c:v>
                </c:pt>
                <c:pt idx="3589">
                  <c:v>20.417379446695289</c:v>
                </c:pt>
                <c:pt idx="3590">
                  <c:v>20.4173794466953</c:v>
                </c:pt>
                <c:pt idx="3591">
                  <c:v>20.417379446695296</c:v>
                </c:pt>
                <c:pt idx="3592">
                  <c:v>20.41737944669531</c:v>
                </c:pt>
                <c:pt idx="3593">
                  <c:v>20.4173794466953</c:v>
                </c:pt>
                <c:pt idx="3594">
                  <c:v>20.417379446695293</c:v>
                </c:pt>
                <c:pt idx="3595">
                  <c:v>20.417379446695303</c:v>
                </c:pt>
                <c:pt idx="3596">
                  <c:v>20.4173794466953</c:v>
                </c:pt>
                <c:pt idx="3597">
                  <c:v>20.417379446695296</c:v>
                </c:pt>
                <c:pt idx="3598">
                  <c:v>20.417379446695296</c:v>
                </c:pt>
                <c:pt idx="3599">
                  <c:v>20.4173794466953</c:v>
                </c:pt>
                <c:pt idx="3600">
                  <c:v>20.417379446695293</c:v>
                </c:pt>
                <c:pt idx="3601">
                  <c:v>20.417379446695271</c:v>
                </c:pt>
                <c:pt idx="3602">
                  <c:v>20.417379446695293</c:v>
                </c:pt>
                <c:pt idx="3603">
                  <c:v>20.417379446695293</c:v>
                </c:pt>
                <c:pt idx="3604">
                  <c:v>20.417379446695286</c:v>
                </c:pt>
                <c:pt idx="3605">
                  <c:v>20.4173794466953</c:v>
                </c:pt>
                <c:pt idx="3606">
                  <c:v>20.417379446695286</c:v>
                </c:pt>
                <c:pt idx="3607">
                  <c:v>20.417379446695286</c:v>
                </c:pt>
                <c:pt idx="3608">
                  <c:v>20.323570109362212</c:v>
                </c:pt>
                <c:pt idx="3609">
                  <c:v>20.323570109362212</c:v>
                </c:pt>
                <c:pt idx="3610">
                  <c:v>20.323570109362215</c:v>
                </c:pt>
                <c:pt idx="3611">
                  <c:v>20.323570109362223</c:v>
                </c:pt>
                <c:pt idx="3612">
                  <c:v>20.323570109362215</c:v>
                </c:pt>
                <c:pt idx="3613">
                  <c:v>20.323570109362212</c:v>
                </c:pt>
                <c:pt idx="3614">
                  <c:v>20.323570109362233</c:v>
                </c:pt>
                <c:pt idx="3615">
                  <c:v>20.323570109362205</c:v>
                </c:pt>
                <c:pt idx="3616">
                  <c:v>20.323570109362219</c:v>
                </c:pt>
                <c:pt idx="3617">
                  <c:v>20.323570109362226</c:v>
                </c:pt>
                <c:pt idx="3618">
                  <c:v>20.323570109362226</c:v>
                </c:pt>
                <c:pt idx="3619">
                  <c:v>20.323570109362215</c:v>
                </c:pt>
                <c:pt idx="3620">
                  <c:v>20.323570109362212</c:v>
                </c:pt>
                <c:pt idx="3621">
                  <c:v>20.323570109362226</c:v>
                </c:pt>
                <c:pt idx="3622">
                  <c:v>20.32357010936223</c:v>
                </c:pt>
                <c:pt idx="3623">
                  <c:v>20.323570109362208</c:v>
                </c:pt>
                <c:pt idx="3624">
                  <c:v>20.323570109362215</c:v>
                </c:pt>
                <c:pt idx="3625">
                  <c:v>20.323570109362208</c:v>
                </c:pt>
                <c:pt idx="3626">
                  <c:v>20.323570109362226</c:v>
                </c:pt>
                <c:pt idx="3627">
                  <c:v>20.323570109362212</c:v>
                </c:pt>
                <c:pt idx="3628">
                  <c:v>20.323570109362219</c:v>
                </c:pt>
                <c:pt idx="3629">
                  <c:v>20.323570109362212</c:v>
                </c:pt>
                <c:pt idx="3630">
                  <c:v>20.323570109362219</c:v>
                </c:pt>
                <c:pt idx="3631">
                  <c:v>20.323570109362219</c:v>
                </c:pt>
                <c:pt idx="3632">
                  <c:v>20.323570109362212</c:v>
                </c:pt>
                <c:pt idx="3633">
                  <c:v>20.323570109362223</c:v>
                </c:pt>
                <c:pt idx="3634">
                  <c:v>20.323570109362208</c:v>
                </c:pt>
                <c:pt idx="3635">
                  <c:v>20.323570109362226</c:v>
                </c:pt>
                <c:pt idx="3636">
                  <c:v>20.323570109362212</c:v>
                </c:pt>
                <c:pt idx="3637">
                  <c:v>20.323570109362226</c:v>
                </c:pt>
                <c:pt idx="3638">
                  <c:v>20.32357010936223</c:v>
                </c:pt>
                <c:pt idx="3639">
                  <c:v>20.32357010936223</c:v>
                </c:pt>
                <c:pt idx="3640">
                  <c:v>20.323570109362208</c:v>
                </c:pt>
                <c:pt idx="3641">
                  <c:v>20.323570109362219</c:v>
                </c:pt>
                <c:pt idx="3642">
                  <c:v>20.323570109362223</c:v>
                </c:pt>
                <c:pt idx="3643">
                  <c:v>20.323570109362219</c:v>
                </c:pt>
                <c:pt idx="3644">
                  <c:v>20.323570109362226</c:v>
                </c:pt>
                <c:pt idx="3645">
                  <c:v>20.323570109362212</c:v>
                </c:pt>
                <c:pt idx="3646">
                  <c:v>20.323570109362219</c:v>
                </c:pt>
                <c:pt idx="3647">
                  <c:v>20.323570109362212</c:v>
                </c:pt>
                <c:pt idx="3648">
                  <c:v>20.323570109362215</c:v>
                </c:pt>
                <c:pt idx="3649">
                  <c:v>20.323570109362212</c:v>
                </c:pt>
                <c:pt idx="3650">
                  <c:v>20.323570109362223</c:v>
                </c:pt>
                <c:pt idx="3651">
                  <c:v>20.323570109362219</c:v>
                </c:pt>
                <c:pt idx="3652">
                  <c:v>20.323570109362215</c:v>
                </c:pt>
                <c:pt idx="3653">
                  <c:v>20.323570109362208</c:v>
                </c:pt>
                <c:pt idx="3654">
                  <c:v>20.323570109362219</c:v>
                </c:pt>
                <c:pt idx="3655">
                  <c:v>20.323570109362219</c:v>
                </c:pt>
                <c:pt idx="3656">
                  <c:v>20.323570109362219</c:v>
                </c:pt>
                <c:pt idx="3657">
                  <c:v>20.323570109362215</c:v>
                </c:pt>
                <c:pt idx="3658">
                  <c:v>20.323570109362215</c:v>
                </c:pt>
                <c:pt idx="3659">
                  <c:v>20.323570109362223</c:v>
                </c:pt>
                <c:pt idx="3660">
                  <c:v>20.230191786782726</c:v>
                </c:pt>
                <c:pt idx="3661">
                  <c:v>20.230191786782708</c:v>
                </c:pt>
                <c:pt idx="3662">
                  <c:v>20.230191786782711</c:v>
                </c:pt>
                <c:pt idx="3663">
                  <c:v>20.230191786782726</c:v>
                </c:pt>
                <c:pt idx="3664">
                  <c:v>20.230191786782715</c:v>
                </c:pt>
                <c:pt idx="3665">
                  <c:v>20.230191786782715</c:v>
                </c:pt>
                <c:pt idx="3666">
                  <c:v>20.230191786782711</c:v>
                </c:pt>
                <c:pt idx="3667">
                  <c:v>20.230191786782726</c:v>
                </c:pt>
                <c:pt idx="3668">
                  <c:v>20.230191786782708</c:v>
                </c:pt>
                <c:pt idx="3669">
                  <c:v>20.230191786782722</c:v>
                </c:pt>
                <c:pt idx="3670">
                  <c:v>20.230191786782729</c:v>
                </c:pt>
                <c:pt idx="3671">
                  <c:v>20.230191786782715</c:v>
                </c:pt>
                <c:pt idx="3672">
                  <c:v>20.230191786782726</c:v>
                </c:pt>
                <c:pt idx="3673">
                  <c:v>20.230191786782726</c:v>
                </c:pt>
                <c:pt idx="3674">
                  <c:v>20.230191786782719</c:v>
                </c:pt>
                <c:pt idx="3675">
                  <c:v>20.230191786782719</c:v>
                </c:pt>
                <c:pt idx="3676">
                  <c:v>20.230191786782719</c:v>
                </c:pt>
                <c:pt idx="3677">
                  <c:v>20.230191786782736</c:v>
                </c:pt>
                <c:pt idx="3678">
                  <c:v>20.230191786782708</c:v>
                </c:pt>
                <c:pt idx="3679">
                  <c:v>20.230191786782711</c:v>
                </c:pt>
                <c:pt idx="3680">
                  <c:v>20.230191786782726</c:v>
                </c:pt>
                <c:pt idx="3681">
                  <c:v>20.230191786782719</c:v>
                </c:pt>
                <c:pt idx="3682">
                  <c:v>20.230191786782719</c:v>
                </c:pt>
                <c:pt idx="3683">
                  <c:v>20.230191786782729</c:v>
                </c:pt>
                <c:pt idx="3684">
                  <c:v>20.230191786782715</c:v>
                </c:pt>
                <c:pt idx="3685">
                  <c:v>20.230191786782726</c:v>
                </c:pt>
                <c:pt idx="3686">
                  <c:v>20.230191786782711</c:v>
                </c:pt>
                <c:pt idx="3687">
                  <c:v>20.230191786782719</c:v>
                </c:pt>
                <c:pt idx="3688">
                  <c:v>20.230191786782726</c:v>
                </c:pt>
                <c:pt idx="3689">
                  <c:v>20.230191786782726</c:v>
                </c:pt>
                <c:pt idx="3690">
                  <c:v>20.230191786782719</c:v>
                </c:pt>
                <c:pt idx="3691">
                  <c:v>20.230191786782729</c:v>
                </c:pt>
                <c:pt idx="3692">
                  <c:v>20.230191786782708</c:v>
                </c:pt>
                <c:pt idx="3693">
                  <c:v>20.230191786782708</c:v>
                </c:pt>
                <c:pt idx="3694">
                  <c:v>20.230191786782708</c:v>
                </c:pt>
                <c:pt idx="3695">
                  <c:v>20.230191786782722</c:v>
                </c:pt>
                <c:pt idx="3696">
                  <c:v>20.230191786782711</c:v>
                </c:pt>
                <c:pt idx="3697">
                  <c:v>20.230191786782733</c:v>
                </c:pt>
                <c:pt idx="3698">
                  <c:v>20.23019178678274</c:v>
                </c:pt>
                <c:pt idx="3699">
                  <c:v>20.230191786782719</c:v>
                </c:pt>
                <c:pt idx="3700">
                  <c:v>20.230191786782729</c:v>
                </c:pt>
                <c:pt idx="3701">
                  <c:v>20.230191786782726</c:v>
                </c:pt>
                <c:pt idx="3702">
                  <c:v>20.230191786782719</c:v>
                </c:pt>
                <c:pt idx="3703">
                  <c:v>20.230191786782715</c:v>
                </c:pt>
                <c:pt idx="3704">
                  <c:v>20.230191786782715</c:v>
                </c:pt>
                <c:pt idx="3705">
                  <c:v>20.230191786782715</c:v>
                </c:pt>
                <c:pt idx="3706">
                  <c:v>20.230191786782722</c:v>
                </c:pt>
                <c:pt idx="3707">
                  <c:v>20.230191786782726</c:v>
                </c:pt>
                <c:pt idx="3708">
                  <c:v>20.230191786782715</c:v>
                </c:pt>
                <c:pt idx="3709">
                  <c:v>20.230191786782726</c:v>
                </c:pt>
                <c:pt idx="3710">
                  <c:v>20.230191786782719</c:v>
                </c:pt>
                <c:pt idx="3711">
                  <c:v>20.230191786782711</c:v>
                </c:pt>
                <c:pt idx="3712">
                  <c:v>20.230191786782729</c:v>
                </c:pt>
                <c:pt idx="3713">
                  <c:v>20.230191786782729</c:v>
                </c:pt>
                <c:pt idx="3714">
                  <c:v>20.230191786782719</c:v>
                </c:pt>
                <c:pt idx="3715">
                  <c:v>20.230191786782719</c:v>
                </c:pt>
                <c:pt idx="3716">
                  <c:v>20.230191786782719</c:v>
                </c:pt>
                <c:pt idx="3717">
                  <c:v>20.230191786782722</c:v>
                </c:pt>
                <c:pt idx="3718">
                  <c:v>20.230191786782719</c:v>
                </c:pt>
                <c:pt idx="3719">
                  <c:v>20.230191786782722</c:v>
                </c:pt>
                <c:pt idx="3720">
                  <c:v>20.230191786782726</c:v>
                </c:pt>
                <c:pt idx="3721">
                  <c:v>20.230191786782726</c:v>
                </c:pt>
                <c:pt idx="3722">
                  <c:v>20.230191786782726</c:v>
                </c:pt>
                <c:pt idx="3723">
                  <c:v>20.230191786782715</c:v>
                </c:pt>
                <c:pt idx="3724">
                  <c:v>20.230191786782711</c:v>
                </c:pt>
                <c:pt idx="3725">
                  <c:v>20.230191786782711</c:v>
                </c:pt>
                <c:pt idx="3726">
                  <c:v>20.137242498623891</c:v>
                </c:pt>
                <c:pt idx="3727">
                  <c:v>20.137242498623877</c:v>
                </c:pt>
                <c:pt idx="3728">
                  <c:v>20.137242498623888</c:v>
                </c:pt>
                <c:pt idx="3729">
                  <c:v>20.137242498623884</c:v>
                </c:pt>
                <c:pt idx="3730">
                  <c:v>20.137242498623877</c:v>
                </c:pt>
                <c:pt idx="3731">
                  <c:v>20.137242498623891</c:v>
                </c:pt>
                <c:pt idx="3732">
                  <c:v>20.137242498623895</c:v>
                </c:pt>
                <c:pt idx="3733">
                  <c:v>20.137242498623884</c:v>
                </c:pt>
                <c:pt idx="3734">
                  <c:v>20.13724249862388</c:v>
                </c:pt>
                <c:pt idx="3735">
                  <c:v>20.137242498623891</c:v>
                </c:pt>
                <c:pt idx="3736">
                  <c:v>20.13724249862388</c:v>
                </c:pt>
                <c:pt idx="3737">
                  <c:v>20.137242498623891</c:v>
                </c:pt>
                <c:pt idx="3738">
                  <c:v>20.137242498623895</c:v>
                </c:pt>
                <c:pt idx="3739">
                  <c:v>20.137242498623891</c:v>
                </c:pt>
                <c:pt idx="3740">
                  <c:v>20.137242498623888</c:v>
                </c:pt>
                <c:pt idx="3741">
                  <c:v>20.13724249862388</c:v>
                </c:pt>
                <c:pt idx="3742">
                  <c:v>20.13724249862388</c:v>
                </c:pt>
                <c:pt idx="3743">
                  <c:v>20.13724249862388</c:v>
                </c:pt>
                <c:pt idx="3744">
                  <c:v>20.137242498623884</c:v>
                </c:pt>
                <c:pt idx="3745">
                  <c:v>20.137242498623891</c:v>
                </c:pt>
                <c:pt idx="3746">
                  <c:v>20.13724249862388</c:v>
                </c:pt>
                <c:pt idx="3747">
                  <c:v>20.137242498623895</c:v>
                </c:pt>
                <c:pt idx="3748">
                  <c:v>20.137242498623895</c:v>
                </c:pt>
                <c:pt idx="3749">
                  <c:v>20.137242498623884</c:v>
                </c:pt>
                <c:pt idx="3750">
                  <c:v>20.137242498623891</c:v>
                </c:pt>
                <c:pt idx="3751">
                  <c:v>20.137242498623888</c:v>
                </c:pt>
                <c:pt idx="3752">
                  <c:v>20.137242498623888</c:v>
                </c:pt>
                <c:pt idx="3753">
                  <c:v>20.137242498623884</c:v>
                </c:pt>
                <c:pt idx="3754">
                  <c:v>20.137242498623888</c:v>
                </c:pt>
                <c:pt idx="3755">
                  <c:v>20.13724249862388</c:v>
                </c:pt>
                <c:pt idx="3756">
                  <c:v>20.137242498623884</c:v>
                </c:pt>
                <c:pt idx="3757">
                  <c:v>20.137242498623895</c:v>
                </c:pt>
                <c:pt idx="3758">
                  <c:v>20.137242498623884</c:v>
                </c:pt>
                <c:pt idx="3759">
                  <c:v>20.137242498623898</c:v>
                </c:pt>
                <c:pt idx="3760">
                  <c:v>20.13724249862388</c:v>
                </c:pt>
                <c:pt idx="3761">
                  <c:v>20.137242498623877</c:v>
                </c:pt>
                <c:pt idx="3762">
                  <c:v>20.137242498623888</c:v>
                </c:pt>
                <c:pt idx="3763">
                  <c:v>20.13724249862388</c:v>
                </c:pt>
                <c:pt idx="3764">
                  <c:v>20.13724249862388</c:v>
                </c:pt>
                <c:pt idx="3765">
                  <c:v>20.137242498623877</c:v>
                </c:pt>
                <c:pt idx="3766">
                  <c:v>20.137242498623891</c:v>
                </c:pt>
                <c:pt idx="3767">
                  <c:v>20.137242498623891</c:v>
                </c:pt>
                <c:pt idx="3768">
                  <c:v>20.137242498623888</c:v>
                </c:pt>
                <c:pt idx="3769">
                  <c:v>20.137242498623873</c:v>
                </c:pt>
                <c:pt idx="3770">
                  <c:v>20.137242498623877</c:v>
                </c:pt>
                <c:pt idx="3771">
                  <c:v>20.137242498623888</c:v>
                </c:pt>
                <c:pt idx="3772">
                  <c:v>20.137242498623888</c:v>
                </c:pt>
                <c:pt idx="3773">
                  <c:v>20.137242498623891</c:v>
                </c:pt>
                <c:pt idx="3774">
                  <c:v>20.137242498623888</c:v>
                </c:pt>
                <c:pt idx="3775">
                  <c:v>20.137242498623877</c:v>
                </c:pt>
                <c:pt idx="3776">
                  <c:v>20.137242498623891</c:v>
                </c:pt>
                <c:pt idx="3777">
                  <c:v>20.137242498623877</c:v>
                </c:pt>
                <c:pt idx="3778">
                  <c:v>20.137242498623888</c:v>
                </c:pt>
                <c:pt idx="3779">
                  <c:v>20.137242498623888</c:v>
                </c:pt>
                <c:pt idx="3780">
                  <c:v>20.137242498623884</c:v>
                </c:pt>
                <c:pt idx="3781">
                  <c:v>20.137242498623873</c:v>
                </c:pt>
                <c:pt idx="3782">
                  <c:v>20.137242498623891</c:v>
                </c:pt>
                <c:pt idx="3783">
                  <c:v>20.137242498623902</c:v>
                </c:pt>
                <c:pt idx="3784">
                  <c:v>20.137242498623888</c:v>
                </c:pt>
                <c:pt idx="3785">
                  <c:v>20.137242498623895</c:v>
                </c:pt>
                <c:pt idx="3786">
                  <c:v>20.137242498623895</c:v>
                </c:pt>
                <c:pt idx="3787">
                  <c:v>20.137242498623888</c:v>
                </c:pt>
                <c:pt idx="3788">
                  <c:v>20.137242498623898</c:v>
                </c:pt>
                <c:pt idx="3789">
                  <c:v>20.137242498623888</c:v>
                </c:pt>
                <c:pt idx="3790">
                  <c:v>20.044720273651613</c:v>
                </c:pt>
                <c:pt idx="3791">
                  <c:v>20.044720273651627</c:v>
                </c:pt>
                <c:pt idx="3792">
                  <c:v>20.044720273651627</c:v>
                </c:pt>
                <c:pt idx="3793">
                  <c:v>20.044720273651624</c:v>
                </c:pt>
                <c:pt idx="3794">
                  <c:v>20.044720273651627</c:v>
                </c:pt>
                <c:pt idx="3795">
                  <c:v>20.044720273651631</c:v>
                </c:pt>
                <c:pt idx="3796">
                  <c:v>20.044720273651617</c:v>
                </c:pt>
                <c:pt idx="3797">
                  <c:v>20.044720273651606</c:v>
                </c:pt>
                <c:pt idx="3798">
                  <c:v>20.044720273651627</c:v>
                </c:pt>
                <c:pt idx="3799">
                  <c:v>20.044720273651613</c:v>
                </c:pt>
                <c:pt idx="3800">
                  <c:v>20.044720273651624</c:v>
                </c:pt>
                <c:pt idx="3801">
                  <c:v>20.044720273651627</c:v>
                </c:pt>
                <c:pt idx="3802">
                  <c:v>20.04472027365162</c:v>
                </c:pt>
                <c:pt idx="3803">
                  <c:v>20.044720273651627</c:v>
                </c:pt>
                <c:pt idx="3804">
                  <c:v>20.04472027365162</c:v>
                </c:pt>
                <c:pt idx="3805">
                  <c:v>20.04472027365162</c:v>
                </c:pt>
                <c:pt idx="3806">
                  <c:v>20.044720273651624</c:v>
                </c:pt>
                <c:pt idx="3807">
                  <c:v>20.04472027365162</c:v>
                </c:pt>
                <c:pt idx="3808">
                  <c:v>20.044720273651603</c:v>
                </c:pt>
                <c:pt idx="3809">
                  <c:v>20.044720273651624</c:v>
                </c:pt>
                <c:pt idx="3810">
                  <c:v>20.044720273651624</c:v>
                </c:pt>
                <c:pt idx="3811">
                  <c:v>20.04472027365161</c:v>
                </c:pt>
                <c:pt idx="3812">
                  <c:v>20.04472027365162</c:v>
                </c:pt>
                <c:pt idx="3813">
                  <c:v>20.04472027365162</c:v>
                </c:pt>
                <c:pt idx="3814">
                  <c:v>20.04472027365161</c:v>
                </c:pt>
                <c:pt idx="3815">
                  <c:v>20.044720273651613</c:v>
                </c:pt>
                <c:pt idx="3816">
                  <c:v>20.044720273651627</c:v>
                </c:pt>
                <c:pt idx="3817">
                  <c:v>20.044720273651617</c:v>
                </c:pt>
                <c:pt idx="3818">
                  <c:v>20.044720273651617</c:v>
                </c:pt>
                <c:pt idx="3819">
                  <c:v>20.044720273651617</c:v>
                </c:pt>
                <c:pt idx="3820">
                  <c:v>20.04472027365162</c:v>
                </c:pt>
                <c:pt idx="3821">
                  <c:v>20.04472027365162</c:v>
                </c:pt>
                <c:pt idx="3822">
                  <c:v>20.044720273651613</c:v>
                </c:pt>
                <c:pt idx="3823">
                  <c:v>20.044720273651624</c:v>
                </c:pt>
                <c:pt idx="3824">
                  <c:v>20.044720273651627</c:v>
                </c:pt>
                <c:pt idx="3825">
                  <c:v>20.044720273651624</c:v>
                </c:pt>
                <c:pt idx="3826">
                  <c:v>20.044720273651624</c:v>
                </c:pt>
                <c:pt idx="3827">
                  <c:v>20.044720273651617</c:v>
                </c:pt>
                <c:pt idx="3828">
                  <c:v>19.952623149688783</c:v>
                </c:pt>
                <c:pt idx="3829">
                  <c:v>19.952623149688794</c:v>
                </c:pt>
                <c:pt idx="3830">
                  <c:v>19.952623149688797</c:v>
                </c:pt>
                <c:pt idx="3831">
                  <c:v>19.952623149688776</c:v>
                </c:pt>
                <c:pt idx="3832">
                  <c:v>19.952623149688797</c:v>
                </c:pt>
                <c:pt idx="3833">
                  <c:v>19.95262314968879</c:v>
                </c:pt>
                <c:pt idx="3834">
                  <c:v>19.952623149688797</c:v>
                </c:pt>
                <c:pt idx="3835">
                  <c:v>19.952623149688794</c:v>
                </c:pt>
                <c:pt idx="3836">
                  <c:v>19.952623149688797</c:v>
                </c:pt>
                <c:pt idx="3837">
                  <c:v>19.95262314968878</c:v>
                </c:pt>
                <c:pt idx="3838">
                  <c:v>19.95262314968879</c:v>
                </c:pt>
                <c:pt idx="3839">
                  <c:v>19.952623149688787</c:v>
                </c:pt>
                <c:pt idx="3840">
                  <c:v>19.952623149688797</c:v>
                </c:pt>
                <c:pt idx="3841">
                  <c:v>19.952623149688794</c:v>
                </c:pt>
                <c:pt idx="3842">
                  <c:v>19.952623149688801</c:v>
                </c:pt>
                <c:pt idx="3843">
                  <c:v>19.952623149688801</c:v>
                </c:pt>
                <c:pt idx="3844">
                  <c:v>19.95262314968878</c:v>
                </c:pt>
                <c:pt idx="3845">
                  <c:v>19.952623149688801</c:v>
                </c:pt>
                <c:pt idx="3846">
                  <c:v>19.952623149688787</c:v>
                </c:pt>
                <c:pt idx="3847">
                  <c:v>19.952623149688772</c:v>
                </c:pt>
                <c:pt idx="3848">
                  <c:v>19.952623149688787</c:v>
                </c:pt>
                <c:pt idx="3849">
                  <c:v>19.952623149688783</c:v>
                </c:pt>
                <c:pt idx="3850">
                  <c:v>19.95262314968879</c:v>
                </c:pt>
                <c:pt idx="3851">
                  <c:v>19.952623149688804</c:v>
                </c:pt>
                <c:pt idx="3852">
                  <c:v>19.952623149688783</c:v>
                </c:pt>
                <c:pt idx="3853">
                  <c:v>19.952623149688794</c:v>
                </c:pt>
                <c:pt idx="3854">
                  <c:v>19.952623149688783</c:v>
                </c:pt>
                <c:pt idx="3855">
                  <c:v>19.952623149688804</c:v>
                </c:pt>
                <c:pt idx="3856">
                  <c:v>19.952623149688787</c:v>
                </c:pt>
                <c:pt idx="3857">
                  <c:v>19.95262314968879</c:v>
                </c:pt>
                <c:pt idx="3858">
                  <c:v>19.952623149688794</c:v>
                </c:pt>
                <c:pt idx="3859">
                  <c:v>19.952623149688787</c:v>
                </c:pt>
                <c:pt idx="3860">
                  <c:v>19.952623149688783</c:v>
                </c:pt>
                <c:pt idx="3861">
                  <c:v>19.952623149688787</c:v>
                </c:pt>
                <c:pt idx="3862">
                  <c:v>19.952623149688797</c:v>
                </c:pt>
                <c:pt idx="3863">
                  <c:v>19.952623149688794</c:v>
                </c:pt>
                <c:pt idx="3864">
                  <c:v>19.95262314968878</c:v>
                </c:pt>
                <c:pt idx="3865">
                  <c:v>19.952623149688783</c:v>
                </c:pt>
                <c:pt idx="3866">
                  <c:v>19.952623149688783</c:v>
                </c:pt>
                <c:pt idx="3867">
                  <c:v>19.952623149688787</c:v>
                </c:pt>
                <c:pt idx="3868">
                  <c:v>19.95262314968879</c:v>
                </c:pt>
                <c:pt idx="3869">
                  <c:v>19.952623149688783</c:v>
                </c:pt>
                <c:pt idx="3870">
                  <c:v>19.952623149688783</c:v>
                </c:pt>
                <c:pt idx="3871">
                  <c:v>19.952623149688804</c:v>
                </c:pt>
                <c:pt idx="3872">
                  <c:v>19.95262314968878</c:v>
                </c:pt>
                <c:pt idx="3873">
                  <c:v>19.952623149688794</c:v>
                </c:pt>
                <c:pt idx="3874">
                  <c:v>19.952623149688787</c:v>
                </c:pt>
                <c:pt idx="3875">
                  <c:v>19.95262314968878</c:v>
                </c:pt>
                <c:pt idx="3876">
                  <c:v>19.952623149688804</c:v>
                </c:pt>
                <c:pt idx="3877">
                  <c:v>19.95262314968879</c:v>
                </c:pt>
                <c:pt idx="3878">
                  <c:v>19.952623149688787</c:v>
                </c:pt>
                <c:pt idx="3879">
                  <c:v>19.952623149688787</c:v>
                </c:pt>
                <c:pt idx="3880">
                  <c:v>19.952623149688787</c:v>
                </c:pt>
                <c:pt idx="3881">
                  <c:v>19.95262314968879</c:v>
                </c:pt>
                <c:pt idx="3882">
                  <c:v>19.95262314968879</c:v>
                </c:pt>
                <c:pt idx="3883">
                  <c:v>19.952623149688794</c:v>
                </c:pt>
                <c:pt idx="3884">
                  <c:v>19.860949173573701</c:v>
                </c:pt>
                <c:pt idx="3885">
                  <c:v>19.860949173573697</c:v>
                </c:pt>
                <c:pt idx="3886">
                  <c:v>19.860949173573712</c:v>
                </c:pt>
                <c:pt idx="3887">
                  <c:v>19.860949173573697</c:v>
                </c:pt>
                <c:pt idx="3888">
                  <c:v>19.860949173573708</c:v>
                </c:pt>
                <c:pt idx="3889">
                  <c:v>19.860949173573708</c:v>
                </c:pt>
                <c:pt idx="3890">
                  <c:v>19.860949173573704</c:v>
                </c:pt>
                <c:pt idx="3891">
                  <c:v>19.860949173573712</c:v>
                </c:pt>
                <c:pt idx="3892">
                  <c:v>19.860949173573712</c:v>
                </c:pt>
                <c:pt idx="3893">
                  <c:v>19.860949173573704</c:v>
                </c:pt>
                <c:pt idx="3894">
                  <c:v>19.860949173573708</c:v>
                </c:pt>
                <c:pt idx="3895">
                  <c:v>19.860949173573704</c:v>
                </c:pt>
                <c:pt idx="3896">
                  <c:v>19.860949173573701</c:v>
                </c:pt>
                <c:pt idx="3897">
                  <c:v>19.860949173573715</c:v>
                </c:pt>
                <c:pt idx="3898">
                  <c:v>19.860949173573715</c:v>
                </c:pt>
                <c:pt idx="3899">
                  <c:v>19.860949173573701</c:v>
                </c:pt>
                <c:pt idx="3900">
                  <c:v>19.860949173573701</c:v>
                </c:pt>
                <c:pt idx="3901">
                  <c:v>19.860949173573708</c:v>
                </c:pt>
                <c:pt idx="3902">
                  <c:v>19.860949173573708</c:v>
                </c:pt>
                <c:pt idx="3903">
                  <c:v>19.860949173573704</c:v>
                </c:pt>
                <c:pt idx="3904">
                  <c:v>19.860949173573722</c:v>
                </c:pt>
                <c:pt idx="3905">
                  <c:v>19.860949173573715</c:v>
                </c:pt>
                <c:pt idx="3906">
                  <c:v>19.860949173573704</c:v>
                </c:pt>
                <c:pt idx="3907">
                  <c:v>19.860949173573719</c:v>
                </c:pt>
                <c:pt idx="3908">
                  <c:v>19.860949173573712</c:v>
                </c:pt>
                <c:pt idx="3909">
                  <c:v>19.860949173573708</c:v>
                </c:pt>
                <c:pt idx="3910">
                  <c:v>19.860949173573694</c:v>
                </c:pt>
                <c:pt idx="3911">
                  <c:v>19.860949173573697</c:v>
                </c:pt>
                <c:pt idx="3912">
                  <c:v>19.860949173573697</c:v>
                </c:pt>
                <c:pt idx="3913">
                  <c:v>19.860949173573719</c:v>
                </c:pt>
                <c:pt idx="3914">
                  <c:v>19.860949173573708</c:v>
                </c:pt>
                <c:pt idx="3915">
                  <c:v>19.860949173573701</c:v>
                </c:pt>
                <c:pt idx="3916">
                  <c:v>19.860949173573719</c:v>
                </c:pt>
                <c:pt idx="3917">
                  <c:v>19.860949173573726</c:v>
                </c:pt>
                <c:pt idx="3918">
                  <c:v>19.860949173573704</c:v>
                </c:pt>
                <c:pt idx="3919">
                  <c:v>19.860949173573704</c:v>
                </c:pt>
                <c:pt idx="3920">
                  <c:v>19.860949173573722</c:v>
                </c:pt>
                <c:pt idx="3921">
                  <c:v>19.860949173573722</c:v>
                </c:pt>
                <c:pt idx="3922">
                  <c:v>19.860949173573715</c:v>
                </c:pt>
                <c:pt idx="3923">
                  <c:v>19.860949173573697</c:v>
                </c:pt>
                <c:pt idx="3924">
                  <c:v>19.860949173573715</c:v>
                </c:pt>
                <c:pt idx="3925">
                  <c:v>19.860949173573697</c:v>
                </c:pt>
                <c:pt idx="3926">
                  <c:v>19.860949173573712</c:v>
                </c:pt>
                <c:pt idx="3927">
                  <c:v>19.860949173573708</c:v>
                </c:pt>
                <c:pt idx="3928">
                  <c:v>19.860949173573712</c:v>
                </c:pt>
                <c:pt idx="3929">
                  <c:v>19.860949173573701</c:v>
                </c:pt>
                <c:pt idx="3930">
                  <c:v>19.860949173573708</c:v>
                </c:pt>
                <c:pt idx="3931">
                  <c:v>19.860949173573697</c:v>
                </c:pt>
                <c:pt idx="3932">
                  <c:v>19.860949173573712</c:v>
                </c:pt>
                <c:pt idx="3933">
                  <c:v>19.860949173573704</c:v>
                </c:pt>
                <c:pt idx="3934">
                  <c:v>19.860949173573712</c:v>
                </c:pt>
                <c:pt idx="3935">
                  <c:v>19.860949173573697</c:v>
                </c:pt>
                <c:pt idx="3936">
                  <c:v>19.769696401118605</c:v>
                </c:pt>
                <c:pt idx="3937">
                  <c:v>19.769696401118601</c:v>
                </c:pt>
                <c:pt idx="3938">
                  <c:v>19.769696401118608</c:v>
                </c:pt>
                <c:pt idx="3939">
                  <c:v>19.769696401118612</c:v>
                </c:pt>
                <c:pt idx="3940">
                  <c:v>19.769696401118594</c:v>
                </c:pt>
                <c:pt idx="3941">
                  <c:v>19.769696401118605</c:v>
                </c:pt>
                <c:pt idx="3942">
                  <c:v>19.769696401118615</c:v>
                </c:pt>
                <c:pt idx="3943">
                  <c:v>19.769696401118608</c:v>
                </c:pt>
                <c:pt idx="3944">
                  <c:v>19.769696401118608</c:v>
                </c:pt>
                <c:pt idx="3945">
                  <c:v>19.769696401118615</c:v>
                </c:pt>
                <c:pt idx="3946">
                  <c:v>19.769696401118598</c:v>
                </c:pt>
                <c:pt idx="3947">
                  <c:v>19.769696401118594</c:v>
                </c:pt>
                <c:pt idx="3948">
                  <c:v>19.769696401118605</c:v>
                </c:pt>
                <c:pt idx="3949">
                  <c:v>19.769696401118605</c:v>
                </c:pt>
                <c:pt idx="3950">
                  <c:v>19.769696401118594</c:v>
                </c:pt>
                <c:pt idx="3951">
                  <c:v>19.769696401118605</c:v>
                </c:pt>
                <c:pt idx="3952">
                  <c:v>19.769696401118601</c:v>
                </c:pt>
                <c:pt idx="3953">
                  <c:v>19.769696401118598</c:v>
                </c:pt>
                <c:pt idx="3954">
                  <c:v>19.769696401118598</c:v>
                </c:pt>
                <c:pt idx="3955">
                  <c:v>19.769696401118598</c:v>
                </c:pt>
                <c:pt idx="3956">
                  <c:v>19.769696401118608</c:v>
                </c:pt>
                <c:pt idx="3957">
                  <c:v>19.769696401118598</c:v>
                </c:pt>
                <c:pt idx="3958">
                  <c:v>19.769696401118601</c:v>
                </c:pt>
                <c:pt idx="3959">
                  <c:v>19.769696401118601</c:v>
                </c:pt>
                <c:pt idx="3960">
                  <c:v>19.769696401118601</c:v>
                </c:pt>
                <c:pt idx="3961">
                  <c:v>19.769696401118598</c:v>
                </c:pt>
                <c:pt idx="3962">
                  <c:v>19.769696401118608</c:v>
                </c:pt>
                <c:pt idx="3963">
                  <c:v>19.769696401118605</c:v>
                </c:pt>
                <c:pt idx="3964">
                  <c:v>19.769696401118608</c:v>
                </c:pt>
                <c:pt idx="3965">
                  <c:v>19.769696401118605</c:v>
                </c:pt>
                <c:pt idx="3966">
                  <c:v>19.769696401118612</c:v>
                </c:pt>
                <c:pt idx="3967">
                  <c:v>19.769696401118591</c:v>
                </c:pt>
                <c:pt idx="3968">
                  <c:v>19.769696401118612</c:v>
                </c:pt>
                <c:pt idx="3969">
                  <c:v>19.769696401118605</c:v>
                </c:pt>
                <c:pt idx="3970">
                  <c:v>19.769696401118608</c:v>
                </c:pt>
                <c:pt idx="3971">
                  <c:v>19.769696401118605</c:v>
                </c:pt>
                <c:pt idx="3972">
                  <c:v>19.769696401118601</c:v>
                </c:pt>
                <c:pt idx="3973">
                  <c:v>19.769696401118608</c:v>
                </c:pt>
                <c:pt idx="3974">
                  <c:v>19.769696401118612</c:v>
                </c:pt>
                <c:pt idx="3975">
                  <c:v>19.769696401118605</c:v>
                </c:pt>
                <c:pt idx="3976">
                  <c:v>19.769696401118598</c:v>
                </c:pt>
                <c:pt idx="3977">
                  <c:v>19.769696401118612</c:v>
                </c:pt>
                <c:pt idx="3978">
                  <c:v>19.769696401118601</c:v>
                </c:pt>
                <c:pt idx="3979">
                  <c:v>19.769696401118598</c:v>
                </c:pt>
                <c:pt idx="3980">
                  <c:v>19.769696401118601</c:v>
                </c:pt>
                <c:pt idx="3981">
                  <c:v>19.769696401118615</c:v>
                </c:pt>
                <c:pt idx="3982">
                  <c:v>19.769696401118615</c:v>
                </c:pt>
                <c:pt idx="3983">
                  <c:v>19.769696401118594</c:v>
                </c:pt>
                <c:pt idx="3984">
                  <c:v>19.769696401118608</c:v>
                </c:pt>
                <c:pt idx="3985">
                  <c:v>19.769696401118594</c:v>
                </c:pt>
                <c:pt idx="3986">
                  <c:v>19.769696401118601</c:v>
                </c:pt>
                <c:pt idx="3987">
                  <c:v>19.769696401118598</c:v>
                </c:pt>
                <c:pt idx="3988">
                  <c:v>19.769696401118601</c:v>
                </c:pt>
                <c:pt idx="3989">
                  <c:v>19.769696401118605</c:v>
                </c:pt>
                <c:pt idx="3990">
                  <c:v>19.678862897068456</c:v>
                </c:pt>
                <c:pt idx="3991">
                  <c:v>19.678862897068459</c:v>
                </c:pt>
                <c:pt idx="3992">
                  <c:v>19.678862897068456</c:v>
                </c:pt>
                <c:pt idx="3993">
                  <c:v>19.678862897068452</c:v>
                </c:pt>
                <c:pt idx="3994">
                  <c:v>19.678862897068456</c:v>
                </c:pt>
                <c:pt idx="3995">
                  <c:v>19.678862897068445</c:v>
                </c:pt>
                <c:pt idx="3996">
                  <c:v>19.678862897068456</c:v>
                </c:pt>
                <c:pt idx="3997">
                  <c:v>19.678862897068445</c:v>
                </c:pt>
                <c:pt idx="3998">
                  <c:v>19.678862897068445</c:v>
                </c:pt>
                <c:pt idx="3999">
                  <c:v>19.678862897068438</c:v>
                </c:pt>
                <c:pt idx="4000">
                  <c:v>19.678862897068441</c:v>
                </c:pt>
                <c:pt idx="4001">
                  <c:v>19.678862897068438</c:v>
                </c:pt>
                <c:pt idx="4002">
                  <c:v>19.678862897068445</c:v>
                </c:pt>
                <c:pt idx="4003">
                  <c:v>19.678862897068445</c:v>
                </c:pt>
                <c:pt idx="4004">
                  <c:v>19.678862897068445</c:v>
                </c:pt>
                <c:pt idx="4005">
                  <c:v>19.678862897068445</c:v>
                </c:pt>
                <c:pt idx="4006">
                  <c:v>19.678862897068452</c:v>
                </c:pt>
                <c:pt idx="4007">
                  <c:v>19.678862897068438</c:v>
                </c:pt>
                <c:pt idx="4008">
                  <c:v>19.678862897068448</c:v>
                </c:pt>
                <c:pt idx="4009">
                  <c:v>19.678862897068452</c:v>
                </c:pt>
                <c:pt idx="4010">
                  <c:v>19.678862897068452</c:v>
                </c:pt>
                <c:pt idx="4011">
                  <c:v>19.678862897068438</c:v>
                </c:pt>
                <c:pt idx="4012">
                  <c:v>19.678862897068456</c:v>
                </c:pt>
                <c:pt idx="4013">
                  <c:v>19.678862897068448</c:v>
                </c:pt>
                <c:pt idx="4014">
                  <c:v>19.678862897068445</c:v>
                </c:pt>
                <c:pt idx="4015">
                  <c:v>19.678862897068452</c:v>
                </c:pt>
                <c:pt idx="4016">
                  <c:v>19.678862897068434</c:v>
                </c:pt>
                <c:pt idx="4017">
                  <c:v>19.678862897068448</c:v>
                </c:pt>
                <c:pt idx="4018">
                  <c:v>19.678862897068452</c:v>
                </c:pt>
                <c:pt idx="4019">
                  <c:v>19.678862897068448</c:v>
                </c:pt>
                <c:pt idx="4020">
                  <c:v>19.678862897068448</c:v>
                </c:pt>
                <c:pt idx="4021">
                  <c:v>19.678862897068456</c:v>
                </c:pt>
                <c:pt idx="4022">
                  <c:v>19.678862897068463</c:v>
                </c:pt>
                <c:pt idx="4023">
                  <c:v>19.678862897068441</c:v>
                </c:pt>
                <c:pt idx="4024">
                  <c:v>19.678862897068434</c:v>
                </c:pt>
                <c:pt idx="4025">
                  <c:v>19.678862897068438</c:v>
                </c:pt>
                <c:pt idx="4026">
                  <c:v>19.678862897068445</c:v>
                </c:pt>
                <c:pt idx="4027">
                  <c:v>19.678862897068452</c:v>
                </c:pt>
                <c:pt idx="4028">
                  <c:v>19.678862897068445</c:v>
                </c:pt>
                <c:pt idx="4029">
                  <c:v>19.678862897068456</c:v>
                </c:pt>
                <c:pt idx="4030">
                  <c:v>19.678862897068452</c:v>
                </c:pt>
                <c:pt idx="4031">
                  <c:v>19.678862897068466</c:v>
                </c:pt>
                <c:pt idx="4032">
                  <c:v>19.678862897068445</c:v>
                </c:pt>
                <c:pt idx="4033">
                  <c:v>19.678862897068452</c:v>
                </c:pt>
                <c:pt idx="4034">
                  <c:v>19.678862897068438</c:v>
                </c:pt>
                <c:pt idx="4035">
                  <c:v>19.588446735059907</c:v>
                </c:pt>
                <c:pt idx="4036">
                  <c:v>19.588446735059904</c:v>
                </c:pt>
                <c:pt idx="4037">
                  <c:v>19.588446735059897</c:v>
                </c:pt>
                <c:pt idx="4038">
                  <c:v>19.5884467350599</c:v>
                </c:pt>
                <c:pt idx="4039">
                  <c:v>19.588446735059897</c:v>
                </c:pt>
                <c:pt idx="4040">
                  <c:v>19.5884467350599</c:v>
                </c:pt>
                <c:pt idx="4041">
                  <c:v>19.588446735059893</c:v>
                </c:pt>
                <c:pt idx="4042">
                  <c:v>19.5884467350599</c:v>
                </c:pt>
                <c:pt idx="4043">
                  <c:v>19.588446735059897</c:v>
                </c:pt>
                <c:pt idx="4044">
                  <c:v>19.588446735059897</c:v>
                </c:pt>
                <c:pt idx="4045">
                  <c:v>19.588446735059893</c:v>
                </c:pt>
                <c:pt idx="4046">
                  <c:v>19.588446735059886</c:v>
                </c:pt>
                <c:pt idx="4047">
                  <c:v>19.588446735059893</c:v>
                </c:pt>
                <c:pt idx="4048">
                  <c:v>19.588446735059904</c:v>
                </c:pt>
                <c:pt idx="4049">
                  <c:v>19.5884467350599</c:v>
                </c:pt>
                <c:pt idx="4050">
                  <c:v>19.588446735059897</c:v>
                </c:pt>
                <c:pt idx="4051">
                  <c:v>19.588446735059904</c:v>
                </c:pt>
                <c:pt idx="4052">
                  <c:v>19.588446735059893</c:v>
                </c:pt>
                <c:pt idx="4053">
                  <c:v>19.5884467350599</c:v>
                </c:pt>
                <c:pt idx="4054">
                  <c:v>19.588446735059893</c:v>
                </c:pt>
                <c:pt idx="4055">
                  <c:v>19.588446735059911</c:v>
                </c:pt>
                <c:pt idx="4056">
                  <c:v>19.588446735059897</c:v>
                </c:pt>
                <c:pt idx="4057">
                  <c:v>19.588446735059897</c:v>
                </c:pt>
                <c:pt idx="4058">
                  <c:v>19.588446735059893</c:v>
                </c:pt>
                <c:pt idx="4059">
                  <c:v>19.588446735059897</c:v>
                </c:pt>
                <c:pt idx="4060">
                  <c:v>19.588446735059893</c:v>
                </c:pt>
                <c:pt idx="4061">
                  <c:v>19.588446735059897</c:v>
                </c:pt>
                <c:pt idx="4062">
                  <c:v>19.588446735059904</c:v>
                </c:pt>
                <c:pt idx="4063">
                  <c:v>19.588446735059893</c:v>
                </c:pt>
                <c:pt idx="4064">
                  <c:v>19.588446735059897</c:v>
                </c:pt>
                <c:pt idx="4065">
                  <c:v>19.5884467350599</c:v>
                </c:pt>
                <c:pt idx="4066">
                  <c:v>19.588446735059907</c:v>
                </c:pt>
                <c:pt idx="4067">
                  <c:v>19.58844673505989</c:v>
                </c:pt>
                <c:pt idx="4068">
                  <c:v>19.5884467350599</c:v>
                </c:pt>
                <c:pt idx="4069">
                  <c:v>19.588446735059893</c:v>
                </c:pt>
                <c:pt idx="4070">
                  <c:v>19.5884467350599</c:v>
                </c:pt>
                <c:pt idx="4071">
                  <c:v>19.588446735059897</c:v>
                </c:pt>
                <c:pt idx="4072">
                  <c:v>19.58844673505989</c:v>
                </c:pt>
                <c:pt idx="4073">
                  <c:v>19.588446735059893</c:v>
                </c:pt>
                <c:pt idx="4074">
                  <c:v>19.588446735059907</c:v>
                </c:pt>
                <c:pt idx="4075">
                  <c:v>19.5884467350599</c:v>
                </c:pt>
                <c:pt idx="4076">
                  <c:v>19.588446735059897</c:v>
                </c:pt>
                <c:pt idx="4077">
                  <c:v>19.588446735059893</c:v>
                </c:pt>
                <c:pt idx="4078">
                  <c:v>19.588446735059897</c:v>
                </c:pt>
                <c:pt idx="4079">
                  <c:v>19.5884467350599</c:v>
                </c:pt>
                <c:pt idx="4080">
                  <c:v>19.588446735059904</c:v>
                </c:pt>
                <c:pt idx="4081">
                  <c:v>19.588446735059897</c:v>
                </c:pt>
                <c:pt idx="4082">
                  <c:v>19.588446735059915</c:v>
                </c:pt>
                <c:pt idx="4083">
                  <c:v>19.588446735059897</c:v>
                </c:pt>
                <c:pt idx="4084">
                  <c:v>19.5884467350599</c:v>
                </c:pt>
                <c:pt idx="4085">
                  <c:v>19.498445997580454</c:v>
                </c:pt>
                <c:pt idx="4086">
                  <c:v>19.49844599758045</c:v>
                </c:pt>
                <c:pt idx="4087">
                  <c:v>19.498445997580465</c:v>
                </c:pt>
                <c:pt idx="4088">
                  <c:v>19.498445997580458</c:v>
                </c:pt>
                <c:pt idx="4089">
                  <c:v>19.49844599758045</c:v>
                </c:pt>
                <c:pt idx="4090">
                  <c:v>19.498445997580468</c:v>
                </c:pt>
                <c:pt idx="4091">
                  <c:v>19.498445997580454</c:v>
                </c:pt>
                <c:pt idx="4092">
                  <c:v>19.498445997580454</c:v>
                </c:pt>
                <c:pt idx="4093">
                  <c:v>19.49844599758045</c:v>
                </c:pt>
                <c:pt idx="4094">
                  <c:v>19.498445997580454</c:v>
                </c:pt>
                <c:pt idx="4095">
                  <c:v>19.498445997580461</c:v>
                </c:pt>
                <c:pt idx="4096">
                  <c:v>19.498445997580461</c:v>
                </c:pt>
                <c:pt idx="4097">
                  <c:v>19.498445997580465</c:v>
                </c:pt>
                <c:pt idx="4098">
                  <c:v>19.498445997580465</c:v>
                </c:pt>
                <c:pt idx="4099">
                  <c:v>19.498445997580461</c:v>
                </c:pt>
                <c:pt idx="4100">
                  <c:v>19.49844599758045</c:v>
                </c:pt>
                <c:pt idx="4101">
                  <c:v>19.498445997580461</c:v>
                </c:pt>
                <c:pt idx="4102">
                  <c:v>19.498445997580454</c:v>
                </c:pt>
                <c:pt idx="4103">
                  <c:v>19.498445997580465</c:v>
                </c:pt>
                <c:pt idx="4104">
                  <c:v>19.498445997580468</c:v>
                </c:pt>
                <c:pt idx="4105">
                  <c:v>19.498445997580458</c:v>
                </c:pt>
                <c:pt idx="4106">
                  <c:v>19.498445997580447</c:v>
                </c:pt>
                <c:pt idx="4107">
                  <c:v>19.498445997580458</c:v>
                </c:pt>
                <c:pt idx="4108">
                  <c:v>19.498445997580458</c:v>
                </c:pt>
                <c:pt idx="4109">
                  <c:v>19.498445997580458</c:v>
                </c:pt>
                <c:pt idx="4110">
                  <c:v>19.498445997580458</c:v>
                </c:pt>
                <c:pt idx="4111">
                  <c:v>19.498445997580447</c:v>
                </c:pt>
                <c:pt idx="4112">
                  <c:v>19.498445997580454</c:v>
                </c:pt>
                <c:pt idx="4113">
                  <c:v>19.49844599758045</c:v>
                </c:pt>
                <c:pt idx="4114">
                  <c:v>19.498445997580454</c:v>
                </c:pt>
                <c:pt idx="4115">
                  <c:v>19.498445997580458</c:v>
                </c:pt>
                <c:pt idx="4116">
                  <c:v>19.498445997580458</c:v>
                </c:pt>
                <c:pt idx="4117">
                  <c:v>19.49844599758045</c:v>
                </c:pt>
                <c:pt idx="4118">
                  <c:v>19.49844599758045</c:v>
                </c:pt>
                <c:pt idx="4119">
                  <c:v>19.498445997580458</c:v>
                </c:pt>
                <c:pt idx="4120">
                  <c:v>19.498445997580458</c:v>
                </c:pt>
                <c:pt idx="4121">
                  <c:v>19.498445997580465</c:v>
                </c:pt>
                <c:pt idx="4122">
                  <c:v>19.498445997580454</c:v>
                </c:pt>
                <c:pt idx="4123">
                  <c:v>19.498445997580458</c:v>
                </c:pt>
                <c:pt idx="4124">
                  <c:v>19.498445997580454</c:v>
                </c:pt>
                <c:pt idx="4125">
                  <c:v>19.498445997580461</c:v>
                </c:pt>
                <c:pt idx="4126">
                  <c:v>19.49844599758045</c:v>
                </c:pt>
                <c:pt idx="4127">
                  <c:v>19.498445997580443</c:v>
                </c:pt>
                <c:pt idx="4128">
                  <c:v>19.498445997580447</c:v>
                </c:pt>
                <c:pt idx="4129">
                  <c:v>19.498445997580443</c:v>
                </c:pt>
                <c:pt idx="4130">
                  <c:v>19.49844599758045</c:v>
                </c:pt>
                <c:pt idx="4131">
                  <c:v>19.498445997580454</c:v>
                </c:pt>
                <c:pt idx="4132">
                  <c:v>19.498445997580443</c:v>
                </c:pt>
                <c:pt idx="4133">
                  <c:v>19.498445997580475</c:v>
                </c:pt>
                <c:pt idx="4134">
                  <c:v>19.498445997580443</c:v>
                </c:pt>
                <c:pt idx="4135">
                  <c:v>19.498445997580443</c:v>
                </c:pt>
                <c:pt idx="4136">
                  <c:v>19.498445997580443</c:v>
                </c:pt>
                <c:pt idx="4137">
                  <c:v>19.49844599758045</c:v>
                </c:pt>
                <c:pt idx="4138">
                  <c:v>19.498445997580447</c:v>
                </c:pt>
                <c:pt idx="4139">
                  <c:v>19.498445997580461</c:v>
                </c:pt>
                <c:pt idx="4140">
                  <c:v>19.408858775927783</c:v>
                </c:pt>
                <c:pt idx="4141">
                  <c:v>19.408858775927779</c:v>
                </c:pt>
                <c:pt idx="4142">
                  <c:v>19.408858775927786</c:v>
                </c:pt>
                <c:pt idx="4143">
                  <c:v>19.408858775927783</c:v>
                </c:pt>
                <c:pt idx="4144">
                  <c:v>19.408858775927783</c:v>
                </c:pt>
                <c:pt idx="4145">
                  <c:v>19.408858775927786</c:v>
                </c:pt>
                <c:pt idx="4146">
                  <c:v>19.408858775927772</c:v>
                </c:pt>
                <c:pt idx="4147">
                  <c:v>19.408858775927779</c:v>
                </c:pt>
                <c:pt idx="4148">
                  <c:v>19.408858775927794</c:v>
                </c:pt>
                <c:pt idx="4149">
                  <c:v>19.408858775927779</c:v>
                </c:pt>
                <c:pt idx="4150">
                  <c:v>19.408858775927786</c:v>
                </c:pt>
                <c:pt idx="4151">
                  <c:v>19.408858775927786</c:v>
                </c:pt>
                <c:pt idx="4152">
                  <c:v>19.40885877592779</c:v>
                </c:pt>
                <c:pt idx="4153">
                  <c:v>19.408858775927786</c:v>
                </c:pt>
                <c:pt idx="4154">
                  <c:v>19.408858775927783</c:v>
                </c:pt>
                <c:pt idx="4155">
                  <c:v>19.408858775927786</c:v>
                </c:pt>
                <c:pt idx="4156">
                  <c:v>19.408858775927783</c:v>
                </c:pt>
                <c:pt idx="4157">
                  <c:v>19.408858775927786</c:v>
                </c:pt>
                <c:pt idx="4158">
                  <c:v>19.408858775927783</c:v>
                </c:pt>
                <c:pt idx="4159">
                  <c:v>19.40885877592779</c:v>
                </c:pt>
                <c:pt idx="4160">
                  <c:v>19.408858775927776</c:v>
                </c:pt>
                <c:pt idx="4161">
                  <c:v>19.408858775927794</c:v>
                </c:pt>
                <c:pt idx="4162">
                  <c:v>19.408858775927786</c:v>
                </c:pt>
                <c:pt idx="4163">
                  <c:v>19.408858775927794</c:v>
                </c:pt>
                <c:pt idx="4164">
                  <c:v>19.408858775927786</c:v>
                </c:pt>
                <c:pt idx="4165">
                  <c:v>19.40885877592779</c:v>
                </c:pt>
                <c:pt idx="4166">
                  <c:v>19.40885877592779</c:v>
                </c:pt>
                <c:pt idx="4167">
                  <c:v>19.408858775927786</c:v>
                </c:pt>
                <c:pt idx="4168">
                  <c:v>19.408858775927776</c:v>
                </c:pt>
                <c:pt idx="4169">
                  <c:v>19.408858775927794</c:v>
                </c:pt>
                <c:pt idx="4170">
                  <c:v>19.408858775927783</c:v>
                </c:pt>
                <c:pt idx="4171">
                  <c:v>19.408858775927779</c:v>
                </c:pt>
                <c:pt idx="4172">
                  <c:v>19.408858775927794</c:v>
                </c:pt>
                <c:pt idx="4173">
                  <c:v>19.408858775927786</c:v>
                </c:pt>
                <c:pt idx="4174">
                  <c:v>19.408858775927776</c:v>
                </c:pt>
                <c:pt idx="4175">
                  <c:v>19.408858775927776</c:v>
                </c:pt>
                <c:pt idx="4176">
                  <c:v>19.408858775927783</c:v>
                </c:pt>
                <c:pt idx="4177">
                  <c:v>19.408858775927776</c:v>
                </c:pt>
                <c:pt idx="4178">
                  <c:v>19.408858775927794</c:v>
                </c:pt>
                <c:pt idx="4179">
                  <c:v>19.408858775927783</c:v>
                </c:pt>
                <c:pt idx="4180">
                  <c:v>19.408858775927783</c:v>
                </c:pt>
                <c:pt idx="4181">
                  <c:v>19.408858775927786</c:v>
                </c:pt>
                <c:pt idx="4182">
                  <c:v>19.408858775927776</c:v>
                </c:pt>
                <c:pt idx="4183">
                  <c:v>19.40885877592779</c:v>
                </c:pt>
                <c:pt idx="4184">
                  <c:v>19.408858775927783</c:v>
                </c:pt>
                <c:pt idx="4185">
                  <c:v>19.408858775927794</c:v>
                </c:pt>
                <c:pt idx="4186">
                  <c:v>19.408858775927797</c:v>
                </c:pt>
                <c:pt idx="4187">
                  <c:v>19.408858775927797</c:v>
                </c:pt>
                <c:pt idx="4188">
                  <c:v>19.408858775927783</c:v>
                </c:pt>
                <c:pt idx="4189">
                  <c:v>19.408858775927783</c:v>
                </c:pt>
                <c:pt idx="4190">
                  <c:v>19.408858775927779</c:v>
                </c:pt>
                <c:pt idx="4191">
                  <c:v>19.408858775927779</c:v>
                </c:pt>
                <c:pt idx="4192">
                  <c:v>19.408858775927783</c:v>
                </c:pt>
                <c:pt idx="4193">
                  <c:v>19.319683170169235</c:v>
                </c:pt>
                <c:pt idx="4194">
                  <c:v>19.319683170169249</c:v>
                </c:pt>
                <c:pt idx="4195">
                  <c:v>19.31968317016926</c:v>
                </c:pt>
                <c:pt idx="4196">
                  <c:v>19.31968317016926</c:v>
                </c:pt>
                <c:pt idx="4197">
                  <c:v>19.319683170169245</c:v>
                </c:pt>
                <c:pt idx="4198">
                  <c:v>19.319683170169242</c:v>
                </c:pt>
                <c:pt idx="4199">
                  <c:v>19.319683170169249</c:v>
                </c:pt>
                <c:pt idx="4200">
                  <c:v>19.319683170169252</c:v>
                </c:pt>
                <c:pt idx="4201">
                  <c:v>19.319683170169231</c:v>
                </c:pt>
                <c:pt idx="4202">
                  <c:v>19.319683170169238</c:v>
                </c:pt>
                <c:pt idx="4203">
                  <c:v>19.319683170169235</c:v>
                </c:pt>
                <c:pt idx="4204">
                  <c:v>19.319683170169245</c:v>
                </c:pt>
                <c:pt idx="4205">
                  <c:v>19.319683170169256</c:v>
                </c:pt>
                <c:pt idx="4206">
                  <c:v>19.319683170169249</c:v>
                </c:pt>
                <c:pt idx="4207">
                  <c:v>19.319683170169245</c:v>
                </c:pt>
                <c:pt idx="4208">
                  <c:v>19.319683170169242</c:v>
                </c:pt>
                <c:pt idx="4209">
                  <c:v>19.319683170169252</c:v>
                </c:pt>
                <c:pt idx="4210">
                  <c:v>19.319683170169252</c:v>
                </c:pt>
                <c:pt idx="4211">
                  <c:v>19.319683170169245</c:v>
                </c:pt>
                <c:pt idx="4212">
                  <c:v>19.319683170169252</c:v>
                </c:pt>
                <c:pt idx="4213">
                  <c:v>19.319683170169231</c:v>
                </c:pt>
                <c:pt idx="4214">
                  <c:v>19.319683170169252</c:v>
                </c:pt>
                <c:pt idx="4215">
                  <c:v>19.31968317016926</c:v>
                </c:pt>
                <c:pt idx="4216">
                  <c:v>19.319683170169245</c:v>
                </c:pt>
                <c:pt idx="4217">
                  <c:v>19.319683170169242</c:v>
                </c:pt>
                <c:pt idx="4218">
                  <c:v>19.319683170169235</c:v>
                </c:pt>
                <c:pt idx="4219">
                  <c:v>19.319683170169238</c:v>
                </c:pt>
                <c:pt idx="4220">
                  <c:v>19.319683170169249</c:v>
                </c:pt>
                <c:pt idx="4221">
                  <c:v>19.319683170169249</c:v>
                </c:pt>
                <c:pt idx="4222">
                  <c:v>19.319683170169235</c:v>
                </c:pt>
                <c:pt idx="4223">
                  <c:v>19.319683170169245</c:v>
                </c:pt>
                <c:pt idx="4224">
                  <c:v>19.31968317016926</c:v>
                </c:pt>
                <c:pt idx="4225">
                  <c:v>19.319683170169242</c:v>
                </c:pt>
                <c:pt idx="4226">
                  <c:v>19.319683170169249</c:v>
                </c:pt>
                <c:pt idx="4227">
                  <c:v>19.319683170169252</c:v>
                </c:pt>
                <c:pt idx="4228">
                  <c:v>19.319683170169252</c:v>
                </c:pt>
                <c:pt idx="4229">
                  <c:v>19.319683170169238</c:v>
                </c:pt>
                <c:pt idx="4230">
                  <c:v>19.319683170169245</c:v>
                </c:pt>
                <c:pt idx="4231">
                  <c:v>19.319683170169249</c:v>
                </c:pt>
                <c:pt idx="4232">
                  <c:v>19.319683170169245</c:v>
                </c:pt>
                <c:pt idx="4233">
                  <c:v>19.319683170169245</c:v>
                </c:pt>
                <c:pt idx="4234">
                  <c:v>19.319683170169245</c:v>
                </c:pt>
                <c:pt idx="4235">
                  <c:v>19.319683170169235</c:v>
                </c:pt>
                <c:pt idx="4236">
                  <c:v>19.319683170169245</c:v>
                </c:pt>
                <c:pt idx="4237">
                  <c:v>19.319683170169242</c:v>
                </c:pt>
                <c:pt idx="4238">
                  <c:v>19.319683170169263</c:v>
                </c:pt>
                <c:pt idx="4239">
                  <c:v>19.31968317016926</c:v>
                </c:pt>
                <c:pt idx="4240">
                  <c:v>19.319683170169249</c:v>
                </c:pt>
                <c:pt idx="4241">
                  <c:v>19.319683170169249</c:v>
                </c:pt>
                <c:pt idx="4242">
                  <c:v>19.319683170169245</c:v>
                </c:pt>
                <c:pt idx="4243">
                  <c:v>19.319683170169245</c:v>
                </c:pt>
                <c:pt idx="4244">
                  <c:v>19.319683170169242</c:v>
                </c:pt>
                <c:pt idx="4245">
                  <c:v>19.319683170169249</c:v>
                </c:pt>
                <c:pt idx="4246">
                  <c:v>19.319683170169245</c:v>
                </c:pt>
                <c:pt idx="4247">
                  <c:v>19.319683170169231</c:v>
                </c:pt>
                <c:pt idx="4248">
                  <c:v>19.319683170169245</c:v>
                </c:pt>
                <c:pt idx="4249">
                  <c:v>19.319683170169252</c:v>
                </c:pt>
                <c:pt idx="4250">
                  <c:v>19.319683170169242</c:v>
                </c:pt>
                <c:pt idx="4251">
                  <c:v>19.31968317016926</c:v>
                </c:pt>
                <c:pt idx="4252">
                  <c:v>19.319683170169249</c:v>
                </c:pt>
                <c:pt idx="4253">
                  <c:v>19.230917289101569</c:v>
                </c:pt>
                <c:pt idx="4254">
                  <c:v>19.23091728910158</c:v>
                </c:pt>
                <c:pt idx="4255">
                  <c:v>19.230917289101566</c:v>
                </c:pt>
                <c:pt idx="4256">
                  <c:v>19.230917289101576</c:v>
                </c:pt>
                <c:pt idx="4257">
                  <c:v>19.23091728910158</c:v>
                </c:pt>
                <c:pt idx="4258">
                  <c:v>19.230917289101562</c:v>
                </c:pt>
                <c:pt idx="4259">
                  <c:v>19.230917289101573</c:v>
                </c:pt>
                <c:pt idx="4260">
                  <c:v>19.230917289101576</c:v>
                </c:pt>
                <c:pt idx="4261">
                  <c:v>19.230917289101576</c:v>
                </c:pt>
                <c:pt idx="4262">
                  <c:v>19.23091728910158</c:v>
                </c:pt>
                <c:pt idx="4263">
                  <c:v>19.23091728910158</c:v>
                </c:pt>
                <c:pt idx="4264">
                  <c:v>19.230917289101573</c:v>
                </c:pt>
                <c:pt idx="4265">
                  <c:v>19.23091728910158</c:v>
                </c:pt>
                <c:pt idx="4266">
                  <c:v>19.230917289101583</c:v>
                </c:pt>
                <c:pt idx="4267">
                  <c:v>19.23091728910158</c:v>
                </c:pt>
                <c:pt idx="4268">
                  <c:v>19.230917289101573</c:v>
                </c:pt>
                <c:pt idx="4269">
                  <c:v>19.230917289101576</c:v>
                </c:pt>
                <c:pt idx="4270">
                  <c:v>19.230917289101566</c:v>
                </c:pt>
                <c:pt idx="4271">
                  <c:v>19.230917289101569</c:v>
                </c:pt>
                <c:pt idx="4272">
                  <c:v>19.23091728910158</c:v>
                </c:pt>
                <c:pt idx="4273">
                  <c:v>19.230917289101573</c:v>
                </c:pt>
                <c:pt idx="4274">
                  <c:v>19.230917289101587</c:v>
                </c:pt>
                <c:pt idx="4275">
                  <c:v>19.230917289101573</c:v>
                </c:pt>
                <c:pt idx="4276">
                  <c:v>19.230917289101587</c:v>
                </c:pt>
                <c:pt idx="4277">
                  <c:v>19.230917289101573</c:v>
                </c:pt>
                <c:pt idx="4278">
                  <c:v>19.230917289101576</c:v>
                </c:pt>
                <c:pt idx="4279">
                  <c:v>19.230917289101566</c:v>
                </c:pt>
                <c:pt idx="4280">
                  <c:v>19.230917289101569</c:v>
                </c:pt>
                <c:pt idx="4281">
                  <c:v>19.230917289101573</c:v>
                </c:pt>
                <c:pt idx="4282">
                  <c:v>19.230917289101576</c:v>
                </c:pt>
                <c:pt idx="4283">
                  <c:v>19.230917289101587</c:v>
                </c:pt>
                <c:pt idx="4284">
                  <c:v>19.230917289101576</c:v>
                </c:pt>
                <c:pt idx="4285">
                  <c:v>19.230917289101576</c:v>
                </c:pt>
                <c:pt idx="4286">
                  <c:v>19.230917289101576</c:v>
                </c:pt>
                <c:pt idx="4287">
                  <c:v>19.230917289101573</c:v>
                </c:pt>
                <c:pt idx="4288">
                  <c:v>19.230917289101566</c:v>
                </c:pt>
                <c:pt idx="4289">
                  <c:v>19.230917289101573</c:v>
                </c:pt>
                <c:pt idx="4290">
                  <c:v>19.230917289101569</c:v>
                </c:pt>
                <c:pt idx="4291">
                  <c:v>19.23091728910158</c:v>
                </c:pt>
                <c:pt idx="4292">
                  <c:v>19.230917289101576</c:v>
                </c:pt>
                <c:pt idx="4293">
                  <c:v>19.230917289101583</c:v>
                </c:pt>
                <c:pt idx="4294">
                  <c:v>19.230917289101566</c:v>
                </c:pt>
                <c:pt idx="4295">
                  <c:v>19.230917289101573</c:v>
                </c:pt>
                <c:pt idx="4296">
                  <c:v>19.230917289101573</c:v>
                </c:pt>
                <c:pt idx="4297">
                  <c:v>19.23091728910158</c:v>
                </c:pt>
                <c:pt idx="4298">
                  <c:v>19.23091728910158</c:v>
                </c:pt>
                <c:pt idx="4299">
                  <c:v>19.230917289101566</c:v>
                </c:pt>
                <c:pt idx="4300">
                  <c:v>19.230917289101569</c:v>
                </c:pt>
                <c:pt idx="4301">
                  <c:v>19.230917289101576</c:v>
                </c:pt>
                <c:pt idx="4302">
                  <c:v>19.23091728910158</c:v>
                </c:pt>
                <c:pt idx="4303">
                  <c:v>19.230917289101573</c:v>
                </c:pt>
                <c:pt idx="4304">
                  <c:v>19.230917289101583</c:v>
                </c:pt>
                <c:pt idx="4305">
                  <c:v>19.23091728910158</c:v>
                </c:pt>
                <c:pt idx="4306">
                  <c:v>19.230917289101573</c:v>
                </c:pt>
                <c:pt idx="4307">
                  <c:v>19.230917289101573</c:v>
                </c:pt>
                <c:pt idx="4308">
                  <c:v>19.230917289101569</c:v>
                </c:pt>
                <c:pt idx="4309">
                  <c:v>19.230917289101566</c:v>
                </c:pt>
                <c:pt idx="4310">
                  <c:v>19.230917289101573</c:v>
                </c:pt>
                <c:pt idx="4311">
                  <c:v>19.230917289101583</c:v>
                </c:pt>
                <c:pt idx="4312">
                  <c:v>19.230917289101573</c:v>
                </c:pt>
                <c:pt idx="4313">
                  <c:v>19.230917289101573</c:v>
                </c:pt>
                <c:pt idx="4314">
                  <c:v>19.230917289101573</c:v>
                </c:pt>
                <c:pt idx="4315">
                  <c:v>19.142559250210844</c:v>
                </c:pt>
                <c:pt idx="4316">
                  <c:v>19.142559250210848</c:v>
                </c:pt>
                <c:pt idx="4317">
                  <c:v>19.142559250210859</c:v>
                </c:pt>
                <c:pt idx="4318">
                  <c:v>19.142559250210851</c:v>
                </c:pt>
                <c:pt idx="4319">
                  <c:v>19.142559250210862</c:v>
                </c:pt>
                <c:pt idx="4320">
                  <c:v>19.142559250210844</c:v>
                </c:pt>
                <c:pt idx="4321">
                  <c:v>19.142559250210855</c:v>
                </c:pt>
                <c:pt idx="4322">
                  <c:v>19.142559250210859</c:v>
                </c:pt>
                <c:pt idx="4323">
                  <c:v>19.142559250210859</c:v>
                </c:pt>
                <c:pt idx="4324">
                  <c:v>19.142559250210851</c:v>
                </c:pt>
                <c:pt idx="4325">
                  <c:v>19.142559250210844</c:v>
                </c:pt>
                <c:pt idx="4326">
                  <c:v>19.142559250210851</c:v>
                </c:pt>
                <c:pt idx="4327">
                  <c:v>19.142559250210848</c:v>
                </c:pt>
                <c:pt idx="4328">
                  <c:v>19.142559250210848</c:v>
                </c:pt>
                <c:pt idx="4329">
                  <c:v>19.142559250210848</c:v>
                </c:pt>
                <c:pt idx="4330">
                  <c:v>19.142559250210844</c:v>
                </c:pt>
                <c:pt idx="4331">
                  <c:v>19.142559250210848</c:v>
                </c:pt>
                <c:pt idx="4332">
                  <c:v>19.142559250210844</c:v>
                </c:pt>
                <c:pt idx="4333">
                  <c:v>19.142559250210851</c:v>
                </c:pt>
                <c:pt idx="4334">
                  <c:v>19.142559250210859</c:v>
                </c:pt>
                <c:pt idx="4335">
                  <c:v>19.142559250210859</c:v>
                </c:pt>
                <c:pt idx="4336">
                  <c:v>19.142559250210844</c:v>
                </c:pt>
                <c:pt idx="4337">
                  <c:v>19.142559250210855</c:v>
                </c:pt>
                <c:pt idx="4338">
                  <c:v>19.142559250210844</c:v>
                </c:pt>
                <c:pt idx="4339">
                  <c:v>19.142559250210848</c:v>
                </c:pt>
                <c:pt idx="4340">
                  <c:v>19.142559250210848</c:v>
                </c:pt>
                <c:pt idx="4341">
                  <c:v>19.142559250210862</c:v>
                </c:pt>
                <c:pt idx="4342">
                  <c:v>19.142559250210848</c:v>
                </c:pt>
                <c:pt idx="4343">
                  <c:v>19.142559250210855</c:v>
                </c:pt>
                <c:pt idx="4344">
                  <c:v>19.142559250210866</c:v>
                </c:pt>
                <c:pt idx="4345">
                  <c:v>19.142559250210848</c:v>
                </c:pt>
                <c:pt idx="4346">
                  <c:v>19.142559250210841</c:v>
                </c:pt>
                <c:pt idx="4347">
                  <c:v>19.142559250210848</c:v>
                </c:pt>
                <c:pt idx="4348">
                  <c:v>19.142559250210862</c:v>
                </c:pt>
                <c:pt idx="4349">
                  <c:v>19.142559250210851</c:v>
                </c:pt>
                <c:pt idx="4350">
                  <c:v>19.142559250210855</c:v>
                </c:pt>
                <c:pt idx="4351">
                  <c:v>19.142559250210848</c:v>
                </c:pt>
                <c:pt idx="4352">
                  <c:v>19.142559250210851</c:v>
                </c:pt>
                <c:pt idx="4353">
                  <c:v>19.142559250210855</c:v>
                </c:pt>
                <c:pt idx="4354">
                  <c:v>19.142559250210859</c:v>
                </c:pt>
                <c:pt idx="4355">
                  <c:v>19.142559250210851</c:v>
                </c:pt>
                <c:pt idx="4356">
                  <c:v>19.142559250210851</c:v>
                </c:pt>
                <c:pt idx="4357">
                  <c:v>19.142559250210859</c:v>
                </c:pt>
                <c:pt idx="4358">
                  <c:v>19.142559250210848</c:v>
                </c:pt>
                <c:pt idx="4359">
                  <c:v>19.142559250210844</c:v>
                </c:pt>
                <c:pt idx="4360">
                  <c:v>19.142559250210851</c:v>
                </c:pt>
                <c:pt idx="4361">
                  <c:v>19.142559250210837</c:v>
                </c:pt>
                <c:pt idx="4362">
                  <c:v>19.142559250210851</c:v>
                </c:pt>
                <c:pt idx="4363">
                  <c:v>19.142559250210851</c:v>
                </c:pt>
                <c:pt idx="4364">
                  <c:v>19.054607179632463</c:v>
                </c:pt>
                <c:pt idx="4365">
                  <c:v>19.054607179632463</c:v>
                </c:pt>
                <c:pt idx="4366">
                  <c:v>19.054607179632477</c:v>
                </c:pt>
                <c:pt idx="4367">
                  <c:v>19.054607179632463</c:v>
                </c:pt>
                <c:pt idx="4368">
                  <c:v>19.05460717963247</c:v>
                </c:pt>
                <c:pt idx="4369">
                  <c:v>19.054607179632473</c:v>
                </c:pt>
                <c:pt idx="4370">
                  <c:v>19.05460717963247</c:v>
                </c:pt>
                <c:pt idx="4371">
                  <c:v>19.05460717963247</c:v>
                </c:pt>
                <c:pt idx="4372">
                  <c:v>19.054607179632459</c:v>
                </c:pt>
                <c:pt idx="4373">
                  <c:v>19.054607179632477</c:v>
                </c:pt>
                <c:pt idx="4374">
                  <c:v>19.05460717963247</c:v>
                </c:pt>
                <c:pt idx="4375">
                  <c:v>19.054607179632477</c:v>
                </c:pt>
                <c:pt idx="4376">
                  <c:v>19.054607179632473</c:v>
                </c:pt>
                <c:pt idx="4377">
                  <c:v>19.054607179632484</c:v>
                </c:pt>
                <c:pt idx="4378">
                  <c:v>19.054607179632463</c:v>
                </c:pt>
                <c:pt idx="4379">
                  <c:v>19.054607179632466</c:v>
                </c:pt>
                <c:pt idx="4380">
                  <c:v>19.054607179632466</c:v>
                </c:pt>
                <c:pt idx="4381">
                  <c:v>19.054607179632459</c:v>
                </c:pt>
                <c:pt idx="4382">
                  <c:v>19.054607179632466</c:v>
                </c:pt>
                <c:pt idx="4383">
                  <c:v>19.054607179632466</c:v>
                </c:pt>
                <c:pt idx="4384">
                  <c:v>19.054607179632463</c:v>
                </c:pt>
                <c:pt idx="4385">
                  <c:v>19.054607179632473</c:v>
                </c:pt>
                <c:pt idx="4386">
                  <c:v>19.05460717963247</c:v>
                </c:pt>
                <c:pt idx="4387">
                  <c:v>19.054607179632463</c:v>
                </c:pt>
                <c:pt idx="4388">
                  <c:v>19.05460717963247</c:v>
                </c:pt>
                <c:pt idx="4389">
                  <c:v>19.05460717963247</c:v>
                </c:pt>
                <c:pt idx="4390">
                  <c:v>19.054607179632463</c:v>
                </c:pt>
                <c:pt idx="4391">
                  <c:v>19.054607179632473</c:v>
                </c:pt>
                <c:pt idx="4392">
                  <c:v>19.054607179632477</c:v>
                </c:pt>
                <c:pt idx="4393">
                  <c:v>19.054607179632473</c:v>
                </c:pt>
                <c:pt idx="4394">
                  <c:v>19.054607179632463</c:v>
                </c:pt>
                <c:pt idx="4395">
                  <c:v>19.05460717963247</c:v>
                </c:pt>
                <c:pt idx="4396">
                  <c:v>19.054607179632466</c:v>
                </c:pt>
                <c:pt idx="4397">
                  <c:v>19.054607179632477</c:v>
                </c:pt>
                <c:pt idx="4398">
                  <c:v>19.05460717963247</c:v>
                </c:pt>
                <c:pt idx="4399">
                  <c:v>19.054607179632466</c:v>
                </c:pt>
                <c:pt idx="4400">
                  <c:v>19.05460717963247</c:v>
                </c:pt>
                <c:pt idx="4401">
                  <c:v>19.05460717963247</c:v>
                </c:pt>
                <c:pt idx="4402">
                  <c:v>19.054607179632477</c:v>
                </c:pt>
                <c:pt idx="4403">
                  <c:v>19.054607179632463</c:v>
                </c:pt>
                <c:pt idx="4404">
                  <c:v>19.054607179632477</c:v>
                </c:pt>
                <c:pt idx="4405">
                  <c:v>19.054607179632463</c:v>
                </c:pt>
                <c:pt idx="4406">
                  <c:v>19.054607179632473</c:v>
                </c:pt>
                <c:pt idx="4407">
                  <c:v>19.054607179632463</c:v>
                </c:pt>
                <c:pt idx="4408">
                  <c:v>19.054607179632463</c:v>
                </c:pt>
                <c:pt idx="4409">
                  <c:v>19.05460717963247</c:v>
                </c:pt>
                <c:pt idx="4410">
                  <c:v>19.054607179632484</c:v>
                </c:pt>
                <c:pt idx="4411">
                  <c:v>19.054607179632463</c:v>
                </c:pt>
                <c:pt idx="4412">
                  <c:v>19.054607179632473</c:v>
                </c:pt>
                <c:pt idx="4413">
                  <c:v>19.054607179632463</c:v>
                </c:pt>
                <c:pt idx="4414">
                  <c:v>19.054607179632473</c:v>
                </c:pt>
                <c:pt idx="4415">
                  <c:v>19.05460717963247</c:v>
                </c:pt>
                <c:pt idx="4416">
                  <c:v>19.054607179632473</c:v>
                </c:pt>
                <c:pt idx="4417">
                  <c:v>19.05460717963247</c:v>
                </c:pt>
                <c:pt idx="4418">
                  <c:v>19.05460717963248</c:v>
                </c:pt>
                <c:pt idx="4419">
                  <c:v>19.054607179632466</c:v>
                </c:pt>
                <c:pt idx="4420">
                  <c:v>19.05460717963247</c:v>
                </c:pt>
                <c:pt idx="4421">
                  <c:v>19.054607179632463</c:v>
                </c:pt>
                <c:pt idx="4422">
                  <c:v>19.054607179632459</c:v>
                </c:pt>
                <c:pt idx="4423">
                  <c:v>19.054607179632466</c:v>
                </c:pt>
                <c:pt idx="4424">
                  <c:v>19.05460717963247</c:v>
                </c:pt>
                <c:pt idx="4425">
                  <c:v>19.054607179632463</c:v>
                </c:pt>
                <c:pt idx="4426">
                  <c:v>19.054607179632463</c:v>
                </c:pt>
                <c:pt idx="4427">
                  <c:v>19.05460717963247</c:v>
                </c:pt>
                <c:pt idx="4428">
                  <c:v>19.05460717963247</c:v>
                </c:pt>
                <c:pt idx="4429">
                  <c:v>19.054607179632463</c:v>
                </c:pt>
                <c:pt idx="4430">
                  <c:v>19.05460717963247</c:v>
                </c:pt>
                <c:pt idx="4431">
                  <c:v>19.054607179632459</c:v>
                </c:pt>
                <c:pt idx="4432">
                  <c:v>19.05460717963247</c:v>
                </c:pt>
                <c:pt idx="4433">
                  <c:v>19.054607179632466</c:v>
                </c:pt>
                <c:pt idx="4434">
                  <c:v>19.05460717963247</c:v>
                </c:pt>
                <c:pt idx="4435">
                  <c:v>18.967059212111451</c:v>
                </c:pt>
                <c:pt idx="4436">
                  <c:v>18.967059212111451</c:v>
                </c:pt>
                <c:pt idx="4437">
                  <c:v>18.967059212111469</c:v>
                </c:pt>
                <c:pt idx="4438">
                  <c:v>18.967059212111455</c:v>
                </c:pt>
                <c:pt idx="4439">
                  <c:v>18.967059212111462</c:v>
                </c:pt>
                <c:pt idx="4440">
                  <c:v>18.967059212111465</c:v>
                </c:pt>
                <c:pt idx="4441">
                  <c:v>18.967059212111462</c:v>
                </c:pt>
                <c:pt idx="4442">
                  <c:v>18.967059212111455</c:v>
                </c:pt>
                <c:pt idx="4443">
                  <c:v>18.967059212111462</c:v>
                </c:pt>
                <c:pt idx="4444">
                  <c:v>18.967059212111462</c:v>
                </c:pt>
                <c:pt idx="4445">
                  <c:v>18.967059212111469</c:v>
                </c:pt>
                <c:pt idx="4446">
                  <c:v>18.967059212111462</c:v>
                </c:pt>
                <c:pt idx="4447">
                  <c:v>18.967059212111472</c:v>
                </c:pt>
                <c:pt idx="4448">
                  <c:v>18.967059212111472</c:v>
                </c:pt>
                <c:pt idx="4449">
                  <c:v>18.967059212111469</c:v>
                </c:pt>
                <c:pt idx="4450">
                  <c:v>18.967059212111469</c:v>
                </c:pt>
                <c:pt idx="4451">
                  <c:v>18.967059212111458</c:v>
                </c:pt>
                <c:pt idx="4452">
                  <c:v>18.967059212111465</c:v>
                </c:pt>
                <c:pt idx="4453">
                  <c:v>18.967059212111462</c:v>
                </c:pt>
                <c:pt idx="4454">
                  <c:v>18.967059212111462</c:v>
                </c:pt>
                <c:pt idx="4455">
                  <c:v>18.967059212111458</c:v>
                </c:pt>
                <c:pt idx="4456">
                  <c:v>18.967059212111462</c:v>
                </c:pt>
                <c:pt idx="4457">
                  <c:v>18.967059212111462</c:v>
                </c:pt>
                <c:pt idx="4458">
                  <c:v>18.967059212111465</c:v>
                </c:pt>
                <c:pt idx="4459">
                  <c:v>18.967059212111451</c:v>
                </c:pt>
                <c:pt idx="4460">
                  <c:v>18.967059212111472</c:v>
                </c:pt>
                <c:pt idx="4461">
                  <c:v>18.967059212111455</c:v>
                </c:pt>
                <c:pt idx="4462">
                  <c:v>18.967059212111455</c:v>
                </c:pt>
                <c:pt idx="4463">
                  <c:v>18.967059212111462</c:v>
                </c:pt>
                <c:pt idx="4464">
                  <c:v>18.967059212111462</c:v>
                </c:pt>
                <c:pt idx="4465">
                  <c:v>18.967059212111458</c:v>
                </c:pt>
                <c:pt idx="4466">
                  <c:v>18.967059212111469</c:v>
                </c:pt>
                <c:pt idx="4467">
                  <c:v>18.967059212111469</c:v>
                </c:pt>
                <c:pt idx="4468">
                  <c:v>18.967059212111458</c:v>
                </c:pt>
                <c:pt idx="4469">
                  <c:v>18.967059212111462</c:v>
                </c:pt>
                <c:pt idx="4470">
                  <c:v>18.967059212111462</c:v>
                </c:pt>
                <c:pt idx="4471">
                  <c:v>18.967059212111462</c:v>
                </c:pt>
                <c:pt idx="4472">
                  <c:v>18.967059212111455</c:v>
                </c:pt>
                <c:pt idx="4473">
                  <c:v>18.967059212111462</c:v>
                </c:pt>
                <c:pt idx="4474">
                  <c:v>18.967059212111465</c:v>
                </c:pt>
                <c:pt idx="4475">
                  <c:v>18.967059212111465</c:v>
                </c:pt>
                <c:pt idx="4476">
                  <c:v>18.967059212111455</c:v>
                </c:pt>
                <c:pt idx="4477">
                  <c:v>18.967059212111462</c:v>
                </c:pt>
                <c:pt idx="4478">
                  <c:v>18.967059212111472</c:v>
                </c:pt>
                <c:pt idx="4479">
                  <c:v>18.967059212111458</c:v>
                </c:pt>
                <c:pt idx="4480">
                  <c:v>18.967059212111465</c:v>
                </c:pt>
                <c:pt idx="4481">
                  <c:v>18.967059212111455</c:v>
                </c:pt>
                <c:pt idx="4482">
                  <c:v>18.967059212111462</c:v>
                </c:pt>
                <c:pt idx="4483">
                  <c:v>18.967059212111465</c:v>
                </c:pt>
                <c:pt idx="4484">
                  <c:v>18.967059212111462</c:v>
                </c:pt>
                <c:pt idx="4485">
                  <c:v>18.967059212111465</c:v>
                </c:pt>
                <c:pt idx="4486">
                  <c:v>18.967059212111465</c:v>
                </c:pt>
                <c:pt idx="4487">
                  <c:v>18.967059212111458</c:v>
                </c:pt>
                <c:pt idx="4488">
                  <c:v>18.967059212111462</c:v>
                </c:pt>
                <c:pt idx="4489">
                  <c:v>18.967059212111455</c:v>
                </c:pt>
                <c:pt idx="4490">
                  <c:v>18.967059212111465</c:v>
                </c:pt>
                <c:pt idx="4491">
                  <c:v>18.967059212111455</c:v>
                </c:pt>
                <c:pt idx="4492">
                  <c:v>18.967059212111458</c:v>
                </c:pt>
                <c:pt idx="4493">
                  <c:v>18.967059212111465</c:v>
                </c:pt>
                <c:pt idx="4494">
                  <c:v>18.967059212111462</c:v>
                </c:pt>
                <c:pt idx="4495">
                  <c:v>18.967059212111465</c:v>
                </c:pt>
                <c:pt idx="4496">
                  <c:v>18.967059212111469</c:v>
                </c:pt>
                <c:pt idx="4497">
                  <c:v>18.967059212111451</c:v>
                </c:pt>
                <c:pt idx="4498">
                  <c:v>18.967059212111458</c:v>
                </c:pt>
                <c:pt idx="4499">
                  <c:v>18.967059212111472</c:v>
                </c:pt>
                <c:pt idx="4500">
                  <c:v>18.967059212111455</c:v>
                </c:pt>
                <c:pt idx="4501">
                  <c:v>18.967059212111451</c:v>
                </c:pt>
                <c:pt idx="4502">
                  <c:v>18.967059212111462</c:v>
                </c:pt>
                <c:pt idx="4503">
                  <c:v>18.879913490962934</c:v>
                </c:pt>
                <c:pt idx="4504">
                  <c:v>18.879913490962931</c:v>
                </c:pt>
                <c:pt idx="4505">
                  <c:v>18.879913490962938</c:v>
                </c:pt>
                <c:pt idx="4506">
                  <c:v>18.879913490962942</c:v>
                </c:pt>
                <c:pt idx="4507">
                  <c:v>18.879913490962945</c:v>
                </c:pt>
                <c:pt idx="4508">
                  <c:v>18.879913490962931</c:v>
                </c:pt>
                <c:pt idx="4509">
                  <c:v>18.879913490962938</c:v>
                </c:pt>
                <c:pt idx="4510">
                  <c:v>18.879913490962931</c:v>
                </c:pt>
                <c:pt idx="4511">
                  <c:v>18.879913490962938</c:v>
                </c:pt>
                <c:pt idx="4512">
                  <c:v>18.879913490962931</c:v>
                </c:pt>
                <c:pt idx="4513">
                  <c:v>18.879913490962938</c:v>
                </c:pt>
                <c:pt idx="4514">
                  <c:v>18.879913490962945</c:v>
                </c:pt>
                <c:pt idx="4515">
                  <c:v>18.879913490962934</c:v>
                </c:pt>
                <c:pt idx="4516">
                  <c:v>18.879913490962931</c:v>
                </c:pt>
                <c:pt idx="4517">
                  <c:v>18.879913490962942</c:v>
                </c:pt>
                <c:pt idx="4518">
                  <c:v>18.879913490962931</c:v>
                </c:pt>
                <c:pt idx="4519">
                  <c:v>18.879913490962931</c:v>
                </c:pt>
                <c:pt idx="4520">
                  <c:v>18.879913490962938</c:v>
                </c:pt>
                <c:pt idx="4521">
                  <c:v>18.879913490962931</c:v>
                </c:pt>
                <c:pt idx="4522">
                  <c:v>18.879913490962938</c:v>
                </c:pt>
                <c:pt idx="4523">
                  <c:v>18.879913490962942</c:v>
                </c:pt>
                <c:pt idx="4524">
                  <c:v>18.879913490962934</c:v>
                </c:pt>
                <c:pt idx="4525">
                  <c:v>18.879913490962931</c:v>
                </c:pt>
                <c:pt idx="4526">
                  <c:v>18.879913490962931</c:v>
                </c:pt>
                <c:pt idx="4527">
                  <c:v>18.879913490962942</c:v>
                </c:pt>
                <c:pt idx="4528">
                  <c:v>18.879913490962931</c:v>
                </c:pt>
                <c:pt idx="4529">
                  <c:v>18.879913490962934</c:v>
                </c:pt>
                <c:pt idx="4530">
                  <c:v>18.879913490962931</c:v>
                </c:pt>
                <c:pt idx="4531">
                  <c:v>18.879913490962934</c:v>
                </c:pt>
                <c:pt idx="4532">
                  <c:v>18.879913490962934</c:v>
                </c:pt>
                <c:pt idx="4533">
                  <c:v>18.879913490962942</c:v>
                </c:pt>
                <c:pt idx="4534">
                  <c:v>18.879913490962931</c:v>
                </c:pt>
                <c:pt idx="4535">
                  <c:v>18.879913490962931</c:v>
                </c:pt>
                <c:pt idx="4536">
                  <c:v>18.879913490962927</c:v>
                </c:pt>
                <c:pt idx="4537">
                  <c:v>18.879913490962934</c:v>
                </c:pt>
                <c:pt idx="4538">
                  <c:v>18.879913490962938</c:v>
                </c:pt>
                <c:pt idx="4539">
                  <c:v>18.879913490962938</c:v>
                </c:pt>
                <c:pt idx="4540">
                  <c:v>18.879913490962934</c:v>
                </c:pt>
                <c:pt idx="4541">
                  <c:v>18.879913490962934</c:v>
                </c:pt>
                <c:pt idx="4542">
                  <c:v>18.879913490962927</c:v>
                </c:pt>
                <c:pt idx="4543">
                  <c:v>18.879913490962934</c:v>
                </c:pt>
                <c:pt idx="4544">
                  <c:v>18.879913490962945</c:v>
                </c:pt>
                <c:pt idx="4545">
                  <c:v>18.879913490962938</c:v>
                </c:pt>
                <c:pt idx="4546">
                  <c:v>18.7931681680327</c:v>
                </c:pt>
                <c:pt idx="4547">
                  <c:v>18.79316816803269</c:v>
                </c:pt>
                <c:pt idx="4548">
                  <c:v>18.793168168032686</c:v>
                </c:pt>
                <c:pt idx="4549">
                  <c:v>18.793168168032683</c:v>
                </c:pt>
                <c:pt idx="4550">
                  <c:v>18.793168168032683</c:v>
                </c:pt>
                <c:pt idx="4551">
                  <c:v>18.793168168032683</c:v>
                </c:pt>
                <c:pt idx="4552">
                  <c:v>18.793168168032693</c:v>
                </c:pt>
                <c:pt idx="4553">
                  <c:v>18.793168168032675</c:v>
                </c:pt>
                <c:pt idx="4554">
                  <c:v>18.793168168032679</c:v>
                </c:pt>
                <c:pt idx="4555">
                  <c:v>18.793168168032672</c:v>
                </c:pt>
                <c:pt idx="4556">
                  <c:v>18.793168168032686</c:v>
                </c:pt>
                <c:pt idx="4557">
                  <c:v>18.793168168032697</c:v>
                </c:pt>
                <c:pt idx="4558">
                  <c:v>18.793168168032697</c:v>
                </c:pt>
                <c:pt idx="4559">
                  <c:v>18.793168168032686</c:v>
                </c:pt>
                <c:pt idx="4560">
                  <c:v>18.793168168032693</c:v>
                </c:pt>
                <c:pt idx="4561">
                  <c:v>18.793168168032693</c:v>
                </c:pt>
                <c:pt idx="4562">
                  <c:v>18.793168168032686</c:v>
                </c:pt>
                <c:pt idx="4563">
                  <c:v>18.793168168032679</c:v>
                </c:pt>
                <c:pt idx="4564">
                  <c:v>18.7931681680327</c:v>
                </c:pt>
                <c:pt idx="4565">
                  <c:v>18.793168168032686</c:v>
                </c:pt>
                <c:pt idx="4566">
                  <c:v>18.793168168032686</c:v>
                </c:pt>
                <c:pt idx="4567">
                  <c:v>18.793168168032686</c:v>
                </c:pt>
                <c:pt idx="4568">
                  <c:v>18.793168168032683</c:v>
                </c:pt>
                <c:pt idx="4569">
                  <c:v>18.793168168032686</c:v>
                </c:pt>
                <c:pt idx="4570">
                  <c:v>18.79316816803269</c:v>
                </c:pt>
                <c:pt idx="4571">
                  <c:v>18.793168168032686</c:v>
                </c:pt>
                <c:pt idx="4572">
                  <c:v>18.793168168032683</c:v>
                </c:pt>
                <c:pt idx="4573">
                  <c:v>18.793168168032693</c:v>
                </c:pt>
                <c:pt idx="4574">
                  <c:v>18.793168168032697</c:v>
                </c:pt>
                <c:pt idx="4575">
                  <c:v>18.793168168032683</c:v>
                </c:pt>
                <c:pt idx="4576">
                  <c:v>18.793168168032686</c:v>
                </c:pt>
                <c:pt idx="4577">
                  <c:v>18.793168168032693</c:v>
                </c:pt>
                <c:pt idx="4578">
                  <c:v>18.793168168032679</c:v>
                </c:pt>
                <c:pt idx="4579">
                  <c:v>18.793168168032679</c:v>
                </c:pt>
                <c:pt idx="4580">
                  <c:v>18.793168168032679</c:v>
                </c:pt>
                <c:pt idx="4581">
                  <c:v>18.793168168032697</c:v>
                </c:pt>
                <c:pt idx="4582">
                  <c:v>18.793168168032693</c:v>
                </c:pt>
                <c:pt idx="4583">
                  <c:v>18.793168168032697</c:v>
                </c:pt>
                <c:pt idx="4584">
                  <c:v>18.79316816803269</c:v>
                </c:pt>
                <c:pt idx="4585">
                  <c:v>18.793168168032679</c:v>
                </c:pt>
                <c:pt idx="4586">
                  <c:v>18.793168168032686</c:v>
                </c:pt>
                <c:pt idx="4587">
                  <c:v>18.793168168032686</c:v>
                </c:pt>
                <c:pt idx="4588">
                  <c:v>18.793168168032686</c:v>
                </c:pt>
                <c:pt idx="4589">
                  <c:v>18.7931681680327</c:v>
                </c:pt>
                <c:pt idx="4590">
                  <c:v>18.793168168032675</c:v>
                </c:pt>
                <c:pt idx="4591">
                  <c:v>18.79316816803269</c:v>
                </c:pt>
                <c:pt idx="4592">
                  <c:v>18.793168168032679</c:v>
                </c:pt>
                <c:pt idx="4593">
                  <c:v>18.793168168032686</c:v>
                </c:pt>
                <c:pt idx="4594">
                  <c:v>18.79316816803269</c:v>
                </c:pt>
                <c:pt idx="4595">
                  <c:v>18.793168168032675</c:v>
                </c:pt>
                <c:pt idx="4596">
                  <c:v>18.793168168032672</c:v>
                </c:pt>
                <c:pt idx="4597">
                  <c:v>18.793168168032686</c:v>
                </c:pt>
                <c:pt idx="4598">
                  <c:v>18.793168168032679</c:v>
                </c:pt>
                <c:pt idx="4599">
                  <c:v>18.793168168032683</c:v>
                </c:pt>
                <c:pt idx="4600">
                  <c:v>18.793168168032679</c:v>
                </c:pt>
                <c:pt idx="4601">
                  <c:v>18.793168168032679</c:v>
                </c:pt>
                <c:pt idx="4602">
                  <c:v>18.793168168032686</c:v>
                </c:pt>
                <c:pt idx="4603">
                  <c:v>18.793168168032686</c:v>
                </c:pt>
                <c:pt idx="4604">
                  <c:v>18.793168168032683</c:v>
                </c:pt>
                <c:pt idx="4605">
                  <c:v>18.793168168032672</c:v>
                </c:pt>
                <c:pt idx="4606">
                  <c:v>18.793168168032686</c:v>
                </c:pt>
                <c:pt idx="4607">
                  <c:v>18.793168168032697</c:v>
                </c:pt>
                <c:pt idx="4608">
                  <c:v>18.793168168032683</c:v>
                </c:pt>
                <c:pt idx="4609">
                  <c:v>18.793168168032686</c:v>
                </c:pt>
                <c:pt idx="4610">
                  <c:v>18.793168168032679</c:v>
                </c:pt>
                <c:pt idx="4611">
                  <c:v>18.793168168032686</c:v>
                </c:pt>
                <c:pt idx="4612">
                  <c:v>18.793168168032686</c:v>
                </c:pt>
                <c:pt idx="4613">
                  <c:v>18.793168168032675</c:v>
                </c:pt>
                <c:pt idx="4614">
                  <c:v>18.793168168032675</c:v>
                </c:pt>
                <c:pt idx="4615">
                  <c:v>18.793168168032675</c:v>
                </c:pt>
                <c:pt idx="4616">
                  <c:v>18.793168168032686</c:v>
                </c:pt>
                <c:pt idx="4617">
                  <c:v>18.706821403658004</c:v>
                </c:pt>
                <c:pt idx="4618">
                  <c:v>18.706821403657997</c:v>
                </c:pt>
                <c:pt idx="4619">
                  <c:v>18.706821403658019</c:v>
                </c:pt>
                <c:pt idx="4620">
                  <c:v>18.706821403658012</c:v>
                </c:pt>
                <c:pt idx="4621">
                  <c:v>18.706821403658015</c:v>
                </c:pt>
                <c:pt idx="4622">
                  <c:v>18.706821403658004</c:v>
                </c:pt>
                <c:pt idx="4623">
                  <c:v>18.706821403658026</c:v>
                </c:pt>
                <c:pt idx="4624">
                  <c:v>18.706821403658008</c:v>
                </c:pt>
                <c:pt idx="4625">
                  <c:v>18.706821403658015</c:v>
                </c:pt>
                <c:pt idx="4626">
                  <c:v>18.706821403658015</c:v>
                </c:pt>
                <c:pt idx="4627">
                  <c:v>18.706821403658022</c:v>
                </c:pt>
                <c:pt idx="4628">
                  <c:v>18.706821403658001</c:v>
                </c:pt>
                <c:pt idx="4629">
                  <c:v>18.706821403658008</c:v>
                </c:pt>
                <c:pt idx="4630">
                  <c:v>18.706821403658004</c:v>
                </c:pt>
                <c:pt idx="4631">
                  <c:v>18.706821403658019</c:v>
                </c:pt>
                <c:pt idx="4632">
                  <c:v>18.706821403658008</c:v>
                </c:pt>
                <c:pt idx="4633">
                  <c:v>18.706821403658012</c:v>
                </c:pt>
                <c:pt idx="4634">
                  <c:v>18.706821403657997</c:v>
                </c:pt>
                <c:pt idx="4635">
                  <c:v>18.706821403657997</c:v>
                </c:pt>
                <c:pt idx="4636">
                  <c:v>18.706821403658012</c:v>
                </c:pt>
                <c:pt idx="4637">
                  <c:v>18.706821403658022</c:v>
                </c:pt>
                <c:pt idx="4638">
                  <c:v>18.706821403658004</c:v>
                </c:pt>
                <c:pt idx="4639">
                  <c:v>18.706821403658001</c:v>
                </c:pt>
                <c:pt idx="4640">
                  <c:v>18.706821403657997</c:v>
                </c:pt>
                <c:pt idx="4641">
                  <c:v>18.706821403658012</c:v>
                </c:pt>
                <c:pt idx="4642">
                  <c:v>18.706821403658012</c:v>
                </c:pt>
                <c:pt idx="4643">
                  <c:v>18.706821403658012</c:v>
                </c:pt>
                <c:pt idx="4644">
                  <c:v>18.706821403658019</c:v>
                </c:pt>
                <c:pt idx="4645">
                  <c:v>18.706821403658012</c:v>
                </c:pt>
                <c:pt idx="4646">
                  <c:v>18.706821403658004</c:v>
                </c:pt>
                <c:pt idx="4647">
                  <c:v>18.706821403658015</c:v>
                </c:pt>
                <c:pt idx="4648">
                  <c:v>18.706821403658008</c:v>
                </c:pt>
                <c:pt idx="4649">
                  <c:v>18.706821403658015</c:v>
                </c:pt>
                <c:pt idx="4650">
                  <c:v>18.706821403658001</c:v>
                </c:pt>
                <c:pt idx="4651">
                  <c:v>18.706821403658004</c:v>
                </c:pt>
                <c:pt idx="4652">
                  <c:v>18.706821403658004</c:v>
                </c:pt>
                <c:pt idx="4653">
                  <c:v>18.706821403658012</c:v>
                </c:pt>
                <c:pt idx="4654">
                  <c:v>18.706821403658015</c:v>
                </c:pt>
                <c:pt idx="4655">
                  <c:v>18.706821403658012</c:v>
                </c:pt>
                <c:pt idx="4656">
                  <c:v>18.706821403658001</c:v>
                </c:pt>
                <c:pt idx="4657">
                  <c:v>18.706821403658008</c:v>
                </c:pt>
                <c:pt idx="4658">
                  <c:v>18.706821403658008</c:v>
                </c:pt>
                <c:pt idx="4659">
                  <c:v>18.706821403658008</c:v>
                </c:pt>
                <c:pt idx="4660">
                  <c:v>18.706821403658008</c:v>
                </c:pt>
                <c:pt idx="4661">
                  <c:v>18.706821403658008</c:v>
                </c:pt>
                <c:pt idx="4662">
                  <c:v>18.706821403658015</c:v>
                </c:pt>
                <c:pt idx="4663">
                  <c:v>18.706821403658019</c:v>
                </c:pt>
                <c:pt idx="4664">
                  <c:v>18.706821403658015</c:v>
                </c:pt>
                <c:pt idx="4665">
                  <c:v>18.706821403658008</c:v>
                </c:pt>
                <c:pt idx="4666">
                  <c:v>18.706821403658022</c:v>
                </c:pt>
                <c:pt idx="4667">
                  <c:v>18.706821403658012</c:v>
                </c:pt>
                <c:pt idx="4668">
                  <c:v>18.706821403658015</c:v>
                </c:pt>
                <c:pt idx="4669">
                  <c:v>18.706821403658004</c:v>
                </c:pt>
                <c:pt idx="4670">
                  <c:v>18.706821403658008</c:v>
                </c:pt>
                <c:pt idx="4671">
                  <c:v>18.706821403658015</c:v>
                </c:pt>
                <c:pt idx="4672">
                  <c:v>18.706821403658012</c:v>
                </c:pt>
                <c:pt idx="4673">
                  <c:v>18.706821403658004</c:v>
                </c:pt>
                <c:pt idx="4674">
                  <c:v>18.706821403658001</c:v>
                </c:pt>
                <c:pt idx="4675">
                  <c:v>18.706821403658012</c:v>
                </c:pt>
                <c:pt idx="4676">
                  <c:v>18.706821403658004</c:v>
                </c:pt>
                <c:pt idx="4677">
                  <c:v>18.706821403658004</c:v>
                </c:pt>
                <c:pt idx="4678">
                  <c:v>18.706821403658004</c:v>
                </c:pt>
                <c:pt idx="4679">
                  <c:v>18.706821403658022</c:v>
                </c:pt>
                <c:pt idx="4680">
                  <c:v>18.706821403658001</c:v>
                </c:pt>
                <c:pt idx="4681">
                  <c:v>18.706821403658004</c:v>
                </c:pt>
                <c:pt idx="4682">
                  <c:v>18.706821403658008</c:v>
                </c:pt>
                <c:pt idx="4683">
                  <c:v>18.706821403658019</c:v>
                </c:pt>
                <c:pt idx="4684">
                  <c:v>18.62087136662868</c:v>
                </c:pt>
                <c:pt idx="4685">
                  <c:v>18.62087136662868</c:v>
                </c:pt>
                <c:pt idx="4686">
                  <c:v>18.62087136662868</c:v>
                </c:pt>
                <c:pt idx="4687">
                  <c:v>18.620871366628688</c:v>
                </c:pt>
                <c:pt idx="4688">
                  <c:v>18.620871366628684</c:v>
                </c:pt>
                <c:pt idx="4689">
                  <c:v>18.620871366628684</c:v>
                </c:pt>
                <c:pt idx="4690">
                  <c:v>18.62087136662868</c:v>
                </c:pt>
                <c:pt idx="4691">
                  <c:v>18.62087136662868</c:v>
                </c:pt>
                <c:pt idx="4692">
                  <c:v>18.62087136662868</c:v>
                </c:pt>
                <c:pt idx="4693">
                  <c:v>18.620871366628684</c:v>
                </c:pt>
                <c:pt idx="4694">
                  <c:v>18.620871366628698</c:v>
                </c:pt>
                <c:pt idx="4695">
                  <c:v>18.620871366628684</c:v>
                </c:pt>
                <c:pt idx="4696">
                  <c:v>18.620871366628688</c:v>
                </c:pt>
                <c:pt idx="4697">
                  <c:v>18.62087136662867</c:v>
                </c:pt>
                <c:pt idx="4698">
                  <c:v>18.620871366628677</c:v>
                </c:pt>
                <c:pt idx="4699">
                  <c:v>18.620871366628673</c:v>
                </c:pt>
                <c:pt idx="4700">
                  <c:v>18.620871366628677</c:v>
                </c:pt>
                <c:pt idx="4701">
                  <c:v>18.620871366628691</c:v>
                </c:pt>
                <c:pt idx="4702">
                  <c:v>18.620871366628684</c:v>
                </c:pt>
                <c:pt idx="4703">
                  <c:v>18.62087136662868</c:v>
                </c:pt>
                <c:pt idx="4704">
                  <c:v>18.620871366628673</c:v>
                </c:pt>
                <c:pt idx="4705">
                  <c:v>18.62087136662868</c:v>
                </c:pt>
                <c:pt idx="4706">
                  <c:v>18.62087136662868</c:v>
                </c:pt>
                <c:pt idx="4707">
                  <c:v>18.620871366628673</c:v>
                </c:pt>
                <c:pt idx="4708">
                  <c:v>18.62087136662868</c:v>
                </c:pt>
                <c:pt idx="4709">
                  <c:v>18.620871366628684</c:v>
                </c:pt>
                <c:pt idx="4710">
                  <c:v>18.620871366628691</c:v>
                </c:pt>
                <c:pt idx="4711">
                  <c:v>18.620871366628673</c:v>
                </c:pt>
                <c:pt idx="4712">
                  <c:v>18.620871366628684</c:v>
                </c:pt>
                <c:pt idx="4713">
                  <c:v>18.620871366628677</c:v>
                </c:pt>
                <c:pt idx="4714">
                  <c:v>18.62087136662867</c:v>
                </c:pt>
                <c:pt idx="4715">
                  <c:v>18.620871366628677</c:v>
                </c:pt>
                <c:pt idx="4716">
                  <c:v>18.620871366628666</c:v>
                </c:pt>
                <c:pt idx="4717">
                  <c:v>18.620871366628677</c:v>
                </c:pt>
                <c:pt idx="4718">
                  <c:v>18.62087136662867</c:v>
                </c:pt>
                <c:pt idx="4719">
                  <c:v>18.620871366628691</c:v>
                </c:pt>
                <c:pt idx="4720">
                  <c:v>18.62087136662868</c:v>
                </c:pt>
                <c:pt idx="4721">
                  <c:v>18.62087136662867</c:v>
                </c:pt>
                <c:pt idx="4722">
                  <c:v>18.620871366628673</c:v>
                </c:pt>
                <c:pt idx="4723">
                  <c:v>18.620871366628673</c:v>
                </c:pt>
                <c:pt idx="4724">
                  <c:v>18.620871366628684</c:v>
                </c:pt>
                <c:pt idx="4725">
                  <c:v>18.620871366628673</c:v>
                </c:pt>
                <c:pt idx="4726">
                  <c:v>18.620871366628684</c:v>
                </c:pt>
                <c:pt idx="4727">
                  <c:v>18.62087136662868</c:v>
                </c:pt>
                <c:pt idx="4728">
                  <c:v>18.620871366628666</c:v>
                </c:pt>
                <c:pt idx="4729">
                  <c:v>18.62087136662868</c:v>
                </c:pt>
                <c:pt idx="4730">
                  <c:v>18.620871366628688</c:v>
                </c:pt>
                <c:pt idx="4731">
                  <c:v>18.620871366628684</c:v>
                </c:pt>
                <c:pt idx="4732">
                  <c:v>18.620871366628673</c:v>
                </c:pt>
                <c:pt idx="4733">
                  <c:v>18.620871366628684</c:v>
                </c:pt>
                <c:pt idx="4734">
                  <c:v>18.62087136662868</c:v>
                </c:pt>
                <c:pt idx="4735">
                  <c:v>18.620871366628673</c:v>
                </c:pt>
                <c:pt idx="4736">
                  <c:v>18.62087136662868</c:v>
                </c:pt>
                <c:pt idx="4737">
                  <c:v>18.62087136662868</c:v>
                </c:pt>
                <c:pt idx="4738">
                  <c:v>18.620871366628688</c:v>
                </c:pt>
                <c:pt idx="4739">
                  <c:v>18.620871366628677</c:v>
                </c:pt>
                <c:pt idx="4740">
                  <c:v>18.620871366628677</c:v>
                </c:pt>
                <c:pt idx="4741">
                  <c:v>18.535316234148105</c:v>
                </c:pt>
                <c:pt idx="4742">
                  <c:v>18.535316234148102</c:v>
                </c:pt>
                <c:pt idx="4743">
                  <c:v>18.535316234148095</c:v>
                </c:pt>
                <c:pt idx="4744">
                  <c:v>18.535316234148102</c:v>
                </c:pt>
                <c:pt idx="4745">
                  <c:v>18.535316234148102</c:v>
                </c:pt>
                <c:pt idx="4746">
                  <c:v>18.535316234148109</c:v>
                </c:pt>
                <c:pt idx="4747">
                  <c:v>18.535316234148109</c:v>
                </c:pt>
                <c:pt idx="4748">
                  <c:v>18.535316234148102</c:v>
                </c:pt>
                <c:pt idx="4749">
                  <c:v>18.535316234148112</c:v>
                </c:pt>
                <c:pt idx="4750">
                  <c:v>18.535316234148109</c:v>
                </c:pt>
                <c:pt idx="4751">
                  <c:v>18.535316234148102</c:v>
                </c:pt>
                <c:pt idx="4752">
                  <c:v>18.535316234148102</c:v>
                </c:pt>
                <c:pt idx="4753">
                  <c:v>18.535316234148105</c:v>
                </c:pt>
                <c:pt idx="4754">
                  <c:v>18.535316234148102</c:v>
                </c:pt>
                <c:pt idx="4755">
                  <c:v>18.535316234148102</c:v>
                </c:pt>
                <c:pt idx="4756">
                  <c:v>18.535316234148105</c:v>
                </c:pt>
                <c:pt idx="4757">
                  <c:v>18.535316234148105</c:v>
                </c:pt>
                <c:pt idx="4758">
                  <c:v>18.535316234148105</c:v>
                </c:pt>
                <c:pt idx="4759">
                  <c:v>18.535316234148102</c:v>
                </c:pt>
                <c:pt idx="4760">
                  <c:v>18.535316234148116</c:v>
                </c:pt>
                <c:pt idx="4761">
                  <c:v>18.535316234148102</c:v>
                </c:pt>
                <c:pt idx="4762">
                  <c:v>18.535316234148112</c:v>
                </c:pt>
                <c:pt idx="4763">
                  <c:v>18.535316234148116</c:v>
                </c:pt>
                <c:pt idx="4764">
                  <c:v>18.535316234148112</c:v>
                </c:pt>
                <c:pt idx="4765">
                  <c:v>18.535316234148112</c:v>
                </c:pt>
                <c:pt idx="4766">
                  <c:v>18.535316234148098</c:v>
                </c:pt>
                <c:pt idx="4767">
                  <c:v>18.535316234148102</c:v>
                </c:pt>
                <c:pt idx="4768">
                  <c:v>18.535316234148102</c:v>
                </c:pt>
                <c:pt idx="4769">
                  <c:v>18.535316234148105</c:v>
                </c:pt>
                <c:pt idx="4770">
                  <c:v>18.535316234148116</c:v>
                </c:pt>
                <c:pt idx="4771">
                  <c:v>18.535316234148109</c:v>
                </c:pt>
                <c:pt idx="4772">
                  <c:v>18.535316234148109</c:v>
                </c:pt>
                <c:pt idx="4773">
                  <c:v>18.535316234148095</c:v>
                </c:pt>
                <c:pt idx="4774">
                  <c:v>18.535316234148109</c:v>
                </c:pt>
                <c:pt idx="4775">
                  <c:v>18.535316234148119</c:v>
                </c:pt>
                <c:pt idx="4776">
                  <c:v>18.535316234148102</c:v>
                </c:pt>
                <c:pt idx="4777">
                  <c:v>18.535316234148102</c:v>
                </c:pt>
                <c:pt idx="4778">
                  <c:v>18.535316234148105</c:v>
                </c:pt>
                <c:pt idx="4779">
                  <c:v>18.535316234148102</c:v>
                </c:pt>
                <c:pt idx="4780">
                  <c:v>18.535316234148112</c:v>
                </c:pt>
                <c:pt idx="4781">
                  <c:v>18.535316234148109</c:v>
                </c:pt>
                <c:pt idx="4782">
                  <c:v>18.535316234148112</c:v>
                </c:pt>
                <c:pt idx="4783">
                  <c:v>18.535316234148112</c:v>
                </c:pt>
                <c:pt idx="4784">
                  <c:v>18.535316234148112</c:v>
                </c:pt>
                <c:pt idx="4785">
                  <c:v>18.535316234148102</c:v>
                </c:pt>
                <c:pt idx="4786">
                  <c:v>18.535316234148105</c:v>
                </c:pt>
                <c:pt idx="4787">
                  <c:v>18.535316234148098</c:v>
                </c:pt>
                <c:pt idx="4788">
                  <c:v>18.535316234148116</c:v>
                </c:pt>
                <c:pt idx="4789">
                  <c:v>18.535316234148098</c:v>
                </c:pt>
                <c:pt idx="4790">
                  <c:v>18.535316234148102</c:v>
                </c:pt>
                <c:pt idx="4791">
                  <c:v>18.535316234148091</c:v>
                </c:pt>
                <c:pt idx="4792">
                  <c:v>18.535316234148095</c:v>
                </c:pt>
                <c:pt idx="4793">
                  <c:v>18.535316234148098</c:v>
                </c:pt>
                <c:pt idx="4794">
                  <c:v>18.450154191794731</c:v>
                </c:pt>
                <c:pt idx="4795">
                  <c:v>18.450154191794727</c:v>
                </c:pt>
                <c:pt idx="4796">
                  <c:v>18.450154191794724</c:v>
                </c:pt>
                <c:pt idx="4797">
                  <c:v>18.450154191794727</c:v>
                </c:pt>
                <c:pt idx="4798">
                  <c:v>18.450154191794727</c:v>
                </c:pt>
                <c:pt idx="4799">
                  <c:v>18.450154191794731</c:v>
                </c:pt>
                <c:pt idx="4800">
                  <c:v>18.450154191794738</c:v>
                </c:pt>
                <c:pt idx="4801">
                  <c:v>18.450154191794727</c:v>
                </c:pt>
                <c:pt idx="4802">
                  <c:v>18.450154191794734</c:v>
                </c:pt>
                <c:pt idx="4803">
                  <c:v>18.450154191794731</c:v>
                </c:pt>
                <c:pt idx="4804">
                  <c:v>18.450154191794745</c:v>
                </c:pt>
                <c:pt idx="4805">
                  <c:v>18.450154191794727</c:v>
                </c:pt>
                <c:pt idx="4806">
                  <c:v>18.450154191794727</c:v>
                </c:pt>
                <c:pt idx="4807">
                  <c:v>18.450154191794724</c:v>
                </c:pt>
                <c:pt idx="4808">
                  <c:v>18.450154191794738</c:v>
                </c:pt>
                <c:pt idx="4809">
                  <c:v>18.450154191794731</c:v>
                </c:pt>
                <c:pt idx="4810">
                  <c:v>18.450154191794738</c:v>
                </c:pt>
                <c:pt idx="4811">
                  <c:v>18.450154191794741</c:v>
                </c:pt>
                <c:pt idx="4812">
                  <c:v>18.450154191794727</c:v>
                </c:pt>
                <c:pt idx="4813">
                  <c:v>18.450154191794727</c:v>
                </c:pt>
                <c:pt idx="4814">
                  <c:v>18.450154191794727</c:v>
                </c:pt>
                <c:pt idx="4815">
                  <c:v>18.45015419179472</c:v>
                </c:pt>
                <c:pt idx="4816">
                  <c:v>18.450154191794731</c:v>
                </c:pt>
                <c:pt idx="4817">
                  <c:v>18.45015419179472</c:v>
                </c:pt>
                <c:pt idx="4818">
                  <c:v>18.450154191794727</c:v>
                </c:pt>
                <c:pt idx="4819">
                  <c:v>18.450154191794727</c:v>
                </c:pt>
                <c:pt idx="4820">
                  <c:v>18.450154191794727</c:v>
                </c:pt>
                <c:pt idx="4821">
                  <c:v>18.450154191794724</c:v>
                </c:pt>
                <c:pt idx="4822">
                  <c:v>18.450154191794734</c:v>
                </c:pt>
                <c:pt idx="4823">
                  <c:v>18.450154191794716</c:v>
                </c:pt>
                <c:pt idx="4824">
                  <c:v>18.450154191794734</c:v>
                </c:pt>
                <c:pt idx="4825">
                  <c:v>18.450154191794727</c:v>
                </c:pt>
                <c:pt idx="4826">
                  <c:v>18.45015419179472</c:v>
                </c:pt>
                <c:pt idx="4827">
                  <c:v>18.450154191794734</c:v>
                </c:pt>
                <c:pt idx="4828">
                  <c:v>18.450154191794727</c:v>
                </c:pt>
                <c:pt idx="4829">
                  <c:v>18.450154191794724</c:v>
                </c:pt>
                <c:pt idx="4830">
                  <c:v>18.450154191794734</c:v>
                </c:pt>
                <c:pt idx="4831">
                  <c:v>18.45015419179472</c:v>
                </c:pt>
                <c:pt idx="4832">
                  <c:v>18.450154191794738</c:v>
                </c:pt>
                <c:pt idx="4833">
                  <c:v>18.450154191794741</c:v>
                </c:pt>
                <c:pt idx="4834">
                  <c:v>18.450154191794727</c:v>
                </c:pt>
                <c:pt idx="4835">
                  <c:v>18.450154191794734</c:v>
                </c:pt>
                <c:pt idx="4836">
                  <c:v>18.45015419179472</c:v>
                </c:pt>
                <c:pt idx="4837">
                  <c:v>18.450154191794724</c:v>
                </c:pt>
                <c:pt idx="4838">
                  <c:v>18.450154191794727</c:v>
                </c:pt>
                <c:pt idx="4839">
                  <c:v>18.450154191794738</c:v>
                </c:pt>
                <c:pt idx="4840">
                  <c:v>18.45015419179472</c:v>
                </c:pt>
                <c:pt idx="4841">
                  <c:v>18.450154191794724</c:v>
                </c:pt>
                <c:pt idx="4842">
                  <c:v>18.450154191794724</c:v>
                </c:pt>
                <c:pt idx="4843">
                  <c:v>18.450154191794716</c:v>
                </c:pt>
                <c:pt idx="4844">
                  <c:v>18.450154191794727</c:v>
                </c:pt>
                <c:pt idx="4845">
                  <c:v>18.450154191794734</c:v>
                </c:pt>
                <c:pt idx="4846">
                  <c:v>18.450154191794731</c:v>
                </c:pt>
                <c:pt idx="4847">
                  <c:v>18.450154191794724</c:v>
                </c:pt>
                <c:pt idx="4848">
                  <c:v>18.450154191794731</c:v>
                </c:pt>
                <c:pt idx="4849">
                  <c:v>18.450154191794734</c:v>
                </c:pt>
                <c:pt idx="4850">
                  <c:v>18.450154191794731</c:v>
                </c:pt>
                <c:pt idx="4851">
                  <c:v>18.450154191794731</c:v>
                </c:pt>
                <c:pt idx="4852">
                  <c:v>18.450154191794738</c:v>
                </c:pt>
                <c:pt idx="4853">
                  <c:v>18.450154191794734</c:v>
                </c:pt>
                <c:pt idx="4854">
                  <c:v>18.450154191794724</c:v>
                </c:pt>
                <c:pt idx="4855">
                  <c:v>18.450154191794727</c:v>
                </c:pt>
                <c:pt idx="4856">
                  <c:v>18.450154191794727</c:v>
                </c:pt>
                <c:pt idx="4857">
                  <c:v>18.365383433483458</c:v>
                </c:pt>
                <c:pt idx="4858">
                  <c:v>18.365383433483458</c:v>
                </c:pt>
                <c:pt idx="4859">
                  <c:v>18.365383433483458</c:v>
                </c:pt>
                <c:pt idx="4860">
                  <c:v>18.365383433483458</c:v>
                </c:pt>
                <c:pt idx="4861">
                  <c:v>18.365383433483458</c:v>
                </c:pt>
                <c:pt idx="4862">
                  <c:v>18.365383433483462</c:v>
                </c:pt>
                <c:pt idx="4863">
                  <c:v>18.365383433483451</c:v>
                </c:pt>
                <c:pt idx="4864">
                  <c:v>18.365383433483455</c:v>
                </c:pt>
                <c:pt idx="4865">
                  <c:v>18.365383433483458</c:v>
                </c:pt>
                <c:pt idx="4866">
                  <c:v>18.365383433483455</c:v>
                </c:pt>
                <c:pt idx="4867">
                  <c:v>18.365383433483455</c:v>
                </c:pt>
                <c:pt idx="4868">
                  <c:v>18.365383433483458</c:v>
                </c:pt>
                <c:pt idx="4869">
                  <c:v>18.365383433483462</c:v>
                </c:pt>
                <c:pt idx="4870">
                  <c:v>18.365383433483444</c:v>
                </c:pt>
                <c:pt idx="4871">
                  <c:v>18.365383433483455</c:v>
                </c:pt>
                <c:pt idx="4872">
                  <c:v>18.365383433483462</c:v>
                </c:pt>
                <c:pt idx="4873">
                  <c:v>18.365383433483469</c:v>
                </c:pt>
                <c:pt idx="4874">
                  <c:v>18.365383433483462</c:v>
                </c:pt>
                <c:pt idx="4875">
                  <c:v>18.365383433483466</c:v>
                </c:pt>
                <c:pt idx="4876">
                  <c:v>18.365383433483455</c:v>
                </c:pt>
                <c:pt idx="4877">
                  <c:v>18.365383433483462</c:v>
                </c:pt>
                <c:pt idx="4878">
                  <c:v>18.365383433483458</c:v>
                </c:pt>
                <c:pt idx="4879">
                  <c:v>18.365383433483462</c:v>
                </c:pt>
                <c:pt idx="4880">
                  <c:v>18.365383433483455</c:v>
                </c:pt>
                <c:pt idx="4881">
                  <c:v>18.365383433483455</c:v>
                </c:pt>
                <c:pt idx="4882">
                  <c:v>18.365383433483455</c:v>
                </c:pt>
                <c:pt idx="4883">
                  <c:v>18.365383433483462</c:v>
                </c:pt>
                <c:pt idx="4884">
                  <c:v>18.365383433483455</c:v>
                </c:pt>
                <c:pt idx="4885">
                  <c:v>18.365383433483458</c:v>
                </c:pt>
                <c:pt idx="4886">
                  <c:v>18.365383433483458</c:v>
                </c:pt>
                <c:pt idx="4887">
                  <c:v>18.365383433483462</c:v>
                </c:pt>
                <c:pt idx="4888">
                  <c:v>18.365383433483458</c:v>
                </c:pt>
                <c:pt idx="4889">
                  <c:v>18.365383433483466</c:v>
                </c:pt>
                <c:pt idx="4890">
                  <c:v>18.365383433483466</c:v>
                </c:pt>
                <c:pt idx="4891">
                  <c:v>18.365383433483458</c:v>
                </c:pt>
                <c:pt idx="4892">
                  <c:v>18.365383433483462</c:v>
                </c:pt>
                <c:pt idx="4893">
                  <c:v>18.365383433483473</c:v>
                </c:pt>
                <c:pt idx="4894">
                  <c:v>18.365383433483466</c:v>
                </c:pt>
                <c:pt idx="4895">
                  <c:v>18.365383433483455</c:v>
                </c:pt>
                <c:pt idx="4896">
                  <c:v>18.365383433483451</c:v>
                </c:pt>
                <c:pt idx="4897">
                  <c:v>18.365383433483455</c:v>
                </c:pt>
                <c:pt idx="4898">
                  <c:v>18.365383433483455</c:v>
                </c:pt>
                <c:pt idx="4899">
                  <c:v>18.365383433483455</c:v>
                </c:pt>
                <c:pt idx="4900">
                  <c:v>18.365383433483455</c:v>
                </c:pt>
                <c:pt idx="4901">
                  <c:v>18.365383433483458</c:v>
                </c:pt>
                <c:pt idx="4902">
                  <c:v>18.365383433483466</c:v>
                </c:pt>
                <c:pt idx="4903">
                  <c:v>18.365383433483458</c:v>
                </c:pt>
                <c:pt idx="4904">
                  <c:v>18.365383433483462</c:v>
                </c:pt>
                <c:pt idx="4905">
                  <c:v>18.365383433483451</c:v>
                </c:pt>
                <c:pt idx="4906">
                  <c:v>18.365383433483458</c:v>
                </c:pt>
                <c:pt idx="4907">
                  <c:v>18.365383433483455</c:v>
                </c:pt>
                <c:pt idx="4908">
                  <c:v>18.365383433483466</c:v>
                </c:pt>
                <c:pt idx="4909">
                  <c:v>18.365383433483462</c:v>
                </c:pt>
                <c:pt idx="4910">
                  <c:v>18.365383433483462</c:v>
                </c:pt>
                <c:pt idx="4911">
                  <c:v>18.365383433483458</c:v>
                </c:pt>
                <c:pt idx="4912">
                  <c:v>18.365383433483469</c:v>
                </c:pt>
                <c:pt idx="4913">
                  <c:v>18.365383433483458</c:v>
                </c:pt>
                <c:pt idx="4914">
                  <c:v>18.365383433483455</c:v>
                </c:pt>
                <c:pt idx="4915">
                  <c:v>18.365383433483473</c:v>
                </c:pt>
                <c:pt idx="4916">
                  <c:v>18.365383433483462</c:v>
                </c:pt>
                <c:pt idx="4917">
                  <c:v>18.365383433483458</c:v>
                </c:pt>
                <c:pt idx="4918">
                  <c:v>18.365383433483455</c:v>
                </c:pt>
                <c:pt idx="4919">
                  <c:v>18.365383433483458</c:v>
                </c:pt>
                <c:pt idx="4920">
                  <c:v>18.365383433483462</c:v>
                </c:pt>
                <c:pt idx="4921">
                  <c:v>18.365383433483466</c:v>
                </c:pt>
                <c:pt idx="4922">
                  <c:v>18.365383433483466</c:v>
                </c:pt>
                <c:pt idx="4923">
                  <c:v>18.365383433483451</c:v>
                </c:pt>
                <c:pt idx="4924">
                  <c:v>18.365383433483455</c:v>
                </c:pt>
                <c:pt idx="4925">
                  <c:v>18.365383433483458</c:v>
                </c:pt>
                <c:pt idx="4926">
                  <c:v>18.365383433483451</c:v>
                </c:pt>
                <c:pt idx="4927">
                  <c:v>18.365383433483473</c:v>
                </c:pt>
                <c:pt idx="4928">
                  <c:v>18.365383433483458</c:v>
                </c:pt>
                <c:pt idx="4929">
                  <c:v>18.365383433483455</c:v>
                </c:pt>
                <c:pt idx="4930">
                  <c:v>18.365383433483466</c:v>
                </c:pt>
                <c:pt idx="4931">
                  <c:v>18.365383433483469</c:v>
                </c:pt>
                <c:pt idx="4932">
                  <c:v>18.28100216142742</c:v>
                </c:pt>
                <c:pt idx="4933">
                  <c:v>18.281002161427434</c:v>
                </c:pt>
                <c:pt idx="4934">
                  <c:v>18.281002161427427</c:v>
                </c:pt>
                <c:pt idx="4935">
                  <c:v>18.281002161427431</c:v>
                </c:pt>
                <c:pt idx="4936">
                  <c:v>18.28100216142742</c:v>
                </c:pt>
                <c:pt idx="4937">
                  <c:v>18.281002161427434</c:v>
                </c:pt>
                <c:pt idx="4938">
                  <c:v>18.281002161427427</c:v>
                </c:pt>
                <c:pt idx="4939">
                  <c:v>18.281002161427423</c:v>
                </c:pt>
                <c:pt idx="4940">
                  <c:v>18.281002161427438</c:v>
                </c:pt>
                <c:pt idx="4941">
                  <c:v>18.281002161427441</c:v>
                </c:pt>
                <c:pt idx="4942">
                  <c:v>18.281002161427427</c:v>
                </c:pt>
                <c:pt idx="4943">
                  <c:v>18.281002161427423</c:v>
                </c:pt>
                <c:pt idx="4944">
                  <c:v>18.281002161427427</c:v>
                </c:pt>
                <c:pt idx="4945">
                  <c:v>18.28100216142742</c:v>
                </c:pt>
                <c:pt idx="4946">
                  <c:v>18.281002161427423</c:v>
                </c:pt>
                <c:pt idx="4947">
                  <c:v>18.28100216142742</c:v>
                </c:pt>
                <c:pt idx="4948">
                  <c:v>18.281002161427438</c:v>
                </c:pt>
                <c:pt idx="4949">
                  <c:v>18.281002161427431</c:v>
                </c:pt>
                <c:pt idx="4950">
                  <c:v>18.281002161427423</c:v>
                </c:pt>
                <c:pt idx="4951">
                  <c:v>18.281002161427423</c:v>
                </c:pt>
                <c:pt idx="4952">
                  <c:v>18.281002161427423</c:v>
                </c:pt>
                <c:pt idx="4953">
                  <c:v>18.281002161427423</c:v>
                </c:pt>
                <c:pt idx="4954">
                  <c:v>18.281002161427423</c:v>
                </c:pt>
                <c:pt idx="4955">
                  <c:v>18.281002161427438</c:v>
                </c:pt>
                <c:pt idx="4956">
                  <c:v>18.281002161427413</c:v>
                </c:pt>
                <c:pt idx="4957">
                  <c:v>18.281002161427434</c:v>
                </c:pt>
                <c:pt idx="4958">
                  <c:v>18.281002161427438</c:v>
                </c:pt>
                <c:pt idx="4959">
                  <c:v>18.281002161427434</c:v>
                </c:pt>
                <c:pt idx="4960">
                  <c:v>18.28100216142742</c:v>
                </c:pt>
                <c:pt idx="4961">
                  <c:v>18.281002161427416</c:v>
                </c:pt>
                <c:pt idx="4962">
                  <c:v>18.281002161427423</c:v>
                </c:pt>
                <c:pt idx="4963">
                  <c:v>18.281002161427416</c:v>
                </c:pt>
                <c:pt idx="4964">
                  <c:v>18.281002161427413</c:v>
                </c:pt>
                <c:pt idx="4965">
                  <c:v>18.281002161427423</c:v>
                </c:pt>
                <c:pt idx="4966">
                  <c:v>18.281002161427434</c:v>
                </c:pt>
                <c:pt idx="4967">
                  <c:v>18.281002161427427</c:v>
                </c:pt>
                <c:pt idx="4968">
                  <c:v>18.281002161427427</c:v>
                </c:pt>
                <c:pt idx="4969">
                  <c:v>18.28100216142742</c:v>
                </c:pt>
                <c:pt idx="4970">
                  <c:v>18.281002161427423</c:v>
                </c:pt>
                <c:pt idx="4971">
                  <c:v>18.281002161427416</c:v>
                </c:pt>
                <c:pt idx="4972">
                  <c:v>18.281002161427431</c:v>
                </c:pt>
                <c:pt idx="4973">
                  <c:v>18.281002161427413</c:v>
                </c:pt>
                <c:pt idx="4974">
                  <c:v>18.28100216142742</c:v>
                </c:pt>
                <c:pt idx="4975">
                  <c:v>18.281002161427427</c:v>
                </c:pt>
                <c:pt idx="4976">
                  <c:v>18.281002161427416</c:v>
                </c:pt>
                <c:pt idx="4977">
                  <c:v>18.281002161427427</c:v>
                </c:pt>
                <c:pt idx="4978">
                  <c:v>18.281002161427434</c:v>
                </c:pt>
                <c:pt idx="4979">
                  <c:v>18.281002161427416</c:v>
                </c:pt>
                <c:pt idx="4980">
                  <c:v>18.281002161427431</c:v>
                </c:pt>
                <c:pt idx="4981">
                  <c:v>18.281002161427416</c:v>
                </c:pt>
                <c:pt idx="4982">
                  <c:v>18.281002161427423</c:v>
                </c:pt>
                <c:pt idx="4983">
                  <c:v>18.281002161427423</c:v>
                </c:pt>
                <c:pt idx="4984">
                  <c:v>18.281002161427423</c:v>
                </c:pt>
                <c:pt idx="4985">
                  <c:v>18.28100216142742</c:v>
                </c:pt>
                <c:pt idx="4986">
                  <c:v>18.281002161427423</c:v>
                </c:pt>
                <c:pt idx="4987">
                  <c:v>18.281002161427431</c:v>
                </c:pt>
                <c:pt idx="4988">
                  <c:v>18.281002161427416</c:v>
                </c:pt>
                <c:pt idx="4989">
                  <c:v>18.281002161427416</c:v>
                </c:pt>
                <c:pt idx="4990">
                  <c:v>18.281002161427416</c:v>
                </c:pt>
                <c:pt idx="4991">
                  <c:v>18.197008586099834</c:v>
                </c:pt>
                <c:pt idx="4992">
                  <c:v>18.197008586099827</c:v>
                </c:pt>
                <c:pt idx="4993">
                  <c:v>18.197008586099837</c:v>
                </c:pt>
                <c:pt idx="4994">
                  <c:v>18.197008586099845</c:v>
                </c:pt>
                <c:pt idx="4995">
                  <c:v>18.197008586099834</c:v>
                </c:pt>
                <c:pt idx="4996">
                  <c:v>18.19700858609983</c:v>
                </c:pt>
                <c:pt idx="4997">
                  <c:v>18.197008586099827</c:v>
                </c:pt>
                <c:pt idx="4998">
                  <c:v>18.197008586099827</c:v>
                </c:pt>
                <c:pt idx="4999">
                  <c:v>18.197008586099837</c:v>
                </c:pt>
                <c:pt idx="5000">
                  <c:v>18.197008586099845</c:v>
                </c:pt>
                <c:pt idx="5001">
                  <c:v>18.197008586099837</c:v>
                </c:pt>
                <c:pt idx="5002">
                  <c:v>18.197008586099837</c:v>
                </c:pt>
                <c:pt idx="5003">
                  <c:v>18.19700858609983</c:v>
                </c:pt>
                <c:pt idx="5004">
                  <c:v>18.197008586099834</c:v>
                </c:pt>
                <c:pt idx="5005">
                  <c:v>18.19700858609983</c:v>
                </c:pt>
                <c:pt idx="5006">
                  <c:v>18.197008586099841</c:v>
                </c:pt>
                <c:pt idx="5007">
                  <c:v>18.197008586099823</c:v>
                </c:pt>
                <c:pt idx="5008">
                  <c:v>18.197008586099823</c:v>
                </c:pt>
                <c:pt idx="5009">
                  <c:v>18.197008586099841</c:v>
                </c:pt>
                <c:pt idx="5010">
                  <c:v>18.197008586099827</c:v>
                </c:pt>
                <c:pt idx="5011">
                  <c:v>18.197008586099837</c:v>
                </c:pt>
                <c:pt idx="5012">
                  <c:v>18.19700858609983</c:v>
                </c:pt>
                <c:pt idx="5013">
                  <c:v>18.197008586099834</c:v>
                </c:pt>
                <c:pt idx="5014">
                  <c:v>18.197008586099848</c:v>
                </c:pt>
                <c:pt idx="5015">
                  <c:v>18.197008586099841</c:v>
                </c:pt>
                <c:pt idx="5016">
                  <c:v>18.197008586099845</c:v>
                </c:pt>
                <c:pt idx="5017">
                  <c:v>18.19700858609983</c:v>
                </c:pt>
                <c:pt idx="5018">
                  <c:v>18.197008586099834</c:v>
                </c:pt>
                <c:pt idx="5019">
                  <c:v>18.197008586099827</c:v>
                </c:pt>
                <c:pt idx="5020">
                  <c:v>18.197008586099837</c:v>
                </c:pt>
                <c:pt idx="5021">
                  <c:v>18.197008586099834</c:v>
                </c:pt>
                <c:pt idx="5022">
                  <c:v>18.197008586099823</c:v>
                </c:pt>
                <c:pt idx="5023">
                  <c:v>18.197008586099841</c:v>
                </c:pt>
                <c:pt idx="5024">
                  <c:v>18.19700858609983</c:v>
                </c:pt>
                <c:pt idx="5025">
                  <c:v>18.197008586099827</c:v>
                </c:pt>
                <c:pt idx="5026">
                  <c:v>18.197008586099834</c:v>
                </c:pt>
                <c:pt idx="5027">
                  <c:v>18.197008586099837</c:v>
                </c:pt>
                <c:pt idx="5028">
                  <c:v>18.197008586099827</c:v>
                </c:pt>
                <c:pt idx="5029">
                  <c:v>18.197008586099841</c:v>
                </c:pt>
                <c:pt idx="5030">
                  <c:v>18.19700858609983</c:v>
                </c:pt>
                <c:pt idx="5031">
                  <c:v>18.197008586099841</c:v>
                </c:pt>
                <c:pt idx="5032">
                  <c:v>18.197008586099837</c:v>
                </c:pt>
                <c:pt idx="5033">
                  <c:v>18.197008586099837</c:v>
                </c:pt>
                <c:pt idx="5034">
                  <c:v>18.197008586099834</c:v>
                </c:pt>
                <c:pt idx="5035">
                  <c:v>18.197008586099823</c:v>
                </c:pt>
                <c:pt idx="5036">
                  <c:v>18.197008586099848</c:v>
                </c:pt>
                <c:pt idx="5037">
                  <c:v>18.19700858609983</c:v>
                </c:pt>
                <c:pt idx="5038">
                  <c:v>18.197008586099827</c:v>
                </c:pt>
                <c:pt idx="5039">
                  <c:v>18.197008586099837</c:v>
                </c:pt>
                <c:pt idx="5040">
                  <c:v>18.197008586099841</c:v>
                </c:pt>
                <c:pt idx="5041">
                  <c:v>18.19700858609983</c:v>
                </c:pt>
                <c:pt idx="5042">
                  <c:v>18.197008586099827</c:v>
                </c:pt>
                <c:pt idx="5043">
                  <c:v>18.19700858609983</c:v>
                </c:pt>
                <c:pt idx="5044">
                  <c:v>18.197008586099827</c:v>
                </c:pt>
                <c:pt idx="5045">
                  <c:v>18.19700858609983</c:v>
                </c:pt>
                <c:pt idx="5046">
                  <c:v>18.197008586099827</c:v>
                </c:pt>
                <c:pt idx="5047">
                  <c:v>18.19700858609983</c:v>
                </c:pt>
                <c:pt idx="5048">
                  <c:v>18.197008586099837</c:v>
                </c:pt>
                <c:pt idx="5049">
                  <c:v>18.197008586099834</c:v>
                </c:pt>
                <c:pt idx="5050">
                  <c:v>18.19700858609983</c:v>
                </c:pt>
                <c:pt idx="5051">
                  <c:v>18.19700858609983</c:v>
                </c:pt>
                <c:pt idx="5052">
                  <c:v>18.19700858609983</c:v>
                </c:pt>
                <c:pt idx="5053">
                  <c:v>18.197008586099827</c:v>
                </c:pt>
                <c:pt idx="5054">
                  <c:v>18.197008586099837</c:v>
                </c:pt>
                <c:pt idx="5055">
                  <c:v>18.197008586099837</c:v>
                </c:pt>
                <c:pt idx="5056">
                  <c:v>18.197008586099823</c:v>
                </c:pt>
                <c:pt idx="5057">
                  <c:v>18.19700858609982</c:v>
                </c:pt>
                <c:pt idx="5058">
                  <c:v>18.19700858609983</c:v>
                </c:pt>
                <c:pt idx="5059">
                  <c:v>18.197008586099834</c:v>
                </c:pt>
                <c:pt idx="5060">
                  <c:v>18.197008586099848</c:v>
                </c:pt>
                <c:pt idx="5061">
                  <c:v>18.197008586099834</c:v>
                </c:pt>
                <c:pt idx="5062">
                  <c:v>18.197008586099841</c:v>
                </c:pt>
                <c:pt idx="5063">
                  <c:v>18.113400926196036</c:v>
                </c:pt>
                <c:pt idx="5064">
                  <c:v>18.113400926196018</c:v>
                </c:pt>
                <c:pt idx="5065">
                  <c:v>18.113400926196032</c:v>
                </c:pt>
                <c:pt idx="5066">
                  <c:v>18.113400926196018</c:v>
                </c:pt>
                <c:pt idx="5067">
                  <c:v>18.113400926196025</c:v>
                </c:pt>
                <c:pt idx="5068">
                  <c:v>18.113400926196022</c:v>
                </c:pt>
                <c:pt idx="5069">
                  <c:v>18.113400926196029</c:v>
                </c:pt>
                <c:pt idx="5070">
                  <c:v>18.113400926196022</c:v>
                </c:pt>
                <c:pt idx="5071">
                  <c:v>18.113400926196022</c:v>
                </c:pt>
                <c:pt idx="5072">
                  <c:v>18.113400926196036</c:v>
                </c:pt>
                <c:pt idx="5073">
                  <c:v>18.113400926196025</c:v>
                </c:pt>
                <c:pt idx="5074">
                  <c:v>18.113400926196018</c:v>
                </c:pt>
                <c:pt idx="5075">
                  <c:v>18.113400926196022</c:v>
                </c:pt>
                <c:pt idx="5076">
                  <c:v>18.113400926196029</c:v>
                </c:pt>
                <c:pt idx="5077">
                  <c:v>18.113400926196025</c:v>
                </c:pt>
                <c:pt idx="5078">
                  <c:v>18.113400926196029</c:v>
                </c:pt>
                <c:pt idx="5079">
                  <c:v>18.113400926196014</c:v>
                </c:pt>
                <c:pt idx="5080">
                  <c:v>18.113400926196025</c:v>
                </c:pt>
                <c:pt idx="5081">
                  <c:v>18.113400926196029</c:v>
                </c:pt>
                <c:pt idx="5082">
                  <c:v>18.113400926196036</c:v>
                </c:pt>
                <c:pt idx="5083">
                  <c:v>18.113400926196029</c:v>
                </c:pt>
                <c:pt idx="5084">
                  <c:v>18.113400926196036</c:v>
                </c:pt>
                <c:pt idx="5085">
                  <c:v>18.113400926196018</c:v>
                </c:pt>
                <c:pt idx="5086">
                  <c:v>18.113400926196011</c:v>
                </c:pt>
                <c:pt idx="5087">
                  <c:v>18.113400926196032</c:v>
                </c:pt>
                <c:pt idx="5088">
                  <c:v>18.113400926196032</c:v>
                </c:pt>
                <c:pt idx="5089">
                  <c:v>18.113400926196025</c:v>
                </c:pt>
                <c:pt idx="5090">
                  <c:v>18.113400926196022</c:v>
                </c:pt>
                <c:pt idx="5091">
                  <c:v>18.113400926196022</c:v>
                </c:pt>
                <c:pt idx="5092">
                  <c:v>18.113400926196029</c:v>
                </c:pt>
                <c:pt idx="5093">
                  <c:v>18.113400926196022</c:v>
                </c:pt>
                <c:pt idx="5094">
                  <c:v>18.113400926196039</c:v>
                </c:pt>
                <c:pt idx="5095">
                  <c:v>18.113400926196029</c:v>
                </c:pt>
                <c:pt idx="5096">
                  <c:v>18.113400926196022</c:v>
                </c:pt>
                <c:pt idx="5097">
                  <c:v>18.113400926196018</c:v>
                </c:pt>
                <c:pt idx="5098">
                  <c:v>18.113400926196014</c:v>
                </c:pt>
                <c:pt idx="5099">
                  <c:v>18.113400926196025</c:v>
                </c:pt>
                <c:pt idx="5100">
                  <c:v>18.113400926196036</c:v>
                </c:pt>
                <c:pt idx="5101">
                  <c:v>18.113400926196018</c:v>
                </c:pt>
                <c:pt idx="5102">
                  <c:v>18.113400926196032</c:v>
                </c:pt>
                <c:pt idx="5103">
                  <c:v>18.113400926196025</c:v>
                </c:pt>
                <c:pt idx="5104">
                  <c:v>18.113400926196011</c:v>
                </c:pt>
                <c:pt idx="5105">
                  <c:v>18.113400926196025</c:v>
                </c:pt>
                <c:pt idx="5106">
                  <c:v>18.113400926196036</c:v>
                </c:pt>
                <c:pt idx="5107">
                  <c:v>18.113400926196032</c:v>
                </c:pt>
                <c:pt idx="5108">
                  <c:v>18.113400926196018</c:v>
                </c:pt>
                <c:pt idx="5109">
                  <c:v>18.113400926196029</c:v>
                </c:pt>
                <c:pt idx="5110">
                  <c:v>18.113400926196014</c:v>
                </c:pt>
                <c:pt idx="5111">
                  <c:v>18.113400926196036</c:v>
                </c:pt>
                <c:pt idx="5112">
                  <c:v>18.113400926196036</c:v>
                </c:pt>
                <c:pt idx="5113">
                  <c:v>18.113400926196025</c:v>
                </c:pt>
                <c:pt idx="5114">
                  <c:v>18.113400926196022</c:v>
                </c:pt>
                <c:pt idx="5115">
                  <c:v>18.113400926196029</c:v>
                </c:pt>
                <c:pt idx="5116">
                  <c:v>18.113400926196014</c:v>
                </c:pt>
                <c:pt idx="5117">
                  <c:v>18.113400926196022</c:v>
                </c:pt>
                <c:pt idx="5118">
                  <c:v>18.113400926196014</c:v>
                </c:pt>
                <c:pt idx="5119">
                  <c:v>18.113400926196025</c:v>
                </c:pt>
                <c:pt idx="5120">
                  <c:v>18.113400926196036</c:v>
                </c:pt>
                <c:pt idx="5121">
                  <c:v>18.113400926196032</c:v>
                </c:pt>
                <c:pt idx="5122">
                  <c:v>18.113400926196025</c:v>
                </c:pt>
                <c:pt idx="5123">
                  <c:v>18.113400926196022</c:v>
                </c:pt>
                <c:pt idx="5124">
                  <c:v>18.113400926196022</c:v>
                </c:pt>
                <c:pt idx="5125">
                  <c:v>18.113400926196014</c:v>
                </c:pt>
                <c:pt idx="5126">
                  <c:v>18.113400926196025</c:v>
                </c:pt>
                <c:pt idx="5127">
                  <c:v>18.113400926196025</c:v>
                </c:pt>
                <c:pt idx="5128">
                  <c:v>18.113400926196022</c:v>
                </c:pt>
                <c:pt idx="5129">
                  <c:v>18.113400926196025</c:v>
                </c:pt>
                <c:pt idx="5130">
                  <c:v>18.113400926196032</c:v>
                </c:pt>
                <c:pt idx="5131">
                  <c:v>18.03017740859568</c:v>
                </c:pt>
                <c:pt idx="5132">
                  <c:v>18.030177408595687</c:v>
                </c:pt>
                <c:pt idx="5133">
                  <c:v>18.030177408595694</c:v>
                </c:pt>
                <c:pt idx="5134">
                  <c:v>18.030177408595698</c:v>
                </c:pt>
                <c:pt idx="5135">
                  <c:v>18.030177408595705</c:v>
                </c:pt>
                <c:pt idx="5136">
                  <c:v>18.030177408595691</c:v>
                </c:pt>
                <c:pt idx="5137">
                  <c:v>18.030177408595694</c:v>
                </c:pt>
                <c:pt idx="5138">
                  <c:v>18.030177408595684</c:v>
                </c:pt>
                <c:pt idx="5139">
                  <c:v>18.030177408595698</c:v>
                </c:pt>
                <c:pt idx="5140">
                  <c:v>18.030177408595698</c:v>
                </c:pt>
                <c:pt idx="5141">
                  <c:v>18.030177408595687</c:v>
                </c:pt>
                <c:pt idx="5142">
                  <c:v>18.030177408595705</c:v>
                </c:pt>
                <c:pt idx="5143">
                  <c:v>18.030177408595684</c:v>
                </c:pt>
                <c:pt idx="5144">
                  <c:v>18.030177408595687</c:v>
                </c:pt>
                <c:pt idx="5145">
                  <c:v>18.030177408595684</c:v>
                </c:pt>
                <c:pt idx="5146">
                  <c:v>18.030177408595684</c:v>
                </c:pt>
                <c:pt idx="5147">
                  <c:v>18.030177408595691</c:v>
                </c:pt>
                <c:pt idx="5148">
                  <c:v>18.030177408595694</c:v>
                </c:pt>
                <c:pt idx="5149">
                  <c:v>18.030177408595691</c:v>
                </c:pt>
                <c:pt idx="5150">
                  <c:v>18.030177408595691</c:v>
                </c:pt>
                <c:pt idx="5151">
                  <c:v>18.030177408595687</c:v>
                </c:pt>
                <c:pt idx="5152">
                  <c:v>18.030177408595691</c:v>
                </c:pt>
                <c:pt idx="5153">
                  <c:v>18.030177408595694</c:v>
                </c:pt>
                <c:pt idx="5154">
                  <c:v>18.030177408595691</c:v>
                </c:pt>
                <c:pt idx="5155">
                  <c:v>18.030177408595687</c:v>
                </c:pt>
                <c:pt idx="5156">
                  <c:v>18.030177408595684</c:v>
                </c:pt>
                <c:pt idx="5157">
                  <c:v>18.030177408595677</c:v>
                </c:pt>
                <c:pt idx="5158">
                  <c:v>18.030177408595684</c:v>
                </c:pt>
                <c:pt idx="5159">
                  <c:v>18.030177408595694</c:v>
                </c:pt>
                <c:pt idx="5160">
                  <c:v>18.030177408595687</c:v>
                </c:pt>
                <c:pt idx="5161">
                  <c:v>18.030177408595698</c:v>
                </c:pt>
                <c:pt idx="5162">
                  <c:v>18.030177408595701</c:v>
                </c:pt>
                <c:pt idx="5163">
                  <c:v>18.030177408595705</c:v>
                </c:pt>
                <c:pt idx="5164">
                  <c:v>18.030177408595691</c:v>
                </c:pt>
                <c:pt idx="5165">
                  <c:v>18.030177408595684</c:v>
                </c:pt>
                <c:pt idx="5166">
                  <c:v>18.030177408595701</c:v>
                </c:pt>
                <c:pt idx="5167">
                  <c:v>18.030177408595691</c:v>
                </c:pt>
                <c:pt idx="5168">
                  <c:v>18.030177408595684</c:v>
                </c:pt>
                <c:pt idx="5169">
                  <c:v>18.030177408595687</c:v>
                </c:pt>
                <c:pt idx="5170">
                  <c:v>18.030177408595694</c:v>
                </c:pt>
                <c:pt idx="5171">
                  <c:v>18.030177408595694</c:v>
                </c:pt>
                <c:pt idx="5172">
                  <c:v>18.030177408595694</c:v>
                </c:pt>
                <c:pt idx="5173">
                  <c:v>18.030177408595684</c:v>
                </c:pt>
                <c:pt idx="5174">
                  <c:v>18.030177408595691</c:v>
                </c:pt>
                <c:pt idx="5175">
                  <c:v>18.030177408595684</c:v>
                </c:pt>
                <c:pt idx="5176">
                  <c:v>18.030177408595687</c:v>
                </c:pt>
                <c:pt idx="5177">
                  <c:v>18.030177408595691</c:v>
                </c:pt>
                <c:pt idx="5178">
                  <c:v>18.030177408595694</c:v>
                </c:pt>
                <c:pt idx="5179">
                  <c:v>18.030177408595684</c:v>
                </c:pt>
                <c:pt idx="5180">
                  <c:v>18.030177408595694</c:v>
                </c:pt>
                <c:pt idx="5181">
                  <c:v>18.030177408595691</c:v>
                </c:pt>
                <c:pt idx="5182">
                  <c:v>18.030177408595684</c:v>
                </c:pt>
                <c:pt idx="5183">
                  <c:v>18.030177408595687</c:v>
                </c:pt>
                <c:pt idx="5184">
                  <c:v>18.030177408595698</c:v>
                </c:pt>
                <c:pt idx="5185">
                  <c:v>18.030177408595691</c:v>
                </c:pt>
                <c:pt idx="5186">
                  <c:v>17.947336268325266</c:v>
                </c:pt>
                <c:pt idx="5187">
                  <c:v>17.947336268325284</c:v>
                </c:pt>
                <c:pt idx="5188">
                  <c:v>17.947336268325259</c:v>
                </c:pt>
                <c:pt idx="5189">
                  <c:v>17.947336268325266</c:v>
                </c:pt>
                <c:pt idx="5190">
                  <c:v>17.94733626832527</c:v>
                </c:pt>
                <c:pt idx="5191">
                  <c:v>17.947336268325277</c:v>
                </c:pt>
                <c:pt idx="5192">
                  <c:v>17.947336268325266</c:v>
                </c:pt>
                <c:pt idx="5193">
                  <c:v>17.947336268325277</c:v>
                </c:pt>
                <c:pt idx="5194">
                  <c:v>17.947336268325266</c:v>
                </c:pt>
                <c:pt idx="5195">
                  <c:v>17.947336268325273</c:v>
                </c:pt>
                <c:pt idx="5196">
                  <c:v>17.947336268325273</c:v>
                </c:pt>
                <c:pt idx="5197">
                  <c:v>17.94733626832527</c:v>
                </c:pt>
                <c:pt idx="5198">
                  <c:v>17.947336268325273</c:v>
                </c:pt>
                <c:pt idx="5199">
                  <c:v>17.947336268325266</c:v>
                </c:pt>
                <c:pt idx="5200">
                  <c:v>17.947336268325266</c:v>
                </c:pt>
                <c:pt idx="5201">
                  <c:v>17.94733626832527</c:v>
                </c:pt>
                <c:pt idx="5202">
                  <c:v>17.947336268325273</c:v>
                </c:pt>
                <c:pt idx="5203">
                  <c:v>17.94733626832527</c:v>
                </c:pt>
                <c:pt idx="5204">
                  <c:v>17.947336268325262</c:v>
                </c:pt>
                <c:pt idx="5205">
                  <c:v>17.94733626832527</c:v>
                </c:pt>
                <c:pt idx="5206">
                  <c:v>17.947336268325266</c:v>
                </c:pt>
                <c:pt idx="5207">
                  <c:v>17.947336268325273</c:v>
                </c:pt>
                <c:pt idx="5208">
                  <c:v>17.947336268325273</c:v>
                </c:pt>
                <c:pt idx="5209">
                  <c:v>17.947336268325262</c:v>
                </c:pt>
                <c:pt idx="5210">
                  <c:v>17.947336268325273</c:v>
                </c:pt>
                <c:pt idx="5211">
                  <c:v>17.94733626832527</c:v>
                </c:pt>
                <c:pt idx="5212">
                  <c:v>17.947336268325266</c:v>
                </c:pt>
                <c:pt idx="5213">
                  <c:v>17.947336268325266</c:v>
                </c:pt>
                <c:pt idx="5214">
                  <c:v>17.94733626832527</c:v>
                </c:pt>
                <c:pt idx="5215">
                  <c:v>17.947336268325262</c:v>
                </c:pt>
                <c:pt idx="5216">
                  <c:v>17.947336268325273</c:v>
                </c:pt>
                <c:pt idx="5217">
                  <c:v>17.947336268325262</c:v>
                </c:pt>
                <c:pt idx="5218">
                  <c:v>17.94733626832527</c:v>
                </c:pt>
                <c:pt idx="5219">
                  <c:v>17.947336268325277</c:v>
                </c:pt>
                <c:pt idx="5220">
                  <c:v>17.94733626832527</c:v>
                </c:pt>
                <c:pt idx="5221">
                  <c:v>17.947336268325277</c:v>
                </c:pt>
                <c:pt idx="5222">
                  <c:v>17.947336268325255</c:v>
                </c:pt>
                <c:pt idx="5223">
                  <c:v>17.94733626832527</c:v>
                </c:pt>
                <c:pt idx="5224">
                  <c:v>17.947336268325284</c:v>
                </c:pt>
                <c:pt idx="5225">
                  <c:v>17.947336268325284</c:v>
                </c:pt>
                <c:pt idx="5226">
                  <c:v>17.947336268325262</c:v>
                </c:pt>
                <c:pt idx="5227">
                  <c:v>17.947336268325266</c:v>
                </c:pt>
                <c:pt idx="5228">
                  <c:v>17.947336268325277</c:v>
                </c:pt>
                <c:pt idx="5229">
                  <c:v>17.947336268325262</c:v>
                </c:pt>
                <c:pt idx="5230">
                  <c:v>17.947336268325259</c:v>
                </c:pt>
                <c:pt idx="5231">
                  <c:v>17.947336268325255</c:v>
                </c:pt>
                <c:pt idx="5232">
                  <c:v>17.94733626832528</c:v>
                </c:pt>
                <c:pt idx="5233">
                  <c:v>17.947336268325277</c:v>
                </c:pt>
                <c:pt idx="5234">
                  <c:v>17.947336268325266</c:v>
                </c:pt>
                <c:pt idx="5235">
                  <c:v>17.94733626832527</c:v>
                </c:pt>
                <c:pt idx="5236">
                  <c:v>17.94733626832527</c:v>
                </c:pt>
                <c:pt idx="5237">
                  <c:v>17.947336268325273</c:v>
                </c:pt>
                <c:pt idx="5238">
                  <c:v>17.947336268325277</c:v>
                </c:pt>
                <c:pt idx="5239">
                  <c:v>17.947336268325259</c:v>
                </c:pt>
                <c:pt idx="5240">
                  <c:v>17.94733626832527</c:v>
                </c:pt>
                <c:pt idx="5241">
                  <c:v>17.947336268325266</c:v>
                </c:pt>
                <c:pt idx="5242">
                  <c:v>17.94733626832527</c:v>
                </c:pt>
                <c:pt idx="5243">
                  <c:v>17.947336268325277</c:v>
                </c:pt>
                <c:pt idx="5244">
                  <c:v>17.947336268325266</c:v>
                </c:pt>
                <c:pt idx="5245">
                  <c:v>17.947336268325266</c:v>
                </c:pt>
                <c:pt idx="5246">
                  <c:v>17.947336268325259</c:v>
                </c:pt>
                <c:pt idx="5247">
                  <c:v>17.94733626832527</c:v>
                </c:pt>
                <c:pt idx="5248">
                  <c:v>17.947336268325259</c:v>
                </c:pt>
                <c:pt idx="5249">
                  <c:v>17.94733626832528</c:v>
                </c:pt>
                <c:pt idx="5250">
                  <c:v>17.947336268325273</c:v>
                </c:pt>
                <c:pt idx="5251">
                  <c:v>17.94733626832527</c:v>
                </c:pt>
                <c:pt idx="5252">
                  <c:v>17.947336268325273</c:v>
                </c:pt>
                <c:pt idx="5253">
                  <c:v>17.947336268325273</c:v>
                </c:pt>
                <c:pt idx="5254">
                  <c:v>17.864875748520515</c:v>
                </c:pt>
                <c:pt idx="5255">
                  <c:v>17.864875748520518</c:v>
                </c:pt>
                <c:pt idx="5256">
                  <c:v>17.864875748520522</c:v>
                </c:pt>
                <c:pt idx="5257">
                  <c:v>17.864875748520522</c:v>
                </c:pt>
                <c:pt idx="5258">
                  <c:v>17.864875748520515</c:v>
                </c:pt>
                <c:pt idx="5259">
                  <c:v>17.864875748520511</c:v>
                </c:pt>
                <c:pt idx="5260">
                  <c:v>17.864875748520504</c:v>
                </c:pt>
                <c:pt idx="5261">
                  <c:v>17.864875748520511</c:v>
                </c:pt>
                <c:pt idx="5262">
                  <c:v>17.864875748520522</c:v>
                </c:pt>
                <c:pt idx="5263">
                  <c:v>17.864875748520511</c:v>
                </c:pt>
                <c:pt idx="5264">
                  <c:v>17.864875748520504</c:v>
                </c:pt>
                <c:pt idx="5265">
                  <c:v>17.864875748520515</c:v>
                </c:pt>
                <c:pt idx="5266">
                  <c:v>17.864875748520507</c:v>
                </c:pt>
                <c:pt idx="5267">
                  <c:v>17.864875748520518</c:v>
                </c:pt>
                <c:pt idx="5268">
                  <c:v>17.864875748520507</c:v>
                </c:pt>
                <c:pt idx="5269">
                  <c:v>17.864875748520504</c:v>
                </c:pt>
                <c:pt idx="5270">
                  <c:v>17.864875748520511</c:v>
                </c:pt>
                <c:pt idx="5271">
                  <c:v>17.864875748520518</c:v>
                </c:pt>
                <c:pt idx="5272">
                  <c:v>17.864875748520515</c:v>
                </c:pt>
                <c:pt idx="5273">
                  <c:v>17.864875748520515</c:v>
                </c:pt>
                <c:pt idx="5274">
                  <c:v>17.864875748520507</c:v>
                </c:pt>
                <c:pt idx="5275">
                  <c:v>17.864875748520518</c:v>
                </c:pt>
                <c:pt idx="5276">
                  <c:v>17.864875748520511</c:v>
                </c:pt>
                <c:pt idx="5277">
                  <c:v>17.864875748520511</c:v>
                </c:pt>
                <c:pt idx="5278">
                  <c:v>17.864875748520522</c:v>
                </c:pt>
                <c:pt idx="5279">
                  <c:v>17.864875748520518</c:v>
                </c:pt>
                <c:pt idx="5280">
                  <c:v>17.864875748520515</c:v>
                </c:pt>
                <c:pt idx="5281">
                  <c:v>17.864875748520518</c:v>
                </c:pt>
                <c:pt idx="5282">
                  <c:v>17.864875748520504</c:v>
                </c:pt>
                <c:pt idx="5283">
                  <c:v>17.864875748520518</c:v>
                </c:pt>
                <c:pt idx="5284">
                  <c:v>17.864875748520511</c:v>
                </c:pt>
                <c:pt idx="5285">
                  <c:v>17.864875748520507</c:v>
                </c:pt>
                <c:pt idx="5286">
                  <c:v>17.864875748520518</c:v>
                </c:pt>
                <c:pt idx="5287">
                  <c:v>17.864875748520518</c:v>
                </c:pt>
                <c:pt idx="5288">
                  <c:v>17.864875748520507</c:v>
                </c:pt>
                <c:pt idx="5289">
                  <c:v>17.864875748520518</c:v>
                </c:pt>
                <c:pt idx="5290">
                  <c:v>17.864875748520504</c:v>
                </c:pt>
                <c:pt idx="5291">
                  <c:v>17.864875748520518</c:v>
                </c:pt>
                <c:pt idx="5292">
                  <c:v>17.864875748520522</c:v>
                </c:pt>
                <c:pt idx="5293">
                  <c:v>17.864875748520515</c:v>
                </c:pt>
                <c:pt idx="5294">
                  <c:v>17.864875748520504</c:v>
                </c:pt>
                <c:pt idx="5295">
                  <c:v>17.864875748520515</c:v>
                </c:pt>
                <c:pt idx="5296">
                  <c:v>17.864875748520522</c:v>
                </c:pt>
                <c:pt idx="5297">
                  <c:v>17.864875748520511</c:v>
                </c:pt>
                <c:pt idx="5298">
                  <c:v>17.864875748520515</c:v>
                </c:pt>
                <c:pt idx="5299">
                  <c:v>17.864875748520507</c:v>
                </c:pt>
                <c:pt idx="5300">
                  <c:v>17.864875748520511</c:v>
                </c:pt>
                <c:pt idx="5301">
                  <c:v>17.864875748520504</c:v>
                </c:pt>
                <c:pt idx="5302">
                  <c:v>17.864875748520507</c:v>
                </c:pt>
                <c:pt idx="5303">
                  <c:v>17.864875748520515</c:v>
                </c:pt>
                <c:pt idx="5304">
                  <c:v>17.864875748520515</c:v>
                </c:pt>
                <c:pt idx="5305">
                  <c:v>17.864875748520522</c:v>
                </c:pt>
                <c:pt idx="5306">
                  <c:v>17.864875748520518</c:v>
                </c:pt>
                <c:pt idx="5307">
                  <c:v>17.864875748520511</c:v>
                </c:pt>
                <c:pt idx="5308">
                  <c:v>17.8648757485205</c:v>
                </c:pt>
                <c:pt idx="5309">
                  <c:v>17.864875748520511</c:v>
                </c:pt>
                <c:pt idx="5310">
                  <c:v>17.864875748520507</c:v>
                </c:pt>
                <c:pt idx="5311">
                  <c:v>17.782794100389214</c:v>
                </c:pt>
                <c:pt idx="5312">
                  <c:v>17.782794100389221</c:v>
                </c:pt>
                <c:pt idx="5313">
                  <c:v>17.782794100389218</c:v>
                </c:pt>
                <c:pt idx="5314">
                  <c:v>17.782794100389228</c:v>
                </c:pt>
                <c:pt idx="5315">
                  <c:v>17.782794100389228</c:v>
                </c:pt>
                <c:pt idx="5316">
                  <c:v>17.782794100389225</c:v>
                </c:pt>
                <c:pt idx="5317">
                  <c:v>17.782794100389218</c:v>
                </c:pt>
                <c:pt idx="5318">
                  <c:v>17.782794100389218</c:v>
                </c:pt>
                <c:pt idx="5319">
                  <c:v>17.782794100389221</c:v>
                </c:pt>
                <c:pt idx="5320">
                  <c:v>17.782794100389225</c:v>
                </c:pt>
                <c:pt idx="5321">
                  <c:v>17.782794100389218</c:v>
                </c:pt>
                <c:pt idx="5322">
                  <c:v>17.782794100389228</c:v>
                </c:pt>
                <c:pt idx="5323">
                  <c:v>17.782794100389218</c:v>
                </c:pt>
                <c:pt idx="5324">
                  <c:v>17.782794100389232</c:v>
                </c:pt>
                <c:pt idx="5325">
                  <c:v>17.782794100389225</c:v>
                </c:pt>
                <c:pt idx="5326">
                  <c:v>17.782794100389225</c:v>
                </c:pt>
                <c:pt idx="5327">
                  <c:v>17.782794100389225</c:v>
                </c:pt>
                <c:pt idx="5328">
                  <c:v>17.782794100389218</c:v>
                </c:pt>
                <c:pt idx="5329">
                  <c:v>17.782794100389211</c:v>
                </c:pt>
                <c:pt idx="5330">
                  <c:v>17.782794100389218</c:v>
                </c:pt>
                <c:pt idx="5331">
                  <c:v>17.782794100389214</c:v>
                </c:pt>
                <c:pt idx="5332">
                  <c:v>17.782794100389225</c:v>
                </c:pt>
                <c:pt idx="5333">
                  <c:v>17.782794100389221</c:v>
                </c:pt>
                <c:pt idx="5334">
                  <c:v>17.782794100389221</c:v>
                </c:pt>
                <c:pt idx="5335">
                  <c:v>17.782794100389221</c:v>
                </c:pt>
                <c:pt idx="5336">
                  <c:v>17.782794100389228</c:v>
                </c:pt>
                <c:pt idx="5337">
                  <c:v>17.782794100389225</c:v>
                </c:pt>
                <c:pt idx="5338">
                  <c:v>17.782794100389214</c:v>
                </c:pt>
                <c:pt idx="5339">
                  <c:v>17.782794100389218</c:v>
                </c:pt>
                <c:pt idx="5340">
                  <c:v>17.782794100389221</c:v>
                </c:pt>
                <c:pt idx="5341">
                  <c:v>17.782794100389214</c:v>
                </c:pt>
                <c:pt idx="5342">
                  <c:v>17.782794100389221</c:v>
                </c:pt>
                <c:pt idx="5343">
                  <c:v>17.782794100389228</c:v>
                </c:pt>
                <c:pt idx="5344">
                  <c:v>17.782794100389221</c:v>
                </c:pt>
                <c:pt idx="5345">
                  <c:v>17.782794100389225</c:v>
                </c:pt>
                <c:pt idx="5346">
                  <c:v>17.782794100389225</c:v>
                </c:pt>
                <c:pt idx="5347">
                  <c:v>17.782794100389218</c:v>
                </c:pt>
                <c:pt idx="5348">
                  <c:v>17.782794100389218</c:v>
                </c:pt>
                <c:pt idx="5349">
                  <c:v>17.782794100389218</c:v>
                </c:pt>
                <c:pt idx="5350">
                  <c:v>17.782794100389218</c:v>
                </c:pt>
                <c:pt idx="5351">
                  <c:v>17.782794100389218</c:v>
                </c:pt>
                <c:pt idx="5352">
                  <c:v>17.782794100389218</c:v>
                </c:pt>
                <c:pt idx="5353">
                  <c:v>17.782794100389214</c:v>
                </c:pt>
                <c:pt idx="5354">
                  <c:v>17.782794100389228</c:v>
                </c:pt>
                <c:pt idx="5355">
                  <c:v>17.782794100389218</c:v>
                </c:pt>
                <c:pt idx="5356">
                  <c:v>17.782794100389228</c:v>
                </c:pt>
                <c:pt idx="5357">
                  <c:v>17.782794100389221</c:v>
                </c:pt>
                <c:pt idx="5358">
                  <c:v>17.782794100389228</c:v>
                </c:pt>
                <c:pt idx="5359">
                  <c:v>17.782794100389218</c:v>
                </c:pt>
                <c:pt idx="5360">
                  <c:v>17.782794100389211</c:v>
                </c:pt>
                <c:pt idx="5361">
                  <c:v>17.782794100389225</c:v>
                </c:pt>
                <c:pt idx="5362">
                  <c:v>17.782794100389228</c:v>
                </c:pt>
                <c:pt idx="5363">
                  <c:v>17.782794100389221</c:v>
                </c:pt>
                <c:pt idx="5364">
                  <c:v>17.782794100389218</c:v>
                </c:pt>
                <c:pt idx="5365">
                  <c:v>17.782794100389214</c:v>
                </c:pt>
                <c:pt idx="5366">
                  <c:v>17.782794100389225</c:v>
                </c:pt>
                <c:pt idx="5367">
                  <c:v>17.782794100389218</c:v>
                </c:pt>
                <c:pt idx="5368">
                  <c:v>17.782794100389221</c:v>
                </c:pt>
                <c:pt idx="5369">
                  <c:v>17.782794100389225</c:v>
                </c:pt>
                <c:pt idx="5370">
                  <c:v>17.782794100389218</c:v>
                </c:pt>
                <c:pt idx="5371">
                  <c:v>17.782794100389211</c:v>
                </c:pt>
                <c:pt idx="5372">
                  <c:v>17.782794100389225</c:v>
                </c:pt>
                <c:pt idx="5373">
                  <c:v>17.782794100389221</c:v>
                </c:pt>
                <c:pt idx="5374">
                  <c:v>17.782794100389218</c:v>
                </c:pt>
                <c:pt idx="5375">
                  <c:v>17.782794100389228</c:v>
                </c:pt>
                <c:pt idx="5376">
                  <c:v>17.782794100389225</c:v>
                </c:pt>
                <c:pt idx="5377">
                  <c:v>17.782794100389221</c:v>
                </c:pt>
                <c:pt idx="5378">
                  <c:v>17.782794100389225</c:v>
                </c:pt>
                <c:pt idx="5379">
                  <c:v>17.782794100389225</c:v>
                </c:pt>
                <c:pt idx="5380">
                  <c:v>17.782794100389218</c:v>
                </c:pt>
                <c:pt idx="5381">
                  <c:v>17.782794100389218</c:v>
                </c:pt>
                <c:pt idx="5382">
                  <c:v>17.782794100389218</c:v>
                </c:pt>
                <c:pt idx="5383">
                  <c:v>17.782794100389221</c:v>
                </c:pt>
                <c:pt idx="5384">
                  <c:v>17.701089583174213</c:v>
                </c:pt>
                <c:pt idx="5385">
                  <c:v>17.701089583174213</c:v>
                </c:pt>
                <c:pt idx="5386">
                  <c:v>17.701089583174202</c:v>
                </c:pt>
                <c:pt idx="5387">
                  <c:v>17.701089583174202</c:v>
                </c:pt>
                <c:pt idx="5388">
                  <c:v>17.701089583174202</c:v>
                </c:pt>
                <c:pt idx="5389">
                  <c:v>17.701089583174209</c:v>
                </c:pt>
                <c:pt idx="5390">
                  <c:v>17.701089583174205</c:v>
                </c:pt>
                <c:pt idx="5391">
                  <c:v>17.701089583174205</c:v>
                </c:pt>
                <c:pt idx="5392">
                  <c:v>17.701089583174209</c:v>
                </c:pt>
                <c:pt idx="5393">
                  <c:v>17.701089583174202</c:v>
                </c:pt>
                <c:pt idx="5394">
                  <c:v>17.701089583174213</c:v>
                </c:pt>
                <c:pt idx="5395">
                  <c:v>17.701089583174209</c:v>
                </c:pt>
                <c:pt idx="5396">
                  <c:v>17.701089583174209</c:v>
                </c:pt>
                <c:pt idx="5397">
                  <c:v>17.701089583174205</c:v>
                </c:pt>
                <c:pt idx="5398">
                  <c:v>17.701089583174198</c:v>
                </c:pt>
                <c:pt idx="5399">
                  <c:v>17.701089583174202</c:v>
                </c:pt>
                <c:pt idx="5400">
                  <c:v>17.701089583174209</c:v>
                </c:pt>
                <c:pt idx="5401">
                  <c:v>17.701089583174202</c:v>
                </c:pt>
                <c:pt idx="5402">
                  <c:v>17.701089583174205</c:v>
                </c:pt>
                <c:pt idx="5403">
                  <c:v>17.701089583174198</c:v>
                </c:pt>
                <c:pt idx="5404">
                  <c:v>17.701089583174213</c:v>
                </c:pt>
                <c:pt idx="5405">
                  <c:v>17.701089583174213</c:v>
                </c:pt>
                <c:pt idx="5406">
                  <c:v>17.701089583174209</c:v>
                </c:pt>
                <c:pt idx="5407">
                  <c:v>17.70108958317422</c:v>
                </c:pt>
                <c:pt idx="5408">
                  <c:v>17.701089583174205</c:v>
                </c:pt>
                <c:pt idx="5409">
                  <c:v>17.701089583174202</c:v>
                </c:pt>
                <c:pt idx="5410">
                  <c:v>17.701089583174198</c:v>
                </c:pt>
                <c:pt idx="5411">
                  <c:v>17.701089583174209</c:v>
                </c:pt>
                <c:pt idx="5412">
                  <c:v>17.701089583174205</c:v>
                </c:pt>
                <c:pt idx="5413">
                  <c:v>17.701089583174195</c:v>
                </c:pt>
                <c:pt idx="5414">
                  <c:v>17.701089583174202</c:v>
                </c:pt>
                <c:pt idx="5415">
                  <c:v>17.701089583174205</c:v>
                </c:pt>
                <c:pt idx="5416">
                  <c:v>17.701089583174209</c:v>
                </c:pt>
                <c:pt idx="5417">
                  <c:v>17.701089583174209</c:v>
                </c:pt>
                <c:pt idx="5418">
                  <c:v>17.701089583174198</c:v>
                </c:pt>
                <c:pt idx="5419">
                  <c:v>17.701089583174202</c:v>
                </c:pt>
                <c:pt idx="5420">
                  <c:v>17.701089583174216</c:v>
                </c:pt>
                <c:pt idx="5421">
                  <c:v>17.701089583174216</c:v>
                </c:pt>
                <c:pt idx="5422">
                  <c:v>17.701089583174202</c:v>
                </c:pt>
                <c:pt idx="5423">
                  <c:v>17.701089583174209</c:v>
                </c:pt>
                <c:pt idx="5424">
                  <c:v>17.701089583174213</c:v>
                </c:pt>
                <c:pt idx="5425">
                  <c:v>17.701089583174198</c:v>
                </c:pt>
                <c:pt idx="5426">
                  <c:v>17.701089583174195</c:v>
                </c:pt>
                <c:pt idx="5427">
                  <c:v>17.701089583174195</c:v>
                </c:pt>
                <c:pt idx="5428">
                  <c:v>17.701089583174198</c:v>
                </c:pt>
                <c:pt idx="5429">
                  <c:v>17.701089583174209</c:v>
                </c:pt>
                <c:pt idx="5430">
                  <c:v>17.701089583174213</c:v>
                </c:pt>
                <c:pt idx="5431">
                  <c:v>17.701089583174198</c:v>
                </c:pt>
                <c:pt idx="5432">
                  <c:v>17.701089583174213</c:v>
                </c:pt>
                <c:pt idx="5433">
                  <c:v>17.701089583174202</c:v>
                </c:pt>
                <c:pt idx="5434">
                  <c:v>17.701089583174213</c:v>
                </c:pt>
                <c:pt idx="5435">
                  <c:v>17.701089583174213</c:v>
                </c:pt>
                <c:pt idx="5436">
                  <c:v>17.701089583174205</c:v>
                </c:pt>
                <c:pt idx="5437">
                  <c:v>17.701089583174213</c:v>
                </c:pt>
                <c:pt idx="5438">
                  <c:v>17.701089583174205</c:v>
                </c:pt>
                <c:pt idx="5439">
                  <c:v>17.701089583174213</c:v>
                </c:pt>
                <c:pt idx="5440">
                  <c:v>17.701089583174213</c:v>
                </c:pt>
                <c:pt idx="5441">
                  <c:v>17.701089583174216</c:v>
                </c:pt>
                <c:pt idx="5442">
                  <c:v>17.701089583174198</c:v>
                </c:pt>
                <c:pt idx="5443">
                  <c:v>17.70108958317422</c:v>
                </c:pt>
                <c:pt idx="5444">
                  <c:v>17.701089583174209</c:v>
                </c:pt>
                <c:pt idx="5445">
                  <c:v>17.701089583174209</c:v>
                </c:pt>
                <c:pt idx="5446">
                  <c:v>17.619760464116286</c:v>
                </c:pt>
                <c:pt idx="5447">
                  <c:v>17.61976046411629</c:v>
                </c:pt>
                <c:pt idx="5448">
                  <c:v>17.619760464116293</c:v>
                </c:pt>
                <c:pt idx="5449">
                  <c:v>17.619760464116293</c:v>
                </c:pt>
                <c:pt idx="5450">
                  <c:v>17.619760464116286</c:v>
                </c:pt>
                <c:pt idx="5451">
                  <c:v>17.619760464116293</c:v>
                </c:pt>
                <c:pt idx="5452">
                  <c:v>17.619760464116286</c:v>
                </c:pt>
                <c:pt idx="5453">
                  <c:v>17.619760464116283</c:v>
                </c:pt>
                <c:pt idx="5454">
                  <c:v>17.619760464116279</c:v>
                </c:pt>
                <c:pt idx="5455">
                  <c:v>17.619760464116283</c:v>
                </c:pt>
                <c:pt idx="5456">
                  <c:v>17.619760464116286</c:v>
                </c:pt>
                <c:pt idx="5457">
                  <c:v>17.619760464116297</c:v>
                </c:pt>
                <c:pt idx="5458">
                  <c:v>17.61976046411629</c:v>
                </c:pt>
                <c:pt idx="5459">
                  <c:v>17.61976046411629</c:v>
                </c:pt>
                <c:pt idx="5460">
                  <c:v>17.619760464116293</c:v>
                </c:pt>
                <c:pt idx="5461">
                  <c:v>17.619760464116293</c:v>
                </c:pt>
                <c:pt idx="5462">
                  <c:v>17.619760464116286</c:v>
                </c:pt>
                <c:pt idx="5463">
                  <c:v>17.619760464116293</c:v>
                </c:pt>
                <c:pt idx="5464">
                  <c:v>17.619760464116286</c:v>
                </c:pt>
                <c:pt idx="5465">
                  <c:v>17.61976046411629</c:v>
                </c:pt>
                <c:pt idx="5466">
                  <c:v>17.619760464116286</c:v>
                </c:pt>
                <c:pt idx="5467">
                  <c:v>17.619760464116293</c:v>
                </c:pt>
                <c:pt idx="5468">
                  <c:v>17.61976046411629</c:v>
                </c:pt>
                <c:pt idx="5469">
                  <c:v>17.619760464116297</c:v>
                </c:pt>
                <c:pt idx="5470">
                  <c:v>17.61976046411629</c:v>
                </c:pt>
                <c:pt idx="5471">
                  <c:v>17.61976046411629</c:v>
                </c:pt>
                <c:pt idx="5472">
                  <c:v>17.619760464116293</c:v>
                </c:pt>
                <c:pt idx="5473">
                  <c:v>17.619760464116293</c:v>
                </c:pt>
                <c:pt idx="5474">
                  <c:v>17.61976046411629</c:v>
                </c:pt>
                <c:pt idx="5475">
                  <c:v>17.619760464116283</c:v>
                </c:pt>
                <c:pt idx="5476">
                  <c:v>17.619760464116279</c:v>
                </c:pt>
                <c:pt idx="5477">
                  <c:v>17.619760464116283</c:v>
                </c:pt>
                <c:pt idx="5478">
                  <c:v>17.619760464116283</c:v>
                </c:pt>
                <c:pt idx="5479">
                  <c:v>17.619760464116286</c:v>
                </c:pt>
                <c:pt idx="5480">
                  <c:v>17.619760464116279</c:v>
                </c:pt>
                <c:pt idx="5481">
                  <c:v>17.619760464116286</c:v>
                </c:pt>
                <c:pt idx="5482">
                  <c:v>17.619760464116283</c:v>
                </c:pt>
                <c:pt idx="5483">
                  <c:v>17.619760464116293</c:v>
                </c:pt>
                <c:pt idx="5484">
                  <c:v>17.6197604641163</c:v>
                </c:pt>
                <c:pt idx="5485">
                  <c:v>17.619760464116286</c:v>
                </c:pt>
                <c:pt idx="5486">
                  <c:v>17.61976046411629</c:v>
                </c:pt>
                <c:pt idx="5487">
                  <c:v>17.619760464116293</c:v>
                </c:pt>
                <c:pt idx="5488">
                  <c:v>17.619760464116283</c:v>
                </c:pt>
                <c:pt idx="5489">
                  <c:v>17.619760464116279</c:v>
                </c:pt>
                <c:pt idx="5490">
                  <c:v>17.61976046411629</c:v>
                </c:pt>
                <c:pt idx="5491">
                  <c:v>17.619760464116283</c:v>
                </c:pt>
                <c:pt idx="5492">
                  <c:v>17.619760464116286</c:v>
                </c:pt>
                <c:pt idx="5493">
                  <c:v>17.619760464116304</c:v>
                </c:pt>
                <c:pt idx="5494">
                  <c:v>17.6197604641163</c:v>
                </c:pt>
                <c:pt idx="5495">
                  <c:v>17.619760464116286</c:v>
                </c:pt>
                <c:pt idx="5496">
                  <c:v>17.619760464116286</c:v>
                </c:pt>
                <c:pt idx="5497">
                  <c:v>17.619760464116286</c:v>
                </c:pt>
                <c:pt idx="5498">
                  <c:v>17.619760464116283</c:v>
                </c:pt>
                <c:pt idx="5499">
                  <c:v>17.619760464116276</c:v>
                </c:pt>
                <c:pt idx="5500">
                  <c:v>17.619760464116286</c:v>
                </c:pt>
                <c:pt idx="5501">
                  <c:v>17.619760464116286</c:v>
                </c:pt>
                <c:pt idx="5502">
                  <c:v>17.61976046411629</c:v>
                </c:pt>
                <c:pt idx="5503">
                  <c:v>17.619760464116283</c:v>
                </c:pt>
                <c:pt idx="5504">
                  <c:v>17.61976046411629</c:v>
                </c:pt>
                <c:pt idx="5505">
                  <c:v>17.619760464116279</c:v>
                </c:pt>
                <c:pt idx="5506">
                  <c:v>17.619760464116293</c:v>
                </c:pt>
                <c:pt idx="5507">
                  <c:v>17.619760464116286</c:v>
                </c:pt>
                <c:pt idx="5508">
                  <c:v>17.619760464116286</c:v>
                </c:pt>
                <c:pt idx="5509">
                  <c:v>17.538805018417605</c:v>
                </c:pt>
                <c:pt idx="5510">
                  <c:v>17.538805018417612</c:v>
                </c:pt>
                <c:pt idx="5511">
                  <c:v>17.538805018417605</c:v>
                </c:pt>
                <c:pt idx="5512">
                  <c:v>17.538805018417612</c:v>
                </c:pt>
                <c:pt idx="5513">
                  <c:v>17.538805018417616</c:v>
                </c:pt>
                <c:pt idx="5514">
                  <c:v>17.538805018417616</c:v>
                </c:pt>
                <c:pt idx="5515">
                  <c:v>17.538805018417612</c:v>
                </c:pt>
                <c:pt idx="5516">
                  <c:v>17.538805018417605</c:v>
                </c:pt>
                <c:pt idx="5517">
                  <c:v>17.538805018417605</c:v>
                </c:pt>
                <c:pt idx="5518">
                  <c:v>17.538805018417609</c:v>
                </c:pt>
                <c:pt idx="5519">
                  <c:v>17.538805018417609</c:v>
                </c:pt>
                <c:pt idx="5520">
                  <c:v>17.538805018417609</c:v>
                </c:pt>
                <c:pt idx="5521">
                  <c:v>17.538805018417616</c:v>
                </c:pt>
                <c:pt idx="5522">
                  <c:v>17.538805018417609</c:v>
                </c:pt>
                <c:pt idx="5523">
                  <c:v>17.538805018417616</c:v>
                </c:pt>
                <c:pt idx="5524">
                  <c:v>17.538805018417609</c:v>
                </c:pt>
                <c:pt idx="5525">
                  <c:v>17.538805018417612</c:v>
                </c:pt>
                <c:pt idx="5526">
                  <c:v>17.538805018417623</c:v>
                </c:pt>
                <c:pt idx="5527">
                  <c:v>17.538805018417619</c:v>
                </c:pt>
                <c:pt idx="5528">
                  <c:v>17.538805018417616</c:v>
                </c:pt>
                <c:pt idx="5529">
                  <c:v>17.538805018417612</c:v>
                </c:pt>
                <c:pt idx="5530">
                  <c:v>17.538805018417612</c:v>
                </c:pt>
                <c:pt idx="5531">
                  <c:v>17.538805018417612</c:v>
                </c:pt>
                <c:pt idx="5532">
                  <c:v>17.538805018417612</c:v>
                </c:pt>
                <c:pt idx="5533">
                  <c:v>17.538805018417616</c:v>
                </c:pt>
                <c:pt idx="5534">
                  <c:v>17.538805018417612</c:v>
                </c:pt>
                <c:pt idx="5535">
                  <c:v>17.538805018417609</c:v>
                </c:pt>
                <c:pt idx="5536">
                  <c:v>17.538805018417612</c:v>
                </c:pt>
                <c:pt idx="5537">
                  <c:v>17.538805018417616</c:v>
                </c:pt>
                <c:pt idx="5538">
                  <c:v>17.538805018417612</c:v>
                </c:pt>
                <c:pt idx="5539">
                  <c:v>17.538805018417616</c:v>
                </c:pt>
                <c:pt idx="5540">
                  <c:v>17.538805018417612</c:v>
                </c:pt>
                <c:pt idx="5541">
                  <c:v>17.538805018417609</c:v>
                </c:pt>
                <c:pt idx="5542">
                  <c:v>17.538805018417619</c:v>
                </c:pt>
                <c:pt idx="5543">
                  <c:v>17.538805018417609</c:v>
                </c:pt>
                <c:pt idx="5544">
                  <c:v>17.538805018417602</c:v>
                </c:pt>
                <c:pt idx="5545">
                  <c:v>17.538805018417609</c:v>
                </c:pt>
                <c:pt idx="5546">
                  <c:v>17.538805018417612</c:v>
                </c:pt>
                <c:pt idx="5547">
                  <c:v>17.538805018417609</c:v>
                </c:pt>
                <c:pt idx="5548">
                  <c:v>17.538805018417605</c:v>
                </c:pt>
                <c:pt idx="5549">
                  <c:v>17.538805018417616</c:v>
                </c:pt>
                <c:pt idx="5550">
                  <c:v>17.538805018417605</c:v>
                </c:pt>
                <c:pt idx="5551">
                  <c:v>17.538805018417616</c:v>
                </c:pt>
                <c:pt idx="5552">
                  <c:v>17.538805018417612</c:v>
                </c:pt>
                <c:pt idx="5553">
                  <c:v>17.538805018417602</c:v>
                </c:pt>
                <c:pt idx="5554">
                  <c:v>17.538805018417616</c:v>
                </c:pt>
                <c:pt idx="5555">
                  <c:v>17.538805018417619</c:v>
                </c:pt>
                <c:pt idx="5556">
                  <c:v>17.538805018417616</c:v>
                </c:pt>
                <c:pt idx="5557">
                  <c:v>17.538805018417598</c:v>
                </c:pt>
                <c:pt idx="5558">
                  <c:v>17.538805018417609</c:v>
                </c:pt>
                <c:pt idx="5559">
                  <c:v>17.538805018417605</c:v>
                </c:pt>
                <c:pt idx="5560">
                  <c:v>17.538805018417602</c:v>
                </c:pt>
                <c:pt idx="5561">
                  <c:v>17.538805018417619</c:v>
                </c:pt>
                <c:pt idx="5562">
                  <c:v>17.538805018417619</c:v>
                </c:pt>
                <c:pt idx="5563">
                  <c:v>17.538805018417612</c:v>
                </c:pt>
                <c:pt idx="5564">
                  <c:v>17.538805018417612</c:v>
                </c:pt>
                <c:pt idx="5565">
                  <c:v>17.538805018417609</c:v>
                </c:pt>
                <c:pt idx="5566">
                  <c:v>17.538805018417616</c:v>
                </c:pt>
                <c:pt idx="5567">
                  <c:v>17.538805018417616</c:v>
                </c:pt>
                <c:pt idx="5568">
                  <c:v>17.538805018417612</c:v>
                </c:pt>
                <c:pt idx="5569">
                  <c:v>17.538805018417623</c:v>
                </c:pt>
                <c:pt idx="5570">
                  <c:v>17.538805018417619</c:v>
                </c:pt>
                <c:pt idx="5571">
                  <c:v>17.538805018417605</c:v>
                </c:pt>
                <c:pt idx="5572">
                  <c:v>17.458221529205034</c:v>
                </c:pt>
                <c:pt idx="5573">
                  <c:v>17.458221529205037</c:v>
                </c:pt>
                <c:pt idx="5574">
                  <c:v>17.458221529205026</c:v>
                </c:pt>
                <c:pt idx="5575">
                  <c:v>17.458221529205041</c:v>
                </c:pt>
                <c:pt idx="5576">
                  <c:v>17.458221529205034</c:v>
                </c:pt>
                <c:pt idx="5577">
                  <c:v>17.458221529205037</c:v>
                </c:pt>
                <c:pt idx="5578">
                  <c:v>17.458221529205048</c:v>
                </c:pt>
                <c:pt idx="5579">
                  <c:v>17.458221529205037</c:v>
                </c:pt>
                <c:pt idx="5580">
                  <c:v>17.458221529205041</c:v>
                </c:pt>
                <c:pt idx="5581">
                  <c:v>17.458221529205034</c:v>
                </c:pt>
                <c:pt idx="5582">
                  <c:v>17.458221529205034</c:v>
                </c:pt>
                <c:pt idx="5583">
                  <c:v>17.458221529205034</c:v>
                </c:pt>
                <c:pt idx="5584">
                  <c:v>17.458221529205044</c:v>
                </c:pt>
                <c:pt idx="5585">
                  <c:v>17.45822152920503</c:v>
                </c:pt>
                <c:pt idx="5586">
                  <c:v>17.458221529205048</c:v>
                </c:pt>
                <c:pt idx="5587">
                  <c:v>17.458221529205034</c:v>
                </c:pt>
                <c:pt idx="5588">
                  <c:v>17.45822152920503</c:v>
                </c:pt>
                <c:pt idx="5589">
                  <c:v>17.458221529205041</c:v>
                </c:pt>
                <c:pt idx="5590">
                  <c:v>17.458221529205037</c:v>
                </c:pt>
                <c:pt idx="5591">
                  <c:v>17.458221529205037</c:v>
                </c:pt>
                <c:pt idx="5592">
                  <c:v>17.458221529205026</c:v>
                </c:pt>
                <c:pt idx="5593">
                  <c:v>17.458221529205037</c:v>
                </c:pt>
                <c:pt idx="5594">
                  <c:v>17.458221529205037</c:v>
                </c:pt>
                <c:pt idx="5595">
                  <c:v>17.458221529205041</c:v>
                </c:pt>
                <c:pt idx="5596">
                  <c:v>17.458221529205044</c:v>
                </c:pt>
                <c:pt idx="5597">
                  <c:v>17.458221529205041</c:v>
                </c:pt>
                <c:pt idx="5598">
                  <c:v>17.458221529205041</c:v>
                </c:pt>
                <c:pt idx="5599">
                  <c:v>17.458221529205055</c:v>
                </c:pt>
                <c:pt idx="5600">
                  <c:v>17.458221529205034</c:v>
                </c:pt>
                <c:pt idx="5601">
                  <c:v>17.458221529205048</c:v>
                </c:pt>
                <c:pt idx="5602">
                  <c:v>17.458221529205037</c:v>
                </c:pt>
                <c:pt idx="5603">
                  <c:v>17.458221529205037</c:v>
                </c:pt>
                <c:pt idx="5604">
                  <c:v>17.458221529205037</c:v>
                </c:pt>
                <c:pt idx="5605">
                  <c:v>17.458221529205037</c:v>
                </c:pt>
                <c:pt idx="5606">
                  <c:v>17.458221529205034</c:v>
                </c:pt>
                <c:pt idx="5607">
                  <c:v>17.458221529205041</c:v>
                </c:pt>
                <c:pt idx="5608">
                  <c:v>17.458221529205037</c:v>
                </c:pt>
                <c:pt idx="5609">
                  <c:v>17.458221529205037</c:v>
                </c:pt>
                <c:pt idx="5610">
                  <c:v>17.458221529205041</c:v>
                </c:pt>
                <c:pt idx="5611">
                  <c:v>17.458221529205037</c:v>
                </c:pt>
                <c:pt idx="5612">
                  <c:v>17.458221529205041</c:v>
                </c:pt>
                <c:pt idx="5613">
                  <c:v>17.458221529205034</c:v>
                </c:pt>
                <c:pt idx="5614">
                  <c:v>17.458221529205037</c:v>
                </c:pt>
                <c:pt idx="5615">
                  <c:v>17.458221529205034</c:v>
                </c:pt>
                <c:pt idx="5616">
                  <c:v>17.458221529205041</c:v>
                </c:pt>
                <c:pt idx="5617">
                  <c:v>17.458221529205037</c:v>
                </c:pt>
                <c:pt idx="5618">
                  <c:v>17.458221529205048</c:v>
                </c:pt>
                <c:pt idx="5619">
                  <c:v>17.458221529205041</c:v>
                </c:pt>
                <c:pt idx="5620">
                  <c:v>17.458221529205037</c:v>
                </c:pt>
                <c:pt idx="5621">
                  <c:v>17.458221529205041</c:v>
                </c:pt>
                <c:pt idx="5622">
                  <c:v>17.458221529205041</c:v>
                </c:pt>
                <c:pt idx="5623">
                  <c:v>17.458221529205041</c:v>
                </c:pt>
                <c:pt idx="5624">
                  <c:v>17.45822152920503</c:v>
                </c:pt>
                <c:pt idx="5625">
                  <c:v>17.458221529205041</c:v>
                </c:pt>
                <c:pt idx="5626">
                  <c:v>17.458221529205041</c:v>
                </c:pt>
                <c:pt idx="5627">
                  <c:v>17.458221529205041</c:v>
                </c:pt>
                <c:pt idx="5628">
                  <c:v>17.458221529205041</c:v>
                </c:pt>
                <c:pt idx="5629">
                  <c:v>17.458221529205041</c:v>
                </c:pt>
                <c:pt idx="5630">
                  <c:v>17.458221529205041</c:v>
                </c:pt>
                <c:pt idx="5631">
                  <c:v>17.458221529205041</c:v>
                </c:pt>
                <c:pt idx="5632">
                  <c:v>17.458221529205044</c:v>
                </c:pt>
                <c:pt idx="5633">
                  <c:v>17.458221529205034</c:v>
                </c:pt>
                <c:pt idx="5634">
                  <c:v>17.458221529205037</c:v>
                </c:pt>
                <c:pt idx="5635">
                  <c:v>17.458221529205044</c:v>
                </c:pt>
                <c:pt idx="5636">
                  <c:v>17.378008287493756</c:v>
                </c:pt>
                <c:pt idx="5637">
                  <c:v>17.378008287493749</c:v>
                </c:pt>
                <c:pt idx="5638">
                  <c:v>17.378008287493742</c:v>
                </c:pt>
                <c:pt idx="5639">
                  <c:v>17.378008287493763</c:v>
                </c:pt>
                <c:pt idx="5640">
                  <c:v>17.378008287493756</c:v>
                </c:pt>
                <c:pt idx="5641">
                  <c:v>17.37800828749376</c:v>
                </c:pt>
                <c:pt idx="5642">
                  <c:v>17.37800828749377</c:v>
                </c:pt>
                <c:pt idx="5643">
                  <c:v>17.378008287493749</c:v>
                </c:pt>
                <c:pt idx="5644">
                  <c:v>17.37800828749376</c:v>
                </c:pt>
                <c:pt idx="5645">
                  <c:v>17.378008287493756</c:v>
                </c:pt>
                <c:pt idx="5646">
                  <c:v>17.378008287493749</c:v>
                </c:pt>
                <c:pt idx="5647">
                  <c:v>17.378008287493746</c:v>
                </c:pt>
                <c:pt idx="5648">
                  <c:v>17.378008287493756</c:v>
                </c:pt>
                <c:pt idx="5649">
                  <c:v>17.378008287493753</c:v>
                </c:pt>
                <c:pt idx="5650">
                  <c:v>17.378008287493767</c:v>
                </c:pt>
                <c:pt idx="5651">
                  <c:v>17.378008287493756</c:v>
                </c:pt>
                <c:pt idx="5652">
                  <c:v>17.37800828749376</c:v>
                </c:pt>
                <c:pt idx="5653">
                  <c:v>17.378008287493756</c:v>
                </c:pt>
                <c:pt idx="5654">
                  <c:v>17.378008287493749</c:v>
                </c:pt>
                <c:pt idx="5655">
                  <c:v>17.378008287493753</c:v>
                </c:pt>
                <c:pt idx="5656">
                  <c:v>17.378008287493749</c:v>
                </c:pt>
                <c:pt idx="5657">
                  <c:v>17.378008287493753</c:v>
                </c:pt>
                <c:pt idx="5658">
                  <c:v>17.378008287493767</c:v>
                </c:pt>
                <c:pt idx="5659">
                  <c:v>17.378008287493756</c:v>
                </c:pt>
                <c:pt idx="5660">
                  <c:v>17.378008287493756</c:v>
                </c:pt>
                <c:pt idx="5661">
                  <c:v>17.37800828749376</c:v>
                </c:pt>
                <c:pt idx="5662">
                  <c:v>17.378008287493756</c:v>
                </c:pt>
                <c:pt idx="5663">
                  <c:v>17.378008287493756</c:v>
                </c:pt>
                <c:pt idx="5664">
                  <c:v>17.378008287493756</c:v>
                </c:pt>
                <c:pt idx="5665">
                  <c:v>17.378008287493763</c:v>
                </c:pt>
                <c:pt idx="5666">
                  <c:v>17.378008287493753</c:v>
                </c:pt>
                <c:pt idx="5667">
                  <c:v>17.378008287493756</c:v>
                </c:pt>
                <c:pt idx="5668">
                  <c:v>17.378008287493756</c:v>
                </c:pt>
                <c:pt idx="5669">
                  <c:v>17.378008287493749</c:v>
                </c:pt>
                <c:pt idx="5670">
                  <c:v>17.37800828749376</c:v>
                </c:pt>
                <c:pt idx="5671">
                  <c:v>17.378008287493753</c:v>
                </c:pt>
                <c:pt idx="5672">
                  <c:v>17.378008287493756</c:v>
                </c:pt>
                <c:pt idx="5673">
                  <c:v>17.378008287493749</c:v>
                </c:pt>
                <c:pt idx="5674">
                  <c:v>17.37800828749376</c:v>
                </c:pt>
                <c:pt idx="5675">
                  <c:v>17.378008287493756</c:v>
                </c:pt>
                <c:pt idx="5676">
                  <c:v>17.378008287493767</c:v>
                </c:pt>
                <c:pt idx="5677">
                  <c:v>17.378008287493742</c:v>
                </c:pt>
                <c:pt idx="5678">
                  <c:v>17.378008287493767</c:v>
                </c:pt>
                <c:pt idx="5679">
                  <c:v>17.378008287493753</c:v>
                </c:pt>
                <c:pt idx="5680">
                  <c:v>17.378008287493767</c:v>
                </c:pt>
                <c:pt idx="5681">
                  <c:v>17.378008287493753</c:v>
                </c:pt>
                <c:pt idx="5682">
                  <c:v>17.37800828749376</c:v>
                </c:pt>
                <c:pt idx="5683">
                  <c:v>17.378008287493749</c:v>
                </c:pt>
                <c:pt idx="5684">
                  <c:v>17.378008287493749</c:v>
                </c:pt>
                <c:pt idx="5685">
                  <c:v>17.378008287493756</c:v>
                </c:pt>
                <c:pt idx="5686">
                  <c:v>17.37800828749376</c:v>
                </c:pt>
                <c:pt idx="5687">
                  <c:v>17.37800828749376</c:v>
                </c:pt>
                <c:pt idx="5688">
                  <c:v>17.378008287493749</c:v>
                </c:pt>
                <c:pt idx="5689">
                  <c:v>17.378008287493753</c:v>
                </c:pt>
                <c:pt idx="5690">
                  <c:v>17.378008287493746</c:v>
                </c:pt>
                <c:pt idx="5691">
                  <c:v>17.37800828749376</c:v>
                </c:pt>
                <c:pt idx="5692">
                  <c:v>17.378008287493756</c:v>
                </c:pt>
                <c:pt idx="5693">
                  <c:v>17.378008287493767</c:v>
                </c:pt>
                <c:pt idx="5694">
                  <c:v>17.378008287493749</c:v>
                </c:pt>
                <c:pt idx="5695">
                  <c:v>17.378008287493753</c:v>
                </c:pt>
                <c:pt idx="5696">
                  <c:v>17.37800828749376</c:v>
                </c:pt>
                <c:pt idx="5697">
                  <c:v>17.378008287493763</c:v>
                </c:pt>
                <c:pt idx="5698">
                  <c:v>17.378008287493753</c:v>
                </c:pt>
                <c:pt idx="5699">
                  <c:v>17.378008287493756</c:v>
                </c:pt>
                <c:pt idx="5700">
                  <c:v>17.378008287493753</c:v>
                </c:pt>
                <c:pt idx="5701">
                  <c:v>17.378008287493763</c:v>
                </c:pt>
                <c:pt idx="5702">
                  <c:v>17.378008287493753</c:v>
                </c:pt>
                <c:pt idx="5703">
                  <c:v>17.378008287493756</c:v>
                </c:pt>
                <c:pt idx="5704">
                  <c:v>17.37800828749376</c:v>
                </c:pt>
                <c:pt idx="5705">
                  <c:v>17.378008287493756</c:v>
                </c:pt>
                <c:pt idx="5706">
                  <c:v>17.37800828749376</c:v>
                </c:pt>
                <c:pt idx="5707">
                  <c:v>17.378008287493753</c:v>
                </c:pt>
                <c:pt idx="5708">
                  <c:v>17.378008287493753</c:v>
                </c:pt>
                <c:pt idx="5709">
                  <c:v>17.378008287493753</c:v>
                </c:pt>
                <c:pt idx="5710">
                  <c:v>17.378008287493749</c:v>
                </c:pt>
                <c:pt idx="5711">
                  <c:v>17.378008287493753</c:v>
                </c:pt>
                <c:pt idx="5712">
                  <c:v>17.378008287493763</c:v>
                </c:pt>
                <c:pt idx="5713">
                  <c:v>17.378008287493756</c:v>
                </c:pt>
                <c:pt idx="5714">
                  <c:v>17.37800828749376</c:v>
                </c:pt>
                <c:pt idx="5715">
                  <c:v>17.378008287493749</c:v>
                </c:pt>
                <c:pt idx="5716">
                  <c:v>17.378008287493749</c:v>
                </c:pt>
                <c:pt idx="5717">
                  <c:v>17.378008287493756</c:v>
                </c:pt>
                <c:pt idx="5718">
                  <c:v>17.37800828749376</c:v>
                </c:pt>
                <c:pt idx="5719">
                  <c:v>17.378008287493763</c:v>
                </c:pt>
                <c:pt idx="5720">
                  <c:v>17.298163592151024</c:v>
                </c:pt>
                <c:pt idx="5721">
                  <c:v>17.298163592151017</c:v>
                </c:pt>
                <c:pt idx="5722">
                  <c:v>17.29816359215102</c:v>
                </c:pt>
                <c:pt idx="5723">
                  <c:v>17.298163592151028</c:v>
                </c:pt>
                <c:pt idx="5724">
                  <c:v>17.298163592151017</c:v>
                </c:pt>
                <c:pt idx="5725">
                  <c:v>17.298163592151017</c:v>
                </c:pt>
                <c:pt idx="5726">
                  <c:v>17.298163592151013</c:v>
                </c:pt>
                <c:pt idx="5727">
                  <c:v>17.298163592151028</c:v>
                </c:pt>
                <c:pt idx="5728">
                  <c:v>17.298163592151024</c:v>
                </c:pt>
                <c:pt idx="5729">
                  <c:v>17.298163592151017</c:v>
                </c:pt>
                <c:pt idx="5730">
                  <c:v>17.29816359215102</c:v>
                </c:pt>
                <c:pt idx="5731">
                  <c:v>17.298163592151028</c:v>
                </c:pt>
                <c:pt idx="5732">
                  <c:v>17.298163592151017</c:v>
                </c:pt>
                <c:pt idx="5733">
                  <c:v>17.298163592151028</c:v>
                </c:pt>
                <c:pt idx="5734">
                  <c:v>17.298163592151024</c:v>
                </c:pt>
                <c:pt idx="5735">
                  <c:v>17.29816359215101</c:v>
                </c:pt>
                <c:pt idx="5736">
                  <c:v>17.298163592151013</c:v>
                </c:pt>
                <c:pt idx="5737">
                  <c:v>17.29816359215102</c:v>
                </c:pt>
                <c:pt idx="5738">
                  <c:v>17.298163592151024</c:v>
                </c:pt>
                <c:pt idx="5739">
                  <c:v>17.298163592151013</c:v>
                </c:pt>
                <c:pt idx="5740">
                  <c:v>17.298163592151031</c:v>
                </c:pt>
                <c:pt idx="5741">
                  <c:v>17.298163592151013</c:v>
                </c:pt>
                <c:pt idx="5742">
                  <c:v>17.298163592151017</c:v>
                </c:pt>
                <c:pt idx="5743">
                  <c:v>17.298163592151028</c:v>
                </c:pt>
                <c:pt idx="5744">
                  <c:v>17.298163592151017</c:v>
                </c:pt>
                <c:pt idx="5745">
                  <c:v>17.298163592151017</c:v>
                </c:pt>
                <c:pt idx="5746">
                  <c:v>17.29816359215102</c:v>
                </c:pt>
                <c:pt idx="5747">
                  <c:v>17.29816359215102</c:v>
                </c:pt>
                <c:pt idx="5748">
                  <c:v>17.298163592151013</c:v>
                </c:pt>
                <c:pt idx="5749">
                  <c:v>17.298163592151035</c:v>
                </c:pt>
                <c:pt idx="5750">
                  <c:v>17.298163592151013</c:v>
                </c:pt>
                <c:pt idx="5751">
                  <c:v>17.298163592151028</c:v>
                </c:pt>
                <c:pt idx="5752">
                  <c:v>17.298163592151017</c:v>
                </c:pt>
                <c:pt idx="5753">
                  <c:v>17.298163592151028</c:v>
                </c:pt>
                <c:pt idx="5754">
                  <c:v>17.29816359215101</c:v>
                </c:pt>
                <c:pt idx="5755">
                  <c:v>17.298163592151024</c:v>
                </c:pt>
                <c:pt idx="5756">
                  <c:v>17.298163592151024</c:v>
                </c:pt>
                <c:pt idx="5757">
                  <c:v>17.298163592151006</c:v>
                </c:pt>
                <c:pt idx="5758">
                  <c:v>17.298163592151017</c:v>
                </c:pt>
                <c:pt idx="5759">
                  <c:v>17.298163592151017</c:v>
                </c:pt>
                <c:pt idx="5760">
                  <c:v>17.298163592151006</c:v>
                </c:pt>
                <c:pt idx="5761">
                  <c:v>17.298163592151017</c:v>
                </c:pt>
                <c:pt idx="5762">
                  <c:v>17.298163592151017</c:v>
                </c:pt>
                <c:pt idx="5763">
                  <c:v>17.298163592151013</c:v>
                </c:pt>
                <c:pt idx="5764">
                  <c:v>17.298163592151017</c:v>
                </c:pt>
                <c:pt idx="5765">
                  <c:v>17.298163592151013</c:v>
                </c:pt>
                <c:pt idx="5766">
                  <c:v>17.29816359215101</c:v>
                </c:pt>
                <c:pt idx="5767">
                  <c:v>17.298163592151013</c:v>
                </c:pt>
                <c:pt idx="5768">
                  <c:v>17.298163592151017</c:v>
                </c:pt>
                <c:pt idx="5769">
                  <c:v>17.298163592151024</c:v>
                </c:pt>
                <c:pt idx="5770">
                  <c:v>17.298163592151013</c:v>
                </c:pt>
                <c:pt idx="5771">
                  <c:v>17.298163592151017</c:v>
                </c:pt>
                <c:pt idx="5772">
                  <c:v>17.298163592151028</c:v>
                </c:pt>
                <c:pt idx="5773">
                  <c:v>17.29816359215101</c:v>
                </c:pt>
                <c:pt idx="5774">
                  <c:v>17.298163592151017</c:v>
                </c:pt>
                <c:pt idx="5775">
                  <c:v>17.298163592151013</c:v>
                </c:pt>
                <c:pt idx="5776">
                  <c:v>17.298163592151017</c:v>
                </c:pt>
                <c:pt idx="5777">
                  <c:v>17.298163592151017</c:v>
                </c:pt>
                <c:pt idx="5778">
                  <c:v>17.29816359215101</c:v>
                </c:pt>
                <c:pt idx="5779">
                  <c:v>17.298163592151024</c:v>
                </c:pt>
                <c:pt idx="5780">
                  <c:v>17.298163592151028</c:v>
                </c:pt>
                <c:pt idx="5781">
                  <c:v>17.298163592151028</c:v>
                </c:pt>
                <c:pt idx="5782">
                  <c:v>17.29816359215102</c:v>
                </c:pt>
                <c:pt idx="5783">
                  <c:v>17.298163592151017</c:v>
                </c:pt>
                <c:pt idx="5784">
                  <c:v>17.298163592151017</c:v>
                </c:pt>
                <c:pt idx="5785">
                  <c:v>17.298163592151028</c:v>
                </c:pt>
                <c:pt idx="5786">
                  <c:v>17.298163592151013</c:v>
                </c:pt>
                <c:pt idx="5787">
                  <c:v>17.298163592151031</c:v>
                </c:pt>
                <c:pt idx="5788">
                  <c:v>17.298163592151013</c:v>
                </c:pt>
                <c:pt idx="5789">
                  <c:v>17.29816359215102</c:v>
                </c:pt>
                <c:pt idx="5790">
                  <c:v>17.29816359215102</c:v>
                </c:pt>
                <c:pt idx="5791">
                  <c:v>17.218685749860072</c:v>
                </c:pt>
                <c:pt idx="5792">
                  <c:v>17.218685749860072</c:v>
                </c:pt>
                <c:pt idx="5793">
                  <c:v>17.218685749860075</c:v>
                </c:pt>
                <c:pt idx="5794">
                  <c:v>17.218685749860082</c:v>
                </c:pt>
                <c:pt idx="5795">
                  <c:v>17.218685749860068</c:v>
                </c:pt>
                <c:pt idx="5796">
                  <c:v>17.218685749860079</c:v>
                </c:pt>
                <c:pt idx="5797">
                  <c:v>17.218685749860068</c:v>
                </c:pt>
                <c:pt idx="5798">
                  <c:v>17.218685749860072</c:v>
                </c:pt>
                <c:pt idx="5799">
                  <c:v>17.218685749860079</c:v>
                </c:pt>
                <c:pt idx="5800">
                  <c:v>17.218685749860068</c:v>
                </c:pt>
                <c:pt idx="5801">
                  <c:v>17.218685749860068</c:v>
                </c:pt>
                <c:pt idx="5802">
                  <c:v>17.218685749860075</c:v>
                </c:pt>
                <c:pt idx="5803">
                  <c:v>17.218685749860075</c:v>
                </c:pt>
                <c:pt idx="5804">
                  <c:v>17.218685749860079</c:v>
                </c:pt>
                <c:pt idx="5805">
                  <c:v>17.218685749860075</c:v>
                </c:pt>
                <c:pt idx="5806">
                  <c:v>17.218685749860079</c:v>
                </c:pt>
                <c:pt idx="5807">
                  <c:v>17.218685749860082</c:v>
                </c:pt>
                <c:pt idx="5808">
                  <c:v>17.218685749860072</c:v>
                </c:pt>
                <c:pt idx="5809">
                  <c:v>17.218685749860082</c:v>
                </c:pt>
                <c:pt idx="5810">
                  <c:v>17.218685749860068</c:v>
                </c:pt>
                <c:pt idx="5811">
                  <c:v>17.218685749860072</c:v>
                </c:pt>
                <c:pt idx="5812">
                  <c:v>17.218685749860079</c:v>
                </c:pt>
                <c:pt idx="5813">
                  <c:v>17.218685749860079</c:v>
                </c:pt>
                <c:pt idx="5814">
                  <c:v>17.218685749860075</c:v>
                </c:pt>
                <c:pt idx="5815">
                  <c:v>17.218685749860072</c:v>
                </c:pt>
                <c:pt idx="5816">
                  <c:v>17.218685749860079</c:v>
                </c:pt>
                <c:pt idx="5817">
                  <c:v>17.218685749860075</c:v>
                </c:pt>
                <c:pt idx="5818">
                  <c:v>17.218685749860072</c:v>
                </c:pt>
                <c:pt idx="5819">
                  <c:v>17.218685749860086</c:v>
                </c:pt>
                <c:pt idx="5820">
                  <c:v>17.218685749860079</c:v>
                </c:pt>
                <c:pt idx="5821">
                  <c:v>17.218685749860065</c:v>
                </c:pt>
                <c:pt idx="5822">
                  <c:v>17.218685749860065</c:v>
                </c:pt>
                <c:pt idx="5823">
                  <c:v>17.218685749860079</c:v>
                </c:pt>
                <c:pt idx="5824">
                  <c:v>17.218685749860079</c:v>
                </c:pt>
                <c:pt idx="5825">
                  <c:v>17.218685749860065</c:v>
                </c:pt>
                <c:pt idx="5826">
                  <c:v>17.218685749860072</c:v>
                </c:pt>
                <c:pt idx="5827">
                  <c:v>17.218685749860075</c:v>
                </c:pt>
                <c:pt idx="5828">
                  <c:v>17.218685749860072</c:v>
                </c:pt>
                <c:pt idx="5829">
                  <c:v>17.218685749860068</c:v>
                </c:pt>
                <c:pt idx="5830">
                  <c:v>17.218685749860068</c:v>
                </c:pt>
                <c:pt idx="5831">
                  <c:v>17.218685749860072</c:v>
                </c:pt>
                <c:pt idx="5832">
                  <c:v>17.218685749860079</c:v>
                </c:pt>
                <c:pt idx="5833">
                  <c:v>17.218685749860068</c:v>
                </c:pt>
                <c:pt idx="5834">
                  <c:v>17.218685749860079</c:v>
                </c:pt>
                <c:pt idx="5835">
                  <c:v>17.218685749860075</c:v>
                </c:pt>
                <c:pt idx="5836">
                  <c:v>17.218685749860072</c:v>
                </c:pt>
                <c:pt idx="5837">
                  <c:v>17.218685749860082</c:v>
                </c:pt>
                <c:pt idx="5838">
                  <c:v>17.218685749860082</c:v>
                </c:pt>
                <c:pt idx="5839">
                  <c:v>17.218685749860072</c:v>
                </c:pt>
                <c:pt idx="5840">
                  <c:v>17.218685749860072</c:v>
                </c:pt>
                <c:pt idx="5841">
                  <c:v>17.218685749860072</c:v>
                </c:pt>
                <c:pt idx="5842">
                  <c:v>17.218685749860068</c:v>
                </c:pt>
                <c:pt idx="5843">
                  <c:v>17.218685749860072</c:v>
                </c:pt>
                <c:pt idx="5844">
                  <c:v>17.218685749860068</c:v>
                </c:pt>
                <c:pt idx="5845">
                  <c:v>17.218685749860082</c:v>
                </c:pt>
                <c:pt idx="5846">
                  <c:v>17.218685749860075</c:v>
                </c:pt>
                <c:pt idx="5847">
                  <c:v>17.218685749860079</c:v>
                </c:pt>
                <c:pt idx="5848">
                  <c:v>17.218685749860075</c:v>
                </c:pt>
                <c:pt idx="5849">
                  <c:v>17.218685749860079</c:v>
                </c:pt>
                <c:pt idx="5850">
                  <c:v>17.218685749860068</c:v>
                </c:pt>
                <c:pt idx="5851">
                  <c:v>17.218685749860068</c:v>
                </c:pt>
                <c:pt idx="5852">
                  <c:v>17.218685749860075</c:v>
                </c:pt>
                <c:pt idx="5853">
                  <c:v>17.218685749860065</c:v>
                </c:pt>
                <c:pt idx="5854">
                  <c:v>17.218685749860075</c:v>
                </c:pt>
                <c:pt idx="5855">
                  <c:v>17.218685749860075</c:v>
                </c:pt>
                <c:pt idx="5856">
                  <c:v>17.218685749860093</c:v>
                </c:pt>
                <c:pt idx="5857">
                  <c:v>17.139573075084243</c:v>
                </c:pt>
                <c:pt idx="5858">
                  <c:v>17.139573075084247</c:v>
                </c:pt>
                <c:pt idx="5859">
                  <c:v>17.13957307508425</c:v>
                </c:pt>
                <c:pt idx="5860">
                  <c:v>17.13957307508424</c:v>
                </c:pt>
                <c:pt idx="5861">
                  <c:v>17.139573075084243</c:v>
                </c:pt>
                <c:pt idx="5862">
                  <c:v>17.139573075084236</c:v>
                </c:pt>
                <c:pt idx="5863">
                  <c:v>17.139573075084254</c:v>
                </c:pt>
                <c:pt idx="5864">
                  <c:v>17.139573075084243</c:v>
                </c:pt>
                <c:pt idx="5865">
                  <c:v>17.139573075084243</c:v>
                </c:pt>
                <c:pt idx="5866">
                  <c:v>17.139573075084243</c:v>
                </c:pt>
                <c:pt idx="5867">
                  <c:v>17.139573075084247</c:v>
                </c:pt>
                <c:pt idx="5868">
                  <c:v>17.139573075084247</c:v>
                </c:pt>
                <c:pt idx="5869">
                  <c:v>17.139573075084243</c:v>
                </c:pt>
                <c:pt idx="5870">
                  <c:v>17.139573075084247</c:v>
                </c:pt>
                <c:pt idx="5871">
                  <c:v>17.13957307508424</c:v>
                </c:pt>
                <c:pt idx="5872">
                  <c:v>17.13957307508425</c:v>
                </c:pt>
                <c:pt idx="5873">
                  <c:v>17.13957307508425</c:v>
                </c:pt>
                <c:pt idx="5874">
                  <c:v>17.139573075084243</c:v>
                </c:pt>
                <c:pt idx="5875">
                  <c:v>17.139573075084254</c:v>
                </c:pt>
                <c:pt idx="5876">
                  <c:v>17.13957307508425</c:v>
                </c:pt>
                <c:pt idx="5877">
                  <c:v>17.139573075084243</c:v>
                </c:pt>
                <c:pt idx="5878">
                  <c:v>17.13957307508424</c:v>
                </c:pt>
                <c:pt idx="5879">
                  <c:v>17.139573075084247</c:v>
                </c:pt>
                <c:pt idx="5880">
                  <c:v>17.13957307508425</c:v>
                </c:pt>
                <c:pt idx="5881">
                  <c:v>17.139573075084247</c:v>
                </c:pt>
                <c:pt idx="5882">
                  <c:v>17.139573075084247</c:v>
                </c:pt>
                <c:pt idx="5883">
                  <c:v>17.13957307508425</c:v>
                </c:pt>
                <c:pt idx="5884">
                  <c:v>17.139573075084254</c:v>
                </c:pt>
                <c:pt idx="5885">
                  <c:v>17.139573075084247</c:v>
                </c:pt>
                <c:pt idx="5886">
                  <c:v>17.139573075084247</c:v>
                </c:pt>
                <c:pt idx="5887">
                  <c:v>17.13957307508424</c:v>
                </c:pt>
                <c:pt idx="5888">
                  <c:v>17.139573075084257</c:v>
                </c:pt>
                <c:pt idx="5889">
                  <c:v>17.139573075084247</c:v>
                </c:pt>
                <c:pt idx="5890">
                  <c:v>17.139573075084236</c:v>
                </c:pt>
                <c:pt idx="5891">
                  <c:v>17.13957307508425</c:v>
                </c:pt>
                <c:pt idx="5892">
                  <c:v>17.139573075084243</c:v>
                </c:pt>
                <c:pt idx="5893">
                  <c:v>17.139573075084254</c:v>
                </c:pt>
                <c:pt idx="5894">
                  <c:v>17.139573075084243</c:v>
                </c:pt>
                <c:pt idx="5895">
                  <c:v>17.139573075084254</c:v>
                </c:pt>
                <c:pt idx="5896">
                  <c:v>17.13957307508425</c:v>
                </c:pt>
                <c:pt idx="5897">
                  <c:v>17.139573075084247</c:v>
                </c:pt>
                <c:pt idx="5898">
                  <c:v>17.139573075084243</c:v>
                </c:pt>
                <c:pt idx="5899">
                  <c:v>17.139573075084247</c:v>
                </c:pt>
                <c:pt idx="5900">
                  <c:v>17.139573075084247</c:v>
                </c:pt>
                <c:pt idx="5901">
                  <c:v>17.13957307508424</c:v>
                </c:pt>
                <c:pt idx="5902">
                  <c:v>17.139573075084243</c:v>
                </c:pt>
                <c:pt idx="5903">
                  <c:v>17.139573075084257</c:v>
                </c:pt>
                <c:pt idx="5904">
                  <c:v>17.139573075084261</c:v>
                </c:pt>
                <c:pt idx="5905">
                  <c:v>17.13957307508425</c:v>
                </c:pt>
                <c:pt idx="5906">
                  <c:v>17.139573075084243</c:v>
                </c:pt>
                <c:pt idx="5907">
                  <c:v>17.13957307508425</c:v>
                </c:pt>
                <c:pt idx="5908">
                  <c:v>17.139573075084236</c:v>
                </c:pt>
                <c:pt idx="5909">
                  <c:v>17.139573075084236</c:v>
                </c:pt>
                <c:pt idx="5910">
                  <c:v>17.139573075084247</c:v>
                </c:pt>
                <c:pt idx="5911">
                  <c:v>17.139573075084236</c:v>
                </c:pt>
                <c:pt idx="5912">
                  <c:v>17.139573075084247</c:v>
                </c:pt>
                <c:pt idx="5913">
                  <c:v>17.139573075084247</c:v>
                </c:pt>
                <c:pt idx="5914">
                  <c:v>17.139573075084243</c:v>
                </c:pt>
                <c:pt idx="5915">
                  <c:v>17.13957307508424</c:v>
                </c:pt>
                <c:pt idx="5916">
                  <c:v>17.060823890031234</c:v>
                </c:pt>
                <c:pt idx="5917">
                  <c:v>17.06082389003123</c:v>
                </c:pt>
                <c:pt idx="5918">
                  <c:v>17.06082389003123</c:v>
                </c:pt>
                <c:pt idx="5919">
                  <c:v>17.060823890031223</c:v>
                </c:pt>
                <c:pt idx="5920">
                  <c:v>17.06082389003123</c:v>
                </c:pt>
                <c:pt idx="5921">
                  <c:v>17.060823890031237</c:v>
                </c:pt>
                <c:pt idx="5922">
                  <c:v>17.060823890031234</c:v>
                </c:pt>
                <c:pt idx="5923">
                  <c:v>17.060823890031237</c:v>
                </c:pt>
                <c:pt idx="5924">
                  <c:v>17.060823890031234</c:v>
                </c:pt>
                <c:pt idx="5925">
                  <c:v>17.060823890031237</c:v>
                </c:pt>
                <c:pt idx="5926">
                  <c:v>17.060823890031223</c:v>
                </c:pt>
                <c:pt idx="5927">
                  <c:v>17.060823890031227</c:v>
                </c:pt>
                <c:pt idx="5928">
                  <c:v>17.060823890031234</c:v>
                </c:pt>
                <c:pt idx="5929">
                  <c:v>17.060823890031234</c:v>
                </c:pt>
                <c:pt idx="5930">
                  <c:v>17.060823890031237</c:v>
                </c:pt>
                <c:pt idx="5931">
                  <c:v>17.060823890031223</c:v>
                </c:pt>
                <c:pt idx="5932">
                  <c:v>17.06082389003123</c:v>
                </c:pt>
                <c:pt idx="5933">
                  <c:v>17.060823890031223</c:v>
                </c:pt>
                <c:pt idx="5934">
                  <c:v>17.06082389003123</c:v>
                </c:pt>
                <c:pt idx="5935">
                  <c:v>17.060823890031234</c:v>
                </c:pt>
                <c:pt idx="5936">
                  <c:v>17.060823890031223</c:v>
                </c:pt>
                <c:pt idx="5937">
                  <c:v>17.060823890031244</c:v>
                </c:pt>
                <c:pt idx="5938">
                  <c:v>17.060823890031234</c:v>
                </c:pt>
                <c:pt idx="5939">
                  <c:v>17.06082389003123</c:v>
                </c:pt>
                <c:pt idx="5940">
                  <c:v>17.06082389003123</c:v>
                </c:pt>
                <c:pt idx="5941">
                  <c:v>17.06082389003123</c:v>
                </c:pt>
                <c:pt idx="5942">
                  <c:v>17.060823890031234</c:v>
                </c:pt>
                <c:pt idx="5943">
                  <c:v>17.060823890031219</c:v>
                </c:pt>
                <c:pt idx="5944">
                  <c:v>17.060823890031241</c:v>
                </c:pt>
                <c:pt idx="5945">
                  <c:v>17.060823890031227</c:v>
                </c:pt>
                <c:pt idx="5946">
                  <c:v>17.06082389003123</c:v>
                </c:pt>
                <c:pt idx="5947">
                  <c:v>17.06082389003123</c:v>
                </c:pt>
                <c:pt idx="5948">
                  <c:v>17.060823890031223</c:v>
                </c:pt>
                <c:pt idx="5949">
                  <c:v>17.06082389003123</c:v>
                </c:pt>
                <c:pt idx="5950">
                  <c:v>17.060823890031234</c:v>
                </c:pt>
                <c:pt idx="5951">
                  <c:v>17.060823890031237</c:v>
                </c:pt>
                <c:pt idx="5952">
                  <c:v>17.060823890031227</c:v>
                </c:pt>
                <c:pt idx="5953">
                  <c:v>17.060823890031227</c:v>
                </c:pt>
                <c:pt idx="5954">
                  <c:v>17.060823890031227</c:v>
                </c:pt>
                <c:pt idx="5955">
                  <c:v>17.060823890031227</c:v>
                </c:pt>
                <c:pt idx="5956">
                  <c:v>17.060823890031227</c:v>
                </c:pt>
                <c:pt idx="5957">
                  <c:v>17.060823890031237</c:v>
                </c:pt>
                <c:pt idx="5958">
                  <c:v>17.060823890031234</c:v>
                </c:pt>
                <c:pt idx="5959">
                  <c:v>17.06082389003123</c:v>
                </c:pt>
                <c:pt idx="5960">
                  <c:v>17.06082389003123</c:v>
                </c:pt>
                <c:pt idx="5961">
                  <c:v>17.06082389003123</c:v>
                </c:pt>
                <c:pt idx="5962">
                  <c:v>17.060823890031223</c:v>
                </c:pt>
                <c:pt idx="5963">
                  <c:v>17.060823890031223</c:v>
                </c:pt>
                <c:pt idx="5964">
                  <c:v>17.060823890031227</c:v>
                </c:pt>
                <c:pt idx="5965">
                  <c:v>17.060823890031237</c:v>
                </c:pt>
                <c:pt idx="5966">
                  <c:v>17.060823890031223</c:v>
                </c:pt>
                <c:pt idx="5967">
                  <c:v>17.060823890031234</c:v>
                </c:pt>
                <c:pt idx="5968">
                  <c:v>17.060823890031227</c:v>
                </c:pt>
                <c:pt idx="5969">
                  <c:v>17.060823890031223</c:v>
                </c:pt>
                <c:pt idx="5970">
                  <c:v>16.982436524617441</c:v>
                </c:pt>
                <c:pt idx="5971">
                  <c:v>16.982436524617437</c:v>
                </c:pt>
                <c:pt idx="5972">
                  <c:v>16.982436524617437</c:v>
                </c:pt>
                <c:pt idx="5973">
                  <c:v>16.982436524617434</c:v>
                </c:pt>
                <c:pt idx="5974">
                  <c:v>16.982436524617437</c:v>
                </c:pt>
                <c:pt idx="5975">
                  <c:v>16.982436524617441</c:v>
                </c:pt>
                <c:pt idx="5976">
                  <c:v>16.982436524617437</c:v>
                </c:pt>
                <c:pt idx="5977">
                  <c:v>16.982436524617437</c:v>
                </c:pt>
                <c:pt idx="5978">
                  <c:v>16.982436524617437</c:v>
                </c:pt>
                <c:pt idx="5979">
                  <c:v>16.982436524617434</c:v>
                </c:pt>
                <c:pt idx="5980">
                  <c:v>16.982436524617448</c:v>
                </c:pt>
                <c:pt idx="5981">
                  <c:v>16.982436524617434</c:v>
                </c:pt>
                <c:pt idx="5982">
                  <c:v>16.98243652461743</c:v>
                </c:pt>
                <c:pt idx="5983">
                  <c:v>16.98243652461743</c:v>
                </c:pt>
                <c:pt idx="5984">
                  <c:v>16.982436524617437</c:v>
                </c:pt>
                <c:pt idx="5985">
                  <c:v>16.982436524617437</c:v>
                </c:pt>
                <c:pt idx="5986">
                  <c:v>16.982436524617434</c:v>
                </c:pt>
                <c:pt idx="5987">
                  <c:v>16.982436524617441</c:v>
                </c:pt>
                <c:pt idx="5988">
                  <c:v>16.982436524617448</c:v>
                </c:pt>
                <c:pt idx="5989">
                  <c:v>16.982436524617437</c:v>
                </c:pt>
                <c:pt idx="5990">
                  <c:v>16.982436524617441</c:v>
                </c:pt>
                <c:pt idx="5991">
                  <c:v>16.982436524617441</c:v>
                </c:pt>
                <c:pt idx="5992">
                  <c:v>16.982436524617434</c:v>
                </c:pt>
                <c:pt idx="5993">
                  <c:v>16.982436524617434</c:v>
                </c:pt>
                <c:pt idx="5994">
                  <c:v>16.982436524617434</c:v>
                </c:pt>
                <c:pt idx="5995">
                  <c:v>16.98243652461743</c:v>
                </c:pt>
                <c:pt idx="5996">
                  <c:v>16.98243652461743</c:v>
                </c:pt>
                <c:pt idx="5997">
                  <c:v>16.98243652461743</c:v>
                </c:pt>
                <c:pt idx="5998">
                  <c:v>16.982436524617437</c:v>
                </c:pt>
                <c:pt idx="5999">
                  <c:v>16.982436524617441</c:v>
                </c:pt>
                <c:pt idx="6000">
                  <c:v>16.982436524617434</c:v>
                </c:pt>
                <c:pt idx="6001">
                  <c:v>16.982436524617444</c:v>
                </c:pt>
                <c:pt idx="6002">
                  <c:v>16.982436524617441</c:v>
                </c:pt>
                <c:pt idx="6003">
                  <c:v>16.982436524617448</c:v>
                </c:pt>
                <c:pt idx="6004">
                  <c:v>16.982436524617434</c:v>
                </c:pt>
                <c:pt idx="6005">
                  <c:v>16.982436524617437</c:v>
                </c:pt>
                <c:pt idx="6006">
                  <c:v>16.982436524617448</c:v>
                </c:pt>
                <c:pt idx="6007">
                  <c:v>16.982436524617437</c:v>
                </c:pt>
                <c:pt idx="6008">
                  <c:v>16.98243652461743</c:v>
                </c:pt>
                <c:pt idx="6009">
                  <c:v>16.982436524617441</c:v>
                </c:pt>
                <c:pt idx="6010">
                  <c:v>16.982436524617434</c:v>
                </c:pt>
                <c:pt idx="6011">
                  <c:v>16.982436524617434</c:v>
                </c:pt>
                <c:pt idx="6012">
                  <c:v>16.982436524617437</c:v>
                </c:pt>
                <c:pt idx="6013">
                  <c:v>16.982436524617434</c:v>
                </c:pt>
                <c:pt idx="6014">
                  <c:v>16.98243652461743</c:v>
                </c:pt>
                <c:pt idx="6015">
                  <c:v>16.982436524617437</c:v>
                </c:pt>
                <c:pt idx="6016">
                  <c:v>16.982436524617437</c:v>
                </c:pt>
                <c:pt idx="6017">
                  <c:v>16.98243652461743</c:v>
                </c:pt>
                <c:pt idx="6018">
                  <c:v>16.98243652461743</c:v>
                </c:pt>
                <c:pt idx="6019">
                  <c:v>16.982436524617441</c:v>
                </c:pt>
                <c:pt idx="6020">
                  <c:v>16.982436524617444</c:v>
                </c:pt>
                <c:pt idx="6021">
                  <c:v>16.982436524617437</c:v>
                </c:pt>
                <c:pt idx="6022">
                  <c:v>16.982436524617444</c:v>
                </c:pt>
                <c:pt idx="6023">
                  <c:v>16.982436524617441</c:v>
                </c:pt>
                <c:pt idx="6024">
                  <c:v>16.982436524617434</c:v>
                </c:pt>
                <c:pt idx="6025">
                  <c:v>16.982436524617437</c:v>
                </c:pt>
                <c:pt idx="6026">
                  <c:v>16.982436524617437</c:v>
                </c:pt>
                <c:pt idx="6027">
                  <c:v>16.982436524617441</c:v>
                </c:pt>
                <c:pt idx="6028">
                  <c:v>16.982436524617444</c:v>
                </c:pt>
                <c:pt idx="6029">
                  <c:v>16.982436524617434</c:v>
                </c:pt>
                <c:pt idx="6030">
                  <c:v>16.982436524617437</c:v>
                </c:pt>
                <c:pt idx="6031">
                  <c:v>16.982436524617444</c:v>
                </c:pt>
                <c:pt idx="6032">
                  <c:v>16.982436524617441</c:v>
                </c:pt>
                <c:pt idx="6033">
                  <c:v>16.982436524617452</c:v>
                </c:pt>
                <c:pt idx="6034">
                  <c:v>16.982436524617448</c:v>
                </c:pt>
                <c:pt idx="6035">
                  <c:v>16.982436524617441</c:v>
                </c:pt>
                <c:pt idx="6036">
                  <c:v>16.982436524617444</c:v>
                </c:pt>
                <c:pt idx="6037">
                  <c:v>16.982436524617437</c:v>
                </c:pt>
                <c:pt idx="6038">
                  <c:v>16.982436524617437</c:v>
                </c:pt>
                <c:pt idx="6039">
                  <c:v>16.982436524617441</c:v>
                </c:pt>
                <c:pt idx="6040">
                  <c:v>16.982436524617441</c:v>
                </c:pt>
                <c:pt idx="6041">
                  <c:v>16.982436524617441</c:v>
                </c:pt>
                <c:pt idx="6042">
                  <c:v>16.982436524617444</c:v>
                </c:pt>
                <c:pt idx="6043">
                  <c:v>16.982436524617437</c:v>
                </c:pt>
                <c:pt idx="6044">
                  <c:v>16.982436524617437</c:v>
                </c:pt>
                <c:pt idx="6045">
                  <c:v>16.98243652461743</c:v>
                </c:pt>
                <c:pt idx="6046">
                  <c:v>16.982436524617437</c:v>
                </c:pt>
                <c:pt idx="6047">
                  <c:v>16.982436524617441</c:v>
                </c:pt>
                <c:pt idx="6048">
                  <c:v>16.982436524617444</c:v>
                </c:pt>
                <c:pt idx="6049">
                  <c:v>16.982436524617444</c:v>
                </c:pt>
                <c:pt idx="6050">
                  <c:v>16.982436524617441</c:v>
                </c:pt>
                <c:pt idx="6051">
                  <c:v>16.982436524617434</c:v>
                </c:pt>
                <c:pt idx="6052">
                  <c:v>16.982436524617441</c:v>
                </c:pt>
                <c:pt idx="6053">
                  <c:v>16.982436524617448</c:v>
                </c:pt>
                <c:pt idx="6054">
                  <c:v>16.982436524617437</c:v>
                </c:pt>
                <c:pt idx="6055">
                  <c:v>16.982436524617434</c:v>
                </c:pt>
                <c:pt idx="6056">
                  <c:v>16.982436524617437</c:v>
                </c:pt>
                <c:pt idx="6057">
                  <c:v>16.98243652461743</c:v>
                </c:pt>
                <c:pt idx="6058">
                  <c:v>16.982436524617448</c:v>
                </c:pt>
                <c:pt idx="6059">
                  <c:v>16.982436524617441</c:v>
                </c:pt>
                <c:pt idx="6060">
                  <c:v>16.982436524617441</c:v>
                </c:pt>
                <c:pt idx="6061">
                  <c:v>16.982436524617444</c:v>
                </c:pt>
                <c:pt idx="6062">
                  <c:v>16.982436524617437</c:v>
                </c:pt>
                <c:pt idx="6063">
                  <c:v>16.904409316432648</c:v>
                </c:pt>
                <c:pt idx="6064">
                  <c:v>16.904409316432638</c:v>
                </c:pt>
                <c:pt idx="6065">
                  <c:v>16.904409316432638</c:v>
                </c:pt>
                <c:pt idx="6066">
                  <c:v>16.904409316432634</c:v>
                </c:pt>
                <c:pt idx="6067">
                  <c:v>16.904409316432641</c:v>
                </c:pt>
                <c:pt idx="6068">
                  <c:v>16.904409316432641</c:v>
                </c:pt>
                <c:pt idx="6069">
                  <c:v>16.904409316432641</c:v>
                </c:pt>
                <c:pt idx="6070">
                  <c:v>16.904409316432641</c:v>
                </c:pt>
                <c:pt idx="6071">
                  <c:v>16.904409316432645</c:v>
                </c:pt>
                <c:pt idx="6072">
                  <c:v>16.904409316432645</c:v>
                </c:pt>
                <c:pt idx="6073">
                  <c:v>16.904409316432631</c:v>
                </c:pt>
                <c:pt idx="6074">
                  <c:v>16.904409316432634</c:v>
                </c:pt>
                <c:pt idx="6075">
                  <c:v>16.904409316432641</c:v>
                </c:pt>
                <c:pt idx="6076">
                  <c:v>16.904409316432648</c:v>
                </c:pt>
                <c:pt idx="6077">
                  <c:v>16.904409316432645</c:v>
                </c:pt>
                <c:pt idx="6078">
                  <c:v>16.904409316432634</c:v>
                </c:pt>
                <c:pt idx="6079">
                  <c:v>16.904409316432641</c:v>
                </c:pt>
                <c:pt idx="6080">
                  <c:v>16.904409316432638</c:v>
                </c:pt>
                <c:pt idx="6081">
                  <c:v>16.904409316432641</c:v>
                </c:pt>
                <c:pt idx="6082">
                  <c:v>16.904409316432634</c:v>
                </c:pt>
                <c:pt idx="6083">
                  <c:v>16.904409316432645</c:v>
                </c:pt>
                <c:pt idx="6084">
                  <c:v>16.904409316432641</c:v>
                </c:pt>
                <c:pt idx="6085">
                  <c:v>16.904409316432631</c:v>
                </c:pt>
                <c:pt idx="6086">
                  <c:v>16.904409316432648</c:v>
                </c:pt>
                <c:pt idx="6087">
                  <c:v>16.904409316432631</c:v>
                </c:pt>
                <c:pt idx="6088">
                  <c:v>16.904409316432631</c:v>
                </c:pt>
                <c:pt idx="6089">
                  <c:v>16.904409316432631</c:v>
                </c:pt>
                <c:pt idx="6090">
                  <c:v>16.904409316432634</c:v>
                </c:pt>
                <c:pt idx="6091">
                  <c:v>16.904409316432631</c:v>
                </c:pt>
                <c:pt idx="6092">
                  <c:v>16.904409316432638</c:v>
                </c:pt>
                <c:pt idx="6093">
                  <c:v>16.904409316432631</c:v>
                </c:pt>
                <c:pt idx="6094">
                  <c:v>16.904409316432627</c:v>
                </c:pt>
                <c:pt idx="6095">
                  <c:v>16.904409316432652</c:v>
                </c:pt>
                <c:pt idx="6096">
                  <c:v>16.904409316432641</c:v>
                </c:pt>
                <c:pt idx="6097">
                  <c:v>16.904409316432638</c:v>
                </c:pt>
                <c:pt idx="6098">
                  <c:v>16.904409316432641</c:v>
                </c:pt>
                <c:pt idx="6099">
                  <c:v>16.904409316432641</c:v>
                </c:pt>
                <c:pt idx="6100">
                  <c:v>16.904409316432634</c:v>
                </c:pt>
                <c:pt idx="6101">
                  <c:v>16.904409316432652</c:v>
                </c:pt>
                <c:pt idx="6102">
                  <c:v>16.904409316432631</c:v>
                </c:pt>
                <c:pt idx="6103">
                  <c:v>16.904409316432652</c:v>
                </c:pt>
                <c:pt idx="6104">
                  <c:v>16.904409316432645</c:v>
                </c:pt>
                <c:pt idx="6105">
                  <c:v>16.904409316432641</c:v>
                </c:pt>
                <c:pt idx="6106">
                  <c:v>16.904409316432645</c:v>
                </c:pt>
                <c:pt idx="6107">
                  <c:v>16.904409316432631</c:v>
                </c:pt>
                <c:pt idx="6108">
                  <c:v>16.904409316432634</c:v>
                </c:pt>
                <c:pt idx="6109">
                  <c:v>16.904409316432634</c:v>
                </c:pt>
                <c:pt idx="6110">
                  <c:v>16.904409316432638</c:v>
                </c:pt>
                <c:pt idx="6111">
                  <c:v>16.904409316432638</c:v>
                </c:pt>
                <c:pt idx="6112">
                  <c:v>16.904409316432634</c:v>
                </c:pt>
                <c:pt idx="6113">
                  <c:v>16.904409316432638</c:v>
                </c:pt>
                <c:pt idx="6114">
                  <c:v>16.904409316432634</c:v>
                </c:pt>
                <c:pt idx="6115">
                  <c:v>16.904409316432645</c:v>
                </c:pt>
                <c:pt idx="6116">
                  <c:v>16.904409316432634</c:v>
                </c:pt>
                <c:pt idx="6117">
                  <c:v>16.904409316432631</c:v>
                </c:pt>
                <c:pt idx="6118">
                  <c:v>16.904409316432631</c:v>
                </c:pt>
                <c:pt idx="6119">
                  <c:v>16.904409316432641</c:v>
                </c:pt>
                <c:pt idx="6120">
                  <c:v>16.904409316432645</c:v>
                </c:pt>
                <c:pt idx="6121">
                  <c:v>16.904409316432645</c:v>
                </c:pt>
                <c:pt idx="6122">
                  <c:v>16.904409316432641</c:v>
                </c:pt>
                <c:pt idx="6123">
                  <c:v>16.904409316432634</c:v>
                </c:pt>
                <c:pt idx="6124">
                  <c:v>16.904409316432638</c:v>
                </c:pt>
                <c:pt idx="6125">
                  <c:v>16.904409316432648</c:v>
                </c:pt>
                <c:pt idx="6126">
                  <c:v>16.904409316432631</c:v>
                </c:pt>
                <c:pt idx="6127">
                  <c:v>16.904409316432634</c:v>
                </c:pt>
                <c:pt idx="6128">
                  <c:v>16.904409316432638</c:v>
                </c:pt>
                <c:pt idx="6129">
                  <c:v>16.904409316432638</c:v>
                </c:pt>
                <c:pt idx="6130">
                  <c:v>16.904409316432641</c:v>
                </c:pt>
                <c:pt idx="6131">
                  <c:v>16.904409316432641</c:v>
                </c:pt>
                <c:pt idx="6132">
                  <c:v>16.904409316432638</c:v>
                </c:pt>
                <c:pt idx="6133">
                  <c:v>16.904409316432638</c:v>
                </c:pt>
                <c:pt idx="6134">
                  <c:v>16.904409316432645</c:v>
                </c:pt>
                <c:pt idx="6135">
                  <c:v>16.904409316432638</c:v>
                </c:pt>
                <c:pt idx="6136">
                  <c:v>16.904409316432645</c:v>
                </c:pt>
                <c:pt idx="6137">
                  <c:v>16.826740610704686</c:v>
                </c:pt>
                <c:pt idx="6138">
                  <c:v>16.826740610704675</c:v>
                </c:pt>
                <c:pt idx="6139">
                  <c:v>16.826740610704672</c:v>
                </c:pt>
                <c:pt idx="6140">
                  <c:v>16.826740610704675</c:v>
                </c:pt>
                <c:pt idx="6141">
                  <c:v>16.826740610704672</c:v>
                </c:pt>
                <c:pt idx="6142">
                  <c:v>16.826740610704672</c:v>
                </c:pt>
                <c:pt idx="6143">
                  <c:v>16.826740610704682</c:v>
                </c:pt>
                <c:pt idx="6144">
                  <c:v>16.826740610704665</c:v>
                </c:pt>
                <c:pt idx="6145">
                  <c:v>16.826740610704675</c:v>
                </c:pt>
                <c:pt idx="6146">
                  <c:v>16.826740610704672</c:v>
                </c:pt>
                <c:pt idx="6147">
                  <c:v>16.826740610704675</c:v>
                </c:pt>
                <c:pt idx="6148">
                  <c:v>16.826740610704668</c:v>
                </c:pt>
                <c:pt idx="6149">
                  <c:v>16.826740610704675</c:v>
                </c:pt>
                <c:pt idx="6150">
                  <c:v>16.826740610704686</c:v>
                </c:pt>
                <c:pt idx="6151">
                  <c:v>16.826740610704672</c:v>
                </c:pt>
                <c:pt idx="6152">
                  <c:v>16.826740610704675</c:v>
                </c:pt>
                <c:pt idx="6153">
                  <c:v>16.826740610704668</c:v>
                </c:pt>
                <c:pt idx="6154">
                  <c:v>16.826740610704672</c:v>
                </c:pt>
                <c:pt idx="6155">
                  <c:v>16.826740610704682</c:v>
                </c:pt>
                <c:pt idx="6156">
                  <c:v>16.826740610704665</c:v>
                </c:pt>
                <c:pt idx="6157">
                  <c:v>16.826740610704682</c:v>
                </c:pt>
                <c:pt idx="6158">
                  <c:v>16.826740610704675</c:v>
                </c:pt>
                <c:pt idx="6159">
                  <c:v>16.826740610704668</c:v>
                </c:pt>
                <c:pt idx="6160">
                  <c:v>16.826740610704668</c:v>
                </c:pt>
                <c:pt idx="6161">
                  <c:v>16.826740610704679</c:v>
                </c:pt>
                <c:pt idx="6162">
                  <c:v>16.826740610704675</c:v>
                </c:pt>
                <c:pt idx="6163">
                  <c:v>16.826740610704665</c:v>
                </c:pt>
                <c:pt idx="6164">
                  <c:v>16.826740610704665</c:v>
                </c:pt>
                <c:pt idx="6165">
                  <c:v>16.826740610704661</c:v>
                </c:pt>
                <c:pt idx="6166">
                  <c:v>16.826740610704675</c:v>
                </c:pt>
                <c:pt idx="6167">
                  <c:v>16.826740610704672</c:v>
                </c:pt>
                <c:pt idx="6168">
                  <c:v>16.826740610704672</c:v>
                </c:pt>
                <c:pt idx="6169">
                  <c:v>16.826740610704668</c:v>
                </c:pt>
                <c:pt idx="6170">
                  <c:v>16.826740610704661</c:v>
                </c:pt>
                <c:pt idx="6171">
                  <c:v>16.826740610704679</c:v>
                </c:pt>
                <c:pt idx="6172">
                  <c:v>16.826740610704672</c:v>
                </c:pt>
                <c:pt idx="6173">
                  <c:v>16.826740610704675</c:v>
                </c:pt>
                <c:pt idx="6174">
                  <c:v>16.826740610704675</c:v>
                </c:pt>
                <c:pt idx="6175">
                  <c:v>16.826740610704672</c:v>
                </c:pt>
                <c:pt idx="6176">
                  <c:v>16.826740610704672</c:v>
                </c:pt>
                <c:pt idx="6177">
                  <c:v>16.826740610704679</c:v>
                </c:pt>
                <c:pt idx="6178">
                  <c:v>16.826740610704668</c:v>
                </c:pt>
                <c:pt idx="6179">
                  <c:v>16.826740610704679</c:v>
                </c:pt>
                <c:pt idx="6180">
                  <c:v>16.826740610704672</c:v>
                </c:pt>
                <c:pt idx="6181">
                  <c:v>16.826740610704665</c:v>
                </c:pt>
                <c:pt idx="6182">
                  <c:v>16.826740610704672</c:v>
                </c:pt>
                <c:pt idx="6183">
                  <c:v>16.826740610704661</c:v>
                </c:pt>
                <c:pt idx="6184">
                  <c:v>16.826740610704679</c:v>
                </c:pt>
                <c:pt idx="6185">
                  <c:v>16.826740610704675</c:v>
                </c:pt>
                <c:pt idx="6186">
                  <c:v>16.826740610704672</c:v>
                </c:pt>
                <c:pt idx="6187">
                  <c:v>16.826740610704682</c:v>
                </c:pt>
                <c:pt idx="6188">
                  <c:v>16.826740610704672</c:v>
                </c:pt>
                <c:pt idx="6189">
                  <c:v>16.826740610704682</c:v>
                </c:pt>
                <c:pt idx="6190">
                  <c:v>16.826740610704682</c:v>
                </c:pt>
                <c:pt idx="6191">
                  <c:v>16.826740610704665</c:v>
                </c:pt>
                <c:pt idx="6192">
                  <c:v>16.826740610704675</c:v>
                </c:pt>
                <c:pt idx="6193">
                  <c:v>16.826740610704668</c:v>
                </c:pt>
                <c:pt idx="6194">
                  <c:v>16.826740610704675</c:v>
                </c:pt>
                <c:pt idx="6195">
                  <c:v>16.826740610704675</c:v>
                </c:pt>
                <c:pt idx="6196">
                  <c:v>16.826740610704672</c:v>
                </c:pt>
                <c:pt idx="6197">
                  <c:v>16.826740610704661</c:v>
                </c:pt>
                <c:pt idx="6198">
                  <c:v>16.826740610704675</c:v>
                </c:pt>
                <c:pt idx="6199">
                  <c:v>16.826740610704682</c:v>
                </c:pt>
                <c:pt idx="6200">
                  <c:v>16.749428760264376</c:v>
                </c:pt>
                <c:pt idx="6201">
                  <c:v>16.74942876026439</c:v>
                </c:pt>
                <c:pt idx="6202">
                  <c:v>16.749428760264376</c:v>
                </c:pt>
                <c:pt idx="6203">
                  <c:v>16.749428760264369</c:v>
                </c:pt>
                <c:pt idx="6204">
                  <c:v>16.749428760264383</c:v>
                </c:pt>
                <c:pt idx="6205">
                  <c:v>16.749428760264379</c:v>
                </c:pt>
                <c:pt idx="6206">
                  <c:v>16.749428760264379</c:v>
                </c:pt>
                <c:pt idx="6207">
                  <c:v>16.749428760264376</c:v>
                </c:pt>
                <c:pt idx="6208">
                  <c:v>16.749428760264372</c:v>
                </c:pt>
                <c:pt idx="6209">
                  <c:v>16.749428760264379</c:v>
                </c:pt>
                <c:pt idx="6210">
                  <c:v>16.749428760264372</c:v>
                </c:pt>
                <c:pt idx="6211">
                  <c:v>16.749428760264376</c:v>
                </c:pt>
                <c:pt idx="6212">
                  <c:v>16.749428760264376</c:v>
                </c:pt>
                <c:pt idx="6213">
                  <c:v>16.749428760264379</c:v>
                </c:pt>
                <c:pt idx="6214">
                  <c:v>16.749428760264376</c:v>
                </c:pt>
                <c:pt idx="6215">
                  <c:v>16.749428760264372</c:v>
                </c:pt>
                <c:pt idx="6216">
                  <c:v>16.749428760264379</c:v>
                </c:pt>
                <c:pt idx="6217">
                  <c:v>16.749428760264369</c:v>
                </c:pt>
                <c:pt idx="6218">
                  <c:v>16.749428760264369</c:v>
                </c:pt>
                <c:pt idx="6219">
                  <c:v>16.749428760264369</c:v>
                </c:pt>
                <c:pt idx="6220">
                  <c:v>16.74942876026439</c:v>
                </c:pt>
                <c:pt idx="6221">
                  <c:v>16.749428760264369</c:v>
                </c:pt>
                <c:pt idx="6222">
                  <c:v>16.749428760264369</c:v>
                </c:pt>
                <c:pt idx="6223">
                  <c:v>16.749428760264376</c:v>
                </c:pt>
                <c:pt idx="6224">
                  <c:v>16.749428760264376</c:v>
                </c:pt>
                <c:pt idx="6225">
                  <c:v>16.749428760264365</c:v>
                </c:pt>
                <c:pt idx="6226">
                  <c:v>16.749428760264379</c:v>
                </c:pt>
                <c:pt idx="6227">
                  <c:v>16.749428760264376</c:v>
                </c:pt>
                <c:pt idx="6228">
                  <c:v>16.749428760264387</c:v>
                </c:pt>
                <c:pt idx="6229">
                  <c:v>16.749428760264376</c:v>
                </c:pt>
                <c:pt idx="6230">
                  <c:v>16.749428760264376</c:v>
                </c:pt>
                <c:pt idx="6231">
                  <c:v>16.749428760264369</c:v>
                </c:pt>
                <c:pt idx="6232">
                  <c:v>16.749428760264379</c:v>
                </c:pt>
                <c:pt idx="6233">
                  <c:v>16.749428760264376</c:v>
                </c:pt>
                <c:pt idx="6234">
                  <c:v>16.749428760264383</c:v>
                </c:pt>
                <c:pt idx="6235">
                  <c:v>16.749428760264379</c:v>
                </c:pt>
                <c:pt idx="6236">
                  <c:v>16.749428760264372</c:v>
                </c:pt>
                <c:pt idx="6237">
                  <c:v>16.749428760264372</c:v>
                </c:pt>
                <c:pt idx="6238">
                  <c:v>16.749428760264376</c:v>
                </c:pt>
                <c:pt idx="6239">
                  <c:v>16.749428760264376</c:v>
                </c:pt>
                <c:pt idx="6240">
                  <c:v>16.749428760264379</c:v>
                </c:pt>
                <c:pt idx="6241">
                  <c:v>16.749428760264379</c:v>
                </c:pt>
                <c:pt idx="6242">
                  <c:v>16.749428760264379</c:v>
                </c:pt>
                <c:pt idx="6243">
                  <c:v>16.749428760264379</c:v>
                </c:pt>
                <c:pt idx="6244">
                  <c:v>16.749428760264369</c:v>
                </c:pt>
                <c:pt idx="6245">
                  <c:v>16.749428760264379</c:v>
                </c:pt>
                <c:pt idx="6246">
                  <c:v>16.749428760264372</c:v>
                </c:pt>
                <c:pt idx="6247">
                  <c:v>16.749428760264369</c:v>
                </c:pt>
                <c:pt idx="6248">
                  <c:v>16.749428760264379</c:v>
                </c:pt>
                <c:pt idx="6249">
                  <c:v>16.749428760264383</c:v>
                </c:pt>
                <c:pt idx="6250">
                  <c:v>16.749428760264376</c:v>
                </c:pt>
                <c:pt idx="6251">
                  <c:v>16.749428760264376</c:v>
                </c:pt>
                <c:pt idx="6252">
                  <c:v>16.749428760264365</c:v>
                </c:pt>
                <c:pt idx="6253">
                  <c:v>16.749428760264376</c:v>
                </c:pt>
                <c:pt idx="6254">
                  <c:v>16.749428760264372</c:v>
                </c:pt>
                <c:pt idx="6255">
                  <c:v>16.749428760264372</c:v>
                </c:pt>
                <c:pt idx="6256">
                  <c:v>16.749428760264379</c:v>
                </c:pt>
                <c:pt idx="6257">
                  <c:v>16.749428760264365</c:v>
                </c:pt>
                <c:pt idx="6258">
                  <c:v>16.749428760264376</c:v>
                </c:pt>
                <c:pt idx="6259">
                  <c:v>16.749428760264379</c:v>
                </c:pt>
                <c:pt idx="6260">
                  <c:v>16.749428760264365</c:v>
                </c:pt>
                <c:pt idx="6261">
                  <c:v>16.749428760264369</c:v>
                </c:pt>
                <c:pt idx="6262">
                  <c:v>16.749428760264376</c:v>
                </c:pt>
                <c:pt idx="6263">
                  <c:v>16.749428760264369</c:v>
                </c:pt>
                <c:pt idx="6264">
                  <c:v>16.749428760264372</c:v>
                </c:pt>
                <c:pt idx="6265">
                  <c:v>16.749428760264369</c:v>
                </c:pt>
                <c:pt idx="6266">
                  <c:v>16.749428760264369</c:v>
                </c:pt>
                <c:pt idx="6267">
                  <c:v>16.749428760264376</c:v>
                </c:pt>
                <c:pt idx="6268">
                  <c:v>16.749428760264379</c:v>
                </c:pt>
                <c:pt idx="6269">
                  <c:v>16.749428760264376</c:v>
                </c:pt>
                <c:pt idx="6270">
                  <c:v>16.749428760264376</c:v>
                </c:pt>
                <c:pt idx="6271">
                  <c:v>16.749428760264376</c:v>
                </c:pt>
                <c:pt idx="6272">
                  <c:v>16.749428760264376</c:v>
                </c:pt>
                <c:pt idx="6273">
                  <c:v>16.749428760264369</c:v>
                </c:pt>
                <c:pt idx="6274">
                  <c:v>16.749428760264372</c:v>
                </c:pt>
                <c:pt idx="6275">
                  <c:v>16.749428760264369</c:v>
                </c:pt>
                <c:pt idx="6276">
                  <c:v>16.749428760264379</c:v>
                </c:pt>
                <c:pt idx="6277">
                  <c:v>16.749428760264387</c:v>
                </c:pt>
                <c:pt idx="6278">
                  <c:v>16.749428760264362</c:v>
                </c:pt>
                <c:pt idx="6279">
                  <c:v>16.672472125510641</c:v>
                </c:pt>
                <c:pt idx="6280">
                  <c:v>16.672472125510623</c:v>
                </c:pt>
                <c:pt idx="6281">
                  <c:v>16.672472125510623</c:v>
                </c:pt>
                <c:pt idx="6282">
                  <c:v>16.67247212551062</c:v>
                </c:pt>
                <c:pt idx="6283">
                  <c:v>16.672472125510623</c:v>
                </c:pt>
                <c:pt idx="6284">
                  <c:v>16.672472125510634</c:v>
                </c:pt>
                <c:pt idx="6285">
                  <c:v>16.672472125510634</c:v>
                </c:pt>
                <c:pt idx="6286">
                  <c:v>16.672472125510623</c:v>
                </c:pt>
                <c:pt idx="6287">
                  <c:v>16.672472125510637</c:v>
                </c:pt>
                <c:pt idx="6288">
                  <c:v>16.672472125510623</c:v>
                </c:pt>
                <c:pt idx="6289">
                  <c:v>16.672472125510627</c:v>
                </c:pt>
                <c:pt idx="6290">
                  <c:v>16.67247212551063</c:v>
                </c:pt>
                <c:pt idx="6291">
                  <c:v>16.672472125510634</c:v>
                </c:pt>
                <c:pt idx="6292">
                  <c:v>16.672472125510623</c:v>
                </c:pt>
                <c:pt idx="6293">
                  <c:v>16.672472125510623</c:v>
                </c:pt>
                <c:pt idx="6294">
                  <c:v>16.672472125510623</c:v>
                </c:pt>
                <c:pt idx="6295">
                  <c:v>16.672472125510637</c:v>
                </c:pt>
                <c:pt idx="6296">
                  <c:v>16.672472125510623</c:v>
                </c:pt>
                <c:pt idx="6297">
                  <c:v>16.672472125510637</c:v>
                </c:pt>
                <c:pt idx="6298">
                  <c:v>16.67247212551063</c:v>
                </c:pt>
                <c:pt idx="6299">
                  <c:v>16.67247212551063</c:v>
                </c:pt>
                <c:pt idx="6300">
                  <c:v>16.672472125510623</c:v>
                </c:pt>
                <c:pt idx="6301">
                  <c:v>16.67247212551062</c:v>
                </c:pt>
                <c:pt idx="6302">
                  <c:v>16.672472125510634</c:v>
                </c:pt>
                <c:pt idx="6303">
                  <c:v>16.672472125510634</c:v>
                </c:pt>
                <c:pt idx="6304">
                  <c:v>16.672472125510623</c:v>
                </c:pt>
                <c:pt idx="6305">
                  <c:v>16.67247212551063</c:v>
                </c:pt>
                <c:pt idx="6306">
                  <c:v>16.67247212551062</c:v>
                </c:pt>
                <c:pt idx="6307">
                  <c:v>16.672472125510627</c:v>
                </c:pt>
                <c:pt idx="6308">
                  <c:v>16.67247212551063</c:v>
                </c:pt>
                <c:pt idx="6309">
                  <c:v>16.672472125510637</c:v>
                </c:pt>
                <c:pt idx="6310">
                  <c:v>16.672472125510645</c:v>
                </c:pt>
                <c:pt idx="6311">
                  <c:v>16.672472125510641</c:v>
                </c:pt>
                <c:pt idx="6312">
                  <c:v>16.67247212551063</c:v>
                </c:pt>
                <c:pt idx="6313">
                  <c:v>16.67247212551063</c:v>
                </c:pt>
                <c:pt idx="6314">
                  <c:v>16.67247212551063</c:v>
                </c:pt>
                <c:pt idx="6315">
                  <c:v>16.672472125510623</c:v>
                </c:pt>
                <c:pt idx="6316">
                  <c:v>16.672472125510627</c:v>
                </c:pt>
                <c:pt idx="6317">
                  <c:v>16.67247212551063</c:v>
                </c:pt>
                <c:pt idx="6318">
                  <c:v>16.672472125510634</c:v>
                </c:pt>
                <c:pt idx="6319">
                  <c:v>16.672472125510634</c:v>
                </c:pt>
                <c:pt idx="6320">
                  <c:v>16.67247212551063</c:v>
                </c:pt>
                <c:pt idx="6321">
                  <c:v>16.672472125510641</c:v>
                </c:pt>
                <c:pt idx="6322">
                  <c:v>16.672472125510641</c:v>
                </c:pt>
                <c:pt idx="6323">
                  <c:v>16.672472125510627</c:v>
                </c:pt>
                <c:pt idx="6324">
                  <c:v>16.672472125510637</c:v>
                </c:pt>
                <c:pt idx="6325">
                  <c:v>16.67247212551063</c:v>
                </c:pt>
                <c:pt idx="6326">
                  <c:v>16.672472125510627</c:v>
                </c:pt>
                <c:pt idx="6327">
                  <c:v>16.672472125510627</c:v>
                </c:pt>
                <c:pt idx="6328">
                  <c:v>16.67247212551063</c:v>
                </c:pt>
                <c:pt idx="6329">
                  <c:v>16.672472125510623</c:v>
                </c:pt>
                <c:pt idx="6330">
                  <c:v>16.672472125510627</c:v>
                </c:pt>
                <c:pt idx="6331">
                  <c:v>16.672472125510627</c:v>
                </c:pt>
                <c:pt idx="6332">
                  <c:v>16.672472125510627</c:v>
                </c:pt>
                <c:pt idx="6333">
                  <c:v>16.672472125510627</c:v>
                </c:pt>
                <c:pt idx="6334">
                  <c:v>16.672472125510634</c:v>
                </c:pt>
                <c:pt idx="6335">
                  <c:v>16.672472125510623</c:v>
                </c:pt>
                <c:pt idx="6336">
                  <c:v>16.672472125510627</c:v>
                </c:pt>
                <c:pt idx="6337">
                  <c:v>16.67247212551063</c:v>
                </c:pt>
                <c:pt idx="6338">
                  <c:v>16.67247212551063</c:v>
                </c:pt>
                <c:pt idx="6339">
                  <c:v>16.672472125510623</c:v>
                </c:pt>
                <c:pt idx="6340">
                  <c:v>16.67247212551063</c:v>
                </c:pt>
                <c:pt idx="6341">
                  <c:v>16.672472125510634</c:v>
                </c:pt>
                <c:pt idx="6342">
                  <c:v>16.672472125510641</c:v>
                </c:pt>
                <c:pt idx="6343">
                  <c:v>16.672472125510634</c:v>
                </c:pt>
                <c:pt idx="6344">
                  <c:v>16.672472125510634</c:v>
                </c:pt>
                <c:pt idx="6345">
                  <c:v>16.67247212551063</c:v>
                </c:pt>
                <c:pt idx="6346">
                  <c:v>16.672472125510637</c:v>
                </c:pt>
                <c:pt idx="6347">
                  <c:v>16.672472125510627</c:v>
                </c:pt>
                <c:pt idx="6348">
                  <c:v>16.672472125510634</c:v>
                </c:pt>
                <c:pt idx="6349">
                  <c:v>16.672472125510634</c:v>
                </c:pt>
                <c:pt idx="6350">
                  <c:v>16.672472125510634</c:v>
                </c:pt>
                <c:pt idx="6351">
                  <c:v>16.672472125510623</c:v>
                </c:pt>
                <c:pt idx="6352">
                  <c:v>16.672472125510634</c:v>
                </c:pt>
                <c:pt idx="6353">
                  <c:v>16.67247212551063</c:v>
                </c:pt>
                <c:pt idx="6354">
                  <c:v>16.672472125510627</c:v>
                </c:pt>
                <c:pt idx="6355">
                  <c:v>16.672472125510634</c:v>
                </c:pt>
                <c:pt idx="6356">
                  <c:v>16.672472125510634</c:v>
                </c:pt>
                <c:pt idx="6357">
                  <c:v>16.672472125510637</c:v>
                </c:pt>
                <c:pt idx="6358">
                  <c:v>16.672472125510637</c:v>
                </c:pt>
                <c:pt idx="6359">
                  <c:v>16.672472125510627</c:v>
                </c:pt>
                <c:pt idx="6360">
                  <c:v>16.595869074375607</c:v>
                </c:pt>
                <c:pt idx="6361">
                  <c:v>16.595869074375607</c:v>
                </c:pt>
                <c:pt idx="6362">
                  <c:v>16.595869074375607</c:v>
                </c:pt>
                <c:pt idx="6363">
                  <c:v>16.59586907437561</c:v>
                </c:pt>
                <c:pt idx="6364">
                  <c:v>16.595869074375607</c:v>
                </c:pt>
                <c:pt idx="6365">
                  <c:v>16.595869074375617</c:v>
                </c:pt>
                <c:pt idx="6366">
                  <c:v>16.595869074375614</c:v>
                </c:pt>
                <c:pt idx="6367">
                  <c:v>16.595869074375607</c:v>
                </c:pt>
                <c:pt idx="6368">
                  <c:v>16.595869074375614</c:v>
                </c:pt>
                <c:pt idx="6369">
                  <c:v>16.595869074375607</c:v>
                </c:pt>
                <c:pt idx="6370">
                  <c:v>16.595869074375607</c:v>
                </c:pt>
                <c:pt idx="6371">
                  <c:v>16.595869074375607</c:v>
                </c:pt>
                <c:pt idx="6372">
                  <c:v>16.595869074375617</c:v>
                </c:pt>
                <c:pt idx="6373">
                  <c:v>16.595869074375603</c:v>
                </c:pt>
                <c:pt idx="6374">
                  <c:v>16.59586907437561</c:v>
                </c:pt>
                <c:pt idx="6375">
                  <c:v>16.595869074375614</c:v>
                </c:pt>
                <c:pt idx="6376">
                  <c:v>16.595869074375607</c:v>
                </c:pt>
                <c:pt idx="6377">
                  <c:v>16.595869074375607</c:v>
                </c:pt>
                <c:pt idx="6378">
                  <c:v>16.595869074375603</c:v>
                </c:pt>
                <c:pt idx="6379">
                  <c:v>16.59586907437561</c:v>
                </c:pt>
                <c:pt idx="6380">
                  <c:v>16.595869074375614</c:v>
                </c:pt>
                <c:pt idx="6381">
                  <c:v>16.59586907437561</c:v>
                </c:pt>
                <c:pt idx="6382">
                  <c:v>16.59586907437561</c:v>
                </c:pt>
                <c:pt idx="6383">
                  <c:v>16.595869074375624</c:v>
                </c:pt>
                <c:pt idx="6384">
                  <c:v>16.595869074375614</c:v>
                </c:pt>
                <c:pt idx="6385">
                  <c:v>16.595869074375607</c:v>
                </c:pt>
                <c:pt idx="6386">
                  <c:v>16.595869074375603</c:v>
                </c:pt>
                <c:pt idx="6387">
                  <c:v>16.595869074375617</c:v>
                </c:pt>
                <c:pt idx="6388">
                  <c:v>16.595869074375607</c:v>
                </c:pt>
                <c:pt idx="6389">
                  <c:v>16.595869074375607</c:v>
                </c:pt>
                <c:pt idx="6390">
                  <c:v>16.59586907437561</c:v>
                </c:pt>
                <c:pt idx="6391">
                  <c:v>16.595869074375614</c:v>
                </c:pt>
                <c:pt idx="6392">
                  <c:v>16.595869074375614</c:v>
                </c:pt>
                <c:pt idx="6393">
                  <c:v>16.59586907437561</c:v>
                </c:pt>
                <c:pt idx="6394">
                  <c:v>16.59586907437561</c:v>
                </c:pt>
                <c:pt idx="6395">
                  <c:v>16.595869074375614</c:v>
                </c:pt>
                <c:pt idx="6396">
                  <c:v>16.59586907437561</c:v>
                </c:pt>
                <c:pt idx="6397">
                  <c:v>16.595869074375607</c:v>
                </c:pt>
                <c:pt idx="6398">
                  <c:v>16.59586907437561</c:v>
                </c:pt>
                <c:pt idx="6399">
                  <c:v>16.595869074375621</c:v>
                </c:pt>
                <c:pt idx="6400">
                  <c:v>16.595869074375607</c:v>
                </c:pt>
                <c:pt idx="6401">
                  <c:v>16.595869074375607</c:v>
                </c:pt>
                <c:pt idx="6402">
                  <c:v>16.59586907437561</c:v>
                </c:pt>
                <c:pt idx="6403">
                  <c:v>16.59586907437561</c:v>
                </c:pt>
                <c:pt idx="6404">
                  <c:v>16.59586907437561</c:v>
                </c:pt>
                <c:pt idx="6405">
                  <c:v>16.595869074375617</c:v>
                </c:pt>
                <c:pt idx="6406">
                  <c:v>16.595869074375624</c:v>
                </c:pt>
                <c:pt idx="6407">
                  <c:v>16.595869074375607</c:v>
                </c:pt>
                <c:pt idx="6408">
                  <c:v>16.595869074375624</c:v>
                </c:pt>
                <c:pt idx="6409">
                  <c:v>16.59586907437561</c:v>
                </c:pt>
                <c:pt idx="6410">
                  <c:v>16.595869074375614</c:v>
                </c:pt>
                <c:pt idx="6411">
                  <c:v>16.59586907437561</c:v>
                </c:pt>
                <c:pt idx="6412">
                  <c:v>16.595869074375624</c:v>
                </c:pt>
                <c:pt idx="6413">
                  <c:v>16.595869074375617</c:v>
                </c:pt>
                <c:pt idx="6414">
                  <c:v>16.595869074375607</c:v>
                </c:pt>
                <c:pt idx="6415">
                  <c:v>16.595869074375617</c:v>
                </c:pt>
                <c:pt idx="6416">
                  <c:v>16.595869074375614</c:v>
                </c:pt>
                <c:pt idx="6417">
                  <c:v>16.59586907437561</c:v>
                </c:pt>
                <c:pt idx="6418">
                  <c:v>16.595869074375621</c:v>
                </c:pt>
                <c:pt idx="6419">
                  <c:v>16.595869074375617</c:v>
                </c:pt>
                <c:pt idx="6420">
                  <c:v>16.595869074375607</c:v>
                </c:pt>
                <c:pt idx="6421">
                  <c:v>16.595869074375617</c:v>
                </c:pt>
                <c:pt idx="6422">
                  <c:v>16.595869074375607</c:v>
                </c:pt>
                <c:pt idx="6423">
                  <c:v>16.595869074375607</c:v>
                </c:pt>
                <c:pt idx="6424">
                  <c:v>16.595869074375603</c:v>
                </c:pt>
                <c:pt idx="6425">
                  <c:v>16.59586907437561</c:v>
                </c:pt>
                <c:pt idx="6426">
                  <c:v>16.595869074375607</c:v>
                </c:pt>
                <c:pt idx="6427">
                  <c:v>16.519617982290157</c:v>
                </c:pt>
                <c:pt idx="6428">
                  <c:v>16.519617982290146</c:v>
                </c:pt>
                <c:pt idx="6429">
                  <c:v>16.519617982290132</c:v>
                </c:pt>
                <c:pt idx="6430">
                  <c:v>16.519617982290136</c:v>
                </c:pt>
                <c:pt idx="6431">
                  <c:v>16.519617982290136</c:v>
                </c:pt>
                <c:pt idx="6432">
                  <c:v>16.519617982290139</c:v>
                </c:pt>
                <c:pt idx="6433">
                  <c:v>16.519617982290146</c:v>
                </c:pt>
                <c:pt idx="6434">
                  <c:v>16.519617982290146</c:v>
                </c:pt>
                <c:pt idx="6435">
                  <c:v>16.519617982290143</c:v>
                </c:pt>
                <c:pt idx="6436">
                  <c:v>16.519617982290146</c:v>
                </c:pt>
                <c:pt idx="6437">
                  <c:v>16.519617982290143</c:v>
                </c:pt>
                <c:pt idx="6438">
                  <c:v>16.519617982290143</c:v>
                </c:pt>
                <c:pt idx="6439">
                  <c:v>16.519617982290136</c:v>
                </c:pt>
                <c:pt idx="6440">
                  <c:v>16.519617982290143</c:v>
                </c:pt>
                <c:pt idx="6441">
                  <c:v>16.519617982290143</c:v>
                </c:pt>
                <c:pt idx="6442">
                  <c:v>16.519617982290143</c:v>
                </c:pt>
                <c:pt idx="6443">
                  <c:v>16.519617982290143</c:v>
                </c:pt>
                <c:pt idx="6444">
                  <c:v>16.51961798229015</c:v>
                </c:pt>
                <c:pt idx="6445">
                  <c:v>16.519617982290136</c:v>
                </c:pt>
                <c:pt idx="6446">
                  <c:v>16.519617982290136</c:v>
                </c:pt>
                <c:pt idx="6447">
                  <c:v>16.519617982290146</c:v>
                </c:pt>
                <c:pt idx="6448">
                  <c:v>16.519617982290143</c:v>
                </c:pt>
                <c:pt idx="6449">
                  <c:v>16.519617982290146</c:v>
                </c:pt>
                <c:pt idx="6450">
                  <c:v>16.519617982290136</c:v>
                </c:pt>
                <c:pt idx="6451">
                  <c:v>16.519617982290139</c:v>
                </c:pt>
                <c:pt idx="6452">
                  <c:v>16.519617982290139</c:v>
                </c:pt>
                <c:pt idx="6453">
                  <c:v>16.519617982290143</c:v>
                </c:pt>
                <c:pt idx="6454">
                  <c:v>16.519617982290143</c:v>
                </c:pt>
                <c:pt idx="6455">
                  <c:v>16.519617982290143</c:v>
                </c:pt>
                <c:pt idx="6456">
                  <c:v>16.51961798229015</c:v>
                </c:pt>
                <c:pt idx="6457">
                  <c:v>16.51961798229015</c:v>
                </c:pt>
                <c:pt idx="6458">
                  <c:v>16.519617982290146</c:v>
                </c:pt>
                <c:pt idx="6459">
                  <c:v>16.519617982290143</c:v>
                </c:pt>
                <c:pt idx="6460">
                  <c:v>16.519617982290146</c:v>
                </c:pt>
                <c:pt idx="6461">
                  <c:v>16.519617982290143</c:v>
                </c:pt>
                <c:pt idx="6462">
                  <c:v>16.519617982290143</c:v>
                </c:pt>
                <c:pt idx="6463">
                  <c:v>16.519617982290146</c:v>
                </c:pt>
                <c:pt idx="6464">
                  <c:v>16.519617982290146</c:v>
                </c:pt>
                <c:pt idx="6465">
                  <c:v>16.519617982290139</c:v>
                </c:pt>
                <c:pt idx="6466">
                  <c:v>16.51961798229015</c:v>
                </c:pt>
                <c:pt idx="6467">
                  <c:v>16.519617982290132</c:v>
                </c:pt>
                <c:pt idx="6468">
                  <c:v>16.519617982290136</c:v>
                </c:pt>
                <c:pt idx="6469">
                  <c:v>16.519617982290143</c:v>
                </c:pt>
                <c:pt idx="6470">
                  <c:v>16.51961798229015</c:v>
                </c:pt>
                <c:pt idx="6471">
                  <c:v>16.51961798229015</c:v>
                </c:pt>
                <c:pt idx="6472">
                  <c:v>16.519617982290139</c:v>
                </c:pt>
                <c:pt idx="6473">
                  <c:v>16.519617982290146</c:v>
                </c:pt>
                <c:pt idx="6474">
                  <c:v>16.519617982290146</c:v>
                </c:pt>
                <c:pt idx="6475">
                  <c:v>16.51961798229015</c:v>
                </c:pt>
                <c:pt idx="6476">
                  <c:v>16.519617982290146</c:v>
                </c:pt>
                <c:pt idx="6477">
                  <c:v>16.519617982290129</c:v>
                </c:pt>
                <c:pt idx="6478">
                  <c:v>16.519617982290139</c:v>
                </c:pt>
                <c:pt idx="6479">
                  <c:v>16.519617982290143</c:v>
                </c:pt>
                <c:pt idx="6480">
                  <c:v>16.519617982290146</c:v>
                </c:pt>
                <c:pt idx="6481">
                  <c:v>16.519617982290139</c:v>
                </c:pt>
                <c:pt idx="6482">
                  <c:v>16.519617982290146</c:v>
                </c:pt>
                <c:pt idx="6483">
                  <c:v>16.519617982290146</c:v>
                </c:pt>
                <c:pt idx="6484">
                  <c:v>16.519617982290146</c:v>
                </c:pt>
                <c:pt idx="6485">
                  <c:v>16.519617982290139</c:v>
                </c:pt>
                <c:pt idx="6486">
                  <c:v>16.519617982290136</c:v>
                </c:pt>
                <c:pt idx="6487">
                  <c:v>16.519617982290132</c:v>
                </c:pt>
                <c:pt idx="6488">
                  <c:v>16.51961798229015</c:v>
                </c:pt>
                <c:pt idx="6489">
                  <c:v>16.519617982290139</c:v>
                </c:pt>
                <c:pt idx="6490">
                  <c:v>16.519617982290139</c:v>
                </c:pt>
                <c:pt idx="6491">
                  <c:v>16.519617982290139</c:v>
                </c:pt>
                <c:pt idx="6492">
                  <c:v>16.519617982290143</c:v>
                </c:pt>
                <c:pt idx="6493">
                  <c:v>16.519617982290139</c:v>
                </c:pt>
                <c:pt idx="6494">
                  <c:v>16.519617982290146</c:v>
                </c:pt>
                <c:pt idx="6495">
                  <c:v>16.519617982290139</c:v>
                </c:pt>
                <c:pt idx="6496">
                  <c:v>16.443717232149304</c:v>
                </c:pt>
                <c:pt idx="6497">
                  <c:v>16.4437172321493</c:v>
                </c:pt>
                <c:pt idx="6498">
                  <c:v>16.443717232149307</c:v>
                </c:pt>
                <c:pt idx="6499">
                  <c:v>16.443717232149311</c:v>
                </c:pt>
                <c:pt idx="6500">
                  <c:v>16.443717232149321</c:v>
                </c:pt>
                <c:pt idx="6501">
                  <c:v>16.443717232149311</c:v>
                </c:pt>
                <c:pt idx="6502">
                  <c:v>16.443717232149311</c:v>
                </c:pt>
                <c:pt idx="6503">
                  <c:v>16.443717232149311</c:v>
                </c:pt>
                <c:pt idx="6504">
                  <c:v>16.443717232149311</c:v>
                </c:pt>
                <c:pt idx="6505">
                  <c:v>16.443717232149307</c:v>
                </c:pt>
                <c:pt idx="6506">
                  <c:v>16.443717232149325</c:v>
                </c:pt>
                <c:pt idx="6507">
                  <c:v>16.443717232149307</c:v>
                </c:pt>
                <c:pt idx="6508">
                  <c:v>16.443717232149307</c:v>
                </c:pt>
                <c:pt idx="6509">
                  <c:v>16.443717232149307</c:v>
                </c:pt>
                <c:pt idx="6510">
                  <c:v>16.443717232149314</c:v>
                </c:pt>
                <c:pt idx="6511">
                  <c:v>16.443717232149311</c:v>
                </c:pt>
                <c:pt idx="6512">
                  <c:v>16.443717232149307</c:v>
                </c:pt>
                <c:pt idx="6513">
                  <c:v>16.443717232149314</c:v>
                </c:pt>
                <c:pt idx="6514">
                  <c:v>16.443717232149307</c:v>
                </c:pt>
                <c:pt idx="6515">
                  <c:v>16.443717232149314</c:v>
                </c:pt>
                <c:pt idx="6516">
                  <c:v>16.443717232149318</c:v>
                </c:pt>
                <c:pt idx="6517">
                  <c:v>16.443717232149318</c:v>
                </c:pt>
                <c:pt idx="6518">
                  <c:v>16.4437172321493</c:v>
                </c:pt>
                <c:pt idx="6519">
                  <c:v>16.443717232149314</c:v>
                </c:pt>
                <c:pt idx="6520">
                  <c:v>16.443717232149314</c:v>
                </c:pt>
                <c:pt idx="6521">
                  <c:v>16.443717232149307</c:v>
                </c:pt>
                <c:pt idx="6522">
                  <c:v>16.443717232149297</c:v>
                </c:pt>
                <c:pt idx="6523">
                  <c:v>16.443717232149304</c:v>
                </c:pt>
                <c:pt idx="6524">
                  <c:v>16.443717232149311</c:v>
                </c:pt>
                <c:pt idx="6525">
                  <c:v>16.443717232149321</c:v>
                </c:pt>
                <c:pt idx="6526">
                  <c:v>16.443717232149307</c:v>
                </c:pt>
                <c:pt idx="6527">
                  <c:v>16.443717232149318</c:v>
                </c:pt>
                <c:pt idx="6528">
                  <c:v>16.443717232149318</c:v>
                </c:pt>
                <c:pt idx="6529">
                  <c:v>16.443717232149304</c:v>
                </c:pt>
                <c:pt idx="6530">
                  <c:v>16.443717232149311</c:v>
                </c:pt>
                <c:pt idx="6531">
                  <c:v>16.443717232149307</c:v>
                </c:pt>
                <c:pt idx="6532">
                  <c:v>16.443717232149311</c:v>
                </c:pt>
                <c:pt idx="6533">
                  <c:v>16.443717232149307</c:v>
                </c:pt>
                <c:pt idx="6534">
                  <c:v>16.443717232149307</c:v>
                </c:pt>
                <c:pt idx="6535">
                  <c:v>16.443717232149311</c:v>
                </c:pt>
                <c:pt idx="6536">
                  <c:v>16.443717232149307</c:v>
                </c:pt>
                <c:pt idx="6537">
                  <c:v>16.443717232149321</c:v>
                </c:pt>
                <c:pt idx="6538">
                  <c:v>16.443717232149314</c:v>
                </c:pt>
                <c:pt idx="6539">
                  <c:v>16.443717232149318</c:v>
                </c:pt>
                <c:pt idx="6540">
                  <c:v>16.443717232149304</c:v>
                </c:pt>
                <c:pt idx="6541">
                  <c:v>16.443717232149307</c:v>
                </c:pt>
                <c:pt idx="6542">
                  <c:v>16.443717232149311</c:v>
                </c:pt>
                <c:pt idx="6543">
                  <c:v>16.443717232149311</c:v>
                </c:pt>
                <c:pt idx="6544">
                  <c:v>16.443717232149321</c:v>
                </c:pt>
                <c:pt idx="6545">
                  <c:v>16.443717232149304</c:v>
                </c:pt>
                <c:pt idx="6546">
                  <c:v>16.443717232149314</c:v>
                </c:pt>
                <c:pt idx="6547">
                  <c:v>16.443717232149311</c:v>
                </c:pt>
                <c:pt idx="6548">
                  <c:v>16.443717232149318</c:v>
                </c:pt>
                <c:pt idx="6549">
                  <c:v>16.443717232149321</c:v>
                </c:pt>
                <c:pt idx="6550">
                  <c:v>16.443717232149307</c:v>
                </c:pt>
                <c:pt idx="6551">
                  <c:v>16.443717232149304</c:v>
                </c:pt>
                <c:pt idx="6552">
                  <c:v>16.443717232149307</c:v>
                </c:pt>
                <c:pt idx="6553">
                  <c:v>16.4437172321493</c:v>
                </c:pt>
                <c:pt idx="6554">
                  <c:v>16.443717232149318</c:v>
                </c:pt>
                <c:pt idx="6555">
                  <c:v>16.443717232149321</c:v>
                </c:pt>
                <c:pt idx="6556">
                  <c:v>16.443717232149318</c:v>
                </c:pt>
                <c:pt idx="6557">
                  <c:v>16.443717232149314</c:v>
                </c:pt>
                <c:pt idx="6558">
                  <c:v>16.443717232149314</c:v>
                </c:pt>
                <c:pt idx="6559">
                  <c:v>16.443717232149325</c:v>
                </c:pt>
                <c:pt idx="6560">
                  <c:v>16.368165214278076</c:v>
                </c:pt>
                <c:pt idx="6561">
                  <c:v>16.368165214278083</c:v>
                </c:pt>
                <c:pt idx="6562">
                  <c:v>16.368165214278068</c:v>
                </c:pt>
                <c:pt idx="6563">
                  <c:v>16.368165214278086</c:v>
                </c:pt>
                <c:pt idx="6564">
                  <c:v>16.368165214278072</c:v>
                </c:pt>
                <c:pt idx="6565">
                  <c:v>16.368165214278086</c:v>
                </c:pt>
                <c:pt idx="6566">
                  <c:v>16.36816521427809</c:v>
                </c:pt>
                <c:pt idx="6567">
                  <c:v>16.368165214278083</c:v>
                </c:pt>
                <c:pt idx="6568">
                  <c:v>16.368165214278079</c:v>
                </c:pt>
                <c:pt idx="6569">
                  <c:v>16.368165214278083</c:v>
                </c:pt>
                <c:pt idx="6570">
                  <c:v>16.368165214278093</c:v>
                </c:pt>
                <c:pt idx="6571">
                  <c:v>16.368165214278083</c:v>
                </c:pt>
                <c:pt idx="6572">
                  <c:v>16.368165214278076</c:v>
                </c:pt>
                <c:pt idx="6573">
                  <c:v>16.36816521427809</c:v>
                </c:pt>
                <c:pt idx="6574">
                  <c:v>16.368165214278072</c:v>
                </c:pt>
                <c:pt idx="6575">
                  <c:v>16.368165214278079</c:v>
                </c:pt>
                <c:pt idx="6576">
                  <c:v>16.36816521427809</c:v>
                </c:pt>
                <c:pt idx="6577">
                  <c:v>16.36816521427809</c:v>
                </c:pt>
                <c:pt idx="6578">
                  <c:v>16.36816521427809</c:v>
                </c:pt>
                <c:pt idx="6579">
                  <c:v>16.368165214278079</c:v>
                </c:pt>
                <c:pt idx="6580">
                  <c:v>16.368165214278083</c:v>
                </c:pt>
                <c:pt idx="6581">
                  <c:v>16.368165214278076</c:v>
                </c:pt>
                <c:pt idx="6582">
                  <c:v>16.368165214278076</c:v>
                </c:pt>
                <c:pt idx="6583">
                  <c:v>16.368165214278086</c:v>
                </c:pt>
                <c:pt idx="6584">
                  <c:v>16.368165214278076</c:v>
                </c:pt>
                <c:pt idx="6585">
                  <c:v>16.368165214278079</c:v>
                </c:pt>
                <c:pt idx="6586">
                  <c:v>16.368165214278083</c:v>
                </c:pt>
                <c:pt idx="6587">
                  <c:v>16.368165214278076</c:v>
                </c:pt>
                <c:pt idx="6588">
                  <c:v>16.368165214278079</c:v>
                </c:pt>
                <c:pt idx="6589">
                  <c:v>16.368165214278079</c:v>
                </c:pt>
                <c:pt idx="6590">
                  <c:v>16.368165214278076</c:v>
                </c:pt>
                <c:pt idx="6591">
                  <c:v>16.368165214278079</c:v>
                </c:pt>
                <c:pt idx="6592">
                  <c:v>16.368165214278079</c:v>
                </c:pt>
                <c:pt idx="6593">
                  <c:v>16.368165214278086</c:v>
                </c:pt>
                <c:pt idx="6594">
                  <c:v>16.368165214278079</c:v>
                </c:pt>
                <c:pt idx="6595">
                  <c:v>16.368165214278076</c:v>
                </c:pt>
                <c:pt idx="6596">
                  <c:v>16.36816521427809</c:v>
                </c:pt>
                <c:pt idx="6597">
                  <c:v>16.36816521427809</c:v>
                </c:pt>
                <c:pt idx="6598">
                  <c:v>16.368165214278079</c:v>
                </c:pt>
                <c:pt idx="6599">
                  <c:v>16.368165214278076</c:v>
                </c:pt>
                <c:pt idx="6600">
                  <c:v>16.368165214278079</c:v>
                </c:pt>
                <c:pt idx="6601">
                  <c:v>16.368165214278076</c:v>
                </c:pt>
                <c:pt idx="6602">
                  <c:v>16.368165214278086</c:v>
                </c:pt>
                <c:pt idx="6603">
                  <c:v>16.368165214278086</c:v>
                </c:pt>
                <c:pt idx="6604">
                  <c:v>16.368165214278076</c:v>
                </c:pt>
                <c:pt idx="6605">
                  <c:v>16.368165214278083</c:v>
                </c:pt>
                <c:pt idx="6606">
                  <c:v>16.368165214278086</c:v>
                </c:pt>
                <c:pt idx="6607">
                  <c:v>16.368165214278086</c:v>
                </c:pt>
                <c:pt idx="6608">
                  <c:v>16.368165214278086</c:v>
                </c:pt>
                <c:pt idx="6609">
                  <c:v>16.368165214278068</c:v>
                </c:pt>
                <c:pt idx="6610">
                  <c:v>16.368165214278076</c:v>
                </c:pt>
                <c:pt idx="6611">
                  <c:v>16.368165214278086</c:v>
                </c:pt>
                <c:pt idx="6612">
                  <c:v>16.368165214278079</c:v>
                </c:pt>
                <c:pt idx="6613">
                  <c:v>16.368165214278083</c:v>
                </c:pt>
                <c:pt idx="6614">
                  <c:v>16.368165214278072</c:v>
                </c:pt>
                <c:pt idx="6615">
                  <c:v>16.368165214278072</c:v>
                </c:pt>
                <c:pt idx="6616">
                  <c:v>16.368165214278086</c:v>
                </c:pt>
                <c:pt idx="6617">
                  <c:v>16.368165214278083</c:v>
                </c:pt>
                <c:pt idx="6618">
                  <c:v>16.368165214278086</c:v>
                </c:pt>
                <c:pt idx="6619">
                  <c:v>16.368165214278083</c:v>
                </c:pt>
                <c:pt idx="6620">
                  <c:v>16.368165214278086</c:v>
                </c:pt>
                <c:pt idx="6621">
                  <c:v>16.368165214278083</c:v>
                </c:pt>
                <c:pt idx="6622">
                  <c:v>16.368165214278083</c:v>
                </c:pt>
                <c:pt idx="6623">
                  <c:v>16.368165214278076</c:v>
                </c:pt>
                <c:pt idx="6624">
                  <c:v>16.368165214278083</c:v>
                </c:pt>
                <c:pt idx="6625">
                  <c:v>16.368165214278079</c:v>
                </c:pt>
                <c:pt idx="6626">
                  <c:v>16.368165214278079</c:v>
                </c:pt>
                <c:pt idx="6627">
                  <c:v>16.368165214278086</c:v>
                </c:pt>
                <c:pt idx="6628">
                  <c:v>16.36816521427809</c:v>
                </c:pt>
                <c:pt idx="6629">
                  <c:v>16.368165214278086</c:v>
                </c:pt>
                <c:pt idx="6630">
                  <c:v>16.368165214278076</c:v>
                </c:pt>
                <c:pt idx="6631">
                  <c:v>16.368165214278086</c:v>
                </c:pt>
                <c:pt idx="6632">
                  <c:v>16.368165214278083</c:v>
                </c:pt>
                <c:pt idx="6633">
                  <c:v>16.368165214278083</c:v>
                </c:pt>
                <c:pt idx="6634">
                  <c:v>16.368165214278086</c:v>
                </c:pt>
                <c:pt idx="6635">
                  <c:v>16.368165214278086</c:v>
                </c:pt>
                <c:pt idx="6636">
                  <c:v>16.368165214278083</c:v>
                </c:pt>
                <c:pt idx="6637">
                  <c:v>16.368165214278079</c:v>
                </c:pt>
                <c:pt idx="6638">
                  <c:v>16.368165214278079</c:v>
                </c:pt>
                <c:pt idx="6639">
                  <c:v>16.368165214278083</c:v>
                </c:pt>
                <c:pt idx="6640">
                  <c:v>16.368165214278093</c:v>
                </c:pt>
                <c:pt idx="6641">
                  <c:v>16.368165214278076</c:v>
                </c:pt>
                <c:pt idx="6642">
                  <c:v>16.292960326397225</c:v>
                </c:pt>
                <c:pt idx="6643">
                  <c:v>16.292960326397232</c:v>
                </c:pt>
                <c:pt idx="6644">
                  <c:v>16.292960326397221</c:v>
                </c:pt>
                <c:pt idx="6645">
                  <c:v>16.292960326397218</c:v>
                </c:pt>
                <c:pt idx="6646">
                  <c:v>16.292960326397214</c:v>
                </c:pt>
                <c:pt idx="6647">
                  <c:v>16.292960326397228</c:v>
                </c:pt>
                <c:pt idx="6648">
                  <c:v>16.292960326397218</c:v>
                </c:pt>
                <c:pt idx="6649">
                  <c:v>16.292960326397218</c:v>
                </c:pt>
                <c:pt idx="6650">
                  <c:v>16.292960326397218</c:v>
                </c:pt>
                <c:pt idx="6651">
                  <c:v>16.292960326397225</c:v>
                </c:pt>
                <c:pt idx="6652">
                  <c:v>16.292960326397228</c:v>
                </c:pt>
                <c:pt idx="6653">
                  <c:v>16.292960326397218</c:v>
                </c:pt>
                <c:pt idx="6654">
                  <c:v>16.292960326397225</c:v>
                </c:pt>
                <c:pt idx="6655">
                  <c:v>16.292960326397228</c:v>
                </c:pt>
                <c:pt idx="6656">
                  <c:v>16.292960326397218</c:v>
                </c:pt>
                <c:pt idx="6657">
                  <c:v>16.292960326397218</c:v>
                </c:pt>
                <c:pt idx="6658">
                  <c:v>16.292960326397221</c:v>
                </c:pt>
                <c:pt idx="6659">
                  <c:v>16.292960326397225</c:v>
                </c:pt>
                <c:pt idx="6660">
                  <c:v>16.292960326397218</c:v>
                </c:pt>
                <c:pt idx="6661">
                  <c:v>16.292960326397221</c:v>
                </c:pt>
                <c:pt idx="6662">
                  <c:v>16.292960326397214</c:v>
                </c:pt>
                <c:pt idx="6663">
                  <c:v>16.292960326397218</c:v>
                </c:pt>
                <c:pt idx="6664">
                  <c:v>16.292960326397218</c:v>
                </c:pt>
                <c:pt idx="6665">
                  <c:v>16.292960326397221</c:v>
                </c:pt>
                <c:pt idx="6666">
                  <c:v>16.292960326397221</c:v>
                </c:pt>
                <c:pt idx="6667">
                  <c:v>16.292960326397232</c:v>
                </c:pt>
                <c:pt idx="6668">
                  <c:v>16.292960326397218</c:v>
                </c:pt>
                <c:pt idx="6669">
                  <c:v>16.292960326397232</c:v>
                </c:pt>
                <c:pt idx="6670">
                  <c:v>16.292960326397221</c:v>
                </c:pt>
                <c:pt idx="6671">
                  <c:v>16.292960326397228</c:v>
                </c:pt>
                <c:pt idx="6672">
                  <c:v>16.292960326397214</c:v>
                </c:pt>
                <c:pt idx="6673">
                  <c:v>16.292960326397218</c:v>
                </c:pt>
                <c:pt idx="6674">
                  <c:v>16.292960326397221</c:v>
                </c:pt>
                <c:pt idx="6675">
                  <c:v>16.292960326397225</c:v>
                </c:pt>
                <c:pt idx="6676">
                  <c:v>16.292960326397228</c:v>
                </c:pt>
                <c:pt idx="6677">
                  <c:v>16.292960326397228</c:v>
                </c:pt>
                <c:pt idx="6678">
                  <c:v>16.292960326397225</c:v>
                </c:pt>
                <c:pt idx="6679">
                  <c:v>16.292960326397228</c:v>
                </c:pt>
                <c:pt idx="6680">
                  <c:v>16.292960326397221</c:v>
                </c:pt>
                <c:pt idx="6681">
                  <c:v>16.292960326397232</c:v>
                </c:pt>
                <c:pt idx="6682">
                  <c:v>16.292960326397221</c:v>
                </c:pt>
                <c:pt idx="6683">
                  <c:v>16.292960326397225</c:v>
                </c:pt>
                <c:pt idx="6684">
                  <c:v>16.292960326397214</c:v>
                </c:pt>
                <c:pt idx="6685">
                  <c:v>16.292960326397214</c:v>
                </c:pt>
                <c:pt idx="6686">
                  <c:v>16.292960326397228</c:v>
                </c:pt>
                <c:pt idx="6687">
                  <c:v>16.292960326397232</c:v>
                </c:pt>
                <c:pt idx="6688">
                  <c:v>16.29296032639721</c:v>
                </c:pt>
                <c:pt idx="6689">
                  <c:v>16.292960326397218</c:v>
                </c:pt>
                <c:pt idx="6690">
                  <c:v>16.292960326397221</c:v>
                </c:pt>
                <c:pt idx="6691">
                  <c:v>16.292960326397214</c:v>
                </c:pt>
                <c:pt idx="6692">
                  <c:v>16.292960326397214</c:v>
                </c:pt>
                <c:pt idx="6693">
                  <c:v>16.292960326397221</c:v>
                </c:pt>
                <c:pt idx="6694">
                  <c:v>16.292960326397221</c:v>
                </c:pt>
                <c:pt idx="6695">
                  <c:v>16.292960326397225</c:v>
                </c:pt>
                <c:pt idx="6696">
                  <c:v>16.292960326397232</c:v>
                </c:pt>
                <c:pt idx="6697">
                  <c:v>16.292960326397225</c:v>
                </c:pt>
                <c:pt idx="6698">
                  <c:v>16.292960326397228</c:v>
                </c:pt>
                <c:pt idx="6699">
                  <c:v>16.292960326397221</c:v>
                </c:pt>
                <c:pt idx="6700">
                  <c:v>16.292960326397221</c:v>
                </c:pt>
                <c:pt idx="6701">
                  <c:v>16.292960326397225</c:v>
                </c:pt>
                <c:pt idx="6702">
                  <c:v>16.292960326397225</c:v>
                </c:pt>
                <c:pt idx="6703">
                  <c:v>16.292960326397221</c:v>
                </c:pt>
                <c:pt idx="6704">
                  <c:v>16.292960326397232</c:v>
                </c:pt>
                <c:pt idx="6705">
                  <c:v>16.292960326397218</c:v>
                </c:pt>
                <c:pt idx="6706">
                  <c:v>16.292960326397225</c:v>
                </c:pt>
                <c:pt idx="6707">
                  <c:v>16.292960326397221</c:v>
                </c:pt>
                <c:pt idx="6708">
                  <c:v>16.292960326397228</c:v>
                </c:pt>
                <c:pt idx="6709">
                  <c:v>16.292960326397214</c:v>
                </c:pt>
                <c:pt idx="6710">
                  <c:v>16.292960326397232</c:v>
                </c:pt>
                <c:pt idx="6711">
                  <c:v>16.292960326397221</c:v>
                </c:pt>
                <c:pt idx="6712">
                  <c:v>16.218100973589301</c:v>
                </c:pt>
                <c:pt idx="6713">
                  <c:v>16.218100973589287</c:v>
                </c:pt>
                <c:pt idx="6714">
                  <c:v>16.218100973589308</c:v>
                </c:pt>
                <c:pt idx="6715">
                  <c:v>16.218100973589294</c:v>
                </c:pt>
                <c:pt idx="6716">
                  <c:v>16.218100973589294</c:v>
                </c:pt>
                <c:pt idx="6717">
                  <c:v>16.218100973589312</c:v>
                </c:pt>
                <c:pt idx="6718">
                  <c:v>16.218100973589291</c:v>
                </c:pt>
                <c:pt idx="6719">
                  <c:v>16.218100973589291</c:v>
                </c:pt>
                <c:pt idx="6720">
                  <c:v>16.218100973589305</c:v>
                </c:pt>
                <c:pt idx="6721">
                  <c:v>16.218100973589301</c:v>
                </c:pt>
                <c:pt idx="6722">
                  <c:v>16.218100973589294</c:v>
                </c:pt>
                <c:pt idx="6723">
                  <c:v>16.218100973589305</c:v>
                </c:pt>
                <c:pt idx="6724">
                  <c:v>16.218100973589294</c:v>
                </c:pt>
                <c:pt idx="6725">
                  <c:v>16.218100973589301</c:v>
                </c:pt>
                <c:pt idx="6726">
                  <c:v>16.218100973589294</c:v>
                </c:pt>
                <c:pt idx="6727">
                  <c:v>16.218100973589301</c:v>
                </c:pt>
                <c:pt idx="6728">
                  <c:v>16.218100973589298</c:v>
                </c:pt>
                <c:pt idx="6729">
                  <c:v>16.218100973589298</c:v>
                </c:pt>
                <c:pt idx="6730">
                  <c:v>16.218100973589312</c:v>
                </c:pt>
                <c:pt idx="6731">
                  <c:v>16.218100973589298</c:v>
                </c:pt>
                <c:pt idx="6732">
                  <c:v>16.218100973589301</c:v>
                </c:pt>
                <c:pt idx="6733">
                  <c:v>16.218100973589294</c:v>
                </c:pt>
                <c:pt idx="6734">
                  <c:v>16.218100973589287</c:v>
                </c:pt>
                <c:pt idx="6735">
                  <c:v>16.218100973589294</c:v>
                </c:pt>
                <c:pt idx="6736">
                  <c:v>16.218100973589291</c:v>
                </c:pt>
                <c:pt idx="6737">
                  <c:v>16.218100973589308</c:v>
                </c:pt>
                <c:pt idx="6738">
                  <c:v>16.218100973589294</c:v>
                </c:pt>
                <c:pt idx="6739">
                  <c:v>16.218100973589294</c:v>
                </c:pt>
                <c:pt idx="6740">
                  <c:v>16.218100973589301</c:v>
                </c:pt>
                <c:pt idx="6741">
                  <c:v>16.218100973589291</c:v>
                </c:pt>
                <c:pt idx="6742">
                  <c:v>16.218100973589301</c:v>
                </c:pt>
                <c:pt idx="6743">
                  <c:v>16.218100973589298</c:v>
                </c:pt>
                <c:pt idx="6744">
                  <c:v>16.218100973589305</c:v>
                </c:pt>
                <c:pt idx="6745">
                  <c:v>16.218100973589305</c:v>
                </c:pt>
                <c:pt idx="6746">
                  <c:v>16.218100973589305</c:v>
                </c:pt>
                <c:pt idx="6747">
                  <c:v>16.218100973589308</c:v>
                </c:pt>
                <c:pt idx="6748">
                  <c:v>16.218100973589298</c:v>
                </c:pt>
                <c:pt idx="6749">
                  <c:v>16.218100973589291</c:v>
                </c:pt>
                <c:pt idx="6750">
                  <c:v>16.218100973589305</c:v>
                </c:pt>
                <c:pt idx="6751">
                  <c:v>16.218100973589298</c:v>
                </c:pt>
                <c:pt idx="6752">
                  <c:v>16.218100973589298</c:v>
                </c:pt>
                <c:pt idx="6753">
                  <c:v>16.218100973589298</c:v>
                </c:pt>
                <c:pt idx="6754">
                  <c:v>16.218100973589294</c:v>
                </c:pt>
                <c:pt idx="6755">
                  <c:v>16.218100973589298</c:v>
                </c:pt>
                <c:pt idx="6756">
                  <c:v>16.218100973589291</c:v>
                </c:pt>
                <c:pt idx="6757">
                  <c:v>16.218100973589312</c:v>
                </c:pt>
                <c:pt idx="6758">
                  <c:v>16.218100973589284</c:v>
                </c:pt>
                <c:pt idx="6759">
                  <c:v>16.218100973589294</c:v>
                </c:pt>
                <c:pt idx="6760">
                  <c:v>16.218100973589301</c:v>
                </c:pt>
                <c:pt idx="6761">
                  <c:v>16.218100973589298</c:v>
                </c:pt>
                <c:pt idx="6762">
                  <c:v>16.218100973589294</c:v>
                </c:pt>
                <c:pt idx="6763">
                  <c:v>16.218100973589308</c:v>
                </c:pt>
                <c:pt idx="6764">
                  <c:v>16.218100973589305</c:v>
                </c:pt>
                <c:pt idx="6765">
                  <c:v>16.218100973589305</c:v>
                </c:pt>
                <c:pt idx="6766">
                  <c:v>16.218100973589294</c:v>
                </c:pt>
                <c:pt idx="6767">
                  <c:v>16.218100973589287</c:v>
                </c:pt>
                <c:pt idx="6768">
                  <c:v>16.218100973589305</c:v>
                </c:pt>
                <c:pt idx="6769">
                  <c:v>16.218100973589305</c:v>
                </c:pt>
                <c:pt idx="6770">
                  <c:v>16.218100973589301</c:v>
                </c:pt>
                <c:pt idx="6771">
                  <c:v>16.218100973589291</c:v>
                </c:pt>
                <c:pt idx="6772">
                  <c:v>16.218100973589298</c:v>
                </c:pt>
                <c:pt idx="6773">
                  <c:v>16.218100973589294</c:v>
                </c:pt>
                <c:pt idx="6774">
                  <c:v>16.218100973589291</c:v>
                </c:pt>
                <c:pt idx="6775">
                  <c:v>16.218100973589298</c:v>
                </c:pt>
                <c:pt idx="6776">
                  <c:v>16.218100973589301</c:v>
                </c:pt>
                <c:pt idx="6777">
                  <c:v>16.218100973589291</c:v>
                </c:pt>
                <c:pt idx="6778">
                  <c:v>16.218100973589294</c:v>
                </c:pt>
                <c:pt idx="6779">
                  <c:v>16.218100973589294</c:v>
                </c:pt>
                <c:pt idx="6780">
                  <c:v>16.218100973589294</c:v>
                </c:pt>
                <c:pt idx="6781">
                  <c:v>16.218100973589301</c:v>
                </c:pt>
                <c:pt idx="6782">
                  <c:v>16.218100973589298</c:v>
                </c:pt>
                <c:pt idx="6783">
                  <c:v>16.218100973589298</c:v>
                </c:pt>
                <c:pt idx="6784">
                  <c:v>16.143585568264861</c:v>
                </c:pt>
                <c:pt idx="6785">
                  <c:v>16.14358556826485</c:v>
                </c:pt>
                <c:pt idx="6786">
                  <c:v>16.143585568264868</c:v>
                </c:pt>
                <c:pt idx="6787">
                  <c:v>16.143585568264861</c:v>
                </c:pt>
                <c:pt idx="6788">
                  <c:v>16.143585568264864</c:v>
                </c:pt>
                <c:pt idx="6789">
                  <c:v>16.143585568264861</c:v>
                </c:pt>
                <c:pt idx="6790">
                  <c:v>16.143585568264857</c:v>
                </c:pt>
                <c:pt idx="6791">
                  <c:v>16.143585568264871</c:v>
                </c:pt>
                <c:pt idx="6792">
                  <c:v>16.143585568264864</c:v>
                </c:pt>
                <c:pt idx="6793">
                  <c:v>16.143585568264868</c:v>
                </c:pt>
                <c:pt idx="6794">
                  <c:v>16.143585568264857</c:v>
                </c:pt>
                <c:pt idx="6795">
                  <c:v>16.143585568264864</c:v>
                </c:pt>
                <c:pt idx="6796">
                  <c:v>16.143585568264857</c:v>
                </c:pt>
                <c:pt idx="6797">
                  <c:v>16.143585568264864</c:v>
                </c:pt>
                <c:pt idx="6798">
                  <c:v>16.143585568264864</c:v>
                </c:pt>
                <c:pt idx="6799">
                  <c:v>16.143585568264857</c:v>
                </c:pt>
                <c:pt idx="6800">
                  <c:v>16.143585568264861</c:v>
                </c:pt>
                <c:pt idx="6801">
                  <c:v>16.143585568264864</c:v>
                </c:pt>
                <c:pt idx="6802">
                  <c:v>16.143585568264861</c:v>
                </c:pt>
                <c:pt idx="6803">
                  <c:v>16.143585568264868</c:v>
                </c:pt>
                <c:pt idx="6804">
                  <c:v>16.143585568264861</c:v>
                </c:pt>
                <c:pt idx="6805">
                  <c:v>16.143585568264868</c:v>
                </c:pt>
                <c:pt idx="6806">
                  <c:v>16.143585568264868</c:v>
                </c:pt>
                <c:pt idx="6807">
                  <c:v>16.143585568264868</c:v>
                </c:pt>
                <c:pt idx="6808">
                  <c:v>16.143585568264861</c:v>
                </c:pt>
                <c:pt idx="6809">
                  <c:v>16.143585568264861</c:v>
                </c:pt>
                <c:pt idx="6810">
                  <c:v>16.143585568264868</c:v>
                </c:pt>
                <c:pt idx="6811">
                  <c:v>16.143585568264861</c:v>
                </c:pt>
                <c:pt idx="6812">
                  <c:v>16.143585568264864</c:v>
                </c:pt>
                <c:pt idx="6813">
                  <c:v>16.143585568264864</c:v>
                </c:pt>
                <c:pt idx="6814">
                  <c:v>16.143585568264854</c:v>
                </c:pt>
                <c:pt idx="6815">
                  <c:v>16.143585568264864</c:v>
                </c:pt>
                <c:pt idx="6816">
                  <c:v>16.143585568264864</c:v>
                </c:pt>
                <c:pt idx="6817">
                  <c:v>16.143585568264861</c:v>
                </c:pt>
                <c:pt idx="6818">
                  <c:v>16.143585568264861</c:v>
                </c:pt>
                <c:pt idx="6819">
                  <c:v>16.143585568264857</c:v>
                </c:pt>
                <c:pt idx="6820">
                  <c:v>16.143585568264864</c:v>
                </c:pt>
                <c:pt idx="6821">
                  <c:v>16.143585568264861</c:v>
                </c:pt>
                <c:pt idx="6822">
                  <c:v>16.143585568264864</c:v>
                </c:pt>
                <c:pt idx="6823">
                  <c:v>16.143585568264864</c:v>
                </c:pt>
                <c:pt idx="6824">
                  <c:v>16.143585568264864</c:v>
                </c:pt>
                <c:pt idx="6825">
                  <c:v>16.143585568264854</c:v>
                </c:pt>
                <c:pt idx="6826">
                  <c:v>16.143585568264868</c:v>
                </c:pt>
                <c:pt idx="6827">
                  <c:v>16.143585568264864</c:v>
                </c:pt>
                <c:pt idx="6828">
                  <c:v>16.143585568264864</c:v>
                </c:pt>
                <c:pt idx="6829">
                  <c:v>16.143585568264868</c:v>
                </c:pt>
                <c:pt idx="6830">
                  <c:v>16.143585568264868</c:v>
                </c:pt>
                <c:pt idx="6831">
                  <c:v>16.143585568264861</c:v>
                </c:pt>
                <c:pt idx="6832">
                  <c:v>16.143585568264871</c:v>
                </c:pt>
                <c:pt idx="6833">
                  <c:v>16.143585568264879</c:v>
                </c:pt>
                <c:pt idx="6834">
                  <c:v>16.143585568264857</c:v>
                </c:pt>
                <c:pt idx="6835">
                  <c:v>16.143585568264871</c:v>
                </c:pt>
                <c:pt idx="6836">
                  <c:v>16.143585568264864</c:v>
                </c:pt>
                <c:pt idx="6837">
                  <c:v>16.143585568264868</c:v>
                </c:pt>
                <c:pt idx="6838">
                  <c:v>16.143585568264864</c:v>
                </c:pt>
                <c:pt idx="6839">
                  <c:v>16.143585568264864</c:v>
                </c:pt>
                <c:pt idx="6840">
                  <c:v>16.143585568264868</c:v>
                </c:pt>
                <c:pt idx="6841">
                  <c:v>16.143585568264861</c:v>
                </c:pt>
                <c:pt idx="6842">
                  <c:v>16.143585568264857</c:v>
                </c:pt>
                <c:pt idx="6843">
                  <c:v>16.143585568264871</c:v>
                </c:pt>
                <c:pt idx="6844">
                  <c:v>16.143585568264854</c:v>
                </c:pt>
                <c:pt idx="6845">
                  <c:v>16.143585568264871</c:v>
                </c:pt>
                <c:pt idx="6846">
                  <c:v>16.143585568264857</c:v>
                </c:pt>
                <c:pt idx="6847">
                  <c:v>16.143585568264864</c:v>
                </c:pt>
                <c:pt idx="6848">
                  <c:v>16.143585568264861</c:v>
                </c:pt>
                <c:pt idx="6849">
                  <c:v>16.143585568264861</c:v>
                </c:pt>
                <c:pt idx="6850">
                  <c:v>16.143585568264861</c:v>
                </c:pt>
                <c:pt idx="6851">
                  <c:v>16.143585568264868</c:v>
                </c:pt>
                <c:pt idx="6852">
                  <c:v>16.143585568264871</c:v>
                </c:pt>
                <c:pt idx="6853">
                  <c:v>16.143585568264864</c:v>
                </c:pt>
                <c:pt idx="6854">
                  <c:v>16.143585568264868</c:v>
                </c:pt>
                <c:pt idx="6855">
                  <c:v>16.143585568264861</c:v>
                </c:pt>
                <c:pt idx="6856">
                  <c:v>16.143585568264854</c:v>
                </c:pt>
                <c:pt idx="6857">
                  <c:v>16.06941253012878</c:v>
                </c:pt>
                <c:pt idx="6858">
                  <c:v>16.069412530128769</c:v>
                </c:pt>
                <c:pt idx="6859">
                  <c:v>16.069412530128783</c:v>
                </c:pt>
                <c:pt idx="6860">
                  <c:v>16.069412530128769</c:v>
                </c:pt>
                <c:pt idx="6861">
                  <c:v>16.069412530128769</c:v>
                </c:pt>
                <c:pt idx="6862">
                  <c:v>16.069412530128773</c:v>
                </c:pt>
                <c:pt idx="6863">
                  <c:v>16.06941253012878</c:v>
                </c:pt>
                <c:pt idx="6864">
                  <c:v>16.069412530128776</c:v>
                </c:pt>
                <c:pt idx="6865">
                  <c:v>16.069412530128783</c:v>
                </c:pt>
                <c:pt idx="6866">
                  <c:v>16.069412530128776</c:v>
                </c:pt>
                <c:pt idx="6867">
                  <c:v>16.069412530128776</c:v>
                </c:pt>
                <c:pt idx="6868">
                  <c:v>16.06941253012878</c:v>
                </c:pt>
                <c:pt idx="6869">
                  <c:v>16.069412530128766</c:v>
                </c:pt>
                <c:pt idx="6870">
                  <c:v>16.069412530128783</c:v>
                </c:pt>
                <c:pt idx="6871">
                  <c:v>16.069412530128783</c:v>
                </c:pt>
                <c:pt idx="6872">
                  <c:v>16.069412530128776</c:v>
                </c:pt>
                <c:pt idx="6873">
                  <c:v>16.069412530128783</c:v>
                </c:pt>
                <c:pt idx="6874">
                  <c:v>16.06941253012878</c:v>
                </c:pt>
                <c:pt idx="6875">
                  <c:v>16.069412530128773</c:v>
                </c:pt>
                <c:pt idx="6876">
                  <c:v>16.069412530128776</c:v>
                </c:pt>
                <c:pt idx="6877">
                  <c:v>16.06941253012878</c:v>
                </c:pt>
                <c:pt idx="6878">
                  <c:v>16.069412530128769</c:v>
                </c:pt>
                <c:pt idx="6879">
                  <c:v>16.06941253012878</c:v>
                </c:pt>
                <c:pt idx="6880">
                  <c:v>16.06941253012878</c:v>
                </c:pt>
                <c:pt idx="6881">
                  <c:v>16.069412530128769</c:v>
                </c:pt>
                <c:pt idx="6882">
                  <c:v>16.069412530128769</c:v>
                </c:pt>
                <c:pt idx="6883">
                  <c:v>16.069412530128773</c:v>
                </c:pt>
                <c:pt idx="6884">
                  <c:v>16.069412530128769</c:v>
                </c:pt>
                <c:pt idx="6885">
                  <c:v>16.069412530128783</c:v>
                </c:pt>
                <c:pt idx="6886">
                  <c:v>16.069412530128773</c:v>
                </c:pt>
                <c:pt idx="6887">
                  <c:v>16.06941253012878</c:v>
                </c:pt>
                <c:pt idx="6888">
                  <c:v>16.06941253012878</c:v>
                </c:pt>
                <c:pt idx="6889">
                  <c:v>16.069412530128783</c:v>
                </c:pt>
                <c:pt idx="6890">
                  <c:v>16.069412530128769</c:v>
                </c:pt>
                <c:pt idx="6891">
                  <c:v>16.069412530128769</c:v>
                </c:pt>
                <c:pt idx="6892">
                  <c:v>16.06941253012878</c:v>
                </c:pt>
                <c:pt idx="6893">
                  <c:v>16.069412530128773</c:v>
                </c:pt>
                <c:pt idx="6894">
                  <c:v>16.069412530128783</c:v>
                </c:pt>
                <c:pt idx="6895">
                  <c:v>16.069412530128776</c:v>
                </c:pt>
                <c:pt idx="6896">
                  <c:v>16.069412530128766</c:v>
                </c:pt>
                <c:pt idx="6897">
                  <c:v>16.06941253012878</c:v>
                </c:pt>
                <c:pt idx="6898">
                  <c:v>16.069412530128773</c:v>
                </c:pt>
                <c:pt idx="6899">
                  <c:v>16.069412530128773</c:v>
                </c:pt>
                <c:pt idx="6900">
                  <c:v>16.069412530128776</c:v>
                </c:pt>
                <c:pt idx="6901">
                  <c:v>16.069412530128773</c:v>
                </c:pt>
                <c:pt idx="6902">
                  <c:v>16.069412530128773</c:v>
                </c:pt>
                <c:pt idx="6903">
                  <c:v>16.069412530128773</c:v>
                </c:pt>
                <c:pt idx="6904">
                  <c:v>16.069412530128769</c:v>
                </c:pt>
                <c:pt idx="6905">
                  <c:v>16.069412530128769</c:v>
                </c:pt>
                <c:pt idx="6906">
                  <c:v>16.06941253012878</c:v>
                </c:pt>
                <c:pt idx="6907">
                  <c:v>16.069412530128766</c:v>
                </c:pt>
                <c:pt idx="6908">
                  <c:v>16.069412530128769</c:v>
                </c:pt>
                <c:pt idx="6909">
                  <c:v>16.06941253012878</c:v>
                </c:pt>
                <c:pt idx="6910">
                  <c:v>16.06941253012878</c:v>
                </c:pt>
                <c:pt idx="6911">
                  <c:v>16.069412530128776</c:v>
                </c:pt>
                <c:pt idx="6912">
                  <c:v>16.069412530128773</c:v>
                </c:pt>
                <c:pt idx="6913">
                  <c:v>16.069412530128773</c:v>
                </c:pt>
                <c:pt idx="6914">
                  <c:v>16.069412530128769</c:v>
                </c:pt>
                <c:pt idx="6915">
                  <c:v>16.069412530128773</c:v>
                </c:pt>
                <c:pt idx="6916">
                  <c:v>16.069412530128769</c:v>
                </c:pt>
                <c:pt idx="6917">
                  <c:v>16.069412530128766</c:v>
                </c:pt>
                <c:pt idx="6918">
                  <c:v>16.069412530128773</c:v>
                </c:pt>
                <c:pt idx="6919">
                  <c:v>16.069412530128762</c:v>
                </c:pt>
                <c:pt idx="6920">
                  <c:v>16.069412530128773</c:v>
                </c:pt>
                <c:pt idx="6921">
                  <c:v>16.069412530128766</c:v>
                </c:pt>
                <c:pt idx="6922">
                  <c:v>16.06941253012878</c:v>
                </c:pt>
                <c:pt idx="6923">
                  <c:v>16.069412530128769</c:v>
                </c:pt>
                <c:pt idx="6924">
                  <c:v>16.069412530128783</c:v>
                </c:pt>
                <c:pt idx="6925">
                  <c:v>16.069412530128769</c:v>
                </c:pt>
                <c:pt idx="6926">
                  <c:v>16.069412530128773</c:v>
                </c:pt>
                <c:pt idx="6927">
                  <c:v>16.069412530128776</c:v>
                </c:pt>
                <c:pt idx="6928">
                  <c:v>16.06941253012878</c:v>
                </c:pt>
                <c:pt idx="6929">
                  <c:v>16.06941253012878</c:v>
                </c:pt>
                <c:pt idx="6930">
                  <c:v>16.069412530128773</c:v>
                </c:pt>
                <c:pt idx="6931">
                  <c:v>16.069412530128769</c:v>
                </c:pt>
                <c:pt idx="6932">
                  <c:v>15.995580286146685</c:v>
                </c:pt>
                <c:pt idx="6933">
                  <c:v>15.995580286146694</c:v>
                </c:pt>
                <c:pt idx="6934">
                  <c:v>15.995580286146694</c:v>
                </c:pt>
                <c:pt idx="6935">
                  <c:v>15.995580286146691</c:v>
                </c:pt>
                <c:pt idx="6936">
                  <c:v>15.995580286146696</c:v>
                </c:pt>
                <c:pt idx="6937">
                  <c:v>15.995580286146705</c:v>
                </c:pt>
                <c:pt idx="6938">
                  <c:v>15.995580286146696</c:v>
                </c:pt>
                <c:pt idx="6939">
                  <c:v>15.995580286146692</c:v>
                </c:pt>
                <c:pt idx="6940">
                  <c:v>15.995580286146692</c:v>
                </c:pt>
                <c:pt idx="6941">
                  <c:v>15.995580286146694</c:v>
                </c:pt>
                <c:pt idx="6942">
                  <c:v>15.995580286146687</c:v>
                </c:pt>
                <c:pt idx="6943">
                  <c:v>15.995580286146696</c:v>
                </c:pt>
                <c:pt idx="6944">
                  <c:v>15.995580286146685</c:v>
                </c:pt>
                <c:pt idx="6945">
                  <c:v>15.995580286146694</c:v>
                </c:pt>
                <c:pt idx="6946">
                  <c:v>15.995580286146694</c:v>
                </c:pt>
                <c:pt idx="6947">
                  <c:v>15.995580286146692</c:v>
                </c:pt>
                <c:pt idx="6948">
                  <c:v>15.995580286146687</c:v>
                </c:pt>
                <c:pt idx="6949">
                  <c:v>15.995580286146694</c:v>
                </c:pt>
                <c:pt idx="6950">
                  <c:v>15.995580286146689</c:v>
                </c:pt>
                <c:pt idx="6951">
                  <c:v>15.995580286146689</c:v>
                </c:pt>
                <c:pt idx="6952">
                  <c:v>15.995580286146692</c:v>
                </c:pt>
                <c:pt idx="6953">
                  <c:v>15.995580286146685</c:v>
                </c:pt>
                <c:pt idx="6954">
                  <c:v>15.995580286146696</c:v>
                </c:pt>
                <c:pt idx="6955">
                  <c:v>15.995580286146685</c:v>
                </c:pt>
                <c:pt idx="6956">
                  <c:v>15.995580286146689</c:v>
                </c:pt>
                <c:pt idx="6957">
                  <c:v>15.995580286146691</c:v>
                </c:pt>
                <c:pt idx="6958">
                  <c:v>15.995580286146696</c:v>
                </c:pt>
                <c:pt idx="6959">
                  <c:v>15.995580286146698</c:v>
                </c:pt>
                <c:pt idx="6960">
                  <c:v>15.995580286146689</c:v>
                </c:pt>
                <c:pt idx="6961">
                  <c:v>15.995580286146689</c:v>
                </c:pt>
                <c:pt idx="6962">
                  <c:v>15.995580286146692</c:v>
                </c:pt>
                <c:pt idx="6963">
                  <c:v>15.995580286146694</c:v>
                </c:pt>
                <c:pt idx="6964">
                  <c:v>15.995580286146692</c:v>
                </c:pt>
                <c:pt idx="6965">
                  <c:v>15.995580286146694</c:v>
                </c:pt>
                <c:pt idx="6966">
                  <c:v>15.995580286146682</c:v>
                </c:pt>
                <c:pt idx="6967">
                  <c:v>15.995580286146689</c:v>
                </c:pt>
                <c:pt idx="6968">
                  <c:v>15.995580286146694</c:v>
                </c:pt>
                <c:pt idx="6969">
                  <c:v>15.995580286146703</c:v>
                </c:pt>
                <c:pt idx="6970">
                  <c:v>15.995580286146691</c:v>
                </c:pt>
                <c:pt idx="6971">
                  <c:v>15.995580286146696</c:v>
                </c:pt>
                <c:pt idx="6972">
                  <c:v>15.995580286146685</c:v>
                </c:pt>
                <c:pt idx="6973">
                  <c:v>15.995580286146689</c:v>
                </c:pt>
                <c:pt idx="6974">
                  <c:v>15.995580286146689</c:v>
                </c:pt>
                <c:pt idx="6975">
                  <c:v>15.995580286146701</c:v>
                </c:pt>
                <c:pt idx="6976">
                  <c:v>15.995580286146694</c:v>
                </c:pt>
                <c:pt idx="6977">
                  <c:v>15.995580286146694</c:v>
                </c:pt>
                <c:pt idx="6978">
                  <c:v>15.995580286146698</c:v>
                </c:pt>
                <c:pt idx="6979">
                  <c:v>15.995580286146701</c:v>
                </c:pt>
                <c:pt idx="6980">
                  <c:v>15.995580286146694</c:v>
                </c:pt>
                <c:pt idx="6981">
                  <c:v>15.99558028614668</c:v>
                </c:pt>
                <c:pt idx="6982">
                  <c:v>15.995580286146689</c:v>
                </c:pt>
                <c:pt idx="6983">
                  <c:v>15.995580286146705</c:v>
                </c:pt>
                <c:pt idx="6984">
                  <c:v>15.995580286146685</c:v>
                </c:pt>
                <c:pt idx="6985">
                  <c:v>15.995580286146692</c:v>
                </c:pt>
                <c:pt idx="6986">
                  <c:v>15.995580286146689</c:v>
                </c:pt>
                <c:pt idx="6987">
                  <c:v>15.995580286146691</c:v>
                </c:pt>
                <c:pt idx="6988">
                  <c:v>15.995580286146691</c:v>
                </c:pt>
                <c:pt idx="6989">
                  <c:v>15.995580286146694</c:v>
                </c:pt>
                <c:pt idx="6990">
                  <c:v>15.995580286146694</c:v>
                </c:pt>
                <c:pt idx="6991">
                  <c:v>15.995580286146692</c:v>
                </c:pt>
                <c:pt idx="6992">
                  <c:v>15.995580286146687</c:v>
                </c:pt>
                <c:pt idx="6993">
                  <c:v>15.995580286146691</c:v>
                </c:pt>
                <c:pt idx="6994">
                  <c:v>15.995580286146687</c:v>
                </c:pt>
                <c:pt idx="6995">
                  <c:v>15.995580286146694</c:v>
                </c:pt>
                <c:pt idx="6996">
                  <c:v>15.995580286146694</c:v>
                </c:pt>
                <c:pt idx="6997">
                  <c:v>15.995580286146689</c:v>
                </c:pt>
                <c:pt idx="6998">
                  <c:v>15.995580286146687</c:v>
                </c:pt>
                <c:pt idx="6999">
                  <c:v>15.995580286146698</c:v>
                </c:pt>
                <c:pt idx="7000">
                  <c:v>15.995580286146689</c:v>
                </c:pt>
                <c:pt idx="7001">
                  <c:v>15.9220872705117</c:v>
                </c:pt>
                <c:pt idx="7002">
                  <c:v>15.92208727051171</c:v>
                </c:pt>
                <c:pt idx="7003">
                  <c:v>15.922087270511714</c:v>
                </c:pt>
                <c:pt idx="7004">
                  <c:v>15.922087270511712</c:v>
                </c:pt>
                <c:pt idx="7005">
                  <c:v>15.922087270511701</c:v>
                </c:pt>
                <c:pt idx="7006">
                  <c:v>15.922087270511705</c:v>
                </c:pt>
                <c:pt idx="7007">
                  <c:v>15.922087270511708</c:v>
                </c:pt>
                <c:pt idx="7008">
                  <c:v>15.922087270511707</c:v>
                </c:pt>
                <c:pt idx="7009">
                  <c:v>15.922087270511707</c:v>
                </c:pt>
                <c:pt idx="7010">
                  <c:v>15.922087270511708</c:v>
                </c:pt>
                <c:pt idx="7011">
                  <c:v>15.922087270511703</c:v>
                </c:pt>
                <c:pt idx="7012">
                  <c:v>15.92208727051171</c:v>
                </c:pt>
                <c:pt idx="7013">
                  <c:v>15.922087270511708</c:v>
                </c:pt>
                <c:pt idx="7014">
                  <c:v>15.922087270511708</c:v>
                </c:pt>
                <c:pt idx="7015">
                  <c:v>15.922087270511707</c:v>
                </c:pt>
                <c:pt idx="7016">
                  <c:v>15.92208727051171</c:v>
                </c:pt>
                <c:pt idx="7017">
                  <c:v>15.922087270511703</c:v>
                </c:pt>
                <c:pt idx="7018">
                  <c:v>15.92208727051171</c:v>
                </c:pt>
                <c:pt idx="7019">
                  <c:v>15.922087270511703</c:v>
                </c:pt>
                <c:pt idx="7020">
                  <c:v>15.922087270511705</c:v>
                </c:pt>
                <c:pt idx="7021">
                  <c:v>15.922087270511701</c:v>
                </c:pt>
                <c:pt idx="7022">
                  <c:v>15.92208727051171</c:v>
                </c:pt>
                <c:pt idx="7023">
                  <c:v>15.922087270511694</c:v>
                </c:pt>
                <c:pt idx="7024">
                  <c:v>15.922087270511703</c:v>
                </c:pt>
                <c:pt idx="7025">
                  <c:v>15.922087270511717</c:v>
                </c:pt>
                <c:pt idx="7026">
                  <c:v>15.922087270511703</c:v>
                </c:pt>
                <c:pt idx="7027">
                  <c:v>15.922087270511707</c:v>
                </c:pt>
                <c:pt idx="7028">
                  <c:v>15.922087270511698</c:v>
                </c:pt>
                <c:pt idx="7029">
                  <c:v>15.922087270511707</c:v>
                </c:pt>
                <c:pt idx="7030">
                  <c:v>15.922087270511705</c:v>
                </c:pt>
                <c:pt idx="7031">
                  <c:v>15.922087270511707</c:v>
                </c:pt>
                <c:pt idx="7032">
                  <c:v>15.922087270511707</c:v>
                </c:pt>
                <c:pt idx="7033">
                  <c:v>15.922087270511705</c:v>
                </c:pt>
                <c:pt idx="7034">
                  <c:v>15.92208727051171</c:v>
                </c:pt>
                <c:pt idx="7035">
                  <c:v>15.92208727051171</c:v>
                </c:pt>
                <c:pt idx="7036">
                  <c:v>15.922087270511701</c:v>
                </c:pt>
                <c:pt idx="7037">
                  <c:v>15.9220872705117</c:v>
                </c:pt>
                <c:pt idx="7038">
                  <c:v>15.922087270511716</c:v>
                </c:pt>
                <c:pt idx="7039">
                  <c:v>15.922087270511705</c:v>
                </c:pt>
                <c:pt idx="7040">
                  <c:v>15.9220872705117</c:v>
                </c:pt>
                <c:pt idx="7041">
                  <c:v>15.922087270511705</c:v>
                </c:pt>
                <c:pt idx="7042">
                  <c:v>15.9220872705117</c:v>
                </c:pt>
                <c:pt idx="7043">
                  <c:v>15.922087270511703</c:v>
                </c:pt>
                <c:pt idx="7044">
                  <c:v>15.922087270511703</c:v>
                </c:pt>
                <c:pt idx="7045">
                  <c:v>15.922087270511717</c:v>
                </c:pt>
                <c:pt idx="7046">
                  <c:v>15.922087270511712</c:v>
                </c:pt>
                <c:pt idx="7047">
                  <c:v>15.922087270511701</c:v>
                </c:pt>
                <c:pt idx="7048">
                  <c:v>15.922087270511698</c:v>
                </c:pt>
                <c:pt idx="7049">
                  <c:v>15.92208727051171</c:v>
                </c:pt>
                <c:pt idx="7050">
                  <c:v>15.922087270511705</c:v>
                </c:pt>
                <c:pt idx="7051">
                  <c:v>15.92208727051171</c:v>
                </c:pt>
                <c:pt idx="7052">
                  <c:v>15.922087270511708</c:v>
                </c:pt>
                <c:pt idx="7053">
                  <c:v>15.922087270511705</c:v>
                </c:pt>
                <c:pt idx="7054">
                  <c:v>15.922087270511698</c:v>
                </c:pt>
                <c:pt idx="7055">
                  <c:v>15.9220872705117</c:v>
                </c:pt>
                <c:pt idx="7056">
                  <c:v>15.922087270511714</c:v>
                </c:pt>
                <c:pt idx="7057">
                  <c:v>15.922087270511701</c:v>
                </c:pt>
                <c:pt idx="7058">
                  <c:v>15.9220872705117</c:v>
                </c:pt>
                <c:pt idx="7059">
                  <c:v>15.922087270511698</c:v>
                </c:pt>
                <c:pt idx="7060">
                  <c:v>15.922087270511701</c:v>
                </c:pt>
                <c:pt idx="7061">
                  <c:v>15.922087270511703</c:v>
                </c:pt>
                <c:pt idx="7062">
                  <c:v>15.922087270511719</c:v>
                </c:pt>
                <c:pt idx="7063">
                  <c:v>15.922087270511716</c:v>
                </c:pt>
                <c:pt idx="7064">
                  <c:v>15.92208727051171</c:v>
                </c:pt>
                <c:pt idx="7065">
                  <c:v>15.922087270511708</c:v>
                </c:pt>
                <c:pt idx="7066">
                  <c:v>15.922087270511716</c:v>
                </c:pt>
                <c:pt idx="7067">
                  <c:v>15.848931924611129</c:v>
                </c:pt>
                <c:pt idx="7068">
                  <c:v>15.848931924611124</c:v>
                </c:pt>
                <c:pt idx="7069">
                  <c:v>15.84893192461112</c:v>
                </c:pt>
                <c:pt idx="7070">
                  <c:v>15.848931924611124</c:v>
                </c:pt>
                <c:pt idx="7071">
                  <c:v>15.848931924611122</c:v>
                </c:pt>
                <c:pt idx="7072">
                  <c:v>15.848931924611119</c:v>
                </c:pt>
                <c:pt idx="7073">
                  <c:v>15.848931924611136</c:v>
                </c:pt>
                <c:pt idx="7074">
                  <c:v>15.848931924611133</c:v>
                </c:pt>
                <c:pt idx="7075">
                  <c:v>15.848931924611122</c:v>
                </c:pt>
                <c:pt idx="7076">
                  <c:v>15.848931924611131</c:v>
                </c:pt>
                <c:pt idx="7077">
                  <c:v>15.848931924611128</c:v>
                </c:pt>
                <c:pt idx="7078">
                  <c:v>15.848931924611136</c:v>
                </c:pt>
                <c:pt idx="7079">
                  <c:v>15.848931924611128</c:v>
                </c:pt>
                <c:pt idx="7080">
                  <c:v>15.848931924611131</c:v>
                </c:pt>
                <c:pt idx="7081">
                  <c:v>15.848931924611136</c:v>
                </c:pt>
                <c:pt idx="7082">
                  <c:v>15.848931924611128</c:v>
                </c:pt>
                <c:pt idx="7083">
                  <c:v>15.848931924611128</c:v>
                </c:pt>
                <c:pt idx="7084">
                  <c:v>15.848931924611126</c:v>
                </c:pt>
                <c:pt idx="7085">
                  <c:v>15.848931924611126</c:v>
                </c:pt>
                <c:pt idx="7086">
                  <c:v>15.84893192461112</c:v>
                </c:pt>
                <c:pt idx="7087">
                  <c:v>15.848931924611128</c:v>
                </c:pt>
                <c:pt idx="7088">
                  <c:v>15.848931924611131</c:v>
                </c:pt>
                <c:pt idx="7089">
                  <c:v>15.848931924611138</c:v>
                </c:pt>
                <c:pt idx="7090">
                  <c:v>15.84893192461112</c:v>
                </c:pt>
                <c:pt idx="7091">
                  <c:v>15.848931924611129</c:v>
                </c:pt>
                <c:pt idx="7092">
                  <c:v>15.848931924611126</c:v>
                </c:pt>
                <c:pt idx="7093">
                  <c:v>15.848931924611122</c:v>
                </c:pt>
                <c:pt idx="7094">
                  <c:v>15.848931924611129</c:v>
                </c:pt>
                <c:pt idx="7095">
                  <c:v>15.848931924611129</c:v>
                </c:pt>
                <c:pt idx="7096">
                  <c:v>15.848931924611128</c:v>
                </c:pt>
                <c:pt idx="7097">
                  <c:v>15.848931924611135</c:v>
                </c:pt>
                <c:pt idx="7098">
                  <c:v>15.848931924611131</c:v>
                </c:pt>
                <c:pt idx="7099">
                  <c:v>15.848931924611135</c:v>
                </c:pt>
                <c:pt idx="7100">
                  <c:v>15.848931924611124</c:v>
                </c:pt>
                <c:pt idx="7101">
                  <c:v>15.848931924611135</c:v>
                </c:pt>
                <c:pt idx="7102">
                  <c:v>15.848931924611129</c:v>
                </c:pt>
                <c:pt idx="7103">
                  <c:v>15.848931924611119</c:v>
                </c:pt>
                <c:pt idx="7104">
                  <c:v>15.848931924611124</c:v>
                </c:pt>
                <c:pt idx="7105">
                  <c:v>15.848931924611126</c:v>
                </c:pt>
                <c:pt idx="7106">
                  <c:v>15.848931924611124</c:v>
                </c:pt>
                <c:pt idx="7107">
                  <c:v>15.848931924611131</c:v>
                </c:pt>
                <c:pt idx="7108">
                  <c:v>15.848931924611126</c:v>
                </c:pt>
                <c:pt idx="7109">
                  <c:v>15.848931924611135</c:v>
                </c:pt>
                <c:pt idx="7110">
                  <c:v>15.848931924611128</c:v>
                </c:pt>
                <c:pt idx="7111">
                  <c:v>15.84893192461112</c:v>
                </c:pt>
                <c:pt idx="7112">
                  <c:v>15.848931924611124</c:v>
                </c:pt>
                <c:pt idx="7113">
                  <c:v>15.848931924611129</c:v>
                </c:pt>
                <c:pt idx="7114">
                  <c:v>15.848931924611128</c:v>
                </c:pt>
                <c:pt idx="7115">
                  <c:v>15.848931924611131</c:v>
                </c:pt>
                <c:pt idx="7116">
                  <c:v>15.848931924611122</c:v>
                </c:pt>
                <c:pt idx="7117">
                  <c:v>15.848931924611119</c:v>
                </c:pt>
                <c:pt idx="7118">
                  <c:v>15.848931924611131</c:v>
                </c:pt>
                <c:pt idx="7119">
                  <c:v>15.848931924611124</c:v>
                </c:pt>
                <c:pt idx="7120">
                  <c:v>15.848931924611131</c:v>
                </c:pt>
                <c:pt idx="7121">
                  <c:v>15.84893192461112</c:v>
                </c:pt>
                <c:pt idx="7122">
                  <c:v>15.848931924611126</c:v>
                </c:pt>
                <c:pt idx="7123">
                  <c:v>15.84893192461114</c:v>
                </c:pt>
                <c:pt idx="7124">
                  <c:v>15.848931924611142</c:v>
                </c:pt>
                <c:pt idx="7125">
                  <c:v>15.848931924611131</c:v>
                </c:pt>
                <c:pt idx="7126">
                  <c:v>15.848931924611131</c:v>
                </c:pt>
                <c:pt idx="7127">
                  <c:v>15.848931924611133</c:v>
                </c:pt>
                <c:pt idx="7128">
                  <c:v>15.84893192461112</c:v>
                </c:pt>
                <c:pt idx="7129">
                  <c:v>15.848931924611126</c:v>
                </c:pt>
                <c:pt idx="7130">
                  <c:v>15.848931924611129</c:v>
                </c:pt>
                <c:pt idx="7131">
                  <c:v>15.848931924611124</c:v>
                </c:pt>
                <c:pt idx="7132">
                  <c:v>15.848931924611135</c:v>
                </c:pt>
                <c:pt idx="7133">
                  <c:v>15.848931924611129</c:v>
                </c:pt>
                <c:pt idx="7134">
                  <c:v>15.848931924611124</c:v>
                </c:pt>
                <c:pt idx="7135">
                  <c:v>15.848931924611133</c:v>
                </c:pt>
                <c:pt idx="7136">
                  <c:v>15.848931924611126</c:v>
                </c:pt>
                <c:pt idx="7137">
                  <c:v>15.848931924611129</c:v>
                </c:pt>
                <c:pt idx="7138">
                  <c:v>15.848931924611135</c:v>
                </c:pt>
                <c:pt idx="7139">
                  <c:v>15.848931924611128</c:v>
                </c:pt>
                <c:pt idx="7140">
                  <c:v>15.848931924611122</c:v>
                </c:pt>
                <c:pt idx="7141">
                  <c:v>15.848931924611138</c:v>
                </c:pt>
                <c:pt idx="7142">
                  <c:v>15.848931924611131</c:v>
                </c:pt>
                <c:pt idx="7143">
                  <c:v>15.848931924611124</c:v>
                </c:pt>
                <c:pt idx="7144">
                  <c:v>15.848931924611131</c:v>
                </c:pt>
                <c:pt idx="7145">
                  <c:v>15.848931924611131</c:v>
                </c:pt>
                <c:pt idx="7146">
                  <c:v>15.848931924611122</c:v>
                </c:pt>
                <c:pt idx="7147">
                  <c:v>15.848931924611129</c:v>
                </c:pt>
                <c:pt idx="7148">
                  <c:v>15.848931924611133</c:v>
                </c:pt>
                <c:pt idx="7149">
                  <c:v>15.848931924611126</c:v>
                </c:pt>
                <c:pt idx="7150">
                  <c:v>15.848931924611133</c:v>
                </c:pt>
                <c:pt idx="7151">
                  <c:v>15.848931924611128</c:v>
                </c:pt>
                <c:pt idx="7152">
                  <c:v>15.848931924611126</c:v>
                </c:pt>
                <c:pt idx="7153">
                  <c:v>15.776112696993478</c:v>
                </c:pt>
                <c:pt idx="7154">
                  <c:v>15.776112696993479</c:v>
                </c:pt>
                <c:pt idx="7155">
                  <c:v>15.776112696993474</c:v>
                </c:pt>
                <c:pt idx="7156">
                  <c:v>15.776112696993478</c:v>
                </c:pt>
                <c:pt idx="7157">
                  <c:v>15.776112696993486</c:v>
                </c:pt>
                <c:pt idx="7158">
                  <c:v>15.776112696993479</c:v>
                </c:pt>
                <c:pt idx="7159">
                  <c:v>15.776112696993488</c:v>
                </c:pt>
                <c:pt idx="7160">
                  <c:v>15.776112696993469</c:v>
                </c:pt>
                <c:pt idx="7161">
                  <c:v>15.776112696993474</c:v>
                </c:pt>
                <c:pt idx="7162">
                  <c:v>15.776112696993478</c:v>
                </c:pt>
                <c:pt idx="7163">
                  <c:v>15.776112696993476</c:v>
                </c:pt>
                <c:pt idx="7164">
                  <c:v>15.776112696993483</c:v>
                </c:pt>
                <c:pt idx="7165">
                  <c:v>15.776112696993483</c:v>
                </c:pt>
                <c:pt idx="7166">
                  <c:v>15.776112696993476</c:v>
                </c:pt>
                <c:pt idx="7167">
                  <c:v>15.776112696993478</c:v>
                </c:pt>
                <c:pt idx="7168">
                  <c:v>15.776112696993479</c:v>
                </c:pt>
                <c:pt idx="7169">
                  <c:v>15.776112696993483</c:v>
                </c:pt>
                <c:pt idx="7170">
                  <c:v>15.776112696993481</c:v>
                </c:pt>
                <c:pt idx="7171">
                  <c:v>15.776112696993478</c:v>
                </c:pt>
                <c:pt idx="7172">
                  <c:v>15.776112696993488</c:v>
                </c:pt>
                <c:pt idx="7173">
                  <c:v>15.776112696993488</c:v>
                </c:pt>
                <c:pt idx="7174">
                  <c:v>15.776112696993495</c:v>
                </c:pt>
                <c:pt idx="7175">
                  <c:v>15.776112696993481</c:v>
                </c:pt>
                <c:pt idx="7176">
                  <c:v>15.776112696993476</c:v>
                </c:pt>
                <c:pt idx="7177">
                  <c:v>15.776112696993481</c:v>
                </c:pt>
                <c:pt idx="7178">
                  <c:v>15.776112696993486</c:v>
                </c:pt>
                <c:pt idx="7179">
                  <c:v>15.776112696993483</c:v>
                </c:pt>
                <c:pt idx="7180">
                  <c:v>15.776112696993481</c:v>
                </c:pt>
                <c:pt idx="7181">
                  <c:v>15.776112696993478</c:v>
                </c:pt>
                <c:pt idx="7182">
                  <c:v>15.776112696993492</c:v>
                </c:pt>
                <c:pt idx="7183">
                  <c:v>15.776112696993485</c:v>
                </c:pt>
                <c:pt idx="7184">
                  <c:v>15.776112696993488</c:v>
                </c:pt>
                <c:pt idx="7185">
                  <c:v>15.776112696993481</c:v>
                </c:pt>
                <c:pt idx="7186">
                  <c:v>15.776112696993486</c:v>
                </c:pt>
                <c:pt idx="7187">
                  <c:v>15.776112696993481</c:v>
                </c:pt>
                <c:pt idx="7188">
                  <c:v>15.776112696993472</c:v>
                </c:pt>
                <c:pt idx="7189">
                  <c:v>15.776112696993472</c:v>
                </c:pt>
                <c:pt idx="7190">
                  <c:v>15.776112696993481</c:v>
                </c:pt>
                <c:pt idx="7191">
                  <c:v>15.776112696993485</c:v>
                </c:pt>
                <c:pt idx="7192">
                  <c:v>15.776112696993486</c:v>
                </c:pt>
                <c:pt idx="7193">
                  <c:v>15.776112696993481</c:v>
                </c:pt>
                <c:pt idx="7194">
                  <c:v>15.776112696993479</c:v>
                </c:pt>
                <c:pt idx="7195">
                  <c:v>15.776112696993483</c:v>
                </c:pt>
                <c:pt idx="7196">
                  <c:v>15.776112696993478</c:v>
                </c:pt>
                <c:pt idx="7197">
                  <c:v>15.776112696993488</c:v>
                </c:pt>
                <c:pt idx="7198">
                  <c:v>15.776112696993479</c:v>
                </c:pt>
                <c:pt idx="7199">
                  <c:v>15.776112696993481</c:v>
                </c:pt>
                <c:pt idx="7200">
                  <c:v>15.776112696993478</c:v>
                </c:pt>
                <c:pt idx="7201">
                  <c:v>15.776112696993485</c:v>
                </c:pt>
                <c:pt idx="7202">
                  <c:v>15.776112696993476</c:v>
                </c:pt>
                <c:pt idx="7203">
                  <c:v>15.776112696993479</c:v>
                </c:pt>
                <c:pt idx="7204">
                  <c:v>15.776112696993478</c:v>
                </c:pt>
                <c:pt idx="7205">
                  <c:v>15.776112696993478</c:v>
                </c:pt>
                <c:pt idx="7206">
                  <c:v>15.776112696993472</c:v>
                </c:pt>
                <c:pt idx="7207">
                  <c:v>15.776112696993485</c:v>
                </c:pt>
                <c:pt idx="7208">
                  <c:v>15.776112696993485</c:v>
                </c:pt>
                <c:pt idx="7209">
                  <c:v>15.776112696993479</c:v>
                </c:pt>
                <c:pt idx="7210">
                  <c:v>15.776112696993472</c:v>
                </c:pt>
                <c:pt idx="7211">
                  <c:v>15.776112696993485</c:v>
                </c:pt>
                <c:pt idx="7212">
                  <c:v>15.776112696993485</c:v>
                </c:pt>
                <c:pt idx="7213">
                  <c:v>15.776112696993481</c:v>
                </c:pt>
                <c:pt idx="7214">
                  <c:v>15.776112696993469</c:v>
                </c:pt>
                <c:pt idx="7215">
                  <c:v>15.776112696993478</c:v>
                </c:pt>
                <c:pt idx="7216">
                  <c:v>15.776112696993492</c:v>
                </c:pt>
                <c:pt idx="7217">
                  <c:v>15.776112696993481</c:v>
                </c:pt>
                <c:pt idx="7218">
                  <c:v>15.776112696993478</c:v>
                </c:pt>
                <c:pt idx="7219">
                  <c:v>15.776112696993476</c:v>
                </c:pt>
                <c:pt idx="7220">
                  <c:v>15.776112696993476</c:v>
                </c:pt>
                <c:pt idx="7221">
                  <c:v>15.776112696993486</c:v>
                </c:pt>
                <c:pt idx="7222">
                  <c:v>15.776112696993472</c:v>
                </c:pt>
                <c:pt idx="7223">
                  <c:v>15.776112696993494</c:v>
                </c:pt>
                <c:pt idx="7224">
                  <c:v>15.77611269699349</c:v>
                </c:pt>
                <c:pt idx="7225">
                  <c:v>15.77611269699349</c:v>
                </c:pt>
                <c:pt idx="7226">
                  <c:v>15.776112696993485</c:v>
                </c:pt>
                <c:pt idx="7227">
                  <c:v>15.776112696993478</c:v>
                </c:pt>
                <c:pt idx="7228">
                  <c:v>15.77611269699349</c:v>
                </c:pt>
                <c:pt idx="7229">
                  <c:v>15.776112696993488</c:v>
                </c:pt>
                <c:pt idx="7230">
                  <c:v>15.776112696993481</c:v>
                </c:pt>
                <c:pt idx="7231">
                  <c:v>15.776112696993486</c:v>
                </c:pt>
                <c:pt idx="7232">
                  <c:v>15.776112696993479</c:v>
                </c:pt>
                <c:pt idx="7233">
                  <c:v>15.776112696993486</c:v>
                </c:pt>
                <c:pt idx="7234">
                  <c:v>15.776112696993485</c:v>
                </c:pt>
                <c:pt idx="7235">
                  <c:v>15.776112696993476</c:v>
                </c:pt>
                <c:pt idx="7236">
                  <c:v>15.776112696993476</c:v>
                </c:pt>
                <c:pt idx="7237">
                  <c:v>15.776112696993479</c:v>
                </c:pt>
                <c:pt idx="7238">
                  <c:v>15.776112696993483</c:v>
                </c:pt>
                <c:pt idx="7239">
                  <c:v>15.703628043335518</c:v>
                </c:pt>
                <c:pt idx="7240">
                  <c:v>15.703628043335527</c:v>
                </c:pt>
                <c:pt idx="7241">
                  <c:v>15.703628043335531</c:v>
                </c:pt>
                <c:pt idx="7242">
                  <c:v>15.703628043335529</c:v>
                </c:pt>
                <c:pt idx="7243">
                  <c:v>15.703628043335529</c:v>
                </c:pt>
                <c:pt idx="7244">
                  <c:v>15.703628043335526</c:v>
                </c:pt>
                <c:pt idx="7245">
                  <c:v>15.703628043335517</c:v>
                </c:pt>
                <c:pt idx="7246">
                  <c:v>15.703628043335527</c:v>
                </c:pt>
                <c:pt idx="7247">
                  <c:v>15.70362804333552</c:v>
                </c:pt>
                <c:pt idx="7248">
                  <c:v>15.703628043335524</c:v>
                </c:pt>
                <c:pt idx="7249">
                  <c:v>15.703628043335517</c:v>
                </c:pt>
                <c:pt idx="7250">
                  <c:v>15.703628043335518</c:v>
                </c:pt>
                <c:pt idx="7251">
                  <c:v>15.703628043335527</c:v>
                </c:pt>
                <c:pt idx="7252">
                  <c:v>15.703628043335515</c:v>
                </c:pt>
                <c:pt idx="7253">
                  <c:v>15.703628043335522</c:v>
                </c:pt>
                <c:pt idx="7254">
                  <c:v>15.703628043335526</c:v>
                </c:pt>
                <c:pt idx="7255">
                  <c:v>15.703628043335522</c:v>
                </c:pt>
                <c:pt idx="7256">
                  <c:v>15.703628043335522</c:v>
                </c:pt>
                <c:pt idx="7257">
                  <c:v>15.703628043335526</c:v>
                </c:pt>
                <c:pt idx="7258">
                  <c:v>15.703628043335515</c:v>
                </c:pt>
                <c:pt idx="7259">
                  <c:v>15.703628043335517</c:v>
                </c:pt>
                <c:pt idx="7260">
                  <c:v>15.703628043335518</c:v>
                </c:pt>
                <c:pt idx="7261">
                  <c:v>15.703628043335518</c:v>
                </c:pt>
                <c:pt idx="7262">
                  <c:v>15.703628043335526</c:v>
                </c:pt>
                <c:pt idx="7263">
                  <c:v>15.703628043335522</c:v>
                </c:pt>
                <c:pt idx="7264">
                  <c:v>15.703628043335522</c:v>
                </c:pt>
                <c:pt idx="7265">
                  <c:v>15.703628043335531</c:v>
                </c:pt>
                <c:pt idx="7266">
                  <c:v>15.703628043335533</c:v>
                </c:pt>
                <c:pt idx="7267">
                  <c:v>15.703628043335513</c:v>
                </c:pt>
                <c:pt idx="7268">
                  <c:v>15.70362804333552</c:v>
                </c:pt>
                <c:pt idx="7269">
                  <c:v>15.703628043335534</c:v>
                </c:pt>
                <c:pt idx="7270">
                  <c:v>15.703628043335524</c:v>
                </c:pt>
                <c:pt idx="7271">
                  <c:v>15.703628043335522</c:v>
                </c:pt>
                <c:pt idx="7272">
                  <c:v>15.703628043335522</c:v>
                </c:pt>
                <c:pt idx="7273">
                  <c:v>15.703628043335518</c:v>
                </c:pt>
                <c:pt idx="7274">
                  <c:v>15.703628043335526</c:v>
                </c:pt>
                <c:pt idx="7275">
                  <c:v>15.703628043335522</c:v>
                </c:pt>
                <c:pt idx="7276">
                  <c:v>15.703628043335531</c:v>
                </c:pt>
                <c:pt idx="7277">
                  <c:v>15.703628043335513</c:v>
                </c:pt>
                <c:pt idx="7278">
                  <c:v>15.703628043335533</c:v>
                </c:pt>
                <c:pt idx="7279">
                  <c:v>15.703628043335518</c:v>
                </c:pt>
                <c:pt idx="7280">
                  <c:v>15.70362804333552</c:v>
                </c:pt>
                <c:pt idx="7281">
                  <c:v>15.703628043335524</c:v>
                </c:pt>
                <c:pt idx="7282">
                  <c:v>15.703628043335527</c:v>
                </c:pt>
                <c:pt idx="7283">
                  <c:v>15.70362804333552</c:v>
                </c:pt>
                <c:pt idx="7284">
                  <c:v>15.703628043335515</c:v>
                </c:pt>
                <c:pt idx="7285">
                  <c:v>15.703628043335518</c:v>
                </c:pt>
                <c:pt idx="7286">
                  <c:v>15.703628043335515</c:v>
                </c:pt>
                <c:pt idx="7287">
                  <c:v>15.703628043335517</c:v>
                </c:pt>
                <c:pt idx="7288">
                  <c:v>15.703628043335518</c:v>
                </c:pt>
                <c:pt idx="7289">
                  <c:v>15.703628043335515</c:v>
                </c:pt>
                <c:pt idx="7290">
                  <c:v>15.703628043335515</c:v>
                </c:pt>
                <c:pt idx="7291">
                  <c:v>15.703628043335517</c:v>
                </c:pt>
                <c:pt idx="7292">
                  <c:v>15.703628043335513</c:v>
                </c:pt>
                <c:pt idx="7293">
                  <c:v>15.703628043335518</c:v>
                </c:pt>
                <c:pt idx="7294">
                  <c:v>15.703628043335533</c:v>
                </c:pt>
                <c:pt idx="7295">
                  <c:v>15.703628043335522</c:v>
                </c:pt>
                <c:pt idx="7296">
                  <c:v>15.703628043335522</c:v>
                </c:pt>
                <c:pt idx="7297">
                  <c:v>15.703628043335517</c:v>
                </c:pt>
                <c:pt idx="7298">
                  <c:v>15.703628043335511</c:v>
                </c:pt>
                <c:pt idx="7299">
                  <c:v>15.70362804333552</c:v>
                </c:pt>
                <c:pt idx="7300">
                  <c:v>15.703628043335517</c:v>
                </c:pt>
                <c:pt idx="7301">
                  <c:v>15.703628043335515</c:v>
                </c:pt>
                <c:pt idx="7302">
                  <c:v>15.70362804333552</c:v>
                </c:pt>
                <c:pt idx="7303">
                  <c:v>15.703628043335515</c:v>
                </c:pt>
                <c:pt idx="7304">
                  <c:v>15.703628043335515</c:v>
                </c:pt>
                <c:pt idx="7305">
                  <c:v>15.703628043335527</c:v>
                </c:pt>
                <c:pt idx="7306">
                  <c:v>15.703628043335518</c:v>
                </c:pt>
                <c:pt idx="7307">
                  <c:v>15.703628043335517</c:v>
                </c:pt>
                <c:pt idx="7308">
                  <c:v>15.703628043335515</c:v>
                </c:pt>
                <c:pt idx="7309">
                  <c:v>15.703628043335513</c:v>
                </c:pt>
                <c:pt idx="7310">
                  <c:v>15.70362804333552</c:v>
                </c:pt>
                <c:pt idx="7311">
                  <c:v>15.703628043335517</c:v>
                </c:pt>
                <c:pt idx="7312">
                  <c:v>15.703628043335533</c:v>
                </c:pt>
                <c:pt idx="7313">
                  <c:v>15.70362804333551</c:v>
                </c:pt>
                <c:pt idx="7314">
                  <c:v>15.703628043335524</c:v>
                </c:pt>
                <c:pt idx="7315">
                  <c:v>15.703628043335522</c:v>
                </c:pt>
                <c:pt idx="7316">
                  <c:v>15.703628043335515</c:v>
                </c:pt>
                <c:pt idx="7317">
                  <c:v>15.703628043335518</c:v>
                </c:pt>
                <c:pt idx="7318">
                  <c:v>15.703628043335517</c:v>
                </c:pt>
                <c:pt idx="7319">
                  <c:v>15.70362804333552</c:v>
                </c:pt>
                <c:pt idx="7320">
                  <c:v>15.703628043335524</c:v>
                </c:pt>
                <c:pt idx="7321">
                  <c:v>15.703628043335527</c:v>
                </c:pt>
                <c:pt idx="7322">
                  <c:v>15.631476426409542</c:v>
                </c:pt>
                <c:pt idx="7323">
                  <c:v>15.631476426409547</c:v>
                </c:pt>
                <c:pt idx="7324">
                  <c:v>15.631476426409552</c:v>
                </c:pt>
                <c:pt idx="7325">
                  <c:v>15.631476426409538</c:v>
                </c:pt>
                <c:pt idx="7326">
                  <c:v>15.631476426409547</c:v>
                </c:pt>
                <c:pt idx="7327">
                  <c:v>15.631476426409542</c:v>
                </c:pt>
                <c:pt idx="7328">
                  <c:v>15.631476426409543</c:v>
                </c:pt>
                <c:pt idx="7329">
                  <c:v>15.631476426409543</c:v>
                </c:pt>
                <c:pt idx="7330">
                  <c:v>15.631476426409545</c:v>
                </c:pt>
                <c:pt idx="7331">
                  <c:v>15.631476426409538</c:v>
                </c:pt>
                <c:pt idx="7332">
                  <c:v>15.631476426409542</c:v>
                </c:pt>
                <c:pt idx="7333">
                  <c:v>15.631476426409534</c:v>
                </c:pt>
                <c:pt idx="7334">
                  <c:v>15.631476426409543</c:v>
                </c:pt>
                <c:pt idx="7335">
                  <c:v>15.631476426409545</c:v>
                </c:pt>
                <c:pt idx="7336">
                  <c:v>15.631476426409549</c:v>
                </c:pt>
                <c:pt idx="7337">
                  <c:v>15.631476426409552</c:v>
                </c:pt>
                <c:pt idx="7338">
                  <c:v>15.631476426409536</c:v>
                </c:pt>
                <c:pt idx="7339">
                  <c:v>15.631476426409543</c:v>
                </c:pt>
                <c:pt idx="7340">
                  <c:v>15.631476426409534</c:v>
                </c:pt>
                <c:pt idx="7341">
                  <c:v>15.631476426409536</c:v>
                </c:pt>
                <c:pt idx="7342">
                  <c:v>15.631476426409547</c:v>
                </c:pt>
                <c:pt idx="7343">
                  <c:v>15.63147642640954</c:v>
                </c:pt>
                <c:pt idx="7344">
                  <c:v>15.631476426409536</c:v>
                </c:pt>
                <c:pt idx="7345">
                  <c:v>15.631476426409538</c:v>
                </c:pt>
                <c:pt idx="7346">
                  <c:v>15.63147642640955</c:v>
                </c:pt>
                <c:pt idx="7347">
                  <c:v>15.631476426409545</c:v>
                </c:pt>
                <c:pt idx="7348">
                  <c:v>15.631476426409547</c:v>
                </c:pt>
                <c:pt idx="7349">
                  <c:v>15.631476426409529</c:v>
                </c:pt>
                <c:pt idx="7350">
                  <c:v>15.631476426409529</c:v>
                </c:pt>
                <c:pt idx="7351">
                  <c:v>15.63147642640954</c:v>
                </c:pt>
                <c:pt idx="7352">
                  <c:v>15.631476426409534</c:v>
                </c:pt>
                <c:pt idx="7353">
                  <c:v>15.63147642640954</c:v>
                </c:pt>
                <c:pt idx="7354">
                  <c:v>15.631476426409534</c:v>
                </c:pt>
                <c:pt idx="7355">
                  <c:v>15.631476426409538</c:v>
                </c:pt>
                <c:pt idx="7356">
                  <c:v>15.631476426409538</c:v>
                </c:pt>
                <c:pt idx="7357">
                  <c:v>15.631476426409534</c:v>
                </c:pt>
                <c:pt idx="7358">
                  <c:v>15.631476426409536</c:v>
                </c:pt>
                <c:pt idx="7359">
                  <c:v>15.631476426409543</c:v>
                </c:pt>
                <c:pt idx="7360">
                  <c:v>15.631476426409542</c:v>
                </c:pt>
                <c:pt idx="7361">
                  <c:v>15.631476426409529</c:v>
                </c:pt>
                <c:pt idx="7362">
                  <c:v>15.631476426409531</c:v>
                </c:pt>
                <c:pt idx="7363">
                  <c:v>15.631476426409543</c:v>
                </c:pt>
                <c:pt idx="7364">
                  <c:v>15.631476426409547</c:v>
                </c:pt>
                <c:pt idx="7365">
                  <c:v>15.631476426409545</c:v>
                </c:pt>
                <c:pt idx="7366">
                  <c:v>15.631476426409538</c:v>
                </c:pt>
                <c:pt idx="7367">
                  <c:v>15.631476426409529</c:v>
                </c:pt>
                <c:pt idx="7368">
                  <c:v>15.631476426409536</c:v>
                </c:pt>
                <c:pt idx="7369">
                  <c:v>15.63147642640954</c:v>
                </c:pt>
                <c:pt idx="7370">
                  <c:v>15.631476426409547</c:v>
                </c:pt>
                <c:pt idx="7371">
                  <c:v>15.631476426409536</c:v>
                </c:pt>
                <c:pt idx="7372">
                  <c:v>15.631476426409536</c:v>
                </c:pt>
                <c:pt idx="7373">
                  <c:v>15.631476426409538</c:v>
                </c:pt>
                <c:pt idx="7374">
                  <c:v>15.631476426409538</c:v>
                </c:pt>
                <c:pt idx="7375">
                  <c:v>15.631476426409542</c:v>
                </c:pt>
                <c:pt idx="7376">
                  <c:v>15.631476426409545</c:v>
                </c:pt>
                <c:pt idx="7377">
                  <c:v>15.631476426409536</c:v>
                </c:pt>
                <c:pt idx="7378">
                  <c:v>15.63147642640954</c:v>
                </c:pt>
                <c:pt idx="7379">
                  <c:v>15.631476426409538</c:v>
                </c:pt>
                <c:pt idx="7380">
                  <c:v>15.631476426409536</c:v>
                </c:pt>
                <c:pt idx="7381">
                  <c:v>15.631476426409536</c:v>
                </c:pt>
                <c:pt idx="7382">
                  <c:v>15.631476426409533</c:v>
                </c:pt>
                <c:pt idx="7383">
                  <c:v>15.631476426409543</c:v>
                </c:pt>
                <c:pt idx="7384">
                  <c:v>15.631476426409552</c:v>
                </c:pt>
                <c:pt idx="7385">
                  <c:v>15.631476426409545</c:v>
                </c:pt>
                <c:pt idx="7386">
                  <c:v>15.631476426409549</c:v>
                </c:pt>
                <c:pt idx="7387">
                  <c:v>15.631476426409527</c:v>
                </c:pt>
                <c:pt idx="7388">
                  <c:v>15.631476426409554</c:v>
                </c:pt>
                <c:pt idx="7389">
                  <c:v>15.631476426409534</c:v>
                </c:pt>
                <c:pt idx="7390">
                  <c:v>15.63147642640954</c:v>
                </c:pt>
                <c:pt idx="7391">
                  <c:v>15.631476426409545</c:v>
                </c:pt>
                <c:pt idx="7392">
                  <c:v>15.631476426409542</c:v>
                </c:pt>
                <c:pt idx="7393">
                  <c:v>15.631476426409543</c:v>
                </c:pt>
                <c:pt idx="7394">
                  <c:v>15.559656316050734</c:v>
                </c:pt>
                <c:pt idx="7395">
                  <c:v>15.559656316050745</c:v>
                </c:pt>
                <c:pt idx="7396">
                  <c:v>15.559656316050745</c:v>
                </c:pt>
                <c:pt idx="7397">
                  <c:v>15.559656316050743</c:v>
                </c:pt>
                <c:pt idx="7398">
                  <c:v>15.559656316050742</c:v>
                </c:pt>
                <c:pt idx="7399">
                  <c:v>15.559656316050749</c:v>
                </c:pt>
                <c:pt idx="7400">
                  <c:v>15.559656316050747</c:v>
                </c:pt>
                <c:pt idx="7401">
                  <c:v>15.55965631605074</c:v>
                </c:pt>
                <c:pt idx="7402">
                  <c:v>15.559656316050745</c:v>
                </c:pt>
                <c:pt idx="7403">
                  <c:v>15.55965631605074</c:v>
                </c:pt>
                <c:pt idx="7404">
                  <c:v>15.559656316050738</c:v>
                </c:pt>
                <c:pt idx="7405">
                  <c:v>15.559656316050743</c:v>
                </c:pt>
                <c:pt idx="7406">
                  <c:v>15.559656316050747</c:v>
                </c:pt>
                <c:pt idx="7407">
                  <c:v>15.559656316050736</c:v>
                </c:pt>
                <c:pt idx="7408">
                  <c:v>15.559656316050742</c:v>
                </c:pt>
                <c:pt idx="7409">
                  <c:v>15.55965631605074</c:v>
                </c:pt>
                <c:pt idx="7410">
                  <c:v>15.559656316050736</c:v>
                </c:pt>
                <c:pt idx="7411">
                  <c:v>15.559656316050742</c:v>
                </c:pt>
                <c:pt idx="7412">
                  <c:v>15.559656316050734</c:v>
                </c:pt>
                <c:pt idx="7413">
                  <c:v>15.559656316050743</c:v>
                </c:pt>
                <c:pt idx="7414">
                  <c:v>15.559656316050742</c:v>
                </c:pt>
                <c:pt idx="7415">
                  <c:v>15.559656316050734</c:v>
                </c:pt>
                <c:pt idx="7416">
                  <c:v>15.55965631605074</c:v>
                </c:pt>
                <c:pt idx="7417">
                  <c:v>15.559656316050742</c:v>
                </c:pt>
                <c:pt idx="7418">
                  <c:v>15.559656316050747</c:v>
                </c:pt>
                <c:pt idx="7419">
                  <c:v>15.55965631605074</c:v>
                </c:pt>
                <c:pt idx="7420">
                  <c:v>15.559656316050745</c:v>
                </c:pt>
                <c:pt idx="7421">
                  <c:v>15.559656316050738</c:v>
                </c:pt>
                <c:pt idx="7422">
                  <c:v>15.559656316050736</c:v>
                </c:pt>
                <c:pt idx="7423">
                  <c:v>15.559656316050742</c:v>
                </c:pt>
                <c:pt idx="7424">
                  <c:v>15.559656316050743</c:v>
                </c:pt>
                <c:pt idx="7425">
                  <c:v>15.559656316050743</c:v>
                </c:pt>
                <c:pt idx="7426">
                  <c:v>15.559656316050747</c:v>
                </c:pt>
                <c:pt idx="7427">
                  <c:v>15.559656316050745</c:v>
                </c:pt>
                <c:pt idx="7428">
                  <c:v>15.559656316050757</c:v>
                </c:pt>
                <c:pt idx="7429">
                  <c:v>15.559656316050745</c:v>
                </c:pt>
                <c:pt idx="7430">
                  <c:v>15.559656316050752</c:v>
                </c:pt>
                <c:pt idx="7431">
                  <c:v>15.559656316050749</c:v>
                </c:pt>
                <c:pt idx="7432">
                  <c:v>15.559656316050747</c:v>
                </c:pt>
                <c:pt idx="7433">
                  <c:v>15.559656316050749</c:v>
                </c:pt>
                <c:pt idx="7434">
                  <c:v>15.559656316050743</c:v>
                </c:pt>
                <c:pt idx="7435">
                  <c:v>15.559656316050745</c:v>
                </c:pt>
                <c:pt idx="7436">
                  <c:v>15.559656316050742</c:v>
                </c:pt>
                <c:pt idx="7437">
                  <c:v>15.55965631605074</c:v>
                </c:pt>
                <c:pt idx="7438">
                  <c:v>15.559656316050742</c:v>
                </c:pt>
                <c:pt idx="7439">
                  <c:v>15.559656316050745</c:v>
                </c:pt>
                <c:pt idx="7440">
                  <c:v>15.559656316050738</c:v>
                </c:pt>
                <c:pt idx="7441">
                  <c:v>15.559656316050736</c:v>
                </c:pt>
                <c:pt idx="7442">
                  <c:v>15.559656316050738</c:v>
                </c:pt>
                <c:pt idx="7443">
                  <c:v>15.559656316050738</c:v>
                </c:pt>
                <c:pt idx="7444">
                  <c:v>15.55965631605075</c:v>
                </c:pt>
                <c:pt idx="7445">
                  <c:v>15.559656316050749</c:v>
                </c:pt>
                <c:pt idx="7446">
                  <c:v>15.559656316050736</c:v>
                </c:pt>
                <c:pt idx="7447">
                  <c:v>15.559656316050742</c:v>
                </c:pt>
                <c:pt idx="7448">
                  <c:v>15.55965631605074</c:v>
                </c:pt>
                <c:pt idx="7449">
                  <c:v>15.559656316050738</c:v>
                </c:pt>
                <c:pt idx="7450">
                  <c:v>15.55965631605074</c:v>
                </c:pt>
                <c:pt idx="7451">
                  <c:v>15.559656316050752</c:v>
                </c:pt>
                <c:pt idx="7452">
                  <c:v>15.559656316050733</c:v>
                </c:pt>
                <c:pt idx="7453">
                  <c:v>15.559656316050743</c:v>
                </c:pt>
                <c:pt idx="7454">
                  <c:v>15.559656316050734</c:v>
                </c:pt>
                <c:pt idx="7455">
                  <c:v>15.55965631605074</c:v>
                </c:pt>
                <c:pt idx="7456">
                  <c:v>15.559656316050742</c:v>
                </c:pt>
                <c:pt idx="7457">
                  <c:v>15.559656316050736</c:v>
                </c:pt>
                <c:pt idx="7458">
                  <c:v>15.559656316050743</c:v>
                </c:pt>
                <c:pt idx="7459">
                  <c:v>15.55965631605074</c:v>
                </c:pt>
                <c:pt idx="7460">
                  <c:v>15.559656316050742</c:v>
                </c:pt>
                <c:pt idx="7461">
                  <c:v>15.559656316050745</c:v>
                </c:pt>
                <c:pt idx="7462">
                  <c:v>15.559656316050747</c:v>
                </c:pt>
                <c:pt idx="7463">
                  <c:v>15.559656316050743</c:v>
                </c:pt>
                <c:pt idx="7464">
                  <c:v>15.559656316050745</c:v>
                </c:pt>
                <c:pt idx="7465">
                  <c:v>15.559656316050749</c:v>
                </c:pt>
                <c:pt idx="7466">
                  <c:v>15.559656316050749</c:v>
                </c:pt>
                <c:pt idx="7467">
                  <c:v>15.559656316050736</c:v>
                </c:pt>
                <c:pt idx="7468">
                  <c:v>15.559656316050743</c:v>
                </c:pt>
                <c:pt idx="7469">
                  <c:v>15.559656316050745</c:v>
                </c:pt>
                <c:pt idx="7470">
                  <c:v>15.559656316050738</c:v>
                </c:pt>
                <c:pt idx="7471">
                  <c:v>15.488166189124826</c:v>
                </c:pt>
                <c:pt idx="7472">
                  <c:v>15.488166189124822</c:v>
                </c:pt>
                <c:pt idx="7473">
                  <c:v>15.488166189124824</c:v>
                </c:pt>
                <c:pt idx="7474">
                  <c:v>15.488166189124813</c:v>
                </c:pt>
                <c:pt idx="7475">
                  <c:v>15.488166189124813</c:v>
                </c:pt>
                <c:pt idx="7476">
                  <c:v>15.488166189124817</c:v>
                </c:pt>
                <c:pt idx="7477">
                  <c:v>15.48816618912482</c:v>
                </c:pt>
                <c:pt idx="7478">
                  <c:v>15.488166189124811</c:v>
                </c:pt>
                <c:pt idx="7479">
                  <c:v>15.488166189124808</c:v>
                </c:pt>
                <c:pt idx="7480">
                  <c:v>15.488166189124808</c:v>
                </c:pt>
                <c:pt idx="7481">
                  <c:v>15.488166189124811</c:v>
                </c:pt>
                <c:pt idx="7482">
                  <c:v>15.488166189124811</c:v>
                </c:pt>
                <c:pt idx="7483">
                  <c:v>15.488166189124813</c:v>
                </c:pt>
                <c:pt idx="7484">
                  <c:v>15.488166189124822</c:v>
                </c:pt>
                <c:pt idx="7485">
                  <c:v>15.488166189124804</c:v>
                </c:pt>
                <c:pt idx="7486">
                  <c:v>15.488166189124827</c:v>
                </c:pt>
                <c:pt idx="7487">
                  <c:v>15.488166189124827</c:v>
                </c:pt>
                <c:pt idx="7488">
                  <c:v>15.488166189124811</c:v>
                </c:pt>
                <c:pt idx="7489">
                  <c:v>15.488166189124817</c:v>
                </c:pt>
                <c:pt idx="7490">
                  <c:v>15.488166189124813</c:v>
                </c:pt>
                <c:pt idx="7491">
                  <c:v>15.488166189124813</c:v>
                </c:pt>
                <c:pt idx="7492">
                  <c:v>15.48816618912481</c:v>
                </c:pt>
                <c:pt idx="7493">
                  <c:v>15.488166189124824</c:v>
                </c:pt>
                <c:pt idx="7494">
                  <c:v>15.488166189124824</c:v>
                </c:pt>
                <c:pt idx="7495">
                  <c:v>15.488166189124824</c:v>
                </c:pt>
                <c:pt idx="7496">
                  <c:v>15.488166189124815</c:v>
                </c:pt>
                <c:pt idx="7497">
                  <c:v>15.488166189124815</c:v>
                </c:pt>
                <c:pt idx="7498">
                  <c:v>15.488166189124815</c:v>
                </c:pt>
                <c:pt idx="7499">
                  <c:v>15.488166189124817</c:v>
                </c:pt>
                <c:pt idx="7500">
                  <c:v>15.488166189124819</c:v>
                </c:pt>
                <c:pt idx="7501">
                  <c:v>15.48816618912482</c:v>
                </c:pt>
                <c:pt idx="7502">
                  <c:v>15.488166189124819</c:v>
                </c:pt>
                <c:pt idx="7503">
                  <c:v>15.48816618912481</c:v>
                </c:pt>
                <c:pt idx="7504">
                  <c:v>15.488166189124811</c:v>
                </c:pt>
                <c:pt idx="7505">
                  <c:v>15.48816618912481</c:v>
                </c:pt>
                <c:pt idx="7506">
                  <c:v>15.488166189124819</c:v>
                </c:pt>
                <c:pt idx="7507">
                  <c:v>15.488166189124813</c:v>
                </c:pt>
                <c:pt idx="7508">
                  <c:v>15.488166189124819</c:v>
                </c:pt>
                <c:pt idx="7509">
                  <c:v>15.48816618912481</c:v>
                </c:pt>
                <c:pt idx="7510">
                  <c:v>15.488166189124815</c:v>
                </c:pt>
                <c:pt idx="7511">
                  <c:v>15.48816618912481</c:v>
                </c:pt>
                <c:pt idx="7512">
                  <c:v>15.48816618912481</c:v>
                </c:pt>
                <c:pt idx="7513">
                  <c:v>15.48816618912481</c:v>
                </c:pt>
                <c:pt idx="7514">
                  <c:v>15.488166189124813</c:v>
                </c:pt>
                <c:pt idx="7515">
                  <c:v>15.488166189124815</c:v>
                </c:pt>
                <c:pt idx="7516">
                  <c:v>15.48816618912482</c:v>
                </c:pt>
                <c:pt idx="7517">
                  <c:v>15.488166189124826</c:v>
                </c:pt>
                <c:pt idx="7518">
                  <c:v>15.488166189124824</c:v>
                </c:pt>
                <c:pt idx="7519">
                  <c:v>15.488166189124811</c:v>
                </c:pt>
                <c:pt idx="7520">
                  <c:v>15.488166189124817</c:v>
                </c:pt>
                <c:pt idx="7521">
                  <c:v>15.48816618912482</c:v>
                </c:pt>
                <c:pt idx="7522">
                  <c:v>15.488166189124822</c:v>
                </c:pt>
                <c:pt idx="7523">
                  <c:v>15.488166189124811</c:v>
                </c:pt>
                <c:pt idx="7524">
                  <c:v>15.488166189124808</c:v>
                </c:pt>
                <c:pt idx="7525">
                  <c:v>15.48816618912482</c:v>
                </c:pt>
                <c:pt idx="7526">
                  <c:v>15.488166189124806</c:v>
                </c:pt>
                <c:pt idx="7527">
                  <c:v>15.488166189124815</c:v>
                </c:pt>
                <c:pt idx="7528">
                  <c:v>15.488166189124813</c:v>
                </c:pt>
                <c:pt idx="7529">
                  <c:v>15.488166189124819</c:v>
                </c:pt>
                <c:pt idx="7530">
                  <c:v>15.488166189124817</c:v>
                </c:pt>
                <c:pt idx="7531">
                  <c:v>15.488166189124808</c:v>
                </c:pt>
                <c:pt idx="7532">
                  <c:v>15.488166189124824</c:v>
                </c:pt>
                <c:pt idx="7533">
                  <c:v>15.48816618912482</c:v>
                </c:pt>
                <c:pt idx="7534">
                  <c:v>15.488166189124819</c:v>
                </c:pt>
                <c:pt idx="7535">
                  <c:v>15.48816618912481</c:v>
                </c:pt>
                <c:pt idx="7536">
                  <c:v>15.48816618912482</c:v>
                </c:pt>
                <c:pt idx="7537">
                  <c:v>15.488166189124815</c:v>
                </c:pt>
                <c:pt idx="7538">
                  <c:v>15.488166189124811</c:v>
                </c:pt>
                <c:pt idx="7539">
                  <c:v>15.488166189124815</c:v>
                </c:pt>
                <c:pt idx="7540">
                  <c:v>15.48816618912481</c:v>
                </c:pt>
                <c:pt idx="7541">
                  <c:v>15.417004529495603</c:v>
                </c:pt>
                <c:pt idx="7542">
                  <c:v>15.417004529495598</c:v>
                </c:pt>
                <c:pt idx="7543">
                  <c:v>15.417004529495596</c:v>
                </c:pt>
                <c:pt idx="7544">
                  <c:v>15.417004529495602</c:v>
                </c:pt>
                <c:pt idx="7545">
                  <c:v>15.417004529495609</c:v>
                </c:pt>
                <c:pt idx="7546">
                  <c:v>15.417004529495598</c:v>
                </c:pt>
                <c:pt idx="7547">
                  <c:v>15.417004529495589</c:v>
                </c:pt>
                <c:pt idx="7548">
                  <c:v>15.417004529495598</c:v>
                </c:pt>
                <c:pt idx="7549">
                  <c:v>15.417004529495593</c:v>
                </c:pt>
                <c:pt idx="7550">
                  <c:v>15.417004529495603</c:v>
                </c:pt>
                <c:pt idx="7551">
                  <c:v>15.417004529495593</c:v>
                </c:pt>
                <c:pt idx="7552">
                  <c:v>15.417004529495589</c:v>
                </c:pt>
                <c:pt idx="7553">
                  <c:v>15.417004529495593</c:v>
                </c:pt>
                <c:pt idx="7554">
                  <c:v>15.417004529495603</c:v>
                </c:pt>
                <c:pt idx="7555">
                  <c:v>15.417004529495593</c:v>
                </c:pt>
                <c:pt idx="7556">
                  <c:v>15.417004529495602</c:v>
                </c:pt>
                <c:pt idx="7557">
                  <c:v>15.417004529495607</c:v>
                </c:pt>
                <c:pt idx="7558">
                  <c:v>15.417004529495596</c:v>
                </c:pt>
                <c:pt idx="7559">
                  <c:v>15.417004529495591</c:v>
                </c:pt>
                <c:pt idx="7560">
                  <c:v>15.417004529495593</c:v>
                </c:pt>
                <c:pt idx="7561">
                  <c:v>15.417004529495603</c:v>
                </c:pt>
                <c:pt idx="7562">
                  <c:v>15.417004529495607</c:v>
                </c:pt>
                <c:pt idx="7563">
                  <c:v>15.417004529495596</c:v>
                </c:pt>
                <c:pt idx="7564">
                  <c:v>15.417004529495594</c:v>
                </c:pt>
                <c:pt idx="7565">
                  <c:v>15.417004529495593</c:v>
                </c:pt>
                <c:pt idx="7566">
                  <c:v>15.417004529495596</c:v>
                </c:pt>
                <c:pt idx="7567">
                  <c:v>15.417004529495589</c:v>
                </c:pt>
                <c:pt idx="7568">
                  <c:v>15.417004529495594</c:v>
                </c:pt>
                <c:pt idx="7569">
                  <c:v>15.417004529495589</c:v>
                </c:pt>
                <c:pt idx="7570">
                  <c:v>15.417004529495605</c:v>
                </c:pt>
                <c:pt idx="7571">
                  <c:v>15.417004529495596</c:v>
                </c:pt>
                <c:pt idx="7572">
                  <c:v>15.4170045294956</c:v>
                </c:pt>
                <c:pt idx="7573">
                  <c:v>15.417004529495593</c:v>
                </c:pt>
                <c:pt idx="7574">
                  <c:v>15.417004529495598</c:v>
                </c:pt>
                <c:pt idx="7575">
                  <c:v>15.417004529495598</c:v>
                </c:pt>
                <c:pt idx="7576">
                  <c:v>15.417004529495594</c:v>
                </c:pt>
                <c:pt idx="7577">
                  <c:v>15.417004529495605</c:v>
                </c:pt>
                <c:pt idx="7578">
                  <c:v>15.417004529495596</c:v>
                </c:pt>
                <c:pt idx="7579">
                  <c:v>15.417004529495596</c:v>
                </c:pt>
                <c:pt idx="7580">
                  <c:v>15.417004529495598</c:v>
                </c:pt>
                <c:pt idx="7581">
                  <c:v>15.417004529495603</c:v>
                </c:pt>
                <c:pt idx="7582">
                  <c:v>15.417004529495586</c:v>
                </c:pt>
                <c:pt idx="7583">
                  <c:v>15.417004529495596</c:v>
                </c:pt>
                <c:pt idx="7584">
                  <c:v>15.417004529495593</c:v>
                </c:pt>
                <c:pt idx="7585">
                  <c:v>15.4170045294956</c:v>
                </c:pt>
                <c:pt idx="7586">
                  <c:v>15.417004529495596</c:v>
                </c:pt>
                <c:pt idx="7587">
                  <c:v>15.417004529495596</c:v>
                </c:pt>
                <c:pt idx="7588">
                  <c:v>15.417004529495593</c:v>
                </c:pt>
                <c:pt idx="7589">
                  <c:v>15.417004529495607</c:v>
                </c:pt>
                <c:pt idx="7590">
                  <c:v>15.417004529495607</c:v>
                </c:pt>
                <c:pt idx="7591">
                  <c:v>15.417004529495607</c:v>
                </c:pt>
                <c:pt idx="7592">
                  <c:v>15.417004529495603</c:v>
                </c:pt>
                <c:pt idx="7593">
                  <c:v>15.417004529495609</c:v>
                </c:pt>
                <c:pt idx="7594">
                  <c:v>15.417004529495587</c:v>
                </c:pt>
                <c:pt idx="7595">
                  <c:v>15.417004529495594</c:v>
                </c:pt>
                <c:pt idx="7596">
                  <c:v>15.417004529495593</c:v>
                </c:pt>
                <c:pt idx="7597">
                  <c:v>15.417004529495607</c:v>
                </c:pt>
                <c:pt idx="7598">
                  <c:v>15.4170045294956</c:v>
                </c:pt>
                <c:pt idx="7599">
                  <c:v>15.4170045294956</c:v>
                </c:pt>
                <c:pt idx="7600">
                  <c:v>15.417004529495605</c:v>
                </c:pt>
                <c:pt idx="7601">
                  <c:v>15.417004529495605</c:v>
                </c:pt>
                <c:pt idx="7602">
                  <c:v>15.417004529495596</c:v>
                </c:pt>
                <c:pt idx="7603">
                  <c:v>15.417004529495591</c:v>
                </c:pt>
                <c:pt idx="7604">
                  <c:v>15.417004529495591</c:v>
                </c:pt>
                <c:pt idx="7605">
                  <c:v>15.417004529495591</c:v>
                </c:pt>
                <c:pt idx="7606">
                  <c:v>15.417004529495598</c:v>
                </c:pt>
                <c:pt idx="7607">
                  <c:v>15.417004529495602</c:v>
                </c:pt>
                <c:pt idx="7608">
                  <c:v>15.417004529495603</c:v>
                </c:pt>
                <c:pt idx="7609">
                  <c:v>15.417004529495603</c:v>
                </c:pt>
                <c:pt idx="7610">
                  <c:v>15.417004529495596</c:v>
                </c:pt>
                <c:pt idx="7611">
                  <c:v>15.417004529495598</c:v>
                </c:pt>
                <c:pt idx="7612">
                  <c:v>15.417004529495593</c:v>
                </c:pt>
                <c:pt idx="7613">
                  <c:v>15.4170045294956</c:v>
                </c:pt>
                <c:pt idx="7614">
                  <c:v>15.417004529495594</c:v>
                </c:pt>
                <c:pt idx="7615">
                  <c:v>15.417004529495589</c:v>
                </c:pt>
                <c:pt idx="7616">
                  <c:v>15.417004529495603</c:v>
                </c:pt>
                <c:pt idx="7617">
                  <c:v>15.417004529495593</c:v>
                </c:pt>
                <c:pt idx="7618">
                  <c:v>15.417004529495596</c:v>
                </c:pt>
                <c:pt idx="7619">
                  <c:v>15.417004529495602</c:v>
                </c:pt>
                <c:pt idx="7620">
                  <c:v>15.417004529495591</c:v>
                </c:pt>
                <c:pt idx="7621">
                  <c:v>15.417004529495603</c:v>
                </c:pt>
                <c:pt idx="7622">
                  <c:v>15.417004529495607</c:v>
                </c:pt>
                <c:pt idx="7623">
                  <c:v>15.4170045294956</c:v>
                </c:pt>
                <c:pt idx="7624">
                  <c:v>15.346169827992949</c:v>
                </c:pt>
                <c:pt idx="7625">
                  <c:v>15.346169827992952</c:v>
                </c:pt>
                <c:pt idx="7626">
                  <c:v>15.34616982799295</c:v>
                </c:pt>
                <c:pt idx="7627">
                  <c:v>15.346169827992952</c:v>
                </c:pt>
                <c:pt idx="7628">
                  <c:v>15.346169827992947</c:v>
                </c:pt>
                <c:pt idx="7629">
                  <c:v>15.346169827992949</c:v>
                </c:pt>
                <c:pt idx="7630">
                  <c:v>15.346169827992947</c:v>
                </c:pt>
                <c:pt idx="7631">
                  <c:v>15.346169827992949</c:v>
                </c:pt>
                <c:pt idx="7632">
                  <c:v>15.346169827992943</c:v>
                </c:pt>
                <c:pt idx="7633">
                  <c:v>15.346169827992949</c:v>
                </c:pt>
                <c:pt idx="7634">
                  <c:v>15.346169827992945</c:v>
                </c:pt>
                <c:pt idx="7635">
                  <c:v>15.346169827992945</c:v>
                </c:pt>
                <c:pt idx="7636">
                  <c:v>15.346169827992947</c:v>
                </c:pt>
                <c:pt idx="7637">
                  <c:v>15.346169827992936</c:v>
                </c:pt>
                <c:pt idx="7638">
                  <c:v>15.346169827992941</c:v>
                </c:pt>
                <c:pt idx="7639">
                  <c:v>15.346169827992949</c:v>
                </c:pt>
                <c:pt idx="7640">
                  <c:v>15.346169827992949</c:v>
                </c:pt>
                <c:pt idx="7641">
                  <c:v>15.346169827992945</c:v>
                </c:pt>
                <c:pt idx="7642">
                  <c:v>15.346169827992963</c:v>
                </c:pt>
                <c:pt idx="7643">
                  <c:v>15.34616982799295</c:v>
                </c:pt>
                <c:pt idx="7644">
                  <c:v>15.34616982799295</c:v>
                </c:pt>
                <c:pt idx="7645">
                  <c:v>15.34616982799295</c:v>
                </c:pt>
                <c:pt idx="7646">
                  <c:v>15.346169827992956</c:v>
                </c:pt>
                <c:pt idx="7647">
                  <c:v>15.346169827992952</c:v>
                </c:pt>
                <c:pt idx="7648">
                  <c:v>15.346169827992945</c:v>
                </c:pt>
                <c:pt idx="7649">
                  <c:v>15.346169827992949</c:v>
                </c:pt>
                <c:pt idx="7650">
                  <c:v>15.346169827992957</c:v>
                </c:pt>
                <c:pt idx="7651">
                  <c:v>15.346169827992949</c:v>
                </c:pt>
                <c:pt idx="7652">
                  <c:v>15.346169827992945</c:v>
                </c:pt>
                <c:pt idx="7653">
                  <c:v>15.346169827992956</c:v>
                </c:pt>
                <c:pt idx="7654">
                  <c:v>15.346169827992941</c:v>
                </c:pt>
                <c:pt idx="7655">
                  <c:v>15.34616982799295</c:v>
                </c:pt>
                <c:pt idx="7656">
                  <c:v>15.346169827992952</c:v>
                </c:pt>
                <c:pt idx="7657">
                  <c:v>15.34616982799294</c:v>
                </c:pt>
                <c:pt idx="7658">
                  <c:v>15.346169827992941</c:v>
                </c:pt>
                <c:pt idx="7659">
                  <c:v>15.346169827992954</c:v>
                </c:pt>
                <c:pt idx="7660">
                  <c:v>15.346169827992945</c:v>
                </c:pt>
                <c:pt idx="7661">
                  <c:v>15.346169827992957</c:v>
                </c:pt>
                <c:pt idx="7662">
                  <c:v>15.346169827992947</c:v>
                </c:pt>
                <c:pt idx="7663">
                  <c:v>15.346169827992954</c:v>
                </c:pt>
                <c:pt idx="7664">
                  <c:v>15.346169827992949</c:v>
                </c:pt>
                <c:pt idx="7665">
                  <c:v>15.346169827992938</c:v>
                </c:pt>
                <c:pt idx="7666">
                  <c:v>15.346169827992949</c:v>
                </c:pt>
                <c:pt idx="7667">
                  <c:v>15.34616982799294</c:v>
                </c:pt>
                <c:pt idx="7668">
                  <c:v>15.346169827992949</c:v>
                </c:pt>
                <c:pt idx="7669">
                  <c:v>15.34616982799295</c:v>
                </c:pt>
                <c:pt idx="7670">
                  <c:v>15.346169827992945</c:v>
                </c:pt>
                <c:pt idx="7671">
                  <c:v>15.346169827992945</c:v>
                </c:pt>
                <c:pt idx="7672">
                  <c:v>15.346169827992945</c:v>
                </c:pt>
                <c:pt idx="7673">
                  <c:v>15.346169827992943</c:v>
                </c:pt>
                <c:pt idx="7674">
                  <c:v>15.346169827992954</c:v>
                </c:pt>
                <c:pt idx="7675">
                  <c:v>15.346169827992945</c:v>
                </c:pt>
                <c:pt idx="7676">
                  <c:v>15.346169827992956</c:v>
                </c:pt>
                <c:pt idx="7677">
                  <c:v>15.34616982799295</c:v>
                </c:pt>
                <c:pt idx="7678">
                  <c:v>15.346169827992952</c:v>
                </c:pt>
                <c:pt idx="7679">
                  <c:v>15.346169827992949</c:v>
                </c:pt>
                <c:pt idx="7680">
                  <c:v>15.346169827992938</c:v>
                </c:pt>
                <c:pt idx="7681">
                  <c:v>15.346169827992959</c:v>
                </c:pt>
                <c:pt idx="7682">
                  <c:v>15.34616982799294</c:v>
                </c:pt>
                <c:pt idx="7683">
                  <c:v>15.346169827992952</c:v>
                </c:pt>
                <c:pt idx="7684">
                  <c:v>15.346169827992949</c:v>
                </c:pt>
                <c:pt idx="7685">
                  <c:v>15.346169827992945</c:v>
                </c:pt>
                <c:pt idx="7686">
                  <c:v>15.346169827992947</c:v>
                </c:pt>
                <c:pt idx="7687">
                  <c:v>15.275660582380732</c:v>
                </c:pt>
                <c:pt idx="7688">
                  <c:v>15.275660582380729</c:v>
                </c:pt>
                <c:pt idx="7689">
                  <c:v>15.275660582380723</c:v>
                </c:pt>
                <c:pt idx="7690">
                  <c:v>15.275660582380727</c:v>
                </c:pt>
                <c:pt idx="7691">
                  <c:v>15.275660582380718</c:v>
                </c:pt>
                <c:pt idx="7692">
                  <c:v>15.27566058238072</c:v>
                </c:pt>
                <c:pt idx="7693">
                  <c:v>15.275660582380722</c:v>
                </c:pt>
                <c:pt idx="7694">
                  <c:v>15.275660582380718</c:v>
                </c:pt>
                <c:pt idx="7695">
                  <c:v>15.275660582380711</c:v>
                </c:pt>
                <c:pt idx="7696">
                  <c:v>15.275660582380722</c:v>
                </c:pt>
                <c:pt idx="7697">
                  <c:v>15.275660582380723</c:v>
                </c:pt>
                <c:pt idx="7698">
                  <c:v>15.275660582380723</c:v>
                </c:pt>
                <c:pt idx="7699">
                  <c:v>15.275660582380722</c:v>
                </c:pt>
                <c:pt idx="7700">
                  <c:v>15.27566058238072</c:v>
                </c:pt>
                <c:pt idx="7701">
                  <c:v>15.275660582380729</c:v>
                </c:pt>
                <c:pt idx="7702">
                  <c:v>15.275660582380723</c:v>
                </c:pt>
                <c:pt idx="7703">
                  <c:v>15.275660582380718</c:v>
                </c:pt>
                <c:pt idx="7704">
                  <c:v>15.275660582380729</c:v>
                </c:pt>
                <c:pt idx="7705">
                  <c:v>15.275660582380727</c:v>
                </c:pt>
                <c:pt idx="7706">
                  <c:v>15.275660582380723</c:v>
                </c:pt>
                <c:pt idx="7707">
                  <c:v>15.27566058238072</c:v>
                </c:pt>
                <c:pt idx="7708">
                  <c:v>15.275660582380718</c:v>
                </c:pt>
                <c:pt idx="7709">
                  <c:v>15.27566058238072</c:v>
                </c:pt>
                <c:pt idx="7710">
                  <c:v>15.275660582380716</c:v>
                </c:pt>
                <c:pt idx="7711">
                  <c:v>15.275660582380718</c:v>
                </c:pt>
                <c:pt idx="7712">
                  <c:v>15.275660582380722</c:v>
                </c:pt>
                <c:pt idx="7713">
                  <c:v>15.275660582380723</c:v>
                </c:pt>
                <c:pt idx="7714">
                  <c:v>15.27566058238072</c:v>
                </c:pt>
                <c:pt idx="7715">
                  <c:v>15.275660582380722</c:v>
                </c:pt>
                <c:pt idx="7716">
                  <c:v>15.275660582380731</c:v>
                </c:pt>
                <c:pt idx="7717">
                  <c:v>15.275660582380718</c:v>
                </c:pt>
                <c:pt idx="7718">
                  <c:v>15.275660582380718</c:v>
                </c:pt>
                <c:pt idx="7719">
                  <c:v>15.275660582380715</c:v>
                </c:pt>
                <c:pt idx="7720">
                  <c:v>15.275660582380723</c:v>
                </c:pt>
                <c:pt idx="7721">
                  <c:v>15.275660582380725</c:v>
                </c:pt>
                <c:pt idx="7722">
                  <c:v>15.275660582380722</c:v>
                </c:pt>
                <c:pt idx="7723">
                  <c:v>15.275660582380722</c:v>
                </c:pt>
                <c:pt idx="7724">
                  <c:v>15.275660582380722</c:v>
                </c:pt>
                <c:pt idx="7725">
                  <c:v>15.275660582380716</c:v>
                </c:pt>
                <c:pt idx="7726">
                  <c:v>15.275660582380713</c:v>
                </c:pt>
                <c:pt idx="7727">
                  <c:v>15.27566058238072</c:v>
                </c:pt>
                <c:pt idx="7728">
                  <c:v>15.275660582380722</c:v>
                </c:pt>
                <c:pt idx="7729">
                  <c:v>15.275660582380731</c:v>
                </c:pt>
                <c:pt idx="7730">
                  <c:v>15.275660582380715</c:v>
                </c:pt>
                <c:pt idx="7731">
                  <c:v>15.275660582380716</c:v>
                </c:pt>
                <c:pt idx="7732">
                  <c:v>15.275660582380725</c:v>
                </c:pt>
                <c:pt idx="7733">
                  <c:v>15.275660582380715</c:v>
                </c:pt>
                <c:pt idx="7734">
                  <c:v>15.27566058238072</c:v>
                </c:pt>
                <c:pt idx="7735">
                  <c:v>15.275660582380722</c:v>
                </c:pt>
                <c:pt idx="7736">
                  <c:v>15.275660582380716</c:v>
                </c:pt>
                <c:pt idx="7737">
                  <c:v>15.275660582380716</c:v>
                </c:pt>
                <c:pt idx="7738">
                  <c:v>15.275660582380723</c:v>
                </c:pt>
                <c:pt idx="7739">
                  <c:v>15.275660582380711</c:v>
                </c:pt>
                <c:pt idx="7740">
                  <c:v>15.275660582380715</c:v>
                </c:pt>
                <c:pt idx="7741">
                  <c:v>15.275660582380725</c:v>
                </c:pt>
                <c:pt idx="7742">
                  <c:v>15.275660582380709</c:v>
                </c:pt>
                <c:pt idx="7743">
                  <c:v>15.275660582380716</c:v>
                </c:pt>
                <c:pt idx="7744">
                  <c:v>15.275660582380718</c:v>
                </c:pt>
                <c:pt idx="7745">
                  <c:v>15.27566058238072</c:v>
                </c:pt>
                <c:pt idx="7746">
                  <c:v>15.275660582380716</c:v>
                </c:pt>
                <c:pt idx="7747">
                  <c:v>15.275660582380718</c:v>
                </c:pt>
                <c:pt idx="7748">
                  <c:v>15.275660582380718</c:v>
                </c:pt>
                <c:pt idx="7749">
                  <c:v>15.275660582380718</c:v>
                </c:pt>
                <c:pt idx="7750">
                  <c:v>15.275660582380718</c:v>
                </c:pt>
                <c:pt idx="7751">
                  <c:v>15.27566058238072</c:v>
                </c:pt>
                <c:pt idx="7752">
                  <c:v>15.27566058238072</c:v>
                </c:pt>
                <c:pt idx="7753">
                  <c:v>15.27566058238072</c:v>
                </c:pt>
                <c:pt idx="7754">
                  <c:v>15.275660582380723</c:v>
                </c:pt>
                <c:pt idx="7755">
                  <c:v>15.275660582380718</c:v>
                </c:pt>
                <c:pt idx="7756">
                  <c:v>15.275660582380715</c:v>
                </c:pt>
                <c:pt idx="7757">
                  <c:v>15.275660582380725</c:v>
                </c:pt>
                <c:pt idx="7758">
                  <c:v>15.275660582380718</c:v>
                </c:pt>
                <c:pt idx="7759">
                  <c:v>15.275660582380725</c:v>
                </c:pt>
                <c:pt idx="7760">
                  <c:v>15.205475297324943</c:v>
                </c:pt>
                <c:pt idx="7761">
                  <c:v>15.205475297324943</c:v>
                </c:pt>
                <c:pt idx="7762">
                  <c:v>15.205475297324943</c:v>
                </c:pt>
                <c:pt idx="7763">
                  <c:v>15.20547529732495</c:v>
                </c:pt>
                <c:pt idx="7764">
                  <c:v>15.205475297324954</c:v>
                </c:pt>
                <c:pt idx="7765">
                  <c:v>15.205475297324949</c:v>
                </c:pt>
                <c:pt idx="7766">
                  <c:v>15.205475297324943</c:v>
                </c:pt>
                <c:pt idx="7767">
                  <c:v>15.205475297324949</c:v>
                </c:pt>
                <c:pt idx="7768">
                  <c:v>15.205475297324947</c:v>
                </c:pt>
                <c:pt idx="7769">
                  <c:v>15.205475297324941</c:v>
                </c:pt>
                <c:pt idx="7770">
                  <c:v>15.205475297324956</c:v>
                </c:pt>
                <c:pt idx="7771">
                  <c:v>15.205475297324949</c:v>
                </c:pt>
                <c:pt idx="7772">
                  <c:v>15.205475297324947</c:v>
                </c:pt>
                <c:pt idx="7773">
                  <c:v>15.205475297324957</c:v>
                </c:pt>
                <c:pt idx="7774">
                  <c:v>15.205475297324949</c:v>
                </c:pt>
                <c:pt idx="7775">
                  <c:v>15.205475297324957</c:v>
                </c:pt>
                <c:pt idx="7776">
                  <c:v>15.205475297324954</c:v>
                </c:pt>
                <c:pt idx="7777">
                  <c:v>15.205475297324952</c:v>
                </c:pt>
                <c:pt idx="7778">
                  <c:v>15.205475297324956</c:v>
                </c:pt>
                <c:pt idx="7779">
                  <c:v>15.205475297324954</c:v>
                </c:pt>
                <c:pt idx="7780">
                  <c:v>15.205475297324956</c:v>
                </c:pt>
                <c:pt idx="7781">
                  <c:v>15.205475297324957</c:v>
                </c:pt>
                <c:pt idx="7782">
                  <c:v>15.205475297324954</c:v>
                </c:pt>
                <c:pt idx="7783">
                  <c:v>15.20547529732495</c:v>
                </c:pt>
                <c:pt idx="7784">
                  <c:v>15.205475297324956</c:v>
                </c:pt>
                <c:pt idx="7785">
                  <c:v>15.20547529732495</c:v>
                </c:pt>
                <c:pt idx="7786">
                  <c:v>15.205475297324945</c:v>
                </c:pt>
                <c:pt idx="7787">
                  <c:v>15.205475297324954</c:v>
                </c:pt>
                <c:pt idx="7788">
                  <c:v>15.20547529732495</c:v>
                </c:pt>
                <c:pt idx="7789">
                  <c:v>15.205475297324949</c:v>
                </c:pt>
                <c:pt idx="7790">
                  <c:v>15.20547529732494</c:v>
                </c:pt>
                <c:pt idx="7791">
                  <c:v>15.20547529732495</c:v>
                </c:pt>
                <c:pt idx="7792">
                  <c:v>15.205475297324956</c:v>
                </c:pt>
                <c:pt idx="7793">
                  <c:v>15.205475297324949</c:v>
                </c:pt>
                <c:pt idx="7794">
                  <c:v>15.205475297324963</c:v>
                </c:pt>
                <c:pt idx="7795">
                  <c:v>15.205475297324956</c:v>
                </c:pt>
                <c:pt idx="7796">
                  <c:v>15.205475297324947</c:v>
                </c:pt>
                <c:pt idx="7797">
                  <c:v>15.205475297324959</c:v>
                </c:pt>
                <c:pt idx="7798">
                  <c:v>15.205475297324945</c:v>
                </c:pt>
                <c:pt idx="7799">
                  <c:v>15.205475297324956</c:v>
                </c:pt>
                <c:pt idx="7800">
                  <c:v>15.205475297324952</c:v>
                </c:pt>
                <c:pt idx="7801">
                  <c:v>15.205475297324943</c:v>
                </c:pt>
                <c:pt idx="7802">
                  <c:v>15.205475297324954</c:v>
                </c:pt>
                <c:pt idx="7803">
                  <c:v>15.205475297324965</c:v>
                </c:pt>
                <c:pt idx="7804">
                  <c:v>15.205475297324957</c:v>
                </c:pt>
                <c:pt idx="7805">
                  <c:v>15.205475297324952</c:v>
                </c:pt>
                <c:pt idx="7806">
                  <c:v>15.205475297324957</c:v>
                </c:pt>
                <c:pt idx="7807">
                  <c:v>15.205475297324949</c:v>
                </c:pt>
                <c:pt idx="7808">
                  <c:v>15.205475297324947</c:v>
                </c:pt>
                <c:pt idx="7809">
                  <c:v>15.205475297324952</c:v>
                </c:pt>
                <c:pt idx="7810">
                  <c:v>15.205475297324945</c:v>
                </c:pt>
                <c:pt idx="7811">
                  <c:v>15.205475297324947</c:v>
                </c:pt>
                <c:pt idx="7812">
                  <c:v>15.205475297324959</c:v>
                </c:pt>
                <c:pt idx="7813">
                  <c:v>15.205475297324952</c:v>
                </c:pt>
                <c:pt idx="7814">
                  <c:v>15.205475297324956</c:v>
                </c:pt>
                <c:pt idx="7815">
                  <c:v>15.20547529732495</c:v>
                </c:pt>
                <c:pt idx="7816">
                  <c:v>15.205475297324959</c:v>
                </c:pt>
                <c:pt idx="7817">
                  <c:v>15.20547529732495</c:v>
                </c:pt>
                <c:pt idx="7818">
                  <c:v>15.205475297324956</c:v>
                </c:pt>
                <c:pt idx="7819">
                  <c:v>15.205475297324952</c:v>
                </c:pt>
                <c:pt idx="7820">
                  <c:v>15.205475297324945</c:v>
                </c:pt>
                <c:pt idx="7821">
                  <c:v>15.205475297324957</c:v>
                </c:pt>
                <c:pt idx="7822">
                  <c:v>15.205475297324945</c:v>
                </c:pt>
                <c:pt idx="7823">
                  <c:v>15.205475297324949</c:v>
                </c:pt>
                <c:pt idx="7824">
                  <c:v>15.205475297324954</c:v>
                </c:pt>
                <c:pt idx="7825">
                  <c:v>15.205475297324941</c:v>
                </c:pt>
                <c:pt idx="7826">
                  <c:v>15.205475297324952</c:v>
                </c:pt>
                <c:pt idx="7827">
                  <c:v>15.205475297324945</c:v>
                </c:pt>
                <c:pt idx="7828">
                  <c:v>15.205475297324952</c:v>
                </c:pt>
                <c:pt idx="7829">
                  <c:v>15.205475297324959</c:v>
                </c:pt>
                <c:pt idx="7830">
                  <c:v>15.205475297324943</c:v>
                </c:pt>
                <c:pt idx="7831">
                  <c:v>15.205475297324954</c:v>
                </c:pt>
                <c:pt idx="7832">
                  <c:v>15.205475297324959</c:v>
                </c:pt>
                <c:pt idx="7833">
                  <c:v>15.205475297324949</c:v>
                </c:pt>
                <c:pt idx="7834">
                  <c:v>15.20547529732495</c:v>
                </c:pt>
                <c:pt idx="7835">
                  <c:v>15.205475297324957</c:v>
                </c:pt>
                <c:pt idx="7836">
                  <c:v>15.205475297324945</c:v>
                </c:pt>
                <c:pt idx="7837">
                  <c:v>15.20547529732495</c:v>
                </c:pt>
                <c:pt idx="7838">
                  <c:v>15.205475297324941</c:v>
                </c:pt>
                <c:pt idx="7839">
                  <c:v>15.205475297324956</c:v>
                </c:pt>
                <c:pt idx="7840">
                  <c:v>15.205475297324957</c:v>
                </c:pt>
                <c:pt idx="7841">
                  <c:v>15.205475297324952</c:v>
                </c:pt>
                <c:pt idx="7842">
                  <c:v>15.205475297324954</c:v>
                </c:pt>
                <c:pt idx="7843">
                  <c:v>15.135612484362076</c:v>
                </c:pt>
                <c:pt idx="7844">
                  <c:v>15.135612484362076</c:v>
                </c:pt>
                <c:pt idx="7845">
                  <c:v>15.135612484362079</c:v>
                </c:pt>
                <c:pt idx="7846">
                  <c:v>15.135612484362079</c:v>
                </c:pt>
                <c:pt idx="7847">
                  <c:v>15.135612484362078</c:v>
                </c:pt>
                <c:pt idx="7848">
                  <c:v>15.135612484362085</c:v>
                </c:pt>
                <c:pt idx="7849">
                  <c:v>15.135612484362074</c:v>
                </c:pt>
                <c:pt idx="7850">
                  <c:v>15.135612484362071</c:v>
                </c:pt>
                <c:pt idx="7851">
                  <c:v>15.135612484362069</c:v>
                </c:pt>
                <c:pt idx="7852">
                  <c:v>15.135612484362074</c:v>
                </c:pt>
                <c:pt idx="7853">
                  <c:v>15.135612484362085</c:v>
                </c:pt>
                <c:pt idx="7854">
                  <c:v>15.135612484362083</c:v>
                </c:pt>
                <c:pt idx="7855">
                  <c:v>15.135612484362072</c:v>
                </c:pt>
                <c:pt idx="7856">
                  <c:v>15.135612484362072</c:v>
                </c:pt>
                <c:pt idx="7857">
                  <c:v>15.135612484362078</c:v>
                </c:pt>
                <c:pt idx="7858">
                  <c:v>15.135612484362085</c:v>
                </c:pt>
                <c:pt idx="7859">
                  <c:v>15.135612484362079</c:v>
                </c:pt>
                <c:pt idx="7860">
                  <c:v>15.135612484362078</c:v>
                </c:pt>
                <c:pt idx="7861">
                  <c:v>15.135612484362072</c:v>
                </c:pt>
                <c:pt idx="7862">
                  <c:v>15.135612484362087</c:v>
                </c:pt>
                <c:pt idx="7863">
                  <c:v>15.135612484362083</c:v>
                </c:pt>
                <c:pt idx="7864">
                  <c:v>15.135612484362074</c:v>
                </c:pt>
                <c:pt idx="7865">
                  <c:v>15.135612484362081</c:v>
                </c:pt>
                <c:pt idx="7866">
                  <c:v>15.135612484362074</c:v>
                </c:pt>
                <c:pt idx="7867">
                  <c:v>15.135612484362078</c:v>
                </c:pt>
                <c:pt idx="7868">
                  <c:v>15.135612484362072</c:v>
                </c:pt>
                <c:pt idx="7869">
                  <c:v>15.135612484362076</c:v>
                </c:pt>
                <c:pt idx="7870">
                  <c:v>15.135612484362078</c:v>
                </c:pt>
                <c:pt idx="7871">
                  <c:v>15.135612484362085</c:v>
                </c:pt>
                <c:pt idx="7872">
                  <c:v>15.135612484362071</c:v>
                </c:pt>
                <c:pt idx="7873">
                  <c:v>15.135612484362076</c:v>
                </c:pt>
                <c:pt idx="7874">
                  <c:v>15.135612484362078</c:v>
                </c:pt>
                <c:pt idx="7875">
                  <c:v>15.135612484362069</c:v>
                </c:pt>
                <c:pt idx="7876">
                  <c:v>15.135612484362088</c:v>
                </c:pt>
                <c:pt idx="7877">
                  <c:v>15.135612484362079</c:v>
                </c:pt>
                <c:pt idx="7878">
                  <c:v>15.135612484362072</c:v>
                </c:pt>
                <c:pt idx="7879">
                  <c:v>15.135612484362081</c:v>
                </c:pt>
                <c:pt idx="7880">
                  <c:v>15.135612484362072</c:v>
                </c:pt>
                <c:pt idx="7881">
                  <c:v>15.135612484362074</c:v>
                </c:pt>
                <c:pt idx="7882">
                  <c:v>15.135612484362074</c:v>
                </c:pt>
                <c:pt idx="7883">
                  <c:v>15.135612484362085</c:v>
                </c:pt>
                <c:pt idx="7884">
                  <c:v>15.135612484362081</c:v>
                </c:pt>
                <c:pt idx="7885">
                  <c:v>15.135612484362081</c:v>
                </c:pt>
                <c:pt idx="7886">
                  <c:v>15.135612484362078</c:v>
                </c:pt>
                <c:pt idx="7887">
                  <c:v>15.135612484362085</c:v>
                </c:pt>
                <c:pt idx="7888">
                  <c:v>15.135612484362085</c:v>
                </c:pt>
                <c:pt idx="7889">
                  <c:v>15.135612484362085</c:v>
                </c:pt>
                <c:pt idx="7890">
                  <c:v>15.135612484362072</c:v>
                </c:pt>
                <c:pt idx="7891">
                  <c:v>15.135612484362081</c:v>
                </c:pt>
                <c:pt idx="7892">
                  <c:v>15.135612484362079</c:v>
                </c:pt>
                <c:pt idx="7893">
                  <c:v>15.135612484362074</c:v>
                </c:pt>
                <c:pt idx="7894">
                  <c:v>15.135612484362083</c:v>
                </c:pt>
                <c:pt idx="7895">
                  <c:v>15.135612484362078</c:v>
                </c:pt>
                <c:pt idx="7896">
                  <c:v>15.135612484362076</c:v>
                </c:pt>
                <c:pt idx="7897">
                  <c:v>15.135612484362072</c:v>
                </c:pt>
                <c:pt idx="7898">
                  <c:v>15.135612484362081</c:v>
                </c:pt>
                <c:pt idx="7899">
                  <c:v>15.135612484362085</c:v>
                </c:pt>
                <c:pt idx="7900">
                  <c:v>15.135612484362069</c:v>
                </c:pt>
                <c:pt idx="7901">
                  <c:v>15.135612484362085</c:v>
                </c:pt>
                <c:pt idx="7902">
                  <c:v>15.135612484362078</c:v>
                </c:pt>
                <c:pt idx="7903">
                  <c:v>15.135612484362085</c:v>
                </c:pt>
                <c:pt idx="7904">
                  <c:v>15.135612484362079</c:v>
                </c:pt>
                <c:pt idx="7905">
                  <c:v>15.135612484362074</c:v>
                </c:pt>
                <c:pt idx="7906">
                  <c:v>15.135612484362078</c:v>
                </c:pt>
                <c:pt idx="7907">
                  <c:v>15.135612484362083</c:v>
                </c:pt>
                <c:pt idx="7908">
                  <c:v>15.135612484362076</c:v>
                </c:pt>
                <c:pt idx="7909">
                  <c:v>15.135612484362074</c:v>
                </c:pt>
                <c:pt idx="7910">
                  <c:v>15.135612484362085</c:v>
                </c:pt>
                <c:pt idx="7911">
                  <c:v>15.135612484362079</c:v>
                </c:pt>
                <c:pt idx="7912">
                  <c:v>15.135612484362085</c:v>
                </c:pt>
                <c:pt idx="7913">
                  <c:v>15.135612484362072</c:v>
                </c:pt>
                <c:pt idx="7914">
                  <c:v>15.135612484362072</c:v>
                </c:pt>
                <c:pt idx="7915">
                  <c:v>15.135612484362076</c:v>
                </c:pt>
                <c:pt idx="7916">
                  <c:v>15.135612484362074</c:v>
                </c:pt>
                <c:pt idx="7917">
                  <c:v>15.135612484362069</c:v>
                </c:pt>
                <c:pt idx="7918">
                  <c:v>15.135612484362078</c:v>
                </c:pt>
                <c:pt idx="7919">
                  <c:v>15.135612484362072</c:v>
                </c:pt>
                <c:pt idx="7920">
                  <c:v>15.135612484362083</c:v>
                </c:pt>
                <c:pt idx="7921">
                  <c:v>15.135612484362074</c:v>
                </c:pt>
                <c:pt idx="7922">
                  <c:v>15.135612484362083</c:v>
                </c:pt>
                <c:pt idx="7923">
                  <c:v>15.135612484362071</c:v>
                </c:pt>
                <c:pt idx="7924">
                  <c:v>15.135612484362081</c:v>
                </c:pt>
                <c:pt idx="7925">
                  <c:v>15.135612484362074</c:v>
                </c:pt>
                <c:pt idx="7926">
                  <c:v>15.135612484362076</c:v>
                </c:pt>
                <c:pt idx="7927">
                  <c:v>15.135612484362081</c:v>
                </c:pt>
                <c:pt idx="7928">
                  <c:v>15.135612484362071</c:v>
                </c:pt>
                <c:pt idx="7929">
                  <c:v>15.135612484362085</c:v>
                </c:pt>
                <c:pt idx="7930">
                  <c:v>15.135612484362079</c:v>
                </c:pt>
                <c:pt idx="7931">
                  <c:v>15.135612484362079</c:v>
                </c:pt>
                <c:pt idx="7932">
                  <c:v>15.135612484362078</c:v>
                </c:pt>
                <c:pt idx="7933">
                  <c:v>15.135612484362081</c:v>
                </c:pt>
                <c:pt idx="7934">
                  <c:v>15.135612484362074</c:v>
                </c:pt>
                <c:pt idx="7935">
                  <c:v>15.135612484362087</c:v>
                </c:pt>
                <c:pt idx="7936">
                  <c:v>15.135612484362072</c:v>
                </c:pt>
                <c:pt idx="7937">
                  <c:v>15.135612484362088</c:v>
                </c:pt>
                <c:pt idx="7938">
                  <c:v>15.135612484362079</c:v>
                </c:pt>
                <c:pt idx="7939">
                  <c:v>15.135612484362094</c:v>
                </c:pt>
                <c:pt idx="7940">
                  <c:v>15.135612484362078</c:v>
                </c:pt>
                <c:pt idx="7941">
                  <c:v>15.135612484362079</c:v>
                </c:pt>
                <c:pt idx="7942">
                  <c:v>15.135612484362076</c:v>
                </c:pt>
                <c:pt idx="7943">
                  <c:v>15.135612484362076</c:v>
                </c:pt>
                <c:pt idx="7944">
                  <c:v>15.135612484362079</c:v>
                </c:pt>
                <c:pt idx="7945">
                  <c:v>15.135612484362087</c:v>
                </c:pt>
                <c:pt idx="7946">
                  <c:v>15.135612484362078</c:v>
                </c:pt>
                <c:pt idx="7947">
                  <c:v>15.135612484362087</c:v>
                </c:pt>
                <c:pt idx="7948">
                  <c:v>15.135612484362076</c:v>
                </c:pt>
                <c:pt idx="7949">
                  <c:v>15.135612484362078</c:v>
                </c:pt>
                <c:pt idx="7950">
                  <c:v>15.066070661867426</c:v>
                </c:pt>
                <c:pt idx="7951">
                  <c:v>15.066070661867416</c:v>
                </c:pt>
                <c:pt idx="7952">
                  <c:v>15.066070661867419</c:v>
                </c:pt>
                <c:pt idx="7953">
                  <c:v>15.066070661867418</c:v>
                </c:pt>
                <c:pt idx="7954">
                  <c:v>15.066070661867423</c:v>
                </c:pt>
                <c:pt idx="7955">
                  <c:v>15.066070661867419</c:v>
                </c:pt>
                <c:pt idx="7956">
                  <c:v>15.066070661867423</c:v>
                </c:pt>
                <c:pt idx="7957">
                  <c:v>15.066070661867414</c:v>
                </c:pt>
                <c:pt idx="7958">
                  <c:v>15.066070661867412</c:v>
                </c:pt>
                <c:pt idx="7959">
                  <c:v>15.066070661867414</c:v>
                </c:pt>
                <c:pt idx="7960">
                  <c:v>15.066070661867414</c:v>
                </c:pt>
                <c:pt idx="7961">
                  <c:v>15.066070661867419</c:v>
                </c:pt>
                <c:pt idx="7962">
                  <c:v>15.066070661867416</c:v>
                </c:pt>
                <c:pt idx="7963">
                  <c:v>15.066070661867409</c:v>
                </c:pt>
                <c:pt idx="7964">
                  <c:v>15.066070661867419</c:v>
                </c:pt>
                <c:pt idx="7965">
                  <c:v>15.066070661867414</c:v>
                </c:pt>
                <c:pt idx="7966">
                  <c:v>15.066070661867423</c:v>
                </c:pt>
                <c:pt idx="7967">
                  <c:v>15.066070661867416</c:v>
                </c:pt>
                <c:pt idx="7968">
                  <c:v>15.066070661867419</c:v>
                </c:pt>
                <c:pt idx="7969">
                  <c:v>15.066070661867423</c:v>
                </c:pt>
                <c:pt idx="7970">
                  <c:v>15.066070661867414</c:v>
                </c:pt>
                <c:pt idx="7971">
                  <c:v>15.066070661867426</c:v>
                </c:pt>
                <c:pt idx="7972">
                  <c:v>15.066070661867421</c:v>
                </c:pt>
                <c:pt idx="7973">
                  <c:v>15.066070661867416</c:v>
                </c:pt>
                <c:pt idx="7974">
                  <c:v>15.066070661867412</c:v>
                </c:pt>
                <c:pt idx="7975">
                  <c:v>15.066070661867412</c:v>
                </c:pt>
                <c:pt idx="7976">
                  <c:v>15.066070661867414</c:v>
                </c:pt>
                <c:pt idx="7977">
                  <c:v>15.066070661867414</c:v>
                </c:pt>
                <c:pt idx="7978">
                  <c:v>15.066070661867416</c:v>
                </c:pt>
                <c:pt idx="7979">
                  <c:v>15.066070661867421</c:v>
                </c:pt>
                <c:pt idx="7980">
                  <c:v>15.066070661867421</c:v>
                </c:pt>
                <c:pt idx="7981">
                  <c:v>15.066070661867416</c:v>
                </c:pt>
                <c:pt idx="7982">
                  <c:v>15.066070661867421</c:v>
                </c:pt>
                <c:pt idx="7983">
                  <c:v>15.066070661867418</c:v>
                </c:pt>
                <c:pt idx="7984">
                  <c:v>15.066070661867426</c:v>
                </c:pt>
                <c:pt idx="7985">
                  <c:v>15.066070661867418</c:v>
                </c:pt>
                <c:pt idx="7986">
                  <c:v>15.066070661867412</c:v>
                </c:pt>
                <c:pt idx="7987">
                  <c:v>15.066070661867421</c:v>
                </c:pt>
                <c:pt idx="7988">
                  <c:v>15.066070661867416</c:v>
                </c:pt>
                <c:pt idx="7989">
                  <c:v>15.066070661867418</c:v>
                </c:pt>
                <c:pt idx="7990">
                  <c:v>15.066070661867407</c:v>
                </c:pt>
                <c:pt idx="7991">
                  <c:v>15.066070661867414</c:v>
                </c:pt>
                <c:pt idx="7992">
                  <c:v>15.066070661867416</c:v>
                </c:pt>
                <c:pt idx="7993">
                  <c:v>15.066070661867421</c:v>
                </c:pt>
                <c:pt idx="7994">
                  <c:v>15.066070661867425</c:v>
                </c:pt>
                <c:pt idx="7995">
                  <c:v>15.06607066186743</c:v>
                </c:pt>
                <c:pt idx="7996">
                  <c:v>15.066070661867425</c:v>
                </c:pt>
                <c:pt idx="7997">
                  <c:v>15.066070661867411</c:v>
                </c:pt>
                <c:pt idx="7998">
                  <c:v>15.066070661867414</c:v>
                </c:pt>
                <c:pt idx="7999">
                  <c:v>15.066070661867423</c:v>
                </c:pt>
                <c:pt idx="8000">
                  <c:v>15.066070661867416</c:v>
                </c:pt>
                <c:pt idx="8001">
                  <c:v>15.066070661867425</c:v>
                </c:pt>
                <c:pt idx="8002">
                  <c:v>15.066070661867419</c:v>
                </c:pt>
                <c:pt idx="8003">
                  <c:v>15.066070661867421</c:v>
                </c:pt>
                <c:pt idx="8004">
                  <c:v>15.066070661867412</c:v>
                </c:pt>
                <c:pt idx="8005">
                  <c:v>15.066070661867425</c:v>
                </c:pt>
                <c:pt idx="8006">
                  <c:v>15.066070661867414</c:v>
                </c:pt>
                <c:pt idx="8007">
                  <c:v>15.066070661867412</c:v>
                </c:pt>
                <c:pt idx="8008">
                  <c:v>15.066070661867414</c:v>
                </c:pt>
                <c:pt idx="8009">
                  <c:v>15.066070661867416</c:v>
                </c:pt>
                <c:pt idx="8010">
                  <c:v>15.066070661867425</c:v>
                </c:pt>
                <c:pt idx="8011">
                  <c:v>15.066070661867421</c:v>
                </c:pt>
                <c:pt idx="8012">
                  <c:v>15.066070661867419</c:v>
                </c:pt>
                <c:pt idx="8013">
                  <c:v>15.066070661867414</c:v>
                </c:pt>
                <c:pt idx="8014">
                  <c:v>15.066070661867416</c:v>
                </c:pt>
                <c:pt idx="8015">
                  <c:v>15.066070661867418</c:v>
                </c:pt>
                <c:pt idx="8016">
                  <c:v>15.066070661867414</c:v>
                </c:pt>
                <c:pt idx="8017">
                  <c:v>15.066070661867419</c:v>
                </c:pt>
                <c:pt idx="8018">
                  <c:v>15.066070661867421</c:v>
                </c:pt>
                <c:pt idx="8019">
                  <c:v>15.066070661867411</c:v>
                </c:pt>
                <c:pt idx="8020">
                  <c:v>15.066070661867421</c:v>
                </c:pt>
                <c:pt idx="8021">
                  <c:v>15.066070661867418</c:v>
                </c:pt>
                <c:pt idx="8022">
                  <c:v>15.066070661867416</c:v>
                </c:pt>
                <c:pt idx="8023">
                  <c:v>15.066070661867428</c:v>
                </c:pt>
                <c:pt idx="8024">
                  <c:v>15.066070661867421</c:v>
                </c:pt>
                <c:pt idx="8025">
                  <c:v>15.066070661867421</c:v>
                </c:pt>
                <c:pt idx="8026">
                  <c:v>15.066070661867412</c:v>
                </c:pt>
                <c:pt idx="8027">
                  <c:v>15.066070661867416</c:v>
                </c:pt>
                <c:pt idx="8028">
                  <c:v>15.066070661867416</c:v>
                </c:pt>
                <c:pt idx="8029">
                  <c:v>15.066070661867416</c:v>
                </c:pt>
                <c:pt idx="8030">
                  <c:v>15.066070661867414</c:v>
                </c:pt>
                <c:pt idx="8031">
                  <c:v>15.066070661867416</c:v>
                </c:pt>
                <c:pt idx="8032">
                  <c:v>15.066070661867416</c:v>
                </c:pt>
                <c:pt idx="8033">
                  <c:v>15.066070661867426</c:v>
                </c:pt>
                <c:pt idx="8034">
                  <c:v>15.066070661867411</c:v>
                </c:pt>
                <c:pt idx="8035">
                  <c:v>15.066070661867414</c:v>
                </c:pt>
                <c:pt idx="8036">
                  <c:v>15.066070661867425</c:v>
                </c:pt>
                <c:pt idx="8037">
                  <c:v>15.066070661867414</c:v>
                </c:pt>
                <c:pt idx="8038">
                  <c:v>15.066070661867418</c:v>
                </c:pt>
                <c:pt idx="8039">
                  <c:v>14.996848355023729</c:v>
                </c:pt>
                <c:pt idx="8040">
                  <c:v>14.996848355023733</c:v>
                </c:pt>
                <c:pt idx="8041">
                  <c:v>14.996848355023729</c:v>
                </c:pt>
                <c:pt idx="8042">
                  <c:v>14.996848355023728</c:v>
                </c:pt>
                <c:pt idx="8043">
                  <c:v>14.996848355023735</c:v>
                </c:pt>
                <c:pt idx="8044">
                  <c:v>14.996848355023728</c:v>
                </c:pt>
                <c:pt idx="8045">
                  <c:v>14.996848355023731</c:v>
                </c:pt>
                <c:pt idx="8046">
                  <c:v>14.996848355023728</c:v>
                </c:pt>
                <c:pt idx="8047">
                  <c:v>14.996848355023724</c:v>
                </c:pt>
                <c:pt idx="8048">
                  <c:v>14.996848355023735</c:v>
                </c:pt>
                <c:pt idx="8049">
                  <c:v>14.996848355023738</c:v>
                </c:pt>
                <c:pt idx="8050">
                  <c:v>14.996848355023731</c:v>
                </c:pt>
                <c:pt idx="8051">
                  <c:v>14.996848355023737</c:v>
                </c:pt>
                <c:pt idx="8052">
                  <c:v>14.996848355023735</c:v>
                </c:pt>
                <c:pt idx="8053">
                  <c:v>14.996848355023737</c:v>
                </c:pt>
                <c:pt idx="8054">
                  <c:v>14.996848355023728</c:v>
                </c:pt>
                <c:pt idx="8055">
                  <c:v>14.996848355023738</c:v>
                </c:pt>
                <c:pt idx="8056">
                  <c:v>14.996848355023737</c:v>
                </c:pt>
                <c:pt idx="8057">
                  <c:v>14.996848355023745</c:v>
                </c:pt>
                <c:pt idx="8058">
                  <c:v>14.996848355023731</c:v>
                </c:pt>
                <c:pt idx="8059">
                  <c:v>14.996848355023738</c:v>
                </c:pt>
                <c:pt idx="8060">
                  <c:v>14.996848355023728</c:v>
                </c:pt>
                <c:pt idx="8061">
                  <c:v>14.996848355023738</c:v>
                </c:pt>
                <c:pt idx="8062">
                  <c:v>14.996848355023742</c:v>
                </c:pt>
                <c:pt idx="8063">
                  <c:v>14.99684835502374</c:v>
                </c:pt>
                <c:pt idx="8064">
                  <c:v>14.996848355023728</c:v>
                </c:pt>
                <c:pt idx="8065">
                  <c:v>14.996848355023729</c:v>
                </c:pt>
                <c:pt idx="8066">
                  <c:v>14.996848355023733</c:v>
                </c:pt>
                <c:pt idx="8067">
                  <c:v>14.99684835502374</c:v>
                </c:pt>
                <c:pt idx="8068">
                  <c:v>14.996848355023729</c:v>
                </c:pt>
                <c:pt idx="8069">
                  <c:v>14.996848355023728</c:v>
                </c:pt>
                <c:pt idx="8070">
                  <c:v>14.996848355023726</c:v>
                </c:pt>
                <c:pt idx="8071">
                  <c:v>14.99684835502374</c:v>
                </c:pt>
                <c:pt idx="8072">
                  <c:v>14.996848355023744</c:v>
                </c:pt>
                <c:pt idx="8073">
                  <c:v>14.996848355023738</c:v>
                </c:pt>
                <c:pt idx="8074">
                  <c:v>14.996848355023728</c:v>
                </c:pt>
                <c:pt idx="8075">
                  <c:v>14.996848355023728</c:v>
                </c:pt>
                <c:pt idx="8076">
                  <c:v>14.996848355023731</c:v>
                </c:pt>
                <c:pt idx="8077">
                  <c:v>14.996848355023737</c:v>
                </c:pt>
                <c:pt idx="8078">
                  <c:v>14.996848355023729</c:v>
                </c:pt>
                <c:pt idx="8079">
                  <c:v>14.996848355023735</c:v>
                </c:pt>
                <c:pt idx="8080">
                  <c:v>14.996848355023737</c:v>
                </c:pt>
                <c:pt idx="8081">
                  <c:v>14.996848355023729</c:v>
                </c:pt>
                <c:pt idx="8082">
                  <c:v>14.996848355023735</c:v>
                </c:pt>
                <c:pt idx="8083">
                  <c:v>14.996848355023742</c:v>
                </c:pt>
                <c:pt idx="8084">
                  <c:v>14.996848355023728</c:v>
                </c:pt>
                <c:pt idx="8085">
                  <c:v>14.996848355023738</c:v>
                </c:pt>
                <c:pt idx="8086">
                  <c:v>14.996848355023744</c:v>
                </c:pt>
                <c:pt idx="8087">
                  <c:v>14.996848355023735</c:v>
                </c:pt>
                <c:pt idx="8088">
                  <c:v>14.996848355023733</c:v>
                </c:pt>
                <c:pt idx="8089">
                  <c:v>14.996848355023726</c:v>
                </c:pt>
                <c:pt idx="8090">
                  <c:v>14.996848355023726</c:v>
                </c:pt>
                <c:pt idx="8091">
                  <c:v>14.996848355023729</c:v>
                </c:pt>
                <c:pt idx="8092">
                  <c:v>14.996848355023738</c:v>
                </c:pt>
                <c:pt idx="8093">
                  <c:v>14.996848355023733</c:v>
                </c:pt>
                <c:pt idx="8094">
                  <c:v>14.996848355023726</c:v>
                </c:pt>
                <c:pt idx="8095">
                  <c:v>14.996848355023735</c:v>
                </c:pt>
                <c:pt idx="8096">
                  <c:v>14.996848355023735</c:v>
                </c:pt>
                <c:pt idx="8097">
                  <c:v>14.996848355023737</c:v>
                </c:pt>
                <c:pt idx="8098">
                  <c:v>14.996848355023729</c:v>
                </c:pt>
                <c:pt idx="8099">
                  <c:v>14.996848355023742</c:v>
                </c:pt>
                <c:pt idx="8100">
                  <c:v>14.996848355023731</c:v>
                </c:pt>
                <c:pt idx="8101">
                  <c:v>14.996848355023733</c:v>
                </c:pt>
                <c:pt idx="8102">
                  <c:v>14.996848355023733</c:v>
                </c:pt>
                <c:pt idx="8103">
                  <c:v>14.996848355023735</c:v>
                </c:pt>
                <c:pt idx="8104">
                  <c:v>14.996848355023731</c:v>
                </c:pt>
                <c:pt idx="8105">
                  <c:v>14.996848355023731</c:v>
                </c:pt>
                <c:pt idx="8106">
                  <c:v>14.996848355023737</c:v>
                </c:pt>
                <c:pt idx="8107">
                  <c:v>14.996848355023737</c:v>
                </c:pt>
                <c:pt idx="8108">
                  <c:v>14.996848355023728</c:v>
                </c:pt>
                <c:pt idx="8109">
                  <c:v>14.996848355023737</c:v>
                </c:pt>
                <c:pt idx="8110">
                  <c:v>14.996848355023744</c:v>
                </c:pt>
                <c:pt idx="8111">
                  <c:v>14.996848355023737</c:v>
                </c:pt>
                <c:pt idx="8112">
                  <c:v>14.996848355023729</c:v>
                </c:pt>
                <c:pt idx="8113">
                  <c:v>14.996848355023733</c:v>
                </c:pt>
                <c:pt idx="8114">
                  <c:v>14.99684835502374</c:v>
                </c:pt>
                <c:pt idx="8115">
                  <c:v>14.996848355023728</c:v>
                </c:pt>
                <c:pt idx="8116">
                  <c:v>14.927944095789957</c:v>
                </c:pt>
                <c:pt idx="8117">
                  <c:v>14.927944095789973</c:v>
                </c:pt>
                <c:pt idx="8118">
                  <c:v>14.927944095789959</c:v>
                </c:pt>
                <c:pt idx="8119">
                  <c:v>14.927944095789963</c:v>
                </c:pt>
                <c:pt idx="8120">
                  <c:v>14.927944095789961</c:v>
                </c:pt>
                <c:pt idx="8121">
                  <c:v>14.927944095789963</c:v>
                </c:pt>
                <c:pt idx="8122">
                  <c:v>14.927944095789959</c:v>
                </c:pt>
                <c:pt idx="8123">
                  <c:v>14.927944095789961</c:v>
                </c:pt>
                <c:pt idx="8124">
                  <c:v>14.927944095789961</c:v>
                </c:pt>
                <c:pt idx="8125">
                  <c:v>14.927944095789966</c:v>
                </c:pt>
                <c:pt idx="8126">
                  <c:v>14.927944095789966</c:v>
                </c:pt>
                <c:pt idx="8127">
                  <c:v>14.927944095789954</c:v>
                </c:pt>
                <c:pt idx="8128">
                  <c:v>14.92794409578997</c:v>
                </c:pt>
                <c:pt idx="8129">
                  <c:v>14.927944095789972</c:v>
                </c:pt>
                <c:pt idx="8130">
                  <c:v>14.927944095789963</c:v>
                </c:pt>
                <c:pt idx="8131">
                  <c:v>14.927944095789956</c:v>
                </c:pt>
                <c:pt idx="8132">
                  <c:v>14.927944095789954</c:v>
                </c:pt>
                <c:pt idx="8133">
                  <c:v>14.927944095789965</c:v>
                </c:pt>
                <c:pt idx="8134">
                  <c:v>14.92794409578997</c:v>
                </c:pt>
                <c:pt idx="8135">
                  <c:v>14.92794409578997</c:v>
                </c:pt>
                <c:pt idx="8136">
                  <c:v>14.927944095789952</c:v>
                </c:pt>
                <c:pt idx="8137">
                  <c:v>14.927944095789957</c:v>
                </c:pt>
                <c:pt idx="8138">
                  <c:v>14.927944095789959</c:v>
                </c:pt>
                <c:pt idx="8139">
                  <c:v>14.927944095789965</c:v>
                </c:pt>
                <c:pt idx="8140">
                  <c:v>14.92794409578997</c:v>
                </c:pt>
                <c:pt idx="8141">
                  <c:v>14.927944095789966</c:v>
                </c:pt>
                <c:pt idx="8142">
                  <c:v>14.927944095789959</c:v>
                </c:pt>
                <c:pt idx="8143">
                  <c:v>14.927944095789968</c:v>
                </c:pt>
                <c:pt idx="8144">
                  <c:v>14.927944095789959</c:v>
                </c:pt>
                <c:pt idx="8145">
                  <c:v>14.927944095789956</c:v>
                </c:pt>
                <c:pt idx="8146">
                  <c:v>14.927944095789949</c:v>
                </c:pt>
                <c:pt idx="8147">
                  <c:v>14.927944095789959</c:v>
                </c:pt>
                <c:pt idx="8148">
                  <c:v>14.927944095789959</c:v>
                </c:pt>
                <c:pt idx="8149">
                  <c:v>14.927944095789966</c:v>
                </c:pt>
                <c:pt idx="8150">
                  <c:v>14.927944095789966</c:v>
                </c:pt>
                <c:pt idx="8151">
                  <c:v>14.927944095789968</c:v>
                </c:pt>
                <c:pt idx="8152">
                  <c:v>14.927944095789966</c:v>
                </c:pt>
                <c:pt idx="8153">
                  <c:v>14.927944095789961</c:v>
                </c:pt>
                <c:pt idx="8154">
                  <c:v>14.927944095789957</c:v>
                </c:pt>
                <c:pt idx="8155">
                  <c:v>14.927944095789961</c:v>
                </c:pt>
                <c:pt idx="8156">
                  <c:v>14.927944095789959</c:v>
                </c:pt>
                <c:pt idx="8157">
                  <c:v>14.927944095789968</c:v>
                </c:pt>
                <c:pt idx="8158">
                  <c:v>14.927944095789965</c:v>
                </c:pt>
                <c:pt idx="8159">
                  <c:v>14.92794409578995</c:v>
                </c:pt>
                <c:pt idx="8160">
                  <c:v>14.927944095789959</c:v>
                </c:pt>
                <c:pt idx="8161">
                  <c:v>14.927944095789963</c:v>
                </c:pt>
                <c:pt idx="8162">
                  <c:v>14.927944095789957</c:v>
                </c:pt>
                <c:pt idx="8163">
                  <c:v>14.927944095789954</c:v>
                </c:pt>
                <c:pt idx="8164">
                  <c:v>14.927944095789966</c:v>
                </c:pt>
                <c:pt idx="8165">
                  <c:v>14.927944095789952</c:v>
                </c:pt>
                <c:pt idx="8166">
                  <c:v>14.927944095789963</c:v>
                </c:pt>
                <c:pt idx="8167">
                  <c:v>14.927944095789957</c:v>
                </c:pt>
                <c:pt idx="8168">
                  <c:v>14.927944095789968</c:v>
                </c:pt>
                <c:pt idx="8169">
                  <c:v>14.927944095789966</c:v>
                </c:pt>
                <c:pt idx="8170">
                  <c:v>14.927944095789966</c:v>
                </c:pt>
                <c:pt idx="8171">
                  <c:v>14.927944095789959</c:v>
                </c:pt>
                <c:pt idx="8172">
                  <c:v>14.92794409578997</c:v>
                </c:pt>
                <c:pt idx="8173">
                  <c:v>14.927944095789959</c:v>
                </c:pt>
                <c:pt idx="8174">
                  <c:v>14.927944095789963</c:v>
                </c:pt>
                <c:pt idx="8175">
                  <c:v>14.927944095789968</c:v>
                </c:pt>
                <c:pt idx="8176">
                  <c:v>14.927944095789972</c:v>
                </c:pt>
                <c:pt idx="8177">
                  <c:v>14.927944095789966</c:v>
                </c:pt>
                <c:pt idx="8178">
                  <c:v>14.927944095789963</c:v>
                </c:pt>
                <c:pt idx="8179">
                  <c:v>14.927944095789963</c:v>
                </c:pt>
                <c:pt idx="8180">
                  <c:v>14.927944095789961</c:v>
                </c:pt>
                <c:pt idx="8181">
                  <c:v>14.927944095789957</c:v>
                </c:pt>
                <c:pt idx="8182">
                  <c:v>14.92794409578997</c:v>
                </c:pt>
                <c:pt idx="8183">
                  <c:v>14.92794409578997</c:v>
                </c:pt>
                <c:pt idx="8184">
                  <c:v>14.927944095789965</c:v>
                </c:pt>
                <c:pt idx="8185">
                  <c:v>14.927944095789957</c:v>
                </c:pt>
                <c:pt idx="8186">
                  <c:v>14.927944095789957</c:v>
                </c:pt>
                <c:pt idx="8187">
                  <c:v>14.927944095789968</c:v>
                </c:pt>
                <c:pt idx="8188">
                  <c:v>14.927944095789957</c:v>
                </c:pt>
                <c:pt idx="8189">
                  <c:v>14.927944095789959</c:v>
                </c:pt>
                <c:pt idx="8190">
                  <c:v>14.927944095789959</c:v>
                </c:pt>
                <c:pt idx="8191">
                  <c:v>14.92794409578997</c:v>
                </c:pt>
                <c:pt idx="8192">
                  <c:v>14.927944095789956</c:v>
                </c:pt>
                <c:pt idx="8193">
                  <c:v>14.927944095789961</c:v>
                </c:pt>
                <c:pt idx="8194">
                  <c:v>14.927944095789959</c:v>
                </c:pt>
                <c:pt idx="8195">
                  <c:v>14.927944095789954</c:v>
                </c:pt>
                <c:pt idx="8196">
                  <c:v>14.927944095789965</c:v>
                </c:pt>
                <c:pt idx="8197">
                  <c:v>14.85935642287007</c:v>
                </c:pt>
                <c:pt idx="8198">
                  <c:v>14.859356422870068</c:v>
                </c:pt>
                <c:pt idx="8199">
                  <c:v>14.859356422870063</c:v>
                </c:pt>
                <c:pt idx="8200">
                  <c:v>14.859356422870086</c:v>
                </c:pt>
                <c:pt idx="8201">
                  <c:v>14.859356422870064</c:v>
                </c:pt>
                <c:pt idx="8202">
                  <c:v>14.859356422870075</c:v>
                </c:pt>
                <c:pt idx="8203">
                  <c:v>14.859356422870075</c:v>
                </c:pt>
                <c:pt idx="8204">
                  <c:v>14.859356422870075</c:v>
                </c:pt>
                <c:pt idx="8205">
                  <c:v>14.859356422870075</c:v>
                </c:pt>
                <c:pt idx="8206">
                  <c:v>14.859356422870075</c:v>
                </c:pt>
                <c:pt idx="8207">
                  <c:v>14.859356422870063</c:v>
                </c:pt>
                <c:pt idx="8208">
                  <c:v>14.859356422870071</c:v>
                </c:pt>
                <c:pt idx="8209">
                  <c:v>14.859356422870079</c:v>
                </c:pt>
                <c:pt idx="8210">
                  <c:v>14.859356422870068</c:v>
                </c:pt>
                <c:pt idx="8211">
                  <c:v>14.859356422870071</c:v>
                </c:pt>
                <c:pt idx="8212">
                  <c:v>14.859356422870064</c:v>
                </c:pt>
                <c:pt idx="8213">
                  <c:v>14.859356422870077</c:v>
                </c:pt>
                <c:pt idx="8214">
                  <c:v>14.859356422870082</c:v>
                </c:pt>
                <c:pt idx="8215">
                  <c:v>14.859356422870079</c:v>
                </c:pt>
                <c:pt idx="8216">
                  <c:v>14.859356422870064</c:v>
                </c:pt>
                <c:pt idx="8217">
                  <c:v>14.859356422870071</c:v>
                </c:pt>
                <c:pt idx="8218">
                  <c:v>14.859356422870071</c:v>
                </c:pt>
                <c:pt idx="8219">
                  <c:v>14.859356422870077</c:v>
                </c:pt>
                <c:pt idx="8220">
                  <c:v>14.859356422870077</c:v>
                </c:pt>
                <c:pt idx="8221">
                  <c:v>14.859356422870064</c:v>
                </c:pt>
                <c:pt idx="8222">
                  <c:v>14.859356422870073</c:v>
                </c:pt>
                <c:pt idx="8223">
                  <c:v>14.859356422870064</c:v>
                </c:pt>
                <c:pt idx="8224">
                  <c:v>14.859356422870068</c:v>
                </c:pt>
                <c:pt idx="8225">
                  <c:v>14.859356422870068</c:v>
                </c:pt>
                <c:pt idx="8226">
                  <c:v>14.85935642287007</c:v>
                </c:pt>
                <c:pt idx="8227">
                  <c:v>14.859356422870068</c:v>
                </c:pt>
                <c:pt idx="8228">
                  <c:v>14.859356422870068</c:v>
                </c:pt>
                <c:pt idx="8229">
                  <c:v>14.859356422870075</c:v>
                </c:pt>
                <c:pt idx="8230">
                  <c:v>14.859356422870064</c:v>
                </c:pt>
                <c:pt idx="8231">
                  <c:v>14.859356422870064</c:v>
                </c:pt>
                <c:pt idx="8232">
                  <c:v>14.859356422870073</c:v>
                </c:pt>
                <c:pt idx="8233">
                  <c:v>14.859356422870068</c:v>
                </c:pt>
                <c:pt idx="8234">
                  <c:v>14.859356422870068</c:v>
                </c:pt>
                <c:pt idx="8235">
                  <c:v>14.859356422870075</c:v>
                </c:pt>
                <c:pt idx="8236">
                  <c:v>14.859356422870068</c:v>
                </c:pt>
                <c:pt idx="8237">
                  <c:v>14.859356422870073</c:v>
                </c:pt>
                <c:pt idx="8238">
                  <c:v>14.859356422870075</c:v>
                </c:pt>
                <c:pt idx="8239">
                  <c:v>14.85935642287007</c:v>
                </c:pt>
                <c:pt idx="8240">
                  <c:v>14.859356422870068</c:v>
                </c:pt>
                <c:pt idx="8241">
                  <c:v>14.859356422870071</c:v>
                </c:pt>
                <c:pt idx="8242">
                  <c:v>14.859356422870068</c:v>
                </c:pt>
                <c:pt idx="8243">
                  <c:v>14.859356422870064</c:v>
                </c:pt>
                <c:pt idx="8244">
                  <c:v>14.859356422870073</c:v>
                </c:pt>
                <c:pt idx="8245">
                  <c:v>14.85935642287007</c:v>
                </c:pt>
                <c:pt idx="8246">
                  <c:v>14.859356422870071</c:v>
                </c:pt>
                <c:pt idx="8247">
                  <c:v>14.859356422870075</c:v>
                </c:pt>
                <c:pt idx="8248">
                  <c:v>14.859356422870064</c:v>
                </c:pt>
                <c:pt idx="8249">
                  <c:v>14.859356422870079</c:v>
                </c:pt>
                <c:pt idx="8250">
                  <c:v>14.859356422870068</c:v>
                </c:pt>
                <c:pt idx="8251">
                  <c:v>14.859356422870066</c:v>
                </c:pt>
                <c:pt idx="8252">
                  <c:v>14.85935642287007</c:v>
                </c:pt>
                <c:pt idx="8253">
                  <c:v>14.859356422870079</c:v>
                </c:pt>
                <c:pt idx="8254">
                  <c:v>14.859356422870075</c:v>
                </c:pt>
                <c:pt idx="8255">
                  <c:v>14.85935642287007</c:v>
                </c:pt>
                <c:pt idx="8256">
                  <c:v>14.859356422870073</c:v>
                </c:pt>
                <c:pt idx="8257">
                  <c:v>14.859356422870077</c:v>
                </c:pt>
                <c:pt idx="8258">
                  <c:v>14.859356422870079</c:v>
                </c:pt>
                <c:pt idx="8259">
                  <c:v>14.859356422870075</c:v>
                </c:pt>
                <c:pt idx="8260">
                  <c:v>14.85935642287007</c:v>
                </c:pt>
                <c:pt idx="8261">
                  <c:v>14.859356422870073</c:v>
                </c:pt>
                <c:pt idx="8262">
                  <c:v>14.859356422870075</c:v>
                </c:pt>
                <c:pt idx="8263">
                  <c:v>14.859356422870071</c:v>
                </c:pt>
                <c:pt idx="8264">
                  <c:v>14.85935642287007</c:v>
                </c:pt>
                <c:pt idx="8265">
                  <c:v>14.859356422870064</c:v>
                </c:pt>
                <c:pt idx="8266">
                  <c:v>14.859356422870079</c:v>
                </c:pt>
                <c:pt idx="8267">
                  <c:v>14.85935642287008</c:v>
                </c:pt>
                <c:pt idx="8268">
                  <c:v>14.859356422870071</c:v>
                </c:pt>
                <c:pt idx="8269">
                  <c:v>14.859356422870066</c:v>
                </c:pt>
                <c:pt idx="8270">
                  <c:v>14.859356422870071</c:v>
                </c:pt>
                <c:pt idx="8271">
                  <c:v>14.859356422870082</c:v>
                </c:pt>
                <c:pt idx="8272">
                  <c:v>14.859356422870075</c:v>
                </c:pt>
                <c:pt idx="8273">
                  <c:v>14.859356422870077</c:v>
                </c:pt>
                <c:pt idx="8274">
                  <c:v>14.859356422870075</c:v>
                </c:pt>
                <c:pt idx="8275">
                  <c:v>14.859356422870071</c:v>
                </c:pt>
                <c:pt idx="8276">
                  <c:v>14.859356422870068</c:v>
                </c:pt>
                <c:pt idx="8277">
                  <c:v>14.859356422870071</c:v>
                </c:pt>
                <c:pt idx="8278">
                  <c:v>14.859356422870075</c:v>
                </c:pt>
                <c:pt idx="8279">
                  <c:v>14.859356422870075</c:v>
                </c:pt>
                <c:pt idx="8280">
                  <c:v>14.859356422870071</c:v>
                </c:pt>
                <c:pt idx="8281">
                  <c:v>14.859356422870066</c:v>
                </c:pt>
                <c:pt idx="8282">
                  <c:v>14.859356422870068</c:v>
                </c:pt>
                <c:pt idx="8283">
                  <c:v>14.859356422870071</c:v>
                </c:pt>
                <c:pt idx="8284">
                  <c:v>14.859356422870066</c:v>
                </c:pt>
                <c:pt idx="8285">
                  <c:v>14.859356422870071</c:v>
                </c:pt>
                <c:pt idx="8286">
                  <c:v>14.859356422870063</c:v>
                </c:pt>
                <c:pt idx="8287">
                  <c:v>14.859356422870066</c:v>
                </c:pt>
                <c:pt idx="8288">
                  <c:v>14.85935642287007</c:v>
                </c:pt>
                <c:pt idx="8289">
                  <c:v>14.85935642287008</c:v>
                </c:pt>
                <c:pt idx="8290">
                  <c:v>14.859356422870066</c:v>
                </c:pt>
                <c:pt idx="8291">
                  <c:v>14.859356422870064</c:v>
                </c:pt>
                <c:pt idx="8292">
                  <c:v>14.85935642287007</c:v>
                </c:pt>
                <c:pt idx="8293">
                  <c:v>14.791083881682077</c:v>
                </c:pt>
                <c:pt idx="8294">
                  <c:v>14.791083881682077</c:v>
                </c:pt>
                <c:pt idx="8295">
                  <c:v>14.791083881682079</c:v>
                </c:pt>
                <c:pt idx="8296">
                  <c:v>14.791083881682077</c:v>
                </c:pt>
                <c:pt idx="8297">
                  <c:v>14.791083881682074</c:v>
                </c:pt>
                <c:pt idx="8298">
                  <c:v>14.791083881682079</c:v>
                </c:pt>
                <c:pt idx="8299">
                  <c:v>14.79108388168207</c:v>
                </c:pt>
                <c:pt idx="8300">
                  <c:v>14.791083881682077</c:v>
                </c:pt>
                <c:pt idx="8301">
                  <c:v>14.791083881682084</c:v>
                </c:pt>
                <c:pt idx="8302">
                  <c:v>14.79108388168207</c:v>
                </c:pt>
                <c:pt idx="8303">
                  <c:v>14.791083881682079</c:v>
                </c:pt>
                <c:pt idx="8304">
                  <c:v>14.791083881682081</c:v>
                </c:pt>
                <c:pt idx="8305">
                  <c:v>14.791083881682072</c:v>
                </c:pt>
                <c:pt idx="8306">
                  <c:v>14.791083881682077</c:v>
                </c:pt>
                <c:pt idx="8307">
                  <c:v>14.791083881682077</c:v>
                </c:pt>
                <c:pt idx="8308">
                  <c:v>14.791083881682075</c:v>
                </c:pt>
                <c:pt idx="8309">
                  <c:v>14.791083881682077</c:v>
                </c:pt>
                <c:pt idx="8310">
                  <c:v>14.791083881682081</c:v>
                </c:pt>
                <c:pt idx="8311">
                  <c:v>14.791083881682077</c:v>
                </c:pt>
                <c:pt idx="8312">
                  <c:v>14.791083881682075</c:v>
                </c:pt>
                <c:pt idx="8313">
                  <c:v>14.79108388168207</c:v>
                </c:pt>
                <c:pt idx="8314">
                  <c:v>14.791083881682082</c:v>
                </c:pt>
                <c:pt idx="8315">
                  <c:v>14.791083881682075</c:v>
                </c:pt>
                <c:pt idx="8316">
                  <c:v>14.791083881682086</c:v>
                </c:pt>
                <c:pt idx="8317">
                  <c:v>14.791083881682074</c:v>
                </c:pt>
                <c:pt idx="8318">
                  <c:v>14.791083881682082</c:v>
                </c:pt>
                <c:pt idx="8319">
                  <c:v>14.791083881682066</c:v>
                </c:pt>
                <c:pt idx="8320">
                  <c:v>14.791083881682081</c:v>
                </c:pt>
                <c:pt idx="8321">
                  <c:v>14.791083881682074</c:v>
                </c:pt>
                <c:pt idx="8322">
                  <c:v>14.79108388168207</c:v>
                </c:pt>
                <c:pt idx="8323">
                  <c:v>14.79108388168209</c:v>
                </c:pt>
                <c:pt idx="8324">
                  <c:v>14.79108388168207</c:v>
                </c:pt>
                <c:pt idx="8325">
                  <c:v>14.791083881682081</c:v>
                </c:pt>
                <c:pt idx="8326">
                  <c:v>14.791083881682079</c:v>
                </c:pt>
                <c:pt idx="8327">
                  <c:v>14.79108388168207</c:v>
                </c:pt>
                <c:pt idx="8328">
                  <c:v>14.791083881682084</c:v>
                </c:pt>
                <c:pt idx="8329">
                  <c:v>14.791083881682075</c:v>
                </c:pt>
                <c:pt idx="8330">
                  <c:v>14.791083881682088</c:v>
                </c:pt>
                <c:pt idx="8331">
                  <c:v>14.791083881682068</c:v>
                </c:pt>
                <c:pt idx="8332">
                  <c:v>14.791083881682084</c:v>
                </c:pt>
                <c:pt idx="8333">
                  <c:v>14.791083881682074</c:v>
                </c:pt>
                <c:pt idx="8334">
                  <c:v>14.79108388168207</c:v>
                </c:pt>
                <c:pt idx="8335">
                  <c:v>14.791083881682072</c:v>
                </c:pt>
                <c:pt idx="8336">
                  <c:v>14.791083881682082</c:v>
                </c:pt>
                <c:pt idx="8337">
                  <c:v>14.79108388168207</c:v>
                </c:pt>
                <c:pt idx="8338">
                  <c:v>14.791083881682084</c:v>
                </c:pt>
                <c:pt idx="8339">
                  <c:v>14.791083881682075</c:v>
                </c:pt>
                <c:pt idx="8340">
                  <c:v>14.791083881682079</c:v>
                </c:pt>
                <c:pt idx="8341">
                  <c:v>14.791083881682082</c:v>
                </c:pt>
                <c:pt idx="8342">
                  <c:v>14.791083881682086</c:v>
                </c:pt>
                <c:pt idx="8343">
                  <c:v>14.791083881682084</c:v>
                </c:pt>
                <c:pt idx="8344">
                  <c:v>14.791083881682082</c:v>
                </c:pt>
                <c:pt idx="8345">
                  <c:v>14.791083881682068</c:v>
                </c:pt>
                <c:pt idx="8346">
                  <c:v>14.791083881682079</c:v>
                </c:pt>
                <c:pt idx="8347">
                  <c:v>14.791083881682077</c:v>
                </c:pt>
                <c:pt idx="8348">
                  <c:v>14.79108388168207</c:v>
                </c:pt>
                <c:pt idx="8349">
                  <c:v>14.791083881682075</c:v>
                </c:pt>
                <c:pt idx="8350">
                  <c:v>14.791083881682081</c:v>
                </c:pt>
                <c:pt idx="8351">
                  <c:v>14.791083881682082</c:v>
                </c:pt>
                <c:pt idx="8352">
                  <c:v>14.791083881682079</c:v>
                </c:pt>
                <c:pt idx="8353">
                  <c:v>14.791083881682079</c:v>
                </c:pt>
                <c:pt idx="8354">
                  <c:v>14.791083881682075</c:v>
                </c:pt>
                <c:pt idx="8355">
                  <c:v>14.791083881682068</c:v>
                </c:pt>
                <c:pt idx="8356">
                  <c:v>14.791083881682081</c:v>
                </c:pt>
                <c:pt idx="8357">
                  <c:v>14.791083881682079</c:v>
                </c:pt>
                <c:pt idx="8358">
                  <c:v>14.791083881682075</c:v>
                </c:pt>
                <c:pt idx="8359">
                  <c:v>14.791083881682081</c:v>
                </c:pt>
                <c:pt idx="8360">
                  <c:v>14.791083881682086</c:v>
                </c:pt>
                <c:pt idx="8361">
                  <c:v>14.791083881682088</c:v>
                </c:pt>
                <c:pt idx="8362">
                  <c:v>14.791083881682068</c:v>
                </c:pt>
                <c:pt idx="8363">
                  <c:v>14.723125024327189</c:v>
                </c:pt>
                <c:pt idx="8364">
                  <c:v>14.72312502432718</c:v>
                </c:pt>
                <c:pt idx="8365">
                  <c:v>14.723125024327183</c:v>
                </c:pt>
                <c:pt idx="8366">
                  <c:v>14.72312502432718</c:v>
                </c:pt>
                <c:pt idx="8367">
                  <c:v>14.723125024327185</c:v>
                </c:pt>
                <c:pt idx="8368">
                  <c:v>14.723125024327191</c:v>
                </c:pt>
                <c:pt idx="8369">
                  <c:v>14.723125024327178</c:v>
                </c:pt>
                <c:pt idx="8370">
                  <c:v>14.723125024327187</c:v>
                </c:pt>
                <c:pt idx="8371">
                  <c:v>14.723125024327182</c:v>
                </c:pt>
                <c:pt idx="8372">
                  <c:v>14.723125024327182</c:v>
                </c:pt>
                <c:pt idx="8373">
                  <c:v>14.723125024327175</c:v>
                </c:pt>
                <c:pt idx="8374">
                  <c:v>14.723125024327182</c:v>
                </c:pt>
                <c:pt idx="8375">
                  <c:v>14.723125024327183</c:v>
                </c:pt>
                <c:pt idx="8376">
                  <c:v>14.723125024327175</c:v>
                </c:pt>
                <c:pt idx="8377">
                  <c:v>14.723125024327178</c:v>
                </c:pt>
                <c:pt idx="8378">
                  <c:v>14.723125024327175</c:v>
                </c:pt>
                <c:pt idx="8379">
                  <c:v>14.723125024327187</c:v>
                </c:pt>
                <c:pt idx="8380">
                  <c:v>14.723125024327175</c:v>
                </c:pt>
                <c:pt idx="8381">
                  <c:v>14.72312502432718</c:v>
                </c:pt>
                <c:pt idx="8382">
                  <c:v>14.723125024327189</c:v>
                </c:pt>
                <c:pt idx="8383">
                  <c:v>14.723125024327178</c:v>
                </c:pt>
                <c:pt idx="8384">
                  <c:v>14.723125024327178</c:v>
                </c:pt>
                <c:pt idx="8385">
                  <c:v>14.723125024327178</c:v>
                </c:pt>
                <c:pt idx="8386">
                  <c:v>14.723125024327185</c:v>
                </c:pt>
                <c:pt idx="8387">
                  <c:v>14.723125024327178</c:v>
                </c:pt>
                <c:pt idx="8388">
                  <c:v>14.723125024327194</c:v>
                </c:pt>
                <c:pt idx="8389">
                  <c:v>14.723125024327178</c:v>
                </c:pt>
                <c:pt idx="8390">
                  <c:v>14.723125024327185</c:v>
                </c:pt>
                <c:pt idx="8391">
                  <c:v>14.723125024327176</c:v>
                </c:pt>
                <c:pt idx="8392">
                  <c:v>14.723125024327173</c:v>
                </c:pt>
                <c:pt idx="8393">
                  <c:v>14.723125024327175</c:v>
                </c:pt>
                <c:pt idx="8394">
                  <c:v>14.723125024327183</c:v>
                </c:pt>
                <c:pt idx="8395">
                  <c:v>14.723125024327182</c:v>
                </c:pt>
                <c:pt idx="8396">
                  <c:v>14.723125024327171</c:v>
                </c:pt>
                <c:pt idx="8397">
                  <c:v>14.723125024327187</c:v>
                </c:pt>
                <c:pt idx="8398">
                  <c:v>14.723125024327187</c:v>
                </c:pt>
                <c:pt idx="8399">
                  <c:v>14.72312502432718</c:v>
                </c:pt>
                <c:pt idx="8400">
                  <c:v>14.723125024327178</c:v>
                </c:pt>
                <c:pt idx="8401">
                  <c:v>14.723125024327171</c:v>
                </c:pt>
                <c:pt idx="8402">
                  <c:v>14.723125024327176</c:v>
                </c:pt>
                <c:pt idx="8403">
                  <c:v>14.72312502432718</c:v>
                </c:pt>
                <c:pt idx="8404">
                  <c:v>14.72312502432718</c:v>
                </c:pt>
                <c:pt idx="8405">
                  <c:v>14.723125024327176</c:v>
                </c:pt>
                <c:pt idx="8406">
                  <c:v>14.723125024327175</c:v>
                </c:pt>
                <c:pt idx="8407">
                  <c:v>14.723125024327182</c:v>
                </c:pt>
                <c:pt idx="8408">
                  <c:v>14.723125024327183</c:v>
                </c:pt>
                <c:pt idx="8409">
                  <c:v>14.723125024327178</c:v>
                </c:pt>
                <c:pt idx="8410">
                  <c:v>14.723125024327182</c:v>
                </c:pt>
                <c:pt idx="8411">
                  <c:v>14.723125024327178</c:v>
                </c:pt>
                <c:pt idx="8412">
                  <c:v>14.723125024327194</c:v>
                </c:pt>
                <c:pt idx="8413">
                  <c:v>14.723125024327187</c:v>
                </c:pt>
                <c:pt idx="8414">
                  <c:v>14.723125024327185</c:v>
                </c:pt>
                <c:pt idx="8415">
                  <c:v>14.723125024327176</c:v>
                </c:pt>
                <c:pt idx="8416">
                  <c:v>14.723125024327185</c:v>
                </c:pt>
                <c:pt idx="8417">
                  <c:v>14.723125024327178</c:v>
                </c:pt>
                <c:pt idx="8418">
                  <c:v>14.723125024327185</c:v>
                </c:pt>
                <c:pt idx="8419">
                  <c:v>14.723125024327182</c:v>
                </c:pt>
                <c:pt idx="8420">
                  <c:v>14.72312502432718</c:v>
                </c:pt>
                <c:pt idx="8421">
                  <c:v>14.72312502432718</c:v>
                </c:pt>
                <c:pt idx="8422">
                  <c:v>14.723125024327176</c:v>
                </c:pt>
                <c:pt idx="8423">
                  <c:v>14.72312502432718</c:v>
                </c:pt>
                <c:pt idx="8424">
                  <c:v>14.723125024327182</c:v>
                </c:pt>
                <c:pt idx="8425">
                  <c:v>14.72312502432718</c:v>
                </c:pt>
                <c:pt idx="8426">
                  <c:v>14.72312502432718</c:v>
                </c:pt>
                <c:pt idx="8427">
                  <c:v>14.723125024327178</c:v>
                </c:pt>
                <c:pt idx="8428">
                  <c:v>14.723125024327187</c:v>
                </c:pt>
                <c:pt idx="8429">
                  <c:v>14.72312502432718</c:v>
                </c:pt>
                <c:pt idx="8430">
                  <c:v>14.72312502432718</c:v>
                </c:pt>
                <c:pt idx="8431">
                  <c:v>14.723125024327178</c:v>
                </c:pt>
                <c:pt idx="8432">
                  <c:v>14.723125024327189</c:v>
                </c:pt>
                <c:pt idx="8433">
                  <c:v>14.723125024327189</c:v>
                </c:pt>
                <c:pt idx="8434">
                  <c:v>14.72312502432718</c:v>
                </c:pt>
                <c:pt idx="8435">
                  <c:v>14.723125024327178</c:v>
                </c:pt>
                <c:pt idx="8436">
                  <c:v>14.723125024327178</c:v>
                </c:pt>
                <c:pt idx="8437">
                  <c:v>14.655478409559105</c:v>
                </c:pt>
                <c:pt idx="8438">
                  <c:v>14.6554784095591</c:v>
                </c:pt>
                <c:pt idx="8439">
                  <c:v>14.655478409559111</c:v>
                </c:pt>
                <c:pt idx="8440">
                  <c:v>14.655478409559109</c:v>
                </c:pt>
                <c:pt idx="8441">
                  <c:v>14.655478409559114</c:v>
                </c:pt>
                <c:pt idx="8442">
                  <c:v>14.655478409559105</c:v>
                </c:pt>
                <c:pt idx="8443">
                  <c:v>14.655478409559125</c:v>
                </c:pt>
                <c:pt idx="8444">
                  <c:v>14.655478409559118</c:v>
                </c:pt>
                <c:pt idx="8445">
                  <c:v>14.655478409559107</c:v>
                </c:pt>
                <c:pt idx="8446">
                  <c:v>14.655478409559112</c:v>
                </c:pt>
                <c:pt idx="8447">
                  <c:v>14.655478409559105</c:v>
                </c:pt>
                <c:pt idx="8448">
                  <c:v>14.655478409559114</c:v>
                </c:pt>
                <c:pt idx="8449">
                  <c:v>14.655478409559114</c:v>
                </c:pt>
                <c:pt idx="8450">
                  <c:v>14.655478409559116</c:v>
                </c:pt>
                <c:pt idx="8451">
                  <c:v>14.655478409559116</c:v>
                </c:pt>
                <c:pt idx="8452">
                  <c:v>14.655478409559114</c:v>
                </c:pt>
                <c:pt idx="8453">
                  <c:v>14.655478409559105</c:v>
                </c:pt>
                <c:pt idx="8454">
                  <c:v>14.655478409559121</c:v>
                </c:pt>
                <c:pt idx="8455">
                  <c:v>14.655478409559107</c:v>
                </c:pt>
                <c:pt idx="8456">
                  <c:v>14.655478409559112</c:v>
                </c:pt>
                <c:pt idx="8457">
                  <c:v>14.655478409559116</c:v>
                </c:pt>
                <c:pt idx="8458">
                  <c:v>14.655478409559114</c:v>
                </c:pt>
                <c:pt idx="8459">
                  <c:v>14.655478409559114</c:v>
                </c:pt>
                <c:pt idx="8460">
                  <c:v>14.655478409559111</c:v>
                </c:pt>
                <c:pt idx="8461">
                  <c:v>14.655478409559107</c:v>
                </c:pt>
                <c:pt idx="8462">
                  <c:v>14.655478409559109</c:v>
                </c:pt>
                <c:pt idx="8463">
                  <c:v>14.65547840955912</c:v>
                </c:pt>
                <c:pt idx="8464">
                  <c:v>14.655478409559112</c:v>
                </c:pt>
                <c:pt idx="8465">
                  <c:v>14.65547840955912</c:v>
                </c:pt>
                <c:pt idx="8466">
                  <c:v>14.655478409559118</c:v>
                </c:pt>
                <c:pt idx="8467">
                  <c:v>14.655478409559116</c:v>
                </c:pt>
                <c:pt idx="8468">
                  <c:v>14.655478409559104</c:v>
                </c:pt>
                <c:pt idx="8469">
                  <c:v>14.655478409559118</c:v>
                </c:pt>
                <c:pt idx="8470">
                  <c:v>14.655478409559111</c:v>
                </c:pt>
                <c:pt idx="8471">
                  <c:v>14.655478409559111</c:v>
                </c:pt>
                <c:pt idx="8472">
                  <c:v>14.655478409559109</c:v>
                </c:pt>
                <c:pt idx="8473">
                  <c:v>14.655478409559111</c:v>
                </c:pt>
                <c:pt idx="8474">
                  <c:v>14.655478409559107</c:v>
                </c:pt>
                <c:pt idx="8475">
                  <c:v>14.655478409559109</c:v>
                </c:pt>
                <c:pt idx="8476">
                  <c:v>14.655478409559116</c:v>
                </c:pt>
                <c:pt idx="8477">
                  <c:v>14.655478409559116</c:v>
                </c:pt>
                <c:pt idx="8478">
                  <c:v>14.655478409559109</c:v>
                </c:pt>
                <c:pt idx="8479">
                  <c:v>14.655478409559107</c:v>
                </c:pt>
                <c:pt idx="8480">
                  <c:v>14.655478409559109</c:v>
                </c:pt>
                <c:pt idx="8481">
                  <c:v>14.655478409559098</c:v>
                </c:pt>
                <c:pt idx="8482">
                  <c:v>14.655478409559109</c:v>
                </c:pt>
                <c:pt idx="8483">
                  <c:v>14.655478409559109</c:v>
                </c:pt>
                <c:pt idx="8484">
                  <c:v>14.655478409559121</c:v>
                </c:pt>
                <c:pt idx="8485">
                  <c:v>14.655478409559109</c:v>
                </c:pt>
                <c:pt idx="8486">
                  <c:v>14.655478409559111</c:v>
                </c:pt>
                <c:pt idx="8487">
                  <c:v>14.655478409559107</c:v>
                </c:pt>
                <c:pt idx="8488">
                  <c:v>14.655478409559114</c:v>
                </c:pt>
                <c:pt idx="8489">
                  <c:v>14.655478409559107</c:v>
                </c:pt>
                <c:pt idx="8490">
                  <c:v>14.655478409559105</c:v>
                </c:pt>
                <c:pt idx="8491">
                  <c:v>14.655478409559109</c:v>
                </c:pt>
                <c:pt idx="8492">
                  <c:v>14.655478409559111</c:v>
                </c:pt>
                <c:pt idx="8493">
                  <c:v>14.655478409559116</c:v>
                </c:pt>
                <c:pt idx="8494">
                  <c:v>14.655478409559118</c:v>
                </c:pt>
                <c:pt idx="8495">
                  <c:v>14.655478409559111</c:v>
                </c:pt>
                <c:pt idx="8496">
                  <c:v>14.655478409559105</c:v>
                </c:pt>
                <c:pt idx="8497">
                  <c:v>14.655478409559111</c:v>
                </c:pt>
                <c:pt idx="8498">
                  <c:v>14.655478409559114</c:v>
                </c:pt>
                <c:pt idx="8499">
                  <c:v>14.655478409559107</c:v>
                </c:pt>
                <c:pt idx="8500">
                  <c:v>14.655478409559105</c:v>
                </c:pt>
                <c:pt idx="8501">
                  <c:v>14.655478409559114</c:v>
                </c:pt>
                <c:pt idx="8502">
                  <c:v>14.6554784095591</c:v>
                </c:pt>
                <c:pt idx="8503">
                  <c:v>14.655478409559109</c:v>
                </c:pt>
                <c:pt idx="8504">
                  <c:v>14.655478409559109</c:v>
                </c:pt>
                <c:pt idx="8505">
                  <c:v>14.655478409559109</c:v>
                </c:pt>
                <c:pt idx="8506">
                  <c:v>14.655478409559111</c:v>
                </c:pt>
                <c:pt idx="8507">
                  <c:v>14.655478409559116</c:v>
                </c:pt>
                <c:pt idx="8508">
                  <c:v>14.655478409559116</c:v>
                </c:pt>
                <c:pt idx="8509">
                  <c:v>14.655478409559114</c:v>
                </c:pt>
                <c:pt idx="8510">
                  <c:v>14.655478409559116</c:v>
                </c:pt>
                <c:pt idx="8511">
                  <c:v>14.655478409559112</c:v>
                </c:pt>
                <c:pt idx="8512">
                  <c:v>14.655478409559104</c:v>
                </c:pt>
                <c:pt idx="8513">
                  <c:v>14.655478409559114</c:v>
                </c:pt>
                <c:pt idx="8514">
                  <c:v>14.655478409559111</c:v>
                </c:pt>
                <c:pt idx="8515">
                  <c:v>14.655478409559104</c:v>
                </c:pt>
                <c:pt idx="8516">
                  <c:v>14.655478409559111</c:v>
                </c:pt>
                <c:pt idx="8517">
                  <c:v>14.655478409559109</c:v>
                </c:pt>
                <c:pt idx="8518">
                  <c:v>14.655478409559111</c:v>
                </c:pt>
                <c:pt idx="8519">
                  <c:v>14.655478409559107</c:v>
                </c:pt>
                <c:pt idx="8520">
                  <c:v>14.655478409559109</c:v>
                </c:pt>
                <c:pt idx="8521">
                  <c:v>14.655478409559104</c:v>
                </c:pt>
                <c:pt idx="8522">
                  <c:v>14.655478409559114</c:v>
                </c:pt>
                <c:pt idx="8523">
                  <c:v>14.655478409559112</c:v>
                </c:pt>
                <c:pt idx="8524">
                  <c:v>14.655478409559114</c:v>
                </c:pt>
                <c:pt idx="8525">
                  <c:v>14.655478409559105</c:v>
                </c:pt>
                <c:pt idx="8526">
                  <c:v>14.588142602753479</c:v>
                </c:pt>
                <c:pt idx="8527">
                  <c:v>14.588142602753472</c:v>
                </c:pt>
                <c:pt idx="8528">
                  <c:v>14.588142602753486</c:v>
                </c:pt>
                <c:pt idx="8529">
                  <c:v>14.588142602753473</c:v>
                </c:pt>
                <c:pt idx="8530">
                  <c:v>14.588142602753488</c:v>
                </c:pt>
                <c:pt idx="8531">
                  <c:v>14.58814260275347</c:v>
                </c:pt>
                <c:pt idx="8532">
                  <c:v>14.588142602753473</c:v>
                </c:pt>
                <c:pt idx="8533">
                  <c:v>14.588142602753482</c:v>
                </c:pt>
                <c:pt idx="8534">
                  <c:v>14.588142602753475</c:v>
                </c:pt>
                <c:pt idx="8535">
                  <c:v>14.588142602753477</c:v>
                </c:pt>
                <c:pt idx="8536">
                  <c:v>14.58814260275348</c:v>
                </c:pt>
                <c:pt idx="8537">
                  <c:v>14.588142602753491</c:v>
                </c:pt>
                <c:pt idx="8538">
                  <c:v>14.588142602753473</c:v>
                </c:pt>
                <c:pt idx="8539">
                  <c:v>14.58814260275348</c:v>
                </c:pt>
                <c:pt idx="8540">
                  <c:v>14.588142602753482</c:v>
                </c:pt>
                <c:pt idx="8541">
                  <c:v>14.58814260275348</c:v>
                </c:pt>
                <c:pt idx="8542">
                  <c:v>14.588142602753479</c:v>
                </c:pt>
                <c:pt idx="8543">
                  <c:v>14.58814260275348</c:v>
                </c:pt>
                <c:pt idx="8544">
                  <c:v>14.58814260275348</c:v>
                </c:pt>
                <c:pt idx="8545">
                  <c:v>14.588142602753482</c:v>
                </c:pt>
                <c:pt idx="8546">
                  <c:v>14.588142602753477</c:v>
                </c:pt>
                <c:pt idx="8547">
                  <c:v>14.588142602753473</c:v>
                </c:pt>
                <c:pt idx="8548">
                  <c:v>14.588142602753484</c:v>
                </c:pt>
                <c:pt idx="8549">
                  <c:v>14.588142602753482</c:v>
                </c:pt>
                <c:pt idx="8550">
                  <c:v>14.588142602753472</c:v>
                </c:pt>
                <c:pt idx="8551">
                  <c:v>14.588142602753477</c:v>
                </c:pt>
                <c:pt idx="8552">
                  <c:v>14.58814260275347</c:v>
                </c:pt>
                <c:pt idx="8553">
                  <c:v>14.588142602753475</c:v>
                </c:pt>
                <c:pt idx="8554">
                  <c:v>14.58814260275348</c:v>
                </c:pt>
                <c:pt idx="8555">
                  <c:v>14.588142602753477</c:v>
                </c:pt>
                <c:pt idx="8556">
                  <c:v>14.588142602753475</c:v>
                </c:pt>
                <c:pt idx="8557">
                  <c:v>14.588142602753473</c:v>
                </c:pt>
                <c:pt idx="8558">
                  <c:v>14.588142602753479</c:v>
                </c:pt>
                <c:pt idx="8559">
                  <c:v>14.588142602753479</c:v>
                </c:pt>
                <c:pt idx="8560">
                  <c:v>14.588142602753493</c:v>
                </c:pt>
                <c:pt idx="8561">
                  <c:v>14.588142602753472</c:v>
                </c:pt>
                <c:pt idx="8562">
                  <c:v>14.588142602753479</c:v>
                </c:pt>
                <c:pt idx="8563">
                  <c:v>14.588142602753472</c:v>
                </c:pt>
                <c:pt idx="8564">
                  <c:v>14.588142602753477</c:v>
                </c:pt>
                <c:pt idx="8565">
                  <c:v>14.588142602753477</c:v>
                </c:pt>
                <c:pt idx="8566">
                  <c:v>14.58814260275347</c:v>
                </c:pt>
                <c:pt idx="8567">
                  <c:v>14.588142602753477</c:v>
                </c:pt>
                <c:pt idx="8568">
                  <c:v>14.588142602753473</c:v>
                </c:pt>
                <c:pt idx="8569">
                  <c:v>14.588142602753482</c:v>
                </c:pt>
                <c:pt idx="8570">
                  <c:v>14.588142602753472</c:v>
                </c:pt>
                <c:pt idx="8571">
                  <c:v>14.588142602753488</c:v>
                </c:pt>
                <c:pt idx="8572">
                  <c:v>14.58814260275348</c:v>
                </c:pt>
                <c:pt idx="8573">
                  <c:v>14.588142602753477</c:v>
                </c:pt>
                <c:pt idx="8574">
                  <c:v>14.58814260275348</c:v>
                </c:pt>
                <c:pt idx="8575">
                  <c:v>14.588142602753473</c:v>
                </c:pt>
                <c:pt idx="8576">
                  <c:v>14.588142602753486</c:v>
                </c:pt>
                <c:pt idx="8577">
                  <c:v>14.588142602753473</c:v>
                </c:pt>
                <c:pt idx="8578">
                  <c:v>14.588142602753482</c:v>
                </c:pt>
                <c:pt idx="8579">
                  <c:v>14.588142602753489</c:v>
                </c:pt>
                <c:pt idx="8580">
                  <c:v>14.588142602753482</c:v>
                </c:pt>
                <c:pt idx="8581">
                  <c:v>14.588142602753486</c:v>
                </c:pt>
                <c:pt idx="8582">
                  <c:v>14.588142602753489</c:v>
                </c:pt>
                <c:pt idx="8583">
                  <c:v>14.588142602753482</c:v>
                </c:pt>
                <c:pt idx="8584">
                  <c:v>14.588142602753477</c:v>
                </c:pt>
                <c:pt idx="8585">
                  <c:v>14.588142602753477</c:v>
                </c:pt>
                <c:pt idx="8586">
                  <c:v>14.588142602753477</c:v>
                </c:pt>
                <c:pt idx="8587">
                  <c:v>14.588142602753486</c:v>
                </c:pt>
                <c:pt idx="8588">
                  <c:v>14.588142602753488</c:v>
                </c:pt>
                <c:pt idx="8589">
                  <c:v>14.588142602753479</c:v>
                </c:pt>
                <c:pt idx="8590">
                  <c:v>14.588142602753486</c:v>
                </c:pt>
                <c:pt idx="8591">
                  <c:v>14.588142602753488</c:v>
                </c:pt>
                <c:pt idx="8592">
                  <c:v>14.58814260275348</c:v>
                </c:pt>
                <c:pt idx="8593">
                  <c:v>14.588142602753472</c:v>
                </c:pt>
                <c:pt idx="8594">
                  <c:v>14.588142602753473</c:v>
                </c:pt>
                <c:pt idx="8595">
                  <c:v>14.588142602753479</c:v>
                </c:pt>
                <c:pt idx="8596">
                  <c:v>14.588142602753473</c:v>
                </c:pt>
                <c:pt idx="8597">
                  <c:v>14.588142602753477</c:v>
                </c:pt>
                <c:pt idx="8598">
                  <c:v>14.588142602753473</c:v>
                </c:pt>
                <c:pt idx="8599">
                  <c:v>14.588142602753482</c:v>
                </c:pt>
                <c:pt idx="8600">
                  <c:v>14.588142602753473</c:v>
                </c:pt>
                <c:pt idx="8601">
                  <c:v>14.588142602753473</c:v>
                </c:pt>
                <c:pt idx="8602">
                  <c:v>14.588142602753479</c:v>
                </c:pt>
                <c:pt idx="8603">
                  <c:v>14.588142602753486</c:v>
                </c:pt>
                <c:pt idx="8604">
                  <c:v>14.588142602753486</c:v>
                </c:pt>
                <c:pt idx="8605">
                  <c:v>14.588142602753475</c:v>
                </c:pt>
                <c:pt idx="8606">
                  <c:v>14.588142602753482</c:v>
                </c:pt>
                <c:pt idx="8607">
                  <c:v>14.588142602753486</c:v>
                </c:pt>
                <c:pt idx="8608">
                  <c:v>14.58814260275348</c:v>
                </c:pt>
                <c:pt idx="8609">
                  <c:v>14.588142602753479</c:v>
                </c:pt>
                <c:pt idx="8610">
                  <c:v>14.588142602753479</c:v>
                </c:pt>
                <c:pt idx="8611">
                  <c:v>14.588142602753486</c:v>
                </c:pt>
                <c:pt idx="8612">
                  <c:v>14.58814260275347</c:v>
                </c:pt>
                <c:pt idx="8613">
                  <c:v>14.588142602753484</c:v>
                </c:pt>
                <c:pt idx="8614">
                  <c:v>14.588142602753486</c:v>
                </c:pt>
                <c:pt idx="8615">
                  <c:v>14.588142602753475</c:v>
                </c:pt>
                <c:pt idx="8616">
                  <c:v>14.588142602753473</c:v>
                </c:pt>
                <c:pt idx="8617">
                  <c:v>14.588142602753479</c:v>
                </c:pt>
                <c:pt idx="8618">
                  <c:v>14.588142602753486</c:v>
                </c:pt>
                <c:pt idx="8619">
                  <c:v>14.588142602753488</c:v>
                </c:pt>
                <c:pt idx="8620">
                  <c:v>14.521116175877424</c:v>
                </c:pt>
                <c:pt idx="8621">
                  <c:v>14.521116175877422</c:v>
                </c:pt>
                <c:pt idx="8622">
                  <c:v>14.521116175877413</c:v>
                </c:pt>
                <c:pt idx="8623">
                  <c:v>14.521116175877415</c:v>
                </c:pt>
                <c:pt idx="8624">
                  <c:v>14.521116175877424</c:v>
                </c:pt>
                <c:pt idx="8625">
                  <c:v>14.521116175877426</c:v>
                </c:pt>
                <c:pt idx="8626">
                  <c:v>14.521116175877417</c:v>
                </c:pt>
                <c:pt idx="8627">
                  <c:v>14.521116175877424</c:v>
                </c:pt>
                <c:pt idx="8628">
                  <c:v>14.521116175877424</c:v>
                </c:pt>
                <c:pt idx="8629">
                  <c:v>14.521116175877433</c:v>
                </c:pt>
                <c:pt idx="8630">
                  <c:v>14.521116175877427</c:v>
                </c:pt>
                <c:pt idx="8631">
                  <c:v>14.521116175877429</c:v>
                </c:pt>
                <c:pt idx="8632">
                  <c:v>14.521116175877422</c:v>
                </c:pt>
                <c:pt idx="8633">
                  <c:v>14.521116175877411</c:v>
                </c:pt>
                <c:pt idx="8634">
                  <c:v>14.521116175877417</c:v>
                </c:pt>
                <c:pt idx="8635">
                  <c:v>14.521116175877426</c:v>
                </c:pt>
                <c:pt idx="8636">
                  <c:v>14.521116175877424</c:v>
                </c:pt>
                <c:pt idx="8637">
                  <c:v>14.521116175877419</c:v>
                </c:pt>
                <c:pt idx="8638">
                  <c:v>14.52111617587741</c:v>
                </c:pt>
                <c:pt idx="8639">
                  <c:v>14.521116175877426</c:v>
                </c:pt>
                <c:pt idx="8640">
                  <c:v>14.521116175877424</c:v>
                </c:pt>
                <c:pt idx="8641">
                  <c:v>14.521116175877413</c:v>
                </c:pt>
                <c:pt idx="8642">
                  <c:v>14.521116175877419</c:v>
                </c:pt>
                <c:pt idx="8643">
                  <c:v>14.521116175877426</c:v>
                </c:pt>
                <c:pt idx="8644">
                  <c:v>14.521116175877413</c:v>
                </c:pt>
                <c:pt idx="8645">
                  <c:v>14.521116175877424</c:v>
                </c:pt>
                <c:pt idx="8646">
                  <c:v>14.521116175877424</c:v>
                </c:pt>
                <c:pt idx="8647">
                  <c:v>14.521116175877422</c:v>
                </c:pt>
                <c:pt idx="8648">
                  <c:v>14.521116175877411</c:v>
                </c:pt>
                <c:pt idx="8649">
                  <c:v>14.521116175877415</c:v>
                </c:pt>
                <c:pt idx="8650">
                  <c:v>14.521116175877419</c:v>
                </c:pt>
                <c:pt idx="8651">
                  <c:v>14.52111617587742</c:v>
                </c:pt>
                <c:pt idx="8652">
                  <c:v>14.521116175877433</c:v>
                </c:pt>
                <c:pt idx="8653">
                  <c:v>14.521116175877424</c:v>
                </c:pt>
                <c:pt idx="8654">
                  <c:v>14.52111617587741</c:v>
                </c:pt>
                <c:pt idx="8655">
                  <c:v>14.521116175877424</c:v>
                </c:pt>
                <c:pt idx="8656">
                  <c:v>14.521116175877422</c:v>
                </c:pt>
                <c:pt idx="8657">
                  <c:v>14.521116175877419</c:v>
                </c:pt>
                <c:pt idx="8658">
                  <c:v>14.521116175877417</c:v>
                </c:pt>
                <c:pt idx="8659">
                  <c:v>14.521116175877424</c:v>
                </c:pt>
                <c:pt idx="8660">
                  <c:v>14.521116175877422</c:v>
                </c:pt>
                <c:pt idx="8661">
                  <c:v>14.521116175877415</c:v>
                </c:pt>
                <c:pt idx="8662">
                  <c:v>14.521116175877419</c:v>
                </c:pt>
                <c:pt idx="8663">
                  <c:v>14.52111617587742</c:v>
                </c:pt>
                <c:pt idx="8664">
                  <c:v>14.521116175877426</c:v>
                </c:pt>
                <c:pt idx="8665">
                  <c:v>14.521116175877422</c:v>
                </c:pt>
                <c:pt idx="8666">
                  <c:v>14.521116175877424</c:v>
                </c:pt>
                <c:pt idx="8667">
                  <c:v>14.521116175877422</c:v>
                </c:pt>
                <c:pt idx="8668">
                  <c:v>14.521116175877424</c:v>
                </c:pt>
                <c:pt idx="8669">
                  <c:v>14.521116175877429</c:v>
                </c:pt>
                <c:pt idx="8670">
                  <c:v>14.521116175877415</c:v>
                </c:pt>
                <c:pt idx="8671">
                  <c:v>14.521116175877419</c:v>
                </c:pt>
                <c:pt idx="8672">
                  <c:v>14.521116175877415</c:v>
                </c:pt>
                <c:pt idx="8673">
                  <c:v>14.521116175877431</c:v>
                </c:pt>
                <c:pt idx="8674">
                  <c:v>14.521116175877413</c:v>
                </c:pt>
                <c:pt idx="8675">
                  <c:v>14.521116175877424</c:v>
                </c:pt>
                <c:pt idx="8676">
                  <c:v>14.521116175877415</c:v>
                </c:pt>
                <c:pt idx="8677">
                  <c:v>14.521116175877419</c:v>
                </c:pt>
                <c:pt idx="8678">
                  <c:v>14.521116175877424</c:v>
                </c:pt>
                <c:pt idx="8679">
                  <c:v>14.521116175877419</c:v>
                </c:pt>
                <c:pt idx="8680">
                  <c:v>14.521116175877422</c:v>
                </c:pt>
                <c:pt idx="8681">
                  <c:v>14.521116175877413</c:v>
                </c:pt>
                <c:pt idx="8682">
                  <c:v>14.521116175877415</c:v>
                </c:pt>
                <c:pt idx="8683">
                  <c:v>14.521116175877424</c:v>
                </c:pt>
                <c:pt idx="8684">
                  <c:v>14.521116175877424</c:v>
                </c:pt>
                <c:pt idx="8685">
                  <c:v>14.521116175877424</c:v>
                </c:pt>
                <c:pt idx="8686">
                  <c:v>14.521116175877415</c:v>
                </c:pt>
                <c:pt idx="8687">
                  <c:v>14.521116175877424</c:v>
                </c:pt>
                <c:pt idx="8688">
                  <c:v>14.521116175877424</c:v>
                </c:pt>
                <c:pt idx="8689">
                  <c:v>14.521116175877419</c:v>
                </c:pt>
                <c:pt idx="8690">
                  <c:v>14.521116175877422</c:v>
                </c:pt>
                <c:pt idx="8691">
                  <c:v>14.521116175877415</c:v>
                </c:pt>
                <c:pt idx="8692">
                  <c:v>14.521116175877415</c:v>
                </c:pt>
                <c:pt idx="8693">
                  <c:v>14.521116175877419</c:v>
                </c:pt>
                <c:pt idx="8694">
                  <c:v>14.52111617587742</c:v>
                </c:pt>
                <c:pt idx="8695">
                  <c:v>14.521116175877417</c:v>
                </c:pt>
                <c:pt idx="8696">
                  <c:v>14.521116175877422</c:v>
                </c:pt>
                <c:pt idx="8697">
                  <c:v>14.521116175877424</c:v>
                </c:pt>
                <c:pt idx="8698">
                  <c:v>14.521116175877426</c:v>
                </c:pt>
                <c:pt idx="8699">
                  <c:v>14.521116175877417</c:v>
                </c:pt>
                <c:pt idx="8700">
                  <c:v>14.521116175877427</c:v>
                </c:pt>
                <c:pt idx="8701">
                  <c:v>14.521116175877417</c:v>
                </c:pt>
                <c:pt idx="8702">
                  <c:v>14.521116175877429</c:v>
                </c:pt>
                <c:pt idx="8703">
                  <c:v>14.52111617587742</c:v>
                </c:pt>
                <c:pt idx="8704">
                  <c:v>14.52111617587742</c:v>
                </c:pt>
                <c:pt idx="8705">
                  <c:v>14.521116175877419</c:v>
                </c:pt>
                <c:pt idx="8706">
                  <c:v>14.52111617587742</c:v>
                </c:pt>
                <c:pt idx="8707">
                  <c:v>14.521116175877419</c:v>
                </c:pt>
                <c:pt idx="8708">
                  <c:v>14.521116175877415</c:v>
                </c:pt>
                <c:pt idx="8709">
                  <c:v>14.521116175877419</c:v>
                </c:pt>
                <c:pt idx="8710">
                  <c:v>14.454397707459266</c:v>
                </c:pt>
                <c:pt idx="8711">
                  <c:v>14.454397707459279</c:v>
                </c:pt>
                <c:pt idx="8712">
                  <c:v>14.454397707459275</c:v>
                </c:pt>
                <c:pt idx="8713">
                  <c:v>14.454397707459279</c:v>
                </c:pt>
                <c:pt idx="8714">
                  <c:v>14.45439770745927</c:v>
                </c:pt>
                <c:pt idx="8715">
                  <c:v>14.454397707459277</c:v>
                </c:pt>
                <c:pt idx="8716">
                  <c:v>14.45439770745927</c:v>
                </c:pt>
                <c:pt idx="8717">
                  <c:v>14.454397707459282</c:v>
                </c:pt>
                <c:pt idx="8718">
                  <c:v>14.454397707459268</c:v>
                </c:pt>
                <c:pt idx="8719">
                  <c:v>14.454397707459272</c:v>
                </c:pt>
                <c:pt idx="8720">
                  <c:v>14.454397707459274</c:v>
                </c:pt>
                <c:pt idx="8721">
                  <c:v>14.45439770745927</c:v>
                </c:pt>
                <c:pt idx="8722">
                  <c:v>14.454397707459281</c:v>
                </c:pt>
                <c:pt idx="8723">
                  <c:v>14.454397707459274</c:v>
                </c:pt>
                <c:pt idx="8724">
                  <c:v>14.454397707459279</c:v>
                </c:pt>
                <c:pt idx="8725">
                  <c:v>14.454397707459274</c:v>
                </c:pt>
                <c:pt idx="8726">
                  <c:v>14.454397707459281</c:v>
                </c:pt>
                <c:pt idx="8727">
                  <c:v>14.45439770745927</c:v>
                </c:pt>
                <c:pt idx="8728">
                  <c:v>14.454397707459275</c:v>
                </c:pt>
                <c:pt idx="8729">
                  <c:v>14.454397707459277</c:v>
                </c:pt>
                <c:pt idx="8730">
                  <c:v>14.454397707459279</c:v>
                </c:pt>
                <c:pt idx="8731">
                  <c:v>14.454397707459275</c:v>
                </c:pt>
                <c:pt idx="8732">
                  <c:v>14.454397707459279</c:v>
                </c:pt>
                <c:pt idx="8733">
                  <c:v>14.454397707459274</c:v>
                </c:pt>
                <c:pt idx="8734">
                  <c:v>14.454397707459275</c:v>
                </c:pt>
                <c:pt idx="8735">
                  <c:v>14.454397707459279</c:v>
                </c:pt>
                <c:pt idx="8736">
                  <c:v>14.45439770745927</c:v>
                </c:pt>
                <c:pt idx="8737">
                  <c:v>14.454397707459275</c:v>
                </c:pt>
                <c:pt idx="8738">
                  <c:v>14.454397707459274</c:v>
                </c:pt>
                <c:pt idx="8739">
                  <c:v>14.454397707459266</c:v>
                </c:pt>
                <c:pt idx="8740">
                  <c:v>14.454397707459266</c:v>
                </c:pt>
                <c:pt idx="8741">
                  <c:v>14.45439770745927</c:v>
                </c:pt>
                <c:pt idx="8742">
                  <c:v>14.454397707459274</c:v>
                </c:pt>
                <c:pt idx="8743">
                  <c:v>14.454397707459268</c:v>
                </c:pt>
                <c:pt idx="8744">
                  <c:v>14.454397707459282</c:v>
                </c:pt>
                <c:pt idx="8745">
                  <c:v>14.454397707459272</c:v>
                </c:pt>
                <c:pt idx="8746">
                  <c:v>14.454397707459277</c:v>
                </c:pt>
                <c:pt idx="8747">
                  <c:v>14.454397707459277</c:v>
                </c:pt>
                <c:pt idx="8748">
                  <c:v>14.454397707459274</c:v>
                </c:pt>
                <c:pt idx="8749">
                  <c:v>14.454397707459266</c:v>
                </c:pt>
                <c:pt idx="8750">
                  <c:v>14.454397707459275</c:v>
                </c:pt>
                <c:pt idx="8751">
                  <c:v>14.454397707459266</c:v>
                </c:pt>
                <c:pt idx="8752">
                  <c:v>14.454397707459288</c:v>
                </c:pt>
                <c:pt idx="8753">
                  <c:v>14.454397707459275</c:v>
                </c:pt>
                <c:pt idx="8754">
                  <c:v>14.454397707459268</c:v>
                </c:pt>
                <c:pt idx="8755">
                  <c:v>14.454397707459279</c:v>
                </c:pt>
                <c:pt idx="8756">
                  <c:v>14.454397707459282</c:v>
                </c:pt>
                <c:pt idx="8757">
                  <c:v>14.454397707459272</c:v>
                </c:pt>
                <c:pt idx="8758">
                  <c:v>14.454397707459274</c:v>
                </c:pt>
                <c:pt idx="8759">
                  <c:v>14.454397707459282</c:v>
                </c:pt>
                <c:pt idx="8760">
                  <c:v>14.454397707459268</c:v>
                </c:pt>
                <c:pt idx="8761">
                  <c:v>14.45439770745927</c:v>
                </c:pt>
                <c:pt idx="8762">
                  <c:v>14.454397707459284</c:v>
                </c:pt>
                <c:pt idx="8763">
                  <c:v>14.454397707459263</c:v>
                </c:pt>
                <c:pt idx="8764">
                  <c:v>14.454397707459274</c:v>
                </c:pt>
                <c:pt idx="8765">
                  <c:v>14.454397707459277</c:v>
                </c:pt>
                <c:pt idx="8766">
                  <c:v>14.45439770745927</c:v>
                </c:pt>
                <c:pt idx="8767">
                  <c:v>14.454397707459268</c:v>
                </c:pt>
                <c:pt idx="8768">
                  <c:v>14.454397707459282</c:v>
                </c:pt>
                <c:pt idx="8769">
                  <c:v>14.454397707459272</c:v>
                </c:pt>
                <c:pt idx="8770">
                  <c:v>14.454397707459274</c:v>
                </c:pt>
                <c:pt idx="8771">
                  <c:v>14.454397707459274</c:v>
                </c:pt>
                <c:pt idx="8772">
                  <c:v>14.454397707459272</c:v>
                </c:pt>
                <c:pt idx="8773">
                  <c:v>14.45439770745927</c:v>
                </c:pt>
                <c:pt idx="8774">
                  <c:v>14.45439770745927</c:v>
                </c:pt>
                <c:pt idx="8775">
                  <c:v>14.45439770745927</c:v>
                </c:pt>
                <c:pt idx="8776">
                  <c:v>14.454397707459284</c:v>
                </c:pt>
                <c:pt idx="8777">
                  <c:v>14.454397707459282</c:v>
                </c:pt>
                <c:pt idx="8778">
                  <c:v>14.454397707459274</c:v>
                </c:pt>
                <c:pt idx="8779">
                  <c:v>14.45439770745927</c:v>
                </c:pt>
                <c:pt idx="8780">
                  <c:v>14.454397707459275</c:v>
                </c:pt>
                <c:pt idx="8781">
                  <c:v>14.454397707459275</c:v>
                </c:pt>
                <c:pt idx="8782">
                  <c:v>14.454397707459266</c:v>
                </c:pt>
                <c:pt idx="8783">
                  <c:v>14.45439770745927</c:v>
                </c:pt>
                <c:pt idx="8784">
                  <c:v>14.454397707459268</c:v>
                </c:pt>
                <c:pt idx="8785">
                  <c:v>14.454397707459275</c:v>
                </c:pt>
                <c:pt idx="8786">
                  <c:v>14.454397707459275</c:v>
                </c:pt>
                <c:pt idx="8787">
                  <c:v>14.454397707459277</c:v>
                </c:pt>
                <c:pt idx="8788">
                  <c:v>14.454397707459272</c:v>
                </c:pt>
                <c:pt idx="8789">
                  <c:v>14.454397707459272</c:v>
                </c:pt>
                <c:pt idx="8790">
                  <c:v>14.454397707459288</c:v>
                </c:pt>
                <c:pt idx="8791">
                  <c:v>14.454397707459281</c:v>
                </c:pt>
                <c:pt idx="8792">
                  <c:v>14.454397707459263</c:v>
                </c:pt>
                <c:pt idx="8793">
                  <c:v>14.387985782558458</c:v>
                </c:pt>
                <c:pt idx="8794">
                  <c:v>14.387985782558452</c:v>
                </c:pt>
                <c:pt idx="8795">
                  <c:v>14.387985782558463</c:v>
                </c:pt>
                <c:pt idx="8796">
                  <c:v>14.387985782558463</c:v>
                </c:pt>
                <c:pt idx="8797">
                  <c:v>14.387985782558456</c:v>
                </c:pt>
                <c:pt idx="8798">
                  <c:v>14.387985782558451</c:v>
                </c:pt>
                <c:pt idx="8799">
                  <c:v>14.387985782558459</c:v>
                </c:pt>
                <c:pt idx="8800">
                  <c:v>14.387985782558447</c:v>
                </c:pt>
                <c:pt idx="8801">
                  <c:v>14.387985782558451</c:v>
                </c:pt>
                <c:pt idx="8802">
                  <c:v>14.387985782558459</c:v>
                </c:pt>
                <c:pt idx="8803">
                  <c:v>14.387985782558458</c:v>
                </c:pt>
                <c:pt idx="8804">
                  <c:v>14.387985782558452</c:v>
                </c:pt>
                <c:pt idx="8805">
                  <c:v>14.387985782558454</c:v>
                </c:pt>
                <c:pt idx="8806">
                  <c:v>14.387985782558451</c:v>
                </c:pt>
                <c:pt idx="8807">
                  <c:v>14.387985782558451</c:v>
                </c:pt>
                <c:pt idx="8808">
                  <c:v>14.387985782558458</c:v>
                </c:pt>
                <c:pt idx="8809">
                  <c:v>14.387985782558456</c:v>
                </c:pt>
                <c:pt idx="8810">
                  <c:v>14.387985782558449</c:v>
                </c:pt>
                <c:pt idx="8811">
                  <c:v>14.387985782558451</c:v>
                </c:pt>
                <c:pt idx="8812">
                  <c:v>14.387985782558454</c:v>
                </c:pt>
                <c:pt idx="8813">
                  <c:v>14.387985782558458</c:v>
                </c:pt>
                <c:pt idx="8814">
                  <c:v>14.387985782558452</c:v>
                </c:pt>
                <c:pt idx="8815">
                  <c:v>14.387985782558459</c:v>
                </c:pt>
                <c:pt idx="8816">
                  <c:v>14.387985782558452</c:v>
                </c:pt>
                <c:pt idx="8817">
                  <c:v>14.387985782558452</c:v>
                </c:pt>
                <c:pt idx="8818">
                  <c:v>14.387985782558454</c:v>
                </c:pt>
                <c:pt idx="8819">
                  <c:v>14.387985782558451</c:v>
                </c:pt>
                <c:pt idx="8820">
                  <c:v>14.387985782558451</c:v>
                </c:pt>
                <c:pt idx="8821">
                  <c:v>14.387985782558461</c:v>
                </c:pt>
                <c:pt idx="8822">
                  <c:v>14.387985782558452</c:v>
                </c:pt>
                <c:pt idx="8823">
                  <c:v>14.387985782558459</c:v>
                </c:pt>
                <c:pt idx="8824">
                  <c:v>14.387985782558459</c:v>
                </c:pt>
                <c:pt idx="8825">
                  <c:v>14.387985782558452</c:v>
                </c:pt>
                <c:pt idx="8826">
                  <c:v>14.387985782558452</c:v>
                </c:pt>
                <c:pt idx="8827">
                  <c:v>14.387985782558452</c:v>
                </c:pt>
                <c:pt idx="8828">
                  <c:v>14.387985782558445</c:v>
                </c:pt>
                <c:pt idx="8829">
                  <c:v>14.387985782558452</c:v>
                </c:pt>
                <c:pt idx="8830">
                  <c:v>14.387985782558466</c:v>
                </c:pt>
                <c:pt idx="8831">
                  <c:v>14.387985782558452</c:v>
                </c:pt>
                <c:pt idx="8832">
                  <c:v>14.387985782558456</c:v>
                </c:pt>
                <c:pt idx="8833">
                  <c:v>14.387985782558454</c:v>
                </c:pt>
                <c:pt idx="8834">
                  <c:v>14.387985782558461</c:v>
                </c:pt>
                <c:pt idx="8835">
                  <c:v>14.387985782558458</c:v>
                </c:pt>
                <c:pt idx="8836">
                  <c:v>14.387985782558451</c:v>
                </c:pt>
                <c:pt idx="8837">
                  <c:v>14.387985782558454</c:v>
                </c:pt>
                <c:pt idx="8838">
                  <c:v>14.387985782558454</c:v>
                </c:pt>
                <c:pt idx="8839">
                  <c:v>14.387985782558459</c:v>
                </c:pt>
                <c:pt idx="8840">
                  <c:v>14.387985782558447</c:v>
                </c:pt>
                <c:pt idx="8841">
                  <c:v>14.387985782558456</c:v>
                </c:pt>
                <c:pt idx="8842">
                  <c:v>14.387985782558449</c:v>
                </c:pt>
                <c:pt idx="8843">
                  <c:v>14.387985782558452</c:v>
                </c:pt>
                <c:pt idx="8844">
                  <c:v>14.387985782558461</c:v>
                </c:pt>
                <c:pt idx="8845">
                  <c:v>14.387985782558451</c:v>
                </c:pt>
                <c:pt idx="8846">
                  <c:v>14.387985782558459</c:v>
                </c:pt>
                <c:pt idx="8847">
                  <c:v>14.387985782558454</c:v>
                </c:pt>
                <c:pt idx="8848">
                  <c:v>14.387985782558456</c:v>
                </c:pt>
                <c:pt idx="8849">
                  <c:v>14.387985782558458</c:v>
                </c:pt>
                <c:pt idx="8850">
                  <c:v>14.387985782558452</c:v>
                </c:pt>
                <c:pt idx="8851">
                  <c:v>14.387985782558454</c:v>
                </c:pt>
                <c:pt idx="8852">
                  <c:v>14.387985782558458</c:v>
                </c:pt>
                <c:pt idx="8853">
                  <c:v>14.387985782558451</c:v>
                </c:pt>
                <c:pt idx="8854">
                  <c:v>14.387985782558456</c:v>
                </c:pt>
                <c:pt idx="8855">
                  <c:v>14.387985782558449</c:v>
                </c:pt>
                <c:pt idx="8856">
                  <c:v>14.32187899273543</c:v>
                </c:pt>
                <c:pt idx="8857">
                  <c:v>14.321878992735448</c:v>
                </c:pt>
                <c:pt idx="8858">
                  <c:v>14.32187899273544</c:v>
                </c:pt>
                <c:pt idx="8859">
                  <c:v>14.321878992735437</c:v>
                </c:pt>
                <c:pt idx="8860">
                  <c:v>14.321878992735432</c:v>
                </c:pt>
                <c:pt idx="8861">
                  <c:v>14.321878992735432</c:v>
                </c:pt>
                <c:pt idx="8862">
                  <c:v>14.321878992735442</c:v>
                </c:pt>
                <c:pt idx="8863">
                  <c:v>14.321878992735437</c:v>
                </c:pt>
                <c:pt idx="8864">
                  <c:v>14.32187899273544</c:v>
                </c:pt>
                <c:pt idx="8865">
                  <c:v>14.321878992735432</c:v>
                </c:pt>
                <c:pt idx="8866">
                  <c:v>14.321878992735433</c:v>
                </c:pt>
                <c:pt idx="8867">
                  <c:v>14.321878992735437</c:v>
                </c:pt>
                <c:pt idx="8868">
                  <c:v>14.321878992735437</c:v>
                </c:pt>
                <c:pt idx="8869">
                  <c:v>14.32187899273544</c:v>
                </c:pt>
                <c:pt idx="8870">
                  <c:v>14.321878992735437</c:v>
                </c:pt>
                <c:pt idx="8871">
                  <c:v>14.321878992735433</c:v>
                </c:pt>
                <c:pt idx="8872">
                  <c:v>14.321878992735435</c:v>
                </c:pt>
                <c:pt idx="8873">
                  <c:v>14.321878992735446</c:v>
                </c:pt>
                <c:pt idx="8874">
                  <c:v>14.321878992735437</c:v>
                </c:pt>
                <c:pt idx="8875">
                  <c:v>14.321878992735432</c:v>
                </c:pt>
                <c:pt idx="8876">
                  <c:v>14.321878992735439</c:v>
                </c:pt>
                <c:pt idx="8877">
                  <c:v>14.321878992735437</c:v>
                </c:pt>
                <c:pt idx="8878">
                  <c:v>14.321878992735437</c:v>
                </c:pt>
                <c:pt idx="8879">
                  <c:v>14.321878992735433</c:v>
                </c:pt>
                <c:pt idx="8880">
                  <c:v>14.321878992735435</c:v>
                </c:pt>
                <c:pt idx="8881">
                  <c:v>14.321878992735446</c:v>
                </c:pt>
                <c:pt idx="8882">
                  <c:v>14.321878992735439</c:v>
                </c:pt>
                <c:pt idx="8883">
                  <c:v>14.321878992735439</c:v>
                </c:pt>
                <c:pt idx="8884">
                  <c:v>14.321878992735435</c:v>
                </c:pt>
                <c:pt idx="8885">
                  <c:v>14.321878992735442</c:v>
                </c:pt>
                <c:pt idx="8886">
                  <c:v>14.321878992735433</c:v>
                </c:pt>
                <c:pt idx="8887">
                  <c:v>14.321878992735435</c:v>
                </c:pt>
                <c:pt idx="8888">
                  <c:v>14.321878992735435</c:v>
                </c:pt>
                <c:pt idx="8889">
                  <c:v>14.321878992735433</c:v>
                </c:pt>
                <c:pt idx="8890">
                  <c:v>14.321878992735444</c:v>
                </c:pt>
                <c:pt idx="8891">
                  <c:v>14.32187899273543</c:v>
                </c:pt>
                <c:pt idx="8892">
                  <c:v>14.321878992735433</c:v>
                </c:pt>
                <c:pt idx="8893">
                  <c:v>14.321878992735444</c:v>
                </c:pt>
                <c:pt idx="8894">
                  <c:v>14.321878992735432</c:v>
                </c:pt>
                <c:pt idx="8895">
                  <c:v>14.321878992735444</c:v>
                </c:pt>
                <c:pt idx="8896">
                  <c:v>14.321878992735432</c:v>
                </c:pt>
                <c:pt idx="8897">
                  <c:v>14.321878992735439</c:v>
                </c:pt>
                <c:pt idx="8898">
                  <c:v>14.32187899273543</c:v>
                </c:pt>
                <c:pt idx="8899">
                  <c:v>14.321878992735437</c:v>
                </c:pt>
                <c:pt idx="8900">
                  <c:v>14.321878992735439</c:v>
                </c:pt>
                <c:pt idx="8901">
                  <c:v>14.321878992735432</c:v>
                </c:pt>
                <c:pt idx="8902">
                  <c:v>14.321878992735442</c:v>
                </c:pt>
                <c:pt idx="8903">
                  <c:v>14.32187899273544</c:v>
                </c:pt>
                <c:pt idx="8904">
                  <c:v>14.321878992735433</c:v>
                </c:pt>
                <c:pt idx="8905">
                  <c:v>14.321878992735444</c:v>
                </c:pt>
                <c:pt idx="8906">
                  <c:v>14.321878992735432</c:v>
                </c:pt>
                <c:pt idx="8907">
                  <c:v>14.321878992735428</c:v>
                </c:pt>
                <c:pt idx="8908">
                  <c:v>14.321878992735426</c:v>
                </c:pt>
                <c:pt idx="8909">
                  <c:v>14.321878992735448</c:v>
                </c:pt>
                <c:pt idx="8910">
                  <c:v>14.321878992735432</c:v>
                </c:pt>
                <c:pt idx="8911">
                  <c:v>14.321878992735439</c:v>
                </c:pt>
                <c:pt idx="8912">
                  <c:v>14.321878992735432</c:v>
                </c:pt>
                <c:pt idx="8913">
                  <c:v>14.321878992735432</c:v>
                </c:pt>
                <c:pt idx="8914">
                  <c:v>14.321878992735435</c:v>
                </c:pt>
                <c:pt idx="8915">
                  <c:v>14.321878992735446</c:v>
                </c:pt>
                <c:pt idx="8916">
                  <c:v>14.321878992735444</c:v>
                </c:pt>
                <c:pt idx="8917">
                  <c:v>14.321878992735428</c:v>
                </c:pt>
                <c:pt idx="8918">
                  <c:v>14.32187899273544</c:v>
                </c:pt>
                <c:pt idx="8919">
                  <c:v>14.321878992735437</c:v>
                </c:pt>
                <c:pt idx="8920">
                  <c:v>14.321878992735439</c:v>
                </c:pt>
                <c:pt idx="8921">
                  <c:v>14.321878992735439</c:v>
                </c:pt>
                <c:pt idx="8922">
                  <c:v>14.321878992735437</c:v>
                </c:pt>
                <c:pt idx="8923">
                  <c:v>14.321878992735444</c:v>
                </c:pt>
                <c:pt idx="8924">
                  <c:v>14.32187899273544</c:v>
                </c:pt>
                <c:pt idx="8925">
                  <c:v>14.321878992735439</c:v>
                </c:pt>
                <c:pt idx="8926">
                  <c:v>14.321878992735449</c:v>
                </c:pt>
                <c:pt idx="8927">
                  <c:v>14.321878992735444</c:v>
                </c:pt>
                <c:pt idx="8928">
                  <c:v>14.321878992735439</c:v>
                </c:pt>
                <c:pt idx="8929">
                  <c:v>14.321878992735428</c:v>
                </c:pt>
                <c:pt idx="8930">
                  <c:v>14.32187899273543</c:v>
                </c:pt>
                <c:pt idx="8931">
                  <c:v>14.321878992735435</c:v>
                </c:pt>
                <c:pt idx="8932">
                  <c:v>14.321878992735432</c:v>
                </c:pt>
                <c:pt idx="8933">
                  <c:v>14.32187899273544</c:v>
                </c:pt>
                <c:pt idx="8934">
                  <c:v>14.321878992735435</c:v>
                </c:pt>
                <c:pt idx="8935">
                  <c:v>14.321878992735439</c:v>
                </c:pt>
                <c:pt idx="8936">
                  <c:v>14.321878992735432</c:v>
                </c:pt>
                <c:pt idx="8937">
                  <c:v>14.321878992735446</c:v>
                </c:pt>
                <c:pt idx="8938">
                  <c:v>14.321878992735433</c:v>
                </c:pt>
                <c:pt idx="8939">
                  <c:v>14.321878992735433</c:v>
                </c:pt>
                <c:pt idx="8940">
                  <c:v>14.321878992735433</c:v>
                </c:pt>
                <c:pt idx="8941">
                  <c:v>14.321878992735435</c:v>
                </c:pt>
                <c:pt idx="8942">
                  <c:v>14.32187899273544</c:v>
                </c:pt>
                <c:pt idx="8943">
                  <c:v>14.256075936021888</c:v>
                </c:pt>
                <c:pt idx="8944">
                  <c:v>14.256075936021888</c:v>
                </c:pt>
                <c:pt idx="8945">
                  <c:v>14.256075936021881</c:v>
                </c:pt>
                <c:pt idx="8946">
                  <c:v>14.256075936021881</c:v>
                </c:pt>
                <c:pt idx="8947">
                  <c:v>14.256075936021885</c:v>
                </c:pt>
                <c:pt idx="8948">
                  <c:v>14.256075936021885</c:v>
                </c:pt>
                <c:pt idx="8949">
                  <c:v>14.256075936021883</c:v>
                </c:pt>
                <c:pt idx="8950">
                  <c:v>14.256075936021878</c:v>
                </c:pt>
                <c:pt idx="8951">
                  <c:v>14.256075936021885</c:v>
                </c:pt>
                <c:pt idx="8952">
                  <c:v>14.256075936021881</c:v>
                </c:pt>
                <c:pt idx="8953">
                  <c:v>14.256075936021878</c:v>
                </c:pt>
                <c:pt idx="8954">
                  <c:v>14.256075936021888</c:v>
                </c:pt>
                <c:pt idx="8955">
                  <c:v>14.256075936021885</c:v>
                </c:pt>
                <c:pt idx="8956">
                  <c:v>14.256075936021876</c:v>
                </c:pt>
                <c:pt idx="8957">
                  <c:v>14.256075936021881</c:v>
                </c:pt>
                <c:pt idx="8958">
                  <c:v>14.256075936021894</c:v>
                </c:pt>
                <c:pt idx="8959">
                  <c:v>14.256075936021883</c:v>
                </c:pt>
                <c:pt idx="8960">
                  <c:v>14.256075936021892</c:v>
                </c:pt>
                <c:pt idx="8961">
                  <c:v>14.256075936021888</c:v>
                </c:pt>
                <c:pt idx="8962">
                  <c:v>14.256075936021885</c:v>
                </c:pt>
                <c:pt idx="8963">
                  <c:v>14.256075936021876</c:v>
                </c:pt>
                <c:pt idx="8964">
                  <c:v>14.256075936021888</c:v>
                </c:pt>
                <c:pt idx="8965">
                  <c:v>14.256075936021892</c:v>
                </c:pt>
                <c:pt idx="8966">
                  <c:v>14.256075936021883</c:v>
                </c:pt>
                <c:pt idx="8967">
                  <c:v>14.256075936021881</c:v>
                </c:pt>
                <c:pt idx="8968">
                  <c:v>14.25607593602188</c:v>
                </c:pt>
                <c:pt idx="8969">
                  <c:v>14.25607593602189</c:v>
                </c:pt>
                <c:pt idx="8970">
                  <c:v>14.25607593602189</c:v>
                </c:pt>
                <c:pt idx="8971">
                  <c:v>14.256075936021885</c:v>
                </c:pt>
                <c:pt idx="8972">
                  <c:v>14.25607593602188</c:v>
                </c:pt>
                <c:pt idx="8973">
                  <c:v>14.256075936021888</c:v>
                </c:pt>
                <c:pt idx="8974">
                  <c:v>14.256075936021883</c:v>
                </c:pt>
                <c:pt idx="8975">
                  <c:v>14.256075936021887</c:v>
                </c:pt>
                <c:pt idx="8976">
                  <c:v>14.256075936021883</c:v>
                </c:pt>
                <c:pt idx="8977">
                  <c:v>14.256075936021888</c:v>
                </c:pt>
                <c:pt idx="8978">
                  <c:v>14.256075936021881</c:v>
                </c:pt>
                <c:pt idx="8979">
                  <c:v>14.256075936021878</c:v>
                </c:pt>
                <c:pt idx="8980">
                  <c:v>14.256075936021878</c:v>
                </c:pt>
                <c:pt idx="8981">
                  <c:v>14.256075936021883</c:v>
                </c:pt>
                <c:pt idx="8982">
                  <c:v>14.256075936021876</c:v>
                </c:pt>
                <c:pt idx="8983">
                  <c:v>14.256075936021885</c:v>
                </c:pt>
                <c:pt idx="8984">
                  <c:v>14.256075936021883</c:v>
                </c:pt>
                <c:pt idx="8985">
                  <c:v>14.256075936021883</c:v>
                </c:pt>
                <c:pt idx="8986">
                  <c:v>14.256075936021885</c:v>
                </c:pt>
                <c:pt idx="8987">
                  <c:v>14.25607593602188</c:v>
                </c:pt>
                <c:pt idx="8988">
                  <c:v>14.256075936021888</c:v>
                </c:pt>
                <c:pt idx="8989">
                  <c:v>14.25607593602188</c:v>
                </c:pt>
                <c:pt idx="8990">
                  <c:v>14.256075936021888</c:v>
                </c:pt>
                <c:pt idx="8991">
                  <c:v>14.256075936021878</c:v>
                </c:pt>
                <c:pt idx="8992">
                  <c:v>14.25607593602189</c:v>
                </c:pt>
                <c:pt idx="8993">
                  <c:v>14.256075936021896</c:v>
                </c:pt>
                <c:pt idx="8994">
                  <c:v>14.256075936021892</c:v>
                </c:pt>
                <c:pt idx="8995">
                  <c:v>14.256075936021878</c:v>
                </c:pt>
                <c:pt idx="8996">
                  <c:v>14.256075936021878</c:v>
                </c:pt>
                <c:pt idx="8997">
                  <c:v>14.256075936021887</c:v>
                </c:pt>
                <c:pt idx="8998">
                  <c:v>14.256075936021881</c:v>
                </c:pt>
                <c:pt idx="8999">
                  <c:v>14.256075936021892</c:v>
                </c:pt>
                <c:pt idx="9000">
                  <c:v>14.256075936021885</c:v>
                </c:pt>
                <c:pt idx="9001">
                  <c:v>14.256075936021888</c:v>
                </c:pt>
                <c:pt idx="9002">
                  <c:v>14.25607593602188</c:v>
                </c:pt>
                <c:pt idx="9003">
                  <c:v>14.256075936021883</c:v>
                </c:pt>
                <c:pt idx="9004">
                  <c:v>14.256075936021885</c:v>
                </c:pt>
                <c:pt idx="9005">
                  <c:v>14.256075936021892</c:v>
                </c:pt>
                <c:pt idx="9006">
                  <c:v>14.25607593602188</c:v>
                </c:pt>
                <c:pt idx="9007">
                  <c:v>14.256075936021881</c:v>
                </c:pt>
                <c:pt idx="9008">
                  <c:v>14.256075936021894</c:v>
                </c:pt>
                <c:pt idx="9009">
                  <c:v>14.256075936021881</c:v>
                </c:pt>
                <c:pt idx="9010">
                  <c:v>14.256075936021885</c:v>
                </c:pt>
                <c:pt idx="9011">
                  <c:v>14.256075936021892</c:v>
                </c:pt>
                <c:pt idx="9012">
                  <c:v>14.256075936021878</c:v>
                </c:pt>
                <c:pt idx="9013">
                  <c:v>14.256075936021888</c:v>
                </c:pt>
                <c:pt idx="9014">
                  <c:v>14.190575216890922</c:v>
                </c:pt>
                <c:pt idx="9015">
                  <c:v>14.19057521689092</c:v>
                </c:pt>
                <c:pt idx="9016">
                  <c:v>14.190575216890927</c:v>
                </c:pt>
                <c:pt idx="9017">
                  <c:v>14.190575216890926</c:v>
                </c:pt>
                <c:pt idx="9018">
                  <c:v>14.190575216890926</c:v>
                </c:pt>
                <c:pt idx="9019">
                  <c:v>14.190575216890933</c:v>
                </c:pt>
                <c:pt idx="9020">
                  <c:v>14.190575216890918</c:v>
                </c:pt>
                <c:pt idx="9021">
                  <c:v>14.190575216890926</c:v>
                </c:pt>
                <c:pt idx="9022">
                  <c:v>14.190575216890931</c:v>
                </c:pt>
                <c:pt idx="9023">
                  <c:v>14.19057521689092</c:v>
                </c:pt>
                <c:pt idx="9024">
                  <c:v>14.190575216890931</c:v>
                </c:pt>
                <c:pt idx="9025">
                  <c:v>14.190575216890924</c:v>
                </c:pt>
                <c:pt idx="9026">
                  <c:v>14.190575216890926</c:v>
                </c:pt>
                <c:pt idx="9027">
                  <c:v>14.190575216890924</c:v>
                </c:pt>
                <c:pt idx="9028">
                  <c:v>14.190575216890929</c:v>
                </c:pt>
                <c:pt idx="9029">
                  <c:v>14.190575216890924</c:v>
                </c:pt>
                <c:pt idx="9030">
                  <c:v>14.190575216890929</c:v>
                </c:pt>
                <c:pt idx="9031">
                  <c:v>14.190575216890929</c:v>
                </c:pt>
                <c:pt idx="9032">
                  <c:v>14.190575216890922</c:v>
                </c:pt>
                <c:pt idx="9033">
                  <c:v>14.190575216890924</c:v>
                </c:pt>
                <c:pt idx="9034">
                  <c:v>14.190575216890922</c:v>
                </c:pt>
                <c:pt idx="9035">
                  <c:v>14.190575216890929</c:v>
                </c:pt>
                <c:pt idx="9036">
                  <c:v>14.190575216890924</c:v>
                </c:pt>
                <c:pt idx="9037">
                  <c:v>14.190575216890922</c:v>
                </c:pt>
                <c:pt idx="9038">
                  <c:v>14.190575216890922</c:v>
                </c:pt>
                <c:pt idx="9039">
                  <c:v>14.190575216890927</c:v>
                </c:pt>
                <c:pt idx="9040">
                  <c:v>14.190575216890933</c:v>
                </c:pt>
                <c:pt idx="9041">
                  <c:v>14.19057521689092</c:v>
                </c:pt>
                <c:pt idx="9042">
                  <c:v>14.190575216890926</c:v>
                </c:pt>
                <c:pt idx="9043">
                  <c:v>14.190575216890926</c:v>
                </c:pt>
                <c:pt idx="9044">
                  <c:v>14.190575216890929</c:v>
                </c:pt>
                <c:pt idx="9045">
                  <c:v>14.190575216890929</c:v>
                </c:pt>
                <c:pt idx="9046">
                  <c:v>14.190575216890926</c:v>
                </c:pt>
                <c:pt idx="9047">
                  <c:v>14.190575216890924</c:v>
                </c:pt>
                <c:pt idx="9048">
                  <c:v>14.190575216890927</c:v>
                </c:pt>
                <c:pt idx="9049">
                  <c:v>14.190575216890931</c:v>
                </c:pt>
                <c:pt idx="9050">
                  <c:v>14.190575216890926</c:v>
                </c:pt>
                <c:pt idx="9051">
                  <c:v>14.190575216890929</c:v>
                </c:pt>
                <c:pt idx="9052">
                  <c:v>14.190575216890927</c:v>
                </c:pt>
                <c:pt idx="9053">
                  <c:v>14.190575216890926</c:v>
                </c:pt>
                <c:pt idx="9054">
                  <c:v>14.190575216890926</c:v>
                </c:pt>
                <c:pt idx="9055">
                  <c:v>14.190575216890936</c:v>
                </c:pt>
                <c:pt idx="9056">
                  <c:v>14.190575216890922</c:v>
                </c:pt>
                <c:pt idx="9057">
                  <c:v>14.190575216890927</c:v>
                </c:pt>
                <c:pt idx="9058">
                  <c:v>14.190575216890926</c:v>
                </c:pt>
                <c:pt idx="9059">
                  <c:v>14.190575216890922</c:v>
                </c:pt>
                <c:pt idx="9060">
                  <c:v>14.190575216890929</c:v>
                </c:pt>
                <c:pt idx="9061">
                  <c:v>14.190575216890922</c:v>
                </c:pt>
                <c:pt idx="9062">
                  <c:v>14.190575216890922</c:v>
                </c:pt>
                <c:pt idx="9063">
                  <c:v>14.190575216890927</c:v>
                </c:pt>
                <c:pt idx="9064">
                  <c:v>14.190575216890929</c:v>
                </c:pt>
                <c:pt idx="9065">
                  <c:v>14.190575216890924</c:v>
                </c:pt>
                <c:pt idx="9066">
                  <c:v>14.190575216890922</c:v>
                </c:pt>
                <c:pt idx="9067">
                  <c:v>14.190575216890931</c:v>
                </c:pt>
                <c:pt idx="9068">
                  <c:v>14.190575216890918</c:v>
                </c:pt>
                <c:pt idx="9069">
                  <c:v>14.190575216890927</c:v>
                </c:pt>
                <c:pt idx="9070">
                  <c:v>14.190575216890922</c:v>
                </c:pt>
                <c:pt idx="9071">
                  <c:v>14.190575216890929</c:v>
                </c:pt>
                <c:pt idx="9072">
                  <c:v>14.190575216890918</c:v>
                </c:pt>
                <c:pt idx="9073">
                  <c:v>14.190575216890933</c:v>
                </c:pt>
                <c:pt idx="9074">
                  <c:v>14.190575216890926</c:v>
                </c:pt>
                <c:pt idx="9075">
                  <c:v>14.190575216890931</c:v>
                </c:pt>
                <c:pt idx="9076">
                  <c:v>14.190575216890927</c:v>
                </c:pt>
                <c:pt idx="9077">
                  <c:v>14.190575216890917</c:v>
                </c:pt>
                <c:pt idx="9078">
                  <c:v>14.190575216890924</c:v>
                </c:pt>
                <c:pt idx="9079">
                  <c:v>14.190575216890929</c:v>
                </c:pt>
                <c:pt idx="9080">
                  <c:v>14.190575216890927</c:v>
                </c:pt>
                <c:pt idx="9081">
                  <c:v>14.19057521689092</c:v>
                </c:pt>
                <c:pt idx="9082">
                  <c:v>14.190575216890934</c:v>
                </c:pt>
                <c:pt idx="9083">
                  <c:v>14.190575216890929</c:v>
                </c:pt>
                <c:pt idx="9084">
                  <c:v>14.190575216890934</c:v>
                </c:pt>
                <c:pt idx="9085">
                  <c:v>14.190575216890922</c:v>
                </c:pt>
                <c:pt idx="9086">
                  <c:v>14.190575216890917</c:v>
                </c:pt>
                <c:pt idx="9087">
                  <c:v>14.190575216890924</c:v>
                </c:pt>
                <c:pt idx="9088">
                  <c:v>14.190575216890929</c:v>
                </c:pt>
                <c:pt idx="9089">
                  <c:v>14.190575216890924</c:v>
                </c:pt>
                <c:pt idx="9090">
                  <c:v>14.190575216890927</c:v>
                </c:pt>
                <c:pt idx="9091">
                  <c:v>14.190575216890926</c:v>
                </c:pt>
                <c:pt idx="9092">
                  <c:v>14.125375446227542</c:v>
                </c:pt>
                <c:pt idx="9093">
                  <c:v>14.125375446227537</c:v>
                </c:pt>
                <c:pt idx="9094">
                  <c:v>14.125375446227544</c:v>
                </c:pt>
                <c:pt idx="9095">
                  <c:v>14.125375446227538</c:v>
                </c:pt>
                <c:pt idx="9096">
                  <c:v>14.12537544622754</c:v>
                </c:pt>
                <c:pt idx="9097">
                  <c:v>14.125375446227538</c:v>
                </c:pt>
                <c:pt idx="9098">
                  <c:v>14.125375446227533</c:v>
                </c:pt>
                <c:pt idx="9099">
                  <c:v>14.125375446227542</c:v>
                </c:pt>
                <c:pt idx="9100">
                  <c:v>14.125375446227533</c:v>
                </c:pt>
                <c:pt idx="9101">
                  <c:v>14.125375446227533</c:v>
                </c:pt>
                <c:pt idx="9102">
                  <c:v>14.12537544622754</c:v>
                </c:pt>
                <c:pt idx="9103">
                  <c:v>14.125375446227533</c:v>
                </c:pt>
                <c:pt idx="9104">
                  <c:v>14.125375446227535</c:v>
                </c:pt>
                <c:pt idx="9105">
                  <c:v>14.125375446227535</c:v>
                </c:pt>
                <c:pt idx="9106">
                  <c:v>14.125375446227535</c:v>
                </c:pt>
                <c:pt idx="9107">
                  <c:v>14.12537544622754</c:v>
                </c:pt>
                <c:pt idx="9108">
                  <c:v>14.125375446227544</c:v>
                </c:pt>
                <c:pt idx="9109">
                  <c:v>14.125375446227546</c:v>
                </c:pt>
                <c:pt idx="9110">
                  <c:v>14.125375446227538</c:v>
                </c:pt>
                <c:pt idx="9111">
                  <c:v>14.12537544622754</c:v>
                </c:pt>
                <c:pt idx="9112">
                  <c:v>14.125375446227535</c:v>
                </c:pt>
                <c:pt idx="9113">
                  <c:v>14.125375446227533</c:v>
                </c:pt>
                <c:pt idx="9114">
                  <c:v>14.12537544622754</c:v>
                </c:pt>
                <c:pt idx="9115">
                  <c:v>14.125375446227535</c:v>
                </c:pt>
                <c:pt idx="9116">
                  <c:v>14.125375446227542</c:v>
                </c:pt>
                <c:pt idx="9117">
                  <c:v>14.125375446227544</c:v>
                </c:pt>
                <c:pt idx="9118">
                  <c:v>14.125375446227537</c:v>
                </c:pt>
                <c:pt idx="9119">
                  <c:v>14.12537544622754</c:v>
                </c:pt>
                <c:pt idx="9120">
                  <c:v>14.125375446227533</c:v>
                </c:pt>
                <c:pt idx="9121">
                  <c:v>14.12537544622754</c:v>
                </c:pt>
                <c:pt idx="9122">
                  <c:v>14.125375446227546</c:v>
                </c:pt>
                <c:pt idx="9123">
                  <c:v>14.125375446227535</c:v>
                </c:pt>
                <c:pt idx="9124">
                  <c:v>14.125375446227537</c:v>
                </c:pt>
                <c:pt idx="9125">
                  <c:v>14.125375446227533</c:v>
                </c:pt>
                <c:pt idx="9126">
                  <c:v>14.125375446227538</c:v>
                </c:pt>
                <c:pt idx="9127">
                  <c:v>14.125375446227547</c:v>
                </c:pt>
                <c:pt idx="9128">
                  <c:v>14.125375446227533</c:v>
                </c:pt>
                <c:pt idx="9129">
                  <c:v>14.125375446227538</c:v>
                </c:pt>
                <c:pt idx="9130">
                  <c:v>14.125375446227542</c:v>
                </c:pt>
                <c:pt idx="9131">
                  <c:v>14.125375446227531</c:v>
                </c:pt>
                <c:pt idx="9132">
                  <c:v>14.125375446227537</c:v>
                </c:pt>
                <c:pt idx="9133">
                  <c:v>14.125375446227538</c:v>
                </c:pt>
                <c:pt idx="9134">
                  <c:v>14.12537544622754</c:v>
                </c:pt>
                <c:pt idx="9135">
                  <c:v>14.125375446227544</c:v>
                </c:pt>
                <c:pt idx="9136">
                  <c:v>14.125375446227547</c:v>
                </c:pt>
                <c:pt idx="9137">
                  <c:v>14.125375446227537</c:v>
                </c:pt>
                <c:pt idx="9138">
                  <c:v>14.12537544622754</c:v>
                </c:pt>
                <c:pt idx="9139">
                  <c:v>14.125375446227535</c:v>
                </c:pt>
                <c:pt idx="9140">
                  <c:v>14.125375446227531</c:v>
                </c:pt>
                <c:pt idx="9141">
                  <c:v>14.125375446227542</c:v>
                </c:pt>
                <c:pt idx="9142">
                  <c:v>14.12537544622753</c:v>
                </c:pt>
                <c:pt idx="9143">
                  <c:v>14.125375446227542</c:v>
                </c:pt>
                <c:pt idx="9144">
                  <c:v>14.125375446227535</c:v>
                </c:pt>
                <c:pt idx="9145">
                  <c:v>14.125375446227538</c:v>
                </c:pt>
                <c:pt idx="9146">
                  <c:v>14.125375446227533</c:v>
                </c:pt>
                <c:pt idx="9147">
                  <c:v>14.125375446227542</c:v>
                </c:pt>
                <c:pt idx="9148">
                  <c:v>14.125375446227537</c:v>
                </c:pt>
                <c:pt idx="9149">
                  <c:v>14.125375446227531</c:v>
                </c:pt>
                <c:pt idx="9150">
                  <c:v>14.125375446227535</c:v>
                </c:pt>
                <c:pt idx="9151">
                  <c:v>14.12537544622754</c:v>
                </c:pt>
                <c:pt idx="9152">
                  <c:v>14.12537544622753</c:v>
                </c:pt>
                <c:pt idx="9153">
                  <c:v>14.125375446227531</c:v>
                </c:pt>
                <c:pt idx="9154">
                  <c:v>14.125375446227531</c:v>
                </c:pt>
                <c:pt idx="9155">
                  <c:v>14.125375446227544</c:v>
                </c:pt>
                <c:pt idx="9156">
                  <c:v>14.125375446227542</c:v>
                </c:pt>
                <c:pt idx="9157">
                  <c:v>14.125375446227542</c:v>
                </c:pt>
                <c:pt idx="9158">
                  <c:v>14.125375446227538</c:v>
                </c:pt>
                <c:pt idx="9159">
                  <c:v>14.125375446227544</c:v>
                </c:pt>
                <c:pt idx="9160">
                  <c:v>14.125375446227538</c:v>
                </c:pt>
                <c:pt idx="9161">
                  <c:v>14.060475241299141</c:v>
                </c:pt>
                <c:pt idx="9162">
                  <c:v>14.060475241299134</c:v>
                </c:pt>
                <c:pt idx="9163">
                  <c:v>14.060475241299139</c:v>
                </c:pt>
                <c:pt idx="9164">
                  <c:v>14.060475241299137</c:v>
                </c:pt>
                <c:pt idx="9165">
                  <c:v>14.060475241299127</c:v>
                </c:pt>
                <c:pt idx="9166">
                  <c:v>14.060475241299125</c:v>
                </c:pt>
                <c:pt idx="9167">
                  <c:v>14.060475241299141</c:v>
                </c:pt>
                <c:pt idx="9168">
                  <c:v>14.060475241299143</c:v>
                </c:pt>
                <c:pt idx="9169">
                  <c:v>14.060475241299134</c:v>
                </c:pt>
                <c:pt idx="9170">
                  <c:v>14.060475241299141</c:v>
                </c:pt>
                <c:pt idx="9171">
                  <c:v>14.060475241299132</c:v>
                </c:pt>
                <c:pt idx="9172">
                  <c:v>14.060475241299127</c:v>
                </c:pt>
                <c:pt idx="9173">
                  <c:v>14.060475241299129</c:v>
                </c:pt>
                <c:pt idx="9174">
                  <c:v>14.06047524129913</c:v>
                </c:pt>
                <c:pt idx="9175">
                  <c:v>14.060475241299134</c:v>
                </c:pt>
                <c:pt idx="9176">
                  <c:v>14.060475241299137</c:v>
                </c:pt>
                <c:pt idx="9177">
                  <c:v>14.06047524129913</c:v>
                </c:pt>
                <c:pt idx="9178">
                  <c:v>14.060475241299141</c:v>
                </c:pt>
                <c:pt idx="9179">
                  <c:v>14.060475241299136</c:v>
                </c:pt>
                <c:pt idx="9180">
                  <c:v>14.060475241299146</c:v>
                </c:pt>
                <c:pt idx="9181">
                  <c:v>14.060475241299132</c:v>
                </c:pt>
                <c:pt idx="9182">
                  <c:v>14.060475241299136</c:v>
                </c:pt>
                <c:pt idx="9183">
                  <c:v>14.060475241299134</c:v>
                </c:pt>
                <c:pt idx="9184">
                  <c:v>14.060475241299137</c:v>
                </c:pt>
                <c:pt idx="9185">
                  <c:v>14.060475241299137</c:v>
                </c:pt>
                <c:pt idx="9186">
                  <c:v>14.060475241299134</c:v>
                </c:pt>
                <c:pt idx="9187">
                  <c:v>14.060475241299129</c:v>
                </c:pt>
                <c:pt idx="9188">
                  <c:v>14.060475241299134</c:v>
                </c:pt>
                <c:pt idx="9189">
                  <c:v>14.060475241299137</c:v>
                </c:pt>
                <c:pt idx="9190">
                  <c:v>14.060475241299127</c:v>
                </c:pt>
                <c:pt idx="9191">
                  <c:v>14.060475241299134</c:v>
                </c:pt>
                <c:pt idx="9192">
                  <c:v>14.060475241299139</c:v>
                </c:pt>
                <c:pt idx="9193">
                  <c:v>14.06047524129913</c:v>
                </c:pt>
                <c:pt idx="9194">
                  <c:v>14.060475241299143</c:v>
                </c:pt>
                <c:pt idx="9195">
                  <c:v>14.06047524129913</c:v>
                </c:pt>
                <c:pt idx="9196">
                  <c:v>14.060475241299134</c:v>
                </c:pt>
                <c:pt idx="9197">
                  <c:v>14.060475241299129</c:v>
                </c:pt>
                <c:pt idx="9198">
                  <c:v>14.060475241299127</c:v>
                </c:pt>
                <c:pt idx="9199">
                  <c:v>14.06047524129913</c:v>
                </c:pt>
                <c:pt idx="9200">
                  <c:v>14.060475241299134</c:v>
                </c:pt>
                <c:pt idx="9201">
                  <c:v>14.060475241299139</c:v>
                </c:pt>
                <c:pt idx="9202">
                  <c:v>14.060475241299132</c:v>
                </c:pt>
                <c:pt idx="9203">
                  <c:v>14.060475241299132</c:v>
                </c:pt>
                <c:pt idx="9204">
                  <c:v>14.060475241299139</c:v>
                </c:pt>
                <c:pt idx="9205">
                  <c:v>14.060475241299134</c:v>
                </c:pt>
                <c:pt idx="9206">
                  <c:v>14.060475241299136</c:v>
                </c:pt>
                <c:pt idx="9207">
                  <c:v>14.060475241299136</c:v>
                </c:pt>
                <c:pt idx="9208">
                  <c:v>14.060475241299129</c:v>
                </c:pt>
                <c:pt idx="9209">
                  <c:v>14.06047524129913</c:v>
                </c:pt>
                <c:pt idx="9210">
                  <c:v>14.06047524129913</c:v>
                </c:pt>
                <c:pt idx="9211">
                  <c:v>14.060475241299134</c:v>
                </c:pt>
                <c:pt idx="9212">
                  <c:v>14.06047524129913</c:v>
                </c:pt>
                <c:pt idx="9213">
                  <c:v>14.060475241299136</c:v>
                </c:pt>
                <c:pt idx="9214">
                  <c:v>14.060475241299137</c:v>
                </c:pt>
                <c:pt idx="9215">
                  <c:v>14.060475241299141</c:v>
                </c:pt>
                <c:pt idx="9216">
                  <c:v>14.060475241299141</c:v>
                </c:pt>
                <c:pt idx="9217">
                  <c:v>14.060475241299132</c:v>
                </c:pt>
                <c:pt idx="9218">
                  <c:v>14.06047524129913</c:v>
                </c:pt>
                <c:pt idx="9219">
                  <c:v>14.060475241299136</c:v>
                </c:pt>
                <c:pt idx="9220">
                  <c:v>14.060475241299141</c:v>
                </c:pt>
                <c:pt idx="9221">
                  <c:v>14.060475241299129</c:v>
                </c:pt>
                <c:pt idx="9222">
                  <c:v>14.060475241299144</c:v>
                </c:pt>
                <c:pt idx="9223">
                  <c:v>14.060475241299143</c:v>
                </c:pt>
                <c:pt idx="9224">
                  <c:v>14.060475241299134</c:v>
                </c:pt>
                <c:pt idx="9225">
                  <c:v>14.060475241299134</c:v>
                </c:pt>
                <c:pt idx="9226">
                  <c:v>14.060475241299132</c:v>
                </c:pt>
                <c:pt idx="9227">
                  <c:v>14.06047524129913</c:v>
                </c:pt>
                <c:pt idx="9228">
                  <c:v>13.995873225726172</c:v>
                </c:pt>
                <c:pt idx="9229">
                  <c:v>13.995873225726172</c:v>
                </c:pt>
                <c:pt idx="9230">
                  <c:v>13.995873225726177</c:v>
                </c:pt>
                <c:pt idx="9231">
                  <c:v>13.995873225726172</c:v>
                </c:pt>
                <c:pt idx="9232">
                  <c:v>13.995873225726186</c:v>
                </c:pt>
                <c:pt idx="9233">
                  <c:v>13.995873225726173</c:v>
                </c:pt>
                <c:pt idx="9234">
                  <c:v>13.995873225726186</c:v>
                </c:pt>
                <c:pt idx="9235">
                  <c:v>13.995873225726179</c:v>
                </c:pt>
                <c:pt idx="9236">
                  <c:v>13.995873225726179</c:v>
                </c:pt>
                <c:pt idx="9237">
                  <c:v>13.995873225726182</c:v>
                </c:pt>
                <c:pt idx="9238">
                  <c:v>13.995873225726179</c:v>
                </c:pt>
                <c:pt idx="9239">
                  <c:v>13.995873225726168</c:v>
                </c:pt>
                <c:pt idx="9240">
                  <c:v>13.995873225726172</c:v>
                </c:pt>
                <c:pt idx="9241">
                  <c:v>13.99587322572617</c:v>
                </c:pt>
                <c:pt idx="9242">
                  <c:v>13.995873225726177</c:v>
                </c:pt>
                <c:pt idx="9243">
                  <c:v>13.995873225726175</c:v>
                </c:pt>
                <c:pt idx="9244">
                  <c:v>13.995873225726182</c:v>
                </c:pt>
                <c:pt idx="9245">
                  <c:v>13.995873225726182</c:v>
                </c:pt>
                <c:pt idx="9246">
                  <c:v>13.995873225726173</c:v>
                </c:pt>
                <c:pt idx="9247">
                  <c:v>13.995873225726179</c:v>
                </c:pt>
                <c:pt idx="9248">
                  <c:v>13.99587322572618</c:v>
                </c:pt>
                <c:pt idx="9249">
                  <c:v>13.995873225726175</c:v>
                </c:pt>
                <c:pt idx="9250">
                  <c:v>13.995873225726182</c:v>
                </c:pt>
                <c:pt idx="9251">
                  <c:v>13.995873225726182</c:v>
                </c:pt>
                <c:pt idx="9252">
                  <c:v>13.995873225726177</c:v>
                </c:pt>
                <c:pt idx="9253">
                  <c:v>13.995873225726186</c:v>
                </c:pt>
                <c:pt idx="9254">
                  <c:v>13.995873225726188</c:v>
                </c:pt>
                <c:pt idx="9255">
                  <c:v>13.995873225726179</c:v>
                </c:pt>
                <c:pt idx="9256">
                  <c:v>13.995873225726179</c:v>
                </c:pt>
                <c:pt idx="9257">
                  <c:v>13.995873225726191</c:v>
                </c:pt>
                <c:pt idx="9258">
                  <c:v>13.995873225726179</c:v>
                </c:pt>
                <c:pt idx="9259">
                  <c:v>13.99587322572617</c:v>
                </c:pt>
                <c:pt idx="9260">
                  <c:v>13.995873225726173</c:v>
                </c:pt>
                <c:pt idx="9261">
                  <c:v>13.995873225726188</c:v>
                </c:pt>
                <c:pt idx="9262">
                  <c:v>13.995873225726179</c:v>
                </c:pt>
                <c:pt idx="9263">
                  <c:v>13.995873225726182</c:v>
                </c:pt>
                <c:pt idx="9264">
                  <c:v>13.99587322572617</c:v>
                </c:pt>
                <c:pt idx="9265">
                  <c:v>13.995873225726179</c:v>
                </c:pt>
                <c:pt idx="9266">
                  <c:v>13.995873225726175</c:v>
                </c:pt>
                <c:pt idx="9267">
                  <c:v>13.995873225726188</c:v>
                </c:pt>
                <c:pt idx="9268">
                  <c:v>13.995873225726172</c:v>
                </c:pt>
                <c:pt idx="9269">
                  <c:v>13.995873225726186</c:v>
                </c:pt>
                <c:pt idx="9270">
                  <c:v>13.995873225726175</c:v>
                </c:pt>
                <c:pt idx="9271">
                  <c:v>13.995873225726182</c:v>
                </c:pt>
                <c:pt idx="9272">
                  <c:v>13.995873225726184</c:v>
                </c:pt>
                <c:pt idx="9273">
                  <c:v>13.995873225726168</c:v>
                </c:pt>
                <c:pt idx="9274">
                  <c:v>13.99587322572618</c:v>
                </c:pt>
                <c:pt idx="9275">
                  <c:v>13.99587322572617</c:v>
                </c:pt>
                <c:pt idx="9276">
                  <c:v>13.995873225726166</c:v>
                </c:pt>
                <c:pt idx="9277">
                  <c:v>13.995873225726173</c:v>
                </c:pt>
                <c:pt idx="9278">
                  <c:v>13.99587322572617</c:v>
                </c:pt>
                <c:pt idx="9279">
                  <c:v>13.99587322572617</c:v>
                </c:pt>
                <c:pt idx="9280">
                  <c:v>13.995873225726191</c:v>
                </c:pt>
                <c:pt idx="9281">
                  <c:v>13.995873225726173</c:v>
                </c:pt>
                <c:pt idx="9282">
                  <c:v>13.995873225726173</c:v>
                </c:pt>
                <c:pt idx="9283">
                  <c:v>13.995873225726184</c:v>
                </c:pt>
                <c:pt idx="9284">
                  <c:v>13.995873225726179</c:v>
                </c:pt>
                <c:pt idx="9285">
                  <c:v>13.99587322572618</c:v>
                </c:pt>
                <c:pt idx="9286">
                  <c:v>13.995873225726184</c:v>
                </c:pt>
                <c:pt idx="9287">
                  <c:v>13.995873225726173</c:v>
                </c:pt>
                <c:pt idx="9288">
                  <c:v>13.995873225726184</c:v>
                </c:pt>
                <c:pt idx="9289">
                  <c:v>13.995873225726173</c:v>
                </c:pt>
                <c:pt idx="9290">
                  <c:v>13.995873225726182</c:v>
                </c:pt>
                <c:pt idx="9291">
                  <c:v>13.995873225726175</c:v>
                </c:pt>
                <c:pt idx="9292">
                  <c:v>13.99587322572618</c:v>
                </c:pt>
                <c:pt idx="9293">
                  <c:v>13.995873225726186</c:v>
                </c:pt>
                <c:pt idx="9294">
                  <c:v>13.995873225726184</c:v>
                </c:pt>
                <c:pt idx="9295">
                  <c:v>13.99587322572618</c:v>
                </c:pt>
                <c:pt idx="9296">
                  <c:v>13.995873225726175</c:v>
                </c:pt>
                <c:pt idx="9297">
                  <c:v>13.995873225726179</c:v>
                </c:pt>
                <c:pt idx="9298">
                  <c:v>13.995873225726172</c:v>
                </c:pt>
                <c:pt idx="9299">
                  <c:v>13.99587322572617</c:v>
                </c:pt>
                <c:pt idx="9300">
                  <c:v>13.995873225726179</c:v>
                </c:pt>
                <c:pt idx="9301">
                  <c:v>13.995873225726172</c:v>
                </c:pt>
                <c:pt idx="9302">
                  <c:v>13.995873225726188</c:v>
                </c:pt>
                <c:pt idx="9303">
                  <c:v>13.995873225726177</c:v>
                </c:pt>
                <c:pt idx="9304">
                  <c:v>13.995873225726175</c:v>
                </c:pt>
                <c:pt idx="9305">
                  <c:v>13.995873225726172</c:v>
                </c:pt>
                <c:pt idx="9306">
                  <c:v>13.995873225726179</c:v>
                </c:pt>
                <c:pt idx="9307">
                  <c:v>13.995873225726179</c:v>
                </c:pt>
                <c:pt idx="9308">
                  <c:v>13.931568029453025</c:v>
                </c:pt>
                <c:pt idx="9309">
                  <c:v>13.93156802945302</c:v>
                </c:pt>
                <c:pt idx="9310">
                  <c:v>13.93156802945302</c:v>
                </c:pt>
                <c:pt idx="9311">
                  <c:v>13.931568029453036</c:v>
                </c:pt>
                <c:pt idx="9312">
                  <c:v>13.931568029453031</c:v>
                </c:pt>
                <c:pt idx="9313">
                  <c:v>13.931568029453027</c:v>
                </c:pt>
                <c:pt idx="9314">
                  <c:v>13.931568029453031</c:v>
                </c:pt>
                <c:pt idx="9315">
                  <c:v>13.931568029453025</c:v>
                </c:pt>
                <c:pt idx="9316">
                  <c:v>13.931568029453034</c:v>
                </c:pt>
                <c:pt idx="9317">
                  <c:v>13.931568029453038</c:v>
                </c:pt>
                <c:pt idx="9318">
                  <c:v>13.931568029453029</c:v>
                </c:pt>
                <c:pt idx="9319">
                  <c:v>13.931568029453038</c:v>
                </c:pt>
                <c:pt idx="9320">
                  <c:v>13.931568029453038</c:v>
                </c:pt>
                <c:pt idx="9321">
                  <c:v>13.931568029453025</c:v>
                </c:pt>
                <c:pt idx="9322">
                  <c:v>13.931568029453029</c:v>
                </c:pt>
                <c:pt idx="9323">
                  <c:v>13.931568029453025</c:v>
                </c:pt>
                <c:pt idx="9324">
                  <c:v>13.931568029453027</c:v>
                </c:pt>
                <c:pt idx="9325">
                  <c:v>13.931568029453025</c:v>
                </c:pt>
                <c:pt idx="9326">
                  <c:v>13.931568029453038</c:v>
                </c:pt>
                <c:pt idx="9327">
                  <c:v>13.931568029453036</c:v>
                </c:pt>
                <c:pt idx="9328">
                  <c:v>13.931568029453029</c:v>
                </c:pt>
                <c:pt idx="9329">
                  <c:v>13.931568029453027</c:v>
                </c:pt>
                <c:pt idx="9330">
                  <c:v>13.931568029453031</c:v>
                </c:pt>
                <c:pt idx="9331">
                  <c:v>13.931568029453036</c:v>
                </c:pt>
                <c:pt idx="9332">
                  <c:v>13.931568029453022</c:v>
                </c:pt>
                <c:pt idx="9333">
                  <c:v>13.931568029453029</c:v>
                </c:pt>
                <c:pt idx="9334">
                  <c:v>13.931568029453025</c:v>
                </c:pt>
                <c:pt idx="9335">
                  <c:v>13.931568029453024</c:v>
                </c:pt>
                <c:pt idx="9336">
                  <c:v>13.931568029453027</c:v>
                </c:pt>
                <c:pt idx="9337">
                  <c:v>13.931568029453029</c:v>
                </c:pt>
                <c:pt idx="9338">
                  <c:v>13.931568029453032</c:v>
                </c:pt>
                <c:pt idx="9339">
                  <c:v>13.931568029453029</c:v>
                </c:pt>
                <c:pt idx="9340">
                  <c:v>13.931568029453034</c:v>
                </c:pt>
                <c:pt idx="9341">
                  <c:v>13.931568029453029</c:v>
                </c:pt>
                <c:pt idx="9342">
                  <c:v>13.931568029453031</c:v>
                </c:pt>
                <c:pt idx="9343">
                  <c:v>13.931568029453029</c:v>
                </c:pt>
                <c:pt idx="9344">
                  <c:v>13.931568029453038</c:v>
                </c:pt>
                <c:pt idx="9345">
                  <c:v>13.931568029453032</c:v>
                </c:pt>
                <c:pt idx="9346">
                  <c:v>13.931568029453034</c:v>
                </c:pt>
                <c:pt idx="9347">
                  <c:v>13.931568029453029</c:v>
                </c:pt>
                <c:pt idx="9348">
                  <c:v>13.931568029453025</c:v>
                </c:pt>
                <c:pt idx="9349">
                  <c:v>13.93156802945302</c:v>
                </c:pt>
                <c:pt idx="9350">
                  <c:v>13.931568029453034</c:v>
                </c:pt>
                <c:pt idx="9351">
                  <c:v>13.931568029453032</c:v>
                </c:pt>
                <c:pt idx="9352">
                  <c:v>13.931568029453031</c:v>
                </c:pt>
                <c:pt idx="9353">
                  <c:v>13.931568029453036</c:v>
                </c:pt>
                <c:pt idx="9354">
                  <c:v>13.931568029453024</c:v>
                </c:pt>
                <c:pt idx="9355">
                  <c:v>13.931568029453034</c:v>
                </c:pt>
                <c:pt idx="9356">
                  <c:v>13.931568029453029</c:v>
                </c:pt>
                <c:pt idx="9357">
                  <c:v>13.931568029453025</c:v>
                </c:pt>
                <c:pt idx="9358">
                  <c:v>13.931568029453031</c:v>
                </c:pt>
                <c:pt idx="9359">
                  <c:v>13.931568029453022</c:v>
                </c:pt>
                <c:pt idx="9360">
                  <c:v>13.931568029453032</c:v>
                </c:pt>
                <c:pt idx="9361">
                  <c:v>13.931568029453024</c:v>
                </c:pt>
                <c:pt idx="9362">
                  <c:v>13.931568029453038</c:v>
                </c:pt>
                <c:pt idx="9363">
                  <c:v>13.931568029453029</c:v>
                </c:pt>
                <c:pt idx="9364">
                  <c:v>13.931568029453027</c:v>
                </c:pt>
                <c:pt idx="9365">
                  <c:v>13.931568029453027</c:v>
                </c:pt>
                <c:pt idx="9366">
                  <c:v>13.931568029453036</c:v>
                </c:pt>
                <c:pt idx="9367">
                  <c:v>13.931568029453034</c:v>
                </c:pt>
                <c:pt idx="9368">
                  <c:v>13.931568029453029</c:v>
                </c:pt>
                <c:pt idx="9369">
                  <c:v>13.931568029453036</c:v>
                </c:pt>
                <c:pt idx="9370">
                  <c:v>13.931568029453027</c:v>
                </c:pt>
                <c:pt idx="9371">
                  <c:v>13.931568029453034</c:v>
                </c:pt>
                <c:pt idx="9372">
                  <c:v>13.931568029453034</c:v>
                </c:pt>
                <c:pt idx="9373">
                  <c:v>13.931568029453027</c:v>
                </c:pt>
                <c:pt idx="9374">
                  <c:v>13.931568029453024</c:v>
                </c:pt>
                <c:pt idx="9375">
                  <c:v>13.931568029453038</c:v>
                </c:pt>
                <c:pt idx="9376">
                  <c:v>13.931568029453034</c:v>
                </c:pt>
                <c:pt idx="9377">
                  <c:v>13.931568029453031</c:v>
                </c:pt>
                <c:pt idx="9378">
                  <c:v>13.931568029453034</c:v>
                </c:pt>
                <c:pt idx="9379">
                  <c:v>13.931568029453029</c:v>
                </c:pt>
                <c:pt idx="9380">
                  <c:v>13.867558288718886</c:v>
                </c:pt>
                <c:pt idx="9381">
                  <c:v>13.867558288718884</c:v>
                </c:pt>
                <c:pt idx="9382">
                  <c:v>13.86755828871889</c:v>
                </c:pt>
                <c:pt idx="9383">
                  <c:v>13.867558288718886</c:v>
                </c:pt>
                <c:pt idx="9384">
                  <c:v>13.867558288718886</c:v>
                </c:pt>
                <c:pt idx="9385">
                  <c:v>13.867558288718872</c:v>
                </c:pt>
                <c:pt idx="9386">
                  <c:v>13.867558288718881</c:v>
                </c:pt>
                <c:pt idx="9387">
                  <c:v>13.867558288718881</c:v>
                </c:pt>
                <c:pt idx="9388">
                  <c:v>13.867558288718884</c:v>
                </c:pt>
                <c:pt idx="9389">
                  <c:v>13.867558288718888</c:v>
                </c:pt>
                <c:pt idx="9390">
                  <c:v>13.867558288718884</c:v>
                </c:pt>
                <c:pt idx="9391">
                  <c:v>13.867558288718891</c:v>
                </c:pt>
                <c:pt idx="9392">
                  <c:v>13.867558288718891</c:v>
                </c:pt>
                <c:pt idx="9393">
                  <c:v>13.867558288718886</c:v>
                </c:pt>
                <c:pt idx="9394">
                  <c:v>13.867558288718886</c:v>
                </c:pt>
                <c:pt idx="9395">
                  <c:v>13.867558288718886</c:v>
                </c:pt>
                <c:pt idx="9396">
                  <c:v>13.867558288718888</c:v>
                </c:pt>
                <c:pt idx="9397">
                  <c:v>13.867558288718888</c:v>
                </c:pt>
                <c:pt idx="9398">
                  <c:v>13.867558288718879</c:v>
                </c:pt>
                <c:pt idx="9399">
                  <c:v>13.867558288718875</c:v>
                </c:pt>
                <c:pt idx="9400">
                  <c:v>13.867558288718888</c:v>
                </c:pt>
                <c:pt idx="9401">
                  <c:v>13.867558288718879</c:v>
                </c:pt>
                <c:pt idx="9402">
                  <c:v>13.867558288718874</c:v>
                </c:pt>
                <c:pt idx="9403">
                  <c:v>13.867558288718884</c:v>
                </c:pt>
                <c:pt idx="9404">
                  <c:v>13.867558288718881</c:v>
                </c:pt>
                <c:pt idx="9405">
                  <c:v>13.867558288718882</c:v>
                </c:pt>
                <c:pt idx="9406">
                  <c:v>13.867558288718879</c:v>
                </c:pt>
                <c:pt idx="9407">
                  <c:v>13.867558288718893</c:v>
                </c:pt>
                <c:pt idx="9408">
                  <c:v>13.867558288718877</c:v>
                </c:pt>
                <c:pt idx="9409">
                  <c:v>13.86755828871889</c:v>
                </c:pt>
                <c:pt idx="9410">
                  <c:v>13.867558288718874</c:v>
                </c:pt>
                <c:pt idx="9411">
                  <c:v>13.867558288718886</c:v>
                </c:pt>
                <c:pt idx="9412">
                  <c:v>13.867558288718881</c:v>
                </c:pt>
                <c:pt idx="9413">
                  <c:v>13.867558288718879</c:v>
                </c:pt>
                <c:pt idx="9414">
                  <c:v>13.867558288718877</c:v>
                </c:pt>
                <c:pt idx="9415">
                  <c:v>13.867558288718884</c:v>
                </c:pt>
                <c:pt idx="9416">
                  <c:v>13.867558288718881</c:v>
                </c:pt>
                <c:pt idx="9417">
                  <c:v>13.867558288718891</c:v>
                </c:pt>
                <c:pt idx="9418">
                  <c:v>13.867558288718886</c:v>
                </c:pt>
                <c:pt idx="9419">
                  <c:v>13.867558288718884</c:v>
                </c:pt>
                <c:pt idx="9420">
                  <c:v>13.867558288718888</c:v>
                </c:pt>
                <c:pt idx="9421">
                  <c:v>13.86755828871889</c:v>
                </c:pt>
                <c:pt idx="9422">
                  <c:v>13.867558288718882</c:v>
                </c:pt>
                <c:pt idx="9423">
                  <c:v>13.867558288718895</c:v>
                </c:pt>
                <c:pt idx="9424">
                  <c:v>13.867558288718886</c:v>
                </c:pt>
                <c:pt idx="9425">
                  <c:v>13.867558288718893</c:v>
                </c:pt>
                <c:pt idx="9426">
                  <c:v>13.867558288718881</c:v>
                </c:pt>
                <c:pt idx="9427">
                  <c:v>13.867558288718879</c:v>
                </c:pt>
                <c:pt idx="9428">
                  <c:v>13.867558288718891</c:v>
                </c:pt>
                <c:pt idx="9429">
                  <c:v>13.867558288718884</c:v>
                </c:pt>
                <c:pt idx="9430">
                  <c:v>13.867558288718893</c:v>
                </c:pt>
                <c:pt idx="9431">
                  <c:v>13.867558288718882</c:v>
                </c:pt>
                <c:pt idx="9432">
                  <c:v>13.867558288718884</c:v>
                </c:pt>
                <c:pt idx="9433">
                  <c:v>13.867558288718888</c:v>
                </c:pt>
                <c:pt idx="9434">
                  <c:v>13.867558288718884</c:v>
                </c:pt>
                <c:pt idx="9435">
                  <c:v>13.867558288718888</c:v>
                </c:pt>
                <c:pt idx="9436">
                  <c:v>13.867558288718877</c:v>
                </c:pt>
                <c:pt idx="9437">
                  <c:v>13.867558288718884</c:v>
                </c:pt>
                <c:pt idx="9438">
                  <c:v>13.867558288718877</c:v>
                </c:pt>
                <c:pt idx="9439">
                  <c:v>13.867558288718888</c:v>
                </c:pt>
                <c:pt idx="9440">
                  <c:v>13.867558288718884</c:v>
                </c:pt>
                <c:pt idx="9441">
                  <c:v>13.867558288718891</c:v>
                </c:pt>
                <c:pt idx="9442">
                  <c:v>13.867558288718882</c:v>
                </c:pt>
                <c:pt idx="9443">
                  <c:v>13.867558288718897</c:v>
                </c:pt>
                <c:pt idx="9444">
                  <c:v>13.867558288718877</c:v>
                </c:pt>
                <c:pt idx="9445">
                  <c:v>13.867558288718886</c:v>
                </c:pt>
                <c:pt idx="9446">
                  <c:v>13.867558288718881</c:v>
                </c:pt>
                <c:pt idx="9447">
                  <c:v>13.867558288718877</c:v>
                </c:pt>
                <c:pt idx="9448">
                  <c:v>13.86755828871889</c:v>
                </c:pt>
                <c:pt idx="9449">
                  <c:v>13.867558288718886</c:v>
                </c:pt>
                <c:pt idx="9450">
                  <c:v>13.867558288718886</c:v>
                </c:pt>
                <c:pt idx="9451">
                  <c:v>13.867558288718893</c:v>
                </c:pt>
                <c:pt idx="9452">
                  <c:v>13.867558288718884</c:v>
                </c:pt>
                <c:pt idx="9453">
                  <c:v>13.867558288718888</c:v>
                </c:pt>
                <c:pt idx="9454">
                  <c:v>13.867558288718879</c:v>
                </c:pt>
                <c:pt idx="9455">
                  <c:v>13.867558288718891</c:v>
                </c:pt>
                <c:pt idx="9456">
                  <c:v>13.867558288718884</c:v>
                </c:pt>
                <c:pt idx="9457">
                  <c:v>13.867558288718882</c:v>
                </c:pt>
                <c:pt idx="9458">
                  <c:v>13.867558288718888</c:v>
                </c:pt>
                <c:pt idx="9459">
                  <c:v>13.867558288718886</c:v>
                </c:pt>
                <c:pt idx="9460">
                  <c:v>13.867558288718879</c:v>
                </c:pt>
                <c:pt idx="9461">
                  <c:v>13.867558288718888</c:v>
                </c:pt>
                <c:pt idx="9462">
                  <c:v>13.867558288718888</c:v>
                </c:pt>
                <c:pt idx="9463">
                  <c:v>13.867558288718888</c:v>
                </c:pt>
                <c:pt idx="9464">
                  <c:v>13.867558288718879</c:v>
                </c:pt>
                <c:pt idx="9465">
                  <c:v>13.867558288718886</c:v>
                </c:pt>
                <c:pt idx="9466">
                  <c:v>13.803842646028858</c:v>
                </c:pt>
                <c:pt idx="9467">
                  <c:v>13.803842646028844</c:v>
                </c:pt>
                <c:pt idx="9468">
                  <c:v>13.803842646028851</c:v>
                </c:pt>
                <c:pt idx="9469">
                  <c:v>13.803842646028851</c:v>
                </c:pt>
                <c:pt idx="9470">
                  <c:v>13.803842646028849</c:v>
                </c:pt>
                <c:pt idx="9471">
                  <c:v>13.803842646028851</c:v>
                </c:pt>
                <c:pt idx="9472">
                  <c:v>13.803842646028846</c:v>
                </c:pt>
                <c:pt idx="9473">
                  <c:v>13.803842646028849</c:v>
                </c:pt>
                <c:pt idx="9474">
                  <c:v>13.803842646028849</c:v>
                </c:pt>
                <c:pt idx="9475">
                  <c:v>13.803842646028842</c:v>
                </c:pt>
                <c:pt idx="9476">
                  <c:v>13.803842646028857</c:v>
                </c:pt>
                <c:pt idx="9477">
                  <c:v>13.803842646028842</c:v>
                </c:pt>
                <c:pt idx="9478">
                  <c:v>13.803842646028851</c:v>
                </c:pt>
                <c:pt idx="9479">
                  <c:v>13.803842646028855</c:v>
                </c:pt>
                <c:pt idx="9480">
                  <c:v>13.803842646028857</c:v>
                </c:pt>
                <c:pt idx="9481">
                  <c:v>13.803842646028849</c:v>
                </c:pt>
                <c:pt idx="9482">
                  <c:v>13.803842646028857</c:v>
                </c:pt>
                <c:pt idx="9483">
                  <c:v>13.803842646028857</c:v>
                </c:pt>
                <c:pt idx="9484">
                  <c:v>13.803842646028842</c:v>
                </c:pt>
                <c:pt idx="9485">
                  <c:v>13.803842646028851</c:v>
                </c:pt>
                <c:pt idx="9486">
                  <c:v>13.803842646028849</c:v>
                </c:pt>
                <c:pt idx="9487">
                  <c:v>13.803842646028848</c:v>
                </c:pt>
                <c:pt idx="9488">
                  <c:v>13.803842646028849</c:v>
                </c:pt>
                <c:pt idx="9489">
                  <c:v>13.803842646028851</c:v>
                </c:pt>
                <c:pt idx="9490">
                  <c:v>13.803842646028853</c:v>
                </c:pt>
                <c:pt idx="9491">
                  <c:v>13.803842646028849</c:v>
                </c:pt>
                <c:pt idx="9492">
                  <c:v>13.803842646028849</c:v>
                </c:pt>
                <c:pt idx="9493">
                  <c:v>13.803842646028848</c:v>
                </c:pt>
                <c:pt idx="9494">
                  <c:v>13.803842646028849</c:v>
                </c:pt>
                <c:pt idx="9495">
                  <c:v>13.803842646028842</c:v>
                </c:pt>
                <c:pt idx="9496">
                  <c:v>13.803842646028855</c:v>
                </c:pt>
                <c:pt idx="9497">
                  <c:v>13.803842646028857</c:v>
                </c:pt>
                <c:pt idx="9498">
                  <c:v>13.803842646028849</c:v>
                </c:pt>
                <c:pt idx="9499">
                  <c:v>13.803842646028846</c:v>
                </c:pt>
                <c:pt idx="9500">
                  <c:v>13.803842646028851</c:v>
                </c:pt>
                <c:pt idx="9501">
                  <c:v>13.803842646028851</c:v>
                </c:pt>
                <c:pt idx="9502">
                  <c:v>13.803842646028851</c:v>
                </c:pt>
                <c:pt idx="9503">
                  <c:v>13.803842646028849</c:v>
                </c:pt>
                <c:pt idx="9504">
                  <c:v>13.803842646028849</c:v>
                </c:pt>
                <c:pt idx="9505">
                  <c:v>13.803842646028851</c:v>
                </c:pt>
                <c:pt idx="9506">
                  <c:v>13.803842646028841</c:v>
                </c:pt>
                <c:pt idx="9507">
                  <c:v>13.803842646028851</c:v>
                </c:pt>
                <c:pt idx="9508">
                  <c:v>13.803842646028842</c:v>
                </c:pt>
                <c:pt idx="9509">
                  <c:v>13.803842646028848</c:v>
                </c:pt>
                <c:pt idx="9510">
                  <c:v>13.803842646028862</c:v>
                </c:pt>
                <c:pt idx="9511">
                  <c:v>13.803842646028857</c:v>
                </c:pt>
                <c:pt idx="9512">
                  <c:v>13.803842646028846</c:v>
                </c:pt>
                <c:pt idx="9513">
                  <c:v>13.803842646028842</c:v>
                </c:pt>
                <c:pt idx="9514">
                  <c:v>13.803842646028849</c:v>
                </c:pt>
                <c:pt idx="9515">
                  <c:v>13.803842646028846</c:v>
                </c:pt>
                <c:pt idx="9516">
                  <c:v>13.803842646028846</c:v>
                </c:pt>
                <c:pt idx="9517">
                  <c:v>13.803842646028849</c:v>
                </c:pt>
                <c:pt idx="9518">
                  <c:v>13.803842646028851</c:v>
                </c:pt>
                <c:pt idx="9519">
                  <c:v>13.803842646028846</c:v>
                </c:pt>
                <c:pt idx="9520">
                  <c:v>13.803842646028849</c:v>
                </c:pt>
                <c:pt idx="9521">
                  <c:v>13.803842646028851</c:v>
                </c:pt>
                <c:pt idx="9522">
                  <c:v>13.803842646028851</c:v>
                </c:pt>
                <c:pt idx="9523">
                  <c:v>13.803842646028851</c:v>
                </c:pt>
                <c:pt idx="9524">
                  <c:v>13.803842646028844</c:v>
                </c:pt>
                <c:pt idx="9525">
                  <c:v>13.803842646028846</c:v>
                </c:pt>
                <c:pt idx="9526">
                  <c:v>13.803842646028849</c:v>
                </c:pt>
                <c:pt idx="9527">
                  <c:v>13.803842646028848</c:v>
                </c:pt>
                <c:pt idx="9528">
                  <c:v>13.803842646028841</c:v>
                </c:pt>
                <c:pt idx="9529">
                  <c:v>13.80384264602886</c:v>
                </c:pt>
                <c:pt idx="9530">
                  <c:v>13.803842646028851</c:v>
                </c:pt>
                <c:pt idx="9531">
                  <c:v>13.803842646028851</c:v>
                </c:pt>
                <c:pt idx="9532">
                  <c:v>13.803842646028851</c:v>
                </c:pt>
                <c:pt idx="9533">
                  <c:v>13.803842646028848</c:v>
                </c:pt>
                <c:pt idx="9534">
                  <c:v>13.803842646028846</c:v>
                </c:pt>
                <c:pt idx="9535">
                  <c:v>13.803842646028842</c:v>
                </c:pt>
                <c:pt idx="9536">
                  <c:v>13.803842646028844</c:v>
                </c:pt>
                <c:pt idx="9537">
                  <c:v>13.803842646028862</c:v>
                </c:pt>
                <c:pt idx="9538">
                  <c:v>13.803842646028855</c:v>
                </c:pt>
                <c:pt idx="9539">
                  <c:v>13.80384264602886</c:v>
                </c:pt>
                <c:pt idx="9540">
                  <c:v>13.803842646028849</c:v>
                </c:pt>
                <c:pt idx="9541">
                  <c:v>13.803842646028858</c:v>
                </c:pt>
                <c:pt idx="9542">
                  <c:v>13.803842646028846</c:v>
                </c:pt>
                <c:pt idx="9543">
                  <c:v>13.803842646028857</c:v>
                </c:pt>
                <c:pt idx="9544">
                  <c:v>13.803842646028857</c:v>
                </c:pt>
                <c:pt idx="9545">
                  <c:v>13.803842646028851</c:v>
                </c:pt>
                <c:pt idx="9546">
                  <c:v>13.803842646028846</c:v>
                </c:pt>
                <c:pt idx="9547">
                  <c:v>13.803842646028857</c:v>
                </c:pt>
                <c:pt idx="9548">
                  <c:v>13.803842646028855</c:v>
                </c:pt>
                <c:pt idx="9549">
                  <c:v>13.803842646028853</c:v>
                </c:pt>
                <c:pt idx="9550">
                  <c:v>13.803842646028851</c:v>
                </c:pt>
                <c:pt idx="9551">
                  <c:v>13.803842646028853</c:v>
                </c:pt>
                <c:pt idx="9552">
                  <c:v>13.803842646028853</c:v>
                </c:pt>
                <c:pt idx="9553">
                  <c:v>13.803842646028846</c:v>
                </c:pt>
                <c:pt idx="9554">
                  <c:v>13.740419750125161</c:v>
                </c:pt>
                <c:pt idx="9555">
                  <c:v>13.740419750125159</c:v>
                </c:pt>
                <c:pt idx="9556">
                  <c:v>13.740419750125154</c:v>
                </c:pt>
                <c:pt idx="9557">
                  <c:v>13.740419750125158</c:v>
                </c:pt>
                <c:pt idx="9558">
                  <c:v>13.740419750125152</c:v>
                </c:pt>
                <c:pt idx="9559">
                  <c:v>13.740419750125158</c:v>
                </c:pt>
                <c:pt idx="9560">
                  <c:v>13.740419750125151</c:v>
                </c:pt>
                <c:pt idx="9561">
                  <c:v>13.740419750125152</c:v>
                </c:pt>
                <c:pt idx="9562">
                  <c:v>13.740419750125152</c:v>
                </c:pt>
                <c:pt idx="9563">
                  <c:v>13.740419750125158</c:v>
                </c:pt>
                <c:pt idx="9564">
                  <c:v>13.740419750125149</c:v>
                </c:pt>
                <c:pt idx="9565">
                  <c:v>13.740419750125154</c:v>
                </c:pt>
                <c:pt idx="9566">
                  <c:v>13.740419750125152</c:v>
                </c:pt>
                <c:pt idx="9567">
                  <c:v>13.740419750125158</c:v>
                </c:pt>
                <c:pt idx="9568">
                  <c:v>13.740419750125152</c:v>
                </c:pt>
                <c:pt idx="9569">
                  <c:v>13.740419750125149</c:v>
                </c:pt>
                <c:pt idx="9570">
                  <c:v>13.740419750125151</c:v>
                </c:pt>
                <c:pt idx="9571">
                  <c:v>13.740419750125167</c:v>
                </c:pt>
                <c:pt idx="9572">
                  <c:v>13.740419750125159</c:v>
                </c:pt>
                <c:pt idx="9573">
                  <c:v>13.740419750125143</c:v>
                </c:pt>
                <c:pt idx="9574">
                  <c:v>13.740419750125158</c:v>
                </c:pt>
                <c:pt idx="9575">
                  <c:v>13.740419750125154</c:v>
                </c:pt>
                <c:pt idx="9576">
                  <c:v>13.740419750125152</c:v>
                </c:pt>
                <c:pt idx="9577">
                  <c:v>13.740419750125151</c:v>
                </c:pt>
                <c:pt idx="9578">
                  <c:v>13.740419750125154</c:v>
                </c:pt>
                <c:pt idx="9579">
                  <c:v>13.740419750125154</c:v>
                </c:pt>
                <c:pt idx="9580">
                  <c:v>13.740419750125165</c:v>
                </c:pt>
                <c:pt idx="9581">
                  <c:v>13.740419750125161</c:v>
                </c:pt>
                <c:pt idx="9582">
                  <c:v>13.740419750125156</c:v>
                </c:pt>
                <c:pt idx="9583">
                  <c:v>13.740419750125156</c:v>
                </c:pt>
                <c:pt idx="9584">
                  <c:v>13.740419750125147</c:v>
                </c:pt>
                <c:pt idx="9585">
                  <c:v>13.740419750125151</c:v>
                </c:pt>
                <c:pt idx="9586">
                  <c:v>13.740419750125149</c:v>
                </c:pt>
                <c:pt idx="9587">
                  <c:v>13.740419750125158</c:v>
                </c:pt>
                <c:pt idx="9588">
                  <c:v>13.740419750125159</c:v>
                </c:pt>
                <c:pt idx="9589">
                  <c:v>13.740419750125156</c:v>
                </c:pt>
                <c:pt idx="9590">
                  <c:v>13.740419750125163</c:v>
                </c:pt>
                <c:pt idx="9591">
                  <c:v>13.740419750125159</c:v>
                </c:pt>
                <c:pt idx="9592">
                  <c:v>13.740419750125149</c:v>
                </c:pt>
                <c:pt idx="9593">
                  <c:v>13.740419750125151</c:v>
                </c:pt>
                <c:pt idx="9594">
                  <c:v>13.740419750125167</c:v>
                </c:pt>
                <c:pt idx="9595">
                  <c:v>13.740419750125161</c:v>
                </c:pt>
                <c:pt idx="9596">
                  <c:v>13.740419750125152</c:v>
                </c:pt>
                <c:pt idx="9597">
                  <c:v>13.740419750125151</c:v>
                </c:pt>
                <c:pt idx="9598">
                  <c:v>13.740419750125151</c:v>
                </c:pt>
                <c:pt idx="9599">
                  <c:v>13.740419750125156</c:v>
                </c:pt>
                <c:pt idx="9600">
                  <c:v>13.740419750125154</c:v>
                </c:pt>
                <c:pt idx="9601">
                  <c:v>13.740419750125161</c:v>
                </c:pt>
                <c:pt idx="9602">
                  <c:v>13.740419750125152</c:v>
                </c:pt>
                <c:pt idx="9603">
                  <c:v>13.740419750125156</c:v>
                </c:pt>
                <c:pt idx="9604">
                  <c:v>13.740419750125154</c:v>
                </c:pt>
                <c:pt idx="9605">
                  <c:v>13.740419750125156</c:v>
                </c:pt>
                <c:pt idx="9606">
                  <c:v>13.740419750125154</c:v>
                </c:pt>
                <c:pt idx="9607">
                  <c:v>13.740419750125159</c:v>
                </c:pt>
                <c:pt idx="9608">
                  <c:v>13.740419750125159</c:v>
                </c:pt>
                <c:pt idx="9609">
                  <c:v>13.740419750125165</c:v>
                </c:pt>
                <c:pt idx="9610">
                  <c:v>13.740419750125149</c:v>
                </c:pt>
                <c:pt idx="9611">
                  <c:v>13.740419750125149</c:v>
                </c:pt>
                <c:pt idx="9612">
                  <c:v>13.740419750125147</c:v>
                </c:pt>
                <c:pt idx="9613">
                  <c:v>13.740419750125161</c:v>
                </c:pt>
                <c:pt idx="9614">
                  <c:v>13.740419750125147</c:v>
                </c:pt>
                <c:pt idx="9615">
                  <c:v>13.740419750125158</c:v>
                </c:pt>
                <c:pt idx="9616">
                  <c:v>13.740419750125152</c:v>
                </c:pt>
                <c:pt idx="9617">
                  <c:v>13.740419750125158</c:v>
                </c:pt>
                <c:pt idx="9618">
                  <c:v>13.740419750125161</c:v>
                </c:pt>
                <c:pt idx="9619">
                  <c:v>13.740419750125156</c:v>
                </c:pt>
                <c:pt idx="9620">
                  <c:v>13.740419750125158</c:v>
                </c:pt>
                <c:pt idx="9621">
                  <c:v>13.740419750125152</c:v>
                </c:pt>
                <c:pt idx="9622">
                  <c:v>13.740419750125151</c:v>
                </c:pt>
                <c:pt idx="9623">
                  <c:v>13.740419750125152</c:v>
                </c:pt>
                <c:pt idx="9624">
                  <c:v>13.740419750125145</c:v>
                </c:pt>
                <c:pt idx="9625">
                  <c:v>13.740419750125151</c:v>
                </c:pt>
                <c:pt idx="9626">
                  <c:v>13.740419750125156</c:v>
                </c:pt>
                <c:pt idx="9627">
                  <c:v>13.740419750125149</c:v>
                </c:pt>
                <c:pt idx="9628">
                  <c:v>13.740419750125161</c:v>
                </c:pt>
                <c:pt idx="9629">
                  <c:v>13.740419750125161</c:v>
                </c:pt>
                <c:pt idx="9630">
                  <c:v>13.740419750125152</c:v>
                </c:pt>
                <c:pt idx="9631">
                  <c:v>13.740419750125152</c:v>
                </c:pt>
                <c:pt idx="9632">
                  <c:v>13.677288255958489</c:v>
                </c:pt>
                <c:pt idx="9633">
                  <c:v>13.6772882559585</c:v>
                </c:pt>
                <c:pt idx="9634">
                  <c:v>13.677288255958496</c:v>
                </c:pt>
                <c:pt idx="9635">
                  <c:v>13.677288255958491</c:v>
                </c:pt>
                <c:pt idx="9636">
                  <c:v>13.677288255958498</c:v>
                </c:pt>
                <c:pt idx="9637">
                  <c:v>13.677288255958498</c:v>
                </c:pt>
                <c:pt idx="9638">
                  <c:v>13.677288255958496</c:v>
                </c:pt>
                <c:pt idx="9639">
                  <c:v>13.677288255958503</c:v>
                </c:pt>
                <c:pt idx="9640">
                  <c:v>13.677288255958494</c:v>
                </c:pt>
                <c:pt idx="9641">
                  <c:v>13.677288255958496</c:v>
                </c:pt>
                <c:pt idx="9642">
                  <c:v>13.677288255958487</c:v>
                </c:pt>
                <c:pt idx="9643">
                  <c:v>13.677288255958498</c:v>
                </c:pt>
                <c:pt idx="9644">
                  <c:v>13.677288255958487</c:v>
                </c:pt>
                <c:pt idx="9645">
                  <c:v>13.6772882559585</c:v>
                </c:pt>
                <c:pt idx="9646">
                  <c:v>13.677288255958493</c:v>
                </c:pt>
                <c:pt idx="9647">
                  <c:v>13.677288255958498</c:v>
                </c:pt>
                <c:pt idx="9648">
                  <c:v>13.677288255958498</c:v>
                </c:pt>
                <c:pt idx="9649">
                  <c:v>13.677288255958493</c:v>
                </c:pt>
                <c:pt idx="9650">
                  <c:v>13.677288255958487</c:v>
                </c:pt>
                <c:pt idx="9651">
                  <c:v>13.677288255958496</c:v>
                </c:pt>
                <c:pt idx="9652">
                  <c:v>13.677288255958491</c:v>
                </c:pt>
                <c:pt idx="9653">
                  <c:v>13.677288255958489</c:v>
                </c:pt>
                <c:pt idx="9654">
                  <c:v>13.677288255958498</c:v>
                </c:pt>
                <c:pt idx="9655">
                  <c:v>13.677288255958496</c:v>
                </c:pt>
                <c:pt idx="9656">
                  <c:v>13.6772882559585</c:v>
                </c:pt>
                <c:pt idx="9657">
                  <c:v>13.677288255958485</c:v>
                </c:pt>
                <c:pt idx="9658">
                  <c:v>13.677288255958496</c:v>
                </c:pt>
                <c:pt idx="9659">
                  <c:v>13.6772882559585</c:v>
                </c:pt>
                <c:pt idx="9660">
                  <c:v>13.677288255958503</c:v>
                </c:pt>
                <c:pt idx="9661">
                  <c:v>13.6772882559585</c:v>
                </c:pt>
                <c:pt idx="9662">
                  <c:v>13.677288255958498</c:v>
                </c:pt>
                <c:pt idx="9663">
                  <c:v>13.677288255958493</c:v>
                </c:pt>
                <c:pt idx="9664">
                  <c:v>13.677288255958491</c:v>
                </c:pt>
                <c:pt idx="9665">
                  <c:v>13.677288255958496</c:v>
                </c:pt>
                <c:pt idx="9666">
                  <c:v>13.677288255958494</c:v>
                </c:pt>
                <c:pt idx="9667">
                  <c:v>13.677288255958503</c:v>
                </c:pt>
                <c:pt idx="9668">
                  <c:v>13.677288255958489</c:v>
                </c:pt>
                <c:pt idx="9669">
                  <c:v>13.677288255958498</c:v>
                </c:pt>
                <c:pt idx="9670">
                  <c:v>13.6772882559585</c:v>
                </c:pt>
                <c:pt idx="9671">
                  <c:v>13.677288255958501</c:v>
                </c:pt>
                <c:pt idx="9672">
                  <c:v>13.677288255958491</c:v>
                </c:pt>
                <c:pt idx="9673">
                  <c:v>13.677288255958494</c:v>
                </c:pt>
                <c:pt idx="9674">
                  <c:v>13.677288255958491</c:v>
                </c:pt>
                <c:pt idx="9675">
                  <c:v>13.677288255958498</c:v>
                </c:pt>
                <c:pt idx="9676">
                  <c:v>13.677288255958496</c:v>
                </c:pt>
                <c:pt idx="9677">
                  <c:v>13.677288255958493</c:v>
                </c:pt>
                <c:pt idx="9678">
                  <c:v>13.677288255958489</c:v>
                </c:pt>
                <c:pt idx="9679">
                  <c:v>13.677288255958496</c:v>
                </c:pt>
                <c:pt idx="9680">
                  <c:v>13.677288255958494</c:v>
                </c:pt>
                <c:pt idx="9681">
                  <c:v>13.6772882559585</c:v>
                </c:pt>
                <c:pt idx="9682">
                  <c:v>13.677288255958503</c:v>
                </c:pt>
                <c:pt idx="9683">
                  <c:v>13.677288255958498</c:v>
                </c:pt>
                <c:pt idx="9684">
                  <c:v>13.677288255958503</c:v>
                </c:pt>
                <c:pt idx="9685">
                  <c:v>13.677288255958498</c:v>
                </c:pt>
                <c:pt idx="9686">
                  <c:v>13.677288255958491</c:v>
                </c:pt>
                <c:pt idx="9687">
                  <c:v>13.677288255958493</c:v>
                </c:pt>
                <c:pt idx="9688">
                  <c:v>13.677288255958505</c:v>
                </c:pt>
                <c:pt idx="9689">
                  <c:v>13.677288255958494</c:v>
                </c:pt>
                <c:pt idx="9690">
                  <c:v>13.677288255958503</c:v>
                </c:pt>
                <c:pt idx="9691">
                  <c:v>13.677288255958501</c:v>
                </c:pt>
                <c:pt idx="9692">
                  <c:v>13.677288255958493</c:v>
                </c:pt>
                <c:pt idx="9693">
                  <c:v>13.677288255958501</c:v>
                </c:pt>
                <c:pt idx="9694">
                  <c:v>13.677288255958487</c:v>
                </c:pt>
                <c:pt idx="9695">
                  <c:v>13.677288255958496</c:v>
                </c:pt>
                <c:pt idx="9696">
                  <c:v>13.677288255958493</c:v>
                </c:pt>
                <c:pt idx="9697">
                  <c:v>13.677288255958496</c:v>
                </c:pt>
                <c:pt idx="9698">
                  <c:v>13.677288255958493</c:v>
                </c:pt>
                <c:pt idx="9699">
                  <c:v>13.677288255958496</c:v>
                </c:pt>
                <c:pt idx="9700">
                  <c:v>13.677288255958494</c:v>
                </c:pt>
                <c:pt idx="9701">
                  <c:v>13.677288255958496</c:v>
                </c:pt>
                <c:pt idx="9702">
                  <c:v>13.677288255958491</c:v>
                </c:pt>
                <c:pt idx="9703">
                  <c:v>13.6772882559585</c:v>
                </c:pt>
                <c:pt idx="9704">
                  <c:v>13.677288255958489</c:v>
                </c:pt>
                <c:pt idx="9705">
                  <c:v>13.677288255958489</c:v>
                </c:pt>
                <c:pt idx="9706">
                  <c:v>13.677288255958487</c:v>
                </c:pt>
                <c:pt idx="9707">
                  <c:v>13.677288255958496</c:v>
                </c:pt>
                <c:pt idx="9708">
                  <c:v>13.677288255958509</c:v>
                </c:pt>
                <c:pt idx="9709">
                  <c:v>13.677288255958489</c:v>
                </c:pt>
                <c:pt idx="9710">
                  <c:v>13.677288255958491</c:v>
                </c:pt>
                <c:pt idx="9711">
                  <c:v>13.677288255958491</c:v>
                </c:pt>
                <c:pt idx="9712">
                  <c:v>13.677288255958496</c:v>
                </c:pt>
                <c:pt idx="9713">
                  <c:v>13.677288255958496</c:v>
                </c:pt>
                <c:pt idx="9714">
                  <c:v>13.614446824659488</c:v>
                </c:pt>
                <c:pt idx="9715">
                  <c:v>13.614446824659497</c:v>
                </c:pt>
                <c:pt idx="9716">
                  <c:v>13.614446824659488</c:v>
                </c:pt>
                <c:pt idx="9717">
                  <c:v>13.614446824659487</c:v>
                </c:pt>
                <c:pt idx="9718">
                  <c:v>13.614446824659499</c:v>
                </c:pt>
                <c:pt idx="9719">
                  <c:v>13.614446824659499</c:v>
                </c:pt>
                <c:pt idx="9720">
                  <c:v>13.614446824659485</c:v>
                </c:pt>
                <c:pt idx="9721">
                  <c:v>13.614446824659492</c:v>
                </c:pt>
                <c:pt idx="9722">
                  <c:v>13.614446824659494</c:v>
                </c:pt>
                <c:pt idx="9723">
                  <c:v>13.614446824659495</c:v>
                </c:pt>
                <c:pt idx="9724">
                  <c:v>13.61444682465949</c:v>
                </c:pt>
                <c:pt idx="9725">
                  <c:v>13.614446824659488</c:v>
                </c:pt>
                <c:pt idx="9726">
                  <c:v>13.61444682465949</c:v>
                </c:pt>
                <c:pt idx="9727">
                  <c:v>13.614446824659494</c:v>
                </c:pt>
                <c:pt idx="9728">
                  <c:v>13.614446824659494</c:v>
                </c:pt>
                <c:pt idx="9729">
                  <c:v>13.614446824659494</c:v>
                </c:pt>
                <c:pt idx="9730">
                  <c:v>13.614446824659488</c:v>
                </c:pt>
                <c:pt idx="9731">
                  <c:v>13.614446824659499</c:v>
                </c:pt>
                <c:pt idx="9732">
                  <c:v>13.614446824659506</c:v>
                </c:pt>
                <c:pt idx="9733">
                  <c:v>13.61444682465949</c:v>
                </c:pt>
                <c:pt idx="9734">
                  <c:v>13.614446824659487</c:v>
                </c:pt>
                <c:pt idx="9735">
                  <c:v>13.614446824659501</c:v>
                </c:pt>
                <c:pt idx="9736">
                  <c:v>13.614446824659501</c:v>
                </c:pt>
                <c:pt idx="9737">
                  <c:v>13.614446824659495</c:v>
                </c:pt>
                <c:pt idx="9738">
                  <c:v>13.614446824659488</c:v>
                </c:pt>
                <c:pt idx="9739">
                  <c:v>13.614446824659488</c:v>
                </c:pt>
                <c:pt idx="9740">
                  <c:v>13.614446824659503</c:v>
                </c:pt>
                <c:pt idx="9741">
                  <c:v>13.614446824659492</c:v>
                </c:pt>
                <c:pt idx="9742">
                  <c:v>13.614446824659495</c:v>
                </c:pt>
                <c:pt idx="9743">
                  <c:v>13.614446824659497</c:v>
                </c:pt>
                <c:pt idx="9744">
                  <c:v>13.614446824659501</c:v>
                </c:pt>
                <c:pt idx="9745">
                  <c:v>13.614446824659497</c:v>
                </c:pt>
                <c:pt idx="9746">
                  <c:v>13.614446824659499</c:v>
                </c:pt>
                <c:pt idx="9747">
                  <c:v>13.614446824659497</c:v>
                </c:pt>
                <c:pt idx="9748">
                  <c:v>13.61444682465949</c:v>
                </c:pt>
                <c:pt idx="9749">
                  <c:v>13.614446824659485</c:v>
                </c:pt>
                <c:pt idx="9750">
                  <c:v>13.614446824659497</c:v>
                </c:pt>
                <c:pt idx="9751">
                  <c:v>13.614446824659487</c:v>
                </c:pt>
                <c:pt idx="9752">
                  <c:v>13.614446824659501</c:v>
                </c:pt>
                <c:pt idx="9753">
                  <c:v>13.614446824659492</c:v>
                </c:pt>
                <c:pt idx="9754">
                  <c:v>13.614446824659487</c:v>
                </c:pt>
                <c:pt idx="9755">
                  <c:v>13.61444682465949</c:v>
                </c:pt>
                <c:pt idx="9756">
                  <c:v>13.614446824659492</c:v>
                </c:pt>
                <c:pt idx="9757">
                  <c:v>13.614446824659492</c:v>
                </c:pt>
                <c:pt idx="9758">
                  <c:v>13.614446824659488</c:v>
                </c:pt>
                <c:pt idx="9759">
                  <c:v>13.614446824659501</c:v>
                </c:pt>
                <c:pt idx="9760">
                  <c:v>13.614446824659492</c:v>
                </c:pt>
                <c:pt idx="9761">
                  <c:v>13.614446824659485</c:v>
                </c:pt>
                <c:pt idx="9762">
                  <c:v>13.614446824659488</c:v>
                </c:pt>
                <c:pt idx="9763">
                  <c:v>13.614446824659499</c:v>
                </c:pt>
                <c:pt idx="9764">
                  <c:v>13.614446824659487</c:v>
                </c:pt>
                <c:pt idx="9765">
                  <c:v>13.614446824659488</c:v>
                </c:pt>
                <c:pt idx="9766">
                  <c:v>13.614446824659497</c:v>
                </c:pt>
                <c:pt idx="9767">
                  <c:v>13.614446824659501</c:v>
                </c:pt>
                <c:pt idx="9768">
                  <c:v>13.614446824659492</c:v>
                </c:pt>
                <c:pt idx="9769">
                  <c:v>13.614446824659494</c:v>
                </c:pt>
                <c:pt idx="9770">
                  <c:v>13.614446824659492</c:v>
                </c:pt>
                <c:pt idx="9771">
                  <c:v>13.614446824659494</c:v>
                </c:pt>
                <c:pt idx="9772">
                  <c:v>13.614446824659488</c:v>
                </c:pt>
                <c:pt idx="9773">
                  <c:v>13.614446824659485</c:v>
                </c:pt>
                <c:pt idx="9774">
                  <c:v>13.614446824659504</c:v>
                </c:pt>
                <c:pt idx="9775">
                  <c:v>13.61444682465949</c:v>
                </c:pt>
                <c:pt idx="9776">
                  <c:v>13.614446824659501</c:v>
                </c:pt>
                <c:pt idx="9777">
                  <c:v>13.614446824659492</c:v>
                </c:pt>
                <c:pt idx="9778">
                  <c:v>13.614446824659488</c:v>
                </c:pt>
                <c:pt idx="9779">
                  <c:v>13.551894123510355</c:v>
                </c:pt>
                <c:pt idx="9780">
                  <c:v>13.551894123510362</c:v>
                </c:pt>
                <c:pt idx="9781">
                  <c:v>13.551894123510358</c:v>
                </c:pt>
                <c:pt idx="9782">
                  <c:v>13.551894123510351</c:v>
                </c:pt>
                <c:pt idx="9783">
                  <c:v>13.551894123510353</c:v>
                </c:pt>
                <c:pt idx="9784">
                  <c:v>13.551894123510355</c:v>
                </c:pt>
                <c:pt idx="9785">
                  <c:v>13.551894123510358</c:v>
                </c:pt>
                <c:pt idx="9786">
                  <c:v>13.55189412351036</c:v>
                </c:pt>
                <c:pt idx="9787">
                  <c:v>13.551894123510349</c:v>
                </c:pt>
                <c:pt idx="9788">
                  <c:v>13.551894123510362</c:v>
                </c:pt>
                <c:pt idx="9789">
                  <c:v>13.551894123510353</c:v>
                </c:pt>
                <c:pt idx="9790">
                  <c:v>13.551894123510364</c:v>
                </c:pt>
                <c:pt idx="9791">
                  <c:v>13.551894123510353</c:v>
                </c:pt>
                <c:pt idx="9792">
                  <c:v>13.551894123510356</c:v>
                </c:pt>
                <c:pt idx="9793">
                  <c:v>13.551894123510351</c:v>
                </c:pt>
                <c:pt idx="9794">
                  <c:v>13.55189412351036</c:v>
                </c:pt>
                <c:pt idx="9795">
                  <c:v>13.551894123510358</c:v>
                </c:pt>
                <c:pt idx="9796">
                  <c:v>13.551894123510346</c:v>
                </c:pt>
                <c:pt idx="9797">
                  <c:v>13.55189412351036</c:v>
                </c:pt>
                <c:pt idx="9798">
                  <c:v>13.551894123510364</c:v>
                </c:pt>
                <c:pt idx="9799">
                  <c:v>13.551894123510353</c:v>
                </c:pt>
                <c:pt idx="9800">
                  <c:v>13.551894123510353</c:v>
                </c:pt>
                <c:pt idx="9801">
                  <c:v>13.551894123510356</c:v>
                </c:pt>
                <c:pt idx="9802">
                  <c:v>13.551894123510367</c:v>
                </c:pt>
                <c:pt idx="9803">
                  <c:v>13.551894123510348</c:v>
                </c:pt>
                <c:pt idx="9804">
                  <c:v>13.551894123510353</c:v>
                </c:pt>
                <c:pt idx="9805">
                  <c:v>13.551894123510358</c:v>
                </c:pt>
                <c:pt idx="9806">
                  <c:v>13.551894123510362</c:v>
                </c:pt>
                <c:pt idx="9807">
                  <c:v>13.551894123510356</c:v>
                </c:pt>
                <c:pt idx="9808">
                  <c:v>13.551894123510364</c:v>
                </c:pt>
                <c:pt idx="9809">
                  <c:v>13.551894123510358</c:v>
                </c:pt>
                <c:pt idx="9810">
                  <c:v>13.551894123510353</c:v>
                </c:pt>
                <c:pt idx="9811">
                  <c:v>13.551894123510358</c:v>
                </c:pt>
                <c:pt idx="9812">
                  <c:v>13.551894123510353</c:v>
                </c:pt>
                <c:pt idx="9813">
                  <c:v>13.551894123510355</c:v>
                </c:pt>
                <c:pt idx="9814">
                  <c:v>13.551894123510364</c:v>
                </c:pt>
                <c:pt idx="9815">
                  <c:v>13.551894123510355</c:v>
                </c:pt>
                <c:pt idx="9816">
                  <c:v>13.551894123510349</c:v>
                </c:pt>
                <c:pt idx="9817">
                  <c:v>13.551894123510364</c:v>
                </c:pt>
                <c:pt idx="9818">
                  <c:v>13.551894123510351</c:v>
                </c:pt>
                <c:pt idx="9819">
                  <c:v>13.551894123510362</c:v>
                </c:pt>
                <c:pt idx="9820">
                  <c:v>13.551894123510353</c:v>
                </c:pt>
                <c:pt idx="9821">
                  <c:v>13.55189412351036</c:v>
                </c:pt>
                <c:pt idx="9822">
                  <c:v>13.551894123510362</c:v>
                </c:pt>
                <c:pt idx="9823">
                  <c:v>13.551894123510353</c:v>
                </c:pt>
                <c:pt idx="9824">
                  <c:v>13.551894123510365</c:v>
                </c:pt>
                <c:pt idx="9825">
                  <c:v>13.551894123510353</c:v>
                </c:pt>
                <c:pt idx="9826">
                  <c:v>13.551894123510362</c:v>
                </c:pt>
                <c:pt idx="9827">
                  <c:v>13.551894123510351</c:v>
                </c:pt>
                <c:pt idx="9828">
                  <c:v>13.551894123510356</c:v>
                </c:pt>
                <c:pt idx="9829">
                  <c:v>13.551894123510353</c:v>
                </c:pt>
                <c:pt idx="9830">
                  <c:v>13.551894123510348</c:v>
                </c:pt>
                <c:pt idx="9831">
                  <c:v>13.551894123510364</c:v>
                </c:pt>
                <c:pt idx="9832">
                  <c:v>13.551894123510356</c:v>
                </c:pt>
                <c:pt idx="9833">
                  <c:v>13.551894123510346</c:v>
                </c:pt>
                <c:pt idx="9834">
                  <c:v>13.551894123510355</c:v>
                </c:pt>
                <c:pt idx="9835">
                  <c:v>13.551894123510356</c:v>
                </c:pt>
                <c:pt idx="9836">
                  <c:v>13.551894123510362</c:v>
                </c:pt>
                <c:pt idx="9837">
                  <c:v>13.551894123510351</c:v>
                </c:pt>
                <c:pt idx="9838">
                  <c:v>13.551894123510356</c:v>
                </c:pt>
                <c:pt idx="9839">
                  <c:v>13.551894123510358</c:v>
                </c:pt>
                <c:pt idx="9840">
                  <c:v>13.551894123510349</c:v>
                </c:pt>
                <c:pt idx="9841">
                  <c:v>13.55189412351036</c:v>
                </c:pt>
                <c:pt idx="9842">
                  <c:v>13.551894123510355</c:v>
                </c:pt>
                <c:pt idx="9843">
                  <c:v>13.551894123510353</c:v>
                </c:pt>
                <c:pt idx="9844">
                  <c:v>13.551894123510356</c:v>
                </c:pt>
                <c:pt idx="9845">
                  <c:v>13.48962882591653</c:v>
                </c:pt>
                <c:pt idx="9846">
                  <c:v>13.489628825916528</c:v>
                </c:pt>
                <c:pt idx="9847">
                  <c:v>13.489628825916528</c:v>
                </c:pt>
                <c:pt idx="9848">
                  <c:v>13.48962882591653</c:v>
                </c:pt>
                <c:pt idx="9849">
                  <c:v>13.48962882591654</c:v>
                </c:pt>
                <c:pt idx="9850">
                  <c:v>13.489628825916542</c:v>
                </c:pt>
                <c:pt idx="9851">
                  <c:v>13.489628825916537</c:v>
                </c:pt>
                <c:pt idx="9852">
                  <c:v>13.489628825916533</c:v>
                </c:pt>
                <c:pt idx="9853">
                  <c:v>13.489628825916537</c:v>
                </c:pt>
                <c:pt idx="9854">
                  <c:v>13.489628825916524</c:v>
                </c:pt>
                <c:pt idx="9855">
                  <c:v>13.489628825916524</c:v>
                </c:pt>
                <c:pt idx="9856">
                  <c:v>13.489628825916537</c:v>
                </c:pt>
                <c:pt idx="9857">
                  <c:v>13.489628825916535</c:v>
                </c:pt>
                <c:pt idx="9858">
                  <c:v>13.489628825916528</c:v>
                </c:pt>
                <c:pt idx="9859">
                  <c:v>13.489628825916528</c:v>
                </c:pt>
                <c:pt idx="9860">
                  <c:v>13.48962882591653</c:v>
                </c:pt>
                <c:pt idx="9861">
                  <c:v>13.489628825916537</c:v>
                </c:pt>
                <c:pt idx="9862">
                  <c:v>13.489628825916542</c:v>
                </c:pt>
                <c:pt idx="9863">
                  <c:v>13.489628825916526</c:v>
                </c:pt>
                <c:pt idx="9864">
                  <c:v>13.489628825916533</c:v>
                </c:pt>
                <c:pt idx="9865">
                  <c:v>13.48962882591653</c:v>
                </c:pt>
                <c:pt idx="9866">
                  <c:v>13.489628825916531</c:v>
                </c:pt>
                <c:pt idx="9867">
                  <c:v>13.489628825916535</c:v>
                </c:pt>
                <c:pt idx="9868">
                  <c:v>13.489628825916531</c:v>
                </c:pt>
                <c:pt idx="9869">
                  <c:v>13.489628825916524</c:v>
                </c:pt>
                <c:pt idx="9870">
                  <c:v>13.489628825916533</c:v>
                </c:pt>
                <c:pt idx="9871">
                  <c:v>13.489628825916537</c:v>
                </c:pt>
                <c:pt idx="9872">
                  <c:v>13.489628825916531</c:v>
                </c:pt>
                <c:pt idx="9873">
                  <c:v>13.489628825916538</c:v>
                </c:pt>
                <c:pt idx="9874">
                  <c:v>13.48962882591653</c:v>
                </c:pt>
                <c:pt idx="9875">
                  <c:v>13.48962882591654</c:v>
                </c:pt>
                <c:pt idx="9876">
                  <c:v>13.48962882591653</c:v>
                </c:pt>
                <c:pt idx="9877">
                  <c:v>13.489628825916528</c:v>
                </c:pt>
                <c:pt idx="9878">
                  <c:v>13.489628825916524</c:v>
                </c:pt>
                <c:pt idx="9879">
                  <c:v>13.489628825916522</c:v>
                </c:pt>
                <c:pt idx="9880">
                  <c:v>13.489628825916537</c:v>
                </c:pt>
                <c:pt idx="9881">
                  <c:v>13.489628825916528</c:v>
                </c:pt>
                <c:pt idx="9882">
                  <c:v>13.489628825916531</c:v>
                </c:pt>
                <c:pt idx="9883">
                  <c:v>13.489628825916533</c:v>
                </c:pt>
                <c:pt idx="9884">
                  <c:v>13.48962882591653</c:v>
                </c:pt>
                <c:pt idx="9885">
                  <c:v>13.489628825916533</c:v>
                </c:pt>
                <c:pt idx="9886">
                  <c:v>13.489628825916533</c:v>
                </c:pt>
                <c:pt idx="9887">
                  <c:v>13.489628825916535</c:v>
                </c:pt>
                <c:pt idx="9888">
                  <c:v>13.489628825916535</c:v>
                </c:pt>
                <c:pt idx="9889">
                  <c:v>13.489628825916535</c:v>
                </c:pt>
                <c:pt idx="9890">
                  <c:v>13.48962882591653</c:v>
                </c:pt>
                <c:pt idx="9891">
                  <c:v>13.489628825916535</c:v>
                </c:pt>
                <c:pt idx="9892">
                  <c:v>13.489628825916524</c:v>
                </c:pt>
                <c:pt idx="9893">
                  <c:v>13.489628825916537</c:v>
                </c:pt>
                <c:pt idx="9894">
                  <c:v>13.489628825916535</c:v>
                </c:pt>
                <c:pt idx="9895">
                  <c:v>13.489628825916533</c:v>
                </c:pt>
                <c:pt idx="9896">
                  <c:v>13.489628825916526</c:v>
                </c:pt>
                <c:pt idx="9897">
                  <c:v>13.48962882591653</c:v>
                </c:pt>
                <c:pt idx="9898">
                  <c:v>13.489628825916531</c:v>
                </c:pt>
                <c:pt idx="9899">
                  <c:v>13.489628825916524</c:v>
                </c:pt>
                <c:pt idx="9900">
                  <c:v>13.489628825916537</c:v>
                </c:pt>
                <c:pt idx="9901">
                  <c:v>13.489628825916533</c:v>
                </c:pt>
                <c:pt idx="9902">
                  <c:v>13.489628825916531</c:v>
                </c:pt>
                <c:pt idx="9903">
                  <c:v>13.48962882591653</c:v>
                </c:pt>
                <c:pt idx="9904">
                  <c:v>13.489628825916537</c:v>
                </c:pt>
                <c:pt idx="9905">
                  <c:v>13.48962882591654</c:v>
                </c:pt>
                <c:pt idx="9906">
                  <c:v>13.489628825916531</c:v>
                </c:pt>
                <c:pt idx="9907">
                  <c:v>13.489628825916528</c:v>
                </c:pt>
                <c:pt idx="9908">
                  <c:v>13.489628825916537</c:v>
                </c:pt>
                <c:pt idx="9909">
                  <c:v>13.489628825916537</c:v>
                </c:pt>
                <c:pt idx="9910">
                  <c:v>13.48962882591653</c:v>
                </c:pt>
                <c:pt idx="9911">
                  <c:v>13.489628825916537</c:v>
                </c:pt>
                <c:pt idx="9912">
                  <c:v>13.48962882591653</c:v>
                </c:pt>
                <c:pt idx="9913">
                  <c:v>13.489628825916528</c:v>
                </c:pt>
                <c:pt idx="9914">
                  <c:v>13.489628825916537</c:v>
                </c:pt>
                <c:pt idx="9915">
                  <c:v>13.489628825916537</c:v>
                </c:pt>
                <c:pt idx="9916">
                  <c:v>13.489628825916535</c:v>
                </c:pt>
                <c:pt idx="9917">
                  <c:v>13.489628825916528</c:v>
                </c:pt>
                <c:pt idx="9918">
                  <c:v>13.489628825916537</c:v>
                </c:pt>
                <c:pt idx="9919">
                  <c:v>13.489628825916521</c:v>
                </c:pt>
                <c:pt idx="9920">
                  <c:v>13.489628825916524</c:v>
                </c:pt>
                <c:pt idx="9921">
                  <c:v>13.489628825916535</c:v>
                </c:pt>
                <c:pt idx="9922">
                  <c:v>13.489628825916538</c:v>
                </c:pt>
                <c:pt idx="9923">
                  <c:v>13.489628825916531</c:v>
                </c:pt>
                <c:pt idx="9924">
                  <c:v>13.48962882591653</c:v>
                </c:pt>
                <c:pt idx="9925">
                  <c:v>13.489628825916526</c:v>
                </c:pt>
                <c:pt idx="9926">
                  <c:v>13.489628825916537</c:v>
                </c:pt>
                <c:pt idx="9927">
                  <c:v>13.489628825916533</c:v>
                </c:pt>
                <c:pt idx="9928">
                  <c:v>13.489628825916546</c:v>
                </c:pt>
                <c:pt idx="9929">
                  <c:v>13.427649611378646</c:v>
                </c:pt>
                <c:pt idx="9930">
                  <c:v>13.427649611378634</c:v>
                </c:pt>
                <c:pt idx="9931">
                  <c:v>13.427649611378634</c:v>
                </c:pt>
                <c:pt idx="9932">
                  <c:v>13.427649611378646</c:v>
                </c:pt>
                <c:pt idx="9933">
                  <c:v>13.427649611378637</c:v>
                </c:pt>
                <c:pt idx="9934">
                  <c:v>13.427649611378643</c:v>
                </c:pt>
                <c:pt idx="9935">
                  <c:v>13.427649611378639</c:v>
                </c:pt>
                <c:pt idx="9936">
                  <c:v>13.427649611378639</c:v>
                </c:pt>
                <c:pt idx="9937">
                  <c:v>13.427649611378635</c:v>
                </c:pt>
                <c:pt idx="9938">
                  <c:v>13.427649611378637</c:v>
                </c:pt>
                <c:pt idx="9939">
                  <c:v>13.427649611378644</c:v>
                </c:pt>
                <c:pt idx="9940">
                  <c:v>13.427649611378634</c:v>
                </c:pt>
                <c:pt idx="9941">
                  <c:v>13.427649611378641</c:v>
                </c:pt>
                <c:pt idx="9942">
                  <c:v>13.427649611378643</c:v>
                </c:pt>
                <c:pt idx="9943">
                  <c:v>13.427649611378632</c:v>
                </c:pt>
                <c:pt idx="9944">
                  <c:v>13.427649611378637</c:v>
                </c:pt>
                <c:pt idx="9945">
                  <c:v>13.427649611378632</c:v>
                </c:pt>
                <c:pt idx="9946">
                  <c:v>13.42764961137863</c:v>
                </c:pt>
                <c:pt idx="9947">
                  <c:v>13.427649611378641</c:v>
                </c:pt>
                <c:pt idx="9948">
                  <c:v>13.42764961137863</c:v>
                </c:pt>
                <c:pt idx="9949">
                  <c:v>13.427649611378641</c:v>
                </c:pt>
                <c:pt idx="9950">
                  <c:v>13.427649611378635</c:v>
                </c:pt>
                <c:pt idx="9951">
                  <c:v>13.42764961137863</c:v>
                </c:pt>
                <c:pt idx="9952">
                  <c:v>13.427649611378641</c:v>
                </c:pt>
                <c:pt idx="9953">
                  <c:v>13.427649611378644</c:v>
                </c:pt>
                <c:pt idx="9954">
                  <c:v>13.427649611378637</c:v>
                </c:pt>
                <c:pt idx="9955">
                  <c:v>13.427649611378641</c:v>
                </c:pt>
                <c:pt idx="9956">
                  <c:v>13.427649611378635</c:v>
                </c:pt>
                <c:pt idx="9957">
                  <c:v>13.427649611378635</c:v>
                </c:pt>
                <c:pt idx="9958">
                  <c:v>13.427649611378628</c:v>
                </c:pt>
                <c:pt idx="9959">
                  <c:v>13.427649611378634</c:v>
                </c:pt>
                <c:pt idx="9960">
                  <c:v>13.427649611378634</c:v>
                </c:pt>
                <c:pt idx="9961">
                  <c:v>13.427649611378644</c:v>
                </c:pt>
                <c:pt idx="9962">
                  <c:v>13.427649611378635</c:v>
                </c:pt>
                <c:pt idx="9963">
                  <c:v>13.427649611378637</c:v>
                </c:pt>
                <c:pt idx="9964">
                  <c:v>13.427649611378635</c:v>
                </c:pt>
                <c:pt idx="9965">
                  <c:v>13.42764961137863</c:v>
                </c:pt>
                <c:pt idx="9966">
                  <c:v>13.427649611378635</c:v>
                </c:pt>
                <c:pt idx="9967">
                  <c:v>13.427649611378635</c:v>
                </c:pt>
                <c:pt idx="9968">
                  <c:v>13.427649611378639</c:v>
                </c:pt>
                <c:pt idx="9969">
                  <c:v>13.427649611378641</c:v>
                </c:pt>
                <c:pt idx="9970">
                  <c:v>13.427649611378646</c:v>
                </c:pt>
                <c:pt idx="9971">
                  <c:v>13.427649611378637</c:v>
                </c:pt>
                <c:pt idx="9972">
                  <c:v>13.427649611378634</c:v>
                </c:pt>
                <c:pt idx="9973">
                  <c:v>13.427649611378639</c:v>
                </c:pt>
                <c:pt idx="9974">
                  <c:v>13.427649611378639</c:v>
                </c:pt>
                <c:pt idx="9975">
                  <c:v>13.427649611378641</c:v>
                </c:pt>
                <c:pt idx="9976">
                  <c:v>13.427649611378635</c:v>
                </c:pt>
                <c:pt idx="9977">
                  <c:v>13.427649611378639</c:v>
                </c:pt>
                <c:pt idx="9978">
                  <c:v>13.427649611378634</c:v>
                </c:pt>
                <c:pt idx="9979">
                  <c:v>13.427649611378643</c:v>
                </c:pt>
                <c:pt idx="9980">
                  <c:v>13.427649611378639</c:v>
                </c:pt>
                <c:pt idx="9981">
                  <c:v>13.427649611378637</c:v>
                </c:pt>
                <c:pt idx="9982">
                  <c:v>13.427649611378635</c:v>
                </c:pt>
                <c:pt idx="9983">
                  <c:v>13.427649611378644</c:v>
                </c:pt>
                <c:pt idx="9984">
                  <c:v>13.42764961137863</c:v>
                </c:pt>
                <c:pt idx="9985">
                  <c:v>13.427649611378641</c:v>
                </c:pt>
                <c:pt idx="9986">
                  <c:v>13.427649611378643</c:v>
                </c:pt>
                <c:pt idx="9987">
                  <c:v>13.427649611378628</c:v>
                </c:pt>
                <c:pt idx="9988">
                  <c:v>13.427649611378637</c:v>
                </c:pt>
                <c:pt idx="9989">
                  <c:v>13.427649611378646</c:v>
                </c:pt>
                <c:pt idx="9990">
                  <c:v>13.42764961137863</c:v>
                </c:pt>
                <c:pt idx="9991">
                  <c:v>13.427649611378635</c:v>
                </c:pt>
                <c:pt idx="9992">
                  <c:v>13.427649611378632</c:v>
                </c:pt>
                <c:pt idx="9993">
                  <c:v>13.427649611378635</c:v>
                </c:pt>
                <c:pt idx="9994">
                  <c:v>13.427649611378635</c:v>
                </c:pt>
                <c:pt idx="9995">
                  <c:v>13.427649611378628</c:v>
                </c:pt>
                <c:pt idx="9996">
                  <c:v>13.427649611378637</c:v>
                </c:pt>
                <c:pt idx="9997">
                  <c:v>13.427649611378634</c:v>
                </c:pt>
                <c:pt idx="9998">
                  <c:v>13.427649611378634</c:v>
                </c:pt>
                <c:pt idx="9999">
                  <c:v>13.427649611378643</c:v>
                </c:pt>
                <c:pt idx="10000">
                  <c:v>13.427649611378641</c:v>
                </c:pt>
                <c:pt idx="10001">
                  <c:v>13.427649611378635</c:v>
                </c:pt>
                <c:pt idx="10002">
                  <c:v>13.427649611378639</c:v>
                </c:pt>
                <c:pt idx="10003">
                  <c:v>13.427649611378637</c:v>
                </c:pt>
                <c:pt idx="10004">
                  <c:v>13.427649611378635</c:v>
                </c:pt>
                <c:pt idx="10005">
                  <c:v>13.427649611378639</c:v>
                </c:pt>
                <c:pt idx="10006">
                  <c:v>13.427649611378632</c:v>
                </c:pt>
                <c:pt idx="10007">
                  <c:v>13.427649611378639</c:v>
                </c:pt>
                <c:pt idx="10008">
                  <c:v>13.42764961137863</c:v>
                </c:pt>
                <c:pt idx="10009">
                  <c:v>13.427649611378646</c:v>
                </c:pt>
                <c:pt idx="10010">
                  <c:v>13.427649611378635</c:v>
                </c:pt>
                <c:pt idx="10011">
                  <c:v>13.427649611378643</c:v>
                </c:pt>
                <c:pt idx="10012">
                  <c:v>13.427649611378634</c:v>
                </c:pt>
                <c:pt idx="10013">
                  <c:v>13.36595516546442</c:v>
                </c:pt>
                <c:pt idx="10014">
                  <c:v>13.365955165464429</c:v>
                </c:pt>
                <c:pt idx="10015">
                  <c:v>13.365955165464428</c:v>
                </c:pt>
                <c:pt idx="10016">
                  <c:v>13.365955165464413</c:v>
                </c:pt>
                <c:pt idx="10017">
                  <c:v>13.365955165464426</c:v>
                </c:pt>
                <c:pt idx="10018">
                  <c:v>13.365955165464419</c:v>
                </c:pt>
                <c:pt idx="10019">
                  <c:v>13.365955165464422</c:v>
                </c:pt>
                <c:pt idx="10020">
                  <c:v>13.365955165464424</c:v>
                </c:pt>
                <c:pt idx="10021">
                  <c:v>13.365955165464417</c:v>
                </c:pt>
                <c:pt idx="10022">
                  <c:v>13.36595516546442</c:v>
                </c:pt>
                <c:pt idx="10023">
                  <c:v>13.365955165464422</c:v>
                </c:pt>
                <c:pt idx="10024">
                  <c:v>13.365955165464422</c:v>
                </c:pt>
                <c:pt idx="10025">
                  <c:v>13.365955165464419</c:v>
                </c:pt>
                <c:pt idx="10026">
                  <c:v>13.365955165464419</c:v>
                </c:pt>
                <c:pt idx="10027">
                  <c:v>13.365955165464419</c:v>
                </c:pt>
                <c:pt idx="10028">
                  <c:v>13.365955165464415</c:v>
                </c:pt>
                <c:pt idx="10029">
                  <c:v>13.365955165464417</c:v>
                </c:pt>
                <c:pt idx="10030">
                  <c:v>13.365955165464422</c:v>
                </c:pt>
                <c:pt idx="10031">
                  <c:v>13.365955165464424</c:v>
                </c:pt>
                <c:pt idx="10032">
                  <c:v>13.365955165464412</c:v>
                </c:pt>
                <c:pt idx="10033">
                  <c:v>13.365955165464415</c:v>
                </c:pt>
                <c:pt idx="10034">
                  <c:v>13.365955165464412</c:v>
                </c:pt>
                <c:pt idx="10035">
                  <c:v>13.365955165464424</c:v>
                </c:pt>
                <c:pt idx="10036">
                  <c:v>13.365955165464419</c:v>
                </c:pt>
                <c:pt idx="10037">
                  <c:v>13.365955165464433</c:v>
                </c:pt>
                <c:pt idx="10038">
                  <c:v>13.365955165464419</c:v>
                </c:pt>
                <c:pt idx="10039">
                  <c:v>13.365955165464419</c:v>
                </c:pt>
                <c:pt idx="10040">
                  <c:v>13.365955165464431</c:v>
                </c:pt>
                <c:pt idx="10041">
                  <c:v>13.36595516546442</c:v>
                </c:pt>
                <c:pt idx="10042">
                  <c:v>13.365955165464431</c:v>
                </c:pt>
                <c:pt idx="10043">
                  <c:v>13.365955165464424</c:v>
                </c:pt>
                <c:pt idx="10044">
                  <c:v>13.36595516546442</c:v>
                </c:pt>
                <c:pt idx="10045">
                  <c:v>13.365955165464419</c:v>
                </c:pt>
                <c:pt idx="10046">
                  <c:v>13.36595516546442</c:v>
                </c:pt>
                <c:pt idx="10047">
                  <c:v>13.365955165464415</c:v>
                </c:pt>
                <c:pt idx="10048">
                  <c:v>13.365955165464419</c:v>
                </c:pt>
                <c:pt idx="10049">
                  <c:v>13.365955165464413</c:v>
                </c:pt>
                <c:pt idx="10050">
                  <c:v>13.365955165464419</c:v>
                </c:pt>
                <c:pt idx="10051">
                  <c:v>13.365955165464415</c:v>
                </c:pt>
                <c:pt idx="10052">
                  <c:v>13.365955165464426</c:v>
                </c:pt>
                <c:pt idx="10053">
                  <c:v>13.36595516546442</c:v>
                </c:pt>
                <c:pt idx="10054">
                  <c:v>13.365955165464419</c:v>
                </c:pt>
                <c:pt idx="10055">
                  <c:v>13.365955165464417</c:v>
                </c:pt>
                <c:pt idx="10056">
                  <c:v>13.365955165464428</c:v>
                </c:pt>
                <c:pt idx="10057">
                  <c:v>13.365955165464426</c:v>
                </c:pt>
                <c:pt idx="10058">
                  <c:v>13.365955165464413</c:v>
                </c:pt>
                <c:pt idx="10059">
                  <c:v>13.36595516546442</c:v>
                </c:pt>
                <c:pt idx="10060">
                  <c:v>13.365955165464417</c:v>
                </c:pt>
                <c:pt idx="10061">
                  <c:v>13.36595516546442</c:v>
                </c:pt>
                <c:pt idx="10062">
                  <c:v>13.365955165464426</c:v>
                </c:pt>
                <c:pt idx="10063">
                  <c:v>13.365955165464417</c:v>
                </c:pt>
                <c:pt idx="10064">
                  <c:v>13.365955165464424</c:v>
                </c:pt>
                <c:pt idx="10065">
                  <c:v>13.365955165464426</c:v>
                </c:pt>
                <c:pt idx="10066">
                  <c:v>13.365955165464424</c:v>
                </c:pt>
                <c:pt idx="10067">
                  <c:v>13.36595516546442</c:v>
                </c:pt>
                <c:pt idx="10068">
                  <c:v>13.36595516546441</c:v>
                </c:pt>
                <c:pt idx="10069">
                  <c:v>13.365955165464419</c:v>
                </c:pt>
                <c:pt idx="10070">
                  <c:v>13.365955165464413</c:v>
                </c:pt>
                <c:pt idx="10071">
                  <c:v>13.365955165464426</c:v>
                </c:pt>
                <c:pt idx="10072">
                  <c:v>13.365955165464422</c:v>
                </c:pt>
                <c:pt idx="10073">
                  <c:v>13.36595516546442</c:v>
                </c:pt>
                <c:pt idx="10074">
                  <c:v>13.365955165464424</c:v>
                </c:pt>
                <c:pt idx="10075">
                  <c:v>13.365955165464419</c:v>
                </c:pt>
                <c:pt idx="10076">
                  <c:v>13.365955165464422</c:v>
                </c:pt>
                <c:pt idx="10077">
                  <c:v>13.36595516546442</c:v>
                </c:pt>
                <c:pt idx="10078">
                  <c:v>13.365955165464424</c:v>
                </c:pt>
                <c:pt idx="10079">
                  <c:v>13.365955165464428</c:v>
                </c:pt>
                <c:pt idx="10080">
                  <c:v>13.365955165464424</c:v>
                </c:pt>
                <c:pt idx="10081">
                  <c:v>13.365955165464422</c:v>
                </c:pt>
                <c:pt idx="10082">
                  <c:v>13.365955165464428</c:v>
                </c:pt>
                <c:pt idx="10083">
                  <c:v>13.365955165464424</c:v>
                </c:pt>
                <c:pt idx="10084">
                  <c:v>13.365955165464426</c:v>
                </c:pt>
                <c:pt idx="10085">
                  <c:v>13.365955165464422</c:v>
                </c:pt>
                <c:pt idx="10086">
                  <c:v>13.365955165464419</c:v>
                </c:pt>
                <c:pt idx="10087">
                  <c:v>13.365955165464429</c:v>
                </c:pt>
                <c:pt idx="10088">
                  <c:v>13.365955165464417</c:v>
                </c:pt>
                <c:pt idx="10089">
                  <c:v>13.365955165464426</c:v>
                </c:pt>
                <c:pt idx="10090">
                  <c:v>13.304544179780914</c:v>
                </c:pt>
                <c:pt idx="10091">
                  <c:v>13.304544179780908</c:v>
                </c:pt>
                <c:pt idx="10092">
                  <c:v>13.304544179780914</c:v>
                </c:pt>
                <c:pt idx="10093">
                  <c:v>13.304544179780912</c:v>
                </c:pt>
                <c:pt idx="10094">
                  <c:v>13.304544179780912</c:v>
                </c:pt>
                <c:pt idx="10095">
                  <c:v>13.304544179780921</c:v>
                </c:pt>
                <c:pt idx="10096">
                  <c:v>13.30454417978091</c:v>
                </c:pt>
                <c:pt idx="10097">
                  <c:v>13.304544179780912</c:v>
                </c:pt>
                <c:pt idx="10098">
                  <c:v>13.304544179780907</c:v>
                </c:pt>
                <c:pt idx="10099">
                  <c:v>13.304544179780905</c:v>
                </c:pt>
                <c:pt idx="10100">
                  <c:v>13.304544179780908</c:v>
                </c:pt>
                <c:pt idx="10101">
                  <c:v>13.304544179780905</c:v>
                </c:pt>
                <c:pt idx="10102">
                  <c:v>13.304544179780919</c:v>
                </c:pt>
                <c:pt idx="10103">
                  <c:v>13.304544179780899</c:v>
                </c:pt>
                <c:pt idx="10104">
                  <c:v>13.304544179780903</c:v>
                </c:pt>
                <c:pt idx="10105">
                  <c:v>13.304544179780914</c:v>
                </c:pt>
                <c:pt idx="10106">
                  <c:v>13.30454417978091</c:v>
                </c:pt>
                <c:pt idx="10107">
                  <c:v>13.304544179780912</c:v>
                </c:pt>
                <c:pt idx="10108">
                  <c:v>13.304544179780914</c:v>
                </c:pt>
                <c:pt idx="10109">
                  <c:v>13.304544179780917</c:v>
                </c:pt>
                <c:pt idx="10110">
                  <c:v>13.304544179780905</c:v>
                </c:pt>
                <c:pt idx="10111">
                  <c:v>13.304544179780912</c:v>
                </c:pt>
                <c:pt idx="10112">
                  <c:v>13.304544179780917</c:v>
                </c:pt>
                <c:pt idx="10113">
                  <c:v>13.304544179780919</c:v>
                </c:pt>
                <c:pt idx="10114">
                  <c:v>13.304544179780907</c:v>
                </c:pt>
                <c:pt idx="10115">
                  <c:v>13.304544179780905</c:v>
                </c:pt>
                <c:pt idx="10116">
                  <c:v>13.304544179780923</c:v>
                </c:pt>
                <c:pt idx="10117">
                  <c:v>13.304544179780912</c:v>
                </c:pt>
                <c:pt idx="10118">
                  <c:v>13.304544179780915</c:v>
                </c:pt>
                <c:pt idx="10119">
                  <c:v>13.304544179780901</c:v>
                </c:pt>
                <c:pt idx="10120">
                  <c:v>13.304544179780917</c:v>
                </c:pt>
                <c:pt idx="10121">
                  <c:v>13.304544179780903</c:v>
                </c:pt>
                <c:pt idx="10122">
                  <c:v>13.304544179780908</c:v>
                </c:pt>
                <c:pt idx="10123">
                  <c:v>13.304544179780914</c:v>
                </c:pt>
                <c:pt idx="10124">
                  <c:v>13.304544179780917</c:v>
                </c:pt>
                <c:pt idx="10125">
                  <c:v>13.304544179780919</c:v>
                </c:pt>
                <c:pt idx="10126">
                  <c:v>13.304544179780921</c:v>
                </c:pt>
                <c:pt idx="10127">
                  <c:v>13.304544179780915</c:v>
                </c:pt>
                <c:pt idx="10128">
                  <c:v>13.304544179780903</c:v>
                </c:pt>
                <c:pt idx="10129">
                  <c:v>13.30454417978091</c:v>
                </c:pt>
                <c:pt idx="10130">
                  <c:v>13.304544179780914</c:v>
                </c:pt>
                <c:pt idx="10131">
                  <c:v>13.30454417978091</c:v>
                </c:pt>
                <c:pt idx="10132">
                  <c:v>13.304544179780907</c:v>
                </c:pt>
                <c:pt idx="10133">
                  <c:v>13.304544179780915</c:v>
                </c:pt>
                <c:pt idx="10134">
                  <c:v>13.304544179780912</c:v>
                </c:pt>
                <c:pt idx="10135">
                  <c:v>13.304544179780917</c:v>
                </c:pt>
                <c:pt idx="10136">
                  <c:v>13.304544179780903</c:v>
                </c:pt>
                <c:pt idx="10137">
                  <c:v>13.304544179780919</c:v>
                </c:pt>
                <c:pt idx="10138">
                  <c:v>13.304544179780903</c:v>
                </c:pt>
                <c:pt idx="10139">
                  <c:v>13.304544179780912</c:v>
                </c:pt>
                <c:pt idx="10140">
                  <c:v>13.30454417978091</c:v>
                </c:pt>
                <c:pt idx="10141">
                  <c:v>13.30454417978091</c:v>
                </c:pt>
                <c:pt idx="10142">
                  <c:v>13.304544179780915</c:v>
                </c:pt>
                <c:pt idx="10143">
                  <c:v>13.304544179780908</c:v>
                </c:pt>
                <c:pt idx="10144">
                  <c:v>13.304544179780917</c:v>
                </c:pt>
                <c:pt idx="10145">
                  <c:v>13.304544179780914</c:v>
                </c:pt>
                <c:pt idx="10146">
                  <c:v>13.304544179780917</c:v>
                </c:pt>
                <c:pt idx="10147">
                  <c:v>13.304544179780915</c:v>
                </c:pt>
                <c:pt idx="10148">
                  <c:v>13.304544179780907</c:v>
                </c:pt>
                <c:pt idx="10149">
                  <c:v>13.304544179780903</c:v>
                </c:pt>
                <c:pt idx="10150">
                  <c:v>13.304544179780905</c:v>
                </c:pt>
                <c:pt idx="10151">
                  <c:v>13.304544179780923</c:v>
                </c:pt>
                <c:pt idx="10152">
                  <c:v>13.304544179780908</c:v>
                </c:pt>
                <c:pt idx="10153">
                  <c:v>13.304544179780907</c:v>
                </c:pt>
                <c:pt idx="10154">
                  <c:v>13.304544179780912</c:v>
                </c:pt>
                <c:pt idx="10155">
                  <c:v>13.304544179780917</c:v>
                </c:pt>
                <c:pt idx="10156">
                  <c:v>13.304544179780912</c:v>
                </c:pt>
                <c:pt idx="10157">
                  <c:v>13.304544179780908</c:v>
                </c:pt>
                <c:pt idx="10158">
                  <c:v>13.304544179780905</c:v>
                </c:pt>
                <c:pt idx="10159">
                  <c:v>13.304544179780914</c:v>
                </c:pt>
                <c:pt idx="10160">
                  <c:v>13.304544179780907</c:v>
                </c:pt>
                <c:pt idx="10161">
                  <c:v>13.304544179780915</c:v>
                </c:pt>
                <c:pt idx="10162">
                  <c:v>13.30454417978091</c:v>
                </c:pt>
                <c:pt idx="10163">
                  <c:v>13.304544179780907</c:v>
                </c:pt>
                <c:pt idx="10164">
                  <c:v>13.304544179780915</c:v>
                </c:pt>
                <c:pt idx="10165">
                  <c:v>13.304544179780912</c:v>
                </c:pt>
                <c:pt idx="10166">
                  <c:v>13.30454417978091</c:v>
                </c:pt>
                <c:pt idx="10167">
                  <c:v>13.304544179780914</c:v>
                </c:pt>
                <c:pt idx="10168">
                  <c:v>13.30454417978091</c:v>
                </c:pt>
                <c:pt idx="10169">
                  <c:v>13.304544179780903</c:v>
                </c:pt>
                <c:pt idx="10170">
                  <c:v>13.304544179780903</c:v>
                </c:pt>
                <c:pt idx="10171">
                  <c:v>13.304544179780899</c:v>
                </c:pt>
                <c:pt idx="10172">
                  <c:v>13.30454417978091</c:v>
                </c:pt>
                <c:pt idx="10173">
                  <c:v>13.304544179780912</c:v>
                </c:pt>
                <c:pt idx="10174">
                  <c:v>13.304544179780903</c:v>
                </c:pt>
                <c:pt idx="10175">
                  <c:v>13.30454417978091</c:v>
                </c:pt>
                <c:pt idx="10176">
                  <c:v>13.30454417978091</c:v>
                </c:pt>
                <c:pt idx="10177">
                  <c:v>13.30454417978091</c:v>
                </c:pt>
                <c:pt idx="10178">
                  <c:v>13.304544179780917</c:v>
                </c:pt>
                <c:pt idx="10179">
                  <c:v>13.304544179780914</c:v>
                </c:pt>
                <c:pt idx="10180">
                  <c:v>13.304544179780914</c:v>
                </c:pt>
                <c:pt idx="10181">
                  <c:v>13.304544179780914</c:v>
                </c:pt>
                <c:pt idx="10182">
                  <c:v>13.304544179780923</c:v>
                </c:pt>
                <c:pt idx="10183">
                  <c:v>13.304544179780912</c:v>
                </c:pt>
                <c:pt idx="10184">
                  <c:v>13.304544179780915</c:v>
                </c:pt>
                <c:pt idx="10185">
                  <c:v>13.304544179780915</c:v>
                </c:pt>
                <c:pt idx="10186">
                  <c:v>13.304544179780914</c:v>
                </c:pt>
                <c:pt idx="10187">
                  <c:v>13.243415351946641</c:v>
                </c:pt>
                <c:pt idx="10188">
                  <c:v>13.243415351946656</c:v>
                </c:pt>
                <c:pt idx="10189">
                  <c:v>13.243415351946654</c:v>
                </c:pt>
                <c:pt idx="10190">
                  <c:v>13.243415351946654</c:v>
                </c:pt>
                <c:pt idx="10191">
                  <c:v>13.243415351946645</c:v>
                </c:pt>
                <c:pt idx="10192">
                  <c:v>13.243415351946654</c:v>
                </c:pt>
                <c:pt idx="10193">
                  <c:v>13.243415351946645</c:v>
                </c:pt>
                <c:pt idx="10194">
                  <c:v>13.243415351946652</c:v>
                </c:pt>
                <c:pt idx="10195">
                  <c:v>13.243415351946645</c:v>
                </c:pt>
                <c:pt idx="10196">
                  <c:v>13.243415351946648</c:v>
                </c:pt>
                <c:pt idx="10197">
                  <c:v>13.243415351946648</c:v>
                </c:pt>
                <c:pt idx="10198">
                  <c:v>13.243415351946647</c:v>
                </c:pt>
                <c:pt idx="10199">
                  <c:v>13.24341535194664</c:v>
                </c:pt>
                <c:pt idx="10200">
                  <c:v>13.243415351946643</c:v>
                </c:pt>
                <c:pt idx="10201">
                  <c:v>13.243415351946641</c:v>
                </c:pt>
                <c:pt idx="10202">
                  <c:v>13.243415351946645</c:v>
                </c:pt>
                <c:pt idx="10203">
                  <c:v>13.243415351946647</c:v>
                </c:pt>
                <c:pt idx="10204">
                  <c:v>13.24341535194665</c:v>
                </c:pt>
                <c:pt idx="10205">
                  <c:v>13.243415351946647</c:v>
                </c:pt>
                <c:pt idx="10206">
                  <c:v>13.243415351946652</c:v>
                </c:pt>
                <c:pt idx="10207">
                  <c:v>13.243415351946654</c:v>
                </c:pt>
                <c:pt idx="10208">
                  <c:v>13.243415351946641</c:v>
                </c:pt>
                <c:pt idx="10209">
                  <c:v>13.243415351946648</c:v>
                </c:pt>
                <c:pt idx="10210">
                  <c:v>13.243415351946641</c:v>
                </c:pt>
                <c:pt idx="10211">
                  <c:v>13.243415351946647</c:v>
                </c:pt>
                <c:pt idx="10212">
                  <c:v>13.243415351946648</c:v>
                </c:pt>
                <c:pt idx="10213">
                  <c:v>13.243415351946648</c:v>
                </c:pt>
                <c:pt idx="10214">
                  <c:v>13.243415351946643</c:v>
                </c:pt>
                <c:pt idx="10215">
                  <c:v>13.24341535194664</c:v>
                </c:pt>
                <c:pt idx="10216">
                  <c:v>13.243415351946643</c:v>
                </c:pt>
                <c:pt idx="10217">
                  <c:v>13.24341535194665</c:v>
                </c:pt>
                <c:pt idx="10218">
                  <c:v>13.243415351946654</c:v>
                </c:pt>
                <c:pt idx="10219">
                  <c:v>13.243415351946641</c:v>
                </c:pt>
                <c:pt idx="10220">
                  <c:v>13.243415351946657</c:v>
                </c:pt>
                <c:pt idx="10221">
                  <c:v>13.243415351946648</c:v>
                </c:pt>
                <c:pt idx="10222">
                  <c:v>13.243415351946641</c:v>
                </c:pt>
                <c:pt idx="10223">
                  <c:v>13.243415351946647</c:v>
                </c:pt>
                <c:pt idx="10224">
                  <c:v>13.243415351946659</c:v>
                </c:pt>
                <c:pt idx="10225">
                  <c:v>13.243415351946654</c:v>
                </c:pt>
                <c:pt idx="10226">
                  <c:v>13.243415351946643</c:v>
                </c:pt>
                <c:pt idx="10227">
                  <c:v>13.243415351946654</c:v>
                </c:pt>
                <c:pt idx="10228">
                  <c:v>13.243415351946654</c:v>
                </c:pt>
                <c:pt idx="10229">
                  <c:v>13.243415351946661</c:v>
                </c:pt>
                <c:pt idx="10230">
                  <c:v>13.243415351946645</c:v>
                </c:pt>
                <c:pt idx="10231">
                  <c:v>13.243415351946656</c:v>
                </c:pt>
                <c:pt idx="10232">
                  <c:v>13.243415351946648</c:v>
                </c:pt>
                <c:pt idx="10233">
                  <c:v>13.24341535194664</c:v>
                </c:pt>
                <c:pt idx="10234">
                  <c:v>13.243415351946656</c:v>
                </c:pt>
                <c:pt idx="10235">
                  <c:v>13.243415351946656</c:v>
                </c:pt>
                <c:pt idx="10236">
                  <c:v>13.243415351946652</c:v>
                </c:pt>
                <c:pt idx="10237">
                  <c:v>13.243415351946648</c:v>
                </c:pt>
                <c:pt idx="10238">
                  <c:v>13.243415351946648</c:v>
                </c:pt>
                <c:pt idx="10239">
                  <c:v>13.243415351946643</c:v>
                </c:pt>
                <c:pt idx="10240">
                  <c:v>13.243415351946648</c:v>
                </c:pt>
                <c:pt idx="10241">
                  <c:v>13.243415351946654</c:v>
                </c:pt>
                <c:pt idx="10242">
                  <c:v>13.243415351946652</c:v>
                </c:pt>
                <c:pt idx="10243">
                  <c:v>13.243415351946648</c:v>
                </c:pt>
                <c:pt idx="10244">
                  <c:v>13.243415351946656</c:v>
                </c:pt>
                <c:pt idx="10245">
                  <c:v>13.243415351946648</c:v>
                </c:pt>
                <c:pt idx="10246">
                  <c:v>13.243415351946663</c:v>
                </c:pt>
                <c:pt idx="10247">
                  <c:v>13.243415351946645</c:v>
                </c:pt>
                <c:pt idx="10248">
                  <c:v>13.243415351946652</c:v>
                </c:pt>
                <c:pt idx="10249">
                  <c:v>13.243415351946645</c:v>
                </c:pt>
                <c:pt idx="10250">
                  <c:v>13.243415351946654</c:v>
                </c:pt>
                <c:pt idx="10251">
                  <c:v>13.24341535194665</c:v>
                </c:pt>
                <c:pt idx="10252">
                  <c:v>13.243415351946647</c:v>
                </c:pt>
                <c:pt idx="10253">
                  <c:v>13.243415351946647</c:v>
                </c:pt>
                <c:pt idx="10254">
                  <c:v>13.243415351946648</c:v>
                </c:pt>
                <c:pt idx="10255">
                  <c:v>13.243415351946647</c:v>
                </c:pt>
                <c:pt idx="10256">
                  <c:v>13.243415351946656</c:v>
                </c:pt>
                <c:pt idx="10257">
                  <c:v>13.243415351946647</c:v>
                </c:pt>
                <c:pt idx="10258">
                  <c:v>13.243415351946656</c:v>
                </c:pt>
                <c:pt idx="10259">
                  <c:v>13.243415351946645</c:v>
                </c:pt>
                <c:pt idx="10260">
                  <c:v>13.243415351946654</c:v>
                </c:pt>
                <c:pt idx="10261">
                  <c:v>13.24341535194664</c:v>
                </c:pt>
                <c:pt idx="10262">
                  <c:v>13.243415351946643</c:v>
                </c:pt>
                <c:pt idx="10263">
                  <c:v>13.24341535194664</c:v>
                </c:pt>
                <c:pt idx="10264">
                  <c:v>13.24341535194665</c:v>
                </c:pt>
                <c:pt idx="10265">
                  <c:v>13.243415351946643</c:v>
                </c:pt>
                <c:pt idx="10266">
                  <c:v>13.243415351946654</c:v>
                </c:pt>
                <c:pt idx="10267">
                  <c:v>13.243415351946645</c:v>
                </c:pt>
                <c:pt idx="10268">
                  <c:v>13.24341535194665</c:v>
                </c:pt>
                <c:pt idx="10269">
                  <c:v>13.243415351946648</c:v>
                </c:pt>
                <c:pt idx="10270">
                  <c:v>13.243415351946645</c:v>
                </c:pt>
                <c:pt idx="10271">
                  <c:v>13.243415351946645</c:v>
                </c:pt>
                <c:pt idx="10272">
                  <c:v>13.243415351946645</c:v>
                </c:pt>
                <c:pt idx="10273">
                  <c:v>13.24341535194664</c:v>
                </c:pt>
                <c:pt idx="10274">
                  <c:v>13.243415351946645</c:v>
                </c:pt>
                <c:pt idx="10275">
                  <c:v>13.243415351946648</c:v>
                </c:pt>
                <c:pt idx="10276">
                  <c:v>13.243415351946656</c:v>
                </c:pt>
                <c:pt idx="10277">
                  <c:v>13.243415351946647</c:v>
                </c:pt>
                <c:pt idx="10278">
                  <c:v>13.243415351946641</c:v>
                </c:pt>
                <c:pt idx="10279">
                  <c:v>13.243415351946645</c:v>
                </c:pt>
                <c:pt idx="10280">
                  <c:v>13.243415351946645</c:v>
                </c:pt>
                <c:pt idx="10281">
                  <c:v>13.182567385564077</c:v>
                </c:pt>
                <c:pt idx="10282">
                  <c:v>13.18256738556407</c:v>
                </c:pt>
                <c:pt idx="10283">
                  <c:v>13.182567385564077</c:v>
                </c:pt>
                <c:pt idx="10284">
                  <c:v>13.182567385564074</c:v>
                </c:pt>
                <c:pt idx="10285">
                  <c:v>13.182567385564074</c:v>
                </c:pt>
                <c:pt idx="10286">
                  <c:v>13.18256738556407</c:v>
                </c:pt>
                <c:pt idx="10287">
                  <c:v>13.182567385564072</c:v>
                </c:pt>
                <c:pt idx="10288">
                  <c:v>13.18256738556407</c:v>
                </c:pt>
                <c:pt idx="10289">
                  <c:v>13.182567385564084</c:v>
                </c:pt>
                <c:pt idx="10290">
                  <c:v>13.182567385564067</c:v>
                </c:pt>
                <c:pt idx="10291">
                  <c:v>13.182567385564075</c:v>
                </c:pt>
                <c:pt idx="10292">
                  <c:v>13.182567385564072</c:v>
                </c:pt>
                <c:pt idx="10293">
                  <c:v>13.182567385564083</c:v>
                </c:pt>
                <c:pt idx="10294">
                  <c:v>13.182567385564074</c:v>
                </c:pt>
                <c:pt idx="10295">
                  <c:v>13.18256738556407</c:v>
                </c:pt>
                <c:pt idx="10296">
                  <c:v>13.182567385564077</c:v>
                </c:pt>
                <c:pt idx="10297">
                  <c:v>13.182567385564075</c:v>
                </c:pt>
                <c:pt idx="10298">
                  <c:v>13.182567385564077</c:v>
                </c:pt>
                <c:pt idx="10299">
                  <c:v>13.182567385564075</c:v>
                </c:pt>
                <c:pt idx="10300">
                  <c:v>13.182567385564068</c:v>
                </c:pt>
                <c:pt idx="10301">
                  <c:v>13.182567385564074</c:v>
                </c:pt>
                <c:pt idx="10302">
                  <c:v>13.182567385564075</c:v>
                </c:pt>
                <c:pt idx="10303">
                  <c:v>13.182567385564074</c:v>
                </c:pt>
                <c:pt idx="10304">
                  <c:v>13.182567385564074</c:v>
                </c:pt>
                <c:pt idx="10305">
                  <c:v>13.182567385564065</c:v>
                </c:pt>
                <c:pt idx="10306">
                  <c:v>13.182567385564074</c:v>
                </c:pt>
                <c:pt idx="10307">
                  <c:v>13.182567385564065</c:v>
                </c:pt>
                <c:pt idx="10308">
                  <c:v>13.182567385564077</c:v>
                </c:pt>
                <c:pt idx="10309">
                  <c:v>13.182567385564079</c:v>
                </c:pt>
                <c:pt idx="10310">
                  <c:v>13.182567385564068</c:v>
                </c:pt>
                <c:pt idx="10311">
                  <c:v>13.18256738556407</c:v>
                </c:pt>
                <c:pt idx="10312">
                  <c:v>13.182567385564072</c:v>
                </c:pt>
                <c:pt idx="10313">
                  <c:v>13.182567385564065</c:v>
                </c:pt>
                <c:pt idx="10314">
                  <c:v>13.18256738556407</c:v>
                </c:pt>
                <c:pt idx="10315">
                  <c:v>13.182567385564072</c:v>
                </c:pt>
                <c:pt idx="10316">
                  <c:v>13.182567385564075</c:v>
                </c:pt>
                <c:pt idx="10317">
                  <c:v>13.182567385564074</c:v>
                </c:pt>
                <c:pt idx="10318">
                  <c:v>13.182567385564074</c:v>
                </c:pt>
                <c:pt idx="10319">
                  <c:v>13.182567385564074</c:v>
                </c:pt>
                <c:pt idx="10320">
                  <c:v>13.182567385564074</c:v>
                </c:pt>
                <c:pt idx="10321">
                  <c:v>13.182567385564081</c:v>
                </c:pt>
                <c:pt idx="10322">
                  <c:v>13.182567385564075</c:v>
                </c:pt>
                <c:pt idx="10323">
                  <c:v>13.18256738556407</c:v>
                </c:pt>
                <c:pt idx="10324">
                  <c:v>13.182567385564072</c:v>
                </c:pt>
                <c:pt idx="10325">
                  <c:v>13.182567385564077</c:v>
                </c:pt>
                <c:pt idx="10326">
                  <c:v>13.18256738556407</c:v>
                </c:pt>
                <c:pt idx="10327">
                  <c:v>13.182567385564079</c:v>
                </c:pt>
                <c:pt idx="10328">
                  <c:v>13.18256738556407</c:v>
                </c:pt>
                <c:pt idx="10329">
                  <c:v>13.18256738556407</c:v>
                </c:pt>
                <c:pt idx="10330">
                  <c:v>13.182567385564068</c:v>
                </c:pt>
                <c:pt idx="10331">
                  <c:v>13.182567385564067</c:v>
                </c:pt>
                <c:pt idx="10332">
                  <c:v>13.182567385564086</c:v>
                </c:pt>
                <c:pt idx="10333">
                  <c:v>13.182567385564081</c:v>
                </c:pt>
                <c:pt idx="10334">
                  <c:v>13.182567385564075</c:v>
                </c:pt>
                <c:pt idx="10335">
                  <c:v>13.182567385564074</c:v>
                </c:pt>
                <c:pt idx="10336">
                  <c:v>13.18256738556407</c:v>
                </c:pt>
                <c:pt idx="10337">
                  <c:v>13.18256738556407</c:v>
                </c:pt>
                <c:pt idx="10338">
                  <c:v>13.182567385564079</c:v>
                </c:pt>
                <c:pt idx="10339">
                  <c:v>13.182567385564075</c:v>
                </c:pt>
                <c:pt idx="10340">
                  <c:v>13.182567385564075</c:v>
                </c:pt>
                <c:pt idx="10341">
                  <c:v>13.182567385564068</c:v>
                </c:pt>
                <c:pt idx="10342">
                  <c:v>13.182567385564072</c:v>
                </c:pt>
                <c:pt idx="10343">
                  <c:v>13.18256738556407</c:v>
                </c:pt>
                <c:pt idx="10344">
                  <c:v>13.182567385564072</c:v>
                </c:pt>
                <c:pt idx="10345">
                  <c:v>13.182567385564083</c:v>
                </c:pt>
                <c:pt idx="10346">
                  <c:v>13.182567385564075</c:v>
                </c:pt>
                <c:pt idx="10347">
                  <c:v>13.182567385564072</c:v>
                </c:pt>
                <c:pt idx="10348">
                  <c:v>13.182567385564072</c:v>
                </c:pt>
                <c:pt idx="10349">
                  <c:v>13.18256738556407</c:v>
                </c:pt>
                <c:pt idx="10350">
                  <c:v>13.182567385564068</c:v>
                </c:pt>
                <c:pt idx="10351">
                  <c:v>13.182567385564077</c:v>
                </c:pt>
                <c:pt idx="10352">
                  <c:v>13.18256738556407</c:v>
                </c:pt>
                <c:pt idx="10353">
                  <c:v>13.182567385564083</c:v>
                </c:pt>
                <c:pt idx="10354">
                  <c:v>13.182567385564075</c:v>
                </c:pt>
                <c:pt idx="10355">
                  <c:v>13.182567385564068</c:v>
                </c:pt>
                <c:pt idx="10356">
                  <c:v>13.18256738556407</c:v>
                </c:pt>
                <c:pt idx="10357">
                  <c:v>13.121998990192024</c:v>
                </c:pt>
                <c:pt idx="10358">
                  <c:v>13.121998990192026</c:v>
                </c:pt>
                <c:pt idx="10359">
                  <c:v>13.121998990192031</c:v>
                </c:pt>
                <c:pt idx="10360">
                  <c:v>13.121998990192031</c:v>
                </c:pt>
                <c:pt idx="10361">
                  <c:v>13.121998990192029</c:v>
                </c:pt>
                <c:pt idx="10362">
                  <c:v>13.121998990192029</c:v>
                </c:pt>
                <c:pt idx="10363">
                  <c:v>13.121998990192029</c:v>
                </c:pt>
                <c:pt idx="10364">
                  <c:v>13.121998990192024</c:v>
                </c:pt>
                <c:pt idx="10365">
                  <c:v>13.12199899019202</c:v>
                </c:pt>
                <c:pt idx="10366">
                  <c:v>13.121998990192019</c:v>
                </c:pt>
                <c:pt idx="10367">
                  <c:v>13.121998990192031</c:v>
                </c:pt>
                <c:pt idx="10368">
                  <c:v>13.121998990192033</c:v>
                </c:pt>
                <c:pt idx="10369">
                  <c:v>13.121998990192028</c:v>
                </c:pt>
                <c:pt idx="10370">
                  <c:v>13.121998990192026</c:v>
                </c:pt>
                <c:pt idx="10371">
                  <c:v>13.121998990192026</c:v>
                </c:pt>
                <c:pt idx="10372">
                  <c:v>13.121998990192031</c:v>
                </c:pt>
                <c:pt idx="10373">
                  <c:v>13.121998990192028</c:v>
                </c:pt>
                <c:pt idx="10374">
                  <c:v>13.121998990192019</c:v>
                </c:pt>
                <c:pt idx="10375">
                  <c:v>13.121998990192024</c:v>
                </c:pt>
                <c:pt idx="10376">
                  <c:v>13.121998990192031</c:v>
                </c:pt>
                <c:pt idx="10377">
                  <c:v>13.121998990192031</c:v>
                </c:pt>
                <c:pt idx="10378">
                  <c:v>13.121998990192029</c:v>
                </c:pt>
                <c:pt idx="10379">
                  <c:v>13.121998990192031</c:v>
                </c:pt>
                <c:pt idx="10380">
                  <c:v>13.121998990192024</c:v>
                </c:pt>
                <c:pt idx="10381">
                  <c:v>13.121998990192026</c:v>
                </c:pt>
                <c:pt idx="10382">
                  <c:v>13.121998990192022</c:v>
                </c:pt>
                <c:pt idx="10383">
                  <c:v>13.121998990192035</c:v>
                </c:pt>
                <c:pt idx="10384">
                  <c:v>13.121998990192029</c:v>
                </c:pt>
                <c:pt idx="10385">
                  <c:v>13.121998990192026</c:v>
                </c:pt>
                <c:pt idx="10386">
                  <c:v>13.12199899019202</c:v>
                </c:pt>
                <c:pt idx="10387">
                  <c:v>13.121998990192024</c:v>
                </c:pt>
                <c:pt idx="10388">
                  <c:v>13.121998990192015</c:v>
                </c:pt>
                <c:pt idx="10389">
                  <c:v>13.121998990192035</c:v>
                </c:pt>
                <c:pt idx="10390">
                  <c:v>13.121998990192022</c:v>
                </c:pt>
                <c:pt idx="10391">
                  <c:v>13.121998990192029</c:v>
                </c:pt>
                <c:pt idx="10392">
                  <c:v>13.121998990192031</c:v>
                </c:pt>
                <c:pt idx="10393">
                  <c:v>13.121998990192029</c:v>
                </c:pt>
                <c:pt idx="10394">
                  <c:v>13.12199899019202</c:v>
                </c:pt>
                <c:pt idx="10395">
                  <c:v>13.121998990192028</c:v>
                </c:pt>
                <c:pt idx="10396">
                  <c:v>13.121998990192026</c:v>
                </c:pt>
                <c:pt idx="10397">
                  <c:v>13.121998990192033</c:v>
                </c:pt>
                <c:pt idx="10398">
                  <c:v>13.121998990192026</c:v>
                </c:pt>
                <c:pt idx="10399">
                  <c:v>13.12199899019202</c:v>
                </c:pt>
                <c:pt idx="10400">
                  <c:v>13.121998990192022</c:v>
                </c:pt>
                <c:pt idx="10401">
                  <c:v>13.12199899019202</c:v>
                </c:pt>
                <c:pt idx="10402">
                  <c:v>13.121998990192026</c:v>
                </c:pt>
                <c:pt idx="10403">
                  <c:v>13.121998990192022</c:v>
                </c:pt>
                <c:pt idx="10404">
                  <c:v>13.121998990192026</c:v>
                </c:pt>
                <c:pt idx="10405">
                  <c:v>13.121998990192026</c:v>
                </c:pt>
                <c:pt idx="10406">
                  <c:v>13.121998990192024</c:v>
                </c:pt>
                <c:pt idx="10407">
                  <c:v>13.121998990192031</c:v>
                </c:pt>
                <c:pt idx="10408">
                  <c:v>13.121998990192026</c:v>
                </c:pt>
                <c:pt idx="10409">
                  <c:v>13.121998990192026</c:v>
                </c:pt>
                <c:pt idx="10410">
                  <c:v>13.121998990192028</c:v>
                </c:pt>
                <c:pt idx="10411">
                  <c:v>13.121998990192026</c:v>
                </c:pt>
                <c:pt idx="10412">
                  <c:v>13.121998990192031</c:v>
                </c:pt>
                <c:pt idx="10413">
                  <c:v>13.12199899019202</c:v>
                </c:pt>
                <c:pt idx="10414">
                  <c:v>13.121998990192028</c:v>
                </c:pt>
                <c:pt idx="10415">
                  <c:v>13.121998990192028</c:v>
                </c:pt>
                <c:pt idx="10416">
                  <c:v>13.121998990192035</c:v>
                </c:pt>
                <c:pt idx="10417">
                  <c:v>13.121998990192029</c:v>
                </c:pt>
                <c:pt idx="10418">
                  <c:v>13.121998990192017</c:v>
                </c:pt>
                <c:pt idx="10419">
                  <c:v>13.12199899019202</c:v>
                </c:pt>
                <c:pt idx="10420">
                  <c:v>13.121998990192035</c:v>
                </c:pt>
                <c:pt idx="10421">
                  <c:v>13.12199899019202</c:v>
                </c:pt>
                <c:pt idx="10422">
                  <c:v>13.121998990192035</c:v>
                </c:pt>
                <c:pt idx="10423">
                  <c:v>13.121998990192022</c:v>
                </c:pt>
                <c:pt idx="10424">
                  <c:v>13.061708881318411</c:v>
                </c:pt>
                <c:pt idx="10425">
                  <c:v>13.061708881318406</c:v>
                </c:pt>
                <c:pt idx="10426">
                  <c:v>13.061708881318408</c:v>
                </c:pt>
                <c:pt idx="10427">
                  <c:v>13.061708881318415</c:v>
                </c:pt>
                <c:pt idx="10428">
                  <c:v>13.06170888131841</c:v>
                </c:pt>
                <c:pt idx="10429">
                  <c:v>13.06170888131841</c:v>
                </c:pt>
                <c:pt idx="10430">
                  <c:v>13.061708881318415</c:v>
                </c:pt>
                <c:pt idx="10431">
                  <c:v>13.061708881318406</c:v>
                </c:pt>
                <c:pt idx="10432">
                  <c:v>13.061708881318408</c:v>
                </c:pt>
                <c:pt idx="10433">
                  <c:v>13.061708881318401</c:v>
                </c:pt>
                <c:pt idx="10434">
                  <c:v>13.061708881318408</c:v>
                </c:pt>
                <c:pt idx="10435">
                  <c:v>13.061708881318408</c:v>
                </c:pt>
                <c:pt idx="10436">
                  <c:v>13.061708881318406</c:v>
                </c:pt>
                <c:pt idx="10437">
                  <c:v>13.061708881318404</c:v>
                </c:pt>
                <c:pt idx="10438">
                  <c:v>13.061708881318415</c:v>
                </c:pt>
                <c:pt idx="10439">
                  <c:v>13.061708881318413</c:v>
                </c:pt>
                <c:pt idx="10440">
                  <c:v>13.061708881318417</c:v>
                </c:pt>
                <c:pt idx="10441">
                  <c:v>13.061708881318417</c:v>
                </c:pt>
                <c:pt idx="10442">
                  <c:v>13.061708881318413</c:v>
                </c:pt>
                <c:pt idx="10443">
                  <c:v>13.061708881318411</c:v>
                </c:pt>
                <c:pt idx="10444">
                  <c:v>13.061708881318408</c:v>
                </c:pt>
                <c:pt idx="10445">
                  <c:v>13.061708881318408</c:v>
                </c:pt>
                <c:pt idx="10446">
                  <c:v>13.061708881318406</c:v>
                </c:pt>
                <c:pt idx="10447">
                  <c:v>13.061708881318413</c:v>
                </c:pt>
                <c:pt idx="10448">
                  <c:v>13.061708881318411</c:v>
                </c:pt>
                <c:pt idx="10449">
                  <c:v>13.061708881318415</c:v>
                </c:pt>
                <c:pt idx="10450">
                  <c:v>13.061708881318408</c:v>
                </c:pt>
                <c:pt idx="10451">
                  <c:v>13.06170888131841</c:v>
                </c:pt>
                <c:pt idx="10452">
                  <c:v>13.061708881318408</c:v>
                </c:pt>
                <c:pt idx="10453">
                  <c:v>13.061708881318411</c:v>
                </c:pt>
                <c:pt idx="10454">
                  <c:v>13.061708881318404</c:v>
                </c:pt>
                <c:pt idx="10455">
                  <c:v>13.061708881318404</c:v>
                </c:pt>
                <c:pt idx="10456">
                  <c:v>13.061708881318415</c:v>
                </c:pt>
                <c:pt idx="10457">
                  <c:v>13.06170888131841</c:v>
                </c:pt>
                <c:pt idx="10458">
                  <c:v>13.061708881318413</c:v>
                </c:pt>
                <c:pt idx="10459">
                  <c:v>13.06170888131841</c:v>
                </c:pt>
                <c:pt idx="10460">
                  <c:v>13.061708881318408</c:v>
                </c:pt>
                <c:pt idx="10461">
                  <c:v>13.061708881318415</c:v>
                </c:pt>
                <c:pt idx="10462">
                  <c:v>13.061708881318411</c:v>
                </c:pt>
                <c:pt idx="10463">
                  <c:v>13.061708881318411</c:v>
                </c:pt>
                <c:pt idx="10464">
                  <c:v>13.061708881318408</c:v>
                </c:pt>
                <c:pt idx="10465">
                  <c:v>13.061708881318406</c:v>
                </c:pt>
                <c:pt idx="10466">
                  <c:v>13.061708881318408</c:v>
                </c:pt>
                <c:pt idx="10467">
                  <c:v>13.061708881318406</c:v>
                </c:pt>
                <c:pt idx="10468">
                  <c:v>13.061708881318413</c:v>
                </c:pt>
                <c:pt idx="10469">
                  <c:v>13.061708881318403</c:v>
                </c:pt>
                <c:pt idx="10470">
                  <c:v>13.061708881318413</c:v>
                </c:pt>
                <c:pt idx="10471">
                  <c:v>13.061708881318403</c:v>
                </c:pt>
                <c:pt idx="10472">
                  <c:v>13.061708881318411</c:v>
                </c:pt>
                <c:pt idx="10473">
                  <c:v>13.061708881318417</c:v>
                </c:pt>
                <c:pt idx="10474">
                  <c:v>13.06170888131841</c:v>
                </c:pt>
                <c:pt idx="10475">
                  <c:v>13.061708881318406</c:v>
                </c:pt>
                <c:pt idx="10476">
                  <c:v>13.061708881318408</c:v>
                </c:pt>
                <c:pt idx="10477">
                  <c:v>13.061708881318406</c:v>
                </c:pt>
                <c:pt idx="10478">
                  <c:v>13.06170888131841</c:v>
                </c:pt>
                <c:pt idx="10479">
                  <c:v>13.061708881318408</c:v>
                </c:pt>
                <c:pt idx="10480">
                  <c:v>13.06170888131841</c:v>
                </c:pt>
                <c:pt idx="10481">
                  <c:v>13.061708881318411</c:v>
                </c:pt>
                <c:pt idx="10482">
                  <c:v>13.061708881318406</c:v>
                </c:pt>
                <c:pt idx="10483">
                  <c:v>13.061708881318404</c:v>
                </c:pt>
                <c:pt idx="10484">
                  <c:v>13.061708881318408</c:v>
                </c:pt>
                <c:pt idx="10485">
                  <c:v>13.06170888131841</c:v>
                </c:pt>
                <c:pt idx="10486">
                  <c:v>13.061708881318404</c:v>
                </c:pt>
                <c:pt idx="10487">
                  <c:v>13.061708881318411</c:v>
                </c:pt>
                <c:pt idx="10488">
                  <c:v>13.061708881318413</c:v>
                </c:pt>
                <c:pt idx="10489">
                  <c:v>13.061708881318406</c:v>
                </c:pt>
                <c:pt idx="10490">
                  <c:v>13.061708881318404</c:v>
                </c:pt>
                <c:pt idx="10491">
                  <c:v>13.061708881318419</c:v>
                </c:pt>
                <c:pt idx="10492">
                  <c:v>13.061708881318413</c:v>
                </c:pt>
                <c:pt idx="10493">
                  <c:v>13.061708881318406</c:v>
                </c:pt>
                <c:pt idx="10494">
                  <c:v>13.061708881318415</c:v>
                </c:pt>
                <c:pt idx="10495">
                  <c:v>13.061708881318401</c:v>
                </c:pt>
                <c:pt idx="10496">
                  <c:v>13.06170888131841</c:v>
                </c:pt>
                <c:pt idx="10497">
                  <c:v>13.061708881318415</c:v>
                </c:pt>
                <c:pt idx="10498">
                  <c:v>13.061708881318406</c:v>
                </c:pt>
                <c:pt idx="10499">
                  <c:v>13.001695780332893</c:v>
                </c:pt>
                <c:pt idx="10500">
                  <c:v>13.001695780332902</c:v>
                </c:pt>
                <c:pt idx="10501">
                  <c:v>13.001695780332888</c:v>
                </c:pt>
                <c:pt idx="10502">
                  <c:v>13.001695780332899</c:v>
                </c:pt>
                <c:pt idx="10503">
                  <c:v>13.00169578033289</c:v>
                </c:pt>
                <c:pt idx="10504">
                  <c:v>13.001695780332904</c:v>
                </c:pt>
                <c:pt idx="10505">
                  <c:v>13.001695780332899</c:v>
                </c:pt>
                <c:pt idx="10506">
                  <c:v>13.001695780332899</c:v>
                </c:pt>
                <c:pt idx="10507">
                  <c:v>13.001695780332891</c:v>
                </c:pt>
                <c:pt idx="10508">
                  <c:v>13.001695780332893</c:v>
                </c:pt>
                <c:pt idx="10509">
                  <c:v>13.001695780332897</c:v>
                </c:pt>
                <c:pt idx="10510">
                  <c:v>13.001695780332899</c:v>
                </c:pt>
                <c:pt idx="10511">
                  <c:v>13.001695780332891</c:v>
                </c:pt>
                <c:pt idx="10512">
                  <c:v>13.0016957803329</c:v>
                </c:pt>
                <c:pt idx="10513">
                  <c:v>13.001695780332902</c:v>
                </c:pt>
                <c:pt idx="10514">
                  <c:v>13.001695780332904</c:v>
                </c:pt>
                <c:pt idx="10515">
                  <c:v>13.001695780332899</c:v>
                </c:pt>
                <c:pt idx="10516">
                  <c:v>13.0016957803329</c:v>
                </c:pt>
                <c:pt idx="10517">
                  <c:v>13.001695780332893</c:v>
                </c:pt>
                <c:pt idx="10518">
                  <c:v>13.001695780332902</c:v>
                </c:pt>
                <c:pt idx="10519">
                  <c:v>13.001695780332899</c:v>
                </c:pt>
                <c:pt idx="10520">
                  <c:v>13.00169578033289</c:v>
                </c:pt>
                <c:pt idx="10521">
                  <c:v>13.001695780332891</c:v>
                </c:pt>
                <c:pt idx="10522">
                  <c:v>13.001695780332899</c:v>
                </c:pt>
                <c:pt idx="10523">
                  <c:v>13.001695780332891</c:v>
                </c:pt>
                <c:pt idx="10524">
                  <c:v>13.00169578033289</c:v>
                </c:pt>
                <c:pt idx="10525">
                  <c:v>13.001695780332899</c:v>
                </c:pt>
                <c:pt idx="10526">
                  <c:v>13.0016957803329</c:v>
                </c:pt>
                <c:pt idx="10527">
                  <c:v>13.001695780332895</c:v>
                </c:pt>
                <c:pt idx="10528">
                  <c:v>13.001695780332895</c:v>
                </c:pt>
                <c:pt idx="10529">
                  <c:v>13.001695780332897</c:v>
                </c:pt>
                <c:pt idx="10530">
                  <c:v>13.0016957803329</c:v>
                </c:pt>
                <c:pt idx="10531">
                  <c:v>13.001695780332897</c:v>
                </c:pt>
                <c:pt idx="10532">
                  <c:v>13.0016957803329</c:v>
                </c:pt>
                <c:pt idx="10533">
                  <c:v>13.001695780332909</c:v>
                </c:pt>
                <c:pt idx="10534">
                  <c:v>13.0016957803329</c:v>
                </c:pt>
                <c:pt idx="10535">
                  <c:v>13.001695780332899</c:v>
                </c:pt>
                <c:pt idx="10536">
                  <c:v>13.001695780332902</c:v>
                </c:pt>
                <c:pt idx="10537">
                  <c:v>13.0016957803329</c:v>
                </c:pt>
                <c:pt idx="10538">
                  <c:v>13.001695780332907</c:v>
                </c:pt>
                <c:pt idx="10539">
                  <c:v>13.001695780332902</c:v>
                </c:pt>
                <c:pt idx="10540">
                  <c:v>13.001695780332907</c:v>
                </c:pt>
                <c:pt idx="10541">
                  <c:v>13.00169578033289</c:v>
                </c:pt>
                <c:pt idx="10542">
                  <c:v>13.001695780332895</c:v>
                </c:pt>
                <c:pt idx="10543">
                  <c:v>13.001695780332899</c:v>
                </c:pt>
                <c:pt idx="10544">
                  <c:v>13.001695780332902</c:v>
                </c:pt>
                <c:pt idx="10545">
                  <c:v>13.001695780332906</c:v>
                </c:pt>
                <c:pt idx="10546">
                  <c:v>13.001695780332893</c:v>
                </c:pt>
                <c:pt idx="10547">
                  <c:v>13.0016957803329</c:v>
                </c:pt>
                <c:pt idx="10548">
                  <c:v>13.0016957803329</c:v>
                </c:pt>
                <c:pt idx="10549">
                  <c:v>13.001695780332895</c:v>
                </c:pt>
                <c:pt idx="10550">
                  <c:v>13.001695780332897</c:v>
                </c:pt>
                <c:pt idx="10551">
                  <c:v>13.001695780332897</c:v>
                </c:pt>
                <c:pt idx="10552">
                  <c:v>13.001695780332888</c:v>
                </c:pt>
                <c:pt idx="10553">
                  <c:v>13.001695780332895</c:v>
                </c:pt>
                <c:pt idx="10554">
                  <c:v>13.001695780332899</c:v>
                </c:pt>
                <c:pt idx="10555">
                  <c:v>13.001695780332897</c:v>
                </c:pt>
                <c:pt idx="10556">
                  <c:v>13.001695780332895</c:v>
                </c:pt>
                <c:pt idx="10557">
                  <c:v>13.001695780332897</c:v>
                </c:pt>
                <c:pt idx="10558">
                  <c:v>13.001695780332907</c:v>
                </c:pt>
                <c:pt idx="10559">
                  <c:v>13.001695780332899</c:v>
                </c:pt>
                <c:pt idx="10560">
                  <c:v>13.001695780332904</c:v>
                </c:pt>
                <c:pt idx="10561">
                  <c:v>13.001695780332895</c:v>
                </c:pt>
                <c:pt idx="10562">
                  <c:v>13.001695780332895</c:v>
                </c:pt>
                <c:pt idx="10563">
                  <c:v>13.001695780332897</c:v>
                </c:pt>
                <c:pt idx="10564">
                  <c:v>13.001695780332897</c:v>
                </c:pt>
                <c:pt idx="10565">
                  <c:v>13.001695780332902</c:v>
                </c:pt>
                <c:pt idx="10566">
                  <c:v>13.001695780332909</c:v>
                </c:pt>
                <c:pt idx="10567">
                  <c:v>13.001695780332902</c:v>
                </c:pt>
                <c:pt idx="10568">
                  <c:v>13.001695780332897</c:v>
                </c:pt>
                <c:pt idx="10569">
                  <c:v>13.001695780332902</c:v>
                </c:pt>
                <c:pt idx="10570">
                  <c:v>13.001695780332904</c:v>
                </c:pt>
                <c:pt idx="10571">
                  <c:v>13.0016957803329</c:v>
                </c:pt>
                <c:pt idx="10572">
                  <c:v>13.001695780332897</c:v>
                </c:pt>
                <c:pt idx="10573">
                  <c:v>13.001695780332899</c:v>
                </c:pt>
                <c:pt idx="10574">
                  <c:v>13.001695780332897</c:v>
                </c:pt>
                <c:pt idx="10575">
                  <c:v>13.001695780332902</c:v>
                </c:pt>
                <c:pt idx="10576">
                  <c:v>13.001695780332899</c:v>
                </c:pt>
                <c:pt idx="10577">
                  <c:v>13.001695780332895</c:v>
                </c:pt>
                <c:pt idx="10578">
                  <c:v>13.001695780332902</c:v>
                </c:pt>
                <c:pt idx="10579">
                  <c:v>13.001695780332897</c:v>
                </c:pt>
                <c:pt idx="10580">
                  <c:v>13.001695780332906</c:v>
                </c:pt>
                <c:pt idx="10581">
                  <c:v>13.001695780332904</c:v>
                </c:pt>
                <c:pt idx="10582">
                  <c:v>13.0016957803329</c:v>
                </c:pt>
                <c:pt idx="10583">
                  <c:v>13.001695780332895</c:v>
                </c:pt>
                <c:pt idx="10584">
                  <c:v>13.001695780332902</c:v>
                </c:pt>
                <c:pt idx="10585">
                  <c:v>13.001695780332902</c:v>
                </c:pt>
                <c:pt idx="10586">
                  <c:v>13.001695780332899</c:v>
                </c:pt>
                <c:pt idx="10587">
                  <c:v>13.001695780332904</c:v>
                </c:pt>
                <c:pt idx="10588">
                  <c:v>12.941958414499856</c:v>
                </c:pt>
                <c:pt idx="10589">
                  <c:v>12.941958414499862</c:v>
                </c:pt>
                <c:pt idx="10590">
                  <c:v>12.941958414499858</c:v>
                </c:pt>
                <c:pt idx="10591">
                  <c:v>12.941958414499865</c:v>
                </c:pt>
                <c:pt idx="10592">
                  <c:v>12.941958414499858</c:v>
                </c:pt>
                <c:pt idx="10593">
                  <c:v>12.941958414499862</c:v>
                </c:pt>
                <c:pt idx="10594">
                  <c:v>12.941958414499863</c:v>
                </c:pt>
                <c:pt idx="10595">
                  <c:v>12.941958414499858</c:v>
                </c:pt>
                <c:pt idx="10596">
                  <c:v>12.941958414499856</c:v>
                </c:pt>
                <c:pt idx="10597">
                  <c:v>12.941958414499855</c:v>
                </c:pt>
                <c:pt idx="10598">
                  <c:v>12.941958414499855</c:v>
                </c:pt>
                <c:pt idx="10599">
                  <c:v>12.941958414499858</c:v>
                </c:pt>
                <c:pt idx="10600">
                  <c:v>12.941958414499858</c:v>
                </c:pt>
                <c:pt idx="10601">
                  <c:v>12.941958414499862</c:v>
                </c:pt>
                <c:pt idx="10602">
                  <c:v>12.941958414499855</c:v>
                </c:pt>
                <c:pt idx="10603">
                  <c:v>12.941958414499862</c:v>
                </c:pt>
                <c:pt idx="10604">
                  <c:v>12.941958414499863</c:v>
                </c:pt>
                <c:pt idx="10605">
                  <c:v>12.941958414499858</c:v>
                </c:pt>
                <c:pt idx="10606">
                  <c:v>12.941958414499862</c:v>
                </c:pt>
                <c:pt idx="10607">
                  <c:v>12.94195841449986</c:v>
                </c:pt>
                <c:pt idx="10608">
                  <c:v>12.941958414499855</c:v>
                </c:pt>
                <c:pt idx="10609">
                  <c:v>12.941958414499858</c:v>
                </c:pt>
                <c:pt idx="10610">
                  <c:v>12.941958414499851</c:v>
                </c:pt>
                <c:pt idx="10611">
                  <c:v>12.941958414499862</c:v>
                </c:pt>
                <c:pt idx="10612">
                  <c:v>12.941958414499858</c:v>
                </c:pt>
                <c:pt idx="10613">
                  <c:v>12.941958414499863</c:v>
                </c:pt>
                <c:pt idx="10614">
                  <c:v>12.941958414499856</c:v>
                </c:pt>
                <c:pt idx="10615">
                  <c:v>12.941958414499856</c:v>
                </c:pt>
                <c:pt idx="10616">
                  <c:v>12.941958414499865</c:v>
                </c:pt>
                <c:pt idx="10617">
                  <c:v>12.941958414499855</c:v>
                </c:pt>
                <c:pt idx="10618">
                  <c:v>12.941958414499851</c:v>
                </c:pt>
                <c:pt idx="10619">
                  <c:v>12.941958414499858</c:v>
                </c:pt>
                <c:pt idx="10620">
                  <c:v>12.941958414499849</c:v>
                </c:pt>
                <c:pt idx="10621">
                  <c:v>12.941958414499855</c:v>
                </c:pt>
                <c:pt idx="10622">
                  <c:v>12.941958414499863</c:v>
                </c:pt>
                <c:pt idx="10623">
                  <c:v>12.941958414499858</c:v>
                </c:pt>
                <c:pt idx="10624">
                  <c:v>12.941958414499862</c:v>
                </c:pt>
                <c:pt idx="10625">
                  <c:v>12.941958414499862</c:v>
                </c:pt>
                <c:pt idx="10626">
                  <c:v>12.941958414499849</c:v>
                </c:pt>
                <c:pt idx="10627">
                  <c:v>12.941958414499855</c:v>
                </c:pt>
                <c:pt idx="10628">
                  <c:v>12.941958414499858</c:v>
                </c:pt>
                <c:pt idx="10629">
                  <c:v>12.941958414499849</c:v>
                </c:pt>
                <c:pt idx="10630">
                  <c:v>12.941958414499869</c:v>
                </c:pt>
                <c:pt idx="10631">
                  <c:v>12.941958414499858</c:v>
                </c:pt>
                <c:pt idx="10632">
                  <c:v>12.941958414499849</c:v>
                </c:pt>
                <c:pt idx="10633">
                  <c:v>12.941958414499856</c:v>
                </c:pt>
                <c:pt idx="10634">
                  <c:v>12.941958414499863</c:v>
                </c:pt>
                <c:pt idx="10635">
                  <c:v>12.94195841449986</c:v>
                </c:pt>
                <c:pt idx="10636">
                  <c:v>12.941958414499858</c:v>
                </c:pt>
                <c:pt idx="10637">
                  <c:v>12.941958414499855</c:v>
                </c:pt>
                <c:pt idx="10638">
                  <c:v>12.941958414499856</c:v>
                </c:pt>
                <c:pt idx="10639">
                  <c:v>12.94195841449986</c:v>
                </c:pt>
                <c:pt idx="10640">
                  <c:v>12.941958414499855</c:v>
                </c:pt>
                <c:pt idx="10641">
                  <c:v>12.941958414499856</c:v>
                </c:pt>
                <c:pt idx="10642">
                  <c:v>12.94195841449986</c:v>
                </c:pt>
                <c:pt idx="10643">
                  <c:v>12.941958414499856</c:v>
                </c:pt>
                <c:pt idx="10644">
                  <c:v>12.941958414499869</c:v>
                </c:pt>
                <c:pt idx="10645">
                  <c:v>12.941958414499862</c:v>
                </c:pt>
                <c:pt idx="10646">
                  <c:v>12.941958414499849</c:v>
                </c:pt>
                <c:pt idx="10647">
                  <c:v>12.941958414499862</c:v>
                </c:pt>
                <c:pt idx="10648">
                  <c:v>12.941958414499858</c:v>
                </c:pt>
                <c:pt idx="10649">
                  <c:v>12.941958414499856</c:v>
                </c:pt>
                <c:pt idx="10650">
                  <c:v>12.941958414499855</c:v>
                </c:pt>
                <c:pt idx="10651">
                  <c:v>12.941958414499855</c:v>
                </c:pt>
                <c:pt idx="10652">
                  <c:v>12.941958414499853</c:v>
                </c:pt>
                <c:pt idx="10653">
                  <c:v>12.941958414499855</c:v>
                </c:pt>
                <c:pt idx="10654">
                  <c:v>12.941958414499863</c:v>
                </c:pt>
                <c:pt idx="10655">
                  <c:v>12.94195841449986</c:v>
                </c:pt>
                <c:pt idx="10656">
                  <c:v>12.941958414499865</c:v>
                </c:pt>
                <c:pt idx="10657">
                  <c:v>12.941958414499858</c:v>
                </c:pt>
                <c:pt idx="10658">
                  <c:v>12.94195841449986</c:v>
                </c:pt>
                <c:pt idx="10659">
                  <c:v>12.941958414499856</c:v>
                </c:pt>
                <c:pt idx="10660">
                  <c:v>12.941958414499856</c:v>
                </c:pt>
                <c:pt idx="10661">
                  <c:v>12.941958414499856</c:v>
                </c:pt>
                <c:pt idx="10662">
                  <c:v>12.941958414499856</c:v>
                </c:pt>
                <c:pt idx="10663">
                  <c:v>12.941958414499862</c:v>
                </c:pt>
                <c:pt idx="10664">
                  <c:v>12.941958414499853</c:v>
                </c:pt>
                <c:pt idx="10665">
                  <c:v>12.941958414499856</c:v>
                </c:pt>
                <c:pt idx="10666">
                  <c:v>12.882495516931346</c:v>
                </c:pt>
                <c:pt idx="10667">
                  <c:v>12.882495516931337</c:v>
                </c:pt>
                <c:pt idx="10668">
                  <c:v>12.882495516931339</c:v>
                </c:pt>
                <c:pt idx="10669">
                  <c:v>12.882495516931339</c:v>
                </c:pt>
                <c:pt idx="10670">
                  <c:v>12.882495516931339</c:v>
                </c:pt>
                <c:pt idx="10671">
                  <c:v>12.882495516931344</c:v>
                </c:pt>
                <c:pt idx="10672">
                  <c:v>12.882495516931336</c:v>
                </c:pt>
                <c:pt idx="10673">
                  <c:v>12.88249551693133</c:v>
                </c:pt>
                <c:pt idx="10674">
                  <c:v>12.882495516931341</c:v>
                </c:pt>
                <c:pt idx="10675">
                  <c:v>12.882495516931339</c:v>
                </c:pt>
                <c:pt idx="10676">
                  <c:v>12.882495516931341</c:v>
                </c:pt>
                <c:pt idx="10677">
                  <c:v>12.882495516931339</c:v>
                </c:pt>
                <c:pt idx="10678">
                  <c:v>12.882495516931336</c:v>
                </c:pt>
                <c:pt idx="10679">
                  <c:v>12.882495516931332</c:v>
                </c:pt>
                <c:pt idx="10680">
                  <c:v>12.882495516931334</c:v>
                </c:pt>
                <c:pt idx="10681">
                  <c:v>12.882495516931336</c:v>
                </c:pt>
                <c:pt idx="10682">
                  <c:v>12.882495516931337</c:v>
                </c:pt>
                <c:pt idx="10683">
                  <c:v>12.882495516931339</c:v>
                </c:pt>
                <c:pt idx="10684">
                  <c:v>12.882495516931337</c:v>
                </c:pt>
                <c:pt idx="10685">
                  <c:v>12.882495516931334</c:v>
                </c:pt>
                <c:pt idx="10686">
                  <c:v>12.882495516931346</c:v>
                </c:pt>
                <c:pt idx="10687">
                  <c:v>12.88249551693133</c:v>
                </c:pt>
                <c:pt idx="10688">
                  <c:v>12.882495516931339</c:v>
                </c:pt>
                <c:pt idx="10689">
                  <c:v>12.882495516931336</c:v>
                </c:pt>
                <c:pt idx="10690">
                  <c:v>12.882495516931339</c:v>
                </c:pt>
                <c:pt idx="10691">
                  <c:v>12.882495516931348</c:v>
                </c:pt>
                <c:pt idx="10692">
                  <c:v>12.882495516931346</c:v>
                </c:pt>
                <c:pt idx="10693">
                  <c:v>12.882495516931341</c:v>
                </c:pt>
                <c:pt idx="10694">
                  <c:v>12.882495516931341</c:v>
                </c:pt>
                <c:pt idx="10695">
                  <c:v>12.882495516931344</c:v>
                </c:pt>
                <c:pt idx="10696">
                  <c:v>12.882495516931334</c:v>
                </c:pt>
                <c:pt idx="10697">
                  <c:v>12.882495516931339</c:v>
                </c:pt>
                <c:pt idx="10698">
                  <c:v>12.882495516931346</c:v>
                </c:pt>
                <c:pt idx="10699">
                  <c:v>12.882495516931336</c:v>
                </c:pt>
                <c:pt idx="10700">
                  <c:v>12.882495516931337</c:v>
                </c:pt>
                <c:pt idx="10701">
                  <c:v>12.882495516931339</c:v>
                </c:pt>
                <c:pt idx="10702">
                  <c:v>12.882495516931334</c:v>
                </c:pt>
                <c:pt idx="10703">
                  <c:v>12.882495516931341</c:v>
                </c:pt>
                <c:pt idx="10704">
                  <c:v>12.882495516931334</c:v>
                </c:pt>
                <c:pt idx="10705">
                  <c:v>12.882495516931339</c:v>
                </c:pt>
                <c:pt idx="10706">
                  <c:v>12.882495516931339</c:v>
                </c:pt>
                <c:pt idx="10707">
                  <c:v>12.882495516931341</c:v>
                </c:pt>
                <c:pt idx="10708">
                  <c:v>12.882495516931336</c:v>
                </c:pt>
                <c:pt idx="10709">
                  <c:v>12.88249551693135</c:v>
                </c:pt>
                <c:pt idx="10710">
                  <c:v>12.882495516931337</c:v>
                </c:pt>
                <c:pt idx="10711">
                  <c:v>12.882495516931343</c:v>
                </c:pt>
                <c:pt idx="10712">
                  <c:v>12.882495516931334</c:v>
                </c:pt>
                <c:pt idx="10713">
                  <c:v>12.882495516931334</c:v>
                </c:pt>
                <c:pt idx="10714">
                  <c:v>12.882495516931336</c:v>
                </c:pt>
                <c:pt idx="10715">
                  <c:v>12.882495516931337</c:v>
                </c:pt>
                <c:pt idx="10716">
                  <c:v>12.882495516931334</c:v>
                </c:pt>
                <c:pt idx="10717">
                  <c:v>12.88249551693133</c:v>
                </c:pt>
                <c:pt idx="10718">
                  <c:v>12.882495516931337</c:v>
                </c:pt>
                <c:pt idx="10719">
                  <c:v>12.882495516931343</c:v>
                </c:pt>
                <c:pt idx="10720">
                  <c:v>12.882495516931336</c:v>
                </c:pt>
                <c:pt idx="10721">
                  <c:v>12.882495516931334</c:v>
                </c:pt>
                <c:pt idx="10722">
                  <c:v>12.882495516931334</c:v>
                </c:pt>
                <c:pt idx="10723">
                  <c:v>12.882495516931332</c:v>
                </c:pt>
                <c:pt idx="10724">
                  <c:v>12.882495516931336</c:v>
                </c:pt>
                <c:pt idx="10725">
                  <c:v>12.882495516931344</c:v>
                </c:pt>
                <c:pt idx="10726">
                  <c:v>12.88249551693133</c:v>
                </c:pt>
                <c:pt idx="10727">
                  <c:v>12.882495516931339</c:v>
                </c:pt>
                <c:pt idx="10728">
                  <c:v>12.882495516931339</c:v>
                </c:pt>
                <c:pt idx="10729">
                  <c:v>12.882495516931341</c:v>
                </c:pt>
                <c:pt idx="10730">
                  <c:v>12.882495516931336</c:v>
                </c:pt>
                <c:pt idx="10731">
                  <c:v>12.882495516931339</c:v>
                </c:pt>
                <c:pt idx="10732">
                  <c:v>12.882495516931334</c:v>
                </c:pt>
                <c:pt idx="10733">
                  <c:v>12.882495516931346</c:v>
                </c:pt>
                <c:pt idx="10734">
                  <c:v>12.882495516931336</c:v>
                </c:pt>
                <c:pt idx="10735">
                  <c:v>12.882495516931344</c:v>
                </c:pt>
                <c:pt idx="10736">
                  <c:v>12.882495516931339</c:v>
                </c:pt>
                <c:pt idx="10737">
                  <c:v>12.882495516931336</c:v>
                </c:pt>
                <c:pt idx="10738">
                  <c:v>12.882495516931336</c:v>
                </c:pt>
                <c:pt idx="10739">
                  <c:v>12.882495516931336</c:v>
                </c:pt>
                <c:pt idx="10740">
                  <c:v>12.882495516931346</c:v>
                </c:pt>
                <c:pt idx="10741">
                  <c:v>12.882495516931339</c:v>
                </c:pt>
                <c:pt idx="10742">
                  <c:v>12.882495516931332</c:v>
                </c:pt>
                <c:pt idx="10743">
                  <c:v>12.882495516931334</c:v>
                </c:pt>
                <c:pt idx="10744">
                  <c:v>12.882495516931341</c:v>
                </c:pt>
                <c:pt idx="10745">
                  <c:v>12.882495516931341</c:v>
                </c:pt>
                <c:pt idx="10746">
                  <c:v>12.882495516931336</c:v>
                </c:pt>
                <c:pt idx="10747">
                  <c:v>12.88249551693133</c:v>
                </c:pt>
                <c:pt idx="10748">
                  <c:v>12.88249551693133</c:v>
                </c:pt>
                <c:pt idx="10749">
                  <c:v>12.882495516931343</c:v>
                </c:pt>
                <c:pt idx="10750">
                  <c:v>12.882495516931348</c:v>
                </c:pt>
                <c:pt idx="10751">
                  <c:v>12.882495516931339</c:v>
                </c:pt>
                <c:pt idx="10752">
                  <c:v>12.823305826560212</c:v>
                </c:pt>
                <c:pt idx="10753">
                  <c:v>12.823305826560214</c:v>
                </c:pt>
                <c:pt idx="10754">
                  <c:v>12.823305826560217</c:v>
                </c:pt>
                <c:pt idx="10755">
                  <c:v>12.823305826560219</c:v>
                </c:pt>
                <c:pt idx="10756">
                  <c:v>12.823305826560212</c:v>
                </c:pt>
                <c:pt idx="10757">
                  <c:v>12.823305826560217</c:v>
                </c:pt>
                <c:pt idx="10758">
                  <c:v>12.823305826560212</c:v>
                </c:pt>
                <c:pt idx="10759">
                  <c:v>12.823305826560217</c:v>
                </c:pt>
                <c:pt idx="10760">
                  <c:v>12.823305826560217</c:v>
                </c:pt>
                <c:pt idx="10761">
                  <c:v>12.823305826560214</c:v>
                </c:pt>
                <c:pt idx="10762">
                  <c:v>12.823305826560212</c:v>
                </c:pt>
                <c:pt idx="10763">
                  <c:v>12.823305826560212</c:v>
                </c:pt>
                <c:pt idx="10764">
                  <c:v>12.823305826560215</c:v>
                </c:pt>
                <c:pt idx="10765">
                  <c:v>12.823305826560214</c:v>
                </c:pt>
                <c:pt idx="10766">
                  <c:v>12.823305826560206</c:v>
                </c:pt>
                <c:pt idx="10767">
                  <c:v>12.823305826560214</c:v>
                </c:pt>
                <c:pt idx="10768">
                  <c:v>12.823305826560212</c:v>
                </c:pt>
                <c:pt idx="10769">
                  <c:v>12.823305826560214</c:v>
                </c:pt>
                <c:pt idx="10770">
                  <c:v>12.823305826560228</c:v>
                </c:pt>
                <c:pt idx="10771">
                  <c:v>12.823305826560226</c:v>
                </c:pt>
                <c:pt idx="10772">
                  <c:v>12.82330582656021</c:v>
                </c:pt>
                <c:pt idx="10773">
                  <c:v>12.823305826560212</c:v>
                </c:pt>
                <c:pt idx="10774">
                  <c:v>12.823305826560208</c:v>
                </c:pt>
                <c:pt idx="10775">
                  <c:v>12.823305826560226</c:v>
                </c:pt>
                <c:pt idx="10776">
                  <c:v>12.82330582656021</c:v>
                </c:pt>
                <c:pt idx="10777">
                  <c:v>12.823305826560217</c:v>
                </c:pt>
                <c:pt idx="10778">
                  <c:v>12.823305826560215</c:v>
                </c:pt>
                <c:pt idx="10779">
                  <c:v>12.823305826560217</c:v>
                </c:pt>
                <c:pt idx="10780">
                  <c:v>12.823305826560217</c:v>
                </c:pt>
                <c:pt idx="10781">
                  <c:v>12.823305826560212</c:v>
                </c:pt>
                <c:pt idx="10782">
                  <c:v>12.823305826560215</c:v>
                </c:pt>
                <c:pt idx="10783">
                  <c:v>12.823305826560203</c:v>
                </c:pt>
                <c:pt idx="10784">
                  <c:v>12.823305826560212</c:v>
                </c:pt>
                <c:pt idx="10785">
                  <c:v>12.823305826560214</c:v>
                </c:pt>
                <c:pt idx="10786">
                  <c:v>12.82330582656021</c:v>
                </c:pt>
                <c:pt idx="10787">
                  <c:v>12.823305826560214</c:v>
                </c:pt>
                <c:pt idx="10788">
                  <c:v>12.823305826560212</c:v>
                </c:pt>
                <c:pt idx="10789">
                  <c:v>12.823305826560217</c:v>
                </c:pt>
                <c:pt idx="10790">
                  <c:v>12.823305826560214</c:v>
                </c:pt>
                <c:pt idx="10791">
                  <c:v>12.823305826560221</c:v>
                </c:pt>
                <c:pt idx="10792">
                  <c:v>12.823305826560214</c:v>
                </c:pt>
                <c:pt idx="10793">
                  <c:v>12.82330582656021</c:v>
                </c:pt>
                <c:pt idx="10794">
                  <c:v>12.823305826560212</c:v>
                </c:pt>
                <c:pt idx="10795">
                  <c:v>12.823305826560206</c:v>
                </c:pt>
                <c:pt idx="10796">
                  <c:v>12.823305826560215</c:v>
                </c:pt>
                <c:pt idx="10797">
                  <c:v>12.823305826560206</c:v>
                </c:pt>
                <c:pt idx="10798">
                  <c:v>12.823305826560219</c:v>
                </c:pt>
                <c:pt idx="10799">
                  <c:v>12.823305826560217</c:v>
                </c:pt>
                <c:pt idx="10800">
                  <c:v>12.82330582656021</c:v>
                </c:pt>
                <c:pt idx="10801">
                  <c:v>12.823305826560214</c:v>
                </c:pt>
                <c:pt idx="10802">
                  <c:v>12.82330582656021</c:v>
                </c:pt>
                <c:pt idx="10803">
                  <c:v>12.823305826560222</c:v>
                </c:pt>
                <c:pt idx="10804">
                  <c:v>12.82330582656021</c:v>
                </c:pt>
                <c:pt idx="10805">
                  <c:v>12.823305826560221</c:v>
                </c:pt>
                <c:pt idx="10806">
                  <c:v>12.823305826560217</c:v>
                </c:pt>
                <c:pt idx="10807">
                  <c:v>12.823305826560219</c:v>
                </c:pt>
                <c:pt idx="10808">
                  <c:v>12.823305826560217</c:v>
                </c:pt>
                <c:pt idx="10809">
                  <c:v>12.823305826560222</c:v>
                </c:pt>
                <c:pt idx="10810">
                  <c:v>12.823305826560217</c:v>
                </c:pt>
                <c:pt idx="10811">
                  <c:v>12.823305826560222</c:v>
                </c:pt>
                <c:pt idx="10812">
                  <c:v>12.82330582656021</c:v>
                </c:pt>
                <c:pt idx="10813">
                  <c:v>12.823305826560214</c:v>
                </c:pt>
                <c:pt idx="10814">
                  <c:v>12.823305826560222</c:v>
                </c:pt>
                <c:pt idx="10815">
                  <c:v>12.82330582656021</c:v>
                </c:pt>
                <c:pt idx="10816">
                  <c:v>12.823305826560214</c:v>
                </c:pt>
                <c:pt idx="10817">
                  <c:v>12.823305826560217</c:v>
                </c:pt>
                <c:pt idx="10818">
                  <c:v>12.823305826560221</c:v>
                </c:pt>
                <c:pt idx="10819">
                  <c:v>12.823305826560212</c:v>
                </c:pt>
                <c:pt idx="10820">
                  <c:v>12.823305826560224</c:v>
                </c:pt>
                <c:pt idx="10821">
                  <c:v>12.823305826560222</c:v>
                </c:pt>
                <c:pt idx="10822">
                  <c:v>12.823305826560217</c:v>
                </c:pt>
                <c:pt idx="10823">
                  <c:v>12.823305826560219</c:v>
                </c:pt>
                <c:pt idx="10824">
                  <c:v>12.823305826560208</c:v>
                </c:pt>
                <c:pt idx="10825">
                  <c:v>12.82330582656021</c:v>
                </c:pt>
                <c:pt idx="10826">
                  <c:v>12.823305826560208</c:v>
                </c:pt>
                <c:pt idx="10827">
                  <c:v>12.823305826560212</c:v>
                </c:pt>
                <c:pt idx="10828">
                  <c:v>12.823305826560214</c:v>
                </c:pt>
                <c:pt idx="10829">
                  <c:v>12.823305826560208</c:v>
                </c:pt>
                <c:pt idx="10830">
                  <c:v>12.823305826560224</c:v>
                </c:pt>
                <c:pt idx="10831">
                  <c:v>12.823305826560219</c:v>
                </c:pt>
                <c:pt idx="10832">
                  <c:v>12.823305826560221</c:v>
                </c:pt>
                <c:pt idx="10833">
                  <c:v>12.823305826560212</c:v>
                </c:pt>
                <c:pt idx="10834">
                  <c:v>12.823305826560221</c:v>
                </c:pt>
                <c:pt idx="10835">
                  <c:v>12.823305826560212</c:v>
                </c:pt>
                <c:pt idx="10836">
                  <c:v>12.823305826560215</c:v>
                </c:pt>
                <c:pt idx="10837">
                  <c:v>12.823305826560217</c:v>
                </c:pt>
                <c:pt idx="10838">
                  <c:v>12.764388088113435</c:v>
                </c:pt>
                <c:pt idx="10839">
                  <c:v>12.764388088113432</c:v>
                </c:pt>
                <c:pt idx="10840">
                  <c:v>12.764388088113442</c:v>
                </c:pt>
                <c:pt idx="10841">
                  <c:v>12.764388088113428</c:v>
                </c:pt>
                <c:pt idx="10842">
                  <c:v>12.764388088113444</c:v>
                </c:pt>
                <c:pt idx="10843">
                  <c:v>12.764388088113446</c:v>
                </c:pt>
                <c:pt idx="10844">
                  <c:v>12.764388088113437</c:v>
                </c:pt>
                <c:pt idx="10845">
                  <c:v>12.76438808811344</c:v>
                </c:pt>
                <c:pt idx="10846">
                  <c:v>12.764388088113435</c:v>
                </c:pt>
                <c:pt idx="10847">
                  <c:v>12.764388088113439</c:v>
                </c:pt>
                <c:pt idx="10848">
                  <c:v>12.764388088113444</c:v>
                </c:pt>
                <c:pt idx="10849">
                  <c:v>12.764388088113435</c:v>
                </c:pt>
                <c:pt idx="10850">
                  <c:v>12.764388088113437</c:v>
                </c:pt>
                <c:pt idx="10851">
                  <c:v>12.764388088113439</c:v>
                </c:pt>
                <c:pt idx="10852">
                  <c:v>12.764388088113439</c:v>
                </c:pt>
                <c:pt idx="10853">
                  <c:v>12.764388088113442</c:v>
                </c:pt>
                <c:pt idx="10854">
                  <c:v>12.764388088113449</c:v>
                </c:pt>
                <c:pt idx="10855">
                  <c:v>12.764388088113433</c:v>
                </c:pt>
                <c:pt idx="10856">
                  <c:v>12.764388088113442</c:v>
                </c:pt>
                <c:pt idx="10857">
                  <c:v>12.764388088113444</c:v>
                </c:pt>
                <c:pt idx="10858">
                  <c:v>12.764388088113449</c:v>
                </c:pt>
                <c:pt idx="10859">
                  <c:v>12.764388088113439</c:v>
                </c:pt>
                <c:pt idx="10860">
                  <c:v>12.76438808811344</c:v>
                </c:pt>
                <c:pt idx="10861">
                  <c:v>12.764388088113446</c:v>
                </c:pt>
                <c:pt idx="10862">
                  <c:v>12.764388088113437</c:v>
                </c:pt>
                <c:pt idx="10863">
                  <c:v>12.764388088113439</c:v>
                </c:pt>
                <c:pt idx="10864">
                  <c:v>12.764388088113435</c:v>
                </c:pt>
                <c:pt idx="10865">
                  <c:v>12.764388088113439</c:v>
                </c:pt>
                <c:pt idx="10866">
                  <c:v>12.764388088113439</c:v>
                </c:pt>
                <c:pt idx="10867">
                  <c:v>12.76438808811344</c:v>
                </c:pt>
                <c:pt idx="10868">
                  <c:v>12.76438808811344</c:v>
                </c:pt>
                <c:pt idx="10869">
                  <c:v>12.764388088113442</c:v>
                </c:pt>
                <c:pt idx="10870">
                  <c:v>12.764388088113439</c:v>
                </c:pt>
                <c:pt idx="10871">
                  <c:v>12.764388088113437</c:v>
                </c:pt>
                <c:pt idx="10872">
                  <c:v>12.76438808811344</c:v>
                </c:pt>
                <c:pt idx="10873">
                  <c:v>12.764388088113442</c:v>
                </c:pt>
                <c:pt idx="10874">
                  <c:v>12.764388088113442</c:v>
                </c:pt>
                <c:pt idx="10875">
                  <c:v>12.764388088113439</c:v>
                </c:pt>
                <c:pt idx="10876">
                  <c:v>12.764388088113444</c:v>
                </c:pt>
                <c:pt idx="10877">
                  <c:v>12.76438808811344</c:v>
                </c:pt>
                <c:pt idx="10878">
                  <c:v>12.764388088113432</c:v>
                </c:pt>
                <c:pt idx="10879">
                  <c:v>12.764388088113432</c:v>
                </c:pt>
                <c:pt idx="10880">
                  <c:v>12.764388088113439</c:v>
                </c:pt>
                <c:pt idx="10881">
                  <c:v>12.764388088113442</c:v>
                </c:pt>
                <c:pt idx="10882">
                  <c:v>12.76438808811344</c:v>
                </c:pt>
                <c:pt idx="10883">
                  <c:v>12.764388088113439</c:v>
                </c:pt>
                <c:pt idx="10884">
                  <c:v>12.76438808811344</c:v>
                </c:pt>
                <c:pt idx="10885">
                  <c:v>12.764388088113435</c:v>
                </c:pt>
                <c:pt idx="10886">
                  <c:v>12.764388088113439</c:v>
                </c:pt>
                <c:pt idx="10887">
                  <c:v>12.764388088113439</c:v>
                </c:pt>
                <c:pt idx="10888">
                  <c:v>12.764388088113437</c:v>
                </c:pt>
                <c:pt idx="10889">
                  <c:v>12.764388088113437</c:v>
                </c:pt>
                <c:pt idx="10890">
                  <c:v>12.764388088113451</c:v>
                </c:pt>
                <c:pt idx="10891">
                  <c:v>12.764388088113442</c:v>
                </c:pt>
                <c:pt idx="10892">
                  <c:v>12.764388088113432</c:v>
                </c:pt>
                <c:pt idx="10893">
                  <c:v>12.764388088113446</c:v>
                </c:pt>
                <c:pt idx="10894">
                  <c:v>12.764388088113437</c:v>
                </c:pt>
                <c:pt idx="10895">
                  <c:v>12.764388088113435</c:v>
                </c:pt>
                <c:pt idx="10896">
                  <c:v>12.764388088113433</c:v>
                </c:pt>
                <c:pt idx="10897">
                  <c:v>12.764388088113437</c:v>
                </c:pt>
                <c:pt idx="10898">
                  <c:v>12.764388088113439</c:v>
                </c:pt>
                <c:pt idx="10899">
                  <c:v>12.764388088113444</c:v>
                </c:pt>
                <c:pt idx="10900">
                  <c:v>12.764388088113433</c:v>
                </c:pt>
                <c:pt idx="10901">
                  <c:v>12.764388088113449</c:v>
                </c:pt>
                <c:pt idx="10902">
                  <c:v>12.764388088113442</c:v>
                </c:pt>
                <c:pt idx="10903">
                  <c:v>12.764388088113442</c:v>
                </c:pt>
                <c:pt idx="10904">
                  <c:v>12.764388088113446</c:v>
                </c:pt>
                <c:pt idx="10905">
                  <c:v>12.705741052085418</c:v>
                </c:pt>
                <c:pt idx="10906">
                  <c:v>12.705741052085422</c:v>
                </c:pt>
                <c:pt idx="10907">
                  <c:v>12.705741052085417</c:v>
                </c:pt>
                <c:pt idx="10908">
                  <c:v>12.705741052085427</c:v>
                </c:pt>
                <c:pt idx="10909">
                  <c:v>12.705741052085415</c:v>
                </c:pt>
                <c:pt idx="10910">
                  <c:v>12.705741052085413</c:v>
                </c:pt>
                <c:pt idx="10911">
                  <c:v>12.705741052085413</c:v>
                </c:pt>
                <c:pt idx="10912">
                  <c:v>12.705741052085413</c:v>
                </c:pt>
                <c:pt idx="10913">
                  <c:v>12.705741052085411</c:v>
                </c:pt>
                <c:pt idx="10914">
                  <c:v>12.705741052085424</c:v>
                </c:pt>
                <c:pt idx="10915">
                  <c:v>12.705741052085431</c:v>
                </c:pt>
                <c:pt idx="10916">
                  <c:v>12.705741052085429</c:v>
                </c:pt>
                <c:pt idx="10917">
                  <c:v>12.70574105208542</c:v>
                </c:pt>
                <c:pt idx="10918">
                  <c:v>12.705741052085422</c:v>
                </c:pt>
                <c:pt idx="10919">
                  <c:v>12.705741052085424</c:v>
                </c:pt>
                <c:pt idx="10920">
                  <c:v>12.705741052085418</c:v>
                </c:pt>
                <c:pt idx="10921">
                  <c:v>12.705741052085411</c:v>
                </c:pt>
                <c:pt idx="10922">
                  <c:v>12.705741052085422</c:v>
                </c:pt>
                <c:pt idx="10923">
                  <c:v>12.705741052085415</c:v>
                </c:pt>
                <c:pt idx="10924">
                  <c:v>12.70574105208542</c:v>
                </c:pt>
                <c:pt idx="10925">
                  <c:v>12.705741052085425</c:v>
                </c:pt>
                <c:pt idx="10926">
                  <c:v>12.705741052085415</c:v>
                </c:pt>
                <c:pt idx="10927">
                  <c:v>12.705741052085415</c:v>
                </c:pt>
                <c:pt idx="10928">
                  <c:v>12.705741052085415</c:v>
                </c:pt>
                <c:pt idx="10929">
                  <c:v>12.705741052085422</c:v>
                </c:pt>
                <c:pt idx="10930">
                  <c:v>12.705741052085413</c:v>
                </c:pt>
                <c:pt idx="10931">
                  <c:v>12.705741052085413</c:v>
                </c:pt>
                <c:pt idx="10932">
                  <c:v>12.705741052085431</c:v>
                </c:pt>
                <c:pt idx="10933">
                  <c:v>12.705741052085424</c:v>
                </c:pt>
                <c:pt idx="10934">
                  <c:v>12.705741052085409</c:v>
                </c:pt>
                <c:pt idx="10935">
                  <c:v>12.705741052085411</c:v>
                </c:pt>
                <c:pt idx="10936">
                  <c:v>12.705741052085413</c:v>
                </c:pt>
                <c:pt idx="10937">
                  <c:v>12.705741052085415</c:v>
                </c:pt>
                <c:pt idx="10938">
                  <c:v>12.705741052085413</c:v>
                </c:pt>
                <c:pt idx="10939">
                  <c:v>12.705741052085424</c:v>
                </c:pt>
                <c:pt idx="10940">
                  <c:v>12.705741052085417</c:v>
                </c:pt>
                <c:pt idx="10941">
                  <c:v>12.705741052085415</c:v>
                </c:pt>
                <c:pt idx="10942">
                  <c:v>12.705741052085425</c:v>
                </c:pt>
                <c:pt idx="10943">
                  <c:v>12.705741052085418</c:v>
                </c:pt>
                <c:pt idx="10944">
                  <c:v>12.705741052085418</c:v>
                </c:pt>
                <c:pt idx="10945">
                  <c:v>12.705741052085424</c:v>
                </c:pt>
                <c:pt idx="10946">
                  <c:v>12.705741052085415</c:v>
                </c:pt>
                <c:pt idx="10947">
                  <c:v>12.70574105208542</c:v>
                </c:pt>
                <c:pt idx="10948">
                  <c:v>12.705741052085422</c:v>
                </c:pt>
                <c:pt idx="10949">
                  <c:v>12.70574105208542</c:v>
                </c:pt>
                <c:pt idx="10950">
                  <c:v>12.705741052085413</c:v>
                </c:pt>
                <c:pt idx="10951">
                  <c:v>12.705741052085424</c:v>
                </c:pt>
                <c:pt idx="10952">
                  <c:v>12.705741052085411</c:v>
                </c:pt>
                <c:pt idx="10953">
                  <c:v>12.705741052085422</c:v>
                </c:pt>
                <c:pt idx="10954">
                  <c:v>12.70574105208542</c:v>
                </c:pt>
                <c:pt idx="10955">
                  <c:v>12.705741052085431</c:v>
                </c:pt>
                <c:pt idx="10956">
                  <c:v>12.705741052085415</c:v>
                </c:pt>
                <c:pt idx="10957">
                  <c:v>12.70574105208542</c:v>
                </c:pt>
                <c:pt idx="10958">
                  <c:v>12.705741052085424</c:v>
                </c:pt>
                <c:pt idx="10959">
                  <c:v>12.705741052085424</c:v>
                </c:pt>
                <c:pt idx="10960">
                  <c:v>12.705741052085415</c:v>
                </c:pt>
                <c:pt idx="10961">
                  <c:v>12.705741052085429</c:v>
                </c:pt>
                <c:pt idx="10962">
                  <c:v>12.705741052085417</c:v>
                </c:pt>
                <c:pt idx="10963">
                  <c:v>12.705741052085418</c:v>
                </c:pt>
                <c:pt idx="10964">
                  <c:v>12.705741052085424</c:v>
                </c:pt>
                <c:pt idx="10965">
                  <c:v>12.705741052085422</c:v>
                </c:pt>
                <c:pt idx="10966">
                  <c:v>12.705741052085425</c:v>
                </c:pt>
                <c:pt idx="10967">
                  <c:v>12.705741052085417</c:v>
                </c:pt>
                <c:pt idx="10968">
                  <c:v>12.705741052085413</c:v>
                </c:pt>
                <c:pt idx="10969">
                  <c:v>12.705741052085422</c:v>
                </c:pt>
                <c:pt idx="10970">
                  <c:v>12.705741052085413</c:v>
                </c:pt>
                <c:pt idx="10971">
                  <c:v>12.705741052085427</c:v>
                </c:pt>
                <c:pt idx="10972">
                  <c:v>12.70574105208542</c:v>
                </c:pt>
                <c:pt idx="10973">
                  <c:v>12.705741052085418</c:v>
                </c:pt>
                <c:pt idx="10974">
                  <c:v>12.705741052085425</c:v>
                </c:pt>
                <c:pt idx="10975">
                  <c:v>12.705741052085422</c:v>
                </c:pt>
                <c:pt idx="10976">
                  <c:v>12.705741052085418</c:v>
                </c:pt>
                <c:pt idx="10977">
                  <c:v>12.705741052085427</c:v>
                </c:pt>
                <c:pt idx="10978">
                  <c:v>12.705741052085417</c:v>
                </c:pt>
                <c:pt idx="10979">
                  <c:v>12.705741052085424</c:v>
                </c:pt>
                <c:pt idx="10980">
                  <c:v>12.705741052085417</c:v>
                </c:pt>
                <c:pt idx="10981">
                  <c:v>12.705741052085413</c:v>
                </c:pt>
                <c:pt idx="10982">
                  <c:v>12.705741052085418</c:v>
                </c:pt>
                <c:pt idx="10983">
                  <c:v>12.705741052085418</c:v>
                </c:pt>
                <c:pt idx="10984">
                  <c:v>12.647363474711522</c:v>
                </c:pt>
                <c:pt idx="10985">
                  <c:v>12.647363474711517</c:v>
                </c:pt>
                <c:pt idx="10986">
                  <c:v>12.647363474711511</c:v>
                </c:pt>
                <c:pt idx="10987">
                  <c:v>12.647363474711524</c:v>
                </c:pt>
                <c:pt idx="10988">
                  <c:v>12.647363474711517</c:v>
                </c:pt>
                <c:pt idx="10989">
                  <c:v>12.647363474711518</c:v>
                </c:pt>
                <c:pt idx="10990">
                  <c:v>12.647363474711508</c:v>
                </c:pt>
                <c:pt idx="10991">
                  <c:v>12.647363474711517</c:v>
                </c:pt>
                <c:pt idx="10992">
                  <c:v>12.647363474711518</c:v>
                </c:pt>
                <c:pt idx="10993">
                  <c:v>12.647363474711518</c:v>
                </c:pt>
                <c:pt idx="10994">
                  <c:v>12.647363474711522</c:v>
                </c:pt>
                <c:pt idx="10995">
                  <c:v>12.647363474711518</c:v>
                </c:pt>
                <c:pt idx="10996">
                  <c:v>12.64736347471152</c:v>
                </c:pt>
                <c:pt idx="10997">
                  <c:v>12.647363474711511</c:v>
                </c:pt>
                <c:pt idx="10998">
                  <c:v>12.647363474711513</c:v>
                </c:pt>
                <c:pt idx="10999">
                  <c:v>12.647363474711515</c:v>
                </c:pt>
                <c:pt idx="11000">
                  <c:v>12.647363474711517</c:v>
                </c:pt>
                <c:pt idx="11001">
                  <c:v>12.647363474711515</c:v>
                </c:pt>
                <c:pt idx="11002">
                  <c:v>12.647363474711517</c:v>
                </c:pt>
                <c:pt idx="11003">
                  <c:v>12.64736347471152</c:v>
                </c:pt>
                <c:pt idx="11004">
                  <c:v>12.647363474711513</c:v>
                </c:pt>
                <c:pt idx="11005">
                  <c:v>12.647363474711524</c:v>
                </c:pt>
                <c:pt idx="11006">
                  <c:v>12.647363474711522</c:v>
                </c:pt>
                <c:pt idx="11007">
                  <c:v>12.647363474711511</c:v>
                </c:pt>
                <c:pt idx="11008">
                  <c:v>12.647363474711524</c:v>
                </c:pt>
                <c:pt idx="11009">
                  <c:v>12.647363474711511</c:v>
                </c:pt>
                <c:pt idx="11010">
                  <c:v>12.64736347471152</c:v>
                </c:pt>
                <c:pt idx="11011">
                  <c:v>12.647363474711522</c:v>
                </c:pt>
                <c:pt idx="11012">
                  <c:v>12.647363474711526</c:v>
                </c:pt>
                <c:pt idx="11013">
                  <c:v>12.64736347471152</c:v>
                </c:pt>
                <c:pt idx="11014">
                  <c:v>12.647363474711517</c:v>
                </c:pt>
                <c:pt idx="11015">
                  <c:v>12.647363474711522</c:v>
                </c:pt>
                <c:pt idx="11016">
                  <c:v>12.64736347471151</c:v>
                </c:pt>
                <c:pt idx="11017">
                  <c:v>12.647363474711513</c:v>
                </c:pt>
                <c:pt idx="11018">
                  <c:v>12.647363474711517</c:v>
                </c:pt>
                <c:pt idx="11019">
                  <c:v>12.647363474711506</c:v>
                </c:pt>
                <c:pt idx="11020">
                  <c:v>12.647363474711513</c:v>
                </c:pt>
                <c:pt idx="11021">
                  <c:v>12.647363474711518</c:v>
                </c:pt>
                <c:pt idx="11022">
                  <c:v>12.647363474711511</c:v>
                </c:pt>
                <c:pt idx="11023">
                  <c:v>12.647363474711526</c:v>
                </c:pt>
                <c:pt idx="11024">
                  <c:v>12.647363474711524</c:v>
                </c:pt>
                <c:pt idx="11025">
                  <c:v>12.647363474711511</c:v>
                </c:pt>
                <c:pt idx="11026">
                  <c:v>12.647363474711518</c:v>
                </c:pt>
                <c:pt idx="11027">
                  <c:v>12.647363474711513</c:v>
                </c:pt>
                <c:pt idx="11028">
                  <c:v>12.647363474711515</c:v>
                </c:pt>
                <c:pt idx="11029">
                  <c:v>12.647363474711517</c:v>
                </c:pt>
                <c:pt idx="11030">
                  <c:v>12.647363474711517</c:v>
                </c:pt>
                <c:pt idx="11031">
                  <c:v>12.647363474711518</c:v>
                </c:pt>
                <c:pt idx="11032">
                  <c:v>12.647363474711524</c:v>
                </c:pt>
                <c:pt idx="11033">
                  <c:v>12.647363474711517</c:v>
                </c:pt>
                <c:pt idx="11034">
                  <c:v>12.647363474711517</c:v>
                </c:pt>
                <c:pt idx="11035">
                  <c:v>12.647363474711517</c:v>
                </c:pt>
                <c:pt idx="11036">
                  <c:v>12.647363474711513</c:v>
                </c:pt>
                <c:pt idx="11037">
                  <c:v>12.647363474711511</c:v>
                </c:pt>
                <c:pt idx="11038">
                  <c:v>12.647363474711522</c:v>
                </c:pt>
                <c:pt idx="11039">
                  <c:v>12.647363474711518</c:v>
                </c:pt>
                <c:pt idx="11040">
                  <c:v>12.647363474711515</c:v>
                </c:pt>
                <c:pt idx="11041">
                  <c:v>12.647363474711524</c:v>
                </c:pt>
                <c:pt idx="11042">
                  <c:v>12.647363474711522</c:v>
                </c:pt>
                <c:pt idx="11043">
                  <c:v>12.64736347471152</c:v>
                </c:pt>
                <c:pt idx="11044">
                  <c:v>12.647363474711522</c:v>
                </c:pt>
                <c:pt idx="11045">
                  <c:v>12.58925411794166</c:v>
                </c:pt>
                <c:pt idx="11046">
                  <c:v>12.589254117941667</c:v>
                </c:pt>
                <c:pt idx="11047">
                  <c:v>12.589254117941666</c:v>
                </c:pt>
                <c:pt idx="11048">
                  <c:v>12.589254117941662</c:v>
                </c:pt>
                <c:pt idx="11049">
                  <c:v>12.589254117941669</c:v>
                </c:pt>
                <c:pt idx="11050">
                  <c:v>12.58925411794166</c:v>
                </c:pt>
                <c:pt idx="11051">
                  <c:v>12.589254117941671</c:v>
                </c:pt>
                <c:pt idx="11052">
                  <c:v>12.589254117941664</c:v>
                </c:pt>
                <c:pt idx="11053">
                  <c:v>12.589254117941664</c:v>
                </c:pt>
                <c:pt idx="11054">
                  <c:v>12.589254117941667</c:v>
                </c:pt>
                <c:pt idx="11055">
                  <c:v>12.589254117941662</c:v>
                </c:pt>
                <c:pt idx="11056">
                  <c:v>12.589254117941675</c:v>
                </c:pt>
                <c:pt idx="11057">
                  <c:v>12.589254117941662</c:v>
                </c:pt>
                <c:pt idx="11058">
                  <c:v>12.589254117941673</c:v>
                </c:pt>
                <c:pt idx="11059">
                  <c:v>12.589254117941673</c:v>
                </c:pt>
                <c:pt idx="11060">
                  <c:v>12.589254117941675</c:v>
                </c:pt>
                <c:pt idx="11061">
                  <c:v>12.589254117941662</c:v>
                </c:pt>
                <c:pt idx="11062">
                  <c:v>12.589254117941669</c:v>
                </c:pt>
                <c:pt idx="11063">
                  <c:v>12.58925411794166</c:v>
                </c:pt>
                <c:pt idx="11064">
                  <c:v>12.589254117941662</c:v>
                </c:pt>
                <c:pt idx="11065">
                  <c:v>12.589254117941666</c:v>
                </c:pt>
                <c:pt idx="11066">
                  <c:v>12.589254117941671</c:v>
                </c:pt>
                <c:pt idx="11067">
                  <c:v>12.589254117941671</c:v>
                </c:pt>
                <c:pt idx="11068">
                  <c:v>12.589254117941667</c:v>
                </c:pt>
                <c:pt idx="11069">
                  <c:v>12.589254117941666</c:v>
                </c:pt>
                <c:pt idx="11070">
                  <c:v>12.589254117941669</c:v>
                </c:pt>
                <c:pt idx="11071">
                  <c:v>12.589254117941675</c:v>
                </c:pt>
                <c:pt idx="11072">
                  <c:v>12.589254117941667</c:v>
                </c:pt>
                <c:pt idx="11073">
                  <c:v>12.589254117941671</c:v>
                </c:pt>
                <c:pt idx="11074">
                  <c:v>12.589254117941666</c:v>
                </c:pt>
                <c:pt idx="11075">
                  <c:v>12.589254117941666</c:v>
                </c:pt>
                <c:pt idx="11076">
                  <c:v>12.589254117941662</c:v>
                </c:pt>
                <c:pt idx="11077">
                  <c:v>12.589254117941673</c:v>
                </c:pt>
                <c:pt idx="11078">
                  <c:v>12.589254117941666</c:v>
                </c:pt>
                <c:pt idx="11079">
                  <c:v>12.589254117941664</c:v>
                </c:pt>
                <c:pt idx="11080">
                  <c:v>12.589254117941664</c:v>
                </c:pt>
                <c:pt idx="11081">
                  <c:v>12.589254117941676</c:v>
                </c:pt>
                <c:pt idx="11082">
                  <c:v>12.589254117941671</c:v>
                </c:pt>
                <c:pt idx="11083">
                  <c:v>12.589254117941669</c:v>
                </c:pt>
                <c:pt idx="11084">
                  <c:v>12.589254117941666</c:v>
                </c:pt>
                <c:pt idx="11085">
                  <c:v>12.589254117941671</c:v>
                </c:pt>
                <c:pt idx="11086">
                  <c:v>12.58925411794166</c:v>
                </c:pt>
                <c:pt idx="11087">
                  <c:v>12.589254117941669</c:v>
                </c:pt>
                <c:pt idx="11088">
                  <c:v>12.589254117941671</c:v>
                </c:pt>
                <c:pt idx="11089">
                  <c:v>12.589254117941675</c:v>
                </c:pt>
                <c:pt idx="11090">
                  <c:v>12.589254117941673</c:v>
                </c:pt>
                <c:pt idx="11091">
                  <c:v>12.589254117941662</c:v>
                </c:pt>
                <c:pt idx="11092">
                  <c:v>12.58925411794166</c:v>
                </c:pt>
                <c:pt idx="11093">
                  <c:v>12.589254117941667</c:v>
                </c:pt>
                <c:pt idx="11094">
                  <c:v>12.589254117941671</c:v>
                </c:pt>
                <c:pt idx="11095">
                  <c:v>12.589254117941667</c:v>
                </c:pt>
                <c:pt idx="11096">
                  <c:v>12.589254117941667</c:v>
                </c:pt>
                <c:pt idx="11097">
                  <c:v>12.589254117941666</c:v>
                </c:pt>
                <c:pt idx="11098">
                  <c:v>12.589254117941669</c:v>
                </c:pt>
                <c:pt idx="11099">
                  <c:v>12.589254117941664</c:v>
                </c:pt>
                <c:pt idx="11100">
                  <c:v>12.589254117941666</c:v>
                </c:pt>
                <c:pt idx="11101">
                  <c:v>12.589254117941671</c:v>
                </c:pt>
                <c:pt idx="11102">
                  <c:v>12.589254117941676</c:v>
                </c:pt>
                <c:pt idx="11103">
                  <c:v>12.589254117941659</c:v>
                </c:pt>
                <c:pt idx="11104">
                  <c:v>12.589254117941671</c:v>
                </c:pt>
                <c:pt idx="11105">
                  <c:v>12.589254117941678</c:v>
                </c:pt>
                <c:pt idx="11106">
                  <c:v>12.589254117941659</c:v>
                </c:pt>
                <c:pt idx="11107">
                  <c:v>12.589254117941673</c:v>
                </c:pt>
                <c:pt idx="11108">
                  <c:v>12.589254117941667</c:v>
                </c:pt>
                <c:pt idx="11109">
                  <c:v>12.589254117941666</c:v>
                </c:pt>
                <c:pt idx="11110">
                  <c:v>12.589254117941667</c:v>
                </c:pt>
                <c:pt idx="11111">
                  <c:v>12.589254117941669</c:v>
                </c:pt>
                <c:pt idx="11112">
                  <c:v>12.589254117941669</c:v>
                </c:pt>
                <c:pt idx="11113">
                  <c:v>12.589254117941669</c:v>
                </c:pt>
                <c:pt idx="11114">
                  <c:v>12.531411749414159</c:v>
                </c:pt>
                <c:pt idx="11115">
                  <c:v>12.531411749414152</c:v>
                </c:pt>
                <c:pt idx="11116">
                  <c:v>12.531411749414156</c:v>
                </c:pt>
                <c:pt idx="11117">
                  <c:v>12.531411749414154</c:v>
                </c:pt>
                <c:pt idx="11118">
                  <c:v>12.531411749414151</c:v>
                </c:pt>
                <c:pt idx="11119">
                  <c:v>12.531411749414149</c:v>
                </c:pt>
                <c:pt idx="11120">
                  <c:v>12.531411749414159</c:v>
                </c:pt>
                <c:pt idx="11121">
                  <c:v>12.531411749414165</c:v>
                </c:pt>
                <c:pt idx="11122">
                  <c:v>12.531411749414158</c:v>
                </c:pt>
                <c:pt idx="11123">
                  <c:v>12.531411749414151</c:v>
                </c:pt>
                <c:pt idx="11124">
                  <c:v>12.531411749414156</c:v>
                </c:pt>
                <c:pt idx="11125">
                  <c:v>12.531411749414152</c:v>
                </c:pt>
                <c:pt idx="11126">
                  <c:v>12.531411749414149</c:v>
                </c:pt>
                <c:pt idx="11127">
                  <c:v>12.531411749414154</c:v>
                </c:pt>
                <c:pt idx="11128">
                  <c:v>12.531411749414158</c:v>
                </c:pt>
                <c:pt idx="11129">
                  <c:v>12.531411749414152</c:v>
                </c:pt>
                <c:pt idx="11130">
                  <c:v>12.531411749414152</c:v>
                </c:pt>
                <c:pt idx="11131">
                  <c:v>12.531411749414158</c:v>
                </c:pt>
                <c:pt idx="11132">
                  <c:v>12.531411749414154</c:v>
                </c:pt>
                <c:pt idx="11133">
                  <c:v>12.531411749414151</c:v>
                </c:pt>
                <c:pt idx="11134">
                  <c:v>12.531411749414151</c:v>
                </c:pt>
                <c:pt idx="11135">
                  <c:v>12.531411749414152</c:v>
                </c:pt>
                <c:pt idx="11136">
                  <c:v>12.531411749414158</c:v>
                </c:pt>
                <c:pt idx="11137">
                  <c:v>12.531411749414152</c:v>
                </c:pt>
                <c:pt idx="11138">
                  <c:v>12.531411749414158</c:v>
                </c:pt>
                <c:pt idx="11139">
                  <c:v>12.531411749414158</c:v>
                </c:pt>
                <c:pt idx="11140">
                  <c:v>12.531411749414151</c:v>
                </c:pt>
                <c:pt idx="11141">
                  <c:v>12.531411749414163</c:v>
                </c:pt>
                <c:pt idx="11142">
                  <c:v>12.531411749414156</c:v>
                </c:pt>
                <c:pt idx="11143">
                  <c:v>12.531411749414152</c:v>
                </c:pt>
                <c:pt idx="11144">
                  <c:v>12.531411749414154</c:v>
                </c:pt>
                <c:pt idx="11145">
                  <c:v>12.531411749414161</c:v>
                </c:pt>
                <c:pt idx="11146">
                  <c:v>12.531411749414158</c:v>
                </c:pt>
                <c:pt idx="11147">
                  <c:v>12.531411749414158</c:v>
                </c:pt>
                <c:pt idx="11148">
                  <c:v>12.531411749414152</c:v>
                </c:pt>
                <c:pt idx="11149">
                  <c:v>12.531411749414159</c:v>
                </c:pt>
                <c:pt idx="11150">
                  <c:v>12.531411749414158</c:v>
                </c:pt>
                <c:pt idx="11151">
                  <c:v>12.531411749414159</c:v>
                </c:pt>
                <c:pt idx="11152">
                  <c:v>12.531411749414163</c:v>
                </c:pt>
                <c:pt idx="11153">
                  <c:v>12.531411749414156</c:v>
                </c:pt>
                <c:pt idx="11154">
                  <c:v>12.531411749414152</c:v>
                </c:pt>
                <c:pt idx="11155">
                  <c:v>12.531411749414154</c:v>
                </c:pt>
                <c:pt idx="11156">
                  <c:v>12.531411749414154</c:v>
                </c:pt>
                <c:pt idx="11157">
                  <c:v>12.531411749414156</c:v>
                </c:pt>
                <c:pt idx="11158">
                  <c:v>12.531411749414154</c:v>
                </c:pt>
                <c:pt idx="11159">
                  <c:v>12.531411749414156</c:v>
                </c:pt>
                <c:pt idx="11160">
                  <c:v>12.531411749414156</c:v>
                </c:pt>
                <c:pt idx="11161">
                  <c:v>12.531411749414152</c:v>
                </c:pt>
                <c:pt idx="11162">
                  <c:v>12.531411749414151</c:v>
                </c:pt>
                <c:pt idx="11163">
                  <c:v>12.531411749414152</c:v>
                </c:pt>
                <c:pt idx="11164">
                  <c:v>12.531411749414156</c:v>
                </c:pt>
                <c:pt idx="11165">
                  <c:v>12.531411749414156</c:v>
                </c:pt>
                <c:pt idx="11166">
                  <c:v>12.531411749414163</c:v>
                </c:pt>
                <c:pt idx="11167">
                  <c:v>12.531411749414158</c:v>
                </c:pt>
                <c:pt idx="11168">
                  <c:v>12.531411749414152</c:v>
                </c:pt>
                <c:pt idx="11169">
                  <c:v>12.531411749414161</c:v>
                </c:pt>
                <c:pt idx="11170">
                  <c:v>12.531411749414156</c:v>
                </c:pt>
                <c:pt idx="11171">
                  <c:v>12.531411749414161</c:v>
                </c:pt>
                <c:pt idx="11172">
                  <c:v>12.531411749414151</c:v>
                </c:pt>
                <c:pt idx="11173">
                  <c:v>12.531411749414154</c:v>
                </c:pt>
                <c:pt idx="11174">
                  <c:v>12.531411749414161</c:v>
                </c:pt>
                <c:pt idx="11175">
                  <c:v>12.531411749414156</c:v>
                </c:pt>
                <c:pt idx="11176">
                  <c:v>12.531411749414152</c:v>
                </c:pt>
                <c:pt idx="11177">
                  <c:v>12.531411749414145</c:v>
                </c:pt>
                <c:pt idx="11178">
                  <c:v>12.531411749414159</c:v>
                </c:pt>
                <c:pt idx="11179">
                  <c:v>12.531411749414154</c:v>
                </c:pt>
                <c:pt idx="11180">
                  <c:v>12.531411749414158</c:v>
                </c:pt>
                <c:pt idx="11181">
                  <c:v>12.531411749414151</c:v>
                </c:pt>
                <c:pt idx="11182">
                  <c:v>12.531411749414156</c:v>
                </c:pt>
                <c:pt idx="11183">
                  <c:v>12.531411749414152</c:v>
                </c:pt>
                <c:pt idx="11184">
                  <c:v>12.531411749414147</c:v>
                </c:pt>
                <c:pt idx="11185">
                  <c:v>12.531411749414156</c:v>
                </c:pt>
                <c:pt idx="11186">
                  <c:v>12.531411749414156</c:v>
                </c:pt>
                <c:pt idx="11187">
                  <c:v>12.531411749414152</c:v>
                </c:pt>
                <c:pt idx="11188">
                  <c:v>12.531411749414154</c:v>
                </c:pt>
                <c:pt idx="11189">
                  <c:v>12.531411749414154</c:v>
                </c:pt>
                <c:pt idx="11190">
                  <c:v>12.531411749414156</c:v>
                </c:pt>
                <c:pt idx="11191">
                  <c:v>12.531411749414159</c:v>
                </c:pt>
                <c:pt idx="11192">
                  <c:v>12.531411749414149</c:v>
                </c:pt>
                <c:pt idx="11193">
                  <c:v>12.531411749414158</c:v>
                </c:pt>
                <c:pt idx="11194">
                  <c:v>12.531411749414163</c:v>
                </c:pt>
                <c:pt idx="11195">
                  <c:v>12.531411749414158</c:v>
                </c:pt>
                <c:pt idx="11196">
                  <c:v>12.531411749414159</c:v>
                </c:pt>
                <c:pt idx="11197">
                  <c:v>12.531411749414161</c:v>
                </c:pt>
                <c:pt idx="11198">
                  <c:v>12.531411749414159</c:v>
                </c:pt>
                <c:pt idx="11199">
                  <c:v>12.531411749414156</c:v>
                </c:pt>
                <c:pt idx="11200">
                  <c:v>12.531411749414161</c:v>
                </c:pt>
                <c:pt idx="11201">
                  <c:v>12.473835142429422</c:v>
                </c:pt>
                <c:pt idx="11202">
                  <c:v>12.47383514242942</c:v>
                </c:pt>
                <c:pt idx="11203">
                  <c:v>12.473835142429422</c:v>
                </c:pt>
                <c:pt idx="11204">
                  <c:v>12.473835142429433</c:v>
                </c:pt>
                <c:pt idx="11205">
                  <c:v>12.473835142429428</c:v>
                </c:pt>
                <c:pt idx="11206">
                  <c:v>12.473835142429424</c:v>
                </c:pt>
                <c:pt idx="11207">
                  <c:v>12.473835142429426</c:v>
                </c:pt>
                <c:pt idx="11208">
                  <c:v>12.473835142429422</c:v>
                </c:pt>
                <c:pt idx="11209">
                  <c:v>12.473835142429428</c:v>
                </c:pt>
                <c:pt idx="11210">
                  <c:v>12.473835142429433</c:v>
                </c:pt>
                <c:pt idx="11211">
                  <c:v>12.473835142429424</c:v>
                </c:pt>
                <c:pt idx="11212">
                  <c:v>12.473835142429422</c:v>
                </c:pt>
                <c:pt idx="11213">
                  <c:v>12.473835142429428</c:v>
                </c:pt>
                <c:pt idx="11214">
                  <c:v>12.473835142429426</c:v>
                </c:pt>
                <c:pt idx="11215">
                  <c:v>12.473835142429429</c:v>
                </c:pt>
                <c:pt idx="11216">
                  <c:v>12.473835142429435</c:v>
                </c:pt>
                <c:pt idx="11217">
                  <c:v>12.473835142429426</c:v>
                </c:pt>
                <c:pt idx="11218">
                  <c:v>12.473835142429433</c:v>
                </c:pt>
                <c:pt idx="11219">
                  <c:v>12.473835142429431</c:v>
                </c:pt>
                <c:pt idx="11220">
                  <c:v>12.473835142429429</c:v>
                </c:pt>
                <c:pt idx="11221">
                  <c:v>12.473835142429424</c:v>
                </c:pt>
                <c:pt idx="11222">
                  <c:v>12.473835142429429</c:v>
                </c:pt>
                <c:pt idx="11223">
                  <c:v>12.473835142429433</c:v>
                </c:pt>
                <c:pt idx="11224">
                  <c:v>12.473835142429435</c:v>
                </c:pt>
                <c:pt idx="11225">
                  <c:v>12.473835142429429</c:v>
                </c:pt>
                <c:pt idx="11226">
                  <c:v>12.473835142429429</c:v>
                </c:pt>
                <c:pt idx="11227">
                  <c:v>12.473835142429433</c:v>
                </c:pt>
                <c:pt idx="11228">
                  <c:v>12.473835142429428</c:v>
                </c:pt>
                <c:pt idx="11229">
                  <c:v>12.473835142429426</c:v>
                </c:pt>
                <c:pt idx="11230">
                  <c:v>12.473835142429422</c:v>
                </c:pt>
                <c:pt idx="11231">
                  <c:v>12.473835142429426</c:v>
                </c:pt>
                <c:pt idx="11232">
                  <c:v>12.473835142429424</c:v>
                </c:pt>
                <c:pt idx="11233">
                  <c:v>12.473835142429435</c:v>
                </c:pt>
                <c:pt idx="11234">
                  <c:v>12.473835142429422</c:v>
                </c:pt>
                <c:pt idx="11235">
                  <c:v>12.473835142429426</c:v>
                </c:pt>
                <c:pt idx="11236">
                  <c:v>12.473835142429426</c:v>
                </c:pt>
                <c:pt idx="11237">
                  <c:v>12.473835142429438</c:v>
                </c:pt>
                <c:pt idx="11238">
                  <c:v>12.473835142429429</c:v>
                </c:pt>
                <c:pt idx="11239">
                  <c:v>12.473835142429433</c:v>
                </c:pt>
                <c:pt idx="11240">
                  <c:v>12.473835142429429</c:v>
                </c:pt>
                <c:pt idx="11241">
                  <c:v>12.473835142429426</c:v>
                </c:pt>
                <c:pt idx="11242">
                  <c:v>12.473835142429424</c:v>
                </c:pt>
                <c:pt idx="11243">
                  <c:v>12.473835142429424</c:v>
                </c:pt>
                <c:pt idx="11244">
                  <c:v>12.47383514242942</c:v>
                </c:pt>
                <c:pt idx="11245">
                  <c:v>12.473835142429424</c:v>
                </c:pt>
                <c:pt idx="11246">
                  <c:v>12.473835142429426</c:v>
                </c:pt>
                <c:pt idx="11247">
                  <c:v>12.473835142429436</c:v>
                </c:pt>
                <c:pt idx="11248">
                  <c:v>12.47383514242942</c:v>
                </c:pt>
                <c:pt idx="11249">
                  <c:v>12.47383514242942</c:v>
                </c:pt>
                <c:pt idx="11250">
                  <c:v>12.473835142429433</c:v>
                </c:pt>
                <c:pt idx="11251">
                  <c:v>12.473835142429424</c:v>
                </c:pt>
                <c:pt idx="11252">
                  <c:v>12.473835142429426</c:v>
                </c:pt>
                <c:pt idx="11253">
                  <c:v>12.473835142429426</c:v>
                </c:pt>
                <c:pt idx="11254">
                  <c:v>12.473835142429429</c:v>
                </c:pt>
                <c:pt idx="11255">
                  <c:v>12.473835142429424</c:v>
                </c:pt>
                <c:pt idx="11256">
                  <c:v>12.473835142429428</c:v>
                </c:pt>
                <c:pt idx="11257">
                  <c:v>12.47383514242942</c:v>
                </c:pt>
                <c:pt idx="11258">
                  <c:v>12.473835142429429</c:v>
                </c:pt>
                <c:pt idx="11259">
                  <c:v>12.473835142429428</c:v>
                </c:pt>
                <c:pt idx="11260">
                  <c:v>12.473835142429429</c:v>
                </c:pt>
                <c:pt idx="11261">
                  <c:v>12.473835142429428</c:v>
                </c:pt>
                <c:pt idx="11262">
                  <c:v>12.473835142429428</c:v>
                </c:pt>
                <c:pt idx="11263">
                  <c:v>12.473835142429429</c:v>
                </c:pt>
                <c:pt idx="11264">
                  <c:v>12.473835142429424</c:v>
                </c:pt>
                <c:pt idx="11265">
                  <c:v>12.473835142429428</c:v>
                </c:pt>
                <c:pt idx="11266">
                  <c:v>12.473835142429419</c:v>
                </c:pt>
                <c:pt idx="11267">
                  <c:v>12.473835142429428</c:v>
                </c:pt>
                <c:pt idx="11268">
                  <c:v>12.473835142429422</c:v>
                </c:pt>
                <c:pt idx="11269">
                  <c:v>12.473835142429435</c:v>
                </c:pt>
                <c:pt idx="11270">
                  <c:v>12.473835142429424</c:v>
                </c:pt>
                <c:pt idx="11271">
                  <c:v>12.473835142429433</c:v>
                </c:pt>
                <c:pt idx="11272">
                  <c:v>12.473835142429429</c:v>
                </c:pt>
                <c:pt idx="11273">
                  <c:v>12.473835142429433</c:v>
                </c:pt>
                <c:pt idx="11274">
                  <c:v>12.473835142429426</c:v>
                </c:pt>
                <c:pt idx="11275">
                  <c:v>12.416523075924111</c:v>
                </c:pt>
                <c:pt idx="11276">
                  <c:v>12.416523075924101</c:v>
                </c:pt>
                <c:pt idx="11277">
                  <c:v>12.416523075924118</c:v>
                </c:pt>
                <c:pt idx="11278">
                  <c:v>12.416523075924109</c:v>
                </c:pt>
                <c:pt idx="11279">
                  <c:v>12.416523075924113</c:v>
                </c:pt>
                <c:pt idx="11280">
                  <c:v>12.416523075924117</c:v>
                </c:pt>
                <c:pt idx="11281">
                  <c:v>12.416523075924109</c:v>
                </c:pt>
                <c:pt idx="11282">
                  <c:v>12.416523075924109</c:v>
                </c:pt>
                <c:pt idx="11283">
                  <c:v>12.416523075924108</c:v>
                </c:pt>
                <c:pt idx="11284">
                  <c:v>12.416523075924102</c:v>
                </c:pt>
                <c:pt idx="11285">
                  <c:v>12.416523075924102</c:v>
                </c:pt>
                <c:pt idx="11286">
                  <c:v>12.416523075924109</c:v>
                </c:pt>
                <c:pt idx="11287">
                  <c:v>12.416523075924117</c:v>
                </c:pt>
                <c:pt idx="11288">
                  <c:v>12.416523075924108</c:v>
                </c:pt>
                <c:pt idx="11289">
                  <c:v>12.416523075924104</c:v>
                </c:pt>
                <c:pt idx="11290">
                  <c:v>12.416523075924108</c:v>
                </c:pt>
                <c:pt idx="11291">
                  <c:v>12.416523075924104</c:v>
                </c:pt>
                <c:pt idx="11292">
                  <c:v>12.416523075924109</c:v>
                </c:pt>
                <c:pt idx="11293">
                  <c:v>12.416523075924111</c:v>
                </c:pt>
                <c:pt idx="11294">
                  <c:v>12.416523075924106</c:v>
                </c:pt>
                <c:pt idx="11295">
                  <c:v>12.416523075924111</c:v>
                </c:pt>
                <c:pt idx="11296">
                  <c:v>12.416523075924106</c:v>
                </c:pt>
                <c:pt idx="11297">
                  <c:v>12.416523075924102</c:v>
                </c:pt>
                <c:pt idx="11298">
                  <c:v>12.416523075924106</c:v>
                </c:pt>
                <c:pt idx="11299">
                  <c:v>12.416523075924117</c:v>
                </c:pt>
                <c:pt idx="11300">
                  <c:v>12.416523075924108</c:v>
                </c:pt>
                <c:pt idx="11301">
                  <c:v>12.416523075924104</c:v>
                </c:pt>
                <c:pt idx="11302">
                  <c:v>12.416523075924113</c:v>
                </c:pt>
                <c:pt idx="11303">
                  <c:v>12.416523075924106</c:v>
                </c:pt>
                <c:pt idx="11304">
                  <c:v>12.416523075924109</c:v>
                </c:pt>
                <c:pt idx="11305">
                  <c:v>12.416523075924111</c:v>
                </c:pt>
                <c:pt idx="11306">
                  <c:v>12.416523075924102</c:v>
                </c:pt>
                <c:pt idx="11307">
                  <c:v>12.416523075924108</c:v>
                </c:pt>
                <c:pt idx="11308">
                  <c:v>12.416523075924115</c:v>
                </c:pt>
                <c:pt idx="11309">
                  <c:v>12.416523075924106</c:v>
                </c:pt>
                <c:pt idx="11310">
                  <c:v>12.416523075924118</c:v>
                </c:pt>
                <c:pt idx="11311">
                  <c:v>12.416523075924104</c:v>
                </c:pt>
                <c:pt idx="11312">
                  <c:v>12.416523075924109</c:v>
                </c:pt>
                <c:pt idx="11313">
                  <c:v>12.416523075924115</c:v>
                </c:pt>
                <c:pt idx="11314">
                  <c:v>12.416523075924109</c:v>
                </c:pt>
                <c:pt idx="11315">
                  <c:v>12.416523075924113</c:v>
                </c:pt>
                <c:pt idx="11316">
                  <c:v>12.416523075924104</c:v>
                </c:pt>
                <c:pt idx="11317">
                  <c:v>12.416523075924109</c:v>
                </c:pt>
                <c:pt idx="11318">
                  <c:v>12.416523075924104</c:v>
                </c:pt>
                <c:pt idx="11319">
                  <c:v>12.416523075924109</c:v>
                </c:pt>
                <c:pt idx="11320">
                  <c:v>12.416523075924106</c:v>
                </c:pt>
                <c:pt idx="11321">
                  <c:v>12.416523075924117</c:v>
                </c:pt>
                <c:pt idx="11322">
                  <c:v>12.416523075924106</c:v>
                </c:pt>
                <c:pt idx="11323">
                  <c:v>12.416523075924109</c:v>
                </c:pt>
                <c:pt idx="11324">
                  <c:v>12.416523075924111</c:v>
                </c:pt>
                <c:pt idx="11325">
                  <c:v>12.416523075924117</c:v>
                </c:pt>
                <c:pt idx="11326">
                  <c:v>12.416523075924115</c:v>
                </c:pt>
                <c:pt idx="11327">
                  <c:v>12.416523075924111</c:v>
                </c:pt>
                <c:pt idx="11328">
                  <c:v>12.416523075924109</c:v>
                </c:pt>
                <c:pt idx="11329">
                  <c:v>12.416523075924106</c:v>
                </c:pt>
                <c:pt idx="11330">
                  <c:v>12.416523075924106</c:v>
                </c:pt>
                <c:pt idx="11331">
                  <c:v>12.416523075924108</c:v>
                </c:pt>
                <c:pt idx="11332">
                  <c:v>12.416523075924108</c:v>
                </c:pt>
                <c:pt idx="11333">
                  <c:v>12.416523075924108</c:v>
                </c:pt>
                <c:pt idx="11334">
                  <c:v>12.416523075924111</c:v>
                </c:pt>
                <c:pt idx="11335">
                  <c:v>12.416523075924109</c:v>
                </c:pt>
                <c:pt idx="11336">
                  <c:v>12.416523075924113</c:v>
                </c:pt>
                <c:pt idx="11337">
                  <c:v>12.416523075924111</c:v>
                </c:pt>
                <c:pt idx="11338">
                  <c:v>12.416523075924104</c:v>
                </c:pt>
                <c:pt idx="11339">
                  <c:v>12.416523075924108</c:v>
                </c:pt>
                <c:pt idx="11340">
                  <c:v>12.416523075924104</c:v>
                </c:pt>
                <c:pt idx="11341">
                  <c:v>12.3594743344451</c:v>
                </c:pt>
                <c:pt idx="11342">
                  <c:v>12.359474334445109</c:v>
                </c:pt>
                <c:pt idx="11343">
                  <c:v>12.359474334445109</c:v>
                </c:pt>
                <c:pt idx="11344">
                  <c:v>12.359474334445098</c:v>
                </c:pt>
                <c:pt idx="11345">
                  <c:v>12.359474334445103</c:v>
                </c:pt>
                <c:pt idx="11346">
                  <c:v>12.359474334445101</c:v>
                </c:pt>
                <c:pt idx="11347">
                  <c:v>12.359474334445107</c:v>
                </c:pt>
                <c:pt idx="11348">
                  <c:v>12.359474334445103</c:v>
                </c:pt>
                <c:pt idx="11349">
                  <c:v>12.359474334445107</c:v>
                </c:pt>
                <c:pt idx="11350">
                  <c:v>12.359474334445103</c:v>
                </c:pt>
                <c:pt idx="11351">
                  <c:v>12.35947433444511</c:v>
                </c:pt>
                <c:pt idx="11352">
                  <c:v>12.359474334445101</c:v>
                </c:pt>
                <c:pt idx="11353">
                  <c:v>12.359474334445101</c:v>
                </c:pt>
                <c:pt idx="11354">
                  <c:v>12.359474334445114</c:v>
                </c:pt>
                <c:pt idx="11355">
                  <c:v>12.3594743344451</c:v>
                </c:pt>
                <c:pt idx="11356">
                  <c:v>12.35947433444511</c:v>
                </c:pt>
                <c:pt idx="11357">
                  <c:v>12.359474334445096</c:v>
                </c:pt>
                <c:pt idx="11358">
                  <c:v>12.359474334445112</c:v>
                </c:pt>
                <c:pt idx="11359">
                  <c:v>12.359474334445105</c:v>
                </c:pt>
                <c:pt idx="11360">
                  <c:v>12.359474334445105</c:v>
                </c:pt>
                <c:pt idx="11361">
                  <c:v>12.359474334445109</c:v>
                </c:pt>
                <c:pt idx="11362">
                  <c:v>12.359474334445098</c:v>
                </c:pt>
                <c:pt idx="11363">
                  <c:v>12.359474334445107</c:v>
                </c:pt>
                <c:pt idx="11364">
                  <c:v>12.359474334445105</c:v>
                </c:pt>
                <c:pt idx="11365">
                  <c:v>12.35947433444511</c:v>
                </c:pt>
                <c:pt idx="11366">
                  <c:v>12.3594743344451</c:v>
                </c:pt>
                <c:pt idx="11367">
                  <c:v>12.359474334445109</c:v>
                </c:pt>
                <c:pt idx="11368">
                  <c:v>12.359474334445105</c:v>
                </c:pt>
                <c:pt idx="11369">
                  <c:v>12.3594743344451</c:v>
                </c:pt>
                <c:pt idx="11370">
                  <c:v>12.359474334445105</c:v>
                </c:pt>
                <c:pt idx="11371">
                  <c:v>12.359474334445103</c:v>
                </c:pt>
                <c:pt idx="11372">
                  <c:v>12.3594743344451</c:v>
                </c:pt>
                <c:pt idx="11373">
                  <c:v>12.3594743344451</c:v>
                </c:pt>
                <c:pt idx="11374">
                  <c:v>12.359474334445103</c:v>
                </c:pt>
                <c:pt idx="11375">
                  <c:v>12.359474334445103</c:v>
                </c:pt>
                <c:pt idx="11376">
                  <c:v>12.359474334445101</c:v>
                </c:pt>
                <c:pt idx="11377">
                  <c:v>12.359474334445101</c:v>
                </c:pt>
                <c:pt idx="11378">
                  <c:v>12.359474334445105</c:v>
                </c:pt>
                <c:pt idx="11379">
                  <c:v>12.359474334445109</c:v>
                </c:pt>
                <c:pt idx="11380">
                  <c:v>12.359474334445103</c:v>
                </c:pt>
                <c:pt idx="11381">
                  <c:v>12.359474334445101</c:v>
                </c:pt>
                <c:pt idx="11382">
                  <c:v>12.3594743344451</c:v>
                </c:pt>
                <c:pt idx="11383">
                  <c:v>12.359474334445103</c:v>
                </c:pt>
                <c:pt idx="11384">
                  <c:v>12.359474334445107</c:v>
                </c:pt>
                <c:pt idx="11385">
                  <c:v>12.359474334445105</c:v>
                </c:pt>
                <c:pt idx="11386">
                  <c:v>12.359474334445105</c:v>
                </c:pt>
                <c:pt idx="11387">
                  <c:v>12.359474334445105</c:v>
                </c:pt>
                <c:pt idx="11388">
                  <c:v>12.35947433444511</c:v>
                </c:pt>
                <c:pt idx="11389">
                  <c:v>12.359474334445105</c:v>
                </c:pt>
                <c:pt idx="11390">
                  <c:v>12.359474334445105</c:v>
                </c:pt>
                <c:pt idx="11391">
                  <c:v>12.359474334445105</c:v>
                </c:pt>
                <c:pt idx="11392">
                  <c:v>12.35947433444511</c:v>
                </c:pt>
                <c:pt idx="11393">
                  <c:v>12.3594743344451</c:v>
                </c:pt>
                <c:pt idx="11394">
                  <c:v>12.359474334445103</c:v>
                </c:pt>
                <c:pt idx="11395">
                  <c:v>12.359474334445103</c:v>
                </c:pt>
                <c:pt idx="11396">
                  <c:v>12.3594743344451</c:v>
                </c:pt>
                <c:pt idx="11397">
                  <c:v>12.359474334445101</c:v>
                </c:pt>
                <c:pt idx="11398">
                  <c:v>12.3594743344451</c:v>
                </c:pt>
                <c:pt idx="11399">
                  <c:v>12.359474334445103</c:v>
                </c:pt>
                <c:pt idx="11400">
                  <c:v>12.359474334445103</c:v>
                </c:pt>
                <c:pt idx="11401">
                  <c:v>12.359474334445107</c:v>
                </c:pt>
                <c:pt idx="11402">
                  <c:v>12.359474334445105</c:v>
                </c:pt>
                <c:pt idx="11403">
                  <c:v>12.3594743344451</c:v>
                </c:pt>
                <c:pt idx="11404">
                  <c:v>12.359474334445109</c:v>
                </c:pt>
                <c:pt idx="11405">
                  <c:v>12.359474334445101</c:v>
                </c:pt>
                <c:pt idx="11406">
                  <c:v>12.359474334445109</c:v>
                </c:pt>
                <c:pt idx="11407">
                  <c:v>12.359474334445107</c:v>
                </c:pt>
                <c:pt idx="11408">
                  <c:v>12.359474334445103</c:v>
                </c:pt>
                <c:pt idx="11409">
                  <c:v>12.359474334445103</c:v>
                </c:pt>
                <c:pt idx="11410">
                  <c:v>12.3594743344451</c:v>
                </c:pt>
                <c:pt idx="11411">
                  <c:v>12.359474334445103</c:v>
                </c:pt>
                <c:pt idx="11412">
                  <c:v>12.359474334445103</c:v>
                </c:pt>
                <c:pt idx="11413">
                  <c:v>12.359474334445107</c:v>
                </c:pt>
                <c:pt idx="11414">
                  <c:v>12.359474334445101</c:v>
                </c:pt>
                <c:pt idx="11415">
                  <c:v>12.359474334445105</c:v>
                </c:pt>
                <c:pt idx="11416">
                  <c:v>12.359474334445103</c:v>
                </c:pt>
                <c:pt idx="11417">
                  <c:v>12.359474334445107</c:v>
                </c:pt>
                <c:pt idx="11418">
                  <c:v>12.359474334445107</c:v>
                </c:pt>
                <c:pt idx="11419">
                  <c:v>12.359474334445109</c:v>
                </c:pt>
                <c:pt idx="11420">
                  <c:v>12.359474334445101</c:v>
                </c:pt>
                <c:pt idx="11421">
                  <c:v>12.359474334445101</c:v>
                </c:pt>
                <c:pt idx="11422">
                  <c:v>12.3594743344451</c:v>
                </c:pt>
                <c:pt idx="11423">
                  <c:v>12.3594743344451</c:v>
                </c:pt>
                <c:pt idx="11424">
                  <c:v>12.35947433444511</c:v>
                </c:pt>
                <c:pt idx="11425">
                  <c:v>12.359474334445112</c:v>
                </c:pt>
                <c:pt idx="11426">
                  <c:v>12.359474334445096</c:v>
                </c:pt>
                <c:pt idx="11427">
                  <c:v>12.359474334445116</c:v>
                </c:pt>
                <c:pt idx="11428">
                  <c:v>12.359474334445116</c:v>
                </c:pt>
                <c:pt idx="11429">
                  <c:v>12.359474334445107</c:v>
                </c:pt>
                <c:pt idx="11430">
                  <c:v>12.35947433444511</c:v>
                </c:pt>
                <c:pt idx="11431">
                  <c:v>12.359474334445107</c:v>
                </c:pt>
                <c:pt idx="11432">
                  <c:v>12.35947433444511</c:v>
                </c:pt>
                <c:pt idx="11433">
                  <c:v>12.359474334445103</c:v>
                </c:pt>
                <c:pt idx="11434">
                  <c:v>12.3594743344451</c:v>
                </c:pt>
                <c:pt idx="11435">
                  <c:v>12.359474334445103</c:v>
                </c:pt>
                <c:pt idx="11436">
                  <c:v>12.3594743344451</c:v>
                </c:pt>
                <c:pt idx="11437">
                  <c:v>12.302687708123816</c:v>
                </c:pt>
                <c:pt idx="11438">
                  <c:v>12.302687708123814</c:v>
                </c:pt>
                <c:pt idx="11439">
                  <c:v>12.302687708123811</c:v>
                </c:pt>
                <c:pt idx="11440">
                  <c:v>12.302687708123825</c:v>
                </c:pt>
                <c:pt idx="11441">
                  <c:v>12.302687708123816</c:v>
                </c:pt>
                <c:pt idx="11442">
                  <c:v>12.302687708123811</c:v>
                </c:pt>
                <c:pt idx="11443">
                  <c:v>12.302687708123816</c:v>
                </c:pt>
                <c:pt idx="11444">
                  <c:v>12.302687708123811</c:v>
                </c:pt>
                <c:pt idx="11445">
                  <c:v>12.302687708123814</c:v>
                </c:pt>
                <c:pt idx="11446">
                  <c:v>12.302687708123814</c:v>
                </c:pt>
                <c:pt idx="11447">
                  <c:v>12.302687708123814</c:v>
                </c:pt>
                <c:pt idx="11448">
                  <c:v>12.302687708123822</c:v>
                </c:pt>
                <c:pt idx="11449">
                  <c:v>12.302687708123825</c:v>
                </c:pt>
                <c:pt idx="11450">
                  <c:v>12.302687708123813</c:v>
                </c:pt>
                <c:pt idx="11451">
                  <c:v>12.302687708123809</c:v>
                </c:pt>
                <c:pt idx="11452">
                  <c:v>12.302687708123825</c:v>
                </c:pt>
                <c:pt idx="11453">
                  <c:v>12.302687708123816</c:v>
                </c:pt>
                <c:pt idx="11454">
                  <c:v>12.302687708123818</c:v>
                </c:pt>
                <c:pt idx="11455">
                  <c:v>12.302687708123816</c:v>
                </c:pt>
                <c:pt idx="11456">
                  <c:v>12.302687708123822</c:v>
                </c:pt>
                <c:pt idx="11457">
                  <c:v>12.302687708123816</c:v>
                </c:pt>
                <c:pt idx="11458">
                  <c:v>12.30268770812382</c:v>
                </c:pt>
                <c:pt idx="11459">
                  <c:v>12.302687708123818</c:v>
                </c:pt>
                <c:pt idx="11460">
                  <c:v>12.302687708123825</c:v>
                </c:pt>
                <c:pt idx="11461">
                  <c:v>12.302687708123818</c:v>
                </c:pt>
                <c:pt idx="11462">
                  <c:v>12.302687708123813</c:v>
                </c:pt>
                <c:pt idx="11463">
                  <c:v>12.302687708123825</c:v>
                </c:pt>
                <c:pt idx="11464">
                  <c:v>12.302687708123822</c:v>
                </c:pt>
                <c:pt idx="11465">
                  <c:v>12.302687708123822</c:v>
                </c:pt>
                <c:pt idx="11466">
                  <c:v>12.302687708123818</c:v>
                </c:pt>
                <c:pt idx="11467">
                  <c:v>12.302687708123813</c:v>
                </c:pt>
                <c:pt idx="11468">
                  <c:v>12.302687708123813</c:v>
                </c:pt>
                <c:pt idx="11469">
                  <c:v>12.302687708123813</c:v>
                </c:pt>
                <c:pt idx="11470">
                  <c:v>12.302687708123827</c:v>
                </c:pt>
                <c:pt idx="11471">
                  <c:v>12.302687708123814</c:v>
                </c:pt>
                <c:pt idx="11472">
                  <c:v>12.302687708123813</c:v>
                </c:pt>
                <c:pt idx="11473">
                  <c:v>12.302687708123806</c:v>
                </c:pt>
                <c:pt idx="11474">
                  <c:v>12.302687708123814</c:v>
                </c:pt>
                <c:pt idx="11475">
                  <c:v>12.302687708123818</c:v>
                </c:pt>
                <c:pt idx="11476">
                  <c:v>12.30268770812382</c:v>
                </c:pt>
                <c:pt idx="11477">
                  <c:v>12.302687708123823</c:v>
                </c:pt>
                <c:pt idx="11478">
                  <c:v>12.302687708123814</c:v>
                </c:pt>
                <c:pt idx="11479">
                  <c:v>12.302687708123814</c:v>
                </c:pt>
                <c:pt idx="11480">
                  <c:v>12.302687708123818</c:v>
                </c:pt>
                <c:pt idx="11481">
                  <c:v>12.302687708123818</c:v>
                </c:pt>
                <c:pt idx="11482">
                  <c:v>12.302687708123818</c:v>
                </c:pt>
                <c:pt idx="11483">
                  <c:v>12.302687708123822</c:v>
                </c:pt>
                <c:pt idx="11484">
                  <c:v>12.302687708123809</c:v>
                </c:pt>
                <c:pt idx="11485">
                  <c:v>12.302687708123818</c:v>
                </c:pt>
                <c:pt idx="11486">
                  <c:v>12.30268770812382</c:v>
                </c:pt>
                <c:pt idx="11487">
                  <c:v>12.302687708123827</c:v>
                </c:pt>
                <c:pt idx="11488">
                  <c:v>12.302687708123816</c:v>
                </c:pt>
                <c:pt idx="11489">
                  <c:v>12.30268770812382</c:v>
                </c:pt>
                <c:pt idx="11490">
                  <c:v>12.302687708123822</c:v>
                </c:pt>
                <c:pt idx="11491">
                  <c:v>12.302687708123814</c:v>
                </c:pt>
                <c:pt idx="11492">
                  <c:v>12.302687708123816</c:v>
                </c:pt>
                <c:pt idx="11493">
                  <c:v>12.302687708123814</c:v>
                </c:pt>
                <c:pt idx="11494">
                  <c:v>12.302687708123814</c:v>
                </c:pt>
                <c:pt idx="11495">
                  <c:v>12.302687708123822</c:v>
                </c:pt>
                <c:pt idx="11496">
                  <c:v>12.302687708123814</c:v>
                </c:pt>
                <c:pt idx="11497">
                  <c:v>12.30268770812382</c:v>
                </c:pt>
                <c:pt idx="11498">
                  <c:v>12.302687708123813</c:v>
                </c:pt>
                <c:pt idx="11499">
                  <c:v>12.302687708123827</c:v>
                </c:pt>
                <c:pt idx="11500">
                  <c:v>12.302687708123816</c:v>
                </c:pt>
                <c:pt idx="11501">
                  <c:v>12.302687708123814</c:v>
                </c:pt>
                <c:pt idx="11502">
                  <c:v>12.302687708123818</c:v>
                </c:pt>
                <c:pt idx="11503">
                  <c:v>12.302687708123827</c:v>
                </c:pt>
                <c:pt idx="11504">
                  <c:v>12.302687708123814</c:v>
                </c:pt>
                <c:pt idx="11505">
                  <c:v>12.302687708123814</c:v>
                </c:pt>
                <c:pt idx="11506">
                  <c:v>12.246161992650489</c:v>
                </c:pt>
                <c:pt idx="11507">
                  <c:v>12.246161992650492</c:v>
                </c:pt>
                <c:pt idx="11508">
                  <c:v>12.246161992650483</c:v>
                </c:pt>
                <c:pt idx="11509">
                  <c:v>12.246161992650496</c:v>
                </c:pt>
                <c:pt idx="11510">
                  <c:v>12.246161992650491</c:v>
                </c:pt>
                <c:pt idx="11511">
                  <c:v>12.246161992650485</c:v>
                </c:pt>
                <c:pt idx="11512">
                  <c:v>12.246161992650491</c:v>
                </c:pt>
                <c:pt idx="11513">
                  <c:v>12.246161992650485</c:v>
                </c:pt>
                <c:pt idx="11514">
                  <c:v>12.246161992650489</c:v>
                </c:pt>
                <c:pt idx="11515">
                  <c:v>12.246161992650491</c:v>
                </c:pt>
                <c:pt idx="11516">
                  <c:v>12.246161992650489</c:v>
                </c:pt>
                <c:pt idx="11517">
                  <c:v>12.246161992650491</c:v>
                </c:pt>
                <c:pt idx="11518">
                  <c:v>12.246161992650485</c:v>
                </c:pt>
                <c:pt idx="11519">
                  <c:v>12.246161992650494</c:v>
                </c:pt>
                <c:pt idx="11520">
                  <c:v>12.246161992650487</c:v>
                </c:pt>
                <c:pt idx="11521">
                  <c:v>12.246161992650494</c:v>
                </c:pt>
                <c:pt idx="11522">
                  <c:v>12.246161992650483</c:v>
                </c:pt>
                <c:pt idx="11523">
                  <c:v>12.246161992650492</c:v>
                </c:pt>
                <c:pt idx="11524">
                  <c:v>12.246161992650485</c:v>
                </c:pt>
                <c:pt idx="11525">
                  <c:v>12.246161992650489</c:v>
                </c:pt>
                <c:pt idx="11526">
                  <c:v>12.246161992650489</c:v>
                </c:pt>
                <c:pt idx="11527">
                  <c:v>12.246161992650485</c:v>
                </c:pt>
                <c:pt idx="11528">
                  <c:v>12.246161992650489</c:v>
                </c:pt>
                <c:pt idx="11529">
                  <c:v>12.246161992650485</c:v>
                </c:pt>
                <c:pt idx="11530">
                  <c:v>12.246161992650494</c:v>
                </c:pt>
                <c:pt idx="11531">
                  <c:v>12.246161992650491</c:v>
                </c:pt>
                <c:pt idx="11532">
                  <c:v>12.246161992650491</c:v>
                </c:pt>
                <c:pt idx="11533">
                  <c:v>12.246161992650483</c:v>
                </c:pt>
                <c:pt idx="11534">
                  <c:v>12.246161992650483</c:v>
                </c:pt>
                <c:pt idx="11535">
                  <c:v>12.246161992650491</c:v>
                </c:pt>
                <c:pt idx="11536">
                  <c:v>12.246161992650494</c:v>
                </c:pt>
                <c:pt idx="11537">
                  <c:v>12.246161992650492</c:v>
                </c:pt>
                <c:pt idx="11538">
                  <c:v>12.246161992650492</c:v>
                </c:pt>
                <c:pt idx="11539">
                  <c:v>12.246161992650489</c:v>
                </c:pt>
                <c:pt idx="11540">
                  <c:v>12.246161992650487</c:v>
                </c:pt>
                <c:pt idx="11541">
                  <c:v>12.246161992650478</c:v>
                </c:pt>
                <c:pt idx="11542">
                  <c:v>12.246161992650485</c:v>
                </c:pt>
                <c:pt idx="11543">
                  <c:v>12.246161992650487</c:v>
                </c:pt>
                <c:pt idx="11544">
                  <c:v>12.246161992650485</c:v>
                </c:pt>
                <c:pt idx="11545">
                  <c:v>12.246161992650487</c:v>
                </c:pt>
                <c:pt idx="11546">
                  <c:v>12.246161992650496</c:v>
                </c:pt>
                <c:pt idx="11547">
                  <c:v>12.246161992650494</c:v>
                </c:pt>
                <c:pt idx="11548">
                  <c:v>12.246161992650491</c:v>
                </c:pt>
                <c:pt idx="11549">
                  <c:v>12.246161992650485</c:v>
                </c:pt>
                <c:pt idx="11550">
                  <c:v>12.246161992650489</c:v>
                </c:pt>
                <c:pt idx="11551">
                  <c:v>12.246161992650487</c:v>
                </c:pt>
                <c:pt idx="11552">
                  <c:v>12.246161992650487</c:v>
                </c:pt>
                <c:pt idx="11553">
                  <c:v>12.246161992650491</c:v>
                </c:pt>
                <c:pt idx="11554">
                  <c:v>12.246161992650491</c:v>
                </c:pt>
                <c:pt idx="11555">
                  <c:v>12.246161992650492</c:v>
                </c:pt>
                <c:pt idx="11556">
                  <c:v>12.246161992650498</c:v>
                </c:pt>
                <c:pt idx="11557">
                  <c:v>12.246161992650482</c:v>
                </c:pt>
                <c:pt idx="11558">
                  <c:v>12.246161992650482</c:v>
                </c:pt>
                <c:pt idx="11559">
                  <c:v>12.246161992650491</c:v>
                </c:pt>
                <c:pt idx="11560">
                  <c:v>12.246161992650499</c:v>
                </c:pt>
                <c:pt idx="11561">
                  <c:v>12.246161992650492</c:v>
                </c:pt>
                <c:pt idx="11562">
                  <c:v>12.246161992650485</c:v>
                </c:pt>
                <c:pt idx="11563">
                  <c:v>12.246161992650485</c:v>
                </c:pt>
                <c:pt idx="11564">
                  <c:v>12.246161992650496</c:v>
                </c:pt>
                <c:pt idx="11565">
                  <c:v>12.246161992650491</c:v>
                </c:pt>
                <c:pt idx="11566">
                  <c:v>12.246161992650491</c:v>
                </c:pt>
                <c:pt idx="11567">
                  <c:v>12.246161992650485</c:v>
                </c:pt>
                <c:pt idx="11568">
                  <c:v>12.246161992650483</c:v>
                </c:pt>
                <c:pt idx="11569">
                  <c:v>12.246161992650492</c:v>
                </c:pt>
                <c:pt idx="11570">
                  <c:v>12.246161992650487</c:v>
                </c:pt>
                <c:pt idx="11571">
                  <c:v>12.246161992650487</c:v>
                </c:pt>
                <c:pt idx="11572">
                  <c:v>12.246161992650491</c:v>
                </c:pt>
                <c:pt idx="11573">
                  <c:v>12.246161992650485</c:v>
                </c:pt>
                <c:pt idx="11574">
                  <c:v>12.246161992650487</c:v>
                </c:pt>
                <c:pt idx="11575">
                  <c:v>12.24616199265048</c:v>
                </c:pt>
                <c:pt idx="11576">
                  <c:v>12.246161992650494</c:v>
                </c:pt>
                <c:pt idx="11577">
                  <c:v>12.246161992650483</c:v>
                </c:pt>
                <c:pt idx="11578">
                  <c:v>12.246161992650489</c:v>
                </c:pt>
                <c:pt idx="11579">
                  <c:v>12.246161992650492</c:v>
                </c:pt>
                <c:pt idx="11580">
                  <c:v>12.246161992650485</c:v>
                </c:pt>
                <c:pt idx="11581">
                  <c:v>12.246161992650489</c:v>
                </c:pt>
                <c:pt idx="11582">
                  <c:v>12.246161992650489</c:v>
                </c:pt>
                <c:pt idx="11583">
                  <c:v>12.246161992650491</c:v>
                </c:pt>
                <c:pt idx="11584">
                  <c:v>12.246161992650494</c:v>
                </c:pt>
                <c:pt idx="11585">
                  <c:v>12.246161992650485</c:v>
                </c:pt>
                <c:pt idx="11586">
                  <c:v>12.246161992650496</c:v>
                </c:pt>
                <c:pt idx="11587">
                  <c:v>12.246161992650483</c:v>
                </c:pt>
                <c:pt idx="11588">
                  <c:v>12.189895989248663</c:v>
                </c:pt>
                <c:pt idx="11589">
                  <c:v>12.18989598924867</c:v>
                </c:pt>
                <c:pt idx="11590">
                  <c:v>12.189895989248672</c:v>
                </c:pt>
                <c:pt idx="11591">
                  <c:v>12.189895989248669</c:v>
                </c:pt>
                <c:pt idx="11592">
                  <c:v>12.189895989248665</c:v>
                </c:pt>
                <c:pt idx="11593">
                  <c:v>12.18989598924867</c:v>
                </c:pt>
                <c:pt idx="11594">
                  <c:v>12.189895989248669</c:v>
                </c:pt>
                <c:pt idx="11595">
                  <c:v>12.189895989248665</c:v>
                </c:pt>
                <c:pt idx="11596">
                  <c:v>12.189895989248665</c:v>
                </c:pt>
                <c:pt idx="11597">
                  <c:v>12.189895989248662</c:v>
                </c:pt>
                <c:pt idx="11598">
                  <c:v>12.189895989248669</c:v>
                </c:pt>
                <c:pt idx="11599">
                  <c:v>12.189895989248662</c:v>
                </c:pt>
                <c:pt idx="11600">
                  <c:v>12.189895989248665</c:v>
                </c:pt>
                <c:pt idx="11601">
                  <c:v>12.189895989248674</c:v>
                </c:pt>
                <c:pt idx="11602">
                  <c:v>12.189895989248672</c:v>
                </c:pt>
                <c:pt idx="11603">
                  <c:v>12.189895989248663</c:v>
                </c:pt>
                <c:pt idx="11604">
                  <c:v>12.18989598924867</c:v>
                </c:pt>
                <c:pt idx="11605">
                  <c:v>12.189895989248669</c:v>
                </c:pt>
                <c:pt idx="11606">
                  <c:v>12.18989598924866</c:v>
                </c:pt>
                <c:pt idx="11607">
                  <c:v>12.18989598924866</c:v>
                </c:pt>
                <c:pt idx="11608">
                  <c:v>12.189895989248663</c:v>
                </c:pt>
                <c:pt idx="11609">
                  <c:v>12.189895989248662</c:v>
                </c:pt>
                <c:pt idx="11610">
                  <c:v>12.189895989248665</c:v>
                </c:pt>
                <c:pt idx="11611">
                  <c:v>12.189895989248663</c:v>
                </c:pt>
                <c:pt idx="11612">
                  <c:v>12.189895989248667</c:v>
                </c:pt>
                <c:pt idx="11613">
                  <c:v>12.18989598924867</c:v>
                </c:pt>
                <c:pt idx="11614">
                  <c:v>12.189895989248665</c:v>
                </c:pt>
                <c:pt idx="11615">
                  <c:v>12.189895989248663</c:v>
                </c:pt>
                <c:pt idx="11616">
                  <c:v>12.189895989248679</c:v>
                </c:pt>
                <c:pt idx="11617">
                  <c:v>12.189895989248663</c:v>
                </c:pt>
                <c:pt idx="11618">
                  <c:v>12.189895989248662</c:v>
                </c:pt>
                <c:pt idx="11619">
                  <c:v>12.189895989248669</c:v>
                </c:pt>
                <c:pt idx="11620">
                  <c:v>12.189895989248667</c:v>
                </c:pt>
                <c:pt idx="11621">
                  <c:v>12.189895989248672</c:v>
                </c:pt>
                <c:pt idx="11622">
                  <c:v>12.189895989248676</c:v>
                </c:pt>
                <c:pt idx="11623">
                  <c:v>12.189895989248667</c:v>
                </c:pt>
                <c:pt idx="11624">
                  <c:v>12.189895989248665</c:v>
                </c:pt>
                <c:pt idx="11625">
                  <c:v>12.189895989248667</c:v>
                </c:pt>
                <c:pt idx="11626">
                  <c:v>12.18989598924867</c:v>
                </c:pt>
                <c:pt idx="11627">
                  <c:v>12.189895989248669</c:v>
                </c:pt>
                <c:pt idx="11628">
                  <c:v>12.189895989248674</c:v>
                </c:pt>
                <c:pt idx="11629">
                  <c:v>12.18989598924866</c:v>
                </c:pt>
                <c:pt idx="11630">
                  <c:v>12.189895989248665</c:v>
                </c:pt>
                <c:pt idx="11631">
                  <c:v>12.189895989248663</c:v>
                </c:pt>
                <c:pt idx="11632">
                  <c:v>12.189895989248669</c:v>
                </c:pt>
                <c:pt idx="11633">
                  <c:v>12.189895989248665</c:v>
                </c:pt>
                <c:pt idx="11634">
                  <c:v>12.189895989248667</c:v>
                </c:pt>
                <c:pt idx="11635">
                  <c:v>12.189895989248667</c:v>
                </c:pt>
                <c:pt idx="11636">
                  <c:v>12.189895989248669</c:v>
                </c:pt>
                <c:pt idx="11637">
                  <c:v>12.18989598924867</c:v>
                </c:pt>
                <c:pt idx="11638">
                  <c:v>12.189895989248674</c:v>
                </c:pt>
                <c:pt idx="11639">
                  <c:v>12.189895989248663</c:v>
                </c:pt>
                <c:pt idx="11640">
                  <c:v>12.18989598924867</c:v>
                </c:pt>
                <c:pt idx="11641">
                  <c:v>12.189895989248674</c:v>
                </c:pt>
                <c:pt idx="11642">
                  <c:v>12.189895989248669</c:v>
                </c:pt>
                <c:pt idx="11643">
                  <c:v>12.189895989248674</c:v>
                </c:pt>
                <c:pt idx="11644">
                  <c:v>12.189895989248669</c:v>
                </c:pt>
                <c:pt idx="11645">
                  <c:v>12.189895989248672</c:v>
                </c:pt>
                <c:pt idx="11646">
                  <c:v>12.189895989248669</c:v>
                </c:pt>
                <c:pt idx="11647">
                  <c:v>12.189895989248662</c:v>
                </c:pt>
                <c:pt idx="11648">
                  <c:v>12.189895989248669</c:v>
                </c:pt>
                <c:pt idx="11649">
                  <c:v>12.189895989248669</c:v>
                </c:pt>
                <c:pt idx="11650">
                  <c:v>12.18989598924867</c:v>
                </c:pt>
                <c:pt idx="11651">
                  <c:v>12.189895989248662</c:v>
                </c:pt>
                <c:pt idx="11652">
                  <c:v>12.189895989248667</c:v>
                </c:pt>
                <c:pt idx="11653">
                  <c:v>12.189895989248665</c:v>
                </c:pt>
                <c:pt idx="11654">
                  <c:v>12.189895989248674</c:v>
                </c:pt>
                <c:pt idx="11655">
                  <c:v>12.189895989248669</c:v>
                </c:pt>
                <c:pt idx="11656">
                  <c:v>12.189895989248665</c:v>
                </c:pt>
                <c:pt idx="11657">
                  <c:v>12.189895989248663</c:v>
                </c:pt>
                <c:pt idx="11658">
                  <c:v>12.189895989248662</c:v>
                </c:pt>
                <c:pt idx="11659">
                  <c:v>12.189895989248667</c:v>
                </c:pt>
                <c:pt idx="11660">
                  <c:v>12.189895989248672</c:v>
                </c:pt>
                <c:pt idx="11661">
                  <c:v>12.189895989248672</c:v>
                </c:pt>
                <c:pt idx="11662">
                  <c:v>12.189895989248669</c:v>
                </c:pt>
                <c:pt idx="11663">
                  <c:v>12.189895989248669</c:v>
                </c:pt>
                <c:pt idx="11664">
                  <c:v>12.133888504649775</c:v>
                </c:pt>
                <c:pt idx="11665">
                  <c:v>12.13388850464977</c:v>
                </c:pt>
                <c:pt idx="11666">
                  <c:v>12.133888504649764</c:v>
                </c:pt>
                <c:pt idx="11667">
                  <c:v>12.133888504649768</c:v>
                </c:pt>
                <c:pt idx="11668">
                  <c:v>12.133888504649768</c:v>
                </c:pt>
                <c:pt idx="11669">
                  <c:v>12.133888504649763</c:v>
                </c:pt>
                <c:pt idx="11670">
                  <c:v>12.133888504649763</c:v>
                </c:pt>
                <c:pt idx="11671">
                  <c:v>12.133888504649768</c:v>
                </c:pt>
                <c:pt idx="11672">
                  <c:v>12.133888504649766</c:v>
                </c:pt>
                <c:pt idx="11673">
                  <c:v>12.133888504649766</c:v>
                </c:pt>
                <c:pt idx="11674">
                  <c:v>12.133888504649766</c:v>
                </c:pt>
                <c:pt idx="11675">
                  <c:v>12.133888504649761</c:v>
                </c:pt>
                <c:pt idx="11676">
                  <c:v>12.133888504649766</c:v>
                </c:pt>
                <c:pt idx="11677">
                  <c:v>12.133888504649759</c:v>
                </c:pt>
                <c:pt idx="11678">
                  <c:v>12.133888504649768</c:v>
                </c:pt>
                <c:pt idx="11679">
                  <c:v>12.133888504649761</c:v>
                </c:pt>
                <c:pt idx="11680">
                  <c:v>12.133888504649768</c:v>
                </c:pt>
                <c:pt idx="11681">
                  <c:v>12.133888504649763</c:v>
                </c:pt>
                <c:pt idx="11682">
                  <c:v>12.133888504649773</c:v>
                </c:pt>
                <c:pt idx="11683">
                  <c:v>12.133888504649766</c:v>
                </c:pt>
                <c:pt idx="11684">
                  <c:v>12.133888504649764</c:v>
                </c:pt>
                <c:pt idx="11685">
                  <c:v>12.133888504649764</c:v>
                </c:pt>
                <c:pt idx="11686">
                  <c:v>12.133888504649768</c:v>
                </c:pt>
                <c:pt idx="11687">
                  <c:v>12.133888504649761</c:v>
                </c:pt>
                <c:pt idx="11688">
                  <c:v>12.13388850464977</c:v>
                </c:pt>
                <c:pt idx="11689">
                  <c:v>12.133888504649764</c:v>
                </c:pt>
                <c:pt idx="11690">
                  <c:v>12.13388850464977</c:v>
                </c:pt>
                <c:pt idx="11691">
                  <c:v>12.133888504649768</c:v>
                </c:pt>
                <c:pt idx="11692">
                  <c:v>12.133888504649768</c:v>
                </c:pt>
                <c:pt idx="11693">
                  <c:v>12.133888504649772</c:v>
                </c:pt>
                <c:pt idx="11694">
                  <c:v>12.133888504649772</c:v>
                </c:pt>
                <c:pt idx="11695">
                  <c:v>12.133888504649766</c:v>
                </c:pt>
                <c:pt idx="11696">
                  <c:v>12.133888504649768</c:v>
                </c:pt>
                <c:pt idx="11697">
                  <c:v>12.133888504649773</c:v>
                </c:pt>
                <c:pt idx="11698">
                  <c:v>12.133888504649761</c:v>
                </c:pt>
                <c:pt idx="11699">
                  <c:v>12.133888504649761</c:v>
                </c:pt>
                <c:pt idx="11700">
                  <c:v>12.13388850464977</c:v>
                </c:pt>
                <c:pt idx="11701">
                  <c:v>12.133888504649763</c:v>
                </c:pt>
                <c:pt idx="11702">
                  <c:v>12.133888504649773</c:v>
                </c:pt>
                <c:pt idx="11703">
                  <c:v>12.133888504649763</c:v>
                </c:pt>
                <c:pt idx="11704">
                  <c:v>12.133888504649759</c:v>
                </c:pt>
                <c:pt idx="11705">
                  <c:v>12.133888504649764</c:v>
                </c:pt>
                <c:pt idx="11706">
                  <c:v>12.133888504649764</c:v>
                </c:pt>
                <c:pt idx="11707">
                  <c:v>12.133888504649766</c:v>
                </c:pt>
                <c:pt idx="11708">
                  <c:v>12.133888504649773</c:v>
                </c:pt>
                <c:pt idx="11709">
                  <c:v>12.133888504649761</c:v>
                </c:pt>
                <c:pt idx="11710">
                  <c:v>12.133888504649766</c:v>
                </c:pt>
                <c:pt idx="11711">
                  <c:v>12.133888504649763</c:v>
                </c:pt>
                <c:pt idx="11712">
                  <c:v>12.133888504649759</c:v>
                </c:pt>
                <c:pt idx="11713">
                  <c:v>12.13388850464977</c:v>
                </c:pt>
                <c:pt idx="11714">
                  <c:v>12.13388850464977</c:v>
                </c:pt>
                <c:pt idx="11715">
                  <c:v>12.133888504649766</c:v>
                </c:pt>
                <c:pt idx="11716">
                  <c:v>12.13388850464977</c:v>
                </c:pt>
                <c:pt idx="11717">
                  <c:v>12.133888504649772</c:v>
                </c:pt>
                <c:pt idx="11718">
                  <c:v>12.133888504649763</c:v>
                </c:pt>
                <c:pt idx="11719">
                  <c:v>12.133888504649759</c:v>
                </c:pt>
                <c:pt idx="11720">
                  <c:v>12.133888504649768</c:v>
                </c:pt>
                <c:pt idx="11721">
                  <c:v>12.133888504649761</c:v>
                </c:pt>
                <c:pt idx="11722">
                  <c:v>12.133888504649766</c:v>
                </c:pt>
                <c:pt idx="11723">
                  <c:v>12.133888504649757</c:v>
                </c:pt>
                <c:pt idx="11724">
                  <c:v>12.133888504649759</c:v>
                </c:pt>
                <c:pt idx="11725">
                  <c:v>12.133888504649777</c:v>
                </c:pt>
                <c:pt idx="11726">
                  <c:v>12.13388850464977</c:v>
                </c:pt>
                <c:pt idx="11727">
                  <c:v>12.13388850464977</c:v>
                </c:pt>
                <c:pt idx="11728">
                  <c:v>12.133888504649775</c:v>
                </c:pt>
                <c:pt idx="11729">
                  <c:v>12.133888504649763</c:v>
                </c:pt>
                <c:pt idx="11730">
                  <c:v>12.133888504649766</c:v>
                </c:pt>
                <c:pt idx="11731">
                  <c:v>12.133888504649766</c:v>
                </c:pt>
                <c:pt idx="11732">
                  <c:v>12.078138351067798</c:v>
                </c:pt>
                <c:pt idx="11733">
                  <c:v>12.078138351067793</c:v>
                </c:pt>
                <c:pt idx="11734">
                  <c:v>12.078138351067807</c:v>
                </c:pt>
                <c:pt idx="11735">
                  <c:v>12.0781383510678</c:v>
                </c:pt>
                <c:pt idx="11736">
                  <c:v>12.078138351067798</c:v>
                </c:pt>
                <c:pt idx="11737">
                  <c:v>12.078138351067802</c:v>
                </c:pt>
                <c:pt idx="11738">
                  <c:v>12.078138351067791</c:v>
                </c:pt>
                <c:pt idx="11739">
                  <c:v>12.078138351067796</c:v>
                </c:pt>
                <c:pt idx="11740">
                  <c:v>12.078138351067803</c:v>
                </c:pt>
                <c:pt idx="11741">
                  <c:v>12.078138351067809</c:v>
                </c:pt>
                <c:pt idx="11742">
                  <c:v>12.078138351067803</c:v>
                </c:pt>
                <c:pt idx="11743">
                  <c:v>12.078138351067791</c:v>
                </c:pt>
                <c:pt idx="11744">
                  <c:v>12.0781383510678</c:v>
                </c:pt>
                <c:pt idx="11745">
                  <c:v>12.078138351067794</c:v>
                </c:pt>
                <c:pt idx="11746">
                  <c:v>12.078138351067802</c:v>
                </c:pt>
                <c:pt idx="11747">
                  <c:v>12.078138351067798</c:v>
                </c:pt>
                <c:pt idx="11748">
                  <c:v>12.078138351067798</c:v>
                </c:pt>
                <c:pt idx="11749">
                  <c:v>12.078138351067803</c:v>
                </c:pt>
                <c:pt idx="11750">
                  <c:v>12.0781383510678</c:v>
                </c:pt>
                <c:pt idx="11751">
                  <c:v>12.078138351067798</c:v>
                </c:pt>
                <c:pt idx="11752">
                  <c:v>12.078138351067802</c:v>
                </c:pt>
                <c:pt idx="11753">
                  <c:v>12.078138351067796</c:v>
                </c:pt>
                <c:pt idx="11754">
                  <c:v>12.078138351067807</c:v>
                </c:pt>
                <c:pt idx="11755">
                  <c:v>12.078138351067798</c:v>
                </c:pt>
                <c:pt idx="11756">
                  <c:v>12.078138351067798</c:v>
                </c:pt>
                <c:pt idx="11757">
                  <c:v>12.078138351067807</c:v>
                </c:pt>
                <c:pt idx="11758">
                  <c:v>12.078138351067793</c:v>
                </c:pt>
                <c:pt idx="11759">
                  <c:v>12.078138351067791</c:v>
                </c:pt>
                <c:pt idx="11760">
                  <c:v>12.078138351067798</c:v>
                </c:pt>
                <c:pt idx="11761">
                  <c:v>12.078138351067805</c:v>
                </c:pt>
                <c:pt idx="11762">
                  <c:v>12.0781383510678</c:v>
                </c:pt>
                <c:pt idx="11763">
                  <c:v>12.078138351067796</c:v>
                </c:pt>
                <c:pt idx="11764">
                  <c:v>12.0781383510678</c:v>
                </c:pt>
                <c:pt idx="11765">
                  <c:v>12.078138351067791</c:v>
                </c:pt>
                <c:pt idx="11766">
                  <c:v>12.078138351067803</c:v>
                </c:pt>
                <c:pt idx="11767">
                  <c:v>12.078138351067803</c:v>
                </c:pt>
                <c:pt idx="11768">
                  <c:v>12.078138351067796</c:v>
                </c:pt>
                <c:pt idx="11769">
                  <c:v>12.078138351067793</c:v>
                </c:pt>
                <c:pt idx="11770">
                  <c:v>12.078138351067794</c:v>
                </c:pt>
                <c:pt idx="11771">
                  <c:v>12.078138351067794</c:v>
                </c:pt>
                <c:pt idx="11772">
                  <c:v>12.078138351067796</c:v>
                </c:pt>
                <c:pt idx="11773">
                  <c:v>12.078138351067803</c:v>
                </c:pt>
                <c:pt idx="11774">
                  <c:v>12.078138351067796</c:v>
                </c:pt>
                <c:pt idx="11775">
                  <c:v>12.078138351067803</c:v>
                </c:pt>
                <c:pt idx="11776">
                  <c:v>12.078138351067809</c:v>
                </c:pt>
                <c:pt idx="11777">
                  <c:v>12.078138351067809</c:v>
                </c:pt>
                <c:pt idx="11778">
                  <c:v>12.078138351067798</c:v>
                </c:pt>
                <c:pt idx="11779">
                  <c:v>12.078138351067796</c:v>
                </c:pt>
                <c:pt idx="11780">
                  <c:v>12.078138351067798</c:v>
                </c:pt>
                <c:pt idx="11781">
                  <c:v>12.078138351067802</c:v>
                </c:pt>
                <c:pt idx="11782">
                  <c:v>12.078138351067802</c:v>
                </c:pt>
                <c:pt idx="11783">
                  <c:v>12.078138351067796</c:v>
                </c:pt>
                <c:pt idx="11784">
                  <c:v>12.078138351067803</c:v>
                </c:pt>
                <c:pt idx="11785">
                  <c:v>12.078138351067794</c:v>
                </c:pt>
                <c:pt idx="11786">
                  <c:v>12.078138351067802</c:v>
                </c:pt>
                <c:pt idx="11787">
                  <c:v>12.078138351067805</c:v>
                </c:pt>
                <c:pt idx="11788">
                  <c:v>12.078138351067796</c:v>
                </c:pt>
                <c:pt idx="11789">
                  <c:v>12.078138351067793</c:v>
                </c:pt>
                <c:pt idx="11790">
                  <c:v>12.078138351067796</c:v>
                </c:pt>
                <c:pt idx="11791">
                  <c:v>12.022644346174122</c:v>
                </c:pt>
                <c:pt idx="11792">
                  <c:v>12.022644346174122</c:v>
                </c:pt>
                <c:pt idx="11793">
                  <c:v>12.022644346174117</c:v>
                </c:pt>
                <c:pt idx="11794">
                  <c:v>12.022644346174129</c:v>
                </c:pt>
                <c:pt idx="11795">
                  <c:v>12.022644346174134</c:v>
                </c:pt>
                <c:pt idx="11796">
                  <c:v>12.022644346174124</c:v>
                </c:pt>
                <c:pt idx="11797">
                  <c:v>12.022644346174125</c:v>
                </c:pt>
                <c:pt idx="11798">
                  <c:v>12.022644346174129</c:v>
                </c:pt>
                <c:pt idx="11799">
                  <c:v>12.02264434617412</c:v>
                </c:pt>
                <c:pt idx="11800">
                  <c:v>12.022644346174127</c:v>
                </c:pt>
                <c:pt idx="11801">
                  <c:v>12.022644346174125</c:v>
                </c:pt>
                <c:pt idx="11802">
                  <c:v>12.022644346174125</c:v>
                </c:pt>
                <c:pt idx="11803">
                  <c:v>12.022644346174124</c:v>
                </c:pt>
                <c:pt idx="11804">
                  <c:v>12.022644346174122</c:v>
                </c:pt>
                <c:pt idx="11805">
                  <c:v>12.022644346174133</c:v>
                </c:pt>
                <c:pt idx="11806">
                  <c:v>12.022644346174124</c:v>
                </c:pt>
                <c:pt idx="11807">
                  <c:v>12.022644346174129</c:v>
                </c:pt>
                <c:pt idx="11808">
                  <c:v>12.022644346174125</c:v>
                </c:pt>
                <c:pt idx="11809">
                  <c:v>12.022644346174129</c:v>
                </c:pt>
                <c:pt idx="11810">
                  <c:v>12.022644346174125</c:v>
                </c:pt>
                <c:pt idx="11811">
                  <c:v>12.022644346174124</c:v>
                </c:pt>
                <c:pt idx="11812">
                  <c:v>12.022644346174129</c:v>
                </c:pt>
                <c:pt idx="11813">
                  <c:v>12.022644346174125</c:v>
                </c:pt>
                <c:pt idx="11814">
                  <c:v>12.022644346174134</c:v>
                </c:pt>
                <c:pt idx="11815">
                  <c:v>12.02264434617412</c:v>
                </c:pt>
                <c:pt idx="11816">
                  <c:v>12.022644346174124</c:v>
                </c:pt>
                <c:pt idx="11817">
                  <c:v>12.022644346174124</c:v>
                </c:pt>
                <c:pt idx="11818">
                  <c:v>12.022644346174122</c:v>
                </c:pt>
                <c:pt idx="11819">
                  <c:v>12.022644346174118</c:v>
                </c:pt>
                <c:pt idx="11820">
                  <c:v>12.022644346174129</c:v>
                </c:pt>
                <c:pt idx="11821">
                  <c:v>12.022644346174124</c:v>
                </c:pt>
                <c:pt idx="11822">
                  <c:v>12.022644346174127</c:v>
                </c:pt>
                <c:pt idx="11823">
                  <c:v>12.022644346174124</c:v>
                </c:pt>
                <c:pt idx="11824">
                  <c:v>12.022644346174125</c:v>
                </c:pt>
                <c:pt idx="11825">
                  <c:v>12.022644346174122</c:v>
                </c:pt>
                <c:pt idx="11826">
                  <c:v>12.022644346174122</c:v>
                </c:pt>
                <c:pt idx="11827">
                  <c:v>12.022644346174131</c:v>
                </c:pt>
                <c:pt idx="11828">
                  <c:v>12.022644346174124</c:v>
                </c:pt>
                <c:pt idx="11829">
                  <c:v>12.022644346174125</c:v>
                </c:pt>
                <c:pt idx="11830">
                  <c:v>12.022644346174124</c:v>
                </c:pt>
                <c:pt idx="11831">
                  <c:v>12.022644346174124</c:v>
                </c:pt>
                <c:pt idx="11832">
                  <c:v>12.022644346174131</c:v>
                </c:pt>
                <c:pt idx="11833">
                  <c:v>12.022644346174124</c:v>
                </c:pt>
                <c:pt idx="11834">
                  <c:v>12.022644346174127</c:v>
                </c:pt>
                <c:pt idx="11835">
                  <c:v>12.022644346174124</c:v>
                </c:pt>
                <c:pt idx="11836">
                  <c:v>12.022644346174125</c:v>
                </c:pt>
                <c:pt idx="11837">
                  <c:v>12.022644346174122</c:v>
                </c:pt>
                <c:pt idx="11838">
                  <c:v>12.022644346174124</c:v>
                </c:pt>
                <c:pt idx="11839">
                  <c:v>12.022644346174124</c:v>
                </c:pt>
                <c:pt idx="11840">
                  <c:v>12.022644346174129</c:v>
                </c:pt>
                <c:pt idx="11841">
                  <c:v>12.022644346174124</c:v>
                </c:pt>
                <c:pt idx="11842">
                  <c:v>12.022644346174118</c:v>
                </c:pt>
                <c:pt idx="11843">
                  <c:v>12.022644346174131</c:v>
                </c:pt>
                <c:pt idx="11844">
                  <c:v>12.022644346174122</c:v>
                </c:pt>
                <c:pt idx="11845">
                  <c:v>12.022644346174127</c:v>
                </c:pt>
                <c:pt idx="11846">
                  <c:v>12.022644346174131</c:v>
                </c:pt>
                <c:pt idx="11847">
                  <c:v>12.022644346174129</c:v>
                </c:pt>
                <c:pt idx="11848">
                  <c:v>12.022644346174127</c:v>
                </c:pt>
                <c:pt idx="11849">
                  <c:v>12.022644346174127</c:v>
                </c:pt>
                <c:pt idx="11850">
                  <c:v>12.02264434617412</c:v>
                </c:pt>
                <c:pt idx="11851">
                  <c:v>12.022644346174129</c:v>
                </c:pt>
                <c:pt idx="11852">
                  <c:v>12.022644346174125</c:v>
                </c:pt>
                <c:pt idx="11853">
                  <c:v>12.022644346174122</c:v>
                </c:pt>
                <c:pt idx="11854">
                  <c:v>12.022644346174129</c:v>
                </c:pt>
                <c:pt idx="11855">
                  <c:v>12.022644346174124</c:v>
                </c:pt>
                <c:pt idx="11856">
                  <c:v>12.022644346174131</c:v>
                </c:pt>
                <c:pt idx="11857">
                  <c:v>12.022644346174117</c:v>
                </c:pt>
                <c:pt idx="11858">
                  <c:v>12.022644346174129</c:v>
                </c:pt>
                <c:pt idx="11859">
                  <c:v>12.02264434617412</c:v>
                </c:pt>
                <c:pt idx="11860">
                  <c:v>12.022644346174134</c:v>
                </c:pt>
                <c:pt idx="11861">
                  <c:v>12.022644346174124</c:v>
                </c:pt>
                <c:pt idx="11862">
                  <c:v>12.022644346174127</c:v>
                </c:pt>
                <c:pt idx="11863">
                  <c:v>12.022644346174125</c:v>
                </c:pt>
                <c:pt idx="11864">
                  <c:v>11.967405313072428</c:v>
                </c:pt>
                <c:pt idx="11865">
                  <c:v>11.96740531307243</c:v>
                </c:pt>
                <c:pt idx="11866">
                  <c:v>11.967405313072424</c:v>
                </c:pt>
                <c:pt idx="11867">
                  <c:v>11.967405313072433</c:v>
                </c:pt>
                <c:pt idx="11868">
                  <c:v>11.967405313072433</c:v>
                </c:pt>
                <c:pt idx="11869">
                  <c:v>11.967405313072428</c:v>
                </c:pt>
                <c:pt idx="11870">
                  <c:v>11.96740531307244</c:v>
                </c:pt>
                <c:pt idx="11871">
                  <c:v>11.967405313072435</c:v>
                </c:pt>
                <c:pt idx="11872">
                  <c:v>11.967405313072433</c:v>
                </c:pt>
                <c:pt idx="11873">
                  <c:v>11.96740531307243</c:v>
                </c:pt>
                <c:pt idx="11874">
                  <c:v>11.967405313072433</c:v>
                </c:pt>
                <c:pt idx="11875">
                  <c:v>11.967405313072442</c:v>
                </c:pt>
                <c:pt idx="11876">
                  <c:v>11.967405313072433</c:v>
                </c:pt>
                <c:pt idx="11877">
                  <c:v>11.96740531307244</c:v>
                </c:pt>
                <c:pt idx="11878">
                  <c:v>11.96740531307244</c:v>
                </c:pt>
                <c:pt idx="11879">
                  <c:v>11.96740531307243</c:v>
                </c:pt>
                <c:pt idx="11880">
                  <c:v>11.96740531307244</c:v>
                </c:pt>
                <c:pt idx="11881">
                  <c:v>11.967405313072428</c:v>
                </c:pt>
                <c:pt idx="11882">
                  <c:v>11.967405313072433</c:v>
                </c:pt>
                <c:pt idx="11883">
                  <c:v>11.967405313072438</c:v>
                </c:pt>
                <c:pt idx="11884">
                  <c:v>11.967405313072437</c:v>
                </c:pt>
                <c:pt idx="11885">
                  <c:v>11.967405313072431</c:v>
                </c:pt>
                <c:pt idx="11886">
                  <c:v>11.967405313072435</c:v>
                </c:pt>
                <c:pt idx="11887">
                  <c:v>11.967405313072428</c:v>
                </c:pt>
                <c:pt idx="11888">
                  <c:v>11.96740531307243</c:v>
                </c:pt>
                <c:pt idx="11889">
                  <c:v>11.967405313072433</c:v>
                </c:pt>
                <c:pt idx="11890">
                  <c:v>11.967405313072435</c:v>
                </c:pt>
                <c:pt idx="11891">
                  <c:v>11.967405313072433</c:v>
                </c:pt>
                <c:pt idx="11892">
                  <c:v>11.967405313072433</c:v>
                </c:pt>
                <c:pt idx="11893">
                  <c:v>11.967405313072437</c:v>
                </c:pt>
                <c:pt idx="11894">
                  <c:v>11.96740531307243</c:v>
                </c:pt>
                <c:pt idx="11895">
                  <c:v>11.967405313072431</c:v>
                </c:pt>
                <c:pt idx="11896">
                  <c:v>11.967405313072426</c:v>
                </c:pt>
                <c:pt idx="11897">
                  <c:v>11.967405313072431</c:v>
                </c:pt>
                <c:pt idx="11898">
                  <c:v>11.967405313072438</c:v>
                </c:pt>
                <c:pt idx="11899">
                  <c:v>11.967405313072431</c:v>
                </c:pt>
                <c:pt idx="11900">
                  <c:v>11.967405313072428</c:v>
                </c:pt>
                <c:pt idx="11901">
                  <c:v>11.967405313072433</c:v>
                </c:pt>
                <c:pt idx="11902">
                  <c:v>11.967405313072437</c:v>
                </c:pt>
                <c:pt idx="11903">
                  <c:v>11.967405313072431</c:v>
                </c:pt>
                <c:pt idx="11904">
                  <c:v>11.967405313072433</c:v>
                </c:pt>
                <c:pt idx="11905">
                  <c:v>11.967405313072435</c:v>
                </c:pt>
                <c:pt idx="11906">
                  <c:v>11.967405313072433</c:v>
                </c:pt>
                <c:pt idx="11907">
                  <c:v>11.967405313072435</c:v>
                </c:pt>
                <c:pt idx="11908">
                  <c:v>11.967405313072426</c:v>
                </c:pt>
                <c:pt idx="11909">
                  <c:v>11.96740531307243</c:v>
                </c:pt>
                <c:pt idx="11910">
                  <c:v>11.967405313072438</c:v>
                </c:pt>
                <c:pt idx="11911">
                  <c:v>11.967405313072435</c:v>
                </c:pt>
                <c:pt idx="11912">
                  <c:v>11.967405313072438</c:v>
                </c:pt>
                <c:pt idx="11913">
                  <c:v>11.96740531307243</c:v>
                </c:pt>
                <c:pt idx="11914">
                  <c:v>11.96740531307244</c:v>
                </c:pt>
                <c:pt idx="11915">
                  <c:v>11.96740531307243</c:v>
                </c:pt>
                <c:pt idx="11916">
                  <c:v>11.967405313072426</c:v>
                </c:pt>
                <c:pt idx="11917">
                  <c:v>11.967405313072428</c:v>
                </c:pt>
                <c:pt idx="11918">
                  <c:v>11.967405313072437</c:v>
                </c:pt>
                <c:pt idx="11919">
                  <c:v>11.967405313072435</c:v>
                </c:pt>
                <c:pt idx="11920">
                  <c:v>11.967405313072428</c:v>
                </c:pt>
                <c:pt idx="11921">
                  <c:v>11.96740531307243</c:v>
                </c:pt>
                <c:pt idx="11922">
                  <c:v>11.967405313072428</c:v>
                </c:pt>
                <c:pt idx="11923">
                  <c:v>11.967405313072433</c:v>
                </c:pt>
                <c:pt idx="11924">
                  <c:v>11.967405313072435</c:v>
                </c:pt>
                <c:pt idx="11925">
                  <c:v>11.967405313072428</c:v>
                </c:pt>
                <c:pt idx="11926">
                  <c:v>11.967405313072428</c:v>
                </c:pt>
                <c:pt idx="11927">
                  <c:v>11.912420080273751</c:v>
                </c:pt>
                <c:pt idx="11928">
                  <c:v>11.912420080273746</c:v>
                </c:pt>
                <c:pt idx="11929">
                  <c:v>11.912420080273742</c:v>
                </c:pt>
                <c:pt idx="11930">
                  <c:v>11.912420080273746</c:v>
                </c:pt>
                <c:pt idx="11931">
                  <c:v>11.912420080273753</c:v>
                </c:pt>
                <c:pt idx="11932">
                  <c:v>11.912420080273758</c:v>
                </c:pt>
                <c:pt idx="11933">
                  <c:v>11.912420080273744</c:v>
                </c:pt>
                <c:pt idx="11934">
                  <c:v>11.912420080273739</c:v>
                </c:pt>
                <c:pt idx="11935">
                  <c:v>11.912420080273751</c:v>
                </c:pt>
                <c:pt idx="11936">
                  <c:v>11.912420080273746</c:v>
                </c:pt>
                <c:pt idx="11937">
                  <c:v>11.912420080273748</c:v>
                </c:pt>
                <c:pt idx="11938">
                  <c:v>11.912420080273744</c:v>
                </c:pt>
                <c:pt idx="11939">
                  <c:v>11.912420080273741</c:v>
                </c:pt>
                <c:pt idx="11940">
                  <c:v>11.912420080273741</c:v>
                </c:pt>
                <c:pt idx="11941">
                  <c:v>11.912420080273741</c:v>
                </c:pt>
                <c:pt idx="11942">
                  <c:v>11.912420080273746</c:v>
                </c:pt>
                <c:pt idx="11943">
                  <c:v>11.912420080273755</c:v>
                </c:pt>
                <c:pt idx="11944">
                  <c:v>11.912420080273746</c:v>
                </c:pt>
                <c:pt idx="11945">
                  <c:v>11.912420080273748</c:v>
                </c:pt>
                <c:pt idx="11946">
                  <c:v>11.912420080273742</c:v>
                </c:pt>
                <c:pt idx="11947">
                  <c:v>11.912420080273741</c:v>
                </c:pt>
                <c:pt idx="11948">
                  <c:v>11.912420080273751</c:v>
                </c:pt>
                <c:pt idx="11949">
                  <c:v>11.912420080273751</c:v>
                </c:pt>
                <c:pt idx="11950">
                  <c:v>11.912420080273749</c:v>
                </c:pt>
                <c:pt idx="11951">
                  <c:v>11.912420080273748</c:v>
                </c:pt>
                <c:pt idx="11952">
                  <c:v>11.912420080273744</c:v>
                </c:pt>
                <c:pt idx="11953">
                  <c:v>11.912420080273742</c:v>
                </c:pt>
                <c:pt idx="11954">
                  <c:v>11.912420080273746</c:v>
                </c:pt>
                <c:pt idx="11955">
                  <c:v>11.912420080273748</c:v>
                </c:pt>
                <c:pt idx="11956">
                  <c:v>11.912420080273746</c:v>
                </c:pt>
                <c:pt idx="11957">
                  <c:v>11.912420080273748</c:v>
                </c:pt>
                <c:pt idx="11958">
                  <c:v>11.912420080273739</c:v>
                </c:pt>
                <c:pt idx="11959">
                  <c:v>11.912420080273741</c:v>
                </c:pt>
                <c:pt idx="11960">
                  <c:v>11.912420080273749</c:v>
                </c:pt>
                <c:pt idx="11961">
                  <c:v>11.912420080273746</c:v>
                </c:pt>
                <c:pt idx="11962">
                  <c:v>11.912420080273742</c:v>
                </c:pt>
                <c:pt idx="11963">
                  <c:v>11.912420080273749</c:v>
                </c:pt>
                <c:pt idx="11964">
                  <c:v>11.912420080273746</c:v>
                </c:pt>
                <c:pt idx="11965">
                  <c:v>11.912420080273741</c:v>
                </c:pt>
                <c:pt idx="11966">
                  <c:v>11.912420080273742</c:v>
                </c:pt>
                <c:pt idx="11967">
                  <c:v>11.912420080273751</c:v>
                </c:pt>
                <c:pt idx="11968">
                  <c:v>11.912420080273742</c:v>
                </c:pt>
                <c:pt idx="11969">
                  <c:v>11.912420080273748</c:v>
                </c:pt>
                <c:pt idx="11970">
                  <c:v>11.912420080273753</c:v>
                </c:pt>
                <c:pt idx="11971">
                  <c:v>11.912420080273749</c:v>
                </c:pt>
                <c:pt idx="11972">
                  <c:v>11.912420080273753</c:v>
                </c:pt>
                <c:pt idx="11973">
                  <c:v>11.912420080273741</c:v>
                </c:pt>
                <c:pt idx="11974">
                  <c:v>11.912420080273748</c:v>
                </c:pt>
                <c:pt idx="11975">
                  <c:v>11.912420080273748</c:v>
                </c:pt>
                <c:pt idx="11976">
                  <c:v>11.912420080273753</c:v>
                </c:pt>
                <c:pt idx="11977">
                  <c:v>11.912420080273748</c:v>
                </c:pt>
                <c:pt idx="11978">
                  <c:v>11.857687481671608</c:v>
                </c:pt>
                <c:pt idx="11979">
                  <c:v>11.857687481671599</c:v>
                </c:pt>
                <c:pt idx="11980">
                  <c:v>11.857687481671599</c:v>
                </c:pt>
                <c:pt idx="11981">
                  <c:v>11.857687481671602</c:v>
                </c:pt>
                <c:pt idx="11982">
                  <c:v>11.857687481671602</c:v>
                </c:pt>
                <c:pt idx="11983">
                  <c:v>11.857687481671597</c:v>
                </c:pt>
                <c:pt idx="11984">
                  <c:v>11.857687481671601</c:v>
                </c:pt>
                <c:pt idx="11985">
                  <c:v>11.857687481671597</c:v>
                </c:pt>
                <c:pt idx="11986">
                  <c:v>11.85768748167161</c:v>
                </c:pt>
                <c:pt idx="11987">
                  <c:v>11.857687481671594</c:v>
                </c:pt>
                <c:pt idx="11988">
                  <c:v>11.857687481671599</c:v>
                </c:pt>
                <c:pt idx="11989">
                  <c:v>11.857687481671597</c:v>
                </c:pt>
                <c:pt idx="11990">
                  <c:v>11.857687481671599</c:v>
                </c:pt>
                <c:pt idx="11991">
                  <c:v>11.857687481671599</c:v>
                </c:pt>
                <c:pt idx="11992">
                  <c:v>11.857687481671601</c:v>
                </c:pt>
                <c:pt idx="11993">
                  <c:v>11.857687481671601</c:v>
                </c:pt>
                <c:pt idx="11994">
                  <c:v>11.857687481671597</c:v>
                </c:pt>
                <c:pt idx="11995">
                  <c:v>11.857687481671599</c:v>
                </c:pt>
                <c:pt idx="11996">
                  <c:v>11.857687481671604</c:v>
                </c:pt>
                <c:pt idx="11997">
                  <c:v>11.857687481671597</c:v>
                </c:pt>
                <c:pt idx="11998">
                  <c:v>11.857687481671599</c:v>
                </c:pt>
                <c:pt idx="11999">
                  <c:v>11.857687481671597</c:v>
                </c:pt>
                <c:pt idx="12000">
                  <c:v>11.857687481671608</c:v>
                </c:pt>
                <c:pt idx="12001">
                  <c:v>11.857687481671601</c:v>
                </c:pt>
                <c:pt idx="12002">
                  <c:v>11.857687481671599</c:v>
                </c:pt>
                <c:pt idx="12003">
                  <c:v>11.857687481671599</c:v>
                </c:pt>
                <c:pt idx="12004">
                  <c:v>11.857687481671604</c:v>
                </c:pt>
                <c:pt idx="12005">
                  <c:v>11.857687481671597</c:v>
                </c:pt>
                <c:pt idx="12006">
                  <c:v>11.857687481671599</c:v>
                </c:pt>
                <c:pt idx="12007">
                  <c:v>11.857687481671604</c:v>
                </c:pt>
                <c:pt idx="12008">
                  <c:v>11.857687481671599</c:v>
                </c:pt>
                <c:pt idx="12009">
                  <c:v>11.857687481671595</c:v>
                </c:pt>
                <c:pt idx="12010">
                  <c:v>11.857687481671599</c:v>
                </c:pt>
                <c:pt idx="12011">
                  <c:v>11.857687481671601</c:v>
                </c:pt>
                <c:pt idx="12012">
                  <c:v>11.85768748167161</c:v>
                </c:pt>
                <c:pt idx="12013">
                  <c:v>11.857687481671606</c:v>
                </c:pt>
                <c:pt idx="12014">
                  <c:v>11.857687481671599</c:v>
                </c:pt>
                <c:pt idx="12015">
                  <c:v>11.857687481671594</c:v>
                </c:pt>
                <c:pt idx="12016">
                  <c:v>11.857687481671601</c:v>
                </c:pt>
                <c:pt idx="12017">
                  <c:v>11.857687481671602</c:v>
                </c:pt>
                <c:pt idx="12018">
                  <c:v>11.857687481671597</c:v>
                </c:pt>
                <c:pt idx="12019">
                  <c:v>11.857687481671601</c:v>
                </c:pt>
                <c:pt idx="12020">
                  <c:v>11.857687481671602</c:v>
                </c:pt>
                <c:pt idx="12021">
                  <c:v>11.857687481671595</c:v>
                </c:pt>
                <c:pt idx="12022">
                  <c:v>11.857687481671601</c:v>
                </c:pt>
                <c:pt idx="12023">
                  <c:v>11.857687481671595</c:v>
                </c:pt>
                <c:pt idx="12024">
                  <c:v>11.857687481671601</c:v>
                </c:pt>
                <c:pt idx="12025">
                  <c:v>11.857687481671601</c:v>
                </c:pt>
                <c:pt idx="12026">
                  <c:v>11.857687481671604</c:v>
                </c:pt>
                <c:pt idx="12027">
                  <c:v>11.85768748167161</c:v>
                </c:pt>
                <c:pt idx="12028">
                  <c:v>11.857687481671602</c:v>
                </c:pt>
                <c:pt idx="12029">
                  <c:v>11.857687481671599</c:v>
                </c:pt>
                <c:pt idx="12030">
                  <c:v>11.857687481671606</c:v>
                </c:pt>
                <c:pt idx="12031">
                  <c:v>11.857687481671601</c:v>
                </c:pt>
                <c:pt idx="12032">
                  <c:v>11.85768748167161</c:v>
                </c:pt>
                <c:pt idx="12033">
                  <c:v>11.857687481671597</c:v>
                </c:pt>
                <c:pt idx="12034">
                  <c:v>11.857687481671602</c:v>
                </c:pt>
                <c:pt idx="12035">
                  <c:v>11.857687481671595</c:v>
                </c:pt>
                <c:pt idx="12036">
                  <c:v>11.857687481671608</c:v>
                </c:pt>
                <c:pt idx="12037">
                  <c:v>11.857687481671595</c:v>
                </c:pt>
                <c:pt idx="12038">
                  <c:v>11.857687481671604</c:v>
                </c:pt>
                <c:pt idx="12039">
                  <c:v>11.857687481671597</c:v>
                </c:pt>
                <c:pt idx="12040">
                  <c:v>11.8032063565173</c:v>
                </c:pt>
                <c:pt idx="12041">
                  <c:v>11.803206356517306</c:v>
                </c:pt>
                <c:pt idx="12042">
                  <c:v>11.803206356517295</c:v>
                </c:pt>
                <c:pt idx="12043">
                  <c:v>11.8032063565173</c:v>
                </c:pt>
                <c:pt idx="12044">
                  <c:v>11.803206356517295</c:v>
                </c:pt>
                <c:pt idx="12045">
                  <c:v>11.803206356517288</c:v>
                </c:pt>
                <c:pt idx="12046">
                  <c:v>11.803206356517304</c:v>
                </c:pt>
                <c:pt idx="12047">
                  <c:v>11.803206356517299</c:v>
                </c:pt>
                <c:pt idx="12048">
                  <c:v>11.80320635651729</c:v>
                </c:pt>
                <c:pt idx="12049">
                  <c:v>11.803206356517292</c:v>
                </c:pt>
                <c:pt idx="12050">
                  <c:v>11.803206356517293</c:v>
                </c:pt>
                <c:pt idx="12051">
                  <c:v>11.803206356517295</c:v>
                </c:pt>
                <c:pt idx="12052">
                  <c:v>11.803206356517295</c:v>
                </c:pt>
                <c:pt idx="12053">
                  <c:v>11.803206356517297</c:v>
                </c:pt>
                <c:pt idx="12054">
                  <c:v>11.8032063565173</c:v>
                </c:pt>
                <c:pt idx="12055">
                  <c:v>11.80320635651729</c:v>
                </c:pt>
                <c:pt idx="12056">
                  <c:v>11.803206356517306</c:v>
                </c:pt>
                <c:pt idx="12057">
                  <c:v>11.803206356517293</c:v>
                </c:pt>
                <c:pt idx="12058">
                  <c:v>11.803206356517295</c:v>
                </c:pt>
                <c:pt idx="12059">
                  <c:v>11.80320635651729</c:v>
                </c:pt>
                <c:pt idx="12060">
                  <c:v>11.803206356517293</c:v>
                </c:pt>
                <c:pt idx="12061">
                  <c:v>11.803206356517293</c:v>
                </c:pt>
                <c:pt idx="12062">
                  <c:v>11.803206356517306</c:v>
                </c:pt>
                <c:pt idx="12063">
                  <c:v>11.803206356517295</c:v>
                </c:pt>
                <c:pt idx="12064">
                  <c:v>11.803206356517297</c:v>
                </c:pt>
                <c:pt idx="12065">
                  <c:v>11.803206356517293</c:v>
                </c:pt>
                <c:pt idx="12066">
                  <c:v>11.803206356517299</c:v>
                </c:pt>
                <c:pt idx="12067">
                  <c:v>11.803206356517295</c:v>
                </c:pt>
                <c:pt idx="12068">
                  <c:v>11.803206356517299</c:v>
                </c:pt>
                <c:pt idx="12069">
                  <c:v>11.803206356517304</c:v>
                </c:pt>
                <c:pt idx="12070">
                  <c:v>11.803206356517299</c:v>
                </c:pt>
                <c:pt idx="12071">
                  <c:v>11.8032063565173</c:v>
                </c:pt>
                <c:pt idx="12072">
                  <c:v>11.803206356517306</c:v>
                </c:pt>
                <c:pt idx="12073">
                  <c:v>11.803206356517297</c:v>
                </c:pt>
                <c:pt idx="12074">
                  <c:v>11.803206356517293</c:v>
                </c:pt>
                <c:pt idx="12075">
                  <c:v>11.803206356517306</c:v>
                </c:pt>
                <c:pt idx="12076">
                  <c:v>11.803206356517293</c:v>
                </c:pt>
                <c:pt idx="12077">
                  <c:v>11.803206356517297</c:v>
                </c:pt>
                <c:pt idx="12078">
                  <c:v>11.803206356517292</c:v>
                </c:pt>
                <c:pt idx="12079">
                  <c:v>11.803206356517302</c:v>
                </c:pt>
                <c:pt idx="12080">
                  <c:v>11.803206356517297</c:v>
                </c:pt>
                <c:pt idx="12081">
                  <c:v>11.803206356517295</c:v>
                </c:pt>
                <c:pt idx="12082">
                  <c:v>11.803206356517306</c:v>
                </c:pt>
                <c:pt idx="12083">
                  <c:v>11.803206356517302</c:v>
                </c:pt>
                <c:pt idx="12084">
                  <c:v>11.803206356517293</c:v>
                </c:pt>
                <c:pt idx="12085">
                  <c:v>11.8032063565173</c:v>
                </c:pt>
                <c:pt idx="12086">
                  <c:v>11.803206356517299</c:v>
                </c:pt>
                <c:pt idx="12087">
                  <c:v>11.803206356517299</c:v>
                </c:pt>
                <c:pt idx="12088">
                  <c:v>11.803206356517293</c:v>
                </c:pt>
                <c:pt idx="12089">
                  <c:v>11.803206356517304</c:v>
                </c:pt>
                <c:pt idx="12090">
                  <c:v>11.803206356517293</c:v>
                </c:pt>
                <c:pt idx="12091">
                  <c:v>11.803206356517293</c:v>
                </c:pt>
                <c:pt idx="12092">
                  <c:v>11.803206356517302</c:v>
                </c:pt>
                <c:pt idx="12093">
                  <c:v>11.803206356517299</c:v>
                </c:pt>
                <c:pt idx="12094">
                  <c:v>11.803206356517299</c:v>
                </c:pt>
                <c:pt idx="12095">
                  <c:v>11.803206356517299</c:v>
                </c:pt>
                <c:pt idx="12096">
                  <c:v>11.803206356517297</c:v>
                </c:pt>
                <c:pt idx="12097">
                  <c:v>11.803206356517297</c:v>
                </c:pt>
                <c:pt idx="12098">
                  <c:v>11.803206356517293</c:v>
                </c:pt>
                <c:pt idx="12099">
                  <c:v>11.803206356517292</c:v>
                </c:pt>
                <c:pt idx="12100">
                  <c:v>11.803206356517295</c:v>
                </c:pt>
                <c:pt idx="12101">
                  <c:v>11.8032063565173</c:v>
                </c:pt>
                <c:pt idx="12102">
                  <c:v>11.8032063565173</c:v>
                </c:pt>
                <c:pt idx="12103">
                  <c:v>11.748975549395302</c:v>
                </c:pt>
                <c:pt idx="12104">
                  <c:v>11.748975549395304</c:v>
                </c:pt>
                <c:pt idx="12105">
                  <c:v>11.748975549395293</c:v>
                </c:pt>
                <c:pt idx="12106">
                  <c:v>11.748975549395297</c:v>
                </c:pt>
                <c:pt idx="12107">
                  <c:v>11.748975549395308</c:v>
                </c:pt>
                <c:pt idx="12108">
                  <c:v>11.748975549395293</c:v>
                </c:pt>
                <c:pt idx="12109">
                  <c:v>11.748975549395304</c:v>
                </c:pt>
                <c:pt idx="12110">
                  <c:v>11.748975549395302</c:v>
                </c:pt>
                <c:pt idx="12111">
                  <c:v>11.748975549395299</c:v>
                </c:pt>
                <c:pt idx="12112">
                  <c:v>11.748975549395299</c:v>
                </c:pt>
                <c:pt idx="12113">
                  <c:v>11.748975549395301</c:v>
                </c:pt>
                <c:pt idx="12114">
                  <c:v>11.748975549395293</c:v>
                </c:pt>
                <c:pt idx="12115">
                  <c:v>11.748975549395295</c:v>
                </c:pt>
                <c:pt idx="12116">
                  <c:v>11.748975549395293</c:v>
                </c:pt>
                <c:pt idx="12117">
                  <c:v>11.748975549395293</c:v>
                </c:pt>
                <c:pt idx="12118">
                  <c:v>11.748975549395293</c:v>
                </c:pt>
                <c:pt idx="12119">
                  <c:v>11.748975549395293</c:v>
                </c:pt>
                <c:pt idx="12120">
                  <c:v>11.748975549395299</c:v>
                </c:pt>
                <c:pt idx="12121">
                  <c:v>11.748975549395301</c:v>
                </c:pt>
                <c:pt idx="12122">
                  <c:v>11.748975549395295</c:v>
                </c:pt>
                <c:pt idx="12123">
                  <c:v>11.748975549395301</c:v>
                </c:pt>
                <c:pt idx="12124">
                  <c:v>11.748975549395301</c:v>
                </c:pt>
                <c:pt idx="12125">
                  <c:v>11.748975549395299</c:v>
                </c:pt>
                <c:pt idx="12126">
                  <c:v>11.748975549395306</c:v>
                </c:pt>
                <c:pt idx="12127">
                  <c:v>11.748975549395299</c:v>
                </c:pt>
                <c:pt idx="12128">
                  <c:v>11.748975549395297</c:v>
                </c:pt>
                <c:pt idx="12129">
                  <c:v>11.748975549395301</c:v>
                </c:pt>
                <c:pt idx="12130">
                  <c:v>11.748975549395295</c:v>
                </c:pt>
                <c:pt idx="12131">
                  <c:v>11.748975549395301</c:v>
                </c:pt>
                <c:pt idx="12132">
                  <c:v>11.748975549395297</c:v>
                </c:pt>
                <c:pt idx="12133">
                  <c:v>11.748975549395292</c:v>
                </c:pt>
                <c:pt idx="12134">
                  <c:v>11.748975549395302</c:v>
                </c:pt>
                <c:pt idx="12135">
                  <c:v>11.748975549395308</c:v>
                </c:pt>
                <c:pt idx="12136">
                  <c:v>11.748975549395295</c:v>
                </c:pt>
                <c:pt idx="12137">
                  <c:v>11.74897554939529</c:v>
                </c:pt>
                <c:pt idx="12138">
                  <c:v>11.748975549395293</c:v>
                </c:pt>
                <c:pt idx="12139">
                  <c:v>11.748975549395301</c:v>
                </c:pt>
                <c:pt idx="12140">
                  <c:v>11.748975549395293</c:v>
                </c:pt>
                <c:pt idx="12141">
                  <c:v>11.748975549395295</c:v>
                </c:pt>
                <c:pt idx="12142">
                  <c:v>11.748975549395301</c:v>
                </c:pt>
                <c:pt idx="12143">
                  <c:v>11.748975549395293</c:v>
                </c:pt>
                <c:pt idx="12144">
                  <c:v>11.748975549395295</c:v>
                </c:pt>
                <c:pt idx="12145">
                  <c:v>11.748975549395301</c:v>
                </c:pt>
                <c:pt idx="12146">
                  <c:v>11.748975549395302</c:v>
                </c:pt>
                <c:pt idx="12147">
                  <c:v>11.748975549395301</c:v>
                </c:pt>
                <c:pt idx="12148">
                  <c:v>11.748975549395301</c:v>
                </c:pt>
                <c:pt idx="12149">
                  <c:v>11.748975549395297</c:v>
                </c:pt>
                <c:pt idx="12150">
                  <c:v>11.748975549395292</c:v>
                </c:pt>
                <c:pt idx="12151">
                  <c:v>11.748975549395297</c:v>
                </c:pt>
                <c:pt idx="12152">
                  <c:v>11.748975549395295</c:v>
                </c:pt>
                <c:pt idx="12153">
                  <c:v>11.748975549395299</c:v>
                </c:pt>
                <c:pt idx="12154">
                  <c:v>11.748975549395297</c:v>
                </c:pt>
                <c:pt idx="12155">
                  <c:v>11.748975549395293</c:v>
                </c:pt>
                <c:pt idx="12156">
                  <c:v>11.748975549395293</c:v>
                </c:pt>
                <c:pt idx="12157">
                  <c:v>11.694993910198701</c:v>
                </c:pt>
                <c:pt idx="12158">
                  <c:v>11.694993910198704</c:v>
                </c:pt>
                <c:pt idx="12159">
                  <c:v>11.694993910198702</c:v>
                </c:pt>
                <c:pt idx="12160">
                  <c:v>11.694993910198701</c:v>
                </c:pt>
                <c:pt idx="12161">
                  <c:v>11.694993910198706</c:v>
                </c:pt>
                <c:pt idx="12162">
                  <c:v>11.694993910198706</c:v>
                </c:pt>
                <c:pt idx="12163">
                  <c:v>11.694993910198706</c:v>
                </c:pt>
                <c:pt idx="12164">
                  <c:v>11.694993910198697</c:v>
                </c:pt>
                <c:pt idx="12165">
                  <c:v>11.694993910198702</c:v>
                </c:pt>
                <c:pt idx="12166">
                  <c:v>11.694993910198706</c:v>
                </c:pt>
                <c:pt idx="12167">
                  <c:v>11.694993910198701</c:v>
                </c:pt>
                <c:pt idx="12168">
                  <c:v>11.694993910198699</c:v>
                </c:pt>
                <c:pt idx="12169">
                  <c:v>11.694993910198708</c:v>
                </c:pt>
                <c:pt idx="12170">
                  <c:v>11.694993910198701</c:v>
                </c:pt>
                <c:pt idx="12171">
                  <c:v>11.694993910198699</c:v>
                </c:pt>
                <c:pt idx="12172">
                  <c:v>11.694993910198701</c:v>
                </c:pt>
                <c:pt idx="12173">
                  <c:v>11.694993910198708</c:v>
                </c:pt>
                <c:pt idx="12174">
                  <c:v>11.694993910198704</c:v>
                </c:pt>
                <c:pt idx="12175">
                  <c:v>11.694993910198699</c:v>
                </c:pt>
                <c:pt idx="12176">
                  <c:v>11.694993910198699</c:v>
                </c:pt>
                <c:pt idx="12177">
                  <c:v>11.694993910198704</c:v>
                </c:pt>
                <c:pt idx="12178">
                  <c:v>11.694993910198701</c:v>
                </c:pt>
                <c:pt idx="12179">
                  <c:v>11.694993910198701</c:v>
                </c:pt>
                <c:pt idx="12180">
                  <c:v>11.694993910198704</c:v>
                </c:pt>
                <c:pt idx="12181">
                  <c:v>11.694993910198702</c:v>
                </c:pt>
                <c:pt idx="12182">
                  <c:v>11.694993910198704</c:v>
                </c:pt>
                <c:pt idx="12183">
                  <c:v>11.694993910198699</c:v>
                </c:pt>
                <c:pt idx="12184">
                  <c:v>11.694993910198702</c:v>
                </c:pt>
                <c:pt idx="12185">
                  <c:v>11.694993910198702</c:v>
                </c:pt>
                <c:pt idx="12186">
                  <c:v>11.694993910198699</c:v>
                </c:pt>
                <c:pt idx="12187">
                  <c:v>11.694993910198704</c:v>
                </c:pt>
                <c:pt idx="12188">
                  <c:v>11.694993910198702</c:v>
                </c:pt>
                <c:pt idx="12189">
                  <c:v>11.694993910198701</c:v>
                </c:pt>
                <c:pt idx="12190">
                  <c:v>11.694993910198701</c:v>
                </c:pt>
                <c:pt idx="12191">
                  <c:v>11.694993910198704</c:v>
                </c:pt>
                <c:pt idx="12192">
                  <c:v>11.694993910198699</c:v>
                </c:pt>
                <c:pt idx="12193">
                  <c:v>11.694993910198701</c:v>
                </c:pt>
                <c:pt idx="12194">
                  <c:v>11.694993910198701</c:v>
                </c:pt>
                <c:pt idx="12195">
                  <c:v>11.694993910198702</c:v>
                </c:pt>
                <c:pt idx="12196">
                  <c:v>11.694993910198704</c:v>
                </c:pt>
                <c:pt idx="12197">
                  <c:v>11.694993910198702</c:v>
                </c:pt>
                <c:pt idx="12198">
                  <c:v>11.694993910198699</c:v>
                </c:pt>
                <c:pt idx="12199">
                  <c:v>11.694993910198701</c:v>
                </c:pt>
                <c:pt idx="12200">
                  <c:v>11.694993910198699</c:v>
                </c:pt>
                <c:pt idx="12201">
                  <c:v>11.694993910198701</c:v>
                </c:pt>
                <c:pt idx="12202">
                  <c:v>11.694993910198702</c:v>
                </c:pt>
                <c:pt idx="12203">
                  <c:v>11.694993910198708</c:v>
                </c:pt>
                <c:pt idx="12204">
                  <c:v>11.694993910198702</c:v>
                </c:pt>
                <c:pt idx="12205">
                  <c:v>11.694993910198708</c:v>
                </c:pt>
                <c:pt idx="12206">
                  <c:v>11.694993910198699</c:v>
                </c:pt>
                <c:pt idx="12207">
                  <c:v>11.694993910198706</c:v>
                </c:pt>
                <c:pt idx="12208">
                  <c:v>11.694993910198697</c:v>
                </c:pt>
                <c:pt idx="12209">
                  <c:v>11.694993910198702</c:v>
                </c:pt>
                <c:pt idx="12210">
                  <c:v>11.694993910198709</c:v>
                </c:pt>
                <c:pt idx="12211">
                  <c:v>11.694993910198706</c:v>
                </c:pt>
                <c:pt idx="12212">
                  <c:v>11.694993910198701</c:v>
                </c:pt>
                <c:pt idx="12213">
                  <c:v>11.694993910198704</c:v>
                </c:pt>
                <c:pt idx="12214">
                  <c:v>11.694993910198702</c:v>
                </c:pt>
                <c:pt idx="12215">
                  <c:v>11.694993910198695</c:v>
                </c:pt>
                <c:pt idx="12216">
                  <c:v>11.694993910198701</c:v>
                </c:pt>
                <c:pt idx="12217">
                  <c:v>11.694993910198704</c:v>
                </c:pt>
                <c:pt idx="12218">
                  <c:v>11.694993910198706</c:v>
                </c:pt>
                <c:pt idx="12219">
                  <c:v>11.694993910198706</c:v>
                </c:pt>
                <c:pt idx="12220">
                  <c:v>11.694993910198702</c:v>
                </c:pt>
                <c:pt idx="12221">
                  <c:v>11.694993910198702</c:v>
                </c:pt>
                <c:pt idx="12222">
                  <c:v>11.694993910198708</c:v>
                </c:pt>
                <c:pt idx="12223">
                  <c:v>11.694993910198704</c:v>
                </c:pt>
                <c:pt idx="12224">
                  <c:v>11.694993910198704</c:v>
                </c:pt>
                <c:pt idx="12225">
                  <c:v>11.694993910198697</c:v>
                </c:pt>
                <c:pt idx="12226">
                  <c:v>11.694993910198708</c:v>
                </c:pt>
                <c:pt idx="12227">
                  <c:v>11.641260294104907</c:v>
                </c:pt>
                <c:pt idx="12228">
                  <c:v>11.641260294104907</c:v>
                </c:pt>
                <c:pt idx="12229">
                  <c:v>11.641260294104903</c:v>
                </c:pt>
                <c:pt idx="12230">
                  <c:v>11.64126029410491</c:v>
                </c:pt>
                <c:pt idx="12231">
                  <c:v>11.641260294104914</c:v>
                </c:pt>
                <c:pt idx="12232">
                  <c:v>11.641260294104905</c:v>
                </c:pt>
                <c:pt idx="12233">
                  <c:v>11.641260294104915</c:v>
                </c:pt>
                <c:pt idx="12234">
                  <c:v>11.641260294104903</c:v>
                </c:pt>
                <c:pt idx="12235">
                  <c:v>11.641260294104905</c:v>
                </c:pt>
                <c:pt idx="12236">
                  <c:v>11.641260294104907</c:v>
                </c:pt>
                <c:pt idx="12237">
                  <c:v>11.641260294104912</c:v>
                </c:pt>
                <c:pt idx="12238">
                  <c:v>11.641260294104903</c:v>
                </c:pt>
                <c:pt idx="12239">
                  <c:v>11.641260294104907</c:v>
                </c:pt>
                <c:pt idx="12240">
                  <c:v>11.641260294104907</c:v>
                </c:pt>
                <c:pt idx="12241">
                  <c:v>11.641260294104908</c:v>
                </c:pt>
                <c:pt idx="12242">
                  <c:v>11.641260294104905</c:v>
                </c:pt>
                <c:pt idx="12243">
                  <c:v>11.641260294104907</c:v>
                </c:pt>
                <c:pt idx="12244">
                  <c:v>11.64126029410491</c:v>
                </c:pt>
                <c:pt idx="12245">
                  <c:v>11.641260294104903</c:v>
                </c:pt>
                <c:pt idx="12246">
                  <c:v>11.641260294104903</c:v>
                </c:pt>
                <c:pt idx="12247">
                  <c:v>11.641260294104907</c:v>
                </c:pt>
                <c:pt idx="12248">
                  <c:v>11.64126029410491</c:v>
                </c:pt>
                <c:pt idx="12249">
                  <c:v>11.64126029410491</c:v>
                </c:pt>
                <c:pt idx="12250">
                  <c:v>11.641260294104905</c:v>
                </c:pt>
                <c:pt idx="12251">
                  <c:v>11.641260294104917</c:v>
                </c:pt>
                <c:pt idx="12252">
                  <c:v>11.641260294104912</c:v>
                </c:pt>
                <c:pt idx="12253">
                  <c:v>11.641260294104912</c:v>
                </c:pt>
                <c:pt idx="12254">
                  <c:v>11.64126029410491</c:v>
                </c:pt>
                <c:pt idx="12255">
                  <c:v>11.641260294104903</c:v>
                </c:pt>
                <c:pt idx="12256">
                  <c:v>11.641260294104903</c:v>
                </c:pt>
                <c:pt idx="12257">
                  <c:v>11.64126029410491</c:v>
                </c:pt>
                <c:pt idx="12258">
                  <c:v>11.641260294104914</c:v>
                </c:pt>
                <c:pt idx="12259">
                  <c:v>11.64126029410491</c:v>
                </c:pt>
                <c:pt idx="12260">
                  <c:v>11.641260294104917</c:v>
                </c:pt>
                <c:pt idx="12261">
                  <c:v>11.641260294104908</c:v>
                </c:pt>
                <c:pt idx="12262">
                  <c:v>11.641260294104905</c:v>
                </c:pt>
                <c:pt idx="12263">
                  <c:v>11.64126029410491</c:v>
                </c:pt>
                <c:pt idx="12264">
                  <c:v>11.641260294104907</c:v>
                </c:pt>
                <c:pt idx="12265">
                  <c:v>11.641260294104899</c:v>
                </c:pt>
                <c:pt idx="12266">
                  <c:v>11.641260294104898</c:v>
                </c:pt>
                <c:pt idx="12267">
                  <c:v>11.641260294104907</c:v>
                </c:pt>
                <c:pt idx="12268">
                  <c:v>11.641260294104905</c:v>
                </c:pt>
                <c:pt idx="12269">
                  <c:v>11.641260294104901</c:v>
                </c:pt>
                <c:pt idx="12270">
                  <c:v>11.641260294104912</c:v>
                </c:pt>
                <c:pt idx="12271">
                  <c:v>11.641260294104915</c:v>
                </c:pt>
                <c:pt idx="12272">
                  <c:v>11.641260294104908</c:v>
                </c:pt>
                <c:pt idx="12273">
                  <c:v>11.641260294104912</c:v>
                </c:pt>
                <c:pt idx="12274">
                  <c:v>11.64126029410491</c:v>
                </c:pt>
                <c:pt idx="12275">
                  <c:v>11.641260294104903</c:v>
                </c:pt>
                <c:pt idx="12276">
                  <c:v>11.641260294104907</c:v>
                </c:pt>
                <c:pt idx="12277">
                  <c:v>11.641260294104917</c:v>
                </c:pt>
                <c:pt idx="12278">
                  <c:v>11.64126029410491</c:v>
                </c:pt>
                <c:pt idx="12279">
                  <c:v>11.641260294104907</c:v>
                </c:pt>
                <c:pt idx="12280">
                  <c:v>11.641260294104905</c:v>
                </c:pt>
                <c:pt idx="12281">
                  <c:v>11.641260294104908</c:v>
                </c:pt>
                <c:pt idx="12282">
                  <c:v>11.641260294104907</c:v>
                </c:pt>
                <c:pt idx="12283">
                  <c:v>11.64126029410491</c:v>
                </c:pt>
                <c:pt idx="12284">
                  <c:v>11.641260294104908</c:v>
                </c:pt>
                <c:pt idx="12285">
                  <c:v>11.641260294104912</c:v>
                </c:pt>
                <c:pt idx="12286">
                  <c:v>11.641260294104901</c:v>
                </c:pt>
                <c:pt idx="12287">
                  <c:v>11.587773561551256</c:v>
                </c:pt>
                <c:pt idx="12288">
                  <c:v>11.587773561551256</c:v>
                </c:pt>
                <c:pt idx="12289">
                  <c:v>11.587773561551259</c:v>
                </c:pt>
                <c:pt idx="12290">
                  <c:v>11.587773561551261</c:v>
                </c:pt>
                <c:pt idx="12291">
                  <c:v>11.587773561551254</c:v>
                </c:pt>
                <c:pt idx="12292">
                  <c:v>11.587773561551261</c:v>
                </c:pt>
                <c:pt idx="12293">
                  <c:v>11.587773561551263</c:v>
                </c:pt>
                <c:pt idx="12294">
                  <c:v>11.587773561551254</c:v>
                </c:pt>
                <c:pt idx="12295">
                  <c:v>11.587773561551257</c:v>
                </c:pt>
                <c:pt idx="12296">
                  <c:v>11.587773561551256</c:v>
                </c:pt>
                <c:pt idx="12297">
                  <c:v>11.587773561551259</c:v>
                </c:pt>
                <c:pt idx="12298">
                  <c:v>11.587773561551257</c:v>
                </c:pt>
                <c:pt idx="12299">
                  <c:v>11.587773561551264</c:v>
                </c:pt>
                <c:pt idx="12300">
                  <c:v>11.587773561551257</c:v>
                </c:pt>
                <c:pt idx="12301">
                  <c:v>11.587773561551256</c:v>
                </c:pt>
                <c:pt idx="12302">
                  <c:v>11.587773561551254</c:v>
                </c:pt>
                <c:pt idx="12303">
                  <c:v>11.58777356155125</c:v>
                </c:pt>
                <c:pt idx="12304">
                  <c:v>11.587773561551256</c:v>
                </c:pt>
                <c:pt idx="12305">
                  <c:v>11.587773561551254</c:v>
                </c:pt>
                <c:pt idx="12306">
                  <c:v>11.587773561551263</c:v>
                </c:pt>
                <c:pt idx="12307">
                  <c:v>11.587773561551254</c:v>
                </c:pt>
                <c:pt idx="12308">
                  <c:v>11.587773561551256</c:v>
                </c:pt>
                <c:pt idx="12309">
                  <c:v>11.587773561551252</c:v>
                </c:pt>
                <c:pt idx="12310">
                  <c:v>11.587773561551254</c:v>
                </c:pt>
                <c:pt idx="12311">
                  <c:v>11.587773561551261</c:v>
                </c:pt>
                <c:pt idx="12312">
                  <c:v>11.58777356155125</c:v>
                </c:pt>
                <c:pt idx="12313">
                  <c:v>11.587773561551254</c:v>
                </c:pt>
                <c:pt idx="12314">
                  <c:v>11.587773561551257</c:v>
                </c:pt>
                <c:pt idx="12315">
                  <c:v>11.587773561551254</c:v>
                </c:pt>
                <c:pt idx="12316">
                  <c:v>11.587773561551256</c:v>
                </c:pt>
                <c:pt idx="12317">
                  <c:v>11.587773561551254</c:v>
                </c:pt>
                <c:pt idx="12318">
                  <c:v>11.587773561551263</c:v>
                </c:pt>
                <c:pt idx="12319">
                  <c:v>11.587773561551254</c:v>
                </c:pt>
                <c:pt idx="12320">
                  <c:v>11.587773561551263</c:v>
                </c:pt>
                <c:pt idx="12321">
                  <c:v>11.587773561551256</c:v>
                </c:pt>
                <c:pt idx="12322">
                  <c:v>11.587773561551259</c:v>
                </c:pt>
                <c:pt idx="12323">
                  <c:v>11.587773561551261</c:v>
                </c:pt>
                <c:pt idx="12324">
                  <c:v>11.587773561551256</c:v>
                </c:pt>
                <c:pt idx="12325">
                  <c:v>11.587773561551261</c:v>
                </c:pt>
                <c:pt idx="12326">
                  <c:v>11.587773561551256</c:v>
                </c:pt>
                <c:pt idx="12327">
                  <c:v>11.587773561551252</c:v>
                </c:pt>
                <c:pt idx="12328">
                  <c:v>11.587773561551254</c:v>
                </c:pt>
                <c:pt idx="12329">
                  <c:v>11.587773561551252</c:v>
                </c:pt>
                <c:pt idx="12330">
                  <c:v>11.587773561551266</c:v>
                </c:pt>
                <c:pt idx="12331">
                  <c:v>11.587773561551261</c:v>
                </c:pt>
                <c:pt idx="12332">
                  <c:v>11.587773561551252</c:v>
                </c:pt>
                <c:pt idx="12333">
                  <c:v>11.587773561551257</c:v>
                </c:pt>
                <c:pt idx="12334">
                  <c:v>11.58777356155125</c:v>
                </c:pt>
                <c:pt idx="12335">
                  <c:v>11.587773561551259</c:v>
                </c:pt>
                <c:pt idx="12336">
                  <c:v>11.587773561551257</c:v>
                </c:pt>
                <c:pt idx="12337">
                  <c:v>11.587773561551259</c:v>
                </c:pt>
                <c:pt idx="12338">
                  <c:v>11.587773561551254</c:v>
                </c:pt>
                <c:pt idx="12339">
                  <c:v>11.587773561551264</c:v>
                </c:pt>
                <c:pt idx="12340">
                  <c:v>11.587773561551256</c:v>
                </c:pt>
                <c:pt idx="12341">
                  <c:v>11.587773561551261</c:v>
                </c:pt>
                <c:pt idx="12342">
                  <c:v>11.587773561551259</c:v>
                </c:pt>
                <c:pt idx="12343">
                  <c:v>11.587773561551264</c:v>
                </c:pt>
                <c:pt idx="12344">
                  <c:v>11.58777356155125</c:v>
                </c:pt>
                <c:pt idx="12345">
                  <c:v>11.587773561551256</c:v>
                </c:pt>
                <c:pt idx="12346">
                  <c:v>11.587773561551256</c:v>
                </c:pt>
                <c:pt idx="12347">
                  <c:v>11.587773561551261</c:v>
                </c:pt>
                <c:pt idx="12348">
                  <c:v>11.587773561551256</c:v>
                </c:pt>
                <c:pt idx="12349">
                  <c:v>11.587773561551257</c:v>
                </c:pt>
                <c:pt idx="12350">
                  <c:v>11.587773561551257</c:v>
                </c:pt>
                <c:pt idx="12351">
                  <c:v>11.587773561551264</c:v>
                </c:pt>
                <c:pt idx="12352">
                  <c:v>11.587773561551254</c:v>
                </c:pt>
                <c:pt idx="12353">
                  <c:v>11.587773561551254</c:v>
                </c:pt>
                <c:pt idx="12354">
                  <c:v>11.587773561551266</c:v>
                </c:pt>
                <c:pt idx="12355">
                  <c:v>11.587773561551247</c:v>
                </c:pt>
                <c:pt idx="12356">
                  <c:v>11.587773561551263</c:v>
                </c:pt>
                <c:pt idx="12357">
                  <c:v>11.587773561551257</c:v>
                </c:pt>
                <c:pt idx="12358">
                  <c:v>11.587773561551264</c:v>
                </c:pt>
                <c:pt idx="12359">
                  <c:v>11.587773561551252</c:v>
                </c:pt>
                <c:pt idx="12360">
                  <c:v>11.587773561551257</c:v>
                </c:pt>
                <c:pt idx="12361">
                  <c:v>11.587773561551257</c:v>
                </c:pt>
                <c:pt idx="12362">
                  <c:v>11.58777356155125</c:v>
                </c:pt>
                <c:pt idx="12363">
                  <c:v>11.587773561551257</c:v>
                </c:pt>
                <c:pt idx="12364">
                  <c:v>11.587773561551261</c:v>
                </c:pt>
                <c:pt idx="12365">
                  <c:v>11.587773561551263</c:v>
                </c:pt>
                <c:pt idx="12366">
                  <c:v>11.587773561551256</c:v>
                </c:pt>
                <c:pt idx="12367">
                  <c:v>11.587773561551257</c:v>
                </c:pt>
                <c:pt idx="12368">
                  <c:v>11.534532578210927</c:v>
                </c:pt>
                <c:pt idx="12369">
                  <c:v>11.534532578210918</c:v>
                </c:pt>
                <c:pt idx="12370">
                  <c:v>11.534532578210921</c:v>
                </c:pt>
                <c:pt idx="12371">
                  <c:v>11.534532578210914</c:v>
                </c:pt>
                <c:pt idx="12372">
                  <c:v>11.534532578210925</c:v>
                </c:pt>
                <c:pt idx="12373">
                  <c:v>11.534532578210927</c:v>
                </c:pt>
                <c:pt idx="12374">
                  <c:v>11.534532578210918</c:v>
                </c:pt>
                <c:pt idx="12375">
                  <c:v>11.534532578210923</c:v>
                </c:pt>
                <c:pt idx="12376">
                  <c:v>11.534532578210921</c:v>
                </c:pt>
                <c:pt idx="12377">
                  <c:v>11.534532578210921</c:v>
                </c:pt>
                <c:pt idx="12378">
                  <c:v>11.534532578210914</c:v>
                </c:pt>
                <c:pt idx="12379">
                  <c:v>11.534532578210916</c:v>
                </c:pt>
                <c:pt idx="12380">
                  <c:v>11.534532578210923</c:v>
                </c:pt>
                <c:pt idx="12381">
                  <c:v>11.53453257821092</c:v>
                </c:pt>
                <c:pt idx="12382">
                  <c:v>11.534532578210925</c:v>
                </c:pt>
                <c:pt idx="12383">
                  <c:v>11.534532578210928</c:v>
                </c:pt>
                <c:pt idx="12384">
                  <c:v>11.53453257821092</c:v>
                </c:pt>
                <c:pt idx="12385">
                  <c:v>11.534532578210912</c:v>
                </c:pt>
                <c:pt idx="12386">
                  <c:v>11.534532578210916</c:v>
                </c:pt>
                <c:pt idx="12387">
                  <c:v>11.534532578210916</c:v>
                </c:pt>
                <c:pt idx="12388">
                  <c:v>11.534532578210914</c:v>
                </c:pt>
                <c:pt idx="12389">
                  <c:v>11.534532578210925</c:v>
                </c:pt>
                <c:pt idx="12390">
                  <c:v>11.534532578210916</c:v>
                </c:pt>
                <c:pt idx="12391">
                  <c:v>11.534532578210914</c:v>
                </c:pt>
                <c:pt idx="12392">
                  <c:v>11.534532578210918</c:v>
                </c:pt>
                <c:pt idx="12393">
                  <c:v>11.534532578210916</c:v>
                </c:pt>
                <c:pt idx="12394">
                  <c:v>11.534532578210927</c:v>
                </c:pt>
                <c:pt idx="12395">
                  <c:v>11.534532578210928</c:v>
                </c:pt>
                <c:pt idx="12396">
                  <c:v>11.534532578210916</c:v>
                </c:pt>
                <c:pt idx="12397">
                  <c:v>11.53453257821092</c:v>
                </c:pt>
                <c:pt idx="12398">
                  <c:v>11.534532578210916</c:v>
                </c:pt>
                <c:pt idx="12399">
                  <c:v>11.53453257821092</c:v>
                </c:pt>
                <c:pt idx="12400">
                  <c:v>11.53453257821092</c:v>
                </c:pt>
                <c:pt idx="12401">
                  <c:v>11.534532578210927</c:v>
                </c:pt>
                <c:pt idx="12402">
                  <c:v>11.534532578210932</c:v>
                </c:pt>
                <c:pt idx="12403">
                  <c:v>11.534532578210925</c:v>
                </c:pt>
                <c:pt idx="12404">
                  <c:v>11.534532578210916</c:v>
                </c:pt>
                <c:pt idx="12405">
                  <c:v>11.53453257821092</c:v>
                </c:pt>
                <c:pt idx="12406">
                  <c:v>11.534532578210918</c:v>
                </c:pt>
                <c:pt idx="12407">
                  <c:v>11.534532578210921</c:v>
                </c:pt>
                <c:pt idx="12408">
                  <c:v>11.534532578210921</c:v>
                </c:pt>
                <c:pt idx="12409">
                  <c:v>11.534532578210923</c:v>
                </c:pt>
                <c:pt idx="12410">
                  <c:v>11.534532578210921</c:v>
                </c:pt>
                <c:pt idx="12411">
                  <c:v>11.53453257821092</c:v>
                </c:pt>
                <c:pt idx="12412">
                  <c:v>11.534532578210932</c:v>
                </c:pt>
                <c:pt idx="12413">
                  <c:v>11.53453257821092</c:v>
                </c:pt>
                <c:pt idx="12414">
                  <c:v>11.534532578210916</c:v>
                </c:pt>
                <c:pt idx="12415">
                  <c:v>11.534532578210927</c:v>
                </c:pt>
                <c:pt idx="12416">
                  <c:v>11.534532578210921</c:v>
                </c:pt>
                <c:pt idx="12417">
                  <c:v>11.534532578210916</c:v>
                </c:pt>
                <c:pt idx="12418">
                  <c:v>11.53453257821092</c:v>
                </c:pt>
                <c:pt idx="12419">
                  <c:v>11.534532578210916</c:v>
                </c:pt>
                <c:pt idx="12420">
                  <c:v>11.481536214968822</c:v>
                </c:pt>
                <c:pt idx="12421">
                  <c:v>11.481536214968822</c:v>
                </c:pt>
                <c:pt idx="12422">
                  <c:v>11.48153621496882</c:v>
                </c:pt>
                <c:pt idx="12423">
                  <c:v>11.48153621496883</c:v>
                </c:pt>
                <c:pt idx="12424">
                  <c:v>11.481536214968825</c:v>
                </c:pt>
                <c:pt idx="12425">
                  <c:v>11.481536214968825</c:v>
                </c:pt>
                <c:pt idx="12426">
                  <c:v>11.481536214968829</c:v>
                </c:pt>
                <c:pt idx="12427">
                  <c:v>11.481536214968825</c:v>
                </c:pt>
                <c:pt idx="12428">
                  <c:v>11.481536214968822</c:v>
                </c:pt>
                <c:pt idx="12429">
                  <c:v>11.481536214968832</c:v>
                </c:pt>
                <c:pt idx="12430">
                  <c:v>11.481536214968823</c:v>
                </c:pt>
                <c:pt idx="12431">
                  <c:v>11.481536214968825</c:v>
                </c:pt>
                <c:pt idx="12432">
                  <c:v>11.481536214968825</c:v>
                </c:pt>
                <c:pt idx="12433">
                  <c:v>11.481536214968827</c:v>
                </c:pt>
                <c:pt idx="12434">
                  <c:v>11.481536214968823</c:v>
                </c:pt>
                <c:pt idx="12435">
                  <c:v>11.481536214968822</c:v>
                </c:pt>
                <c:pt idx="12436">
                  <c:v>11.481536214968825</c:v>
                </c:pt>
                <c:pt idx="12437">
                  <c:v>11.481536214968823</c:v>
                </c:pt>
                <c:pt idx="12438">
                  <c:v>11.481536214968823</c:v>
                </c:pt>
                <c:pt idx="12439">
                  <c:v>11.481536214968827</c:v>
                </c:pt>
                <c:pt idx="12440">
                  <c:v>11.48153621496882</c:v>
                </c:pt>
                <c:pt idx="12441">
                  <c:v>11.481536214968822</c:v>
                </c:pt>
                <c:pt idx="12442">
                  <c:v>11.481536214968823</c:v>
                </c:pt>
                <c:pt idx="12443">
                  <c:v>11.481536214968825</c:v>
                </c:pt>
                <c:pt idx="12444">
                  <c:v>11.481536214968829</c:v>
                </c:pt>
                <c:pt idx="12445">
                  <c:v>11.481536214968834</c:v>
                </c:pt>
                <c:pt idx="12446">
                  <c:v>11.481536214968823</c:v>
                </c:pt>
                <c:pt idx="12447">
                  <c:v>11.481536214968827</c:v>
                </c:pt>
                <c:pt idx="12448">
                  <c:v>11.481536214968825</c:v>
                </c:pt>
                <c:pt idx="12449">
                  <c:v>11.481536214968825</c:v>
                </c:pt>
                <c:pt idx="12450">
                  <c:v>11.481536214968827</c:v>
                </c:pt>
                <c:pt idx="12451">
                  <c:v>11.481536214968823</c:v>
                </c:pt>
                <c:pt idx="12452">
                  <c:v>11.48153621496883</c:v>
                </c:pt>
                <c:pt idx="12453">
                  <c:v>11.481536214968825</c:v>
                </c:pt>
                <c:pt idx="12454">
                  <c:v>11.48153621496883</c:v>
                </c:pt>
                <c:pt idx="12455">
                  <c:v>11.481536214968825</c:v>
                </c:pt>
                <c:pt idx="12456">
                  <c:v>11.481536214968834</c:v>
                </c:pt>
                <c:pt idx="12457">
                  <c:v>11.481536214968823</c:v>
                </c:pt>
                <c:pt idx="12458">
                  <c:v>11.481536214968827</c:v>
                </c:pt>
                <c:pt idx="12459">
                  <c:v>11.481536214968825</c:v>
                </c:pt>
                <c:pt idx="12460">
                  <c:v>11.48153621496883</c:v>
                </c:pt>
                <c:pt idx="12461">
                  <c:v>11.481536214968829</c:v>
                </c:pt>
                <c:pt idx="12462">
                  <c:v>11.481536214968829</c:v>
                </c:pt>
                <c:pt idx="12463">
                  <c:v>11.481536214968829</c:v>
                </c:pt>
                <c:pt idx="12464">
                  <c:v>11.481536214968827</c:v>
                </c:pt>
                <c:pt idx="12465">
                  <c:v>11.481536214968823</c:v>
                </c:pt>
                <c:pt idx="12466">
                  <c:v>11.481536214968827</c:v>
                </c:pt>
                <c:pt idx="12467">
                  <c:v>11.481536214968827</c:v>
                </c:pt>
                <c:pt idx="12468">
                  <c:v>11.481536214968822</c:v>
                </c:pt>
                <c:pt idx="12469">
                  <c:v>11.481536214968832</c:v>
                </c:pt>
                <c:pt idx="12470">
                  <c:v>11.481536214968827</c:v>
                </c:pt>
                <c:pt idx="12471">
                  <c:v>11.481536214968823</c:v>
                </c:pt>
                <c:pt idx="12472">
                  <c:v>11.481536214968832</c:v>
                </c:pt>
                <c:pt idx="12473">
                  <c:v>11.481536214968816</c:v>
                </c:pt>
                <c:pt idx="12474">
                  <c:v>11.48153621496882</c:v>
                </c:pt>
                <c:pt idx="12475">
                  <c:v>11.481536214968829</c:v>
                </c:pt>
                <c:pt idx="12476">
                  <c:v>11.481536214968823</c:v>
                </c:pt>
                <c:pt idx="12477">
                  <c:v>11.481536214968825</c:v>
                </c:pt>
                <c:pt idx="12478">
                  <c:v>11.481536214968825</c:v>
                </c:pt>
                <c:pt idx="12479">
                  <c:v>11.481536214968823</c:v>
                </c:pt>
                <c:pt idx="12480">
                  <c:v>11.481536214968823</c:v>
                </c:pt>
                <c:pt idx="12481">
                  <c:v>11.481536214968829</c:v>
                </c:pt>
                <c:pt idx="12482">
                  <c:v>11.481536214968823</c:v>
                </c:pt>
                <c:pt idx="12483">
                  <c:v>11.428783347897713</c:v>
                </c:pt>
                <c:pt idx="12484">
                  <c:v>11.428783347897719</c:v>
                </c:pt>
                <c:pt idx="12485">
                  <c:v>11.428783347897715</c:v>
                </c:pt>
                <c:pt idx="12486">
                  <c:v>11.428783347897715</c:v>
                </c:pt>
                <c:pt idx="12487">
                  <c:v>11.428783347897721</c:v>
                </c:pt>
                <c:pt idx="12488">
                  <c:v>11.428783347897719</c:v>
                </c:pt>
                <c:pt idx="12489">
                  <c:v>11.428783347897713</c:v>
                </c:pt>
                <c:pt idx="12490">
                  <c:v>11.42878334789771</c:v>
                </c:pt>
                <c:pt idx="12491">
                  <c:v>11.428783347897713</c:v>
                </c:pt>
                <c:pt idx="12492">
                  <c:v>11.428783347897715</c:v>
                </c:pt>
                <c:pt idx="12493">
                  <c:v>11.428783347897717</c:v>
                </c:pt>
                <c:pt idx="12494">
                  <c:v>11.428783347897712</c:v>
                </c:pt>
                <c:pt idx="12495">
                  <c:v>11.428783347897721</c:v>
                </c:pt>
                <c:pt idx="12496">
                  <c:v>11.428783347897717</c:v>
                </c:pt>
                <c:pt idx="12497">
                  <c:v>11.428783347897717</c:v>
                </c:pt>
                <c:pt idx="12498">
                  <c:v>11.428783347897721</c:v>
                </c:pt>
                <c:pt idx="12499">
                  <c:v>11.428783347897722</c:v>
                </c:pt>
                <c:pt idx="12500">
                  <c:v>11.428783347897715</c:v>
                </c:pt>
                <c:pt idx="12501">
                  <c:v>11.428783347897712</c:v>
                </c:pt>
                <c:pt idx="12502">
                  <c:v>11.428783347897719</c:v>
                </c:pt>
                <c:pt idx="12503">
                  <c:v>11.428783347897715</c:v>
                </c:pt>
                <c:pt idx="12504">
                  <c:v>11.428783347897722</c:v>
                </c:pt>
                <c:pt idx="12505">
                  <c:v>11.428783347897721</c:v>
                </c:pt>
                <c:pt idx="12506">
                  <c:v>11.428783347897721</c:v>
                </c:pt>
                <c:pt idx="12507">
                  <c:v>11.428783347897722</c:v>
                </c:pt>
                <c:pt idx="12508">
                  <c:v>11.428783347897721</c:v>
                </c:pt>
                <c:pt idx="12509">
                  <c:v>11.42878334789771</c:v>
                </c:pt>
                <c:pt idx="12510">
                  <c:v>11.428783347897712</c:v>
                </c:pt>
                <c:pt idx="12511">
                  <c:v>11.428783347897713</c:v>
                </c:pt>
                <c:pt idx="12512">
                  <c:v>11.428783347897715</c:v>
                </c:pt>
                <c:pt idx="12513">
                  <c:v>11.428783347897715</c:v>
                </c:pt>
                <c:pt idx="12514">
                  <c:v>11.428783347897719</c:v>
                </c:pt>
                <c:pt idx="12515">
                  <c:v>11.428783347897712</c:v>
                </c:pt>
                <c:pt idx="12516">
                  <c:v>11.428783347897713</c:v>
                </c:pt>
                <c:pt idx="12517">
                  <c:v>11.428783347897715</c:v>
                </c:pt>
                <c:pt idx="12518">
                  <c:v>11.428783347897721</c:v>
                </c:pt>
                <c:pt idx="12519">
                  <c:v>11.428783347897724</c:v>
                </c:pt>
                <c:pt idx="12520">
                  <c:v>11.428783347897721</c:v>
                </c:pt>
                <c:pt idx="12521">
                  <c:v>11.428783347897715</c:v>
                </c:pt>
                <c:pt idx="12522">
                  <c:v>11.428783347897721</c:v>
                </c:pt>
                <c:pt idx="12523">
                  <c:v>11.428783347897712</c:v>
                </c:pt>
                <c:pt idx="12524">
                  <c:v>11.428783347897717</c:v>
                </c:pt>
                <c:pt idx="12525">
                  <c:v>11.428783347897713</c:v>
                </c:pt>
                <c:pt idx="12526">
                  <c:v>11.428783347897722</c:v>
                </c:pt>
                <c:pt idx="12527">
                  <c:v>11.428783347897715</c:v>
                </c:pt>
                <c:pt idx="12528">
                  <c:v>11.428783347897724</c:v>
                </c:pt>
                <c:pt idx="12529">
                  <c:v>11.428783347897715</c:v>
                </c:pt>
                <c:pt idx="12530">
                  <c:v>11.428783347897722</c:v>
                </c:pt>
                <c:pt idx="12531">
                  <c:v>11.428783347897712</c:v>
                </c:pt>
                <c:pt idx="12532">
                  <c:v>11.428783347897715</c:v>
                </c:pt>
                <c:pt idx="12533">
                  <c:v>11.428783347897712</c:v>
                </c:pt>
                <c:pt idx="12534">
                  <c:v>11.428783347897722</c:v>
                </c:pt>
                <c:pt idx="12535">
                  <c:v>11.37627285823431</c:v>
                </c:pt>
                <c:pt idx="12536">
                  <c:v>11.376272858234305</c:v>
                </c:pt>
                <c:pt idx="12537">
                  <c:v>11.376272858234309</c:v>
                </c:pt>
                <c:pt idx="12538">
                  <c:v>11.376272858234314</c:v>
                </c:pt>
                <c:pt idx="12539">
                  <c:v>11.376272858234307</c:v>
                </c:pt>
                <c:pt idx="12540">
                  <c:v>11.37627285823431</c:v>
                </c:pt>
                <c:pt idx="12541">
                  <c:v>11.37627285823431</c:v>
                </c:pt>
                <c:pt idx="12542">
                  <c:v>11.376272858234309</c:v>
                </c:pt>
                <c:pt idx="12543">
                  <c:v>11.37627285823431</c:v>
                </c:pt>
                <c:pt idx="12544">
                  <c:v>11.376272858234314</c:v>
                </c:pt>
                <c:pt idx="12545">
                  <c:v>11.376272858234316</c:v>
                </c:pt>
                <c:pt idx="12546">
                  <c:v>11.376272858234314</c:v>
                </c:pt>
                <c:pt idx="12547">
                  <c:v>11.376272858234309</c:v>
                </c:pt>
                <c:pt idx="12548">
                  <c:v>11.376272858234319</c:v>
                </c:pt>
                <c:pt idx="12549">
                  <c:v>11.376272858234309</c:v>
                </c:pt>
                <c:pt idx="12550">
                  <c:v>11.376272858234305</c:v>
                </c:pt>
                <c:pt idx="12551">
                  <c:v>11.376272858234305</c:v>
                </c:pt>
                <c:pt idx="12552">
                  <c:v>11.376272858234312</c:v>
                </c:pt>
                <c:pt idx="12553">
                  <c:v>11.376272858234312</c:v>
                </c:pt>
                <c:pt idx="12554">
                  <c:v>11.376272858234314</c:v>
                </c:pt>
                <c:pt idx="12555">
                  <c:v>11.376272858234309</c:v>
                </c:pt>
                <c:pt idx="12556">
                  <c:v>11.37627285823431</c:v>
                </c:pt>
                <c:pt idx="12557">
                  <c:v>11.376272858234307</c:v>
                </c:pt>
                <c:pt idx="12558">
                  <c:v>11.376272858234309</c:v>
                </c:pt>
                <c:pt idx="12559">
                  <c:v>11.376272858234309</c:v>
                </c:pt>
                <c:pt idx="12560">
                  <c:v>11.376272858234307</c:v>
                </c:pt>
                <c:pt idx="12561">
                  <c:v>11.376272858234312</c:v>
                </c:pt>
                <c:pt idx="12562">
                  <c:v>11.37627285823431</c:v>
                </c:pt>
                <c:pt idx="12563">
                  <c:v>11.376272858234307</c:v>
                </c:pt>
                <c:pt idx="12564">
                  <c:v>11.376272858234314</c:v>
                </c:pt>
                <c:pt idx="12565">
                  <c:v>11.376272858234307</c:v>
                </c:pt>
                <c:pt idx="12566">
                  <c:v>11.376272858234312</c:v>
                </c:pt>
                <c:pt idx="12567">
                  <c:v>11.376272858234314</c:v>
                </c:pt>
                <c:pt idx="12568">
                  <c:v>11.376272858234307</c:v>
                </c:pt>
                <c:pt idx="12569">
                  <c:v>11.376272858234309</c:v>
                </c:pt>
                <c:pt idx="12570">
                  <c:v>11.376272858234305</c:v>
                </c:pt>
                <c:pt idx="12571">
                  <c:v>11.376272858234312</c:v>
                </c:pt>
                <c:pt idx="12572">
                  <c:v>11.376272858234314</c:v>
                </c:pt>
                <c:pt idx="12573">
                  <c:v>11.37627285823431</c:v>
                </c:pt>
                <c:pt idx="12574">
                  <c:v>11.376272858234309</c:v>
                </c:pt>
                <c:pt idx="12575">
                  <c:v>11.376272858234303</c:v>
                </c:pt>
                <c:pt idx="12576">
                  <c:v>11.37627285823431</c:v>
                </c:pt>
                <c:pt idx="12577">
                  <c:v>11.376272858234307</c:v>
                </c:pt>
                <c:pt idx="12578">
                  <c:v>11.376272858234302</c:v>
                </c:pt>
                <c:pt idx="12579">
                  <c:v>11.376272858234318</c:v>
                </c:pt>
                <c:pt idx="12580">
                  <c:v>11.37627285823431</c:v>
                </c:pt>
                <c:pt idx="12581">
                  <c:v>11.376272858234312</c:v>
                </c:pt>
                <c:pt idx="12582">
                  <c:v>11.376272858234307</c:v>
                </c:pt>
                <c:pt idx="12583">
                  <c:v>11.37627285823431</c:v>
                </c:pt>
                <c:pt idx="12584">
                  <c:v>11.376272858234305</c:v>
                </c:pt>
                <c:pt idx="12585">
                  <c:v>11.37627285823431</c:v>
                </c:pt>
                <c:pt idx="12586">
                  <c:v>11.376272858234318</c:v>
                </c:pt>
                <c:pt idx="12587">
                  <c:v>11.376272858234303</c:v>
                </c:pt>
                <c:pt idx="12588">
                  <c:v>11.376272858234305</c:v>
                </c:pt>
                <c:pt idx="12589">
                  <c:v>11.3762728582343</c:v>
                </c:pt>
                <c:pt idx="12590">
                  <c:v>11.376272858234307</c:v>
                </c:pt>
                <c:pt idx="12591">
                  <c:v>11.376272858234307</c:v>
                </c:pt>
                <c:pt idx="12592">
                  <c:v>11.376272858234303</c:v>
                </c:pt>
                <c:pt idx="12593">
                  <c:v>11.376272858234314</c:v>
                </c:pt>
                <c:pt idx="12594">
                  <c:v>11.376272858234316</c:v>
                </c:pt>
                <c:pt idx="12595">
                  <c:v>11.376272858234314</c:v>
                </c:pt>
                <c:pt idx="12596">
                  <c:v>11.376272858234309</c:v>
                </c:pt>
                <c:pt idx="12597">
                  <c:v>11.376272858234312</c:v>
                </c:pt>
                <c:pt idx="12598">
                  <c:v>11.376272858234314</c:v>
                </c:pt>
                <c:pt idx="12599">
                  <c:v>11.376272858234307</c:v>
                </c:pt>
                <c:pt idx="12600">
                  <c:v>11.376272858234312</c:v>
                </c:pt>
                <c:pt idx="12601">
                  <c:v>11.376272858234307</c:v>
                </c:pt>
                <c:pt idx="12602">
                  <c:v>11.37627285823431</c:v>
                </c:pt>
                <c:pt idx="12603">
                  <c:v>11.37627285823431</c:v>
                </c:pt>
                <c:pt idx="12604">
                  <c:v>11.376272858234312</c:v>
                </c:pt>
                <c:pt idx="12605">
                  <c:v>11.376272858234303</c:v>
                </c:pt>
                <c:pt idx="12606">
                  <c:v>11.37627285823431</c:v>
                </c:pt>
                <c:pt idx="12607">
                  <c:v>11.376272858234307</c:v>
                </c:pt>
                <c:pt idx="12608">
                  <c:v>11.376272858234314</c:v>
                </c:pt>
                <c:pt idx="12609">
                  <c:v>11.376272858234307</c:v>
                </c:pt>
                <c:pt idx="12610">
                  <c:v>11.376272858234307</c:v>
                </c:pt>
                <c:pt idx="12611">
                  <c:v>11.376272858234312</c:v>
                </c:pt>
                <c:pt idx="12612">
                  <c:v>11.376272858234316</c:v>
                </c:pt>
                <c:pt idx="12613">
                  <c:v>11.37627285823431</c:v>
                </c:pt>
                <c:pt idx="12614">
                  <c:v>11.376272858234307</c:v>
                </c:pt>
                <c:pt idx="12615">
                  <c:v>11.37627285823431</c:v>
                </c:pt>
                <c:pt idx="12616">
                  <c:v>11.376272858234305</c:v>
                </c:pt>
                <c:pt idx="12617">
                  <c:v>11.376272858234307</c:v>
                </c:pt>
                <c:pt idx="12618">
                  <c:v>11.376272858234307</c:v>
                </c:pt>
                <c:pt idx="12619">
                  <c:v>11.376272858234307</c:v>
                </c:pt>
                <c:pt idx="12620">
                  <c:v>11.37627285823431</c:v>
                </c:pt>
                <c:pt idx="12621">
                  <c:v>11.376272858234303</c:v>
                </c:pt>
                <c:pt idx="12622">
                  <c:v>11.376272858234309</c:v>
                </c:pt>
                <c:pt idx="12623">
                  <c:v>11.376272858234303</c:v>
                </c:pt>
                <c:pt idx="12624">
                  <c:v>11.376272858234307</c:v>
                </c:pt>
                <c:pt idx="12625">
                  <c:v>11.324003632355572</c:v>
                </c:pt>
                <c:pt idx="12626">
                  <c:v>11.324003632355574</c:v>
                </c:pt>
                <c:pt idx="12627">
                  <c:v>11.324003632355572</c:v>
                </c:pt>
                <c:pt idx="12628">
                  <c:v>11.324003632355572</c:v>
                </c:pt>
                <c:pt idx="12629">
                  <c:v>11.324003632355575</c:v>
                </c:pt>
                <c:pt idx="12630">
                  <c:v>11.324003632355574</c:v>
                </c:pt>
                <c:pt idx="12631">
                  <c:v>11.324003632355563</c:v>
                </c:pt>
                <c:pt idx="12632">
                  <c:v>11.324003632355574</c:v>
                </c:pt>
                <c:pt idx="12633">
                  <c:v>11.324003632355574</c:v>
                </c:pt>
                <c:pt idx="12634">
                  <c:v>11.324003632355566</c:v>
                </c:pt>
                <c:pt idx="12635">
                  <c:v>11.324003632355572</c:v>
                </c:pt>
                <c:pt idx="12636">
                  <c:v>11.324003632355572</c:v>
                </c:pt>
                <c:pt idx="12637">
                  <c:v>11.32400363235557</c:v>
                </c:pt>
                <c:pt idx="12638">
                  <c:v>11.324003632355574</c:v>
                </c:pt>
                <c:pt idx="12639">
                  <c:v>11.324003632355575</c:v>
                </c:pt>
                <c:pt idx="12640">
                  <c:v>11.324003632355574</c:v>
                </c:pt>
                <c:pt idx="12641">
                  <c:v>11.324003632355581</c:v>
                </c:pt>
                <c:pt idx="12642">
                  <c:v>11.324003632355575</c:v>
                </c:pt>
                <c:pt idx="12643">
                  <c:v>11.324003632355575</c:v>
                </c:pt>
                <c:pt idx="12644">
                  <c:v>11.324003632355572</c:v>
                </c:pt>
                <c:pt idx="12645">
                  <c:v>11.32400363235557</c:v>
                </c:pt>
                <c:pt idx="12646">
                  <c:v>11.324003632355572</c:v>
                </c:pt>
                <c:pt idx="12647">
                  <c:v>11.324003632355577</c:v>
                </c:pt>
                <c:pt idx="12648">
                  <c:v>11.324003632355568</c:v>
                </c:pt>
                <c:pt idx="12649">
                  <c:v>11.324003632355581</c:v>
                </c:pt>
                <c:pt idx="12650">
                  <c:v>11.324003632355568</c:v>
                </c:pt>
                <c:pt idx="12651">
                  <c:v>11.324003632355572</c:v>
                </c:pt>
                <c:pt idx="12652">
                  <c:v>11.324003632355568</c:v>
                </c:pt>
                <c:pt idx="12653">
                  <c:v>11.324003632355572</c:v>
                </c:pt>
                <c:pt idx="12654">
                  <c:v>11.324003632355572</c:v>
                </c:pt>
                <c:pt idx="12655">
                  <c:v>11.324003632355575</c:v>
                </c:pt>
                <c:pt idx="12656">
                  <c:v>11.324003632355575</c:v>
                </c:pt>
                <c:pt idx="12657">
                  <c:v>11.324003632355575</c:v>
                </c:pt>
                <c:pt idx="12658">
                  <c:v>11.324003632355572</c:v>
                </c:pt>
                <c:pt idx="12659">
                  <c:v>11.324003632355572</c:v>
                </c:pt>
                <c:pt idx="12660">
                  <c:v>11.32400363235557</c:v>
                </c:pt>
                <c:pt idx="12661">
                  <c:v>11.324003632355572</c:v>
                </c:pt>
                <c:pt idx="12662">
                  <c:v>11.324003632355566</c:v>
                </c:pt>
                <c:pt idx="12663">
                  <c:v>11.324003632355574</c:v>
                </c:pt>
                <c:pt idx="12664">
                  <c:v>11.324003632355574</c:v>
                </c:pt>
                <c:pt idx="12665">
                  <c:v>11.32400363235557</c:v>
                </c:pt>
                <c:pt idx="12666">
                  <c:v>11.324003632355574</c:v>
                </c:pt>
                <c:pt idx="12667">
                  <c:v>11.324003632355572</c:v>
                </c:pt>
                <c:pt idx="12668">
                  <c:v>11.32400363235557</c:v>
                </c:pt>
                <c:pt idx="12669">
                  <c:v>11.32400363235557</c:v>
                </c:pt>
                <c:pt idx="12670">
                  <c:v>11.324003632355579</c:v>
                </c:pt>
                <c:pt idx="12671">
                  <c:v>11.32400363235557</c:v>
                </c:pt>
                <c:pt idx="12672">
                  <c:v>11.324003632355574</c:v>
                </c:pt>
                <c:pt idx="12673">
                  <c:v>11.32400363235557</c:v>
                </c:pt>
                <c:pt idx="12674">
                  <c:v>11.324003632355574</c:v>
                </c:pt>
                <c:pt idx="12675">
                  <c:v>11.324003632355566</c:v>
                </c:pt>
                <c:pt idx="12676">
                  <c:v>11.271974561755108</c:v>
                </c:pt>
                <c:pt idx="12677">
                  <c:v>11.271974561755105</c:v>
                </c:pt>
                <c:pt idx="12678">
                  <c:v>11.271974561755098</c:v>
                </c:pt>
                <c:pt idx="12679">
                  <c:v>11.271974561755112</c:v>
                </c:pt>
                <c:pt idx="12680">
                  <c:v>11.271974561755103</c:v>
                </c:pt>
                <c:pt idx="12681">
                  <c:v>11.271974561755108</c:v>
                </c:pt>
                <c:pt idx="12682">
                  <c:v>11.271974561755101</c:v>
                </c:pt>
                <c:pt idx="12683">
                  <c:v>11.271974561755115</c:v>
                </c:pt>
                <c:pt idx="12684">
                  <c:v>11.271974561755098</c:v>
                </c:pt>
                <c:pt idx="12685">
                  <c:v>11.271974561755114</c:v>
                </c:pt>
                <c:pt idx="12686">
                  <c:v>11.271974561755099</c:v>
                </c:pt>
                <c:pt idx="12687">
                  <c:v>11.271974561755107</c:v>
                </c:pt>
                <c:pt idx="12688">
                  <c:v>11.271974561755112</c:v>
                </c:pt>
                <c:pt idx="12689">
                  <c:v>11.271974561755105</c:v>
                </c:pt>
                <c:pt idx="12690">
                  <c:v>11.271974561755107</c:v>
                </c:pt>
                <c:pt idx="12691">
                  <c:v>11.271974561755103</c:v>
                </c:pt>
                <c:pt idx="12692">
                  <c:v>11.271974561755101</c:v>
                </c:pt>
                <c:pt idx="12693">
                  <c:v>11.271974561755107</c:v>
                </c:pt>
                <c:pt idx="12694">
                  <c:v>11.271974561755117</c:v>
                </c:pt>
                <c:pt idx="12695">
                  <c:v>11.271974561755107</c:v>
                </c:pt>
                <c:pt idx="12696">
                  <c:v>11.271974561755115</c:v>
                </c:pt>
                <c:pt idx="12697">
                  <c:v>11.271974561755117</c:v>
                </c:pt>
                <c:pt idx="12698">
                  <c:v>11.271974561755103</c:v>
                </c:pt>
                <c:pt idx="12699">
                  <c:v>11.27197456175511</c:v>
                </c:pt>
                <c:pt idx="12700">
                  <c:v>11.27197456175511</c:v>
                </c:pt>
                <c:pt idx="12701">
                  <c:v>11.271974561755117</c:v>
                </c:pt>
                <c:pt idx="12702">
                  <c:v>11.271974561755107</c:v>
                </c:pt>
                <c:pt idx="12703">
                  <c:v>11.271974561755112</c:v>
                </c:pt>
                <c:pt idx="12704">
                  <c:v>11.271974561755107</c:v>
                </c:pt>
                <c:pt idx="12705">
                  <c:v>11.271974561755103</c:v>
                </c:pt>
                <c:pt idx="12706">
                  <c:v>11.271974561755112</c:v>
                </c:pt>
                <c:pt idx="12707">
                  <c:v>11.271974561755105</c:v>
                </c:pt>
                <c:pt idx="12708">
                  <c:v>11.271974561755105</c:v>
                </c:pt>
                <c:pt idx="12709">
                  <c:v>11.271974561755105</c:v>
                </c:pt>
                <c:pt idx="12710">
                  <c:v>11.271974561755108</c:v>
                </c:pt>
                <c:pt idx="12711">
                  <c:v>11.271974561755107</c:v>
                </c:pt>
                <c:pt idx="12712">
                  <c:v>11.27197456175511</c:v>
                </c:pt>
                <c:pt idx="12713">
                  <c:v>11.271974561755105</c:v>
                </c:pt>
                <c:pt idx="12714">
                  <c:v>11.271974561755108</c:v>
                </c:pt>
                <c:pt idx="12715">
                  <c:v>11.271974561755108</c:v>
                </c:pt>
                <c:pt idx="12716">
                  <c:v>11.27197456175511</c:v>
                </c:pt>
                <c:pt idx="12717">
                  <c:v>11.271974561755105</c:v>
                </c:pt>
                <c:pt idx="12718">
                  <c:v>11.271974561755103</c:v>
                </c:pt>
                <c:pt idx="12719">
                  <c:v>11.271974561755105</c:v>
                </c:pt>
                <c:pt idx="12720">
                  <c:v>11.271974561755105</c:v>
                </c:pt>
                <c:pt idx="12721">
                  <c:v>11.27197456175511</c:v>
                </c:pt>
                <c:pt idx="12722">
                  <c:v>11.271974561755108</c:v>
                </c:pt>
                <c:pt idx="12723">
                  <c:v>11.271974561755112</c:v>
                </c:pt>
                <c:pt idx="12724">
                  <c:v>11.271974561755108</c:v>
                </c:pt>
                <c:pt idx="12725">
                  <c:v>11.271974561755108</c:v>
                </c:pt>
                <c:pt idx="12726">
                  <c:v>11.271974561755108</c:v>
                </c:pt>
                <c:pt idx="12727">
                  <c:v>11.271974561755103</c:v>
                </c:pt>
                <c:pt idx="12728">
                  <c:v>11.271974561755103</c:v>
                </c:pt>
                <c:pt idx="12729">
                  <c:v>11.271974561755103</c:v>
                </c:pt>
                <c:pt idx="12730">
                  <c:v>11.27197456175511</c:v>
                </c:pt>
                <c:pt idx="12731">
                  <c:v>11.271974561755103</c:v>
                </c:pt>
                <c:pt idx="12732">
                  <c:v>11.271974561755107</c:v>
                </c:pt>
                <c:pt idx="12733">
                  <c:v>11.220184543019636</c:v>
                </c:pt>
                <c:pt idx="12734">
                  <c:v>11.220184543019633</c:v>
                </c:pt>
                <c:pt idx="12735">
                  <c:v>11.220184543019634</c:v>
                </c:pt>
                <c:pt idx="12736">
                  <c:v>11.220184543019631</c:v>
                </c:pt>
                <c:pt idx="12737">
                  <c:v>11.220184543019629</c:v>
                </c:pt>
                <c:pt idx="12738">
                  <c:v>11.220184543019629</c:v>
                </c:pt>
                <c:pt idx="12739">
                  <c:v>11.220184543019622</c:v>
                </c:pt>
                <c:pt idx="12740">
                  <c:v>11.220184543019631</c:v>
                </c:pt>
                <c:pt idx="12741">
                  <c:v>11.220184543019625</c:v>
                </c:pt>
                <c:pt idx="12742">
                  <c:v>11.220184543019631</c:v>
                </c:pt>
                <c:pt idx="12743">
                  <c:v>11.220184543019631</c:v>
                </c:pt>
                <c:pt idx="12744">
                  <c:v>11.220184543019633</c:v>
                </c:pt>
                <c:pt idx="12745">
                  <c:v>11.220184543019636</c:v>
                </c:pt>
                <c:pt idx="12746">
                  <c:v>11.220184543019631</c:v>
                </c:pt>
                <c:pt idx="12747">
                  <c:v>11.220184543019627</c:v>
                </c:pt>
                <c:pt idx="12748">
                  <c:v>11.220184543019622</c:v>
                </c:pt>
                <c:pt idx="12749">
                  <c:v>11.220184543019633</c:v>
                </c:pt>
                <c:pt idx="12750">
                  <c:v>11.220184543019627</c:v>
                </c:pt>
                <c:pt idx="12751">
                  <c:v>11.220184543019627</c:v>
                </c:pt>
                <c:pt idx="12752">
                  <c:v>11.220184543019625</c:v>
                </c:pt>
                <c:pt idx="12753">
                  <c:v>11.220184543019627</c:v>
                </c:pt>
                <c:pt idx="12754">
                  <c:v>11.220184543019629</c:v>
                </c:pt>
                <c:pt idx="12755">
                  <c:v>11.220184543019634</c:v>
                </c:pt>
                <c:pt idx="12756">
                  <c:v>11.220184543019627</c:v>
                </c:pt>
                <c:pt idx="12757">
                  <c:v>11.220184543019622</c:v>
                </c:pt>
                <c:pt idx="12758">
                  <c:v>11.220184543019631</c:v>
                </c:pt>
                <c:pt idx="12759">
                  <c:v>11.220184543019634</c:v>
                </c:pt>
                <c:pt idx="12760">
                  <c:v>11.220184543019634</c:v>
                </c:pt>
                <c:pt idx="12761">
                  <c:v>11.220184543019622</c:v>
                </c:pt>
                <c:pt idx="12762">
                  <c:v>11.220184543019634</c:v>
                </c:pt>
                <c:pt idx="12763">
                  <c:v>11.220184543019622</c:v>
                </c:pt>
                <c:pt idx="12764">
                  <c:v>11.220184543019627</c:v>
                </c:pt>
                <c:pt idx="12765">
                  <c:v>11.220184543019625</c:v>
                </c:pt>
                <c:pt idx="12766">
                  <c:v>11.220184543019625</c:v>
                </c:pt>
                <c:pt idx="12767">
                  <c:v>11.220184543019627</c:v>
                </c:pt>
                <c:pt idx="12768">
                  <c:v>11.220184543019636</c:v>
                </c:pt>
                <c:pt idx="12769">
                  <c:v>11.220184543019636</c:v>
                </c:pt>
                <c:pt idx="12770">
                  <c:v>11.220184543019624</c:v>
                </c:pt>
                <c:pt idx="12771">
                  <c:v>11.220184543019633</c:v>
                </c:pt>
                <c:pt idx="12772">
                  <c:v>11.220184543019625</c:v>
                </c:pt>
                <c:pt idx="12773">
                  <c:v>11.220184543019629</c:v>
                </c:pt>
                <c:pt idx="12774">
                  <c:v>11.220184543019627</c:v>
                </c:pt>
                <c:pt idx="12775">
                  <c:v>11.220184543019629</c:v>
                </c:pt>
                <c:pt idx="12776">
                  <c:v>11.220184543019625</c:v>
                </c:pt>
                <c:pt idx="12777">
                  <c:v>11.220184543019633</c:v>
                </c:pt>
                <c:pt idx="12778">
                  <c:v>11.220184543019625</c:v>
                </c:pt>
                <c:pt idx="12779">
                  <c:v>11.220184543019627</c:v>
                </c:pt>
                <c:pt idx="12780">
                  <c:v>11.220184543019633</c:v>
                </c:pt>
                <c:pt idx="12781">
                  <c:v>11.220184543019638</c:v>
                </c:pt>
                <c:pt idx="12782">
                  <c:v>11.220184543019633</c:v>
                </c:pt>
                <c:pt idx="12783">
                  <c:v>11.220184543019636</c:v>
                </c:pt>
                <c:pt idx="12784">
                  <c:v>11.220184543019624</c:v>
                </c:pt>
                <c:pt idx="12785">
                  <c:v>11.220184543019634</c:v>
                </c:pt>
                <c:pt idx="12786">
                  <c:v>11.220184543019633</c:v>
                </c:pt>
                <c:pt idx="12787">
                  <c:v>11.220184543019633</c:v>
                </c:pt>
                <c:pt idx="12788">
                  <c:v>11.220184543019631</c:v>
                </c:pt>
                <c:pt idx="12789">
                  <c:v>11.220184543019625</c:v>
                </c:pt>
                <c:pt idx="12790">
                  <c:v>11.220184543019629</c:v>
                </c:pt>
                <c:pt idx="12791">
                  <c:v>11.220184543019634</c:v>
                </c:pt>
                <c:pt idx="12792">
                  <c:v>11.220184543019631</c:v>
                </c:pt>
                <c:pt idx="12793">
                  <c:v>11.220184543019627</c:v>
                </c:pt>
                <c:pt idx="12794">
                  <c:v>11.220184543019625</c:v>
                </c:pt>
                <c:pt idx="12795">
                  <c:v>11.220184543019622</c:v>
                </c:pt>
                <c:pt idx="12796">
                  <c:v>11.220184543019638</c:v>
                </c:pt>
                <c:pt idx="12797">
                  <c:v>11.220184543019624</c:v>
                </c:pt>
                <c:pt idx="12798">
                  <c:v>11.220184543019629</c:v>
                </c:pt>
                <c:pt idx="12799">
                  <c:v>11.220184543019629</c:v>
                </c:pt>
                <c:pt idx="12800">
                  <c:v>11.220184543019627</c:v>
                </c:pt>
                <c:pt idx="12801">
                  <c:v>11.220184543019631</c:v>
                </c:pt>
                <c:pt idx="12802">
                  <c:v>11.220184543019625</c:v>
                </c:pt>
                <c:pt idx="12803">
                  <c:v>11.220184543019634</c:v>
                </c:pt>
                <c:pt idx="12804">
                  <c:v>11.168632477805607</c:v>
                </c:pt>
                <c:pt idx="12805">
                  <c:v>11.168632477805609</c:v>
                </c:pt>
                <c:pt idx="12806">
                  <c:v>11.1686324778056</c:v>
                </c:pt>
                <c:pt idx="12807">
                  <c:v>11.1686324778056</c:v>
                </c:pt>
                <c:pt idx="12808">
                  <c:v>11.168632477805613</c:v>
                </c:pt>
                <c:pt idx="12809">
                  <c:v>11.168632477805609</c:v>
                </c:pt>
                <c:pt idx="12810">
                  <c:v>11.168632477805611</c:v>
                </c:pt>
                <c:pt idx="12811">
                  <c:v>11.168632477805607</c:v>
                </c:pt>
                <c:pt idx="12812">
                  <c:v>11.168632477805604</c:v>
                </c:pt>
                <c:pt idx="12813">
                  <c:v>11.168632477805605</c:v>
                </c:pt>
                <c:pt idx="12814">
                  <c:v>11.1686324778056</c:v>
                </c:pt>
                <c:pt idx="12815">
                  <c:v>11.168632477805604</c:v>
                </c:pt>
                <c:pt idx="12816">
                  <c:v>11.168632477805611</c:v>
                </c:pt>
                <c:pt idx="12817">
                  <c:v>11.168632477805605</c:v>
                </c:pt>
                <c:pt idx="12818">
                  <c:v>11.168632477805605</c:v>
                </c:pt>
                <c:pt idx="12819">
                  <c:v>11.168632477805607</c:v>
                </c:pt>
                <c:pt idx="12820">
                  <c:v>11.168632477805607</c:v>
                </c:pt>
                <c:pt idx="12821">
                  <c:v>11.168632477805609</c:v>
                </c:pt>
                <c:pt idx="12822">
                  <c:v>11.168632477805605</c:v>
                </c:pt>
                <c:pt idx="12823">
                  <c:v>11.1686324778056</c:v>
                </c:pt>
                <c:pt idx="12824">
                  <c:v>11.168632477805611</c:v>
                </c:pt>
                <c:pt idx="12825">
                  <c:v>11.168632477805609</c:v>
                </c:pt>
                <c:pt idx="12826">
                  <c:v>11.168632477805616</c:v>
                </c:pt>
                <c:pt idx="12827">
                  <c:v>11.168632477805604</c:v>
                </c:pt>
                <c:pt idx="12828">
                  <c:v>11.168632477805611</c:v>
                </c:pt>
                <c:pt idx="12829">
                  <c:v>11.168632477805609</c:v>
                </c:pt>
                <c:pt idx="12830">
                  <c:v>11.168632477805602</c:v>
                </c:pt>
                <c:pt idx="12831">
                  <c:v>11.168632477805607</c:v>
                </c:pt>
                <c:pt idx="12832">
                  <c:v>11.168632477805609</c:v>
                </c:pt>
                <c:pt idx="12833">
                  <c:v>11.168632477805602</c:v>
                </c:pt>
                <c:pt idx="12834">
                  <c:v>11.168632477805605</c:v>
                </c:pt>
                <c:pt idx="12835">
                  <c:v>11.168632477805607</c:v>
                </c:pt>
                <c:pt idx="12836">
                  <c:v>11.1686324778056</c:v>
                </c:pt>
                <c:pt idx="12837">
                  <c:v>11.168632477805605</c:v>
                </c:pt>
                <c:pt idx="12838">
                  <c:v>11.168632477805607</c:v>
                </c:pt>
                <c:pt idx="12839">
                  <c:v>11.168632477805611</c:v>
                </c:pt>
                <c:pt idx="12840">
                  <c:v>11.168632477805611</c:v>
                </c:pt>
                <c:pt idx="12841">
                  <c:v>11.168632477805605</c:v>
                </c:pt>
                <c:pt idx="12842">
                  <c:v>11.168632477805607</c:v>
                </c:pt>
                <c:pt idx="12843">
                  <c:v>11.168632477805602</c:v>
                </c:pt>
                <c:pt idx="12844">
                  <c:v>11.168632477805609</c:v>
                </c:pt>
                <c:pt idx="12845">
                  <c:v>11.168632477805609</c:v>
                </c:pt>
                <c:pt idx="12846">
                  <c:v>11.168632477805611</c:v>
                </c:pt>
                <c:pt idx="12847">
                  <c:v>11.168632477805604</c:v>
                </c:pt>
                <c:pt idx="12848">
                  <c:v>11.168632477805605</c:v>
                </c:pt>
                <c:pt idx="12849">
                  <c:v>11.168632477805609</c:v>
                </c:pt>
                <c:pt idx="12850">
                  <c:v>11.168632477805609</c:v>
                </c:pt>
                <c:pt idx="12851">
                  <c:v>11.168632477805611</c:v>
                </c:pt>
                <c:pt idx="12852">
                  <c:v>11.168632477805618</c:v>
                </c:pt>
                <c:pt idx="12853">
                  <c:v>11.168632477805609</c:v>
                </c:pt>
                <c:pt idx="12854">
                  <c:v>11.168632477805605</c:v>
                </c:pt>
                <c:pt idx="12855">
                  <c:v>11.168632477805609</c:v>
                </c:pt>
                <c:pt idx="12856">
                  <c:v>11.168632477805605</c:v>
                </c:pt>
                <c:pt idx="12857">
                  <c:v>11.168632477805602</c:v>
                </c:pt>
                <c:pt idx="12858">
                  <c:v>11.168632477805609</c:v>
                </c:pt>
                <c:pt idx="12859">
                  <c:v>11.168632477805611</c:v>
                </c:pt>
                <c:pt idx="12860">
                  <c:v>11.168632477805613</c:v>
                </c:pt>
                <c:pt idx="12861">
                  <c:v>11.168632477805609</c:v>
                </c:pt>
                <c:pt idx="12862">
                  <c:v>11.11731727281591</c:v>
                </c:pt>
                <c:pt idx="12863">
                  <c:v>11.117317272815914</c:v>
                </c:pt>
                <c:pt idx="12864">
                  <c:v>11.117317272815914</c:v>
                </c:pt>
                <c:pt idx="12865">
                  <c:v>11.117317272815916</c:v>
                </c:pt>
                <c:pt idx="12866">
                  <c:v>11.117317272815908</c:v>
                </c:pt>
                <c:pt idx="12867">
                  <c:v>11.11731727281591</c:v>
                </c:pt>
                <c:pt idx="12868">
                  <c:v>11.117317272815916</c:v>
                </c:pt>
                <c:pt idx="12869">
                  <c:v>11.117317272815908</c:v>
                </c:pt>
                <c:pt idx="12870">
                  <c:v>11.117317272815912</c:v>
                </c:pt>
                <c:pt idx="12871">
                  <c:v>11.117317272815905</c:v>
                </c:pt>
                <c:pt idx="12872">
                  <c:v>11.117317272815903</c:v>
                </c:pt>
                <c:pt idx="12873">
                  <c:v>11.117317272815914</c:v>
                </c:pt>
                <c:pt idx="12874">
                  <c:v>11.117317272815914</c:v>
                </c:pt>
                <c:pt idx="12875">
                  <c:v>11.117317272815912</c:v>
                </c:pt>
                <c:pt idx="12876">
                  <c:v>11.117317272815912</c:v>
                </c:pt>
                <c:pt idx="12877">
                  <c:v>11.11731727281591</c:v>
                </c:pt>
                <c:pt idx="12878">
                  <c:v>11.117317272815912</c:v>
                </c:pt>
                <c:pt idx="12879">
                  <c:v>11.117317272815908</c:v>
                </c:pt>
                <c:pt idx="12880">
                  <c:v>11.117317272815908</c:v>
                </c:pt>
                <c:pt idx="12881">
                  <c:v>11.117317272815912</c:v>
                </c:pt>
                <c:pt idx="12882">
                  <c:v>11.117317272815905</c:v>
                </c:pt>
                <c:pt idx="12883">
                  <c:v>11.11731727281591</c:v>
                </c:pt>
                <c:pt idx="12884">
                  <c:v>11.117317272815905</c:v>
                </c:pt>
                <c:pt idx="12885">
                  <c:v>11.117317272815916</c:v>
                </c:pt>
                <c:pt idx="12886">
                  <c:v>11.11731727281591</c:v>
                </c:pt>
                <c:pt idx="12887">
                  <c:v>11.117317272815912</c:v>
                </c:pt>
                <c:pt idx="12888">
                  <c:v>11.117317272815907</c:v>
                </c:pt>
                <c:pt idx="12889">
                  <c:v>11.117317272815907</c:v>
                </c:pt>
                <c:pt idx="12890">
                  <c:v>11.11731727281591</c:v>
                </c:pt>
                <c:pt idx="12891">
                  <c:v>11.11731727281591</c:v>
                </c:pt>
                <c:pt idx="12892">
                  <c:v>11.11731727281591</c:v>
                </c:pt>
                <c:pt idx="12893">
                  <c:v>11.117317272815912</c:v>
                </c:pt>
                <c:pt idx="12894">
                  <c:v>11.117317272815903</c:v>
                </c:pt>
                <c:pt idx="12895">
                  <c:v>11.117317272815907</c:v>
                </c:pt>
                <c:pt idx="12896">
                  <c:v>11.117317272815912</c:v>
                </c:pt>
                <c:pt idx="12897">
                  <c:v>11.117317272815907</c:v>
                </c:pt>
                <c:pt idx="12898">
                  <c:v>11.117317272815905</c:v>
                </c:pt>
                <c:pt idx="12899">
                  <c:v>11.117317272815908</c:v>
                </c:pt>
                <c:pt idx="12900">
                  <c:v>11.117317272815912</c:v>
                </c:pt>
                <c:pt idx="12901">
                  <c:v>11.11731727281591</c:v>
                </c:pt>
                <c:pt idx="12902">
                  <c:v>11.11731727281591</c:v>
                </c:pt>
                <c:pt idx="12903">
                  <c:v>11.117317272815919</c:v>
                </c:pt>
                <c:pt idx="12904">
                  <c:v>11.11731727281591</c:v>
                </c:pt>
                <c:pt idx="12905">
                  <c:v>11.117317272815912</c:v>
                </c:pt>
                <c:pt idx="12906">
                  <c:v>11.117317272815914</c:v>
                </c:pt>
                <c:pt idx="12907">
                  <c:v>11.117317272815912</c:v>
                </c:pt>
                <c:pt idx="12908">
                  <c:v>11.117317272815917</c:v>
                </c:pt>
                <c:pt idx="12909">
                  <c:v>11.117317272815912</c:v>
                </c:pt>
                <c:pt idx="12910">
                  <c:v>11.117317272815908</c:v>
                </c:pt>
                <c:pt idx="12911">
                  <c:v>11.11731727281591</c:v>
                </c:pt>
                <c:pt idx="12912">
                  <c:v>11.066237839776663</c:v>
                </c:pt>
                <c:pt idx="12913">
                  <c:v>11.066237839776662</c:v>
                </c:pt>
                <c:pt idx="12914">
                  <c:v>11.066237839776663</c:v>
                </c:pt>
                <c:pt idx="12915">
                  <c:v>11.066237839776665</c:v>
                </c:pt>
                <c:pt idx="12916">
                  <c:v>11.06623783977666</c:v>
                </c:pt>
                <c:pt idx="12917">
                  <c:v>11.066237839776663</c:v>
                </c:pt>
                <c:pt idx="12918">
                  <c:v>11.066237839776663</c:v>
                </c:pt>
                <c:pt idx="12919">
                  <c:v>11.066237839776665</c:v>
                </c:pt>
                <c:pt idx="12920">
                  <c:v>11.066237839776653</c:v>
                </c:pt>
                <c:pt idx="12921">
                  <c:v>11.066237839776665</c:v>
                </c:pt>
                <c:pt idx="12922">
                  <c:v>11.066237839776662</c:v>
                </c:pt>
                <c:pt idx="12923">
                  <c:v>11.066237839776665</c:v>
                </c:pt>
                <c:pt idx="12924">
                  <c:v>11.066237839776665</c:v>
                </c:pt>
                <c:pt idx="12925">
                  <c:v>11.066237839776656</c:v>
                </c:pt>
                <c:pt idx="12926">
                  <c:v>11.066237839776663</c:v>
                </c:pt>
                <c:pt idx="12927">
                  <c:v>11.066237839776665</c:v>
                </c:pt>
                <c:pt idx="12928">
                  <c:v>11.06623783977666</c:v>
                </c:pt>
                <c:pt idx="12929">
                  <c:v>11.066237839776656</c:v>
                </c:pt>
                <c:pt idx="12930">
                  <c:v>11.066237839776665</c:v>
                </c:pt>
                <c:pt idx="12931">
                  <c:v>11.066237839776653</c:v>
                </c:pt>
                <c:pt idx="12932">
                  <c:v>11.066237839776658</c:v>
                </c:pt>
                <c:pt idx="12933">
                  <c:v>11.066237839776662</c:v>
                </c:pt>
                <c:pt idx="12934">
                  <c:v>11.06623783977666</c:v>
                </c:pt>
                <c:pt idx="12935">
                  <c:v>11.066237839776669</c:v>
                </c:pt>
                <c:pt idx="12936">
                  <c:v>11.066237839776656</c:v>
                </c:pt>
                <c:pt idx="12937">
                  <c:v>11.066237839776662</c:v>
                </c:pt>
                <c:pt idx="12938">
                  <c:v>11.066237839776671</c:v>
                </c:pt>
                <c:pt idx="12939">
                  <c:v>11.06623783977666</c:v>
                </c:pt>
                <c:pt idx="12940">
                  <c:v>11.066237839776662</c:v>
                </c:pt>
                <c:pt idx="12941">
                  <c:v>11.066237839776662</c:v>
                </c:pt>
                <c:pt idx="12942">
                  <c:v>11.06623783977666</c:v>
                </c:pt>
                <c:pt idx="12943">
                  <c:v>11.066237839776662</c:v>
                </c:pt>
                <c:pt idx="12944">
                  <c:v>11.066237839776665</c:v>
                </c:pt>
                <c:pt idx="12945">
                  <c:v>11.066237839776671</c:v>
                </c:pt>
                <c:pt idx="12946">
                  <c:v>11.066237839776663</c:v>
                </c:pt>
                <c:pt idx="12947">
                  <c:v>11.066237839776665</c:v>
                </c:pt>
                <c:pt idx="12948">
                  <c:v>11.066237839776658</c:v>
                </c:pt>
                <c:pt idx="12949">
                  <c:v>11.06623783977666</c:v>
                </c:pt>
                <c:pt idx="12950">
                  <c:v>11.066237839776665</c:v>
                </c:pt>
                <c:pt idx="12951">
                  <c:v>11.06623783977666</c:v>
                </c:pt>
                <c:pt idx="12952">
                  <c:v>11.06623783977666</c:v>
                </c:pt>
                <c:pt idx="12953">
                  <c:v>11.066237839776671</c:v>
                </c:pt>
                <c:pt idx="12954">
                  <c:v>11.066237839776656</c:v>
                </c:pt>
                <c:pt idx="12955">
                  <c:v>11.066237839776663</c:v>
                </c:pt>
                <c:pt idx="12956">
                  <c:v>11.06623783977666</c:v>
                </c:pt>
                <c:pt idx="12957">
                  <c:v>11.066237839776658</c:v>
                </c:pt>
                <c:pt idx="12958">
                  <c:v>11.066237839776658</c:v>
                </c:pt>
                <c:pt idx="12959">
                  <c:v>11.066237839776663</c:v>
                </c:pt>
                <c:pt idx="12960">
                  <c:v>11.066237839776667</c:v>
                </c:pt>
                <c:pt idx="12961">
                  <c:v>11.066237839776658</c:v>
                </c:pt>
                <c:pt idx="12962">
                  <c:v>11.066237839776662</c:v>
                </c:pt>
                <c:pt idx="12963">
                  <c:v>11.066237839776662</c:v>
                </c:pt>
                <c:pt idx="12964">
                  <c:v>11.066237839776655</c:v>
                </c:pt>
                <c:pt idx="12965">
                  <c:v>11.066237839776662</c:v>
                </c:pt>
                <c:pt idx="12966">
                  <c:v>11.066237839776658</c:v>
                </c:pt>
                <c:pt idx="12967">
                  <c:v>11.015393095414158</c:v>
                </c:pt>
                <c:pt idx="12968">
                  <c:v>11.015393095414149</c:v>
                </c:pt>
                <c:pt idx="12969">
                  <c:v>11.015393095414154</c:v>
                </c:pt>
                <c:pt idx="12970">
                  <c:v>11.015393095414144</c:v>
                </c:pt>
                <c:pt idx="12971">
                  <c:v>11.015393095414149</c:v>
                </c:pt>
                <c:pt idx="12972">
                  <c:v>11.015393095414151</c:v>
                </c:pt>
                <c:pt idx="12973">
                  <c:v>11.015393095414147</c:v>
                </c:pt>
                <c:pt idx="12974">
                  <c:v>11.015393095414147</c:v>
                </c:pt>
                <c:pt idx="12975">
                  <c:v>11.015393095414151</c:v>
                </c:pt>
                <c:pt idx="12976">
                  <c:v>11.015393095414145</c:v>
                </c:pt>
                <c:pt idx="12977">
                  <c:v>11.015393095414156</c:v>
                </c:pt>
                <c:pt idx="12978">
                  <c:v>11.015393095414144</c:v>
                </c:pt>
                <c:pt idx="12979">
                  <c:v>11.015393095414147</c:v>
                </c:pt>
                <c:pt idx="12980">
                  <c:v>11.015393095414149</c:v>
                </c:pt>
                <c:pt idx="12981">
                  <c:v>11.015393095414147</c:v>
                </c:pt>
                <c:pt idx="12982">
                  <c:v>11.015393095414144</c:v>
                </c:pt>
                <c:pt idx="12983">
                  <c:v>11.015393095414151</c:v>
                </c:pt>
                <c:pt idx="12984">
                  <c:v>11.015393095414147</c:v>
                </c:pt>
                <c:pt idx="12985">
                  <c:v>11.015393095414153</c:v>
                </c:pt>
                <c:pt idx="12986">
                  <c:v>11.015393095414156</c:v>
                </c:pt>
                <c:pt idx="12987">
                  <c:v>11.015393095414149</c:v>
                </c:pt>
                <c:pt idx="12988">
                  <c:v>11.015393095414151</c:v>
                </c:pt>
                <c:pt idx="12989">
                  <c:v>11.015393095414145</c:v>
                </c:pt>
                <c:pt idx="12990">
                  <c:v>11.015393095414156</c:v>
                </c:pt>
                <c:pt idx="12991">
                  <c:v>11.015393095414144</c:v>
                </c:pt>
                <c:pt idx="12992">
                  <c:v>11.015393095414156</c:v>
                </c:pt>
                <c:pt idx="12993">
                  <c:v>11.015393095414149</c:v>
                </c:pt>
                <c:pt idx="12994">
                  <c:v>11.015393095414153</c:v>
                </c:pt>
                <c:pt idx="12995">
                  <c:v>11.015393095414149</c:v>
                </c:pt>
                <c:pt idx="12996">
                  <c:v>11.015393095414151</c:v>
                </c:pt>
                <c:pt idx="12997">
                  <c:v>11.015393095414145</c:v>
                </c:pt>
                <c:pt idx="12998">
                  <c:v>11.015393095414147</c:v>
                </c:pt>
                <c:pt idx="12999">
                  <c:v>11.015393095414151</c:v>
                </c:pt>
                <c:pt idx="13000">
                  <c:v>11.015393095414145</c:v>
                </c:pt>
                <c:pt idx="13001">
                  <c:v>11.015393095414154</c:v>
                </c:pt>
                <c:pt idx="13002">
                  <c:v>11.015393095414149</c:v>
                </c:pt>
                <c:pt idx="13003">
                  <c:v>11.015393095414151</c:v>
                </c:pt>
                <c:pt idx="13004">
                  <c:v>11.015393095414151</c:v>
                </c:pt>
                <c:pt idx="13005">
                  <c:v>11.015393095414149</c:v>
                </c:pt>
                <c:pt idx="13006">
                  <c:v>11.015393095414142</c:v>
                </c:pt>
                <c:pt idx="13007">
                  <c:v>11.015393095414147</c:v>
                </c:pt>
                <c:pt idx="13008">
                  <c:v>11.015393095414147</c:v>
                </c:pt>
                <c:pt idx="13009">
                  <c:v>11.015393095414151</c:v>
                </c:pt>
                <c:pt idx="13010">
                  <c:v>11.015393095414144</c:v>
                </c:pt>
                <c:pt idx="13011">
                  <c:v>11.015393095414151</c:v>
                </c:pt>
                <c:pt idx="13012">
                  <c:v>11.015393095414149</c:v>
                </c:pt>
                <c:pt idx="13013">
                  <c:v>11.015393095414147</c:v>
                </c:pt>
                <c:pt idx="13014">
                  <c:v>11.015393095414147</c:v>
                </c:pt>
                <c:pt idx="13015">
                  <c:v>11.015393095414145</c:v>
                </c:pt>
                <c:pt idx="13016">
                  <c:v>11.015393095414147</c:v>
                </c:pt>
                <c:pt idx="13017">
                  <c:v>11.015393095414145</c:v>
                </c:pt>
                <c:pt idx="13018">
                  <c:v>11.015393095414144</c:v>
                </c:pt>
                <c:pt idx="13019">
                  <c:v>11.015393095414145</c:v>
                </c:pt>
                <c:pt idx="13020">
                  <c:v>11.015393095414151</c:v>
                </c:pt>
                <c:pt idx="13021">
                  <c:v>11.015393095414149</c:v>
                </c:pt>
                <c:pt idx="13022">
                  <c:v>11.015393095414153</c:v>
                </c:pt>
                <c:pt idx="13023">
                  <c:v>10.964781961431854</c:v>
                </c:pt>
                <c:pt idx="13024">
                  <c:v>10.964781961431848</c:v>
                </c:pt>
                <c:pt idx="13025">
                  <c:v>10.964781961431854</c:v>
                </c:pt>
                <c:pt idx="13026">
                  <c:v>10.964781961431854</c:v>
                </c:pt>
                <c:pt idx="13027">
                  <c:v>10.96478196143185</c:v>
                </c:pt>
                <c:pt idx="13028">
                  <c:v>10.964781961431852</c:v>
                </c:pt>
                <c:pt idx="13029">
                  <c:v>10.96478196143185</c:v>
                </c:pt>
                <c:pt idx="13030">
                  <c:v>10.964781961431857</c:v>
                </c:pt>
                <c:pt idx="13031">
                  <c:v>10.964781961431859</c:v>
                </c:pt>
                <c:pt idx="13032">
                  <c:v>10.96478196143185</c:v>
                </c:pt>
                <c:pt idx="13033">
                  <c:v>10.964781961431854</c:v>
                </c:pt>
                <c:pt idx="13034">
                  <c:v>10.96478196143185</c:v>
                </c:pt>
                <c:pt idx="13035">
                  <c:v>10.964781961431852</c:v>
                </c:pt>
                <c:pt idx="13036">
                  <c:v>10.964781961431848</c:v>
                </c:pt>
                <c:pt idx="13037">
                  <c:v>10.964781961431852</c:v>
                </c:pt>
                <c:pt idx="13038">
                  <c:v>10.964781961431846</c:v>
                </c:pt>
                <c:pt idx="13039">
                  <c:v>10.964781961431855</c:v>
                </c:pt>
                <c:pt idx="13040">
                  <c:v>10.964781961431848</c:v>
                </c:pt>
                <c:pt idx="13041">
                  <c:v>10.964781961431852</c:v>
                </c:pt>
                <c:pt idx="13042">
                  <c:v>10.964781961431848</c:v>
                </c:pt>
                <c:pt idx="13043">
                  <c:v>10.964781961431857</c:v>
                </c:pt>
                <c:pt idx="13044">
                  <c:v>10.964781961431861</c:v>
                </c:pt>
                <c:pt idx="13045">
                  <c:v>10.964781961431862</c:v>
                </c:pt>
                <c:pt idx="13046">
                  <c:v>10.964781961431852</c:v>
                </c:pt>
                <c:pt idx="13047">
                  <c:v>10.96478196143185</c:v>
                </c:pt>
                <c:pt idx="13048">
                  <c:v>10.964781961431854</c:v>
                </c:pt>
                <c:pt idx="13049">
                  <c:v>10.964781961431848</c:v>
                </c:pt>
                <c:pt idx="13050">
                  <c:v>10.96478196143185</c:v>
                </c:pt>
                <c:pt idx="13051">
                  <c:v>10.96478196143185</c:v>
                </c:pt>
                <c:pt idx="13052">
                  <c:v>10.964781961431848</c:v>
                </c:pt>
                <c:pt idx="13053">
                  <c:v>10.964781961431855</c:v>
                </c:pt>
                <c:pt idx="13054">
                  <c:v>10.964781961431845</c:v>
                </c:pt>
                <c:pt idx="13055">
                  <c:v>10.964781961431855</c:v>
                </c:pt>
                <c:pt idx="13056">
                  <c:v>10.964781961431848</c:v>
                </c:pt>
                <c:pt idx="13057">
                  <c:v>10.96478196143185</c:v>
                </c:pt>
                <c:pt idx="13058">
                  <c:v>10.964781961431848</c:v>
                </c:pt>
                <c:pt idx="13059">
                  <c:v>10.964781961431857</c:v>
                </c:pt>
                <c:pt idx="13060">
                  <c:v>10.964781961431857</c:v>
                </c:pt>
                <c:pt idx="13061">
                  <c:v>10.964781961431857</c:v>
                </c:pt>
                <c:pt idx="13062">
                  <c:v>10.964781961431854</c:v>
                </c:pt>
                <c:pt idx="13063">
                  <c:v>10.964781961431846</c:v>
                </c:pt>
                <c:pt idx="13064">
                  <c:v>10.964781961431846</c:v>
                </c:pt>
                <c:pt idx="13065">
                  <c:v>10.964781961431852</c:v>
                </c:pt>
                <c:pt idx="13066">
                  <c:v>10.964781961431846</c:v>
                </c:pt>
                <c:pt idx="13067">
                  <c:v>10.96478196143185</c:v>
                </c:pt>
                <c:pt idx="13068">
                  <c:v>10.96478196143185</c:v>
                </c:pt>
                <c:pt idx="13069">
                  <c:v>10.964781961431848</c:v>
                </c:pt>
                <c:pt idx="13070">
                  <c:v>10.964781961431852</c:v>
                </c:pt>
                <c:pt idx="13071">
                  <c:v>10.964781961431852</c:v>
                </c:pt>
                <c:pt idx="13072">
                  <c:v>10.96478196143185</c:v>
                </c:pt>
                <c:pt idx="13073">
                  <c:v>10.964781961431848</c:v>
                </c:pt>
                <c:pt idx="13074">
                  <c:v>10.96478196143185</c:v>
                </c:pt>
                <c:pt idx="13075">
                  <c:v>10.96478196143185</c:v>
                </c:pt>
                <c:pt idx="13076">
                  <c:v>10.964781961431852</c:v>
                </c:pt>
                <c:pt idx="13077">
                  <c:v>10.964781961431852</c:v>
                </c:pt>
                <c:pt idx="13078">
                  <c:v>10.964781961431854</c:v>
                </c:pt>
                <c:pt idx="13079">
                  <c:v>10.964781961431848</c:v>
                </c:pt>
                <c:pt idx="13080">
                  <c:v>10.964781961431855</c:v>
                </c:pt>
                <c:pt idx="13081">
                  <c:v>10.914403364487569</c:v>
                </c:pt>
                <c:pt idx="13082">
                  <c:v>10.914403364487566</c:v>
                </c:pt>
                <c:pt idx="13083">
                  <c:v>10.914403364487562</c:v>
                </c:pt>
                <c:pt idx="13084">
                  <c:v>10.914403364487566</c:v>
                </c:pt>
                <c:pt idx="13085">
                  <c:v>10.914403364487562</c:v>
                </c:pt>
                <c:pt idx="13086">
                  <c:v>10.914403364487569</c:v>
                </c:pt>
                <c:pt idx="13087">
                  <c:v>10.914403364487567</c:v>
                </c:pt>
                <c:pt idx="13088">
                  <c:v>10.91440336448756</c:v>
                </c:pt>
                <c:pt idx="13089">
                  <c:v>10.914403364487567</c:v>
                </c:pt>
                <c:pt idx="13090">
                  <c:v>10.914403364487566</c:v>
                </c:pt>
                <c:pt idx="13091">
                  <c:v>10.914403364487564</c:v>
                </c:pt>
                <c:pt idx="13092">
                  <c:v>10.914403364487562</c:v>
                </c:pt>
                <c:pt idx="13093">
                  <c:v>10.914403364487569</c:v>
                </c:pt>
                <c:pt idx="13094">
                  <c:v>10.914403364487567</c:v>
                </c:pt>
                <c:pt idx="13095">
                  <c:v>10.914403364487571</c:v>
                </c:pt>
                <c:pt idx="13096">
                  <c:v>10.914403364487562</c:v>
                </c:pt>
                <c:pt idx="13097">
                  <c:v>10.914403364487567</c:v>
                </c:pt>
                <c:pt idx="13098">
                  <c:v>10.914403364487567</c:v>
                </c:pt>
                <c:pt idx="13099">
                  <c:v>10.914403364487558</c:v>
                </c:pt>
                <c:pt idx="13100">
                  <c:v>10.914403364487566</c:v>
                </c:pt>
                <c:pt idx="13101">
                  <c:v>10.914403364487574</c:v>
                </c:pt>
                <c:pt idx="13102">
                  <c:v>10.914403364487562</c:v>
                </c:pt>
                <c:pt idx="13103">
                  <c:v>10.914403364487571</c:v>
                </c:pt>
                <c:pt idx="13104">
                  <c:v>10.914403364487566</c:v>
                </c:pt>
                <c:pt idx="13105">
                  <c:v>10.914403364487557</c:v>
                </c:pt>
                <c:pt idx="13106">
                  <c:v>10.914403364487569</c:v>
                </c:pt>
                <c:pt idx="13107">
                  <c:v>10.914403364487564</c:v>
                </c:pt>
                <c:pt idx="13108">
                  <c:v>10.914403364487569</c:v>
                </c:pt>
                <c:pt idx="13109">
                  <c:v>10.914403364487564</c:v>
                </c:pt>
                <c:pt idx="13110">
                  <c:v>10.914403364487576</c:v>
                </c:pt>
                <c:pt idx="13111">
                  <c:v>10.914403364487569</c:v>
                </c:pt>
                <c:pt idx="13112">
                  <c:v>10.914403364487567</c:v>
                </c:pt>
                <c:pt idx="13113">
                  <c:v>10.914403364487564</c:v>
                </c:pt>
                <c:pt idx="13114">
                  <c:v>10.914403364487569</c:v>
                </c:pt>
                <c:pt idx="13115">
                  <c:v>10.914403364487571</c:v>
                </c:pt>
                <c:pt idx="13116">
                  <c:v>10.914403364487571</c:v>
                </c:pt>
                <c:pt idx="13117">
                  <c:v>10.914403364487569</c:v>
                </c:pt>
                <c:pt idx="13118">
                  <c:v>10.914403364487574</c:v>
                </c:pt>
                <c:pt idx="13119">
                  <c:v>10.914403364487571</c:v>
                </c:pt>
                <c:pt idx="13120">
                  <c:v>10.914403364487574</c:v>
                </c:pt>
                <c:pt idx="13121">
                  <c:v>10.914403364487569</c:v>
                </c:pt>
                <c:pt idx="13122">
                  <c:v>10.914403364487564</c:v>
                </c:pt>
                <c:pt idx="13123">
                  <c:v>10.914403364487564</c:v>
                </c:pt>
                <c:pt idx="13124">
                  <c:v>10.914403364487569</c:v>
                </c:pt>
                <c:pt idx="13125">
                  <c:v>10.914403364487569</c:v>
                </c:pt>
                <c:pt idx="13126">
                  <c:v>10.914403364487566</c:v>
                </c:pt>
                <c:pt idx="13127">
                  <c:v>10.914403364487566</c:v>
                </c:pt>
                <c:pt idx="13128">
                  <c:v>10.914403364487564</c:v>
                </c:pt>
                <c:pt idx="13129">
                  <c:v>10.914403364487562</c:v>
                </c:pt>
                <c:pt idx="13130">
                  <c:v>10.914403364487562</c:v>
                </c:pt>
                <c:pt idx="13131">
                  <c:v>10.914403364487576</c:v>
                </c:pt>
                <c:pt idx="13132">
                  <c:v>10.914403364487573</c:v>
                </c:pt>
                <c:pt idx="13133">
                  <c:v>10.914403364487564</c:v>
                </c:pt>
                <c:pt idx="13134">
                  <c:v>10.914403364487567</c:v>
                </c:pt>
                <c:pt idx="13135">
                  <c:v>10.914403364487569</c:v>
                </c:pt>
                <c:pt idx="13136">
                  <c:v>10.914403364487569</c:v>
                </c:pt>
                <c:pt idx="13137">
                  <c:v>10.914403364487566</c:v>
                </c:pt>
                <c:pt idx="13138">
                  <c:v>10.914403364487573</c:v>
                </c:pt>
                <c:pt idx="13139">
                  <c:v>10.914403364487567</c:v>
                </c:pt>
                <c:pt idx="13140">
                  <c:v>10.914403364487566</c:v>
                </c:pt>
                <c:pt idx="13141">
                  <c:v>10.914403364487567</c:v>
                </c:pt>
                <c:pt idx="13142">
                  <c:v>10.864256236170656</c:v>
                </c:pt>
                <c:pt idx="13143">
                  <c:v>10.864256236170654</c:v>
                </c:pt>
                <c:pt idx="13144">
                  <c:v>10.864256236170659</c:v>
                </c:pt>
                <c:pt idx="13145">
                  <c:v>10.864256236170652</c:v>
                </c:pt>
                <c:pt idx="13146">
                  <c:v>10.864256236170666</c:v>
                </c:pt>
                <c:pt idx="13147">
                  <c:v>10.864256236170659</c:v>
                </c:pt>
                <c:pt idx="13148">
                  <c:v>10.864256236170657</c:v>
                </c:pt>
                <c:pt idx="13149">
                  <c:v>10.864256236170654</c:v>
                </c:pt>
                <c:pt idx="13150">
                  <c:v>10.864256236170654</c:v>
                </c:pt>
                <c:pt idx="13151">
                  <c:v>10.864256236170656</c:v>
                </c:pt>
                <c:pt idx="13152">
                  <c:v>10.864256236170657</c:v>
                </c:pt>
                <c:pt idx="13153">
                  <c:v>10.864256236170652</c:v>
                </c:pt>
                <c:pt idx="13154">
                  <c:v>10.864256236170659</c:v>
                </c:pt>
                <c:pt idx="13155">
                  <c:v>10.864256236170652</c:v>
                </c:pt>
                <c:pt idx="13156">
                  <c:v>10.864256236170656</c:v>
                </c:pt>
                <c:pt idx="13157">
                  <c:v>10.864256236170654</c:v>
                </c:pt>
                <c:pt idx="13158">
                  <c:v>10.864256236170661</c:v>
                </c:pt>
                <c:pt idx="13159">
                  <c:v>10.864256236170652</c:v>
                </c:pt>
                <c:pt idx="13160">
                  <c:v>10.864256236170657</c:v>
                </c:pt>
                <c:pt idx="13161">
                  <c:v>10.864256236170659</c:v>
                </c:pt>
                <c:pt idx="13162">
                  <c:v>10.864256236170664</c:v>
                </c:pt>
                <c:pt idx="13163">
                  <c:v>10.864256236170657</c:v>
                </c:pt>
                <c:pt idx="13164">
                  <c:v>10.864256236170657</c:v>
                </c:pt>
                <c:pt idx="13165">
                  <c:v>10.864256236170663</c:v>
                </c:pt>
                <c:pt idx="13166">
                  <c:v>10.864256236170657</c:v>
                </c:pt>
                <c:pt idx="13167">
                  <c:v>10.864256236170656</c:v>
                </c:pt>
                <c:pt idx="13168">
                  <c:v>10.864256236170656</c:v>
                </c:pt>
                <c:pt idx="13169">
                  <c:v>10.864256236170657</c:v>
                </c:pt>
                <c:pt idx="13170">
                  <c:v>10.864256236170661</c:v>
                </c:pt>
                <c:pt idx="13171">
                  <c:v>10.864256236170659</c:v>
                </c:pt>
                <c:pt idx="13172">
                  <c:v>10.864256236170657</c:v>
                </c:pt>
                <c:pt idx="13173">
                  <c:v>10.864256236170656</c:v>
                </c:pt>
                <c:pt idx="13174">
                  <c:v>10.864256236170654</c:v>
                </c:pt>
                <c:pt idx="13175">
                  <c:v>10.864256236170657</c:v>
                </c:pt>
                <c:pt idx="13176">
                  <c:v>10.864256236170664</c:v>
                </c:pt>
                <c:pt idx="13177">
                  <c:v>10.864256236170664</c:v>
                </c:pt>
                <c:pt idx="13178">
                  <c:v>10.864256236170656</c:v>
                </c:pt>
                <c:pt idx="13179">
                  <c:v>10.864256236170652</c:v>
                </c:pt>
                <c:pt idx="13180">
                  <c:v>10.864256236170657</c:v>
                </c:pt>
                <c:pt idx="13181">
                  <c:v>10.864256236170657</c:v>
                </c:pt>
                <c:pt idx="13182">
                  <c:v>10.864256236170659</c:v>
                </c:pt>
                <c:pt idx="13183">
                  <c:v>10.864256236170661</c:v>
                </c:pt>
                <c:pt idx="13184">
                  <c:v>10.864256236170656</c:v>
                </c:pt>
                <c:pt idx="13185">
                  <c:v>10.864256236170652</c:v>
                </c:pt>
                <c:pt idx="13186">
                  <c:v>10.864256236170661</c:v>
                </c:pt>
                <c:pt idx="13187">
                  <c:v>10.864256236170659</c:v>
                </c:pt>
                <c:pt idx="13188">
                  <c:v>10.864256236170661</c:v>
                </c:pt>
                <c:pt idx="13189">
                  <c:v>10.864256236170659</c:v>
                </c:pt>
                <c:pt idx="13190">
                  <c:v>10.864256236170657</c:v>
                </c:pt>
                <c:pt idx="13191">
                  <c:v>10.864256236170659</c:v>
                </c:pt>
                <c:pt idx="13192">
                  <c:v>10.864256236170657</c:v>
                </c:pt>
                <c:pt idx="13193">
                  <c:v>10.864256236170656</c:v>
                </c:pt>
                <c:pt idx="13194">
                  <c:v>10.864256236170661</c:v>
                </c:pt>
                <c:pt idx="13195">
                  <c:v>10.864256236170663</c:v>
                </c:pt>
                <c:pt idx="13196">
                  <c:v>10.864256236170657</c:v>
                </c:pt>
                <c:pt idx="13197">
                  <c:v>10.864256236170656</c:v>
                </c:pt>
                <c:pt idx="13198">
                  <c:v>10.864256236170661</c:v>
                </c:pt>
                <c:pt idx="13199">
                  <c:v>10.864256236170659</c:v>
                </c:pt>
                <c:pt idx="13200">
                  <c:v>10.864256236170657</c:v>
                </c:pt>
                <c:pt idx="13201">
                  <c:v>10.864256236170654</c:v>
                </c:pt>
                <c:pt idx="13202">
                  <c:v>10.86425623617065</c:v>
                </c:pt>
                <c:pt idx="13203">
                  <c:v>10.864256236170659</c:v>
                </c:pt>
                <c:pt idx="13204">
                  <c:v>10.864256236170664</c:v>
                </c:pt>
                <c:pt idx="13205">
                  <c:v>10.814339512979373</c:v>
                </c:pt>
                <c:pt idx="13206">
                  <c:v>10.814339512979373</c:v>
                </c:pt>
                <c:pt idx="13207">
                  <c:v>10.814339512979375</c:v>
                </c:pt>
                <c:pt idx="13208">
                  <c:v>10.814339512979375</c:v>
                </c:pt>
                <c:pt idx="13209">
                  <c:v>10.814339512979371</c:v>
                </c:pt>
                <c:pt idx="13210">
                  <c:v>10.814339512979378</c:v>
                </c:pt>
                <c:pt idx="13211">
                  <c:v>10.814339512979371</c:v>
                </c:pt>
                <c:pt idx="13212">
                  <c:v>10.814339512979375</c:v>
                </c:pt>
                <c:pt idx="13213">
                  <c:v>10.814339512979375</c:v>
                </c:pt>
                <c:pt idx="13214">
                  <c:v>10.814339512979377</c:v>
                </c:pt>
                <c:pt idx="13215">
                  <c:v>10.81433951297937</c:v>
                </c:pt>
                <c:pt idx="13216">
                  <c:v>10.814339512979375</c:v>
                </c:pt>
                <c:pt idx="13217">
                  <c:v>10.81433951297938</c:v>
                </c:pt>
                <c:pt idx="13218">
                  <c:v>10.814339512979375</c:v>
                </c:pt>
                <c:pt idx="13219">
                  <c:v>10.814339512979377</c:v>
                </c:pt>
                <c:pt idx="13220">
                  <c:v>10.814339512979368</c:v>
                </c:pt>
                <c:pt idx="13221">
                  <c:v>10.814339512979377</c:v>
                </c:pt>
                <c:pt idx="13222">
                  <c:v>10.814339512979371</c:v>
                </c:pt>
                <c:pt idx="13223">
                  <c:v>10.814339512979373</c:v>
                </c:pt>
                <c:pt idx="13224">
                  <c:v>10.814339512979377</c:v>
                </c:pt>
                <c:pt idx="13225">
                  <c:v>10.814339512979375</c:v>
                </c:pt>
                <c:pt idx="13226">
                  <c:v>10.81433951297938</c:v>
                </c:pt>
                <c:pt idx="13227">
                  <c:v>10.81433951297938</c:v>
                </c:pt>
                <c:pt idx="13228">
                  <c:v>10.814339512979378</c:v>
                </c:pt>
                <c:pt idx="13229">
                  <c:v>10.81433951297938</c:v>
                </c:pt>
                <c:pt idx="13230">
                  <c:v>10.814339512979371</c:v>
                </c:pt>
                <c:pt idx="13231">
                  <c:v>10.814339512979378</c:v>
                </c:pt>
                <c:pt idx="13232">
                  <c:v>10.81433951297937</c:v>
                </c:pt>
                <c:pt idx="13233">
                  <c:v>10.814339512979375</c:v>
                </c:pt>
                <c:pt idx="13234">
                  <c:v>10.814339512979373</c:v>
                </c:pt>
                <c:pt idx="13235">
                  <c:v>10.814339512979371</c:v>
                </c:pt>
                <c:pt idx="13236">
                  <c:v>10.814339512979377</c:v>
                </c:pt>
                <c:pt idx="13237">
                  <c:v>10.814339512979377</c:v>
                </c:pt>
                <c:pt idx="13238">
                  <c:v>10.814339512979373</c:v>
                </c:pt>
                <c:pt idx="13239">
                  <c:v>10.814339512979371</c:v>
                </c:pt>
                <c:pt idx="13240">
                  <c:v>10.814339512979373</c:v>
                </c:pt>
                <c:pt idx="13241">
                  <c:v>10.814339512979378</c:v>
                </c:pt>
                <c:pt idx="13242">
                  <c:v>10.814339512979368</c:v>
                </c:pt>
                <c:pt idx="13243">
                  <c:v>10.81433951297938</c:v>
                </c:pt>
                <c:pt idx="13244">
                  <c:v>10.814339512979375</c:v>
                </c:pt>
                <c:pt idx="13245">
                  <c:v>10.81433951297937</c:v>
                </c:pt>
                <c:pt idx="13246">
                  <c:v>10.814339512979371</c:v>
                </c:pt>
                <c:pt idx="13247">
                  <c:v>10.814339512979368</c:v>
                </c:pt>
                <c:pt idx="13248">
                  <c:v>10.814339512979378</c:v>
                </c:pt>
                <c:pt idx="13249">
                  <c:v>10.814339512979371</c:v>
                </c:pt>
                <c:pt idx="13250">
                  <c:v>10.81433951297938</c:v>
                </c:pt>
                <c:pt idx="13251">
                  <c:v>10.814339512979377</c:v>
                </c:pt>
                <c:pt idx="13252">
                  <c:v>10.814339512979373</c:v>
                </c:pt>
                <c:pt idx="13253">
                  <c:v>10.814339512979373</c:v>
                </c:pt>
                <c:pt idx="13254">
                  <c:v>10.81433951297938</c:v>
                </c:pt>
                <c:pt idx="13255">
                  <c:v>10.81433951297938</c:v>
                </c:pt>
                <c:pt idx="13256">
                  <c:v>10.764652136298343</c:v>
                </c:pt>
                <c:pt idx="13257">
                  <c:v>10.764652136298345</c:v>
                </c:pt>
                <c:pt idx="13258">
                  <c:v>10.764652136298352</c:v>
                </c:pt>
                <c:pt idx="13259">
                  <c:v>10.764652136298345</c:v>
                </c:pt>
                <c:pt idx="13260">
                  <c:v>10.764652136298343</c:v>
                </c:pt>
                <c:pt idx="13261">
                  <c:v>10.764652136298343</c:v>
                </c:pt>
                <c:pt idx="13262">
                  <c:v>10.76465213629835</c:v>
                </c:pt>
                <c:pt idx="13263">
                  <c:v>10.764652136298341</c:v>
                </c:pt>
                <c:pt idx="13264">
                  <c:v>10.764652136298345</c:v>
                </c:pt>
                <c:pt idx="13265">
                  <c:v>10.764652136298343</c:v>
                </c:pt>
                <c:pt idx="13266">
                  <c:v>10.764652136298354</c:v>
                </c:pt>
                <c:pt idx="13267">
                  <c:v>10.764652136298352</c:v>
                </c:pt>
                <c:pt idx="13268">
                  <c:v>10.76465213629835</c:v>
                </c:pt>
                <c:pt idx="13269">
                  <c:v>10.764652136298345</c:v>
                </c:pt>
                <c:pt idx="13270">
                  <c:v>10.764652136298343</c:v>
                </c:pt>
                <c:pt idx="13271">
                  <c:v>10.764652136298341</c:v>
                </c:pt>
                <c:pt idx="13272">
                  <c:v>10.764652136298338</c:v>
                </c:pt>
                <c:pt idx="13273">
                  <c:v>10.764652136298347</c:v>
                </c:pt>
                <c:pt idx="13274">
                  <c:v>10.764652136298343</c:v>
                </c:pt>
                <c:pt idx="13275">
                  <c:v>10.764652136298348</c:v>
                </c:pt>
                <c:pt idx="13276">
                  <c:v>10.76465213629835</c:v>
                </c:pt>
                <c:pt idx="13277">
                  <c:v>10.764652136298352</c:v>
                </c:pt>
                <c:pt idx="13278">
                  <c:v>10.764652136298343</c:v>
                </c:pt>
                <c:pt idx="13279">
                  <c:v>10.764652136298345</c:v>
                </c:pt>
                <c:pt idx="13280">
                  <c:v>10.764652136298343</c:v>
                </c:pt>
                <c:pt idx="13281">
                  <c:v>10.764652136298343</c:v>
                </c:pt>
                <c:pt idx="13282">
                  <c:v>10.764652136298345</c:v>
                </c:pt>
                <c:pt idx="13283">
                  <c:v>10.764652136298347</c:v>
                </c:pt>
                <c:pt idx="13284">
                  <c:v>10.764652136298343</c:v>
                </c:pt>
                <c:pt idx="13285">
                  <c:v>10.76465213629835</c:v>
                </c:pt>
                <c:pt idx="13286">
                  <c:v>10.764652136298347</c:v>
                </c:pt>
                <c:pt idx="13287">
                  <c:v>10.764652136298341</c:v>
                </c:pt>
                <c:pt idx="13288">
                  <c:v>10.764652136298345</c:v>
                </c:pt>
                <c:pt idx="13289">
                  <c:v>10.76465213629834</c:v>
                </c:pt>
                <c:pt idx="13290">
                  <c:v>10.764652136298343</c:v>
                </c:pt>
                <c:pt idx="13291">
                  <c:v>10.764652136298348</c:v>
                </c:pt>
                <c:pt idx="13292">
                  <c:v>10.76465213629835</c:v>
                </c:pt>
                <c:pt idx="13293">
                  <c:v>10.764652136298352</c:v>
                </c:pt>
                <c:pt idx="13294">
                  <c:v>10.764652136298343</c:v>
                </c:pt>
                <c:pt idx="13295">
                  <c:v>10.76465213629834</c:v>
                </c:pt>
                <c:pt idx="13296">
                  <c:v>10.764652136298341</c:v>
                </c:pt>
                <c:pt idx="13297">
                  <c:v>10.764652136298347</c:v>
                </c:pt>
                <c:pt idx="13298">
                  <c:v>10.764652136298347</c:v>
                </c:pt>
                <c:pt idx="13299">
                  <c:v>10.76465213629834</c:v>
                </c:pt>
                <c:pt idx="13300">
                  <c:v>10.764652136298348</c:v>
                </c:pt>
                <c:pt idx="13301">
                  <c:v>10.764652136298347</c:v>
                </c:pt>
                <c:pt idx="13302">
                  <c:v>10.76465213629834</c:v>
                </c:pt>
                <c:pt idx="13303">
                  <c:v>10.764652136298345</c:v>
                </c:pt>
                <c:pt idx="13304">
                  <c:v>10.764652136298341</c:v>
                </c:pt>
                <c:pt idx="13305">
                  <c:v>10.764652136298343</c:v>
                </c:pt>
                <c:pt idx="13306">
                  <c:v>10.764652136298348</c:v>
                </c:pt>
                <c:pt idx="13307">
                  <c:v>10.764652136298345</c:v>
                </c:pt>
                <c:pt idx="13308">
                  <c:v>10.76465213629834</c:v>
                </c:pt>
                <c:pt idx="13309">
                  <c:v>10.764652136298348</c:v>
                </c:pt>
                <c:pt idx="13310">
                  <c:v>10.764652136298348</c:v>
                </c:pt>
                <c:pt idx="13311">
                  <c:v>10.764652136298348</c:v>
                </c:pt>
                <c:pt idx="13312">
                  <c:v>10.764652136298341</c:v>
                </c:pt>
                <c:pt idx="13313">
                  <c:v>10.764652136298352</c:v>
                </c:pt>
                <c:pt idx="13314">
                  <c:v>10.764652136298345</c:v>
                </c:pt>
                <c:pt idx="13315">
                  <c:v>10.764652136298347</c:v>
                </c:pt>
                <c:pt idx="13316">
                  <c:v>10.764652136298338</c:v>
                </c:pt>
                <c:pt idx="13317">
                  <c:v>10.764652136298338</c:v>
                </c:pt>
                <c:pt idx="13318">
                  <c:v>10.764652136298348</c:v>
                </c:pt>
                <c:pt idx="13319">
                  <c:v>10.764652136298341</c:v>
                </c:pt>
                <c:pt idx="13320">
                  <c:v>10.764652136298354</c:v>
                </c:pt>
                <c:pt idx="13321">
                  <c:v>10.71519305237606</c:v>
                </c:pt>
                <c:pt idx="13322">
                  <c:v>10.715193052376057</c:v>
                </c:pt>
                <c:pt idx="13323">
                  <c:v>10.715193052376064</c:v>
                </c:pt>
                <c:pt idx="13324">
                  <c:v>10.715193052376062</c:v>
                </c:pt>
                <c:pt idx="13325">
                  <c:v>10.715193052376058</c:v>
                </c:pt>
                <c:pt idx="13326">
                  <c:v>10.715193052376065</c:v>
                </c:pt>
                <c:pt idx="13327">
                  <c:v>10.71519305237606</c:v>
                </c:pt>
                <c:pt idx="13328">
                  <c:v>10.71519305237606</c:v>
                </c:pt>
                <c:pt idx="13329">
                  <c:v>10.715193052376062</c:v>
                </c:pt>
                <c:pt idx="13330">
                  <c:v>10.71519305237606</c:v>
                </c:pt>
                <c:pt idx="13331">
                  <c:v>10.715193052376062</c:v>
                </c:pt>
                <c:pt idx="13332">
                  <c:v>10.715193052376057</c:v>
                </c:pt>
                <c:pt idx="13333">
                  <c:v>10.715193052376062</c:v>
                </c:pt>
                <c:pt idx="13334">
                  <c:v>10.715193052376064</c:v>
                </c:pt>
                <c:pt idx="13335">
                  <c:v>10.715193052376062</c:v>
                </c:pt>
                <c:pt idx="13336">
                  <c:v>10.715193052376064</c:v>
                </c:pt>
                <c:pt idx="13337">
                  <c:v>10.715193052376065</c:v>
                </c:pt>
                <c:pt idx="13338">
                  <c:v>10.715193052376065</c:v>
                </c:pt>
                <c:pt idx="13339">
                  <c:v>10.715193052376062</c:v>
                </c:pt>
                <c:pt idx="13340">
                  <c:v>10.715193052376057</c:v>
                </c:pt>
                <c:pt idx="13341">
                  <c:v>10.715193052376062</c:v>
                </c:pt>
                <c:pt idx="13342">
                  <c:v>10.715193052376062</c:v>
                </c:pt>
                <c:pt idx="13343">
                  <c:v>10.71519305237606</c:v>
                </c:pt>
                <c:pt idx="13344">
                  <c:v>10.715193052376062</c:v>
                </c:pt>
                <c:pt idx="13345">
                  <c:v>10.715193052376064</c:v>
                </c:pt>
                <c:pt idx="13346">
                  <c:v>10.715193052376062</c:v>
                </c:pt>
                <c:pt idx="13347">
                  <c:v>10.71519305237606</c:v>
                </c:pt>
                <c:pt idx="13348">
                  <c:v>10.715193052376062</c:v>
                </c:pt>
                <c:pt idx="13349">
                  <c:v>10.715193052376062</c:v>
                </c:pt>
                <c:pt idx="13350">
                  <c:v>10.715193052376064</c:v>
                </c:pt>
                <c:pt idx="13351">
                  <c:v>10.715193052376067</c:v>
                </c:pt>
                <c:pt idx="13352">
                  <c:v>10.715193052376069</c:v>
                </c:pt>
                <c:pt idx="13353">
                  <c:v>10.715193052376055</c:v>
                </c:pt>
                <c:pt idx="13354">
                  <c:v>10.715193052376053</c:v>
                </c:pt>
                <c:pt idx="13355">
                  <c:v>10.71519305237606</c:v>
                </c:pt>
                <c:pt idx="13356">
                  <c:v>10.715193052376057</c:v>
                </c:pt>
                <c:pt idx="13357">
                  <c:v>10.71519305237606</c:v>
                </c:pt>
                <c:pt idx="13358">
                  <c:v>10.715193052376057</c:v>
                </c:pt>
                <c:pt idx="13359">
                  <c:v>10.715193052376058</c:v>
                </c:pt>
                <c:pt idx="13360">
                  <c:v>10.715193052376062</c:v>
                </c:pt>
                <c:pt idx="13361">
                  <c:v>10.715193052376062</c:v>
                </c:pt>
                <c:pt idx="13362">
                  <c:v>10.715193052376058</c:v>
                </c:pt>
                <c:pt idx="13363">
                  <c:v>10.715193052376064</c:v>
                </c:pt>
                <c:pt idx="13364">
                  <c:v>10.71519305237606</c:v>
                </c:pt>
                <c:pt idx="13365">
                  <c:v>10.715193052376058</c:v>
                </c:pt>
                <c:pt idx="13366">
                  <c:v>10.715193052376064</c:v>
                </c:pt>
                <c:pt idx="13367">
                  <c:v>10.715193052376053</c:v>
                </c:pt>
                <c:pt idx="13368">
                  <c:v>10.715193052376069</c:v>
                </c:pt>
                <c:pt idx="13369">
                  <c:v>10.71519305237606</c:v>
                </c:pt>
                <c:pt idx="13370">
                  <c:v>10.71519305237606</c:v>
                </c:pt>
                <c:pt idx="13371">
                  <c:v>10.715193052376065</c:v>
                </c:pt>
                <c:pt idx="13372">
                  <c:v>10.715193052376062</c:v>
                </c:pt>
                <c:pt idx="13373">
                  <c:v>10.71519305237606</c:v>
                </c:pt>
                <c:pt idx="13374">
                  <c:v>10.715193052376058</c:v>
                </c:pt>
                <c:pt idx="13375">
                  <c:v>10.715193052376065</c:v>
                </c:pt>
                <c:pt idx="13376">
                  <c:v>10.715193052376064</c:v>
                </c:pt>
                <c:pt idx="13377">
                  <c:v>10.715193052376058</c:v>
                </c:pt>
                <c:pt idx="13378">
                  <c:v>10.715193052376067</c:v>
                </c:pt>
                <c:pt idx="13379">
                  <c:v>10.715193052376064</c:v>
                </c:pt>
                <c:pt idx="13380">
                  <c:v>10.715193052376058</c:v>
                </c:pt>
                <c:pt idx="13381">
                  <c:v>10.715193052376057</c:v>
                </c:pt>
                <c:pt idx="13382">
                  <c:v>10.715193052376062</c:v>
                </c:pt>
                <c:pt idx="13383">
                  <c:v>10.71519305237606</c:v>
                </c:pt>
                <c:pt idx="13384">
                  <c:v>10.715193052376064</c:v>
                </c:pt>
                <c:pt idx="13385">
                  <c:v>10.715193052376062</c:v>
                </c:pt>
                <c:pt idx="13386">
                  <c:v>10.715193052376067</c:v>
                </c:pt>
                <c:pt idx="13387">
                  <c:v>10.715193052376064</c:v>
                </c:pt>
                <c:pt idx="13388">
                  <c:v>10.715193052376064</c:v>
                </c:pt>
                <c:pt idx="13389">
                  <c:v>10.715193052376062</c:v>
                </c:pt>
                <c:pt idx="13390">
                  <c:v>10.665961212302575</c:v>
                </c:pt>
                <c:pt idx="13391">
                  <c:v>10.665961212302575</c:v>
                </c:pt>
                <c:pt idx="13392">
                  <c:v>10.665961212302571</c:v>
                </c:pt>
                <c:pt idx="13393">
                  <c:v>10.665961212302573</c:v>
                </c:pt>
                <c:pt idx="13394">
                  <c:v>10.665961212302573</c:v>
                </c:pt>
                <c:pt idx="13395">
                  <c:v>10.66596121230258</c:v>
                </c:pt>
                <c:pt idx="13396">
                  <c:v>10.665961212302578</c:v>
                </c:pt>
                <c:pt idx="13397">
                  <c:v>10.665961212302575</c:v>
                </c:pt>
                <c:pt idx="13398">
                  <c:v>10.665961212302578</c:v>
                </c:pt>
                <c:pt idx="13399">
                  <c:v>10.665961212302575</c:v>
                </c:pt>
                <c:pt idx="13400">
                  <c:v>10.665961212302575</c:v>
                </c:pt>
                <c:pt idx="13401">
                  <c:v>10.665961212302582</c:v>
                </c:pt>
                <c:pt idx="13402">
                  <c:v>10.665961212302571</c:v>
                </c:pt>
                <c:pt idx="13403">
                  <c:v>10.665961212302575</c:v>
                </c:pt>
                <c:pt idx="13404">
                  <c:v>10.665961212302575</c:v>
                </c:pt>
                <c:pt idx="13405">
                  <c:v>10.66596121230258</c:v>
                </c:pt>
                <c:pt idx="13406">
                  <c:v>10.665961212302575</c:v>
                </c:pt>
                <c:pt idx="13407">
                  <c:v>10.665961212302571</c:v>
                </c:pt>
                <c:pt idx="13408">
                  <c:v>10.665961212302573</c:v>
                </c:pt>
                <c:pt idx="13409">
                  <c:v>10.665961212302582</c:v>
                </c:pt>
                <c:pt idx="13410">
                  <c:v>10.665961212302577</c:v>
                </c:pt>
                <c:pt idx="13411">
                  <c:v>10.665961212302573</c:v>
                </c:pt>
                <c:pt idx="13412">
                  <c:v>10.665961212302571</c:v>
                </c:pt>
                <c:pt idx="13413">
                  <c:v>10.665961212302575</c:v>
                </c:pt>
                <c:pt idx="13414">
                  <c:v>10.665961212302577</c:v>
                </c:pt>
                <c:pt idx="13415">
                  <c:v>10.665961212302573</c:v>
                </c:pt>
                <c:pt idx="13416">
                  <c:v>10.665961212302575</c:v>
                </c:pt>
                <c:pt idx="13417">
                  <c:v>10.665961212302575</c:v>
                </c:pt>
                <c:pt idx="13418">
                  <c:v>10.665961212302571</c:v>
                </c:pt>
                <c:pt idx="13419">
                  <c:v>10.665961212302575</c:v>
                </c:pt>
                <c:pt idx="13420">
                  <c:v>10.665961212302578</c:v>
                </c:pt>
                <c:pt idx="13421">
                  <c:v>10.665961212302573</c:v>
                </c:pt>
                <c:pt idx="13422">
                  <c:v>10.66596121230258</c:v>
                </c:pt>
                <c:pt idx="13423">
                  <c:v>10.665961212302577</c:v>
                </c:pt>
                <c:pt idx="13424">
                  <c:v>10.66596121230257</c:v>
                </c:pt>
                <c:pt idx="13425">
                  <c:v>10.66596121230258</c:v>
                </c:pt>
                <c:pt idx="13426">
                  <c:v>10.665961212302571</c:v>
                </c:pt>
                <c:pt idx="13427">
                  <c:v>10.665961212302582</c:v>
                </c:pt>
                <c:pt idx="13428">
                  <c:v>10.665961212302575</c:v>
                </c:pt>
                <c:pt idx="13429">
                  <c:v>10.665961212302571</c:v>
                </c:pt>
                <c:pt idx="13430">
                  <c:v>10.665961212302575</c:v>
                </c:pt>
                <c:pt idx="13431">
                  <c:v>10.665961212302575</c:v>
                </c:pt>
                <c:pt idx="13432">
                  <c:v>10.665961212302573</c:v>
                </c:pt>
                <c:pt idx="13433">
                  <c:v>10.665961212302578</c:v>
                </c:pt>
                <c:pt idx="13434">
                  <c:v>10.665961212302577</c:v>
                </c:pt>
                <c:pt idx="13435">
                  <c:v>10.665961212302571</c:v>
                </c:pt>
                <c:pt idx="13436">
                  <c:v>10.665961212302578</c:v>
                </c:pt>
                <c:pt idx="13437">
                  <c:v>10.66596121230258</c:v>
                </c:pt>
                <c:pt idx="13438">
                  <c:v>10.66596121230257</c:v>
                </c:pt>
                <c:pt idx="13439">
                  <c:v>10.665961212302573</c:v>
                </c:pt>
                <c:pt idx="13440">
                  <c:v>10.665961212302573</c:v>
                </c:pt>
                <c:pt idx="13441">
                  <c:v>10.665961212302578</c:v>
                </c:pt>
                <c:pt idx="13442">
                  <c:v>10.616955571987242</c:v>
                </c:pt>
                <c:pt idx="13443">
                  <c:v>10.616955571987244</c:v>
                </c:pt>
                <c:pt idx="13444">
                  <c:v>10.616955571987246</c:v>
                </c:pt>
                <c:pt idx="13445">
                  <c:v>10.616955571987246</c:v>
                </c:pt>
                <c:pt idx="13446">
                  <c:v>10.616955571987248</c:v>
                </c:pt>
                <c:pt idx="13447">
                  <c:v>10.616955571987249</c:v>
                </c:pt>
                <c:pt idx="13448">
                  <c:v>10.616955571987242</c:v>
                </c:pt>
                <c:pt idx="13449">
                  <c:v>10.616955571987242</c:v>
                </c:pt>
                <c:pt idx="13450">
                  <c:v>10.616955571987248</c:v>
                </c:pt>
                <c:pt idx="13451">
                  <c:v>10.616955571987246</c:v>
                </c:pt>
                <c:pt idx="13452">
                  <c:v>10.616955571987239</c:v>
                </c:pt>
                <c:pt idx="13453">
                  <c:v>10.616955571987251</c:v>
                </c:pt>
                <c:pt idx="13454">
                  <c:v>10.616955571987242</c:v>
                </c:pt>
                <c:pt idx="13455">
                  <c:v>10.616955571987239</c:v>
                </c:pt>
                <c:pt idx="13456">
                  <c:v>10.616955571987246</c:v>
                </c:pt>
                <c:pt idx="13457">
                  <c:v>10.616955571987242</c:v>
                </c:pt>
                <c:pt idx="13458">
                  <c:v>10.616955571987242</c:v>
                </c:pt>
                <c:pt idx="13459">
                  <c:v>10.616955571987242</c:v>
                </c:pt>
                <c:pt idx="13460">
                  <c:v>10.616955571987246</c:v>
                </c:pt>
                <c:pt idx="13461">
                  <c:v>10.616955571987241</c:v>
                </c:pt>
                <c:pt idx="13462">
                  <c:v>10.616955571987244</c:v>
                </c:pt>
                <c:pt idx="13463">
                  <c:v>10.616955571987249</c:v>
                </c:pt>
                <c:pt idx="13464">
                  <c:v>10.616955571987242</c:v>
                </c:pt>
                <c:pt idx="13465">
                  <c:v>10.616955571987239</c:v>
                </c:pt>
                <c:pt idx="13466">
                  <c:v>10.616955571987246</c:v>
                </c:pt>
                <c:pt idx="13467">
                  <c:v>10.616955571987249</c:v>
                </c:pt>
                <c:pt idx="13468">
                  <c:v>10.616955571987246</c:v>
                </c:pt>
                <c:pt idx="13469">
                  <c:v>10.616955571987249</c:v>
                </c:pt>
                <c:pt idx="13470">
                  <c:v>10.616955571987249</c:v>
                </c:pt>
                <c:pt idx="13471">
                  <c:v>10.616955571987244</c:v>
                </c:pt>
                <c:pt idx="13472">
                  <c:v>10.616955571987242</c:v>
                </c:pt>
                <c:pt idx="13473">
                  <c:v>10.616955571987241</c:v>
                </c:pt>
                <c:pt idx="13474">
                  <c:v>10.616955571987249</c:v>
                </c:pt>
                <c:pt idx="13475">
                  <c:v>10.616955571987248</c:v>
                </c:pt>
                <c:pt idx="13476">
                  <c:v>10.616955571987246</c:v>
                </c:pt>
                <c:pt idx="13477">
                  <c:v>10.616955571987249</c:v>
                </c:pt>
                <c:pt idx="13478">
                  <c:v>10.616955571987244</c:v>
                </c:pt>
                <c:pt idx="13479">
                  <c:v>10.616955571987249</c:v>
                </c:pt>
                <c:pt idx="13480">
                  <c:v>10.616955571987244</c:v>
                </c:pt>
                <c:pt idx="13481">
                  <c:v>10.616955571987242</c:v>
                </c:pt>
                <c:pt idx="13482">
                  <c:v>10.616955571987248</c:v>
                </c:pt>
                <c:pt idx="13483">
                  <c:v>10.616955571987242</c:v>
                </c:pt>
                <c:pt idx="13484">
                  <c:v>10.616955571987242</c:v>
                </c:pt>
                <c:pt idx="13485">
                  <c:v>10.616955571987249</c:v>
                </c:pt>
                <c:pt idx="13486">
                  <c:v>10.616955571987241</c:v>
                </c:pt>
                <c:pt idx="13487">
                  <c:v>10.616955571987249</c:v>
                </c:pt>
                <c:pt idx="13488">
                  <c:v>10.616955571987249</c:v>
                </c:pt>
                <c:pt idx="13489">
                  <c:v>10.616955571987242</c:v>
                </c:pt>
                <c:pt idx="13490">
                  <c:v>10.616955571987241</c:v>
                </c:pt>
                <c:pt idx="13491">
                  <c:v>10.616955571987241</c:v>
                </c:pt>
                <c:pt idx="13492">
                  <c:v>10.568175092136586</c:v>
                </c:pt>
                <c:pt idx="13493">
                  <c:v>10.568175092136588</c:v>
                </c:pt>
                <c:pt idx="13494">
                  <c:v>10.568175092136579</c:v>
                </c:pt>
                <c:pt idx="13495">
                  <c:v>10.568175092136585</c:v>
                </c:pt>
                <c:pt idx="13496">
                  <c:v>10.568175092136583</c:v>
                </c:pt>
                <c:pt idx="13497">
                  <c:v>10.568175092136586</c:v>
                </c:pt>
                <c:pt idx="13498">
                  <c:v>10.568175092136579</c:v>
                </c:pt>
                <c:pt idx="13499">
                  <c:v>10.568175092136583</c:v>
                </c:pt>
                <c:pt idx="13500">
                  <c:v>10.568175092136586</c:v>
                </c:pt>
                <c:pt idx="13501">
                  <c:v>10.568175092136583</c:v>
                </c:pt>
                <c:pt idx="13502">
                  <c:v>10.568175092136583</c:v>
                </c:pt>
                <c:pt idx="13503">
                  <c:v>10.568175092136592</c:v>
                </c:pt>
                <c:pt idx="13504">
                  <c:v>10.568175092136579</c:v>
                </c:pt>
                <c:pt idx="13505">
                  <c:v>10.568175092136581</c:v>
                </c:pt>
                <c:pt idx="13506">
                  <c:v>10.568175092136578</c:v>
                </c:pt>
                <c:pt idx="13507">
                  <c:v>10.568175092136585</c:v>
                </c:pt>
                <c:pt idx="13508">
                  <c:v>10.56817509213659</c:v>
                </c:pt>
                <c:pt idx="13509">
                  <c:v>10.568175092136586</c:v>
                </c:pt>
                <c:pt idx="13510">
                  <c:v>10.568175092136583</c:v>
                </c:pt>
                <c:pt idx="13511">
                  <c:v>10.568175092136581</c:v>
                </c:pt>
                <c:pt idx="13512">
                  <c:v>10.568175092136583</c:v>
                </c:pt>
                <c:pt idx="13513">
                  <c:v>10.568175092136585</c:v>
                </c:pt>
                <c:pt idx="13514">
                  <c:v>10.568175092136586</c:v>
                </c:pt>
                <c:pt idx="13515">
                  <c:v>10.568175092136581</c:v>
                </c:pt>
                <c:pt idx="13516">
                  <c:v>10.568175092136585</c:v>
                </c:pt>
                <c:pt idx="13517">
                  <c:v>10.568175092136579</c:v>
                </c:pt>
                <c:pt idx="13518">
                  <c:v>10.568175092136586</c:v>
                </c:pt>
                <c:pt idx="13519">
                  <c:v>10.568175092136581</c:v>
                </c:pt>
                <c:pt idx="13520">
                  <c:v>10.568175092136592</c:v>
                </c:pt>
                <c:pt idx="13521">
                  <c:v>10.568175092136585</c:v>
                </c:pt>
                <c:pt idx="13522">
                  <c:v>10.568175092136576</c:v>
                </c:pt>
                <c:pt idx="13523">
                  <c:v>10.568175092136581</c:v>
                </c:pt>
                <c:pt idx="13524">
                  <c:v>10.568175092136586</c:v>
                </c:pt>
                <c:pt idx="13525">
                  <c:v>10.568175092136585</c:v>
                </c:pt>
                <c:pt idx="13526">
                  <c:v>10.568175092136581</c:v>
                </c:pt>
                <c:pt idx="13527">
                  <c:v>10.568175092136585</c:v>
                </c:pt>
                <c:pt idx="13528">
                  <c:v>10.568175092136583</c:v>
                </c:pt>
                <c:pt idx="13529">
                  <c:v>10.568175092136579</c:v>
                </c:pt>
                <c:pt idx="13530">
                  <c:v>10.568175092136581</c:v>
                </c:pt>
                <c:pt idx="13531">
                  <c:v>10.568175092136579</c:v>
                </c:pt>
                <c:pt idx="13532">
                  <c:v>10.568175092136586</c:v>
                </c:pt>
                <c:pt idx="13533">
                  <c:v>10.568175092136579</c:v>
                </c:pt>
                <c:pt idx="13534">
                  <c:v>10.568175092136588</c:v>
                </c:pt>
                <c:pt idx="13535">
                  <c:v>10.568175092136585</c:v>
                </c:pt>
                <c:pt idx="13536">
                  <c:v>10.568175092136579</c:v>
                </c:pt>
                <c:pt idx="13537">
                  <c:v>10.568175092136583</c:v>
                </c:pt>
                <c:pt idx="13538">
                  <c:v>10.568175092136583</c:v>
                </c:pt>
                <c:pt idx="13539">
                  <c:v>10.568175092136579</c:v>
                </c:pt>
                <c:pt idx="13540">
                  <c:v>10.568175092136581</c:v>
                </c:pt>
                <c:pt idx="13541">
                  <c:v>10.56817509213659</c:v>
                </c:pt>
                <c:pt idx="13542">
                  <c:v>10.519618738232232</c:v>
                </c:pt>
                <c:pt idx="13543">
                  <c:v>10.519618738232234</c:v>
                </c:pt>
                <c:pt idx="13544">
                  <c:v>10.519618738232227</c:v>
                </c:pt>
                <c:pt idx="13545">
                  <c:v>10.519618738232236</c:v>
                </c:pt>
                <c:pt idx="13546">
                  <c:v>10.519618738232234</c:v>
                </c:pt>
                <c:pt idx="13547">
                  <c:v>10.519618738232225</c:v>
                </c:pt>
                <c:pt idx="13548">
                  <c:v>10.519618738232229</c:v>
                </c:pt>
                <c:pt idx="13549">
                  <c:v>10.519618738232232</c:v>
                </c:pt>
                <c:pt idx="13550">
                  <c:v>10.519618738232234</c:v>
                </c:pt>
                <c:pt idx="13551">
                  <c:v>10.51961873823223</c:v>
                </c:pt>
                <c:pt idx="13552">
                  <c:v>10.51961873823223</c:v>
                </c:pt>
                <c:pt idx="13553">
                  <c:v>10.519618738232229</c:v>
                </c:pt>
                <c:pt idx="13554">
                  <c:v>10.519618738232227</c:v>
                </c:pt>
                <c:pt idx="13555">
                  <c:v>10.519618738232229</c:v>
                </c:pt>
                <c:pt idx="13556">
                  <c:v>10.519618738232236</c:v>
                </c:pt>
                <c:pt idx="13557">
                  <c:v>10.519618738232229</c:v>
                </c:pt>
                <c:pt idx="13558">
                  <c:v>10.519618738232227</c:v>
                </c:pt>
                <c:pt idx="13559">
                  <c:v>10.519618738232232</c:v>
                </c:pt>
                <c:pt idx="13560">
                  <c:v>10.519618738232221</c:v>
                </c:pt>
                <c:pt idx="13561">
                  <c:v>10.51961873823223</c:v>
                </c:pt>
                <c:pt idx="13562">
                  <c:v>10.519618738232232</c:v>
                </c:pt>
                <c:pt idx="13563">
                  <c:v>10.519618738232234</c:v>
                </c:pt>
                <c:pt idx="13564">
                  <c:v>10.519618738232232</c:v>
                </c:pt>
                <c:pt idx="13565">
                  <c:v>10.51961873823223</c:v>
                </c:pt>
                <c:pt idx="13566">
                  <c:v>10.519618738232234</c:v>
                </c:pt>
                <c:pt idx="13567">
                  <c:v>10.519618738232225</c:v>
                </c:pt>
                <c:pt idx="13568">
                  <c:v>10.519618738232236</c:v>
                </c:pt>
                <c:pt idx="13569">
                  <c:v>10.519618738232234</c:v>
                </c:pt>
                <c:pt idx="13570">
                  <c:v>10.519618738232236</c:v>
                </c:pt>
                <c:pt idx="13571">
                  <c:v>10.51961873823223</c:v>
                </c:pt>
                <c:pt idx="13572">
                  <c:v>10.519618738232232</c:v>
                </c:pt>
                <c:pt idx="13573">
                  <c:v>10.519618738232229</c:v>
                </c:pt>
                <c:pt idx="13574">
                  <c:v>10.519618738232227</c:v>
                </c:pt>
                <c:pt idx="13575">
                  <c:v>10.519618738232227</c:v>
                </c:pt>
                <c:pt idx="13576">
                  <c:v>10.519618738232227</c:v>
                </c:pt>
                <c:pt idx="13577">
                  <c:v>10.519618738232237</c:v>
                </c:pt>
                <c:pt idx="13578">
                  <c:v>10.519618738232236</c:v>
                </c:pt>
                <c:pt idx="13579">
                  <c:v>10.519618738232227</c:v>
                </c:pt>
                <c:pt idx="13580">
                  <c:v>10.519618738232232</c:v>
                </c:pt>
                <c:pt idx="13581">
                  <c:v>10.519618738232227</c:v>
                </c:pt>
                <c:pt idx="13582">
                  <c:v>10.519618738232237</c:v>
                </c:pt>
                <c:pt idx="13583">
                  <c:v>10.519618738232239</c:v>
                </c:pt>
                <c:pt idx="13584">
                  <c:v>10.519618738232225</c:v>
                </c:pt>
                <c:pt idx="13585">
                  <c:v>10.519618738232227</c:v>
                </c:pt>
                <c:pt idx="13586">
                  <c:v>10.519618738232232</c:v>
                </c:pt>
                <c:pt idx="13587">
                  <c:v>10.519618738232236</c:v>
                </c:pt>
                <c:pt idx="13588">
                  <c:v>10.519618738232229</c:v>
                </c:pt>
                <c:pt idx="13589">
                  <c:v>10.519618738232232</c:v>
                </c:pt>
                <c:pt idx="13590">
                  <c:v>10.519618738232227</c:v>
                </c:pt>
                <c:pt idx="13591">
                  <c:v>10.519618738232221</c:v>
                </c:pt>
                <c:pt idx="13592">
                  <c:v>10.519618738232234</c:v>
                </c:pt>
                <c:pt idx="13593">
                  <c:v>10.519618738232229</c:v>
                </c:pt>
                <c:pt idx="13594">
                  <c:v>10.519618738232232</c:v>
                </c:pt>
                <c:pt idx="13595">
                  <c:v>10.519618738232232</c:v>
                </c:pt>
                <c:pt idx="13596">
                  <c:v>10.519618738232227</c:v>
                </c:pt>
                <c:pt idx="13597">
                  <c:v>10.51961873823223</c:v>
                </c:pt>
                <c:pt idx="13598">
                  <c:v>10.519618738232227</c:v>
                </c:pt>
                <c:pt idx="13599">
                  <c:v>10.519618738232234</c:v>
                </c:pt>
                <c:pt idx="13600">
                  <c:v>10.519618738232229</c:v>
                </c:pt>
                <c:pt idx="13601">
                  <c:v>10.519618738232227</c:v>
                </c:pt>
                <c:pt idx="13602">
                  <c:v>10.519618738232225</c:v>
                </c:pt>
                <c:pt idx="13603">
                  <c:v>10.519618738232227</c:v>
                </c:pt>
                <c:pt idx="13604">
                  <c:v>10.519618738232227</c:v>
                </c:pt>
                <c:pt idx="13605">
                  <c:v>10.519618738232234</c:v>
                </c:pt>
                <c:pt idx="13606">
                  <c:v>10.471285480508994</c:v>
                </c:pt>
                <c:pt idx="13607">
                  <c:v>10.471285480509</c:v>
                </c:pt>
                <c:pt idx="13608">
                  <c:v>10.471285480508998</c:v>
                </c:pt>
                <c:pt idx="13609">
                  <c:v>10.471285480508994</c:v>
                </c:pt>
                <c:pt idx="13610">
                  <c:v>10.471285480508994</c:v>
                </c:pt>
                <c:pt idx="13611">
                  <c:v>10.471285480508994</c:v>
                </c:pt>
                <c:pt idx="13612">
                  <c:v>10.471285480508994</c:v>
                </c:pt>
                <c:pt idx="13613">
                  <c:v>10.471285480509</c:v>
                </c:pt>
                <c:pt idx="13614">
                  <c:v>10.471285480509</c:v>
                </c:pt>
                <c:pt idx="13615">
                  <c:v>10.471285480508989</c:v>
                </c:pt>
                <c:pt idx="13616">
                  <c:v>10.471285480508996</c:v>
                </c:pt>
                <c:pt idx="13617">
                  <c:v>10.471285480509</c:v>
                </c:pt>
                <c:pt idx="13618">
                  <c:v>10.471285480508998</c:v>
                </c:pt>
                <c:pt idx="13619">
                  <c:v>10.471285480508996</c:v>
                </c:pt>
                <c:pt idx="13620">
                  <c:v>10.471285480509003</c:v>
                </c:pt>
                <c:pt idx="13621">
                  <c:v>10.471285480508998</c:v>
                </c:pt>
                <c:pt idx="13622">
                  <c:v>10.471285480509</c:v>
                </c:pt>
                <c:pt idx="13623">
                  <c:v>10.471285480509007</c:v>
                </c:pt>
                <c:pt idx="13624">
                  <c:v>10.471285480508998</c:v>
                </c:pt>
                <c:pt idx="13625">
                  <c:v>10.471285480508994</c:v>
                </c:pt>
                <c:pt idx="13626">
                  <c:v>10.471285480508996</c:v>
                </c:pt>
                <c:pt idx="13627">
                  <c:v>10.471285480509003</c:v>
                </c:pt>
                <c:pt idx="13628">
                  <c:v>10.471285480508993</c:v>
                </c:pt>
                <c:pt idx="13629">
                  <c:v>10.471285480509</c:v>
                </c:pt>
                <c:pt idx="13630">
                  <c:v>10.471285480509</c:v>
                </c:pt>
                <c:pt idx="13631">
                  <c:v>10.471285480509001</c:v>
                </c:pt>
                <c:pt idx="13632">
                  <c:v>10.471285480508993</c:v>
                </c:pt>
                <c:pt idx="13633">
                  <c:v>10.471285480509</c:v>
                </c:pt>
                <c:pt idx="13634">
                  <c:v>10.471285480509001</c:v>
                </c:pt>
                <c:pt idx="13635">
                  <c:v>10.471285480508994</c:v>
                </c:pt>
                <c:pt idx="13636">
                  <c:v>10.471285480508996</c:v>
                </c:pt>
                <c:pt idx="13637">
                  <c:v>10.471285480508993</c:v>
                </c:pt>
                <c:pt idx="13638">
                  <c:v>10.471285480508994</c:v>
                </c:pt>
                <c:pt idx="13639">
                  <c:v>10.471285480509</c:v>
                </c:pt>
                <c:pt idx="13640">
                  <c:v>10.471285480509003</c:v>
                </c:pt>
                <c:pt idx="13641">
                  <c:v>10.471285480508996</c:v>
                </c:pt>
                <c:pt idx="13642">
                  <c:v>10.471285480509001</c:v>
                </c:pt>
                <c:pt idx="13643">
                  <c:v>10.471285480508998</c:v>
                </c:pt>
                <c:pt idx="13644">
                  <c:v>10.471285480508996</c:v>
                </c:pt>
                <c:pt idx="13645">
                  <c:v>10.471285480509001</c:v>
                </c:pt>
                <c:pt idx="13646">
                  <c:v>10.471285480508998</c:v>
                </c:pt>
                <c:pt idx="13647">
                  <c:v>10.471285480508987</c:v>
                </c:pt>
                <c:pt idx="13648">
                  <c:v>10.471285480508996</c:v>
                </c:pt>
                <c:pt idx="13649">
                  <c:v>10.471285480508996</c:v>
                </c:pt>
                <c:pt idx="13650">
                  <c:v>10.471285480509005</c:v>
                </c:pt>
                <c:pt idx="13651">
                  <c:v>10.471285480508989</c:v>
                </c:pt>
                <c:pt idx="13652">
                  <c:v>10.471285480508996</c:v>
                </c:pt>
                <c:pt idx="13653">
                  <c:v>10.471285480508993</c:v>
                </c:pt>
                <c:pt idx="13654">
                  <c:v>10.471285480508998</c:v>
                </c:pt>
                <c:pt idx="13655">
                  <c:v>10.471285480508996</c:v>
                </c:pt>
                <c:pt idx="13656">
                  <c:v>10.471285480508993</c:v>
                </c:pt>
                <c:pt idx="13657">
                  <c:v>10.471285480509</c:v>
                </c:pt>
                <c:pt idx="13658">
                  <c:v>10.471285480509005</c:v>
                </c:pt>
                <c:pt idx="13659">
                  <c:v>10.471285480509</c:v>
                </c:pt>
                <c:pt idx="13660">
                  <c:v>10.471285480508998</c:v>
                </c:pt>
                <c:pt idx="13661">
                  <c:v>10.423174293933032</c:v>
                </c:pt>
                <c:pt idx="13662">
                  <c:v>10.423174293933037</c:v>
                </c:pt>
                <c:pt idx="13663">
                  <c:v>10.423174293933034</c:v>
                </c:pt>
                <c:pt idx="13664">
                  <c:v>10.423174293933032</c:v>
                </c:pt>
                <c:pt idx="13665">
                  <c:v>10.423174293933032</c:v>
                </c:pt>
                <c:pt idx="13666">
                  <c:v>10.423174293933034</c:v>
                </c:pt>
                <c:pt idx="13667">
                  <c:v>10.423174293933039</c:v>
                </c:pt>
                <c:pt idx="13668">
                  <c:v>10.423174293933034</c:v>
                </c:pt>
                <c:pt idx="13669">
                  <c:v>10.423174293933036</c:v>
                </c:pt>
                <c:pt idx="13670">
                  <c:v>10.423174293933036</c:v>
                </c:pt>
                <c:pt idx="13671">
                  <c:v>10.423174293933039</c:v>
                </c:pt>
                <c:pt idx="13672">
                  <c:v>10.423174293933032</c:v>
                </c:pt>
                <c:pt idx="13673">
                  <c:v>10.423174293933037</c:v>
                </c:pt>
                <c:pt idx="13674">
                  <c:v>10.423174293933037</c:v>
                </c:pt>
                <c:pt idx="13675">
                  <c:v>10.423174293933034</c:v>
                </c:pt>
                <c:pt idx="13676">
                  <c:v>10.423174293933037</c:v>
                </c:pt>
                <c:pt idx="13677">
                  <c:v>10.423174293933037</c:v>
                </c:pt>
                <c:pt idx="13678">
                  <c:v>10.423174293933036</c:v>
                </c:pt>
                <c:pt idx="13679">
                  <c:v>10.423174293933036</c:v>
                </c:pt>
                <c:pt idx="13680">
                  <c:v>10.423174293933037</c:v>
                </c:pt>
                <c:pt idx="13681">
                  <c:v>10.423174293933039</c:v>
                </c:pt>
                <c:pt idx="13682">
                  <c:v>10.42317429393303</c:v>
                </c:pt>
                <c:pt idx="13683">
                  <c:v>10.423174293933034</c:v>
                </c:pt>
                <c:pt idx="13684">
                  <c:v>10.423174293933034</c:v>
                </c:pt>
                <c:pt idx="13685">
                  <c:v>10.423174293933037</c:v>
                </c:pt>
                <c:pt idx="13686">
                  <c:v>10.423174293933037</c:v>
                </c:pt>
                <c:pt idx="13687">
                  <c:v>10.423174293933041</c:v>
                </c:pt>
                <c:pt idx="13688">
                  <c:v>10.423174293933036</c:v>
                </c:pt>
                <c:pt idx="13689">
                  <c:v>10.423174293933039</c:v>
                </c:pt>
                <c:pt idx="13690">
                  <c:v>10.42317429393303</c:v>
                </c:pt>
                <c:pt idx="13691">
                  <c:v>10.423174293933043</c:v>
                </c:pt>
                <c:pt idx="13692">
                  <c:v>10.423174293933034</c:v>
                </c:pt>
                <c:pt idx="13693">
                  <c:v>10.423174293933036</c:v>
                </c:pt>
                <c:pt idx="13694">
                  <c:v>10.42317429393303</c:v>
                </c:pt>
                <c:pt idx="13695">
                  <c:v>10.423174293933039</c:v>
                </c:pt>
                <c:pt idx="13696">
                  <c:v>10.423174293933036</c:v>
                </c:pt>
                <c:pt idx="13697">
                  <c:v>10.423174293933032</c:v>
                </c:pt>
                <c:pt idx="13698">
                  <c:v>10.423174293933039</c:v>
                </c:pt>
                <c:pt idx="13699">
                  <c:v>10.423174293933037</c:v>
                </c:pt>
                <c:pt idx="13700">
                  <c:v>10.423174293933039</c:v>
                </c:pt>
                <c:pt idx="13701">
                  <c:v>10.423174293933037</c:v>
                </c:pt>
                <c:pt idx="13702">
                  <c:v>10.423174293933034</c:v>
                </c:pt>
                <c:pt idx="13703">
                  <c:v>10.423174293933039</c:v>
                </c:pt>
                <c:pt idx="13704">
                  <c:v>10.423174293933039</c:v>
                </c:pt>
                <c:pt idx="13705">
                  <c:v>10.423174293933039</c:v>
                </c:pt>
                <c:pt idx="13706">
                  <c:v>10.42317429393303</c:v>
                </c:pt>
                <c:pt idx="13707">
                  <c:v>10.423174293933043</c:v>
                </c:pt>
                <c:pt idx="13708">
                  <c:v>10.423174293933034</c:v>
                </c:pt>
                <c:pt idx="13709">
                  <c:v>10.423174293933041</c:v>
                </c:pt>
                <c:pt idx="13710">
                  <c:v>10.423174293933036</c:v>
                </c:pt>
                <c:pt idx="13711">
                  <c:v>10.423174293933046</c:v>
                </c:pt>
                <c:pt idx="13712">
                  <c:v>10.423174293933036</c:v>
                </c:pt>
                <c:pt idx="13713">
                  <c:v>10.423174293933036</c:v>
                </c:pt>
                <c:pt idx="13714">
                  <c:v>10.423174293933037</c:v>
                </c:pt>
                <c:pt idx="13715">
                  <c:v>10.423174293933034</c:v>
                </c:pt>
                <c:pt idx="13716">
                  <c:v>10.423174293933037</c:v>
                </c:pt>
                <c:pt idx="13717">
                  <c:v>10.375284158180129</c:v>
                </c:pt>
                <c:pt idx="13718">
                  <c:v>10.375284158180131</c:v>
                </c:pt>
                <c:pt idx="13719">
                  <c:v>10.375284158180124</c:v>
                </c:pt>
                <c:pt idx="13720">
                  <c:v>10.375284158180117</c:v>
                </c:pt>
                <c:pt idx="13721">
                  <c:v>10.375284158180127</c:v>
                </c:pt>
                <c:pt idx="13722">
                  <c:v>10.375284158180131</c:v>
                </c:pt>
                <c:pt idx="13723">
                  <c:v>10.375284158180126</c:v>
                </c:pt>
                <c:pt idx="13724">
                  <c:v>10.375284158180122</c:v>
                </c:pt>
                <c:pt idx="13725">
                  <c:v>10.375284158180113</c:v>
                </c:pt>
                <c:pt idx="13726">
                  <c:v>10.375284158180127</c:v>
                </c:pt>
                <c:pt idx="13727">
                  <c:v>10.37528415818012</c:v>
                </c:pt>
                <c:pt idx="13728">
                  <c:v>10.375284158180124</c:v>
                </c:pt>
                <c:pt idx="13729">
                  <c:v>10.37528415818012</c:v>
                </c:pt>
                <c:pt idx="13730">
                  <c:v>10.37528415818012</c:v>
                </c:pt>
                <c:pt idx="13731">
                  <c:v>10.37528415818012</c:v>
                </c:pt>
                <c:pt idx="13732">
                  <c:v>10.375284158180117</c:v>
                </c:pt>
                <c:pt idx="13733">
                  <c:v>10.375284158180117</c:v>
                </c:pt>
                <c:pt idx="13734">
                  <c:v>10.375284158180117</c:v>
                </c:pt>
                <c:pt idx="13735">
                  <c:v>10.375284158180131</c:v>
                </c:pt>
                <c:pt idx="13736">
                  <c:v>10.37528415818012</c:v>
                </c:pt>
                <c:pt idx="13737">
                  <c:v>10.37528415818012</c:v>
                </c:pt>
                <c:pt idx="13738">
                  <c:v>10.375284158180122</c:v>
                </c:pt>
                <c:pt idx="13739">
                  <c:v>10.37528415818012</c:v>
                </c:pt>
                <c:pt idx="13740">
                  <c:v>10.375284158180124</c:v>
                </c:pt>
                <c:pt idx="13741">
                  <c:v>10.375284158180124</c:v>
                </c:pt>
                <c:pt idx="13742">
                  <c:v>10.375284158180126</c:v>
                </c:pt>
                <c:pt idx="13743">
                  <c:v>10.375284158180126</c:v>
                </c:pt>
                <c:pt idx="13744">
                  <c:v>10.37528415818012</c:v>
                </c:pt>
                <c:pt idx="13745">
                  <c:v>10.375284158180131</c:v>
                </c:pt>
                <c:pt idx="13746">
                  <c:v>10.375284158180122</c:v>
                </c:pt>
                <c:pt idx="13747">
                  <c:v>10.375284158180126</c:v>
                </c:pt>
                <c:pt idx="13748">
                  <c:v>10.37528415818012</c:v>
                </c:pt>
                <c:pt idx="13749">
                  <c:v>10.37528415818012</c:v>
                </c:pt>
                <c:pt idx="13750">
                  <c:v>10.375284158180122</c:v>
                </c:pt>
                <c:pt idx="13751">
                  <c:v>10.375284158180131</c:v>
                </c:pt>
                <c:pt idx="13752">
                  <c:v>10.37528415818012</c:v>
                </c:pt>
                <c:pt idx="13753">
                  <c:v>10.375284158180111</c:v>
                </c:pt>
                <c:pt idx="13754">
                  <c:v>10.375284158180129</c:v>
                </c:pt>
                <c:pt idx="13755">
                  <c:v>10.375284158180126</c:v>
                </c:pt>
                <c:pt idx="13756">
                  <c:v>10.375284158180122</c:v>
                </c:pt>
                <c:pt idx="13757">
                  <c:v>10.375284158180127</c:v>
                </c:pt>
                <c:pt idx="13758">
                  <c:v>10.375284158180117</c:v>
                </c:pt>
                <c:pt idx="13759">
                  <c:v>10.37528415818012</c:v>
                </c:pt>
                <c:pt idx="13760">
                  <c:v>10.375284158180124</c:v>
                </c:pt>
                <c:pt idx="13761">
                  <c:v>10.375284158180131</c:v>
                </c:pt>
                <c:pt idx="13762">
                  <c:v>10.375284158180124</c:v>
                </c:pt>
                <c:pt idx="13763">
                  <c:v>10.375284158180126</c:v>
                </c:pt>
                <c:pt idx="13764">
                  <c:v>10.375284158180124</c:v>
                </c:pt>
                <c:pt idx="13765">
                  <c:v>10.37528415818012</c:v>
                </c:pt>
                <c:pt idx="13766">
                  <c:v>10.375284158180122</c:v>
                </c:pt>
                <c:pt idx="13767">
                  <c:v>10.375284158180115</c:v>
                </c:pt>
                <c:pt idx="13768">
                  <c:v>10.375284158180122</c:v>
                </c:pt>
                <c:pt idx="13769">
                  <c:v>10.375284158180122</c:v>
                </c:pt>
                <c:pt idx="13770">
                  <c:v>10.375284158180122</c:v>
                </c:pt>
                <c:pt idx="13771">
                  <c:v>10.37528415818012</c:v>
                </c:pt>
                <c:pt idx="13772">
                  <c:v>10.375284158180119</c:v>
                </c:pt>
                <c:pt idx="13773">
                  <c:v>10.375284158180124</c:v>
                </c:pt>
                <c:pt idx="13774">
                  <c:v>10.327614057613975</c:v>
                </c:pt>
                <c:pt idx="13775">
                  <c:v>10.327614057613976</c:v>
                </c:pt>
                <c:pt idx="13776">
                  <c:v>10.327614057613973</c:v>
                </c:pt>
                <c:pt idx="13777">
                  <c:v>10.327614057613973</c:v>
                </c:pt>
                <c:pt idx="13778">
                  <c:v>10.327614057613971</c:v>
                </c:pt>
                <c:pt idx="13779">
                  <c:v>10.327614057613978</c:v>
                </c:pt>
                <c:pt idx="13780">
                  <c:v>10.327614057613973</c:v>
                </c:pt>
                <c:pt idx="13781">
                  <c:v>10.327614057613971</c:v>
                </c:pt>
                <c:pt idx="13782">
                  <c:v>10.327614057613971</c:v>
                </c:pt>
                <c:pt idx="13783">
                  <c:v>10.327614057613967</c:v>
                </c:pt>
                <c:pt idx="13784">
                  <c:v>10.327614057613967</c:v>
                </c:pt>
                <c:pt idx="13785">
                  <c:v>10.327614057613973</c:v>
                </c:pt>
                <c:pt idx="13786">
                  <c:v>10.327614057613976</c:v>
                </c:pt>
                <c:pt idx="13787">
                  <c:v>10.327614057613966</c:v>
                </c:pt>
                <c:pt idx="13788">
                  <c:v>10.327614057613973</c:v>
                </c:pt>
                <c:pt idx="13789">
                  <c:v>10.327614057613971</c:v>
                </c:pt>
                <c:pt idx="13790">
                  <c:v>10.327614057613971</c:v>
                </c:pt>
                <c:pt idx="13791">
                  <c:v>10.327614057613976</c:v>
                </c:pt>
                <c:pt idx="13792">
                  <c:v>10.327614057613969</c:v>
                </c:pt>
                <c:pt idx="13793">
                  <c:v>10.327614057613969</c:v>
                </c:pt>
                <c:pt idx="13794">
                  <c:v>10.327614057613971</c:v>
                </c:pt>
                <c:pt idx="13795">
                  <c:v>10.327614057613967</c:v>
                </c:pt>
                <c:pt idx="13796">
                  <c:v>10.327614057613971</c:v>
                </c:pt>
                <c:pt idx="13797">
                  <c:v>10.327614057613973</c:v>
                </c:pt>
                <c:pt idx="13798">
                  <c:v>10.327614057613971</c:v>
                </c:pt>
                <c:pt idx="13799">
                  <c:v>10.327614057613969</c:v>
                </c:pt>
                <c:pt idx="13800">
                  <c:v>10.327614057613967</c:v>
                </c:pt>
                <c:pt idx="13801">
                  <c:v>10.327614057613975</c:v>
                </c:pt>
                <c:pt idx="13802">
                  <c:v>10.327614057613973</c:v>
                </c:pt>
                <c:pt idx="13803">
                  <c:v>10.327614057613966</c:v>
                </c:pt>
                <c:pt idx="13804">
                  <c:v>10.327614057613969</c:v>
                </c:pt>
                <c:pt idx="13805">
                  <c:v>10.327614057613973</c:v>
                </c:pt>
                <c:pt idx="13806">
                  <c:v>10.327614057613976</c:v>
                </c:pt>
                <c:pt idx="13807">
                  <c:v>10.327614057613969</c:v>
                </c:pt>
                <c:pt idx="13808">
                  <c:v>10.327614057613967</c:v>
                </c:pt>
                <c:pt idx="13809">
                  <c:v>10.327614057613973</c:v>
                </c:pt>
                <c:pt idx="13810">
                  <c:v>10.327614057613971</c:v>
                </c:pt>
                <c:pt idx="13811">
                  <c:v>10.327614057613967</c:v>
                </c:pt>
                <c:pt idx="13812">
                  <c:v>10.327614057613966</c:v>
                </c:pt>
                <c:pt idx="13813">
                  <c:v>10.327614057613975</c:v>
                </c:pt>
                <c:pt idx="13814">
                  <c:v>10.327614057613971</c:v>
                </c:pt>
                <c:pt idx="13815">
                  <c:v>10.327614057613971</c:v>
                </c:pt>
                <c:pt idx="13816">
                  <c:v>10.327614057613971</c:v>
                </c:pt>
                <c:pt idx="13817">
                  <c:v>10.327614057613969</c:v>
                </c:pt>
                <c:pt idx="13818">
                  <c:v>10.327614057613976</c:v>
                </c:pt>
                <c:pt idx="13819">
                  <c:v>10.327614057613975</c:v>
                </c:pt>
                <c:pt idx="13820">
                  <c:v>10.327614057613976</c:v>
                </c:pt>
                <c:pt idx="13821">
                  <c:v>10.327614057613973</c:v>
                </c:pt>
                <c:pt idx="13822">
                  <c:v>10.327614057613969</c:v>
                </c:pt>
                <c:pt idx="13823">
                  <c:v>10.327614057613971</c:v>
                </c:pt>
                <c:pt idx="13824">
                  <c:v>10.327614057613969</c:v>
                </c:pt>
                <c:pt idx="13825">
                  <c:v>10.327614057613971</c:v>
                </c:pt>
                <c:pt idx="13826">
                  <c:v>10.327614057613973</c:v>
                </c:pt>
                <c:pt idx="13827">
                  <c:v>10.327614057613976</c:v>
                </c:pt>
                <c:pt idx="13828">
                  <c:v>10.327614057613967</c:v>
                </c:pt>
                <c:pt idx="13829">
                  <c:v>10.327614057613973</c:v>
                </c:pt>
                <c:pt idx="13830">
                  <c:v>10.327614057613971</c:v>
                </c:pt>
                <c:pt idx="13831">
                  <c:v>10.327614057613969</c:v>
                </c:pt>
                <c:pt idx="13832">
                  <c:v>10.327614057613964</c:v>
                </c:pt>
                <c:pt idx="13833">
                  <c:v>10.327614057613969</c:v>
                </c:pt>
                <c:pt idx="13834">
                  <c:v>10.327614057613967</c:v>
                </c:pt>
                <c:pt idx="13835">
                  <c:v>10.327614057613967</c:v>
                </c:pt>
                <c:pt idx="13836">
                  <c:v>10.327614057613969</c:v>
                </c:pt>
                <c:pt idx="13837">
                  <c:v>10.327614057613975</c:v>
                </c:pt>
                <c:pt idx="13838">
                  <c:v>10.280162981264732</c:v>
                </c:pt>
                <c:pt idx="13839">
                  <c:v>10.280162981264732</c:v>
                </c:pt>
                <c:pt idx="13840">
                  <c:v>10.280162981264731</c:v>
                </c:pt>
                <c:pt idx="13841">
                  <c:v>10.280162981264731</c:v>
                </c:pt>
                <c:pt idx="13842">
                  <c:v>10.280162981264727</c:v>
                </c:pt>
                <c:pt idx="13843">
                  <c:v>10.280162981264738</c:v>
                </c:pt>
                <c:pt idx="13844">
                  <c:v>10.280162981264729</c:v>
                </c:pt>
                <c:pt idx="13845">
                  <c:v>10.280162981264732</c:v>
                </c:pt>
                <c:pt idx="13846">
                  <c:v>10.280162981264734</c:v>
                </c:pt>
                <c:pt idx="13847">
                  <c:v>10.280162981264736</c:v>
                </c:pt>
                <c:pt idx="13848">
                  <c:v>10.280162981264729</c:v>
                </c:pt>
                <c:pt idx="13849">
                  <c:v>10.280162981264731</c:v>
                </c:pt>
                <c:pt idx="13850">
                  <c:v>10.280162981264732</c:v>
                </c:pt>
                <c:pt idx="13851">
                  <c:v>10.280162981264732</c:v>
                </c:pt>
                <c:pt idx="13852">
                  <c:v>10.280162981264734</c:v>
                </c:pt>
                <c:pt idx="13853">
                  <c:v>10.280162981264727</c:v>
                </c:pt>
                <c:pt idx="13854">
                  <c:v>10.280162981264734</c:v>
                </c:pt>
                <c:pt idx="13855">
                  <c:v>10.280162981264736</c:v>
                </c:pt>
                <c:pt idx="13856">
                  <c:v>10.280162981264732</c:v>
                </c:pt>
                <c:pt idx="13857">
                  <c:v>10.280162981264731</c:v>
                </c:pt>
                <c:pt idx="13858">
                  <c:v>10.280162981264738</c:v>
                </c:pt>
                <c:pt idx="13859">
                  <c:v>10.280162981264738</c:v>
                </c:pt>
                <c:pt idx="13860">
                  <c:v>10.280162981264739</c:v>
                </c:pt>
                <c:pt idx="13861">
                  <c:v>10.280162981264731</c:v>
                </c:pt>
                <c:pt idx="13862">
                  <c:v>10.280162981264731</c:v>
                </c:pt>
                <c:pt idx="13863">
                  <c:v>10.280162981264731</c:v>
                </c:pt>
                <c:pt idx="13864">
                  <c:v>10.280162981264734</c:v>
                </c:pt>
                <c:pt idx="13865">
                  <c:v>10.280162981264731</c:v>
                </c:pt>
                <c:pt idx="13866">
                  <c:v>10.280162981264734</c:v>
                </c:pt>
                <c:pt idx="13867">
                  <c:v>10.280162981264734</c:v>
                </c:pt>
                <c:pt idx="13868">
                  <c:v>10.280162981264725</c:v>
                </c:pt>
                <c:pt idx="13869">
                  <c:v>10.280162981264729</c:v>
                </c:pt>
                <c:pt idx="13870">
                  <c:v>10.280162981264729</c:v>
                </c:pt>
                <c:pt idx="13871">
                  <c:v>10.280162981264731</c:v>
                </c:pt>
                <c:pt idx="13872">
                  <c:v>10.280162981264738</c:v>
                </c:pt>
                <c:pt idx="13873">
                  <c:v>10.280162981264736</c:v>
                </c:pt>
                <c:pt idx="13874">
                  <c:v>10.280162981264729</c:v>
                </c:pt>
                <c:pt idx="13875">
                  <c:v>10.280162981264732</c:v>
                </c:pt>
                <c:pt idx="13876">
                  <c:v>10.280162981264738</c:v>
                </c:pt>
                <c:pt idx="13877">
                  <c:v>10.280162981264729</c:v>
                </c:pt>
                <c:pt idx="13878">
                  <c:v>10.280162981264732</c:v>
                </c:pt>
                <c:pt idx="13879">
                  <c:v>10.280162981264731</c:v>
                </c:pt>
                <c:pt idx="13880">
                  <c:v>10.280162981264727</c:v>
                </c:pt>
                <c:pt idx="13881">
                  <c:v>10.280162981264725</c:v>
                </c:pt>
                <c:pt idx="13882">
                  <c:v>10.280162981264731</c:v>
                </c:pt>
                <c:pt idx="13883">
                  <c:v>10.280162981264729</c:v>
                </c:pt>
                <c:pt idx="13884">
                  <c:v>10.280162981264734</c:v>
                </c:pt>
                <c:pt idx="13885">
                  <c:v>10.280162981264736</c:v>
                </c:pt>
                <c:pt idx="13886">
                  <c:v>10.280162981264736</c:v>
                </c:pt>
                <c:pt idx="13887">
                  <c:v>10.280162981264729</c:v>
                </c:pt>
                <c:pt idx="13888">
                  <c:v>10.232929922807534</c:v>
                </c:pt>
                <c:pt idx="13889">
                  <c:v>10.232929922807539</c:v>
                </c:pt>
                <c:pt idx="13890">
                  <c:v>10.232929922807541</c:v>
                </c:pt>
                <c:pt idx="13891">
                  <c:v>10.232929922807541</c:v>
                </c:pt>
                <c:pt idx="13892">
                  <c:v>10.232929922807539</c:v>
                </c:pt>
                <c:pt idx="13893">
                  <c:v>10.232929922807546</c:v>
                </c:pt>
                <c:pt idx="13894">
                  <c:v>10.232929922807541</c:v>
                </c:pt>
                <c:pt idx="13895">
                  <c:v>10.232929922807543</c:v>
                </c:pt>
                <c:pt idx="13896">
                  <c:v>10.232929922807543</c:v>
                </c:pt>
                <c:pt idx="13897">
                  <c:v>10.232929922807543</c:v>
                </c:pt>
                <c:pt idx="13898">
                  <c:v>10.232929922807537</c:v>
                </c:pt>
                <c:pt idx="13899">
                  <c:v>10.232929922807537</c:v>
                </c:pt>
                <c:pt idx="13900">
                  <c:v>10.232929922807537</c:v>
                </c:pt>
                <c:pt idx="13901">
                  <c:v>10.232929922807539</c:v>
                </c:pt>
                <c:pt idx="13902">
                  <c:v>10.232929922807543</c:v>
                </c:pt>
                <c:pt idx="13903">
                  <c:v>10.232929922807537</c:v>
                </c:pt>
                <c:pt idx="13904">
                  <c:v>10.232929922807534</c:v>
                </c:pt>
                <c:pt idx="13905">
                  <c:v>10.232929922807543</c:v>
                </c:pt>
                <c:pt idx="13906">
                  <c:v>10.232929922807536</c:v>
                </c:pt>
                <c:pt idx="13907">
                  <c:v>10.232929922807537</c:v>
                </c:pt>
                <c:pt idx="13908">
                  <c:v>10.232929922807537</c:v>
                </c:pt>
                <c:pt idx="13909">
                  <c:v>10.232929922807545</c:v>
                </c:pt>
                <c:pt idx="13910">
                  <c:v>10.232929922807545</c:v>
                </c:pt>
                <c:pt idx="13911">
                  <c:v>10.232929922807541</c:v>
                </c:pt>
                <c:pt idx="13912">
                  <c:v>10.232929922807545</c:v>
                </c:pt>
                <c:pt idx="13913">
                  <c:v>10.232929922807545</c:v>
                </c:pt>
                <c:pt idx="13914">
                  <c:v>10.232929922807543</c:v>
                </c:pt>
                <c:pt idx="13915">
                  <c:v>10.232929922807541</c:v>
                </c:pt>
                <c:pt idx="13916">
                  <c:v>10.232929922807537</c:v>
                </c:pt>
                <c:pt idx="13917">
                  <c:v>10.232929922807539</c:v>
                </c:pt>
                <c:pt idx="13918">
                  <c:v>10.232929922807539</c:v>
                </c:pt>
                <c:pt idx="13919">
                  <c:v>10.232929922807543</c:v>
                </c:pt>
                <c:pt idx="13920">
                  <c:v>10.232929922807543</c:v>
                </c:pt>
                <c:pt idx="13921">
                  <c:v>10.232929922807539</c:v>
                </c:pt>
                <c:pt idx="13922">
                  <c:v>10.232929922807537</c:v>
                </c:pt>
                <c:pt idx="13923">
                  <c:v>10.232929922807543</c:v>
                </c:pt>
                <c:pt idx="13924">
                  <c:v>10.232929922807543</c:v>
                </c:pt>
                <c:pt idx="13925">
                  <c:v>10.232929922807541</c:v>
                </c:pt>
                <c:pt idx="13926">
                  <c:v>10.232929922807543</c:v>
                </c:pt>
                <c:pt idx="13927">
                  <c:v>10.232929922807539</c:v>
                </c:pt>
                <c:pt idx="13928">
                  <c:v>10.185913880541172</c:v>
                </c:pt>
                <c:pt idx="13929">
                  <c:v>10.185913880541166</c:v>
                </c:pt>
                <c:pt idx="13930">
                  <c:v>10.185913880541168</c:v>
                </c:pt>
                <c:pt idx="13931">
                  <c:v>10.185913880541165</c:v>
                </c:pt>
                <c:pt idx="13932">
                  <c:v>10.185913880541163</c:v>
                </c:pt>
                <c:pt idx="13933">
                  <c:v>10.185913880541168</c:v>
                </c:pt>
                <c:pt idx="13934">
                  <c:v>10.18591388054117</c:v>
                </c:pt>
                <c:pt idx="13935">
                  <c:v>10.185913880541168</c:v>
                </c:pt>
                <c:pt idx="13936">
                  <c:v>10.185913880541177</c:v>
                </c:pt>
                <c:pt idx="13937">
                  <c:v>10.185913880541168</c:v>
                </c:pt>
                <c:pt idx="13938">
                  <c:v>10.185913880541177</c:v>
                </c:pt>
                <c:pt idx="13939">
                  <c:v>10.18591388054117</c:v>
                </c:pt>
                <c:pt idx="13940">
                  <c:v>10.185913880541166</c:v>
                </c:pt>
                <c:pt idx="13941">
                  <c:v>10.18591388054117</c:v>
                </c:pt>
                <c:pt idx="13942">
                  <c:v>10.185913880541163</c:v>
                </c:pt>
                <c:pt idx="13943">
                  <c:v>10.185913880541174</c:v>
                </c:pt>
                <c:pt idx="13944">
                  <c:v>10.185913880541166</c:v>
                </c:pt>
                <c:pt idx="13945">
                  <c:v>10.185913880541165</c:v>
                </c:pt>
                <c:pt idx="13946">
                  <c:v>10.185913880541174</c:v>
                </c:pt>
                <c:pt idx="13947">
                  <c:v>10.18591388054117</c:v>
                </c:pt>
                <c:pt idx="13948">
                  <c:v>10.18591388054117</c:v>
                </c:pt>
                <c:pt idx="13949">
                  <c:v>10.185913880541165</c:v>
                </c:pt>
                <c:pt idx="13950">
                  <c:v>10.185913880541172</c:v>
                </c:pt>
                <c:pt idx="13951">
                  <c:v>10.185913880541166</c:v>
                </c:pt>
                <c:pt idx="13952">
                  <c:v>10.18591388054117</c:v>
                </c:pt>
                <c:pt idx="13953">
                  <c:v>10.185913880541172</c:v>
                </c:pt>
                <c:pt idx="13954">
                  <c:v>10.185913880541168</c:v>
                </c:pt>
                <c:pt idx="13955">
                  <c:v>10.185913880541168</c:v>
                </c:pt>
                <c:pt idx="13956">
                  <c:v>10.185913880541172</c:v>
                </c:pt>
                <c:pt idx="13957">
                  <c:v>10.18591388054117</c:v>
                </c:pt>
                <c:pt idx="13958">
                  <c:v>10.185913880541165</c:v>
                </c:pt>
                <c:pt idx="13959">
                  <c:v>10.185913880541168</c:v>
                </c:pt>
                <c:pt idx="13960">
                  <c:v>10.185913880541165</c:v>
                </c:pt>
                <c:pt idx="13961">
                  <c:v>10.18591388054117</c:v>
                </c:pt>
                <c:pt idx="13962">
                  <c:v>10.185913880541166</c:v>
                </c:pt>
                <c:pt idx="13963">
                  <c:v>10.185913880541168</c:v>
                </c:pt>
                <c:pt idx="13964">
                  <c:v>10.185913880541165</c:v>
                </c:pt>
                <c:pt idx="13965">
                  <c:v>10.18591388054117</c:v>
                </c:pt>
                <c:pt idx="13966">
                  <c:v>10.1391138573668</c:v>
                </c:pt>
                <c:pt idx="13967">
                  <c:v>10.139113857366791</c:v>
                </c:pt>
                <c:pt idx="13968">
                  <c:v>10.1391138573668</c:v>
                </c:pt>
                <c:pt idx="13969">
                  <c:v>10.139113857366796</c:v>
                </c:pt>
                <c:pt idx="13970">
                  <c:v>10.139113857366793</c:v>
                </c:pt>
                <c:pt idx="13971">
                  <c:v>10.139113857366794</c:v>
                </c:pt>
                <c:pt idx="13972">
                  <c:v>10.139113857366794</c:v>
                </c:pt>
                <c:pt idx="13973">
                  <c:v>10.139113857366789</c:v>
                </c:pt>
                <c:pt idx="13974">
                  <c:v>10.139113857366794</c:v>
                </c:pt>
                <c:pt idx="13975">
                  <c:v>10.139113857366789</c:v>
                </c:pt>
                <c:pt idx="13976">
                  <c:v>10.139113857366802</c:v>
                </c:pt>
                <c:pt idx="13977">
                  <c:v>10.1391138573668</c:v>
                </c:pt>
                <c:pt idx="13978">
                  <c:v>10.139113857366794</c:v>
                </c:pt>
                <c:pt idx="13979">
                  <c:v>10.139113857366794</c:v>
                </c:pt>
                <c:pt idx="13980">
                  <c:v>10.139113857366796</c:v>
                </c:pt>
                <c:pt idx="13981">
                  <c:v>10.139113857366789</c:v>
                </c:pt>
                <c:pt idx="13982">
                  <c:v>10.1391138573668</c:v>
                </c:pt>
                <c:pt idx="13983">
                  <c:v>10.139113857366802</c:v>
                </c:pt>
                <c:pt idx="13984">
                  <c:v>10.139113857366789</c:v>
                </c:pt>
                <c:pt idx="13985">
                  <c:v>10.139113857366796</c:v>
                </c:pt>
                <c:pt idx="13986">
                  <c:v>10.1391138573668</c:v>
                </c:pt>
                <c:pt idx="13987">
                  <c:v>10.139113857366803</c:v>
                </c:pt>
                <c:pt idx="13988">
                  <c:v>10.139113857366793</c:v>
                </c:pt>
                <c:pt idx="13989">
                  <c:v>10.139113857366794</c:v>
                </c:pt>
                <c:pt idx="13990">
                  <c:v>10.139113857366803</c:v>
                </c:pt>
                <c:pt idx="13991">
                  <c:v>10.139113857366794</c:v>
                </c:pt>
                <c:pt idx="13992">
                  <c:v>10.139113857366789</c:v>
                </c:pt>
                <c:pt idx="13993">
                  <c:v>10.139113857366794</c:v>
                </c:pt>
                <c:pt idx="13994">
                  <c:v>10.139113857366793</c:v>
                </c:pt>
                <c:pt idx="13995">
                  <c:v>10.139113857366796</c:v>
                </c:pt>
                <c:pt idx="13996">
                  <c:v>10.139113857366787</c:v>
                </c:pt>
                <c:pt idx="13997">
                  <c:v>10.139113857366787</c:v>
                </c:pt>
                <c:pt idx="13998">
                  <c:v>10.139113857366794</c:v>
                </c:pt>
                <c:pt idx="13999">
                  <c:v>10.139113857366794</c:v>
                </c:pt>
                <c:pt idx="14000">
                  <c:v>10.139113857366794</c:v>
                </c:pt>
                <c:pt idx="14001">
                  <c:v>10.139113857366794</c:v>
                </c:pt>
                <c:pt idx="14002">
                  <c:v>10.139113857366794</c:v>
                </c:pt>
                <c:pt idx="14003">
                  <c:v>10.139113857366793</c:v>
                </c:pt>
                <c:pt idx="14004">
                  <c:v>10.139113857366794</c:v>
                </c:pt>
                <c:pt idx="14005">
                  <c:v>10.139113857366793</c:v>
                </c:pt>
                <c:pt idx="14006">
                  <c:v>10.139113857366796</c:v>
                </c:pt>
                <c:pt idx="14007">
                  <c:v>10.139113857366796</c:v>
                </c:pt>
                <c:pt idx="14008">
                  <c:v>10.139113857366789</c:v>
                </c:pt>
                <c:pt idx="14009">
                  <c:v>10.1391138573668</c:v>
                </c:pt>
                <c:pt idx="14010">
                  <c:v>10.139113857366793</c:v>
                </c:pt>
                <c:pt idx="14011">
                  <c:v>10.139113857366794</c:v>
                </c:pt>
                <c:pt idx="14012">
                  <c:v>10.139113857366796</c:v>
                </c:pt>
                <c:pt idx="14013">
                  <c:v>10.139113857366791</c:v>
                </c:pt>
                <c:pt idx="14014">
                  <c:v>10.139113857366794</c:v>
                </c:pt>
                <c:pt idx="14015">
                  <c:v>10.139113857366793</c:v>
                </c:pt>
                <c:pt idx="14016">
                  <c:v>10.139113857366802</c:v>
                </c:pt>
                <c:pt idx="14017">
                  <c:v>10.139113857366794</c:v>
                </c:pt>
                <c:pt idx="14018">
                  <c:v>10.139113857366794</c:v>
                </c:pt>
                <c:pt idx="14019">
                  <c:v>10.139113857366793</c:v>
                </c:pt>
                <c:pt idx="14020">
                  <c:v>10.139113857366794</c:v>
                </c:pt>
                <c:pt idx="14021">
                  <c:v>10.139113857366794</c:v>
                </c:pt>
                <c:pt idx="14022">
                  <c:v>10.139113857366793</c:v>
                </c:pt>
                <c:pt idx="14023">
                  <c:v>10.139113857366796</c:v>
                </c:pt>
                <c:pt idx="14024">
                  <c:v>10.139113857366789</c:v>
                </c:pt>
                <c:pt idx="14025">
                  <c:v>10.092528860766839</c:v>
                </c:pt>
                <c:pt idx="14026">
                  <c:v>10.092528860766844</c:v>
                </c:pt>
                <c:pt idx="14027">
                  <c:v>10.092528860766848</c:v>
                </c:pt>
                <c:pt idx="14028">
                  <c:v>10.092528860766853</c:v>
                </c:pt>
                <c:pt idx="14029">
                  <c:v>10.092528860766846</c:v>
                </c:pt>
                <c:pt idx="14030">
                  <c:v>10.092528860766842</c:v>
                </c:pt>
                <c:pt idx="14031">
                  <c:v>10.092528860766846</c:v>
                </c:pt>
                <c:pt idx="14032">
                  <c:v>10.092528860766842</c:v>
                </c:pt>
                <c:pt idx="14033">
                  <c:v>10.092528860766848</c:v>
                </c:pt>
                <c:pt idx="14034">
                  <c:v>10.092528860766837</c:v>
                </c:pt>
                <c:pt idx="14035">
                  <c:v>10.092528860766848</c:v>
                </c:pt>
                <c:pt idx="14036">
                  <c:v>10.092528860766848</c:v>
                </c:pt>
                <c:pt idx="14037">
                  <c:v>10.092528860766844</c:v>
                </c:pt>
                <c:pt idx="14038">
                  <c:v>10.092528860766846</c:v>
                </c:pt>
                <c:pt idx="14039">
                  <c:v>10.092528860766851</c:v>
                </c:pt>
                <c:pt idx="14040">
                  <c:v>10.092528860766848</c:v>
                </c:pt>
                <c:pt idx="14041">
                  <c:v>10.092528860766848</c:v>
                </c:pt>
                <c:pt idx="14042">
                  <c:v>10.092528860766846</c:v>
                </c:pt>
                <c:pt idx="14043">
                  <c:v>10.092528860766848</c:v>
                </c:pt>
                <c:pt idx="14044">
                  <c:v>10.092528860766844</c:v>
                </c:pt>
                <c:pt idx="14045">
                  <c:v>10.09252886076685</c:v>
                </c:pt>
                <c:pt idx="14046">
                  <c:v>10.092528860766842</c:v>
                </c:pt>
                <c:pt idx="14047">
                  <c:v>10.092528860766844</c:v>
                </c:pt>
                <c:pt idx="14048">
                  <c:v>10.092528860766848</c:v>
                </c:pt>
                <c:pt idx="14049">
                  <c:v>10.092528860766842</c:v>
                </c:pt>
                <c:pt idx="14050">
                  <c:v>10.092528860766848</c:v>
                </c:pt>
                <c:pt idx="14051">
                  <c:v>10.092528860766846</c:v>
                </c:pt>
                <c:pt idx="14052">
                  <c:v>10.092528860766848</c:v>
                </c:pt>
                <c:pt idx="14053">
                  <c:v>10.092528860766846</c:v>
                </c:pt>
                <c:pt idx="14054">
                  <c:v>10.092528860766842</c:v>
                </c:pt>
                <c:pt idx="14055">
                  <c:v>10.092528860766846</c:v>
                </c:pt>
                <c:pt idx="14056">
                  <c:v>10.092528860766848</c:v>
                </c:pt>
                <c:pt idx="14057">
                  <c:v>10.092528860766844</c:v>
                </c:pt>
                <c:pt idx="14058">
                  <c:v>10.092528860766841</c:v>
                </c:pt>
                <c:pt idx="14059">
                  <c:v>10.092528860766842</c:v>
                </c:pt>
                <c:pt idx="14060">
                  <c:v>10.092528860766842</c:v>
                </c:pt>
                <c:pt idx="14061">
                  <c:v>10.092528860766844</c:v>
                </c:pt>
                <c:pt idx="14062">
                  <c:v>10.092528860766846</c:v>
                </c:pt>
                <c:pt idx="14063">
                  <c:v>10.092528860766846</c:v>
                </c:pt>
                <c:pt idx="14064">
                  <c:v>10.092528860766842</c:v>
                </c:pt>
                <c:pt idx="14065">
                  <c:v>10.092528860766848</c:v>
                </c:pt>
                <c:pt idx="14066">
                  <c:v>10.092528860766853</c:v>
                </c:pt>
                <c:pt idx="14067">
                  <c:v>10.092528860766853</c:v>
                </c:pt>
                <c:pt idx="14068">
                  <c:v>10.092528860766846</c:v>
                </c:pt>
                <c:pt idx="14069">
                  <c:v>10.092528860766848</c:v>
                </c:pt>
                <c:pt idx="14070">
                  <c:v>10.092528860766842</c:v>
                </c:pt>
                <c:pt idx="14071">
                  <c:v>10.092528860766844</c:v>
                </c:pt>
                <c:pt idx="14072">
                  <c:v>10.092528860766846</c:v>
                </c:pt>
                <c:pt idx="14073">
                  <c:v>10.092528860766848</c:v>
                </c:pt>
                <c:pt idx="14074">
                  <c:v>10.046157902783959</c:v>
                </c:pt>
                <c:pt idx="14075">
                  <c:v>10.046157902783959</c:v>
                </c:pt>
                <c:pt idx="14076">
                  <c:v>10.046157902783952</c:v>
                </c:pt>
                <c:pt idx="14077">
                  <c:v>10.046157902783959</c:v>
                </c:pt>
                <c:pt idx="14078">
                  <c:v>10.046157902783952</c:v>
                </c:pt>
                <c:pt idx="14079">
                  <c:v>10.046157902783953</c:v>
                </c:pt>
                <c:pt idx="14080">
                  <c:v>10.046157902783953</c:v>
                </c:pt>
                <c:pt idx="14081">
                  <c:v>10.046157902783959</c:v>
                </c:pt>
                <c:pt idx="14082">
                  <c:v>10.046157902783952</c:v>
                </c:pt>
                <c:pt idx="14083">
                  <c:v>10.046157902783953</c:v>
                </c:pt>
                <c:pt idx="14084">
                  <c:v>10.046157902783952</c:v>
                </c:pt>
                <c:pt idx="14085">
                  <c:v>10.046157902783953</c:v>
                </c:pt>
                <c:pt idx="14086">
                  <c:v>10.046157902783953</c:v>
                </c:pt>
                <c:pt idx="14087">
                  <c:v>10.046157902783955</c:v>
                </c:pt>
                <c:pt idx="14088">
                  <c:v>10.046157902783953</c:v>
                </c:pt>
                <c:pt idx="14089">
                  <c:v>10.046157902783952</c:v>
                </c:pt>
                <c:pt idx="14090">
                  <c:v>10.046157902783952</c:v>
                </c:pt>
                <c:pt idx="14091">
                  <c:v>10.046157902783955</c:v>
                </c:pt>
                <c:pt idx="14092">
                  <c:v>10.046157902783948</c:v>
                </c:pt>
                <c:pt idx="14093">
                  <c:v>10.046157902783957</c:v>
                </c:pt>
                <c:pt idx="14094">
                  <c:v>10.046157902783955</c:v>
                </c:pt>
                <c:pt idx="14095">
                  <c:v>10.04615790278395</c:v>
                </c:pt>
                <c:pt idx="14096">
                  <c:v>10.046157902783952</c:v>
                </c:pt>
                <c:pt idx="14097">
                  <c:v>10.046157902783952</c:v>
                </c:pt>
                <c:pt idx="14098">
                  <c:v>10.046157902783953</c:v>
                </c:pt>
                <c:pt idx="14099">
                  <c:v>10.046157902783957</c:v>
                </c:pt>
                <c:pt idx="14100">
                  <c:v>10.046157902783946</c:v>
                </c:pt>
                <c:pt idx="14101">
                  <c:v>10.046157902783948</c:v>
                </c:pt>
                <c:pt idx="14102">
                  <c:v>10.04615790278395</c:v>
                </c:pt>
                <c:pt idx="14103">
                  <c:v>10.046157902783946</c:v>
                </c:pt>
                <c:pt idx="14104">
                  <c:v>10.046157902783952</c:v>
                </c:pt>
                <c:pt idx="14105">
                  <c:v>10.046157902783948</c:v>
                </c:pt>
                <c:pt idx="14106">
                  <c:v>10.046157902783955</c:v>
                </c:pt>
                <c:pt idx="14107">
                  <c:v>10.046157902783953</c:v>
                </c:pt>
                <c:pt idx="14108">
                  <c:v>10.046157902783952</c:v>
                </c:pt>
                <c:pt idx="14109">
                  <c:v>10.046157902783952</c:v>
                </c:pt>
                <c:pt idx="14110">
                  <c:v>10.046157902783952</c:v>
                </c:pt>
                <c:pt idx="14111">
                  <c:v>10.046157902783955</c:v>
                </c:pt>
                <c:pt idx="14112">
                  <c:v>10.046157902783952</c:v>
                </c:pt>
                <c:pt idx="14113">
                  <c:v>10.046157902783953</c:v>
                </c:pt>
                <c:pt idx="14114">
                  <c:v>10.04615790278396</c:v>
                </c:pt>
                <c:pt idx="14115">
                  <c:v>10.046157902783964</c:v>
                </c:pt>
                <c:pt idx="14116">
                  <c:v>10.046157902783955</c:v>
                </c:pt>
                <c:pt idx="14117">
                  <c:v>10</c:v>
                </c:pt>
                <c:pt idx="14118">
                  <c:v>9.9999999999999929</c:v>
                </c:pt>
                <c:pt idx="14119">
                  <c:v>9.9999999999999964</c:v>
                </c:pt>
                <c:pt idx="14120">
                  <c:v>9.9999999999999964</c:v>
                </c:pt>
                <c:pt idx="14121">
                  <c:v>9.9999999999999964</c:v>
                </c:pt>
                <c:pt idx="14122">
                  <c:v>10</c:v>
                </c:pt>
                <c:pt idx="14123">
                  <c:v>9.9999999999999964</c:v>
                </c:pt>
                <c:pt idx="14124">
                  <c:v>9.9999999999999947</c:v>
                </c:pt>
                <c:pt idx="14125">
                  <c:v>9.9999999999999947</c:v>
                </c:pt>
                <c:pt idx="14126">
                  <c:v>9.9999999999999947</c:v>
                </c:pt>
                <c:pt idx="14127">
                  <c:v>9.9999999999999982</c:v>
                </c:pt>
                <c:pt idx="14128">
                  <c:v>10</c:v>
                </c:pt>
                <c:pt idx="14129">
                  <c:v>9.9999999999999893</c:v>
                </c:pt>
                <c:pt idx="14130">
                  <c:v>9.9999999999999947</c:v>
                </c:pt>
                <c:pt idx="14131">
                  <c:v>10.000000000000005</c:v>
                </c:pt>
                <c:pt idx="14132">
                  <c:v>9.9999999999999929</c:v>
                </c:pt>
                <c:pt idx="14133">
                  <c:v>9.9999999999999982</c:v>
                </c:pt>
                <c:pt idx="14134">
                  <c:v>9.9999999999999982</c:v>
                </c:pt>
                <c:pt idx="14135">
                  <c:v>9.9999999999999982</c:v>
                </c:pt>
                <c:pt idx="14136">
                  <c:v>10</c:v>
                </c:pt>
                <c:pt idx="14137">
                  <c:v>9.9999999999999982</c:v>
                </c:pt>
                <c:pt idx="14138">
                  <c:v>9.9999999999999929</c:v>
                </c:pt>
                <c:pt idx="14139">
                  <c:v>10</c:v>
                </c:pt>
                <c:pt idx="14140">
                  <c:v>9.9999999999999947</c:v>
                </c:pt>
                <c:pt idx="14141">
                  <c:v>9.9999999999999964</c:v>
                </c:pt>
                <c:pt idx="14142">
                  <c:v>9.9999999999999947</c:v>
                </c:pt>
                <c:pt idx="14143">
                  <c:v>9.9999999999999964</c:v>
                </c:pt>
                <c:pt idx="14144">
                  <c:v>9.9999999999999982</c:v>
                </c:pt>
                <c:pt idx="14145">
                  <c:v>9.9999999999999893</c:v>
                </c:pt>
                <c:pt idx="14146">
                  <c:v>10.000000000000002</c:v>
                </c:pt>
                <c:pt idx="14147">
                  <c:v>9.9999999999999964</c:v>
                </c:pt>
                <c:pt idx="14148">
                  <c:v>10.000000000000002</c:v>
                </c:pt>
                <c:pt idx="14149">
                  <c:v>9.9999999999999964</c:v>
                </c:pt>
                <c:pt idx="14150">
                  <c:v>9.9999999999999947</c:v>
                </c:pt>
                <c:pt idx="14151">
                  <c:v>9.9999999999999911</c:v>
                </c:pt>
                <c:pt idx="14152">
                  <c:v>9.9999999999999947</c:v>
                </c:pt>
                <c:pt idx="14153">
                  <c:v>9.9999999999999947</c:v>
                </c:pt>
                <c:pt idx="14154">
                  <c:v>9.9999999999999982</c:v>
                </c:pt>
                <c:pt idx="14155">
                  <c:v>9.9999999999999982</c:v>
                </c:pt>
                <c:pt idx="14156">
                  <c:v>9.9999999999999982</c:v>
                </c:pt>
                <c:pt idx="14157">
                  <c:v>10</c:v>
                </c:pt>
                <c:pt idx="14158">
                  <c:v>9.9999999999999893</c:v>
                </c:pt>
                <c:pt idx="14159">
                  <c:v>9.9999999999999982</c:v>
                </c:pt>
                <c:pt idx="14160">
                  <c:v>9.9999999999999982</c:v>
                </c:pt>
                <c:pt idx="14161">
                  <c:v>9.9999999999999893</c:v>
                </c:pt>
                <c:pt idx="14162">
                  <c:v>9.9999999999999911</c:v>
                </c:pt>
                <c:pt idx="14163">
                  <c:v>9.9999999999999929</c:v>
                </c:pt>
                <c:pt idx="14164">
                  <c:v>9.9540541735152672</c:v>
                </c:pt>
                <c:pt idx="14165">
                  <c:v>9.9540541735152637</c:v>
                </c:pt>
                <c:pt idx="14166">
                  <c:v>9.9540541735152654</c:v>
                </c:pt>
                <c:pt idx="14167">
                  <c:v>9.9540541735152672</c:v>
                </c:pt>
                <c:pt idx="14168">
                  <c:v>9.9540541735152619</c:v>
                </c:pt>
                <c:pt idx="14169">
                  <c:v>9.9540541735152601</c:v>
                </c:pt>
                <c:pt idx="14170">
                  <c:v>9.9540541735152619</c:v>
                </c:pt>
                <c:pt idx="14171">
                  <c:v>9.9540541735152672</c:v>
                </c:pt>
                <c:pt idx="14172">
                  <c:v>9.9540541735152672</c:v>
                </c:pt>
                <c:pt idx="14173">
                  <c:v>9.9540541735152672</c:v>
                </c:pt>
                <c:pt idx="14174">
                  <c:v>9.954054173515269</c:v>
                </c:pt>
                <c:pt idx="14175">
                  <c:v>9.9540541735152726</c:v>
                </c:pt>
                <c:pt idx="14176">
                  <c:v>9.9540541735152637</c:v>
                </c:pt>
                <c:pt idx="14177">
                  <c:v>9.9540541735152654</c:v>
                </c:pt>
                <c:pt idx="14178">
                  <c:v>9.954054173515269</c:v>
                </c:pt>
                <c:pt idx="14179">
                  <c:v>9.9540541735152601</c:v>
                </c:pt>
                <c:pt idx="14180">
                  <c:v>9.9540541735152654</c:v>
                </c:pt>
                <c:pt idx="14181">
                  <c:v>9.9540541735152619</c:v>
                </c:pt>
                <c:pt idx="14182">
                  <c:v>9.9540541735152672</c:v>
                </c:pt>
                <c:pt idx="14183">
                  <c:v>9.9540541735152637</c:v>
                </c:pt>
                <c:pt idx="14184">
                  <c:v>9.9540541735152726</c:v>
                </c:pt>
                <c:pt idx="14185">
                  <c:v>9.954054173515269</c:v>
                </c:pt>
                <c:pt idx="14186">
                  <c:v>9.954054173515269</c:v>
                </c:pt>
                <c:pt idx="14187">
                  <c:v>9.954054173515269</c:v>
                </c:pt>
                <c:pt idx="14188">
                  <c:v>9.9540541735152672</c:v>
                </c:pt>
                <c:pt idx="14189">
                  <c:v>9.9540541735152743</c:v>
                </c:pt>
                <c:pt idx="14190">
                  <c:v>9.9540541735152601</c:v>
                </c:pt>
                <c:pt idx="14191">
                  <c:v>9.9540541735152654</c:v>
                </c:pt>
                <c:pt idx="14192">
                  <c:v>9.9540541735152654</c:v>
                </c:pt>
                <c:pt idx="14193">
                  <c:v>9.9540541735152672</c:v>
                </c:pt>
                <c:pt idx="14194">
                  <c:v>9.9540541735152619</c:v>
                </c:pt>
                <c:pt idx="14195">
                  <c:v>9.9540541735152619</c:v>
                </c:pt>
                <c:pt idx="14196">
                  <c:v>9.9540541735152601</c:v>
                </c:pt>
                <c:pt idx="14197">
                  <c:v>9.9540541735152637</c:v>
                </c:pt>
                <c:pt idx="14198">
                  <c:v>9.9540541735152654</c:v>
                </c:pt>
                <c:pt idx="14199">
                  <c:v>9.9540541735152761</c:v>
                </c:pt>
                <c:pt idx="14200">
                  <c:v>9.9540541735152637</c:v>
                </c:pt>
                <c:pt idx="14201">
                  <c:v>9.9540541735152654</c:v>
                </c:pt>
                <c:pt idx="14202">
                  <c:v>9.9540541735152637</c:v>
                </c:pt>
                <c:pt idx="14203">
                  <c:v>9.9540541735152637</c:v>
                </c:pt>
                <c:pt idx="14204">
                  <c:v>9.9540541735152726</c:v>
                </c:pt>
                <c:pt idx="14205">
                  <c:v>9.9540541735152601</c:v>
                </c:pt>
                <c:pt idx="14206">
                  <c:v>9.954054173515269</c:v>
                </c:pt>
                <c:pt idx="14207">
                  <c:v>9.9540541735152619</c:v>
                </c:pt>
                <c:pt idx="14208">
                  <c:v>9.9540541735152672</c:v>
                </c:pt>
                <c:pt idx="14209">
                  <c:v>9.954054173515269</c:v>
                </c:pt>
                <c:pt idx="14210">
                  <c:v>9.9540541735152601</c:v>
                </c:pt>
                <c:pt idx="14211">
                  <c:v>9.9540541735152654</c:v>
                </c:pt>
                <c:pt idx="14212">
                  <c:v>9.9540541735152654</c:v>
                </c:pt>
                <c:pt idx="14213">
                  <c:v>9.9540541735152654</c:v>
                </c:pt>
                <c:pt idx="14214">
                  <c:v>9.954054173515269</c:v>
                </c:pt>
                <c:pt idx="14215">
                  <c:v>9.9540541735152708</c:v>
                </c:pt>
                <c:pt idx="14216">
                  <c:v>9.9540541735152619</c:v>
                </c:pt>
                <c:pt idx="14217">
                  <c:v>9.908319448927676</c:v>
                </c:pt>
                <c:pt idx="14218">
                  <c:v>9.9083194489276742</c:v>
                </c:pt>
                <c:pt idx="14219">
                  <c:v>9.9083194489276689</c:v>
                </c:pt>
                <c:pt idx="14220">
                  <c:v>9.9083194489276725</c:v>
                </c:pt>
                <c:pt idx="14221">
                  <c:v>9.9083194489276671</c:v>
                </c:pt>
                <c:pt idx="14222">
                  <c:v>9.9083194489276707</c:v>
                </c:pt>
                <c:pt idx="14223">
                  <c:v>9.9083194489276725</c:v>
                </c:pt>
                <c:pt idx="14224">
                  <c:v>9.9083194489276725</c:v>
                </c:pt>
                <c:pt idx="14225">
                  <c:v>9.9083194489276742</c:v>
                </c:pt>
                <c:pt idx="14226">
                  <c:v>9.9083194489276725</c:v>
                </c:pt>
                <c:pt idx="14227">
                  <c:v>9.9083194489276796</c:v>
                </c:pt>
                <c:pt idx="14228">
                  <c:v>9.9083194489276778</c:v>
                </c:pt>
                <c:pt idx="14229">
                  <c:v>9.9083194489276671</c:v>
                </c:pt>
                <c:pt idx="14230">
                  <c:v>9.9083194489276689</c:v>
                </c:pt>
                <c:pt idx="14231">
                  <c:v>9.9083194489276671</c:v>
                </c:pt>
                <c:pt idx="14232">
                  <c:v>9.9083194489276725</c:v>
                </c:pt>
                <c:pt idx="14233">
                  <c:v>9.9083194489276707</c:v>
                </c:pt>
                <c:pt idx="14234">
                  <c:v>9.9083194489276707</c:v>
                </c:pt>
                <c:pt idx="14235">
                  <c:v>9.9083194489276689</c:v>
                </c:pt>
                <c:pt idx="14236">
                  <c:v>9.9083194489276725</c:v>
                </c:pt>
                <c:pt idx="14237">
                  <c:v>9.9083194489276742</c:v>
                </c:pt>
                <c:pt idx="14238">
                  <c:v>9.9083194489276707</c:v>
                </c:pt>
                <c:pt idx="14239">
                  <c:v>9.908319448927676</c:v>
                </c:pt>
                <c:pt idx="14240">
                  <c:v>9.9083194489276725</c:v>
                </c:pt>
                <c:pt idx="14241">
                  <c:v>9.9083194489276725</c:v>
                </c:pt>
                <c:pt idx="14242">
                  <c:v>9.908319448927676</c:v>
                </c:pt>
                <c:pt idx="14243">
                  <c:v>9.9083194489276707</c:v>
                </c:pt>
                <c:pt idx="14244">
                  <c:v>9.9083194489276707</c:v>
                </c:pt>
                <c:pt idx="14245">
                  <c:v>9.908319448927676</c:v>
                </c:pt>
                <c:pt idx="14246">
                  <c:v>9.908319448927676</c:v>
                </c:pt>
                <c:pt idx="14247">
                  <c:v>9.9083194489276778</c:v>
                </c:pt>
                <c:pt idx="14248">
                  <c:v>9.9083194489276742</c:v>
                </c:pt>
                <c:pt idx="14249">
                  <c:v>9.9083194489276778</c:v>
                </c:pt>
                <c:pt idx="14250">
                  <c:v>9.9083194489276742</c:v>
                </c:pt>
                <c:pt idx="14251">
                  <c:v>9.9083194489276725</c:v>
                </c:pt>
                <c:pt idx="14252">
                  <c:v>9.9083194489276725</c:v>
                </c:pt>
                <c:pt idx="14253">
                  <c:v>9.9083194489276725</c:v>
                </c:pt>
                <c:pt idx="14254">
                  <c:v>9.9083194489276707</c:v>
                </c:pt>
                <c:pt idx="14255">
                  <c:v>9.9083194489276707</c:v>
                </c:pt>
                <c:pt idx="14256">
                  <c:v>9.908319448927676</c:v>
                </c:pt>
                <c:pt idx="14257">
                  <c:v>9.9083194489276742</c:v>
                </c:pt>
                <c:pt idx="14258">
                  <c:v>9.8627948563121048</c:v>
                </c:pt>
                <c:pt idx="14259">
                  <c:v>9.8627948563121031</c:v>
                </c:pt>
                <c:pt idx="14260">
                  <c:v>9.8627948563121031</c:v>
                </c:pt>
                <c:pt idx="14261">
                  <c:v>9.8627948563121013</c:v>
                </c:pt>
                <c:pt idx="14262">
                  <c:v>9.8627948563120995</c:v>
                </c:pt>
                <c:pt idx="14263">
                  <c:v>9.8627948563121084</c:v>
                </c:pt>
                <c:pt idx="14264">
                  <c:v>9.862794856312096</c:v>
                </c:pt>
                <c:pt idx="14265">
                  <c:v>9.8627948563121048</c:v>
                </c:pt>
                <c:pt idx="14266">
                  <c:v>9.8627948563121048</c:v>
                </c:pt>
                <c:pt idx="14267">
                  <c:v>9.8627948563121013</c:v>
                </c:pt>
                <c:pt idx="14268">
                  <c:v>9.8627948563121031</c:v>
                </c:pt>
                <c:pt idx="14269">
                  <c:v>9.8627948563121048</c:v>
                </c:pt>
                <c:pt idx="14270">
                  <c:v>9.8627948563120995</c:v>
                </c:pt>
                <c:pt idx="14271">
                  <c:v>9.862794856312096</c:v>
                </c:pt>
                <c:pt idx="14272">
                  <c:v>9.8627948563121048</c:v>
                </c:pt>
                <c:pt idx="14273">
                  <c:v>9.8627948563121013</c:v>
                </c:pt>
                <c:pt idx="14274">
                  <c:v>9.8627948563121031</c:v>
                </c:pt>
                <c:pt idx="14275">
                  <c:v>9.8627948563120977</c:v>
                </c:pt>
                <c:pt idx="14276">
                  <c:v>9.8627948563120995</c:v>
                </c:pt>
                <c:pt idx="14277">
                  <c:v>9.8627948563121013</c:v>
                </c:pt>
                <c:pt idx="14278">
                  <c:v>9.862794856312096</c:v>
                </c:pt>
                <c:pt idx="14279">
                  <c:v>9.8627948563121031</c:v>
                </c:pt>
                <c:pt idx="14280">
                  <c:v>9.8627948563121048</c:v>
                </c:pt>
                <c:pt idx="14281">
                  <c:v>9.8627948563120995</c:v>
                </c:pt>
                <c:pt idx="14282">
                  <c:v>9.8627948563121031</c:v>
                </c:pt>
                <c:pt idx="14283">
                  <c:v>9.8627948563121031</c:v>
                </c:pt>
                <c:pt idx="14284">
                  <c:v>9.8627948563121048</c:v>
                </c:pt>
                <c:pt idx="14285">
                  <c:v>9.8627948563120995</c:v>
                </c:pt>
                <c:pt idx="14286">
                  <c:v>9.8627948563120995</c:v>
                </c:pt>
                <c:pt idx="14287">
                  <c:v>9.8627948563121031</c:v>
                </c:pt>
                <c:pt idx="14288">
                  <c:v>9.8627948563121048</c:v>
                </c:pt>
                <c:pt idx="14289">
                  <c:v>9.8627948563120995</c:v>
                </c:pt>
                <c:pt idx="14290">
                  <c:v>9.8627948563121031</c:v>
                </c:pt>
                <c:pt idx="14291">
                  <c:v>9.8627948563121119</c:v>
                </c:pt>
                <c:pt idx="14292">
                  <c:v>9.8627948563121031</c:v>
                </c:pt>
                <c:pt idx="14293">
                  <c:v>9.8627948563121084</c:v>
                </c:pt>
                <c:pt idx="14294">
                  <c:v>9.8627948563120995</c:v>
                </c:pt>
                <c:pt idx="14295">
                  <c:v>9.8627948563121031</c:v>
                </c:pt>
                <c:pt idx="14296">
                  <c:v>9.8627948563121119</c:v>
                </c:pt>
                <c:pt idx="14297">
                  <c:v>9.8627948563121031</c:v>
                </c:pt>
                <c:pt idx="14298">
                  <c:v>9.8627948563120995</c:v>
                </c:pt>
                <c:pt idx="14299">
                  <c:v>9.8627948563121013</c:v>
                </c:pt>
                <c:pt idx="14300">
                  <c:v>9.8627948563121031</c:v>
                </c:pt>
                <c:pt idx="14301">
                  <c:v>9.8174794301998496</c:v>
                </c:pt>
                <c:pt idx="14302">
                  <c:v>9.8174794301998443</c:v>
                </c:pt>
                <c:pt idx="14303">
                  <c:v>9.8174794301998478</c:v>
                </c:pt>
                <c:pt idx="14304">
                  <c:v>9.8174794301998372</c:v>
                </c:pt>
                <c:pt idx="14305">
                  <c:v>9.817479430199846</c:v>
                </c:pt>
                <c:pt idx="14306">
                  <c:v>9.817479430199846</c:v>
                </c:pt>
                <c:pt idx="14307">
                  <c:v>9.8174794301998478</c:v>
                </c:pt>
                <c:pt idx="14308">
                  <c:v>9.817479430199846</c:v>
                </c:pt>
                <c:pt idx="14309">
                  <c:v>9.8174794301998389</c:v>
                </c:pt>
                <c:pt idx="14310">
                  <c:v>9.8174794301998425</c:v>
                </c:pt>
                <c:pt idx="14311">
                  <c:v>9.8174794301998407</c:v>
                </c:pt>
                <c:pt idx="14312">
                  <c:v>9.8174794301998425</c:v>
                </c:pt>
                <c:pt idx="14313">
                  <c:v>9.8174794301998425</c:v>
                </c:pt>
                <c:pt idx="14314">
                  <c:v>9.8174794301998425</c:v>
                </c:pt>
                <c:pt idx="14315">
                  <c:v>9.8174794301998425</c:v>
                </c:pt>
                <c:pt idx="14316">
                  <c:v>9.8174794301998389</c:v>
                </c:pt>
                <c:pt idx="14317">
                  <c:v>9.817479430199846</c:v>
                </c:pt>
                <c:pt idx="14318">
                  <c:v>9.8174794301998443</c:v>
                </c:pt>
                <c:pt idx="14319">
                  <c:v>9.817479430199846</c:v>
                </c:pt>
                <c:pt idx="14320">
                  <c:v>9.8174794301998425</c:v>
                </c:pt>
                <c:pt idx="14321">
                  <c:v>9.817479430199846</c:v>
                </c:pt>
                <c:pt idx="14322">
                  <c:v>9.817479430199846</c:v>
                </c:pt>
                <c:pt idx="14323">
                  <c:v>9.8174794301998443</c:v>
                </c:pt>
                <c:pt idx="14324">
                  <c:v>9.8174794301998443</c:v>
                </c:pt>
                <c:pt idx="14325">
                  <c:v>9.8174794301998425</c:v>
                </c:pt>
                <c:pt idx="14326">
                  <c:v>9.8174794301998443</c:v>
                </c:pt>
                <c:pt idx="14327">
                  <c:v>9.8174794301998407</c:v>
                </c:pt>
                <c:pt idx="14328">
                  <c:v>9.817479430199846</c:v>
                </c:pt>
                <c:pt idx="14329">
                  <c:v>9.817479430199846</c:v>
                </c:pt>
                <c:pt idx="14330">
                  <c:v>9.817479430199846</c:v>
                </c:pt>
                <c:pt idx="14331">
                  <c:v>9.8174794301998407</c:v>
                </c:pt>
                <c:pt idx="14332">
                  <c:v>9.8174794301998443</c:v>
                </c:pt>
                <c:pt idx="14333">
                  <c:v>9.8174794301998389</c:v>
                </c:pt>
                <c:pt idx="14334">
                  <c:v>9.8174794301998407</c:v>
                </c:pt>
                <c:pt idx="14335">
                  <c:v>9.8174794301998443</c:v>
                </c:pt>
                <c:pt idx="14336">
                  <c:v>9.8174794301998478</c:v>
                </c:pt>
                <c:pt idx="14337">
                  <c:v>9.8174794301998407</c:v>
                </c:pt>
                <c:pt idx="14338">
                  <c:v>9.8174794301998425</c:v>
                </c:pt>
                <c:pt idx="14339">
                  <c:v>9.8174794301998389</c:v>
                </c:pt>
                <c:pt idx="14340">
                  <c:v>9.8174794301998443</c:v>
                </c:pt>
                <c:pt idx="14341">
                  <c:v>9.8174794301998425</c:v>
                </c:pt>
                <c:pt idx="14342">
                  <c:v>9.8174794301998443</c:v>
                </c:pt>
                <c:pt idx="14343">
                  <c:v>9.8174794301998389</c:v>
                </c:pt>
                <c:pt idx="14344">
                  <c:v>9.8174794301998496</c:v>
                </c:pt>
                <c:pt idx="14345">
                  <c:v>9.8174794301998443</c:v>
                </c:pt>
                <c:pt idx="14346">
                  <c:v>9.8174794301998407</c:v>
                </c:pt>
                <c:pt idx="14347">
                  <c:v>9.8174794301998407</c:v>
                </c:pt>
                <c:pt idx="14348">
                  <c:v>9.8174794301998496</c:v>
                </c:pt>
                <c:pt idx="14349">
                  <c:v>9.817479430199846</c:v>
                </c:pt>
                <c:pt idx="14350">
                  <c:v>9.8174794301998407</c:v>
                </c:pt>
                <c:pt idx="14351">
                  <c:v>9.8174794301998372</c:v>
                </c:pt>
                <c:pt idx="14352">
                  <c:v>9.8174794301998389</c:v>
                </c:pt>
                <c:pt idx="14353">
                  <c:v>9.7723722095581103</c:v>
                </c:pt>
                <c:pt idx="14354">
                  <c:v>9.7723722095581067</c:v>
                </c:pt>
                <c:pt idx="14355">
                  <c:v>9.7723722095581067</c:v>
                </c:pt>
                <c:pt idx="14356">
                  <c:v>9.7723722095581085</c:v>
                </c:pt>
                <c:pt idx="14357">
                  <c:v>9.7723722095581085</c:v>
                </c:pt>
                <c:pt idx="14358">
                  <c:v>9.7723722095580996</c:v>
                </c:pt>
                <c:pt idx="14359">
                  <c:v>9.7723722095581085</c:v>
                </c:pt>
                <c:pt idx="14360">
                  <c:v>9.772372209558112</c:v>
                </c:pt>
                <c:pt idx="14361">
                  <c:v>9.7723722095581032</c:v>
                </c:pt>
                <c:pt idx="14362">
                  <c:v>9.7723722095581085</c:v>
                </c:pt>
                <c:pt idx="14363">
                  <c:v>9.7723722095581103</c:v>
                </c:pt>
                <c:pt idx="14364">
                  <c:v>9.7723722095581032</c:v>
                </c:pt>
                <c:pt idx="14365">
                  <c:v>9.7723722095581103</c:v>
                </c:pt>
                <c:pt idx="14366">
                  <c:v>9.7723722095581014</c:v>
                </c:pt>
                <c:pt idx="14367">
                  <c:v>9.7723722095581085</c:v>
                </c:pt>
                <c:pt idx="14368">
                  <c:v>9.7723722095581049</c:v>
                </c:pt>
                <c:pt idx="14369">
                  <c:v>9.7723722095581032</c:v>
                </c:pt>
                <c:pt idx="14370">
                  <c:v>9.7723722095581103</c:v>
                </c:pt>
                <c:pt idx="14371">
                  <c:v>9.7723722095581067</c:v>
                </c:pt>
                <c:pt idx="14372">
                  <c:v>9.7723722095581103</c:v>
                </c:pt>
                <c:pt idx="14373">
                  <c:v>9.7723722095581085</c:v>
                </c:pt>
                <c:pt idx="14374">
                  <c:v>9.7723722095581067</c:v>
                </c:pt>
                <c:pt idx="14375">
                  <c:v>9.772372209558112</c:v>
                </c:pt>
                <c:pt idx="14376">
                  <c:v>9.7723722095581103</c:v>
                </c:pt>
                <c:pt idx="14377">
                  <c:v>9.772372209558112</c:v>
                </c:pt>
                <c:pt idx="14378">
                  <c:v>9.7723722095581014</c:v>
                </c:pt>
                <c:pt idx="14379">
                  <c:v>9.7723722095581103</c:v>
                </c:pt>
                <c:pt idx="14380">
                  <c:v>9.7723722095581067</c:v>
                </c:pt>
                <c:pt idx="14381">
                  <c:v>9.772372209558112</c:v>
                </c:pt>
                <c:pt idx="14382">
                  <c:v>9.7723722095581067</c:v>
                </c:pt>
                <c:pt idx="14383">
                  <c:v>9.7723722095581067</c:v>
                </c:pt>
                <c:pt idx="14384">
                  <c:v>9.7723722095581103</c:v>
                </c:pt>
                <c:pt idx="14385">
                  <c:v>9.7723722095581067</c:v>
                </c:pt>
                <c:pt idx="14386">
                  <c:v>9.7723722095581067</c:v>
                </c:pt>
                <c:pt idx="14387">
                  <c:v>9.7723722095581085</c:v>
                </c:pt>
                <c:pt idx="14388">
                  <c:v>9.7723722095581049</c:v>
                </c:pt>
                <c:pt idx="14389">
                  <c:v>9.7723722095581067</c:v>
                </c:pt>
                <c:pt idx="14390">
                  <c:v>9.7723722095581067</c:v>
                </c:pt>
                <c:pt idx="14391">
                  <c:v>9.7723722095581067</c:v>
                </c:pt>
                <c:pt idx="14392">
                  <c:v>9.7723722095581085</c:v>
                </c:pt>
                <c:pt idx="14393">
                  <c:v>9.7723722095581049</c:v>
                </c:pt>
                <c:pt idx="14394">
                  <c:v>9.7723722095581032</c:v>
                </c:pt>
                <c:pt idx="14395">
                  <c:v>9.7723722095581085</c:v>
                </c:pt>
                <c:pt idx="14396">
                  <c:v>9.7723722095581085</c:v>
                </c:pt>
                <c:pt idx="14397">
                  <c:v>9.7723722095581067</c:v>
                </c:pt>
                <c:pt idx="14398">
                  <c:v>9.7723722095581067</c:v>
                </c:pt>
                <c:pt idx="14399">
                  <c:v>9.7723722095581103</c:v>
                </c:pt>
                <c:pt idx="14400">
                  <c:v>9.7274722377696481</c:v>
                </c:pt>
                <c:pt idx="14401">
                  <c:v>9.7274722377696499</c:v>
                </c:pt>
                <c:pt idx="14402">
                  <c:v>9.7274722377696534</c:v>
                </c:pt>
                <c:pt idx="14403">
                  <c:v>9.7274722377696516</c:v>
                </c:pt>
                <c:pt idx="14404">
                  <c:v>9.7274722377696499</c:v>
                </c:pt>
                <c:pt idx="14405">
                  <c:v>9.7274722377696481</c:v>
                </c:pt>
                <c:pt idx="14406">
                  <c:v>9.7274722377696587</c:v>
                </c:pt>
                <c:pt idx="14407">
                  <c:v>9.7274722377696534</c:v>
                </c:pt>
                <c:pt idx="14408">
                  <c:v>9.727472237769657</c:v>
                </c:pt>
                <c:pt idx="14409">
                  <c:v>9.7274722377696552</c:v>
                </c:pt>
                <c:pt idx="14410">
                  <c:v>9.7274722377696445</c:v>
                </c:pt>
                <c:pt idx="14411">
                  <c:v>9.7274722377696481</c:v>
                </c:pt>
                <c:pt idx="14412">
                  <c:v>9.7274722377696623</c:v>
                </c:pt>
                <c:pt idx="14413">
                  <c:v>9.7274722377696534</c:v>
                </c:pt>
                <c:pt idx="14414">
                  <c:v>9.7274722377696463</c:v>
                </c:pt>
                <c:pt idx="14415">
                  <c:v>9.7274722377696463</c:v>
                </c:pt>
                <c:pt idx="14416">
                  <c:v>9.727472237769657</c:v>
                </c:pt>
                <c:pt idx="14417">
                  <c:v>9.727472237769657</c:v>
                </c:pt>
                <c:pt idx="14418">
                  <c:v>9.7274722377696481</c:v>
                </c:pt>
                <c:pt idx="14419">
                  <c:v>9.7274722377696516</c:v>
                </c:pt>
                <c:pt idx="14420">
                  <c:v>9.7274722377696552</c:v>
                </c:pt>
                <c:pt idx="14421">
                  <c:v>9.7274722377696499</c:v>
                </c:pt>
                <c:pt idx="14422">
                  <c:v>9.7274722377696587</c:v>
                </c:pt>
                <c:pt idx="14423">
                  <c:v>9.7274722377696516</c:v>
                </c:pt>
                <c:pt idx="14424">
                  <c:v>9.7274722377696516</c:v>
                </c:pt>
                <c:pt idx="14425">
                  <c:v>9.7274722377696481</c:v>
                </c:pt>
                <c:pt idx="14426">
                  <c:v>9.7274722377696534</c:v>
                </c:pt>
                <c:pt idx="14427">
                  <c:v>9.7274722377696534</c:v>
                </c:pt>
                <c:pt idx="14428">
                  <c:v>9.7274722377696463</c:v>
                </c:pt>
                <c:pt idx="14429">
                  <c:v>9.7274722377696481</c:v>
                </c:pt>
                <c:pt idx="14430">
                  <c:v>9.7274722377696481</c:v>
                </c:pt>
                <c:pt idx="14431">
                  <c:v>9.7274722377696463</c:v>
                </c:pt>
                <c:pt idx="14432">
                  <c:v>9.7274722377696552</c:v>
                </c:pt>
                <c:pt idx="14433">
                  <c:v>9.7274722377696587</c:v>
                </c:pt>
                <c:pt idx="14434">
                  <c:v>9.6827785626124925</c:v>
                </c:pt>
                <c:pt idx="14435">
                  <c:v>9.6827785626124978</c:v>
                </c:pt>
                <c:pt idx="14436">
                  <c:v>9.6827785626124907</c:v>
                </c:pt>
                <c:pt idx="14437">
                  <c:v>9.6827785626124925</c:v>
                </c:pt>
                <c:pt idx="14438">
                  <c:v>9.682778562612496</c:v>
                </c:pt>
                <c:pt idx="14439">
                  <c:v>9.682778562612496</c:v>
                </c:pt>
                <c:pt idx="14440">
                  <c:v>9.682778562612496</c:v>
                </c:pt>
                <c:pt idx="14441">
                  <c:v>9.6827785626124889</c:v>
                </c:pt>
                <c:pt idx="14442">
                  <c:v>9.6827785626124871</c:v>
                </c:pt>
                <c:pt idx="14443">
                  <c:v>9.6827785626124943</c:v>
                </c:pt>
                <c:pt idx="14444">
                  <c:v>9.6827785626124943</c:v>
                </c:pt>
                <c:pt idx="14445">
                  <c:v>9.6827785626124925</c:v>
                </c:pt>
                <c:pt idx="14446">
                  <c:v>9.6827785626124943</c:v>
                </c:pt>
                <c:pt idx="14447">
                  <c:v>9.6827785626124907</c:v>
                </c:pt>
                <c:pt idx="14448">
                  <c:v>9.6827785626124943</c:v>
                </c:pt>
                <c:pt idx="14449">
                  <c:v>9.682778562612496</c:v>
                </c:pt>
                <c:pt idx="14450">
                  <c:v>9.6827785626124907</c:v>
                </c:pt>
                <c:pt idx="14451">
                  <c:v>9.6827785626124978</c:v>
                </c:pt>
                <c:pt idx="14452">
                  <c:v>9.682778562612496</c:v>
                </c:pt>
                <c:pt idx="14453">
                  <c:v>9.682778562612496</c:v>
                </c:pt>
                <c:pt idx="14454">
                  <c:v>9.6827785626124925</c:v>
                </c:pt>
                <c:pt idx="14455">
                  <c:v>9.6827785626124996</c:v>
                </c:pt>
                <c:pt idx="14456">
                  <c:v>9.6827785626124943</c:v>
                </c:pt>
                <c:pt idx="14457">
                  <c:v>9.6827785626124943</c:v>
                </c:pt>
                <c:pt idx="14458">
                  <c:v>9.6827785626124889</c:v>
                </c:pt>
                <c:pt idx="14459">
                  <c:v>9.6827785626124978</c:v>
                </c:pt>
                <c:pt idx="14460">
                  <c:v>9.6827785626124871</c:v>
                </c:pt>
                <c:pt idx="14461">
                  <c:v>9.6827785626124943</c:v>
                </c:pt>
                <c:pt idx="14462">
                  <c:v>9.682778562612496</c:v>
                </c:pt>
                <c:pt idx="14463">
                  <c:v>9.6827785626124996</c:v>
                </c:pt>
                <c:pt idx="14464">
                  <c:v>9.6827785626124978</c:v>
                </c:pt>
                <c:pt idx="14465">
                  <c:v>9.6827785626124889</c:v>
                </c:pt>
                <c:pt idx="14466">
                  <c:v>9.6827785626124996</c:v>
                </c:pt>
                <c:pt idx="14467">
                  <c:v>9.682778562612496</c:v>
                </c:pt>
                <c:pt idx="14468">
                  <c:v>9.6827785626124889</c:v>
                </c:pt>
                <c:pt idx="14469">
                  <c:v>9.6382902362397029</c:v>
                </c:pt>
                <c:pt idx="14470">
                  <c:v>9.6382902362396994</c:v>
                </c:pt>
                <c:pt idx="14471">
                  <c:v>9.6382902362396941</c:v>
                </c:pt>
                <c:pt idx="14472">
                  <c:v>9.6382902362397047</c:v>
                </c:pt>
                <c:pt idx="14473">
                  <c:v>9.6382902362397029</c:v>
                </c:pt>
                <c:pt idx="14474">
                  <c:v>9.6382902362396976</c:v>
                </c:pt>
                <c:pt idx="14475">
                  <c:v>9.6382902362396976</c:v>
                </c:pt>
                <c:pt idx="14476">
                  <c:v>9.6382902362396958</c:v>
                </c:pt>
                <c:pt idx="14477">
                  <c:v>9.6382902362397047</c:v>
                </c:pt>
                <c:pt idx="14478">
                  <c:v>9.6382902362396958</c:v>
                </c:pt>
                <c:pt idx="14479">
                  <c:v>9.6382902362397012</c:v>
                </c:pt>
                <c:pt idx="14480">
                  <c:v>9.6382902362397065</c:v>
                </c:pt>
                <c:pt idx="14481">
                  <c:v>9.6382902362396994</c:v>
                </c:pt>
                <c:pt idx="14482">
                  <c:v>9.6382902362397065</c:v>
                </c:pt>
                <c:pt idx="14483">
                  <c:v>9.6382902362396994</c:v>
                </c:pt>
                <c:pt idx="14484">
                  <c:v>9.6382902362396941</c:v>
                </c:pt>
                <c:pt idx="14485">
                  <c:v>9.6382902362396976</c:v>
                </c:pt>
                <c:pt idx="14486">
                  <c:v>9.6382902362397065</c:v>
                </c:pt>
                <c:pt idx="14487">
                  <c:v>9.6382902362397065</c:v>
                </c:pt>
                <c:pt idx="14488">
                  <c:v>9.6382902362396976</c:v>
                </c:pt>
                <c:pt idx="14489">
                  <c:v>9.6382902362396941</c:v>
                </c:pt>
                <c:pt idx="14490">
                  <c:v>9.6382902362396994</c:v>
                </c:pt>
                <c:pt idx="14491">
                  <c:v>9.6382902362397012</c:v>
                </c:pt>
                <c:pt idx="14492">
                  <c:v>9.6382902362397029</c:v>
                </c:pt>
                <c:pt idx="14493">
                  <c:v>9.6382902362396958</c:v>
                </c:pt>
                <c:pt idx="14494">
                  <c:v>9.6382902362396994</c:v>
                </c:pt>
                <c:pt idx="14495">
                  <c:v>9.6382902362396976</c:v>
                </c:pt>
                <c:pt idx="14496">
                  <c:v>9.6382902362397047</c:v>
                </c:pt>
                <c:pt idx="14497">
                  <c:v>9.6382902362397029</c:v>
                </c:pt>
                <c:pt idx="14498">
                  <c:v>9.6382902362397065</c:v>
                </c:pt>
                <c:pt idx="14499">
                  <c:v>9.6382902362396994</c:v>
                </c:pt>
                <c:pt idx="14500">
                  <c:v>9.6382902362396976</c:v>
                </c:pt>
                <c:pt idx="14501">
                  <c:v>9.6382902362396976</c:v>
                </c:pt>
                <c:pt idx="14502">
                  <c:v>9.5940063151593282</c:v>
                </c:pt>
                <c:pt idx="14503">
                  <c:v>9.5940063151593247</c:v>
                </c:pt>
                <c:pt idx="14504">
                  <c:v>9.5940063151593353</c:v>
                </c:pt>
                <c:pt idx="14505">
                  <c:v>9.5940063151593247</c:v>
                </c:pt>
                <c:pt idx="14506">
                  <c:v>9.59400631515933</c:v>
                </c:pt>
                <c:pt idx="14507">
                  <c:v>9.5940063151593211</c:v>
                </c:pt>
                <c:pt idx="14508">
                  <c:v>9.5940063151593264</c:v>
                </c:pt>
                <c:pt idx="14509">
                  <c:v>9.5940063151593264</c:v>
                </c:pt>
                <c:pt idx="14510">
                  <c:v>9.5940063151593247</c:v>
                </c:pt>
                <c:pt idx="14511">
                  <c:v>9.5940063151593353</c:v>
                </c:pt>
                <c:pt idx="14512">
                  <c:v>9.5940063151593282</c:v>
                </c:pt>
                <c:pt idx="14513">
                  <c:v>9.59400631515933</c:v>
                </c:pt>
                <c:pt idx="14514">
                  <c:v>9.5940063151593282</c:v>
                </c:pt>
                <c:pt idx="14515">
                  <c:v>9.5940063151593229</c:v>
                </c:pt>
                <c:pt idx="14516">
                  <c:v>9.5940063151593264</c:v>
                </c:pt>
                <c:pt idx="14517">
                  <c:v>9.5940063151593264</c:v>
                </c:pt>
                <c:pt idx="14518">
                  <c:v>9.5940063151593247</c:v>
                </c:pt>
                <c:pt idx="14519">
                  <c:v>9.5940063151593264</c:v>
                </c:pt>
                <c:pt idx="14520">
                  <c:v>9.5940063151593318</c:v>
                </c:pt>
                <c:pt idx="14521">
                  <c:v>9.5940063151593318</c:v>
                </c:pt>
                <c:pt idx="14522">
                  <c:v>9.5940063151593318</c:v>
                </c:pt>
                <c:pt idx="14523">
                  <c:v>9.5940063151593229</c:v>
                </c:pt>
                <c:pt idx="14524">
                  <c:v>9.5940063151593282</c:v>
                </c:pt>
                <c:pt idx="14525">
                  <c:v>9.5940063151593247</c:v>
                </c:pt>
                <c:pt idx="14526">
                  <c:v>9.5940063151593318</c:v>
                </c:pt>
                <c:pt idx="14527">
                  <c:v>9.5940063151593318</c:v>
                </c:pt>
                <c:pt idx="14528">
                  <c:v>9.5940063151593318</c:v>
                </c:pt>
                <c:pt idx="14529">
                  <c:v>9.5940063151593247</c:v>
                </c:pt>
                <c:pt idx="14530">
                  <c:v>9.5940063151593264</c:v>
                </c:pt>
                <c:pt idx="14531">
                  <c:v>9.5940063151593264</c:v>
                </c:pt>
                <c:pt idx="14532">
                  <c:v>9.5940063151593318</c:v>
                </c:pt>
                <c:pt idx="14533">
                  <c:v>9.5940063151593282</c:v>
                </c:pt>
                <c:pt idx="14534">
                  <c:v>9.59400631515933</c:v>
                </c:pt>
                <c:pt idx="14535">
                  <c:v>9.59400631515933</c:v>
                </c:pt>
                <c:pt idx="14536">
                  <c:v>9.5940063151593318</c:v>
                </c:pt>
                <c:pt idx="14537">
                  <c:v>9.5940063151593282</c:v>
                </c:pt>
                <c:pt idx="14538">
                  <c:v>9.5940063151593318</c:v>
                </c:pt>
                <c:pt idx="14539">
                  <c:v>9.5940063151593193</c:v>
                </c:pt>
                <c:pt idx="14540">
                  <c:v>9.5940063151593264</c:v>
                </c:pt>
                <c:pt idx="14541">
                  <c:v>9.5940063151593282</c:v>
                </c:pt>
                <c:pt idx="14542">
                  <c:v>9.5499258602143602</c:v>
                </c:pt>
                <c:pt idx="14543">
                  <c:v>9.5499258602143584</c:v>
                </c:pt>
                <c:pt idx="14544">
                  <c:v>9.5499258602143531</c:v>
                </c:pt>
                <c:pt idx="14545">
                  <c:v>9.5499258602143549</c:v>
                </c:pt>
                <c:pt idx="14546">
                  <c:v>9.5499258602143495</c:v>
                </c:pt>
                <c:pt idx="14547">
                  <c:v>9.5499258602143584</c:v>
                </c:pt>
                <c:pt idx="14548">
                  <c:v>9.5499258602143602</c:v>
                </c:pt>
                <c:pt idx="14549">
                  <c:v>9.5499258602143566</c:v>
                </c:pt>
                <c:pt idx="14550">
                  <c:v>9.5499258602143566</c:v>
                </c:pt>
                <c:pt idx="14551">
                  <c:v>9.5499258602143531</c:v>
                </c:pt>
                <c:pt idx="14552">
                  <c:v>9.5499258602143602</c:v>
                </c:pt>
                <c:pt idx="14553">
                  <c:v>9.5499258602143602</c:v>
                </c:pt>
                <c:pt idx="14554">
                  <c:v>9.5499258602143549</c:v>
                </c:pt>
                <c:pt idx="14555">
                  <c:v>9.5499258602143655</c:v>
                </c:pt>
                <c:pt idx="14556">
                  <c:v>9.5499258602143549</c:v>
                </c:pt>
                <c:pt idx="14557">
                  <c:v>9.5499258602143566</c:v>
                </c:pt>
                <c:pt idx="14558">
                  <c:v>9.5499258602143566</c:v>
                </c:pt>
                <c:pt idx="14559">
                  <c:v>9.5499258602143584</c:v>
                </c:pt>
                <c:pt idx="14560">
                  <c:v>9.5499258602143531</c:v>
                </c:pt>
                <c:pt idx="14561">
                  <c:v>9.5499258602143549</c:v>
                </c:pt>
                <c:pt idx="14562">
                  <c:v>9.5499258602143602</c:v>
                </c:pt>
                <c:pt idx="14563">
                  <c:v>9.5499258602143566</c:v>
                </c:pt>
                <c:pt idx="14564">
                  <c:v>9.549925860214362</c:v>
                </c:pt>
                <c:pt idx="14565">
                  <c:v>9.5499258602143549</c:v>
                </c:pt>
                <c:pt idx="14566">
                  <c:v>9.5499258602143602</c:v>
                </c:pt>
                <c:pt idx="14567">
                  <c:v>9.5499258602143531</c:v>
                </c:pt>
                <c:pt idx="14568">
                  <c:v>9.5499258602143531</c:v>
                </c:pt>
                <c:pt idx="14569">
                  <c:v>9.5499258602143566</c:v>
                </c:pt>
                <c:pt idx="14570">
                  <c:v>9.549925860214362</c:v>
                </c:pt>
                <c:pt idx="14571">
                  <c:v>9.5499258602143531</c:v>
                </c:pt>
                <c:pt idx="14572">
                  <c:v>9.5499258602143566</c:v>
                </c:pt>
                <c:pt idx="14573">
                  <c:v>9.5499258602143549</c:v>
                </c:pt>
                <c:pt idx="14574">
                  <c:v>9.5499258602143549</c:v>
                </c:pt>
                <c:pt idx="14575">
                  <c:v>9.5499258602143531</c:v>
                </c:pt>
                <c:pt idx="14576">
                  <c:v>9.5499258602143513</c:v>
                </c:pt>
                <c:pt idx="14577">
                  <c:v>9.5499258602143602</c:v>
                </c:pt>
                <c:pt idx="14578">
                  <c:v>9.5499258602143584</c:v>
                </c:pt>
                <c:pt idx="14579">
                  <c:v>9.5499258602143531</c:v>
                </c:pt>
                <c:pt idx="14580">
                  <c:v>9.5499258602143566</c:v>
                </c:pt>
                <c:pt idx="14581">
                  <c:v>9.549925860214362</c:v>
                </c:pt>
                <c:pt idx="14582">
                  <c:v>9.5499258602143602</c:v>
                </c:pt>
                <c:pt idx="14583">
                  <c:v>9.5499258602143637</c:v>
                </c:pt>
                <c:pt idx="14584">
                  <c:v>9.5499258602143566</c:v>
                </c:pt>
                <c:pt idx="14585">
                  <c:v>9.5499258602143549</c:v>
                </c:pt>
                <c:pt idx="14586">
                  <c:v>9.5060479365628154</c:v>
                </c:pt>
                <c:pt idx="14587">
                  <c:v>9.5060479365628154</c:v>
                </c:pt>
                <c:pt idx="14588">
                  <c:v>9.5060479365628083</c:v>
                </c:pt>
                <c:pt idx="14589">
                  <c:v>9.5060479365628137</c:v>
                </c:pt>
                <c:pt idx="14590">
                  <c:v>9.5060479365628172</c:v>
                </c:pt>
                <c:pt idx="14591">
                  <c:v>9.5060479365628225</c:v>
                </c:pt>
                <c:pt idx="14592">
                  <c:v>9.5060479365628083</c:v>
                </c:pt>
                <c:pt idx="14593">
                  <c:v>9.5060479365628154</c:v>
                </c:pt>
                <c:pt idx="14594">
                  <c:v>9.5060479365628101</c:v>
                </c:pt>
                <c:pt idx="14595">
                  <c:v>9.5060479365628137</c:v>
                </c:pt>
                <c:pt idx="14596">
                  <c:v>9.5060479365628101</c:v>
                </c:pt>
                <c:pt idx="14597">
                  <c:v>9.5060479365628119</c:v>
                </c:pt>
                <c:pt idx="14598">
                  <c:v>9.5060479365628137</c:v>
                </c:pt>
                <c:pt idx="14599">
                  <c:v>9.5060479365628119</c:v>
                </c:pt>
                <c:pt idx="14600">
                  <c:v>9.5060479365628154</c:v>
                </c:pt>
                <c:pt idx="14601">
                  <c:v>9.5060479365628101</c:v>
                </c:pt>
                <c:pt idx="14602">
                  <c:v>9.5060479365628101</c:v>
                </c:pt>
                <c:pt idx="14603">
                  <c:v>9.5060479365628172</c:v>
                </c:pt>
                <c:pt idx="14604">
                  <c:v>9.5060479365628101</c:v>
                </c:pt>
                <c:pt idx="14605">
                  <c:v>9.506047936562819</c:v>
                </c:pt>
                <c:pt idx="14606">
                  <c:v>9.5060479365628119</c:v>
                </c:pt>
                <c:pt idx="14607">
                  <c:v>9.5060479365628101</c:v>
                </c:pt>
                <c:pt idx="14608">
                  <c:v>9.5060479365628101</c:v>
                </c:pt>
                <c:pt idx="14609">
                  <c:v>9.5060479365628154</c:v>
                </c:pt>
                <c:pt idx="14610">
                  <c:v>9.5060479365628137</c:v>
                </c:pt>
                <c:pt idx="14611">
                  <c:v>9.5060479365628208</c:v>
                </c:pt>
                <c:pt idx="14612">
                  <c:v>9.506047936562819</c:v>
                </c:pt>
                <c:pt idx="14613">
                  <c:v>9.5060479365628154</c:v>
                </c:pt>
                <c:pt idx="14614">
                  <c:v>9.5060479365628066</c:v>
                </c:pt>
                <c:pt idx="14615">
                  <c:v>9.5060479365628137</c:v>
                </c:pt>
                <c:pt idx="14616">
                  <c:v>9.5060479365628154</c:v>
                </c:pt>
                <c:pt idx="14617">
                  <c:v>9.5060479365628154</c:v>
                </c:pt>
                <c:pt idx="14618">
                  <c:v>9.5060479365628154</c:v>
                </c:pt>
                <c:pt idx="14619">
                  <c:v>9.5060479365628154</c:v>
                </c:pt>
                <c:pt idx="14620">
                  <c:v>9.5060479365628154</c:v>
                </c:pt>
                <c:pt idx="14621">
                  <c:v>9.5060479365628119</c:v>
                </c:pt>
                <c:pt idx="14622">
                  <c:v>9.5060479365628172</c:v>
                </c:pt>
                <c:pt idx="14623">
                  <c:v>9.5060479365628119</c:v>
                </c:pt>
                <c:pt idx="14624">
                  <c:v>9.5060479365628101</c:v>
                </c:pt>
                <c:pt idx="14625">
                  <c:v>9.5060479365628137</c:v>
                </c:pt>
                <c:pt idx="14626">
                  <c:v>9.5060479365628137</c:v>
                </c:pt>
                <c:pt idx="14627">
                  <c:v>9.5060479365628137</c:v>
                </c:pt>
                <c:pt idx="14628">
                  <c:v>9.4623716136579326</c:v>
                </c:pt>
                <c:pt idx="14629">
                  <c:v>9.462371613657929</c:v>
                </c:pt>
                <c:pt idx="14630">
                  <c:v>9.462371613657929</c:v>
                </c:pt>
                <c:pt idx="14631">
                  <c:v>9.4623716136579272</c:v>
                </c:pt>
                <c:pt idx="14632">
                  <c:v>9.4623716136579308</c:v>
                </c:pt>
                <c:pt idx="14633">
                  <c:v>9.4623716136579308</c:v>
                </c:pt>
                <c:pt idx="14634">
                  <c:v>9.4623716136579272</c:v>
                </c:pt>
                <c:pt idx="14635">
                  <c:v>9.462371613657929</c:v>
                </c:pt>
                <c:pt idx="14636">
                  <c:v>9.4623716136579326</c:v>
                </c:pt>
                <c:pt idx="14637">
                  <c:v>9.462371613657929</c:v>
                </c:pt>
                <c:pt idx="14638">
                  <c:v>9.4623716136579237</c:v>
                </c:pt>
                <c:pt idx="14639">
                  <c:v>9.4623716136579272</c:v>
                </c:pt>
                <c:pt idx="14640">
                  <c:v>9.462371613657929</c:v>
                </c:pt>
                <c:pt idx="14641">
                  <c:v>9.462371613657929</c:v>
                </c:pt>
                <c:pt idx="14642">
                  <c:v>9.4623716136579326</c:v>
                </c:pt>
                <c:pt idx="14643">
                  <c:v>9.4623716136579326</c:v>
                </c:pt>
                <c:pt idx="14644">
                  <c:v>9.4623716136579272</c:v>
                </c:pt>
                <c:pt idx="14645">
                  <c:v>9.4623716136579361</c:v>
                </c:pt>
                <c:pt idx="14646">
                  <c:v>9.462371613657929</c:v>
                </c:pt>
                <c:pt idx="14647">
                  <c:v>9.4623716136579255</c:v>
                </c:pt>
                <c:pt idx="14648">
                  <c:v>9.4623716136579237</c:v>
                </c:pt>
                <c:pt idx="14649">
                  <c:v>9.4623716136579326</c:v>
                </c:pt>
                <c:pt idx="14650">
                  <c:v>9.4623716136579272</c:v>
                </c:pt>
                <c:pt idx="14651">
                  <c:v>9.4623716136579343</c:v>
                </c:pt>
                <c:pt idx="14652">
                  <c:v>9.4623716136579255</c:v>
                </c:pt>
                <c:pt idx="14653">
                  <c:v>9.462371613657929</c:v>
                </c:pt>
                <c:pt idx="14654">
                  <c:v>9.4623716136579255</c:v>
                </c:pt>
                <c:pt idx="14655">
                  <c:v>9.4623716136579255</c:v>
                </c:pt>
                <c:pt idx="14656">
                  <c:v>9.4623716136579308</c:v>
                </c:pt>
                <c:pt idx="14657">
                  <c:v>9.462371613657929</c:v>
                </c:pt>
                <c:pt idx="14658">
                  <c:v>9.4623716136579308</c:v>
                </c:pt>
                <c:pt idx="14659">
                  <c:v>9.462371613657929</c:v>
                </c:pt>
                <c:pt idx="14660">
                  <c:v>9.4623716136579308</c:v>
                </c:pt>
                <c:pt idx="14661">
                  <c:v>9.4188959652284083</c:v>
                </c:pt>
                <c:pt idx="14662">
                  <c:v>9.4188959652284137</c:v>
                </c:pt>
                <c:pt idx="14663">
                  <c:v>9.4188959652284119</c:v>
                </c:pt>
                <c:pt idx="14664">
                  <c:v>9.4188959652284137</c:v>
                </c:pt>
                <c:pt idx="14665">
                  <c:v>9.4188959652284154</c:v>
                </c:pt>
                <c:pt idx="14666">
                  <c:v>9.4188959652284172</c:v>
                </c:pt>
                <c:pt idx="14667">
                  <c:v>9.4188959652284172</c:v>
                </c:pt>
                <c:pt idx="14668">
                  <c:v>9.4188959652284101</c:v>
                </c:pt>
                <c:pt idx="14669">
                  <c:v>9.4188959652284119</c:v>
                </c:pt>
                <c:pt idx="14670">
                  <c:v>9.4188959652284137</c:v>
                </c:pt>
                <c:pt idx="14671">
                  <c:v>9.4188959652284137</c:v>
                </c:pt>
                <c:pt idx="14672">
                  <c:v>9.4188959652284154</c:v>
                </c:pt>
                <c:pt idx="14673">
                  <c:v>9.4188959652284154</c:v>
                </c:pt>
                <c:pt idx="14674">
                  <c:v>9.4188959652284101</c:v>
                </c:pt>
                <c:pt idx="14675">
                  <c:v>9.4188959652284137</c:v>
                </c:pt>
                <c:pt idx="14676">
                  <c:v>9.4188959652284119</c:v>
                </c:pt>
                <c:pt idx="14677">
                  <c:v>9.4188959652284137</c:v>
                </c:pt>
                <c:pt idx="14678">
                  <c:v>9.4188959652284101</c:v>
                </c:pt>
                <c:pt idx="14679">
                  <c:v>9.418895965228419</c:v>
                </c:pt>
                <c:pt idx="14680">
                  <c:v>9.4188959652284119</c:v>
                </c:pt>
                <c:pt idx="14681">
                  <c:v>9.4188959652284137</c:v>
                </c:pt>
                <c:pt idx="14682">
                  <c:v>9.4188959652284083</c:v>
                </c:pt>
                <c:pt idx="14683">
                  <c:v>9.4188959652284083</c:v>
                </c:pt>
                <c:pt idx="14684">
                  <c:v>9.4188959652284208</c:v>
                </c:pt>
                <c:pt idx="14685">
                  <c:v>9.4188959652284083</c:v>
                </c:pt>
                <c:pt idx="14686">
                  <c:v>9.4188959652284066</c:v>
                </c:pt>
                <c:pt idx="14687">
                  <c:v>9.4188959652284154</c:v>
                </c:pt>
                <c:pt idx="14688">
                  <c:v>9.4188959652284172</c:v>
                </c:pt>
                <c:pt idx="14689">
                  <c:v>9.4188959652284119</c:v>
                </c:pt>
                <c:pt idx="14690">
                  <c:v>9.4188959652284101</c:v>
                </c:pt>
                <c:pt idx="14691">
                  <c:v>9.4188959652284154</c:v>
                </c:pt>
                <c:pt idx="14692">
                  <c:v>9.4188959652284154</c:v>
                </c:pt>
                <c:pt idx="14693">
                  <c:v>9.4188959652284172</c:v>
                </c:pt>
                <c:pt idx="14694">
                  <c:v>9.4188959652284119</c:v>
                </c:pt>
                <c:pt idx="14695">
                  <c:v>9.4188959652284154</c:v>
                </c:pt>
                <c:pt idx="14696">
                  <c:v>9.4188959652284208</c:v>
                </c:pt>
                <c:pt idx="14697">
                  <c:v>9.4188959652284083</c:v>
                </c:pt>
                <c:pt idx="14698">
                  <c:v>9.4188959652284101</c:v>
                </c:pt>
                <c:pt idx="14699">
                  <c:v>9.4188959652284119</c:v>
                </c:pt>
                <c:pt idx="14700">
                  <c:v>9.4188959652284119</c:v>
                </c:pt>
                <c:pt idx="14701">
                  <c:v>9.3756200692588045</c:v>
                </c:pt>
                <c:pt idx="14702">
                  <c:v>9.3756200692588099</c:v>
                </c:pt>
                <c:pt idx="14703">
                  <c:v>9.375620069258801</c:v>
                </c:pt>
                <c:pt idx="14704">
                  <c:v>9.3756200692588045</c:v>
                </c:pt>
                <c:pt idx="14705">
                  <c:v>9.3756200692588099</c:v>
                </c:pt>
                <c:pt idx="14706">
                  <c:v>9.3756200692588028</c:v>
                </c:pt>
                <c:pt idx="14707">
                  <c:v>9.3756200692588045</c:v>
                </c:pt>
                <c:pt idx="14708">
                  <c:v>9.3756200692588045</c:v>
                </c:pt>
                <c:pt idx="14709">
                  <c:v>9.3756200692588028</c:v>
                </c:pt>
                <c:pt idx="14710">
                  <c:v>9.375620069258801</c:v>
                </c:pt>
                <c:pt idx="14711">
                  <c:v>9.3756200692588028</c:v>
                </c:pt>
                <c:pt idx="14712">
                  <c:v>9.3756200692588063</c:v>
                </c:pt>
                <c:pt idx="14713">
                  <c:v>9.3756200692588063</c:v>
                </c:pt>
                <c:pt idx="14714">
                  <c:v>9.3756200692588045</c:v>
                </c:pt>
                <c:pt idx="14715">
                  <c:v>9.375620069258801</c:v>
                </c:pt>
                <c:pt idx="14716">
                  <c:v>9.3756200692587992</c:v>
                </c:pt>
                <c:pt idx="14717">
                  <c:v>9.3756200692587992</c:v>
                </c:pt>
                <c:pt idx="14718">
                  <c:v>9.3756200692587992</c:v>
                </c:pt>
                <c:pt idx="14719">
                  <c:v>9.3756200692588063</c:v>
                </c:pt>
                <c:pt idx="14720">
                  <c:v>9.3756200692588081</c:v>
                </c:pt>
                <c:pt idx="14721">
                  <c:v>9.3756200692588081</c:v>
                </c:pt>
                <c:pt idx="14722">
                  <c:v>9.3756200692587974</c:v>
                </c:pt>
                <c:pt idx="14723">
                  <c:v>9.3756200692588028</c:v>
                </c:pt>
                <c:pt idx="14724">
                  <c:v>9.3756200692588081</c:v>
                </c:pt>
                <c:pt idx="14725">
                  <c:v>9.3756200692588028</c:v>
                </c:pt>
                <c:pt idx="14726">
                  <c:v>9.3756200692587992</c:v>
                </c:pt>
                <c:pt idx="14727">
                  <c:v>9.375620069258801</c:v>
                </c:pt>
                <c:pt idx="14728">
                  <c:v>9.3756200692588045</c:v>
                </c:pt>
                <c:pt idx="14729">
                  <c:v>9.3756200692588045</c:v>
                </c:pt>
                <c:pt idx="14730">
                  <c:v>9.375620069258801</c:v>
                </c:pt>
                <c:pt idx="14731">
                  <c:v>9.375620069258801</c:v>
                </c:pt>
                <c:pt idx="14732">
                  <c:v>9.3756200692588028</c:v>
                </c:pt>
                <c:pt idx="14733">
                  <c:v>9.3756200692587992</c:v>
                </c:pt>
                <c:pt idx="14734">
                  <c:v>9.3756200692588028</c:v>
                </c:pt>
                <c:pt idx="14735">
                  <c:v>9.3756200692588028</c:v>
                </c:pt>
                <c:pt idx="14736">
                  <c:v>9.3756200692588116</c:v>
                </c:pt>
                <c:pt idx="14737">
                  <c:v>9.3756200692588081</c:v>
                </c:pt>
                <c:pt idx="14738">
                  <c:v>9.3756200692588045</c:v>
                </c:pt>
                <c:pt idx="14739">
                  <c:v>9.3756200692588063</c:v>
                </c:pt>
                <c:pt idx="14740">
                  <c:v>9.3756200692587992</c:v>
                </c:pt>
                <c:pt idx="14741">
                  <c:v>9.3756200692588063</c:v>
                </c:pt>
                <c:pt idx="14742">
                  <c:v>9.3756200692588045</c:v>
                </c:pt>
                <c:pt idx="14743">
                  <c:v>9.3756200692588028</c:v>
                </c:pt>
                <c:pt idx="14744">
                  <c:v>9.3756200692587992</c:v>
                </c:pt>
                <c:pt idx="14745">
                  <c:v>9.332543007969905</c:v>
                </c:pt>
                <c:pt idx="14746">
                  <c:v>9.3325430079699085</c:v>
                </c:pt>
                <c:pt idx="14747">
                  <c:v>9.3325430079699139</c:v>
                </c:pt>
                <c:pt idx="14748">
                  <c:v>9.3325430079699121</c:v>
                </c:pt>
                <c:pt idx="14749">
                  <c:v>9.3325430079699156</c:v>
                </c:pt>
                <c:pt idx="14750">
                  <c:v>9.3325430079699068</c:v>
                </c:pt>
                <c:pt idx="14751">
                  <c:v>9.3325430079699156</c:v>
                </c:pt>
                <c:pt idx="14752">
                  <c:v>9.3325430079699085</c:v>
                </c:pt>
                <c:pt idx="14753">
                  <c:v>9.3325430079699139</c:v>
                </c:pt>
                <c:pt idx="14754">
                  <c:v>9.3325430079699103</c:v>
                </c:pt>
                <c:pt idx="14755">
                  <c:v>9.3325430079699139</c:v>
                </c:pt>
                <c:pt idx="14756">
                  <c:v>9.3325430079699139</c:v>
                </c:pt>
                <c:pt idx="14757">
                  <c:v>9.3325430079699174</c:v>
                </c:pt>
                <c:pt idx="14758">
                  <c:v>9.3325430079699103</c:v>
                </c:pt>
                <c:pt idx="14759">
                  <c:v>9.3325430079699085</c:v>
                </c:pt>
                <c:pt idx="14760">
                  <c:v>9.3325430079699139</c:v>
                </c:pt>
                <c:pt idx="14761">
                  <c:v>9.3325430079699174</c:v>
                </c:pt>
                <c:pt idx="14762">
                  <c:v>9.3325430079699103</c:v>
                </c:pt>
                <c:pt idx="14763">
                  <c:v>9.3325430079699085</c:v>
                </c:pt>
                <c:pt idx="14764">
                  <c:v>9.3325430079699103</c:v>
                </c:pt>
                <c:pt idx="14765">
                  <c:v>9.3325430079699103</c:v>
                </c:pt>
                <c:pt idx="14766">
                  <c:v>9.3325430079699103</c:v>
                </c:pt>
                <c:pt idx="14767">
                  <c:v>9.3325430079699121</c:v>
                </c:pt>
                <c:pt idx="14768">
                  <c:v>9.3325430079699103</c:v>
                </c:pt>
                <c:pt idx="14769">
                  <c:v>9.3325430079699103</c:v>
                </c:pt>
                <c:pt idx="14770">
                  <c:v>9.3325430079699121</c:v>
                </c:pt>
                <c:pt idx="14771">
                  <c:v>9.3325430079699192</c:v>
                </c:pt>
                <c:pt idx="14772">
                  <c:v>9.3325430079699121</c:v>
                </c:pt>
                <c:pt idx="14773">
                  <c:v>9.3325430079699156</c:v>
                </c:pt>
                <c:pt idx="14774">
                  <c:v>9.3325430079699068</c:v>
                </c:pt>
                <c:pt idx="14775">
                  <c:v>9.3325430079699121</c:v>
                </c:pt>
                <c:pt idx="14776">
                  <c:v>9.3325430079699103</c:v>
                </c:pt>
                <c:pt idx="14777">
                  <c:v>9.3325430079699103</c:v>
                </c:pt>
                <c:pt idx="14778">
                  <c:v>9.3325430079699156</c:v>
                </c:pt>
                <c:pt idx="14779">
                  <c:v>9.3325430079699121</c:v>
                </c:pt>
                <c:pt idx="14780">
                  <c:v>9.2896638677993586</c:v>
                </c:pt>
                <c:pt idx="14781">
                  <c:v>9.2896638677993604</c:v>
                </c:pt>
                <c:pt idx="14782">
                  <c:v>9.2896638677993622</c:v>
                </c:pt>
                <c:pt idx="14783">
                  <c:v>9.2896638677993604</c:v>
                </c:pt>
                <c:pt idx="14784">
                  <c:v>9.2896638677993586</c:v>
                </c:pt>
                <c:pt idx="14785">
                  <c:v>9.2896638677993622</c:v>
                </c:pt>
                <c:pt idx="14786">
                  <c:v>9.2896638677993604</c:v>
                </c:pt>
                <c:pt idx="14787">
                  <c:v>9.2896638677993604</c:v>
                </c:pt>
                <c:pt idx="14788">
                  <c:v>9.2896638677993604</c:v>
                </c:pt>
                <c:pt idx="14789">
                  <c:v>9.2896638677993568</c:v>
                </c:pt>
                <c:pt idx="14790">
                  <c:v>9.2896638677993639</c:v>
                </c:pt>
                <c:pt idx="14791">
                  <c:v>9.289663867799355</c:v>
                </c:pt>
                <c:pt idx="14792">
                  <c:v>9.289663867799355</c:v>
                </c:pt>
                <c:pt idx="14793">
                  <c:v>9.289663867799355</c:v>
                </c:pt>
                <c:pt idx="14794">
                  <c:v>9.2896638677993568</c:v>
                </c:pt>
                <c:pt idx="14795">
                  <c:v>9.2896638677993604</c:v>
                </c:pt>
                <c:pt idx="14796">
                  <c:v>9.289663867799355</c:v>
                </c:pt>
                <c:pt idx="14797">
                  <c:v>9.2896638677993568</c:v>
                </c:pt>
                <c:pt idx="14798">
                  <c:v>9.2896638677993604</c:v>
                </c:pt>
                <c:pt idx="14799">
                  <c:v>9.2896638677993639</c:v>
                </c:pt>
                <c:pt idx="14800">
                  <c:v>9.2896638677993586</c:v>
                </c:pt>
                <c:pt idx="14801">
                  <c:v>9.2469817393822211</c:v>
                </c:pt>
                <c:pt idx="14802">
                  <c:v>9.2469817393822282</c:v>
                </c:pt>
                <c:pt idx="14803">
                  <c:v>9.2469817393822265</c:v>
                </c:pt>
                <c:pt idx="14804">
                  <c:v>9.2469817393822193</c:v>
                </c:pt>
                <c:pt idx="14805">
                  <c:v>9.2469817393822176</c:v>
                </c:pt>
                <c:pt idx="14806">
                  <c:v>9.2469817393822229</c:v>
                </c:pt>
                <c:pt idx="14807">
                  <c:v>9.2469817393822265</c:v>
                </c:pt>
                <c:pt idx="14808">
                  <c:v>9.2469817393822193</c:v>
                </c:pt>
                <c:pt idx="14809">
                  <c:v>9.2469817393822193</c:v>
                </c:pt>
                <c:pt idx="14810">
                  <c:v>9.2469817393822265</c:v>
                </c:pt>
                <c:pt idx="14811">
                  <c:v>9.2469817393822211</c:v>
                </c:pt>
                <c:pt idx="14812">
                  <c:v>9.2469817393822176</c:v>
                </c:pt>
                <c:pt idx="14813">
                  <c:v>9.2469817393822265</c:v>
                </c:pt>
                <c:pt idx="14814">
                  <c:v>9.2469817393822211</c:v>
                </c:pt>
                <c:pt idx="14815">
                  <c:v>9.2469817393822282</c:v>
                </c:pt>
                <c:pt idx="14816">
                  <c:v>9.2469817393822229</c:v>
                </c:pt>
                <c:pt idx="14817">
                  <c:v>9.2469817393822176</c:v>
                </c:pt>
                <c:pt idx="14818">
                  <c:v>9.2469817393822193</c:v>
                </c:pt>
                <c:pt idx="14819">
                  <c:v>9.2469817393822229</c:v>
                </c:pt>
                <c:pt idx="14820">
                  <c:v>9.2469817393822211</c:v>
                </c:pt>
                <c:pt idx="14821">
                  <c:v>9.2469817393822265</c:v>
                </c:pt>
                <c:pt idx="14822">
                  <c:v>9.2469817393822265</c:v>
                </c:pt>
                <c:pt idx="14823">
                  <c:v>9.2469817393822193</c:v>
                </c:pt>
                <c:pt idx="14824">
                  <c:v>9.2469817393822229</c:v>
                </c:pt>
                <c:pt idx="14825">
                  <c:v>9.2469817393822229</c:v>
                </c:pt>
                <c:pt idx="14826">
                  <c:v>9.24698173938223</c:v>
                </c:pt>
                <c:pt idx="14827">
                  <c:v>9.2469817393822193</c:v>
                </c:pt>
                <c:pt idx="14828">
                  <c:v>9.2469817393822211</c:v>
                </c:pt>
                <c:pt idx="14829">
                  <c:v>9.2469817393822229</c:v>
                </c:pt>
                <c:pt idx="14830">
                  <c:v>9.2469817393822193</c:v>
                </c:pt>
                <c:pt idx="14831">
                  <c:v>9.2469817393822247</c:v>
                </c:pt>
                <c:pt idx="14832">
                  <c:v>9.2469817393822247</c:v>
                </c:pt>
                <c:pt idx="14833">
                  <c:v>9.2469817393822265</c:v>
                </c:pt>
                <c:pt idx="14834">
                  <c:v>9.2469817393822158</c:v>
                </c:pt>
                <c:pt idx="14835">
                  <c:v>9.2469817393822176</c:v>
                </c:pt>
                <c:pt idx="14836">
                  <c:v>9.2469817393822211</c:v>
                </c:pt>
                <c:pt idx="14837">
                  <c:v>9.2469817393822211</c:v>
                </c:pt>
                <c:pt idx="14838">
                  <c:v>9.2469817393822282</c:v>
                </c:pt>
                <c:pt idx="14839">
                  <c:v>9.2469817393822247</c:v>
                </c:pt>
                <c:pt idx="14840">
                  <c:v>9.2469817393822193</c:v>
                </c:pt>
                <c:pt idx="14841">
                  <c:v>9.2469817393822247</c:v>
                </c:pt>
                <c:pt idx="14842">
                  <c:v>9.2044957175317084</c:v>
                </c:pt>
                <c:pt idx="14843">
                  <c:v>9.2044957175317119</c:v>
                </c:pt>
                <c:pt idx="14844">
                  <c:v>9.2044957175317101</c:v>
                </c:pt>
                <c:pt idx="14845">
                  <c:v>9.2044957175317084</c:v>
                </c:pt>
                <c:pt idx="14846">
                  <c:v>9.2044957175317119</c:v>
                </c:pt>
                <c:pt idx="14847">
                  <c:v>9.2044957175317101</c:v>
                </c:pt>
                <c:pt idx="14848">
                  <c:v>9.2044957175317119</c:v>
                </c:pt>
                <c:pt idx="14849">
                  <c:v>9.2044957175317066</c:v>
                </c:pt>
                <c:pt idx="14850">
                  <c:v>9.2044957175317101</c:v>
                </c:pt>
                <c:pt idx="14851">
                  <c:v>9.2044957175317084</c:v>
                </c:pt>
                <c:pt idx="14852">
                  <c:v>9.2044957175317137</c:v>
                </c:pt>
                <c:pt idx="14853">
                  <c:v>9.2044957175317137</c:v>
                </c:pt>
                <c:pt idx="14854">
                  <c:v>9.2044957175317119</c:v>
                </c:pt>
                <c:pt idx="14855">
                  <c:v>9.2044957175317084</c:v>
                </c:pt>
                <c:pt idx="14856">
                  <c:v>9.2044957175317084</c:v>
                </c:pt>
                <c:pt idx="14857">
                  <c:v>9.2044957175317066</c:v>
                </c:pt>
                <c:pt idx="14858">
                  <c:v>9.2044957175317137</c:v>
                </c:pt>
                <c:pt idx="14859">
                  <c:v>9.2044957175317137</c:v>
                </c:pt>
                <c:pt idx="14860">
                  <c:v>9.2044957175317084</c:v>
                </c:pt>
                <c:pt idx="14861">
                  <c:v>9.2044957175317084</c:v>
                </c:pt>
                <c:pt idx="14862">
                  <c:v>9.2044957175317119</c:v>
                </c:pt>
                <c:pt idx="14863">
                  <c:v>9.2044957175317119</c:v>
                </c:pt>
                <c:pt idx="14864">
                  <c:v>9.2044957175317066</c:v>
                </c:pt>
                <c:pt idx="14865">
                  <c:v>9.204495717531703</c:v>
                </c:pt>
                <c:pt idx="14866">
                  <c:v>9.2044957175317066</c:v>
                </c:pt>
                <c:pt idx="14867">
                  <c:v>9.2044957175317066</c:v>
                </c:pt>
                <c:pt idx="14868">
                  <c:v>9.2044957175317066</c:v>
                </c:pt>
                <c:pt idx="14869">
                  <c:v>9.2044957175317084</c:v>
                </c:pt>
                <c:pt idx="14870">
                  <c:v>9.2044957175317048</c:v>
                </c:pt>
                <c:pt idx="14871">
                  <c:v>9.2044957175317066</c:v>
                </c:pt>
                <c:pt idx="14872">
                  <c:v>9.204495717531719</c:v>
                </c:pt>
                <c:pt idx="14873">
                  <c:v>9.2044957175317101</c:v>
                </c:pt>
                <c:pt idx="14874">
                  <c:v>9.2044957175317101</c:v>
                </c:pt>
                <c:pt idx="14875">
                  <c:v>9.2044957175317066</c:v>
                </c:pt>
                <c:pt idx="14876">
                  <c:v>9.2044957175317048</c:v>
                </c:pt>
                <c:pt idx="14877">
                  <c:v>9.2044957175317066</c:v>
                </c:pt>
                <c:pt idx="14878">
                  <c:v>9.2044957175317101</c:v>
                </c:pt>
                <c:pt idx="14879">
                  <c:v>9.2044957175317101</c:v>
                </c:pt>
                <c:pt idx="14880">
                  <c:v>9.2044957175317084</c:v>
                </c:pt>
                <c:pt idx="14881">
                  <c:v>9.2044957175317137</c:v>
                </c:pt>
                <c:pt idx="14882">
                  <c:v>9.2044957175317172</c:v>
                </c:pt>
                <c:pt idx="14883">
                  <c:v>9.2044957175317119</c:v>
                </c:pt>
                <c:pt idx="14884">
                  <c:v>9.1622049012199938</c:v>
                </c:pt>
                <c:pt idx="14885">
                  <c:v>9.1622049012200026</c:v>
                </c:pt>
                <c:pt idx="14886">
                  <c:v>9.1622049012199955</c:v>
                </c:pt>
                <c:pt idx="14887">
                  <c:v>9.1622049012200009</c:v>
                </c:pt>
                <c:pt idx="14888">
                  <c:v>9.1622049012199973</c:v>
                </c:pt>
                <c:pt idx="14889">
                  <c:v>9.1622049012199991</c:v>
                </c:pt>
                <c:pt idx="14890">
                  <c:v>9.1622049012199955</c:v>
                </c:pt>
                <c:pt idx="14891">
                  <c:v>9.1622049012199955</c:v>
                </c:pt>
                <c:pt idx="14892">
                  <c:v>9.1622049012199902</c:v>
                </c:pt>
                <c:pt idx="14893">
                  <c:v>9.1622049012199955</c:v>
                </c:pt>
                <c:pt idx="14894">
                  <c:v>9.1622049012199938</c:v>
                </c:pt>
                <c:pt idx="14895">
                  <c:v>9.1622049012199991</c:v>
                </c:pt>
                <c:pt idx="14896">
                  <c:v>9.1622049012199955</c:v>
                </c:pt>
                <c:pt idx="14897">
                  <c:v>9.162204901219992</c:v>
                </c:pt>
                <c:pt idx="14898">
                  <c:v>9.1622049012199902</c:v>
                </c:pt>
                <c:pt idx="14899">
                  <c:v>9.1622049012200009</c:v>
                </c:pt>
                <c:pt idx="14900">
                  <c:v>9.1622049012199955</c:v>
                </c:pt>
                <c:pt idx="14901">
                  <c:v>9.1622049012199973</c:v>
                </c:pt>
                <c:pt idx="14902">
                  <c:v>9.1622049012200009</c:v>
                </c:pt>
                <c:pt idx="14903">
                  <c:v>9.1622049012199955</c:v>
                </c:pt>
                <c:pt idx="14904">
                  <c:v>9.1622049012199938</c:v>
                </c:pt>
                <c:pt idx="14905">
                  <c:v>9.1622049012199991</c:v>
                </c:pt>
                <c:pt idx="14906">
                  <c:v>9.1622049012199938</c:v>
                </c:pt>
                <c:pt idx="14907">
                  <c:v>9.1622049012199955</c:v>
                </c:pt>
                <c:pt idx="14908">
                  <c:v>9.162204901219992</c:v>
                </c:pt>
                <c:pt idx="14909">
                  <c:v>9.1622049012199973</c:v>
                </c:pt>
                <c:pt idx="14910">
                  <c:v>9.1622049012199991</c:v>
                </c:pt>
                <c:pt idx="14911">
                  <c:v>9.1622049012199991</c:v>
                </c:pt>
                <c:pt idx="14912">
                  <c:v>9.1622049012199955</c:v>
                </c:pt>
                <c:pt idx="14913">
                  <c:v>9.1201083935590912</c:v>
                </c:pt>
                <c:pt idx="14914">
                  <c:v>9.1201083935591019</c:v>
                </c:pt>
                <c:pt idx="14915">
                  <c:v>9.1201083935590948</c:v>
                </c:pt>
                <c:pt idx="14916">
                  <c:v>9.120108393559093</c:v>
                </c:pt>
                <c:pt idx="14917">
                  <c:v>9.1201083935591036</c:v>
                </c:pt>
                <c:pt idx="14918">
                  <c:v>9.1201083935591001</c:v>
                </c:pt>
                <c:pt idx="14919">
                  <c:v>9.1201083935590912</c:v>
                </c:pt>
                <c:pt idx="14920">
                  <c:v>9.120108393559093</c:v>
                </c:pt>
                <c:pt idx="14921">
                  <c:v>9.120108393559093</c:v>
                </c:pt>
                <c:pt idx="14922">
                  <c:v>9.1201083935591001</c:v>
                </c:pt>
                <c:pt idx="14923">
                  <c:v>9.1201083935591036</c:v>
                </c:pt>
                <c:pt idx="14924">
                  <c:v>9.1201083935591001</c:v>
                </c:pt>
                <c:pt idx="14925">
                  <c:v>9.1201083935591001</c:v>
                </c:pt>
                <c:pt idx="14926">
                  <c:v>9.120108393559093</c:v>
                </c:pt>
                <c:pt idx="14927">
                  <c:v>9.1201083935590912</c:v>
                </c:pt>
                <c:pt idx="14928">
                  <c:v>9.120108393559093</c:v>
                </c:pt>
                <c:pt idx="14929">
                  <c:v>9.1201083935590983</c:v>
                </c:pt>
                <c:pt idx="14930">
                  <c:v>9.120108393559093</c:v>
                </c:pt>
                <c:pt idx="14931">
                  <c:v>9.1201083935591001</c:v>
                </c:pt>
                <c:pt idx="14932">
                  <c:v>9.1201083935590912</c:v>
                </c:pt>
                <c:pt idx="14933">
                  <c:v>9.1201083935591001</c:v>
                </c:pt>
                <c:pt idx="14934">
                  <c:v>9.1201083935590983</c:v>
                </c:pt>
                <c:pt idx="14935">
                  <c:v>9.1201083935591001</c:v>
                </c:pt>
                <c:pt idx="14936">
                  <c:v>9.1201083935591001</c:v>
                </c:pt>
                <c:pt idx="14937">
                  <c:v>9.1201083935591036</c:v>
                </c:pt>
                <c:pt idx="14938">
                  <c:v>9.1201083935590965</c:v>
                </c:pt>
                <c:pt idx="14939">
                  <c:v>9.1201083935590948</c:v>
                </c:pt>
                <c:pt idx="14940">
                  <c:v>9.1201083935590965</c:v>
                </c:pt>
                <c:pt idx="14941">
                  <c:v>9.1201083935590948</c:v>
                </c:pt>
                <c:pt idx="14942">
                  <c:v>9.1201083935590948</c:v>
                </c:pt>
                <c:pt idx="14943">
                  <c:v>9.1201083935590965</c:v>
                </c:pt>
                <c:pt idx="14944">
                  <c:v>9.1201083935590948</c:v>
                </c:pt>
                <c:pt idx="14945">
                  <c:v>9.1201083935590965</c:v>
                </c:pt>
                <c:pt idx="14946">
                  <c:v>9.1201083935590983</c:v>
                </c:pt>
                <c:pt idx="14947">
                  <c:v>9.0782053017818534</c:v>
                </c:pt>
                <c:pt idx="14948">
                  <c:v>9.0782053017818551</c:v>
                </c:pt>
                <c:pt idx="14949">
                  <c:v>9.0782053017818569</c:v>
                </c:pt>
                <c:pt idx="14950">
                  <c:v>9.0782053017818551</c:v>
                </c:pt>
                <c:pt idx="14951">
                  <c:v>9.0782053017818551</c:v>
                </c:pt>
                <c:pt idx="14952">
                  <c:v>9.0782053017818569</c:v>
                </c:pt>
                <c:pt idx="14953">
                  <c:v>9.0782053017818569</c:v>
                </c:pt>
                <c:pt idx="14954">
                  <c:v>9.0782053017818534</c:v>
                </c:pt>
                <c:pt idx="14955">
                  <c:v>9.0782053017818551</c:v>
                </c:pt>
                <c:pt idx="14956">
                  <c:v>9.0782053017818551</c:v>
                </c:pt>
                <c:pt idx="14957">
                  <c:v>9.0782053017818534</c:v>
                </c:pt>
                <c:pt idx="14958">
                  <c:v>9.0782053017818622</c:v>
                </c:pt>
                <c:pt idx="14959">
                  <c:v>9.0782053017818534</c:v>
                </c:pt>
                <c:pt idx="14960">
                  <c:v>9.0782053017818622</c:v>
                </c:pt>
                <c:pt idx="14961">
                  <c:v>9.0782053017818569</c:v>
                </c:pt>
                <c:pt idx="14962">
                  <c:v>9.0782053017818569</c:v>
                </c:pt>
                <c:pt idx="14963">
                  <c:v>9.0782053017818516</c:v>
                </c:pt>
                <c:pt idx="14964">
                  <c:v>9.0782053017818605</c:v>
                </c:pt>
                <c:pt idx="14965">
                  <c:v>9.0782053017818551</c:v>
                </c:pt>
                <c:pt idx="14966">
                  <c:v>9.0782053017818569</c:v>
                </c:pt>
                <c:pt idx="14967">
                  <c:v>9.0782053017818516</c:v>
                </c:pt>
                <c:pt idx="14968">
                  <c:v>9.0782053017818551</c:v>
                </c:pt>
                <c:pt idx="14969">
                  <c:v>9.0782053017818605</c:v>
                </c:pt>
                <c:pt idx="14970">
                  <c:v>9.0782053017818569</c:v>
                </c:pt>
                <c:pt idx="14971">
                  <c:v>9.0782053017818569</c:v>
                </c:pt>
                <c:pt idx="14972">
                  <c:v>9.0782053017818534</c:v>
                </c:pt>
                <c:pt idx="14973">
                  <c:v>9.0782053017818551</c:v>
                </c:pt>
                <c:pt idx="14974">
                  <c:v>9.0782053017818569</c:v>
                </c:pt>
                <c:pt idx="14975">
                  <c:v>9.0782053017818605</c:v>
                </c:pt>
                <c:pt idx="14976">
                  <c:v>9.0364947372230162</c:v>
                </c:pt>
                <c:pt idx="14977">
                  <c:v>9.0364947372230144</c:v>
                </c:pt>
                <c:pt idx="14978">
                  <c:v>9.0364947372230109</c:v>
                </c:pt>
                <c:pt idx="14979">
                  <c:v>9.036494737223018</c:v>
                </c:pt>
                <c:pt idx="14980">
                  <c:v>9.0364947372230198</c:v>
                </c:pt>
                <c:pt idx="14981">
                  <c:v>9.036494737223018</c:v>
                </c:pt>
                <c:pt idx="14982">
                  <c:v>9.036494737223018</c:v>
                </c:pt>
                <c:pt idx="14983">
                  <c:v>9.0364947372230144</c:v>
                </c:pt>
                <c:pt idx="14984">
                  <c:v>9.0364947372230162</c:v>
                </c:pt>
                <c:pt idx="14985">
                  <c:v>9.0364947372230127</c:v>
                </c:pt>
                <c:pt idx="14986">
                  <c:v>9.0364947372230144</c:v>
                </c:pt>
                <c:pt idx="14987">
                  <c:v>9.036494737223018</c:v>
                </c:pt>
                <c:pt idx="14988">
                  <c:v>9.0364947372230127</c:v>
                </c:pt>
                <c:pt idx="14989">
                  <c:v>9.0364947372230144</c:v>
                </c:pt>
                <c:pt idx="14990">
                  <c:v>9.036494737223018</c:v>
                </c:pt>
                <c:pt idx="14991">
                  <c:v>9.0364947372230162</c:v>
                </c:pt>
                <c:pt idx="14992">
                  <c:v>9.0364947372230162</c:v>
                </c:pt>
                <c:pt idx="14993">
                  <c:v>9.036494737223018</c:v>
                </c:pt>
                <c:pt idx="14994">
                  <c:v>9.0364947372230073</c:v>
                </c:pt>
                <c:pt idx="14995">
                  <c:v>9.0364947372230144</c:v>
                </c:pt>
                <c:pt idx="14996">
                  <c:v>9.0364947372230109</c:v>
                </c:pt>
                <c:pt idx="14997">
                  <c:v>9.0364947372230109</c:v>
                </c:pt>
                <c:pt idx="14998">
                  <c:v>9.0364947372230162</c:v>
                </c:pt>
                <c:pt idx="14999">
                  <c:v>9.0364947372230215</c:v>
                </c:pt>
                <c:pt idx="15000">
                  <c:v>9.0364947372230127</c:v>
                </c:pt>
                <c:pt idx="15001">
                  <c:v>9.0364947372230127</c:v>
                </c:pt>
                <c:pt idx="15002">
                  <c:v>9.0364947372230233</c:v>
                </c:pt>
                <c:pt idx="15003">
                  <c:v>9.0364947372230144</c:v>
                </c:pt>
                <c:pt idx="15004">
                  <c:v>9.0364947372230144</c:v>
                </c:pt>
                <c:pt idx="15005">
                  <c:v>9.0364947372230162</c:v>
                </c:pt>
                <c:pt idx="15006">
                  <c:v>8.9949758153003501</c:v>
                </c:pt>
                <c:pt idx="15007">
                  <c:v>8.9949758153003554</c:v>
                </c:pt>
                <c:pt idx="15008">
                  <c:v>8.9949758153003518</c:v>
                </c:pt>
                <c:pt idx="15009">
                  <c:v>8.9949758153003518</c:v>
                </c:pt>
                <c:pt idx="15010">
                  <c:v>8.9949758153003536</c:v>
                </c:pt>
                <c:pt idx="15011">
                  <c:v>8.9949758153003536</c:v>
                </c:pt>
                <c:pt idx="15012">
                  <c:v>8.9949758153003589</c:v>
                </c:pt>
                <c:pt idx="15013">
                  <c:v>8.9949758153003501</c:v>
                </c:pt>
                <c:pt idx="15014">
                  <c:v>8.9949758153003483</c:v>
                </c:pt>
                <c:pt idx="15015">
                  <c:v>8.9949758153003483</c:v>
                </c:pt>
                <c:pt idx="15016">
                  <c:v>8.9949758153003483</c:v>
                </c:pt>
                <c:pt idx="15017">
                  <c:v>8.9949758153003572</c:v>
                </c:pt>
                <c:pt idx="15018">
                  <c:v>8.9949758153003483</c:v>
                </c:pt>
                <c:pt idx="15019">
                  <c:v>8.9949758153003536</c:v>
                </c:pt>
                <c:pt idx="15020">
                  <c:v>8.9949758153003536</c:v>
                </c:pt>
                <c:pt idx="15021">
                  <c:v>8.9949758153003518</c:v>
                </c:pt>
                <c:pt idx="15022">
                  <c:v>8.9949758153003589</c:v>
                </c:pt>
                <c:pt idx="15023">
                  <c:v>8.9949758153003536</c:v>
                </c:pt>
                <c:pt idx="15024">
                  <c:v>8.9949758153003536</c:v>
                </c:pt>
                <c:pt idx="15025">
                  <c:v>8.9949758153003501</c:v>
                </c:pt>
                <c:pt idx="15026">
                  <c:v>8.9949758153003518</c:v>
                </c:pt>
                <c:pt idx="15027">
                  <c:v>8.9949758153003501</c:v>
                </c:pt>
                <c:pt idx="15028">
                  <c:v>8.9949758153003501</c:v>
                </c:pt>
                <c:pt idx="15029">
                  <c:v>8.9949758153003572</c:v>
                </c:pt>
                <c:pt idx="15030">
                  <c:v>8.9949758153003518</c:v>
                </c:pt>
                <c:pt idx="15031">
                  <c:v>8.9949758153003501</c:v>
                </c:pt>
                <c:pt idx="15032">
                  <c:v>8.9949758153003536</c:v>
                </c:pt>
                <c:pt idx="15033">
                  <c:v>8.9949758153003518</c:v>
                </c:pt>
                <c:pt idx="15034">
                  <c:v>8.9949758153003536</c:v>
                </c:pt>
                <c:pt idx="15035">
                  <c:v>8.9536476554959386</c:v>
                </c:pt>
                <c:pt idx="15036">
                  <c:v>8.9536476554959403</c:v>
                </c:pt>
                <c:pt idx="15037">
                  <c:v>8.9536476554959403</c:v>
                </c:pt>
                <c:pt idx="15038">
                  <c:v>8.9536476554959421</c:v>
                </c:pt>
                <c:pt idx="15039">
                  <c:v>8.9536476554959403</c:v>
                </c:pt>
                <c:pt idx="15040">
                  <c:v>8.9536476554959421</c:v>
                </c:pt>
                <c:pt idx="15041">
                  <c:v>8.9536476554959421</c:v>
                </c:pt>
                <c:pt idx="15042">
                  <c:v>8.9536476554959403</c:v>
                </c:pt>
                <c:pt idx="15043">
                  <c:v>8.9536476554959403</c:v>
                </c:pt>
                <c:pt idx="15044">
                  <c:v>8.9536476554959421</c:v>
                </c:pt>
                <c:pt idx="15045">
                  <c:v>8.9536476554959403</c:v>
                </c:pt>
                <c:pt idx="15046">
                  <c:v>8.9536476554959403</c:v>
                </c:pt>
                <c:pt idx="15047">
                  <c:v>8.9536476554959403</c:v>
                </c:pt>
                <c:pt idx="15048">
                  <c:v>8.9536476554959439</c:v>
                </c:pt>
                <c:pt idx="15049">
                  <c:v>8.9536476554959386</c:v>
                </c:pt>
                <c:pt idx="15050">
                  <c:v>8.9536476554959439</c:v>
                </c:pt>
                <c:pt idx="15051">
                  <c:v>8.9536476554959403</c:v>
                </c:pt>
                <c:pt idx="15052">
                  <c:v>8.9536476554959421</c:v>
                </c:pt>
                <c:pt idx="15053">
                  <c:v>8.9536476554959421</c:v>
                </c:pt>
                <c:pt idx="15054">
                  <c:v>8.9536476554959439</c:v>
                </c:pt>
                <c:pt idx="15055">
                  <c:v>8.9536476554959403</c:v>
                </c:pt>
                <c:pt idx="15056">
                  <c:v>8.9536476554959457</c:v>
                </c:pt>
                <c:pt idx="15057">
                  <c:v>8.9536476554959403</c:v>
                </c:pt>
                <c:pt idx="15058">
                  <c:v>8.9125093813374576</c:v>
                </c:pt>
                <c:pt idx="15059">
                  <c:v>8.9125093813374523</c:v>
                </c:pt>
                <c:pt idx="15060">
                  <c:v>8.9125093813374541</c:v>
                </c:pt>
                <c:pt idx="15061">
                  <c:v>8.9125093813374576</c:v>
                </c:pt>
                <c:pt idx="15062">
                  <c:v>8.9125093813374523</c:v>
                </c:pt>
                <c:pt idx="15063">
                  <c:v>8.9125093813374487</c:v>
                </c:pt>
                <c:pt idx="15064">
                  <c:v>8.912509381337447</c:v>
                </c:pt>
                <c:pt idx="15065">
                  <c:v>8.9125093813374558</c:v>
                </c:pt>
                <c:pt idx="15066">
                  <c:v>8.9125093813374505</c:v>
                </c:pt>
                <c:pt idx="15067">
                  <c:v>8.9125093813374505</c:v>
                </c:pt>
                <c:pt idx="15068">
                  <c:v>8.9125093813374487</c:v>
                </c:pt>
                <c:pt idx="15069">
                  <c:v>8.9125093813374505</c:v>
                </c:pt>
                <c:pt idx="15070">
                  <c:v>8.9125093813374523</c:v>
                </c:pt>
                <c:pt idx="15071">
                  <c:v>8.9125093813374487</c:v>
                </c:pt>
                <c:pt idx="15072">
                  <c:v>8.9125093813374505</c:v>
                </c:pt>
                <c:pt idx="15073">
                  <c:v>8.9125093813374505</c:v>
                </c:pt>
                <c:pt idx="15074">
                  <c:v>8.912509381337447</c:v>
                </c:pt>
                <c:pt idx="15075">
                  <c:v>8.9125093813374505</c:v>
                </c:pt>
                <c:pt idx="15076">
                  <c:v>8.9125093813374523</c:v>
                </c:pt>
                <c:pt idx="15077">
                  <c:v>8.912509381337447</c:v>
                </c:pt>
                <c:pt idx="15078">
                  <c:v>8.912509381337447</c:v>
                </c:pt>
                <c:pt idx="15079">
                  <c:v>8.9125093813374505</c:v>
                </c:pt>
                <c:pt idx="15080">
                  <c:v>8.9125093813374541</c:v>
                </c:pt>
                <c:pt idx="15081">
                  <c:v>8.9125093813374505</c:v>
                </c:pt>
                <c:pt idx="15082">
                  <c:v>8.9125093813374505</c:v>
                </c:pt>
                <c:pt idx="15083">
                  <c:v>8.9125093813374505</c:v>
                </c:pt>
                <c:pt idx="15084">
                  <c:v>8.9125093813374505</c:v>
                </c:pt>
                <c:pt idx="15085">
                  <c:v>8.9125093813374505</c:v>
                </c:pt>
                <c:pt idx="15086">
                  <c:v>8.9125093813374505</c:v>
                </c:pt>
                <c:pt idx="15087">
                  <c:v>8.9125093813374505</c:v>
                </c:pt>
                <c:pt idx="15088">
                  <c:v>8.9125093813374487</c:v>
                </c:pt>
                <c:pt idx="15089">
                  <c:v>8.912509381337447</c:v>
                </c:pt>
                <c:pt idx="15090">
                  <c:v>8.8715601203796055</c:v>
                </c:pt>
                <c:pt idx="15091">
                  <c:v>8.8715601203796055</c:v>
                </c:pt>
                <c:pt idx="15092">
                  <c:v>8.871560120379602</c:v>
                </c:pt>
                <c:pt idx="15093">
                  <c:v>8.8715601203796037</c:v>
                </c:pt>
                <c:pt idx="15094">
                  <c:v>8.8715601203796055</c:v>
                </c:pt>
                <c:pt idx="15095">
                  <c:v>8.8715601203796073</c:v>
                </c:pt>
                <c:pt idx="15096">
                  <c:v>8.8715601203796055</c:v>
                </c:pt>
                <c:pt idx="15097">
                  <c:v>8.8715601203796073</c:v>
                </c:pt>
                <c:pt idx="15098">
                  <c:v>8.8715601203796091</c:v>
                </c:pt>
                <c:pt idx="15099">
                  <c:v>8.8715601203796037</c:v>
                </c:pt>
                <c:pt idx="15100">
                  <c:v>8.8715601203796055</c:v>
                </c:pt>
                <c:pt idx="15101">
                  <c:v>8.8715601203796108</c:v>
                </c:pt>
                <c:pt idx="15102">
                  <c:v>8.8715601203796055</c:v>
                </c:pt>
                <c:pt idx="15103">
                  <c:v>8.8715601203796037</c:v>
                </c:pt>
                <c:pt idx="15104">
                  <c:v>8.8715601203796091</c:v>
                </c:pt>
                <c:pt idx="15105">
                  <c:v>8.8715601203796037</c:v>
                </c:pt>
                <c:pt idx="15106">
                  <c:v>8.8715601203796037</c:v>
                </c:pt>
                <c:pt idx="15107">
                  <c:v>8.8715601203796055</c:v>
                </c:pt>
                <c:pt idx="15108">
                  <c:v>8.8715601203796002</c:v>
                </c:pt>
                <c:pt idx="15109">
                  <c:v>8.8715601203796073</c:v>
                </c:pt>
                <c:pt idx="15110">
                  <c:v>8.8715601203796091</c:v>
                </c:pt>
                <c:pt idx="15111">
                  <c:v>8.8715601203796091</c:v>
                </c:pt>
                <c:pt idx="15112">
                  <c:v>8.8715601203796037</c:v>
                </c:pt>
                <c:pt idx="15113">
                  <c:v>8.8715601203796073</c:v>
                </c:pt>
                <c:pt idx="15114">
                  <c:v>8.8715601203796126</c:v>
                </c:pt>
                <c:pt idx="15115">
                  <c:v>8.8715601203796091</c:v>
                </c:pt>
                <c:pt idx="15116">
                  <c:v>8.8715601203796055</c:v>
                </c:pt>
                <c:pt idx="15117">
                  <c:v>8.8715601203796091</c:v>
                </c:pt>
                <c:pt idx="15118">
                  <c:v>8.871560120379602</c:v>
                </c:pt>
                <c:pt idx="15119">
                  <c:v>8.8715601203796108</c:v>
                </c:pt>
                <c:pt idx="15120">
                  <c:v>8.8715601203796055</c:v>
                </c:pt>
                <c:pt idx="15121">
                  <c:v>8.8715601203796037</c:v>
                </c:pt>
                <c:pt idx="15122">
                  <c:v>8.8715601203796055</c:v>
                </c:pt>
                <c:pt idx="15123">
                  <c:v>8.8307990041856215</c:v>
                </c:pt>
                <c:pt idx="15124">
                  <c:v>8.8307990041856268</c:v>
                </c:pt>
                <c:pt idx="15125">
                  <c:v>8.8307990041856304</c:v>
                </c:pt>
                <c:pt idx="15126">
                  <c:v>8.8307990041856215</c:v>
                </c:pt>
                <c:pt idx="15127">
                  <c:v>8.830799004185625</c:v>
                </c:pt>
                <c:pt idx="15128">
                  <c:v>8.8307990041856232</c:v>
                </c:pt>
                <c:pt idx="15129">
                  <c:v>8.830799004185625</c:v>
                </c:pt>
                <c:pt idx="15130">
                  <c:v>8.830799004185625</c:v>
                </c:pt>
                <c:pt idx="15131">
                  <c:v>8.8307990041856215</c:v>
                </c:pt>
                <c:pt idx="15132">
                  <c:v>8.8307990041856197</c:v>
                </c:pt>
                <c:pt idx="15133">
                  <c:v>8.8307990041856232</c:v>
                </c:pt>
                <c:pt idx="15134">
                  <c:v>8.830799004185625</c:v>
                </c:pt>
                <c:pt idx="15135">
                  <c:v>8.830799004185625</c:v>
                </c:pt>
                <c:pt idx="15136">
                  <c:v>8.8307990041856268</c:v>
                </c:pt>
                <c:pt idx="15137">
                  <c:v>8.830799004185625</c:v>
                </c:pt>
                <c:pt idx="15138">
                  <c:v>8.8307990041856215</c:v>
                </c:pt>
                <c:pt idx="15139">
                  <c:v>8.8307990041856286</c:v>
                </c:pt>
                <c:pt idx="15140">
                  <c:v>8.830799004185625</c:v>
                </c:pt>
                <c:pt idx="15141">
                  <c:v>8.8307990041856321</c:v>
                </c:pt>
                <c:pt idx="15142">
                  <c:v>8.830799004185625</c:v>
                </c:pt>
                <c:pt idx="15143">
                  <c:v>8.830799004185625</c:v>
                </c:pt>
                <c:pt idx="15144">
                  <c:v>8.8307990041856215</c:v>
                </c:pt>
                <c:pt idx="15145">
                  <c:v>8.8307990041856304</c:v>
                </c:pt>
                <c:pt idx="15146">
                  <c:v>8.8307990041856215</c:v>
                </c:pt>
                <c:pt idx="15147">
                  <c:v>8.8307990041856286</c:v>
                </c:pt>
                <c:pt idx="15148">
                  <c:v>8.8307990041856268</c:v>
                </c:pt>
                <c:pt idx="15149">
                  <c:v>8.8307990041856268</c:v>
                </c:pt>
                <c:pt idx="15150">
                  <c:v>8.7902251683088419</c:v>
                </c:pt>
                <c:pt idx="15151">
                  <c:v>8.7902251683088419</c:v>
                </c:pt>
                <c:pt idx="15152">
                  <c:v>8.7902251683088437</c:v>
                </c:pt>
                <c:pt idx="15153">
                  <c:v>8.7902251683088437</c:v>
                </c:pt>
                <c:pt idx="15154">
                  <c:v>8.7902251683088455</c:v>
                </c:pt>
                <c:pt idx="15155">
                  <c:v>8.7902251683088455</c:v>
                </c:pt>
                <c:pt idx="15156">
                  <c:v>8.7902251683088437</c:v>
                </c:pt>
                <c:pt idx="15157">
                  <c:v>8.7902251683088419</c:v>
                </c:pt>
                <c:pt idx="15158">
                  <c:v>8.7902251683088419</c:v>
                </c:pt>
                <c:pt idx="15159">
                  <c:v>8.7902251683088419</c:v>
                </c:pt>
                <c:pt idx="15160">
                  <c:v>8.7902251683088402</c:v>
                </c:pt>
                <c:pt idx="15161">
                  <c:v>8.7902251683088419</c:v>
                </c:pt>
                <c:pt idx="15162">
                  <c:v>8.7902251683088419</c:v>
                </c:pt>
                <c:pt idx="15163">
                  <c:v>8.7902251683088402</c:v>
                </c:pt>
                <c:pt idx="15164">
                  <c:v>8.7902251683088402</c:v>
                </c:pt>
                <c:pt idx="15165">
                  <c:v>8.7902251683088473</c:v>
                </c:pt>
                <c:pt idx="15166">
                  <c:v>8.7902251683088455</c:v>
                </c:pt>
                <c:pt idx="15167">
                  <c:v>8.7902251683088366</c:v>
                </c:pt>
                <c:pt idx="15168">
                  <c:v>8.7902251683088419</c:v>
                </c:pt>
                <c:pt idx="15169">
                  <c:v>8.7902251683088402</c:v>
                </c:pt>
                <c:pt idx="15170">
                  <c:v>8.7902251683088402</c:v>
                </c:pt>
                <c:pt idx="15171">
                  <c:v>8.7902251683088402</c:v>
                </c:pt>
                <c:pt idx="15172">
                  <c:v>8.7902251683088419</c:v>
                </c:pt>
                <c:pt idx="15173">
                  <c:v>8.7902251683088419</c:v>
                </c:pt>
                <c:pt idx="15174">
                  <c:v>8.7902251683088384</c:v>
                </c:pt>
                <c:pt idx="15175">
                  <c:v>8.7902251683088402</c:v>
                </c:pt>
                <c:pt idx="15176">
                  <c:v>8.7902251683088366</c:v>
                </c:pt>
                <c:pt idx="15177">
                  <c:v>8.7498377522743613</c:v>
                </c:pt>
                <c:pt idx="15178">
                  <c:v>8.7498377522743596</c:v>
                </c:pt>
                <c:pt idx="15179">
                  <c:v>8.7498377522743596</c:v>
                </c:pt>
                <c:pt idx="15180">
                  <c:v>8.7498377522743596</c:v>
                </c:pt>
                <c:pt idx="15181">
                  <c:v>8.7498377522743542</c:v>
                </c:pt>
                <c:pt idx="15182">
                  <c:v>8.7498377522743596</c:v>
                </c:pt>
                <c:pt idx="15183">
                  <c:v>8.7498377522743613</c:v>
                </c:pt>
                <c:pt idx="15184">
                  <c:v>8.7498377522743542</c:v>
                </c:pt>
                <c:pt idx="15185">
                  <c:v>8.7498377522743649</c:v>
                </c:pt>
                <c:pt idx="15186">
                  <c:v>8.7498377522743596</c:v>
                </c:pt>
                <c:pt idx="15187">
                  <c:v>8.749837752274356</c:v>
                </c:pt>
                <c:pt idx="15188">
                  <c:v>8.7498377522743613</c:v>
                </c:pt>
                <c:pt idx="15189">
                  <c:v>8.7498377522743631</c:v>
                </c:pt>
                <c:pt idx="15190">
                  <c:v>8.7498377522743613</c:v>
                </c:pt>
                <c:pt idx="15191">
                  <c:v>8.749837752274356</c:v>
                </c:pt>
                <c:pt idx="15192">
                  <c:v>8.7498377522743578</c:v>
                </c:pt>
                <c:pt idx="15193">
                  <c:v>8.7498377522743613</c:v>
                </c:pt>
                <c:pt idx="15194">
                  <c:v>8.7498377522743578</c:v>
                </c:pt>
                <c:pt idx="15195">
                  <c:v>8.7498377522743596</c:v>
                </c:pt>
                <c:pt idx="15196">
                  <c:v>8.7498377522743578</c:v>
                </c:pt>
                <c:pt idx="15197">
                  <c:v>8.7498377522743631</c:v>
                </c:pt>
                <c:pt idx="15198">
                  <c:v>8.749837752274356</c:v>
                </c:pt>
                <c:pt idx="15199">
                  <c:v>8.7498377522743578</c:v>
                </c:pt>
                <c:pt idx="15200">
                  <c:v>8.7498377522743596</c:v>
                </c:pt>
                <c:pt idx="15201">
                  <c:v>8.7498377522743578</c:v>
                </c:pt>
                <c:pt idx="15202">
                  <c:v>8.7498377522743613</c:v>
                </c:pt>
                <c:pt idx="15203">
                  <c:v>8.7498377522743613</c:v>
                </c:pt>
                <c:pt idx="15204">
                  <c:v>8.7498377522743596</c:v>
                </c:pt>
                <c:pt idx="15205">
                  <c:v>8.7498377522743596</c:v>
                </c:pt>
                <c:pt idx="15206">
                  <c:v>8.7498377522743578</c:v>
                </c:pt>
                <c:pt idx="15207">
                  <c:v>8.7096358995608103</c:v>
                </c:pt>
                <c:pt idx="15208">
                  <c:v>8.7096358995608085</c:v>
                </c:pt>
                <c:pt idx="15209">
                  <c:v>8.7096358995608032</c:v>
                </c:pt>
                <c:pt idx="15210">
                  <c:v>8.7096358995608067</c:v>
                </c:pt>
                <c:pt idx="15211">
                  <c:v>8.7096358995607996</c:v>
                </c:pt>
                <c:pt idx="15212">
                  <c:v>8.7096358995608032</c:v>
                </c:pt>
                <c:pt idx="15213">
                  <c:v>8.7096358995608103</c:v>
                </c:pt>
                <c:pt idx="15214">
                  <c:v>8.7096358995607996</c:v>
                </c:pt>
                <c:pt idx="15215">
                  <c:v>8.7096358995608067</c:v>
                </c:pt>
                <c:pt idx="15216">
                  <c:v>8.709635899560805</c:v>
                </c:pt>
                <c:pt idx="15217">
                  <c:v>8.7096358995608103</c:v>
                </c:pt>
                <c:pt idx="15218">
                  <c:v>8.7096358995608103</c:v>
                </c:pt>
                <c:pt idx="15219">
                  <c:v>8.709635899560805</c:v>
                </c:pt>
                <c:pt idx="15220">
                  <c:v>8.709635899560805</c:v>
                </c:pt>
                <c:pt idx="15221">
                  <c:v>8.7096358995608085</c:v>
                </c:pt>
                <c:pt idx="15222">
                  <c:v>8.7096358995608103</c:v>
                </c:pt>
                <c:pt idx="15223">
                  <c:v>8.7096358995608067</c:v>
                </c:pt>
                <c:pt idx="15224">
                  <c:v>8.7096358995608067</c:v>
                </c:pt>
                <c:pt idx="15225">
                  <c:v>8.7096358995608014</c:v>
                </c:pt>
                <c:pt idx="15226">
                  <c:v>8.7096358995608014</c:v>
                </c:pt>
                <c:pt idx="15227">
                  <c:v>8.7096358995608032</c:v>
                </c:pt>
                <c:pt idx="15228">
                  <c:v>8.7096358995608067</c:v>
                </c:pt>
                <c:pt idx="15229">
                  <c:v>8.709635899560805</c:v>
                </c:pt>
                <c:pt idx="15230">
                  <c:v>8.7096358995608103</c:v>
                </c:pt>
                <c:pt idx="15231">
                  <c:v>8.7096358995608014</c:v>
                </c:pt>
                <c:pt idx="15232">
                  <c:v>8.7096358995608032</c:v>
                </c:pt>
                <c:pt idx="15233">
                  <c:v>8.7096358995608103</c:v>
                </c:pt>
                <c:pt idx="15234">
                  <c:v>8.7096358995608032</c:v>
                </c:pt>
                <c:pt idx="15235">
                  <c:v>8.7096358995608103</c:v>
                </c:pt>
                <c:pt idx="15236">
                  <c:v>8.6696187575821622</c:v>
                </c:pt>
                <c:pt idx="15237">
                  <c:v>8.6696187575821693</c:v>
                </c:pt>
                <c:pt idx="15238">
                  <c:v>8.6696187575821675</c:v>
                </c:pt>
                <c:pt idx="15239">
                  <c:v>8.6696187575821675</c:v>
                </c:pt>
                <c:pt idx="15240">
                  <c:v>8.6696187575821622</c:v>
                </c:pt>
                <c:pt idx="15241">
                  <c:v>8.6696187575821693</c:v>
                </c:pt>
                <c:pt idx="15242">
                  <c:v>8.6696187575821622</c:v>
                </c:pt>
                <c:pt idx="15243">
                  <c:v>8.6696187575821675</c:v>
                </c:pt>
                <c:pt idx="15244">
                  <c:v>8.6696187575821693</c:v>
                </c:pt>
                <c:pt idx="15245">
                  <c:v>8.6696187575821693</c:v>
                </c:pt>
                <c:pt idx="15246">
                  <c:v>8.669618757582171</c:v>
                </c:pt>
                <c:pt idx="15247">
                  <c:v>8.6696187575821728</c:v>
                </c:pt>
                <c:pt idx="15248">
                  <c:v>8.6696187575821657</c:v>
                </c:pt>
                <c:pt idx="15249">
                  <c:v>8.669618757582171</c:v>
                </c:pt>
                <c:pt idx="15250">
                  <c:v>8.6696187575821622</c:v>
                </c:pt>
                <c:pt idx="15251">
                  <c:v>8.6696187575821693</c:v>
                </c:pt>
                <c:pt idx="15252">
                  <c:v>8.6696187575821693</c:v>
                </c:pt>
                <c:pt idx="15253">
                  <c:v>8.6696187575821622</c:v>
                </c:pt>
                <c:pt idx="15254">
                  <c:v>8.6696187575821639</c:v>
                </c:pt>
                <c:pt idx="15255">
                  <c:v>8.6696187575821675</c:v>
                </c:pt>
                <c:pt idx="15256">
                  <c:v>8.6696187575821675</c:v>
                </c:pt>
                <c:pt idx="15257">
                  <c:v>8.6696187575821639</c:v>
                </c:pt>
                <c:pt idx="15258">
                  <c:v>8.6696187575821693</c:v>
                </c:pt>
                <c:pt idx="15259">
                  <c:v>8.6696187575821657</c:v>
                </c:pt>
                <c:pt idx="15260">
                  <c:v>8.6696187575821675</c:v>
                </c:pt>
                <c:pt idx="15261">
                  <c:v>8.6696187575821657</c:v>
                </c:pt>
                <c:pt idx="15262">
                  <c:v>8.6696187575821657</c:v>
                </c:pt>
                <c:pt idx="15263">
                  <c:v>8.6297854776697083</c:v>
                </c:pt>
                <c:pt idx="15264">
                  <c:v>8.6297854776697012</c:v>
                </c:pt>
                <c:pt idx="15265">
                  <c:v>8.6297854776697083</c:v>
                </c:pt>
                <c:pt idx="15266">
                  <c:v>8.6297854776697047</c:v>
                </c:pt>
                <c:pt idx="15267">
                  <c:v>8.6297854776697047</c:v>
                </c:pt>
                <c:pt idx="15268">
                  <c:v>8.62978547766971</c:v>
                </c:pt>
                <c:pt idx="15269">
                  <c:v>8.6297854776697029</c:v>
                </c:pt>
                <c:pt idx="15270">
                  <c:v>8.6297854776697047</c:v>
                </c:pt>
                <c:pt idx="15271">
                  <c:v>8.6297854776697065</c:v>
                </c:pt>
                <c:pt idx="15272">
                  <c:v>8.6297854776697012</c:v>
                </c:pt>
                <c:pt idx="15273">
                  <c:v>8.6297854776697047</c:v>
                </c:pt>
                <c:pt idx="15274">
                  <c:v>8.6297854776697065</c:v>
                </c:pt>
                <c:pt idx="15275">
                  <c:v>8.6297854776697012</c:v>
                </c:pt>
                <c:pt idx="15276">
                  <c:v>8.6297854776697012</c:v>
                </c:pt>
                <c:pt idx="15277">
                  <c:v>8.6297854776697029</c:v>
                </c:pt>
                <c:pt idx="15278">
                  <c:v>8.6297854776697047</c:v>
                </c:pt>
                <c:pt idx="15279">
                  <c:v>8.6297854776697012</c:v>
                </c:pt>
                <c:pt idx="15280">
                  <c:v>8.6297854776697047</c:v>
                </c:pt>
                <c:pt idx="15281">
                  <c:v>8.6297854776697065</c:v>
                </c:pt>
                <c:pt idx="15282">
                  <c:v>8.6297854776697029</c:v>
                </c:pt>
                <c:pt idx="15283">
                  <c:v>8.6297854776697047</c:v>
                </c:pt>
                <c:pt idx="15284">
                  <c:v>8.6297854776697012</c:v>
                </c:pt>
                <c:pt idx="15285">
                  <c:v>8.6297854776697047</c:v>
                </c:pt>
                <c:pt idx="15286">
                  <c:v>8.6297854776697029</c:v>
                </c:pt>
                <c:pt idx="15287">
                  <c:v>8.6297854776697029</c:v>
                </c:pt>
                <c:pt idx="15288">
                  <c:v>8.5901352150539569</c:v>
                </c:pt>
                <c:pt idx="15289">
                  <c:v>8.5901352150539552</c:v>
                </c:pt>
                <c:pt idx="15290">
                  <c:v>8.5901352150539463</c:v>
                </c:pt>
                <c:pt idx="15291">
                  <c:v>8.5901352150539498</c:v>
                </c:pt>
                <c:pt idx="15292">
                  <c:v>8.5901352150539516</c:v>
                </c:pt>
                <c:pt idx="15293">
                  <c:v>8.5901352150539552</c:v>
                </c:pt>
                <c:pt idx="15294">
                  <c:v>8.5901352150539498</c:v>
                </c:pt>
                <c:pt idx="15295">
                  <c:v>8.5901352150539552</c:v>
                </c:pt>
                <c:pt idx="15296">
                  <c:v>8.5901352150539552</c:v>
                </c:pt>
                <c:pt idx="15297">
                  <c:v>8.5901352150539463</c:v>
                </c:pt>
                <c:pt idx="15298">
                  <c:v>8.5901352150539552</c:v>
                </c:pt>
                <c:pt idx="15299">
                  <c:v>8.5901352150539516</c:v>
                </c:pt>
                <c:pt idx="15300">
                  <c:v>8.5901352150539481</c:v>
                </c:pt>
                <c:pt idx="15301">
                  <c:v>8.5901352150539552</c:v>
                </c:pt>
                <c:pt idx="15302">
                  <c:v>8.5901352150539534</c:v>
                </c:pt>
                <c:pt idx="15303">
                  <c:v>8.5901352150539569</c:v>
                </c:pt>
                <c:pt idx="15304">
                  <c:v>8.5901352150539498</c:v>
                </c:pt>
                <c:pt idx="15305">
                  <c:v>8.5901352150539498</c:v>
                </c:pt>
                <c:pt idx="15306">
                  <c:v>8.5901352150539498</c:v>
                </c:pt>
                <c:pt idx="15307">
                  <c:v>8.5901352150539552</c:v>
                </c:pt>
                <c:pt idx="15308">
                  <c:v>8.5901352150539569</c:v>
                </c:pt>
                <c:pt idx="15309">
                  <c:v>8.5901352150539498</c:v>
                </c:pt>
                <c:pt idx="15310">
                  <c:v>8.5901352150539481</c:v>
                </c:pt>
                <c:pt idx="15311">
                  <c:v>8.5901352150539534</c:v>
                </c:pt>
                <c:pt idx="15312">
                  <c:v>8.5506671288468343</c:v>
                </c:pt>
                <c:pt idx="15313">
                  <c:v>8.5506671288468254</c:v>
                </c:pt>
                <c:pt idx="15314">
                  <c:v>8.5506671288468308</c:v>
                </c:pt>
                <c:pt idx="15315">
                  <c:v>8.5506671288468326</c:v>
                </c:pt>
                <c:pt idx="15316">
                  <c:v>8.5506671288468272</c:v>
                </c:pt>
                <c:pt idx="15317">
                  <c:v>8.550667128846829</c:v>
                </c:pt>
                <c:pt idx="15318">
                  <c:v>8.550667128846829</c:v>
                </c:pt>
                <c:pt idx="15319">
                  <c:v>8.5506671288468272</c:v>
                </c:pt>
                <c:pt idx="15320">
                  <c:v>8.550667128846829</c:v>
                </c:pt>
                <c:pt idx="15321">
                  <c:v>8.550667128846829</c:v>
                </c:pt>
                <c:pt idx="15322">
                  <c:v>8.550667128846829</c:v>
                </c:pt>
                <c:pt idx="15323">
                  <c:v>8.550667128846829</c:v>
                </c:pt>
                <c:pt idx="15324">
                  <c:v>8.550667128846829</c:v>
                </c:pt>
                <c:pt idx="15325">
                  <c:v>8.5506671288468343</c:v>
                </c:pt>
                <c:pt idx="15326">
                  <c:v>8.5506671288468308</c:v>
                </c:pt>
                <c:pt idx="15327">
                  <c:v>8.5506671288468361</c:v>
                </c:pt>
                <c:pt idx="15328">
                  <c:v>8.550667128846829</c:v>
                </c:pt>
                <c:pt idx="15329">
                  <c:v>8.5506671288468272</c:v>
                </c:pt>
                <c:pt idx="15330">
                  <c:v>8.5506671288468308</c:v>
                </c:pt>
                <c:pt idx="15331">
                  <c:v>8.5506671288468254</c:v>
                </c:pt>
                <c:pt idx="15332">
                  <c:v>8.5506671288468361</c:v>
                </c:pt>
                <c:pt idx="15333">
                  <c:v>8.5506671288468308</c:v>
                </c:pt>
                <c:pt idx="15334">
                  <c:v>8.5506671288468308</c:v>
                </c:pt>
                <c:pt idx="15335">
                  <c:v>8.550667128846829</c:v>
                </c:pt>
                <c:pt idx="15336">
                  <c:v>8.5506671288468272</c:v>
                </c:pt>
                <c:pt idx="15337">
                  <c:v>8.5506671288468272</c:v>
                </c:pt>
                <c:pt idx="15338">
                  <c:v>8.5506671288468272</c:v>
                </c:pt>
                <c:pt idx="15339">
                  <c:v>8.5506671288468254</c:v>
                </c:pt>
                <c:pt idx="15340">
                  <c:v>8.511380382023761</c:v>
                </c:pt>
                <c:pt idx="15341">
                  <c:v>8.511380382023761</c:v>
                </c:pt>
                <c:pt idx="15342">
                  <c:v>8.5113803820237663</c:v>
                </c:pt>
                <c:pt idx="15343">
                  <c:v>8.5113803820237592</c:v>
                </c:pt>
                <c:pt idx="15344">
                  <c:v>8.5113803820237628</c:v>
                </c:pt>
                <c:pt idx="15345">
                  <c:v>8.5113803820237646</c:v>
                </c:pt>
                <c:pt idx="15346">
                  <c:v>8.5113803820237592</c:v>
                </c:pt>
                <c:pt idx="15347">
                  <c:v>8.5113803820237575</c:v>
                </c:pt>
                <c:pt idx="15348">
                  <c:v>8.5113803820237699</c:v>
                </c:pt>
                <c:pt idx="15349">
                  <c:v>8.5113803820237681</c:v>
                </c:pt>
                <c:pt idx="15350">
                  <c:v>8.5113803820237557</c:v>
                </c:pt>
                <c:pt idx="15351">
                  <c:v>8.511380382023761</c:v>
                </c:pt>
                <c:pt idx="15352">
                  <c:v>8.5113803820237592</c:v>
                </c:pt>
                <c:pt idx="15353">
                  <c:v>8.511380382023761</c:v>
                </c:pt>
                <c:pt idx="15354">
                  <c:v>8.511380382023761</c:v>
                </c:pt>
                <c:pt idx="15355">
                  <c:v>8.5113803820237592</c:v>
                </c:pt>
                <c:pt idx="15356">
                  <c:v>8.5113803820237575</c:v>
                </c:pt>
                <c:pt idx="15357">
                  <c:v>8.5113803820237663</c:v>
                </c:pt>
                <c:pt idx="15358">
                  <c:v>8.5113803820237663</c:v>
                </c:pt>
                <c:pt idx="15359">
                  <c:v>8.5113803820237681</c:v>
                </c:pt>
                <c:pt idx="15360">
                  <c:v>8.511380382023761</c:v>
                </c:pt>
                <c:pt idx="15361">
                  <c:v>8.5113803820237592</c:v>
                </c:pt>
                <c:pt idx="15362">
                  <c:v>8.4722741414059666</c:v>
                </c:pt>
                <c:pt idx="15363">
                  <c:v>8.4722741414059648</c:v>
                </c:pt>
                <c:pt idx="15364">
                  <c:v>8.4722741414059595</c:v>
                </c:pt>
                <c:pt idx="15365">
                  <c:v>8.4722741414059595</c:v>
                </c:pt>
                <c:pt idx="15366">
                  <c:v>8.4722741414059612</c:v>
                </c:pt>
                <c:pt idx="15367">
                  <c:v>8.4722741414059595</c:v>
                </c:pt>
                <c:pt idx="15368">
                  <c:v>8.472274141405963</c:v>
                </c:pt>
                <c:pt idx="15369">
                  <c:v>8.4722741414059612</c:v>
                </c:pt>
                <c:pt idx="15370">
                  <c:v>8.4722741414059612</c:v>
                </c:pt>
                <c:pt idx="15371">
                  <c:v>8.4722741414059595</c:v>
                </c:pt>
                <c:pt idx="15372">
                  <c:v>8.472274141405963</c:v>
                </c:pt>
                <c:pt idx="15373">
                  <c:v>8.472274141405963</c:v>
                </c:pt>
                <c:pt idx="15374">
                  <c:v>8.4722741414059612</c:v>
                </c:pt>
                <c:pt idx="15375">
                  <c:v>8.4722741414059595</c:v>
                </c:pt>
                <c:pt idx="15376">
                  <c:v>8.4722741414059595</c:v>
                </c:pt>
                <c:pt idx="15377">
                  <c:v>8.4722741414059612</c:v>
                </c:pt>
                <c:pt idx="15378">
                  <c:v>8.4722741414059612</c:v>
                </c:pt>
                <c:pt idx="15379">
                  <c:v>8.4722741414059595</c:v>
                </c:pt>
                <c:pt idx="15380">
                  <c:v>8.472274141405963</c:v>
                </c:pt>
                <c:pt idx="15381">
                  <c:v>8.472274141405963</c:v>
                </c:pt>
                <c:pt idx="15382">
                  <c:v>8.472274141405963</c:v>
                </c:pt>
                <c:pt idx="15383">
                  <c:v>8.472274141405963</c:v>
                </c:pt>
                <c:pt idx="15384">
                  <c:v>8.472274141405963</c:v>
                </c:pt>
                <c:pt idx="15385">
                  <c:v>8.472274141405963</c:v>
                </c:pt>
                <c:pt idx="15386">
                  <c:v>8.472274141405963</c:v>
                </c:pt>
                <c:pt idx="15387">
                  <c:v>8.4722741414059648</c:v>
                </c:pt>
                <c:pt idx="15388">
                  <c:v>8.4722741414059648</c:v>
                </c:pt>
                <c:pt idx="15389">
                  <c:v>8.4722741414059595</c:v>
                </c:pt>
                <c:pt idx="15390">
                  <c:v>8.4722741414059666</c:v>
                </c:pt>
                <c:pt idx="15391">
                  <c:v>8.4333475776427527</c:v>
                </c:pt>
                <c:pt idx="15392">
                  <c:v>8.4333475776427527</c:v>
                </c:pt>
                <c:pt idx="15393">
                  <c:v>8.4333475776427544</c:v>
                </c:pt>
                <c:pt idx="15394">
                  <c:v>8.4333475776427509</c:v>
                </c:pt>
                <c:pt idx="15395">
                  <c:v>8.4333475776427509</c:v>
                </c:pt>
                <c:pt idx="15396">
                  <c:v>8.4333475776427527</c:v>
                </c:pt>
                <c:pt idx="15397">
                  <c:v>8.4333475776427509</c:v>
                </c:pt>
                <c:pt idx="15398">
                  <c:v>8.4333475776427491</c:v>
                </c:pt>
                <c:pt idx="15399">
                  <c:v>8.4333475776427491</c:v>
                </c:pt>
                <c:pt idx="15400">
                  <c:v>8.4333475776427527</c:v>
                </c:pt>
                <c:pt idx="15401">
                  <c:v>8.4333475776427527</c:v>
                </c:pt>
                <c:pt idx="15402">
                  <c:v>8.4333475776427562</c:v>
                </c:pt>
                <c:pt idx="15403">
                  <c:v>8.433347577642758</c:v>
                </c:pt>
                <c:pt idx="15404">
                  <c:v>8.4333475776427544</c:v>
                </c:pt>
                <c:pt idx="15405">
                  <c:v>8.4333475776427562</c:v>
                </c:pt>
                <c:pt idx="15406">
                  <c:v>8.4333475776427544</c:v>
                </c:pt>
                <c:pt idx="15407">
                  <c:v>8.433347577642758</c:v>
                </c:pt>
                <c:pt idx="15408">
                  <c:v>8.4333475776427527</c:v>
                </c:pt>
                <c:pt idx="15409">
                  <c:v>8.4333475776427491</c:v>
                </c:pt>
                <c:pt idx="15410">
                  <c:v>8.4333475776427509</c:v>
                </c:pt>
                <c:pt idx="15411">
                  <c:v>8.4333475776427562</c:v>
                </c:pt>
                <c:pt idx="15412">
                  <c:v>8.3945998651939799</c:v>
                </c:pt>
                <c:pt idx="15413">
                  <c:v>8.3945998651939764</c:v>
                </c:pt>
                <c:pt idx="15414">
                  <c:v>8.3945998651939711</c:v>
                </c:pt>
                <c:pt idx="15415">
                  <c:v>8.3945998651939728</c:v>
                </c:pt>
                <c:pt idx="15416">
                  <c:v>8.3945998651939746</c:v>
                </c:pt>
                <c:pt idx="15417">
                  <c:v>8.3945998651939764</c:v>
                </c:pt>
                <c:pt idx="15418">
                  <c:v>8.3945998651939728</c:v>
                </c:pt>
                <c:pt idx="15419">
                  <c:v>8.3945998651939728</c:v>
                </c:pt>
                <c:pt idx="15420">
                  <c:v>8.3945998651939764</c:v>
                </c:pt>
                <c:pt idx="15421">
                  <c:v>8.3945998651939764</c:v>
                </c:pt>
                <c:pt idx="15422">
                  <c:v>8.3945998651939728</c:v>
                </c:pt>
                <c:pt idx="15423">
                  <c:v>8.3945998651939746</c:v>
                </c:pt>
                <c:pt idx="15424">
                  <c:v>8.3945998651939728</c:v>
                </c:pt>
                <c:pt idx="15425">
                  <c:v>8.3945998651939728</c:v>
                </c:pt>
                <c:pt idx="15426">
                  <c:v>8.3945998651939711</c:v>
                </c:pt>
                <c:pt idx="15427">
                  <c:v>8.3945998651939728</c:v>
                </c:pt>
                <c:pt idx="15428">
                  <c:v>8.3945998651939764</c:v>
                </c:pt>
                <c:pt idx="15429">
                  <c:v>8.3945998651939728</c:v>
                </c:pt>
                <c:pt idx="15430">
                  <c:v>8.3945998651939728</c:v>
                </c:pt>
                <c:pt idx="15431">
                  <c:v>8.3945998651939746</c:v>
                </c:pt>
                <c:pt idx="15432">
                  <c:v>8.3945998651939728</c:v>
                </c:pt>
                <c:pt idx="15433">
                  <c:v>8.3945998651939746</c:v>
                </c:pt>
                <c:pt idx="15434">
                  <c:v>8.3945998651939746</c:v>
                </c:pt>
                <c:pt idx="15435">
                  <c:v>8.3560301823124767</c:v>
                </c:pt>
                <c:pt idx="15436">
                  <c:v>8.3560301823124785</c:v>
                </c:pt>
                <c:pt idx="15437">
                  <c:v>8.3560301823124838</c:v>
                </c:pt>
                <c:pt idx="15438">
                  <c:v>8.3560301823124821</c:v>
                </c:pt>
                <c:pt idx="15439">
                  <c:v>8.3560301823124838</c:v>
                </c:pt>
                <c:pt idx="15440">
                  <c:v>8.3560301823124785</c:v>
                </c:pt>
                <c:pt idx="15441">
                  <c:v>8.3560301823124838</c:v>
                </c:pt>
                <c:pt idx="15442">
                  <c:v>8.3560301823124838</c:v>
                </c:pt>
                <c:pt idx="15443">
                  <c:v>8.3560301823124892</c:v>
                </c:pt>
                <c:pt idx="15444">
                  <c:v>8.3560301823124821</c:v>
                </c:pt>
                <c:pt idx="15445">
                  <c:v>8.3560301823124803</c:v>
                </c:pt>
                <c:pt idx="15446">
                  <c:v>8.3560301823124838</c:v>
                </c:pt>
                <c:pt idx="15447">
                  <c:v>8.3560301823124821</c:v>
                </c:pt>
                <c:pt idx="15448">
                  <c:v>8.3560301823124785</c:v>
                </c:pt>
                <c:pt idx="15449">
                  <c:v>8.3560301823124838</c:v>
                </c:pt>
                <c:pt idx="15450">
                  <c:v>8.3560301823124821</c:v>
                </c:pt>
                <c:pt idx="15451">
                  <c:v>8.3560301823124821</c:v>
                </c:pt>
                <c:pt idx="15452">
                  <c:v>8.3560301823124803</c:v>
                </c:pt>
                <c:pt idx="15453">
                  <c:v>8.3560301823124821</c:v>
                </c:pt>
                <c:pt idx="15454">
                  <c:v>8.3560301823124803</c:v>
                </c:pt>
                <c:pt idx="15455">
                  <c:v>8.3560301823124785</c:v>
                </c:pt>
                <c:pt idx="15456">
                  <c:v>8.3560301823124803</c:v>
                </c:pt>
                <c:pt idx="15457">
                  <c:v>8.3560301823124803</c:v>
                </c:pt>
                <c:pt idx="15458">
                  <c:v>8.3560301823124821</c:v>
                </c:pt>
                <c:pt idx="15459">
                  <c:v>8.3560301823124767</c:v>
                </c:pt>
                <c:pt idx="15460">
                  <c:v>8.3560301823124821</c:v>
                </c:pt>
                <c:pt idx="15461">
                  <c:v>8.3560301823124803</c:v>
                </c:pt>
                <c:pt idx="15462">
                  <c:v>8.3560301823124767</c:v>
                </c:pt>
                <c:pt idx="15463">
                  <c:v>8.3560301823124803</c:v>
                </c:pt>
                <c:pt idx="15464">
                  <c:v>8.317637711026709</c:v>
                </c:pt>
                <c:pt idx="15465">
                  <c:v>8.3176377110267108</c:v>
                </c:pt>
                <c:pt idx="15466">
                  <c:v>8.3176377110267161</c:v>
                </c:pt>
                <c:pt idx="15467">
                  <c:v>8.3176377110267126</c:v>
                </c:pt>
                <c:pt idx="15468">
                  <c:v>8.3176377110267126</c:v>
                </c:pt>
                <c:pt idx="15469">
                  <c:v>8.3176377110267143</c:v>
                </c:pt>
                <c:pt idx="15470">
                  <c:v>8.317637711026709</c:v>
                </c:pt>
                <c:pt idx="15471">
                  <c:v>8.317637711026709</c:v>
                </c:pt>
                <c:pt idx="15472">
                  <c:v>8.3176377110267126</c:v>
                </c:pt>
                <c:pt idx="15473">
                  <c:v>8.3176377110267126</c:v>
                </c:pt>
                <c:pt idx="15474">
                  <c:v>8.3176377110267143</c:v>
                </c:pt>
                <c:pt idx="15475">
                  <c:v>8.3176377110267108</c:v>
                </c:pt>
                <c:pt idx="15476">
                  <c:v>8.3176377110267108</c:v>
                </c:pt>
                <c:pt idx="15477">
                  <c:v>8.3176377110267143</c:v>
                </c:pt>
                <c:pt idx="15478">
                  <c:v>8.317637711026709</c:v>
                </c:pt>
                <c:pt idx="15479">
                  <c:v>8.3176377110267126</c:v>
                </c:pt>
                <c:pt idx="15480">
                  <c:v>8.3176377110267108</c:v>
                </c:pt>
                <c:pt idx="15481">
                  <c:v>8.2794216371233311</c:v>
                </c:pt>
                <c:pt idx="15482">
                  <c:v>8.27942163712334</c:v>
                </c:pt>
                <c:pt idx="15483">
                  <c:v>8.2794216371233329</c:v>
                </c:pt>
                <c:pt idx="15484">
                  <c:v>8.2794216371233365</c:v>
                </c:pt>
                <c:pt idx="15485">
                  <c:v>8.27942163712334</c:v>
                </c:pt>
                <c:pt idx="15486">
                  <c:v>8.2794216371233365</c:v>
                </c:pt>
                <c:pt idx="15487">
                  <c:v>8.2794216371233347</c:v>
                </c:pt>
                <c:pt idx="15488">
                  <c:v>8.2794216371233347</c:v>
                </c:pt>
                <c:pt idx="15489">
                  <c:v>8.2794216371233382</c:v>
                </c:pt>
                <c:pt idx="15490">
                  <c:v>8.2794216371233347</c:v>
                </c:pt>
                <c:pt idx="15491">
                  <c:v>8.2794216371233436</c:v>
                </c:pt>
                <c:pt idx="15492">
                  <c:v>8.27942163712334</c:v>
                </c:pt>
                <c:pt idx="15493">
                  <c:v>8.2794216371233436</c:v>
                </c:pt>
                <c:pt idx="15494">
                  <c:v>8.2794216371233347</c:v>
                </c:pt>
                <c:pt idx="15495">
                  <c:v>8.2794216371233329</c:v>
                </c:pt>
                <c:pt idx="15496">
                  <c:v>8.2794216371233418</c:v>
                </c:pt>
                <c:pt idx="15497">
                  <c:v>8.2794216371233365</c:v>
                </c:pt>
                <c:pt idx="15498">
                  <c:v>8.27942163712334</c:v>
                </c:pt>
                <c:pt idx="15499">
                  <c:v>8.2413811501300227</c:v>
                </c:pt>
                <c:pt idx="15500">
                  <c:v>8.2413811501300192</c:v>
                </c:pt>
                <c:pt idx="15501">
                  <c:v>8.2413811501300156</c:v>
                </c:pt>
                <c:pt idx="15502">
                  <c:v>8.2413811501300156</c:v>
                </c:pt>
                <c:pt idx="15503">
                  <c:v>8.2413811501300209</c:v>
                </c:pt>
                <c:pt idx="15504">
                  <c:v>8.2413811501300174</c:v>
                </c:pt>
                <c:pt idx="15505">
                  <c:v>8.2413811501300156</c:v>
                </c:pt>
                <c:pt idx="15506">
                  <c:v>8.2413811501300192</c:v>
                </c:pt>
                <c:pt idx="15507">
                  <c:v>8.2413811501300227</c:v>
                </c:pt>
                <c:pt idx="15508">
                  <c:v>8.2413811501300156</c:v>
                </c:pt>
                <c:pt idx="15509">
                  <c:v>8.2413811501300227</c:v>
                </c:pt>
                <c:pt idx="15510">
                  <c:v>8.2413811501300192</c:v>
                </c:pt>
                <c:pt idx="15511">
                  <c:v>8.2413811501300138</c:v>
                </c:pt>
                <c:pt idx="15512">
                  <c:v>8.2413811501300174</c:v>
                </c:pt>
                <c:pt idx="15513">
                  <c:v>8.2413811501300227</c:v>
                </c:pt>
                <c:pt idx="15514">
                  <c:v>8.2413811501300156</c:v>
                </c:pt>
                <c:pt idx="15515">
                  <c:v>8.2413811501300174</c:v>
                </c:pt>
                <c:pt idx="15516">
                  <c:v>8.2413811501300227</c:v>
                </c:pt>
                <c:pt idx="15517">
                  <c:v>8.2413811501300156</c:v>
                </c:pt>
                <c:pt idx="15518">
                  <c:v>8.2413811501300209</c:v>
                </c:pt>
                <c:pt idx="15519">
                  <c:v>8.2413811501300192</c:v>
                </c:pt>
                <c:pt idx="15520">
                  <c:v>8.2413811501300174</c:v>
                </c:pt>
                <c:pt idx="15521">
                  <c:v>8.2413811501300209</c:v>
                </c:pt>
                <c:pt idx="15522">
                  <c:v>8.2035154432981816</c:v>
                </c:pt>
                <c:pt idx="15523">
                  <c:v>8.2035154432981798</c:v>
                </c:pt>
                <c:pt idx="15524">
                  <c:v>8.2035154432981852</c:v>
                </c:pt>
                <c:pt idx="15525">
                  <c:v>8.2035154432981781</c:v>
                </c:pt>
                <c:pt idx="15526">
                  <c:v>8.2035154432981798</c:v>
                </c:pt>
                <c:pt idx="15527">
                  <c:v>8.2035154432981763</c:v>
                </c:pt>
                <c:pt idx="15528">
                  <c:v>8.2035154432981781</c:v>
                </c:pt>
                <c:pt idx="15529">
                  <c:v>8.2035154432981781</c:v>
                </c:pt>
                <c:pt idx="15530">
                  <c:v>8.2035154432981816</c:v>
                </c:pt>
                <c:pt idx="15531">
                  <c:v>8.2035154432981763</c:v>
                </c:pt>
                <c:pt idx="15532">
                  <c:v>8.2035154432981798</c:v>
                </c:pt>
                <c:pt idx="15533">
                  <c:v>8.2035154432981798</c:v>
                </c:pt>
                <c:pt idx="15534">
                  <c:v>8.2035154432981798</c:v>
                </c:pt>
                <c:pt idx="15535">
                  <c:v>8.2035154432981816</c:v>
                </c:pt>
                <c:pt idx="15536">
                  <c:v>8.2035154432981798</c:v>
                </c:pt>
                <c:pt idx="15537">
                  <c:v>8.2035154432981798</c:v>
                </c:pt>
                <c:pt idx="15538">
                  <c:v>8.2035154432981763</c:v>
                </c:pt>
                <c:pt idx="15539">
                  <c:v>8.1658237135859206</c:v>
                </c:pt>
                <c:pt idx="15540">
                  <c:v>8.1658237135859189</c:v>
                </c:pt>
                <c:pt idx="15541">
                  <c:v>8.1658237135859242</c:v>
                </c:pt>
                <c:pt idx="15542">
                  <c:v>8.1658237135859242</c:v>
                </c:pt>
                <c:pt idx="15543">
                  <c:v>8.1658237135859242</c:v>
                </c:pt>
                <c:pt idx="15544">
                  <c:v>8.1658237135859242</c:v>
                </c:pt>
                <c:pt idx="15545">
                  <c:v>8.1658237135859224</c:v>
                </c:pt>
                <c:pt idx="15546">
                  <c:v>8.1658237135859189</c:v>
                </c:pt>
                <c:pt idx="15547">
                  <c:v>8.1658237135859242</c:v>
                </c:pt>
                <c:pt idx="15548">
                  <c:v>8.165823713585926</c:v>
                </c:pt>
                <c:pt idx="15549">
                  <c:v>8.1658237135859224</c:v>
                </c:pt>
                <c:pt idx="15550">
                  <c:v>8.1658237135859224</c:v>
                </c:pt>
                <c:pt idx="15551">
                  <c:v>8.1658237135859206</c:v>
                </c:pt>
                <c:pt idx="15552">
                  <c:v>8.1283051616409896</c:v>
                </c:pt>
                <c:pt idx="15553">
                  <c:v>8.1283051616409896</c:v>
                </c:pt>
                <c:pt idx="15554">
                  <c:v>8.1283051616409931</c:v>
                </c:pt>
                <c:pt idx="15555">
                  <c:v>8.1283051616409931</c:v>
                </c:pt>
                <c:pt idx="15556">
                  <c:v>8.1283051616409931</c:v>
                </c:pt>
                <c:pt idx="15557">
                  <c:v>8.1283051616409896</c:v>
                </c:pt>
                <c:pt idx="15558">
                  <c:v>8.128305161640986</c:v>
                </c:pt>
                <c:pt idx="15559">
                  <c:v>8.1283051616409914</c:v>
                </c:pt>
                <c:pt idx="15560">
                  <c:v>8.1283051616409967</c:v>
                </c:pt>
                <c:pt idx="15561">
                  <c:v>8.1283051616409878</c:v>
                </c:pt>
                <c:pt idx="15562">
                  <c:v>8.1283051616409949</c:v>
                </c:pt>
                <c:pt idx="15563">
                  <c:v>8.1283051616409878</c:v>
                </c:pt>
                <c:pt idx="15564">
                  <c:v>8.1283051616409914</c:v>
                </c:pt>
                <c:pt idx="15565">
                  <c:v>8.1283051616409914</c:v>
                </c:pt>
                <c:pt idx="15566">
                  <c:v>8.1283051616409931</c:v>
                </c:pt>
                <c:pt idx="15567">
                  <c:v>8.1283051616409878</c:v>
                </c:pt>
                <c:pt idx="15568">
                  <c:v>8.1283051616409843</c:v>
                </c:pt>
                <c:pt idx="15569">
                  <c:v>8.1283051616409896</c:v>
                </c:pt>
                <c:pt idx="15570">
                  <c:v>8.1283051616409878</c:v>
                </c:pt>
                <c:pt idx="15571">
                  <c:v>8.1283051616409931</c:v>
                </c:pt>
                <c:pt idx="15572">
                  <c:v>8.1283051616409896</c:v>
                </c:pt>
                <c:pt idx="15573">
                  <c:v>8.1283051616409931</c:v>
                </c:pt>
                <c:pt idx="15574">
                  <c:v>8.1283051616409931</c:v>
                </c:pt>
                <c:pt idx="15575">
                  <c:v>8.1283051616409914</c:v>
                </c:pt>
                <c:pt idx="15576">
                  <c:v>8.1283051616409914</c:v>
                </c:pt>
                <c:pt idx="15577">
                  <c:v>8.1283051616409878</c:v>
                </c:pt>
                <c:pt idx="15578">
                  <c:v>8.1283051616409878</c:v>
                </c:pt>
                <c:pt idx="15579">
                  <c:v>8.0909589917838218</c:v>
                </c:pt>
                <c:pt idx="15580">
                  <c:v>8.0909589917838201</c:v>
                </c:pt>
                <c:pt idx="15581">
                  <c:v>8.0909589917838201</c:v>
                </c:pt>
                <c:pt idx="15582">
                  <c:v>8.0909589917838201</c:v>
                </c:pt>
                <c:pt idx="15583">
                  <c:v>8.0909589917838201</c:v>
                </c:pt>
                <c:pt idx="15584">
                  <c:v>8.0909589917838272</c:v>
                </c:pt>
                <c:pt idx="15585">
                  <c:v>8.0909589917838201</c:v>
                </c:pt>
                <c:pt idx="15586">
                  <c:v>8.0909589917838201</c:v>
                </c:pt>
                <c:pt idx="15587">
                  <c:v>8.0909589917838236</c:v>
                </c:pt>
                <c:pt idx="15588">
                  <c:v>8.0909589917838183</c:v>
                </c:pt>
                <c:pt idx="15589">
                  <c:v>8.0909589917838236</c:v>
                </c:pt>
                <c:pt idx="15590">
                  <c:v>8.0909589917838201</c:v>
                </c:pt>
                <c:pt idx="15591">
                  <c:v>8.0909589917838183</c:v>
                </c:pt>
                <c:pt idx="15592">
                  <c:v>8.0909589917838218</c:v>
                </c:pt>
                <c:pt idx="15593">
                  <c:v>8.0909589917838272</c:v>
                </c:pt>
                <c:pt idx="15594">
                  <c:v>8.0909589917838201</c:v>
                </c:pt>
                <c:pt idx="15595">
                  <c:v>8.0909589917838218</c:v>
                </c:pt>
                <c:pt idx="15596">
                  <c:v>8.0909589917838201</c:v>
                </c:pt>
                <c:pt idx="15597">
                  <c:v>8.0909589917838183</c:v>
                </c:pt>
                <c:pt idx="15598">
                  <c:v>8.0909589917838183</c:v>
                </c:pt>
                <c:pt idx="15599">
                  <c:v>8.0909589917838218</c:v>
                </c:pt>
                <c:pt idx="15600">
                  <c:v>8.0909589917838254</c:v>
                </c:pt>
                <c:pt idx="15601">
                  <c:v>8.0909589917838236</c:v>
                </c:pt>
                <c:pt idx="15602">
                  <c:v>8.0537844119906676</c:v>
                </c:pt>
                <c:pt idx="15603">
                  <c:v>8.0537844119906676</c:v>
                </c:pt>
                <c:pt idx="15604">
                  <c:v>8.0537844119906623</c:v>
                </c:pt>
                <c:pt idx="15605">
                  <c:v>8.0537844119906623</c:v>
                </c:pt>
                <c:pt idx="15606">
                  <c:v>8.0537844119906712</c:v>
                </c:pt>
                <c:pt idx="15607">
                  <c:v>8.0537844119906659</c:v>
                </c:pt>
                <c:pt idx="15608">
                  <c:v>8.0537844119906641</c:v>
                </c:pt>
                <c:pt idx="15609">
                  <c:v>8.0537844119906659</c:v>
                </c:pt>
                <c:pt idx="15610">
                  <c:v>8.0537844119906694</c:v>
                </c:pt>
                <c:pt idx="15611">
                  <c:v>8.0537844119906694</c:v>
                </c:pt>
                <c:pt idx="15612">
                  <c:v>8.0537844119906605</c:v>
                </c:pt>
                <c:pt idx="15613">
                  <c:v>8.0537844119906676</c:v>
                </c:pt>
                <c:pt idx="15614">
                  <c:v>8.0537844119906676</c:v>
                </c:pt>
                <c:pt idx="15615">
                  <c:v>8.0537844119906694</c:v>
                </c:pt>
                <c:pt idx="15616">
                  <c:v>8.0537844119906641</c:v>
                </c:pt>
                <c:pt idx="15617">
                  <c:v>8.0537844119906659</c:v>
                </c:pt>
                <c:pt idx="15618">
                  <c:v>8.0537844119906676</c:v>
                </c:pt>
                <c:pt idx="15619">
                  <c:v>8.0537844119906694</c:v>
                </c:pt>
                <c:pt idx="15620">
                  <c:v>8.0537844119906694</c:v>
                </c:pt>
                <c:pt idx="15621">
                  <c:v>8.0537844119906694</c:v>
                </c:pt>
                <c:pt idx="15622">
                  <c:v>8.0537844119906676</c:v>
                </c:pt>
                <c:pt idx="15623">
                  <c:v>8.0167806338767953</c:v>
                </c:pt>
                <c:pt idx="15624">
                  <c:v>8.01678063387679</c:v>
                </c:pt>
                <c:pt idx="15625">
                  <c:v>8.01678063387679</c:v>
                </c:pt>
                <c:pt idx="15626">
                  <c:v>8.0167806338767935</c:v>
                </c:pt>
                <c:pt idx="15627">
                  <c:v>8.0167806338767935</c:v>
                </c:pt>
                <c:pt idx="15628">
                  <c:v>8.0167806338767917</c:v>
                </c:pt>
                <c:pt idx="15629">
                  <c:v>8.0167806338767917</c:v>
                </c:pt>
                <c:pt idx="15630">
                  <c:v>8.0167806338767917</c:v>
                </c:pt>
                <c:pt idx="15631">
                  <c:v>8.0167806338767882</c:v>
                </c:pt>
                <c:pt idx="15632">
                  <c:v>8.0167806338767971</c:v>
                </c:pt>
                <c:pt idx="15633">
                  <c:v>8.0167806338767935</c:v>
                </c:pt>
                <c:pt idx="15634">
                  <c:v>8.0167806338767935</c:v>
                </c:pt>
                <c:pt idx="15635">
                  <c:v>8.0167806338767864</c:v>
                </c:pt>
                <c:pt idx="15636">
                  <c:v>8.0167806338767935</c:v>
                </c:pt>
                <c:pt idx="15637">
                  <c:v>8.0167806338767935</c:v>
                </c:pt>
                <c:pt idx="15638">
                  <c:v>8.0167806338767971</c:v>
                </c:pt>
                <c:pt idx="15639">
                  <c:v>8.0167806338767917</c:v>
                </c:pt>
                <c:pt idx="15640">
                  <c:v>8.01678063387679</c:v>
                </c:pt>
                <c:pt idx="15641">
                  <c:v>8.0167806338767882</c:v>
                </c:pt>
                <c:pt idx="15642">
                  <c:v>8.0167806338767935</c:v>
                </c:pt>
                <c:pt idx="15643">
                  <c:v>8.0167806338767988</c:v>
                </c:pt>
                <c:pt idx="15644">
                  <c:v>8.0167806338767935</c:v>
                </c:pt>
                <c:pt idx="15645">
                  <c:v>8.0167806338767935</c:v>
                </c:pt>
                <c:pt idx="15646">
                  <c:v>8.0167806338767971</c:v>
                </c:pt>
                <c:pt idx="15647">
                  <c:v>7.9799468726797667</c:v>
                </c:pt>
                <c:pt idx="15648">
                  <c:v>7.979946872679764</c:v>
                </c:pt>
                <c:pt idx="15649">
                  <c:v>7.9799468726797702</c:v>
                </c:pt>
                <c:pt idx="15650">
                  <c:v>7.9799468726797667</c:v>
                </c:pt>
                <c:pt idx="15651">
                  <c:v>7.9799468726797684</c:v>
                </c:pt>
                <c:pt idx="15652">
                  <c:v>7.9799468726797658</c:v>
                </c:pt>
                <c:pt idx="15653">
                  <c:v>7.9799468726797675</c:v>
                </c:pt>
                <c:pt idx="15654">
                  <c:v>7.9799468726797684</c:v>
                </c:pt>
                <c:pt idx="15655">
                  <c:v>7.9799468726797693</c:v>
                </c:pt>
                <c:pt idx="15656">
                  <c:v>7.9799468726797675</c:v>
                </c:pt>
                <c:pt idx="15657">
                  <c:v>7.9799468726797675</c:v>
                </c:pt>
                <c:pt idx="15658">
                  <c:v>7.9799468726797693</c:v>
                </c:pt>
                <c:pt idx="15659">
                  <c:v>7.9799468726797693</c:v>
                </c:pt>
                <c:pt idx="15660">
                  <c:v>7.9799468726797702</c:v>
                </c:pt>
                <c:pt idx="15661">
                  <c:v>7.979946872679772</c:v>
                </c:pt>
                <c:pt idx="15662">
                  <c:v>7.9799468726797702</c:v>
                </c:pt>
                <c:pt idx="15663">
                  <c:v>7.9432823472428113</c:v>
                </c:pt>
                <c:pt idx="15664">
                  <c:v>7.9432823472428122</c:v>
                </c:pt>
                <c:pt idx="15665">
                  <c:v>7.9432823472428042</c:v>
                </c:pt>
                <c:pt idx="15666">
                  <c:v>7.9432823472428113</c:v>
                </c:pt>
                <c:pt idx="15667">
                  <c:v>7.9432823472428096</c:v>
                </c:pt>
                <c:pt idx="15668">
                  <c:v>7.9432823472428096</c:v>
                </c:pt>
                <c:pt idx="15669">
                  <c:v>7.943282347242814</c:v>
                </c:pt>
                <c:pt idx="15670">
                  <c:v>7.9432823472428122</c:v>
                </c:pt>
                <c:pt idx="15671">
                  <c:v>7.9432823472428105</c:v>
                </c:pt>
                <c:pt idx="15672">
                  <c:v>7.9432823472428122</c:v>
                </c:pt>
                <c:pt idx="15673">
                  <c:v>7.9432823472428096</c:v>
                </c:pt>
                <c:pt idx="15674">
                  <c:v>7.9432823472428158</c:v>
                </c:pt>
                <c:pt idx="15675">
                  <c:v>7.943282347242814</c:v>
                </c:pt>
                <c:pt idx="15676">
                  <c:v>7.9432823472428069</c:v>
                </c:pt>
                <c:pt idx="15677">
                  <c:v>7.9432823472428131</c:v>
                </c:pt>
                <c:pt idx="15678">
                  <c:v>7.9432823472428096</c:v>
                </c:pt>
                <c:pt idx="15679">
                  <c:v>7.9432823472428158</c:v>
                </c:pt>
                <c:pt idx="15680">
                  <c:v>7.9432823472428113</c:v>
                </c:pt>
                <c:pt idx="15681">
                  <c:v>7.9432823472428122</c:v>
                </c:pt>
                <c:pt idx="15682">
                  <c:v>7.9432823472428122</c:v>
                </c:pt>
                <c:pt idx="15683">
                  <c:v>7.9432823472428087</c:v>
                </c:pt>
                <c:pt idx="15684">
                  <c:v>7.943282347242814</c:v>
                </c:pt>
                <c:pt idx="15685">
                  <c:v>7.9432823472428113</c:v>
                </c:pt>
                <c:pt idx="15686">
                  <c:v>7.9432823472428167</c:v>
                </c:pt>
                <c:pt idx="15687">
                  <c:v>7.9432823472428113</c:v>
                </c:pt>
                <c:pt idx="15688">
                  <c:v>7.9432823472428131</c:v>
                </c:pt>
                <c:pt idx="15689">
                  <c:v>7.9432823472428087</c:v>
                </c:pt>
                <c:pt idx="15690">
                  <c:v>7.943282347242814</c:v>
                </c:pt>
                <c:pt idx="15691">
                  <c:v>7.9067862799982507</c:v>
                </c:pt>
                <c:pt idx="15692">
                  <c:v>7.9067862799982453</c:v>
                </c:pt>
                <c:pt idx="15693">
                  <c:v>7.9067862799982489</c:v>
                </c:pt>
                <c:pt idx="15694">
                  <c:v>7.9067862799982551</c:v>
                </c:pt>
                <c:pt idx="15695">
                  <c:v>7.9067862799982445</c:v>
                </c:pt>
                <c:pt idx="15696">
                  <c:v>7.9067862799982453</c:v>
                </c:pt>
                <c:pt idx="15697">
                  <c:v>7.9067862799982445</c:v>
                </c:pt>
                <c:pt idx="15698">
                  <c:v>7.9067862799982498</c:v>
                </c:pt>
                <c:pt idx="15699">
                  <c:v>7.9067862799982445</c:v>
                </c:pt>
                <c:pt idx="15700">
                  <c:v>7.906786279998248</c:v>
                </c:pt>
                <c:pt idx="15701">
                  <c:v>7.9067862799982445</c:v>
                </c:pt>
                <c:pt idx="15702">
                  <c:v>7.9067862799982507</c:v>
                </c:pt>
                <c:pt idx="15703">
                  <c:v>7.9067862799982489</c:v>
                </c:pt>
                <c:pt idx="15704">
                  <c:v>7.9067862799982533</c:v>
                </c:pt>
                <c:pt idx="15705">
                  <c:v>7.9067862799982525</c:v>
                </c:pt>
                <c:pt idx="15706">
                  <c:v>7.906786279998248</c:v>
                </c:pt>
                <c:pt idx="15707">
                  <c:v>7.9067862799982462</c:v>
                </c:pt>
                <c:pt idx="15708">
                  <c:v>7.9067862799982445</c:v>
                </c:pt>
                <c:pt idx="15709">
                  <c:v>7.9067862799982489</c:v>
                </c:pt>
                <c:pt idx="15710">
                  <c:v>7.9067862799982489</c:v>
                </c:pt>
                <c:pt idx="15711">
                  <c:v>7.9067862799982507</c:v>
                </c:pt>
                <c:pt idx="15712">
                  <c:v>7.870457896950982</c:v>
                </c:pt>
                <c:pt idx="15713">
                  <c:v>7.8704578969509829</c:v>
                </c:pt>
                <c:pt idx="15714">
                  <c:v>7.8704578969509864</c:v>
                </c:pt>
                <c:pt idx="15715">
                  <c:v>7.870457896950982</c:v>
                </c:pt>
                <c:pt idx="15716">
                  <c:v>7.8704578969509837</c:v>
                </c:pt>
                <c:pt idx="15717">
                  <c:v>7.8704578969509784</c:v>
                </c:pt>
                <c:pt idx="15718">
                  <c:v>7.8704578969509775</c:v>
                </c:pt>
                <c:pt idx="15719">
                  <c:v>7.8704578969509873</c:v>
                </c:pt>
                <c:pt idx="15720">
                  <c:v>7.8704578969509837</c:v>
                </c:pt>
                <c:pt idx="15721">
                  <c:v>7.8704578969509855</c:v>
                </c:pt>
                <c:pt idx="15722">
                  <c:v>7.8704578969509837</c:v>
                </c:pt>
                <c:pt idx="15723">
                  <c:v>7.8704578969509837</c:v>
                </c:pt>
                <c:pt idx="15724">
                  <c:v>7.870457896950982</c:v>
                </c:pt>
                <c:pt idx="15725">
                  <c:v>7.8704578969509864</c:v>
                </c:pt>
                <c:pt idx="15726">
                  <c:v>7.8704578969509837</c:v>
                </c:pt>
                <c:pt idx="15727">
                  <c:v>7.8704578969509829</c:v>
                </c:pt>
                <c:pt idx="15728">
                  <c:v>7.8704578969509811</c:v>
                </c:pt>
                <c:pt idx="15729">
                  <c:v>7.8704578969509873</c:v>
                </c:pt>
                <c:pt idx="15730">
                  <c:v>7.8342964276621156</c:v>
                </c:pt>
                <c:pt idx="15731">
                  <c:v>7.8342964276621148</c:v>
                </c:pt>
                <c:pt idx="15732">
                  <c:v>7.8342964276621148</c:v>
                </c:pt>
                <c:pt idx="15733">
                  <c:v>7.8342964276621139</c:v>
                </c:pt>
                <c:pt idx="15734">
                  <c:v>7.8342964276621174</c:v>
                </c:pt>
                <c:pt idx="15735">
                  <c:v>7.8342964276621174</c:v>
                </c:pt>
                <c:pt idx="15736">
                  <c:v>7.834296427662113</c:v>
                </c:pt>
                <c:pt idx="15737">
                  <c:v>7.8342964276621165</c:v>
                </c:pt>
                <c:pt idx="15738">
                  <c:v>7.8342964276621112</c:v>
                </c:pt>
                <c:pt idx="15739">
                  <c:v>7.8342964276621139</c:v>
                </c:pt>
                <c:pt idx="15740">
                  <c:v>7.8342964276621201</c:v>
                </c:pt>
                <c:pt idx="15741">
                  <c:v>7.8342964276621183</c:v>
                </c:pt>
                <c:pt idx="15742">
                  <c:v>7.8342964276621139</c:v>
                </c:pt>
                <c:pt idx="15743">
                  <c:v>7.8342964276621165</c:v>
                </c:pt>
                <c:pt idx="15744">
                  <c:v>7.798301105232583</c:v>
                </c:pt>
                <c:pt idx="15745">
                  <c:v>7.7983011052325892</c:v>
                </c:pt>
                <c:pt idx="15746">
                  <c:v>7.7983011052325848</c:v>
                </c:pt>
                <c:pt idx="15747">
                  <c:v>7.798301105232583</c:v>
                </c:pt>
                <c:pt idx="15748">
                  <c:v>7.7983011052325848</c:v>
                </c:pt>
                <c:pt idx="15749">
                  <c:v>7.798301105232583</c:v>
                </c:pt>
                <c:pt idx="15750">
                  <c:v>7.798301105232591</c:v>
                </c:pt>
                <c:pt idx="15751">
                  <c:v>7.7983011052325821</c:v>
                </c:pt>
                <c:pt idx="15752">
                  <c:v>7.798301105232583</c:v>
                </c:pt>
                <c:pt idx="15753">
                  <c:v>7.7983011052325821</c:v>
                </c:pt>
                <c:pt idx="15754">
                  <c:v>7.7983011052325875</c:v>
                </c:pt>
                <c:pt idx="15755">
                  <c:v>7.798301105232591</c:v>
                </c:pt>
                <c:pt idx="15756">
                  <c:v>7.7983011052325901</c:v>
                </c:pt>
                <c:pt idx="15757">
                  <c:v>7.798301105232591</c:v>
                </c:pt>
                <c:pt idx="15758">
                  <c:v>7.798301105232591</c:v>
                </c:pt>
                <c:pt idx="15759">
                  <c:v>7.7983011052325901</c:v>
                </c:pt>
                <c:pt idx="15760">
                  <c:v>7.7983011052325866</c:v>
                </c:pt>
                <c:pt idx="15761">
                  <c:v>7.7983011052325866</c:v>
                </c:pt>
                <c:pt idx="15762">
                  <c:v>7.7624711662869146</c:v>
                </c:pt>
                <c:pt idx="15763">
                  <c:v>7.7624711662869199</c:v>
                </c:pt>
                <c:pt idx="15764">
                  <c:v>7.7624711662869164</c:v>
                </c:pt>
                <c:pt idx="15765">
                  <c:v>7.7624711662869199</c:v>
                </c:pt>
                <c:pt idx="15766">
                  <c:v>7.7624711662869155</c:v>
                </c:pt>
                <c:pt idx="15767">
                  <c:v>7.762471166286911</c:v>
                </c:pt>
                <c:pt idx="15768">
                  <c:v>7.7624711662869137</c:v>
                </c:pt>
                <c:pt idx="15769">
                  <c:v>7.7624711662869199</c:v>
                </c:pt>
                <c:pt idx="15770">
                  <c:v>7.7624711662869208</c:v>
                </c:pt>
                <c:pt idx="15771">
                  <c:v>7.762471166286919</c:v>
                </c:pt>
                <c:pt idx="15772">
                  <c:v>7.7624711662869128</c:v>
                </c:pt>
                <c:pt idx="15773">
                  <c:v>7.7624711662869199</c:v>
                </c:pt>
                <c:pt idx="15774">
                  <c:v>7.7624711662869181</c:v>
                </c:pt>
                <c:pt idx="15775">
                  <c:v>7.7624711662869181</c:v>
                </c:pt>
                <c:pt idx="15776">
                  <c:v>7.762471166286911</c:v>
                </c:pt>
                <c:pt idx="15777">
                  <c:v>7.762471166286919</c:v>
                </c:pt>
                <c:pt idx="15778">
                  <c:v>7.7624711662869155</c:v>
                </c:pt>
                <c:pt idx="15779">
                  <c:v>7.7268058509570254</c:v>
                </c:pt>
                <c:pt idx="15780">
                  <c:v>7.7268058509570219</c:v>
                </c:pt>
                <c:pt idx="15781">
                  <c:v>7.7268058509570237</c:v>
                </c:pt>
                <c:pt idx="15782">
                  <c:v>7.7268058509570219</c:v>
                </c:pt>
                <c:pt idx="15783">
                  <c:v>7.7268058509570219</c:v>
                </c:pt>
                <c:pt idx="15784">
                  <c:v>7.7268058509570237</c:v>
                </c:pt>
                <c:pt idx="15785">
                  <c:v>7.7268058509570263</c:v>
                </c:pt>
                <c:pt idx="15786">
                  <c:v>7.726805850957021</c:v>
                </c:pt>
                <c:pt idx="15787">
                  <c:v>7.7268058509570245</c:v>
                </c:pt>
                <c:pt idx="15788">
                  <c:v>7.7268058509570237</c:v>
                </c:pt>
                <c:pt idx="15789">
                  <c:v>7.7268058509570183</c:v>
                </c:pt>
                <c:pt idx="15790">
                  <c:v>7.7268058509570219</c:v>
                </c:pt>
                <c:pt idx="15791">
                  <c:v>7.7268058509570228</c:v>
                </c:pt>
                <c:pt idx="15792">
                  <c:v>7.7268058509570254</c:v>
                </c:pt>
                <c:pt idx="15793">
                  <c:v>7.7268058509570192</c:v>
                </c:pt>
                <c:pt idx="15794">
                  <c:v>7.7268058509570228</c:v>
                </c:pt>
                <c:pt idx="15795">
                  <c:v>7.7268058509570281</c:v>
                </c:pt>
                <c:pt idx="15796">
                  <c:v>7.726805850957021</c:v>
                </c:pt>
                <c:pt idx="15797">
                  <c:v>7.7268058509570254</c:v>
                </c:pt>
                <c:pt idx="15798">
                  <c:v>7.6913044028661002</c:v>
                </c:pt>
                <c:pt idx="15799">
                  <c:v>7.691304402866102</c:v>
                </c:pt>
                <c:pt idx="15800">
                  <c:v>7.6913044028660984</c:v>
                </c:pt>
                <c:pt idx="15801">
                  <c:v>7.6913044028660966</c:v>
                </c:pt>
                <c:pt idx="15802">
                  <c:v>7.6913044028660975</c:v>
                </c:pt>
                <c:pt idx="15803">
                  <c:v>7.6913044028660984</c:v>
                </c:pt>
                <c:pt idx="15804">
                  <c:v>7.6913044028661028</c:v>
                </c:pt>
                <c:pt idx="15805">
                  <c:v>7.6913044028660966</c:v>
                </c:pt>
                <c:pt idx="15806">
                  <c:v>7.6913044028660984</c:v>
                </c:pt>
                <c:pt idx="15807">
                  <c:v>7.6913044028660966</c:v>
                </c:pt>
                <c:pt idx="15808">
                  <c:v>7.6913044028660957</c:v>
                </c:pt>
                <c:pt idx="15809">
                  <c:v>7.6913044028660975</c:v>
                </c:pt>
                <c:pt idx="15810">
                  <c:v>7.6559660691125586</c:v>
                </c:pt>
                <c:pt idx="15811">
                  <c:v>7.6559660691125577</c:v>
                </c:pt>
                <c:pt idx="15812">
                  <c:v>7.6559660691125586</c:v>
                </c:pt>
                <c:pt idx="15813">
                  <c:v>7.6559660691125551</c:v>
                </c:pt>
                <c:pt idx="15814">
                  <c:v>7.6559660691125533</c:v>
                </c:pt>
                <c:pt idx="15815">
                  <c:v>7.6559660691125577</c:v>
                </c:pt>
                <c:pt idx="15816">
                  <c:v>7.6559660691125639</c:v>
                </c:pt>
                <c:pt idx="15817">
                  <c:v>7.6559660691125568</c:v>
                </c:pt>
                <c:pt idx="15818">
                  <c:v>7.6559660691125595</c:v>
                </c:pt>
                <c:pt idx="15819">
                  <c:v>7.6559660691125604</c:v>
                </c:pt>
                <c:pt idx="15820">
                  <c:v>7.6559660691125551</c:v>
                </c:pt>
                <c:pt idx="15821">
                  <c:v>7.6559660691125613</c:v>
                </c:pt>
                <c:pt idx="15822">
                  <c:v>7.6559660691125568</c:v>
                </c:pt>
                <c:pt idx="15823">
                  <c:v>7.6559660691125586</c:v>
                </c:pt>
                <c:pt idx="15824">
                  <c:v>7.6559660691125595</c:v>
                </c:pt>
                <c:pt idx="15825">
                  <c:v>7.6559660691125551</c:v>
                </c:pt>
                <c:pt idx="15826">
                  <c:v>7.6559660691125622</c:v>
                </c:pt>
                <c:pt idx="15827">
                  <c:v>7.6559660691125551</c:v>
                </c:pt>
                <c:pt idx="15828">
                  <c:v>7.6559660691125595</c:v>
                </c:pt>
                <c:pt idx="15829">
                  <c:v>7.6559660691125595</c:v>
                </c:pt>
                <c:pt idx="15830">
                  <c:v>7.6559660691125586</c:v>
                </c:pt>
                <c:pt idx="15831">
                  <c:v>7.6207901002541139</c:v>
                </c:pt>
                <c:pt idx="15832">
                  <c:v>7.6207901002541156</c:v>
                </c:pt>
                <c:pt idx="15833">
                  <c:v>7.6207901002541183</c:v>
                </c:pt>
                <c:pt idx="15834">
                  <c:v>7.6207901002541156</c:v>
                </c:pt>
                <c:pt idx="15835">
                  <c:v>7.6207901002541165</c:v>
                </c:pt>
                <c:pt idx="15836">
                  <c:v>7.6207901002541192</c:v>
                </c:pt>
                <c:pt idx="15837">
                  <c:v>7.6207901002541183</c:v>
                </c:pt>
                <c:pt idx="15838">
                  <c:v>7.6207901002541156</c:v>
                </c:pt>
                <c:pt idx="15839">
                  <c:v>7.6207901002541201</c:v>
                </c:pt>
                <c:pt idx="15840">
                  <c:v>7.6207901002541174</c:v>
                </c:pt>
                <c:pt idx="15841">
                  <c:v>7.6207901002541183</c:v>
                </c:pt>
                <c:pt idx="15842">
                  <c:v>7.5857757502918366</c:v>
                </c:pt>
                <c:pt idx="15843">
                  <c:v>7.5857757502918357</c:v>
                </c:pt>
                <c:pt idx="15844">
                  <c:v>7.5857757502918322</c:v>
                </c:pt>
                <c:pt idx="15845">
                  <c:v>7.5857757502918313</c:v>
                </c:pt>
                <c:pt idx="15846">
                  <c:v>7.5857757502918357</c:v>
                </c:pt>
                <c:pt idx="15847">
                  <c:v>7.5857757502918357</c:v>
                </c:pt>
                <c:pt idx="15848">
                  <c:v>7.5857757502918322</c:v>
                </c:pt>
                <c:pt idx="15849">
                  <c:v>7.5857757502918339</c:v>
                </c:pt>
                <c:pt idx="15850">
                  <c:v>7.5857757502918375</c:v>
                </c:pt>
                <c:pt idx="15851">
                  <c:v>7.5857757502918384</c:v>
                </c:pt>
                <c:pt idx="15852">
                  <c:v>7.5857757502918375</c:v>
                </c:pt>
                <c:pt idx="15853">
                  <c:v>7.5857757502918357</c:v>
                </c:pt>
                <c:pt idx="15854">
                  <c:v>7.5857757502918348</c:v>
                </c:pt>
                <c:pt idx="15855">
                  <c:v>7.5857757502918366</c:v>
                </c:pt>
                <c:pt idx="15856">
                  <c:v>7.585775750291833</c:v>
                </c:pt>
                <c:pt idx="15857">
                  <c:v>7.5857757502918339</c:v>
                </c:pt>
                <c:pt idx="15858">
                  <c:v>7.5857757502918339</c:v>
                </c:pt>
                <c:pt idx="15859">
                  <c:v>7.5509222766543385</c:v>
                </c:pt>
                <c:pt idx="15860">
                  <c:v>7.5509222766543349</c:v>
                </c:pt>
                <c:pt idx="15861">
                  <c:v>7.5509222766543393</c:v>
                </c:pt>
                <c:pt idx="15862">
                  <c:v>7.5509222766543465</c:v>
                </c:pt>
                <c:pt idx="15863">
                  <c:v>7.5509222766543385</c:v>
                </c:pt>
                <c:pt idx="15864">
                  <c:v>7.5509222766543331</c:v>
                </c:pt>
                <c:pt idx="15865">
                  <c:v>7.5509222766543438</c:v>
                </c:pt>
                <c:pt idx="15866">
                  <c:v>7.5509222766543358</c:v>
                </c:pt>
                <c:pt idx="15867">
                  <c:v>7.5509222766543411</c:v>
                </c:pt>
                <c:pt idx="15868">
                  <c:v>7.5509222766543411</c:v>
                </c:pt>
                <c:pt idx="15869">
                  <c:v>7.5509222766543393</c:v>
                </c:pt>
                <c:pt idx="15870">
                  <c:v>7.5509222766543358</c:v>
                </c:pt>
                <c:pt idx="15871">
                  <c:v>7.550922276654334</c:v>
                </c:pt>
                <c:pt idx="15872">
                  <c:v>7.5509222766543411</c:v>
                </c:pt>
                <c:pt idx="15873">
                  <c:v>7.5509222766543349</c:v>
                </c:pt>
                <c:pt idx="15874">
                  <c:v>7.5509222766543367</c:v>
                </c:pt>
                <c:pt idx="15875">
                  <c:v>7.5509222766543385</c:v>
                </c:pt>
                <c:pt idx="15876">
                  <c:v>7.5162289401820566</c:v>
                </c:pt>
                <c:pt idx="15877">
                  <c:v>7.5162289401820548</c:v>
                </c:pt>
                <c:pt idx="15878">
                  <c:v>7.5162289401820539</c:v>
                </c:pt>
                <c:pt idx="15879">
                  <c:v>7.516228940182053</c:v>
                </c:pt>
                <c:pt idx="15880">
                  <c:v>7.5162289401820548</c:v>
                </c:pt>
                <c:pt idx="15881">
                  <c:v>7.5162289401820512</c:v>
                </c:pt>
                <c:pt idx="15882">
                  <c:v>7.5162289401820539</c:v>
                </c:pt>
                <c:pt idx="15883">
                  <c:v>7.5162289401820503</c:v>
                </c:pt>
                <c:pt idx="15884">
                  <c:v>7.5162289401820503</c:v>
                </c:pt>
                <c:pt idx="15885">
                  <c:v>7.516228940182053</c:v>
                </c:pt>
                <c:pt idx="15886">
                  <c:v>7.5162289401820512</c:v>
                </c:pt>
                <c:pt idx="15887">
                  <c:v>7.5162289401820486</c:v>
                </c:pt>
                <c:pt idx="15888">
                  <c:v>7.5162289401820539</c:v>
                </c:pt>
                <c:pt idx="15889">
                  <c:v>7.516228940182053</c:v>
                </c:pt>
                <c:pt idx="15890">
                  <c:v>7.5162289401820503</c:v>
                </c:pt>
                <c:pt idx="15891">
                  <c:v>7.5162289401820548</c:v>
                </c:pt>
                <c:pt idx="15892">
                  <c:v>7.4816950051115469</c:v>
                </c:pt>
                <c:pt idx="15893">
                  <c:v>7.4816950051115416</c:v>
                </c:pt>
                <c:pt idx="15894">
                  <c:v>7.4816950051115452</c:v>
                </c:pt>
                <c:pt idx="15895">
                  <c:v>7.4816950051115496</c:v>
                </c:pt>
                <c:pt idx="15896">
                  <c:v>7.4816950051115416</c:v>
                </c:pt>
                <c:pt idx="15897">
                  <c:v>7.4816950051115381</c:v>
                </c:pt>
                <c:pt idx="15898">
                  <c:v>7.4816950051115416</c:v>
                </c:pt>
                <c:pt idx="15899">
                  <c:v>7.4816950051115469</c:v>
                </c:pt>
                <c:pt idx="15900">
                  <c:v>7.4816950051115443</c:v>
                </c:pt>
                <c:pt idx="15901">
                  <c:v>7.4816950051115407</c:v>
                </c:pt>
                <c:pt idx="15902">
                  <c:v>7.4473197390598909</c:v>
                </c:pt>
                <c:pt idx="15903">
                  <c:v>7.4473197390598918</c:v>
                </c:pt>
                <c:pt idx="15904">
                  <c:v>7.4473197390598909</c:v>
                </c:pt>
                <c:pt idx="15905">
                  <c:v>7.4473197390598909</c:v>
                </c:pt>
                <c:pt idx="15906">
                  <c:v>7.44731973905989</c:v>
                </c:pt>
                <c:pt idx="15907">
                  <c:v>7.4473197390598909</c:v>
                </c:pt>
                <c:pt idx="15908">
                  <c:v>7.4473197390598926</c:v>
                </c:pt>
                <c:pt idx="15909">
                  <c:v>7.4473197390598926</c:v>
                </c:pt>
                <c:pt idx="15910">
                  <c:v>7.44731973905989</c:v>
                </c:pt>
                <c:pt idx="15911">
                  <c:v>7.4473197390598935</c:v>
                </c:pt>
                <c:pt idx="15912">
                  <c:v>7.4473197390598855</c:v>
                </c:pt>
                <c:pt idx="15913">
                  <c:v>7.44731973905989</c:v>
                </c:pt>
                <c:pt idx="15914">
                  <c:v>7.4473197390598918</c:v>
                </c:pt>
                <c:pt idx="15915">
                  <c:v>7.4131024130091729</c:v>
                </c:pt>
                <c:pt idx="15916">
                  <c:v>7.4131024130091756</c:v>
                </c:pt>
                <c:pt idx="15917">
                  <c:v>7.4131024130091783</c:v>
                </c:pt>
                <c:pt idx="15918">
                  <c:v>7.4131024130091783</c:v>
                </c:pt>
                <c:pt idx="15919">
                  <c:v>7.4131024130091721</c:v>
                </c:pt>
                <c:pt idx="15920">
                  <c:v>7.4131024130091783</c:v>
                </c:pt>
                <c:pt idx="15921">
                  <c:v>7.41310241300918</c:v>
                </c:pt>
                <c:pt idx="15922">
                  <c:v>7.4131024130091756</c:v>
                </c:pt>
                <c:pt idx="15923">
                  <c:v>7.4131024130091756</c:v>
                </c:pt>
                <c:pt idx="15924">
                  <c:v>7.4131024130091747</c:v>
                </c:pt>
                <c:pt idx="15925">
                  <c:v>7.4131024130091783</c:v>
                </c:pt>
                <c:pt idx="15926">
                  <c:v>7.4131024130091783</c:v>
                </c:pt>
                <c:pt idx="15927">
                  <c:v>7.4131024130091765</c:v>
                </c:pt>
                <c:pt idx="15928">
                  <c:v>7.4131024130091721</c:v>
                </c:pt>
                <c:pt idx="15929">
                  <c:v>7.3790423012910047</c:v>
                </c:pt>
                <c:pt idx="15930">
                  <c:v>7.3790423012910074</c:v>
                </c:pt>
                <c:pt idx="15931">
                  <c:v>7.3790423012910056</c:v>
                </c:pt>
                <c:pt idx="15932">
                  <c:v>7.3790423012910047</c:v>
                </c:pt>
                <c:pt idx="15933">
                  <c:v>7.37904230129101</c:v>
                </c:pt>
                <c:pt idx="15934">
                  <c:v>7.3790423012910038</c:v>
                </c:pt>
                <c:pt idx="15935">
                  <c:v>7.3790423012910056</c:v>
                </c:pt>
                <c:pt idx="15936">
                  <c:v>7.3790423012910065</c:v>
                </c:pt>
                <c:pt idx="15937">
                  <c:v>7.3790423012910029</c:v>
                </c:pt>
                <c:pt idx="15938">
                  <c:v>7.3790423012910047</c:v>
                </c:pt>
                <c:pt idx="15939">
                  <c:v>7.3790423012910082</c:v>
                </c:pt>
                <c:pt idx="15940">
                  <c:v>7.3790423012910065</c:v>
                </c:pt>
                <c:pt idx="15941">
                  <c:v>7.3790423012910047</c:v>
                </c:pt>
                <c:pt idx="15942">
                  <c:v>7.3451386815711466</c:v>
                </c:pt>
                <c:pt idx="15943">
                  <c:v>7.345138681571143</c:v>
                </c:pt>
                <c:pt idx="15944">
                  <c:v>7.3451386815711475</c:v>
                </c:pt>
                <c:pt idx="15945">
                  <c:v>7.3451386815711448</c:v>
                </c:pt>
                <c:pt idx="15946">
                  <c:v>7.3451386815711457</c:v>
                </c:pt>
                <c:pt idx="15947">
                  <c:v>7.3451386815711457</c:v>
                </c:pt>
                <c:pt idx="15948">
                  <c:v>7.3451386815711466</c:v>
                </c:pt>
                <c:pt idx="15949">
                  <c:v>7.3451386815711439</c:v>
                </c:pt>
                <c:pt idx="15950">
                  <c:v>7.345138681571151</c:v>
                </c:pt>
                <c:pt idx="15951">
                  <c:v>7.3451386815711466</c:v>
                </c:pt>
                <c:pt idx="15952">
                  <c:v>7.3451386815711457</c:v>
                </c:pt>
                <c:pt idx="15953">
                  <c:v>7.3451386815711412</c:v>
                </c:pt>
                <c:pt idx="15954">
                  <c:v>7.3451386815711484</c:v>
                </c:pt>
                <c:pt idx="15955">
                  <c:v>7.3451386815711466</c:v>
                </c:pt>
                <c:pt idx="15956">
                  <c:v>7.3451386815711457</c:v>
                </c:pt>
                <c:pt idx="15957">
                  <c:v>7.3113908348341718</c:v>
                </c:pt>
                <c:pt idx="15958">
                  <c:v>7.3113908348341745</c:v>
                </c:pt>
                <c:pt idx="15959">
                  <c:v>7.311390834834171</c:v>
                </c:pt>
                <c:pt idx="15960">
                  <c:v>7.3113908348341718</c:v>
                </c:pt>
                <c:pt idx="15961">
                  <c:v>7.3113908348341692</c:v>
                </c:pt>
                <c:pt idx="15962">
                  <c:v>7.3113908348341674</c:v>
                </c:pt>
                <c:pt idx="15963">
                  <c:v>7.311390834834171</c:v>
                </c:pt>
                <c:pt idx="15964">
                  <c:v>7.3113908348341692</c:v>
                </c:pt>
                <c:pt idx="15965">
                  <c:v>7.3113908348341701</c:v>
                </c:pt>
                <c:pt idx="15966">
                  <c:v>7.3113908348341772</c:v>
                </c:pt>
                <c:pt idx="15967">
                  <c:v>7.3113908348341736</c:v>
                </c:pt>
                <c:pt idx="15968">
                  <c:v>7.311390834834171</c:v>
                </c:pt>
                <c:pt idx="15969">
                  <c:v>7.2777980453682423</c:v>
                </c:pt>
                <c:pt idx="15970">
                  <c:v>7.2777980453682369</c:v>
                </c:pt>
                <c:pt idx="15971">
                  <c:v>7.2777980453682387</c:v>
                </c:pt>
                <c:pt idx="15972">
                  <c:v>7.2777980453682405</c:v>
                </c:pt>
                <c:pt idx="15973">
                  <c:v>7.2777980453682343</c:v>
                </c:pt>
                <c:pt idx="15974">
                  <c:v>7.2777980453682343</c:v>
                </c:pt>
                <c:pt idx="15975">
                  <c:v>7.2777980453682369</c:v>
                </c:pt>
                <c:pt idx="15976">
                  <c:v>7.2777980453682334</c:v>
                </c:pt>
                <c:pt idx="15977">
                  <c:v>7.2777980453682352</c:v>
                </c:pt>
                <c:pt idx="15978">
                  <c:v>7.2777980453682378</c:v>
                </c:pt>
                <c:pt idx="15979">
                  <c:v>7.2777980453682414</c:v>
                </c:pt>
                <c:pt idx="15980">
                  <c:v>7.2777980453682369</c:v>
                </c:pt>
                <c:pt idx="15981">
                  <c:v>7.2777980453682414</c:v>
                </c:pt>
                <c:pt idx="15982">
                  <c:v>7.2777980453682405</c:v>
                </c:pt>
                <c:pt idx="15983">
                  <c:v>7.2777980453682378</c:v>
                </c:pt>
                <c:pt idx="15984">
                  <c:v>7.2777980453682396</c:v>
                </c:pt>
                <c:pt idx="15985">
                  <c:v>7.2777980453682352</c:v>
                </c:pt>
                <c:pt idx="15986">
                  <c:v>7.2777980453682378</c:v>
                </c:pt>
                <c:pt idx="15987">
                  <c:v>7.2777980453682343</c:v>
                </c:pt>
                <c:pt idx="15988">
                  <c:v>7.277798045368236</c:v>
                </c:pt>
                <c:pt idx="15989">
                  <c:v>7.2777980453682396</c:v>
                </c:pt>
                <c:pt idx="15990">
                  <c:v>7.2777980453682325</c:v>
                </c:pt>
                <c:pt idx="15991">
                  <c:v>7.277798045368236</c:v>
                </c:pt>
                <c:pt idx="15992">
                  <c:v>7.2443596007499007</c:v>
                </c:pt>
                <c:pt idx="15993">
                  <c:v>7.244359600749898</c:v>
                </c:pt>
                <c:pt idx="15994">
                  <c:v>7.2443596007498963</c:v>
                </c:pt>
                <c:pt idx="15995">
                  <c:v>7.2443596007498963</c:v>
                </c:pt>
                <c:pt idx="15996">
                  <c:v>7.2443596007499016</c:v>
                </c:pt>
                <c:pt idx="15997">
                  <c:v>7.2443596007499025</c:v>
                </c:pt>
                <c:pt idx="15998">
                  <c:v>7.2443596007498998</c:v>
                </c:pt>
                <c:pt idx="15999">
                  <c:v>7.2443596007498963</c:v>
                </c:pt>
                <c:pt idx="16000">
                  <c:v>7.2443596007498972</c:v>
                </c:pt>
                <c:pt idx="16001">
                  <c:v>7.2443596007499007</c:v>
                </c:pt>
                <c:pt idx="16002">
                  <c:v>7.2443596007499034</c:v>
                </c:pt>
                <c:pt idx="16003">
                  <c:v>7.211074791828997</c:v>
                </c:pt>
                <c:pt idx="16004">
                  <c:v>7.211074791828997</c:v>
                </c:pt>
                <c:pt idx="16005">
                  <c:v>7.2110747918289944</c:v>
                </c:pt>
                <c:pt idx="16006">
                  <c:v>7.2110747918289935</c:v>
                </c:pt>
                <c:pt idx="16007">
                  <c:v>7.2110747918289952</c:v>
                </c:pt>
                <c:pt idx="16008">
                  <c:v>7.2110747918290006</c:v>
                </c:pt>
                <c:pt idx="16009">
                  <c:v>7.2110747918289952</c:v>
                </c:pt>
                <c:pt idx="16010">
                  <c:v>7.2110747918289979</c:v>
                </c:pt>
                <c:pt idx="16011">
                  <c:v>7.2110747918289944</c:v>
                </c:pt>
                <c:pt idx="16012">
                  <c:v>7.2110747918289944</c:v>
                </c:pt>
                <c:pt idx="16013">
                  <c:v>7.2110747918289952</c:v>
                </c:pt>
                <c:pt idx="16014">
                  <c:v>7.2110747918289952</c:v>
                </c:pt>
                <c:pt idx="16015">
                  <c:v>7.211074791828997</c:v>
                </c:pt>
                <c:pt idx="16016">
                  <c:v>7.2110747918289935</c:v>
                </c:pt>
                <c:pt idx="16017">
                  <c:v>7.2110747918289961</c:v>
                </c:pt>
                <c:pt idx="16018">
                  <c:v>7.2110747918289979</c:v>
                </c:pt>
                <c:pt idx="16019">
                  <c:v>7.2110747918289988</c:v>
                </c:pt>
                <c:pt idx="16020">
                  <c:v>7.2110747918289935</c:v>
                </c:pt>
                <c:pt idx="16021">
                  <c:v>7.2110747918289988</c:v>
                </c:pt>
                <c:pt idx="16022">
                  <c:v>7.211074791828997</c:v>
                </c:pt>
                <c:pt idx="16023">
                  <c:v>7.1779429127136174</c:v>
                </c:pt>
                <c:pt idx="16024">
                  <c:v>7.1779429127136209</c:v>
                </c:pt>
                <c:pt idx="16025">
                  <c:v>7.1779429127136147</c:v>
                </c:pt>
                <c:pt idx="16026">
                  <c:v>7.1779429127136156</c:v>
                </c:pt>
                <c:pt idx="16027">
                  <c:v>7.1779429127136201</c:v>
                </c:pt>
                <c:pt idx="16028">
                  <c:v>7.1779429127136147</c:v>
                </c:pt>
                <c:pt idx="16029">
                  <c:v>7.1779429127136201</c:v>
                </c:pt>
                <c:pt idx="16030">
                  <c:v>7.1779429127136156</c:v>
                </c:pt>
                <c:pt idx="16031">
                  <c:v>7.1779429127136112</c:v>
                </c:pt>
                <c:pt idx="16032">
                  <c:v>7.1779429127136138</c:v>
                </c:pt>
                <c:pt idx="16033">
                  <c:v>7.1779429127136192</c:v>
                </c:pt>
                <c:pt idx="16034">
                  <c:v>7.1779429127136174</c:v>
                </c:pt>
                <c:pt idx="16035">
                  <c:v>7.1779429127136147</c:v>
                </c:pt>
                <c:pt idx="16036">
                  <c:v>7.1779429127136192</c:v>
                </c:pt>
                <c:pt idx="16037">
                  <c:v>7.1779429127136192</c:v>
                </c:pt>
                <c:pt idx="16038">
                  <c:v>7.1779429127136183</c:v>
                </c:pt>
                <c:pt idx="16039">
                  <c:v>7.1779429127136147</c:v>
                </c:pt>
                <c:pt idx="16040">
                  <c:v>7.1779429127136165</c:v>
                </c:pt>
                <c:pt idx="16041">
                  <c:v>7.1779429127136156</c:v>
                </c:pt>
                <c:pt idx="16042">
                  <c:v>7.1779429127136174</c:v>
                </c:pt>
                <c:pt idx="16043">
                  <c:v>7.1779429127136183</c:v>
                </c:pt>
                <c:pt idx="16044">
                  <c:v>7.1449632607551381</c:v>
                </c:pt>
                <c:pt idx="16045">
                  <c:v>7.1449632607551328</c:v>
                </c:pt>
                <c:pt idx="16046">
                  <c:v>7.1449632607551283</c:v>
                </c:pt>
                <c:pt idx="16047">
                  <c:v>7.1449632607551328</c:v>
                </c:pt>
                <c:pt idx="16048">
                  <c:v>7.1449632607551301</c:v>
                </c:pt>
                <c:pt idx="16049">
                  <c:v>7.1449632607551319</c:v>
                </c:pt>
                <c:pt idx="16050">
                  <c:v>7.1449632607551363</c:v>
                </c:pt>
                <c:pt idx="16051">
                  <c:v>7.1449632607551337</c:v>
                </c:pt>
                <c:pt idx="16052">
                  <c:v>7.1449632607551328</c:v>
                </c:pt>
                <c:pt idx="16053">
                  <c:v>7.1449632607551363</c:v>
                </c:pt>
                <c:pt idx="16054">
                  <c:v>7.1449632607551381</c:v>
                </c:pt>
                <c:pt idx="16055">
                  <c:v>7.144963260755139</c:v>
                </c:pt>
                <c:pt idx="16056">
                  <c:v>7.1449632607551292</c:v>
                </c:pt>
                <c:pt idx="16057">
                  <c:v>7.1449632607551319</c:v>
                </c:pt>
                <c:pt idx="16058">
                  <c:v>7.1449632607551354</c:v>
                </c:pt>
                <c:pt idx="16059">
                  <c:v>7.1449632607551363</c:v>
                </c:pt>
                <c:pt idx="16060">
                  <c:v>7.1449632607551319</c:v>
                </c:pt>
                <c:pt idx="16061">
                  <c:v>7.1449632607551319</c:v>
                </c:pt>
                <c:pt idx="16062">
                  <c:v>7.1449632607551301</c:v>
                </c:pt>
                <c:pt idx="16063">
                  <c:v>7.1449632607551408</c:v>
                </c:pt>
                <c:pt idx="16064">
                  <c:v>7.1449632607551319</c:v>
                </c:pt>
                <c:pt idx="16065">
                  <c:v>7.1449632607551372</c:v>
                </c:pt>
                <c:pt idx="16066">
                  <c:v>7.1449632607551337</c:v>
                </c:pt>
                <c:pt idx="16067">
                  <c:v>7.1449632607551328</c:v>
                </c:pt>
                <c:pt idx="16068">
                  <c:v>7.1449632607551345</c:v>
                </c:pt>
                <c:pt idx="16069">
                  <c:v>7.1121351365332908</c:v>
                </c:pt>
                <c:pt idx="16070">
                  <c:v>7.1121351365332934</c:v>
                </c:pt>
                <c:pt idx="16071">
                  <c:v>7.1121351365332925</c:v>
                </c:pt>
                <c:pt idx="16072">
                  <c:v>7.1121351365332925</c:v>
                </c:pt>
                <c:pt idx="16073">
                  <c:v>7.1121351365332881</c:v>
                </c:pt>
                <c:pt idx="16074">
                  <c:v>7.1121351365332899</c:v>
                </c:pt>
                <c:pt idx="16075">
                  <c:v>7.1121351365332917</c:v>
                </c:pt>
                <c:pt idx="16076">
                  <c:v>7.1121351365332917</c:v>
                </c:pt>
                <c:pt idx="16077">
                  <c:v>7.1121351365332943</c:v>
                </c:pt>
                <c:pt idx="16078">
                  <c:v>7.1121351365332899</c:v>
                </c:pt>
                <c:pt idx="16079">
                  <c:v>7.1121351365332899</c:v>
                </c:pt>
                <c:pt idx="16080">
                  <c:v>7.0794578438413813</c:v>
                </c:pt>
                <c:pt idx="16081">
                  <c:v>7.0794578438413724</c:v>
                </c:pt>
                <c:pt idx="16082">
                  <c:v>7.0794578438413751</c:v>
                </c:pt>
                <c:pt idx="16083">
                  <c:v>7.0794578438413742</c:v>
                </c:pt>
                <c:pt idx="16084">
                  <c:v>7.079457843841376</c:v>
                </c:pt>
                <c:pt idx="16085">
                  <c:v>7.0794578438413751</c:v>
                </c:pt>
                <c:pt idx="16086">
                  <c:v>7.079457843841376</c:v>
                </c:pt>
                <c:pt idx="16087">
                  <c:v>7.0794578438413742</c:v>
                </c:pt>
                <c:pt idx="16088">
                  <c:v>7.079457843841376</c:v>
                </c:pt>
                <c:pt idx="16089">
                  <c:v>7.0794578438413822</c:v>
                </c:pt>
                <c:pt idx="16090">
                  <c:v>7.0794578438413733</c:v>
                </c:pt>
                <c:pt idx="16091">
                  <c:v>7.0794578438413795</c:v>
                </c:pt>
                <c:pt idx="16092">
                  <c:v>7.0794578438413742</c:v>
                </c:pt>
                <c:pt idx="16093">
                  <c:v>7.0794578438413778</c:v>
                </c:pt>
                <c:pt idx="16094">
                  <c:v>7.0794578438413742</c:v>
                </c:pt>
                <c:pt idx="16095">
                  <c:v>7.0469306896714681</c:v>
                </c:pt>
                <c:pt idx="16096">
                  <c:v>7.0469306896714663</c:v>
                </c:pt>
                <c:pt idx="16097">
                  <c:v>7.0469306896714627</c:v>
                </c:pt>
                <c:pt idx="16098">
                  <c:v>7.0469306896714627</c:v>
                </c:pt>
                <c:pt idx="16099">
                  <c:v>7.0469306896714672</c:v>
                </c:pt>
                <c:pt idx="16100">
                  <c:v>7.0469306896714654</c:v>
                </c:pt>
                <c:pt idx="16101">
                  <c:v>7.0469306896714654</c:v>
                </c:pt>
                <c:pt idx="16102">
                  <c:v>7.0469306896714654</c:v>
                </c:pt>
                <c:pt idx="16103">
                  <c:v>7.046930689671469</c:v>
                </c:pt>
                <c:pt idx="16104">
                  <c:v>7.0469306896714654</c:v>
                </c:pt>
                <c:pt idx="16105">
                  <c:v>7.0469306896714663</c:v>
                </c:pt>
                <c:pt idx="16106">
                  <c:v>7.0469306896714663</c:v>
                </c:pt>
                <c:pt idx="16107">
                  <c:v>7.0145529841997094</c:v>
                </c:pt>
                <c:pt idx="16108">
                  <c:v>7.0145529841997112</c:v>
                </c:pt>
                <c:pt idx="16109">
                  <c:v>7.0145529841997076</c:v>
                </c:pt>
                <c:pt idx="16110">
                  <c:v>7.014552984199713</c:v>
                </c:pt>
                <c:pt idx="16111">
                  <c:v>7.0145529841997067</c:v>
                </c:pt>
                <c:pt idx="16112">
                  <c:v>7.0145529841997121</c:v>
                </c:pt>
                <c:pt idx="16113">
                  <c:v>7.0145529841997103</c:v>
                </c:pt>
                <c:pt idx="16114">
                  <c:v>7.0145529841997103</c:v>
                </c:pt>
                <c:pt idx="16115">
                  <c:v>7.0145529841997156</c:v>
                </c:pt>
                <c:pt idx="16116">
                  <c:v>7.0145529841997076</c:v>
                </c:pt>
                <c:pt idx="16117">
                  <c:v>7.0145529841997059</c:v>
                </c:pt>
                <c:pt idx="16118">
                  <c:v>7.0145529841997076</c:v>
                </c:pt>
                <c:pt idx="16119">
                  <c:v>7.0145529841997121</c:v>
                </c:pt>
                <c:pt idx="16120">
                  <c:v>7.0145529841997121</c:v>
                </c:pt>
                <c:pt idx="16121">
                  <c:v>7.0145529841997147</c:v>
                </c:pt>
                <c:pt idx="16122">
                  <c:v>7.014552984199713</c:v>
                </c:pt>
                <c:pt idx="16123">
                  <c:v>7.0145529841997165</c:v>
                </c:pt>
                <c:pt idx="16124">
                  <c:v>7.014552984199713</c:v>
                </c:pt>
                <c:pt idx="16125">
                  <c:v>7.0145529841997103</c:v>
                </c:pt>
                <c:pt idx="16126">
                  <c:v>6.9823240407717124</c:v>
                </c:pt>
                <c:pt idx="16127">
                  <c:v>6.9823240407717133</c:v>
                </c:pt>
                <c:pt idx="16128">
                  <c:v>6.982324040771716</c:v>
                </c:pt>
                <c:pt idx="16129">
                  <c:v>6.982324040771708</c:v>
                </c:pt>
                <c:pt idx="16130">
                  <c:v>6.9823240407717115</c:v>
                </c:pt>
                <c:pt idx="16131">
                  <c:v>6.9823240407717098</c:v>
                </c:pt>
                <c:pt idx="16132">
                  <c:v>6.9823240407717098</c:v>
                </c:pt>
                <c:pt idx="16133">
                  <c:v>6.9823240407717106</c:v>
                </c:pt>
                <c:pt idx="16134">
                  <c:v>6.9823240407717098</c:v>
                </c:pt>
                <c:pt idx="16135">
                  <c:v>6.9823240407717098</c:v>
                </c:pt>
                <c:pt idx="16136">
                  <c:v>6.9823240407717098</c:v>
                </c:pt>
                <c:pt idx="16137">
                  <c:v>6.9502431758879677</c:v>
                </c:pt>
                <c:pt idx="16138">
                  <c:v>6.9502431758879695</c:v>
                </c:pt>
                <c:pt idx="16139">
                  <c:v>6.9502431758879659</c:v>
                </c:pt>
                <c:pt idx="16140">
                  <c:v>6.9502431758879633</c:v>
                </c:pt>
                <c:pt idx="16141">
                  <c:v>6.9502431758879704</c:v>
                </c:pt>
                <c:pt idx="16142">
                  <c:v>6.9502431758879668</c:v>
                </c:pt>
                <c:pt idx="16143">
                  <c:v>6.9502431758879659</c:v>
                </c:pt>
                <c:pt idx="16144">
                  <c:v>6.9502431758879686</c:v>
                </c:pt>
                <c:pt idx="16145">
                  <c:v>6.9502431758879704</c:v>
                </c:pt>
                <c:pt idx="16146">
                  <c:v>6.9502431758879633</c:v>
                </c:pt>
                <c:pt idx="16147">
                  <c:v>6.9502431758879695</c:v>
                </c:pt>
                <c:pt idx="16148">
                  <c:v>6.9502431758879641</c:v>
                </c:pt>
                <c:pt idx="16149">
                  <c:v>6.9502431758879659</c:v>
                </c:pt>
                <c:pt idx="16150">
                  <c:v>6.9502431758879677</c:v>
                </c:pt>
                <c:pt idx="16151">
                  <c:v>6.9502431758879668</c:v>
                </c:pt>
                <c:pt idx="16152">
                  <c:v>6.9502431758879668</c:v>
                </c:pt>
                <c:pt idx="16153">
                  <c:v>6.9183097091893622</c:v>
                </c:pt>
                <c:pt idx="16154">
                  <c:v>6.9183097091893648</c:v>
                </c:pt>
                <c:pt idx="16155">
                  <c:v>6.9183097091893631</c:v>
                </c:pt>
                <c:pt idx="16156">
                  <c:v>6.9183097091893639</c:v>
                </c:pt>
                <c:pt idx="16157">
                  <c:v>6.9183097091893639</c:v>
                </c:pt>
                <c:pt idx="16158">
                  <c:v>6.9183097091893657</c:v>
                </c:pt>
                <c:pt idx="16159">
                  <c:v>6.9183097091893648</c:v>
                </c:pt>
                <c:pt idx="16160">
                  <c:v>6.9183097091893648</c:v>
                </c:pt>
                <c:pt idx="16161">
                  <c:v>6.9183097091893693</c:v>
                </c:pt>
                <c:pt idx="16162">
                  <c:v>6.9183097091893675</c:v>
                </c:pt>
                <c:pt idx="16163">
                  <c:v>6.9183097091893622</c:v>
                </c:pt>
                <c:pt idx="16164">
                  <c:v>6.9183097091893666</c:v>
                </c:pt>
                <c:pt idx="16165">
                  <c:v>6.9183097091893675</c:v>
                </c:pt>
                <c:pt idx="16166">
                  <c:v>6.9183097091893666</c:v>
                </c:pt>
                <c:pt idx="16167">
                  <c:v>6.9183097091893631</c:v>
                </c:pt>
                <c:pt idx="16168">
                  <c:v>6.9183097091893622</c:v>
                </c:pt>
                <c:pt idx="16169">
                  <c:v>6.9183097091893675</c:v>
                </c:pt>
                <c:pt idx="16170">
                  <c:v>6.9183097091893631</c:v>
                </c:pt>
                <c:pt idx="16171">
                  <c:v>6.9183097091893666</c:v>
                </c:pt>
                <c:pt idx="16172">
                  <c:v>6.9183097091893693</c:v>
                </c:pt>
                <c:pt idx="16173">
                  <c:v>6.9183097091893648</c:v>
                </c:pt>
                <c:pt idx="16174">
                  <c:v>6.9183097091893622</c:v>
                </c:pt>
                <c:pt idx="16175">
                  <c:v>6.8865229634427578</c:v>
                </c:pt>
                <c:pt idx="16176">
                  <c:v>6.8865229634427623</c:v>
                </c:pt>
                <c:pt idx="16177">
                  <c:v>6.8865229634427605</c:v>
                </c:pt>
                <c:pt idx="16178">
                  <c:v>6.8865229634427658</c:v>
                </c:pt>
                <c:pt idx="16179">
                  <c:v>6.8865229634427596</c:v>
                </c:pt>
                <c:pt idx="16180">
                  <c:v>6.8865229634427596</c:v>
                </c:pt>
                <c:pt idx="16181">
                  <c:v>6.8865229634427649</c:v>
                </c:pt>
                <c:pt idx="16182">
                  <c:v>6.8865229634427623</c:v>
                </c:pt>
                <c:pt idx="16183">
                  <c:v>6.8865229634427649</c:v>
                </c:pt>
                <c:pt idx="16184">
                  <c:v>6.8865229634427578</c:v>
                </c:pt>
                <c:pt idx="16185">
                  <c:v>6.8548822645266139</c:v>
                </c:pt>
                <c:pt idx="16186">
                  <c:v>6.8548822645266156</c:v>
                </c:pt>
                <c:pt idx="16187">
                  <c:v>6.8548822645266139</c:v>
                </c:pt>
                <c:pt idx="16188">
                  <c:v>6.8548822645266192</c:v>
                </c:pt>
                <c:pt idx="16189">
                  <c:v>6.854882264526621</c:v>
                </c:pt>
                <c:pt idx="16190">
                  <c:v>6.8548822645266139</c:v>
                </c:pt>
                <c:pt idx="16191">
                  <c:v>6.8548822645266165</c:v>
                </c:pt>
                <c:pt idx="16192">
                  <c:v>6.8548822645266148</c:v>
                </c:pt>
                <c:pt idx="16193">
                  <c:v>6.8548822645266183</c:v>
                </c:pt>
                <c:pt idx="16194">
                  <c:v>6.8548822645266139</c:v>
                </c:pt>
                <c:pt idx="16195">
                  <c:v>6.8548822645266165</c:v>
                </c:pt>
                <c:pt idx="16196">
                  <c:v>6.854882264526613</c:v>
                </c:pt>
                <c:pt idx="16197">
                  <c:v>6.8548822645266156</c:v>
                </c:pt>
                <c:pt idx="16198">
                  <c:v>6.8548822645266201</c:v>
                </c:pt>
                <c:pt idx="16199">
                  <c:v>6.8233869414166897</c:v>
                </c:pt>
                <c:pt idx="16200">
                  <c:v>6.8233869414166897</c:v>
                </c:pt>
                <c:pt idx="16201">
                  <c:v>6.8233869414166897</c:v>
                </c:pt>
                <c:pt idx="16202">
                  <c:v>6.8233869414166941</c:v>
                </c:pt>
                <c:pt idx="16203">
                  <c:v>6.8233869414166914</c:v>
                </c:pt>
                <c:pt idx="16204">
                  <c:v>6.8233869414166879</c:v>
                </c:pt>
                <c:pt idx="16205">
                  <c:v>6.8233869414166932</c:v>
                </c:pt>
                <c:pt idx="16206">
                  <c:v>6.8233869414166923</c:v>
                </c:pt>
                <c:pt idx="16207">
                  <c:v>6.8233869414166906</c:v>
                </c:pt>
                <c:pt idx="16208">
                  <c:v>6.8233869414166923</c:v>
                </c:pt>
                <c:pt idx="16209">
                  <c:v>6.8233869414166959</c:v>
                </c:pt>
                <c:pt idx="16210">
                  <c:v>6.8233869414166914</c:v>
                </c:pt>
                <c:pt idx="16211">
                  <c:v>6.8233869414166941</c:v>
                </c:pt>
                <c:pt idx="16212">
                  <c:v>6.7920363261718419</c:v>
                </c:pt>
                <c:pt idx="16213">
                  <c:v>6.7920363261718384</c:v>
                </c:pt>
                <c:pt idx="16214">
                  <c:v>6.7920363261718437</c:v>
                </c:pt>
                <c:pt idx="16215">
                  <c:v>6.7920363261718402</c:v>
                </c:pt>
                <c:pt idx="16216">
                  <c:v>6.7920363261718411</c:v>
                </c:pt>
                <c:pt idx="16217">
                  <c:v>6.7920363261718393</c:v>
                </c:pt>
                <c:pt idx="16218">
                  <c:v>6.7920363261718437</c:v>
                </c:pt>
                <c:pt idx="16219">
                  <c:v>6.7920363261718402</c:v>
                </c:pt>
                <c:pt idx="16220">
                  <c:v>6.7920363261718411</c:v>
                </c:pt>
                <c:pt idx="16221">
                  <c:v>6.7920363261718393</c:v>
                </c:pt>
                <c:pt idx="16222">
                  <c:v>6.7608297539198166</c:v>
                </c:pt>
                <c:pt idx="16223">
                  <c:v>6.7608297539198121</c:v>
                </c:pt>
                <c:pt idx="16224">
                  <c:v>6.7608297539198148</c:v>
                </c:pt>
                <c:pt idx="16225">
                  <c:v>6.7608297539198139</c:v>
                </c:pt>
                <c:pt idx="16226">
                  <c:v>6.760829753919813</c:v>
                </c:pt>
                <c:pt idx="16227">
                  <c:v>6.7608297539198121</c:v>
                </c:pt>
                <c:pt idx="16228">
                  <c:v>6.7608297539198148</c:v>
                </c:pt>
                <c:pt idx="16229">
                  <c:v>6.7608297539198121</c:v>
                </c:pt>
                <c:pt idx="16230">
                  <c:v>6.7608297539198157</c:v>
                </c:pt>
                <c:pt idx="16231">
                  <c:v>6.7608297539198166</c:v>
                </c:pt>
                <c:pt idx="16232">
                  <c:v>6.7608297539198201</c:v>
                </c:pt>
                <c:pt idx="16233">
                  <c:v>6.760829753919813</c:v>
                </c:pt>
                <c:pt idx="16234">
                  <c:v>6.760829753919813</c:v>
                </c:pt>
                <c:pt idx="16235">
                  <c:v>6.7608297539198148</c:v>
                </c:pt>
                <c:pt idx="16236">
                  <c:v>6.7297665628431771</c:v>
                </c:pt>
                <c:pt idx="16237">
                  <c:v>6.7297665628431753</c:v>
                </c:pt>
                <c:pt idx="16238">
                  <c:v>6.7297665628431753</c:v>
                </c:pt>
                <c:pt idx="16239">
                  <c:v>6.729766562843178</c:v>
                </c:pt>
                <c:pt idx="16240">
                  <c:v>6.7297665628431727</c:v>
                </c:pt>
                <c:pt idx="16241">
                  <c:v>6.7297665628431709</c:v>
                </c:pt>
                <c:pt idx="16242">
                  <c:v>6.7297665628431762</c:v>
                </c:pt>
                <c:pt idx="16243">
                  <c:v>6.7297665628431798</c:v>
                </c:pt>
                <c:pt idx="16244">
                  <c:v>6.7297665628431753</c:v>
                </c:pt>
                <c:pt idx="16245">
                  <c:v>6.7297665628431798</c:v>
                </c:pt>
                <c:pt idx="16246">
                  <c:v>6.7297665628431744</c:v>
                </c:pt>
                <c:pt idx="16247">
                  <c:v>6.698846094165261</c:v>
                </c:pt>
                <c:pt idx="16248">
                  <c:v>6.6988460941652592</c:v>
                </c:pt>
                <c:pt idx="16249">
                  <c:v>6.6988460941652646</c:v>
                </c:pt>
                <c:pt idx="16250">
                  <c:v>6.6988460941652646</c:v>
                </c:pt>
                <c:pt idx="16251">
                  <c:v>6.6988460941652646</c:v>
                </c:pt>
                <c:pt idx="16252">
                  <c:v>6.6988460941652601</c:v>
                </c:pt>
                <c:pt idx="16253">
                  <c:v>6.6988460941652601</c:v>
                </c:pt>
                <c:pt idx="16254">
                  <c:v>6.6988460941652592</c:v>
                </c:pt>
                <c:pt idx="16255">
                  <c:v>6.6988460941652637</c:v>
                </c:pt>
                <c:pt idx="16256">
                  <c:v>6.698846094165261</c:v>
                </c:pt>
                <c:pt idx="16257">
                  <c:v>6.6988460941652637</c:v>
                </c:pt>
                <c:pt idx="16258">
                  <c:v>6.6988460941652681</c:v>
                </c:pt>
                <c:pt idx="16259">
                  <c:v>6.6988460941652637</c:v>
                </c:pt>
                <c:pt idx="16260">
                  <c:v>6.6988460941652628</c:v>
                </c:pt>
                <c:pt idx="16261">
                  <c:v>6.6988460941652628</c:v>
                </c:pt>
                <c:pt idx="16262">
                  <c:v>6.6988460941652646</c:v>
                </c:pt>
                <c:pt idx="16263">
                  <c:v>6.6680676921362201</c:v>
                </c:pt>
                <c:pt idx="16264">
                  <c:v>6.6680676921362183</c:v>
                </c:pt>
                <c:pt idx="16265">
                  <c:v>6.6680676921362192</c:v>
                </c:pt>
                <c:pt idx="16266">
                  <c:v>6.6680676921362201</c:v>
                </c:pt>
                <c:pt idx="16267">
                  <c:v>6.6680676921362183</c:v>
                </c:pt>
                <c:pt idx="16268">
                  <c:v>6.6680676921362227</c:v>
                </c:pt>
                <c:pt idx="16269">
                  <c:v>6.668067692136221</c:v>
                </c:pt>
                <c:pt idx="16270">
                  <c:v>6.6680676921362201</c:v>
                </c:pt>
                <c:pt idx="16271">
                  <c:v>6.6374307040190867</c:v>
                </c:pt>
                <c:pt idx="16272">
                  <c:v>6.6374307040190894</c:v>
                </c:pt>
                <c:pt idx="16273">
                  <c:v>6.637430704019085</c:v>
                </c:pt>
                <c:pt idx="16274">
                  <c:v>6.6374307040190876</c:v>
                </c:pt>
                <c:pt idx="16275">
                  <c:v>6.6374307040190885</c:v>
                </c:pt>
                <c:pt idx="16276">
                  <c:v>6.6374307040190876</c:v>
                </c:pt>
                <c:pt idx="16277">
                  <c:v>6.637430704019085</c:v>
                </c:pt>
                <c:pt idx="16278">
                  <c:v>6.6374307040190885</c:v>
                </c:pt>
                <c:pt idx="16279">
                  <c:v>6.6374307040190912</c:v>
                </c:pt>
                <c:pt idx="16280">
                  <c:v>6.6374307040190876</c:v>
                </c:pt>
                <c:pt idx="16281">
                  <c:v>6.6374307040190939</c:v>
                </c:pt>
                <c:pt idx="16282">
                  <c:v>6.6374307040190894</c:v>
                </c:pt>
                <c:pt idx="16283">
                  <c:v>6.6374307040190894</c:v>
                </c:pt>
                <c:pt idx="16284">
                  <c:v>6.6069344800759602</c:v>
                </c:pt>
                <c:pt idx="16285">
                  <c:v>6.6069344800759646</c:v>
                </c:pt>
                <c:pt idx="16286">
                  <c:v>6.6069344800759664</c:v>
                </c:pt>
                <c:pt idx="16287">
                  <c:v>6.6069344800759611</c:v>
                </c:pt>
                <c:pt idx="16288">
                  <c:v>6.606934480075962</c:v>
                </c:pt>
                <c:pt idx="16289">
                  <c:v>6.6069344800759611</c:v>
                </c:pt>
                <c:pt idx="16290">
                  <c:v>6.6069344800759637</c:v>
                </c:pt>
                <c:pt idx="16291">
                  <c:v>6.6069344800759628</c:v>
                </c:pt>
                <c:pt idx="16292">
                  <c:v>6.6069344800759566</c:v>
                </c:pt>
                <c:pt idx="16293">
                  <c:v>6.6069344800759611</c:v>
                </c:pt>
                <c:pt idx="16294">
                  <c:v>6.606934480075962</c:v>
                </c:pt>
                <c:pt idx="16295">
                  <c:v>6.6069344800759602</c:v>
                </c:pt>
                <c:pt idx="16296">
                  <c:v>6.6069344800759628</c:v>
                </c:pt>
                <c:pt idx="16297">
                  <c:v>6.6069344800759584</c:v>
                </c:pt>
                <c:pt idx="16298">
                  <c:v>6.6069344800759593</c:v>
                </c:pt>
                <c:pt idx="16299">
                  <c:v>6.6069344800759637</c:v>
                </c:pt>
                <c:pt idx="16300">
                  <c:v>6.5765783735542014</c:v>
                </c:pt>
                <c:pt idx="16301">
                  <c:v>6.5765783735541996</c:v>
                </c:pt>
                <c:pt idx="16302">
                  <c:v>6.5765783735542005</c:v>
                </c:pt>
                <c:pt idx="16303">
                  <c:v>6.5765783735542005</c:v>
                </c:pt>
                <c:pt idx="16304">
                  <c:v>6.5765783735542014</c:v>
                </c:pt>
                <c:pt idx="16305">
                  <c:v>6.5765783735542005</c:v>
                </c:pt>
                <c:pt idx="16306">
                  <c:v>6.5765783735542005</c:v>
                </c:pt>
                <c:pt idx="16307">
                  <c:v>6.5765783735542014</c:v>
                </c:pt>
                <c:pt idx="16308">
                  <c:v>6.5765783735542005</c:v>
                </c:pt>
                <c:pt idx="16309">
                  <c:v>6.5463617406727446</c:v>
                </c:pt>
                <c:pt idx="16310">
                  <c:v>6.5463617406727472</c:v>
                </c:pt>
                <c:pt idx="16311">
                  <c:v>6.5463617406727455</c:v>
                </c:pt>
                <c:pt idx="16312">
                  <c:v>6.5463617406727508</c:v>
                </c:pt>
                <c:pt idx="16313">
                  <c:v>6.5463617406727463</c:v>
                </c:pt>
                <c:pt idx="16314">
                  <c:v>6.5463617406727517</c:v>
                </c:pt>
                <c:pt idx="16315">
                  <c:v>6.5463617406727446</c:v>
                </c:pt>
                <c:pt idx="16316">
                  <c:v>6.5463617406727455</c:v>
                </c:pt>
                <c:pt idx="16317">
                  <c:v>6.516283940608421</c:v>
                </c:pt>
                <c:pt idx="16318">
                  <c:v>6.5162839406084236</c:v>
                </c:pt>
                <c:pt idx="16319">
                  <c:v>6.5162839406084236</c:v>
                </c:pt>
                <c:pt idx="16320">
                  <c:v>6.5162839406084245</c:v>
                </c:pt>
                <c:pt idx="16321">
                  <c:v>6.5162839406084236</c:v>
                </c:pt>
                <c:pt idx="16322">
                  <c:v>6.5162839406084236</c:v>
                </c:pt>
                <c:pt idx="16323">
                  <c:v>6.5162839406084245</c:v>
                </c:pt>
                <c:pt idx="16324">
                  <c:v>6.5162839406084245</c:v>
                </c:pt>
                <c:pt idx="16325">
                  <c:v>6.5162839406084263</c:v>
                </c:pt>
                <c:pt idx="16326">
                  <c:v>6.5162839406084254</c:v>
                </c:pt>
                <c:pt idx="16327">
                  <c:v>6.5162839406084245</c:v>
                </c:pt>
                <c:pt idx="16328">
                  <c:v>6.5162839406084263</c:v>
                </c:pt>
                <c:pt idx="16329">
                  <c:v>6.4863443354823804</c:v>
                </c:pt>
                <c:pt idx="16330">
                  <c:v>6.4863443354823778</c:v>
                </c:pt>
                <c:pt idx="16331">
                  <c:v>6.4863443354823787</c:v>
                </c:pt>
                <c:pt idx="16332">
                  <c:v>6.4863443354823804</c:v>
                </c:pt>
                <c:pt idx="16333">
                  <c:v>6.4863443354823849</c:v>
                </c:pt>
                <c:pt idx="16334">
                  <c:v>6.4863443354823795</c:v>
                </c:pt>
                <c:pt idx="16335">
                  <c:v>6.4863443354823787</c:v>
                </c:pt>
                <c:pt idx="16336">
                  <c:v>6.4863443354823804</c:v>
                </c:pt>
                <c:pt idx="16337">
                  <c:v>6.4863443354823795</c:v>
                </c:pt>
                <c:pt idx="16338">
                  <c:v>6.4863443354823849</c:v>
                </c:pt>
                <c:pt idx="16339">
                  <c:v>6.4863443354823778</c:v>
                </c:pt>
                <c:pt idx="16340">
                  <c:v>6.486344335482384</c:v>
                </c:pt>
                <c:pt idx="16341">
                  <c:v>6.4565422903465528</c:v>
                </c:pt>
                <c:pt idx="16342">
                  <c:v>6.4565422903465572</c:v>
                </c:pt>
                <c:pt idx="16343">
                  <c:v>6.4565422903465546</c:v>
                </c:pt>
                <c:pt idx="16344">
                  <c:v>6.4565422903465546</c:v>
                </c:pt>
                <c:pt idx="16345">
                  <c:v>6.4565422903465546</c:v>
                </c:pt>
                <c:pt idx="16346">
                  <c:v>6.4565422903465519</c:v>
                </c:pt>
                <c:pt idx="16347">
                  <c:v>6.4268771731701966</c:v>
                </c:pt>
                <c:pt idx="16348">
                  <c:v>6.4268771731701939</c:v>
                </c:pt>
                <c:pt idx="16349">
                  <c:v>6.4268771731701957</c:v>
                </c:pt>
                <c:pt idx="16350">
                  <c:v>6.4268771731701957</c:v>
                </c:pt>
                <c:pt idx="16351">
                  <c:v>6.4268771731701921</c:v>
                </c:pt>
                <c:pt idx="16352">
                  <c:v>6.4268771731701984</c:v>
                </c:pt>
                <c:pt idx="16353">
                  <c:v>6.4268771731701957</c:v>
                </c:pt>
                <c:pt idx="16354">
                  <c:v>6.4268771731701992</c:v>
                </c:pt>
                <c:pt idx="16355">
                  <c:v>6.4268771731702001</c:v>
                </c:pt>
                <c:pt idx="16356">
                  <c:v>6.4268771731701957</c:v>
                </c:pt>
                <c:pt idx="16357">
                  <c:v>6.426877173170193</c:v>
                </c:pt>
                <c:pt idx="16358">
                  <c:v>6.4268771731701948</c:v>
                </c:pt>
                <c:pt idx="16359">
                  <c:v>6.4268771731701966</c:v>
                </c:pt>
                <c:pt idx="16360">
                  <c:v>6.4268771731701957</c:v>
                </c:pt>
                <c:pt idx="16361">
                  <c:v>6.4268771731701957</c:v>
                </c:pt>
                <c:pt idx="16362">
                  <c:v>6.4268771731701939</c:v>
                </c:pt>
                <c:pt idx="16363">
                  <c:v>6.4268771731701939</c:v>
                </c:pt>
                <c:pt idx="16364">
                  <c:v>6.3973483548264793</c:v>
                </c:pt>
                <c:pt idx="16365">
                  <c:v>6.397348354826482</c:v>
                </c:pt>
                <c:pt idx="16366">
                  <c:v>6.3973483548264785</c:v>
                </c:pt>
                <c:pt idx="16367">
                  <c:v>6.3973483548264802</c:v>
                </c:pt>
                <c:pt idx="16368">
                  <c:v>6.3973483548264829</c:v>
                </c:pt>
                <c:pt idx="16369">
                  <c:v>6.3973483548264811</c:v>
                </c:pt>
                <c:pt idx="16370">
                  <c:v>6.3973483548264802</c:v>
                </c:pt>
                <c:pt idx="16371">
                  <c:v>6.3679552090791569</c:v>
                </c:pt>
                <c:pt idx="16372">
                  <c:v>6.3679552090791596</c:v>
                </c:pt>
                <c:pt idx="16373">
                  <c:v>6.3679552090791613</c:v>
                </c:pt>
                <c:pt idx="16374">
                  <c:v>6.3679552090791596</c:v>
                </c:pt>
                <c:pt idx="16375">
                  <c:v>6.3679552090791569</c:v>
                </c:pt>
                <c:pt idx="16376">
                  <c:v>6.3679552090791578</c:v>
                </c:pt>
                <c:pt idx="16377">
                  <c:v>6.3679552090791551</c:v>
                </c:pt>
                <c:pt idx="16378">
                  <c:v>6.3679552090791605</c:v>
                </c:pt>
                <c:pt idx="16379">
                  <c:v>6.3679552090791596</c:v>
                </c:pt>
                <c:pt idx="16380">
                  <c:v>6.3679552090791596</c:v>
                </c:pt>
                <c:pt idx="16381">
                  <c:v>6.3679552090791605</c:v>
                </c:pt>
                <c:pt idx="16382">
                  <c:v>6.367955209079156</c:v>
                </c:pt>
                <c:pt idx="16383">
                  <c:v>6.3679552090791569</c:v>
                </c:pt>
                <c:pt idx="16384">
                  <c:v>6.3679552090791587</c:v>
                </c:pt>
                <c:pt idx="16385">
                  <c:v>6.3679552090791596</c:v>
                </c:pt>
                <c:pt idx="16386">
                  <c:v>6.3679552090791596</c:v>
                </c:pt>
                <c:pt idx="16387">
                  <c:v>6.3679552090791569</c:v>
                </c:pt>
                <c:pt idx="16388">
                  <c:v>6.3386971125692728</c:v>
                </c:pt>
                <c:pt idx="16389">
                  <c:v>6.3386971125692693</c:v>
                </c:pt>
                <c:pt idx="16390">
                  <c:v>6.3386971125692684</c:v>
                </c:pt>
                <c:pt idx="16391">
                  <c:v>6.3386971125692666</c:v>
                </c:pt>
                <c:pt idx="16392">
                  <c:v>6.3386971125692702</c:v>
                </c:pt>
                <c:pt idx="16393">
                  <c:v>6.3386971125692684</c:v>
                </c:pt>
                <c:pt idx="16394">
                  <c:v>6.3386971125692728</c:v>
                </c:pt>
                <c:pt idx="16395">
                  <c:v>6.338697112569271</c:v>
                </c:pt>
                <c:pt idx="16396">
                  <c:v>6.338697112569271</c:v>
                </c:pt>
                <c:pt idx="16397">
                  <c:v>6.3386971125692684</c:v>
                </c:pt>
                <c:pt idx="16398">
                  <c:v>6.338697112569271</c:v>
                </c:pt>
                <c:pt idx="16399">
                  <c:v>6.3386971125692675</c:v>
                </c:pt>
                <c:pt idx="16400">
                  <c:v>6.3095734448019316</c:v>
                </c:pt>
                <c:pt idx="16401">
                  <c:v>6.3095734448019245</c:v>
                </c:pt>
                <c:pt idx="16402">
                  <c:v>6.3095734448019281</c:v>
                </c:pt>
                <c:pt idx="16403">
                  <c:v>6.3095734448019298</c:v>
                </c:pt>
                <c:pt idx="16404">
                  <c:v>6.3095734448019298</c:v>
                </c:pt>
                <c:pt idx="16405">
                  <c:v>6.3095734448019272</c:v>
                </c:pt>
                <c:pt idx="16406">
                  <c:v>6.3095734448019298</c:v>
                </c:pt>
                <c:pt idx="16407">
                  <c:v>6.3095734448019281</c:v>
                </c:pt>
                <c:pt idx="16408">
                  <c:v>6.3095734448019316</c:v>
                </c:pt>
                <c:pt idx="16409">
                  <c:v>6.3095734448019298</c:v>
                </c:pt>
                <c:pt idx="16410">
                  <c:v>6.3095734448019307</c:v>
                </c:pt>
                <c:pt idx="16411">
                  <c:v>6.3095734448019298</c:v>
                </c:pt>
                <c:pt idx="16412">
                  <c:v>6.280583588133176</c:v>
                </c:pt>
                <c:pt idx="16413">
                  <c:v>6.2805835881331777</c:v>
                </c:pt>
                <c:pt idx="16414">
                  <c:v>6.2805835881331742</c:v>
                </c:pt>
                <c:pt idx="16415">
                  <c:v>6.280583588133176</c:v>
                </c:pt>
                <c:pt idx="16416">
                  <c:v>6.2805835881331769</c:v>
                </c:pt>
                <c:pt idx="16417">
                  <c:v>6.280583588133176</c:v>
                </c:pt>
                <c:pt idx="16418">
                  <c:v>6.2805835881331804</c:v>
                </c:pt>
                <c:pt idx="16419">
                  <c:v>6.2805835881331777</c:v>
                </c:pt>
                <c:pt idx="16420">
                  <c:v>6.2805835881331786</c:v>
                </c:pt>
                <c:pt idx="16421">
                  <c:v>6.251726927756855</c:v>
                </c:pt>
                <c:pt idx="16422">
                  <c:v>6.2517269277568568</c:v>
                </c:pt>
                <c:pt idx="16423">
                  <c:v>6.2517269277568532</c:v>
                </c:pt>
                <c:pt idx="16424">
                  <c:v>6.2517269277568523</c:v>
                </c:pt>
                <c:pt idx="16425">
                  <c:v>6.2517269277568586</c:v>
                </c:pt>
                <c:pt idx="16426">
                  <c:v>6.2517269277568568</c:v>
                </c:pt>
                <c:pt idx="16427">
                  <c:v>6.2230028516915938</c:v>
                </c:pt>
                <c:pt idx="16428">
                  <c:v>6.2230028516915938</c:v>
                </c:pt>
                <c:pt idx="16429">
                  <c:v>6.2230028516915983</c:v>
                </c:pt>
                <c:pt idx="16430">
                  <c:v>6.2230028516915921</c:v>
                </c:pt>
                <c:pt idx="16431">
                  <c:v>6.223002851691593</c:v>
                </c:pt>
                <c:pt idx="16432">
                  <c:v>6.2230028516915965</c:v>
                </c:pt>
                <c:pt idx="16433">
                  <c:v>6.2230028516915956</c:v>
                </c:pt>
                <c:pt idx="16434">
                  <c:v>6.2230028516915947</c:v>
                </c:pt>
                <c:pt idx="16435">
                  <c:v>6.2230028516915965</c:v>
                </c:pt>
                <c:pt idx="16436">
                  <c:v>6.1944107507678163</c:v>
                </c:pt>
                <c:pt idx="16437">
                  <c:v>6.1944107507678137</c:v>
                </c:pt>
                <c:pt idx="16438">
                  <c:v>6.1944107507678137</c:v>
                </c:pt>
                <c:pt idx="16439">
                  <c:v>6.1944107507678119</c:v>
                </c:pt>
                <c:pt idx="16440">
                  <c:v>6.1944107507678119</c:v>
                </c:pt>
                <c:pt idx="16441">
                  <c:v>6.1944107507678119</c:v>
                </c:pt>
                <c:pt idx="16442">
                  <c:v>6.1944107507678137</c:v>
                </c:pt>
                <c:pt idx="16443">
                  <c:v>6.1944107507678146</c:v>
                </c:pt>
                <c:pt idx="16444">
                  <c:v>6.1944107507678181</c:v>
                </c:pt>
                <c:pt idx="16445">
                  <c:v>6.1659500186148213</c:v>
                </c:pt>
                <c:pt idx="16446">
                  <c:v>6.1659500186148204</c:v>
                </c:pt>
                <c:pt idx="16447">
                  <c:v>6.1659500186148257</c:v>
                </c:pt>
                <c:pt idx="16448">
                  <c:v>6.1659500186148257</c:v>
                </c:pt>
                <c:pt idx="16449">
                  <c:v>6.1659500186148195</c:v>
                </c:pt>
                <c:pt idx="16450">
                  <c:v>6.1659500186148222</c:v>
                </c:pt>
                <c:pt idx="16451">
                  <c:v>6.1659500186148222</c:v>
                </c:pt>
                <c:pt idx="16452">
                  <c:v>6.1659500186148231</c:v>
                </c:pt>
                <c:pt idx="16453">
                  <c:v>6.1659500186148177</c:v>
                </c:pt>
                <c:pt idx="16454">
                  <c:v>6.1659500186148204</c:v>
                </c:pt>
                <c:pt idx="16455">
                  <c:v>6.1659500186148222</c:v>
                </c:pt>
                <c:pt idx="16456">
                  <c:v>6.1659500186148231</c:v>
                </c:pt>
                <c:pt idx="16457">
                  <c:v>6.1659500186148195</c:v>
                </c:pt>
                <c:pt idx="16458">
                  <c:v>6.1376200516479429</c:v>
                </c:pt>
                <c:pt idx="16459">
                  <c:v>6.137620051647942</c:v>
                </c:pt>
                <c:pt idx="16460">
                  <c:v>6.1376200516479429</c:v>
                </c:pt>
                <c:pt idx="16461">
                  <c:v>6.1376200516479456</c:v>
                </c:pt>
                <c:pt idx="16462">
                  <c:v>6.1376200516479438</c:v>
                </c:pt>
                <c:pt idx="16463">
                  <c:v>6.1376200516479429</c:v>
                </c:pt>
                <c:pt idx="16464">
                  <c:v>6.1376200516479429</c:v>
                </c:pt>
                <c:pt idx="16465">
                  <c:v>6.1376200516479402</c:v>
                </c:pt>
                <c:pt idx="16466">
                  <c:v>6.109420249055721</c:v>
                </c:pt>
                <c:pt idx="16467">
                  <c:v>6.1094202490557183</c:v>
                </c:pt>
                <c:pt idx="16468">
                  <c:v>6.1094202490557219</c:v>
                </c:pt>
                <c:pt idx="16469">
                  <c:v>6.109420249055721</c:v>
                </c:pt>
                <c:pt idx="16470">
                  <c:v>6.1094202490557219</c:v>
                </c:pt>
                <c:pt idx="16471">
                  <c:v>6.109420249055721</c:v>
                </c:pt>
                <c:pt idx="16472">
                  <c:v>6.1094202490557201</c:v>
                </c:pt>
                <c:pt idx="16473">
                  <c:v>6.1094202490557192</c:v>
                </c:pt>
                <c:pt idx="16474">
                  <c:v>6.1094202490557228</c:v>
                </c:pt>
                <c:pt idx="16475">
                  <c:v>6.0813500127871745</c:v>
                </c:pt>
                <c:pt idx="16476">
                  <c:v>6.0813500127871736</c:v>
                </c:pt>
                <c:pt idx="16477">
                  <c:v>6.0813500127871754</c:v>
                </c:pt>
                <c:pt idx="16478">
                  <c:v>6.0813500127871718</c:v>
                </c:pt>
                <c:pt idx="16479">
                  <c:v>6.0813500127871745</c:v>
                </c:pt>
                <c:pt idx="16480">
                  <c:v>6.0813500127871771</c:v>
                </c:pt>
                <c:pt idx="16481">
                  <c:v>6.0813500127871736</c:v>
                </c:pt>
                <c:pt idx="16482">
                  <c:v>6.081350012787178</c:v>
                </c:pt>
                <c:pt idx="16483">
                  <c:v>6.0813500127871745</c:v>
                </c:pt>
                <c:pt idx="16484">
                  <c:v>6.0813500127871727</c:v>
                </c:pt>
                <c:pt idx="16485">
                  <c:v>6.081350012787178</c:v>
                </c:pt>
                <c:pt idx="16486">
                  <c:v>6.0813500127871754</c:v>
                </c:pt>
                <c:pt idx="16487">
                  <c:v>6.0813500127871736</c:v>
                </c:pt>
                <c:pt idx="16488">
                  <c:v>6.0813500127871789</c:v>
                </c:pt>
                <c:pt idx="16489">
                  <c:v>6.0534087475391329</c:v>
                </c:pt>
                <c:pt idx="16490">
                  <c:v>6.0534087475391321</c:v>
                </c:pt>
                <c:pt idx="16491">
                  <c:v>6.0534087475391347</c:v>
                </c:pt>
                <c:pt idx="16492">
                  <c:v>6.0534087475391347</c:v>
                </c:pt>
                <c:pt idx="16493">
                  <c:v>6.0534087475391321</c:v>
                </c:pt>
                <c:pt idx="16494">
                  <c:v>6.0534087475391312</c:v>
                </c:pt>
                <c:pt idx="16495">
                  <c:v>6.0534087475391329</c:v>
                </c:pt>
                <c:pt idx="16496">
                  <c:v>6.0534087475391338</c:v>
                </c:pt>
                <c:pt idx="16497">
                  <c:v>6.0534087475391329</c:v>
                </c:pt>
                <c:pt idx="16498">
                  <c:v>6.0534087475391321</c:v>
                </c:pt>
                <c:pt idx="16499">
                  <c:v>6.0534087475391285</c:v>
                </c:pt>
                <c:pt idx="16500">
                  <c:v>6.0534087475391329</c:v>
                </c:pt>
                <c:pt idx="16501">
                  <c:v>6.0534087475391285</c:v>
                </c:pt>
                <c:pt idx="16502">
                  <c:v>6.0534087475391321</c:v>
                </c:pt>
                <c:pt idx="16503">
                  <c:v>6.0534087475391312</c:v>
                </c:pt>
                <c:pt idx="16504">
                  <c:v>6.0534087475391294</c:v>
                </c:pt>
                <c:pt idx="16505">
                  <c:v>6.0255958607435707</c:v>
                </c:pt>
                <c:pt idx="16506">
                  <c:v>6.0255958607435742</c:v>
                </c:pt>
                <c:pt idx="16507">
                  <c:v>6.0255958607435707</c:v>
                </c:pt>
                <c:pt idx="16508">
                  <c:v>6.0255958607435733</c:v>
                </c:pt>
                <c:pt idx="16509">
                  <c:v>6.025595860743576</c:v>
                </c:pt>
                <c:pt idx="16510">
                  <c:v>6.0255958607435742</c:v>
                </c:pt>
                <c:pt idx="16511">
                  <c:v>6.025595860743576</c:v>
                </c:pt>
                <c:pt idx="16512">
                  <c:v>6.025595860743576</c:v>
                </c:pt>
                <c:pt idx="16513">
                  <c:v>6.0255958607435742</c:v>
                </c:pt>
                <c:pt idx="16514">
                  <c:v>6.0255958607435742</c:v>
                </c:pt>
                <c:pt idx="16515">
                  <c:v>6.0255958607435751</c:v>
                </c:pt>
                <c:pt idx="16516">
                  <c:v>5.9979107625550929</c:v>
                </c:pt>
                <c:pt idx="16517">
                  <c:v>5.9979107625550929</c:v>
                </c:pt>
                <c:pt idx="16518">
                  <c:v>5.9979107625550956</c:v>
                </c:pt>
                <c:pt idx="16519">
                  <c:v>5.9979107625550929</c:v>
                </c:pt>
                <c:pt idx="16520">
                  <c:v>5.9703528658383691</c:v>
                </c:pt>
                <c:pt idx="16521">
                  <c:v>5.9703528658383691</c:v>
                </c:pt>
                <c:pt idx="16522">
                  <c:v>5.9703528658383664</c:v>
                </c:pt>
                <c:pt idx="16523">
                  <c:v>5.9703528658383691</c:v>
                </c:pt>
                <c:pt idx="16524">
                  <c:v>5.9703528658383682</c:v>
                </c:pt>
                <c:pt idx="16525">
                  <c:v>5.9703528658383656</c:v>
                </c:pt>
                <c:pt idx="16526">
                  <c:v>5.9703528658383709</c:v>
                </c:pt>
                <c:pt idx="16527">
                  <c:v>5.9703528658383673</c:v>
                </c:pt>
                <c:pt idx="16528">
                  <c:v>5.9703528658383638</c:v>
                </c:pt>
                <c:pt idx="16529">
                  <c:v>5.9703528658383682</c:v>
                </c:pt>
                <c:pt idx="16530">
                  <c:v>5.9703528658383664</c:v>
                </c:pt>
                <c:pt idx="16531">
                  <c:v>5.942921586155725</c:v>
                </c:pt>
                <c:pt idx="16532">
                  <c:v>5.9429215861557259</c:v>
                </c:pt>
                <c:pt idx="16533">
                  <c:v>5.942921586155725</c:v>
                </c:pt>
                <c:pt idx="16534">
                  <c:v>5.9429215861557267</c:v>
                </c:pt>
                <c:pt idx="16535">
                  <c:v>5.9429215861557285</c:v>
                </c:pt>
                <c:pt idx="16536">
                  <c:v>5.942921586155725</c:v>
                </c:pt>
                <c:pt idx="16537">
                  <c:v>5.9429215861557267</c:v>
                </c:pt>
                <c:pt idx="16538">
                  <c:v>5.9429215861557276</c:v>
                </c:pt>
                <c:pt idx="16539">
                  <c:v>5.9429215861557223</c:v>
                </c:pt>
                <c:pt idx="16540">
                  <c:v>5.9429215861557241</c:v>
                </c:pt>
                <c:pt idx="16541">
                  <c:v>5.9156163417547409</c:v>
                </c:pt>
                <c:pt idx="16542">
                  <c:v>5.9156163417547427</c:v>
                </c:pt>
                <c:pt idx="16543">
                  <c:v>5.91561634175474</c:v>
                </c:pt>
                <c:pt idx="16544">
                  <c:v>5.9156163417547347</c:v>
                </c:pt>
                <c:pt idx="16545">
                  <c:v>5.9156163417547374</c:v>
                </c:pt>
                <c:pt idx="16546">
                  <c:v>5.9156163417547365</c:v>
                </c:pt>
                <c:pt idx="16547">
                  <c:v>5.91561634175474</c:v>
                </c:pt>
                <c:pt idx="16548">
                  <c:v>5.9156163417547392</c:v>
                </c:pt>
                <c:pt idx="16549">
                  <c:v>5.9156163417547392</c:v>
                </c:pt>
                <c:pt idx="16550">
                  <c:v>5.9156163417547392</c:v>
                </c:pt>
                <c:pt idx="16551">
                  <c:v>5.9156163417547409</c:v>
                </c:pt>
                <c:pt idx="16552">
                  <c:v>5.8884365535558922</c:v>
                </c:pt>
                <c:pt idx="16553">
                  <c:v>5.8884365535558887</c:v>
                </c:pt>
                <c:pt idx="16554">
                  <c:v>5.8884365535558922</c:v>
                </c:pt>
                <c:pt idx="16555">
                  <c:v>5.8884365535558878</c:v>
                </c:pt>
                <c:pt idx="16556">
                  <c:v>5.8884365535558869</c:v>
                </c:pt>
                <c:pt idx="16557">
                  <c:v>5.8884365535558931</c:v>
                </c:pt>
                <c:pt idx="16558">
                  <c:v>5.8884365535558905</c:v>
                </c:pt>
                <c:pt idx="16559">
                  <c:v>5.8884365535558914</c:v>
                </c:pt>
                <c:pt idx="16560">
                  <c:v>5.8884365535558896</c:v>
                </c:pt>
                <c:pt idx="16561">
                  <c:v>5.8613816451402876</c:v>
                </c:pt>
                <c:pt idx="16562">
                  <c:v>5.8613816451402831</c:v>
                </c:pt>
                <c:pt idx="16563">
                  <c:v>5.8613816451402831</c:v>
                </c:pt>
                <c:pt idx="16564">
                  <c:v>5.861381645140284</c:v>
                </c:pt>
                <c:pt idx="16565">
                  <c:v>5.8613816451402831</c:v>
                </c:pt>
                <c:pt idx="16566">
                  <c:v>5.8344510427374434</c:v>
                </c:pt>
                <c:pt idx="16567">
                  <c:v>5.8344510427374452</c:v>
                </c:pt>
                <c:pt idx="16568">
                  <c:v>5.8344510427374416</c:v>
                </c:pt>
                <c:pt idx="16569">
                  <c:v>5.8344510427374434</c:v>
                </c:pt>
                <c:pt idx="16570">
                  <c:v>5.834451042737447</c:v>
                </c:pt>
                <c:pt idx="16571">
                  <c:v>5.8344510427374399</c:v>
                </c:pt>
                <c:pt idx="16572">
                  <c:v>5.8344510427374443</c:v>
                </c:pt>
                <c:pt idx="16573">
                  <c:v>5.8344510427374452</c:v>
                </c:pt>
                <c:pt idx="16574">
                  <c:v>5.8344510427374425</c:v>
                </c:pt>
                <c:pt idx="16575">
                  <c:v>5.8344510427374452</c:v>
                </c:pt>
                <c:pt idx="16576">
                  <c:v>5.8076441752131176</c:v>
                </c:pt>
                <c:pt idx="16577">
                  <c:v>5.8076441752131167</c:v>
                </c:pt>
                <c:pt idx="16578">
                  <c:v>5.8076441752131185</c:v>
                </c:pt>
                <c:pt idx="16579">
                  <c:v>5.8076441752131185</c:v>
                </c:pt>
                <c:pt idx="16580">
                  <c:v>5.8076441752131167</c:v>
                </c:pt>
                <c:pt idx="16581">
                  <c:v>5.8076441752131185</c:v>
                </c:pt>
                <c:pt idx="16582">
                  <c:v>5.8076441752131167</c:v>
                </c:pt>
                <c:pt idx="16583">
                  <c:v>5.8076441752131194</c:v>
                </c:pt>
                <c:pt idx="16584">
                  <c:v>5.7809604740571814</c:v>
                </c:pt>
                <c:pt idx="16585">
                  <c:v>5.7809604740571823</c:v>
                </c:pt>
                <c:pt idx="16586">
                  <c:v>5.7809604740571814</c:v>
                </c:pt>
                <c:pt idx="16587">
                  <c:v>5.7809604740571769</c:v>
                </c:pt>
                <c:pt idx="16588">
                  <c:v>5.7809604740571778</c:v>
                </c:pt>
                <c:pt idx="16589">
                  <c:v>5.7809604740571752</c:v>
                </c:pt>
                <c:pt idx="16590">
                  <c:v>5.7543993733715686</c:v>
                </c:pt>
                <c:pt idx="16591">
                  <c:v>5.7543993733715677</c:v>
                </c:pt>
                <c:pt idx="16592">
                  <c:v>5.7543993733715677</c:v>
                </c:pt>
                <c:pt idx="16593">
                  <c:v>5.7543993733715668</c:v>
                </c:pt>
                <c:pt idx="16594">
                  <c:v>5.7543993733715686</c:v>
                </c:pt>
                <c:pt idx="16595">
                  <c:v>5.7543993733715704</c:v>
                </c:pt>
                <c:pt idx="16596">
                  <c:v>5.7543993733715668</c:v>
                </c:pt>
                <c:pt idx="16597">
                  <c:v>5.7543993733715686</c:v>
                </c:pt>
                <c:pt idx="16598">
                  <c:v>5.7543993733715668</c:v>
                </c:pt>
                <c:pt idx="16599">
                  <c:v>5.7543993733715704</c:v>
                </c:pt>
                <c:pt idx="16600">
                  <c:v>5.7279603098582896</c:v>
                </c:pt>
                <c:pt idx="16601">
                  <c:v>5.7279603098582932</c:v>
                </c:pt>
                <c:pt idx="16602">
                  <c:v>5.7279603098582879</c:v>
                </c:pt>
                <c:pt idx="16603">
                  <c:v>5.7279603098582914</c:v>
                </c:pt>
                <c:pt idx="16604">
                  <c:v>5.7279603098582896</c:v>
                </c:pt>
                <c:pt idx="16605">
                  <c:v>5.7279603098582923</c:v>
                </c:pt>
                <c:pt idx="16606">
                  <c:v>5.7279603098582914</c:v>
                </c:pt>
                <c:pt idx="16607">
                  <c:v>5.7279603098582941</c:v>
                </c:pt>
                <c:pt idx="16608">
                  <c:v>5.7279603098582932</c:v>
                </c:pt>
                <c:pt idx="16609">
                  <c:v>5.7016427228074749</c:v>
                </c:pt>
                <c:pt idx="16610">
                  <c:v>5.7016427228074775</c:v>
                </c:pt>
                <c:pt idx="16611">
                  <c:v>5.7016427228074731</c:v>
                </c:pt>
                <c:pt idx="16612">
                  <c:v>5.6754460540854712</c:v>
                </c:pt>
                <c:pt idx="16613">
                  <c:v>5.675446054085473</c:v>
                </c:pt>
                <c:pt idx="16614">
                  <c:v>5.6754460540854748</c:v>
                </c:pt>
                <c:pt idx="16615">
                  <c:v>5.6754460540854703</c:v>
                </c:pt>
                <c:pt idx="16616">
                  <c:v>5.6754460540854703</c:v>
                </c:pt>
                <c:pt idx="16617">
                  <c:v>5.6754460540854721</c:v>
                </c:pt>
                <c:pt idx="16618">
                  <c:v>5.675446054085473</c:v>
                </c:pt>
                <c:pt idx="16619">
                  <c:v>5.6754460540854721</c:v>
                </c:pt>
                <c:pt idx="16620">
                  <c:v>5.6754460540854748</c:v>
                </c:pt>
                <c:pt idx="16621">
                  <c:v>5.6754460540854712</c:v>
                </c:pt>
                <c:pt idx="16622">
                  <c:v>5.6493697481230267</c:v>
                </c:pt>
                <c:pt idx="16623">
                  <c:v>5.6493697481230285</c:v>
                </c:pt>
                <c:pt idx="16624">
                  <c:v>5.6493697481230249</c:v>
                </c:pt>
                <c:pt idx="16625">
                  <c:v>5.6493697481230241</c:v>
                </c:pt>
                <c:pt idx="16626">
                  <c:v>5.6493697481230249</c:v>
                </c:pt>
                <c:pt idx="16627">
                  <c:v>5.6493697481230267</c:v>
                </c:pt>
                <c:pt idx="16628">
                  <c:v>5.6493697481230249</c:v>
                </c:pt>
                <c:pt idx="16629">
                  <c:v>5.6493697481230249</c:v>
                </c:pt>
                <c:pt idx="16630">
                  <c:v>5.6234132519034876</c:v>
                </c:pt>
                <c:pt idx="16631">
                  <c:v>5.6234132519034832</c:v>
                </c:pt>
                <c:pt idx="16632">
                  <c:v>5.6234132519034903</c:v>
                </c:pt>
                <c:pt idx="16633">
                  <c:v>5.6234132519034894</c:v>
                </c:pt>
                <c:pt idx="16634">
                  <c:v>5.6234132519034921</c:v>
                </c:pt>
                <c:pt idx="16635">
                  <c:v>5.6234132519034876</c:v>
                </c:pt>
                <c:pt idx="16636">
                  <c:v>5.6234132519034867</c:v>
                </c:pt>
                <c:pt idx="16637">
                  <c:v>5.623413251903485</c:v>
                </c:pt>
                <c:pt idx="16638">
                  <c:v>5.6234132519034858</c:v>
                </c:pt>
                <c:pt idx="16639">
                  <c:v>5.5975760149510991</c:v>
                </c:pt>
                <c:pt idx="16640">
                  <c:v>5.5975760149510974</c:v>
                </c:pt>
                <c:pt idx="16641">
                  <c:v>5.5975760149510965</c:v>
                </c:pt>
                <c:pt idx="16642">
                  <c:v>5.5975760149510991</c:v>
                </c:pt>
                <c:pt idx="16643">
                  <c:v>5.5975760149511</c:v>
                </c:pt>
                <c:pt idx="16644">
                  <c:v>5.5975760149511018</c:v>
                </c:pt>
                <c:pt idx="16645">
                  <c:v>5.5975760149510974</c:v>
                </c:pt>
                <c:pt idx="16646">
                  <c:v>5.5975760149511</c:v>
                </c:pt>
                <c:pt idx="16647">
                  <c:v>5.5975760149511018</c:v>
                </c:pt>
                <c:pt idx="16648">
                  <c:v>5.5975760149510965</c:v>
                </c:pt>
                <c:pt idx="16649">
                  <c:v>5.5718574893192967</c:v>
                </c:pt>
                <c:pt idx="16650">
                  <c:v>5.571857489319294</c:v>
                </c:pt>
                <c:pt idx="16651">
                  <c:v>5.5718574893192958</c:v>
                </c:pt>
                <c:pt idx="16652">
                  <c:v>5.5718574893192967</c:v>
                </c:pt>
                <c:pt idx="16653">
                  <c:v>5.5718574893192958</c:v>
                </c:pt>
                <c:pt idx="16654">
                  <c:v>5.5718574893192967</c:v>
                </c:pt>
                <c:pt idx="16655">
                  <c:v>5.5718574893192976</c:v>
                </c:pt>
                <c:pt idx="16656">
                  <c:v>5.571857489319294</c:v>
                </c:pt>
                <c:pt idx="16657">
                  <c:v>5.5718574893192985</c:v>
                </c:pt>
                <c:pt idx="16658">
                  <c:v>5.5207743928075734</c:v>
                </c:pt>
                <c:pt idx="16659">
                  <c:v>5.5207743928075725</c:v>
                </c:pt>
                <c:pt idx="16660">
                  <c:v>5.5207743928075725</c:v>
                </c:pt>
                <c:pt idx="16661">
                  <c:v>5.5207743928075725</c:v>
                </c:pt>
                <c:pt idx="16662">
                  <c:v>5.5207743928075725</c:v>
                </c:pt>
                <c:pt idx="16663">
                  <c:v>5.5207743928075708</c:v>
                </c:pt>
                <c:pt idx="16664">
                  <c:v>5.5207743928075699</c:v>
                </c:pt>
                <c:pt idx="16665">
                  <c:v>5.4954087385762458</c:v>
                </c:pt>
                <c:pt idx="16666">
                  <c:v>5.4954087385762449</c:v>
                </c:pt>
                <c:pt idx="16667">
                  <c:v>5.4954087385762449</c:v>
                </c:pt>
                <c:pt idx="16668">
                  <c:v>5.4954087385762431</c:v>
                </c:pt>
                <c:pt idx="16669">
                  <c:v>5.4954087385762458</c:v>
                </c:pt>
                <c:pt idx="16670">
                  <c:v>5.4954087385762467</c:v>
                </c:pt>
                <c:pt idx="16671">
                  <c:v>5.4701596289397187</c:v>
                </c:pt>
                <c:pt idx="16672">
                  <c:v>5.4701596289397143</c:v>
                </c:pt>
                <c:pt idx="16673">
                  <c:v>5.4701596289397152</c:v>
                </c:pt>
                <c:pt idx="16674">
                  <c:v>5.4701596289397134</c:v>
                </c:pt>
                <c:pt idx="16675">
                  <c:v>5.470159628939717</c:v>
                </c:pt>
                <c:pt idx="16676">
                  <c:v>5.4450265284242114</c:v>
                </c:pt>
                <c:pt idx="16677">
                  <c:v>5.4450265284242132</c:v>
                </c:pt>
                <c:pt idx="16678">
                  <c:v>5.4450265284242132</c:v>
                </c:pt>
                <c:pt idx="16679">
                  <c:v>5.4200089040162354</c:v>
                </c:pt>
                <c:pt idx="16680">
                  <c:v>5.4200089040162345</c:v>
                </c:pt>
                <c:pt idx="16681">
                  <c:v>5.4200089040162363</c:v>
                </c:pt>
                <c:pt idx="16682">
                  <c:v>5.4200089040162363</c:v>
                </c:pt>
                <c:pt idx="16683">
                  <c:v>5.4200089040162336</c:v>
                </c:pt>
                <c:pt idx="16684">
                  <c:v>5.4200089040162371</c:v>
                </c:pt>
                <c:pt idx="16685">
                  <c:v>5.4200089040162336</c:v>
                </c:pt>
                <c:pt idx="16686">
                  <c:v>5.4200089040162371</c:v>
                </c:pt>
                <c:pt idx="16687">
                  <c:v>5.4200089040162336</c:v>
                </c:pt>
                <c:pt idx="16688">
                  <c:v>5.4200089040162336</c:v>
                </c:pt>
                <c:pt idx="16689">
                  <c:v>5.4200089040162354</c:v>
                </c:pt>
                <c:pt idx="16690">
                  <c:v>5.3951062251512738</c:v>
                </c:pt>
                <c:pt idx="16691">
                  <c:v>5.3951062251512747</c:v>
                </c:pt>
                <c:pt idx="16692">
                  <c:v>5.3703179637025231</c:v>
                </c:pt>
                <c:pt idx="16693">
                  <c:v>5.3703179637025258</c:v>
                </c:pt>
                <c:pt idx="16694">
                  <c:v>5.3703179637025267</c:v>
                </c:pt>
                <c:pt idx="16695">
                  <c:v>5.3703179637025231</c:v>
                </c:pt>
                <c:pt idx="16696">
                  <c:v>5.3703179637025258</c:v>
                </c:pt>
                <c:pt idx="16697">
                  <c:v>5.3703179637025276</c:v>
                </c:pt>
                <c:pt idx="16698">
                  <c:v>5.3703179637025231</c:v>
                </c:pt>
                <c:pt idx="16699">
                  <c:v>5.3703179637025285</c:v>
                </c:pt>
                <c:pt idx="16700">
                  <c:v>5.3703179637025231</c:v>
                </c:pt>
                <c:pt idx="16701">
                  <c:v>5.3456435939697124</c:v>
                </c:pt>
                <c:pt idx="16702">
                  <c:v>5.3456435939697142</c:v>
                </c:pt>
                <c:pt idx="16703">
                  <c:v>5.345643593969716</c:v>
                </c:pt>
                <c:pt idx="16704">
                  <c:v>5.3456435939697133</c:v>
                </c:pt>
                <c:pt idx="16705">
                  <c:v>5.3456435939697142</c:v>
                </c:pt>
                <c:pt idx="16706">
                  <c:v>5.345643593969716</c:v>
                </c:pt>
                <c:pt idx="16707">
                  <c:v>5.3456435939697151</c:v>
                </c:pt>
                <c:pt idx="16708">
                  <c:v>5.3456435939697133</c:v>
                </c:pt>
                <c:pt idx="16709">
                  <c:v>5.3456435939697142</c:v>
                </c:pt>
                <c:pt idx="16710">
                  <c:v>5.3456435939697142</c:v>
                </c:pt>
                <c:pt idx="16711">
                  <c:v>5.3456435939697169</c:v>
                </c:pt>
                <c:pt idx="16712">
                  <c:v>5.3456435939697178</c:v>
                </c:pt>
                <c:pt idx="16713">
                  <c:v>5.3210825926679419</c:v>
                </c:pt>
                <c:pt idx="16714">
                  <c:v>5.3210825926679419</c:v>
                </c:pt>
                <c:pt idx="16715">
                  <c:v>5.3210825926679384</c:v>
                </c:pt>
                <c:pt idx="16716">
                  <c:v>5.3210825926679401</c:v>
                </c:pt>
                <c:pt idx="16717">
                  <c:v>5.3210825926679401</c:v>
                </c:pt>
                <c:pt idx="16718">
                  <c:v>5.3210825926679419</c:v>
                </c:pt>
                <c:pt idx="16719">
                  <c:v>5.321082592667941</c:v>
                </c:pt>
                <c:pt idx="16720">
                  <c:v>5.3210825926679419</c:v>
                </c:pt>
                <c:pt idx="16721">
                  <c:v>5.3210825926679393</c:v>
                </c:pt>
                <c:pt idx="16722">
                  <c:v>5.296634438916576</c:v>
                </c:pt>
                <c:pt idx="16723">
                  <c:v>5.2722986142282275</c:v>
                </c:pt>
                <c:pt idx="16724">
                  <c:v>5.2722986142282284</c:v>
                </c:pt>
                <c:pt idx="16725">
                  <c:v>5.2722986142282258</c:v>
                </c:pt>
                <c:pt idx="16726">
                  <c:v>5.2722986142282293</c:v>
                </c:pt>
                <c:pt idx="16727">
                  <c:v>5.2722986142282302</c:v>
                </c:pt>
                <c:pt idx="16728">
                  <c:v>5.2480746024977263</c:v>
                </c:pt>
                <c:pt idx="16729">
                  <c:v>5.2480746024977263</c:v>
                </c:pt>
                <c:pt idx="16730">
                  <c:v>5.2239618899911919</c:v>
                </c:pt>
                <c:pt idx="16731">
                  <c:v>5.2239618899911937</c:v>
                </c:pt>
                <c:pt idx="16732">
                  <c:v>5.2239618899911955</c:v>
                </c:pt>
                <c:pt idx="16733">
                  <c:v>5.2239618899911946</c:v>
                </c:pt>
                <c:pt idx="16734">
                  <c:v>5.2239618899911964</c:v>
                </c:pt>
                <c:pt idx="16735">
                  <c:v>5.2239618899911955</c:v>
                </c:pt>
                <c:pt idx="16736">
                  <c:v>5.1999599653351574</c:v>
                </c:pt>
                <c:pt idx="16737">
                  <c:v>5.1999599653351565</c:v>
                </c:pt>
                <c:pt idx="16738">
                  <c:v>5.1999599653351591</c:v>
                </c:pt>
                <c:pt idx="16739">
                  <c:v>5.1999599653351591</c:v>
                </c:pt>
                <c:pt idx="16740">
                  <c:v>5.1999599653351547</c:v>
                </c:pt>
                <c:pt idx="16741">
                  <c:v>5.1999599653351574</c:v>
                </c:pt>
                <c:pt idx="16742">
                  <c:v>5.1999599653351547</c:v>
                </c:pt>
                <c:pt idx="16743">
                  <c:v>5.1999599653351538</c:v>
                </c:pt>
                <c:pt idx="16744">
                  <c:v>5.1999599653351565</c:v>
                </c:pt>
                <c:pt idx="16745">
                  <c:v>5.176068319505676</c:v>
                </c:pt>
                <c:pt idx="16746">
                  <c:v>5.176068319505676</c:v>
                </c:pt>
                <c:pt idx="16747">
                  <c:v>5.1760683195056734</c:v>
                </c:pt>
                <c:pt idx="16748">
                  <c:v>5.1760683195056769</c:v>
                </c:pt>
                <c:pt idx="16749">
                  <c:v>5.1760683195056734</c:v>
                </c:pt>
                <c:pt idx="16750">
                  <c:v>5.1760683195056707</c:v>
                </c:pt>
                <c:pt idx="16751">
                  <c:v>5.1760683195056716</c:v>
                </c:pt>
                <c:pt idx="16752">
                  <c:v>5.1522864458175617</c:v>
                </c:pt>
                <c:pt idx="16753">
                  <c:v>5.1522864458175643</c:v>
                </c:pt>
                <c:pt idx="16754">
                  <c:v>5.1522864458175617</c:v>
                </c:pt>
                <c:pt idx="16755">
                  <c:v>5.1522864458175643</c:v>
                </c:pt>
                <c:pt idx="16756">
                  <c:v>5.1286138399136476</c:v>
                </c:pt>
                <c:pt idx="16757">
                  <c:v>5.1286138399136467</c:v>
                </c:pt>
                <c:pt idx="16758">
                  <c:v>5.1286138399136458</c:v>
                </c:pt>
                <c:pt idx="16759">
                  <c:v>5.1286138399136494</c:v>
                </c:pt>
                <c:pt idx="16760">
                  <c:v>5.1286138399136467</c:v>
                </c:pt>
                <c:pt idx="16761">
                  <c:v>5.105049999754061</c:v>
                </c:pt>
                <c:pt idx="16762">
                  <c:v>5.1050499997540628</c:v>
                </c:pt>
                <c:pt idx="16763">
                  <c:v>5.0815944256056049</c:v>
                </c:pt>
                <c:pt idx="16764">
                  <c:v>5.081594425605604</c:v>
                </c:pt>
                <c:pt idx="16765">
                  <c:v>5.0815944256056085</c:v>
                </c:pt>
                <c:pt idx="16766">
                  <c:v>5.0815944256056076</c:v>
                </c:pt>
                <c:pt idx="16767">
                  <c:v>5.081594425605604</c:v>
                </c:pt>
                <c:pt idx="16768">
                  <c:v>5.0815944256056067</c:v>
                </c:pt>
                <c:pt idx="16769">
                  <c:v>5.0815944256056031</c:v>
                </c:pt>
                <c:pt idx="16770">
                  <c:v>5.0582466200311424</c:v>
                </c:pt>
                <c:pt idx="16771">
                  <c:v>5.0582466200311407</c:v>
                </c:pt>
                <c:pt idx="16772">
                  <c:v>5.0582466200311424</c:v>
                </c:pt>
                <c:pt idx="16773">
                  <c:v>5.0582466200311398</c:v>
                </c:pt>
                <c:pt idx="16774">
                  <c:v>5.0582466200311389</c:v>
                </c:pt>
                <c:pt idx="16775">
                  <c:v>5.0582466200311398</c:v>
                </c:pt>
                <c:pt idx="16776">
                  <c:v>5.0350060878790481</c:v>
                </c:pt>
                <c:pt idx="16777">
                  <c:v>5.0350060878790499</c:v>
                </c:pt>
                <c:pt idx="16778">
                  <c:v>5.0350060878790508</c:v>
                </c:pt>
                <c:pt idx="16779">
                  <c:v>5.0350060878790464</c:v>
                </c:pt>
                <c:pt idx="16780">
                  <c:v>5.0350060878790472</c:v>
                </c:pt>
                <c:pt idx="16781">
                  <c:v>5.0118723362727193</c:v>
                </c:pt>
                <c:pt idx="16782">
                  <c:v>5.0118723362727211</c:v>
                </c:pt>
                <c:pt idx="16783">
                  <c:v>5.0118723362727211</c:v>
                </c:pt>
                <c:pt idx="16784">
                  <c:v>5.0118723362727211</c:v>
                </c:pt>
                <c:pt idx="16785">
                  <c:v>5.0118723362727193</c:v>
                </c:pt>
                <c:pt idx="16786">
                  <c:v>5.0118723362727176</c:v>
                </c:pt>
                <c:pt idx="16787">
                  <c:v>5.0118723362727158</c:v>
                </c:pt>
                <c:pt idx="16788">
                  <c:v>4.9888448746001233</c:v>
                </c:pt>
                <c:pt idx="16789">
                  <c:v>4.9888448746001224</c:v>
                </c:pt>
                <c:pt idx="16790">
                  <c:v>4.9888448746001224</c:v>
                </c:pt>
                <c:pt idx="16791">
                  <c:v>4.9888448746001188</c:v>
                </c:pt>
                <c:pt idx="16792">
                  <c:v>4.9888448746001224</c:v>
                </c:pt>
                <c:pt idx="16793">
                  <c:v>4.9888448746001197</c:v>
                </c:pt>
                <c:pt idx="16794">
                  <c:v>4.9659232145033592</c:v>
                </c:pt>
                <c:pt idx="16795">
                  <c:v>4.9659232145033583</c:v>
                </c:pt>
                <c:pt idx="16796">
                  <c:v>4.9659232145033609</c:v>
                </c:pt>
                <c:pt idx="16797">
                  <c:v>4.9659232145033618</c:v>
                </c:pt>
                <c:pt idx="16798">
                  <c:v>4.9659232145033583</c:v>
                </c:pt>
                <c:pt idx="16799">
                  <c:v>4.94310686986835</c:v>
                </c:pt>
                <c:pt idx="16800">
                  <c:v>4.9431068698683553</c:v>
                </c:pt>
                <c:pt idx="16801">
                  <c:v>4.9431068698683527</c:v>
                </c:pt>
                <c:pt idx="16802">
                  <c:v>4.9431068698683527</c:v>
                </c:pt>
                <c:pt idx="16803">
                  <c:v>4.9431068698683536</c:v>
                </c:pt>
                <c:pt idx="16804">
                  <c:v>4.9203953568145078</c:v>
                </c:pt>
                <c:pt idx="16805">
                  <c:v>4.9203953568145069</c:v>
                </c:pt>
                <c:pt idx="16806">
                  <c:v>4.9203953568145096</c:v>
                </c:pt>
                <c:pt idx="16807">
                  <c:v>4.8977881936844625</c:v>
                </c:pt>
                <c:pt idx="16808">
                  <c:v>4.8977881936844625</c:v>
                </c:pt>
                <c:pt idx="16809">
                  <c:v>4.8977881936844625</c:v>
                </c:pt>
                <c:pt idx="16810">
                  <c:v>4.8977881936844607</c:v>
                </c:pt>
                <c:pt idx="16811">
                  <c:v>4.8977881936844598</c:v>
                </c:pt>
                <c:pt idx="16812">
                  <c:v>4.8752849010338632</c:v>
                </c:pt>
                <c:pt idx="16813">
                  <c:v>4.8752849010338606</c:v>
                </c:pt>
                <c:pt idx="16814">
                  <c:v>4.8752849010338686</c:v>
                </c:pt>
                <c:pt idx="16815">
                  <c:v>4.8752849010338632</c:v>
                </c:pt>
                <c:pt idx="16816">
                  <c:v>4.8752849010338615</c:v>
                </c:pt>
                <c:pt idx="16817">
                  <c:v>4.8752849010338641</c:v>
                </c:pt>
                <c:pt idx="16818">
                  <c:v>4.8752849010338615</c:v>
                </c:pt>
                <c:pt idx="16819">
                  <c:v>4.8752849010338659</c:v>
                </c:pt>
                <c:pt idx="16820">
                  <c:v>4.8528850016212095</c:v>
                </c:pt>
                <c:pt idx="16821">
                  <c:v>4.8528850016212086</c:v>
                </c:pt>
                <c:pt idx="16822">
                  <c:v>4.8305880203977232</c:v>
                </c:pt>
                <c:pt idx="16823">
                  <c:v>4.8305880203977223</c:v>
                </c:pt>
                <c:pt idx="16824">
                  <c:v>4.8305880203977232</c:v>
                </c:pt>
                <c:pt idx="16825">
                  <c:v>4.8305880203977267</c:v>
                </c:pt>
                <c:pt idx="16826">
                  <c:v>4.8083934844972864</c:v>
                </c:pt>
                <c:pt idx="16827">
                  <c:v>4.8083934844972838</c:v>
                </c:pt>
                <c:pt idx="16828">
                  <c:v>4.8083934844972855</c:v>
                </c:pt>
                <c:pt idx="16829">
                  <c:v>4.8083934844972847</c:v>
                </c:pt>
                <c:pt idx="16830">
                  <c:v>4.8083934844972802</c:v>
                </c:pt>
                <c:pt idx="16831">
                  <c:v>4.8083934844972811</c:v>
                </c:pt>
                <c:pt idx="16832">
                  <c:v>4.7863009232263796</c:v>
                </c:pt>
                <c:pt idx="16833">
                  <c:v>4.7863009232263822</c:v>
                </c:pt>
                <c:pt idx="16834">
                  <c:v>4.786300923226384</c:v>
                </c:pt>
                <c:pt idx="16835">
                  <c:v>4.7643098680541538</c:v>
                </c:pt>
                <c:pt idx="16836">
                  <c:v>4.7643098680541538</c:v>
                </c:pt>
                <c:pt idx="16837">
                  <c:v>4.7643098680541573</c:v>
                </c:pt>
                <c:pt idx="16838">
                  <c:v>4.7643098680541573</c:v>
                </c:pt>
                <c:pt idx="16839">
                  <c:v>4.7643098680541565</c:v>
                </c:pt>
                <c:pt idx="16840">
                  <c:v>4.7643098680541556</c:v>
                </c:pt>
                <c:pt idx="16841">
                  <c:v>4.7424198526024464</c:v>
                </c:pt>
                <c:pt idx="16842">
                  <c:v>4.7424198526024428</c:v>
                </c:pt>
                <c:pt idx="16843">
                  <c:v>4.7424198526024446</c:v>
                </c:pt>
                <c:pt idx="16844">
                  <c:v>4.7206304126359058</c:v>
                </c:pt>
                <c:pt idx="16845">
                  <c:v>4.7206304126359058</c:v>
                </c:pt>
                <c:pt idx="16846">
                  <c:v>4.7206304126359031</c:v>
                </c:pt>
                <c:pt idx="16847">
                  <c:v>4.7206304126359031</c:v>
                </c:pt>
                <c:pt idx="16848">
                  <c:v>4.720630412635904</c:v>
                </c:pt>
                <c:pt idx="16849">
                  <c:v>4.720630412635904</c:v>
                </c:pt>
                <c:pt idx="16850">
                  <c:v>4.6989410860521525</c:v>
                </c:pt>
                <c:pt idx="16851">
                  <c:v>4.6989410860521543</c:v>
                </c:pt>
                <c:pt idx="16852">
                  <c:v>4.6773514128719826</c:v>
                </c:pt>
                <c:pt idx="16853">
                  <c:v>4.6773514128719844</c:v>
                </c:pt>
                <c:pt idx="16854">
                  <c:v>4.6773514128719818</c:v>
                </c:pt>
                <c:pt idx="16855">
                  <c:v>4.6773514128719791</c:v>
                </c:pt>
                <c:pt idx="16856">
                  <c:v>4.6773514128719853</c:v>
                </c:pt>
                <c:pt idx="16857">
                  <c:v>4.6773514128719862</c:v>
                </c:pt>
                <c:pt idx="16858">
                  <c:v>4.6558609352295885</c:v>
                </c:pt>
                <c:pt idx="16859">
                  <c:v>4.6558609352295877</c:v>
                </c:pt>
                <c:pt idx="16860">
                  <c:v>4.6558609352295885</c:v>
                </c:pt>
                <c:pt idx="16861">
                  <c:v>4.6558609352295859</c:v>
                </c:pt>
                <c:pt idx="16862">
                  <c:v>4.6558609352295885</c:v>
                </c:pt>
                <c:pt idx="16863">
                  <c:v>4.6558609352295859</c:v>
                </c:pt>
                <c:pt idx="16864">
                  <c:v>4.6558609352295885</c:v>
                </c:pt>
                <c:pt idx="16865">
                  <c:v>4.6344691973628773</c:v>
                </c:pt>
                <c:pt idx="16866">
                  <c:v>4.6344691973628791</c:v>
                </c:pt>
                <c:pt idx="16867">
                  <c:v>4.6344691973628782</c:v>
                </c:pt>
                <c:pt idx="16868">
                  <c:v>4.6344691973628773</c:v>
                </c:pt>
                <c:pt idx="16869">
                  <c:v>4.6131757456037894</c:v>
                </c:pt>
                <c:pt idx="16870">
                  <c:v>4.613175745603793</c:v>
                </c:pt>
                <c:pt idx="16871">
                  <c:v>4.6131757456037938</c:v>
                </c:pt>
                <c:pt idx="16872">
                  <c:v>4.613175745603793</c:v>
                </c:pt>
                <c:pt idx="16873">
                  <c:v>4.6131757456037894</c:v>
                </c:pt>
                <c:pt idx="16874">
                  <c:v>4.6131757456037903</c:v>
                </c:pt>
                <c:pt idx="16875">
                  <c:v>4.6131757456037912</c:v>
                </c:pt>
                <c:pt idx="16876">
                  <c:v>4.6131757456037921</c:v>
                </c:pt>
                <c:pt idx="16877">
                  <c:v>4.5919801283686832</c:v>
                </c:pt>
                <c:pt idx="16878">
                  <c:v>4.5919801283686859</c:v>
                </c:pt>
                <c:pt idx="16879">
                  <c:v>4.5919801283686859</c:v>
                </c:pt>
                <c:pt idx="16880">
                  <c:v>4.5919801283686841</c:v>
                </c:pt>
                <c:pt idx="16881">
                  <c:v>4.591980128368685</c:v>
                </c:pt>
                <c:pt idx="16882">
                  <c:v>4.5919801283686832</c:v>
                </c:pt>
                <c:pt idx="16883">
                  <c:v>4.570881896148749</c:v>
                </c:pt>
                <c:pt idx="16884">
                  <c:v>4.5708818961487507</c:v>
                </c:pt>
                <c:pt idx="16885">
                  <c:v>4.5708818961487507</c:v>
                </c:pt>
                <c:pt idx="16886">
                  <c:v>4.570881896148749</c:v>
                </c:pt>
                <c:pt idx="16887">
                  <c:v>4.5498806015004822</c:v>
                </c:pt>
                <c:pt idx="16888">
                  <c:v>4.5498806015004831</c:v>
                </c:pt>
                <c:pt idx="16889">
                  <c:v>4.549880601500484</c:v>
                </c:pt>
                <c:pt idx="16890">
                  <c:v>4.5498806015004858</c:v>
                </c:pt>
                <c:pt idx="16891">
                  <c:v>4.5498806015004849</c:v>
                </c:pt>
                <c:pt idx="16892">
                  <c:v>4.5498806015004849</c:v>
                </c:pt>
                <c:pt idx="16893">
                  <c:v>4.5289757990362061</c:v>
                </c:pt>
                <c:pt idx="16894">
                  <c:v>4.5081670454146003</c:v>
                </c:pt>
                <c:pt idx="16895">
                  <c:v>4.5081670454146048</c:v>
                </c:pt>
                <c:pt idx="16896">
                  <c:v>4.5081670454146021</c:v>
                </c:pt>
                <c:pt idx="16897">
                  <c:v>4.4874538993313227</c:v>
                </c:pt>
                <c:pt idx="16898">
                  <c:v>4.48745389933132</c:v>
                </c:pt>
                <c:pt idx="16899">
                  <c:v>4.4874538993313235</c:v>
                </c:pt>
                <c:pt idx="16900">
                  <c:v>4.4874538993313209</c:v>
                </c:pt>
                <c:pt idx="16901">
                  <c:v>4.4874538993313218</c:v>
                </c:pt>
                <c:pt idx="16902">
                  <c:v>4.4874538993313227</c:v>
                </c:pt>
                <c:pt idx="16903">
                  <c:v>4.4668359215096283</c:v>
                </c:pt>
                <c:pt idx="16904">
                  <c:v>4.4668359215096283</c:v>
                </c:pt>
                <c:pt idx="16905">
                  <c:v>4.46683592150963</c:v>
                </c:pt>
                <c:pt idx="16906">
                  <c:v>4.4668359215096309</c:v>
                </c:pt>
                <c:pt idx="16907">
                  <c:v>4.4668359215096292</c:v>
                </c:pt>
                <c:pt idx="16908">
                  <c:v>4.4668359215096274</c:v>
                </c:pt>
                <c:pt idx="16909">
                  <c:v>4.4463126746910859</c:v>
                </c:pt>
                <c:pt idx="16910">
                  <c:v>4.4463126746910859</c:v>
                </c:pt>
                <c:pt idx="16911">
                  <c:v>4.4463126746910824</c:v>
                </c:pt>
                <c:pt idx="16912">
                  <c:v>4.4463126746910859</c:v>
                </c:pt>
                <c:pt idx="16913">
                  <c:v>4.4258837236262627</c:v>
                </c:pt>
                <c:pt idx="16914">
                  <c:v>4.4258837236262618</c:v>
                </c:pt>
                <c:pt idx="16915">
                  <c:v>4.4258837236262671</c:v>
                </c:pt>
                <c:pt idx="16916">
                  <c:v>4.4055486350655331</c:v>
                </c:pt>
                <c:pt idx="16917">
                  <c:v>4.4055486350655313</c:v>
                </c:pt>
                <c:pt idx="16918">
                  <c:v>4.4055486350655313</c:v>
                </c:pt>
                <c:pt idx="16919">
                  <c:v>4.4055486350655313</c:v>
                </c:pt>
                <c:pt idx="16920">
                  <c:v>4.4055486350655313</c:v>
                </c:pt>
                <c:pt idx="16921">
                  <c:v>4.4055486350655295</c:v>
                </c:pt>
                <c:pt idx="16922">
                  <c:v>4.4055486350655331</c:v>
                </c:pt>
                <c:pt idx="16923">
                  <c:v>4.3853069777498561</c:v>
                </c:pt>
                <c:pt idx="16924">
                  <c:v>4.3853069777498552</c:v>
                </c:pt>
                <c:pt idx="16925">
                  <c:v>4.3651583224016601</c:v>
                </c:pt>
                <c:pt idx="16926">
                  <c:v>4.3651583224016584</c:v>
                </c:pt>
                <c:pt idx="16927">
                  <c:v>4.3651583224016575</c:v>
                </c:pt>
                <c:pt idx="16928">
                  <c:v>4.3651583224016592</c:v>
                </c:pt>
                <c:pt idx="16929">
                  <c:v>4.3651583224016601</c:v>
                </c:pt>
                <c:pt idx="16930">
                  <c:v>4.3451022417157139</c:v>
                </c:pt>
                <c:pt idx="16931">
                  <c:v>4.3451022417157157</c:v>
                </c:pt>
                <c:pt idx="16932">
                  <c:v>4.3451022417157121</c:v>
                </c:pt>
                <c:pt idx="16933">
                  <c:v>4.3451022417157139</c:v>
                </c:pt>
                <c:pt idx="16934">
                  <c:v>4.3451022417157157</c:v>
                </c:pt>
                <c:pt idx="16935">
                  <c:v>4.345102241715713</c:v>
                </c:pt>
                <c:pt idx="16936">
                  <c:v>4.3251383103500869</c:v>
                </c:pt>
                <c:pt idx="16937">
                  <c:v>4.325138310350086</c:v>
                </c:pt>
                <c:pt idx="16938">
                  <c:v>4.3251383103500887</c:v>
                </c:pt>
                <c:pt idx="16939">
                  <c:v>4.3251383103500887</c:v>
                </c:pt>
                <c:pt idx="16940">
                  <c:v>4.3251383103500887</c:v>
                </c:pt>
                <c:pt idx="16941">
                  <c:v>4.3251383103500878</c:v>
                </c:pt>
                <c:pt idx="16942">
                  <c:v>4.3052661049171057</c:v>
                </c:pt>
                <c:pt idx="16943">
                  <c:v>4.3052661049171013</c:v>
                </c:pt>
                <c:pt idx="16944">
                  <c:v>4.3052661049171057</c:v>
                </c:pt>
                <c:pt idx="16945">
                  <c:v>4.3052661049171022</c:v>
                </c:pt>
                <c:pt idx="16946">
                  <c:v>4.3052661049171057</c:v>
                </c:pt>
                <c:pt idx="16947">
                  <c:v>4.3052661049171066</c:v>
                </c:pt>
                <c:pt idx="16948">
                  <c:v>4.2854852039743925</c:v>
                </c:pt>
                <c:pt idx="16949">
                  <c:v>4.2854852039743951</c:v>
                </c:pt>
                <c:pt idx="16950">
                  <c:v>4.2854852039743934</c:v>
                </c:pt>
                <c:pt idx="16951">
                  <c:v>4.2854852039743898</c:v>
                </c:pt>
                <c:pt idx="16952">
                  <c:v>4.2854852039743934</c:v>
                </c:pt>
                <c:pt idx="16953">
                  <c:v>4.2854852039743916</c:v>
                </c:pt>
                <c:pt idx="16954">
                  <c:v>4.2854852039743916</c:v>
                </c:pt>
                <c:pt idx="16955">
                  <c:v>4.2854852039743925</c:v>
                </c:pt>
                <c:pt idx="16956">
                  <c:v>4.2657951880159226</c:v>
                </c:pt>
                <c:pt idx="16957">
                  <c:v>4.2461956394631297</c:v>
                </c:pt>
                <c:pt idx="16958">
                  <c:v>4.2461956394631262</c:v>
                </c:pt>
                <c:pt idx="16959">
                  <c:v>4.2461956394631271</c:v>
                </c:pt>
                <c:pt idx="16960">
                  <c:v>4.2461956394631271</c:v>
                </c:pt>
                <c:pt idx="16961">
                  <c:v>4.2266861426560283</c:v>
                </c:pt>
                <c:pt idx="16962">
                  <c:v>4.22668614265603</c:v>
                </c:pt>
                <c:pt idx="16963">
                  <c:v>4.22668614265603</c:v>
                </c:pt>
                <c:pt idx="16964">
                  <c:v>4.2266861426560274</c:v>
                </c:pt>
                <c:pt idx="16965">
                  <c:v>4.2266861426560283</c:v>
                </c:pt>
                <c:pt idx="16966">
                  <c:v>4.2266861426560274</c:v>
                </c:pt>
                <c:pt idx="16967">
                  <c:v>4.2072662838444401</c:v>
                </c:pt>
                <c:pt idx="16968">
                  <c:v>4.2072662838444392</c:v>
                </c:pt>
                <c:pt idx="16969">
                  <c:v>4.2072662838444401</c:v>
                </c:pt>
                <c:pt idx="16970">
                  <c:v>4.1879356511791821</c:v>
                </c:pt>
                <c:pt idx="16971">
                  <c:v>4.187935651179183</c:v>
                </c:pt>
                <c:pt idx="16972">
                  <c:v>4.187935651179183</c:v>
                </c:pt>
                <c:pt idx="16973">
                  <c:v>4.1686938347033564</c:v>
                </c:pt>
                <c:pt idx="16974">
                  <c:v>4.1686938347033555</c:v>
                </c:pt>
                <c:pt idx="16975">
                  <c:v>4.1686938347033538</c:v>
                </c:pt>
                <c:pt idx="16976">
                  <c:v>4.1686938347033546</c:v>
                </c:pt>
                <c:pt idx="16977">
                  <c:v>4.1686938347033546</c:v>
                </c:pt>
                <c:pt idx="16978">
                  <c:v>4.1686938347033546</c:v>
                </c:pt>
                <c:pt idx="16979">
                  <c:v>4.1495404263436271</c:v>
                </c:pt>
                <c:pt idx="16980">
                  <c:v>4.1495404263436262</c:v>
                </c:pt>
                <c:pt idx="16981">
                  <c:v>4.1495404263436253</c:v>
                </c:pt>
                <c:pt idx="16982">
                  <c:v>4.1304750199016107</c:v>
                </c:pt>
                <c:pt idx="16983">
                  <c:v>4.1304750199016098</c:v>
                </c:pt>
                <c:pt idx="16984">
                  <c:v>4.1304750199016125</c:v>
                </c:pt>
                <c:pt idx="16985">
                  <c:v>4.1304750199016107</c:v>
                </c:pt>
                <c:pt idx="16986">
                  <c:v>4.1114972110452213</c:v>
                </c:pt>
                <c:pt idx="16987">
                  <c:v>4.1114972110452221</c:v>
                </c:pt>
                <c:pt idx="16988">
                  <c:v>4.1114972110452213</c:v>
                </c:pt>
                <c:pt idx="16989">
                  <c:v>4.1114972110452195</c:v>
                </c:pt>
                <c:pt idx="16990">
                  <c:v>4.1114972110452213</c:v>
                </c:pt>
                <c:pt idx="16991">
                  <c:v>4.0926065973001053</c:v>
                </c:pt>
                <c:pt idx="16992">
                  <c:v>4.092606597300108</c:v>
                </c:pt>
                <c:pt idx="16993">
                  <c:v>4.0926065973001071</c:v>
                </c:pt>
                <c:pt idx="16994">
                  <c:v>4.0738027780411281</c:v>
                </c:pt>
                <c:pt idx="16995">
                  <c:v>4.0738027780411272</c:v>
                </c:pt>
                <c:pt idx="16996">
                  <c:v>4.0550853544838361</c:v>
                </c:pt>
                <c:pt idx="16997">
                  <c:v>4.0550853544838361</c:v>
                </c:pt>
                <c:pt idx="16998">
                  <c:v>4.0550853544838352</c:v>
                </c:pt>
                <c:pt idx="16999">
                  <c:v>4.0364539296760515</c:v>
                </c:pt>
                <c:pt idx="17000">
                  <c:v>4.0364539296760462</c:v>
                </c:pt>
                <c:pt idx="17001">
                  <c:v>4.0364539296760489</c:v>
                </c:pt>
                <c:pt idx="17002">
                  <c:v>4.0179081084893982</c:v>
                </c:pt>
                <c:pt idx="17003">
                  <c:v>4.0179081084893982</c:v>
                </c:pt>
                <c:pt idx="17004">
                  <c:v>4.0179081084894008</c:v>
                </c:pt>
                <c:pt idx="17005">
                  <c:v>4.0179081084894008</c:v>
                </c:pt>
                <c:pt idx="17006">
                  <c:v>4.0179081084894008</c:v>
                </c:pt>
                <c:pt idx="17007">
                  <c:v>4.0179081084893982</c:v>
                </c:pt>
                <c:pt idx="17008">
                  <c:v>4.0179081084894026</c:v>
                </c:pt>
                <c:pt idx="17009">
                  <c:v>3.999447497610976</c:v>
                </c:pt>
                <c:pt idx="17010">
                  <c:v>3.9994474976109728</c:v>
                </c:pt>
                <c:pt idx="17011">
                  <c:v>3.9994474976109768</c:v>
                </c:pt>
                <c:pt idx="17012">
                  <c:v>3.9994474976109777</c:v>
                </c:pt>
                <c:pt idx="17013">
                  <c:v>3.9994474976109711</c:v>
                </c:pt>
                <c:pt idx="17014">
                  <c:v>3.9810717055349709</c:v>
                </c:pt>
                <c:pt idx="17015">
                  <c:v>3.9810717055349691</c:v>
                </c:pt>
                <c:pt idx="17016">
                  <c:v>3.9627803425543919</c:v>
                </c:pt>
                <c:pt idx="17017">
                  <c:v>3.962780342554391</c:v>
                </c:pt>
                <c:pt idx="17018">
                  <c:v>3.9627803425543937</c:v>
                </c:pt>
                <c:pt idx="17019">
                  <c:v>3.9627803425543946</c:v>
                </c:pt>
                <c:pt idx="17020">
                  <c:v>3.9627803425543933</c:v>
                </c:pt>
                <c:pt idx="17021">
                  <c:v>3.9445730207527818</c:v>
                </c:pt>
                <c:pt idx="17022">
                  <c:v>3.9445730207527827</c:v>
                </c:pt>
                <c:pt idx="17023">
                  <c:v>3.9445730207527849</c:v>
                </c:pt>
                <c:pt idx="17024">
                  <c:v>3.9445730207527823</c:v>
                </c:pt>
                <c:pt idx="17025">
                  <c:v>3.9445730207527827</c:v>
                </c:pt>
                <c:pt idx="17026">
                  <c:v>3.9264493539959968</c:v>
                </c:pt>
                <c:pt idx="17027">
                  <c:v>3.9264493539959955</c:v>
                </c:pt>
                <c:pt idx="17028">
                  <c:v>3.9264493539959977</c:v>
                </c:pt>
                <c:pt idx="17029">
                  <c:v>3.9264493539959968</c:v>
                </c:pt>
                <c:pt idx="17030">
                  <c:v>3.9264493539959973</c:v>
                </c:pt>
                <c:pt idx="17031">
                  <c:v>3.9084089579240193</c:v>
                </c:pt>
                <c:pt idx="17032">
                  <c:v>3.9084089579240207</c:v>
                </c:pt>
                <c:pt idx="17033">
                  <c:v>3.908408957924018</c:v>
                </c:pt>
                <c:pt idx="17034">
                  <c:v>3.8904514499428058</c:v>
                </c:pt>
                <c:pt idx="17035">
                  <c:v>3.8904514499428053</c:v>
                </c:pt>
                <c:pt idx="17036">
                  <c:v>3.890451449942808</c:v>
                </c:pt>
                <c:pt idx="17037">
                  <c:v>3.8904514499428058</c:v>
                </c:pt>
                <c:pt idx="17038">
                  <c:v>3.8904514499428058</c:v>
                </c:pt>
                <c:pt idx="17039">
                  <c:v>3.8725764492161709</c:v>
                </c:pt>
                <c:pt idx="17040">
                  <c:v>3.8547835766577188</c:v>
                </c:pt>
                <c:pt idx="17041">
                  <c:v>3.8547835766577179</c:v>
                </c:pt>
                <c:pt idx="17042">
                  <c:v>3.8547835766577188</c:v>
                </c:pt>
                <c:pt idx="17043">
                  <c:v>3.8370724549227866</c:v>
                </c:pt>
                <c:pt idx="17044">
                  <c:v>3.8370724549227853</c:v>
                </c:pt>
                <c:pt idx="17045">
                  <c:v>3.8370724549227866</c:v>
                </c:pt>
                <c:pt idx="17046">
                  <c:v>3.8370724549227848</c:v>
                </c:pt>
                <c:pt idx="17047">
                  <c:v>3.8194427084004632</c:v>
                </c:pt>
                <c:pt idx="17048">
                  <c:v>3.8018939632056115</c:v>
                </c:pt>
                <c:pt idx="17049">
                  <c:v>3.8018939632056106</c:v>
                </c:pt>
                <c:pt idx="17050">
                  <c:v>3.8018939632056106</c:v>
                </c:pt>
                <c:pt idx="17051">
                  <c:v>3.7844258471709322</c:v>
                </c:pt>
                <c:pt idx="17052">
                  <c:v>3.7844258471709309</c:v>
                </c:pt>
                <c:pt idx="17053">
                  <c:v>3.7844258471709318</c:v>
                </c:pt>
                <c:pt idx="17054">
                  <c:v>3.7844258471709304</c:v>
                </c:pt>
                <c:pt idx="17055">
                  <c:v>3.7670379898390851</c:v>
                </c:pt>
                <c:pt idx="17056">
                  <c:v>3.7325015779572053</c:v>
                </c:pt>
                <c:pt idx="17057">
                  <c:v>3.7325015779572039</c:v>
                </c:pt>
                <c:pt idx="17058">
                  <c:v>3.7325015779572079</c:v>
                </c:pt>
                <c:pt idx="17059">
                  <c:v>3.7153522909717229</c:v>
                </c:pt>
                <c:pt idx="17060">
                  <c:v>3.715352290971722</c:v>
                </c:pt>
                <c:pt idx="17061">
                  <c:v>3.7153522909717247</c:v>
                </c:pt>
                <c:pt idx="17062">
                  <c:v>3.7153522909717287</c:v>
                </c:pt>
                <c:pt idx="17063">
                  <c:v>3.7153522909717265</c:v>
                </c:pt>
                <c:pt idx="17064">
                  <c:v>3.6982817978026596</c:v>
                </c:pt>
                <c:pt idx="17065">
                  <c:v>3.6812897364253119</c:v>
                </c:pt>
                <c:pt idx="17066">
                  <c:v>3.6812897364253137</c:v>
                </c:pt>
                <c:pt idx="17067">
                  <c:v>3.6643757464783313</c:v>
                </c:pt>
                <c:pt idx="17068">
                  <c:v>3.6643757464783326</c:v>
                </c:pt>
                <c:pt idx="17069">
                  <c:v>3.6643757464783309</c:v>
                </c:pt>
                <c:pt idx="17070">
                  <c:v>3.664375746478334</c:v>
                </c:pt>
                <c:pt idx="17071">
                  <c:v>3.6643757464783282</c:v>
                </c:pt>
                <c:pt idx="17072">
                  <c:v>3.6643757464783304</c:v>
                </c:pt>
                <c:pt idx="17073">
                  <c:v>3.6643757464783295</c:v>
                </c:pt>
                <c:pt idx="17074">
                  <c:v>3.6643757464783318</c:v>
                </c:pt>
                <c:pt idx="17075">
                  <c:v>3.6475394692560772</c:v>
                </c:pt>
                <c:pt idx="17076">
                  <c:v>3.647539469256079</c:v>
                </c:pt>
                <c:pt idx="17077">
                  <c:v>3.6475394692560759</c:v>
                </c:pt>
                <c:pt idx="17078">
                  <c:v>3.6307805477010122</c:v>
                </c:pt>
                <c:pt idx="17079">
                  <c:v>3.630780547701014</c:v>
                </c:pt>
                <c:pt idx="17080">
                  <c:v>3.6307805477010109</c:v>
                </c:pt>
                <c:pt idx="17081">
                  <c:v>3.6140986263961326</c:v>
                </c:pt>
                <c:pt idx="17082">
                  <c:v>3.5974933515574223</c:v>
                </c:pt>
                <c:pt idx="17083">
                  <c:v>3.5974933515574241</c:v>
                </c:pt>
                <c:pt idx="17084">
                  <c:v>3.5974933515574228</c:v>
                </c:pt>
                <c:pt idx="17085">
                  <c:v>3.5809643710263583</c:v>
                </c:pt>
                <c:pt idx="17086">
                  <c:v>3.5645113342624426</c:v>
                </c:pt>
                <c:pt idx="17087">
                  <c:v>3.5645113342624422</c:v>
                </c:pt>
                <c:pt idx="17088">
                  <c:v>3.5645113342624439</c:v>
                </c:pt>
                <c:pt idx="17089">
                  <c:v>3.5645113342624439</c:v>
                </c:pt>
                <c:pt idx="17090">
                  <c:v>3.5481338923357546</c:v>
                </c:pt>
                <c:pt idx="17091">
                  <c:v>3.5481338923357524</c:v>
                </c:pt>
                <c:pt idx="17092">
                  <c:v>3.5318316979195696</c:v>
                </c:pt>
                <c:pt idx="17093">
                  <c:v>3.499451670283571</c:v>
                </c:pt>
                <c:pt idx="17094">
                  <c:v>3.4994516702835727</c:v>
                </c:pt>
                <c:pt idx="17095">
                  <c:v>3.4994516702835705</c:v>
                </c:pt>
                <c:pt idx="17096">
                  <c:v>3.4673685045253144</c:v>
                </c:pt>
                <c:pt idx="17097">
                  <c:v>3.4673685045253171</c:v>
                </c:pt>
                <c:pt idx="17098">
                  <c:v>3.4514373933585625</c:v>
                </c:pt>
                <c:pt idx="17099">
                  <c:v>3.4514373933585647</c:v>
                </c:pt>
                <c:pt idx="17100">
                  <c:v>3.451437393358562</c:v>
                </c:pt>
                <c:pt idx="17101">
                  <c:v>3.4514373933585629</c:v>
                </c:pt>
                <c:pt idx="17102">
                  <c:v>3.4355794789987475</c:v>
                </c:pt>
                <c:pt idx="17103">
                  <c:v>3.4197944251370869</c:v>
                </c:pt>
                <c:pt idx="17104">
                  <c:v>3.419794425137086</c:v>
                </c:pt>
                <c:pt idx="17105">
                  <c:v>3.4197944251370864</c:v>
                </c:pt>
                <c:pt idx="17106">
                  <c:v>3.404081897010006</c:v>
                </c:pt>
                <c:pt idx="17107">
                  <c:v>3.3884415613920247</c:v>
                </c:pt>
                <c:pt idx="17108">
                  <c:v>3.3728730865886885</c:v>
                </c:pt>
                <c:pt idx="17109">
                  <c:v>3.3419504002611409</c:v>
                </c:pt>
                <c:pt idx="17110">
                  <c:v>3.3265955329400416</c:v>
                </c:pt>
                <c:pt idx="17111">
                  <c:v>3.3113112148259125</c:v>
                </c:pt>
                <c:pt idx="17112">
                  <c:v>3.2508729738543432</c:v>
                </c:pt>
                <c:pt idx="17113">
                  <c:v>3.2508729738543449</c:v>
                </c:pt>
                <c:pt idx="17114">
                  <c:v>3.2359365692962818</c:v>
                </c:pt>
                <c:pt idx="17115">
                  <c:v>3.2062693245054654</c:v>
                </c:pt>
                <c:pt idx="17116">
                  <c:v>3.2062693245054676</c:v>
                </c:pt>
                <c:pt idx="17117">
                  <c:v>3.1477483141013143</c:v>
                </c:pt>
                <c:pt idx="17118">
                  <c:v>3.1188895840939375</c:v>
                </c:pt>
                <c:pt idx="17119">
                  <c:v>3.0619634336906763</c:v>
                </c:pt>
                <c:pt idx="17120">
                  <c:v>3.0619634336906754</c:v>
                </c:pt>
                <c:pt idx="17121">
                  <c:v>3.0619634336906798</c:v>
                </c:pt>
                <c:pt idx="17122">
                  <c:v>3.0478949896279817</c:v>
                </c:pt>
                <c:pt idx="17123">
                  <c:v>3.0478949896279799</c:v>
                </c:pt>
                <c:pt idx="17124">
                  <c:v>2.9785164294291886</c:v>
                </c:pt>
                <c:pt idx="17125">
                  <c:v>2.9107171180666045</c:v>
                </c:pt>
                <c:pt idx="17126">
                  <c:v>2.8973435877013229</c:v>
                </c:pt>
                <c:pt idx="17127">
                  <c:v>2.870780582024691</c:v>
                </c:pt>
                <c:pt idx="17128">
                  <c:v>2.1777097723531584</c:v>
                </c:pt>
              </c:numCache>
            </c:numRef>
          </c:xVal>
          <c:yVal>
            <c:numRef>
              <c:f>Sheet2!$AJ$2:$AJ$17130</c:f>
              <c:numCache>
                <c:formatCode>General</c:formatCode>
                <c:ptCount val="17129"/>
                <c:pt idx="0">
                  <c:v>4.0840872044501388</c:v>
                </c:pt>
                <c:pt idx="1">
                  <c:v>1.2546856593427711</c:v>
                </c:pt>
                <c:pt idx="2">
                  <c:v>6.1174319515582303</c:v>
                </c:pt>
                <c:pt idx="3">
                  <c:v>1.6510619930978057</c:v>
                </c:pt>
                <c:pt idx="4">
                  <c:v>2.056456773849916</c:v>
                </c:pt>
                <c:pt idx="5">
                  <c:v>3.0907887951884825</c:v>
                </c:pt>
                <c:pt idx="6">
                  <c:v>2.722679307809448</c:v>
                </c:pt>
                <c:pt idx="7">
                  <c:v>3.2565492028420762</c:v>
                </c:pt>
                <c:pt idx="8">
                  <c:v>1.2124072477323513</c:v>
                </c:pt>
                <c:pt idx="9">
                  <c:v>0.34230056613008419</c:v>
                </c:pt>
                <c:pt idx="10">
                  <c:v>3.1398481683377635</c:v>
                </c:pt>
                <c:pt idx="11">
                  <c:v>1.4274331373435583</c:v>
                </c:pt>
                <c:pt idx="12">
                  <c:v>0.69583365155809873</c:v>
                </c:pt>
                <c:pt idx="13">
                  <c:v>2.2158366397233102</c:v>
                </c:pt>
                <c:pt idx="14">
                  <c:v>0.67184981559193557</c:v>
                </c:pt>
                <c:pt idx="15">
                  <c:v>0.97783285500676331</c:v>
                </c:pt>
                <c:pt idx="16">
                  <c:v>0.69457411040698391</c:v>
                </c:pt>
                <c:pt idx="17">
                  <c:v>0.35622687643670542</c:v>
                </c:pt>
                <c:pt idx="18">
                  <c:v>0.5963405118462195</c:v>
                </c:pt>
                <c:pt idx="19">
                  <c:v>0.30335136401467605</c:v>
                </c:pt>
                <c:pt idx="20">
                  <c:v>0.25137791992680197</c:v>
                </c:pt>
                <c:pt idx="21">
                  <c:v>0.83692079019439369</c:v>
                </c:pt>
                <c:pt idx="22">
                  <c:v>0.20483126234399043</c:v>
                </c:pt>
                <c:pt idx="23">
                  <c:v>0.41919583294877943</c:v>
                </c:pt>
                <c:pt idx="24">
                  <c:v>0.54366357768484963</c:v>
                </c:pt>
                <c:pt idx="25">
                  <c:v>1.231778737336275</c:v>
                </c:pt>
                <c:pt idx="26">
                  <c:v>0.75133515723974564</c:v>
                </c:pt>
                <c:pt idx="27">
                  <c:v>0.17509436177912294</c:v>
                </c:pt>
                <c:pt idx="28">
                  <c:v>0.96710716438835698</c:v>
                </c:pt>
                <c:pt idx="29">
                  <c:v>0.23896244286580087</c:v>
                </c:pt>
                <c:pt idx="30">
                  <c:v>0.72383222787751633</c:v>
                </c:pt>
                <c:pt idx="31">
                  <c:v>0.31341765249334863</c:v>
                </c:pt>
                <c:pt idx="32">
                  <c:v>1.1600899999125611</c:v>
                </c:pt>
                <c:pt idx="33">
                  <c:v>0.75789643216455194</c:v>
                </c:pt>
                <c:pt idx="34">
                  <c:v>0.45128082674358361</c:v>
                </c:pt>
                <c:pt idx="35">
                  <c:v>0.20620090923030215</c:v>
                </c:pt>
                <c:pt idx="36">
                  <c:v>1.369909405768472</c:v>
                </c:pt>
                <c:pt idx="37">
                  <c:v>0.34762397875319068</c:v>
                </c:pt>
                <c:pt idx="38">
                  <c:v>0.16475854815259597</c:v>
                </c:pt>
                <c:pt idx="39">
                  <c:v>0.55485899192051591</c:v>
                </c:pt>
                <c:pt idx="40">
                  <c:v>0.36584806390708791</c:v>
                </c:pt>
                <c:pt idx="41">
                  <c:v>0.17916323079639984</c:v>
                </c:pt>
                <c:pt idx="42">
                  <c:v>0.3696956945611054</c:v>
                </c:pt>
                <c:pt idx="43">
                  <c:v>0.16957597643031497</c:v>
                </c:pt>
                <c:pt idx="44">
                  <c:v>0.37745133716972884</c:v>
                </c:pt>
                <c:pt idx="45">
                  <c:v>0.34851520766263594</c:v>
                </c:pt>
                <c:pt idx="46">
                  <c:v>2.9309094486245275</c:v>
                </c:pt>
                <c:pt idx="47">
                  <c:v>4.0999773903155239</c:v>
                </c:pt>
                <c:pt idx="48">
                  <c:v>0.76475041719616932</c:v>
                </c:pt>
                <c:pt idx="49">
                  <c:v>0.25931648638481963</c:v>
                </c:pt>
                <c:pt idx="50">
                  <c:v>0.13210031993952887</c:v>
                </c:pt>
                <c:pt idx="51">
                  <c:v>0.28355079293118868</c:v>
                </c:pt>
                <c:pt idx="52">
                  <c:v>0.2806623486745774</c:v>
                </c:pt>
                <c:pt idx="53">
                  <c:v>0.32485251532578285</c:v>
                </c:pt>
                <c:pt idx="54">
                  <c:v>0.12324941621868653</c:v>
                </c:pt>
                <c:pt idx="55">
                  <c:v>0.2262861350165522</c:v>
                </c:pt>
                <c:pt idx="56">
                  <c:v>0.17877978899982125</c:v>
                </c:pt>
                <c:pt idx="57">
                  <c:v>0.290022499978141</c:v>
                </c:pt>
                <c:pt idx="58">
                  <c:v>0.23090852210904442</c:v>
                </c:pt>
                <c:pt idx="59">
                  <c:v>1.3536913444205547</c:v>
                </c:pt>
                <c:pt idx="60">
                  <c:v>1.8496396376199749</c:v>
                </c:pt>
                <c:pt idx="61">
                  <c:v>0.20840183730246117</c:v>
                </c:pt>
                <c:pt idx="62">
                  <c:v>0.24073800909256104</c:v>
                </c:pt>
                <c:pt idx="63">
                  <c:v>0.11987865179231408</c:v>
                </c:pt>
                <c:pt idx="64">
                  <c:v>0.144570290782012</c:v>
                </c:pt>
                <c:pt idx="65">
                  <c:v>0.73933694098041391</c:v>
                </c:pt>
                <c:pt idx="66">
                  <c:v>0.31257251966371585</c:v>
                </c:pt>
                <c:pt idx="67">
                  <c:v>0.62586082929549147</c:v>
                </c:pt>
                <c:pt idx="68">
                  <c:v>1.4415454521781736</c:v>
                </c:pt>
                <c:pt idx="69">
                  <c:v>0.23866715411690242</c:v>
                </c:pt>
                <c:pt idx="70">
                  <c:v>1.4531766341069574</c:v>
                </c:pt>
                <c:pt idx="71">
                  <c:v>0.11511505552067333</c:v>
                </c:pt>
                <c:pt idx="72">
                  <c:v>0.23411352320682388</c:v>
                </c:pt>
                <c:pt idx="73">
                  <c:v>0.17383242454465034</c:v>
                </c:pt>
                <c:pt idx="74">
                  <c:v>0.94201731916463405</c:v>
                </c:pt>
                <c:pt idx="75">
                  <c:v>0.13375259056271147</c:v>
                </c:pt>
                <c:pt idx="76">
                  <c:v>9.3945659065167927E-2</c:v>
                </c:pt>
                <c:pt idx="77">
                  <c:v>0.48813067190131032</c:v>
                </c:pt>
                <c:pt idx="78">
                  <c:v>0.41160168635839173</c:v>
                </c:pt>
                <c:pt idx="79">
                  <c:v>0.27747030924676475</c:v>
                </c:pt>
                <c:pt idx="80">
                  <c:v>0.12677446559338298</c:v>
                </c:pt>
                <c:pt idx="81">
                  <c:v>0.25335099188167065</c:v>
                </c:pt>
                <c:pt idx="82">
                  <c:v>0.11024730949246662</c:v>
                </c:pt>
                <c:pt idx="83">
                  <c:v>0.28758705239497434</c:v>
                </c:pt>
                <c:pt idx="84">
                  <c:v>0.20592661473557577</c:v>
                </c:pt>
                <c:pt idx="85">
                  <c:v>0.29344937839474194</c:v>
                </c:pt>
                <c:pt idx="86">
                  <c:v>0.14330942608008984</c:v>
                </c:pt>
                <c:pt idx="87">
                  <c:v>0.2557899765402678</c:v>
                </c:pt>
                <c:pt idx="88">
                  <c:v>0.23425972993125876</c:v>
                </c:pt>
                <c:pt idx="89">
                  <c:v>0.72717763945999414</c:v>
                </c:pt>
                <c:pt idx="90">
                  <c:v>0.18757200008834726</c:v>
                </c:pt>
                <c:pt idx="91">
                  <c:v>0.21972333116236678</c:v>
                </c:pt>
                <c:pt idx="92">
                  <c:v>0.21675937605025999</c:v>
                </c:pt>
                <c:pt idx="93">
                  <c:v>0.11287095230841244</c:v>
                </c:pt>
                <c:pt idx="94">
                  <c:v>0.21158614080400898</c:v>
                </c:pt>
                <c:pt idx="95">
                  <c:v>0.19630743541124368</c:v>
                </c:pt>
                <c:pt idx="96">
                  <c:v>0.32778648516617026</c:v>
                </c:pt>
                <c:pt idx="97">
                  <c:v>0.11135354694844388</c:v>
                </c:pt>
                <c:pt idx="98">
                  <c:v>0.22485122338357511</c:v>
                </c:pt>
                <c:pt idx="99">
                  <c:v>0.35030108845775026</c:v>
                </c:pt>
                <c:pt idx="100">
                  <c:v>0.2982148230735428</c:v>
                </c:pt>
                <c:pt idx="101">
                  <c:v>0.58681315956404989</c:v>
                </c:pt>
                <c:pt idx="102">
                  <c:v>9.1553409441944927E-2</c:v>
                </c:pt>
                <c:pt idx="103">
                  <c:v>0.13697609855194096</c:v>
                </c:pt>
                <c:pt idx="104">
                  <c:v>0.22571162268716602</c:v>
                </c:pt>
                <c:pt idx="105">
                  <c:v>8.3772916025938088E-2</c:v>
                </c:pt>
                <c:pt idx="106">
                  <c:v>0.21297815113498211</c:v>
                </c:pt>
                <c:pt idx="107">
                  <c:v>0.27715210937700935</c:v>
                </c:pt>
                <c:pt idx="108">
                  <c:v>0.16746753717571994</c:v>
                </c:pt>
                <c:pt idx="109">
                  <c:v>0.47409051340548963</c:v>
                </c:pt>
                <c:pt idx="110">
                  <c:v>0.32605902316527324</c:v>
                </c:pt>
                <c:pt idx="111">
                  <c:v>7.4842713355913693E-2</c:v>
                </c:pt>
                <c:pt idx="112">
                  <c:v>0.1460675234021023</c:v>
                </c:pt>
                <c:pt idx="113">
                  <c:v>0.10149993939247089</c:v>
                </c:pt>
                <c:pt idx="114">
                  <c:v>0.32090402097237331</c:v>
                </c:pt>
                <c:pt idx="115">
                  <c:v>0.7367414122091861</c:v>
                </c:pt>
                <c:pt idx="116">
                  <c:v>7.3280535466938954E-2</c:v>
                </c:pt>
                <c:pt idx="117">
                  <c:v>0.22342087571889646</c:v>
                </c:pt>
                <c:pt idx="118">
                  <c:v>7.8269865610611722E-2</c:v>
                </c:pt>
                <c:pt idx="119">
                  <c:v>0.13089518129052871</c:v>
                </c:pt>
                <c:pt idx="120">
                  <c:v>0.21704079033553142</c:v>
                </c:pt>
                <c:pt idx="121">
                  <c:v>0.21521486071859974</c:v>
                </c:pt>
                <c:pt idx="122">
                  <c:v>0.21563554449649355</c:v>
                </c:pt>
                <c:pt idx="123">
                  <c:v>0.60265651911467555</c:v>
                </c:pt>
                <c:pt idx="124">
                  <c:v>0.11246530680606165</c:v>
                </c:pt>
                <c:pt idx="125">
                  <c:v>0.28969718031784053</c:v>
                </c:pt>
                <c:pt idx="126">
                  <c:v>0.11779565666098173</c:v>
                </c:pt>
                <c:pt idx="127">
                  <c:v>0.39131192633285344</c:v>
                </c:pt>
                <c:pt idx="128">
                  <c:v>0.35857492402695823</c:v>
                </c:pt>
                <c:pt idx="129">
                  <c:v>0.16945158547434538</c:v>
                </c:pt>
                <c:pt idx="130">
                  <c:v>0.11276947247329999</c:v>
                </c:pt>
                <c:pt idx="131">
                  <c:v>0.23265396614503636</c:v>
                </c:pt>
                <c:pt idx="132">
                  <c:v>0.14250993293343964</c:v>
                </c:pt>
                <c:pt idx="133">
                  <c:v>0.44340010858374612</c:v>
                </c:pt>
                <c:pt idx="134">
                  <c:v>0.16134269171943613</c:v>
                </c:pt>
                <c:pt idx="135">
                  <c:v>0.48056123919925775</c:v>
                </c:pt>
                <c:pt idx="136">
                  <c:v>0.27319001439807039</c:v>
                </c:pt>
                <c:pt idx="137">
                  <c:v>6.8772065023172138E-2</c:v>
                </c:pt>
                <c:pt idx="138">
                  <c:v>0.24341368114710676</c:v>
                </c:pt>
                <c:pt idx="139">
                  <c:v>0.3497648450025449</c:v>
                </c:pt>
                <c:pt idx="140">
                  <c:v>0.27240101837850605</c:v>
                </c:pt>
                <c:pt idx="141">
                  <c:v>0.14285229901533442</c:v>
                </c:pt>
                <c:pt idx="142">
                  <c:v>0.13242995254987222</c:v>
                </c:pt>
                <c:pt idx="143">
                  <c:v>0.410826724541346</c:v>
                </c:pt>
                <c:pt idx="144">
                  <c:v>0.25947036057599493</c:v>
                </c:pt>
                <c:pt idx="145">
                  <c:v>0.10984641051714626</c:v>
                </c:pt>
                <c:pt idx="146">
                  <c:v>1.0638971569565379</c:v>
                </c:pt>
                <c:pt idx="147">
                  <c:v>0.42429716287449237</c:v>
                </c:pt>
                <c:pt idx="148">
                  <c:v>0.46993912784137898</c:v>
                </c:pt>
                <c:pt idx="149">
                  <c:v>7.3198771974875218E-2</c:v>
                </c:pt>
                <c:pt idx="150">
                  <c:v>0.95054032458308857</c:v>
                </c:pt>
                <c:pt idx="151">
                  <c:v>0.22185276467113405</c:v>
                </c:pt>
                <c:pt idx="152">
                  <c:v>0.16635664447207804</c:v>
                </c:pt>
                <c:pt idx="153">
                  <c:v>1.5400249573508462</c:v>
                </c:pt>
                <c:pt idx="154">
                  <c:v>9.2378004414235465E-2</c:v>
                </c:pt>
                <c:pt idx="155">
                  <c:v>1.8529282506169795</c:v>
                </c:pt>
                <c:pt idx="156">
                  <c:v>0.11216155189597052</c:v>
                </c:pt>
                <c:pt idx="157">
                  <c:v>6.5716784905417172E-2</c:v>
                </c:pt>
                <c:pt idx="158">
                  <c:v>0.12271965359846462</c:v>
                </c:pt>
                <c:pt idx="159">
                  <c:v>0.20964499380738685</c:v>
                </c:pt>
                <c:pt idx="160">
                  <c:v>0.14803708110138109</c:v>
                </c:pt>
                <c:pt idx="161">
                  <c:v>9.6744284425669499E-2</c:v>
                </c:pt>
                <c:pt idx="162">
                  <c:v>8.9824737989448858E-2</c:v>
                </c:pt>
                <c:pt idx="163">
                  <c:v>0.19764832929727583</c:v>
                </c:pt>
                <c:pt idx="164">
                  <c:v>0.11501257161253575</c:v>
                </c:pt>
                <c:pt idx="165">
                  <c:v>0.11769198612108642</c:v>
                </c:pt>
                <c:pt idx="166">
                  <c:v>0.16672653128281134</c:v>
                </c:pt>
                <c:pt idx="167">
                  <c:v>6.1826161670029064E-2</c:v>
                </c:pt>
                <c:pt idx="168">
                  <c:v>0.1185226283513723</c:v>
                </c:pt>
                <c:pt idx="169">
                  <c:v>0.17295178404165718</c:v>
                </c:pt>
                <c:pt idx="170">
                  <c:v>8.0226005243093326E-2</c:v>
                </c:pt>
                <c:pt idx="171">
                  <c:v>1.3933474824055234</c:v>
                </c:pt>
                <c:pt idx="172">
                  <c:v>6.8930617281854289E-2</c:v>
                </c:pt>
                <c:pt idx="173">
                  <c:v>0.17257505127847669</c:v>
                </c:pt>
                <c:pt idx="174">
                  <c:v>0.1287181684122517</c:v>
                </c:pt>
                <c:pt idx="175">
                  <c:v>0.24401028308305792</c:v>
                </c:pt>
                <c:pt idx="176">
                  <c:v>0.13967285614002481</c:v>
                </c:pt>
                <c:pt idx="177">
                  <c:v>0.28693933401408356</c:v>
                </c:pt>
                <c:pt idx="178">
                  <c:v>0.1170709213150571</c:v>
                </c:pt>
                <c:pt idx="179">
                  <c:v>0.2228500145641478</c:v>
                </c:pt>
                <c:pt idx="180">
                  <c:v>0.27098370084331858</c:v>
                </c:pt>
                <c:pt idx="181">
                  <c:v>0.30903542141271295</c:v>
                </c:pt>
                <c:pt idx="182">
                  <c:v>0.41548744896754186</c:v>
                </c:pt>
                <c:pt idx="183">
                  <c:v>0.20183410436251384</c:v>
                </c:pt>
                <c:pt idx="184">
                  <c:v>0.21186417775273939</c:v>
                </c:pt>
                <c:pt idx="185">
                  <c:v>6.8297503599517764E-2</c:v>
                </c:pt>
                <c:pt idx="186">
                  <c:v>0.33824710050581303</c:v>
                </c:pt>
                <c:pt idx="187">
                  <c:v>6.3109846213443205E-2</c:v>
                </c:pt>
                <c:pt idx="188">
                  <c:v>0.19297516805746648</c:v>
                </c:pt>
                <c:pt idx="189">
                  <c:v>0.72229079322446088</c:v>
                </c:pt>
                <c:pt idx="190">
                  <c:v>0.26379736764022299</c:v>
                </c:pt>
                <c:pt idx="191">
                  <c:v>0.12980439286724085</c:v>
                </c:pt>
                <c:pt idx="192">
                  <c:v>6.5098641039098695E-2</c:v>
                </c:pt>
                <c:pt idx="193">
                  <c:v>0.2829076385185969</c:v>
                </c:pt>
                <c:pt idx="194">
                  <c:v>2.2352173713630386</c:v>
                </c:pt>
                <c:pt idx="195">
                  <c:v>0.1177956566609816</c:v>
                </c:pt>
                <c:pt idx="196">
                  <c:v>0.50109168009300442</c:v>
                </c:pt>
                <c:pt idx="197">
                  <c:v>9.5060180123606286E-2</c:v>
                </c:pt>
                <c:pt idx="198">
                  <c:v>0.33369399445208958</c:v>
                </c:pt>
                <c:pt idx="199">
                  <c:v>0.14468518868392122</c:v>
                </c:pt>
                <c:pt idx="200">
                  <c:v>0.33212510752971675</c:v>
                </c:pt>
                <c:pt idx="201">
                  <c:v>0.19112155797280547</c:v>
                </c:pt>
                <c:pt idx="202">
                  <c:v>0.12969556504316887</c:v>
                </c:pt>
                <c:pt idx="203">
                  <c:v>0.258855137649388</c:v>
                </c:pt>
                <c:pt idx="204">
                  <c:v>0.51812963552586466</c:v>
                </c:pt>
                <c:pt idx="205">
                  <c:v>0.17358058477395219</c:v>
                </c:pt>
                <c:pt idx="206">
                  <c:v>9.1919439699466518E-2</c:v>
                </c:pt>
                <c:pt idx="207">
                  <c:v>0.23807712429530142</c:v>
                </c:pt>
                <c:pt idx="208">
                  <c:v>7.3772074852662961E-2</c:v>
                </c:pt>
                <c:pt idx="209">
                  <c:v>0.30235377182403939</c:v>
                </c:pt>
                <c:pt idx="210">
                  <c:v>1.9889978309656808</c:v>
                </c:pt>
                <c:pt idx="211">
                  <c:v>0.1541434881257393</c:v>
                </c:pt>
                <c:pt idx="212">
                  <c:v>8.5530956614433426E-2</c:v>
                </c:pt>
                <c:pt idx="213">
                  <c:v>7.7090992599167449E-2</c:v>
                </c:pt>
                <c:pt idx="214">
                  <c:v>7.3444199370114732E-2</c:v>
                </c:pt>
                <c:pt idx="215">
                  <c:v>0.2044212582519139</c:v>
                </c:pt>
                <c:pt idx="216">
                  <c:v>0.15712318892847449</c:v>
                </c:pt>
                <c:pt idx="217">
                  <c:v>0.17598043340439162</c:v>
                </c:pt>
                <c:pt idx="218">
                  <c:v>0.10333700509205043</c:v>
                </c:pt>
                <c:pt idx="219">
                  <c:v>0.28516187374047974</c:v>
                </c:pt>
                <c:pt idx="220">
                  <c:v>0.14815334819377929</c:v>
                </c:pt>
                <c:pt idx="221">
                  <c:v>0.30518455034120162</c:v>
                </c:pt>
                <c:pt idx="222">
                  <c:v>0.10864809500075132</c:v>
                </c:pt>
                <c:pt idx="223">
                  <c:v>6.7431741633176695E-2</c:v>
                </c:pt>
                <c:pt idx="224">
                  <c:v>3.0147757206220027</c:v>
                </c:pt>
                <c:pt idx="225">
                  <c:v>9.6932319919558418E-2</c:v>
                </c:pt>
                <c:pt idx="226">
                  <c:v>6.9248269475413751E-2</c:v>
                </c:pt>
                <c:pt idx="227">
                  <c:v>6.5484638657925281E-2</c:v>
                </c:pt>
                <c:pt idx="228">
                  <c:v>0.15545104222335265</c:v>
                </c:pt>
                <c:pt idx="229">
                  <c:v>7.1815775481290756E-2</c:v>
                </c:pt>
                <c:pt idx="230">
                  <c:v>0.69810370093013385</c:v>
                </c:pt>
                <c:pt idx="231">
                  <c:v>0.10256149559880771</c:v>
                </c:pt>
                <c:pt idx="232">
                  <c:v>8.0998023300587974E-2</c:v>
                </c:pt>
                <c:pt idx="233">
                  <c:v>0.22171048295943602</c:v>
                </c:pt>
                <c:pt idx="234">
                  <c:v>0.10666550717198166</c:v>
                </c:pt>
                <c:pt idx="235">
                  <c:v>0.30102620472543817</c:v>
                </c:pt>
                <c:pt idx="236">
                  <c:v>0.34566729144451369</c:v>
                </c:pt>
                <c:pt idx="237">
                  <c:v>0.17232412430143718</c:v>
                </c:pt>
                <c:pt idx="238">
                  <c:v>0.11014701628911211</c:v>
                </c:pt>
                <c:pt idx="239">
                  <c:v>0.14850242330907279</c:v>
                </c:pt>
                <c:pt idx="240">
                  <c:v>7.9287447982394788E-2</c:v>
                </c:pt>
                <c:pt idx="241">
                  <c:v>8.4825549674252279E-2</c:v>
                </c:pt>
                <c:pt idx="242">
                  <c:v>7.3772074852663017E-2</c:v>
                </c:pt>
                <c:pt idx="243">
                  <c:v>0.60523924595482759</c:v>
                </c:pt>
                <c:pt idx="244">
                  <c:v>0.23294551243992948</c:v>
                </c:pt>
                <c:pt idx="245">
                  <c:v>0.16268036800781852</c:v>
                </c:pt>
                <c:pt idx="246">
                  <c:v>0.13675255538469117</c:v>
                </c:pt>
                <c:pt idx="247">
                  <c:v>6.1751061571680969E-2</c:v>
                </c:pt>
                <c:pt idx="248">
                  <c:v>0.27477142941342236</c:v>
                </c:pt>
                <c:pt idx="249">
                  <c:v>0.31122268039981904</c:v>
                </c:pt>
                <c:pt idx="250">
                  <c:v>8.8831458748854314E-2</c:v>
                </c:pt>
                <c:pt idx="251">
                  <c:v>0.15284145642976613</c:v>
                </c:pt>
                <c:pt idx="252">
                  <c:v>6.8613695323221952E-2</c:v>
                </c:pt>
                <c:pt idx="253">
                  <c:v>0.22786980919621216</c:v>
                </c:pt>
                <c:pt idx="254">
                  <c:v>7.8608329499611579E-2</c:v>
                </c:pt>
                <c:pt idx="255">
                  <c:v>0.1188348722424985</c:v>
                </c:pt>
                <c:pt idx="256">
                  <c:v>0.10025249275734513</c:v>
                </c:pt>
                <c:pt idx="257">
                  <c:v>8.0226005243093465E-2</c:v>
                </c:pt>
                <c:pt idx="258">
                  <c:v>9.2837710121079442E-2</c:v>
                </c:pt>
                <c:pt idx="259">
                  <c:v>0.14885190918151325</c:v>
                </c:pt>
                <c:pt idx="260">
                  <c:v>0.15712318892847496</c:v>
                </c:pt>
                <c:pt idx="261">
                  <c:v>0.10666550717198148</c:v>
                </c:pt>
                <c:pt idx="262">
                  <c:v>6.2806616159705883E-2</c:v>
                </c:pt>
                <c:pt idx="263">
                  <c:v>0.53567352966442805</c:v>
                </c:pt>
                <c:pt idx="264">
                  <c:v>6.996565683237814E-2</c:v>
                </c:pt>
                <c:pt idx="265">
                  <c:v>0.11155527434722726</c:v>
                </c:pt>
                <c:pt idx="266">
                  <c:v>0.10169253885465797</c:v>
                </c:pt>
                <c:pt idx="267">
                  <c:v>0.1609788293468562</c:v>
                </c:pt>
                <c:pt idx="268">
                  <c:v>0.25578997654026753</c:v>
                </c:pt>
                <c:pt idx="269">
                  <c:v>0.13275999591736218</c:v>
                </c:pt>
                <c:pt idx="270">
                  <c:v>5.856493248281467E-2</c:v>
                </c:pt>
                <c:pt idx="271">
                  <c:v>0.17307745290874998</c:v>
                </c:pt>
                <c:pt idx="272">
                  <c:v>0.38453771946709187</c:v>
                </c:pt>
                <c:pt idx="273">
                  <c:v>0.14931852930032838</c:v>
                </c:pt>
                <c:pt idx="274">
                  <c:v>7.2464954332037326E-2</c:v>
                </c:pt>
                <c:pt idx="275">
                  <c:v>0.24103457575258241</c:v>
                </c:pt>
                <c:pt idx="276">
                  <c:v>0.15988970677199782</c:v>
                </c:pt>
                <c:pt idx="277">
                  <c:v>0.12314337241527672</c:v>
                </c:pt>
                <c:pt idx="278">
                  <c:v>0.16883031528974218</c:v>
                </c:pt>
                <c:pt idx="279">
                  <c:v>14.6495068878134</c:v>
                </c:pt>
                <c:pt idx="280">
                  <c:v>8.8291997695998617E-2</c:v>
                </c:pt>
                <c:pt idx="281">
                  <c:v>0.11216155189597021</c:v>
                </c:pt>
                <c:pt idx="282">
                  <c:v>7.9117394523601017E-2</c:v>
                </c:pt>
                <c:pt idx="283">
                  <c:v>0.27240101837850628</c:v>
                </c:pt>
                <c:pt idx="284">
                  <c:v>0.12071696148934055</c:v>
                </c:pt>
                <c:pt idx="285">
                  <c:v>0.25640154829223633</c:v>
                </c:pt>
                <c:pt idx="286">
                  <c:v>0.13764782340608117</c:v>
                </c:pt>
                <c:pt idx="287">
                  <c:v>0.45046935318015136</c:v>
                </c:pt>
                <c:pt idx="288">
                  <c:v>6.7196583166608245E-2</c:v>
                </c:pt>
                <c:pt idx="289">
                  <c:v>0.21130828641400962</c:v>
                </c:pt>
                <c:pt idx="290">
                  <c:v>0.15509388888417164</c:v>
                </c:pt>
                <c:pt idx="291">
                  <c:v>5.3140017204754753E-2</c:v>
                </c:pt>
                <c:pt idx="292">
                  <c:v>0.10314285388064205</c:v>
                </c:pt>
                <c:pt idx="293">
                  <c:v>7.5505401552822912E-2</c:v>
                </c:pt>
                <c:pt idx="294">
                  <c:v>6.790329083775426E-2</c:v>
                </c:pt>
                <c:pt idx="295">
                  <c:v>4.9647417644659228E-2</c:v>
                </c:pt>
                <c:pt idx="296">
                  <c:v>8.9643731006739794E-2</c:v>
                </c:pt>
                <c:pt idx="297">
                  <c:v>5.2376670687026859E-2</c:v>
                </c:pt>
                <c:pt idx="298">
                  <c:v>8.793326978775394E-2</c:v>
                </c:pt>
                <c:pt idx="299">
                  <c:v>7.6004334567190107E-2</c:v>
                </c:pt>
                <c:pt idx="300">
                  <c:v>0.11862666400873111</c:v>
                </c:pt>
                <c:pt idx="301">
                  <c:v>9.7875235769982014E-2</c:v>
                </c:pt>
                <c:pt idx="302">
                  <c:v>9.9774759375723499E-2</c:v>
                </c:pt>
                <c:pt idx="303">
                  <c:v>5.9371956177157119E-2</c:v>
                </c:pt>
                <c:pt idx="304">
                  <c:v>0.12261383799346941</c:v>
                </c:pt>
                <c:pt idx="305">
                  <c:v>0.22786980919621275</c:v>
                </c:pt>
                <c:pt idx="306">
                  <c:v>7.3854157822507233E-2</c:v>
                </c:pt>
                <c:pt idx="307">
                  <c:v>0.14943529842924003</c:v>
                </c:pt>
                <c:pt idx="308">
                  <c:v>0.1634123372434963</c:v>
                </c:pt>
                <c:pt idx="309">
                  <c:v>0.18522411223698373</c:v>
                </c:pt>
                <c:pt idx="310">
                  <c:v>6.9089352099268128E-2</c:v>
                </c:pt>
                <c:pt idx="311">
                  <c:v>0.10617271269497533</c:v>
                </c:pt>
                <c:pt idx="312">
                  <c:v>0.10984641051714618</c:v>
                </c:pt>
                <c:pt idx="313">
                  <c:v>6.1526035114734638E-2</c:v>
                </c:pt>
                <c:pt idx="314">
                  <c:v>6.0927972708929024E-2</c:v>
                </c:pt>
                <c:pt idx="315">
                  <c:v>7.7174901156331299E-2</c:v>
                </c:pt>
                <c:pt idx="316">
                  <c:v>0.12947804631407323</c:v>
                </c:pt>
                <c:pt idx="317">
                  <c:v>5.482466918301352E-2</c:v>
                </c:pt>
                <c:pt idx="318">
                  <c:v>0.1771229544083405</c:v>
                </c:pt>
                <c:pt idx="319">
                  <c:v>7.1008409489326269E-2</c:v>
                </c:pt>
                <c:pt idx="320">
                  <c:v>0.10745635159870667</c:v>
                </c:pt>
                <c:pt idx="321">
                  <c:v>0.69961912096389356</c:v>
                </c:pt>
                <c:pt idx="322">
                  <c:v>0.1388835862823628</c:v>
                </c:pt>
                <c:pt idx="323">
                  <c:v>0.8027281101997622</c:v>
                </c:pt>
                <c:pt idx="324">
                  <c:v>0.138208849209146</c:v>
                </c:pt>
                <c:pt idx="325">
                  <c:v>0.14652976211135102</c:v>
                </c:pt>
                <c:pt idx="326">
                  <c:v>0.11450083666709202</c:v>
                </c:pt>
                <c:pt idx="327">
                  <c:v>0.16073648263021839</c:v>
                </c:pt>
                <c:pt idx="328">
                  <c:v>0.11893904481890633</c:v>
                </c:pt>
                <c:pt idx="329">
                  <c:v>6.3642255935278474E-2</c:v>
                </c:pt>
                <c:pt idx="330">
                  <c:v>0.21242079932639671</c:v>
                </c:pt>
                <c:pt idx="331">
                  <c:v>0.18250359919390666</c:v>
                </c:pt>
                <c:pt idx="332">
                  <c:v>7.9287447982394857E-2</c:v>
                </c:pt>
                <c:pt idx="333">
                  <c:v>0.33073364487493867</c:v>
                </c:pt>
                <c:pt idx="334">
                  <c:v>5.4330596794883633E-2</c:v>
                </c:pt>
                <c:pt idx="335">
                  <c:v>0.41665673764555794</c:v>
                </c:pt>
                <c:pt idx="336">
                  <c:v>0.13686430414847456</c:v>
                </c:pt>
                <c:pt idx="337">
                  <c:v>0.10411543552500375</c:v>
                </c:pt>
                <c:pt idx="338">
                  <c:v>0.32726776734922869</c:v>
                </c:pt>
                <c:pt idx="339">
                  <c:v>0.34851520766263588</c:v>
                </c:pt>
                <c:pt idx="340">
                  <c:v>8.1514755791318505E-2</c:v>
                </c:pt>
                <c:pt idx="341">
                  <c:v>0.41568221631467078</c:v>
                </c:pt>
                <c:pt idx="342">
                  <c:v>0.10636969356672898</c:v>
                </c:pt>
                <c:pt idx="343">
                  <c:v>8.7933269787754065E-2</c:v>
                </c:pt>
                <c:pt idx="344">
                  <c:v>0.15449954611252897</c:v>
                </c:pt>
                <c:pt idx="345">
                  <c:v>0.21339664420809179</c:v>
                </c:pt>
                <c:pt idx="346">
                  <c:v>0.12796052685489678</c:v>
                </c:pt>
                <c:pt idx="347">
                  <c:v>0.10015685480165495</c:v>
                </c:pt>
                <c:pt idx="348">
                  <c:v>0.14239590218550682</c:v>
                </c:pt>
                <c:pt idx="349">
                  <c:v>1.3080342498987585</c:v>
                </c:pt>
                <c:pt idx="350">
                  <c:v>9.8159000498926841E-2</c:v>
                </c:pt>
                <c:pt idx="351">
                  <c:v>0.20183410436251281</c:v>
                </c:pt>
                <c:pt idx="352">
                  <c:v>0.10924643124465554</c:v>
                </c:pt>
                <c:pt idx="353">
                  <c:v>0.11873074530577366</c:v>
                </c:pt>
                <c:pt idx="354">
                  <c:v>0.18665717546279967</c:v>
                </c:pt>
                <c:pt idx="355">
                  <c:v>4.3584162940561E-2</c:v>
                </c:pt>
                <c:pt idx="356">
                  <c:v>6.2504116340896171E-2</c:v>
                </c:pt>
                <c:pt idx="357">
                  <c:v>0.176995825071392</c:v>
                </c:pt>
                <c:pt idx="358">
                  <c:v>8.6683472708955087E-2</c:v>
                </c:pt>
                <c:pt idx="359">
                  <c:v>6.1451117575118591E-2</c:v>
                </c:pt>
                <c:pt idx="360">
                  <c:v>8.1946621291542759E-2</c:v>
                </c:pt>
                <c:pt idx="361">
                  <c:v>5.8857756688831975E-2</c:v>
                </c:pt>
                <c:pt idx="362">
                  <c:v>6.5949341910055637E-2</c:v>
                </c:pt>
                <c:pt idx="363">
                  <c:v>0.13731175560043751</c:v>
                </c:pt>
                <c:pt idx="364">
                  <c:v>5.1413125699895354E-2</c:v>
                </c:pt>
                <c:pt idx="365">
                  <c:v>5.5676853343667211E-2</c:v>
                </c:pt>
                <c:pt idx="366">
                  <c:v>7.9202398433156615E-2</c:v>
                </c:pt>
                <c:pt idx="367">
                  <c:v>9.1370668151282183E-2</c:v>
                </c:pt>
                <c:pt idx="368">
                  <c:v>6.1676007113016018E-2</c:v>
                </c:pt>
                <c:pt idx="369">
                  <c:v>0.10934631369086323</c:v>
                </c:pt>
                <c:pt idx="370">
                  <c:v>0.42705681194572565</c:v>
                </c:pt>
                <c:pt idx="371">
                  <c:v>0.14676115530407424</c:v>
                </c:pt>
                <c:pt idx="372">
                  <c:v>5.981447854335778E-2</c:v>
                </c:pt>
                <c:pt idx="373">
                  <c:v>9.6274994385399465E-2</c:v>
                </c:pt>
                <c:pt idx="374">
                  <c:v>0.14388186180390039</c:v>
                </c:pt>
                <c:pt idx="375">
                  <c:v>5.7400938008023115E-2</c:v>
                </c:pt>
                <c:pt idx="376">
                  <c:v>7.3936286432034468E-2</c:v>
                </c:pt>
                <c:pt idx="377">
                  <c:v>0.21563554449649314</c:v>
                </c:pt>
                <c:pt idx="378">
                  <c:v>0.31511134112883765</c:v>
                </c:pt>
                <c:pt idx="379">
                  <c:v>8.6328030857885305E-2</c:v>
                </c:pt>
                <c:pt idx="380">
                  <c:v>0.16488120480061186</c:v>
                </c:pt>
                <c:pt idx="381">
                  <c:v>8.0482933838444667E-2</c:v>
                </c:pt>
                <c:pt idx="382">
                  <c:v>6.6727498504911151E-2</c:v>
                </c:pt>
                <c:pt idx="383">
                  <c:v>0.11707092131505721</c:v>
                </c:pt>
                <c:pt idx="384">
                  <c:v>0.24535530736039932</c:v>
                </c:pt>
                <c:pt idx="385">
                  <c:v>8.7307253076121222E-2</c:v>
                </c:pt>
                <c:pt idx="386">
                  <c:v>4.3269363227187448E-2</c:v>
                </c:pt>
                <c:pt idx="387">
                  <c:v>9.7120537972179205E-2</c:v>
                </c:pt>
                <c:pt idx="388">
                  <c:v>0.16684991816575614</c:v>
                </c:pt>
                <c:pt idx="389">
                  <c:v>0.15154494713543462</c:v>
                </c:pt>
                <c:pt idx="390">
                  <c:v>5.376868101800044E-2</c:v>
                </c:pt>
                <c:pt idx="391">
                  <c:v>0.12698970233833015</c:v>
                </c:pt>
                <c:pt idx="392">
                  <c:v>6.4330068777669669E-2</c:v>
                </c:pt>
                <c:pt idx="393">
                  <c:v>0.14908512796155496</c:v>
                </c:pt>
                <c:pt idx="394">
                  <c:v>6.6493572309783186E-2</c:v>
                </c:pt>
                <c:pt idx="395">
                  <c:v>0.12991326633099662</c:v>
                </c:pt>
                <c:pt idx="396">
                  <c:v>0.14641413397451478</c:v>
                </c:pt>
                <c:pt idx="397">
                  <c:v>7.5505401552822704E-2</c:v>
                </c:pt>
                <c:pt idx="398">
                  <c:v>7.4182946098715119E-2</c:v>
                </c:pt>
                <c:pt idx="399">
                  <c:v>0.42469085077990176</c:v>
                </c:pt>
                <c:pt idx="400">
                  <c:v>6.0630036858417641E-2</c:v>
                </c:pt>
                <c:pt idx="401">
                  <c:v>8.2206288267872643E-2</c:v>
                </c:pt>
                <c:pt idx="402">
                  <c:v>7.996948740488885E-2</c:v>
                </c:pt>
                <c:pt idx="403">
                  <c:v>8.6683472708954781E-2</c:v>
                </c:pt>
                <c:pt idx="404">
                  <c:v>5.0730356042473487E-2</c:v>
                </c:pt>
                <c:pt idx="405">
                  <c:v>0.11573091740284285</c:v>
                </c:pt>
                <c:pt idx="406">
                  <c:v>0.16957597643031469</c:v>
                </c:pt>
                <c:pt idx="407">
                  <c:v>0.11064893870271471</c:v>
                </c:pt>
                <c:pt idx="408">
                  <c:v>0.10636969356672918</c:v>
                </c:pt>
                <c:pt idx="409">
                  <c:v>0.12261383799346919</c:v>
                </c:pt>
                <c:pt idx="410">
                  <c:v>9.5060180123606453E-2</c:v>
                </c:pt>
                <c:pt idx="411">
                  <c:v>9.7497521753616298E-2</c:v>
                </c:pt>
                <c:pt idx="412">
                  <c:v>0.21746325406106143</c:v>
                </c:pt>
                <c:pt idx="413">
                  <c:v>0.14046436234215307</c:v>
                </c:pt>
                <c:pt idx="414">
                  <c:v>0.11769198612108632</c:v>
                </c:pt>
                <c:pt idx="415">
                  <c:v>0.11276947247330031</c:v>
                </c:pt>
                <c:pt idx="416">
                  <c:v>0.1057792986276645</c:v>
                </c:pt>
                <c:pt idx="417">
                  <c:v>0.11758836122087427</c:v>
                </c:pt>
                <c:pt idx="418">
                  <c:v>9.9488667022945981E-2</c:v>
                </c:pt>
                <c:pt idx="419">
                  <c:v>0.15013687163605099</c:v>
                </c:pt>
                <c:pt idx="420">
                  <c:v>8.0998023300588001E-2</c:v>
                </c:pt>
                <c:pt idx="421">
                  <c:v>5.9298362188347435E-2</c:v>
                </c:pt>
                <c:pt idx="422">
                  <c:v>0.46745705932204679</c:v>
                </c:pt>
                <c:pt idx="423">
                  <c:v>6.250411634089624E-2</c:v>
                </c:pt>
                <c:pt idx="424">
                  <c:v>0.21172513645853219</c:v>
                </c:pt>
                <c:pt idx="425">
                  <c:v>0.11348078975242763</c:v>
                </c:pt>
                <c:pt idx="426">
                  <c:v>5.639202717600654E-2</c:v>
                </c:pt>
                <c:pt idx="427">
                  <c:v>0.38117279692014094</c:v>
                </c:pt>
                <c:pt idx="428">
                  <c:v>0.12612985071093505</c:v>
                </c:pt>
                <c:pt idx="429">
                  <c:v>7.1250140070244314E-2</c:v>
                </c:pt>
                <c:pt idx="430">
                  <c:v>0.10236807462232717</c:v>
                </c:pt>
                <c:pt idx="431">
                  <c:v>4.8177454735151212E-2</c:v>
                </c:pt>
                <c:pt idx="432">
                  <c:v>5.9666788529225398E-2</c:v>
                </c:pt>
                <c:pt idx="433">
                  <c:v>4.8044917095769302E-2</c:v>
                </c:pt>
                <c:pt idx="434">
                  <c:v>0.38829386537657168</c:v>
                </c:pt>
                <c:pt idx="435">
                  <c:v>9.7969778373280691E-2</c:v>
                </c:pt>
                <c:pt idx="436">
                  <c:v>5.2792356919633528E-2</c:v>
                </c:pt>
                <c:pt idx="437">
                  <c:v>0.17788668886337303</c:v>
                </c:pt>
                <c:pt idx="438">
                  <c:v>0.10053968046251412</c:v>
                </c:pt>
                <c:pt idx="439">
                  <c:v>0.24118292754211776</c:v>
                </c:pt>
                <c:pt idx="440">
                  <c:v>0.13122330779133301</c:v>
                </c:pt>
                <c:pt idx="441">
                  <c:v>6.8772065023171833E-2</c:v>
                </c:pt>
                <c:pt idx="442">
                  <c:v>0.10528855793639232</c:v>
                </c:pt>
                <c:pt idx="443">
                  <c:v>0.12050711022698625</c:v>
                </c:pt>
                <c:pt idx="444">
                  <c:v>0.17219872927244223</c:v>
                </c:pt>
                <c:pt idx="445">
                  <c:v>0.12796052685489712</c:v>
                </c:pt>
                <c:pt idx="446">
                  <c:v>0.34833687060138108</c:v>
                </c:pt>
                <c:pt idx="447">
                  <c:v>7.6588499689527662E-2</c:v>
                </c:pt>
                <c:pt idx="448">
                  <c:v>0.12882658547917766</c:v>
                </c:pt>
                <c:pt idx="449">
                  <c:v>9.0641528575949579E-2</c:v>
                </c:pt>
                <c:pt idx="450">
                  <c:v>0.23018319344724128</c:v>
                </c:pt>
                <c:pt idx="451">
                  <c:v>0.16970041302596686</c:v>
                </c:pt>
                <c:pt idx="452">
                  <c:v>0.25993225698762212</c:v>
                </c:pt>
                <c:pt idx="453">
                  <c:v>8.2033131310636401E-2</c:v>
                </c:pt>
                <c:pt idx="454">
                  <c:v>4.7516592125561141E-2</c:v>
                </c:pt>
                <c:pt idx="455">
                  <c:v>0.21760416658227094</c:v>
                </c:pt>
                <c:pt idx="456">
                  <c:v>5.0662330094987641E-2</c:v>
                </c:pt>
                <c:pt idx="457">
                  <c:v>0.21033723369902724</c:v>
                </c:pt>
                <c:pt idx="458">
                  <c:v>9.9298166986175981E-2</c:v>
                </c:pt>
                <c:pt idx="459">
                  <c:v>9.2837710121078942E-2</c:v>
                </c:pt>
                <c:pt idx="460">
                  <c:v>0.467663647347068</c:v>
                </c:pt>
                <c:pt idx="461">
                  <c:v>8.1342329069009428E-2</c:v>
                </c:pt>
                <c:pt idx="462">
                  <c:v>5.9151311129777014E-2</c:v>
                </c:pt>
                <c:pt idx="463">
                  <c:v>0.16647989443597325</c:v>
                </c:pt>
                <c:pt idx="464">
                  <c:v>5.7111764976644573E-2</c:v>
                </c:pt>
                <c:pt idx="465">
                  <c:v>3.9761291814560798E-2</c:v>
                </c:pt>
                <c:pt idx="466">
                  <c:v>8.9915309940328578E-2</c:v>
                </c:pt>
                <c:pt idx="467">
                  <c:v>5.4612650035717095E-2</c:v>
                </c:pt>
                <c:pt idx="468">
                  <c:v>2.1987797210021705</c:v>
                </c:pt>
                <c:pt idx="469">
                  <c:v>0.15343260442359971</c:v>
                </c:pt>
                <c:pt idx="470">
                  <c:v>5.9004442629938418E-2</c:v>
                </c:pt>
                <c:pt idx="471">
                  <c:v>0.11542278108318503</c:v>
                </c:pt>
                <c:pt idx="472">
                  <c:v>4.0487510450182319E-2</c:v>
                </c:pt>
                <c:pt idx="473">
                  <c:v>9.3853078968237871E-2</c:v>
                </c:pt>
                <c:pt idx="474">
                  <c:v>5.1687511473987702E-2</c:v>
                </c:pt>
                <c:pt idx="475">
                  <c:v>0.16243674338005748</c:v>
                </c:pt>
                <c:pt idx="476">
                  <c:v>6.8692857353355438E-2</c:v>
                </c:pt>
                <c:pt idx="477">
                  <c:v>7.5173692336904518E-2</c:v>
                </c:pt>
                <c:pt idx="478">
                  <c:v>7.6839540765774136E-2</c:v>
                </c:pt>
                <c:pt idx="479">
                  <c:v>6.0555666994997419E-2</c:v>
                </c:pt>
                <c:pt idx="480">
                  <c:v>4.4982836665249992E-2</c:v>
                </c:pt>
                <c:pt idx="481">
                  <c:v>0.2103372336990274</c:v>
                </c:pt>
                <c:pt idx="482">
                  <c:v>3.8862760555838351E-2</c:v>
                </c:pt>
                <c:pt idx="483">
                  <c:v>0.18263269103722332</c:v>
                </c:pt>
                <c:pt idx="484">
                  <c:v>7.675581476734239E-2</c:v>
                </c:pt>
                <c:pt idx="485">
                  <c:v>4.9647417644659166E-2</c:v>
                </c:pt>
                <c:pt idx="486">
                  <c:v>3.8446960224024038E-2</c:v>
                </c:pt>
                <c:pt idx="487">
                  <c:v>8.6861467472587509E-2</c:v>
                </c:pt>
                <c:pt idx="488">
                  <c:v>0.11491013334408127</c:v>
                </c:pt>
                <c:pt idx="489">
                  <c:v>9.7686287482432868E-2</c:v>
                </c:pt>
                <c:pt idx="490">
                  <c:v>0.23925791417343076</c:v>
                </c:pt>
                <c:pt idx="491">
                  <c:v>0.13865849136589189</c:v>
                </c:pt>
                <c:pt idx="492">
                  <c:v>0.20020860141340047</c:v>
                </c:pt>
                <c:pt idx="493">
                  <c:v>0.10382318181502427</c:v>
                </c:pt>
                <c:pt idx="494">
                  <c:v>6.6571502068476354E-2</c:v>
                </c:pt>
                <c:pt idx="495">
                  <c:v>0.11956503871069782</c:v>
                </c:pt>
                <c:pt idx="496">
                  <c:v>9.47809337232767E-2</c:v>
                </c:pt>
                <c:pt idx="497">
                  <c:v>6.2353140269589519E-2</c:v>
                </c:pt>
                <c:pt idx="498">
                  <c:v>9.6650335138249749E-2</c:v>
                </c:pt>
                <c:pt idx="499">
                  <c:v>0.14503015622774618</c:v>
                </c:pt>
                <c:pt idx="500">
                  <c:v>0.11779565666098181</c:v>
                </c:pt>
                <c:pt idx="501">
                  <c:v>7.8693059571069049E-2</c:v>
                </c:pt>
                <c:pt idx="502">
                  <c:v>0.12559392673350958</c:v>
                </c:pt>
                <c:pt idx="503">
                  <c:v>8.1342329069009414E-2</c:v>
                </c:pt>
                <c:pt idx="504">
                  <c:v>0.28242575192582298</c:v>
                </c:pt>
                <c:pt idx="505">
                  <c:v>5.3979057136709155E-2</c:v>
                </c:pt>
                <c:pt idx="506">
                  <c:v>5.6679374620065975E-2</c:v>
                </c:pt>
                <c:pt idx="507">
                  <c:v>8.7128801915658888E-2</c:v>
                </c:pt>
                <c:pt idx="508">
                  <c:v>8.9192012244418112E-2</c:v>
                </c:pt>
                <c:pt idx="509">
                  <c:v>3.680612234142866E-2</c:v>
                </c:pt>
                <c:pt idx="510">
                  <c:v>0.13089518129052841</c:v>
                </c:pt>
                <c:pt idx="511">
                  <c:v>9.1827863675561769E-2</c:v>
                </c:pt>
                <c:pt idx="512">
                  <c:v>0.14330942608008923</c:v>
                </c:pt>
                <c:pt idx="513">
                  <c:v>0.14757246912861641</c:v>
                </c:pt>
                <c:pt idx="514">
                  <c:v>8.4737579185302975E-2</c:v>
                </c:pt>
                <c:pt idx="515">
                  <c:v>5.1207815585997421E-2</c:v>
                </c:pt>
                <c:pt idx="516">
                  <c:v>0.48749762667849694</c:v>
                </c:pt>
                <c:pt idx="517">
                  <c:v>7.8862656633032949E-2</c:v>
                </c:pt>
                <c:pt idx="518">
                  <c:v>9.3575612515544096E-2</c:v>
                </c:pt>
                <c:pt idx="519">
                  <c:v>1.2244128576203239</c:v>
                </c:pt>
                <c:pt idx="520">
                  <c:v>0.45984538709339395</c:v>
                </c:pt>
                <c:pt idx="521">
                  <c:v>5.2931284114633083E-2</c:v>
                </c:pt>
                <c:pt idx="522">
                  <c:v>9.7120537972179274E-2</c:v>
                </c:pt>
                <c:pt idx="523">
                  <c:v>9.6274994385399409E-2</c:v>
                </c:pt>
                <c:pt idx="524">
                  <c:v>0.10538661479528079</c:v>
                </c:pt>
                <c:pt idx="525">
                  <c:v>0.88883467449597497</c:v>
                </c:pt>
                <c:pt idx="526">
                  <c:v>0.11409227022503038</c:v>
                </c:pt>
                <c:pt idx="527">
                  <c:v>6.3109846213443205E-2</c:v>
                </c:pt>
                <c:pt idx="528">
                  <c:v>8.9011644217270258E-2</c:v>
                </c:pt>
                <c:pt idx="529">
                  <c:v>8.0998023300587932E-2</c:v>
                </c:pt>
                <c:pt idx="530">
                  <c:v>0.11789937284055983</c:v>
                </c:pt>
                <c:pt idx="531">
                  <c:v>6.0630036858417662E-2</c:v>
                </c:pt>
                <c:pt idx="532">
                  <c:v>4.4918781370183757E-2</c:v>
                </c:pt>
                <c:pt idx="533">
                  <c:v>0.1337525905627116</c:v>
                </c:pt>
                <c:pt idx="534">
                  <c:v>5.6895364419781699E-2</c:v>
                </c:pt>
                <c:pt idx="535">
                  <c:v>5.0526415119065068E-2</c:v>
                </c:pt>
                <c:pt idx="536">
                  <c:v>0.27271647986728281</c:v>
                </c:pt>
                <c:pt idx="537">
                  <c:v>6.3413806502108122E-2</c:v>
                </c:pt>
                <c:pt idx="538">
                  <c:v>0.46559982088258872</c:v>
                </c:pt>
                <c:pt idx="539">
                  <c:v>9.4687942869199501E-2</c:v>
                </c:pt>
                <c:pt idx="540">
                  <c:v>0.14896849575169224</c:v>
                </c:pt>
                <c:pt idx="541">
                  <c:v>8.4913565802884103E-2</c:v>
                </c:pt>
                <c:pt idx="542">
                  <c:v>4.1897799474190409E-2</c:v>
                </c:pt>
                <c:pt idx="543">
                  <c:v>3.9400647039631358E-2</c:v>
                </c:pt>
                <c:pt idx="544">
                  <c:v>5.7690841274329462E-2</c:v>
                </c:pt>
                <c:pt idx="545">
                  <c:v>5.1071170375147218E-2</c:v>
                </c:pt>
                <c:pt idx="546">
                  <c:v>3.8328570886366896E-2</c:v>
                </c:pt>
                <c:pt idx="547">
                  <c:v>9.0732511283975734E-2</c:v>
                </c:pt>
                <c:pt idx="548">
                  <c:v>0.26379736764022232</c:v>
                </c:pt>
                <c:pt idx="549">
                  <c:v>0.1230373742515488</c:v>
                </c:pt>
                <c:pt idx="550">
                  <c:v>4.3963428706147563E-2</c:v>
                </c:pt>
                <c:pt idx="551">
                  <c:v>8.6505660504054102E-2</c:v>
                </c:pt>
                <c:pt idx="552">
                  <c:v>4.6143636362232981E-2</c:v>
                </c:pt>
                <c:pt idx="553">
                  <c:v>9.3114081221381026E-2</c:v>
                </c:pt>
                <c:pt idx="554">
                  <c:v>0.13764782340608117</c:v>
                </c:pt>
                <c:pt idx="555">
                  <c:v>7.6254417210093961E-2</c:v>
                </c:pt>
                <c:pt idx="556">
                  <c:v>6.0258643938145638E-2</c:v>
                </c:pt>
                <c:pt idx="557">
                  <c:v>4.1036487376940024E-2</c:v>
                </c:pt>
                <c:pt idx="558">
                  <c:v>1.7559407979603769</c:v>
                </c:pt>
                <c:pt idx="559">
                  <c:v>0.11125275170857657</c:v>
                </c:pt>
                <c:pt idx="560">
                  <c:v>0.12229666501658074</c:v>
                </c:pt>
                <c:pt idx="561">
                  <c:v>4.7384967279838937E-2</c:v>
                </c:pt>
                <c:pt idx="562">
                  <c:v>7.1411521989271309E-2</c:v>
                </c:pt>
                <c:pt idx="563">
                  <c:v>0.18731039342549011</c:v>
                </c:pt>
                <c:pt idx="564">
                  <c:v>0.49469619131663356</c:v>
                </c:pt>
                <c:pt idx="565">
                  <c:v>9.1096898512910113E-2</c:v>
                </c:pt>
                <c:pt idx="566">
                  <c:v>4.3836824225553433E-2</c:v>
                </c:pt>
                <c:pt idx="567">
                  <c:v>0.1589247013150111</c:v>
                </c:pt>
                <c:pt idx="568">
                  <c:v>9.7308938583531845E-2</c:v>
                </c:pt>
                <c:pt idx="569">
                  <c:v>0.14035115310851398</c:v>
                </c:pt>
                <c:pt idx="570">
                  <c:v>8.1860156912131818E-2</c:v>
                </c:pt>
                <c:pt idx="571">
                  <c:v>0.14757246912861613</c:v>
                </c:pt>
                <c:pt idx="572">
                  <c:v>9.2561749777924043E-2</c:v>
                </c:pt>
                <c:pt idx="573">
                  <c:v>0.1269897023383296</c:v>
                </c:pt>
                <c:pt idx="574">
                  <c:v>1.107336368263943</c:v>
                </c:pt>
                <c:pt idx="575">
                  <c:v>3.4749050550030788E-2</c:v>
                </c:pt>
                <c:pt idx="576">
                  <c:v>8.964373100673971E-2</c:v>
                </c:pt>
                <c:pt idx="577">
                  <c:v>0.11175718430474291</c:v>
                </c:pt>
                <c:pt idx="578">
                  <c:v>0.19059359812006141</c:v>
                </c:pt>
                <c:pt idx="579">
                  <c:v>9.2378004414235326E-2</c:v>
                </c:pt>
                <c:pt idx="580">
                  <c:v>0.12850147119744976</c:v>
                </c:pt>
                <c:pt idx="581">
                  <c:v>9.7120537972179094E-2</c:v>
                </c:pt>
                <c:pt idx="582">
                  <c:v>0.10025249275734505</c:v>
                </c:pt>
                <c:pt idx="583">
                  <c:v>0.33439246416045743</c:v>
                </c:pt>
                <c:pt idx="584">
                  <c:v>0.16158549483290457</c:v>
                </c:pt>
                <c:pt idx="585">
                  <c:v>5.9962351116221564E-2</c:v>
                </c:pt>
                <c:pt idx="586">
                  <c:v>5.71117649766444E-2</c:v>
                </c:pt>
                <c:pt idx="587">
                  <c:v>8.955329597490938E-2</c:v>
                </c:pt>
                <c:pt idx="588">
                  <c:v>7.7932131956539655E-2</c:v>
                </c:pt>
                <c:pt idx="589">
                  <c:v>0.11206039153863914</c:v>
                </c:pt>
                <c:pt idx="590">
                  <c:v>4.9177306090095588E-2</c:v>
                </c:pt>
                <c:pt idx="591">
                  <c:v>7.8777835282209607E-2</c:v>
                </c:pt>
                <c:pt idx="592">
                  <c:v>5.7981474775563639E-2</c:v>
                </c:pt>
                <c:pt idx="593">
                  <c:v>4.1466025253332268E-2</c:v>
                </c:pt>
                <c:pt idx="594">
                  <c:v>4.2456223815325531E-2</c:v>
                </c:pt>
                <c:pt idx="595">
                  <c:v>8.0998023300587918E-2</c:v>
                </c:pt>
                <c:pt idx="596">
                  <c:v>0.87239087927602732</c:v>
                </c:pt>
                <c:pt idx="597">
                  <c:v>9.4502098080093661E-2</c:v>
                </c:pt>
                <c:pt idx="598">
                  <c:v>0.1392215709546922</c:v>
                </c:pt>
                <c:pt idx="599">
                  <c:v>9.7591881798183566E-2</c:v>
                </c:pt>
                <c:pt idx="600">
                  <c:v>8.3161914770007075E-2</c:v>
                </c:pt>
                <c:pt idx="601">
                  <c:v>5.127620665094712E-2</c:v>
                </c:pt>
                <c:pt idx="602">
                  <c:v>0.24880938702805816</c:v>
                </c:pt>
                <c:pt idx="603">
                  <c:v>0.29116255643920846</c:v>
                </c:pt>
                <c:pt idx="604">
                  <c:v>0.12720512164200787</c:v>
                </c:pt>
                <c:pt idx="605">
                  <c:v>8.5266086714242864E-2</c:v>
                </c:pt>
                <c:pt idx="606">
                  <c:v>7.6504910610144888E-2</c:v>
                </c:pt>
                <c:pt idx="607">
                  <c:v>6.2202346757014533E-2</c:v>
                </c:pt>
                <c:pt idx="608">
                  <c:v>8.4913565802884353E-2</c:v>
                </c:pt>
                <c:pt idx="609">
                  <c:v>0.14896849575169269</c:v>
                </c:pt>
                <c:pt idx="610">
                  <c:v>1.0505393573609874</c:v>
                </c:pt>
                <c:pt idx="611">
                  <c:v>4.764839953001522E-2</c:v>
                </c:pt>
                <c:pt idx="612">
                  <c:v>0.64318820877798732</c:v>
                </c:pt>
                <c:pt idx="613">
                  <c:v>1.150672274148917</c:v>
                </c:pt>
                <c:pt idx="614">
                  <c:v>0.12388663747249186</c:v>
                </c:pt>
                <c:pt idx="615">
                  <c:v>4.0792041234884453E-2</c:v>
                </c:pt>
                <c:pt idx="616">
                  <c:v>4.2021574294439472E-2</c:v>
                </c:pt>
                <c:pt idx="617">
                  <c:v>0.12893504818578605</c:v>
                </c:pt>
                <c:pt idx="618">
                  <c:v>3.8684286575534216E-2</c:v>
                </c:pt>
                <c:pt idx="619">
                  <c:v>3.9942230337745896E-2</c:v>
                </c:pt>
                <c:pt idx="620">
                  <c:v>0.1148077407153093</c:v>
                </c:pt>
                <c:pt idx="621">
                  <c:v>5.1413125699895403E-2</c:v>
                </c:pt>
                <c:pt idx="622">
                  <c:v>0.1217689561820931</c:v>
                </c:pt>
                <c:pt idx="623">
                  <c:v>5.9224813839220757E-2</c:v>
                </c:pt>
                <c:pt idx="624">
                  <c:v>4.958012193210104E-2</c:v>
                </c:pt>
                <c:pt idx="625">
                  <c:v>0.6101852412195089</c:v>
                </c:pt>
                <c:pt idx="626">
                  <c:v>8.695053331392831E-2</c:v>
                </c:pt>
                <c:pt idx="627">
                  <c:v>7.3526099781227441E-2</c:v>
                </c:pt>
                <c:pt idx="628">
                  <c:v>6.6493572309783186E-2</c:v>
                </c:pt>
                <c:pt idx="629">
                  <c:v>0.18108660113650024</c:v>
                </c:pt>
                <c:pt idx="630">
                  <c:v>3.732963232508206E-2</c:v>
                </c:pt>
                <c:pt idx="631">
                  <c:v>0.1068629444405646</c:v>
                </c:pt>
                <c:pt idx="632">
                  <c:v>4.0792041234884592E-2</c:v>
                </c:pt>
                <c:pt idx="633">
                  <c:v>8.4123063673782E-2</c:v>
                </c:pt>
                <c:pt idx="634">
                  <c:v>4.2893109680677867E-2</c:v>
                </c:pt>
                <c:pt idx="635">
                  <c:v>8.2206288267872712E-2</c:v>
                </c:pt>
                <c:pt idx="636">
                  <c:v>9.3298556819997228E-2</c:v>
                </c:pt>
                <c:pt idx="637">
                  <c:v>8.4649654336036842E-2</c:v>
                </c:pt>
                <c:pt idx="638">
                  <c:v>0.19270981894060488</c:v>
                </c:pt>
                <c:pt idx="639">
                  <c:v>0.11004676872544061</c:v>
                </c:pt>
                <c:pt idx="640">
                  <c:v>0.11388826084209756</c:v>
                </c:pt>
                <c:pt idx="641">
                  <c:v>5.9519281073825238E-2</c:v>
                </c:pt>
                <c:pt idx="642">
                  <c:v>0.17082239617257333</c:v>
                </c:pt>
                <c:pt idx="643">
                  <c:v>0.18070110555418664</c:v>
                </c:pt>
                <c:pt idx="644">
                  <c:v>1.3865797791945882</c:v>
                </c:pt>
                <c:pt idx="645">
                  <c:v>3.8624886528132132E-2</c:v>
                </c:pt>
                <c:pt idx="646">
                  <c:v>0.16709682885069241</c:v>
                </c:pt>
                <c:pt idx="647">
                  <c:v>3.7271281990388691E-2</c:v>
                </c:pt>
                <c:pt idx="648">
                  <c:v>5.06623300949876E-2</c:v>
                </c:pt>
                <c:pt idx="649">
                  <c:v>0.13024016056036025</c:v>
                </c:pt>
                <c:pt idx="650">
                  <c:v>5.7400938008023053E-2</c:v>
                </c:pt>
                <c:pt idx="651">
                  <c:v>0.15784256161164859</c:v>
                </c:pt>
                <c:pt idx="652">
                  <c:v>5.0187426373710833E-2</c:v>
                </c:pt>
                <c:pt idx="653">
                  <c:v>3.9942230337745986E-2</c:v>
                </c:pt>
                <c:pt idx="654">
                  <c:v>4.3018344970782538E-2</c:v>
                </c:pt>
                <c:pt idx="655">
                  <c:v>0.1108500271459367</c:v>
                </c:pt>
                <c:pt idx="656">
                  <c:v>6.6571502068476229E-2</c:v>
                </c:pt>
                <c:pt idx="657">
                  <c:v>3.2152449246252261E-2</c:v>
                </c:pt>
                <c:pt idx="658">
                  <c:v>4.7384967279838798E-2</c:v>
                </c:pt>
                <c:pt idx="659">
                  <c:v>0.11873074530577385</c:v>
                </c:pt>
                <c:pt idx="660">
                  <c:v>6.0258643938145638E-2</c:v>
                </c:pt>
                <c:pt idx="661">
                  <c:v>9.9679349618447599E-2</c:v>
                </c:pt>
                <c:pt idx="662">
                  <c:v>7.7679310932656287E-2</c:v>
                </c:pt>
                <c:pt idx="663">
                  <c:v>4.8443077690110768E-2</c:v>
                </c:pt>
                <c:pt idx="664">
                  <c:v>0.1647585481525958</c:v>
                </c:pt>
                <c:pt idx="665">
                  <c:v>6.3337747970417482E-2</c:v>
                </c:pt>
                <c:pt idx="666">
                  <c:v>5.9445595805649509E-2</c:v>
                </c:pt>
                <c:pt idx="667">
                  <c:v>6.2353140269589422E-2</c:v>
                </c:pt>
                <c:pt idx="668">
                  <c:v>8.2900741684137969E-2</c:v>
                </c:pt>
                <c:pt idx="669">
                  <c:v>0.12570102024962918</c:v>
                </c:pt>
                <c:pt idx="670">
                  <c:v>4.738496727983893E-2</c:v>
                </c:pt>
                <c:pt idx="671">
                  <c:v>7.6923312403888999E-2</c:v>
                </c:pt>
                <c:pt idx="672">
                  <c:v>0.12698970233833029</c:v>
                </c:pt>
                <c:pt idx="673">
                  <c:v>9.5713352446614247E-2</c:v>
                </c:pt>
                <c:pt idx="674">
                  <c:v>1.4195029685872158</c:v>
                </c:pt>
                <c:pt idx="675">
                  <c:v>0.17916323079640109</c:v>
                </c:pt>
                <c:pt idx="676">
                  <c:v>0.31562033769330439</c:v>
                </c:pt>
                <c:pt idx="677">
                  <c:v>4.6991188095063766E-2</c:v>
                </c:pt>
                <c:pt idx="678">
                  <c:v>0.36020501376421205</c:v>
                </c:pt>
                <c:pt idx="679">
                  <c:v>0.13397366918708009</c:v>
                </c:pt>
                <c:pt idx="680">
                  <c:v>3.9340699316033602E-2</c:v>
                </c:pt>
                <c:pt idx="681">
                  <c:v>0.12145287855759576</c:v>
                </c:pt>
                <c:pt idx="682">
                  <c:v>6.5330102691346217E-2</c:v>
                </c:pt>
                <c:pt idx="683">
                  <c:v>8.6328030857885374E-2</c:v>
                </c:pt>
                <c:pt idx="684">
                  <c:v>7.8608329499611843E-2</c:v>
                </c:pt>
                <c:pt idx="685">
                  <c:v>3.402075530883375E-2</c:v>
                </c:pt>
                <c:pt idx="686">
                  <c:v>0.10217483620457804</c:v>
                </c:pt>
                <c:pt idx="687">
                  <c:v>0.16647989443597355</c:v>
                </c:pt>
                <c:pt idx="688">
                  <c:v>6.6727498504911373E-2</c:v>
                </c:pt>
                <c:pt idx="689">
                  <c:v>0.17282616081424793</c:v>
                </c:pt>
                <c:pt idx="690">
                  <c:v>4.0487510450182278E-2</c:v>
                </c:pt>
                <c:pt idx="691">
                  <c:v>0.26132041076538459</c:v>
                </c:pt>
                <c:pt idx="692">
                  <c:v>5.3209686180827893E-2</c:v>
                </c:pt>
                <c:pt idx="693">
                  <c:v>0.17484160921476494</c:v>
                </c:pt>
                <c:pt idx="694">
                  <c:v>0.1251660090658642</c:v>
                </c:pt>
                <c:pt idx="695">
                  <c:v>9.9679349618447766E-2</c:v>
                </c:pt>
                <c:pt idx="696">
                  <c:v>9.0550591507606706E-2</c:v>
                </c:pt>
                <c:pt idx="697">
                  <c:v>4.7450756882858519E-2</c:v>
                </c:pt>
                <c:pt idx="698">
                  <c:v>5.0119765543688868E-2</c:v>
                </c:pt>
                <c:pt idx="699">
                  <c:v>0.2371934487533896</c:v>
                </c:pt>
                <c:pt idx="700">
                  <c:v>1.373447850390124</c:v>
                </c:pt>
                <c:pt idx="701">
                  <c:v>3.2152449246252289E-2</c:v>
                </c:pt>
                <c:pt idx="702">
                  <c:v>3.0442239045523237E-2</c:v>
                </c:pt>
                <c:pt idx="703">
                  <c:v>0.23881477567150974</c:v>
                </c:pt>
                <c:pt idx="704">
                  <c:v>5.0255132843415873E-2</c:v>
                </c:pt>
                <c:pt idx="705">
                  <c:v>6.8455508182003758E-2</c:v>
                </c:pt>
                <c:pt idx="706">
                  <c:v>0.11738124833949874</c:v>
                </c:pt>
                <c:pt idx="707">
                  <c:v>0.1127694724733002</c:v>
                </c:pt>
                <c:pt idx="708">
                  <c:v>8.6861467472587439E-2</c:v>
                </c:pt>
                <c:pt idx="709">
                  <c:v>0.29804985843940196</c:v>
                </c:pt>
                <c:pt idx="710">
                  <c:v>8.7307253076121485E-2</c:v>
                </c:pt>
                <c:pt idx="711">
                  <c:v>0.14549075190840804</c:v>
                </c:pt>
                <c:pt idx="712">
                  <c:v>4.1835980523590201E-2</c:v>
                </c:pt>
                <c:pt idx="713">
                  <c:v>0.22242234791475796</c:v>
                </c:pt>
                <c:pt idx="714">
                  <c:v>4.8177454735151268E-2</c:v>
                </c:pt>
                <c:pt idx="715">
                  <c:v>3.2206646369794305E-2</c:v>
                </c:pt>
                <c:pt idx="716">
                  <c:v>7.6254417210093919E-2</c:v>
                </c:pt>
                <c:pt idx="717">
                  <c:v>8.3161914770006715E-2</c:v>
                </c:pt>
                <c:pt idx="718">
                  <c:v>9.1005733246151979E-2</c:v>
                </c:pt>
                <c:pt idx="719">
                  <c:v>6.7903290837754191E-2</c:v>
                </c:pt>
                <c:pt idx="720">
                  <c:v>8.3249063744662372E-2</c:v>
                </c:pt>
                <c:pt idx="721">
                  <c:v>6.0110406247817549E-2</c:v>
                </c:pt>
                <c:pt idx="722">
                  <c:v>5.4189844012565172E-2</c:v>
                </c:pt>
                <c:pt idx="723">
                  <c:v>7.5754662681433105E-2</c:v>
                </c:pt>
                <c:pt idx="724">
                  <c:v>0.26178395020559825</c:v>
                </c:pt>
                <c:pt idx="725">
                  <c:v>4.9647417644659173E-2</c:v>
                </c:pt>
                <c:pt idx="726">
                  <c:v>7.3854157822507358E-2</c:v>
                </c:pt>
                <c:pt idx="727">
                  <c:v>8.4210714684950158E-2</c:v>
                </c:pt>
                <c:pt idx="728">
                  <c:v>0.10666550717198178</c:v>
                </c:pt>
                <c:pt idx="729">
                  <c:v>8.2639979355415991E-2</c:v>
                </c:pt>
                <c:pt idx="730">
                  <c:v>4.8576163005688275E-2</c:v>
                </c:pt>
                <c:pt idx="731">
                  <c:v>8.2119686969413186E-2</c:v>
                </c:pt>
                <c:pt idx="732">
                  <c:v>8.9192012244418375E-2</c:v>
                </c:pt>
                <c:pt idx="733">
                  <c:v>4.7253524992848746E-2</c:v>
                </c:pt>
                <c:pt idx="734">
                  <c:v>3.8743732262619353E-2</c:v>
                </c:pt>
                <c:pt idx="735">
                  <c:v>8.4473941556552953E-2</c:v>
                </c:pt>
                <c:pt idx="736">
                  <c:v>5.4049273788978162E-2</c:v>
                </c:pt>
                <c:pt idx="737">
                  <c:v>3.7563490060685718E-2</c:v>
                </c:pt>
                <c:pt idx="738">
                  <c:v>6.556197510073962E-2</c:v>
                </c:pt>
                <c:pt idx="739">
                  <c:v>7.9628102576178028E-2</c:v>
                </c:pt>
                <c:pt idx="740">
                  <c:v>4.0609185845014287E-2</c:v>
                </c:pt>
                <c:pt idx="741">
                  <c:v>8.5177888026878798E-2</c:v>
                </c:pt>
                <c:pt idx="742">
                  <c:v>7.5671529998879758E-2</c:v>
                </c:pt>
                <c:pt idx="743">
                  <c:v>4.0305339655556618E-2</c:v>
                </c:pt>
                <c:pt idx="744">
                  <c:v>4.4344337500321317E-2</c:v>
                </c:pt>
                <c:pt idx="745">
                  <c:v>5.5463191167783615E-2</c:v>
                </c:pt>
                <c:pt idx="746">
                  <c:v>4.9177306090095414E-2</c:v>
                </c:pt>
                <c:pt idx="747">
                  <c:v>8.7307253076121472E-2</c:v>
                </c:pt>
                <c:pt idx="748">
                  <c:v>0.160131414533074</c:v>
                </c:pt>
                <c:pt idx="749">
                  <c:v>0.10178890704527593</c:v>
                </c:pt>
                <c:pt idx="750">
                  <c:v>2.986514807404797E-2</c:v>
                </c:pt>
                <c:pt idx="751">
                  <c:v>6.2655274970935079E-2</c:v>
                </c:pt>
                <c:pt idx="752">
                  <c:v>6.6415688190773217E-2</c:v>
                </c:pt>
                <c:pt idx="753">
                  <c:v>0.20936841732851116</c:v>
                </c:pt>
                <c:pt idx="754">
                  <c:v>7.2709149455836369E-2</c:v>
                </c:pt>
                <c:pt idx="755">
                  <c:v>0.17182281802355434</c:v>
                </c:pt>
                <c:pt idx="756">
                  <c:v>0.39662164705106628</c:v>
                </c:pt>
                <c:pt idx="757">
                  <c:v>0.15355097094141609</c:v>
                </c:pt>
                <c:pt idx="758">
                  <c:v>4.2768056949305217E-2</c:v>
                </c:pt>
                <c:pt idx="759">
                  <c:v>4.4344337500321317E-2</c:v>
                </c:pt>
                <c:pt idx="760">
                  <c:v>3.1344969155080234E-2</c:v>
                </c:pt>
                <c:pt idx="761">
                  <c:v>4.1589161118019434E-2</c:v>
                </c:pt>
                <c:pt idx="762">
                  <c:v>3.3576407355313698E-2</c:v>
                </c:pt>
                <c:pt idx="763">
                  <c:v>0.29821482307354247</c:v>
                </c:pt>
                <c:pt idx="764">
                  <c:v>4.1959664064473538E-2</c:v>
                </c:pt>
                <c:pt idx="765">
                  <c:v>0.11429646216669491</c:v>
                </c:pt>
                <c:pt idx="766">
                  <c:v>0.16195004180072961</c:v>
                </c:pt>
                <c:pt idx="767">
                  <c:v>9.4223673194057417E-2</c:v>
                </c:pt>
                <c:pt idx="768">
                  <c:v>2.9397090305218528E-2</c:v>
                </c:pt>
                <c:pt idx="769">
                  <c:v>7.0285682289453116E-2</c:v>
                </c:pt>
                <c:pt idx="770">
                  <c:v>3.7154718240050864E-2</c:v>
                </c:pt>
                <c:pt idx="771">
                  <c:v>7.9287447982394871E-2</c:v>
                </c:pt>
                <c:pt idx="772">
                  <c:v>8.2639979355416157E-2</c:v>
                </c:pt>
                <c:pt idx="773">
                  <c:v>3.3189998979340364E-2</c:v>
                </c:pt>
                <c:pt idx="774">
                  <c:v>4.4471672215843278E-2</c:v>
                </c:pt>
                <c:pt idx="775">
                  <c:v>6.356606048453857E-2</c:v>
                </c:pt>
                <c:pt idx="776">
                  <c:v>0.12688206114601491</c:v>
                </c:pt>
                <c:pt idx="777">
                  <c:v>0.19430465202275282</c:v>
                </c:pt>
                <c:pt idx="778">
                  <c:v>0.12904355653207725</c:v>
                </c:pt>
                <c:pt idx="779">
                  <c:v>6.2806616159705939E-2</c:v>
                </c:pt>
                <c:pt idx="780">
                  <c:v>8.0482933838444529E-2</c:v>
                </c:pt>
                <c:pt idx="781">
                  <c:v>3.2641866386717788E-2</c:v>
                </c:pt>
                <c:pt idx="782">
                  <c:v>6.3718497025701093E-2</c:v>
                </c:pt>
                <c:pt idx="783">
                  <c:v>7.4430016522542081E-2</c:v>
                </c:pt>
                <c:pt idx="784">
                  <c:v>5.1618846570940229E-2</c:v>
                </c:pt>
                <c:pt idx="785">
                  <c:v>4.6338540628410904E-2</c:v>
                </c:pt>
                <c:pt idx="786">
                  <c:v>5.9740610716450163E-2</c:v>
                </c:pt>
                <c:pt idx="787">
                  <c:v>0.16796245389798431</c:v>
                </c:pt>
                <c:pt idx="788">
                  <c:v>5.7111764976644365E-2</c:v>
                </c:pt>
                <c:pt idx="789">
                  <c:v>3.5884565862641271E-2</c:v>
                </c:pt>
                <c:pt idx="790">
                  <c:v>0.1140922702250305</c:v>
                </c:pt>
                <c:pt idx="791">
                  <c:v>5.71839897749645E-2</c:v>
                </c:pt>
                <c:pt idx="792">
                  <c:v>4.7582473007946602E-2</c:v>
                </c:pt>
                <c:pt idx="793">
                  <c:v>0.25062109988374076</c:v>
                </c:pt>
                <c:pt idx="794">
                  <c:v>7.4347614074916898E-2</c:v>
                </c:pt>
                <c:pt idx="795">
                  <c:v>7.4265257266974388E-2</c:v>
                </c:pt>
                <c:pt idx="796">
                  <c:v>0.11095063982707239</c:v>
                </c:pt>
                <c:pt idx="797">
                  <c:v>5.1002916229246416E-2</c:v>
                </c:pt>
                <c:pt idx="798">
                  <c:v>5.8272838511725308E-2</c:v>
                </c:pt>
                <c:pt idx="799">
                  <c:v>6.5175749283498133E-2</c:v>
                </c:pt>
                <c:pt idx="800">
                  <c:v>4.1281663753923392E-2</c:v>
                </c:pt>
                <c:pt idx="801">
                  <c:v>0.10314285388064189</c:v>
                </c:pt>
                <c:pt idx="802">
                  <c:v>8.6416822861128256E-2</c:v>
                </c:pt>
                <c:pt idx="803">
                  <c:v>4.5884402962890897E-2</c:v>
                </c:pt>
                <c:pt idx="804">
                  <c:v>3.5941820844943011E-2</c:v>
                </c:pt>
                <c:pt idx="805">
                  <c:v>4.6794914638396606E-2</c:v>
                </c:pt>
                <c:pt idx="806">
                  <c:v>4.2955704505888606E-2</c:v>
                </c:pt>
                <c:pt idx="807">
                  <c:v>6.2655274970934913E-2</c:v>
                </c:pt>
                <c:pt idx="808">
                  <c:v>4.6533855651735186E-2</c:v>
                </c:pt>
                <c:pt idx="809">
                  <c:v>4.4599189490097044E-2</c:v>
                </c:pt>
                <c:pt idx="810">
                  <c:v>6.4406720625239264E-2</c:v>
                </c:pt>
                <c:pt idx="811">
                  <c:v>0.11266803827787095</c:v>
                </c:pt>
                <c:pt idx="812">
                  <c:v>5.0458526090628508E-2</c:v>
                </c:pt>
                <c:pt idx="813">
                  <c:v>0.16182848050510421</c:v>
                </c:pt>
                <c:pt idx="814">
                  <c:v>6.4560161239427052E-2</c:v>
                </c:pt>
                <c:pt idx="815">
                  <c:v>9.1736333291339525E-2</c:v>
                </c:pt>
                <c:pt idx="816">
                  <c:v>7.1169517570255456E-2</c:v>
                </c:pt>
                <c:pt idx="817">
                  <c:v>9.7403207348732937E-2</c:v>
                </c:pt>
                <c:pt idx="818">
                  <c:v>0.10343414915727926</c:v>
                </c:pt>
                <c:pt idx="819">
                  <c:v>0.2307633650973179</c:v>
                </c:pt>
                <c:pt idx="820">
                  <c:v>3.6343883632179524E-2</c:v>
                </c:pt>
                <c:pt idx="821">
                  <c:v>0.12261383799346934</c:v>
                </c:pt>
                <c:pt idx="822">
                  <c:v>0.10874770360886139</c:v>
                </c:pt>
                <c:pt idx="823">
                  <c:v>6.9407369410291686E-2</c:v>
                </c:pt>
                <c:pt idx="824">
                  <c:v>7.8354413123337185E-2</c:v>
                </c:pt>
                <c:pt idx="825">
                  <c:v>5.849184053051789E-2</c:v>
                </c:pt>
                <c:pt idx="826">
                  <c:v>8.9915309940328578E-2</c:v>
                </c:pt>
                <c:pt idx="827">
                  <c:v>4.944566742603395E-2</c:v>
                </c:pt>
                <c:pt idx="828">
                  <c:v>3.2478316582749099E-2</c:v>
                </c:pt>
                <c:pt idx="829">
                  <c:v>8.6150583770448194E-2</c:v>
                </c:pt>
                <c:pt idx="830">
                  <c:v>6.5252903167580728E-2</c:v>
                </c:pt>
                <c:pt idx="831">
                  <c:v>5.8711253306457559E-2</c:v>
                </c:pt>
                <c:pt idx="832">
                  <c:v>0.14710858739078006</c:v>
                </c:pt>
                <c:pt idx="833">
                  <c:v>0.17094728916505555</c:v>
                </c:pt>
                <c:pt idx="834">
                  <c:v>6.5252903167580728E-2</c:v>
                </c:pt>
                <c:pt idx="835">
                  <c:v>0.10666550717198149</c:v>
                </c:pt>
                <c:pt idx="836">
                  <c:v>4.9043399260224031E-2</c:v>
                </c:pt>
                <c:pt idx="837">
                  <c:v>0.10815073655544725</c:v>
                </c:pt>
                <c:pt idx="838">
                  <c:v>2.970871806062467E-2</c:v>
                </c:pt>
                <c:pt idx="839">
                  <c:v>3.7329632325082122E-2</c:v>
                </c:pt>
                <c:pt idx="840">
                  <c:v>6.5330102691346037E-2</c:v>
                </c:pt>
                <c:pt idx="841">
                  <c:v>6.1976498785774568E-2</c:v>
                </c:pt>
                <c:pt idx="842">
                  <c:v>0.20169839476516463</c:v>
                </c:pt>
                <c:pt idx="843">
                  <c:v>8.2813775268214457E-2</c:v>
                </c:pt>
                <c:pt idx="844">
                  <c:v>3.07593435628872E-2</c:v>
                </c:pt>
                <c:pt idx="845">
                  <c:v>0.18031602072902059</c:v>
                </c:pt>
                <c:pt idx="846">
                  <c:v>0.53899552808953433</c:v>
                </c:pt>
                <c:pt idx="847">
                  <c:v>4.4090215745473553E-2</c:v>
                </c:pt>
                <c:pt idx="848">
                  <c:v>4.1220301200153138E-2</c:v>
                </c:pt>
                <c:pt idx="849">
                  <c:v>0.13497078216104527</c:v>
                </c:pt>
                <c:pt idx="850">
                  <c:v>0.19791705575067875</c:v>
                </c:pt>
                <c:pt idx="851">
                  <c:v>8.8921528663221047E-2</c:v>
                </c:pt>
                <c:pt idx="852">
                  <c:v>3.7388028299458483E-2</c:v>
                </c:pt>
                <c:pt idx="853">
                  <c:v>0.10984641051714647</c:v>
                </c:pt>
                <c:pt idx="854">
                  <c:v>2.8116326701515388E-2</c:v>
                </c:pt>
                <c:pt idx="855">
                  <c:v>0.17257505127847633</c:v>
                </c:pt>
                <c:pt idx="856">
                  <c:v>8.2206288267873087E-2</c:v>
                </c:pt>
                <c:pt idx="857">
                  <c:v>3.6922138415570731E-2</c:v>
                </c:pt>
                <c:pt idx="858">
                  <c:v>0.17522080652082789</c:v>
                </c:pt>
                <c:pt idx="859">
                  <c:v>0.10101923943145513</c:v>
                </c:pt>
                <c:pt idx="860">
                  <c:v>6.2882355213615806E-2</c:v>
                </c:pt>
                <c:pt idx="861">
                  <c:v>0.19457109649200727</c:v>
                </c:pt>
                <c:pt idx="862">
                  <c:v>8.1946621291542551E-2</c:v>
                </c:pt>
                <c:pt idx="863">
                  <c:v>4.6599051938876257E-2</c:v>
                </c:pt>
                <c:pt idx="864">
                  <c:v>2.9397090305218445E-2</c:v>
                </c:pt>
                <c:pt idx="865">
                  <c:v>4.811116309561872E-2</c:v>
                </c:pt>
                <c:pt idx="866">
                  <c:v>3.6690288826018616E-2</c:v>
                </c:pt>
                <c:pt idx="867">
                  <c:v>5.5392061721854763E-2</c:v>
                </c:pt>
                <c:pt idx="868">
                  <c:v>5.8054247250079433E-2</c:v>
                </c:pt>
                <c:pt idx="869">
                  <c:v>6.3947494135066826E-2</c:v>
                </c:pt>
                <c:pt idx="870">
                  <c:v>0.80950959659496091</c:v>
                </c:pt>
                <c:pt idx="871">
                  <c:v>6.7431741633176626E-2</c:v>
                </c:pt>
                <c:pt idx="872">
                  <c:v>7.4100680570138341E-2</c:v>
                </c:pt>
                <c:pt idx="873">
                  <c:v>8.5973319241743312E-2</c:v>
                </c:pt>
                <c:pt idx="874">
                  <c:v>3.491821403500623E-2</c:v>
                </c:pt>
                <c:pt idx="875">
                  <c:v>0.19872433046327753</c:v>
                </c:pt>
                <c:pt idx="876">
                  <c:v>0.11206039153863914</c:v>
                </c:pt>
                <c:pt idx="877">
                  <c:v>0.12537987662032135</c:v>
                </c:pt>
                <c:pt idx="878">
                  <c:v>0.17585371482459047</c:v>
                </c:pt>
                <c:pt idx="879">
                  <c:v>4.4982836665250076E-2</c:v>
                </c:pt>
                <c:pt idx="880">
                  <c:v>7.2464954332037201E-2</c:v>
                </c:pt>
                <c:pt idx="881">
                  <c:v>0.29656723051786621</c:v>
                </c:pt>
                <c:pt idx="882">
                  <c:v>3.5770192817086661E-2</c:v>
                </c:pt>
                <c:pt idx="883">
                  <c:v>5.0526415119065048E-2</c:v>
                </c:pt>
                <c:pt idx="884">
                  <c:v>0.11317566565184668</c:v>
                </c:pt>
                <c:pt idx="885">
                  <c:v>7.0205607465659944E-2</c:v>
                </c:pt>
                <c:pt idx="886">
                  <c:v>6.9486987837255237E-2</c:v>
                </c:pt>
                <c:pt idx="887">
                  <c:v>2.9656666002182849E-2</c:v>
                </c:pt>
                <c:pt idx="888">
                  <c:v>0.15808271762350401</c:v>
                </c:pt>
                <c:pt idx="889">
                  <c:v>0.30937142075883184</c:v>
                </c:pt>
                <c:pt idx="890">
                  <c:v>0.12860979698500963</c:v>
                </c:pt>
                <c:pt idx="891">
                  <c:v>0.1857445871817186</c:v>
                </c:pt>
                <c:pt idx="892">
                  <c:v>0.11935619152136866</c:v>
                </c:pt>
                <c:pt idx="893">
                  <c:v>7.0205607465659861E-2</c:v>
                </c:pt>
                <c:pt idx="894">
                  <c:v>4.2331810039514806E-2</c:v>
                </c:pt>
                <c:pt idx="895">
                  <c:v>6.6649477466852389E-2</c:v>
                </c:pt>
                <c:pt idx="896">
                  <c:v>4.5303797735826191E-2</c:v>
                </c:pt>
                <c:pt idx="897">
                  <c:v>7.6171010689443111E-2</c:v>
                </c:pt>
                <c:pt idx="898">
                  <c:v>8.1170084905432482E-2</c:v>
                </c:pt>
                <c:pt idx="899">
                  <c:v>7.4512464609850393E-2</c:v>
                </c:pt>
                <c:pt idx="900">
                  <c:v>0.84523314565603858</c:v>
                </c:pt>
                <c:pt idx="901">
                  <c:v>3.1291502266465987E-2</c:v>
                </c:pt>
                <c:pt idx="902">
                  <c:v>9.2561749777923932E-2</c:v>
                </c:pt>
                <c:pt idx="903">
                  <c:v>0.10256149559880788</c:v>
                </c:pt>
                <c:pt idx="904">
                  <c:v>0.14664543588787124</c:v>
                </c:pt>
                <c:pt idx="905">
                  <c:v>4.5884402962890945E-2</c:v>
                </c:pt>
                <c:pt idx="906">
                  <c:v>8.7307253076121305E-2</c:v>
                </c:pt>
                <c:pt idx="907">
                  <c:v>7.044596885608824E-2</c:v>
                </c:pt>
                <c:pt idx="908">
                  <c:v>0.11327732804569049</c:v>
                </c:pt>
                <c:pt idx="909">
                  <c:v>5.7328576290653827E-2</c:v>
                </c:pt>
                <c:pt idx="910">
                  <c:v>8.1256184167379425E-2</c:v>
                </c:pt>
                <c:pt idx="911">
                  <c:v>0.14838601929762577</c:v>
                </c:pt>
                <c:pt idx="912">
                  <c:v>7.125014007024412E-2</c:v>
                </c:pt>
                <c:pt idx="913">
                  <c:v>0.12505914374815993</c:v>
                </c:pt>
                <c:pt idx="914">
                  <c:v>9.3853078968237427E-2</c:v>
                </c:pt>
                <c:pt idx="915">
                  <c:v>3.3465776763763617E-2</c:v>
                </c:pt>
                <c:pt idx="916">
                  <c:v>2.5688774783505054E-2</c:v>
                </c:pt>
                <c:pt idx="917">
                  <c:v>0.15048827437517634</c:v>
                </c:pt>
                <c:pt idx="918">
                  <c:v>4.6991188095063904E-2</c:v>
                </c:pt>
                <c:pt idx="919">
                  <c:v>0.27667515186999864</c:v>
                </c:pt>
                <c:pt idx="920">
                  <c:v>5.9814478543357481E-2</c:v>
                </c:pt>
                <c:pt idx="921">
                  <c:v>3.407650418159703E-2</c:v>
                </c:pt>
                <c:pt idx="922">
                  <c:v>9.8537992426415463E-2</c:v>
                </c:pt>
                <c:pt idx="923">
                  <c:v>6.3261735078409931E-2</c:v>
                </c:pt>
                <c:pt idx="924">
                  <c:v>5.4753950494231714E-2</c:v>
                </c:pt>
                <c:pt idx="925">
                  <c:v>0.66370251604380048</c:v>
                </c:pt>
                <c:pt idx="926">
                  <c:v>8.4825549674252154E-2</c:v>
                </c:pt>
                <c:pt idx="927">
                  <c:v>0.10207828545522785</c:v>
                </c:pt>
                <c:pt idx="928">
                  <c:v>4.9445667426033853E-2</c:v>
                </c:pt>
                <c:pt idx="929">
                  <c:v>4.9043399260224121E-2</c:v>
                </c:pt>
                <c:pt idx="930">
                  <c:v>4.3018344970782593E-2</c:v>
                </c:pt>
                <c:pt idx="931">
                  <c:v>6.9965656832378029E-2</c:v>
                </c:pt>
                <c:pt idx="932">
                  <c:v>7.7426900665920687E-2</c:v>
                </c:pt>
                <c:pt idx="933">
                  <c:v>3.6228780351697062E-2</c:v>
                </c:pt>
                <c:pt idx="934">
                  <c:v>0.18980302753143427</c:v>
                </c:pt>
                <c:pt idx="935">
                  <c:v>4.5046937599999289E-2</c:v>
                </c:pt>
                <c:pt idx="936">
                  <c:v>0.12580815940543125</c:v>
                </c:pt>
                <c:pt idx="937">
                  <c:v>3.7388028299458587E-2</c:v>
                </c:pt>
                <c:pt idx="938">
                  <c:v>0.11480774071530926</c:v>
                </c:pt>
                <c:pt idx="939">
                  <c:v>3.5428169032813837E-2</c:v>
                </c:pt>
                <c:pt idx="940">
                  <c:v>6.2051735803171498E-2</c:v>
                </c:pt>
                <c:pt idx="941">
                  <c:v>0.33474197285273893</c:v>
                </c:pt>
                <c:pt idx="942">
                  <c:v>3.0653459498367341E-2</c:v>
                </c:pt>
                <c:pt idx="943">
                  <c:v>2.7762824536972611E-2</c:v>
                </c:pt>
                <c:pt idx="944">
                  <c:v>3.6113859629946524E-2</c:v>
                </c:pt>
                <c:pt idx="945">
                  <c:v>4.3332231890496266E-2</c:v>
                </c:pt>
                <c:pt idx="946">
                  <c:v>6.4023917784221535E-2</c:v>
                </c:pt>
                <c:pt idx="947">
                  <c:v>2.9604659583424082E-2</c:v>
                </c:pt>
                <c:pt idx="948">
                  <c:v>7.2627705441553725E-2</c:v>
                </c:pt>
                <c:pt idx="949">
                  <c:v>7.4760082709873499E-2</c:v>
                </c:pt>
                <c:pt idx="950">
                  <c:v>0.20237739914874001</c:v>
                </c:pt>
                <c:pt idx="951">
                  <c:v>0.15880428101146099</c:v>
                </c:pt>
                <c:pt idx="952">
                  <c:v>0.18353761185156411</c:v>
                </c:pt>
                <c:pt idx="953">
                  <c:v>0.11358258906532062</c:v>
                </c:pt>
                <c:pt idx="954">
                  <c:v>4.1527570365834245E-2</c:v>
                </c:pt>
                <c:pt idx="955">
                  <c:v>7.996948740488885E-2</c:v>
                </c:pt>
                <c:pt idx="956">
                  <c:v>9.0823539631684963E-2</c:v>
                </c:pt>
                <c:pt idx="957">
                  <c:v>4.1650797509887739E-2</c:v>
                </c:pt>
                <c:pt idx="958">
                  <c:v>0.10082727892482989</c:v>
                </c:pt>
                <c:pt idx="959">
                  <c:v>0.32004884741248391</c:v>
                </c:pt>
                <c:pt idx="960">
                  <c:v>3.2098297762393341E-2</c:v>
                </c:pt>
                <c:pt idx="961">
                  <c:v>5.7690841274329406E-2</c:v>
                </c:pt>
                <c:pt idx="962">
                  <c:v>7.5339455665497573E-2</c:v>
                </c:pt>
                <c:pt idx="963">
                  <c:v>3.044223904552321E-2</c:v>
                </c:pt>
                <c:pt idx="964">
                  <c:v>5.6463795577497075E-2</c:v>
                </c:pt>
                <c:pt idx="965">
                  <c:v>5.8418794217903837E-2</c:v>
                </c:pt>
                <c:pt idx="966">
                  <c:v>6.6961835457186245E-2</c:v>
                </c:pt>
                <c:pt idx="967">
                  <c:v>7.7595128537394933E-2</c:v>
                </c:pt>
                <c:pt idx="968">
                  <c:v>7.0847483967129268E-2</c:v>
                </c:pt>
                <c:pt idx="969">
                  <c:v>5.0594349787185133E-2</c:v>
                </c:pt>
                <c:pt idx="970">
                  <c:v>8.9462906582761986E-2</c:v>
                </c:pt>
                <c:pt idx="971">
                  <c:v>8.9643731006739627E-2</c:v>
                </c:pt>
                <c:pt idx="972">
                  <c:v>6.1002570770764354E-2</c:v>
                </c:pt>
                <c:pt idx="973">
                  <c:v>9.2561749777923863E-2</c:v>
                </c:pt>
                <c:pt idx="974">
                  <c:v>6.6104608111563018E-2</c:v>
                </c:pt>
                <c:pt idx="975">
                  <c:v>2.7461602629286701E-2</c:v>
                </c:pt>
                <c:pt idx="976">
                  <c:v>2.5688774783505151E-2</c:v>
                </c:pt>
                <c:pt idx="977">
                  <c:v>0.1609788293468562</c:v>
                </c:pt>
                <c:pt idx="978">
                  <c:v>3.594182084494317E-2</c:v>
                </c:pt>
                <c:pt idx="979">
                  <c:v>0.23047318799291333</c:v>
                </c:pt>
                <c:pt idx="980">
                  <c:v>6.1526035114734791E-2</c:v>
                </c:pt>
                <c:pt idx="981">
                  <c:v>0.34513460788458006</c:v>
                </c:pt>
                <c:pt idx="982">
                  <c:v>3.5827356520022426E-2</c:v>
                </c:pt>
                <c:pt idx="983">
                  <c:v>8.3510784506726804E-2</c:v>
                </c:pt>
                <c:pt idx="984">
                  <c:v>6.5639357183236713E-2</c:v>
                </c:pt>
                <c:pt idx="985">
                  <c:v>0.12124238833967928</c:v>
                </c:pt>
                <c:pt idx="986">
                  <c:v>5.5534366253395112E-2</c:v>
                </c:pt>
                <c:pt idx="987">
                  <c:v>8.7396547115876938E-2</c:v>
                </c:pt>
                <c:pt idx="988">
                  <c:v>2.6666376792995345E-2</c:v>
                </c:pt>
                <c:pt idx="989">
                  <c:v>0.12250806802815696</c:v>
                </c:pt>
                <c:pt idx="990">
                  <c:v>4.097530738190179E-2</c:v>
                </c:pt>
                <c:pt idx="991">
                  <c:v>0.2510750549905294</c:v>
                </c:pt>
                <c:pt idx="992">
                  <c:v>0.14955211319783451</c:v>
                </c:pt>
                <c:pt idx="993">
                  <c:v>9.2194441609278907E-2</c:v>
                </c:pt>
                <c:pt idx="994">
                  <c:v>8.4035458302296626E-2</c:v>
                </c:pt>
                <c:pt idx="995">
                  <c:v>0.13742373256263596</c:v>
                </c:pt>
                <c:pt idx="996">
                  <c:v>3.6286309172096763E-2</c:v>
                </c:pt>
                <c:pt idx="997">
                  <c:v>5.5676853343667274E-2</c:v>
                </c:pt>
                <c:pt idx="998">
                  <c:v>8.1256184167379647E-2</c:v>
                </c:pt>
                <c:pt idx="999">
                  <c:v>9.2102728666325073E-2</c:v>
                </c:pt>
                <c:pt idx="1000">
                  <c:v>2.5688774783505123E-2</c:v>
                </c:pt>
                <c:pt idx="1001">
                  <c:v>2.7712506786484226E-2</c:v>
                </c:pt>
                <c:pt idx="1002">
                  <c:v>3.8328570886366972E-2</c:v>
                </c:pt>
                <c:pt idx="1003">
                  <c:v>0.15712318892847454</c:v>
                </c:pt>
                <c:pt idx="1004">
                  <c:v>2.5834251273012605E-2</c:v>
                </c:pt>
                <c:pt idx="1005">
                  <c:v>0.26847315316180409</c:v>
                </c:pt>
                <c:pt idx="1006">
                  <c:v>4.9984580802694176E-2</c:v>
                </c:pt>
                <c:pt idx="1007">
                  <c:v>3.577019281708653E-2</c:v>
                </c:pt>
                <c:pt idx="1008">
                  <c:v>8.2379627783841211E-2</c:v>
                </c:pt>
                <c:pt idx="1009">
                  <c:v>5.1276206650947148E-2</c:v>
                </c:pt>
                <c:pt idx="1010">
                  <c:v>5.805424725007937E-2</c:v>
                </c:pt>
                <c:pt idx="1011">
                  <c:v>6.3413806502108108E-2</c:v>
                </c:pt>
                <c:pt idx="1012">
                  <c:v>0.11419434337602133</c:v>
                </c:pt>
                <c:pt idx="1013">
                  <c:v>2.6518572679655787E-2</c:v>
                </c:pt>
                <c:pt idx="1014">
                  <c:v>5.0322884952803765E-2</c:v>
                </c:pt>
                <c:pt idx="1015">
                  <c:v>4.8909674989084682E-2</c:v>
                </c:pt>
                <c:pt idx="1016">
                  <c:v>7.9713380323831254E-2</c:v>
                </c:pt>
                <c:pt idx="1017">
                  <c:v>7.2302385781252795E-2</c:v>
                </c:pt>
                <c:pt idx="1018">
                  <c:v>4.5046937599999212E-2</c:v>
                </c:pt>
                <c:pt idx="1019">
                  <c:v>0.11135354694844396</c:v>
                </c:pt>
                <c:pt idx="1020">
                  <c:v>8.4737579185302753E-2</c:v>
                </c:pt>
                <c:pt idx="1021">
                  <c:v>3.1452039851357749E-2</c:v>
                </c:pt>
                <c:pt idx="1022">
                  <c:v>1.3271078721116938</c:v>
                </c:pt>
                <c:pt idx="1023">
                  <c:v>3.1398481683377506E-2</c:v>
                </c:pt>
                <c:pt idx="1024">
                  <c:v>2.7311607811163829E-2</c:v>
                </c:pt>
                <c:pt idx="1025">
                  <c:v>5.1139470160730782E-2</c:v>
                </c:pt>
                <c:pt idx="1026">
                  <c:v>6.8851318332671579E-2</c:v>
                </c:pt>
                <c:pt idx="1027">
                  <c:v>4.8177454735151302E-2</c:v>
                </c:pt>
                <c:pt idx="1028">
                  <c:v>3.1078091108838659E-2</c:v>
                </c:pt>
                <c:pt idx="1029">
                  <c:v>8.2119686969412964E-2</c:v>
                </c:pt>
                <c:pt idx="1030">
                  <c:v>2.9448914165245352E-2</c:v>
                </c:pt>
                <c:pt idx="1031">
                  <c:v>2.6077624882518014E-2</c:v>
                </c:pt>
                <c:pt idx="1032">
                  <c:v>3.7096504824406337E-2</c:v>
                </c:pt>
                <c:pt idx="1033">
                  <c:v>2.4587101295826322E-2</c:v>
                </c:pt>
                <c:pt idx="1034">
                  <c:v>5.1824978199131573E-2</c:v>
                </c:pt>
                <c:pt idx="1035">
                  <c:v>0.11135354694844396</c:v>
                </c:pt>
                <c:pt idx="1036">
                  <c:v>4.5561388106580593E-2</c:v>
                </c:pt>
                <c:pt idx="1037">
                  <c:v>8.2639979355416351E-2</c:v>
                </c:pt>
                <c:pt idx="1038">
                  <c:v>4.1281663753923323E-2</c:v>
                </c:pt>
                <c:pt idx="1039">
                  <c:v>0.14308077126834606</c:v>
                </c:pt>
                <c:pt idx="1040">
                  <c:v>0.12936935540905006</c:v>
                </c:pt>
                <c:pt idx="1041">
                  <c:v>6.1226638794367967E-2</c:v>
                </c:pt>
                <c:pt idx="1042">
                  <c:v>7.6504910610144597E-2</c:v>
                </c:pt>
                <c:pt idx="1043">
                  <c:v>6.0704452361520993E-2</c:v>
                </c:pt>
                <c:pt idx="1044">
                  <c:v>9.7969778373280691E-2</c:v>
                </c:pt>
                <c:pt idx="1045">
                  <c:v>8.3249063744662746E-2</c:v>
                </c:pt>
                <c:pt idx="1046">
                  <c:v>0.11789937284056011</c:v>
                </c:pt>
                <c:pt idx="1047">
                  <c:v>7.9457683999920314E-2</c:v>
                </c:pt>
                <c:pt idx="1048">
                  <c:v>0.34283105898523453</c:v>
                </c:pt>
                <c:pt idx="1049">
                  <c:v>0.13865849136589253</c:v>
                </c:pt>
                <c:pt idx="1050">
                  <c:v>7.004559473712238E-2</c:v>
                </c:pt>
                <c:pt idx="1051">
                  <c:v>9.5339837281083389E-2</c:v>
                </c:pt>
                <c:pt idx="1052">
                  <c:v>4.9849578620431226E-2</c:v>
                </c:pt>
                <c:pt idx="1053">
                  <c:v>8.447394155655305E-2</c:v>
                </c:pt>
                <c:pt idx="1054">
                  <c:v>8.151475579131838E-2</c:v>
                </c:pt>
                <c:pt idx="1055">
                  <c:v>8.1170084905432704E-2</c:v>
                </c:pt>
                <c:pt idx="1056">
                  <c:v>4.2083530164088653E-2</c:v>
                </c:pt>
                <c:pt idx="1057">
                  <c:v>3.8624886528132202E-2</c:v>
                </c:pt>
                <c:pt idx="1058">
                  <c:v>7.4018460681245277E-2</c:v>
                </c:pt>
                <c:pt idx="1059">
                  <c:v>7.835441312333713E-2</c:v>
                </c:pt>
                <c:pt idx="1060">
                  <c:v>6.456016123942715E-2</c:v>
                </c:pt>
                <c:pt idx="1061">
                  <c:v>0.12040225305533377</c:v>
                </c:pt>
                <c:pt idx="1062">
                  <c:v>0.13275999591736218</c:v>
                </c:pt>
                <c:pt idx="1063">
                  <c:v>2.7813187927144128E-2</c:v>
                </c:pt>
                <c:pt idx="1064">
                  <c:v>3.4974693142697501E-2</c:v>
                </c:pt>
                <c:pt idx="1065">
                  <c:v>0.17763192815296411</c:v>
                </c:pt>
                <c:pt idx="1066">
                  <c:v>0.79543614395040441</c:v>
                </c:pt>
                <c:pt idx="1067">
                  <c:v>6.2428605485401446E-2</c:v>
                </c:pt>
                <c:pt idx="1068">
                  <c:v>0.11246530680606195</c:v>
                </c:pt>
                <c:pt idx="1069">
                  <c:v>5.5178947222166944E-2</c:v>
                </c:pt>
                <c:pt idx="1070">
                  <c:v>0.12293142172750496</c:v>
                </c:pt>
                <c:pt idx="1071">
                  <c:v>2.7461602629286579E-2</c:v>
                </c:pt>
                <c:pt idx="1072">
                  <c:v>0.70518971811003517</c:v>
                </c:pt>
                <c:pt idx="1073">
                  <c:v>0.1579626167977348</c:v>
                </c:pt>
                <c:pt idx="1074">
                  <c:v>6.2202346757014401E-2</c:v>
                </c:pt>
                <c:pt idx="1075">
                  <c:v>6.751021906806548E-2</c:v>
                </c:pt>
                <c:pt idx="1076">
                  <c:v>2.3232447045374183E-2</c:v>
                </c:pt>
                <c:pt idx="1077">
                  <c:v>5.307039386836461E-2</c:v>
                </c:pt>
                <c:pt idx="1078">
                  <c:v>8.2292935206015508E-2</c:v>
                </c:pt>
                <c:pt idx="1079">
                  <c:v>0.20496802165404795</c:v>
                </c:pt>
                <c:pt idx="1080">
                  <c:v>0.22556810870402622</c:v>
                </c:pt>
                <c:pt idx="1081">
                  <c:v>0.12092699531042718</c:v>
                </c:pt>
                <c:pt idx="1082">
                  <c:v>0.12623717242546886</c:v>
                </c:pt>
                <c:pt idx="1083">
                  <c:v>6.2730922745479201E-2</c:v>
                </c:pt>
                <c:pt idx="1084">
                  <c:v>8.237962778384128E-2</c:v>
                </c:pt>
                <c:pt idx="1085">
                  <c:v>4.7714371691766747E-2</c:v>
                </c:pt>
                <c:pt idx="1086">
                  <c:v>3.3576407355313719E-2</c:v>
                </c:pt>
                <c:pt idx="1087">
                  <c:v>3.5257773276397848E-2</c:v>
                </c:pt>
                <c:pt idx="1088">
                  <c:v>0.41257141552256754</c:v>
                </c:pt>
                <c:pt idx="1089">
                  <c:v>0.12817676767286912</c:v>
                </c:pt>
                <c:pt idx="1090">
                  <c:v>0.15378784089609668</c:v>
                </c:pt>
                <c:pt idx="1091">
                  <c:v>4.1712479541438877E-2</c:v>
                </c:pt>
                <c:pt idx="1092">
                  <c:v>0.11287095230841199</c:v>
                </c:pt>
                <c:pt idx="1093">
                  <c:v>9.9107849508138252E-2</c:v>
                </c:pt>
                <c:pt idx="1094">
                  <c:v>4.7582473007946671E-2</c:v>
                </c:pt>
                <c:pt idx="1095">
                  <c:v>0.10548471729385207</c:v>
                </c:pt>
                <c:pt idx="1096">
                  <c:v>0.1637789379970547</c:v>
                </c:pt>
                <c:pt idx="1097">
                  <c:v>7.5090879132132166E-2</c:v>
                </c:pt>
                <c:pt idx="1098">
                  <c:v>0.17522080652082708</c:v>
                </c:pt>
                <c:pt idx="1099">
                  <c:v>5.454206826598449E-2</c:v>
                </c:pt>
                <c:pt idx="1100">
                  <c:v>8.712880191565904E-2</c:v>
                </c:pt>
                <c:pt idx="1101">
                  <c:v>0.36183880031578602</c:v>
                </c:pt>
                <c:pt idx="1102">
                  <c:v>7.8777835282209538E-2</c:v>
                </c:pt>
                <c:pt idx="1103">
                  <c:v>5.1344643355579735E-2</c:v>
                </c:pt>
                <c:pt idx="1104">
                  <c:v>8.0912060957689574E-2</c:v>
                </c:pt>
                <c:pt idx="1105">
                  <c:v>3.7856839123057373E-2</c:v>
                </c:pt>
                <c:pt idx="1106">
                  <c:v>8.0740273190942777E-2</c:v>
                </c:pt>
                <c:pt idx="1107">
                  <c:v>0.11769198612108603</c:v>
                </c:pt>
                <c:pt idx="1108">
                  <c:v>8.9011644217270064E-2</c:v>
                </c:pt>
                <c:pt idx="1109">
                  <c:v>4.9445667426033957E-2</c:v>
                </c:pt>
                <c:pt idx="1110">
                  <c:v>0.15426212848165319</c:v>
                </c:pt>
                <c:pt idx="1111">
                  <c:v>6.0778913504307371E-2</c:v>
                </c:pt>
                <c:pt idx="1112">
                  <c:v>4.7384967279838819E-2</c:v>
                </c:pt>
                <c:pt idx="1113">
                  <c:v>5.4401041645567833E-2</c:v>
                </c:pt>
                <c:pt idx="1114">
                  <c:v>6.5252903167580506E-2</c:v>
                </c:pt>
                <c:pt idx="1115">
                  <c:v>8.8831458748854467E-2</c:v>
                </c:pt>
                <c:pt idx="1116">
                  <c:v>2.6371179323463074E-2</c:v>
                </c:pt>
                <c:pt idx="1117">
                  <c:v>3.9161129983337935E-2</c:v>
                </c:pt>
                <c:pt idx="1118">
                  <c:v>2.3648749413701202E-2</c:v>
                </c:pt>
                <c:pt idx="1119">
                  <c:v>0.18639620775550472</c:v>
                </c:pt>
                <c:pt idx="1120">
                  <c:v>5.0390682701874481E-2</c:v>
                </c:pt>
                <c:pt idx="1121">
                  <c:v>0.28516187374048052</c:v>
                </c:pt>
                <c:pt idx="1122">
                  <c:v>4.7516592125561245E-2</c:v>
                </c:pt>
                <c:pt idx="1123">
                  <c:v>4.6143636362232836E-2</c:v>
                </c:pt>
                <c:pt idx="1124">
                  <c:v>9.0368854289969172E-2</c:v>
                </c:pt>
                <c:pt idx="1125">
                  <c:v>7.8693059571068993E-2</c:v>
                </c:pt>
                <c:pt idx="1126">
                  <c:v>5.1002916229246416E-2</c:v>
                </c:pt>
                <c:pt idx="1127">
                  <c:v>0.43598769921099606</c:v>
                </c:pt>
                <c:pt idx="1128">
                  <c:v>8.403545830229639E-2</c:v>
                </c:pt>
                <c:pt idx="1129">
                  <c:v>9.2837710121079026E-2</c:v>
                </c:pt>
                <c:pt idx="1130">
                  <c:v>4.3773590444780915E-2</c:v>
                </c:pt>
                <c:pt idx="1131">
                  <c:v>4.8976514304813028E-2</c:v>
                </c:pt>
                <c:pt idx="1132">
                  <c:v>3.892234316197217E-2</c:v>
                </c:pt>
                <c:pt idx="1133">
                  <c:v>0.18366706881234426</c:v>
                </c:pt>
                <c:pt idx="1134">
                  <c:v>0.1300221854344347</c:v>
                </c:pt>
                <c:pt idx="1135">
                  <c:v>7.287217440345066E-2</c:v>
                </c:pt>
                <c:pt idx="1136">
                  <c:v>0.28500056028097759</c:v>
                </c:pt>
                <c:pt idx="1137">
                  <c:v>5.3628658470609325E-2</c:v>
                </c:pt>
                <c:pt idx="1138">
                  <c:v>2.8167009569467685E-2</c:v>
                </c:pt>
                <c:pt idx="1139">
                  <c:v>7.6755814767342417E-2</c:v>
                </c:pt>
                <c:pt idx="1140">
                  <c:v>4.8576163005688275E-2</c:v>
                </c:pt>
                <c:pt idx="1141">
                  <c:v>3.5087788277128683E-2</c:v>
                </c:pt>
                <c:pt idx="1142">
                  <c:v>0.13034921658284745</c:v>
                </c:pt>
                <c:pt idx="1143">
                  <c:v>3.1720515286503749E-2</c:v>
                </c:pt>
                <c:pt idx="1144">
                  <c:v>5.1002916229246353E-2</c:v>
                </c:pt>
                <c:pt idx="1145">
                  <c:v>7.3608045832022892E-2</c:v>
                </c:pt>
                <c:pt idx="1146">
                  <c:v>6.9726116956242992E-2</c:v>
                </c:pt>
                <c:pt idx="1147">
                  <c:v>0.27794795134902128</c:v>
                </c:pt>
                <c:pt idx="1148">
                  <c:v>6.280661615970598E-2</c:v>
                </c:pt>
                <c:pt idx="1149">
                  <c:v>8.5177888026878812E-2</c:v>
                </c:pt>
                <c:pt idx="1150">
                  <c:v>6.3489910673481892E-2</c:v>
                </c:pt>
                <c:pt idx="1151">
                  <c:v>8.3947898570493992E-2</c:v>
                </c:pt>
                <c:pt idx="1152">
                  <c:v>0.32882515307149096</c:v>
                </c:pt>
                <c:pt idx="1153">
                  <c:v>4.3900103646008812E-2</c:v>
                </c:pt>
                <c:pt idx="1154">
                  <c:v>2.950078366495533E-2</c:v>
                </c:pt>
                <c:pt idx="1155">
                  <c:v>0.11327732804569078</c:v>
                </c:pt>
                <c:pt idx="1156">
                  <c:v>0.26566275276309403</c:v>
                </c:pt>
                <c:pt idx="1157">
                  <c:v>3.9640894330852473E-2</c:v>
                </c:pt>
                <c:pt idx="1158">
                  <c:v>0.17433665176224356</c:v>
                </c:pt>
                <c:pt idx="1159">
                  <c:v>7.100840948932613E-2</c:v>
                </c:pt>
                <c:pt idx="1160">
                  <c:v>0.18457454544893168</c:v>
                </c:pt>
                <c:pt idx="1161">
                  <c:v>0.70290816753788787</c:v>
                </c:pt>
                <c:pt idx="1162">
                  <c:v>8.0482933838444667E-2</c:v>
                </c:pt>
                <c:pt idx="1163">
                  <c:v>6.3794783755806689E-2</c:v>
                </c:pt>
                <c:pt idx="1164">
                  <c:v>0.57392414797225944</c:v>
                </c:pt>
                <c:pt idx="1165">
                  <c:v>8.2119686969413117E-2</c:v>
                </c:pt>
                <c:pt idx="1166">
                  <c:v>0.13320069269624285</c:v>
                </c:pt>
                <c:pt idx="1167">
                  <c:v>9.0187299631064033E-2</c:v>
                </c:pt>
                <c:pt idx="1168">
                  <c:v>6.4867590143998788E-2</c:v>
                </c:pt>
                <c:pt idx="1169">
                  <c:v>6.5252903167580603E-2</c:v>
                </c:pt>
                <c:pt idx="1170">
                  <c:v>0.12061201303832199</c:v>
                </c:pt>
                <c:pt idx="1171">
                  <c:v>3.0284302922561426E-2</c:v>
                </c:pt>
                <c:pt idx="1172">
                  <c:v>0.51704284057483596</c:v>
                </c:pt>
                <c:pt idx="1173">
                  <c:v>6.1676007113016129E-2</c:v>
                </c:pt>
                <c:pt idx="1174">
                  <c:v>2.6322139484098051E-2</c:v>
                </c:pt>
                <c:pt idx="1175">
                  <c:v>2.9087105578399809E-2</c:v>
                </c:pt>
                <c:pt idx="1176">
                  <c:v>2.7261700817822171E-2</c:v>
                </c:pt>
                <c:pt idx="1177">
                  <c:v>3.8293089684022439</c:v>
                </c:pt>
                <c:pt idx="1178">
                  <c:v>0.30735816306309599</c:v>
                </c:pt>
                <c:pt idx="1179">
                  <c:v>8.5177888026878812E-2</c:v>
                </c:pt>
                <c:pt idx="1180">
                  <c:v>0.32450820955736204</c:v>
                </c:pt>
                <c:pt idx="1181">
                  <c:v>4.3773590444780831E-2</c:v>
                </c:pt>
                <c:pt idx="1182">
                  <c:v>6.9566651903901572E-2</c:v>
                </c:pt>
                <c:pt idx="1183">
                  <c:v>8.2813775268214831E-2</c:v>
                </c:pt>
                <c:pt idx="1184">
                  <c:v>0.16586410101332849</c:v>
                </c:pt>
                <c:pt idx="1185">
                  <c:v>8.1514755791318227E-2</c:v>
                </c:pt>
                <c:pt idx="1186">
                  <c:v>3.9161129983337963E-2</c:v>
                </c:pt>
                <c:pt idx="1187">
                  <c:v>8.8291997695998367E-2</c:v>
                </c:pt>
                <c:pt idx="1188">
                  <c:v>3.4244024637985253E-2</c:v>
                </c:pt>
                <c:pt idx="1189">
                  <c:v>2.6126436523468067E-2</c:v>
                </c:pt>
                <c:pt idx="1190">
                  <c:v>3.7096504824406358E-2</c:v>
                </c:pt>
                <c:pt idx="1191">
                  <c:v>3.8624886528132264E-2</c:v>
                </c:pt>
                <c:pt idx="1192">
                  <c:v>5.6033869763799656E-2</c:v>
                </c:pt>
                <c:pt idx="1193">
                  <c:v>8.9192012244418181E-2</c:v>
                </c:pt>
                <c:pt idx="1194">
                  <c:v>5.725626021296782E-2</c:v>
                </c:pt>
                <c:pt idx="1195">
                  <c:v>6.4713784412346986E-2</c:v>
                </c:pt>
                <c:pt idx="1196">
                  <c:v>4.8709430879997836E-2</c:v>
                </c:pt>
                <c:pt idx="1197">
                  <c:v>8.1428519610322492E-2</c:v>
                </c:pt>
                <c:pt idx="1198">
                  <c:v>5.9814478543357627E-2</c:v>
                </c:pt>
                <c:pt idx="1199">
                  <c:v>5.3000816171657195E-2</c:v>
                </c:pt>
                <c:pt idx="1200">
                  <c:v>2.2410932751684907E-2</c:v>
                </c:pt>
                <c:pt idx="1201">
                  <c:v>6.2051735803171235E-2</c:v>
                </c:pt>
                <c:pt idx="1202">
                  <c:v>0.1027550991340207</c:v>
                </c:pt>
                <c:pt idx="1203">
                  <c:v>0.13353169449707566</c:v>
                </c:pt>
                <c:pt idx="1204">
                  <c:v>4.3018344970782503E-2</c:v>
                </c:pt>
                <c:pt idx="1205">
                  <c:v>3.0179240372335162E-2</c:v>
                </c:pt>
                <c:pt idx="1206">
                  <c:v>2.5592018655581739E-2</c:v>
                </c:pt>
                <c:pt idx="1207">
                  <c:v>5.7908747940730497E-2</c:v>
                </c:pt>
                <c:pt idx="1208">
                  <c:v>7.1008409489326019E-2</c:v>
                </c:pt>
                <c:pt idx="1209">
                  <c:v>0.69961912096389356</c:v>
                </c:pt>
                <c:pt idx="1210">
                  <c:v>2.2185358618542709E-2</c:v>
                </c:pt>
                <c:pt idx="1211">
                  <c:v>6.479066445833126E-2</c:v>
                </c:pt>
                <c:pt idx="1212">
                  <c:v>6.2504116340896351E-2</c:v>
                </c:pt>
                <c:pt idx="1213">
                  <c:v>5.3768681018000357E-2</c:v>
                </c:pt>
                <c:pt idx="1214">
                  <c:v>2.5399054075930686E-2</c:v>
                </c:pt>
                <c:pt idx="1215">
                  <c:v>5.8199929118160437E-2</c:v>
                </c:pt>
                <c:pt idx="1216">
                  <c:v>7.1573086467030061E-2</c:v>
                </c:pt>
                <c:pt idx="1217">
                  <c:v>0.11491013334408107</c:v>
                </c:pt>
                <c:pt idx="1218">
                  <c:v>5.8564932482814719E-2</c:v>
                </c:pt>
                <c:pt idx="1219">
                  <c:v>7.8269865610611597E-2</c:v>
                </c:pt>
                <c:pt idx="1220">
                  <c:v>3.5144404303868691E-2</c:v>
                </c:pt>
                <c:pt idx="1221">
                  <c:v>0.38641351043768296</c:v>
                </c:pt>
                <c:pt idx="1222">
                  <c:v>5.6823322180193474E-2</c:v>
                </c:pt>
                <c:pt idx="1223">
                  <c:v>0.38491251254374603</c:v>
                </c:pt>
                <c:pt idx="1224">
                  <c:v>6.1600998294033996E-2</c:v>
                </c:pt>
                <c:pt idx="1225">
                  <c:v>4.9445667426033894E-2</c:v>
                </c:pt>
                <c:pt idx="1226">
                  <c:v>5.8711253306457517E-2</c:v>
                </c:pt>
                <c:pt idx="1227">
                  <c:v>0.13899620220012293</c:v>
                </c:pt>
                <c:pt idx="1228">
                  <c:v>9.5433147612941652E-2</c:v>
                </c:pt>
                <c:pt idx="1229">
                  <c:v>2.3278520305345239E-2</c:v>
                </c:pt>
                <c:pt idx="1230">
                  <c:v>6.1151903813483732E-2</c:v>
                </c:pt>
                <c:pt idx="1231">
                  <c:v>6.0704452361520951E-2</c:v>
                </c:pt>
                <c:pt idx="1232">
                  <c:v>4.4790807699100099E-2</c:v>
                </c:pt>
                <c:pt idx="1233">
                  <c:v>3.7915645854580605E-2</c:v>
                </c:pt>
                <c:pt idx="1234">
                  <c:v>7.3035381909796943E-2</c:v>
                </c:pt>
                <c:pt idx="1235">
                  <c:v>8.3685493213184553E-2</c:v>
                </c:pt>
                <c:pt idx="1236">
                  <c:v>0.31663956309367369</c:v>
                </c:pt>
                <c:pt idx="1237">
                  <c:v>3.0442239045523178E-2</c:v>
                </c:pt>
                <c:pt idx="1238">
                  <c:v>3.139848168337759E-2</c:v>
                </c:pt>
                <c:pt idx="1239">
                  <c:v>5.6248627292074811E-2</c:v>
                </c:pt>
                <c:pt idx="1240">
                  <c:v>5.3768681018000301E-2</c:v>
                </c:pt>
                <c:pt idx="1241">
                  <c:v>6.2127018460251503E-2</c:v>
                </c:pt>
                <c:pt idx="1242">
                  <c:v>0.18031602072902039</c:v>
                </c:pt>
                <c:pt idx="1243">
                  <c:v>3.8092339887248167E-2</c:v>
                </c:pt>
                <c:pt idx="1244">
                  <c:v>2.7062529241285611E-2</c:v>
                </c:pt>
                <c:pt idx="1245">
                  <c:v>3.6286309172096791E-2</c:v>
                </c:pt>
                <c:pt idx="1246">
                  <c:v>2.6617063115532524E-2</c:v>
                </c:pt>
                <c:pt idx="1247">
                  <c:v>3.9881871857001261E-2</c:v>
                </c:pt>
                <c:pt idx="1248">
                  <c:v>5.7618296998228305E-2</c:v>
                </c:pt>
                <c:pt idx="1249">
                  <c:v>4.079204123488462E-2</c:v>
                </c:pt>
                <c:pt idx="1250">
                  <c:v>0.12698970233832985</c:v>
                </c:pt>
                <c:pt idx="1251">
                  <c:v>6.9486987837255099E-2</c:v>
                </c:pt>
                <c:pt idx="1252">
                  <c:v>8.5266086714243072E-2</c:v>
                </c:pt>
                <c:pt idx="1253">
                  <c:v>4.3206540203561829E-2</c:v>
                </c:pt>
                <c:pt idx="1254">
                  <c:v>2.2592213572492324E-2</c:v>
                </c:pt>
                <c:pt idx="1255">
                  <c:v>5.3279400796583963E-2</c:v>
                </c:pt>
                <c:pt idx="1256">
                  <c:v>0.20115601277259768</c:v>
                </c:pt>
                <c:pt idx="1257">
                  <c:v>3.5485058897651869E-2</c:v>
                </c:pt>
                <c:pt idx="1258">
                  <c:v>3.0971659368122965E-2</c:v>
                </c:pt>
                <c:pt idx="1259">
                  <c:v>2.205056181485323E-2</c:v>
                </c:pt>
                <c:pt idx="1260">
                  <c:v>5.863807007479456E-2</c:v>
                </c:pt>
                <c:pt idx="1261">
                  <c:v>7.1653937165434112E-2</c:v>
                </c:pt>
                <c:pt idx="1262">
                  <c:v>3.6690288826018498E-2</c:v>
                </c:pt>
                <c:pt idx="1263">
                  <c:v>4.0305339655556771E-2</c:v>
                </c:pt>
                <c:pt idx="1264">
                  <c:v>5.0052150353350117E-2</c:v>
                </c:pt>
                <c:pt idx="1265">
                  <c:v>2.9552698804348125E-2</c:v>
                </c:pt>
                <c:pt idx="1266">
                  <c:v>0.1000612624856477</c:v>
                </c:pt>
                <c:pt idx="1267">
                  <c:v>0.52840127975811846</c:v>
                </c:pt>
                <c:pt idx="1268">
                  <c:v>5.7908747940730594E-2</c:v>
                </c:pt>
                <c:pt idx="1269">
                  <c:v>3.2860571747570913E-2</c:v>
                </c:pt>
                <c:pt idx="1270">
                  <c:v>3.6574637869340114E-2</c:v>
                </c:pt>
                <c:pt idx="1271">
                  <c:v>0.24296670891181554</c:v>
                </c:pt>
                <c:pt idx="1272">
                  <c:v>7.295375533678243E-2</c:v>
                </c:pt>
                <c:pt idx="1273">
                  <c:v>3.5201065970291746E-2</c:v>
                </c:pt>
                <c:pt idx="1274">
                  <c:v>0.11337903607921751</c:v>
                </c:pt>
                <c:pt idx="1275">
                  <c:v>4.7253524992848669E-2</c:v>
                </c:pt>
                <c:pt idx="1276">
                  <c:v>8.4649654336036773E-2</c:v>
                </c:pt>
                <c:pt idx="1277">
                  <c:v>3.3025079984882244E-2</c:v>
                </c:pt>
                <c:pt idx="1278">
                  <c:v>0.10188532087557707</c:v>
                </c:pt>
                <c:pt idx="1279">
                  <c:v>6.2353140269589366E-2</c:v>
                </c:pt>
                <c:pt idx="1280">
                  <c:v>7.8608329499611496E-2</c:v>
                </c:pt>
                <c:pt idx="1281">
                  <c:v>3.3909394482355706E-2</c:v>
                </c:pt>
                <c:pt idx="1282">
                  <c:v>0.11195927682099047</c:v>
                </c:pt>
                <c:pt idx="1283">
                  <c:v>5.3418966947145201E-2</c:v>
                </c:pt>
                <c:pt idx="1284">
                  <c:v>2.4445184701591561E-2</c:v>
                </c:pt>
                <c:pt idx="1285">
                  <c:v>4.6860293484269337E-2</c:v>
                </c:pt>
                <c:pt idx="1286">
                  <c:v>7.3608045832023086E-2</c:v>
                </c:pt>
                <c:pt idx="1287">
                  <c:v>2.25922135724923E-2</c:v>
                </c:pt>
                <c:pt idx="1288">
                  <c:v>4.1527570365834397E-2</c:v>
                </c:pt>
                <c:pt idx="1289">
                  <c:v>2.6077624882518032E-2</c:v>
                </c:pt>
                <c:pt idx="1290">
                  <c:v>0.12082195558004251</c:v>
                </c:pt>
                <c:pt idx="1291">
                  <c:v>0.33142901108486328</c:v>
                </c:pt>
                <c:pt idx="1292">
                  <c:v>6.7118288290450939E-2</c:v>
                </c:pt>
                <c:pt idx="1293">
                  <c:v>2.6175293804101073E-2</c:v>
                </c:pt>
                <c:pt idx="1294">
                  <c:v>4.8642774123001498E-2</c:v>
                </c:pt>
                <c:pt idx="1295">
                  <c:v>0.33859861734414687</c:v>
                </c:pt>
                <c:pt idx="1296">
                  <c:v>0.18379657141280795</c:v>
                </c:pt>
                <c:pt idx="1297">
                  <c:v>0.12677446559338323</c:v>
                </c:pt>
                <c:pt idx="1298">
                  <c:v>7.8269865610611597E-2</c:v>
                </c:pt>
                <c:pt idx="1299">
                  <c:v>8.615058377044818E-2</c:v>
                </c:pt>
                <c:pt idx="1300">
                  <c:v>2.4824541746543943E-2</c:v>
                </c:pt>
                <c:pt idx="1301">
                  <c:v>4.9244327964555704E-2</c:v>
                </c:pt>
                <c:pt idx="1302">
                  <c:v>4.6208558811275682E-2</c:v>
                </c:pt>
                <c:pt idx="1303">
                  <c:v>0.16684991816575526</c:v>
                </c:pt>
                <c:pt idx="1304">
                  <c:v>2.3324639204999255E-2</c:v>
                </c:pt>
                <c:pt idx="1305">
                  <c:v>0.23837204792673508</c:v>
                </c:pt>
                <c:pt idx="1306">
                  <c:v>0.10053968046251384</c:v>
                </c:pt>
                <c:pt idx="1307">
                  <c:v>5.3979057136709155E-2</c:v>
                </c:pt>
                <c:pt idx="1308">
                  <c:v>3.2696474267406572E-2</c:v>
                </c:pt>
                <c:pt idx="1309">
                  <c:v>4.1097713011661485E-2</c:v>
                </c:pt>
                <c:pt idx="1310">
                  <c:v>4.679491463839653E-2</c:v>
                </c:pt>
                <c:pt idx="1311">
                  <c:v>0.21704079033553256</c:v>
                </c:pt>
                <c:pt idx="1312">
                  <c:v>0.11014701628911207</c:v>
                </c:pt>
                <c:pt idx="1313">
                  <c:v>7.2709149455836536E-2</c:v>
                </c:pt>
                <c:pt idx="1314">
                  <c:v>8.7843701909900471E-2</c:v>
                </c:pt>
                <c:pt idx="1315">
                  <c:v>0.1669733506883827</c:v>
                </c:pt>
                <c:pt idx="1316">
                  <c:v>0.30802851872674752</c:v>
                </c:pt>
                <c:pt idx="1317">
                  <c:v>5.2584308424756906E-2</c:v>
                </c:pt>
                <c:pt idx="1318">
                  <c:v>9.9965715809323216E-2</c:v>
                </c:pt>
                <c:pt idx="1319">
                  <c:v>4.771437169176683E-2</c:v>
                </c:pt>
                <c:pt idx="1320">
                  <c:v>0.12915211051805203</c:v>
                </c:pt>
                <c:pt idx="1321">
                  <c:v>4.7582473007946761E-2</c:v>
                </c:pt>
                <c:pt idx="1322">
                  <c:v>8.7307253076121374E-2</c:v>
                </c:pt>
                <c:pt idx="1323">
                  <c:v>0.14722448936571481</c:v>
                </c:pt>
                <c:pt idx="1324">
                  <c:v>2.8472065210524363E-2</c:v>
                </c:pt>
                <c:pt idx="1325">
                  <c:v>6.9009961870719505E-2</c:v>
                </c:pt>
                <c:pt idx="1326">
                  <c:v>0.12166355133424388</c:v>
                </c:pt>
                <c:pt idx="1327">
                  <c:v>3.9520679405875954E-2</c:v>
                </c:pt>
                <c:pt idx="1328">
                  <c:v>2.388162589612064E-2</c:v>
                </c:pt>
                <c:pt idx="1329">
                  <c:v>0.25077237261298702</c:v>
                </c:pt>
                <c:pt idx="1330">
                  <c:v>0.16061537773142279</c:v>
                </c:pt>
                <c:pt idx="1331">
                  <c:v>7.7763538967601159E-2</c:v>
                </c:pt>
                <c:pt idx="1332">
                  <c:v>6.3185767826084871E-2</c:v>
                </c:pt>
                <c:pt idx="1333">
                  <c:v>4.5625899798476741E-2</c:v>
                </c:pt>
                <c:pt idx="1334">
                  <c:v>3.8684286575534244E-2</c:v>
                </c:pt>
                <c:pt idx="1335">
                  <c:v>2.9345312084874627E-2</c:v>
                </c:pt>
                <c:pt idx="1336">
                  <c:v>6.1526035114734784E-2</c:v>
                </c:pt>
                <c:pt idx="1337">
                  <c:v>0.12860979698500938</c:v>
                </c:pt>
                <c:pt idx="1338">
                  <c:v>6.1901307408060297E-2</c:v>
                </c:pt>
                <c:pt idx="1339">
                  <c:v>4.7912562015119287E-2</c:v>
                </c:pt>
                <c:pt idx="1340">
                  <c:v>0.1056810592100438</c:v>
                </c:pt>
                <c:pt idx="1341">
                  <c:v>4.0853084310873984E-2</c:v>
                </c:pt>
                <c:pt idx="1342">
                  <c:v>4.0548325327756825E-2</c:v>
                </c:pt>
                <c:pt idx="1343">
                  <c:v>4.0731043798578011E-2</c:v>
                </c:pt>
                <c:pt idx="1344">
                  <c:v>5.2861797697291969E-2</c:v>
                </c:pt>
                <c:pt idx="1345">
                  <c:v>5.6033869763799558E-2</c:v>
                </c:pt>
                <c:pt idx="1346">
                  <c:v>3.0021988844618111E-2</c:v>
                </c:pt>
                <c:pt idx="1347">
                  <c:v>0.17069754881977411</c:v>
                </c:pt>
                <c:pt idx="1348">
                  <c:v>5.3908886124123326E-2</c:v>
                </c:pt>
                <c:pt idx="1349">
                  <c:v>3.6922138415570724E-2</c:v>
                </c:pt>
                <c:pt idx="1350">
                  <c:v>3.3355328730945412E-2</c:v>
                </c:pt>
                <c:pt idx="1351">
                  <c:v>3.8743732262619346E-2</c:v>
                </c:pt>
                <c:pt idx="1352">
                  <c:v>0.12570102024962929</c:v>
                </c:pt>
                <c:pt idx="1353">
                  <c:v>3.3687220505595881E-2</c:v>
                </c:pt>
                <c:pt idx="1354">
                  <c:v>2.6567795077752681E-2</c:v>
                </c:pt>
                <c:pt idx="1355">
                  <c:v>3.7096504824406296E-2</c:v>
                </c:pt>
                <c:pt idx="1356">
                  <c:v>4.9647417644659166E-2</c:v>
                </c:pt>
                <c:pt idx="1357">
                  <c:v>6.9566651903901447E-2</c:v>
                </c:pt>
                <c:pt idx="1358">
                  <c:v>3.9821559015939742E-2</c:v>
                </c:pt>
                <c:pt idx="1359">
                  <c:v>5.6967452299052881E-2</c:v>
                </c:pt>
                <c:pt idx="1360">
                  <c:v>2.671573611014115E-2</c:v>
                </c:pt>
                <c:pt idx="1361">
                  <c:v>6.5561975100739842E-2</c:v>
                </c:pt>
                <c:pt idx="1362">
                  <c:v>3.441195585152023E-2</c:v>
                </c:pt>
                <c:pt idx="1363">
                  <c:v>2.9865148074047995E-2</c:v>
                </c:pt>
                <c:pt idx="1364">
                  <c:v>2.1382739153608357E-2</c:v>
                </c:pt>
                <c:pt idx="1365">
                  <c:v>0.13508180068990094</c:v>
                </c:pt>
                <c:pt idx="1366">
                  <c:v>0.15940683892603985</c:v>
                </c:pt>
                <c:pt idx="1367">
                  <c:v>5.2376670687026859E-2</c:v>
                </c:pt>
                <c:pt idx="1368">
                  <c:v>0.20156273080749829</c:v>
                </c:pt>
                <c:pt idx="1369">
                  <c:v>0.17610719762387617</c:v>
                </c:pt>
                <c:pt idx="1370">
                  <c:v>3.2532787544388965E-2</c:v>
                </c:pt>
                <c:pt idx="1371">
                  <c:v>5.9224813839220541E-2</c:v>
                </c:pt>
                <c:pt idx="1372">
                  <c:v>5.9004442629938564E-2</c:v>
                </c:pt>
                <c:pt idx="1373">
                  <c:v>4.4280738602085042E-2</c:v>
                </c:pt>
                <c:pt idx="1374">
                  <c:v>4.2893109680677728E-2</c:v>
                </c:pt>
                <c:pt idx="1375">
                  <c:v>4.0426741212290777E-2</c:v>
                </c:pt>
                <c:pt idx="1376">
                  <c:v>5.3000816171657257E-2</c:v>
                </c:pt>
                <c:pt idx="1377">
                  <c:v>2.0292521226358155E-2</c:v>
                </c:pt>
                <c:pt idx="1378">
                  <c:v>6.0481342771260112E-2</c:v>
                </c:pt>
                <c:pt idx="1379">
                  <c:v>2.6322139484098058E-2</c:v>
                </c:pt>
                <c:pt idx="1380">
                  <c:v>3.0442239045523269E-2</c:v>
                </c:pt>
                <c:pt idx="1381">
                  <c:v>7.751099178181621E-2</c:v>
                </c:pt>
                <c:pt idx="1382">
                  <c:v>4.5368126868990208E-2</c:v>
                </c:pt>
                <c:pt idx="1383">
                  <c:v>2.0725185421034471E-2</c:v>
                </c:pt>
                <c:pt idx="1384">
                  <c:v>3.0865410186139086E-2</c:v>
                </c:pt>
                <c:pt idx="1385">
                  <c:v>8.7754179671729854E-2</c:v>
                </c:pt>
                <c:pt idx="1386">
                  <c:v>8.2292935206015452E-2</c:v>
                </c:pt>
                <c:pt idx="1387">
                  <c:v>5.3908886124123229E-2</c:v>
                </c:pt>
                <c:pt idx="1388">
                  <c:v>0.26535139884578418</c:v>
                </c:pt>
                <c:pt idx="1389">
                  <c:v>2.651857267965569E-2</c:v>
                </c:pt>
                <c:pt idx="1390">
                  <c:v>3.1184705408286342E-2</c:v>
                </c:pt>
                <c:pt idx="1391">
                  <c:v>0.10073136713104146</c:v>
                </c:pt>
                <c:pt idx="1392">
                  <c:v>2.4068748596349804E-2</c:v>
                </c:pt>
                <c:pt idx="1393">
                  <c:v>4.7253524992848496E-2</c:v>
                </c:pt>
                <c:pt idx="1394">
                  <c:v>3.0547757992579246E-2</c:v>
                </c:pt>
                <c:pt idx="1395">
                  <c:v>3.6516880850525638E-2</c:v>
                </c:pt>
                <c:pt idx="1396">
                  <c:v>2.6420264802510904E-2</c:v>
                </c:pt>
                <c:pt idx="1397">
                  <c:v>4.1712479541438995E-2</c:v>
                </c:pt>
                <c:pt idx="1398">
                  <c:v>7.1573086467029881E-2</c:v>
                </c:pt>
                <c:pt idx="1399">
                  <c:v>3.4749050550030788E-2</c:v>
                </c:pt>
                <c:pt idx="1400">
                  <c:v>5.2722961781658292E-2</c:v>
                </c:pt>
                <c:pt idx="1401">
                  <c:v>3.6748182763882128E-2</c:v>
                </c:pt>
                <c:pt idx="1402">
                  <c:v>3.8624886528132271E-2</c:v>
                </c:pt>
                <c:pt idx="1403">
                  <c:v>3.0971659368122927E-2</c:v>
                </c:pt>
                <c:pt idx="1404">
                  <c:v>5.3209686180827866E-2</c:v>
                </c:pt>
                <c:pt idx="1405">
                  <c:v>3.5541994402172747E-2</c:v>
                </c:pt>
                <c:pt idx="1406">
                  <c:v>3.1238081017534759E-2</c:v>
                </c:pt>
                <c:pt idx="1407">
                  <c:v>2.8370197438106873E-2</c:v>
                </c:pt>
                <c:pt idx="1408">
                  <c:v>0.14046436234215329</c:v>
                </c:pt>
                <c:pt idx="1409">
                  <c:v>7.860832949961151E-2</c:v>
                </c:pt>
                <c:pt idx="1410">
                  <c:v>7.5256551181359321E-2</c:v>
                </c:pt>
                <c:pt idx="1411">
                  <c:v>3.5428169032813976E-2</c:v>
                </c:pt>
                <c:pt idx="1412">
                  <c:v>2.4021899461768085E-2</c:v>
                </c:pt>
                <c:pt idx="1413">
                  <c:v>4.8909674989084738E-2</c:v>
                </c:pt>
                <c:pt idx="1414">
                  <c:v>5.7256260212967786E-2</c:v>
                </c:pt>
                <c:pt idx="1415">
                  <c:v>5.8127065364278231E-2</c:v>
                </c:pt>
                <c:pt idx="1416">
                  <c:v>1.3540428840787246</c:v>
                </c:pt>
                <c:pt idx="1417">
                  <c:v>2.3509571200445348E-2</c:v>
                </c:pt>
                <c:pt idx="1418">
                  <c:v>3.0494975699209743E-2</c:v>
                </c:pt>
                <c:pt idx="1419">
                  <c:v>3.8803223589387335E-2</c:v>
                </c:pt>
                <c:pt idx="1420">
                  <c:v>0.15213358494670451</c:v>
                </c:pt>
                <c:pt idx="1421">
                  <c:v>8.3860384478374683E-2</c:v>
                </c:pt>
                <c:pt idx="1422">
                  <c:v>0.11521758506849414</c:v>
                </c:pt>
                <c:pt idx="1423">
                  <c:v>5.9151311129776812E-2</c:v>
                </c:pt>
                <c:pt idx="1424">
                  <c:v>4.0123579618077845E-2</c:v>
                </c:pt>
                <c:pt idx="1425">
                  <c:v>6.0407064187205414E-2</c:v>
                </c:pt>
                <c:pt idx="1426">
                  <c:v>0.11206039153863907</c:v>
                </c:pt>
                <c:pt idx="1427">
                  <c:v>7.8016496910533029E-2</c:v>
                </c:pt>
                <c:pt idx="1428">
                  <c:v>6.0481342771259786E-2</c:v>
                </c:pt>
                <c:pt idx="1429">
                  <c:v>0.10246476229072579</c:v>
                </c:pt>
                <c:pt idx="1430">
                  <c:v>2.5206819731207447E-2</c:v>
                </c:pt>
                <c:pt idx="1431">
                  <c:v>0.10294888522796547</c:v>
                </c:pt>
                <c:pt idx="1432">
                  <c:v>0.95644062279909314</c:v>
                </c:pt>
                <c:pt idx="1433">
                  <c:v>9.5339837281083376E-2</c:v>
                </c:pt>
                <c:pt idx="1434">
                  <c:v>4.1835980523590187E-2</c:v>
                </c:pt>
                <c:pt idx="1435">
                  <c:v>8.9643731006739558E-2</c:v>
                </c:pt>
                <c:pt idx="1436">
                  <c:v>5.1071170375147162E-2</c:v>
                </c:pt>
                <c:pt idx="1437">
                  <c:v>5.161884657094E-2</c:v>
                </c:pt>
                <c:pt idx="1438">
                  <c:v>3.4132298694043481E-2</c:v>
                </c:pt>
                <c:pt idx="1439">
                  <c:v>0.12134761062879613</c:v>
                </c:pt>
                <c:pt idx="1440">
                  <c:v>6.8139681575763181E-2</c:v>
                </c:pt>
                <c:pt idx="1441">
                  <c:v>4.3900103646009013E-2</c:v>
                </c:pt>
                <c:pt idx="1442">
                  <c:v>6.5175749283498188E-2</c:v>
                </c:pt>
                <c:pt idx="1443">
                  <c:v>5.3488818481950397E-2</c:v>
                </c:pt>
                <c:pt idx="1444">
                  <c:v>7.5754662681432827E-2</c:v>
                </c:pt>
                <c:pt idx="1445">
                  <c:v>6.5175749283498188E-2</c:v>
                </c:pt>
                <c:pt idx="1446">
                  <c:v>3.407650418159705E-2</c:v>
                </c:pt>
                <c:pt idx="1447">
                  <c:v>5.996235111622146E-2</c:v>
                </c:pt>
                <c:pt idx="1448">
                  <c:v>6.5949341910055512E-2</c:v>
                </c:pt>
                <c:pt idx="1449">
                  <c:v>0.11368443401789642</c:v>
                </c:pt>
                <c:pt idx="1450">
                  <c:v>0.21381554803834923</c:v>
                </c:pt>
                <c:pt idx="1451">
                  <c:v>3.6574637869340176E-2</c:v>
                </c:pt>
                <c:pt idx="1452">
                  <c:v>0.18496414860271357</c:v>
                </c:pt>
                <c:pt idx="1453">
                  <c:v>3.5713074753833667E-2</c:v>
                </c:pt>
                <c:pt idx="1454">
                  <c:v>6.7745925210829755E-2</c:v>
                </c:pt>
                <c:pt idx="1455">
                  <c:v>5.0119765543688952E-2</c:v>
                </c:pt>
                <c:pt idx="1456">
                  <c:v>3.2423891260792155E-2</c:v>
                </c:pt>
                <c:pt idx="1457">
                  <c:v>0.1658641010133286</c:v>
                </c:pt>
                <c:pt idx="1458">
                  <c:v>2.5350927030225345E-2</c:v>
                </c:pt>
                <c:pt idx="1459">
                  <c:v>2.9656666002182867E-2</c:v>
                </c:pt>
                <c:pt idx="1460">
                  <c:v>0.16037330485288284</c:v>
                </c:pt>
                <c:pt idx="1461">
                  <c:v>7.869305957106891E-2</c:v>
                </c:pt>
                <c:pt idx="1462">
                  <c:v>0.1483860192976256</c:v>
                </c:pt>
                <c:pt idx="1463">
                  <c:v>7.2627705441553808E-2</c:v>
                </c:pt>
                <c:pt idx="1464">
                  <c:v>1.8348770257623834</c:v>
                </c:pt>
                <c:pt idx="1465">
                  <c:v>5.7545798361810299E-2</c:v>
                </c:pt>
                <c:pt idx="1466">
                  <c:v>6.085342028677658E-2</c:v>
                </c:pt>
                <c:pt idx="1467">
                  <c:v>3.3245063256859102E-2</c:v>
                </c:pt>
                <c:pt idx="1468">
                  <c:v>3.5087788277128648E-2</c:v>
                </c:pt>
                <c:pt idx="1469">
                  <c:v>3.1024852418639292E-2</c:v>
                </c:pt>
                <c:pt idx="1470">
                  <c:v>2.0249505825146921E-2</c:v>
                </c:pt>
                <c:pt idx="1471">
                  <c:v>4.177420721267313E-2</c:v>
                </c:pt>
                <c:pt idx="1472">
                  <c:v>0.25395964269392757</c:v>
                </c:pt>
                <c:pt idx="1473">
                  <c:v>0.10597591438195378</c:v>
                </c:pt>
                <c:pt idx="1474">
                  <c:v>6.7274923682447654E-2</c:v>
                </c:pt>
                <c:pt idx="1475">
                  <c:v>3.3300173174060706E-2</c:v>
                </c:pt>
                <c:pt idx="1476">
                  <c:v>0.11935619152136885</c:v>
                </c:pt>
                <c:pt idx="1477">
                  <c:v>4.2393994107578617E-2</c:v>
                </c:pt>
                <c:pt idx="1478">
                  <c:v>6.0407064187205518E-2</c:v>
                </c:pt>
                <c:pt idx="1479">
                  <c:v>1.9652082374902891E-2</c:v>
                </c:pt>
                <c:pt idx="1480">
                  <c:v>2.4587101295826277E-2</c:v>
                </c:pt>
                <c:pt idx="1481">
                  <c:v>3.8092339887248132E-2</c:v>
                </c:pt>
                <c:pt idx="1482">
                  <c:v>5.6248627292074957E-2</c:v>
                </c:pt>
                <c:pt idx="1483">
                  <c:v>8.4298411335801529E-2</c:v>
                </c:pt>
                <c:pt idx="1484">
                  <c:v>4.6208558811275766E-2</c:v>
                </c:pt>
                <c:pt idx="1485">
                  <c:v>0.42607019609884711</c:v>
                </c:pt>
                <c:pt idx="1486">
                  <c:v>2.4397970449545822E-2</c:v>
                </c:pt>
                <c:pt idx="1487">
                  <c:v>6.4406720625239319E-2</c:v>
                </c:pt>
                <c:pt idx="1488">
                  <c:v>3.7563490060685725E-2</c:v>
                </c:pt>
                <c:pt idx="1489">
                  <c:v>3.0759343562887256E-2</c:v>
                </c:pt>
                <c:pt idx="1490">
                  <c:v>8.0826144254474791E-2</c:v>
                </c:pt>
                <c:pt idx="1491">
                  <c:v>9.5246572588908035E-2</c:v>
                </c:pt>
                <c:pt idx="1492">
                  <c:v>0.13452716444245316</c:v>
                </c:pt>
                <c:pt idx="1493">
                  <c:v>6.0036355862178266E-2</c:v>
                </c:pt>
                <c:pt idx="1494">
                  <c:v>0.10227143259361104</c:v>
                </c:pt>
                <c:pt idx="1495">
                  <c:v>7.4265257266974305E-2</c:v>
                </c:pt>
                <c:pt idx="1496">
                  <c:v>0.10884735785665413</c:v>
                </c:pt>
                <c:pt idx="1497">
                  <c:v>3.9220940787886752E-2</c:v>
                </c:pt>
                <c:pt idx="1498">
                  <c:v>3.4468024202064629E-2</c:v>
                </c:pt>
                <c:pt idx="1499">
                  <c:v>5.5463191167783456E-2</c:v>
                </c:pt>
                <c:pt idx="1500">
                  <c:v>2.6469395921241881E-2</c:v>
                </c:pt>
                <c:pt idx="1501">
                  <c:v>4.233181003951459E-2</c:v>
                </c:pt>
                <c:pt idx="1502">
                  <c:v>1.9821861995598659E-2</c:v>
                </c:pt>
                <c:pt idx="1503">
                  <c:v>5.2861797697291733E-2</c:v>
                </c:pt>
                <c:pt idx="1504">
                  <c:v>5.4966243479625761E-2</c:v>
                </c:pt>
                <c:pt idx="1505">
                  <c:v>0.11226275789298472</c:v>
                </c:pt>
                <c:pt idx="1506">
                  <c:v>3.6459169471393868E-2</c:v>
                </c:pt>
                <c:pt idx="1507">
                  <c:v>1.956746640265293E-2</c:v>
                </c:pt>
                <c:pt idx="1508">
                  <c:v>3.7446469913518028E-2</c:v>
                </c:pt>
                <c:pt idx="1509">
                  <c:v>0.14468518868392097</c:v>
                </c:pt>
                <c:pt idx="1510">
                  <c:v>2.7261700817822247E-2</c:v>
                </c:pt>
                <c:pt idx="1511">
                  <c:v>2.2911212136700141E-2</c:v>
                </c:pt>
                <c:pt idx="1512">
                  <c:v>2.5254809857863735E-2</c:v>
                </c:pt>
                <c:pt idx="1513">
                  <c:v>3.3742695540261367E-2</c:v>
                </c:pt>
                <c:pt idx="1514">
                  <c:v>1.9992371851222206E-2</c:v>
                </c:pt>
                <c:pt idx="1515">
                  <c:v>7.2302385781252879E-2</c:v>
                </c:pt>
                <c:pt idx="1516">
                  <c:v>5.3140017204754607E-2</c:v>
                </c:pt>
                <c:pt idx="1517">
                  <c:v>2.7211839464163605E-2</c:v>
                </c:pt>
                <c:pt idx="1518">
                  <c:v>8.9734211678252893E-2</c:v>
                </c:pt>
                <c:pt idx="1519">
                  <c:v>4.4153677724661056E-2</c:v>
                </c:pt>
                <c:pt idx="1520">
                  <c:v>6.0258643938145701E-2</c:v>
                </c:pt>
                <c:pt idx="1521">
                  <c:v>5.71117649766444E-2</c:v>
                </c:pt>
                <c:pt idx="1522">
                  <c:v>4.6403599996502641E-2</c:v>
                </c:pt>
                <c:pt idx="1523">
                  <c:v>5.1481653683893923E-2</c:v>
                </c:pt>
                <c:pt idx="1524">
                  <c:v>0.11135354694844365</c:v>
                </c:pt>
                <c:pt idx="1525">
                  <c:v>2.97608157587494E-2</c:v>
                </c:pt>
                <c:pt idx="1526">
                  <c:v>0.24445821375169141</c:v>
                </c:pt>
                <c:pt idx="1527">
                  <c:v>2.8217738077103077E-2</c:v>
                </c:pt>
                <c:pt idx="1528">
                  <c:v>5.3209686180827866E-2</c:v>
                </c:pt>
                <c:pt idx="1529">
                  <c:v>9.9679349618447669E-2</c:v>
                </c:pt>
                <c:pt idx="1530">
                  <c:v>0.19953324820446394</c:v>
                </c:pt>
                <c:pt idx="1531">
                  <c:v>2.837019743810687E-2</c:v>
                </c:pt>
                <c:pt idx="1532">
                  <c:v>4.517527638854666E-2</c:v>
                </c:pt>
                <c:pt idx="1533">
                  <c:v>1.990702564404449E-2</c:v>
                </c:pt>
                <c:pt idx="1534">
                  <c:v>8.1084031283168906E-2</c:v>
                </c:pt>
                <c:pt idx="1535">
                  <c:v>0.25395964269392735</c:v>
                </c:pt>
                <c:pt idx="1536">
                  <c:v>2.2275451352750712E-2</c:v>
                </c:pt>
                <c:pt idx="1537">
                  <c:v>6.0258643938145701E-2</c:v>
                </c:pt>
                <c:pt idx="1538">
                  <c:v>0.19684324528946101</c:v>
                </c:pt>
                <c:pt idx="1539">
                  <c:v>0.20716237761185735</c:v>
                </c:pt>
                <c:pt idx="1540">
                  <c:v>4.831017493326497E-2</c:v>
                </c:pt>
                <c:pt idx="1541">
                  <c:v>0.10479895823719512</c:v>
                </c:pt>
                <c:pt idx="1542">
                  <c:v>2.0681713622993422E-2</c:v>
                </c:pt>
                <c:pt idx="1543">
                  <c:v>9.4502098080093883E-2</c:v>
                </c:pt>
                <c:pt idx="1544">
                  <c:v>7.1896763098743752E-2</c:v>
                </c:pt>
                <c:pt idx="1545">
                  <c:v>5.6607469299526467E-2</c:v>
                </c:pt>
                <c:pt idx="1546">
                  <c:v>2.7211839464163574E-2</c:v>
                </c:pt>
                <c:pt idx="1547">
                  <c:v>6.0184502273140199E-2</c:v>
                </c:pt>
                <c:pt idx="1548">
                  <c:v>0.2550265387431741</c:v>
                </c:pt>
                <c:pt idx="1549">
                  <c:v>0.66962289572032008</c:v>
                </c:pt>
                <c:pt idx="1550">
                  <c:v>3.9520679405875954E-2</c:v>
                </c:pt>
                <c:pt idx="1551">
                  <c:v>6.6805565182653487E-2</c:v>
                </c:pt>
                <c:pt idx="1552">
                  <c:v>3.6228780351697E-2</c:v>
                </c:pt>
                <c:pt idx="1553">
                  <c:v>4.177420721267306E-2</c:v>
                </c:pt>
                <c:pt idx="1554">
                  <c:v>7.5921064965587912E-2</c:v>
                </c:pt>
                <c:pt idx="1555">
                  <c:v>2.4209569838193137E-2</c:v>
                </c:pt>
                <c:pt idx="1556">
                  <c:v>3.5941820844942948E-2</c:v>
                </c:pt>
                <c:pt idx="1557">
                  <c:v>8.5442621008020275E-2</c:v>
                </c:pt>
                <c:pt idx="1558">
                  <c:v>6.8139681575763236E-2</c:v>
                </c:pt>
                <c:pt idx="1559">
                  <c:v>7.3772074852663017E-2</c:v>
                </c:pt>
                <c:pt idx="1560">
                  <c:v>6.9486987837255168E-2</c:v>
                </c:pt>
                <c:pt idx="1561">
                  <c:v>5.1824978199131573E-2</c:v>
                </c:pt>
                <c:pt idx="1562">
                  <c:v>8.5707764746308313E-2</c:v>
                </c:pt>
                <c:pt idx="1563">
                  <c:v>5.617699580963343E-2</c:v>
                </c:pt>
                <c:pt idx="1564">
                  <c:v>4.9580121932101109E-2</c:v>
                </c:pt>
                <c:pt idx="1565">
                  <c:v>3.3300173174060643E-2</c:v>
                </c:pt>
                <c:pt idx="1566">
                  <c:v>3.8565532120413137E-2</c:v>
                </c:pt>
                <c:pt idx="1567">
                  <c:v>3.7680692766585352E-2</c:v>
                </c:pt>
                <c:pt idx="1568">
                  <c:v>2.8065689473246131E-2</c:v>
                </c:pt>
                <c:pt idx="1569">
                  <c:v>5.0322884952803675E-2</c:v>
                </c:pt>
                <c:pt idx="1570">
                  <c:v>6.1226638794367905E-2</c:v>
                </c:pt>
                <c:pt idx="1571">
                  <c:v>4.0670092001954615E-2</c:v>
                </c:pt>
                <c:pt idx="1572">
                  <c:v>6.2882355213615806E-2</c:v>
                </c:pt>
                <c:pt idx="1573">
                  <c:v>0.22758145767912721</c:v>
                </c:pt>
                <c:pt idx="1574">
                  <c:v>7.852364506783728E-2</c:v>
                </c:pt>
                <c:pt idx="1575">
                  <c:v>8.3161914770006715E-2</c:v>
                </c:pt>
                <c:pt idx="1576">
                  <c:v>0.11175718430474312</c:v>
                </c:pt>
                <c:pt idx="1577">
                  <c:v>2.3370803744336331E-2</c:v>
                </c:pt>
                <c:pt idx="1578">
                  <c:v>4.3018344970782316E-2</c:v>
                </c:pt>
                <c:pt idx="1579">
                  <c:v>7.7007129681686826E-2</c:v>
                </c:pt>
                <c:pt idx="1580">
                  <c:v>6.9726116956243284E-2</c:v>
                </c:pt>
                <c:pt idx="1581">
                  <c:v>6.610460811156299E-2</c:v>
                </c:pt>
                <c:pt idx="1582">
                  <c:v>5.8418794217903976E-2</c:v>
                </c:pt>
                <c:pt idx="1583">
                  <c:v>3.7329632325082227E-2</c:v>
                </c:pt>
                <c:pt idx="1584">
                  <c:v>5.7618296998228312E-2</c:v>
                </c:pt>
                <c:pt idx="1585">
                  <c:v>2.6814591663481761E-2</c:v>
                </c:pt>
                <c:pt idx="1586">
                  <c:v>4.7978716735602618E-2</c:v>
                </c:pt>
                <c:pt idx="1587">
                  <c:v>7.5754662681433035E-2</c:v>
                </c:pt>
                <c:pt idx="1588">
                  <c:v>2.9397090305218549E-2</c:v>
                </c:pt>
                <c:pt idx="1589">
                  <c:v>5.4824669183013409E-2</c:v>
                </c:pt>
                <c:pt idx="1590">
                  <c:v>0.10411543552500391</c:v>
                </c:pt>
                <c:pt idx="1591">
                  <c:v>5.3698646924463259E-2</c:v>
                </c:pt>
                <c:pt idx="1592">
                  <c:v>6.3871116125595359E-2</c:v>
                </c:pt>
                <c:pt idx="1593">
                  <c:v>3.5598975546376761E-2</c:v>
                </c:pt>
                <c:pt idx="1594">
                  <c:v>6.2428605485401391E-2</c:v>
                </c:pt>
                <c:pt idx="1595">
                  <c:v>2.8370197438106898E-2</c:v>
                </c:pt>
                <c:pt idx="1596">
                  <c:v>3.6459169471393743E-2</c:v>
                </c:pt>
                <c:pt idx="1597">
                  <c:v>2.2095448443066715E-2</c:v>
                </c:pt>
                <c:pt idx="1598">
                  <c:v>3.599912146692779E-2</c:v>
                </c:pt>
                <c:pt idx="1599">
                  <c:v>0.15964818156965294</c:v>
                </c:pt>
                <c:pt idx="1600">
                  <c:v>0.10149993939247054</c:v>
                </c:pt>
                <c:pt idx="1601">
                  <c:v>5.1139470160730865E-2</c:v>
                </c:pt>
                <c:pt idx="1602">
                  <c:v>3.4524138192291789E-2</c:v>
                </c:pt>
                <c:pt idx="1603">
                  <c:v>8.9643731006739794E-2</c:v>
                </c:pt>
                <c:pt idx="1604">
                  <c:v>2.0465039228032968E-2</c:v>
                </c:pt>
                <c:pt idx="1605">
                  <c:v>8.6150583770448319E-2</c:v>
                </c:pt>
                <c:pt idx="1606">
                  <c:v>0.16858212669368186</c:v>
                </c:pt>
                <c:pt idx="1607">
                  <c:v>6.6182309671841022E-2</c:v>
                </c:pt>
                <c:pt idx="1608">
                  <c:v>3.5201065970291649E-2</c:v>
                </c:pt>
                <c:pt idx="1609">
                  <c:v>0.18704896932136514</c:v>
                </c:pt>
                <c:pt idx="1610">
                  <c:v>7.7679310932656426E-2</c:v>
                </c:pt>
                <c:pt idx="1611">
                  <c:v>6.2277720693460201E-2</c:v>
                </c:pt>
                <c:pt idx="1612">
                  <c:v>0.10509258113766447</c:v>
                </c:pt>
                <c:pt idx="1613">
                  <c:v>3.1291502266465931E-2</c:v>
                </c:pt>
                <c:pt idx="1614">
                  <c:v>3.9101364818471866E-2</c:v>
                </c:pt>
                <c:pt idx="1615">
                  <c:v>6.1826161670029273E-2</c:v>
                </c:pt>
                <c:pt idx="1616">
                  <c:v>5.9740610716450045E-2</c:v>
                </c:pt>
                <c:pt idx="1617">
                  <c:v>7.5173692336904116E-2</c:v>
                </c:pt>
                <c:pt idx="1618">
                  <c:v>2.7062529241285486E-2</c:v>
                </c:pt>
                <c:pt idx="1619">
                  <c:v>5.4683277445132981E-2</c:v>
                </c:pt>
                <c:pt idx="1620">
                  <c:v>3.6401503731945166E-2</c:v>
                </c:pt>
                <c:pt idx="1621">
                  <c:v>2.2050561814853153E-2</c:v>
                </c:pt>
                <c:pt idx="1622">
                  <c:v>0.26519579034665558</c:v>
                </c:pt>
                <c:pt idx="1623">
                  <c:v>8.9282264717516269E-2</c:v>
                </c:pt>
                <c:pt idx="1624">
                  <c:v>5.1276206650947162E-2</c:v>
                </c:pt>
                <c:pt idx="1625">
                  <c:v>2.8676348431555063E-2</c:v>
                </c:pt>
                <c:pt idx="1626">
                  <c:v>7.3854157822507496E-2</c:v>
                </c:pt>
                <c:pt idx="1627">
                  <c:v>5.7618296998228423E-2</c:v>
                </c:pt>
                <c:pt idx="1628">
                  <c:v>3.002198884461817E-2</c:v>
                </c:pt>
                <c:pt idx="1629">
                  <c:v>4.8177454735151164E-2</c:v>
                </c:pt>
                <c:pt idx="1630">
                  <c:v>3.5827356520022363E-2</c:v>
                </c:pt>
                <c:pt idx="1631">
                  <c:v>4.784645293431878E-2</c:v>
                </c:pt>
                <c:pt idx="1632">
                  <c:v>4.8044917095769163E-2</c:v>
                </c:pt>
                <c:pt idx="1633">
                  <c:v>0.1169675702529429</c:v>
                </c:pt>
                <c:pt idx="1634">
                  <c:v>4.2456223815325531E-2</c:v>
                </c:pt>
                <c:pt idx="1635">
                  <c:v>0.17082239617257333</c:v>
                </c:pt>
                <c:pt idx="1636">
                  <c:v>3.6806122341428597E-2</c:v>
                </c:pt>
                <c:pt idx="1637">
                  <c:v>6.7903290837754079E-2</c:v>
                </c:pt>
                <c:pt idx="1638">
                  <c:v>2.5592018655581764E-2</c:v>
                </c:pt>
                <c:pt idx="1639">
                  <c:v>4.140452578051277E-2</c:v>
                </c:pt>
                <c:pt idx="1640">
                  <c:v>6.4560161239427039E-2</c:v>
                </c:pt>
                <c:pt idx="1641">
                  <c:v>4.4790807699100189E-2</c:v>
                </c:pt>
                <c:pt idx="1642">
                  <c:v>2.5399054075930714E-2</c:v>
                </c:pt>
                <c:pt idx="1643">
                  <c:v>1.8484071608008659E-2</c:v>
                </c:pt>
                <c:pt idx="1644">
                  <c:v>3.1882148223787092E-2</c:v>
                </c:pt>
                <c:pt idx="1645">
                  <c:v>9.4409244145065338E-2</c:v>
                </c:pt>
                <c:pt idx="1646">
                  <c:v>7.5754662681432952E-2</c:v>
                </c:pt>
                <c:pt idx="1647">
                  <c:v>3.0547757992579354E-2</c:v>
                </c:pt>
                <c:pt idx="1648">
                  <c:v>7.1492281408309141E-2</c:v>
                </c:pt>
                <c:pt idx="1649">
                  <c:v>0.11054846294062826</c:v>
                </c:pt>
                <c:pt idx="1650">
                  <c:v>0.19737978540260578</c:v>
                </c:pt>
                <c:pt idx="1651">
                  <c:v>2.5737221306991295E-2</c:v>
                </c:pt>
                <c:pt idx="1652">
                  <c:v>4.0002634458173633E-2</c:v>
                </c:pt>
                <c:pt idx="1653">
                  <c:v>5.2515050205830534E-2</c:v>
                </c:pt>
                <c:pt idx="1654">
                  <c:v>4.1466025253332255E-2</c:v>
                </c:pt>
                <c:pt idx="1655">
                  <c:v>0.13809655276916707</c:v>
                </c:pt>
                <c:pt idx="1656">
                  <c:v>2.2320566179379147E-2</c:v>
                </c:pt>
                <c:pt idx="1657">
                  <c:v>8.6061928686254466E-2</c:v>
                </c:pt>
                <c:pt idx="1658">
                  <c:v>2.2865503994192966E-2</c:v>
                </c:pt>
                <c:pt idx="1659">
                  <c:v>3.7038337048444815E-2</c:v>
                </c:pt>
                <c:pt idx="1660">
                  <c:v>7.7510991781816127E-2</c:v>
                </c:pt>
                <c:pt idx="1661">
                  <c:v>0.12463213887417339</c:v>
                </c:pt>
                <c:pt idx="1662">
                  <c:v>3.9161129983337963E-2</c:v>
                </c:pt>
                <c:pt idx="1663">
                  <c:v>0.21103061458274258</c:v>
                </c:pt>
                <c:pt idx="1664">
                  <c:v>4.8909674989084731E-2</c:v>
                </c:pt>
                <c:pt idx="1665">
                  <c:v>1.9063604302523431E-2</c:v>
                </c:pt>
                <c:pt idx="1666">
                  <c:v>0.30970760266368247</c:v>
                </c:pt>
                <c:pt idx="1667">
                  <c:v>2.1074602833950358E-2</c:v>
                </c:pt>
                <c:pt idx="1668">
                  <c:v>4.7846452934318946E-2</c:v>
                </c:pt>
                <c:pt idx="1669">
                  <c:v>3.669028882601845E-2</c:v>
                </c:pt>
                <c:pt idx="1670">
                  <c:v>3.4132298694043418E-2</c:v>
                </c:pt>
                <c:pt idx="1671">
                  <c:v>2.1826813269030357E-2</c:v>
                </c:pt>
                <c:pt idx="1672">
                  <c:v>8.9101805411002544E-2</c:v>
                </c:pt>
                <c:pt idx="1673">
                  <c:v>4.6403599996502641E-2</c:v>
                </c:pt>
                <c:pt idx="1674">
                  <c:v>4.140452578051277E-2</c:v>
                </c:pt>
                <c:pt idx="1675">
                  <c:v>0.11155527434722783</c:v>
                </c:pt>
                <c:pt idx="1676">
                  <c:v>4.3900103646009034E-2</c:v>
                </c:pt>
                <c:pt idx="1677">
                  <c:v>4.1097713011661485E-2</c:v>
                </c:pt>
                <c:pt idx="1678">
                  <c:v>9.0914613619077073E-2</c:v>
                </c:pt>
                <c:pt idx="1679">
                  <c:v>2.9760815758749472E-2</c:v>
                </c:pt>
                <c:pt idx="1680">
                  <c:v>3.8684286575534271E-2</c:v>
                </c:pt>
                <c:pt idx="1681">
                  <c:v>5.6463795577496853E-2</c:v>
                </c:pt>
                <c:pt idx="1682">
                  <c:v>4.1897799474190207E-2</c:v>
                </c:pt>
                <c:pt idx="1683">
                  <c:v>6.4483418112491614E-2</c:v>
                </c:pt>
                <c:pt idx="1684">
                  <c:v>6.1077214472282607E-2</c:v>
                </c:pt>
                <c:pt idx="1685">
                  <c:v>2.8727533336020263E-2</c:v>
                </c:pt>
                <c:pt idx="1686">
                  <c:v>5.2515050205830492E-2</c:v>
                </c:pt>
                <c:pt idx="1687">
                  <c:v>3.5999121466927846E-2</c:v>
                </c:pt>
                <c:pt idx="1688">
                  <c:v>5.9298362188347338E-2</c:v>
                </c:pt>
                <c:pt idx="1689">
                  <c:v>7.5173692336904213E-2</c:v>
                </c:pt>
                <c:pt idx="1690">
                  <c:v>5.4612650035717317E-2</c:v>
                </c:pt>
                <c:pt idx="1691">
                  <c:v>8.6239284494325344E-2</c:v>
                </c:pt>
                <c:pt idx="1692">
                  <c:v>3.0918511957289476E-2</c:v>
                </c:pt>
                <c:pt idx="1693">
                  <c:v>4.5690457130055817E-2</c:v>
                </c:pt>
                <c:pt idx="1694">
                  <c:v>3.1184705408286405E-2</c:v>
                </c:pt>
                <c:pt idx="1695">
                  <c:v>7.6588499689527689E-2</c:v>
                </c:pt>
                <c:pt idx="1696">
                  <c:v>3.7038337048444885E-2</c:v>
                </c:pt>
                <c:pt idx="1697">
                  <c:v>0.26132041076538404</c:v>
                </c:pt>
                <c:pt idx="1698">
                  <c:v>0.15928623606375847</c:v>
                </c:pt>
                <c:pt idx="1699">
                  <c:v>5.9519281073825155E-2</c:v>
                </c:pt>
                <c:pt idx="1700">
                  <c:v>2.2865503994192935E-2</c:v>
                </c:pt>
                <c:pt idx="1701">
                  <c:v>7.9287447982394732E-2</c:v>
                </c:pt>
                <c:pt idx="1702">
                  <c:v>5.8784482177803195E-2</c:v>
                </c:pt>
                <c:pt idx="1703">
                  <c:v>2.3417013923356378E-2</c:v>
                </c:pt>
                <c:pt idx="1704">
                  <c:v>2.3975095966869395E-2</c:v>
                </c:pt>
                <c:pt idx="1705">
                  <c:v>3.5827356520022433E-2</c:v>
                </c:pt>
                <c:pt idx="1706">
                  <c:v>9.6932319919558557E-2</c:v>
                </c:pt>
                <c:pt idx="1707">
                  <c:v>4.2705599043143409E-2</c:v>
                </c:pt>
                <c:pt idx="1708">
                  <c:v>2.9552698804348156E-2</c:v>
                </c:pt>
                <c:pt idx="1709">
                  <c:v>0.14618301461989061</c:v>
                </c:pt>
                <c:pt idx="1710">
                  <c:v>3.5598975546376803E-2</c:v>
                </c:pt>
                <c:pt idx="1711">
                  <c:v>6.6493572309783269E-2</c:v>
                </c:pt>
                <c:pt idx="1712">
                  <c:v>5.2445837626587208E-2</c:v>
                </c:pt>
                <c:pt idx="1713">
                  <c:v>9.5900383867477276E-2</c:v>
                </c:pt>
                <c:pt idx="1714">
                  <c:v>3.2915362186991787E-2</c:v>
                </c:pt>
                <c:pt idx="1715">
                  <c:v>2.2365726645690562E-2</c:v>
                </c:pt>
                <c:pt idx="1716">
                  <c:v>5.2722961781658403E-2</c:v>
                </c:pt>
                <c:pt idx="1717">
                  <c:v>3.0653459498367307E-2</c:v>
                </c:pt>
                <c:pt idx="1718">
                  <c:v>5.4471532135934461E-2</c:v>
                </c:pt>
                <c:pt idx="1719">
                  <c:v>8.4825549674252251E-2</c:v>
                </c:pt>
                <c:pt idx="1720">
                  <c:v>3.1559293106367133E-2</c:v>
                </c:pt>
                <c:pt idx="1721">
                  <c:v>5.8491840530518063E-2</c:v>
                </c:pt>
                <c:pt idx="1722">
                  <c:v>8.6328030857885374E-2</c:v>
                </c:pt>
                <c:pt idx="1723">
                  <c:v>7.835441312333713E-2</c:v>
                </c:pt>
                <c:pt idx="1724">
                  <c:v>7.2627705441553614E-2</c:v>
                </c:pt>
                <c:pt idx="1725">
                  <c:v>0.10617271269497526</c:v>
                </c:pt>
                <c:pt idx="1726">
                  <c:v>7.1169517570255345E-2</c:v>
                </c:pt>
                <c:pt idx="1727">
                  <c:v>2.0249505825146941E-2</c:v>
                </c:pt>
                <c:pt idx="1728">
                  <c:v>4.4153677724661139E-2</c:v>
                </c:pt>
                <c:pt idx="1729">
                  <c:v>1.4571856466800031</c:v>
                </c:pt>
                <c:pt idx="1730">
                  <c:v>4.409021574547372E-2</c:v>
                </c:pt>
                <c:pt idx="1731">
                  <c:v>6.1151903813483739E-2</c:v>
                </c:pt>
                <c:pt idx="1732">
                  <c:v>2.8319332011422723E-2</c:v>
                </c:pt>
                <c:pt idx="1733">
                  <c:v>6.9486987837255376E-2</c:v>
                </c:pt>
                <c:pt idx="1734">
                  <c:v>3.3025079984882307E-2</c:v>
                </c:pt>
                <c:pt idx="1735">
                  <c:v>0.11883487224249861</c:v>
                </c:pt>
                <c:pt idx="1736">
                  <c:v>3.3025079984882307E-2</c:v>
                </c:pt>
                <c:pt idx="1737">
                  <c:v>6.8376483070919356E-2</c:v>
                </c:pt>
                <c:pt idx="1738">
                  <c:v>2.5015315621411943E-2</c:v>
                </c:pt>
                <c:pt idx="1739">
                  <c:v>5.5605586978689482E-2</c:v>
                </c:pt>
                <c:pt idx="1740">
                  <c:v>2.6666376792995442E-2</c:v>
                </c:pt>
                <c:pt idx="1741">
                  <c:v>4.479080769910012E-2</c:v>
                </c:pt>
                <c:pt idx="1742">
                  <c:v>0.29361306511775959</c:v>
                </c:pt>
                <c:pt idx="1743">
                  <c:v>5.3140017204754607E-2</c:v>
                </c:pt>
                <c:pt idx="1744">
                  <c:v>2.6913629775554379E-2</c:v>
                </c:pt>
                <c:pt idx="1745">
                  <c:v>7.2953755336782444E-2</c:v>
                </c:pt>
                <c:pt idx="1746">
                  <c:v>2.0725185421034544E-2</c:v>
                </c:pt>
                <c:pt idx="1747">
                  <c:v>5.0322884952803765E-2</c:v>
                </c:pt>
                <c:pt idx="1748">
                  <c:v>1.9864420999980096E-2</c:v>
                </c:pt>
                <c:pt idx="1749">
                  <c:v>3.5827356520022495E-2</c:v>
                </c:pt>
                <c:pt idx="1750">
                  <c:v>6.4483418112491683E-2</c:v>
                </c:pt>
                <c:pt idx="1751">
                  <c:v>3.709650482440624E-2</c:v>
                </c:pt>
                <c:pt idx="1752">
                  <c:v>8.8381793772266806E-2</c:v>
                </c:pt>
                <c:pt idx="1753">
                  <c:v>5.3908886124123222E-2</c:v>
                </c:pt>
                <c:pt idx="1754">
                  <c:v>4.7319223316502262E-2</c:v>
                </c:pt>
                <c:pt idx="1755">
                  <c:v>5.0458526090628342E-2</c:v>
                </c:pt>
                <c:pt idx="1756">
                  <c:v>0.1031428538806418</c:v>
                </c:pt>
                <c:pt idx="1757">
                  <c:v>2.4162583784562371E-2</c:v>
                </c:pt>
                <c:pt idx="1758">
                  <c:v>2.0986974642623554E-2</c:v>
                </c:pt>
                <c:pt idx="1759">
                  <c:v>9.0550591507606318E-2</c:v>
                </c:pt>
                <c:pt idx="1760">
                  <c:v>2.6273145284416089E-2</c:v>
                </c:pt>
                <c:pt idx="1761">
                  <c:v>7.2139999789200188E-2</c:v>
                </c:pt>
                <c:pt idx="1762">
                  <c:v>2.3695233430819196E-2</c:v>
                </c:pt>
                <c:pt idx="1763">
                  <c:v>0.13552633120215293</c:v>
                </c:pt>
                <c:pt idx="1764">
                  <c:v>0.31749017268526469</c:v>
                </c:pt>
                <c:pt idx="1765">
                  <c:v>3.0653459498367355E-2</c:v>
                </c:pt>
                <c:pt idx="1766">
                  <c:v>4.904339926022408E-2</c:v>
                </c:pt>
                <c:pt idx="1767">
                  <c:v>2.9917382691221843E-2</c:v>
                </c:pt>
                <c:pt idx="1768">
                  <c:v>3.2260889133019305E-2</c:v>
                </c:pt>
                <c:pt idx="1769">
                  <c:v>0.17547383292328389</c:v>
                </c:pt>
                <c:pt idx="1770">
                  <c:v>4.7253524992848669E-2</c:v>
                </c:pt>
                <c:pt idx="1771">
                  <c:v>3.452413819229188E-2</c:v>
                </c:pt>
                <c:pt idx="1772">
                  <c:v>0.11195927682099088</c:v>
                </c:pt>
                <c:pt idx="1773">
                  <c:v>5.7473345365075042E-2</c:v>
                </c:pt>
                <c:pt idx="1774">
                  <c:v>5.9593011981683833E-2</c:v>
                </c:pt>
                <c:pt idx="1775">
                  <c:v>2.076870285875854E-2</c:v>
                </c:pt>
                <c:pt idx="1776">
                  <c:v>5.4330596794883869E-2</c:v>
                </c:pt>
                <c:pt idx="1777">
                  <c:v>2.5015315621411897E-2</c:v>
                </c:pt>
                <c:pt idx="1778">
                  <c:v>1.8116238583009363E-2</c:v>
                </c:pt>
                <c:pt idx="1779">
                  <c:v>8.1514755791318227E-2</c:v>
                </c:pt>
                <c:pt idx="1780">
                  <c:v>5.1824978199131622E-2</c:v>
                </c:pt>
                <c:pt idx="1781">
                  <c:v>7.3772074852663086E-2</c:v>
                </c:pt>
                <c:pt idx="1782">
                  <c:v>2.7914051626535909E-2</c:v>
                </c:pt>
                <c:pt idx="1783">
                  <c:v>5.175622201671793E-2</c:v>
                </c:pt>
                <c:pt idx="1784">
                  <c:v>7.7595128537395017E-2</c:v>
                </c:pt>
                <c:pt idx="1785">
                  <c:v>6.7431741633176584E-2</c:v>
                </c:pt>
                <c:pt idx="1786">
                  <c:v>2.6617063115532483E-2</c:v>
                </c:pt>
                <c:pt idx="1787">
                  <c:v>0.27572246912741688</c:v>
                </c:pt>
                <c:pt idx="1788">
                  <c:v>7.410068057013855E-2</c:v>
                </c:pt>
                <c:pt idx="1789">
                  <c:v>3.435593314065883E-2</c:v>
                </c:pt>
                <c:pt idx="1790">
                  <c:v>7.567152999887998E-2</c:v>
                </c:pt>
                <c:pt idx="1791">
                  <c:v>6.8534578932771484E-2</c:v>
                </c:pt>
                <c:pt idx="1792">
                  <c:v>3.7271281990388663E-2</c:v>
                </c:pt>
                <c:pt idx="1793">
                  <c:v>3.6056467728595665E-2</c:v>
                </c:pt>
                <c:pt idx="1794">
                  <c:v>2.6518572679655756E-2</c:v>
                </c:pt>
                <c:pt idx="1795">
                  <c:v>2.3463269742059457E-2</c:v>
                </c:pt>
                <c:pt idx="1796">
                  <c:v>3.5314526222186726E-2</c:v>
                </c:pt>
                <c:pt idx="1797">
                  <c:v>9.1553409441944886E-2</c:v>
                </c:pt>
                <c:pt idx="1798">
                  <c:v>2.9760815758749472E-2</c:v>
                </c:pt>
                <c:pt idx="1799">
                  <c:v>1.7471441141829167E-2</c:v>
                </c:pt>
                <c:pt idx="1800">
                  <c:v>7.0365802752929446E-2</c:v>
                </c:pt>
                <c:pt idx="1801">
                  <c:v>4.2705599043143277E-2</c:v>
                </c:pt>
                <c:pt idx="1802">
                  <c:v>8.6505660504054088E-2</c:v>
                </c:pt>
                <c:pt idx="1803">
                  <c:v>3.2587304145711912E-2</c:v>
                </c:pt>
                <c:pt idx="1804">
                  <c:v>3.5144404303868691E-2</c:v>
                </c:pt>
                <c:pt idx="1805">
                  <c:v>4.0426741212290694E-2</c:v>
                </c:pt>
                <c:pt idx="1806">
                  <c:v>8.3423498613022076E-2</c:v>
                </c:pt>
                <c:pt idx="1807">
                  <c:v>4.6991188095063807E-2</c:v>
                </c:pt>
                <c:pt idx="1808">
                  <c:v>3.8922343161972191E-2</c:v>
                </c:pt>
                <c:pt idx="1809">
                  <c:v>5.2238473726955122E-2</c:v>
                </c:pt>
                <c:pt idx="1810">
                  <c:v>3.8151329177503294E-2</c:v>
                </c:pt>
                <c:pt idx="1811">
                  <c:v>3.3300173174060643E-2</c:v>
                </c:pt>
                <c:pt idx="1812">
                  <c:v>1.9949675927791836E-2</c:v>
                </c:pt>
                <c:pt idx="1813">
                  <c:v>6.410038707305904E-2</c:v>
                </c:pt>
                <c:pt idx="1814">
                  <c:v>3.3410529927512922E-2</c:v>
                </c:pt>
                <c:pt idx="1815">
                  <c:v>2.8523067556257591E-2</c:v>
                </c:pt>
                <c:pt idx="1816">
                  <c:v>3.0389548031519643E-2</c:v>
                </c:pt>
                <c:pt idx="1817">
                  <c:v>2.1162413584009152E-2</c:v>
                </c:pt>
                <c:pt idx="1818">
                  <c:v>0.14583667788557514</c:v>
                </c:pt>
                <c:pt idx="1819">
                  <c:v>3.0918511957289473E-2</c:v>
                </c:pt>
                <c:pt idx="1820">
                  <c:v>9.6274994385399396E-2</c:v>
                </c:pt>
                <c:pt idx="1821">
                  <c:v>4.128166375392342E-2</c:v>
                </c:pt>
                <c:pt idx="1822">
                  <c:v>4.1343071947376631E-2</c:v>
                </c:pt>
                <c:pt idx="1823">
                  <c:v>2.7062529241285514E-2</c:v>
                </c:pt>
                <c:pt idx="1824">
                  <c:v>0.12969556504316873</c:v>
                </c:pt>
                <c:pt idx="1825">
                  <c:v>2.0812265936165589E-2</c:v>
                </c:pt>
                <c:pt idx="1826">
                  <c:v>3.7974498225786676E-2</c:v>
                </c:pt>
                <c:pt idx="1827">
                  <c:v>2.2410932751684955E-2</c:v>
                </c:pt>
                <c:pt idx="1828">
                  <c:v>0.13287010165255758</c:v>
                </c:pt>
                <c:pt idx="1829">
                  <c:v>2.7863596956998561E-2</c:v>
                </c:pt>
                <c:pt idx="1830">
                  <c:v>3.3687220505595757E-2</c:v>
                </c:pt>
                <c:pt idx="1831">
                  <c:v>3.4355933140658886E-2</c:v>
                </c:pt>
                <c:pt idx="1832">
                  <c:v>4.6078759552873071E-2</c:v>
                </c:pt>
                <c:pt idx="1833">
                  <c:v>3.3798216214609877E-2</c:v>
                </c:pt>
                <c:pt idx="1834">
                  <c:v>8.8381793772266931E-2</c:v>
                </c:pt>
                <c:pt idx="1835">
                  <c:v>4.8111163095618588E-2</c:v>
                </c:pt>
                <c:pt idx="1836">
                  <c:v>0.22285001456414744</c:v>
                </c:pt>
                <c:pt idx="1837">
                  <c:v>4.2145531673420659E-2</c:v>
                </c:pt>
                <c:pt idx="1838">
                  <c:v>0.60218752573234458</c:v>
                </c:pt>
                <c:pt idx="1839">
                  <c:v>2.5206819731207447E-2</c:v>
                </c:pt>
                <c:pt idx="1840">
                  <c:v>3.4468024202064573E-2</c:v>
                </c:pt>
                <c:pt idx="1841">
                  <c:v>5.1481653683894082E-2</c:v>
                </c:pt>
                <c:pt idx="1842">
                  <c:v>4.3081031075359454E-2</c:v>
                </c:pt>
                <c:pt idx="1843">
                  <c:v>5.9593011981683992E-2</c:v>
                </c:pt>
                <c:pt idx="1844">
                  <c:v>1.9188953691835622E-2</c:v>
                </c:pt>
                <c:pt idx="1845">
                  <c:v>0.15119231212486789</c:v>
                </c:pt>
                <c:pt idx="1846">
                  <c:v>2.0249505825146959E-2</c:v>
                </c:pt>
                <c:pt idx="1847">
                  <c:v>8.1514755791318436E-2</c:v>
                </c:pt>
                <c:pt idx="1848">
                  <c:v>8.6861467472587717E-2</c:v>
                </c:pt>
                <c:pt idx="1849">
                  <c:v>3.1291502266466112E-2</c:v>
                </c:pt>
                <c:pt idx="1850">
                  <c:v>3.0918511957289615E-2</c:v>
                </c:pt>
                <c:pt idx="1851">
                  <c:v>2.406874859634996E-2</c:v>
                </c:pt>
                <c:pt idx="1852">
                  <c:v>0.10275509913402073</c:v>
                </c:pt>
                <c:pt idx="1853">
                  <c:v>0.79328195091362097</c:v>
                </c:pt>
                <c:pt idx="1854">
                  <c:v>6.137624567518541E-2</c:v>
                </c:pt>
                <c:pt idx="1855">
                  <c:v>4.0366017614082234E-2</c:v>
                </c:pt>
                <c:pt idx="1856">
                  <c:v>3.2915362186991801E-2</c:v>
                </c:pt>
                <c:pt idx="1857">
                  <c:v>0.11573091740284257</c:v>
                </c:pt>
                <c:pt idx="1858">
                  <c:v>3.6286309172096839E-2</c:v>
                </c:pt>
                <c:pt idx="1859">
                  <c:v>0.26070299713399397</c:v>
                </c:pt>
                <c:pt idx="1860">
                  <c:v>8.0140453657342334E-2</c:v>
                </c:pt>
                <c:pt idx="1861">
                  <c:v>2.9917382691221715E-2</c:v>
                </c:pt>
                <c:pt idx="1862">
                  <c:v>9.09146136190771E-2</c:v>
                </c:pt>
                <c:pt idx="1863">
                  <c:v>2.4162583784562437E-2</c:v>
                </c:pt>
                <c:pt idx="1864">
                  <c:v>0.34815857917980869</c:v>
                </c:pt>
                <c:pt idx="1865">
                  <c:v>3.2532787544389083E-2</c:v>
                </c:pt>
                <c:pt idx="1866">
                  <c:v>2.1737633328482081E-2</c:v>
                </c:pt>
                <c:pt idx="1867">
                  <c:v>1.9272748149791859E-2</c:v>
                </c:pt>
                <c:pt idx="1868">
                  <c:v>0.14148529923063574</c:v>
                </c:pt>
                <c:pt idx="1869">
                  <c:v>0.10411543552500357</c:v>
                </c:pt>
                <c:pt idx="1870">
                  <c:v>4.7384967279838888E-2</c:v>
                </c:pt>
                <c:pt idx="1871">
                  <c:v>2.5592018655581788E-2</c:v>
                </c:pt>
                <c:pt idx="1872">
                  <c:v>6.2127018460251461E-2</c:v>
                </c:pt>
                <c:pt idx="1873">
                  <c:v>0.10499466119782501</c:v>
                </c:pt>
                <c:pt idx="1874">
                  <c:v>8.5177888026878812E-2</c:v>
                </c:pt>
                <c:pt idx="1875">
                  <c:v>3.4692754001071649E-2</c:v>
                </c:pt>
                <c:pt idx="1876">
                  <c:v>5.3908886124123277E-2</c:v>
                </c:pt>
                <c:pt idx="1877">
                  <c:v>3.5031217890071568E-2</c:v>
                </c:pt>
                <c:pt idx="1878">
                  <c:v>4.8509597528058057E-2</c:v>
                </c:pt>
                <c:pt idx="1879">
                  <c:v>5.7545798361810313E-2</c:v>
                </c:pt>
                <c:pt idx="1880">
                  <c:v>7.5754662681433049E-2</c:v>
                </c:pt>
                <c:pt idx="1881">
                  <c:v>4.0123579618077922E-2</c:v>
                </c:pt>
                <c:pt idx="1882">
                  <c:v>8.1170084905432635E-2</c:v>
                </c:pt>
                <c:pt idx="1883">
                  <c:v>0.13608302123533458</c:v>
                </c:pt>
                <c:pt idx="1884">
                  <c:v>5.6967452299053027E-2</c:v>
                </c:pt>
                <c:pt idx="1885">
                  <c:v>8.3161914770006923E-2</c:v>
                </c:pt>
                <c:pt idx="1886">
                  <c:v>0.2067500458959505</c:v>
                </c:pt>
                <c:pt idx="1887">
                  <c:v>3.4468024202064504E-2</c:v>
                </c:pt>
                <c:pt idx="1888">
                  <c:v>9.3575612515544276E-2</c:v>
                </c:pt>
                <c:pt idx="1889">
                  <c:v>2.6175293804101104E-2</c:v>
                </c:pt>
                <c:pt idx="1890">
                  <c:v>0.46128064102399186</c:v>
                </c:pt>
                <c:pt idx="1891">
                  <c:v>0.13111388665138202</c:v>
                </c:pt>
                <c:pt idx="1892">
                  <c:v>2.837019743810688E-2</c:v>
                </c:pt>
                <c:pt idx="1893">
                  <c:v>3.5884565862641313E-2</c:v>
                </c:pt>
                <c:pt idx="1894">
                  <c:v>2.3140437444481011E-2</c:v>
                </c:pt>
                <c:pt idx="1895">
                  <c:v>3.9640894330852459E-2</c:v>
                </c:pt>
                <c:pt idx="1896">
                  <c:v>0.10558286543210627</c:v>
                </c:pt>
                <c:pt idx="1897">
                  <c:v>0.13787209680825793</c:v>
                </c:pt>
                <c:pt idx="1898">
                  <c:v>2.8778763880168423E-2</c:v>
                </c:pt>
                <c:pt idx="1899">
                  <c:v>0.20102053137366283</c:v>
                </c:pt>
                <c:pt idx="1900">
                  <c:v>5.0798427629642443E-2</c:v>
                </c:pt>
                <c:pt idx="1901">
                  <c:v>9.9393394184719652E-2</c:v>
                </c:pt>
                <c:pt idx="1902">
                  <c:v>0.24371189083571551</c:v>
                </c:pt>
                <c:pt idx="1903">
                  <c:v>0.11914752689077217</c:v>
                </c:pt>
                <c:pt idx="1904">
                  <c:v>1.24455364972061</c:v>
                </c:pt>
                <c:pt idx="1905">
                  <c:v>4.8909674989084752E-2</c:v>
                </c:pt>
                <c:pt idx="1906">
                  <c:v>6.4867590143998968E-2</c:v>
                </c:pt>
                <c:pt idx="1907">
                  <c:v>1.7953943870322737E-2</c:v>
                </c:pt>
                <c:pt idx="1908">
                  <c:v>4.6078759552872953E-2</c:v>
                </c:pt>
                <c:pt idx="1909">
                  <c:v>2.4492444593320076E-2</c:v>
                </c:pt>
                <c:pt idx="1910">
                  <c:v>1.9992371851222192E-2</c:v>
                </c:pt>
                <c:pt idx="1911">
                  <c:v>2.6224196724417035E-2</c:v>
                </c:pt>
                <c:pt idx="1912">
                  <c:v>0.50301833649027927</c:v>
                </c:pt>
                <c:pt idx="1913">
                  <c:v>0.10460343783529676</c:v>
                </c:pt>
                <c:pt idx="1914">
                  <c:v>5.4401041645567631E-2</c:v>
                </c:pt>
                <c:pt idx="1915">
                  <c:v>6.8613695323221813E-2</c:v>
                </c:pt>
                <c:pt idx="1916">
                  <c:v>4.0244707336714085E-2</c:v>
                </c:pt>
                <c:pt idx="1917">
                  <c:v>0.16821018609721439</c:v>
                </c:pt>
                <c:pt idx="1918">
                  <c:v>2.5931463797765838E-2</c:v>
                </c:pt>
                <c:pt idx="1919">
                  <c:v>3.5598975546376699E-2</c:v>
                </c:pt>
                <c:pt idx="1920">
                  <c:v>2.7712506786484174E-2</c:v>
                </c:pt>
                <c:pt idx="1921">
                  <c:v>3.19901317137243E-2</c:v>
                </c:pt>
                <c:pt idx="1922">
                  <c:v>0.10044390558777475</c:v>
                </c:pt>
                <c:pt idx="1923">
                  <c:v>3.2641866386717781E-2</c:v>
                </c:pt>
                <c:pt idx="1924">
                  <c:v>2.1382739153608311E-2</c:v>
                </c:pt>
                <c:pt idx="1925">
                  <c:v>7.5256551181359238E-2</c:v>
                </c:pt>
                <c:pt idx="1926">
                  <c:v>3.3134980341504729E-2</c:v>
                </c:pt>
                <c:pt idx="1927">
                  <c:v>0.16365669210618516</c:v>
                </c:pt>
                <c:pt idx="1928">
                  <c:v>2.8268512224421352E-2</c:v>
                </c:pt>
                <c:pt idx="1929">
                  <c:v>2.8065689473246128E-2</c:v>
                </c:pt>
                <c:pt idx="1930">
                  <c:v>8.7664703073242367E-2</c:v>
                </c:pt>
                <c:pt idx="1931">
                  <c:v>4.9917056891721011E-2</c:v>
                </c:pt>
                <c:pt idx="1932">
                  <c:v>6.1826161670029162E-2</c:v>
                </c:pt>
                <c:pt idx="1933">
                  <c:v>3.4076504181597085E-2</c:v>
                </c:pt>
                <c:pt idx="1934">
                  <c:v>7.5090879132132068E-2</c:v>
                </c:pt>
                <c:pt idx="1935">
                  <c:v>5.1207815585997463E-2</c:v>
                </c:pt>
                <c:pt idx="1936">
                  <c:v>0.20360248233920408</c:v>
                </c:pt>
                <c:pt idx="1937">
                  <c:v>5.8638070074794657E-2</c:v>
                </c:pt>
                <c:pt idx="1938">
                  <c:v>5.2031520584469845E-2</c:v>
                </c:pt>
                <c:pt idx="1939">
                  <c:v>5.6033869763799614E-2</c:v>
                </c:pt>
                <c:pt idx="1940">
                  <c:v>3.4244024637985232E-2</c:v>
                </c:pt>
                <c:pt idx="1941">
                  <c:v>6.6961835457186231E-2</c:v>
                </c:pt>
                <c:pt idx="1942">
                  <c:v>2.0986974642623456E-2</c:v>
                </c:pt>
                <c:pt idx="1943">
                  <c:v>2.5931463797765838E-2</c:v>
                </c:pt>
                <c:pt idx="1944">
                  <c:v>3.2587304145711912E-2</c:v>
                </c:pt>
                <c:pt idx="1945">
                  <c:v>9.891771458883189E-2</c:v>
                </c:pt>
                <c:pt idx="1946">
                  <c:v>0.10217483620457825</c:v>
                </c:pt>
                <c:pt idx="1947">
                  <c:v>4.7648399530015297E-2</c:v>
                </c:pt>
                <c:pt idx="1948">
                  <c:v>0.13630601672638884</c:v>
                </c:pt>
                <c:pt idx="1949">
                  <c:v>0.10392055407866797</c:v>
                </c:pt>
                <c:pt idx="1950">
                  <c:v>3.6922138415570752E-2</c:v>
                </c:pt>
                <c:pt idx="1951">
                  <c:v>6.4406720625239194E-2</c:v>
                </c:pt>
                <c:pt idx="1952">
                  <c:v>2.0378688947829602E-2</c:v>
                </c:pt>
                <c:pt idx="1953">
                  <c:v>1.881413779533981E-2</c:v>
                </c:pt>
                <c:pt idx="1954">
                  <c:v>4.666429386569998E-2</c:v>
                </c:pt>
                <c:pt idx="1955">
                  <c:v>8.3598116040114273E-2</c:v>
                </c:pt>
                <c:pt idx="1956">
                  <c:v>3.0706378710785867E-2</c:v>
                </c:pt>
                <c:pt idx="1957">
                  <c:v>4.0123579618077984E-2</c:v>
                </c:pt>
                <c:pt idx="1958">
                  <c:v>0.15760258815852529</c:v>
                </c:pt>
                <c:pt idx="1959">
                  <c:v>5.4966243479626045E-2</c:v>
                </c:pt>
                <c:pt idx="1960">
                  <c:v>5.6607469299526668E-2</c:v>
                </c:pt>
                <c:pt idx="1961">
                  <c:v>5.8054247250079516E-2</c:v>
                </c:pt>
                <c:pt idx="1962">
                  <c:v>4.3521111718520293E-2</c:v>
                </c:pt>
                <c:pt idx="1963">
                  <c:v>7.3362344598685417E-2</c:v>
                </c:pt>
                <c:pt idx="1964">
                  <c:v>3.0865410186139166E-2</c:v>
                </c:pt>
                <c:pt idx="1965">
                  <c:v>3.3909394482355804E-2</c:v>
                </c:pt>
                <c:pt idx="1966">
                  <c:v>4.9984580802694127E-2</c:v>
                </c:pt>
                <c:pt idx="1967">
                  <c:v>6.2806616159706091E-2</c:v>
                </c:pt>
                <c:pt idx="1968">
                  <c:v>1.7671685250915992E-2</c:v>
                </c:pt>
                <c:pt idx="1969">
                  <c:v>0.10034817635271848</c:v>
                </c:pt>
                <c:pt idx="1970">
                  <c:v>3.964089433085255E-2</c:v>
                </c:pt>
                <c:pt idx="1971">
                  <c:v>3.821036410744158E-2</c:v>
                </c:pt>
                <c:pt idx="1972">
                  <c:v>5.9224813839220639E-2</c:v>
                </c:pt>
                <c:pt idx="1973">
                  <c:v>2.3975095966869288E-2</c:v>
                </c:pt>
                <c:pt idx="1974">
                  <c:v>0.10431049953007224</c:v>
                </c:pt>
                <c:pt idx="1975">
                  <c:v>2.4729428647207927E-2</c:v>
                </c:pt>
                <c:pt idx="1976">
                  <c:v>2.5543709051144416E-2</c:v>
                </c:pt>
                <c:pt idx="1977">
                  <c:v>4.3018344970782427E-2</c:v>
                </c:pt>
                <c:pt idx="1978">
                  <c:v>5.783606674558045E-2</c:v>
                </c:pt>
                <c:pt idx="1979">
                  <c:v>0.12166355133424454</c:v>
                </c:pt>
                <c:pt idx="1980">
                  <c:v>2.2911212136700158E-2</c:v>
                </c:pt>
                <c:pt idx="1981">
                  <c:v>3.4749050550030698E-2</c:v>
                </c:pt>
                <c:pt idx="1982">
                  <c:v>3.9220940787886752E-2</c:v>
                </c:pt>
                <c:pt idx="1983">
                  <c:v>8.9192012244417945E-2</c:v>
                </c:pt>
                <c:pt idx="1984">
                  <c:v>8.0482933838444654E-2</c:v>
                </c:pt>
                <c:pt idx="1985">
                  <c:v>4.1158984286065792E-2</c:v>
                </c:pt>
                <c:pt idx="1986">
                  <c:v>1.8566314316743576E-2</c:v>
                </c:pt>
                <c:pt idx="1987">
                  <c:v>2.7461602629286576E-2</c:v>
                </c:pt>
                <c:pt idx="1988">
                  <c:v>2.5882834715547712E-2</c:v>
                </c:pt>
                <c:pt idx="1989">
                  <c:v>4.1589161118019462E-2</c:v>
                </c:pt>
                <c:pt idx="1990">
                  <c:v>5.1139470160730685E-2</c:v>
                </c:pt>
                <c:pt idx="1991">
                  <c:v>4.9110329855318283E-2</c:v>
                </c:pt>
                <c:pt idx="1992">
                  <c:v>4.0975307381901749E-2</c:v>
                </c:pt>
                <c:pt idx="1993">
                  <c:v>4.7253524992848697E-2</c:v>
                </c:pt>
                <c:pt idx="1994">
                  <c:v>4.6991188095063877E-2</c:v>
                </c:pt>
                <c:pt idx="1995">
                  <c:v>5.0730356042473439E-2</c:v>
                </c:pt>
                <c:pt idx="1996">
                  <c:v>2.2140380710963189E-2</c:v>
                </c:pt>
                <c:pt idx="1997">
                  <c:v>0.14537553452871824</c:v>
                </c:pt>
                <c:pt idx="1998">
                  <c:v>8.1773738172403895E-2</c:v>
                </c:pt>
                <c:pt idx="1999">
                  <c:v>8.0654447767093781E-2</c:v>
                </c:pt>
                <c:pt idx="2000">
                  <c:v>5.5890926276697644E-2</c:v>
                </c:pt>
                <c:pt idx="2001">
                  <c:v>5.4189844012564936E-2</c:v>
                </c:pt>
                <c:pt idx="2002">
                  <c:v>6.4867590143998774E-2</c:v>
                </c:pt>
                <c:pt idx="2003">
                  <c:v>2.5399054075930644E-2</c:v>
                </c:pt>
                <c:pt idx="2004">
                  <c:v>4.7648399530015206E-2</c:v>
                </c:pt>
                <c:pt idx="2005">
                  <c:v>3.1238081017534759E-2</c:v>
                </c:pt>
                <c:pt idx="2006">
                  <c:v>4.2456223815325544E-2</c:v>
                </c:pt>
                <c:pt idx="2007">
                  <c:v>2.8727533336020183E-2</c:v>
                </c:pt>
                <c:pt idx="2008">
                  <c:v>5.6320304414199218E-2</c:v>
                </c:pt>
                <c:pt idx="2009">
                  <c:v>9.0550591507606651E-2</c:v>
                </c:pt>
                <c:pt idx="2010">
                  <c:v>3.5144404303868726E-2</c:v>
                </c:pt>
                <c:pt idx="2011">
                  <c:v>3.4411955851520203E-2</c:v>
                </c:pt>
                <c:pt idx="2012">
                  <c:v>3.9761291814560833E-2</c:v>
                </c:pt>
                <c:pt idx="2013">
                  <c:v>4.0184120657554522E-2</c:v>
                </c:pt>
                <c:pt idx="2014">
                  <c:v>2.8217738077103077E-2</c:v>
                </c:pt>
                <c:pt idx="2015">
                  <c:v>3.2587304145711954E-2</c:v>
                </c:pt>
                <c:pt idx="2016">
                  <c:v>4.085308431087406E-2</c:v>
                </c:pt>
                <c:pt idx="2017">
                  <c:v>3.9340699316033401E-2</c:v>
                </c:pt>
                <c:pt idx="2018">
                  <c:v>5.1481653683893749E-2</c:v>
                </c:pt>
                <c:pt idx="2019">
                  <c:v>6.0853420286776531E-2</c:v>
                </c:pt>
                <c:pt idx="2020">
                  <c:v>2.1737633328482137E-2</c:v>
                </c:pt>
                <c:pt idx="2021">
                  <c:v>2.0292521226358211E-2</c:v>
                </c:pt>
                <c:pt idx="2022">
                  <c:v>2.2728653404769206E-2</c:v>
                </c:pt>
                <c:pt idx="2023">
                  <c:v>4.0914173026546319E-2</c:v>
                </c:pt>
                <c:pt idx="2024">
                  <c:v>5.517894722216711E-2</c:v>
                </c:pt>
                <c:pt idx="2025">
                  <c:v>2.7461602629286656E-2</c:v>
                </c:pt>
                <c:pt idx="2026">
                  <c:v>2.1960925477475135E-2</c:v>
                </c:pt>
                <c:pt idx="2027">
                  <c:v>5.3768681018000412E-2</c:v>
                </c:pt>
                <c:pt idx="2028">
                  <c:v>1.7511398684280564E-2</c:v>
                </c:pt>
                <c:pt idx="2029">
                  <c:v>0.25670760800631848</c:v>
                </c:pt>
                <c:pt idx="2030">
                  <c:v>3.5656002330263586E-2</c:v>
                </c:pt>
                <c:pt idx="2031">
                  <c:v>2.8370197438106873E-2</c:v>
                </c:pt>
                <c:pt idx="2032">
                  <c:v>4.0184120657554383E-2</c:v>
                </c:pt>
                <c:pt idx="2033">
                  <c:v>0.11758836122087371</c:v>
                </c:pt>
                <c:pt idx="2034">
                  <c:v>0.15295959474916723</c:v>
                </c:pt>
                <c:pt idx="2035">
                  <c:v>1.6681874626227829E-2</c:v>
                </c:pt>
                <c:pt idx="2036">
                  <c:v>9.5153353536415686E-2</c:v>
                </c:pt>
                <c:pt idx="2037">
                  <c:v>2.6126436523468067E-2</c:v>
                </c:pt>
                <c:pt idx="2038">
                  <c:v>0.23192589910225375</c:v>
                </c:pt>
                <c:pt idx="2039">
                  <c:v>3.8624886528132271E-2</c:v>
                </c:pt>
                <c:pt idx="2040">
                  <c:v>0.15964818156965335</c:v>
                </c:pt>
                <c:pt idx="2041">
                  <c:v>7.1896763098743571E-2</c:v>
                </c:pt>
                <c:pt idx="2042">
                  <c:v>6.2051735803171297E-2</c:v>
                </c:pt>
                <c:pt idx="2043">
                  <c:v>1.6448564566820131E-2</c:v>
                </c:pt>
                <c:pt idx="2044">
                  <c:v>1.6642875517119134E-2</c:v>
                </c:pt>
                <c:pt idx="2045">
                  <c:v>6.6883677500078398E-2</c:v>
                </c:pt>
                <c:pt idx="2046">
                  <c:v>2.1916175768310536E-2</c:v>
                </c:pt>
                <c:pt idx="2047">
                  <c:v>5.6248627292074908E-2</c:v>
                </c:pt>
                <c:pt idx="2048">
                  <c:v>8.8651455839170737E-2</c:v>
                </c:pt>
                <c:pt idx="2049">
                  <c:v>1.9440884741900304E-2</c:v>
                </c:pt>
                <c:pt idx="2050">
                  <c:v>0.11236400952968192</c:v>
                </c:pt>
                <c:pt idx="2051">
                  <c:v>3.2098297762393341E-2</c:v>
                </c:pt>
                <c:pt idx="2052">
                  <c:v>5.7473345365075229E-2</c:v>
                </c:pt>
                <c:pt idx="2053">
                  <c:v>2.2683127820993947E-2</c:v>
                </c:pt>
                <c:pt idx="2054">
                  <c:v>0.11297247778320742</c:v>
                </c:pt>
                <c:pt idx="2055">
                  <c:v>3.8446960224023996E-2</c:v>
                </c:pt>
                <c:pt idx="2056">
                  <c:v>0.19630743541124288</c:v>
                </c:pt>
                <c:pt idx="2057">
                  <c:v>6.8772065023171972E-2</c:v>
                </c:pt>
                <c:pt idx="2058">
                  <c:v>3.188214822378721E-2</c:v>
                </c:pt>
                <c:pt idx="2059">
                  <c:v>0.10130752248901545</c:v>
                </c:pt>
                <c:pt idx="2060">
                  <c:v>2.8217738077103077E-2</c:v>
                </c:pt>
                <c:pt idx="2061">
                  <c:v>7.9117394523601101E-2</c:v>
                </c:pt>
                <c:pt idx="2062">
                  <c:v>0.23425972993125921</c:v>
                </c:pt>
                <c:pt idx="2063">
                  <c:v>3.7974498225786739E-2</c:v>
                </c:pt>
                <c:pt idx="2064">
                  <c:v>8.606192868625448E-2</c:v>
                </c:pt>
                <c:pt idx="2065">
                  <c:v>3.2098297762393341E-2</c:v>
                </c:pt>
                <c:pt idx="2066">
                  <c:v>4.4535408033128665E-2</c:v>
                </c:pt>
                <c:pt idx="2067">
                  <c:v>3.3300173174060796E-2</c:v>
                </c:pt>
                <c:pt idx="2068">
                  <c:v>2.4634498106603838E-2</c:v>
                </c:pt>
                <c:pt idx="2069">
                  <c:v>3.5656002330263843E-2</c:v>
                </c:pt>
                <c:pt idx="2070">
                  <c:v>0.87239087927602432</c:v>
                </c:pt>
                <c:pt idx="2071">
                  <c:v>7.734285518970796E-2</c:v>
                </c:pt>
                <c:pt idx="2072">
                  <c:v>3.7329632325082171E-2</c:v>
                </c:pt>
                <c:pt idx="2073">
                  <c:v>3.4411955851520273</c:v>
                </c:pt>
                <c:pt idx="2074">
                  <c:v>5.7690841274329455E-2</c:v>
                </c:pt>
                <c:pt idx="2075">
                  <c:v>7.4760082709873249E-2</c:v>
                </c:pt>
                <c:pt idx="2076">
                  <c:v>2.3695233430819113E-2</c:v>
                </c:pt>
                <c:pt idx="2077">
                  <c:v>0.14826966092586108</c:v>
                </c:pt>
                <c:pt idx="2078">
                  <c:v>0.88883467449597686</c:v>
                </c:pt>
                <c:pt idx="2079">
                  <c:v>0.12092699531042753</c:v>
                </c:pt>
                <c:pt idx="2080">
                  <c:v>0.3462003857615939</c:v>
                </c:pt>
                <c:pt idx="2081">
                  <c:v>8.1084031283168934E-2</c:v>
                </c:pt>
                <c:pt idx="2082">
                  <c:v>1.9021912452118775E-2</c:v>
                </c:pt>
                <c:pt idx="2083">
                  <c:v>4.3458106136162702E-2</c:v>
                </c:pt>
                <c:pt idx="2084">
                  <c:v>2.173763332848214E-2</c:v>
                </c:pt>
                <c:pt idx="2085">
                  <c:v>2.5931463797765869E-2</c:v>
                </c:pt>
                <c:pt idx="2086">
                  <c:v>5.2169443706443962E-2</c:v>
                </c:pt>
                <c:pt idx="2087">
                  <c:v>1.7832702052479086E-2</c:v>
                </c:pt>
                <c:pt idx="2088">
                  <c:v>9.5246572588907966E-2</c:v>
                </c:pt>
                <c:pt idx="2089">
                  <c:v>1.8690020677468375E-2</c:v>
                </c:pt>
                <c:pt idx="2090">
                  <c:v>5.0934707723028841E-2</c:v>
                </c:pt>
                <c:pt idx="2091">
                  <c:v>3.1291502266466029E-2</c:v>
                </c:pt>
                <c:pt idx="2092">
                  <c:v>1.6995510527685203E-2</c:v>
                </c:pt>
                <c:pt idx="2093">
                  <c:v>7.3690037522501417E-2</c:v>
                </c:pt>
                <c:pt idx="2094">
                  <c:v>3.486178056699818E-2</c:v>
                </c:pt>
                <c:pt idx="2095">
                  <c:v>5.3768681018000412E-2</c:v>
                </c:pt>
                <c:pt idx="2096">
                  <c:v>3.8033396236675891E-2</c:v>
                </c:pt>
                <c:pt idx="2097">
                  <c:v>2.6518572679655791E-2</c:v>
                </c:pt>
                <c:pt idx="2098">
                  <c:v>0.2209997589961866</c:v>
                </c:pt>
                <c:pt idx="2099">
                  <c:v>0.13013115017755578</c:v>
                </c:pt>
                <c:pt idx="2100">
                  <c:v>3.4692754001071503E-2</c:v>
                </c:pt>
                <c:pt idx="2101">
                  <c:v>3.0074360380840815E-2</c:v>
                </c:pt>
                <c:pt idx="2102">
                  <c:v>2.9397090305218535E-2</c:v>
                </c:pt>
                <c:pt idx="2103">
                  <c:v>0.10285196936115139</c:v>
                </c:pt>
                <c:pt idx="2104">
                  <c:v>5.3279400796583928E-2</c:v>
                </c:pt>
                <c:pt idx="2105">
                  <c:v>3.0706378710785898E-2</c:v>
                </c:pt>
                <c:pt idx="2106">
                  <c:v>7.1653937165434306E-2</c:v>
                </c:pt>
                <c:pt idx="2107">
                  <c:v>3.3909394482355838E-2</c:v>
                </c:pt>
                <c:pt idx="2108">
                  <c:v>5.2584308424756948E-2</c:v>
                </c:pt>
                <c:pt idx="2109">
                  <c:v>6.2730922745479145E-2</c:v>
                </c:pt>
                <c:pt idx="2110">
                  <c:v>5.660746929952673E-2</c:v>
                </c:pt>
                <c:pt idx="2111">
                  <c:v>2.2050561814853212E-2</c:v>
                </c:pt>
                <c:pt idx="2112">
                  <c:v>1.6838327459492677E-2</c:v>
                </c:pt>
                <c:pt idx="2113">
                  <c:v>4.8976514304812944E-2</c:v>
                </c:pt>
                <c:pt idx="2114">
                  <c:v>2.6420264802510997E-2</c:v>
                </c:pt>
                <c:pt idx="2115">
                  <c:v>0.13133277457096704</c:v>
                </c:pt>
                <c:pt idx="2116">
                  <c:v>2.007790061713188E-2</c:v>
                </c:pt>
                <c:pt idx="2117">
                  <c:v>4.1097713011661527E-2</c:v>
                </c:pt>
                <c:pt idx="2118">
                  <c:v>4.6078759552873001E-2</c:v>
                </c:pt>
                <c:pt idx="2119">
                  <c:v>2.7361560444188429E-2</c:v>
                </c:pt>
                <c:pt idx="2120">
                  <c:v>3.346577676376368E-2</c:v>
                </c:pt>
                <c:pt idx="2121">
                  <c:v>5.0052150353350255E-2</c:v>
                </c:pt>
                <c:pt idx="2122">
                  <c:v>3.049497569920977E-2</c:v>
                </c:pt>
                <c:pt idx="2123">
                  <c:v>6.594934191005565E-2</c:v>
                </c:pt>
                <c:pt idx="2124">
                  <c:v>4.7648399530015262E-2</c:v>
                </c:pt>
                <c:pt idx="2125">
                  <c:v>2.3417013923356367E-2</c:v>
                </c:pt>
                <c:pt idx="2126">
                  <c:v>3.2915362186991773E-2</c:v>
                </c:pt>
                <c:pt idx="2127">
                  <c:v>1.629393732087454E-2</c:v>
                </c:pt>
                <c:pt idx="2128">
                  <c:v>0.35209153322116277</c:v>
                </c:pt>
                <c:pt idx="2129">
                  <c:v>2.2911212136700183E-2</c:v>
                </c:pt>
                <c:pt idx="2130">
                  <c:v>4.6794914638396648E-2</c:v>
                </c:pt>
                <c:pt idx="2131">
                  <c:v>4.991705689172115E-2</c:v>
                </c:pt>
                <c:pt idx="2132">
                  <c:v>7.852364506783728E-2</c:v>
                </c:pt>
                <c:pt idx="2133">
                  <c:v>3.9701070252865171E-2</c:v>
                </c:pt>
                <c:pt idx="2134">
                  <c:v>4.844307769011072E-2</c:v>
                </c:pt>
                <c:pt idx="2135">
                  <c:v>2.6175293804101146E-2</c:v>
                </c:pt>
                <c:pt idx="2136">
                  <c:v>3.0812354054671788E-2</c:v>
                </c:pt>
                <c:pt idx="2137">
                  <c:v>3.5371324807658831E-2</c:v>
                </c:pt>
                <c:pt idx="2138">
                  <c:v>8.1860156912131651E-2</c:v>
                </c:pt>
                <c:pt idx="2139">
                  <c:v>3.2915362186991773E-2</c:v>
                </c:pt>
                <c:pt idx="2140">
                  <c:v>3.4411955851520258E-2</c:v>
                </c:pt>
                <c:pt idx="2141">
                  <c:v>6.3794783755806508E-2</c:v>
                </c:pt>
                <c:pt idx="2142">
                  <c:v>2.5399054075930662E-2</c:v>
                </c:pt>
                <c:pt idx="2143">
                  <c:v>1.787307035207731E-2</c:v>
                </c:pt>
                <c:pt idx="2144">
                  <c:v>5.6033869763799558E-2</c:v>
                </c:pt>
                <c:pt idx="2145">
                  <c:v>1.664287551711904E-2</c:v>
                </c:pt>
                <c:pt idx="2146">
                  <c:v>3.4411955851520258E-2</c:v>
                </c:pt>
                <c:pt idx="2147">
                  <c:v>0.22628613501655229</c:v>
                </c:pt>
                <c:pt idx="2148">
                  <c:v>5.7328576290653792E-2</c:v>
                </c:pt>
                <c:pt idx="2149">
                  <c:v>5.3418966947145256E-2</c:v>
                </c:pt>
                <c:pt idx="2150">
                  <c:v>3.1936117148914256E-2</c:v>
                </c:pt>
                <c:pt idx="2151">
                  <c:v>3.7856839123057304E-2</c:v>
                </c:pt>
                <c:pt idx="2152">
                  <c:v>1.8402011458005723E-2</c:v>
                </c:pt>
                <c:pt idx="2153">
                  <c:v>7.5173692336904116E-2</c:v>
                </c:pt>
                <c:pt idx="2154">
                  <c:v>4.1097713011661569E-2</c:v>
                </c:pt>
                <c:pt idx="2155">
                  <c:v>4.0731043798578129E-2</c:v>
                </c:pt>
                <c:pt idx="2156">
                  <c:v>0.20442125825191418</c:v>
                </c:pt>
                <c:pt idx="2157">
                  <c:v>3.5087788277128655E-2</c:v>
                </c:pt>
                <c:pt idx="2158">
                  <c:v>1.5720588803403938E-2</c:v>
                </c:pt>
                <c:pt idx="2159">
                  <c:v>4.2145531673420625E-2</c:v>
                </c:pt>
                <c:pt idx="2160">
                  <c:v>0.33195101495897938</c:v>
                </c:pt>
                <c:pt idx="2161">
                  <c:v>5.6607469299526779E-2</c:v>
                </c:pt>
                <c:pt idx="2162">
                  <c:v>5.3418966947145256E-2</c:v>
                </c:pt>
                <c:pt idx="2163">
                  <c:v>2.7062529241285493E-2</c:v>
                </c:pt>
                <c:pt idx="2164">
                  <c:v>4.8976514304812993E-2</c:v>
                </c:pt>
                <c:pt idx="2165">
                  <c:v>0.10082727892483</c:v>
                </c:pt>
                <c:pt idx="2166">
                  <c:v>0.35821318389963669</c:v>
                </c:pt>
                <c:pt idx="2167">
                  <c:v>1.1162561879060897</c:v>
                </c:pt>
                <c:pt idx="2168">
                  <c:v>1.9821861995598735E-2</c:v>
                </c:pt>
                <c:pt idx="2169">
                  <c:v>6.6649477466852527E-2</c:v>
                </c:pt>
                <c:pt idx="2170">
                  <c:v>1.8443018713165719E-2</c:v>
                </c:pt>
                <c:pt idx="2171">
                  <c:v>2.9293579504213695E-2</c:v>
                </c:pt>
                <c:pt idx="2172">
                  <c:v>5.0052150353350131E-2</c:v>
                </c:pt>
                <c:pt idx="2173">
                  <c:v>4.9849578620431191E-2</c:v>
                </c:pt>
                <c:pt idx="2174">
                  <c:v>0.10577929862766414</c:v>
                </c:pt>
                <c:pt idx="2175">
                  <c:v>6.2277720693460444E-2</c:v>
                </c:pt>
                <c:pt idx="2176">
                  <c:v>3.3631791110613277E-2</c:v>
                </c:pt>
                <c:pt idx="2177">
                  <c:v>4.3143762819619055E-2</c:v>
                </c:pt>
                <c:pt idx="2178">
                  <c:v>2.8116326701515461E-2</c:v>
                </c:pt>
                <c:pt idx="2179">
                  <c:v>2.0249505825146921E-2</c:v>
                </c:pt>
                <c:pt idx="2180">
                  <c:v>0.22313535386215619</c:v>
                </c:pt>
                <c:pt idx="2181">
                  <c:v>2.9293579504213695E-2</c:v>
                </c:pt>
                <c:pt idx="2182">
                  <c:v>3.6806122341428764E-2</c:v>
                </c:pt>
                <c:pt idx="2183">
                  <c:v>0.12806862444404168</c:v>
                </c:pt>
                <c:pt idx="2184">
                  <c:v>3.2152449246252317E-2</c:v>
                </c:pt>
                <c:pt idx="2185">
                  <c:v>2.2005720826322735E-2</c:v>
                </c:pt>
                <c:pt idx="2186">
                  <c:v>4.8776133276677111E-2</c:v>
                </c:pt>
                <c:pt idx="2187">
                  <c:v>1.8238438834195562E-2</c:v>
                </c:pt>
                <c:pt idx="2188">
                  <c:v>0.70366827363812179</c:v>
                </c:pt>
                <c:pt idx="2189">
                  <c:v>3.5257773276397689E-2</c:v>
                </c:pt>
                <c:pt idx="2190">
                  <c:v>5.0458526090628335E-2</c:v>
                </c:pt>
                <c:pt idx="2191">
                  <c:v>0.16635664447207832</c:v>
                </c:pt>
                <c:pt idx="2192">
                  <c:v>3.645916947139384E-2</c:v>
                </c:pt>
                <c:pt idx="2193">
                  <c:v>0.18263269103722365</c:v>
                </c:pt>
                <c:pt idx="2194">
                  <c:v>3.8565532120413179E-2</c:v>
                </c:pt>
                <c:pt idx="2195">
                  <c:v>3.5884565862641299E-2</c:v>
                </c:pt>
                <c:pt idx="2196">
                  <c:v>0.31800108611641453</c:v>
                </c:pt>
                <c:pt idx="2197">
                  <c:v>1.8897110739002489E-2</c:v>
                </c:pt>
                <c:pt idx="2198">
                  <c:v>1.9483032989134837E-2</c:v>
                </c:pt>
                <c:pt idx="2199">
                  <c:v>4.283056049514989E-2</c:v>
                </c:pt>
                <c:pt idx="2200">
                  <c:v>2.5302845624203037E-2</c:v>
                </c:pt>
                <c:pt idx="2201">
                  <c:v>2.1030765918445479E-2</c:v>
                </c:pt>
                <c:pt idx="2202">
                  <c:v>3.2423891260792127E-2</c:v>
                </c:pt>
                <c:pt idx="2203">
                  <c:v>8.5354331041290032E-2</c:v>
                </c:pt>
                <c:pt idx="2204">
                  <c:v>8.2292935206015438E-2</c:v>
                </c:pt>
                <c:pt idx="2205">
                  <c:v>0.10934631369086294</c:v>
                </c:pt>
                <c:pt idx="2206">
                  <c:v>0.52664579499186759</c:v>
                </c:pt>
                <c:pt idx="2207">
                  <c:v>1.8197659777450532E-2</c:v>
                </c:pt>
                <c:pt idx="2208">
                  <c:v>2.2320566179379067E-2</c:v>
                </c:pt>
                <c:pt idx="2209">
                  <c:v>2.1338582760322505E-2</c:v>
                </c:pt>
                <c:pt idx="2210">
                  <c:v>3.5541994402172747E-2</c:v>
                </c:pt>
                <c:pt idx="2211">
                  <c:v>3.5428169032813976E-2</c:v>
                </c:pt>
                <c:pt idx="2212">
                  <c:v>2.7511692181360126E-2</c:v>
                </c:pt>
                <c:pt idx="2213">
                  <c:v>4.5561388106580634E-2</c:v>
                </c:pt>
                <c:pt idx="2214">
                  <c:v>3.2970198266095659E-2</c:v>
                </c:pt>
                <c:pt idx="2215">
                  <c:v>3.1452039851357784E-2</c:v>
                </c:pt>
                <c:pt idx="2216">
                  <c:v>8.0140453657342112E-2</c:v>
                </c:pt>
                <c:pt idx="2217">
                  <c:v>4.3647259802284635E-2</c:v>
                </c:pt>
                <c:pt idx="2218">
                  <c:v>2.5015315621411804E-2</c:v>
                </c:pt>
                <c:pt idx="2219">
                  <c:v>3.8981971407789293E-2</c:v>
                </c:pt>
                <c:pt idx="2220">
                  <c:v>4.5690457130055886E-2</c:v>
                </c:pt>
                <c:pt idx="2221">
                  <c:v>2.8523067556257546E-2</c:v>
                </c:pt>
                <c:pt idx="2222">
                  <c:v>2.5350927030225331E-2</c:v>
                </c:pt>
                <c:pt idx="2223">
                  <c:v>0.12495232407013906</c:v>
                </c:pt>
                <c:pt idx="2224">
                  <c:v>9.5526503584482683E-2</c:v>
                </c:pt>
                <c:pt idx="2225">
                  <c:v>4.0975307381901728E-2</c:v>
                </c:pt>
                <c:pt idx="2226">
                  <c:v>8.0912060957689921E-2</c:v>
                </c:pt>
                <c:pt idx="2227">
                  <c:v>4.9580121932101158E-2</c:v>
                </c:pt>
                <c:pt idx="2228">
                  <c:v>6.1600998294034065E-2</c:v>
                </c:pt>
                <c:pt idx="2229">
                  <c:v>1.1105179105646685</c:v>
                </c:pt>
                <c:pt idx="2230">
                  <c:v>3.7212977295378216E-2</c:v>
                </c:pt>
                <c:pt idx="2231">
                  <c:v>5.2931284114633007E-2</c:v>
                </c:pt>
                <c:pt idx="2232">
                  <c:v>9.5526503584482683E-2</c:v>
                </c:pt>
                <c:pt idx="2233">
                  <c:v>0.1264519527735857</c:v>
                </c:pt>
                <c:pt idx="2234">
                  <c:v>0.22902504085187059</c:v>
                </c:pt>
                <c:pt idx="2235">
                  <c:v>0.11337903607921791</c:v>
                </c:pt>
                <c:pt idx="2236">
                  <c:v>3.9580764048522801E-2</c:v>
                </c:pt>
                <c:pt idx="2237">
                  <c:v>1.910534179261119E-2</c:v>
                </c:pt>
                <c:pt idx="2238">
                  <c:v>6.1376245675185452E-2</c:v>
                </c:pt>
                <c:pt idx="2239">
                  <c:v>6.0704452361520847E-2</c:v>
                </c:pt>
                <c:pt idx="2240">
                  <c:v>1.7153423830805533E-2</c:v>
                </c:pt>
                <c:pt idx="2241">
                  <c:v>7.5173692336904324E-2</c:v>
                </c:pt>
                <c:pt idx="2242">
                  <c:v>2.0768702858758616E-2</c:v>
                </c:pt>
                <c:pt idx="2243">
                  <c:v>5.53209779156092E-2</c:v>
                </c:pt>
                <c:pt idx="2244">
                  <c:v>3.0759343562887228E-2</c:v>
                </c:pt>
                <c:pt idx="2245">
                  <c:v>4.2643186776664344E-2</c:v>
                </c:pt>
                <c:pt idx="2246">
                  <c:v>7.8777835282209607E-2</c:v>
                </c:pt>
                <c:pt idx="2247">
                  <c:v>0.66468742040256446</c:v>
                </c:pt>
                <c:pt idx="2248">
                  <c:v>6.0481342771259841E-2</c:v>
                </c:pt>
                <c:pt idx="2249">
                  <c:v>4.9580121932101158E-2</c:v>
                </c:pt>
                <c:pt idx="2250">
                  <c:v>1.617844610308675E-2</c:v>
                </c:pt>
                <c:pt idx="2251">
                  <c:v>5.3488818481950119E-2</c:v>
                </c:pt>
                <c:pt idx="2252">
                  <c:v>2.3186419425086147E-2</c:v>
                </c:pt>
                <c:pt idx="2253">
                  <c:v>2.187147169882895E-2</c:v>
                </c:pt>
                <c:pt idx="2254">
                  <c:v>8.1514755791318519E-2</c:v>
                </c:pt>
                <c:pt idx="2255">
                  <c:v>1.8648739584210428E-2</c:v>
                </c:pt>
                <c:pt idx="2256">
                  <c:v>4.3332231890496196E-2</c:v>
                </c:pt>
                <c:pt idx="2257">
                  <c:v>0.29344937839474144</c:v>
                </c:pt>
                <c:pt idx="2258">
                  <c:v>4.4599189490097127E-2</c:v>
                </c:pt>
                <c:pt idx="2259">
                  <c:v>0.12208544456373678</c:v>
                </c:pt>
                <c:pt idx="2260">
                  <c:v>8.8831458748854383E-2</c:v>
                </c:pt>
                <c:pt idx="2261">
                  <c:v>5.1962627483007569E-2</c:v>
                </c:pt>
                <c:pt idx="2262">
                  <c:v>1.902191245211881E-2</c:v>
                </c:pt>
                <c:pt idx="2263">
                  <c:v>0.17069754881977411</c:v>
                </c:pt>
                <c:pt idx="2264">
                  <c:v>4.3521111718520265E-2</c:v>
                </c:pt>
                <c:pt idx="2265">
                  <c:v>4.5046937599999178E-2</c:v>
                </c:pt>
                <c:pt idx="2266">
                  <c:v>9.3298556819997297E-2</c:v>
                </c:pt>
                <c:pt idx="2267">
                  <c:v>7.5422405789318775E-2</c:v>
                </c:pt>
                <c:pt idx="2268">
                  <c:v>0.10053968046251412</c:v>
                </c:pt>
                <c:pt idx="2269">
                  <c:v>1.7431529239060817E-2</c:v>
                </c:pt>
                <c:pt idx="2270">
                  <c:v>4.0063084218284258E-2</c:v>
                </c:pt>
                <c:pt idx="2271">
                  <c:v>4.320654020356187E-2</c:v>
                </c:pt>
                <c:pt idx="2272">
                  <c:v>2.3094501103558866E-2</c:v>
                </c:pt>
                <c:pt idx="2273">
                  <c:v>2.0378688947829588E-2</c:v>
                </c:pt>
                <c:pt idx="2274">
                  <c:v>7.5008111567042679E-2</c:v>
                </c:pt>
                <c:pt idx="2275">
                  <c:v>1.7431529239060817E-2</c:v>
                </c:pt>
                <c:pt idx="2276">
                  <c:v>6.2730922745479034E-2</c:v>
                </c:pt>
                <c:pt idx="2277">
                  <c:v>2.2501481882722666E-2</c:v>
                </c:pt>
                <c:pt idx="2278">
                  <c:v>2.944891416524531E-2</c:v>
                </c:pt>
                <c:pt idx="2279">
                  <c:v>6.7510219068065258E-2</c:v>
                </c:pt>
                <c:pt idx="2280">
                  <c:v>3.0021988844618215E-2</c:v>
                </c:pt>
                <c:pt idx="2281">
                  <c:v>5.8345793544972983E-2</c:v>
                </c:pt>
                <c:pt idx="2282">
                  <c:v>0.21859183214185893</c:v>
                </c:pt>
                <c:pt idx="2283">
                  <c:v>4.5884402962891084E-2</c:v>
                </c:pt>
                <c:pt idx="2284">
                  <c:v>7.2383647236803697E-2</c:v>
                </c:pt>
                <c:pt idx="2285">
                  <c:v>5.0458526090628231E-2</c:v>
                </c:pt>
                <c:pt idx="2286">
                  <c:v>5.1893780021227902E-2</c:v>
                </c:pt>
                <c:pt idx="2287">
                  <c:v>4.2207578822435747E-2</c:v>
                </c:pt>
                <c:pt idx="2288">
                  <c:v>2.6814591663481758E-2</c:v>
                </c:pt>
                <c:pt idx="2289">
                  <c:v>7.2790639109802255E-2</c:v>
                </c:pt>
                <c:pt idx="2290">
                  <c:v>3.5598975546376782E-2</c:v>
                </c:pt>
                <c:pt idx="2291">
                  <c:v>0.17082239617257361</c:v>
                </c:pt>
                <c:pt idx="2292">
                  <c:v>2.7012850446358736E-2</c:v>
                </c:pt>
                <c:pt idx="2293">
                  <c:v>6.1676007113016178E-2</c:v>
                </c:pt>
                <c:pt idx="2294">
                  <c:v>1.9230828100972243E-2</c:v>
                </c:pt>
                <c:pt idx="2295">
                  <c:v>3.2751127787778375E-2</c:v>
                </c:pt>
                <c:pt idx="2296">
                  <c:v>3.7154718240050788E-2</c:v>
                </c:pt>
                <c:pt idx="2297">
                  <c:v>0.11946059229619208</c:v>
                </c:pt>
                <c:pt idx="2298">
                  <c:v>3.0865410186139131E-2</c:v>
                </c:pt>
                <c:pt idx="2299">
                  <c:v>2.2501481882722666E-2</c:v>
                </c:pt>
                <c:pt idx="2300">
                  <c:v>6.1151903813483927E-2</c:v>
                </c:pt>
                <c:pt idx="2301">
                  <c:v>3.6286309172096916E-2</c:v>
                </c:pt>
                <c:pt idx="2302">
                  <c:v>6.7982042110740923E-2</c:v>
                </c:pt>
                <c:pt idx="2303">
                  <c:v>2.3788338384103949E-2</c:v>
                </c:pt>
                <c:pt idx="2304">
                  <c:v>3.9640894330852501E-2</c:v>
                </c:pt>
                <c:pt idx="2305">
                  <c:v>0.54099365623035911</c:v>
                </c:pt>
                <c:pt idx="2306">
                  <c:v>0.12271965359846505</c:v>
                </c:pt>
                <c:pt idx="2307">
                  <c:v>2.0378688947829654E-2</c:v>
                </c:pt>
                <c:pt idx="2308">
                  <c:v>0.20647538628375997</c:v>
                </c:pt>
                <c:pt idx="2309">
                  <c:v>5.6248627292074999E-2</c:v>
                </c:pt>
                <c:pt idx="2310">
                  <c:v>4.5884402962891084E-2</c:v>
                </c:pt>
                <c:pt idx="2311">
                  <c:v>5.8857756688831836E-2</c:v>
                </c:pt>
                <c:pt idx="2312">
                  <c:v>6.9646361610231008E-2</c:v>
                </c:pt>
                <c:pt idx="2313">
                  <c:v>4.8576163005688434E-2</c:v>
                </c:pt>
                <c:pt idx="2314">
                  <c:v>1.969445882055236E-2</c:v>
                </c:pt>
                <c:pt idx="2315">
                  <c:v>0.10044390558777498</c:v>
                </c:pt>
                <c:pt idx="2316">
                  <c:v>3.0231748827606812E-2</c:v>
                </c:pt>
                <c:pt idx="2317">
                  <c:v>4.5949142853201924E-2</c:v>
                </c:pt>
                <c:pt idx="2318">
                  <c:v>0.17032328059947377</c:v>
                </c:pt>
                <c:pt idx="2319">
                  <c:v>2.5254809857863755E-2</c:v>
                </c:pt>
                <c:pt idx="2320">
                  <c:v>4.2705599043143368E-2</c:v>
                </c:pt>
                <c:pt idx="2321">
                  <c:v>3.4636503091795223E-2</c:v>
                </c:pt>
                <c:pt idx="2322">
                  <c:v>2.2501481882722656E-2</c:v>
                </c:pt>
                <c:pt idx="2323">
                  <c:v>3.5941820844943143E-2</c:v>
                </c:pt>
                <c:pt idx="2324">
                  <c:v>3.6286309172096902E-2</c:v>
                </c:pt>
                <c:pt idx="2325">
                  <c:v>0.2075751200849115</c:v>
                </c:pt>
                <c:pt idx="2326">
                  <c:v>4.8642774123001595E-2</c:v>
                </c:pt>
                <c:pt idx="2327">
                  <c:v>0.14838601929762565</c:v>
                </c:pt>
                <c:pt idx="2328">
                  <c:v>2.5063123189336279E-2</c:v>
                </c:pt>
                <c:pt idx="2329">
                  <c:v>3.1505643659021067E-2</c:v>
                </c:pt>
                <c:pt idx="2330">
                  <c:v>2.756182737311668E-2</c:v>
                </c:pt>
                <c:pt idx="2331">
                  <c:v>2.8116326701515457E-2</c:v>
                </c:pt>
                <c:pt idx="2332">
                  <c:v>4.3647259802284517E-2</c:v>
                </c:pt>
                <c:pt idx="2333">
                  <c:v>3.1666728920108626E-2</c:v>
                </c:pt>
                <c:pt idx="2334">
                  <c:v>5.9077854060016304E-2</c:v>
                </c:pt>
                <c:pt idx="2335">
                  <c:v>0.20798827331511274</c:v>
                </c:pt>
                <c:pt idx="2336">
                  <c:v>7.3362344598685278E-2</c:v>
                </c:pt>
                <c:pt idx="2337">
                  <c:v>3.5485058897651862E-2</c:v>
                </c:pt>
                <c:pt idx="2338">
                  <c:v>2.3602311036266272E-2</c:v>
                </c:pt>
                <c:pt idx="2339">
                  <c:v>2.5254809857863755E-2</c:v>
                </c:pt>
                <c:pt idx="2340">
                  <c:v>0.21353623317849491</c:v>
                </c:pt>
                <c:pt idx="2341">
                  <c:v>3.5371324807658804E-2</c:v>
                </c:pt>
                <c:pt idx="2342">
                  <c:v>2.627314528441611E-2</c:v>
                </c:pt>
                <c:pt idx="2343">
                  <c:v>2.2095448443066788E-2</c:v>
                </c:pt>
                <c:pt idx="2344">
                  <c:v>4.7056703859985477E-2</c:v>
                </c:pt>
                <c:pt idx="2345">
                  <c:v>5.8638070074794768E-2</c:v>
                </c:pt>
                <c:pt idx="2346">
                  <c:v>2.2819841491368759E-2</c:v>
                </c:pt>
                <c:pt idx="2347">
                  <c:v>0.24520567765974152</c:v>
                </c:pt>
                <c:pt idx="2348">
                  <c:v>6.0704452361520882E-2</c:v>
                </c:pt>
                <c:pt idx="2349">
                  <c:v>1.6255394608595701E-2</c:v>
                </c:pt>
                <c:pt idx="2350">
                  <c:v>8.2292935206015799E-2</c:v>
                </c:pt>
                <c:pt idx="2351">
                  <c:v>2.0855874653255627E-2</c:v>
                </c:pt>
                <c:pt idx="2352">
                  <c:v>1.5009088965544565E-2</c:v>
                </c:pt>
                <c:pt idx="2353">
                  <c:v>2.2956965918890414E-2</c:v>
                </c:pt>
                <c:pt idx="2354">
                  <c:v>7.0462007553482282</c:v>
                </c:pt>
                <c:pt idx="2355">
                  <c:v>8.955329597490945E-2</c:v>
                </c:pt>
                <c:pt idx="2356">
                  <c:v>1.9483032989134924E-2</c:v>
                </c:pt>
                <c:pt idx="2357">
                  <c:v>2.3509571200445386E-2</c:v>
                </c:pt>
                <c:pt idx="2358">
                  <c:v>1.7193016255793069E-2</c:v>
                </c:pt>
                <c:pt idx="2359">
                  <c:v>0.30551845026190455</c:v>
                </c:pt>
                <c:pt idx="2360">
                  <c:v>0.18018775039999652</c:v>
                </c:pt>
                <c:pt idx="2361">
                  <c:v>3.0074360380840829E-2</c:v>
                </c:pt>
                <c:pt idx="2362">
                  <c:v>2.1604205715282054E-2</c:v>
                </c:pt>
                <c:pt idx="2363">
                  <c:v>1.6877554767016367E-2</c:v>
                </c:pt>
                <c:pt idx="2364">
                  <c:v>4.45354080331287E-2</c:v>
                </c:pt>
                <c:pt idx="2365">
                  <c:v>9.1462015976771963E-2</c:v>
                </c:pt>
                <c:pt idx="2366">
                  <c:v>1.6995510527685217E-2</c:v>
                </c:pt>
                <c:pt idx="2367">
                  <c:v>3.1612988193396432E-2</c:v>
                </c:pt>
                <c:pt idx="2368">
                  <c:v>0.24896011208110932</c:v>
                </c:pt>
                <c:pt idx="2369">
                  <c:v>0.1003481763527183</c:v>
                </c:pt>
                <c:pt idx="2370">
                  <c:v>3.5201065970291774E-2</c:v>
                </c:pt>
                <c:pt idx="2371">
                  <c:v>5.9666788529225703E-2</c:v>
                </c:pt>
                <c:pt idx="2372">
                  <c:v>6.1376245675185279E-2</c:v>
                </c:pt>
                <c:pt idx="2373">
                  <c:v>0.47930541768230478</c:v>
                </c:pt>
                <c:pt idx="2374">
                  <c:v>2.4587101295826364E-2</c:v>
                </c:pt>
                <c:pt idx="2375">
                  <c:v>6.5098641039098959E-2</c:v>
                </c:pt>
                <c:pt idx="2376">
                  <c:v>2.4967553693170403E-2</c:v>
                </c:pt>
                <c:pt idx="2377">
                  <c:v>5.0866544856494139E-2</c:v>
                </c:pt>
                <c:pt idx="2378">
                  <c:v>3.0706378710785812E-2</c:v>
                </c:pt>
                <c:pt idx="2379">
                  <c:v>2.676514106696997E-2</c:v>
                </c:pt>
                <c:pt idx="2380">
                  <c:v>4.4790807699100231E-2</c:v>
                </c:pt>
                <c:pt idx="2381">
                  <c:v>5.9276292891442681</c:v>
                </c:pt>
                <c:pt idx="2382">
                  <c:v>9.376054451099021E-2</c:v>
                </c:pt>
                <c:pt idx="2383">
                  <c:v>2.2592213572492401E-2</c:v>
                </c:pt>
                <c:pt idx="2384">
                  <c:v>4.1897799474190436E-2</c:v>
                </c:pt>
                <c:pt idx="2385">
                  <c:v>2.7162023750187843E-2</c:v>
                </c:pt>
                <c:pt idx="2386">
                  <c:v>2.1737633328482036E-2</c:v>
                </c:pt>
                <c:pt idx="2387">
                  <c:v>1.6487335477513947E-2</c:v>
                </c:pt>
                <c:pt idx="2388">
                  <c:v>2.9604659583423946E-2</c:v>
                </c:pt>
                <c:pt idx="2389">
                  <c:v>3.6459169471393944E-2</c:v>
                </c:pt>
                <c:pt idx="2390">
                  <c:v>2.4115643370614673E-2</c:v>
                </c:pt>
                <c:pt idx="2391">
                  <c:v>6.7040039053976985E-2</c:v>
                </c:pt>
                <c:pt idx="2392">
                  <c:v>5.0934707723028612E-2</c:v>
                </c:pt>
                <c:pt idx="2393">
                  <c:v>1.7551401866414965E-2</c:v>
                </c:pt>
                <c:pt idx="2394">
                  <c:v>4.8243792014366481E-2</c:v>
                </c:pt>
                <c:pt idx="2395">
                  <c:v>0.54701022153876555</c:v>
                </c:pt>
                <c:pt idx="2396">
                  <c:v>4.4217185343531515E-2</c:v>
                </c:pt>
                <c:pt idx="2397">
                  <c:v>1.538150877868371E-2</c:v>
                </c:pt>
                <c:pt idx="2398">
                  <c:v>0.1133790360792178</c:v>
                </c:pt>
                <c:pt idx="2399">
                  <c:v>3.4132298694043516E-2</c:v>
                </c:pt>
                <c:pt idx="2400">
                  <c:v>8.3423498613022354E-2</c:v>
                </c:pt>
                <c:pt idx="2401">
                  <c:v>1.9736880905884796E-2</c:v>
                </c:pt>
                <c:pt idx="2402">
                  <c:v>3.7739362579059757E-2</c:v>
                </c:pt>
                <c:pt idx="2403">
                  <c:v>1.6526152027890761E-2</c:v>
                </c:pt>
                <c:pt idx="2404">
                  <c:v>8.1514755791318436E-2</c:v>
                </c:pt>
                <c:pt idx="2405">
                  <c:v>8.9643731006739627E-2</c:v>
                </c:pt>
                <c:pt idx="2406">
                  <c:v>2.1382739153608311E-2</c:v>
                </c:pt>
                <c:pt idx="2407">
                  <c:v>2.1960925477475118E-2</c:v>
                </c:pt>
                <c:pt idx="2408">
                  <c:v>6.8692857353355702E-2</c:v>
                </c:pt>
                <c:pt idx="2409">
                  <c:v>4.0731043798578045E-2</c:v>
                </c:pt>
                <c:pt idx="2410">
                  <c:v>3.9881871857001296E-2</c:v>
                </c:pt>
                <c:pt idx="2411">
                  <c:v>3.7096504824406198E-2</c:v>
                </c:pt>
                <c:pt idx="2412">
                  <c:v>0.13013115017755611</c:v>
                </c:pt>
                <c:pt idx="2413">
                  <c:v>3.7446469913517959E-2</c:v>
                </c:pt>
                <c:pt idx="2414">
                  <c:v>4.1959664064473351E-2</c:v>
                </c:pt>
                <c:pt idx="2415">
                  <c:v>0.11862666400873162</c:v>
                </c:pt>
                <c:pt idx="2416">
                  <c:v>4.5175276388546584E-2</c:v>
                </c:pt>
                <c:pt idx="2417">
                  <c:v>0.19657524907098542</c:v>
                </c:pt>
                <c:pt idx="2418">
                  <c:v>2.4776962377034504E-2</c:v>
                </c:pt>
                <c:pt idx="2419">
                  <c:v>6.0481342771259938E-2</c:v>
                </c:pt>
                <c:pt idx="2420">
                  <c:v>2.2819841491368776E-2</c:v>
                </c:pt>
                <c:pt idx="2421">
                  <c:v>1.4604698554475994E-2</c:v>
                </c:pt>
                <c:pt idx="2422">
                  <c:v>5.4189844012564985E-2</c:v>
                </c:pt>
                <c:pt idx="2423">
                  <c:v>6.3642255935278252E-2</c:v>
                </c:pt>
                <c:pt idx="2424">
                  <c:v>3.6459169471393903E-2</c:v>
                </c:pt>
                <c:pt idx="2425">
                  <c:v>1.5046125568285036E-2</c:v>
                </c:pt>
                <c:pt idx="2426">
                  <c:v>2.0551572066968195E-2</c:v>
                </c:pt>
                <c:pt idx="2427">
                  <c:v>2.2956965918890355E-2</c:v>
                </c:pt>
                <c:pt idx="2428">
                  <c:v>3.7329632325082095E-2</c:v>
                </c:pt>
                <c:pt idx="2429">
                  <c:v>2.4162583784562413E-2</c:v>
                </c:pt>
                <c:pt idx="2430">
                  <c:v>2.2456184497362312E-2</c:v>
                </c:pt>
                <c:pt idx="2431">
                  <c:v>9.6932319919558182E-2</c:v>
                </c:pt>
                <c:pt idx="2432">
                  <c:v>5.1756222016718194E-2</c:v>
                </c:pt>
                <c:pt idx="2433">
                  <c:v>5.7763431190113561E-2</c:v>
                </c:pt>
                <c:pt idx="2434">
                  <c:v>2.5931463797765723E-2</c:v>
                </c:pt>
                <c:pt idx="2435">
                  <c:v>3.1291502266465966E-2</c:v>
                </c:pt>
                <c:pt idx="2436">
                  <c:v>1.6255394608595718E-2</c:v>
                </c:pt>
                <c:pt idx="2437">
                  <c:v>2.0508282827659118E-2</c:v>
                </c:pt>
                <c:pt idx="2438">
                  <c:v>3.5827356520022419E-2</c:v>
                </c:pt>
                <c:pt idx="2439">
                  <c:v>5.6751325580288108E-2</c:v>
                </c:pt>
                <c:pt idx="2440">
                  <c:v>3.9101364818471901E-2</c:v>
                </c:pt>
                <c:pt idx="2441">
                  <c:v>4.0487510450182312E-2</c:v>
                </c:pt>
                <c:pt idx="2442">
                  <c:v>5.1824978199131531E-2</c:v>
                </c:pt>
                <c:pt idx="2443">
                  <c:v>4.1466025253332199E-2</c:v>
                </c:pt>
                <c:pt idx="2444">
                  <c:v>2.6864087899676641E-2</c:v>
                </c:pt>
                <c:pt idx="2445">
                  <c:v>0.10198178034556064</c:v>
                </c:pt>
                <c:pt idx="2446">
                  <c:v>2.7411558716896024E-2</c:v>
                </c:pt>
                <c:pt idx="2447">
                  <c:v>4.2021574294439507E-2</c:v>
                </c:pt>
                <c:pt idx="2448">
                  <c:v>3.2152449246252233E-2</c:v>
                </c:pt>
                <c:pt idx="2449">
                  <c:v>1.7312067368853514E-2</c:v>
                </c:pt>
                <c:pt idx="2450">
                  <c:v>3.2532787544388993E-2</c:v>
                </c:pt>
                <c:pt idx="2451">
                  <c:v>0.14908512796155454</c:v>
                </c:pt>
                <c:pt idx="2452">
                  <c:v>0.19046172225608285</c:v>
                </c:pt>
                <c:pt idx="2453">
                  <c:v>2.7964551935756445E-2</c:v>
                </c:pt>
                <c:pt idx="2454">
                  <c:v>4.7780389493201278E-2</c:v>
                </c:pt>
                <c:pt idx="2455">
                  <c:v>3.9640894330852355E-2</c:v>
                </c:pt>
                <c:pt idx="2456">
                  <c:v>2.178220047891476E-2</c:v>
                </c:pt>
                <c:pt idx="2457">
                  <c:v>4.7516592125561162E-2</c:v>
                </c:pt>
                <c:pt idx="2458">
                  <c:v>4.1343071947376603E-2</c:v>
                </c:pt>
                <c:pt idx="2459">
                  <c:v>1.7471441141829205E-2</c:v>
                </c:pt>
                <c:pt idx="2460">
                  <c:v>2.9917382691221774E-2</c:v>
                </c:pt>
                <c:pt idx="2461">
                  <c:v>0.11841863833369565</c:v>
                </c:pt>
                <c:pt idx="2462">
                  <c:v>8.4649654336036564E-2</c:v>
                </c:pt>
                <c:pt idx="2463">
                  <c:v>0.10795211265510646</c:v>
                </c:pt>
                <c:pt idx="2464">
                  <c:v>6.0927972708929155E-2</c:v>
                </c:pt>
                <c:pt idx="2465">
                  <c:v>2.1206387418563028E-2</c:v>
                </c:pt>
                <c:pt idx="2466">
                  <c:v>0.12936935540904984</c:v>
                </c:pt>
                <c:pt idx="2467">
                  <c:v>2.5158875244234068E-2</c:v>
                </c:pt>
                <c:pt idx="2468">
                  <c:v>3.2098297762393382E-2</c:v>
                </c:pt>
                <c:pt idx="2469">
                  <c:v>4.115898428606566E-2</c:v>
                </c:pt>
                <c:pt idx="2470">
                  <c:v>1.869002067746826E-2</c:v>
                </c:pt>
                <c:pt idx="2471">
                  <c:v>0.12473882163314552</c:v>
                </c:pt>
                <c:pt idx="2472">
                  <c:v>3.1774347292581911E-2</c:v>
                </c:pt>
                <c:pt idx="2473">
                  <c:v>5.4753950494231714E-2</c:v>
                </c:pt>
                <c:pt idx="2474">
                  <c:v>2.6814591663481747E-2</c:v>
                </c:pt>
                <c:pt idx="2475">
                  <c:v>3.5087788277128655E-2</c:v>
                </c:pt>
                <c:pt idx="2476">
                  <c:v>1.5046125568285029E-2</c:v>
                </c:pt>
                <c:pt idx="2477">
                  <c:v>3.2641866386717733E-2</c:v>
                </c:pt>
                <c:pt idx="2478">
                  <c:v>2.0035113414335472E-2</c:v>
                </c:pt>
                <c:pt idx="2479">
                  <c:v>2.263764787690168E-2</c:v>
                </c:pt>
                <c:pt idx="2480">
                  <c:v>5.1276206650947037E-2</c:v>
                </c:pt>
                <c:pt idx="2481">
                  <c:v>2.8984142453590742E-2</c:v>
                </c:pt>
                <c:pt idx="2482">
                  <c:v>4.7319223316502318E-2</c:v>
                </c:pt>
                <c:pt idx="2483">
                  <c:v>2.0855874653255634E-2</c:v>
                </c:pt>
                <c:pt idx="2484">
                  <c:v>3.0812354054671663E-2</c:v>
                </c:pt>
                <c:pt idx="2485">
                  <c:v>3.2098297762393382E-2</c:v>
                </c:pt>
                <c:pt idx="2486">
                  <c:v>1.4677813326614317E-2</c:v>
                </c:pt>
                <c:pt idx="2487">
                  <c:v>3.8922343161972135E-2</c:v>
                </c:pt>
                <c:pt idx="2488">
                  <c:v>1.4422710318582327E-2</c:v>
                </c:pt>
                <c:pt idx="2489">
                  <c:v>3.2206646369794277E-2</c:v>
                </c:pt>
                <c:pt idx="2490">
                  <c:v>2.2456184497362218E-2</c:v>
                </c:pt>
                <c:pt idx="2491">
                  <c:v>2.0943229006484571E-2</c:v>
                </c:pt>
                <c:pt idx="2492">
                  <c:v>3.5031217890071596E-2</c:v>
                </c:pt>
                <c:pt idx="2493">
                  <c:v>2.6864087899676637E-2</c:v>
                </c:pt>
                <c:pt idx="2494">
                  <c:v>2.2005720826322666E-2</c:v>
                </c:pt>
                <c:pt idx="2495">
                  <c:v>5.5605586978689461E-2</c:v>
                </c:pt>
                <c:pt idx="2496">
                  <c:v>2.6322139484098065E-2</c:v>
                </c:pt>
                <c:pt idx="2497">
                  <c:v>0.11998328076555162</c:v>
                </c:pt>
                <c:pt idx="2498">
                  <c:v>3.3245063256859136E-2</c:v>
                </c:pt>
                <c:pt idx="2499">
                  <c:v>5.2722961781658376E-2</c:v>
                </c:pt>
                <c:pt idx="2500">
                  <c:v>5.161884657094018E-2</c:v>
                </c:pt>
                <c:pt idx="2501">
                  <c:v>0.14885190918151309</c:v>
                </c:pt>
                <c:pt idx="2502">
                  <c:v>4.7056703859985678E-2</c:v>
                </c:pt>
                <c:pt idx="2503">
                  <c:v>4.6860293484269233E-2</c:v>
                </c:pt>
                <c:pt idx="2504">
                  <c:v>1.9021912452118869E-2</c:v>
                </c:pt>
                <c:pt idx="2505">
                  <c:v>5.2445837626587166E-2</c:v>
                </c:pt>
                <c:pt idx="2506">
                  <c:v>3.6286309172096791E-2</c:v>
                </c:pt>
                <c:pt idx="2507">
                  <c:v>4.5625899798476907E-2</c:v>
                </c:pt>
                <c:pt idx="2508">
                  <c:v>1.727233802481707E-2</c:v>
                </c:pt>
                <c:pt idx="2509">
                  <c:v>8.6861467472587564E-2</c:v>
                </c:pt>
                <c:pt idx="2510">
                  <c:v>2.3881625896120619E-2</c:v>
                </c:pt>
                <c:pt idx="2511">
                  <c:v>0.11145438782799424</c:v>
                </c:pt>
                <c:pt idx="2512">
                  <c:v>3.2641866386717754E-2</c:v>
                </c:pt>
                <c:pt idx="2513">
                  <c:v>4.1959664064473455E-2</c:v>
                </c:pt>
                <c:pt idx="2514">
                  <c:v>3.6171297170980263E-2</c:v>
                </c:pt>
                <c:pt idx="2515">
                  <c:v>2.1826813269030399E-2</c:v>
                </c:pt>
                <c:pt idx="2516">
                  <c:v>3.791564585458046E-2</c:v>
                </c:pt>
                <c:pt idx="2517">
                  <c:v>1.8938665670358273E-2</c:v>
                </c:pt>
                <c:pt idx="2518">
                  <c:v>4.074933823730329</c:v>
                </c:pt>
                <c:pt idx="2519">
                  <c:v>3.3465776763763611E-2</c:v>
                </c:pt>
                <c:pt idx="2520">
                  <c:v>0.11034764833550421</c:v>
                </c:pt>
                <c:pt idx="2521">
                  <c:v>2.4776962377034584E-2</c:v>
                </c:pt>
                <c:pt idx="2522">
                  <c:v>3.9881871857001407E-2</c:v>
                </c:pt>
                <c:pt idx="2523">
                  <c:v>4.4535408033128748E-2</c:v>
                </c:pt>
                <c:pt idx="2524">
                  <c:v>0.10964623486758411</c:v>
                </c:pt>
                <c:pt idx="2525">
                  <c:v>2.3509571200445407E-2</c:v>
                </c:pt>
                <c:pt idx="2526">
                  <c:v>5.0798427629642331E-2</c:v>
                </c:pt>
                <c:pt idx="2527">
                  <c:v>4.2830560495149946E-2</c:v>
                </c:pt>
                <c:pt idx="2528">
                  <c:v>1.9779348630900376E-2</c:v>
                </c:pt>
                <c:pt idx="2529">
                  <c:v>2.0206536063618705E-2</c:v>
                </c:pt>
                <c:pt idx="2530">
                  <c:v>2.3370803744336408E-2</c:v>
                </c:pt>
                <c:pt idx="2531">
                  <c:v>4.9512871859226114E-2</c:v>
                </c:pt>
                <c:pt idx="2532">
                  <c:v>5.2653612283366291E-2</c:v>
                </c:pt>
                <c:pt idx="2533">
                  <c:v>1.783270205247911E-2</c:v>
                </c:pt>
                <c:pt idx="2534">
                  <c:v>4.1466025253332331E-2</c:v>
                </c:pt>
                <c:pt idx="2535">
                  <c:v>0.10121138249681269</c:v>
                </c:pt>
                <c:pt idx="2536">
                  <c:v>0.27192816844296358</c:v>
                </c:pt>
                <c:pt idx="2537">
                  <c:v>3.6113859629946433E-2</c:v>
                </c:pt>
                <c:pt idx="2538">
                  <c:v>7.9372543171315937E-2</c:v>
                </c:pt>
                <c:pt idx="2539">
                  <c:v>4.5239514242344958E-2</c:v>
                </c:pt>
                <c:pt idx="2540">
                  <c:v>2.9812959096557273E-2</c:v>
                </c:pt>
                <c:pt idx="2541">
                  <c:v>3.6690288826018491E-2</c:v>
                </c:pt>
                <c:pt idx="2542">
                  <c:v>5.9740610716450065E-2</c:v>
                </c:pt>
                <c:pt idx="2543">
                  <c:v>0.11511505552067379</c:v>
                </c:pt>
                <c:pt idx="2544">
                  <c:v>2.6420264802511025E-2</c:v>
                </c:pt>
                <c:pt idx="2545">
                  <c:v>0.1813438263897918</c:v>
                </c:pt>
                <c:pt idx="2546">
                  <c:v>2.12944720067197E-2</c:v>
                </c:pt>
                <c:pt idx="2547">
                  <c:v>6.0258643938145749E-2</c:v>
                </c:pt>
                <c:pt idx="2548">
                  <c:v>4.1220301200153096E-2</c:v>
                </c:pt>
                <c:pt idx="2549">
                  <c:v>0.19939831448172479</c:v>
                </c:pt>
                <c:pt idx="2550">
                  <c:v>2.7162023750187898E-2</c:v>
                </c:pt>
                <c:pt idx="2551">
                  <c:v>4.339514619348793E-2</c:v>
                </c:pt>
                <c:pt idx="2552">
                  <c:v>3.2260889133019326E-2</c:v>
                </c:pt>
                <c:pt idx="2553">
                  <c:v>7.4430016522541942E-2</c:v>
                </c:pt>
                <c:pt idx="2554">
                  <c:v>1.9356725166480168E-2</c:v>
                </c:pt>
                <c:pt idx="2555">
                  <c:v>0.13563757792942299</c:v>
                </c:pt>
                <c:pt idx="2556">
                  <c:v>3.8684286575534341E-2</c:v>
                </c:pt>
                <c:pt idx="2557">
                  <c:v>6.4790664458331607E-2</c:v>
                </c:pt>
                <c:pt idx="2558">
                  <c:v>6.4406720625239097E-2</c:v>
                </c:pt>
                <c:pt idx="2559">
                  <c:v>1.7832702052479096E-2</c:v>
                </c:pt>
                <c:pt idx="2560">
                  <c:v>4.0123579618077915E-2</c:v>
                </c:pt>
                <c:pt idx="2561">
                  <c:v>2.1030765918445424E-2</c:v>
                </c:pt>
                <c:pt idx="2562">
                  <c:v>3.5713074753833507E-2</c:v>
                </c:pt>
                <c:pt idx="2563">
                  <c:v>5.4189844012565137E-2</c:v>
                </c:pt>
                <c:pt idx="2564">
                  <c:v>7.8947523623539351E-2</c:v>
                </c:pt>
                <c:pt idx="2565">
                  <c:v>7.8523645067837211E-2</c:v>
                </c:pt>
                <c:pt idx="2566">
                  <c:v>0.15916567884116009</c:v>
                </c:pt>
                <c:pt idx="2567">
                  <c:v>2.6567795077752566E-2</c:v>
                </c:pt>
                <c:pt idx="2568">
                  <c:v>1.7953943870322706E-2</c:v>
                </c:pt>
                <c:pt idx="2569">
                  <c:v>0.11287095230841201</c:v>
                </c:pt>
                <c:pt idx="2570">
                  <c:v>3.928079723211865E-2</c:v>
                </c:pt>
                <c:pt idx="2571">
                  <c:v>0.47097526274429569</c:v>
                </c:pt>
                <c:pt idx="2572">
                  <c:v>6.8455508182003758E-2</c:v>
                </c:pt>
                <c:pt idx="2573">
                  <c:v>4.6664293865699862E-2</c:v>
                </c:pt>
                <c:pt idx="2574">
                  <c:v>0.13034921658284782</c:v>
                </c:pt>
                <c:pt idx="2575">
                  <c:v>2.4256601531506865E-2</c:v>
                </c:pt>
                <c:pt idx="2576">
                  <c:v>1.8279263530623684E-2</c:v>
                </c:pt>
                <c:pt idx="2577">
                  <c:v>2.6273145284416089E-2</c:v>
                </c:pt>
                <c:pt idx="2578">
                  <c:v>2.1426941186577026E-2</c:v>
                </c:pt>
                <c:pt idx="2579">
                  <c:v>3.6056467728595706E-2</c:v>
                </c:pt>
                <c:pt idx="2580">
                  <c:v>2.0899529010028582E-2</c:v>
                </c:pt>
                <c:pt idx="2581">
                  <c:v>8.6150583770448555E-2</c:v>
                </c:pt>
                <c:pt idx="2582">
                  <c:v>3.5144404303868726E-2</c:v>
                </c:pt>
                <c:pt idx="2583">
                  <c:v>0.23631141624006508</c:v>
                </c:pt>
                <c:pt idx="2584">
                  <c:v>1.7391662975975393E-2</c:v>
                </c:pt>
                <c:pt idx="2585">
                  <c:v>6.356606048453857E-2</c:v>
                </c:pt>
                <c:pt idx="2586">
                  <c:v>3.2751127787778452E-2</c:v>
                </c:pt>
                <c:pt idx="2587">
                  <c:v>0.32004884741248507</c:v>
                </c:pt>
                <c:pt idx="2588">
                  <c:v>4.2705599043143173E-2</c:v>
                </c:pt>
                <c:pt idx="2589">
                  <c:v>2.731160781116386E-2</c:v>
                </c:pt>
                <c:pt idx="2590">
                  <c:v>1.7752102372331515E-2</c:v>
                </c:pt>
                <c:pt idx="2591">
                  <c:v>2.515887524423404E-2</c:v>
                </c:pt>
                <c:pt idx="2592">
                  <c:v>4.1466025253332123E-2</c:v>
                </c:pt>
                <c:pt idx="2593">
                  <c:v>2.0292521226358211E-2</c:v>
                </c:pt>
                <c:pt idx="2594">
                  <c:v>1.8855601447329593E-2</c:v>
                </c:pt>
                <c:pt idx="2595">
                  <c:v>4.2705599043143173E-2</c:v>
                </c:pt>
                <c:pt idx="2596">
                  <c:v>2.1074602833950358E-2</c:v>
                </c:pt>
                <c:pt idx="2597">
                  <c:v>5.7545798361810244E-2</c:v>
                </c:pt>
                <c:pt idx="2598">
                  <c:v>2.6617063115532486E-2</c:v>
                </c:pt>
                <c:pt idx="2599">
                  <c:v>3.3189998979340482E-2</c:v>
                </c:pt>
                <c:pt idx="2600">
                  <c:v>2.2728653404769206E-2</c:v>
                </c:pt>
                <c:pt idx="2601">
                  <c:v>4.3206540203561787E-2</c:v>
                </c:pt>
                <c:pt idx="2602">
                  <c:v>1.8034999947300106E-2</c:v>
                </c:pt>
                <c:pt idx="2603">
                  <c:v>2.3741763087620035E-2</c:v>
                </c:pt>
                <c:pt idx="2604">
                  <c:v>0.14514523668838697</c:v>
                </c:pt>
                <c:pt idx="2605">
                  <c:v>2.0206536063618746E-2</c:v>
                </c:pt>
                <c:pt idx="2606">
                  <c:v>4.9244327964555572E-2</c:v>
                </c:pt>
                <c:pt idx="2607">
                  <c:v>2.3232447045374229E-2</c:v>
                </c:pt>
                <c:pt idx="2608">
                  <c:v>0.1080514017854351</c:v>
                </c:pt>
                <c:pt idx="2609">
                  <c:v>5.9371956177157049E-2</c:v>
                </c:pt>
                <c:pt idx="2610">
                  <c:v>0.15449954611252897</c:v>
                </c:pt>
                <c:pt idx="2611">
                  <c:v>0.25885513764938867</c:v>
                </c:pt>
                <c:pt idx="2612">
                  <c:v>2.4350801837183206E-2</c:v>
                </c:pt>
                <c:pt idx="2613">
                  <c:v>4.8243792014366654E-2</c:v>
                </c:pt>
                <c:pt idx="2614">
                  <c:v>3.1024852418639243E-2</c:v>
                </c:pt>
                <c:pt idx="2615">
                  <c:v>1.3990593800101779E-2</c:v>
                </c:pt>
                <c:pt idx="2616">
                  <c:v>1.7792379392563847E-2</c:v>
                </c:pt>
                <c:pt idx="2617">
                  <c:v>0.10053968046251419</c:v>
                </c:pt>
                <c:pt idx="2618">
                  <c:v>1.3954880748167798E-2</c:v>
                </c:pt>
                <c:pt idx="2619">
                  <c:v>2.1916175768310588E-2</c:v>
                </c:pt>
                <c:pt idx="2620">
                  <c:v>1.9356725166480203E-2</c:v>
                </c:pt>
                <c:pt idx="2621">
                  <c:v>5.4260197583883139E-2</c:v>
                </c:pt>
                <c:pt idx="2622">
                  <c:v>7.0445968856088559E-2</c:v>
                </c:pt>
                <c:pt idx="2623">
                  <c:v>0.16635664447207879</c:v>
                </c:pt>
                <c:pt idx="2624">
                  <c:v>0.24415954766625239</c:v>
                </c:pt>
                <c:pt idx="2625">
                  <c:v>4.1650797509887857E-2</c:v>
                </c:pt>
                <c:pt idx="2626">
                  <c:v>6.3642255935278308E-2</c:v>
                </c:pt>
                <c:pt idx="2627">
                  <c:v>2.1471188859228881E-2</c:v>
                </c:pt>
                <c:pt idx="2628">
                  <c:v>5.1962627483007423E-2</c:v>
                </c:pt>
                <c:pt idx="2629">
                  <c:v>2.2728653404769268E-2</c:v>
                </c:pt>
                <c:pt idx="2630">
                  <c:v>5.4119536080930231E-2</c:v>
                </c:pt>
                <c:pt idx="2631">
                  <c:v>0.25762688250095689</c:v>
                </c:pt>
                <c:pt idx="2632">
                  <c:v>4.7714371691766837E-2</c:v>
                </c:pt>
                <c:pt idx="2633">
                  <c:v>3.2206646369794333E-2</c:v>
                </c:pt>
                <c:pt idx="2634">
                  <c:v>6.6727498504911498E-2</c:v>
                </c:pt>
                <c:pt idx="2635">
                  <c:v>6.9089352099267878E-2</c:v>
                </c:pt>
                <c:pt idx="2636">
                  <c:v>5.3070393868364527E-2</c:v>
                </c:pt>
                <c:pt idx="2637">
                  <c:v>8.3510784506726873E-2</c:v>
                </c:pt>
                <c:pt idx="2638">
                  <c:v>1.8897110739002475E-2</c:v>
                </c:pt>
                <c:pt idx="2639">
                  <c:v>6.8455508182003952E-2</c:v>
                </c:pt>
                <c:pt idx="2640">
                  <c:v>0.64828659494414731</c:v>
                </c:pt>
                <c:pt idx="2641">
                  <c:v>2.9604659583423946E-2</c:v>
                </c:pt>
                <c:pt idx="2642">
                  <c:v>4.35211117185203E-2</c:v>
                </c:pt>
                <c:pt idx="2643">
                  <c:v>5.6033869763799614E-2</c:v>
                </c:pt>
                <c:pt idx="2644">
                  <c:v>9.7497521753616409E-2</c:v>
                </c:pt>
                <c:pt idx="2645">
                  <c:v>6.2127018460251558E-2</c:v>
                </c:pt>
                <c:pt idx="2646">
                  <c:v>3.3631791110613339E-2</c:v>
                </c:pt>
                <c:pt idx="2647">
                  <c:v>4.640359999650244E-2</c:v>
                </c:pt>
                <c:pt idx="2648">
                  <c:v>0.10696173153438095</c:v>
                </c:pt>
                <c:pt idx="2649">
                  <c:v>3.4692754001071587E-2</c:v>
                </c:pt>
                <c:pt idx="2650">
                  <c:v>1.5194728376076891E-2</c:v>
                </c:pt>
                <c:pt idx="2651">
                  <c:v>2.1338582760322522E-2</c:v>
                </c:pt>
                <c:pt idx="2652">
                  <c:v>3.118470540828637E-2</c:v>
                </c:pt>
                <c:pt idx="2653">
                  <c:v>1.6603922047693256E-2</c:v>
                </c:pt>
                <c:pt idx="2654">
                  <c:v>1.6293937320874589E-2</c:v>
                </c:pt>
                <c:pt idx="2655">
                  <c:v>5.468327744513278E-2</c:v>
                </c:pt>
                <c:pt idx="2656">
                  <c:v>4.5175276388546695E-2</c:v>
                </c:pt>
                <c:pt idx="2657">
                  <c:v>0.10706056426788028</c:v>
                </c:pt>
                <c:pt idx="2658">
                  <c:v>3.0231748827606795E-2</c:v>
                </c:pt>
                <c:pt idx="2659">
                  <c:v>3.6806122341428632E-2</c:v>
                </c:pt>
                <c:pt idx="2660">
                  <c:v>4.4280738602085028E-2</c:v>
                </c:pt>
                <c:pt idx="2661">
                  <c:v>3.4468024202064504E-2</c:v>
                </c:pt>
                <c:pt idx="2662">
                  <c:v>2.9865148074047988E-2</c:v>
                </c:pt>
                <c:pt idx="2663">
                  <c:v>2.8932729350710683E-2</c:v>
                </c:pt>
                <c:pt idx="2664">
                  <c:v>3.2423891260792155E-2</c:v>
                </c:pt>
                <c:pt idx="2665">
                  <c:v>0.10246476229072599</c:v>
                </c:pt>
                <c:pt idx="2666">
                  <c:v>3.815132917750351E-2</c:v>
                </c:pt>
                <c:pt idx="2667">
                  <c:v>5.1344643355579637E-2</c:v>
                </c:pt>
                <c:pt idx="2668">
                  <c:v>1.9864420999980113E-2</c:v>
                </c:pt>
                <c:pt idx="2669">
                  <c:v>1.5419001778253977E-2</c:v>
                </c:pt>
                <c:pt idx="2670">
                  <c:v>2.9087105578399816E-2</c:v>
                </c:pt>
                <c:pt idx="2671">
                  <c:v>3.3742695540261276E-2</c:v>
                </c:pt>
                <c:pt idx="2672">
                  <c:v>2.7863596956998533E-2</c:v>
                </c:pt>
                <c:pt idx="2673">
                  <c:v>4.5690457130055762E-2</c:v>
                </c:pt>
                <c:pt idx="2674">
                  <c:v>4.1835980523590305E-2</c:v>
                </c:pt>
                <c:pt idx="2675">
                  <c:v>0.12113721169024616</c:v>
                </c:pt>
                <c:pt idx="2676">
                  <c:v>0.16097882934685603</c:v>
                </c:pt>
                <c:pt idx="2677">
                  <c:v>2.1916175768310626E-2</c:v>
                </c:pt>
                <c:pt idx="2678">
                  <c:v>0.1375357551645173</c:v>
                </c:pt>
                <c:pt idx="2679">
                  <c:v>7.0205607465660014E-2</c:v>
                </c:pt>
                <c:pt idx="2680">
                  <c:v>7.6504910610144736E-2</c:v>
                </c:pt>
                <c:pt idx="2681">
                  <c:v>4.5303797735826122E-2</c:v>
                </c:pt>
                <c:pt idx="2682">
                  <c:v>4.6338540628410821E-2</c:v>
                </c:pt>
                <c:pt idx="2683">
                  <c:v>7.5422405789318456E-2</c:v>
                </c:pt>
                <c:pt idx="2684">
                  <c:v>1.6838327459492691E-2</c:v>
                </c:pt>
                <c:pt idx="2685">
                  <c:v>3.5314526222186914E-2</c:v>
                </c:pt>
                <c:pt idx="2686">
                  <c:v>5.7111764976644455E-2</c:v>
                </c:pt>
                <c:pt idx="2687">
                  <c:v>2.3186419425086084E-2</c:v>
                </c:pt>
                <c:pt idx="2688">
                  <c:v>3.7388028299458587E-2</c:v>
                </c:pt>
                <c:pt idx="2689">
                  <c:v>4.6533855651735394E-2</c:v>
                </c:pt>
                <c:pt idx="2690">
                  <c:v>8.2206288267873018E-2</c:v>
                </c:pt>
                <c:pt idx="2691">
                  <c:v>7.1896763098743627E-2</c:v>
                </c:pt>
                <c:pt idx="2692">
                  <c:v>5.682332218019337E-2</c:v>
                </c:pt>
                <c:pt idx="2693">
                  <c:v>6.4100387073059165E-2</c:v>
                </c:pt>
                <c:pt idx="2694">
                  <c:v>1.6371159664481386E-2</c:v>
                </c:pt>
                <c:pt idx="2695">
                  <c:v>7.9117394523601448E-2</c:v>
                </c:pt>
                <c:pt idx="2696">
                  <c:v>8.1946621291542551E-2</c:v>
                </c:pt>
                <c:pt idx="2697">
                  <c:v>0.17725012938497134</c:v>
                </c:pt>
                <c:pt idx="2698">
                  <c:v>0.31800108611641442</c:v>
                </c:pt>
                <c:pt idx="2699">
                  <c:v>3.3134980341504756E-2</c:v>
                </c:pt>
                <c:pt idx="2700">
                  <c:v>1.504612556828506E-2</c:v>
                </c:pt>
                <c:pt idx="2701">
                  <c:v>2.8472065210524488E-2</c:v>
                </c:pt>
                <c:pt idx="2702">
                  <c:v>4.4090215745473622E-2</c:v>
                </c:pt>
                <c:pt idx="2703">
                  <c:v>1.8980266241396988E-2</c:v>
                </c:pt>
                <c:pt idx="2704">
                  <c:v>4.8642774123001713E-2</c:v>
                </c:pt>
                <c:pt idx="2705">
                  <c:v>1.7994449088969841E-2</c:v>
                </c:pt>
                <c:pt idx="2706">
                  <c:v>2.6175293804101094E-2</c:v>
                </c:pt>
                <c:pt idx="2707">
                  <c:v>0.15013687163605074</c:v>
                </c:pt>
                <c:pt idx="2708">
                  <c:v>2.0768702858758533E-2</c:v>
                </c:pt>
                <c:pt idx="2709">
                  <c:v>0.14990283134171525</c:v>
                </c:pt>
                <c:pt idx="2710">
                  <c:v>4.479080769910003E-2</c:v>
                </c:pt>
                <c:pt idx="2711">
                  <c:v>4.0305339655556577E-2</c:v>
                </c:pt>
                <c:pt idx="2712">
                  <c:v>0.12324941621868694</c:v>
                </c:pt>
                <c:pt idx="2713">
                  <c:v>2.8472065210524488E-2</c:v>
                </c:pt>
                <c:pt idx="2714">
                  <c:v>5.667937462006583E-2</c:v>
                </c:pt>
                <c:pt idx="2715">
                  <c:v>4.8576163005688358E-2</c:v>
                </c:pt>
                <c:pt idx="2716">
                  <c:v>1.8238438834195542E-2</c:v>
                </c:pt>
                <c:pt idx="2717">
                  <c:v>1.9105341792611252E-2</c:v>
                </c:pt>
                <c:pt idx="2718">
                  <c:v>2.2095448443066688E-2</c:v>
                </c:pt>
                <c:pt idx="2719">
                  <c:v>5.0052150353350075E-2</c:v>
                </c:pt>
                <c:pt idx="2720">
                  <c:v>5.7690841274329455E-2</c:v>
                </c:pt>
                <c:pt idx="2721">
                  <c:v>2.0035113414335521E-2</c:v>
                </c:pt>
                <c:pt idx="2722">
                  <c:v>5.1550227307575421E-2</c:v>
                </c:pt>
                <c:pt idx="2723">
                  <c:v>2.8625209166772938E-2</c:v>
                </c:pt>
                <c:pt idx="2724">
                  <c:v>0.11758836122087411</c:v>
                </c:pt>
                <c:pt idx="2725">
                  <c:v>0.19563869995633823</c:v>
                </c:pt>
                <c:pt idx="2726">
                  <c:v>3.9161129983337963E-2</c:v>
                </c:pt>
                <c:pt idx="2727">
                  <c:v>1.060783161386625</c:v>
                </c:pt>
                <c:pt idx="2728">
                  <c:v>2.0855874653255533E-2</c:v>
                </c:pt>
                <c:pt idx="2729">
                  <c:v>3.8803223589387217E-2</c:v>
                </c:pt>
                <c:pt idx="2730">
                  <c:v>8.4473941556552884E-2</c:v>
                </c:pt>
                <c:pt idx="2731">
                  <c:v>3.3355328730945349E-2</c:v>
                </c:pt>
                <c:pt idx="2732">
                  <c:v>8.2726854491973784E-2</c:v>
                </c:pt>
                <c:pt idx="2733">
                  <c:v>5.0322884952803758E-2</c:v>
                </c:pt>
                <c:pt idx="2734">
                  <c:v>3.3465776763763562E-2</c:v>
                </c:pt>
                <c:pt idx="2735">
                  <c:v>2.4021899461768081E-2</c:v>
                </c:pt>
                <c:pt idx="2736">
                  <c:v>0.10333700509205004</c:v>
                </c:pt>
                <c:pt idx="2737">
                  <c:v>0.10140370812090166</c:v>
                </c:pt>
                <c:pt idx="2738">
                  <c:v>4.504693759999924E-2</c:v>
                </c:pt>
                <c:pt idx="2739">
                  <c:v>0.10411543552500419</c:v>
                </c:pt>
                <c:pt idx="2740">
                  <c:v>1.7591450688232309E-2</c:v>
                </c:pt>
                <c:pt idx="2741">
                  <c:v>2.4021899461768081E-2</c:v>
                </c:pt>
                <c:pt idx="2742">
                  <c:v>2.7662234675678719E-2</c:v>
                </c:pt>
                <c:pt idx="2743">
                  <c:v>2.7411558716896073E-2</c:v>
                </c:pt>
                <c:pt idx="2744">
                  <c:v>3.7563490060685815E-2</c:v>
                </c:pt>
                <c:pt idx="2745">
                  <c:v>1.4972098002487041E-2</c:v>
                </c:pt>
                <c:pt idx="2746">
                  <c:v>5.922481383922043E-2</c:v>
                </c:pt>
                <c:pt idx="2747">
                  <c:v>2.9397090305218507E-2</c:v>
                </c:pt>
                <c:pt idx="2748">
                  <c:v>6.5794258267280234E-2</c:v>
                </c:pt>
                <c:pt idx="2749">
                  <c:v>0.12134761062879626</c:v>
                </c:pt>
                <c:pt idx="2750">
                  <c:v>1.9821861995598697E-2</c:v>
                </c:pt>
                <c:pt idx="2751">
                  <c:v>2.0681713622993505E-2</c:v>
                </c:pt>
                <c:pt idx="2752">
                  <c:v>3.6171297170980304E-2</c:v>
                </c:pt>
                <c:pt idx="2753">
                  <c:v>3.1720515286503694E-2</c:v>
                </c:pt>
                <c:pt idx="2754">
                  <c:v>6.9089352099267878E-2</c:v>
                </c:pt>
                <c:pt idx="2755">
                  <c:v>0.1404643623421527</c:v>
                </c:pt>
                <c:pt idx="2756">
                  <c:v>5.1824978199131587E-2</c:v>
                </c:pt>
                <c:pt idx="2757">
                  <c:v>3.4411955851520168E-2</c:v>
                </c:pt>
                <c:pt idx="2758">
                  <c:v>1.4241863074763177E-2</c:v>
                </c:pt>
                <c:pt idx="2759">
                  <c:v>0.12134761062879626</c:v>
                </c:pt>
                <c:pt idx="2760">
                  <c:v>5.7763431190113616E-2</c:v>
                </c:pt>
                <c:pt idx="2761">
                  <c:v>5.404927378897826E-2</c:v>
                </c:pt>
                <c:pt idx="2762">
                  <c:v>2.4303678864503537E-2</c:v>
                </c:pt>
                <c:pt idx="2763">
                  <c:v>3.9041645293289164E-2</c:v>
                </c:pt>
                <c:pt idx="2764">
                  <c:v>0.10392055407866763</c:v>
                </c:pt>
                <c:pt idx="2765">
                  <c:v>0.12399300075368347</c:v>
                </c:pt>
                <c:pt idx="2766">
                  <c:v>2.7012850446358871E-2</c:v>
                </c:pt>
                <c:pt idx="2767">
                  <c:v>4.1589161118019691E-2</c:v>
                </c:pt>
                <c:pt idx="2768">
                  <c:v>4.5046937599999212E-2</c:v>
                </c:pt>
                <c:pt idx="2769">
                  <c:v>2.5447226761318956E-2</c:v>
                </c:pt>
                <c:pt idx="2770">
                  <c:v>6.9089352099267878E-2</c:v>
                </c:pt>
                <c:pt idx="2771">
                  <c:v>5.9371956177157049E-2</c:v>
                </c:pt>
                <c:pt idx="2772">
                  <c:v>8.5089734979197695E-2</c:v>
                </c:pt>
                <c:pt idx="2773">
                  <c:v>5.959301198168377E-2</c:v>
                </c:pt>
                <c:pt idx="2774">
                  <c:v>5.3349161052022753E-2</c:v>
                </c:pt>
                <c:pt idx="2775">
                  <c:v>0.18237455299027344</c:v>
                </c:pt>
                <c:pt idx="2776">
                  <c:v>5.4401041645567638E-2</c:v>
                </c:pt>
                <c:pt idx="2777">
                  <c:v>1.6799145791651943E-2</c:v>
                </c:pt>
                <c:pt idx="2778">
                  <c:v>6.4023917784221493E-2</c:v>
                </c:pt>
                <c:pt idx="2779">
                  <c:v>2.4303678864503537E-2</c:v>
                </c:pt>
                <c:pt idx="2780">
                  <c:v>1.388359156334879E-2</c:v>
                </c:pt>
                <c:pt idx="2781">
                  <c:v>0.1404643623421527</c:v>
                </c:pt>
                <c:pt idx="2782">
                  <c:v>1.7792379392563847E-2</c:v>
                </c:pt>
                <c:pt idx="2783">
                  <c:v>0.38980143538485701</c:v>
                </c:pt>
                <c:pt idx="2784">
                  <c:v>4.1220301200153034E-2</c:v>
                </c:pt>
                <c:pt idx="2785">
                  <c:v>1.881413779533981E-2</c:v>
                </c:pt>
                <c:pt idx="2786">
                  <c:v>3.2206646369794333E-2</c:v>
                </c:pt>
                <c:pt idx="2787">
                  <c:v>2.7361560444188401E-2</c:v>
                </c:pt>
                <c:pt idx="2788">
                  <c:v>0.18314951480732022</c:v>
                </c:pt>
                <c:pt idx="2789">
                  <c:v>9.1644848546800814E-2</c:v>
                </c:pt>
                <c:pt idx="2790">
                  <c:v>0.22099975899618557</c:v>
                </c:pt>
                <c:pt idx="2791">
                  <c:v>2.8217738077103056E-2</c:v>
                </c:pt>
                <c:pt idx="2792">
                  <c:v>7.4842713355913693E-2</c:v>
                </c:pt>
                <c:pt idx="2793">
                  <c:v>2.3555918298514413E-2</c:v>
                </c:pt>
                <c:pt idx="2794">
                  <c:v>3.09185119572895E-2</c:v>
                </c:pt>
                <c:pt idx="2795">
                  <c:v>0.21493463306508628</c:v>
                </c:pt>
                <c:pt idx="2796">
                  <c:v>2.4256601531506848E-2</c:v>
                </c:pt>
                <c:pt idx="2797">
                  <c:v>4.7253524992848621E-2</c:v>
                </c:pt>
                <c:pt idx="2798">
                  <c:v>3.5827356520022328E-2</c:v>
                </c:pt>
                <c:pt idx="2799">
                  <c:v>4.6729581432206943E-2</c:v>
                </c:pt>
                <c:pt idx="2800">
                  <c:v>3.3853782528641435E-2</c:v>
                </c:pt>
                <c:pt idx="2801">
                  <c:v>2.0638287464635405E-2</c:v>
                </c:pt>
                <c:pt idx="2802">
                  <c:v>0.11841863833369584</c:v>
                </c:pt>
                <c:pt idx="2803">
                  <c:v>2.1960925477475191E-2</c:v>
                </c:pt>
                <c:pt idx="2804">
                  <c:v>6.5484638657925448E-2</c:v>
                </c:pt>
                <c:pt idx="2805">
                  <c:v>3.5201065970291726E-2</c:v>
                </c:pt>
                <c:pt idx="2806">
                  <c:v>2.4209569838193053E-2</c:v>
                </c:pt>
                <c:pt idx="2807">
                  <c:v>3.5485058897651793E-2</c:v>
                </c:pt>
                <c:pt idx="2808">
                  <c:v>5.624862729207486E-2</c:v>
                </c:pt>
                <c:pt idx="2809">
                  <c:v>1.4133902404667604E-2</c:v>
                </c:pt>
                <c:pt idx="2810">
                  <c:v>3.9400647039631316E-2</c:v>
                </c:pt>
                <c:pt idx="2811">
                  <c:v>7.7090992599167296E-2</c:v>
                </c:pt>
                <c:pt idx="2812">
                  <c:v>4.594914285320198E-2</c:v>
                </c:pt>
                <c:pt idx="2813">
                  <c:v>1.6178446103086736E-2</c:v>
                </c:pt>
                <c:pt idx="2814">
                  <c:v>2.8167009569467712E-2</c:v>
                </c:pt>
                <c:pt idx="2815">
                  <c:v>6.0184502273140421E-2</c:v>
                </c:pt>
                <c:pt idx="2816">
                  <c:v>1.6838327459492725E-2</c:v>
                </c:pt>
                <c:pt idx="2817">
                  <c:v>5.9151311129777027E-2</c:v>
                </c:pt>
                <c:pt idx="2818">
                  <c:v>0.12850147119745012</c:v>
                </c:pt>
                <c:pt idx="2819">
                  <c:v>0.33736910710443413</c:v>
                </c:pt>
                <c:pt idx="2820">
                  <c:v>7.9969487404889086E-2</c:v>
                </c:pt>
                <c:pt idx="2821">
                  <c:v>2.8217738077103049E-2</c:v>
                </c:pt>
                <c:pt idx="2822">
                  <c:v>0.12527292002325141</c:v>
                </c:pt>
                <c:pt idx="2823">
                  <c:v>3.396505207575324E-2</c:v>
                </c:pt>
                <c:pt idx="2824">
                  <c:v>0.13078589706962632</c:v>
                </c:pt>
                <c:pt idx="2825">
                  <c:v>2.9969662948078492E-2</c:v>
                </c:pt>
                <c:pt idx="2826">
                  <c:v>2.6273145284416162E-2</c:v>
                </c:pt>
                <c:pt idx="2827">
                  <c:v>1.5910563983819577E-2</c:v>
                </c:pt>
                <c:pt idx="2828">
                  <c:v>7.8608329499611454E-2</c:v>
                </c:pt>
                <c:pt idx="2829">
                  <c:v>3.2315177535927289E-2</c:v>
                </c:pt>
                <c:pt idx="2830">
                  <c:v>6.4483418112491628E-2</c:v>
                </c:pt>
                <c:pt idx="2831">
                  <c:v>2.9812959096557321E-2</c:v>
                </c:pt>
                <c:pt idx="2832">
                  <c:v>2.6420264802510977E-2</c:v>
                </c:pt>
                <c:pt idx="2833">
                  <c:v>3.3742695540261346E-2</c:v>
                </c:pt>
                <c:pt idx="2834">
                  <c:v>5.0458526090628474E-2</c:v>
                </c:pt>
                <c:pt idx="2835">
                  <c:v>2.5980138519666993E-2</c:v>
                </c:pt>
                <c:pt idx="2836">
                  <c:v>1.8897110739002475E-2</c:v>
                </c:pt>
                <c:pt idx="2837">
                  <c:v>4.3836824225553593E-2</c:v>
                </c:pt>
                <c:pt idx="2838">
                  <c:v>9.8537992426415991E-2</c:v>
                </c:pt>
                <c:pt idx="2839">
                  <c:v>1.5682730686369769E-2</c:v>
                </c:pt>
                <c:pt idx="2840">
                  <c:v>3.7504957167260364E-2</c:v>
                </c:pt>
                <c:pt idx="2841">
                  <c:v>2.209544844306675E-2</c:v>
                </c:pt>
                <c:pt idx="2842">
                  <c:v>1.7471441141829174E-2</c:v>
                </c:pt>
                <c:pt idx="2843">
                  <c:v>1.6216897535999721E-2</c:v>
                </c:pt>
                <c:pt idx="2844">
                  <c:v>1.7511398684280612E-2</c:v>
                </c:pt>
                <c:pt idx="2845">
                  <c:v>3.0812354054671715E-2</c:v>
                </c:pt>
                <c:pt idx="2846">
                  <c:v>3.0653459498367324E-2</c:v>
                </c:pt>
                <c:pt idx="2847">
                  <c:v>4.2269671611133694E-2</c:v>
                </c:pt>
                <c:pt idx="2848">
                  <c:v>3.1559293106367153E-2</c:v>
                </c:pt>
                <c:pt idx="2849">
                  <c:v>1.9440884741900286E-2</c:v>
                </c:pt>
                <c:pt idx="2850">
                  <c:v>3.2641866386717754E-2</c:v>
                </c:pt>
                <c:pt idx="2851">
                  <c:v>5.7690841274329351E-2</c:v>
                </c:pt>
                <c:pt idx="2852">
                  <c:v>6.2806616159706036E-2</c:v>
                </c:pt>
                <c:pt idx="2853">
                  <c:v>1.4824590547086873E-2</c:v>
                </c:pt>
                <c:pt idx="2854">
                  <c:v>3.8803223589387308E-2</c:v>
                </c:pt>
                <c:pt idx="2855">
                  <c:v>5.8127065364278398E-2</c:v>
                </c:pt>
                <c:pt idx="2856">
                  <c:v>6.303397024048453E-2</c:v>
                </c:pt>
                <c:pt idx="2857">
                  <c:v>3.2587304145711884E-2</c:v>
                </c:pt>
                <c:pt idx="2858">
                  <c:v>0.3852874881791335</c:v>
                </c:pt>
                <c:pt idx="2859">
                  <c:v>3.7038337048444878E-2</c:v>
                </c:pt>
                <c:pt idx="2860">
                  <c:v>0.17471530139211033</c:v>
                </c:pt>
                <c:pt idx="2861">
                  <c:v>6.3413806502108011E-2</c:v>
                </c:pt>
                <c:pt idx="2862">
                  <c:v>0.13753575516451697</c:v>
                </c:pt>
                <c:pt idx="2863">
                  <c:v>2.3975095966869316E-2</c:v>
                </c:pt>
                <c:pt idx="2864">
                  <c:v>5.2515050205830638E-2</c:v>
                </c:pt>
                <c:pt idx="2865">
                  <c:v>0.2145146338824373</c:v>
                </c:pt>
                <c:pt idx="2866">
                  <c:v>2.7112253675895214E-2</c:v>
                </c:pt>
                <c:pt idx="2867">
                  <c:v>3.139848168337759E-2</c:v>
                </c:pt>
                <c:pt idx="2868">
                  <c:v>0.16945158547434533</c:v>
                </c:pt>
                <c:pt idx="2869">
                  <c:v>4.0548325327756832E-2</c:v>
                </c:pt>
                <c:pt idx="2870">
                  <c:v>8.7843701909900707E-2</c:v>
                </c:pt>
                <c:pt idx="2871">
                  <c:v>6.9168787967499479E-2</c:v>
                </c:pt>
                <c:pt idx="2872">
                  <c:v>2.9969662948078464E-2</c:v>
                </c:pt>
                <c:pt idx="2873">
                  <c:v>2.350957120044541E-2</c:v>
                </c:pt>
                <c:pt idx="2874">
                  <c:v>3.3134980341504819E-2</c:v>
                </c:pt>
                <c:pt idx="2875">
                  <c:v>1.4751110657484655E-2</c:v>
                </c:pt>
                <c:pt idx="2876">
                  <c:v>3.139848168337759E-2</c:v>
                </c:pt>
                <c:pt idx="2877">
                  <c:v>1.844301871316574E-2</c:v>
                </c:pt>
                <c:pt idx="2878">
                  <c:v>2.7561827373116705E-2</c:v>
                </c:pt>
                <c:pt idx="2879">
                  <c:v>2.3904976298926686</c:v>
                </c:pt>
                <c:pt idx="2880">
                  <c:v>3.2152449246252338E-2</c:v>
                </c:pt>
                <c:pt idx="2881">
                  <c:v>2.2683127820993916E-2</c:v>
                </c:pt>
                <c:pt idx="2882">
                  <c:v>8.5001627571199792E-2</c:v>
                </c:pt>
                <c:pt idx="2883">
                  <c:v>2.5399054075930672E-2</c:v>
                </c:pt>
                <c:pt idx="2884">
                  <c:v>2.7762824536972663E-2</c:v>
                </c:pt>
                <c:pt idx="2885">
                  <c:v>5.5320977915609304E-2</c:v>
                </c:pt>
                <c:pt idx="2886">
                  <c:v>3.7446469913517924E-2</c:v>
                </c:pt>
                <c:pt idx="2887">
                  <c:v>2.0120733459611181E-2</c:v>
                </c:pt>
                <c:pt idx="2888">
                  <c:v>4.5432501641837403E-2</c:v>
                </c:pt>
                <c:pt idx="2889">
                  <c:v>2.8574115541673772E-2</c:v>
                </c:pt>
                <c:pt idx="2890">
                  <c:v>9.4967052350480335E-2</c:v>
                </c:pt>
                <c:pt idx="2891">
                  <c:v>5.9740610716450107E-2</c:v>
                </c:pt>
                <c:pt idx="2892">
                  <c:v>5.0730356042473432E-2</c:v>
                </c:pt>
                <c:pt idx="2893">
                  <c:v>1.3706167295753345E-2</c:v>
                </c:pt>
                <c:pt idx="2894">
                  <c:v>4.1158984286065785E-2</c:v>
                </c:pt>
                <c:pt idx="2895">
                  <c:v>6.8218569767798609E-2</c:v>
                </c:pt>
                <c:pt idx="2896">
                  <c:v>3.4861780566998068E-2</c:v>
                </c:pt>
                <c:pt idx="2897">
                  <c:v>4.8976514304812792E-2</c:v>
                </c:pt>
                <c:pt idx="2898">
                  <c:v>1.5569430173365102E-2</c:v>
                </c:pt>
                <c:pt idx="2899">
                  <c:v>7.5008111567042582E-2</c:v>
                </c:pt>
                <c:pt idx="2900">
                  <c:v>1.3180740445414623E-2</c:v>
                </c:pt>
                <c:pt idx="2901">
                  <c:v>3.8862760555838316E-2</c:v>
                </c:pt>
                <c:pt idx="2902">
                  <c:v>5.7908747940730594E-2</c:v>
                </c:pt>
                <c:pt idx="2903">
                  <c:v>7.8269865610611722E-2</c:v>
                </c:pt>
                <c:pt idx="2904">
                  <c:v>4.8509597528058036E-2</c:v>
                </c:pt>
                <c:pt idx="2905">
                  <c:v>4.7384967279838881E-2</c:v>
                </c:pt>
                <c:pt idx="2906">
                  <c:v>1.8320133866734669E-2</c:v>
                </c:pt>
                <c:pt idx="2907">
                  <c:v>4.9512871859225885E-2</c:v>
                </c:pt>
                <c:pt idx="2908">
                  <c:v>3.0284302922561415E-2</c:v>
                </c:pt>
                <c:pt idx="2909">
                  <c:v>1.8772719783033038E-2</c:v>
                </c:pt>
                <c:pt idx="2910">
                  <c:v>8.695053331392831E-2</c:v>
                </c:pt>
                <c:pt idx="2911">
                  <c:v>2.622419672441708E-2</c:v>
                </c:pt>
                <c:pt idx="2912">
                  <c:v>2.4350801837183245E-2</c:v>
                </c:pt>
                <c:pt idx="2913">
                  <c:v>3.4918214035006223E-2</c:v>
                </c:pt>
                <c:pt idx="2914">
                  <c:v>1.703492039394083E-2</c:v>
                </c:pt>
                <c:pt idx="2915">
                  <c:v>1.4935152679112506E-2</c:v>
                </c:pt>
                <c:pt idx="2916">
                  <c:v>2.3648749413701233E-2</c:v>
                </c:pt>
                <c:pt idx="2917">
                  <c:v>4.9378508632524735E-2</c:v>
                </c:pt>
                <c:pt idx="2918">
                  <c:v>1.8772719783033038E-2</c:v>
                </c:pt>
                <c:pt idx="2919">
                  <c:v>1.3250204042914307E-2</c:v>
                </c:pt>
                <c:pt idx="2920">
                  <c:v>2.7211839464163522E-2</c:v>
                </c:pt>
                <c:pt idx="2921">
                  <c:v>3.7739362579059674E-2</c:v>
                </c:pt>
                <c:pt idx="2922">
                  <c:v>1.3111459406646781E-2</c:v>
                </c:pt>
                <c:pt idx="2923">
                  <c:v>6.5794258267280317E-2</c:v>
                </c:pt>
                <c:pt idx="2924">
                  <c:v>5.4401041645567715E-2</c:v>
                </c:pt>
                <c:pt idx="2925">
                  <c:v>1.7913484291358514E-2</c:v>
                </c:pt>
                <c:pt idx="2926">
                  <c:v>3.4636503091795223E-2</c:v>
                </c:pt>
                <c:pt idx="2927">
                  <c:v>3.3410529927512971E-2</c:v>
                </c:pt>
                <c:pt idx="2928">
                  <c:v>2.5302845624203152E-2</c:v>
                </c:pt>
                <c:pt idx="2929">
                  <c:v>5.7618296998228256E-2</c:v>
                </c:pt>
                <c:pt idx="2930">
                  <c:v>4.7912562015119252E-2</c:v>
                </c:pt>
                <c:pt idx="2931">
                  <c:v>4.1650797509887767E-2</c:v>
                </c:pt>
                <c:pt idx="2932">
                  <c:v>2.5640373899701939E-2</c:v>
                </c:pt>
                <c:pt idx="2933">
                  <c:v>0.13242995254987186</c:v>
                </c:pt>
                <c:pt idx="2934">
                  <c:v>4.8376603491846339E-2</c:v>
                </c:pt>
                <c:pt idx="2935">
                  <c:v>2.8370197438106794E-2</c:v>
                </c:pt>
                <c:pt idx="2936">
                  <c:v>5.503709908745668E-2</c:v>
                </c:pt>
                <c:pt idx="2937">
                  <c:v>7.0445968856088406E-2</c:v>
                </c:pt>
                <c:pt idx="2938">
                  <c:v>3.5257773276397709E-2</c:v>
                </c:pt>
                <c:pt idx="2939">
                  <c:v>3.7212977295378362E-2</c:v>
                </c:pt>
                <c:pt idx="2940">
                  <c:v>0.49257348966110542</c:v>
                </c:pt>
                <c:pt idx="2941">
                  <c:v>0.15892470131501088</c:v>
                </c:pt>
                <c:pt idx="2942">
                  <c:v>2.9917382691221652E-2</c:v>
                </c:pt>
                <c:pt idx="2943">
                  <c:v>5.2584308424756795E-2</c:v>
                </c:pt>
                <c:pt idx="2944">
                  <c:v>6.3947494135066979E-2</c:v>
                </c:pt>
                <c:pt idx="2945">
                  <c:v>8.1946621291542482E-2</c:v>
                </c:pt>
                <c:pt idx="2946">
                  <c:v>2.0378688947829626E-2</c:v>
                </c:pt>
                <c:pt idx="2947">
                  <c:v>3.6056467728595699E-2</c:v>
                </c:pt>
                <c:pt idx="2948">
                  <c:v>2.0638287464635349E-2</c:v>
                </c:pt>
                <c:pt idx="2949">
                  <c:v>1.3812484937261659E-2</c:v>
                </c:pt>
                <c:pt idx="2950">
                  <c:v>2.187147169882895E-2</c:v>
                </c:pt>
                <c:pt idx="2951">
                  <c:v>0.16500390708831153</c:v>
                </c:pt>
                <c:pt idx="2952">
                  <c:v>0.15426212848165272</c:v>
                </c:pt>
                <c:pt idx="2953">
                  <c:v>6.932779662301132E-2</c:v>
                </c:pt>
                <c:pt idx="2954">
                  <c:v>0.1371998242779226</c:v>
                </c:pt>
                <c:pt idx="2955">
                  <c:v>5.1344643355579769E-2</c:v>
                </c:pt>
                <c:pt idx="2956">
                  <c:v>7.4100680570138272E-2</c:v>
                </c:pt>
                <c:pt idx="2957">
                  <c:v>2.681459166348181E-2</c:v>
                </c:pt>
                <c:pt idx="2958">
                  <c:v>5.1139470160730824E-2</c:v>
                </c:pt>
                <c:pt idx="2959">
                  <c:v>1.799444908896991E-2</c:v>
                </c:pt>
                <c:pt idx="2960">
                  <c:v>4.0002634458173633E-2</c:v>
                </c:pt>
                <c:pt idx="2961">
                  <c:v>8.9011644217270411E-2</c:v>
                </c:pt>
                <c:pt idx="2962">
                  <c:v>2.6765141066970036E-2</c:v>
                </c:pt>
                <c:pt idx="2963">
                  <c:v>4.2456223815325544E-2</c:v>
                </c:pt>
                <c:pt idx="2964">
                  <c:v>2.3928338111653433E-2</c:v>
                </c:pt>
                <c:pt idx="2965">
                  <c:v>8.3860384478374475E-2</c:v>
                </c:pt>
                <c:pt idx="2966">
                  <c:v>1.9356725166480151E-2</c:v>
                </c:pt>
                <c:pt idx="2967">
                  <c:v>5.272296178165848E-2</c:v>
                </c:pt>
                <c:pt idx="2968">
                  <c:v>5.3768681018000405E-2</c:v>
                </c:pt>
                <c:pt idx="2969">
                  <c:v>4.3647259802284628E-2</c:v>
                </c:pt>
                <c:pt idx="2970">
                  <c:v>1.5872477668370515E-2</c:v>
                </c:pt>
                <c:pt idx="2971">
                  <c:v>3.4411955851520203E-2</c:v>
                </c:pt>
                <c:pt idx="2972">
                  <c:v>0.13641758293144002</c:v>
                </c:pt>
                <c:pt idx="2973">
                  <c:v>2.9293579504213671E-2</c:v>
                </c:pt>
                <c:pt idx="2974">
                  <c:v>2.4634498106603838E-2</c:v>
                </c:pt>
                <c:pt idx="2975">
                  <c:v>7.9884072738186526E-2</c:v>
                </c:pt>
                <c:pt idx="2976">
                  <c:v>1.8938665670358238E-2</c:v>
                </c:pt>
                <c:pt idx="2977">
                  <c:v>4.7122265264590152E-2</c:v>
                </c:pt>
                <c:pt idx="2978">
                  <c:v>2.5063123189336168E-2</c:v>
                </c:pt>
                <c:pt idx="2979">
                  <c:v>1.9021912452118771E-2</c:v>
                </c:pt>
                <c:pt idx="2980">
                  <c:v>1.6255394608595687E-2</c:v>
                </c:pt>
                <c:pt idx="2981">
                  <c:v>0.16170696484916297</c:v>
                </c:pt>
                <c:pt idx="2982">
                  <c:v>7.9798703711167443E-2</c:v>
                </c:pt>
                <c:pt idx="2983">
                  <c:v>1.9992371851222213E-2</c:v>
                </c:pt>
                <c:pt idx="2984">
                  <c:v>1.9021912452118771E-2</c:v>
                </c:pt>
                <c:pt idx="2985">
                  <c:v>1.6799145791651961E-2</c:v>
                </c:pt>
                <c:pt idx="2986">
                  <c:v>7.4925389641636433E-2</c:v>
                </c:pt>
                <c:pt idx="2987">
                  <c:v>3.5257773276397689E-2</c:v>
                </c:pt>
                <c:pt idx="2988">
                  <c:v>1.6565014217950501E-2</c:v>
                </c:pt>
                <c:pt idx="2989">
                  <c:v>0.18600509849218411</c:v>
                </c:pt>
                <c:pt idx="2990">
                  <c:v>1.3007880146117425E-2</c:v>
                </c:pt>
                <c:pt idx="2991">
                  <c:v>0.11135354694844346</c:v>
                </c:pt>
                <c:pt idx="2992">
                  <c:v>1.8156926360388403E-2</c:v>
                </c:pt>
                <c:pt idx="2993">
                  <c:v>3.2369511578518161E-2</c:v>
                </c:pt>
                <c:pt idx="2994">
                  <c:v>7.9032436253728855E-2</c:v>
                </c:pt>
                <c:pt idx="2995">
                  <c:v>1.7551401866414955E-2</c:v>
                </c:pt>
                <c:pt idx="2996">
                  <c:v>2.2050561814853251E-2</c:v>
                </c:pt>
                <c:pt idx="2997">
                  <c:v>1.538150877868364E-2</c:v>
                </c:pt>
                <c:pt idx="2998">
                  <c:v>3.2860571747570941E-2</c:v>
                </c:pt>
                <c:pt idx="2999">
                  <c:v>1.7193016255793021E-2</c:v>
                </c:pt>
                <c:pt idx="3000">
                  <c:v>2.2683127820993916E-2</c:v>
                </c:pt>
                <c:pt idx="3001">
                  <c:v>2.6913629775554327E-2</c:v>
                </c:pt>
                <c:pt idx="3002">
                  <c:v>2.7712506786484153E-2</c:v>
                </c:pt>
                <c:pt idx="3003">
                  <c:v>0.11004676872544072</c:v>
                </c:pt>
                <c:pt idx="3004">
                  <c:v>1.5306659698592032E-2</c:v>
                </c:pt>
                <c:pt idx="3005">
                  <c:v>3.8269444677062649E-2</c:v>
                </c:pt>
                <c:pt idx="3006">
                  <c:v>1.564491820901855E-2</c:v>
                </c:pt>
                <c:pt idx="3007">
                  <c:v>2.9035601196153817E-2</c:v>
                </c:pt>
                <c:pt idx="3008">
                  <c:v>8.2292935206015605E-2</c:v>
                </c:pt>
                <c:pt idx="3009">
                  <c:v>6.5175749283498216E-2</c:v>
                </c:pt>
                <c:pt idx="3010">
                  <c:v>3.9761291814560902E-2</c:v>
                </c:pt>
                <c:pt idx="3011">
                  <c:v>1.7113877045500971E-2</c:v>
                </c:pt>
                <c:pt idx="3012">
                  <c:v>6.9726116956243062E-2</c:v>
                </c:pt>
                <c:pt idx="3013">
                  <c:v>3.599912146692795E-2</c:v>
                </c:pt>
                <c:pt idx="3014">
                  <c:v>5.2238473726955094E-2</c:v>
                </c:pt>
                <c:pt idx="3015">
                  <c:v>3.0812354054671798E-2</c:v>
                </c:pt>
                <c:pt idx="3016">
                  <c:v>2.4776962377034504E-2</c:v>
                </c:pt>
                <c:pt idx="3017">
                  <c:v>5.0662330094987704E-2</c:v>
                </c:pt>
                <c:pt idx="3018">
                  <c:v>1.3250204042914326E-2</c:v>
                </c:pt>
                <c:pt idx="3019">
                  <c:v>1.6409839295809234E-2</c:v>
                </c:pt>
                <c:pt idx="3020">
                  <c:v>2.7311607811163811E-2</c:v>
                </c:pt>
                <c:pt idx="3021">
                  <c:v>1.8075596445313192E-2</c:v>
                </c:pt>
                <c:pt idx="3022">
                  <c:v>1.660392204769327E-2</c:v>
                </c:pt>
                <c:pt idx="3023">
                  <c:v>4.6078759552872925E-2</c:v>
                </c:pt>
                <c:pt idx="3024">
                  <c:v>3.5314526222186789E-2</c:v>
                </c:pt>
                <c:pt idx="3025">
                  <c:v>4.042674121229077E-2</c:v>
                </c:pt>
                <c:pt idx="3026">
                  <c:v>0.20156273080749826</c:v>
                </c:pt>
                <c:pt idx="3027">
                  <c:v>3.2970198266095568E-2</c:v>
                </c:pt>
                <c:pt idx="3028">
                  <c:v>3.9041645293289073E-2</c:v>
                </c:pt>
                <c:pt idx="3029">
                  <c:v>3.2915362186991738E-2</c:v>
                </c:pt>
                <c:pt idx="3030">
                  <c:v>4.6599051938876083E-2</c:v>
                </c:pt>
                <c:pt idx="3031">
                  <c:v>2.5015315621411828E-2</c:v>
                </c:pt>
                <c:pt idx="3032">
                  <c:v>0.12282551484314329</c:v>
                </c:pt>
                <c:pt idx="3033">
                  <c:v>3.7154718240050899E-2</c:v>
                </c:pt>
                <c:pt idx="3034">
                  <c:v>3.0494975699209684E-2</c:v>
                </c:pt>
                <c:pt idx="3035">
                  <c:v>0.12570102024962915</c:v>
                </c:pt>
                <c:pt idx="3036">
                  <c:v>3.0865410186139218E-2</c:v>
                </c:pt>
                <c:pt idx="3037">
                  <c:v>2.8574115541673741E-2</c:v>
                </c:pt>
                <c:pt idx="3038">
                  <c:v>1.8034999947299991E-2</c:v>
                </c:pt>
                <c:pt idx="3039">
                  <c:v>0.22370658013436828</c:v>
                </c:pt>
                <c:pt idx="3040">
                  <c:v>3.7798078031217021E-2</c:v>
                </c:pt>
                <c:pt idx="3041">
                  <c:v>2.8116326701515357E-2</c:v>
                </c:pt>
                <c:pt idx="3042">
                  <c:v>6.2051735803171346E-2</c:v>
                </c:pt>
                <c:pt idx="3043">
                  <c:v>1.4062156823018685E-2</c:v>
                </c:pt>
                <c:pt idx="3044">
                  <c:v>3.4805392738672954E-2</c:v>
                </c:pt>
                <c:pt idx="3045">
                  <c:v>3.0284302922561426E-2</c:v>
                </c:pt>
                <c:pt idx="3046">
                  <c:v>2.8727533336020312E-2</c:v>
                </c:pt>
                <c:pt idx="3047">
                  <c:v>3.247831658274903E-2</c:v>
                </c:pt>
                <c:pt idx="3048">
                  <c:v>2.7062529241285587E-2</c:v>
                </c:pt>
                <c:pt idx="3049">
                  <c:v>4.2518499162755435E-2</c:v>
                </c:pt>
                <c:pt idx="3050">
                  <c:v>5.1550227307575289E-2</c:v>
                </c:pt>
                <c:pt idx="3051">
                  <c:v>5.390888612412327E-2</c:v>
                </c:pt>
                <c:pt idx="3052">
                  <c:v>2.068171362299346E-2</c:v>
                </c:pt>
                <c:pt idx="3053">
                  <c:v>1.7792379392563812E-2</c:v>
                </c:pt>
                <c:pt idx="3054">
                  <c:v>3.5827356520022391E-2</c:v>
                </c:pt>
                <c:pt idx="3055">
                  <c:v>3.1024852418639295E-2</c:v>
                </c:pt>
                <c:pt idx="3056">
                  <c:v>0.15988970677199796</c:v>
                </c:pt>
                <c:pt idx="3057">
                  <c:v>4.195966406447342E-2</c:v>
                </c:pt>
                <c:pt idx="3058">
                  <c:v>4.3206540203561815E-2</c:v>
                </c:pt>
                <c:pt idx="3059">
                  <c:v>3.3576407355313719E-2</c:v>
                </c:pt>
                <c:pt idx="3060">
                  <c:v>3.7096504824406268E-2</c:v>
                </c:pt>
                <c:pt idx="3061">
                  <c:v>2.2230382165805234E-2</c:v>
                </c:pt>
                <c:pt idx="3062">
                  <c:v>8.3685493213184789E-2</c:v>
                </c:pt>
                <c:pt idx="3063">
                  <c:v>8.9011644217270175E-2</c:v>
                </c:pt>
                <c:pt idx="3064">
                  <c:v>5.1139470160730692E-2</c:v>
                </c:pt>
                <c:pt idx="3065">
                  <c:v>5.9298362188347234E-2</c:v>
                </c:pt>
                <c:pt idx="3066">
                  <c:v>4.4471672215843312E-2</c:v>
                </c:pt>
                <c:pt idx="3067">
                  <c:v>4.4471672215843312E-2</c:v>
                </c:pt>
                <c:pt idx="3068">
                  <c:v>1.8197659777450487E-2</c:v>
                </c:pt>
                <c:pt idx="3069">
                  <c:v>2.9138655600328651E-2</c:v>
                </c:pt>
                <c:pt idx="3070">
                  <c:v>5.8931076839543746E-2</c:v>
                </c:pt>
                <c:pt idx="3071">
                  <c:v>1.3706167295753351E-2</c:v>
                </c:pt>
                <c:pt idx="3072">
                  <c:v>2.0855874653255554E-2</c:v>
                </c:pt>
                <c:pt idx="3073">
                  <c:v>2.1206387418563025E-2</c:v>
                </c:pt>
                <c:pt idx="3074">
                  <c:v>3.6632440527837852E-2</c:v>
                </c:pt>
                <c:pt idx="3075">
                  <c:v>1.5796441956521311E-2</c:v>
                </c:pt>
                <c:pt idx="3076">
                  <c:v>3.441195585152023E-2</c:v>
                </c:pt>
                <c:pt idx="3077">
                  <c:v>5.3838760751220391E-2</c:v>
                </c:pt>
                <c:pt idx="3078">
                  <c:v>6.4713784412347042E-2</c:v>
                </c:pt>
                <c:pt idx="3079">
                  <c:v>9.9107849508137918E-2</c:v>
                </c:pt>
                <c:pt idx="3080">
                  <c:v>2.6469395921241881E-2</c:v>
                </c:pt>
                <c:pt idx="3081">
                  <c:v>0.11216155189597039</c:v>
                </c:pt>
                <c:pt idx="3082">
                  <c:v>3.1666728920108626E-2</c:v>
                </c:pt>
                <c:pt idx="3083">
                  <c:v>2.5931463797765786E-2</c:v>
                </c:pt>
                <c:pt idx="3084">
                  <c:v>3.6113859629946558E-2</c:v>
                </c:pt>
                <c:pt idx="3085">
                  <c:v>7.675581476734207E-2</c:v>
                </c:pt>
                <c:pt idx="3086">
                  <c:v>3.215244924625231E-2</c:v>
                </c:pt>
                <c:pt idx="3087">
                  <c:v>0.2257116226871656</c:v>
                </c:pt>
                <c:pt idx="3088">
                  <c:v>0.1327599959173616</c:v>
                </c:pt>
                <c:pt idx="3089">
                  <c:v>2.8472065210524415E-2</c:v>
                </c:pt>
                <c:pt idx="3090">
                  <c:v>2.1826813269030382E-2</c:v>
                </c:pt>
                <c:pt idx="3091">
                  <c:v>2.6567795077752657E-2</c:v>
                </c:pt>
                <c:pt idx="3092">
                  <c:v>6.8447603617109722</c:v>
                </c:pt>
                <c:pt idx="3093">
                  <c:v>4.7582473007946685E-2</c:v>
                </c:pt>
                <c:pt idx="3094">
                  <c:v>4.7780389493201257E-2</c:v>
                </c:pt>
                <c:pt idx="3095">
                  <c:v>2.9812959096557158E-2</c:v>
                </c:pt>
                <c:pt idx="3096">
                  <c:v>1.7034920393940833E-2</c:v>
                </c:pt>
                <c:pt idx="3097">
                  <c:v>0.1038231818150239</c:v>
                </c:pt>
                <c:pt idx="3098">
                  <c:v>3.7798078031217021E-2</c:v>
                </c:pt>
                <c:pt idx="3099">
                  <c:v>1.91053417926112E-2</c:v>
                </c:pt>
                <c:pt idx="3100">
                  <c:v>0.12324941621868706</c:v>
                </c:pt>
                <c:pt idx="3101">
                  <c:v>0.26472923868736409</c:v>
                </c:pt>
                <c:pt idx="3102">
                  <c:v>7.0686741003664122E-2</c:v>
                </c:pt>
                <c:pt idx="3103">
                  <c:v>7.6337869370427983E-2</c:v>
                </c:pt>
                <c:pt idx="3104">
                  <c:v>9.9012759228643443E-2</c:v>
                </c:pt>
                <c:pt idx="3105">
                  <c:v>2.8676348431555192E-2</c:v>
                </c:pt>
                <c:pt idx="3106">
                  <c:v>8.4298411335801529E-2</c:v>
                </c:pt>
                <c:pt idx="3107">
                  <c:v>0.10558286543210635</c:v>
                </c:pt>
                <c:pt idx="3108">
                  <c:v>3.1990131713724251E-2</c:v>
                </c:pt>
                <c:pt idx="3109">
                  <c:v>1.7711870991782286E-2</c:v>
                </c:pt>
                <c:pt idx="3110">
                  <c:v>1.9230828100972229E-2</c:v>
                </c:pt>
                <c:pt idx="3111">
                  <c:v>1.6371159664481386E-2</c:v>
                </c:pt>
                <c:pt idx="3112">
                  <c:v>1.5682730686369741E-2</c:v>
                </c:pt>
                <c:pt idx="3113">
                  <c:v>1.6448564566820142E-2</c:v>
                </c:pt>
                <c:pt idx="3114">
                  <c:v>3.2915362186991738E-2</c:v>
                </c:pt>
                <c:pt idx="3115">
                  <c:v>2.5158875244234061E-2</c:v>
                </c:pt>
                <c:pt idx="3116">
                  <c:v>5.2169443706443816E-2</c:v>
                </c:pt>
                <c:pt idx="3117">
                  <c:v>0.17007399665102235</c:v>
                </c:pt>
                <c:pt idx="3118">
                  <c:v>4.8243792014366738E-2</c:v>
                </c:pt>
                <c:pt idx="3119">
                  <c:v>3.4355933140658976E-2</c:v>
                </c:pt>
                <c:pt idx="3120">
                  <c:v>0.10676420298643159</c:v>
                </c:pt>
                <c:pt idx="3121">
                  <c:v>0.20785050993203008</c:v>
                </c:pt>
                <c:pt idx="3122">
                  <c:v>1.3285004301188659E-2</c:v>
                </c:pt>
                <c:pt idx="3123">
                  <c:v>1.819765977745055E-2</c:v>
                </c:pt>
                <c:pt idx="3124">
                  <c:v>6.0778913504307253E-2</c:v>
                </c:pt>
                <c:pt idx="3125">
                  <c:v>3.6690288826018484E-2</c:v>
                </c:pt>
                <c:pt idx="3126">
                  <c:v>2.5980138519666938E-2</c:v>
                </c:pt>
                <c:pt idx="3127">
                  <c:v>2.3232447045374267E-2</c:v>
                </c:pt>
                <c:pt idx="3128">
                  <c:v>2.6814591663481831E-2</c:v>
                </c:pt>
                <c:pt idx="3129">
                  <c:v>1.9949675927791868E-2</c:v>
                </c:pt>
                <c:pt idx="3130">
                  <c:v>3.2044191918217391E-2</c:v>
                </c:pt>
                <c:pt idx="3131">
                  <c:v>2.791405162653603E-2</c:v>
                </c:pt>
                <c:pt idx="3132">
                  <c:v>1.4277941244161112E-2</c:v>
                </c:pt>
                <c:pt idx="3133">
                  <c:v>4.9647417644659311E-2</c:v>
                </c:pt>
                <c:pt idx="3134">
                  <c:v>1.5682730686369741E-2</c:v>
                </c:pt>
                <c:pt idx="3135">
                  <c:v>2.3509571200445299E-2</c:v>
                </c:pt>
                <c:pt idx="3136">
                  <c:v>2.9241892563235849E-2</c:v>
                </c:pt>
                <c:pt idx="3137">
                  <c:v>2.4303678864503492E-2</c:v>
                </c:pt>
                <c:pt idx="3138">
                  <c:v>3.1828224938343093E-2</c:v>
                </c:pt>
                <c:pt idx="3139">
                  <c:v>3.1344969155080248E-2</c:v>
                </c:pt>
                <c:pt idx="3140">
                  <c:v>3.5541994402172775E-2</c:v>
                </c:pt>
                <c:pt idx="3141">
                  <c:v>2.6715736110141143E-2</c:v>
                </c:pt>
                <c:pt idx="3142">
                  <c:v>1.4751110657484622E-2</c:v>
                </c:pt>
                <c:pt idx="3143">
                  <c:v>1.5948695938951651E-2</c:v>
                </c:pt>
                <c:pt idx="3144">
                  <c:v>3.7680692766585387E-2</c:v>
                </c:pt>
                <c:pt idx="3145">
                  <c:v>0.4957592536325085</c:v>
                </c:pt>
                <c:pt idx="3146">
                  <c:v>4.1466025253332123E-2</c:v>
                </c:pt>
                <c:pt idx="3147">
                  <c:v>4.2705599043143333E-2</c:v>
                </c:pt>
                <c:pt idx="3148">
                  <c:v>2.3602311036266248E-2</c:v>
                </c:pt>
                <c:pt idx="3149">
                  <c:v>3.4411955851520203E-2</c:v>
                </c:pt>
                <c:pt idx="3150">
                  <c:v>2.2592213572492383E-2</c:v>
                </c:pt>
                <c:pt idx="3151">
                  <c:v>1.328500430118865E-2</c:v>
                </c:pt>
                <c:pt idx="3152">
                  <c:v>6.0630036858417641E-2</c:v>
                </c:pt>
                <c:pt idx="3153">
                  <c:v>2.9293579504213671E-2</c:v>
                </c:pt>
                <c:pt idx="3154">
                  <c:v>2.3232447045374166E-2</c:v>
                </c:pt>
                <c:pt idx="3155">
                  <c:v>1.4026352491718769E-2</c:v>
                </c:pt>
                <c:pt idx="3156">
                  <c:v>1.6216897535999735E-2</c:v>
                </c:pt>
                <c:pt idx="3157">
                  <c:v>0.28516187374047974</c:v>
                </c:pt>
                <c:pt idx="3158">
                  <c:v>5.4119536080930279E-2</c:v>
                </c:pt>
                <c:pt idx="3159">
                  <c:v>2.4256601531506786E-2</c:v>
                </c:pt>
                <c:pt idx="3160">
                  <c:v>2.7712506786484192E-2</c:v>
                </c:pt>
                <c:pt idx="3161">
                  <c:v>6.4023917784221535E-2</c:v>
                </c:pt>
                <c:pt idx="3162">
                  <c:v>0.10725836665392764</c:v>
                </c:pt>
                <c:pt idx="3163">
                  <c:v>1.4459016686395102E-2</c:v>
                </c:pt>
                <c:pt idx="3164">
                  <c:v>1.5569430173365146E-2</c:v>
                </c:pt>
                <c:pt idx="3165">
                  <c:v>7.4842713355913484E-2</c:v>
                </c:pt>
                <c:pt idx="3166">
                  <c:v>1.3635517066496062E-2</c:v>
                </c:pt>
                <c:pt idx="3167">
                  <c:v>0.1174847819603448</c:v>
                </c:pt>
                <c:pt idx="3168">
                  <c:v>3.5314526222186761E-2</c:v>
                </c:pt>
                <c:pt idx="3169">
                  <c:v>3.1990131713724217E-2</c:v>
                </c:pt>
                <c:pt idx="3170">
                  <c:v>3.107809110883868E-2</c:v>
                </c:pt>
                <c:pt idx="3171">
                  <c:v>0.13742373256263582</c:v>
                </c:pt>
                <c:pt idx="3172">
                  <c:v>1.3459690187805131E-2</c:v>
                </c:pt>
                <c:pt idx="3173">
                  <c:v>0.21339664420809201</c:v>
                </c:pt>
                <c:pt idx="3174">
                  <c:v>1.9779348630900272E-2</c:v>
                </c:pt>
                <c:pt idx="3175">
                  <c:v>0.16957597643031436</c:v>
                </c:pt>
                <c:pt idx="3176">
                  <c:v>1.6916827714222989E-2</c:v>
                </c:pt>
                <c:pt idx="3177">
                  <c:v>7.886265663303281E-2</c:v>
                </c:pt>
                <c:pt idx="3178">
                  <c:v>3.8624886528132271E-2</c:v>
                </c:pt>
                <c:pt idx="3179">
                  <c:v>2.646939592124186E-2</c:v>
                </c:pt>
                <c:pt idx="3180">
                  <c:v>2.8984142453590711E-2</c:v>
                </c:pt>
                <c:pt idx="3181">
                  <c:v>1.6371159664481317E-2</c:v>
                </c:pt>
                <c:pt idx="3182">
                  <c:v>0.11707092131505754</c:v>
                </c:pt>
                <c:pt idx="3183">
                  <c:v>2.2592213572492383E-2</c:v>
                </c:pt>
                <c:pt idx="3184">
                  <c:v>3.8506223352377196E-2</c:v>
                </c:pt>
                <c:pt idx="3185">
                  <c:v>0.1070605642678798</c:v>
                </c:pt>
                <c:pt idx="3186">
                  <c:v>0.11977406845875874</c:v>
                </c:pt>
                <c:pt idx="3187">
                  <c:v>1.8648739584210421E-2</c:v>
                </c:pt>
                <c:pt idx="3188">
                  <c:v>1.3670819361283231E-2</c:v>
                </c:pt>
                <c:pt idx="3189">
                  <c:v>3.7271281990388837E-2</c:v>
                </c:pt>
                <c:pt idx="3190">
                  <c:v>5.6320304414199419E-2</c:v>
                </c:pt>
                <c:pt idx="3191">
                  <c:v>9.7591881798183941E-2</c:v>
                </c:pt>
                <c:pt idx="3192">
                  <c:v>2.2728653404769292E-2</c:v>
                </c:pt>
                <c:pt idx="3193">
                  <c:v>2.4162583784562371E-2</c:v>
                </c:pt>
                <c:pt idx="3194">
                  <c:v>2.5543709051144489E-2</c:v>
                </c:pt>
                <c:pt idx="3195">
                  <c:v>1.8402011458005706E-2</c:v>
                </c:pt>
                <c:pt idx="3196">
                  <c:v>5.6033869763799656E-2</c:v>
                </c:pt>
                <c:pt idx="3197">
                  <c:v>0.19657524907098647</c:v>
                </c:pt>
                <c:pt idx="3198">
                  <c:v>0.15568937264788896</c:v>
                </c:pt>
                <c:pt idx="3199">
                  <c:v>1.4787827782444215E-2</c:v>
                </c:pt>
                <c:pt idx="3200">
                  <c:v>3.773936257905966E-2</c:v>
                </c:pt>
                <c:pt idx="3201">
                  <c:v>2.7712506786484202E-2</c:v>
                </c:pt>
                <c:pt idx="3202">
                  <c:v>2.7012850446358889E-2</c:v>
                </c:pt>
                <c:pt idx="3203">
                  <c:v>3.821036410744149E-2</c:v>
                </c:pt>
                <c:pt idx="3204">
                  <c:v>7.4760082709873513E-2</c:v>
                </c:pt>
                <c:pt idx="3205">
                  <c:v>0.11317566565184671</c:v>
                </c:pt>
                <c:pt idx="3206">
                  <c:v>0.12720512164200842</c:v>
                </c:pt>
                <c:pt idx="3207">
                  <c:v>2.2320566179379071E-2</c:v>
                </c:pt>
                <c:pt idx="3208">
                  <c:v>6.6727498504911331E-2</c:v>
                </c:pt>
                <c:pt idx="3209">
                  <c:v>8.4298411335801765E-2</c:v>
                </c:pt>
                <c:pt idx="3210">
                  <c:v>1.4459016686395104E-2</c:v>
                </c:pt>
                <c:pt idx="3211">
                  <c:v>2.2140380710963251E-2</c:v>
                </c:pt>
                <c:pt idx="3212">
                  <c:v>2.4162583784562371E-2</c:v>
                </c:pt>
                <c:pt idx="3213">
                  <c:v>8.8561522843853019E-2</c:v>
                </c:pt>
                <c:pt idx="3214">
                  <c:v>2.4068748596349894E-2</c:v>
                </c:pt>
                <c:pt idx="3215">
                  <c:v>1.3180740445414571E-2</c:v>
                </c:pt>
                <c:pt idx="3216">
                  <c:v>4.3332231890496287E-2</c:v>
                </c:pt>
                <c:pt idx="3217">
                  <c:v>8.3074811435034479E-2</c:v>
                </c:pt>
                <c:pt idx="3218">
                  <c:v>2.0681713622993522E-2</c:v>
                </c:pt>
                <c:pt idx="3219">
                  <c:v>3.3025079984882244E-2</c:v>
                </c:pt>
                <c:pt idx="3220">
                  <c:v>0.11368443401789662</c:v>
                </c:pt>
                <c:pt idx="3221">
                  <c:v>2.6666376792995397E-2</c:v>
                </c:pt>
                <c:pt idx="3222">
                  <c:v>2.7211839464163605E-2</c:v>
                </c:pt>
                <c:pt idx="3223">
                  <c:v>3.3245063256859081E-2</c:v>
                </c:pt>
                <c:pt idx="3224">
                  <c:v>6.8060839023410744E-2</c:v>
                </c:pt>
                <c:pt idx="3225">
                  <c:v>4.3963428706147611E-2</c:v>
                </c:pt>
                <c:pt idx="3226">
                  <c:v>8.579623727177052E-2</c:v>
                </c:pt>
                <c:pt idx="3227">
                  <c:v>2.8370197438106846E-2</c:v>
                </c:pt>
                <c:pt idx="3228">
                  <c:v>6.3794783755806578E-2</c:v>
                </c:pt>
                <c:pt idx="3229">
                  <c:v>6.1002570770764188E-2</c:v>
                </c:pt>
                <c:pt idx="3230">
                  <c:v>2.0508282827659062E-2</c:v>
                </c:pt>
                <c:pt idx="3231">
                  <c:v>6.5252903167580506E-2</c:v>
                </c:pt>
                <c:pt idx="3232">
                  <c:v>4.4982836665250041E-2</c:v>
                </c:pt>
                <c:pt idx="3233">
                  <c:v>8.1514755791318436E-2</c:v>
                </c:pt>
                <c:pt idx="3234">
                  <c:v>0.18457454544893198</c:v>
                </c:pt>
                <c:pt idx="3235">
                  <c:v>7.9372543171316076E-2</c:v>
                </c:pt>
                <c:pt idx="3236">
                  <c:v>2.8574115541673797E-2</c:v>
                </c:pt>
                <c:pt idx="3237">
                  <c:v>1.6799145791652002E-2</c:v>
                </c:pt>
                <c:pt idx="3238">
                  <c:v>2.3278520305345256E-2</c:v>
                </c:pt>
                <c:pt idx="3239">
                  <c:v>6.4560161239426983E-2</c:v>
                </c:pt>
                <c:pt idx="3240">
                  <c:v>5.2722961781658251E-2</c:v>
                </c:pt>
                <c:pt idx="3241">
                  <c:v>1.2563783210853954E-2</c:v>
                </c:pt>
                <c:pt idx="3242">
                  <c:v>1.3042360926610928E-2</c:v>
                </c:pt>
                <c:pt idx="3243">
                  <c:v>1.7232654320463538E-2</c:v>
                </c:pt>
                <c:pt idx="3244">
                  <c:v>2.4209569838193144E-2</c:v>
                </c:pt>
                <c:pt idx="3245">
                  <c:v>2.6077624882518108E-2</c:v>
                </c:pt>
                <c:pt idx="3246">
                  <c:v>1.4972098002487038E-2</c:v>
                </c:pt>
                <c:pt idx="3247">
                  <c:v>2.6028858881251025E-2</c:v>
                </c:pt>
                <c:pt idx="3248">
                  <c:v>0.1277444685956568</c:v>
                </c:pt>
                <c:pt idx="3249">
                  <c:v>0.1257010202496294</c:v>
                </c:pt>
                <c:pt idx="3250">
                  <c:v>2.2230382165805269E-2</c:v>
                </c:pt>
                <c:pt idx="3251">
                  <c:v>2.5737221306991367E-2</c:v>
                </c:pt>
                <c:pt idx="3252">
                  <c:v>2.6175293804101166E-2</c:v>
                </c:pt>
                <c:pt idx="3253">
                  <c:v>4.4918781370183708E-2</c:v>
                </c:pt>
                <c:pt idx="3254">
                  <c:v>0.10785286916446028</c:v>
                </c:pt>
                <c:pt idx="3255">
                  <c:v>7.9628102576177875E-2</c:v>
                </c:pt>
                <c:pt idx="3256">
                  <c:v>6.6182309671841119E-2</c:v>
                </c:pt>
                <c:pt idx="3257">
                  <c:v>1.293905550417951E-2</c:v>
                </c:pt>
                <c:pt idx="3258">
                  <c:v>1.504612556828505E-2</c:v>
                </c:pt>
                <c:pt idx="3259">
                  <c:v>8.3423498613022382E-2</c:v>
                </c:pt>
                <c:pt idx="3260">
                  <c:v>5.8054247250079523E-2</c:v>
                </c:pt>
                <c:pt idx="3261">
                  <c:v>2.6913629775554351E-2</c:v>
                </c:pt>
                <c:pt idx="3262">
                  <c:v>8.8831458748854453E-2</c:v>
                </c:pt>
                <c:pt idx="3263">
                  <c:v>1.7391662975975379E-2</c:v>
                </c:pt>
                <c:pt idx="3264">
                  <c:v>2.8472065210524374E-2</c:v>
                </c:pt>
                <c:pt idx="3265">
                  <c:v>0.1042129447076965</c:v>
                </c:pt>
                <c:pt idx="3266">
                  <c:v>4.1589161118019545E-2</c:v>
                </c:pt>
                <c:pt idx="3267">
                  <c:v>6.3489910673481781E-2</c:v>
                </c:pt>
                <c:pt idx="3268">
                  <c:v>3.1238081017534728E-2</c:v>
                </c:pt>
                <c:pt idx="3269">
                  <c:v>1.7232654320463538E-2</c:v>
                </c:pt>
                <c:pt idx="3270">
                  <c:v>6.364225593527853E-2</c:v>
                </c:pt>
                <c:pt idx="3271">
                  <c:v>3.7974498225786836E-2</c:v>
                </c:pt>
                <c:pt idx="3272">
                  <c:v>3.7798078031217083E-2</c:v>
                </c:pt>
                <c:pt idx="3273">
                  <c:v>9.3760544510990071E-2</c:v>
                </c:pt>
                <c:pt idx="3274">
                  <c:v>5.9298362188347338E-2</c:v>
                </c:pt>
                <c:pt idx="3275">
                  <c:v>1.5456540417507289E-2</c:v>
                </c:pt>
                <c:pt idx="3276">
                  <c:v>2.5543709051144465E-2</c:v>
                </c:pt>
                <c:pt idx="3277">
                  <c:v>1.5381508778683696E-2</c:v>
                </c:pt>
                <c:pt idx="3278">
                  <c:v>4.6078759552872925E-2</c:v>
                </c:pt>
                <c:pt idx="3279">
                  <c:v>2.346326974205936E-2</c:v>
                </c:pt>
                <c:pt idx="3280">
                  <c:v>1.8402011458005733E-2</c:v>
                </c:pt>
                <c:pt idx="3281">
                  <c:v>3.1774347292581821E-2</c:v>
                </c:pt>
                <c:pt idx="3282">
                  <c:v>2.4729428647207955E-2</c:v>
                </c:pt>
                <c:pt idx="3283">
                  <c:v>3.007436038084076E-2</c:v>
                </c:pt>
                <c:pt idx="3284">
                  <c:v>3.8922343161972302E-2</c:v>
                </c:pt>
                <c:pt idx="3285">
                  <c:v>2.3278520305345239E-2</c:v>
                </c:pt>
                <c:pt idx="3286">
                  <c:v>5.8931076839543815E-2</c:v>
                </c:pt>
                <c:pt idx="3287">
                  <c:v>4.9043399260223997E-2</c:v>
                </c:pt>
                <c:pt idx="3288">
                  <c:v>2.0508282827659041E-2</c:v>
                </c:pt>
                <c:pt idx="3289">
                  <c:v>2.9241892563235668E-2</c:v>
                </c:pt>
                <c:pt idx="3290">
                  <c:v>4.195966406447333E-2</c:v>
                </c:pt>
                <c:pt idx="3291">
                  <c:v>4.6338540628410703E-2</c:v>
                </c:pt>
                <c:pt idx="3292">
                  <c:v>4.6078759552872925E-2</c:v>
                </c:pt>
                <c:pt idx="3293">
                  <c:v>1.2094150872961552E-2</c:v>
                </c:pt>
                <c:pt idx="3294">
                  <c:v>3.6113859629946468E-2</c:v>
                </c:pt>
                <c:pt idx="3295">
                  <c:v>0.36347628368168233</c:v>
                </c:pt>
                <c:pt idx="3296">
                  <c:v>0.129043556532077</c:v>
                </c:pt>
                <c:pt idx="3297">
                  <c:v>0.12860979698500941</c:v>
                </c:pt>
                <c:pt idx="3298">
                  <c:v>6.5716784905417186E-2</c:v>
                </c:pt>
                <c:pt idx="3299">
                  <c:v>6.3337747970417316E-2</c:v>
                </c:pt>
                <c:pt idx="3300">
                  <c:v>8.0568667982927583E-2</c:v>
                </c:pt>
                <c:pt idx="3301">
                  <c:v>1.5344061418796386E-2</c:v>
                </c:pt>
                <c:pt idx="3302">
                  <c:v>4.6729581432206742E-2</c:v>
                </c:pt>
                <c:pt idx="3303">
                  <c:v>2.0335582267252406E-2</c:v>
                </c:pt>
                <c:pt idx="3304">
                  <c:v>1.2563783210853942E-2</c:v>
                </c:pt>
                <c:pt idx="3305">
                  <c:v>1.4026352491718741E-2</c:v>
                </c:pt>
                <c:pt idx="3306">
                  <c:v>9.6556431490512587E-2</c:v>
                </c:pt>
                <c:pt idx="3307">
                  <c:v>2.3048610402319723E-2</c:v>
                </c:pt>
                <c:pt idx="3308">
                  <c:v>5.8491840530517848E-2</c:v>
                </c:pt>
                <c:pt idx="3309">
                  <c:v>4.0063084218284258E-2</c:v>
                </c:pt>
                <c:pt idx="3310">
                  <c:v>2.5302845624203086E-2</c:v>
                </c:pt>
                <c:pt idx="3311">
                  <c:v>7.7763538967601076E-2</c:v>
                </c:pt>
                <c:pt idx="3312">
                  <c:v>2.3186419425086105E-2</c:v>
                </c:pt>
                <c:pt idx="3313">
                  <c:v>3.0336902657199034E-2</c:v>
                </c:pt>
                <c:pt idx="3314">
                  <c:v>0.10607429071862298</c:v>
                </c:pt>
                <c:pt idx="3315">
                  <c:v>3.102485241863933E-2</c:v>
                </c:pt>
                <c:pt idx="3316">
                  <c:v>1.9652082374902909E-2</c:v>
                </c:pt>
                <c:pt idx="3317">
                  <c:v>8.5796237271770423E-2</c:v>
                </c:pt>
                <c:pt idx="3318">
                  <c:v>1.4604698554476044E-2</c:v>
                </c:pt>
                <c:pt idx="3319">
                  <c:v>6.3033970240484322E-2</c:v>
                </c:pt>
                <c:pt idx="3320">
                  <c:v>1.7671685250915919E-2</c:v>
                </c:pt>
                <c:pt idx="3321">
                  <c:v>2.7261700817822206E-2</c:v>
                </c:pt>
                <c:pt idx="3322">
                  <c:v>0.21158614080400848</c:v>
                </c:pt>
                <c:pt idx="3323">
                  <c:v>3.7974498225786808E-2</c:v>
                </c:pt>
                <c:pt idx="3324">
                  <c:v>0.23323724129355544</c:v>
                </c:pt>
                <c:pt idx="3325">
                  <c:v>2.4776962377034504E-2</c:v>
                </c:pt>
                <c:pt idx="3326">
                  <c:v>3.5144404303868795E-2</c:v>
                </c:pt>
                <c:pt idx="3327">
                  <c:v>2.8625209166772896E-2</c:v>
                </c:pt>
                <c:pt idx="3328">
                  <c:v>5.0526415119065152E-2</c:v>
                </c:pt>
                <c:pt idx="3329">
                  <c:v>3.0336902657199034E-2</c:v>
                </c:pt>
                <c:pt idx="3330">
                  <c:v>4.195966406447358E-2</c:v>
                </c:pt>
                <c:pt idx="3331">
                  <c:v>3.4188138846172784E-2</c:v>
                </c:pt>
                <c:pt idx="3332">
                  <c:v>5.8127065364278342E-2</c:v>
                </c:pt>
                <c:pt idx="3333">
                  <c:v>2.8625209166772973E-2</c:v>
                </c:pt>
                <c:pt idx="3334">
                  <c:v>2.0206536063618691E-2</c:v>
                </c:pt>
                <c:pt idx="3335">
                  <c:v>4.4407982038240826E-2</c:v>
                </c:pt>
                <c:pt idx="3336">
                  <c:v>2.6963217291115116E-2</c:v>
                </c:pt>
                <c:pt idx="3337">
                  <c:v>2.1648635946665756E-2</c:v>
                </c:pt>
                <c:pt idx="3338">
                  <c:v>2.7162023750187895E-2</c:v>
                </c:pt>
                <c:pt idx="3339">
                  <c:v>9.1096898512910335E-2</c:v>
                </c:pt>
                <c:pt idx="3340">
                  <c:v>2.2774224628227577E-2</c:v>
                </c:pt>
                <c:pt idx="3341">
                  <c:v>3.7798078031217021E-2</c:v>
                </c:pt>
                <c:pt idx="3342">
                  <c:v>5.3070393868364436E-2</c:v>
                </c:pt>
                <c:pt idx="3343">
                  <c:v>4.2207578822435719E-2</c:v>
                </c:pt>
                <c:pt idx="3344">
                  <c:v>1.4169843655016468E-2</c:v>
                </c:pt>
                <c:pt idx="3345">
                  <c:v>2.3140437444481032E-2</c:v>
                </c:pt>
                <c:pt idx="3346">
                  <c:v>2.8268512224421311E-2</c:v>
                </c:pt>
                <c:pt idx="3347">
                  <c:v>6.5949341910055692E-2</c:v>
                </c:pt>
                <c:pt idx="3348">
                  <c:v>2.4872166755736492E-2</c:v>
                </c:pt>
                <c:pt idx="3349">
                  <c:v>1.8156926360388452E-2</c:v>
                </c:pt>
                <c:pt idx="3350">
                  <c:v>2.4303678864503492E-2</c:v>
                </c:pt>
                <c:pt idx="3351">
                  <c:v>2.1162413584009207E-2</c:v>
                </c:pt>
                <c:pt idx="3352">
                  <c:v>0.16647989443597297</c:v>
                </c:pt>
                <c:pt idx="3353">
                  <c:v>9.228620019191594E-2</c:v>
                </c:pt>
                <c:pt idx="3354">
                  <c:v>3.6056467728595734E-2</c:v>
                </c:pt>
                <c:pt idx="3355">
                  <c:v>0.16759119789676119</c:v>
                </c:pt>
                <c:pt idx="3356">
                  <c:v>2.6518572679655718E-2</c:v>
                </c:pt>
                <c:pt idx="3357">
                  <c:v>2.0725185421034489E-2</c:v>
                </c:pt>
                <c:pt idx="3358">
                  <c:v>0.13933432379150057</c:v>
                </c:pt>
                <c:pt idx="3359">
                  <c:v>3.6748182763882024E-2</c:v>
                </c:pt>
                <c:pt idx="3360">
                  <c:v>6.3261735078409695E-2</c:v>
                </c:pt>
                <c:pt idx="3361">
                  <c:v>1.648733547751392E-2</c:v>
                </c:pt>
                <c:pt idx="3362">
                  <c:v>2.7062529241285493E-2</c:v>
                </c:pt>
                <c:pt idx="3363">
                  <c:v>1.9821861995598659E-2</c:v>
                </c:pt>
                <c:pt idx="3364">
                  <c:v>1.7752102372331591E-2</c:v>
                </c:pt>
                <c:pt idx="3365">
                  <c:v>3.6401503731945166E-2</c:v>
                </c:pt>
                <c:pt idx="3366">
                  <c:v>2.6518572679655718E-2</c:v>
                </c:pt>
                <c:pt idx="3367">
                  <c:v>5.6535609618670338E-2</c:v>
                </c:pt>
                <c:pt idx="3368">
                  <c:v>5.2031520584469949E-2</c:v>
                </c:pt>
                <c:pt idx="3369">
                  <c:v>0.10063550097693627</c:v>
                </c:pt>
                <c:pt idx="3370">
                  <c:v>6.837648307091905E-2</c:v>
                </c:pt>
                <c:pt idx="3371">
                  <c:v>1.508320781070851E-2</c:v>
                </c:pt>
                <c:pt idx="3372">
                  <c:v>4.9445667426033853E-2</c:v>
                </c:pt>
                <c:pt idx="3373">
                  <c:v>1.5009088965544565E-2</c:v>
                </c:pt>
                <c:pt idx="3374">
                  <c:v>1.3389678914109587E-2</c:v>
                </c:pt>
                <c:pt idx="3375">
                  <c:v>0.25062109988374054</c:v>
                </c:pt>
                <c:pt idx="3376">
                  <c:v>2.6175293804101024E-2</c:v>
                </c:pt>
                <c:pt idx="3377">
                  <c:v>4.2830560495149841E-2</c:v>
                </c:pt>
                <c:pt idx="3378">
                  <c:v>1.4350234502005746E-2</c:v>
                </c:pt>
                <c:pt idx="3379">
                  <c:v>1.5758492560121087E-2</c:v>
                </c:pt>
                <c:pt idx="3380">
                  <c:v>3.7798078031217083E-2</c:v>
                </c:pt>
                <c:pt idx="3381">
                  <c:v>4.1404525780512874E-2</c:v>
                </c:pt>
                <c:pt idx="3382">
                  <c:v>0.27954305826926779</c:v>
                </c:pt>
                <c:pt idx="3383">
                  <c:v>4.7253524992848621E-2</c:v>
                </c:pt>
                <c:pt idx="3384">
                  <c:v>0.48181870374479652</c:v>
                </c:pt>
                <c:pt idx="3385">
                  <c:v>4.2269671611133527E-2</c:v>
                </c:pt>
                <c:pt idx="3386">
                  <c:v>2.2956965918890373E-2</c:v>
                </c:pt>
                <c:pt idx="3387">
                  <c:v>2.7361560444188401E-2</c:v>
                </c:pt>
                <c:pt idx="3388">
                  <c:v>4.2269671611133527E-2</c:v>
                </c:pt>
                <c:pt idx="3389">
                  <c:v>5.2238473726955122E-2</c:v>
                </c:pt>
                <c:pt idx="3390">
                  <c:v>8.333625835900095E-2</c:v>
                </c:pt>
                <c:pt idx="3391">
                  <c:v>2.7561827373116628E-2</c:v>
                </c:pt>
                <c:pt idx="3392">
                  <c:v>7.8693059571069049E-2</c:v>
                </c:pt>
                <c:pt idx="3393">
                  <c:v>0.23572430735817551</c:v>
                </c:pt>
                <c:pt idx="3394">
                  <c:v>1.189561825198669E-2</c:v>
                </c:pt>
                <c:pt idx="3395">
                  <c:v>9.4038284801781391E-2</c:v>
                </c:pt>
                <c:pt idx="3396">
                  <c:v>1.7671685250915933E-2</c:v>
                </c:pt>
                <c:pt idx="3397">
                  <c:v>3.5770192817086502E-2</c:v>
                </c:pt>
                <c:pt idx="3398">
                  <c:v>3.4299956069480622E-2</c:v>
                </c:pt>
                <c:pt idx="3399">
                  <c:v>4.0548325327756859E-2</c:v>
                </c:pt>
                <c:pt idx="3400">
                  <c:v>2.7863596956998485E-2</c:v>
                </c:pt>
                <c:pt idx="3401">
                  <c:v>3.5485058897651925E-2</c:v>
                </c:pt>
                <c:pt idx="3402">
                  <c:v>1.2361416856508484E-2</c:v>
                </c:pt>
                <c:pt idx="3403">
                  <c:v>1.9021912452118823E-2</c:v>
                </c:pt>
                <c:pt idx="3404">
                  <c:v>0.10440809999213108</c:v>
                </c:pt>
                <c:pt idx="3405">
                  <c:v>8.7485886795315715E-2</c:v>
                </c:pt>
                <c:pt idx="3406">
                  <c:v>5.849184053051789E-2</c:v>
                </c:pt>
                <c:pt idx="3407">
                  <c:v>0.10460343783529713</c:v>
                </c:pt>
                <c:pt idx="3408">
                  <c:v>7.18157754812907E-2</c:v>
                </c:pt>
                <c:pt idx="3409">
                  <c:v>5.272296178165823E-2</c:v>
                </c:pt>
                <c:pt idx="3410">
                  <c:v>2.5688774783505078E-2</c:v>
                </c:pt>
                <c:pt idx="3411">
                  <c:v>3.5941820844943073E-2</c:v>
                </c:pt>
                <c:pt idx="3412">
                  <c:v>4.6664293865699986E-2</c:v>
                </c:pt>
                <c:pt idx="3413">
                  <c:v>5.4049273788978253E-2</c:v>
                </c:pt>
                <c:pt idx="3414">
                  <c:v>8.1428519610322436E-2</c:v>
                </c:pt>
                <c:pt idx="3415">
                  <c:v>1.3180740445414557E-2</c:v>
                </c:pt>
                <c:pt idx="3416">
                  <c:v>1.4935152679112482E-2</c:v>
                </c:pt>
                <c:pt idx="3417">
                  <c:v>4.2393994107578686E-2</c:v>
                </c:pt>
                <c:pt idx="3418">
                  <c:v>4.1343071947376513E-2</c:v>
                </c:pt>
                <c:pt idx="3419">
                  <c:v>2.4162583784562344E-2</c:v>
                </c:pt>
                <c:pt idx="3420">
                  <c:v>1.4350234502005746E-2</c:v>
                </c:pt>
                <c:pt idx="3421">
                  <c:v>3.8624886528132236E-2</c:v>
                </c:pt>
                <c:pt idx="3422">
                  <c:v>5.9666788529225592E-2</c:v>
                </c:pt>
                <c:pt idx="3423">
                  <c:v>3.750495716726035E-2</c:v>
                </c:pt>
                <c:pt idx="3424">
                  <c:v>7.6171010689443125E-2</c:v>
                </c:pt>
                <c:pt idx="3425">
                  <c:v>2.3648749413701198E-2</c:v>
                </c:pt>
                <c:pt idx="3426">
                  <c:v>2.1782200478914715E-2</c:v>
                </c:pt>
                <c:pt idx="3427">
                  <c:v>1.5834436992604336E-2</c:v>
                </c:pt>
                <c:pt idx="3428">
                  <c:v>0.14468518868392072</c:v>
                </c:pt>
                <c:pt idx="3429">
                  <c:v>3.2423891260792204E-2</c:v>
                </c:pt>
                <c:pt idx="3430">
                  <c:v>1.9483032989134886E-2</c:v>
                </c:pt>
                <c:pt idx="3431">
                  <c:v>3.645916947139393E-2</c:v>
                </c:pt>
                <c:pt idx="3432">
                  <c:v>3.275112778777841E-2</c:v>
                </c:pt>
                <c:pt idx="3433">
                  <c:v>5.272296178165823E-2</c:v>
                </c:pt>
                <c:pt idx="3434">
                  <c:v>8.3161914770007034E-2</c:v>
                </c:pt>
                <c:pt idx="3435">
                  <c:v>5.9371956177157049E-2</c:v>
                </c:pt>
                <c:pt idx="3436">
                  <c:v>3.0126777556746476E-2</c:v>
                </c:pt>
                <c:pt idx="3437">
                  <c:v>1.2227418747271171E-2</c:v>
                </c:pt>
                <c:pt idx="3438">
                  <c:v>1.5910563983819574E-2</c:v>
                </c:pt>
                <c:pt idx="3439">
                  <c:v>2.7261700817822223E-2</c:v>
                </c:pt>
                <c:pt idx="3440">
                  <c:v>4.2518499162755498E-2</c:v>
                </c:pt>
                <c:pt idx="3441">
                  <c:v>1.2294326522523838E-2</c:v>
                </c:pt>
                <c:pt idx="3442">
                  <c:v>1.4277941244161084E-2</c:v>
                </c:pt>
                <c:pt idx="3443">
                  <c:v>1.5046125568285044E-2</c:v>
                </c:pt>
                <c:pt idx="3444">
                  <c:v>0.12240234370252699</c:v>
                </c:pt>
                <c:pt idx="3445">
                  <c:v>3.7974498225786822E-2</c:v>
                </c:pt>
                <c:pt idx="3446">
                  <c:v>2.637117932346297E-2</c:v>
                </c:pt>
                <c:pt idx="3447">
                  <c:v>1.9736880905884862E-2</c:v>
                </c:pt>
                <c:pt idx="3448">
                  <c:v>1.7193016255793031E-2</c:v>
                </c:pt>
                <c:pt idx="3449">
                  <c:v>4.4090215745473588E-2</c:v>
                </c:pt>
                <c:pt idx="3450">
                  <c:v>2.5834251273012577E-2</c:v>
                </c:pt>
                <c:pt idx="3451">
                  <c:v>2.4729428647207972E-2</c:v>
                </c:pt>
                <c:pt idx="3452">
                  <c:v>8.4123063673781834E-2</c:v>
                </c:pt>
                <c:pt idx="3453">
                  <c:v>8.1860156912131748E-2</c:v>
                </c:pt>
                <c:pt idx="3454">
                  <c:v>2.3002765340763526E-2</c:v>
                </c:pt>
                <c:pt idx="3455">
                  <c:v>2.0120733459611195E-2</c:v>
                </c:pt>
                <c:pt idx="3456">
                  <c:v>6.9726116956243089E-2</c:v>
                </c:pt>
                <c:pt idx="3457">
                  <c:v>5.1618846570940034E-2</c:v>
                </c:pt>
                <c:pt idx="3458">
                  <c:v>5.2376670687026929E-2</c:v>
                </c:pt>
                <c:pt idx="3459">
                  <c:v>1.6720919375019579E-2</c:v>
                </c:pt>
                <c:pt idx="3460">
                  <c:v>8.7664703073242048E-2</c:v>
                </c:pt>
                <c:pt idx="3461">
                  <c:v>2.9345312084874644E-2</c:v>
                </c:pt>
                <c:pt idx="3462">
                  <c:v>6.6337849711446184E-2</c:v>
                </c:pt>
                <c:pt idx="3463">
                  <c:v>0.11256664972212499</c:v>
                </c:pt>
                <c:pt idx="3464">
                  <c:v>1.3635517066496098E-2</c:v>
                </c:pt>
                <c:pt idx="3465">
                  <c:v>7.877783528220951E-2</c:v>
                </c:pt>
                <c:pt idx="3466">
                  <c:v>4.3332231890496224E-2</c:v>
                </c:pt>
                <c:pt idx="3467">
                  <c:v>1.2060948003591618E-2</c:v>
                </c:pt>
                <c:pt idx="3468">
                  <c:v>3.0336902657199051E-2</c:v>
                </c:pt>
                <c:pt idx="3469">
                  <c:v>2.5980138519666893E-2</c:v>
                </c:pt>
                <c:pt idx="3470">
                  <c:v>7.9884072738186651E-2</c:v>
                </c:pt>
                <c:pt idx="3471">
                  <c:v>6.735330983797061E-2</c:v>
                </c:pt>
                <c:pt idx="3472">
                  <c:v>7.894752362353942E-2</c:v>
                </c:pt>
                <c:pt idx="3473">
                  <c:v>2.2819841491368776E-2</c:v>
                </c:pt>
                <c:pt idx="3474">
                  <c:v>6.2730922745479034E-2</c:v>
                </c:pt>
                <c:pt idx="3475">
                  <c:v>1.9021912452118806E-2</c:v>
                </c:pt>
                <c:pt idx="3476">
                  <c:v>4.1097713011661596E-2</c:v>
                </c:pt>
                <c:pt idx="3477">
                  <c:v>1.9609751568936403E-2</c:v>
                </c:pt>
                <c:pt idx="3478">
                  <c:v>1.5194728376076877E-2</c:v>
                </c:pt>
                <c:pt idx="3479">
                  <c:v>1.5456540417507327E-2</c:v>
                </c:pt>
                <c:pt idx="3480">
                  <c:v>1.4026352491718791E-2</c:v>
                </c:pt>
                <c:pt idx="3481">
                  <c:v>2.3417013923356374E-2</c:v>
                </c:pt>
                <c:pt idx="3482">
                  <c:v>0.27572246912741638</c:v>
                </c:pt>
                <c:pt idx="3483">
                  <c:v>3.4580297822202052E-2</c:v>
                </c:pt>
                <c:pt idx="3484">
                  <c:v>2.378833838410396E-2</c:v>
                </c:pt>
                <c:pt idx="3485">
                  <c:v>0.12452550175488444</c:v>
                </c:pt>
                <c:pt idx="3486">
                  <c:v>1.7193016255793076E-2</c:v>
                </c:pt>
                <c:pt idx="3487">
                  <c:v>1.9356725166480186E-2</c:v>
                </c:pt>
                <c:pt idx="3488">
                  <c:v>0.17408444687408167</c:v>
                </c:pt>
                <c:pt idx="3489">
                  <c:v>1.7431529239060817E-2</c:v>
                </c:pt>
                <c:pt idx="3490">
                  <c:v>4.1712479541439071E-2</c:v>
                </c:pt>
                <c:pt idx="3491">
                  <c:v>2.3232447045374201E-2</c:v>
                </c:pt>
                <c:pt idx="3492">
                  <c:v>4.0914173026546388E-2</c:v>
                </c:pt>
                <c:pt idx="3493">
                  <c:v>2.8065689473246103E-2</c:v>
                </c:pt>
                <c:pt idx="3494">
                  <c:v>1.2227418747271204E-2</c:v>
                </c:pt>
                <c:pt idx="3495">
                  <c:v>4.3647259802284545E-2</c:v>
                </c:pt>
                <c:pt idx="3496">
                  <c:v>1.6487335477513933E-2</c:v>
                </c:pt>
                <c:pt idx="3497">
                  <c:v>4.2893109680677756E-2</c:v>
                </c:pt>
                <c:pt idx="3498">
                  <c:v>2.0378688947829661E-2</c:v>
                </c:pt>
                <c:pt idx="3499">
                  <c:v>1.8116238583009328E-2</c:v>
                </c:pt>
                <c:pt idx="3500">
                  <c:v>6.4790664458331426E-2</c:v>
                </c:pt>
                <c:pt idx="3501">
                  <c:v>1.1796968077219486E-2</c:v>
                </c:pt>
                <c:pt idx="3502">
                  <c:v>5.8054247250079474E-2</c:v>
                </c:pt>
                <c:pt idx="3503">
                  <c:v>3.5031217890071464E-2</c:v>
                </c:pt>
                <c:pt idx="3504">
                  <c:v>8.6772447270929698E-2</c:v>
                </c:pt>
                <c:pt idx="3505">
                  <c:v>2.0725185421034503E-2</c:v>
                </c:pt>
                <c:pt idx="3506">
                  <c:v>2.6617063115532528E-2</c:v>
                </c:pt>
                <c:pt idx="3507">
                  <c:v>2.1960925477475173E-2</c:v>
                </c:pt>
                <c:pt idx="3508">
                  <c:v>2.5785713470160398E-2</c:v>
                </c:pt>
                <c:pt idx="3509">
                  <c:v>3.8033396236675919E-2</c:v>
                </c:pt>
                <c:pt idx="3510">
                  <c:v>4.8776133276677104E-2</c:v>
                </c:pt>
                <c:pt idx="3511">
                  <c:v>4.2580820149868588E-2</c:v>
                </c:pt>
                <c:pt idx="3512">
                  <c:v>3.0336902657199107E-2</c:v>
                </c:pt>
                <c:pt idx="3513">
                  <c:v>4.3206540203561836E-2</c:v>
                </c:pt>
                <c:pt idx="3514">
                  <c:v>1.6526152027890737E-2</c:v>
                </c:pt>
                <c:pt idx="3515">
                  <c:v>2.4445184701591502E-2</c:v>
                </c:pt>
                <c:pt idx="3516">
                  <c:v>3.4692754001071524E-2</c:v>
                </c:pt>
                <c:pt idx="3517">
                  <c:v>2.1916175768310554E-2</c:v>
                </c:pt>
                <c:pt idx="3518">
                  <c:v>4.9110329855318116E-2</c:v>
                </c:pt>
                <c:pt idx="3519">
                  <c:v>2.4115643370614719E-2</c:v>
                </c:pt>
                <c:pt idx="3520">
                  <c:v>3.898197140778932E-2</c:v>
                </c:pt>
                <c:pt idx="3521">
                  <c:v>4.4726889323082691E-2</c:v>
                </c:pt>
                <c:pt idx="3522">
                  <c:v>5.819992911816034E-2</c:v>
                </c:pt>
                <c:pt idx="3523">
                  <c:v>2.3324639204999307E-2</c:v>
                </c:pt>
                <c:pt idx="3524">
                  <c:v>2.1250406892799851E-2</c:v>
                </c:pt>
                <c:pt idx="3525">
                  <c:v>1.4314065053241919E-2</c:v>
                </c:pt>
                <c:pt idx="3526">
                  <c:v>1.9147124922381898E-2</c:v>
                </c:pt>
                <c:pt idx="3527">
                  <c:v>4.9244327964555613E-2</c:v>
                </c:pt>
                <c:pt idx="3528">
                  <c:v>7.7847812642228675E-2</c:v>
                </c:pt>
                <c:pt idx="3529">
                  <c:v>2.3788338384103942E-2</c:v>
                </c:pt>
                <c:pt idx="3530">
                  <c:v>2.4634498106603859E-2</c:v>
                </c:pt>
                <c:pt idx="3531">
                  <c:v>4.5625899798476713E-2</c:v>
                </c:pt>
                <c:pt idx="3532">
                  <c:v>2.374176308762006E-2</c:v>
                </c:pt>
                <c:pt idx="3533">
                  <c:v>3.2369511578518244E-2</c:v>
                </c:pt>
                <c:pt idx="3534">
                  <c:v>4.7319223316502311E-2</c:v>
                </c:pt>
                <c:pt idx="3535">
                  <c:v>0.33160296673655187</c:v>
                </c:pt>
                <c:pt idx="3536">
                  <c:v>2.8625209166772973E-2</c:v>
                </c:pt>
                <c:pt idx="3537">
                  <c:v>0.1174847819603449</c:v>
                </c:pt>
                <c:pt idx="3538">
                  <c:v>1.8525170142534585E-2</c:v>
                </c:pt>
                <c:pt idx="3539">
                  <c:v>1.2529941385922267E-2</c:v>
                </c:pt>
                <c:pt idx="3540">
                  <c:v>2.12944720067197E-2</c:v>
                </c:pt>
                <c:pt idx="3541">
                  <c:v>3.6690288826018623E-2</c:v>
                </c:pt>
                <c:pt idx="3542">
                  <c:v>4.7319223316502311E-2</c:v>
                </c:pt>
                <c:pt idx="3543">
                  <c:v>2.1960925477475156E-2</c:v>
                </c:pt>
                <c:pt idx="3544">
                  <c:v>8.2379627783841586E-2</c:v>
                </c:pt>
                <c:pt idx="3545">
                  <c:v>3.188214822378712E-2</c:v>
                </c:pt>
                <c:pt idx="3546">
                  <c:v>5.3000816171657257E-2</c:v>
                </c:pt>
                <c:pt idx="3547">
                  <c:v>2.1074602833950302E-2</c:v>
                </c:pt>
                <c:pt idx="3548">
                  <c:v>1.9949675927791875E-2</c:v>
                </c:pt>
                <c:pt idx="3549">
                  <c:v>0.14205408377980791</c:v>
                </c:pt>
                <c:pt idx="3550">
                  <c:v>4.0366017614082157E-2</c:v>
                </c:pt>
                <c:pt idx="3551">
                  <c:v>2.094322900648456E-2</c:v>
                </c:pt>
                <c:pt idx="3552">
                  <c:v>1.5231993177232278E-2</c:v>
                </c:pt>
                <c:pt idx="3553">
                  <c:v>3.7388028299458587E-2</c:v>
                </c:pt>
                <c:pt idx="3554">
                  <c:v>1.5344061418796318E-2</c:v>
                </c:pt>
                <c:pt idx="3555">
                  <c:v>3.1184705408286377E-2</c:v>
                </c:pt>
                <c:pt idx="3556">
                  <c:v>2.1960925477475159E-2</c:v>
                </c:pt>
                <c:pt idx="3557">
                  <c:v>2.5254809857863752E-2</c:v>
                </c:pt>
                <c:pt idx="3558">
                  <c:v>2.0120733459611163E-2</c:v>
                </c:pt>
                <c:pt idx="3559">
                  <c:v>5.9962351116221627E-2</c:v>
                </c:pt>
                <c:pt idx="3560">
                  <c:v>2.5399054075930742E-2</c:v>
                </c:pt>
                <c:pt idx="3561">
                  <c:v>2.6175293804101121E-2</c:v>
                </c:pt>
                <c:pt idx="3562">
                  <c:v>2.6666376792995414E-2</c:v>
                </c:pt>
                <c:pt idx="3563">
                  <c:v>5.1207815585997379E-2</c:v>
                </c:pt>
                <c:pt idx="3564">
                  <c:v>4.0609185845014287E-2</c:v>
                </c:pt>
                <c:pt idx="3565">
                  <c:v>6.83764830709193E-2</c:v>
                </c:pt>
                <c:pt idx="3566">
                  <c:v>1.8156926360388445E-2</c:v>
                </c:pt>
                <c:pt idx="3567">
                  <c:v>8.4298411335801821E-2</c:v>
                </c:pt>
                <c:pt idx="3568">
                  <c:v>3.8743732262619464E-2</c:v>
                </c:pt>
                <c:pt idx="3569">
                  <c:v>0.26255742873294857</c:v>
                </c:pt>
                <c:pt idx="3570">
                  <c:v>1.5231993177232278E-2</c:v>
                </c:pt>
                <c:pt idx="3571">
                  <c:v>2.1559821123581388E-2</c:v>
                </c:pt>
                <c:pt idx="3572">
                  <c:v>2.6765141066970061E-2</c:v>
                </c:pt>
                <c:pt idx="3573">
                  <c:v>1.7351842352572953E-2</c:v>
                </c:pt>
                <c:pt idx="3574">
                  <c:v>5.6463795577497165E-2</c:v>
                </c:pt>
                <c:pt idx="3575">
                  <c:v>2.2365726645690528E-2</c:v>
                </c:pt>
                <c:pt idx="3576">
                  <c:v>2.4634498106603946E-2</c:v>
                </c:pt>
                <c:pt idx="3577">
                  <c:v>7.5339455665497712E-2</c:v>
                </c:pt>
                <c:pt idx="3578">
                  <c:v>9.9107849508138293E-2</c:v>
                </c:pt>
                <c:pt idx="3579">
                  <c:v>3.4974693142697473E-2</c:v>
                </c:pt>
                <c:pt idx="3580">
                  <c:v>0.15772255206524569</c:v>
                </c:pt>
                <c:pt idx="3581">
                  <c:v>5.5037099087456499E-2</c:v>
                </c:pt>
                <c:pt idx="3582">
                  <c:v>8.263997935541649E-2</c:v>
                </c:pt>
                <c:pt idx="3583">
                  <c:v>2.3463269742059423E-2</c:v>
                </c:pt>
                <c:pt idx="3584">
                  <c:v>1.8897110739002437E-2</c:v>
                </c:pt>
                <c:pt idx="3585">
                  <c:v>5.2931284114633034E-2</c:v>
                </c:pt>
                <c:pt idx="3586">
                  <c:v>2.5063123189336279E-2</c:v>
                </c:pt>
                <c:pt idx="3587">
                  <c:v>1.4169843655016516E-2</c:v>
                </c:pt>
                <c:pt idx="3588">
                  <c:v>2.2365726645690528E-2</c:v>
                </c:pt>
                <c:pt idx="3589">
                  <c:v>3.1612988193396446E-2</c:v>
                </c:pt>
                <c:pt idx="3590">
                  <c:v>2.4824541746543988E-2</c:v>
                </c:pt>
                <c:pt idx="3591">
                  <c:v>5.1071170375147301E-2</c:v>
                </c:pt>
                <c:pt idx="3592">
                  <c:v>1.6603922047693311E-2</c:v>
                </c:pt>
                <c:pt idx="3593">
                  <c:v>3.5598975546376761E-2</c:v>
                </c:pt>
                <c:pt idx="3594">
                  <c:v>2.6765141066970061E-2</c:v>
                </c:pt>
                <c:pt idx="3595">
                  <c:v>2.3788338384103935E-2</c:v>
                </c:pt>
                <c:pt idx="3596">
                  <c:v>2.5063123189336279E-2</c:v>
                </c:pt>
                <c:pt idx="3597">
                  <c:v>1.8938665670358252E-2</c:v>
                </c:pt>
                <c:pt idx="3598">
                  <c:v>2.063828746463537E-2</c:v>
                </c:pt>
                <c:pt idx="3599">
                  <c:v>2.3417013923356433E-2</c:v>
                </c:pt>
                <c:pt idx="3600">
                  <c:v>4.1897799474190436E-2</c:v>
                </c:pt>
                <c:pt idx="3601">
                  <c:v>1.9609751568936459E-2</c:v>
                </c:pt>
                <c:pt idx="3602">
                  <c:v>3.1666728920108626E-2</c:v>
                </c:pt>
                <c:pt idx="3603">
                  <c:v>0.40696286898002743</c:v>
                </c:pt>
                <c:pt idx="3604">
                  <c:v>1.7113877045500953E-2</c:v>
                </c:pt>
                <c:pt idx="3605">
                  <c:v>4.8642774123001595E-2</c:v>
                </c:pt>
                <c:pt idx="3606">
                  <c:v>8.0140453657342459E-2</c:v>
                </c:pt>
                <c:pt idx="3607">
                  <c:v>1.1633463912933847E-2</c:v>
                </c:pt>
                <c:pt idx="3608">
                  <c:v>2.6913629775554282E-2</c:v>
                </c:pt>
                <c:pt idx="3609">
                  <c:v>0.14526036278871171</c:v>
                </c:pt>
                <c:pt idx="3610">
                  <c:v>8.2987753739744458E-2</c:v>
                </c:pt>
                <c:pt idx="3611">
                  <c:v>3.9761291814560978E-2</c:v>
                </c:pt>
                <c:pt idx="3612">
                  <c:v>0.11501257161253588</c:v>
                </c:pt>
                <c:pt idx="3613">
                  <c:v>8.2813775268214526E-2</c:v>
                </c:pt>
                <c:pt idx="3614">
                  <c:v>1.3600260411391916E-2</c:v>
                </c:pt>
                <c:pt idx="3615">
                  <c:v>2.1250406892799906E-2</c:v>
                </c:pt>
                <c:pt idx="3616">
                  <c:v>3.6864107558658231E-2</c:v>
                </c:pt>
                <c:pt idx="3617">
                  <c:v>6.1077214472282447E-2</c:v>
                </c:pt>
                <c:pt idx="3618">
                  <c:v>5.6320304414199232E-2</c:v>
                </c:pt>
                <c:pt idx="3619">
                  <c:v>1.1829805829125564E-2</c:v>
                </c:pt>
                <c:pt idx="3620">
                  <c:v>3.9041645293289053E-2</c:v>
                </c:pt>
                <c:pt idx="3621">
                  <c:v>2.6617063115532583E-2</c:v>
                </c:pt>
                <c:pt idx="3622">
                  <c:v>4.3521111718520349E-2</c:v>
                </c:pt>
                <c:pt idx="3623">
                  <c:v>1.7551401866414986E-2</c:v>
                </c:pt>
                <c:pt idx="3624">
                  <c:v>1.1666073466425005E-2</c:v>
                </c:pt>
                <c:pt idx="3625">
                  <c:v>1.990702564404449E-2</c:v>
                </c:pt>
                <c:pt idx="3626">
                  <c:v>3.9881871857001344E-2</c:v>
                </c:pt>
                <c:pt idx="3627">
                  <c:v>3.220664636979436E-2</c:v>
                </c:pt>
                <c:pt idx="3628">
                  <c:v>5.2653612283366215E-2</c:v>
                </c:pt>
                <c:pt idx="3629">
                  <c:v>1.4314065053241957E-2</c:v>
                </c:pt>
                <c:pt idx="3630">
                  <c:v>6.6961835457186064E-2</c:v>
                </c:pt>
                <c:pt idx="3631">
                  <c:v>6.0778913504307419E-2</c:v>
                </c:pt>
                <c:pt idx="3632">
                  <c:v>2.3232447045374166E-2</c:v>
                </c:pt>
                <c:pt idx="3633">
                  <c:v>3.5541994402172879E-2</c:v>
                </c:pt>
                <c:pt idx="3634">
                  <c:v>9.394565906516833E-2</c:v>
                </c:pt>
                <c:pt idx="3635">
                  <c:v>1.9821861995598645E-2</c:v>
                </c:pt>
                <c:pt idx="3636">
                  <c:v>1.3565049395970747E-2</c:v>
                </c:pt>
                <c:pt idx="3637">
                  <c:v>2.4729428647208E-2</c:v>
                </c:pt>
                <c:pt idx="3638">
                  <c:v>2.2185358618542726E-2</c:v>
                </c:pt>
                <c:pt idx="3639">
                  <c:v>0.11348078975242754</c:v>
                </c:pt>
                <c:pt idx="3640">
                  <c:v>4.1835980523590277E-2</c:v>
                </c:pt>
                <c:pt idx="3641">
                  <c:v>1.9992371851222213E-2</c:v>
                </c:pt>
                <c:pt idx="3642">
                  <c:v>2.1426941186577099E-2</c:v>
                </c:pt>
                <c:pt idx="3643">
                  <c:v>0.10159621630372288</c:v>
                </c:pt>
                <c:pt idx="3644">
                  <c:v>2.5931463797765768E-2</c:v>
                </c:pt>
                <c:pt idx="3645">
                  <c:v>3.6228780351697042E-2</c:v>
                </c:pt>
                <c:pt idx="3646">
                  <c:v>9.9012759228643388E-2</c:v>
                </c:pt>
                <c:pt idx="3647">
                  <c:v>4.9378508632524895E-2</c:v>
                </c:pt>
                <c:pt idx="3648">
                  <c:v>3.1612988193396419E-2</c:v>
                </c:pt>
                <c:pt idx="3649">
                  <c:v>2.0378688947829553E-2</c:v>
                </c:pt>
                <c:pt idx="3650">
                  <c:v>0.353886541952874</c:v>
                </c:pt>
                <c:pt idx="3651">
                  <c:v>0.14629855147736104</c:v>
                </c:pt>
                <c:pt idx="3652">
                  <c:v>3.7388028299458552E-2</c:v>
                </c:pt>
                <c:pt idx="3653">
                  <c:v>1.7873070352077278E-2</c:v>
                </c:pt>
                <c:pt idx="3654">
                  <c:v>2.076870285875854E-2</c:v>
                </c:pt>
                <c:pt idx="3655">
                  <c:v>2.4634498106603928E-2</c:v>
                </c:pt>
                <c:pt idx="3656">
                  <c:v>8.4473941556552912E-2</c:v>
                </c:pt>
                <c:pt idx="3657">
                  <c:v>3.5201065970291753E-2</c:v>
                </c:pt>
                <c:pt idx="3658">
                  <c:v>1.7232654320463552E-2</c:v>
                </c:pt>
                <c:pt idx="3659">
                  <c:v>6.1901307408060421E-2</c:v>
                </c:pt>
                <c:pt idx="3660">
                  <c:v>1.3777000083742523E-2</c:v>
                </c:pt>
                <c:pt idx="3661">
                  <c:v>1.775210237233156E-2</c:v>
                </c:pt>
                <c:pt idx="3662">
                  <c:v>3.5656002330263684E-2</c:v>
                </c:pt>
                <c:pt idx="3663">
                  <c:v>1.9525226876052428E-2</c:v>
                </c:pt>
                <c:pt idx="3664">
                  <c:v>1.7671685250915933E-2</c:v>
                </c:pt>
                <c:pt idx="3665">
                  <c:v>6.273092274547909E-2</c:v>
                </c:pt>
                <c:pt idx="3666">
                  <c:v>0.18783378930993636</c:v>
                </c:pt>
                <c:pt idx="3667">
                  <c:v>3.8033396236675995E-2</c:v>
                </c:pt>
                <c:pt idx="3668">
                  <c:v>2.1206387418563066E-2</c:v>
                </c:pt>
                <c:pt idx="3669">
                  <c:v>2.7612008204556095E-2</c:v>
                </c:pt>
                <c:pt idx="3670">
                  <c:v>3.2260889133019277E-2</c:v>
                </c:pt>
                <c:pt idx="3671">
                  <c:v>0.10401797198199468</c:v>
                </c:pt>
                <c:pt idx="3672">
                  <c:v>4.3332231890496231E-2</c:v>
                </c:pt>
                <c:pt idx="3673">
                  <c:v>4.3269363227187531E-2</c:v>
                </c:pt>
                <c:pt idx="3674">
                  <c:v>0.2965672305178661</c:v>
                </c:pt>
                <c:pt idx="3675">
                  <c:v>1.4751110657484613E-2</c:v>
                </c:pt>
                <c:pt idx="3676">
                  <c:v>6.8297503599517542E-2</c:v>
                </c:pt>
                <c:pt idx="3677">
                  <c:v>1.8238438834195528E-2</c:v>
                </c:pt>
                <c:pt idx="3678">
                  <c:v>4.0426741212290708E-2</c:v>
                </c:pt>
                <c:pt idx="3679">
                  <c:v>0.19711142406666773</c:v>
                </c:pt>
                <c:pt idx="3680">
                  <c:v>3.7096504824406198E-2</c:v>
                </c:pt>
                <c:pt idx="3681">
                  <c:v>3.1131375438721139E-2</c:v>
                </c:pt>
                <c:pt idx="3682">
                  <c:v>4.1281663753923323E-2</c:v>
                </c:pt>
                <c:pt idx="3683">
                  <c:v>2.6963217291115071E-2</c:v>
                </c:pt>
                <c:pt idx="3684">
                  <c:v>1.807559644531314E-2</c:v>
                </c:pt>
                <c:pt idx="3685">
                  <c:v>4.0670092001954657E-2</c:v>
                </c:pt>
                <c:pt idx="3686">
                  <c:v>3.5656002330263684E-2</c:v>
                </c:pt>
                <c:pt idx="3687">
                  <c:v>1.2094150872961564E-2</c:v>
                </c:pt>
                <c:pt idx="3688">
                  <c:v>1.5986873533766731E-2</c:v>
                </c:pt>
                <c:pt idx="3689">
                  <c:v>0.16684991816575528</c:v>
                </c:pt>
                <c:pt idx="3690">
                  <c:v>3.3687220505595798E-2</c:v>
                </c:pt>
                <c:pt idx="3691">
                  <c:v>1.5046125568285048E-2</c:v>
                </c:pt>
                <c:pt idx="3692">
                  <c:v>6.018450227314022E-2</c:v>
                </c:pt>
                <c:pt idx="3693">
                  <c:v>2.200572082632269E-2</c:v>
                </c:pt>
                <c:pt idx="3694">
                  <c:v>1.3250204042914288E-2</c:v>
                </c:pt>
                <c:pt idx="3695">
                  <c:v>2.1604205715282095E-2</c:v>
                </c:pt>
                <c:pt idx="3696">
                  <c:v>1.2027790773904702E-2</c:v>
                </c:pt>
                <c:pt idx="3697">
                  <c:v>6.3413806502108067E-2</c:v>
                </c:pt>
                <c:pt idx="3698">
                  <c:v>1.331985019914592E-2</c:v>
                </c:pt>
                <c:pt idx="3699">
                  <c:v>3.5770192817086509E-2</c:v>
                </c:pt>
                <c:pt idx="3700">
                  <c:v>3.5257773276397793E-2</c:v>
                </c:pt>
                <c:pt idx="3701">
                  <c:v>2.3928338111653496E-2</c:v>
                </c:pt>
                <c:pt idx="3702">
                  <c:v>5.4612650035717143E-2</c:v>
                </c:pt>
                <c:pt idx="3703">
                  <c:v>2.4021899461768064E-2</c:v>
                </c:pt>
                <c:pt idx="3704">
                  <c:v>3.5201065970291726E-2</c:v>
                </c:pt>
                <c:pt idx="3705">
                  <c:v>2.7964551935756282E-2</c:v>
                </c:pt>
                <c:pt idx="3706">
                  <c:v>3.7974498225786704E-2</c:v>
                </c:pt>
                <c:pt idx="3707">
                  <c:v>0.10073136713104136</c:v>
                </c:pt>
                <c:pt idx="3708">
                  <c:v>5.3488818481950258E-2</c:v>
                </c:pt>
                <c:pt idx="3709">
                  <c:v>3.5713074753833451E-2</c:v>
                </c:pt>
                <c:pt idx="3710">
                  <c:v>1.2194033319169299E-2</c:v>
                </c:pt>
                <c:pt idx="3711">
                  <c:v>1.8402011458005754E-2</c:v>
                </c:pt>
                <c:pt idx="3712">
                  <c:v>1.751139868428055E-2</c:v>
                </c:pt>
                <c:pt idx="3713">
                  <c:v>2.5785713470160423E-2</c:v>
                </c:pt>
                <c:pt idx="3714">
                  <c:v>1.4495368693890844E-2</c:v>
                </c:pt>
                <c:pt idx="3715">
                  <c:v>2.7311607811163829E-2</c:v>
                </c:pt>
                <c:pt idx="3716">
                  <c:v>4.177420721267306E-2</c:v>
                </c:pt>
                <c:pt idx="3717">
                  <c:v>1.2529941385922201E-2</c:v>
                </c:pt>
                <c:pt idx="3718">
                  <c:v>3.9041645293289018E-2</c:v>
                </c:pt>
                <c:pt idx="3719">
                  <c:v>1.8938665670358221E-2</c:v>
                </c:pt>
                <c:pt idx="3720">
                  <c:v>6.4100387073059054E-2</c:v>
                </c:pt>
                <c:pt idx="3721">
                  <c:v>1.9525226876052428E-2</c:v>
                </c:pt>
                <c:pt idx="3722">
                  <c:v>3.155929310636716E-2</c:v>
                </c:pt>
                <c:pt idx="3723">
                  <c:v>0.35622687643670448</c:v>
                </c:pt>
                <c:pt idx="3724">
                  <c:v>2.7261700817822133E-2</c:v>
                </c:pt>
                <c:pt idx="3725">
                  <c:v>3.9580764048522628E-2</c:v>
                </c:pt>
                <c:pt idx="3726">
                  <c:v>5.3908886124123173E-2</c:v>
                </c:pt>
                <c:pt idx="3727">
                  <c:v>3.6748182763882101E-2</c:v>
                </c:pt>
                <c:pt idx="3728">
                  <c:v>1.3389678914109568E-2</c:v>
                </c:pt>
                <c:pt idx="3729">
                  <c:v>3.0653459498367324E-2</c:v>
                </c:pt>
                <c:pt idx="3730">
                  <c:v>1.9356725166480133E-2</c:v>
                </c:pt>
                <c:pt idx="3731">
                  <c:v>3.5371324807658866E-2</c:v>
                </c:pt>
                <c:pt idx="3732">
                  <c:v>3.5598975546376831E-2</c:v>
                </c:pt>
                <c:pt idx="3733">
                  <c:v>3.2641866386717788E-2</c:v>
                </c:pt>
                <c:pt idx="3734">
                  <c:v>6.0036355862178169E-2</c:v>
                </c:pt>
                <c:pt idx="3735">
                  <c:v>5.4895433511478131E-2</c:v>
                </c:pt>
                <c:pt idx="3736">
                  <c:v>2.7261700817822226E-2</c:v>
                </c:pt>
                <c:pt idx="3737">
                  <c:v>3.1452039851357749E-2</c:v>
                </c:pt>
                <c:pt idx="3738">
                  <c:v>1.9821861995598697E-2</c:v>
                </c:pt>
                <c:pt idx="3739">
                  <c:v>1.8814137795339872E-2</c:v>
                </c:pt>
                <c:pt idx="3740">
                  <c:v>1.5834436992604398E-2</c:v>
                </c:pt>
                <c:pt idx="3741">
                  <c:v>7.0045594737122449E-2</c:v>
                </c:pt>
                <c:pt idx="3742">
                  <c:v>4.8376603491846436E-2</c:v>
                </c:pt>
                <c:pt idx="3743">
                  <c:v>0.11831469395570288</c:v>
                </c:pt>
                <c:pt idx="3744">
                  <c:v>3.3080007343351953E-2</c:v>
                </c:pt>
                <c:pt idx="3745">
                  <c:v>4.7912562015119342E-2</c:v>
                </c:pt>
                <c:pt idx="3746">
                  <c:v>7.2302385781253073E-2</c:v>
                </c:pt>
                <c:pt idx="3747">
                  <c:v>2.7112253675895231E-2</c:v>
                </c:pt>
                <c:pt idx="3748">
                  <c:v>4.122030120015302E-2</c:v>
                </c:pt>
                <c:pt idx="3749">
                  <c:v>1.1862689220714616E-2</c:v>
                </c:pt>
                <c:pt idx="3750">
                  <c:v>2.4539750124731797E-2</c:v>
                </c:pt>
                <c:pt idx="3751">
                  <c:v>0.23940571828677068</c:v>
                </c:pt>
                <c:pt idx="3752">
                  <c:v>3.0812354054671715E-2</c:v>
                </c:pt>
                <c:pt idx="3753">
                  <c:v>9.3390863078830169E-2</c:v>
                </c:pt>
                <c:pt idx="3754">
                  <c:v>2.8830040063999553E-2</c:v>
                </c:pt>
                <c:pt idx="3755">
                  <c:v>6.9009961870719769E-2</c:v>
                </c:pt>
                <c:pt idx="3756">
                  <c:v>1.5872477668370501E-2</c:v>
                </c:pt>
                <c:pt idx="3757">
                  <c:v>3.5598975546376831E-2</c:v>
                </c:pt>
                <c:pt idx="3758">
                  <c:v>1.5872477668370501E-2</c:v>
                </c:pt>
                <c:pt idx="3759">
                  <c:v>2.1871471698828929E-2</c:v>
                </c:pt>
                <c:pt idx="3760">
                  <c:v>0.1620716487360368</c:v>
                </c:pt>
                <c:pt idx="3761">
                  <c:v>1.5644918209018564E-2</c:v>
                </c:pt>
                <c:pt idx="3762">
                  <c:v>0.35334756011668961</c:v>
                </c:pt>
                <c:pt idx="3763">
                  <c:v>1.3812484937261695E-2</c:v>
                </c:pt>
                <c:pt idx="3764">
                  <c:v>0.25670760800631831</c:v>
                </c:pt>
                <c:pt idx="3765">
                  <c:v>1.7312067368853531E-2</c:v>
                </c:pt>
                <c:pt idx="3766">
                  <c:v>3.0918511957289497E-2</c:v>
                </c:pt>
                <c:pt idx="3767">
                  <c:v>2.9604659583423953E-2</c:v>
                </c:pt>
                <c:pt idx="3768">
                  <c:v>1.5120335692814997E-2</c:v>
                </c:pt>
                <c:pt idx="3769">
                  <c:v>2.200572082632269E-2</c:v>
                </c:pt>
                <c:pt idx="3770">
                  <c:v>1.5569430173365078E-2</c:v>
                </c:pt>
                <c:pt idx="3771">
                  <c:v>5.1550227307575559E-2</c:v>
                </c:pt>
                <c:pt idx="3772">
                  <c:v>1.7953943870322737E-2</c:v>
                </c:pt>
                <c:pt idx="3773">
                  <c:v>1.6101680156309802E-2</c:v>
                </c:pt>
                <c:pt idx="3774">
                  <c:v>3.1505643659021011E-2</c:v>
                </c:pt>
                <c:pt idx="3775">
                  <c:v>1.9356725166480133E-2</c:v>
                </c:pt>
                <c:pt idx="3776">
                  <c:v>3.0547757992579215E-2</c:v>
                </c:pt>
                <c:pt idx="3777">
                  <c:v>2.0378688947829609E-2</c:v>
                </c:pt>
                <c:pt idx="3778">
                  <c:v>2.4872166755736533E-2</c:v>
                </c:pt>
                <c:pt idx="3779">
                  <c:v>1.3389678914109568E-2</c:v>
                </c:pt>
                <c:pt idx="3780">
                  <c:v>0.29295859206378738</c:v>
                </c:pt>
                <c:pt idx="3781">
                  <c:v>5.4542068265984407E-2</c:v>
                </c:pt>
                <c:pt idx="3782">
                  <c:v>2.5015315621411873E-2</c:v>
                </c:pt>
                <c:pt idx="3783">
                  <c:v>1.1796968077219496E-2</c:v>
                </c:pt>
                <c:pt idx="3784">
                  <c:v>2.535092703022539E-2</c:v>
                </c:pt>
                <c:pt idx="3785">
                  <c:v>2.8268512224421356E-2</c:v>
                </c:pt>
                <c:pt idx="3786">
                  <c:v>5.6320304414199163E-2</c:v>
                </c:pt>
                <c:pt idx="3787">
                  <c:v>9.8917714588831918E-2</c:v>
                </c:pt>
                <c:pt idx="3788">
                  <c:v>2.2050561814853192E-2</c:v>
                </c:pt>
                <c:pt idx="3789">
                  <c:v>9.4316435849719743E-2</c:v>
                </c:pt>
                <c:pt idx="3790">
                  <c:v>1.9105341792611221E-2</c:v>
                </c:pt>
                <c:pt idx="3791">
                  <c:v>3.9400647039631427E-2</c:v>
                </c:pt>
                <c:pt idx="3792">
                  <c:v>5.0662330094987704E-2</c:v>
                </c:pt>
                <c:pt idx="3793">
                  <c:v>7.5505401552822829E-2</c:v>
                </c:pt>
                <c:pt idx="3794">
                  <c:v>1.9652082374902912E-2</c:v>
                </c:pt>
                <c:pt idx="3795">
                  <c:v>1.6025096768264746E-2</c:v>
                </c:pt>
                <c:pt idx="3796">
                  <c:v>2.5206819731207426E-2</c:v>
                </c:pt>
                <c:pt idx="3797">
                  <c:v>3.9460640402912084E-2</c:v>
                </c:pt>
                <c:pt idx="3798">
                  <c:v>2.696321729111514E-2</c:v>
                </c:pt>
                <c:pt idx="3799">
                  <c:v>2.6469395921241819E-2</c:v>
                </c:pt>
                <c:pt idx="3800">
                  <c:v>2.5688774783505151E-2</c:v>
                </c:pt>
                <c:pt idx="3801">
                  <c:v>5.237667068702672E-2</c:v>
                </c:pt>
                <c:pt idx="3802">
                  <c:v>3.242389126079219E-2</c:v>
                </c:pt>
                <c:pt idx="3803">
                  <c:v>5.1344643355579679E-2</c:v>
                </c:pt>
                <c:pt idx="3804">
                  <c:v>0.10431049953007199</c:v>
                </c:pt>
                <c:pt idx="3805">
                  <c:v>7.1008409489325935E-2</c:v>
                </c:pt>
                <c:pt idx="3806">
                  <c:v>4.1404525780512846E-2</c:v>
                </c:pt>
                <c:pt idx="3807">
                  <c:v>2.0249505825147011E-2</c:v>
                </c:pt>
                <c:pt idx="3808">
                  <c:v>4.0426741212290666E-2</c:v>
                </c:pt>
                <c:pt idx="3809">
                  <c:v>3.5713074753833549E-2</c:v>
                </c:pt>
                <c:pt idx="3810">
                  <c:v>2.4256601531506834E-2</c:v>
                </c:pt>
                <c:pt idx="3811">
                  <c:v>8.2813775268214679E-2</c:v>
                </c:pt>
                <c:pt idx="3812">
                  <c:v>1.2428689749225062E-2</c:v>
                </c:pt>
                <c:pt idx="3813">
                  <c:v>3.9220940787886786E-2</c:v>
                </c:pt>
                <c:pt idx="3814">
                  <c:v>0.33859861734414648</c:v>
                </c:pt>
                <c:pt idx="3815">
                  <c:v>1.4531766341069596E-2</c:v>
                </c:pt>
                <c:pt idx="3816">
                  <c:v>5.0526415119065138E-2</c:v>
                </c:pt>
                <c:pt idx="3817">
                  <c:v>3.2641866386717754E-2</c:v>
                </c:pt>
                <c:pt idx="3818">
                  <c:v>2.8065689473246107E-2</c:v>
                </c:pt>
                <c:pt idx="3819">
                  <c:v>3.070637871078585E-2</c:v>
                </c:pt>
                <c:pt idx="3820">
                  <c:v>2.1515482171563658E-2</c:v>
                </c:pt>
                <c:pt idx="3821">
                  <c:v>3.0126777556746562E-2</c:v>
                </c:pt>
                <c:pt idx="3822">
                  <c:v>1.6526152027890748E-2</c:v>
                </c:pt>
                <c:pt idx="3823">
                  <c:v>4.264318677666442E-2</c:v>
                </c:pt>
                <c:pt idx="3824">
                  <c:v>2.4919837404611962E-2</c:v>
                </c:pt>
                <c:pt idx="3825">
                  <c:v>9.422367319405725E-2</c:v>
                </c:pt>
                <c:pt idx="3826">
                  <c:v>6.7274923682447724E-2</c:v>
                </c:pt>
                <c:pt idx="3827">
                  <c:v>2.6567795077752587E-2</c:v>
                </c:pt>
                <c:pt idx="3828">
                  <c:v>2.9035601196153751E-2</c:v>
                </c:pt>
                <c:pt idx="3829">
                  <c:v>4.8642774123001706E-2</c:v>
                </c:pt>
                <c:pt idx="3830">
                  <c:v>2.7112253675895152E-2</c:v>
                </c:pt>
                <c:pt idx="3831">
                  <c:v>1.1309878560586227E-2</c:v>
                </c:pt>
                <c:pt idx="3832">
                  <c:v>1.3111459406646814E-2</c:v>
                </c:pt>
                <c:pt idx="3833">
                  <c:v>2.6715736110141206E-2</c:v>
                </c:pt>
                <c:pt idx="3834">
                  <c:v>0.1422819170772574</c:v>
                </c:pt>
                <c:pt idx="3835">
                  <c:v>4.8044917095769149E-2</c:v>
                </c:pt>
                <c:pt idx="3836">
                  <c:v>4.9445667426033978E-2</c:v>
                </c:pt>
                <c:pt idx="3837">
                  <c:v>2.726170081782215E-2</c:v>
                </c:pt>
                <c:pt idx="3838">
                  <c:v>5.2792356919633562E-2</c:v>
                </c:pt>
                <c:pt idx="3839">
                  <c:v>1.7339905065290409</c:v>
                </c:pt>
                <c:pt idx="3840">
                  <c:v>1.7074375899879392E-2</c:v>
                </c:pt>
                <c:pt idx="3841">
                  <c:v>0.11686426483051113</c:v>
                </c:pt>
                <c:pt idx="3842">
                  <c:v>5.2722961781658279E-2</c:v>
                </c:pt>
                <c:pt idx="3843">
                  <c:v>2.2185358618542716E-2</c:v>
                </c:pt>
                <c:pt idx="3844">
                  <c:v>1.1406474949619163E-2</c:v>
                </c:pt>
                <c:pt idx="3845">
                  <c:v>1.1022553936368404E-2</c:v>
                </c:pt>
                <c:pt idx="3846">
                  <c:v>7.0767089665554894E-2</c:v>
                </c:pt>
                <c:pt idx="3847">
                  <c:v>1.9609751568936438E-2</c:v>
                </c:pt>
                <c:pt idx="3848">
                  <c:v>3.0021988844618167E-2</c:v>
                </c:pt>
                <c:pt idx="3849">
                  <c:v>4.7056703859985595E-2</c:v>
                </c:pt>
                <c:pt idx="3850">
                  <c:v>0.27319001439807039</c:v>
                </c:pt>
                <c:pt idx="3851">
                  <c:v>1.8855601447329586E-2</c:v>
                </c:pt>
                <c:pt idx="3852">
                  <c:v>5.7183989774964736E-2</c:v>
                </c:pt>
                <c:pt idx="3853">
                  <c:v>7.1896763098743807E-2</c:v>
                </c:pt>
                <c:pt idx="3854">
                  <c:v>2.1030765918445396E-2</c:v>
                </c:pt>
                <c:pt idx="3855">
                  <c:v>1.8238438834195535E-2</c:v>
                </c:pt>
                <c:pt idx="3856">
                  <c:v>4.8509597528058175E-2</c:v>
                </c:pt>
                <c:pt idx="3857">
                  <c:v>3.577019281708653E-2</c:v>
                </c:pt>
                <c:pt idx="3858">
                  <c:v>2.1426941186577092E-2</c:v>
                </c:pt>
                <c:pt idx="3859">
                  <c:v>1.2939055504179476E-2</c:v>
                </c:pt>
                <c:pt idx="3860">
                  <c:v>0.1118582077430252</c:v>
                </c:pt>
                <c:pt idx="3861">
                  <c:v>2.6126436523468154E-2</c:v>
                </c:pt>
                <c:pt idx="3862">
                  <c:v>1.1796968077219501E-2</c:v>
                </c:pt>
                <c:pt idx="3863">
                  <c:v>2.7863596956998506E-2</c:v>
                </c:pt>
                <c:pt idx="3864">
                  <c:v>1.2462394655107822E-2</c:v>
                </c:pt>
                <c:pt idx="3865">
                  <c:v>3.6171297170980332E-2</c:v>
                </c:pt>
                <c:pt idx="3866">
                  <c:v>0.12527292002325105</c:v>
                </c:pt>
                <c:pt idx="3867">
                  <c:v>6.5407347854794309E-2</c:v>
                </c:pt>
                <c:pt idx="3868">
                  <c:v>2.1693111817732376E-2</c:v>
                </c:pt>
                <c:pt idx="3869">
                  <c:v>4.9984580802694169E-2</c:v>
                </c:pt>
                <c:pt idx="3870">
                  <c:v>0.45067215311148545</c:v>
                </c:pt>
                <c:pt idx="3871">
                  <c:v>1.4641233120703636E-2</c:v>
                </c:pt>
                <c:pt idx="3872">
                  <c:v>3.4692754001071607E-2</c:v>
                </c:pt>
                <c:pt idx="3873">
                  <c:v>3.5941820844942969E-2</c:v>
                </c:pt>
                <c:pt idx="3874">
                  <c:v>7.2221169965384899E-2</c:v>
                </c:pt>
                <c:pt idx="3875">
                  <c:v>1.3635517066496109E-2</c:v>
                </c:pt>
                <c:pt idx="3876">
                  <c:v>2.245618449736227E-2</c:v>
                </c:pt>
                <c:pt idx="3877">
                  <c:v>2.1471188859228826E-2</c:v>
                </c:pt>
                <c:pt idx="3878">
                  <c:v>3.8269444677062718E-2</c:v>
                </c:pt>
                <c:pt idx="3879">
                  <c:v>4.485477171480038E-2</c:v>
                </c:pt>
                <c:pt idx="3880">
                  <c:v>2.259221357249238E-2</c:v>
                </c:pt>
                <c:pt idx="3881">
                  <c:v>7.7426900665920617E-2</c:v>
                </c:pt>
                <c:pt idx="3882">
                  <c:v>1.2227418747271134E-2</c:v>
                </c:pt>
                <c:pt idx="3883">
                  <c:v>1.1277771043607877E-2</c:v>
                </c:pt>
                <c:pt idx="3884">
                  <c:v>1.1406474949619196E-2</c:v>
                </c:pt>
                <c:pt idx="3885">
                  <c:v>1.4531766341069603E-2</c:v>
                </c:pt>
                <c:pt idx="3886">
                  <c:v>3.0547757992579215E-2</c:v>
                </c:pt>
                <c:pt idx="3887">
                  <c:v>2.1648635946665794E-2</c:v>
                </c:pt>
                <c:pt idx="3888">
                  <c:v>3.2751127787778424E-2</c:v>
                </c:pt>
                <c:pt idx="3889">
                  <c:v>6.3718497025700857E-2</c:v>
                </c:pt>
                <c:pt idx="3890">
                  <c:v>3.1441324566587103</c:v>
                </c:pt>
                <c:pt idx="3891">
                  <c:v>4.4790807699099988E-2</c:v>
                </c:pt>
                <c:pt idx="3892">
                  <c:v>3.8506223352377161E-2</c:v>
                </c:pt>
                <c:pt idx="3893">
                  <c:v>8.964373100673996E-2</c:v>
                </c:pt>
                <c:pt idx="3894">
                  <c:v>2.2728653404769268E-2</c:v>
                </c:pt>
                <c:pt idx="3895">
                  <c:v>9.9488667022946148E-2</c:v>
                </c:pt>
                <c:pt idx="3896">
                  <c:v>4.0975307381901832E-2</c:v>
                </c:pt>
                <c:pt idx="3897">
                  <c:v>1.4205830545048315E-2</c:v>
                </c:pt>
                <c:pt idx="3898">
                  <c:v>5.3349161052023128E-2</c:v>
                </c:pt>
                <c:pt idx="3899">
                  <c:v>2.4115643370614587E-2</c:v>
                </c:pt>
                <c:pt idx="3900">
                  <c:v>2.4115643370614587E-2</c:v>
                </c:pt>
                <c:pt idx="3901">
                  <c:v>3.1666728920108571E-2</c:v>
                </c:pt>
                <c:pt idx="3902">
                  <c:v>0.6101852412195099</c:v>
                </c:pt>
                <c:pt idx="3903">
                  <c:v>2.6913629775554351E-2</c:v>
                </c:pt>
                <c:pt idx="3904">
                  <c:v>1.3600260411391858E-2</c:v>
                </c:pt>
                <c:pt idx="3905">
                  <c:v>3.4355933140658913E-2</c:v>
                </c:pt>
                <c:pt idx="3906">
                  <c:v>6.9805917941938439E-2</c:v>
                </c:pt>
                <c:pt idx="3907">
                  <c:v>1.2973445005306988E-2</c:v>
                </c:pt>
                <c:pt idx="3908">
                  <c:v>2.0551572066968209E-2</c:v>
                </c:pt>
                <c:pt idx="3909">
                  <c:v>0.17839675796038867</c:v>
                </c:pt>
                <c:pt idx="3910">
                  <c:v>1.5644918209018619E-2</c:v>
                </c:pt>
                <c:pt idx="3911">
                  <c:v>2.1648635946665794E-2</c:v>
                </c:pt>
                <c:pt idx="3912">
                  <c:v>0.10715944264106221</c:v>
                </c:pt>
                <c:pt idx="3913">
                  <c:v>4.3332231890496231E-2</c:v>
                </c:pt>
                <c:pt idx="3914">
                  <c:v>3.0759343562887308E-2</c:v>
                </c:pt>
                <c:pt idx="3915">
                  <c:v>1.6526152027890765E-2</c:v>
                </c:pt>
                <c:pt idx="3916">
                  <c:v>2.816700956946781E-2</c:v>
                </c:pt>
                <c:pt idx="3917">
                  <c:v>2.2456184497362256E-2</c:v>
                </c:pt>
                <c:pt idx="3918">
                  <c:v>8.1773738172404048E-2</c:v>
                </c:pt>
                <c:pt idx="3919">
                  <c:v>3.3245063256859157E-2</c:v>
                </c:pt>
                <c:pt idx="3920">
                  <c:v>1.6140040309856801E-2</c:v>
                </c:pt>
                <c:pt idx="3921">
                  <c:v>6.2655274970935232E-2</c:v>
                </c:pt>
                <c:pt idx="3922">
                  <c:v>3.4974693142697272E-2</c:v>
                </c:pt>
                <c:pt idx="3923">
                  <c:v>2.3324639204999342E-2</c:v>
                </c:pt>
                <c:pt idx="3924">
                  <c:v>0.15072277106634147</c:v>
                </c:pt>
                <c:pt idx="3925">
                  <c:v>0.10460343783529713</c:v>
                </c:pt>
                <c:pt idx="3926">
                  <c:v>1.7471441141829167E-2</c:v>
                </c:pt>
                <c:pt idx="3927">
                  <c:v>1.7711870991782258E-2</c:v>
                </c:pt>
                <c:pt idx="3928">
                  <c:v>9.1462015976771796E-2</c:v>
                </c:pt>
                <c:pt idx="3929">
                  <c:v>1.7272338024816963E-2</c:v>
                </c:pt>
                <c:pt idx="3930">
                  <c:v>2.1030765918445458E-2</c:v>
                </c:pt>
                <c:pt idx="3931">
                  <c:v>1.2733676930757196E-2</c:v>
                </c:pt>
                <c:pt idx="3932">
                  <c:v>3.6632440527837914E-2</c:v>
                </c:pt>
                <c:pt idx="3933">
                  <c:v>3.0442239045523317E-2</c:v>
                </c:pt>
                <c:pt idx="3934">
                  <c:v>3.5770192817086509E-2</c:v>
                </c:pt>
                <c:pt idx="3935">
                  <c:v>2.1206387418563063E-2</c:v>
                </c:pt>
                <c:pt idx="3936">
                  <c:v>8.0654447767093879E-2</c:v>
                </c:pt>
                <c:pt idx="3937">
                  <c:v>1.8648739584210455E-2</c:v>
                </c:pt>
                <c:pt idx="3938">
                  <c:v>2.1515482171563651E-2</c:v>
                </c:pt>
                <c:pt idx="3939">
                  <c:v>6.1077214472282551E-2</c:v>
                </c:pt>
                <c:pt idx="3940">
                  <c:v>1.969445882055243E-2</c:v>
                </c:pt>
                <c:pt idx="3941">
                  <c:v>1.4422710318582336E-2</c:v>
                </c:pt>
                <c:pt idx="3942">
                  <c:v>1.5720588803403889E-2</c:v>
                </c:pt>
                <c:pt idx="3943">
                  <c:v>2.7612008204556168E-2</c:v>
                </c:pt>
                <c:pt idx="3944">
                  <c:v>3.934069931603347E-2</c:v>
                </c:pt>
                <c:pt idx="3945">
                  <c:v>3.3631791110613304E-2</c:v>
                </c:pt>
                <c:pt idx="3946">
                  <c:v>5.4471532135934447E-2</c:v>
                </c:pt>
                <c:pt idx="3947">
                  <c:v>3.8981971407789216E-2</c:v>
                </c:pt>
                <c:pt idx="3948">
                  <c:v>1.2836160838894916E-2</c:v>
                </c:pt>
                <c:pt idx="3949">
                  <c:v>9.9202985427315357E-2</c:v>
                </c:pt>
                <c:pt idx="3950">
                  <c:v>4.0609185845014321E-2</c:v>
                </c:pt>
                <c:pt idx="3951">
                  <c:v>0.46046022208269399</c:v>
                </c:pt>
                <c:pt idx="3952">
                  <c:v>3.9701070252865171E-2</c:v>
                </c:pt>
                <c:pt idx="3953">
                  <c:v>0.11388826084209779</c:v>
                </c:pt>
                <c:pt idx="3954">
                  <c:v>1.1633463912933857E-2</c:v>
                </c:pt>
                <c:pt idx="3955">
                  <c:v>1.1862689220714607E-2</c:v>
                </c:pt>
                <c:pt idx="3956">
                  <c:v>3.0547757992579187E-2</c:v>
                </c:pt>
                <c:pt idx="3957">
                  <c:v>5.161884657094E-2</c:v>
                </c:pt>
                <c:pt idx="3958">
                  <c:v>3.2641866386717754E-2</c:v>
                </c:pt>
                <c:pt idx="3959">
                  <c:v>4.2145531673420646E-2</c:v>
                </c:pt>
                <c:pt idx="3960">
                  <c:v>0.15545104222335346</c:v>
                </c:pt>
                <c:pt idx="3961">
                  <c:v>3.4020755308833674E-2</c:v>
                </c:pt>
                <c:pt idx="3962">
                  <c:v>2.3928338111653388E-2</c:v>
                </c:pt>
                <c:pt idx="3963">
                  <c:v>3.441195585152014E-2</c:v>
                </c:pt>
                <c:pt idx="3964">
                  <c:v>5.2653612283365923E-2</c:v>
                </c:pt>
                <c:pt idx="3965">
                  <c:v>5.2861797697291782E-2</c:v>
                </c:pt>
                <c:pt idx="3966">
                  <c:v>4.0123579618077811E-2</c:v>
                </c:pt>
                <c:pt idx="3967">
                  <c:v>2.3324639204999321E-2</c:v>
                </c:pt>
                <c:pt idx="3968">
                  <c:v>3.5598975546376789E-2</c:v>
                </c:pt>
                <c:pt idx="3969">
                  <c:v>4.4918781370183666E-2</c:v>
                </c:pt>
                <c:pt idx="3970">
                  <c:v>5.7836066745580304E-2</c:v>
                </c:pt>
                <c:pt idx="3971">
                  <c:v>5.0390682701874419E-2</c:v>
                </c:pt>
                <c:pt idx="3972">
                  <c:v>1.7591450688232341E-2</c:v>
                </c:pt>
                <c:pt idx="3973">
                  <c:v>2.1515482171563651E-2</c:v>
                </c:pt>
                <c:pt idx="3974">
                  <c:v>3.2260889133019367E-2</c:v>
                </c:pt>
                <c:pt idx="3975">
                  <c:v>6.167600711301597E-2</c:v>
                </c:pt>
                <c:pt idx="3976">
                  <c:v>1.4604698554475994E-2</c:v>
                </c:pt>
                <c:pt idx="3977">
                  <c:v>2.8268512224421428E-2</c:v>
                </c:pt>
                <c:pt idx="3978">
                  <c:v>2.3741763087620077E-2</c:v>
                </c:pt>
                <c:pt idx="3979">
                  <c:v>1.5157509214604438E-2</c:v>
                </c:pt>
                <c:pt idx="3980">
                  <c:v>6.0258643938145583E-2</c:v>
                </c:pt>
                <c:pt idx="3981">
                  <c:v>1.4714439172208016E-2</c:v>
                </c:pt>
                <c:pt idx="3982">
                  <c:v>5.0526415119065138E-2</c:v>
                </c:pt>
                <c:pt idx="3983">
                  <c:v>5.4542068265984359E-2</c:v>
                </c:pt>
                <c:pt idx="3984">
                  <c:v>2.3928338111653388E-2</c:v>
                </c:pt>
                <c:pt idx="3985">
                  <c:v>0.26816015621590877</c:v>
                </c:pt>
                <c:pt idx="3986">
                  <c:v>4.9244327964555662E-2</c:v>
                </c:pt>
                <c:pt idx="3987">
                  <c:v>5.1139470160730921E-2</c:v>
                </c:pt>
                <c:pt idx="3988">
                  <c:v>3.0021988844618222E-2</c:v>
                </c:pt>
                <c:pt idx="3989">
                  <c:v>1.077025776883985E-2</c:v>
                </c:pt>
                <c:pt idx="3990">
                  <c:v>2.7112253675895207E-2</c:v>
                </c:pt>
                <c:pt idx="3991">
                  <c:v>1.9567466402652875E-2</c:v>
                </c:pt>
                <c:pt idx="3992">
                  <c:v>1.4861398951412389E-2</c:v>
                </c:pt>
                <c:pt idx="3993">
                  <c:v>3.0918511957289584E-2</c:v>
                </c:pt>
                <c:pt idx="3994">
                  <c:v>3.4974693142697376E-2</c:v>
                </c:pt>
                <c:pt idx="3995">
                  <c:v>3.6516880850525575E-2</c:v>
                </c:pt>
                <c:pt idx="3996">
                  <c:v>1.1149797372524238E-2</c:v>
                </c:pt>
                <c:pt idx="3997">
                  <c:v>0.19377231076044224</c:v>
                </c:pt>
                <c:pt idx="3998">
                  <c:v>1.4422710318582338E-2</c:v>
                </c:pt>
                <c:pt idx="3999">
                  <c:v>3.6286309172096798E-2</c:v>
                </c:pt>
                <c:pt idx="4000">
                  <c:v>2.9190251261940869E-2</c:v>
                </c:pt>
                <c:pt idx="4001">
                  <c:v>5.7256260212967931E-2</c:v>
                </c:pt>
                <c:pt idx="4002">
                  <c:v>3.075934356288729E-2</c:v>
                </c:pt>
                <c:pt idx="4003">
                  <c:v>3.1131375438720989E-2</c:v>
                </c:pt>
                <c:pt idx="4004">
                  <c:v>1.3812484937261681E-2</c:v>
                </c:pt>
                <c:pt idx="4005">
                  <c:v>2.2410932751684966E-2</c:v>
                </c:pt>
                <c:pt idx="4006">
                  <c:v>9.018729963106413E-2</c:v>
                </c:pt>
                <c:pt idx="4007">
                  <c:v>3.9580764048522725E-2</c:v>
                </c:pt>
                <c:pt idx="4008">
                  <c:v>2.2683127820993992E-2</c:v>
                </c:pt>
                <c:pt idx="4009">
                  <c:v>3.5541994402172816E-2</c:v>
                </c:pt>
                <c:pt idx="4010">
                  <c:v>5.9298362188347498E-2</c:v>
                </c:pt>
                <c:pt idx="4011">
                  <c:v>0.32090402097237364</c:v>
                </c:pt>
                <c:pt idx="4012">
                  <c:v>4.3521111718520265E-2</c:v>
                </c:pt>
                <c:pt idx="4013">
                  <c:v>1.1731429492456286E-2</c:v>
                </c:pt>
                <c:pt idx="4014">
                  <c:v>5.7111764976644309E-2</c:v>
                </c:pt>
                <c:pt idx="4015">
                  <c:v>3.7096504824406303E-2</c:v>
                </c:pt>
                <c:pt idx="4016">
                  <c:v>3.9460640402912223E-2</c:v>
                </c:pt>
                <c:pt idx="4017">
                  <c:v>0.62418884232925975</c:v>
                </c:pt>
                <c:pt idx="4018">
                  <c:v>3.6113859629946475E-2</c:v>
                </c:pt>
                <c:pt idx="4019">
                  <c:v>0.15880428101146074</c:v>
                </c:pt>
                <c:pt idx="4020">
                  <c:v>1.2904711642734951E-2</c:v>
                </c:pt>
                <c:pt idx="4021">
                  <c:v>3.4974693142697376E-2</c:v>
                </c:pt>
                <c:pt idx="4022">
                  <c:v>1.070764012378749E-2</c:v>
                </c:pt>
                <c:pt idx="4023">
                  <c:v>0.15664451993335163</c:v>
                </c:pt>
                <c:pt idx="4024">
                  <c:v>1.9907025644044521E-2</c:v>
                </c:pt>
                <c:pt idx="4025">
                  <c:v>1.6838327459492711E-2</c:v>
                </c:pt>
                <c:pt idx="4026">
                  <c:v>3.1828224938343024E-2</c:v>
                </c:pt>
                <c:pt idx="4027">
                  <c:v>1.6642875517119102E-2</c:v>
                </c:pt>
                <c:pt idx="4028">
                  <c:v>3.4805392738672863E-2</c:v>
                </c:pt>
                <c:pt idx="4029">
                  <c:v>3.9280797232118699E-2</c:v>
                </c:pt>
                <c:pt idx="4030">
                  <c:v>3.4580297822202052E-2</c:v>
                </c:pt>
                <c:pt idx="4031">
                  <c:v>1.660392204769327E-2</c:v>
                </c:pt>
                <c:pt idx="4032">
                  <c:v>2.5447226761319022E-2</c:v>
                </c:pt>
                <c:pt idx="4033">
                  <c:v>1.6565014217950584E-2</c:v>
                </c:pt>
                <c:pt idx="4034">
                  <c:v>2.9241892563235779E-2</c:v>
                </c:pt>
                <c:pt idx="4035">
                  <c:v>6.5949341910055678E-2</c:v>
                </c:pt>
                <c:pt idx="4036">
                  <c:v>1.8484071608008672E-2</c:v>
                </c:pt>
                <c:pt idx="4037">
                  <c:v>2.2230382165805238E-2</c:v>
                </c:pt>
                <c:pt idx="4038">
                  <c:v>2.1162413584009131E-2</c:v>
                </c:pt>
                <c:pt idx="4039">
                  <c:v>1.5682730686369738E-2</c:v>
                </c:pt>
                <c:pt idx="4040">
                  <c:v>7.1896763098743627E-2</c:v>
                </c:pt>
                <c:pt idx="4041">
                  <c:v>1.2904711642734984E-2</c:v>
                </c:pt>
                <c:pt idx="4042">
                  <c:v>0.12271965359846453</c:v>
                </c:pt>
                <c:pt idx="4043">
                  <c:v>3.0126777556746542E-2</c:v>
                </c:pt>
                <c:pt idx="4044">
                  <c:v>3.6806122341428625E-2</c:v>
                </c:pt>
                <c:pt idx="4045">
                  <c:v>3.4020755308833639E-2</c:v>
                </c:pt>
                <c:pt idx="4046">
                  <c:v>0.16635664447207849</c:v>
                </c:pt>
                <c:pt idx="4047">
                  <c:v>2.0035113414335538E-2</c:v>
                </c:pt>
                <c:pt idx="4048">
                  <c:v>1.9821861995598659E-2</c:v>
                </c:pt>
                <c:pt idx="4049">
                  <c:v>5.9224813839220541E-2</c:v>
                </c:pt>
                <c:pt idx="4050">
                  <c:v>5.9077854060016297E-2</c:v>
                </c:pt>
                <c:pt idx="4051">
                  <c:v>4.3018344970782427E-2</c:v>
                </c:pt>
                <c:pt idx="4052">
                  <c:v>3.7212977295378362E-2</c:v>
                </c:pt>
                <c:pt idx="4053">
                  <c:v>9.0641528575949495E-2</c:v>
                </c:pt>
                <c:pt idx="4054">
                  <c:v>1.1829805829125574E-2</c:v>
                </c:pt>
                <c:pt idx="4055">
                  <c:v>2.2320566179379008E-2</c:v>
                </c:pt>
                <c:pt idx="4056">
                  <c:v>3.0284302922561422E-2</c:v>
                </c:pt>
                <c:pt idx="4057">
                  <c:v>1.6956146301112633E-2</c:v>
                </c:pt>
                <c:pt idx="4058">
                  <c:v>1.3635517066496123E-2</c:v>
                </c:pt>
                <c:pt idx="4059">
                  <c:v>3.5371324807658928E-2</c:v>
                </c:pt>
                <c:pt idx="4060">
                  <c:v>5.3418966947145048E-2</c:v>
                </c:pt>
                <c:pt idx="4061">
                  <c:v>4.549692205436752E-2</c:v>
                </c:pt>
                <c:pt idx="4062">
                  <c:v>2.9604659583424009E-2</c:v>
                </c:pt>
                <c:pt idx="4063">
                  <c:v>3.1666728920108508E-2</c:v>
                </c:pt>
                <c:pt idx="4064">
                  <c:v>0.16945158547434519</c:v>
                </c:pt>
                <c:pt idx="4065">
                  <c:v>2.7162023750187895E-2</c:v>
                </c:pt>
                <c:pt idx="4066">
                  <c:v>6.664947746685225E-2</c:v>
                </c:pt>
                <c:pt idx="4067">
                  <c:v>3.958076404852269E-2</c:v>
                </c:pt>
                <c:pt idx="4068">
                  <c:v>1.8156926360388383E-2</c:v>
                </c:pt>
                <c:pt idx="4069">
                  <c:v>3.1882148223787113E-2</c:v>
                </c:pt>
                <c:pt idx="4070">
                  <c:v>2.7612008204556143E-2</c:v>
                </c:pt>
                <c:pt idx="4071">
                  <c:v>9.000592753089065E-2</c:v>
                </c:pt>
                <c:pt idx="4072">
                  <c:v>3.98215590159397E-2</c:v>
                </c:pt>
                <c:pt idx="4073">
                  <c:v>9.127936596547534E-2</c:v>
                </c:pt>
                <c:pt idx="4074">
                  <c:v>2.0421841268089689E-2</c:v>
                </c:pt>
                <c:pt idx="4075">
                  <c:v>1.8897110739002437E-2</c:v>
                </c:pt>
                <c:pt idx="4076">
                  <c:v>0.16598716841849129</c:v>
                </c:pt>
                <c:pt idx="4077">
                  <c:v>1.7312067368853497E-2</c:v>
                </c:pt>
                <c:pt idx="4078">
                  <c:v>2.2637647876901593E-2</c:v>
                </c:pt>
                <c:pt idx="4079">
                  <c:v>7.9287447982394635E-2</c:v>
                </c:pt>
                <c:pt idx="4080">
                  <c:v>5.0934707723028688E-2</c:v>
                </c:pt>
                <c:pt idx="4081">
                  <c:v>2.27742246282275E-2</c:v>
                </c:pt>
                <c:pt idx="4082">
                  <c:v>1.1503482095798961E-2</c:v>
                </c:pt>
                <c:pt idx="4083">
                  <c:v>1.2194033319169318E-2</c:v>
                </c:pt>
                <c:pt idx="4084">
                  <c:v>0.20950668274810744</c:v>
                </c:pt>
                <c:pt idx="4085">
                  <c:v>1.5009088965544566E-2</c:v>
                </c:pt>
                <c:pt idx="4086">
                  <c:v>3.7563490060685857E-2</c:v>
                </c:pt>
                <c:pt idx="4087">
                  <c:v>4.6860293484269379E-2</c:v>
                </c:pt>
                <c:pt idx="4088">
                  <c:v>5.011976554368891E-2</c:v>
                </c:pt>
                <c:pt idx="4089">
                  <c:v>2.9035601196153789E-2</c:v>
                </c:pt>
                <c:pt idx="4090">
                  <c:v>2.8217738077103004E-2</c:v>
                </c:pt>
                <c:pt idx="4091">
                  <c:v>1.2904711642734986E-2</c:v>
                </c:pt>
                <c:pt idx="4092">
                  <c:v>4.7846452934318835E-2</c:v>
                </c:pt>
                <c:pt idx="4093">
                  <c:v>5.5819522992671108E-2</c:v>
                </c:pt>
                <c:pt idx="4094">
                  <c:v>1.3494764284177313E-2</c:v>
                </c:pt>
                <c:pt idx="4095">
                  <c:v>4.3143762819619055E-2</c:v>
                </c:pt>
                <c:pt idx="4096">
                  <c:v>9.7214715458014328E-2</c:v>
                </c:pt>
                <c:pt idx="4097">
                  <c:v>2.8268512224421307E-2</c:v>
                </c:pt>
                <c:pt idx="4098">
                  <c:v>1.9652082374902891E-2</c:v>
                </c:pt>
                <c:pt idx="4099">
                  <c:v>2.3186419425086084E-2</c:v>
                </c:pt>
                <c:pt idx="4100">
                  <c:v>7.4265257266974319E-2</c:v>
                </c:pt>
                <c:pt idx="4101">
                  <c:v>0.419782873371145</c:v>
                </c:pt>
                <c:pt idx="4102">
                  <c:v>7.2221169965384982E-2</c:v>
                </c:pt>
                <c:pt idx="4103">
                  <c:v>4.3206540203561836E-2</c:v>
                </c:pt>
                <c:pt idx="4104">
                  <c:v>1.1022553936368416E-2</c:v>
                </c:pt>
                <c:pt idx="4105">
                  <c:v>2.4634498106603859E-2</c:v>
                </c:pt>
                <c:pt idx="4106">
                  <c:v>5.0255132843415914E-2</c:v>
                </c:pt>
                <c:pt idx="4107">
                  <c:v>4.6208558811275939E-2</c:v>
                </c:pt>
                <c:pt idx="4108">
                  <c:v>3.1344969155080261E-2</c:v>
                </c:pt>
                <c:pt idx="4109">
                  <c:v>0.43998664823394312</c:v>
                </c:pt>
                <c:pt idx="4110">
                  <c:v>2.4492444593320034E-2</c:v>
                </c:pt>
                <c:pt idx="4111">
                  <c:v>0.14491512140678831</c:v>
                </c:pt>
                <c:pt idx="4112">
                  <c:v>2.1737633328482078E-2</c:v>
                </c:pt>
                <c:pt idx="4113">
                  <c:v>0.73803860609876393</c:v>
                </c:pt>
                <c:pt idx="4114">
                  <c:v>0.15592788563115681</c:v>
                </c:pt>
                <c:pt idx="4115">
                  <c:v>3.2751127787778479E-2</c:v>
                </c:pt>
                <c:pt idx="4116">
                  <c:v>5.4895433511478228E-2</c:v>
                </c:pt>
                <c:pt idx="4117">
                  <c:v>3.065345949836738E-2</c:v>
                </c:pt>
                <c:pt idx="4118">
                  <c:v>1.5872477668370528E-2</c:v>
                </c:pt>
                <c:pt idx="4119">
                  <c:v>1.338967891410959E-2</c:v>
                </c:pt>
                <c:pt idx="4120">
                  <c:v>2.2501481882722656E-2</c:v>
                </c:pt>
                <c:pt idx="4121">
                  <c:v>3.226088913301934E-2</c:v>
                </c:pt>
                <c:pt idx="4122">
                  <c:v>1.1086084375080374E-2</c:v>
                </c:pt>
                <c:pt idx="4123">
                  <c:v>4.2021574294439472E-2</c:v>
                </c:pt>
                <c:pt idx="4124">
                  <c:v>7.4512464609850546E-2</c:v>
                </c:pt>
                <c:pt idx="4125">
                  <c:v>2.2911212136700165E-2</c:v>
                </c:pt>
                <c:pt idx="4126">
                  <c:v>7.4842713355913568E-2</c:v>
                </c:pt>
                <c:pt idx="4127">
                  <c:v>3.4861780566998207E-2</c:v>
                </c:pt>
                <c:pt idx="4128">
                  <c:v>2.919025126194074E-2</c:v>
                </c:pt>
                <c:pt idx="4129">
                  <c:v>1.2127399382014513E-2</c:v>
                </c:pt>
                <c:pt idx="4130">
                  <c:v>0.12303737425154948</c:v>
                </c:pt>
                <c:pt idx="4131">
                  <c:v>1.1764175964996407E-2</c:v>
                </c:pt>
                <c:pt idx="4132">
                  <c:v>1.9907025644044504E-2</c:v>
                </c:pt>
                <c:pt idx="4133">
                  <c:v>1.4568209627931311E-2</c:v>
                </c:pt>
                <c:pt idx="4134">
                  <c:v>3.6690288826018491E-2</c:v>
                </c:pt>
                <c:pt idx="4135">
                  <c:v>2.1206387418563025E-2</c:v>
                </c:pt>
                <c:pt idx="4136">
                  <c:v>2.1206387418563025E-2</c:v>
                </c:pt>
                <c:pt idx="4137">
                  <c:v>3.1828224938342996E-2</c:v>
                </c:pt>
                <c:pt idx="4138">
                  <c:v>3.3245063256859234E-2</c:v>
                </c:pt>
                <c:pt idx="4139">
                  <c:v>1.1895618251986671E-2</c:v>
                </c:pt>
                <c:pt idx="4140">
                  <c:v>6.3718497025700926E-2</c:v>
                </c:pt>
                <c:pt idx="4141">
                  <c:v>3.1828224938343072E-2</c:v>
                </c:pt>
                <c:pt idx="4142">
                  <c:v>0.1526053167100134</c:v>
                </c:pt>
                <c:pt idx="4143">
                  <c:v>4.964741764465927E-2</c:v>
                </c:pt>
                <c:pt idx="4144">
                  <c:v>0.2790640469765221</c:v>
                </c:pt>
                <c:pt idx="4145">
                  <c:v>4.7714371691766871E-2</c:v>
                </c:pt>
                <c:pt idx="4146">
                  <c:v>1.21273993820145E-2</c:v>
                </c:pt>
                <c:pt idx="4147">
                  <c:v>2.9917382691221739E-2</c:v>
                </c:pt>
                <c:pt idx="4148">
                  <c:v>2.0725185421034541E-2</c:v>
                </c:pt>
                <c:pt idx="4149">
                  <c:v>3.3245063256859199E-2</c:v>
                </c:pt>
                <c:pt idx="4150">
                  <c:v>4.627352690000177E-2</c:v>
                </c:pt>
                <c:pt idx="4151">
                  <c:v>5.1071170375147072E-2</c:v>
                </c:pt>
                <c:pt idx="4152">
                  <c:v>2.0986974642623554E-2</c:v>
                </c:pt>
                <c:pt idx="4153">
                  <c:v>0.15676411872260795</c:v>
                </c:pt>
                <c:pt idx="4154">
                  <c:v>2.6371179323463091E-2</c:v>
                </c:pt>
                <c:pt idx="4155">
                  <c:v>2.598013851966692E-2</c:v>
                </c:pt>
                <c:pt idx="4156">
                  <c:v>0.1614640704563291</c:v>
                </c:pt>
                <c:pt idx="4157">
                  <c:v>0.236899255356882</c:v>
                </c:pt>
                <c:pt idx="4158">
                  <c:v>3.3355328730945349E-2</c:v>
                </c:pt>
                <c:pt idx="4159">
                  <c:v>1.8156926360388431E-2</c:v>
                </c:pt>
                <c:pt idx="4160">
                  <c:v>1.5796441956521301E-2</c:v>
                </c:pt>
                <c:pt idx="4161">
                  <c:v>1.9821861995598714E-2</c:v>
                </c:pt>
                <c:pt idx="4162">
                  <c:v>9.8917714588831654E-2</c:v>
                </c:pt>
                <c:pt idx="4163">
                  <c:v>2.4824541746544051E-2</c:v>
                </c:pt>
                <c:pt idx="4164">
                  <c:v>3.7504957167260385E-2</c:v>
                </c:pt>
                <c:pt idx="4165">
                  <c:v>4.7978716735602701E-2</c:v>
                </c:pt>
                <c:pt idx="4166">
                  <c:v>2.2501481882722718E-2</c:v>
                </c:pt>
                <c:pt idx="4167">
                  <c:v>3.5371324807658901E-2</c:v>
                </c:pt>
                <c:pt idx="4168">
                  <c:v>5.0052150353350075E-2</c:v>
                </c:pt>
                <c:pt idx="4169">
                  <c:v>2.0725185421034541E-2</c:v>
                </c:pt>
                <c:pt idx="4170">
                  <c:v>3.7798078031216979E-2</c:v>
                </c:pt>
                <c:pt idx="4171">
                  <c:v>0.14080426388116701</c:v>
                </c:pt>
                <c:pt idx="4172">
                  <c:v>1.5986873533766741E-2</c:v>
                </c:pt>
                <c:pt idx="4173">
                  <c:v>1.4350234502005763E-2</c:v>
                </c:pt>
                <c:pt idx="4174">
                  <c:v>1.9736880905884886E-2</c:v>
                </c:pt>
                <c:pt idx="4175">
                  <c:v>1.6448564566820128E-2</c:v>
                </c:pt>
                <c:pt idx="4176">
                  <c:v>2.9087105578399788E-2</c:v>
                </c:pt>
                <c:pt idx="4177">
                  <c:v>1.7671685250916013E-2</c:v>
                </c:pt>
                <c:pt idx="4178">
                  <c:v>1.965208237490287E-2</c:v>
                </c:pt>
                <c:pt idx="4179">
                  <c:v>3.5827356520022363E-2</c:v>
                </c:pt>
                <c:pt idx="4180">
                  <c:v>1.3883591563348799E-2</c:v>
                </c:pt>
                <c:pt idx="4181">
                  <c:v>1.9314713838294559E-2</c:v>
                </c:pt>
                <c:pt idx="4182">
                  <c:v>2.3463269742059482E-2</c:v>
                </c:pt>
                <c:pt idx="4183">
                  <c:v>2.318641942508606E-2</c:v>
                </c:pt>
                <c:pt idx="4184">
                  <c:v>2.7762824536972708E-2</c:v>
                </c:pt>
                <c:pt idx="4185">
                  <c:v>2.2140380710963165E-2</c:v>
                </c:pt>
                <c:pt idx="4186">
                  <c:v>1.1503482095798951E-2</c:v>
                </c:pt>
                <c:pt idx="4187">
                  <c:v>1.6409839295809203E-2</c:v>
                </c:pt>
                <c:pt idx="4188">
                  <c:v>3.4805392738672926E-2</c:v>
                </c:pt>
                <c:pt idx="4189">
                  <c:v>2.1074602833950358E-2</c:v>
                </c:pt>
                <c:pt idx="4190">
                  <c:v>2.4162583784562455E-2</c:v>
                </c:pt>
                <c:pt idx="4191">
                  <c:v>8.0912060957689658E-2</c:v>
                </c:pt>
                <c:pt idx="4192">
                  <c:v>2.2410932751685004E-2</c:v>
                </c:pt>
                <c:pt idx="4193">
                  <c:v>1.7913484291358493E-2</c:v>
                </c:pt>
                <c:pt idx="4194">
                  <c:v>0.10285196936115162</c:v>
                </c:pt>
                <c:pt idx="4195">
                  <c:v>1.0801635050890436E-2</c:v>
                </c:pt>
                <c:pt idx="4196">
                  <c:v>2.8523067556257511E-2</c:v>
                </c:pt>
                <c:pt idx="4197">
                  <c:v>2.6224196724417035E-2</c:v>
                </c:pt>
                <c:pt idx="4198">
                  <c:v>3.2641866386717788E-2</c:v>
                </c:pt>
                <c:pt idx="4199">
                  <c:v>2.9969662948078384E-2</c:v>
                </c:pt>
                <c:pt idx="4200">
                  <c:v>3.5541994402172719E-2</c:v>
                </c:pt>
                <c:pt idx="4201">
                  <c:v>1.8116238583009415E-2</c:v>
                </c:pt>
                <c:pt idx="4202">
                  <c:v>2.155982112358135E-2</c:v>
                </c:pt>
                <c:pt idx="4203">
                  <c:v>3.4861780566998013E-2</c:v>
                </c:pt>
                <c:pt idx="4204">
                  <c:v>8.2553149858541341E-2</c:v>
                </c:pt>
                <c:pt idx="4205">
                  <c:v>9.7686287482433368E-2</c:v>
                </c:pt>
                <c:pt idx="4206">
                  <c:v>2.0249505825146959E-2</c:v>
                </c:pt>
                <c:pt idx="4207">
                  <c:v>1.3883591563348742E-2</c:v>
                </c:pt>
                <c:pt idx="4208">
                  <c:v>3.5827356520022328E-2</c:v>
                </c:pt>
                <c:pt idx="4209">
                  <c:v>5.2376670687026755E-2</c:v>
                </c:pt>
                <c:pt idx="4210">
                  <c:v>7.3362344598685153E-2</c:v>
                </c:pt>
                <c:pt idx="4211">
                  <c:v>3.0812354054671712E-2</c:v>
                </c:pt>
                <c:pt idx="4212">
                  <c:v>0.15072277106634094</c:v>
                </c:pt>
                <c:pt idx="4213">
                  <c:v>1.1342031717247568E-2</c:v>
                </c:pt>
                <c:pt idx="4214">
                  <c:v>3.4749050550030754E-2</c:v>
                </c:pt>
                <c:pt idx="4215">
                  <c:v>3.1184705408286311E-2</c:v>
                </c:pt>
                <c:pt idx="4216">
                  <c:v>2.020653606361866E-2</c:v>
                </c:pt>
                <c:pt idx="4217">
                  <c:v>3.5884565862641278E-2</c:v>
                </c:pt>
                <c:pt idx="4218">
                  <c:v>4.5303797735826053E-2</c:v>
                </c:pt>
                <c:pt idx="4219">
                  <c:v>2.1916175768310588E-2</c:v>
                </c:pt>
                <c:pt idx="4220">
                  <c:v>4.8642774123001678E-2</c:v>
                </c:pt>
                <c:pt idx="4221">
                  <c:v>0.1354151301145653</c:v>
                </c:pt>
                <c:pt idx="4222">
                  <c:v>1.1600899999125648E-2</c:v>
                </c:pt>
                <c:pt idx="4223">
                  <c:v>2.6371179323463067E-2</c:v>
                </c:pt>
                <c:pt idx="4224">
                  <c:v>1.1796968077219453E-2</c:v>
                </c:pt>
                <c:pt idx="4225">
                  <c:v>6.7040039053977235E-2</c:v>
                </c:pt>
                <c:pt idx="4226">
                  <c:v>4.4217185343531515E-2</c:v>
                </c:pt>
                <c:pt idx="4227">
                  <c:v>1.5986873533766727E-2</c:v>
                </c:pt>
                <c:pt idx="4228">
                  <c:v>2.5158875244234019E-2</c:v>
                </c:pt>
                <c:pt idx="4229">
                  <c:v>5.849184053051789E-2</c:v>
                </c:pt>
                <c:pt idx="4230">
                  <c:v>2.7662234675678698E-2</c:v>
                </c:pt>
                <c:pt idx="4231">
                  <c:v>2.2728653404769268E-2</c:v>
                </c:pt>
                <c:pt idx="4232">
                  <c:v>1.2227418747271171E-2</c:v>
                </c:pt>
                <c:pt idx="4233">
                  <c:v>5.1550227307575566E-2</c:v>
                </c:pt>
                <c:pt idx="4234">
                  <c:v>1.4935152679112535E-2</c:v>
                </c:pt>
                <c:pt idx="4235">
                  <c:v>1.9356725166480133E-2</c:v>
                </c:pt>
                <c:pt idx="4236">
                  <c:v>9.8537992426415283E-2</c:v>
                </c:pt>
                <c:pt idx="4237">
                  <c:v>4.1589161118019538E-2</c:v>
                </c:pt>
                <c:pt idx="4238">
                  <c:v>1.0614055953831374E-2</c:v>
                </c:pt>
                <c:pt idx="4239">
                  <c:v>3.1184705408286311E-2</c:v>
                </c:pt>
                <c:pt idx="4240">
                  <c:v>1.6293937320874561E-2</c:v>
                </c:pt>
                <c:pt idx="4241">
                  <c:v>2.1693111817732442E-2</c:v>
                </c:pt>
                <c:pt idx="4242">
                  <c:v>2.0335582267252354E-2</c:v>
                </c:pt>
                <c:pt idx="4243">
                  <c:v>1.735184235257298E-2</c:v>
                </c:pt>
                <c:pt idx="4244">
                  <c:v>2.9397090305218601E-2</c:v>
                </c:pt>
                <c:pt idx="4245">
                  <c:v>6.8613695323221827E-2</c:v>
                </c:pt>
                <c:pt idx="4246">
                  <c:v>3.0759343562887308E-2</c:v>
                </c:pt>
                <c:pt idx="4247">
                  <c:v>1.1928592922941704E-2</c:v>
                </c:pt>
                <c:pt idx="4248">
                  <c:v>0.27334795052103183</c:v>
                </c:pt>
                <c:pt idx="4249">
                  <c:v>2.2140380710963223E-2</c:v>
                </c:pt>
                <c:pt idx="4250">
                  <c:v>0.22470798323853378</c:v>
                </c:pt>
                <c:pt idx="4251">
                  <c:v>1.2699606907410593E-2</c:v>
                </c:pt>
                <c:pt idx="4252">
                  <c:v>2.2683127820993933E-2</c:v>
                </c:pt>
                <c:pt idx="4253">
                  <c:v>1.3635517066496074E-2</c:v>
                </c:pt>
                <c:pt idx="4254">
                  <c:v>2.3509571200445386E-2</c:v>
                </c:pt>
                <c:pt idx="4255">
                  <c:v>3.6690288826018484E-2</c:v>
                </c:pt>
                <c:pt idx="4256">
                  <c:v>1.352988402023253E-2</c:v>
                </c:pt>
                <c:pt idx="4257">
                  <c:v>1.0551894705608888E-2</c:v>
                </c:pt>
                <c:pt idx="4258">
                  <c:v>1.5306659698592013E-2</c:v>
                </c:pt>
                <c:pt idx="4259">
                  <c:v>0.14734043698033231</c:v>
                </c:pt>
                <c:pt idx="4260">
                  <c:v>1.2194033319169318E-2</c:v>
                </c:pt>
                <c:pt idx="4261">
                  <c:v>4.0366017614082289E-2</c:v>
                </c:pt>
                <c:pt idx="4262">
                  <c:v>0.10275509913402051</c:v>
                </c:pt>
                <c:pt idx="4263">
                  <c:v>2.3094501103558929E-2</c:v>
                </c:pt>
                <c:pt idx="4264">
                  <c:v>2.5882834715547809E-2</c:v>
                </c:pt>
                <c:pt idx="4265">
                  <c:v>1.699551052768522E-2</c:v>
                </c:pt>
                <c:pt idx="4266">
                  <c:v>3.6922138415570689E-2</c:v>
                </c:pt>
                <c:pt idx="4267">
                  <c:v>2.3094501103558929E-2</c:v>
                </c:pt>
                <c:pt idx="4268">
                  <c:v>3.0284302922561422E-2</c:v>
                </c:pt>
                <c:pt idx="4269">
                  <c:v>3.1720515286503742E-2</c:v>
                </c:pt>
                <c:pt idx="4270">
                  <c:v>4.7319223316502297E-2</c:v>
                </c:pt>
                <c:pt idx="4271">
                  <c:v>6.5330102691345912E-2</c:v>
                </c:pt>
                <c:pt idx="4272">
                  <c:v>5.1071170375147121E-2</c:v>
                </c:pt>
                <c:pt idx="4273">
                  <c:v>2.2637647876901673E-2</c:v>
                </c:pt>
                <c:pt idx="4274">
                  <c:v>1.9188953691835511E-2</c:v>
                </c:pt>
                <c:pt idx="4275">
                  <c:v>3.0284302922561422E-2</c:v>
                </c:pt>
                <c:pt idx="4276">
                  <c:v>0.13264993582184822</c:v>
                </c:pt>
                <c:pt idx="4277">
                  <c:v>3.0653459498367376E-2</c:v>
                </c:pt>
                <c:pt idx="4278">
                  <c:v>5.0322884952803633E-2</c:v>
                </c:pt>
                <c:pt idx="4279">
                  <c:v>3.4861780566998082E-2</c:v>
                </c:pt>
                <c:pt idx="4280">
                  <c:v>3.8446960224024031E-2</c:v>
                </c:pt>
                <c:pt idx="4281">
                  <c:v>2.6913629775554396E-2</c:v>
                </c:pt>
                <c:pt idx="4282">
                  <c:v>3.1131375438721073E-2</c:v>
                </c:pt>
                <c:pt idx="4283">
                  <c:v>5.8564932482814823E-2</c:v>
                </c:pt>
                <c:pt idx="4284">
                  <c:v>3.663244052783797E-2</c:v>
                </c:pt>
                <c:pt idx="4285">
                  <c:v>6.5484638657925545E-2</c:v>
                </c:pt>
                <c:pt idx="4286">
                  <c:v>7.3117054122494807E-2</c:v>
                </c:pt>
                <c:pt idx="4287">
                  <c:v>2.4021899461768106E-2</c:v>
                </c:pt>
                <c:pt idx="4288">
                  <c:v>4.7187872308877901E-2</c:v>
                </c:pt>
                <c:pt idx="4289">
                  <c:v>6.2127018460251447E-2</c:v>
                </c:pt>
                <c:pt idx="4290">
                  <c:v>2.3278520305345215E-2</c:v>
                </c:pt>
                <c:pt idx="4291">
                  <c:v>1.8156926360388445E-2</c:v>
                </c:pt>
                <c:pt idx="4292">
                  <c:v>1.5948695938951613E-2</c:v>
                </c:pt>
                <c:pt idx="4293">
                  <c:v>2.3788338384103849E-2</c:v>
                </c:pt>
                <c:pt idx="4294">
                  <c:v>1.1928592922941725E-2</c:v>
                </c:pt>
                <c:pt idx="4295">
                  <c:v>3.0706378710785819E-2</c:v>
                </c:pt>
                <c:pt idx="4296">
                  <c:v>2.4021899461768106E-2</c:v>
                </c:pt>
                <c:pt idx="4297">
                  <c:v>1.8279263530623698E-2</c:v>
                </c:pt>
                <c:pt idx="4298">
                  <c:v>5.9151311129776916E-2</c:v>
                </c:pt>
                <c:pt idx="4299">
                  <c:v>2.7461602629286576E-2</c:v>
                </c:pt>
                <c:pt idx="4300">
                  <c:v>1.3593214557133058</c:v>
                </c:pt>
                <c:pt idx="4301">
                  <c:v>5.2307549387149502E-2</c:v>
                </c:pt>
                <c:pt idx="4302">
                  <c:v>3.0971659368122951E-2</c:v>
                </c:pt>
                <c:pt idx="4303">
                  <c:v>6.6415688190773259E-2</c:v>
                </c:pt>
                <c:pt idx="4304">
                  <c:v>8.7664703073242214E-2</c:v>
                </c:pt>
                <c:pt idx="4305">
                  <c:v>0.11307404889768523</c:v>
                </c:pt>
                <c:pt idx="4306">
                  <c:v>0.15378784089609615</c:v>
                </c:pt>
                <c:pt idx="4307">
                  <c:v>3.3189998979340385E-2</c:v>
                </c:pt>
                <c:pt idx="4308">
                  <c:v>3.4020755308833632E-2</c:v>
                </c:pt>
                <c:pt idx="4309">
                  <c:v>2.0077900617131817E-2</c:v>
                </c:pt>
                <c:pt idx="4310">
                  <c:v>5.3488818481950341E-2</c:v>
                </c:pt>
                <c:pt idx="4311">
                  <c:v>8.7485886795315895E-2</c:v>
                </c:pt>
                <c:pt idx="4312">
                  <c:v>0.32090402097237325</c:v>
                </c:pt>
                <c:pt idx="4313">
                  <c:v>6.0481342771259883E-2</c:v>
                </c:pt>
                <c:pt idx="4314">
                  <c:v>0.12463213887417347</c:v>
                </c:pt>
                <c:pt idx="4315">
                  <c:v>2.3975095966869267E-2</c:v>
                </c:pt>
                <c:pt idx="4316">
                  <c:v>8.7575272114437691E-2</c:v>
                </c:pt>
                <c:pt idx="4317">
                  <c:v>5.2376670687026811E-2</c:v>
                </c:pt>
                <c:pt idx="4318">
                  <c:v>1.42779412441611E-2</c:v>
                </c:pt>
                <c:pt idx="4319">
                  <c:v>6.4636950006045565E-2</c:v>
                </c:pt>
                <c:pt idx="4320">
                  <c:v>0.1173812483394983</c:v>
                </c:pt>
                <c:pt idx="4321">
                  <c:v>0.12293142172750444</c:v>
                </c:pt>
                <c:pt idx="4322">
                  <c:v>2.44924445933201E-2</c:v>
                </c:pt>
                <c:pt idx="4323">
                  <c:v>2.0421841268089744E-2</c:v>
                </c:pt>
                <c:pt idx="4324">
                  <c:v>6.5252903167580784E-2</c:v>
                </c:pt>
                <c:pt idx="4325">
                  <c:v>0.2597782458773969</c:v>
                </c:pt>
                <c:pt idx="4326">
                  <c:v>2.7762824536972708E-2</c:v>
                </c:pt>
                <c:pt idx="4327">
                  <c:v>1.5120335692815011E-2</c:v>
                </c:pt>
                <c:pt idx="4328">
                  <c:v>4.0914173026546319E-2</c:v>
                </c:pt>
                <c:pt idx="4329">
                  <c:v>0.14308077126834615</c:v>
                </c:pt>
                <c:pt idx="4330">
                  <c:v>2.9035601196153751E-2</c:v>
                </c:pt>
                <c:pt idx="4331">
                  <c:v>1.0397290279504893E-2</c:v>
                </c:pt>
                <c:pt idx="4332">
                  <c:v>3.8981971407789154E-2</c:v>
                </c:pt>
                <c:pt idx="4333">
                  <c:v>2.3741763087620035E-2</c:v>
                </c:pt>
                <c:pt idx="4334">
                  <c:v>9.9393394184719611E-2</c:v>
                </c:pt>
                <c:pt idx="4335">
                  <c:v>3.3965052075753267E-2</c:v>
                </c:pt>
                <c:pt idx="4336">
                  <c:v>4.2580820149868401E-2</c:v>
                </c:pt>
                <c:pt idx="4337">
                  <c:v>3.2915362186991835E-2</c:v>
                </c:pt>
                <c:pt idx="4338">
                  <c:v>5.6751325580288198E-2</c:v>
                </c:pt>
                <c:pt idx="4339">
                  <c:v>1.8034999947300106E-2</c:v>
                </c:pt>
                <c:pt idx="4340">
                  <c:v>2.5302845624203131E-2</c:v>
                </c:pt>
                <c:pt idx="4341">
                  <c:v>3.0074360380840916E-2</c:v>
                </c:pt>
                <c:pt idx="4342">
                  <c:v>1.9949675927791854E-2</c:v>
                </c:pt>
                <c:pt idx="4343">
                  <c:v>1.7471441141829185E-2</c:v>
                </c:pt>
                <c:pt idx="4344">
                  <c:v>2.2456184497362273E-2</c:v>
                </c:pt>
                <c:pt idx="4345">
                  <c:v>5.5534366253395202E-2</c:v>
                </c:pt>
                <c:pt idx="4346">
                  <c:v>9.6650335138249818E-2</c:v>
                </c:pt>
                <c:pt idx="4347">
                  <c:v>2.1294472006719755E-2</c:v>
                </c:pt>
                <c:pt idx="4348">
                  <c:v>1.1796968077219465E-2</c:v>
                </c:pt>
                <c:pt idx="4349">
                  <c:v>3.6806122341428597E-2</c:v>
                </c:pt>
                <c:pt idx="4350">
                  <c:v>3.8624886528132271E-2</c:v>
                </c:pt>
                <c:pt idx="4351">
                  <c:v>1.4241863074763239E-2</c:v>
                </c:pt>
                <c:pt idx="4352">
                  <c:v>3.7154718240050857E-2</c:v>
                </c:pt>
                <c:pt idx="4353">
                  <c:v>6.7903290837754315E-2</c:v>
                </c:pt>
                <c:pt idx="4354">
                  <c:v>5.9151311129777083E-2</c:v>
                </c:pt>
                <c:pt idx="4355">
                  <c:v>2.7311607811163856E-2</c:v>
                </c:pt>
                <c:pt idx="4356">
                  <c:v>0.24685411454955253</c:v>
                </c:pt>
                <c:pt idx="4357">
                  <c:v>5.5249939749046441E-2</c:v>
                </c:pt>
                <c:pt idx="4358">
                  <c:v>1.6681874626227826E-2</c:v>
                </c:pt>
                <c:pt idx="4359">
                  <c:v>5.6248627292074901E-2</c:v>
                </c:pt>
                <c:pt idx="4360">
                  <c:v>0.10159621630372287</c:v>
                </c:pt>
                <c:pt idx="4361">
                  <c:v>2.3324639204999362E-2</c:v>
                </c:pt>
                <c:pt idx="4362">
                  <c:v>6.6571502068476535E-2</c:v>
                </c:pt>
                <c:pt idx="4363">
                  <c:v>2.9500783664955302E-2</c:v>
                </c:pt>
                <c:pt idx="4364">
                  <c:v>2.7964551935756386E-2</c:v>
                </c:pt>
                <c:pt idx="4365">
                  <c:v>1.1829805829125597E-2</c:v>
                </c:pt>
                <c:pt idx="4366">
                  <c:v>0.13111388665138143</c:v>
                </c:pt>
                <c:pt idx="4367">
                  <c:v>4.4982836665249895E-2</c:v>
                </c:pt>
                <c:pt idx="4368">
                  <c:v>0.11645149953761549</c:v>
                </c:pt>
                <c:pt idx="4369">
                  <c:v>2.5063123189336328E-2</c:v>
                </c:pt>
                <c:pt idx="4370">
                  <c:v>1.7711870991782258E-2</c:v>
                </c:pt>
                <c:pt idx="4371">
                  <c:v>2.3695233430819092E-2</c:v>
                </c:pt>
                <c:pt idx="4372">
                  <c:v>5.1481653683894082E-2</c:v>
                </c:pt>
                <c:pt idx="4373">
                  <c:v>1.083305797262406E-2</c:v>
                </c:pt>
                <c:pt idx="4374">
                  <c:v>1.6216897535999728E-2</c:v>
                </c:pt>
                <c:pt idx="4375">
                  <c:v>2.888136188751356E-2</c:v>
                </c:pt>
                <c:pt idx="4376">
                  <c:v>0.24775558956782717</c:v>
                </c:pt>
                <c:pt idx="4377">
                  <c:v>1.4062156823018715E-2</c:v>
                </c:pt>
                <c:pt idx="4378">
                  <c:v>3.2641866386717788E-2</c:v>
                </c:pt>
                <c:pt idx="4379">
                  <c:v>1.335474173678629E-2</c:v>
                </c:pt>
                <c:pt idx="4380">
                  <c:v>0.10362857420678553</c:v>
                </c:pt>
                <c:pt idx="4381">
                  <c:v>0.12806862444404146</c:v>
                </c:pt>
                <c:pt idx="4382">
                  <c:v>1.042811988535974E-2</c:v>
                </c:pt>
                <c:pt idx="4383">
                  <c:v>5.1550227307575393E-2</c:v>
                </c:pt>
                <c:pt idx="4384">
                  <c:v>5.3418966947145166E-2</c:v>
                </c:pt>
                <c:pt idx="4385">
                  <c:v>5.6392027176006665E-2</c:v>
                </c:pt>
                <c:pt idx="4386">
                  <c:v>3.8092339887248215E-2</c:v>
                </c:pt>
                <c:pt idx="4387">
                  <c:v>3.6171297170980304E-2</c:v>
                </c:pt>
                <c:pt idx="4388">
                  <c:v>2.468194055706447E-2</c:v>
                </c:pt>
                <c:pt idx="4389">
                  <c:v>3.023174882760685E-2</c:v>
                </c:pt>
                <c:pt idx="4390">
                  <c:v>0.3556861146528833</c:v>
                </c:pt>
                <c:pt idx="4391">
                  <c:v>0.17648776412042769</c:v>
                </c:pt>
                <c:pt idx="4392">
                  <c:v>3.5598975546376713E-2</c:v>
                </c:pt>
                <c:pt idx="4393">
                  <c:v>3.2751127787778424E-2</c:v>
                </c:pt>
                <c:pt idx="4394">
                  <c:v>7.4347614074916954E-2</c:v>
                </c:pt>
                <c:pt idx="4395">
                  <c:v>6.4713784412346945E-2</c:v>
                </c:pt>
                <c:pt idx="4396">
                  <c:v>1.1438765025329431E-2</c:v>
                </c:pt>
                <c:pt idx="4397">
                  <c:v>7.5505401552822912E-2</c:v>
                </c:pt>
                <c:pt idx="4398">
                  <c:v>3.1720515286503811E-2</c:v>
                </c:pt>
                <c:pt idx="4399">
                  <c:v>2.5206819731207454E-2</c:v>
                </c:pt>
                <c:pt idx="4400">
                  <c:v>1.9147124922381936E-2</c:v>
                </c:pt>
                <c:pt idx="4401">
                  <c:v>3.663244052783779E-2</c:v>
                </c:pt>
                <c:pt idx="4402">
                  <c:v>2.888136188751356E-2</c:v>
                </c:pt>
                <c:pt idx="4403">
                  <c:v>2.1030765918445465E-2</c:v>
                </c:pt>
                <c:pt idx="4404">
                  <c:v>1.3848015430463668E-2</c:v>
                </c:pt>
                <c:pt idx="4405">
                  <c:v>6.2730922745478868E-2</c:v>
                </c:pt>
                <c:pt idx="4406">
                  <c:v>4.4790807699100009E-2</c:v>
                </c:pt>
                <c:pt idx="4407">
                  <c:v>0.4921494970061972</c:v>
                </c:pt>
                <c:pt idx="4408">
                  <c:v>3.1238081017534742E-2</c:v>
                </c:pt>
                <c:pt idx="4409">
                  <c:v>0.21873310978053162</c:v>
                </c:pt>
                <c:pt idx="4410">
                  <c:v>1.4062156823018715E-2</c:v>
                </c:pt>
                <c:pt idx="4411">
                  <c:v>1.9694458820552384E-2</c:v>
                </c:pt>
                <c:pt idx="4412">
                  <c:v>2.392833811165342E-2</c:v>
                </c:pt>
                <c:pt idx="4413">
                  <c:v>2.1074602833950348E-2</c:v>
                </c:pt>
                <c:pt idx="4414">
                  <c:v>1.6916827714222985E-2</c:v>
                </c:pt>
                <c:pt idx="4415">
                  <c:v>1.4169843655016494E-2</c:v>
                </c:pt>
                <c:pt idx="4416">
                  <c:v>5.4683277445132884E-2</c:v>
                </c:pt>
                <c:pt idx="4417">
                  <c:v>1.2428689749225031E-2</c:v>
                </c:pt>
                <c:pt idx="4418">
                  <c:v>1.1796968077219458E-2</c:v>
                </c:pt>
                <c:pt idx="4419">
                  <c:v>2.6913629775554355E-2</c:v>
                </c:pt>
                <c:pt idx="4420">
                  <c:v>0.33369399445208964</c:v>
                </c:pt>
                <c:pt idx="4421">
                  <c:v>5.1618846570939882E-2</c:v>
                </c:pt>
                <c:pt idx="4422">
                  <c:v>1.5157509214604402E-2</c:v>
                </c:pt>
                <c:pt idx="4423">
                  <c:v>2.9087105578399771E-2</c:v>
                </c:pt>
                <c:pt idx="4424">
                  <c:v>0.41763239996852308</c:v>
                </c:pt>
                <c:pt idx="4425">
                  <c:v>1.2361416856508487E-2</c:v>
                </c:pt>
                <c:pt idx="4426">
                  <c:v>2.016361194177349E-2</c:v>
                </c:pt>
                <c:pt idx="4427">
                  <c:v>1.0770257768839784E-2</c:v>
                </c:pt>
                <c:pt idx="4428">
                  <c:v>2.4539750124731714E-2</c:v>
                </c:pt>
                <c:pt idx="4429">
                  <c:v>1.2836160838894934E-2</c:v>
                </c:pt>
                <c:pt idx="4430">
                  <c:v>0.353886541952875</c:v>
                </c:pt>
                <c:pt idx="4431">
                  <c:v>2.4397970449545787E-2</c:v>
                </c:pt>
                <c:pt idx="4432">
                  <c:v>1.9992371851222129E-2</c:v>
                </c:pt>
                <c:pt idx="4433">
                  <c:v>1.5872477668370501E-2</c:v>
                </c:pt>
                <c:pt idx="4434">
                  <c:v>4.4217185343531536E-2</c:v>
                </c:pt>
                <c:pt idx="4435">
                  <c:v>9.8801698514689971E-3</c:v>
                </c:pt>
                <c:pt idx="4436">
                  <c:v>1.6448564566820128E-2</c:v>
                </c:pt>
                <c:pt idx="4437">
                  <c:v>6.1751061571681358E-2</c:v>
                </c:pt>
                <c:pt idx="4438">
                  <c:v>2.3463269742059402E-2</c:v>
                </c:pt>
                <c:pt idx="4439">
                  <c:v>2.173763332848214E-2</c:v>
                </c:pt>
                <c:pt idx="4440">
                  <c:v>3.9280797232118622E-2</c:v>
                </c:pt>
                <c:pt idx="4441">
                  <c:v>0.53015968546407632</c:v>
                </c:pt>
                <c:pt idx="4442">
                  <c:v>8.1342329069009789E-2</c:v>
                </c:pt>
                <c:pt idx="4443">
                  <c:v>0.13708793859509072</c:v>
                </c:pt>
                <c:pt idx="4444">
                  <c:v>3.0865410186139197E-2</c:v>
                </c:pt>
                <c:pt idx="4445">
                  <c:v>8.7485886795315826E-2</c:v>
                </c:pt>
                <c:pt idx="4446">
                  <c:v>3.8684286575534174E-2</c:v>
                </c:pt>
                <c:pt idx="4447">
                  <c:v>1.8238438834195611E-2</c:v>
                </c:pt>
                <c:pt idx="4448">
                  <c:v>1.9567466402652913E-2</c:v>
                </c:pt>
                <c:pt idx="4449">
                  <c:v>1.6995510527685203E-2</c:v>
                </c:pt>
                <c:pt idx="4450">
                  <c:v>4.0731043798578094E-2</c:v>
                </c:pt>
                <c:pt idx="4451">
                  <c:v>5.7039585818007311E-2</c:v>
                </c:pt>
                <c:pt idx="4452">
                  <c:v>3.6574637869340246E-2</c:v>
                </c:pt>
                <c:pt idx="4453">
                  <c:v>3.002198884461817E-2</c:v>
                </c:pt>
                <c:pt idx="4454">
                  <c:v>1.0582952509878672E-2</c:v>
                </c:pt>
                <c:pt idx="4455">
                  <c:v>8.0912060957689921E-2</c:v>
                </c:pt>
                <c:pt idx="4456">
                  <c:v>3.7915645854580536E-2</c:v>
                </c:pt>
                <c:pt idx="4457">
                  <c:v>5.4330596794883869E-2</c:v>
                </c:pt>
                <c:pt idx="4458">
                  <c:v>2.6518572679655787E-2</c:v>
                </c:pt>
                <c:pt idx="4459">
                  <c:v>8.8741434474171238E-2</c:v>
                </c:pt>
                <c:pt idx="4460">
                  <c:v>2.3788338384103918E-2</c:v>
                </c:pt>
                <c:pt idx="4461">
                  <c:v>2.6814591663481907E-2</c:v>
                </c:pt>
                <c:pt idx="4462">
                  <c:v>2.0465039228032951E-2</c:v>
                </c:pt>
                <c:pt idx="4463">
                  <c:v>3.8684286575534174E-2</c:v>
                </c:pt>
                <c:pt idx="4464">
                  <c:v>1.6799145791652016E-2</c:v>
                </c:pt>
                <c:pt idx="4465">
                  <c:v>5.7981474775563431E-2</c:v>
                </c:pt>
                <c:pt idx="4466">
                  <c:v>1.541900177825402E-2</c:v>
                </c:pt>
                <c:pt idx="4467">
                  <c:v>2.8574115541673828E-2</c:v>
                </c:pt>
                <c:pt idx="4468">
                  <c:v>2.6126436523468074E-2</c:v>
                </c:pt>
                <c:pt idx="4469">
                  <c:v>1.948303298913491E-2</c:v>
                </c:pt>
                <c:pt idx="4470">
                  <c:v>2.9552698804348201E-2</c:v>
                </c:pt>
                <c:pt idx="4471">
                  <c:v>4.2269671611133715E-2</c:v>
                </c:pt>
                <c:pt idx="4472">
                  <c:v>1.3741560869906477E-2</c:v>
                </c:pt>
                <c:pt idx="4473">
                  <c:v>4.6468705004277439E-2</c:v>
                </c:pt>
                <c:pt idx="4474">
                  <c:v>2.7863596956998513E-2</c:v>
                </c:pt>
                <c:pt idx="4475">
                  <c:v>3.4636503091795327E-2</c:v>
                </c:pt>
                <c:pt idx="4476">
                  <c:v>2.7012850446358889E-2</c:v>
                </c:pt>
                <c:pt idx="4477">
                  <c:v>0.11327732804569068</c:v>
                </c:pt>
                <c:pt idx="4478">
                  <c:v>2.3788338384103918E-2</c:v>
                </c:pt>
                <c:pt idx="4479">
                  <c:v>1.449536869389091E-2</c:v>
                </c:pt>
                <c:pt idx="4480">
                  <c:v>3.0389548031519702E-2</c:v>
                </c:pt>
                <c:pt idx="4481">
                  <c:v>2.1294472006719758E-2</c:v>
                </c:pt>
                <c:pt idx="4482">
                  <c:v>1.4241863074763243E-2</c:v>
                </c:pt>
                <c:pt idx="4483">
                  <c:v>2.0725185421034471E-2</c:v>
                </c:pt>
                <c:pt idx="4484">
                  <c:v>4.9714758996900164E-2</c:v>
                </c:pt>
                <c:pt idx="4485">
                  <c:v>3.4355933140658955E-2</c:v>
                </c:pt>
                <c:pt idx="4486">
                  <c:v>3.5541994402172879E-2</c:v>
                </c:pt>
                <c:pt idx="4487">
                  <c:v>3.2587304145711829E-2</c:v>
                </c:pt>
                <c:pt idx="4488">
                  <c:v>2.0249505825146976E-2</c:v>
                </c:pt>
                <c:pt idx="4489">
                  <c:v>5.2031520584469901E-2</c:v>
                </c:pt>
                <c:pt idx="4490">
                  <c:v>6.6649477466852458E-2</c:v>
                </c:pt>
                <c:pt idx="4491">
                  <c:v>2.0681713622993519E-2</c:v>
                </c:pt>
                <c:pt idx="4492">
                  <c:v>3.7622068593794036E-2</c:v>
                </c:pt>
                <c:pt idx="4493">
                  <c:v>3.0918511957289636E-2</c:v>
                </c:pt>
                <c:pt idx="4494">
                  <c:v>6.040706418720547E-2</c:v>
                </c:pt>
                <c:pt idx="4495">
                  <c:v>8.1170084905432857E-2</c:v>
                </c:pt>
                <c:pt idx="4496">
                  <c:v>1.541900177825402E-2</c:v>
                </c:pt>
                <c:pt idx="4497">
                  <c:v>0.15130981148870756</c:v>
                </c:pt>
                <c:pt idx="4498">
                  <c:v>0.15166258341832217</c:v>
                </c:pt>
                <c:pt idx="4499">
                  <c:v>1.7511398684280626E-2</c:v>
                </c:pt>
                <c:pt idx="4500">
                  <c:v>4.5755060101318093E-2</c:v>
                </c:pt>
                <c:pt idx="4501">
                  <c:v>1.3459690187805131E-2</c:v>
                </c:pt>
                <c:pt idx="4502">
                  <c:v>6.040706418720547E-2</c:v>
                </c:pt>
                <c:pt idx="4503">
                  <c:v>1.264858744679622</c:v>
                </c:pt>
                <c:pt idx="4504">
                  <c:v>1.8648739584210403E-2</c:v>
                </c:pt>
                <c:pt idx="4505">
                  <c:v>4.8642774123001511E-2</c:v>
                </c:pt>
                <c:pt idx="4506">
                  <c:v>1.189561825198669E-2</c:v>
                </c:pt>
                <c:pt idx="4507">
                  <c:v>4.7780389493201174E-2</c:v>
                </c:pt>
                <c:pt idx="4508">
                  <c:v>2.0465039228032934E-2</c:v>
                </c:pt>
                <c:pt idx="4509">
                  <c:v>0.13708793859509014</c:v>
                </c:pt>
                <c:pt idx="4510">
                  <c:v>1.2361416856508482E-2</c:v>
                </c:pt>
                <c:pt idx="4511">
                  <c:v>7.642136717044469E-2</c:v>
                </c:pt>
                <c:pt idx="4512">
                  <c:v>0.15225144942800661</c:v>
                </c:pt>
                <c:pt idx="4513">
                  <c:v>0.11511505552067357</c:v>
                </c:pt>
                <c:pt idx="4514">
                  <c:v>1.9440884741900286E-2</c:v>
                </c:pt>
                <c:pt idx="4515">
                  <c:v>2.1471188859228885E-2</c:v>
                </c:pt>
                <c:pt idx="4516">
                  <c:v>0.1339736691870802</c:v>
                </c:pt>
                <c:pt idx="4517">
                  <c:v>2.7361560444188401E-2</c:v>
                </c:pt>
                <c:pt idx="4518">
                  <c:v>8.1860156912131735E-2</c:v>
                </c:pt>
                <c:pt idx="4519">
                  <c:v>3.2641866386717781E-2</c:v>
                </c:pt>
                <c:pt idx="4520">
                  <c:v>2.5015315621411873E-2</c:v>
                </c:pt>
                <c:pt idx="4521">
                  <c:v>1.6799145791651999E-2</c:v>
                </c:pt>
                <c:pt idx="4522">
                  <c:v>8.0654447767093962E-2</c:v>
                </c:pt>
                <c:pt idx="4523">
                  <c:v>7.6755814767342209E-2</c:v>
                </c:pt>
                <c:pt idx="4524">
                  <c:v>1.3042360926610975E-2</c:v>
                </c:pt>
                <c:pt idx="4525">
                  <c:v>8.4649654336036703E-2</c:v>
                </c:pt>
                <c:pt idx="4526">
                  <c:v>5.196262748300761E-2</c:v>
                </c:pt>
                <c:pt idx="4527">
                  <c:v>2.6273145284416072E-2</c:v>
                </c:pt>
                <c:pt idx="4528">
                  <c:v>2.7762824536972687E-2</c:v>
                </c:pt>
                <c:pt idx="4529">
                  <c:v>3.134496915508031E-2</c:v>
                </c:pt>
                <c:pt idx="4530">
                  <c:v>0.11226275789298454</c:v>
                </c:pt>
                <c:pt idx="4531">
                  <c:v>8.0226005243093451E-2</c:v>
                </c:pt>
                <c:pt idx="4532">
                  <c:v>1.5456540417507344E-2</c:v>
                </c:pt>
                <c:pt idx="4533">
                  <c:v>4.8443077690110588E-2</c:v>
                </c:pt>
                <c:pt idx="4534">
                  <c:v>0.30218766619782478</c:v>
                </c:pt>
                <c:pt idx="4535">
                  <c:v>1.0061176834178552E-2</c:v>
                </c:pt>
                <c:pt idx="4536">
                  <c:v>2.3048610402319741E-2</c:v>
                </c:pt>
                <c:pt idx="4537">
                  <c:v>1.3494764284177337E-2</c:v>
                </c:pt>
                <c:pt idx="4538">
                  <c:v>0.61966186499404585</c:v>
                </c:pt>
                <c:pt idx="4539">
                  <c:v>1.5120335692814997E-2</c:v>
                </c:pt>
                <c:pt idx="4540">
                  <c:v>2.4776962377034521E-2</c:v>
                </c:pt>
                <c:pt idx="4541">
                  <c:v>1.4935152679112535E-2</c:v>
                </c:pt>
                <c:pt idx="4542">
                  <c:v>1.3812484937261641E-2</c:v>
                </c:pt>
                <c:pt idx="4543">
                  <c:v>5.0119765543688986E-2</c:v>
                </c:pt>
                <c:pt idx="4544">
                  <c:v>5.2722961781658251E-2</c:v>
                </c:pt>
                <c:pt idx="4545">
                  <c:v>3.9400647039631316E-2</c:v>
                </c:pt>
                <c:pt idx="4546">
                  <c:v>2.2320566179379109E-2</c:v>
                </c:pt>
                <c:pt idx="4547">
                  <c:v>3.8506223352377127E-2</c:v>
                </c:pt>
                <c:pt idx="4548">
                  <c:v>1.0896040735140266E-2</c:v>
                </c:pt>
                <c:pt idx="4549">
                  <c:v>1.6487335477513937E-2</c:v>
                </c:pt>
                <c:pt idx="4550">
                  <c:v>5.4330596794883786E-2</c:v>
                </c:pt>
                <c:pt idx="4551">
                  <c:v>8.1084031283168753E-2</c:v>
                </c:pt>
                <c:pt idx="4552">
                  <c:v>2.1693111817732424E-2</c:v>
                </c:pt>
                <c:pt idx="4553">
                  <c:v>1.7913484291358542E-2</c:v>
                </c:pt>
                <c:pt idx="4554">
                  <c:v>2.939709030521848E-2</c:v>
                </c:pt>
                <c:pt idx="4555">
                  <c:v>2.0508282827659041E-2</c:v>
                </c:pt>
                <c:pt idx="4556">
                  <c:v>3.8624886528132348E-2</c:v>
                </c:pt>
                <c:pt idx="4557">
                  <c:v>2.7112253675895214E-2</c:v>
                </c:pt>
                <c:pt idx="4558">
                  <c:v>1.7631545149732634E-2</c:v>
                </c:pt>
                <c:pt idx="4559">
                  <c:v>1.0864526534040653E-2</c:v>
                </c:pt>
                <c:pt idx="4560">
                  <c:v>1.7471441141829219E-2</c:v>
                </c:pt>
                <c:pt idx="4561">
                  <c:v>3.7096504824406303E-2</c:v>
                </c:pt>
                <c:pt idx="4562">
                  <c:v>4.0366017614082199E-2</c:v>
                </c:pt>
                <c:pt idx="4563">
                  <c:v>0.14838601929762579</c:v>
                </c:pt>
                <c:pt idx="4564">
                  <c:v>1.7511398684280529E-2</c:v>
                </c:pt>
                <c:pt idx="4565">
                  <c:v>3.1720515286503666E-2</c:v>
                </c:pt>
                <c:pt idx="4566">
                  <c:v>2.9812959096557189E-2</c:v>
                </c:pt>
                <c:pt idx="4567">
                  <c:v>1.8279263530623719E-2</c:v>
                </c:pt>
                <c:pt idx="4568">
                  <c:v>2.3232447045374128E-2</c:v>
                </c:pt>
                <c:pt idx="4569">
                  <c:v>0.11707092131505734</c:v>
                </c:pt>
                <c:pt idx="4570">
                  <c:v>3.4411955851520258E-2</c:v>
                </c:pt>
                <c:pt idx="4571">
                  <c:v>0.11779565666098171</c:v>
                </c:pt>
                <c:pt idx="4572">
                  <c:v>3.2044191918217307E-2</c:v>
                </c:pt>
                <c:pt idx="4573">
                  <c:v>2.0638287464635387E-2</c:v>
                </c:pt>
                <c:pt idx="4574">
                  <c:v>2.3140437444480966E-2</c:v>
                </c:pt>
                <c:pt idx="4575">
                  <c:v>1.3354741736786276E-2</c:v>
                </c:pt>
                <c:pt idx="4576">
                  <c:v>2.7964551935756348E-2</c:v>
                </c:pt>
                <c:pt idx="4577">
                  <c:v>2.2546824907766026E-2</c:v>
                </c:pt>
                <c:pt idx="4578">
                  <c:v>0.17182281802355465</c:v>
                </c:pt>
                <c:pt idx="4579">
                  <c:v>2.8778763880168364E-2</c:v>
                </c:pt>
                <c:pt idx="4580">
                  <c:v>2.525480985786387E-2</c:v>
                </c:pt>
                <c:pt idx="4581">
                  <c:v>3.3521069239697172E-2</c:v>
                </c:pt>
                <c:pt idx="4582">
                  <c:v>3.4636503091795265E-2</c:v>
                </c:pt>
                <c:pt idx="4583">
                  <c:v>1.9440884741900269E-2</c:v>
                </c:pt>
                <c:pt idx="4584">
                  <c:v>1.6916827714222961E-2</c:v>
                </c:pt>
                <c:pt idx="4585">
                  <c:v>1.8034999947300016E-2</c:v>
                </c:pt>
                <c:pt idx="4586">
                  <c:v>1.176417596499638E-2</c:v>
                </c:pt>
                <c:pt idx="4587">
                  <c:v>2.7964551935756348E-2</c:v>
                </c:pt>
                <c:pt idx="4588">
                  <c:v>3.2915362186991773E-2</c:v>
                </c:pt>
                <c:pt idx="4589">
                  <c:v>1.5381508778683698E-2</c:v>
                </c:pt>
                <c:pt idx="4590">
                  <c:v>9.910223582713127E-3</c:v>
                </c:pt>
                <c:pt idx="4591">
                  <c:v>2.0249505825146934E-2</c:v>
                </c:pt>
                <c:pt idx="4592">
                  <c:v>0.39453141802998165</c:v>
                </c:pt>
                <c:pt idx="4593">
                  <c:v>1.0121877612545543E-2</c:v>
                </c:pt>
                <c:pt idx="4594">
                  <c:v>0.10101923943145513</c:v>
                </c:pt>
                <c:pt idx="4595">
                  <c:v>7.2302385781252768E-2</c:v>
                </c:pt>
                <c:pt idx="4596">
                  <c:v>3.9460640402912216E-2</c:v>
                </c:pt>
                <c:pt idx="4597">
                  <c:v>1.0274428252915363E-2</c:v>
                </c:pt>
                <c:pt idx="4598">
                  <c:v>4.3836824225553413E-2</c:v>
                </c:pt>
                <c:pt idx="4599">
                  <c:v>1.4133902404667595E-2</c:v>
                </c:pt>
                <c:pt idx="4600">
                  <c:v>1.2939055504179502E-2</c:v>
                </c:pt>
                <c:pt idx="4601">
                  <c:v>8.4737579185302656E-2</c:v>
                </c:pt>
                <c:pt idx="4602">
                  <c:v>1.4169843655016482E-2</c:v>
                </c:pt>
                <c:pt idx="4603">
                  <c:v>1.3389678914109601E-2</c:v>
                </c:pt>
                <c:pt idx="4604">
                  <c:v>3.8269444677062794E-2</c:v>
                </c:pt>
                <c:pt idx="4605">
                  <c:v>2.0077900617131845E-2</c:v>
                </c:pt>
                <c:pt idx="4606">
                  <c:v>2.9865148074048015E-2</c:v>
                </c:pt>
                <c:pt idx="4607">
                  <c:v>7.5422405789318525E-2</c:v>
                </c:pt>
                <c:pt idx="4608">
                  <c:v>1.4495368693890882E-2</c:v>
                </c:pt>
                <c:pt idx="4609">
                  <c:v>1.9314713838294452E-2</c:v>
                </c:pt>
                <c:pt idx="4610">
                  <c:v>8.4298411335801612E-2</c:v>
                </c:pt>
                <c:pt idx="4611">
                  <c:v>2.0899529010028624E-2</c:v>
                </c:pt>
                <c:pt idx="4612">
                  <c:v>3.2696474267406545E-2</c:v>
                </c:pt>
                <c:pt idx="4613">
                  <c:v>1.4824590547086817E-2</c:v>
                </c:pt>
                <c:pt idx="4614">
                  <c:v>1.2767792593786791E-2</c:v>
                </c:pt>
                <c:pt idx="4615">
                  <c:v>2.3048610402319727E-2</c:v>
                </c:pt>
                <c:pt idx="4616">
                  <c:v>1.7994449088969883E-2</c:v>
                </c:pt>
                <c:pt idx="4617">
                  <c:v>2.1338582760322529E-2</c:v>
                </c:pt>
                <c:pt idx="4618">
                  <c:v>1.130987856058624E-2</c:v>
                </c:pt>
                <c:pt idx="4619">
                  <c:v>4.0244707336714161E-2</c:v>
                </c:pt>
                <c:pt idx="4620">
                  <c:v>2.4681940557064505E-2</c:v>
                </c:pt>
                <c:pt idx="4621">
                  <c:v>2.9138655600328751E-2</c:v>
                </c:pt>
                <c:pt idx="4622">
                  <c:v>5.5178947222166964E-2</c:v>
                </c:pt>
                <c:pt idx="4623">
                  <c:v>2.2320566179379095E-2</c:v>
                </c:pt>
                <c:pt idx="4624">
                  <c:v>0.20047906217475639</c:v>
                </c:pt>
                <c:pt idx="4625">
                  <c:v>1.4205830545048342E-2</c:v>
                </c:pt>
                <c:pt idx="4626">
                  <c:v>2.3186419425086088E-2</c:v>
                </c:pt>
                <c:pt idx="4627">
                  <c:v>1.5381508778683686E-2</c:v>
                </c:pt>
                <c:pt idx="4628">
                  <c:v>2.1206387418563028E-2</c:v>
                </c:pt>
                <c:pt idx="4629">
                  <c:v>2.0812265936165565E-2</c:v>
                </c:pt>
                <c:pt idx="4630">
                  <c:v>2.3463269742059339E-2</c:v>
                </c:pt>
                <c:pt idx="4631">
                  <c:v>1.9567466402652861E-2</c:v>
                </c:pt>
                <c:pt idx="4632">
                  <c:v>9.6117400560060077E-3</c:v>
                </c:pt>
                <c:pt idx="4633">
                  <c:v>4.5111084174431416E-2</c:v>
                </c:pt>
                <c:pt idx="4634">
                  <c:v>0.14262400932105451</c:v>
                </c:pt>
                <c:pt idx="4635">
                  <c:v>1.9105341792611204E-2</c:v>
                </c:pt>
                <c:pt idx="4636">
                  <c:v>4.067009200195458E-2</c:v>
                </c:pt>
                <c:pt idx="4637">
                  <c:v>5.8564932482814851E-2</c:v>
                </c:pt>
                <c:pt idx="4638">
                  <c:v>2.1074602833950382E-2</c:v>
                </c:pt>
                <c:pt idx="4639">
                  <c:v>1.0030894904519513E-2</c:v>
                </c:pt>
                <c:pt idx="4640">
                  <c:v>1.1961613233579707E-2</c:v>
                </c:pt>
                <c:pt idx="4641">
                  <c:v>1.0335767986844146E-2</c:v>
                </c:pt>
                <c:pt idx="4642">
                  <c:v>3.0812354054671764E-2</c:v>
                </c:pt>
                <c:pt idx="4643">
                  <c:v>6.3566060484538639E-2</c:v>
                </c:pt>
                <c:pt idx="4644">
                  <c:v>3.8565532120413214E-2</c:v>
                </c:pt>
                <c:pt idx="4645">
                  <c:v>9.5060180123606397E-2</c:v>
                </c:pt>
                <c:pt idx="4646">
                  <c:v>2.4350801837183252E-2</c:v>
                </c:pt>
                <c:pt idx="4647">
                  <c:v>3.0600585925631692E-2</c:v>
                </c:pt>
                <c:pt idx="4648">
                  <c:v>2.7311607811163877E-2</c:v>
                </c:pt>
                <c:pt idx="4649">
                  <c:v>2.4492444593320121E-2</c:v>
                </c:pt>
                <c:pt idx="4650">
                  <c:v>7.7847812642228675E-2</c:v>
                </c:pt>
                <c:pt idx="4651">
                  <c:v>5.5676853343667065E-2</c:v>
                </c:pt>
                <c:pt idx="4652">
                  <c:v>1.4604698554476034E-2</c:v>
                </c:pt>
                <c:pt idx="4653">
                  <c:v>4.067009200195458E-2</c:v>
                </c:pt>
                <c:pt idx="4654">
                  <c:v>0.11935619152136887</c:v>
                </c:pt>
                <c:pt idx="4655">
                  <c:v>4.0792041234884446E-2</c:v>
                </c:pt>
                <c:pt idx="4656">
                  <c:v>3.5428169032814004E-2</c:v>
                </c:pt>
                <c:pt idx="4657">
                  <c:v>4.5690457130055935E-2</c:v>
                </c:pt>
                <c:pt idx="4658">
                  <c:v>3.5031217890071444E-2</c:v>
                </c:pt>
                <c:pt idx="4659">
                  <c:v>3.7915645854580578E-2</c:v>
                </c:pt>
                <c:pt idx="4660">
                  <c:v>1.889711073900251E-2</c:v>
                </c:pt>
                <c:pt idx="4661">
                  <c:v>1.5834436992604423E-2</c:v>
                </c:pt>
                <c:pt idx="4662">
                  <c:v>0.14228191707725754</c:v>
                </c:pt>
                <c:pt idx="4663">
                  <c:v>2.5063123189336189E-2</c:v>
                </c:pt>
                <c:pt idx="4664">
                  <c:v>4.9917056891721108E-2</c:v>
                </c:pt>
                <c:pt idx="4665">
                  <c:v>1.8772719783032979E-2</c:v>
                </c:pt>
                <c:pt idx="4666">
                  <c:v>1.4062156823018691E-2</c:v>
                </c:pt>
                <c:pt idx="4667">
                  <c:v>9.5900383867477179E-2</c:v>
                </c:pt>
                <c:pt idx="4668">
                  <c:v>4.0731043798578129E-2</c:v>
                </c:pt>
                <c:pt idx="4669">
                  <c:v>1.8566314316743646E-2</c:v>
                </c:pt>
                <c:pt idx="4670">
                  <c:v>4.4599189490097092E-2</c:v>
                </c:pt>
                <c:pt idx="4671">
                  <c:v>7.3362344598685292E-2</c:v>
                </c:pt>
                <c:pt idx="4672">
                  <c:v>7.751099178181621E-2</c:v>
                </c:pt>
                <c:pt idx="4673">
                  <c:v>0.25016755553409964</c:v>
                </c:pt>
                <c:pt idx="4674">
                  <c:v>1.6063365642445815E-2</c:v>
                </c:pt>
                <c:pt idx="4675">
                  <c:v>3.9280797232118664E-2</c:v>
                </c:pt>
                <c:pt idx="4676">
                  <c:v>3.1612988193396446E-2</c:v>
                </c:pt>
                <c:pt idx="4677">
                  <c:v>7.0767089665554964E-2</c:v>
                </c:pt>
                <c:pt idx="4678">
                  <c:v>4.7056703859985477E-2</c:v>
                </c:pt>
                <c:pt idx="4679">
                  <c:v>1.8607504130635485E-2</c:v>
                </c:pt>
                <c:pt idx="4680">
                  <c:v>2.7012850446358917E-2</c:v>
                </c:pt>
                <c:pt idx="4681">
                  <c:v>2.6814591663481744E-2</c:v>
                </c:pt>
                <c:pt idx="4682">
                  <c:v>3.0021988844618198E-2</c:v>
                </c:pt>
                <c:pt idx="4683">
                  <c:v>1.8156926360388452E-2</c:v>
                </c:pt>
                <c:pt idx="4684">
                  <c:v>2.7162023750187878E-2</c:v>
                </c:pt>
                <c:pt idx="4685">
                  <c:v>1.027442825291538E-2</c:v>
                </c:pt>
                <c:pt idx="4686">
                  <c:v>0.21675937605025963</c:v>
                </c:pt>
                <c:pt idx="4687">
                  <c:v>7.542240578931865E-2</c:v>
                </c:pt>
                <c:pt idx="4688">
                  <c:v>1.7471441141829185E-2</c:v>
                </c:pt>
                <c:pt idx="4689">
                  <c:v>2.1604205715282036E-2</c:v>
                </c:pt>
                <c:pt idx="4690">
                  <c:v>3.1344969155080227E-2</c:v>
                </c:pt>
                <c:pt idx="4691">
                  <c:v>2.5980138519666834E-2</c:v>
                </c:pt>
                <c:pt idx="4692">
                  <c:v>1.5456540417507303E-2</c:v>
                </c:pt>
                <c:pt idx="4693">
                  <c:v>2.0855874653255609E-2</c:v>
                </c:pt>
                <c:pt idx="4694">
                  <c:v>2.2320566179379067E-2</c:v>
                </c:pt>
                <c:pt idx="4695">
                  <c:v>0.10954621550232713</c:v>
                </c:pt>
                <c:pt idx="4696">
                  <c:v>3.8092339887248243E-2</c:v>
                </c:pt>
                <c:pt idx="4697">
                  <c:v>4.8111163095618685E-2</c:v>
                </c:pt>
                <c:pt idx="4698">
                  <c:v>1.2904711642734974E-2</c:v>
                </c:pt>
                <c:pt idx="4699">
                  <c:v>1.2027790773904668E-2</c:v>
                </c:pt>
                <c:pt idx="4700">
                  <c:v>1.6681874626227829E-2</c:v>
                </c:pt>
                <c:pt idx="4701">
                  <c:v>2.187147169882895E-2</c:v>
                </c:pt>
                <c:pt idx="4702">
                  <c:v>1.3777000083742585E-2</c:v>
                </c:pt>
                <c:pt idx="4703">
                  <c:v>1.3389678914109578E-2</c:v>
                </c:pt>
                <c:pt idx="4704">
                  <c:v>1.1666073466425005E-2</c:v>
                </c:pt>
                <c:pt idx="4705">
                  <c:v>0.16268036800781821</c:v>
                </c:pt>
                <c:pt idx="4706">
                  <c:v>4.5368126868990159E-2</c:v>
                </c:pt>
                <c:pt idx="4707">
                  <c:v>0.13641758293144005</c:v>
                </c:pt>
                <c:pt idx="4708">
                  <c:v>1.0121877612545561E-2</c:v>
                </c:pt>
                <c:pt idx="4709">
                  <c:v>5.2376670687026818E-2</c:v>
                </c:pt>
                <c:pt idx="4710">
                  <c:v>1.5083207810708496E-2</c:v>
                </c:pt>
                <c:pt idx="4711">
                  <c:v>0.16316816493953881</c:v>
                </c:pt>
                <c:pt idx="4712">
                  <c:v>2.2095448443066774E-2</c:v>
                </c:pt>
                <c:pt idx="4713">
                  <c:v>6.4406720625239264E-2</c:v>
                </c:pt>
                <c:pt idx="4714">
                  <c:v>0.10587758368496747</c:v>
                </c:pt>
                <c:pt idx="4715">
                  <c:v>3.8269444677062593E-2</c:v>
                </c:pt>
                <c:pt idx="4716">
                  <c:v>3.6343883632179531E-2</c:v>
                </c:pt>
                <c:pt idx="4717">
                  <c:v>1.5344061418796363E-2</c:v>
                </c:pt>
                <c:pt idx="4718">
                  <c:v>1.4898252995421007E-2</c:v>
                </c:pt>
                <c:pt idx="4719">
                  <c:v>1.0833057972624065E-2</c:v>
                </c:pt>
                <c:pt idx="4720">
                  <c:v>1.6760009763494323E-2</c:v>
                </c:pt>
                <c:pt idx="4721">
                  <c:v>1.1309878560586227E-2</c:v>
                </c:pt>
                <c:pt idx="4722">
                  <c:v>0.11388826084209761</c:v>
                </c:pt>
                <c:pt idx="4723">
                  <c:v>2.602885888125105E-2</c:v>
                </c:pt>
                <c:pt idx="4724">
                  <c:v>2.3509571200445369E-2</c:v>
                </c:pt>
                <c:pt idx="4725">
                  <c:v>0.15025396024274282</c:v>
                </c:pt>
                <c:pt idx="4726">
                  <c:v>5.2376670687026818E-2</c:v>
                </c:pt>
                <c:pt idx="4727">
                  <c:v>1.621689753599968E-2</c:v>
                </c:pt>
                <c:pt idx="4728">
                  <c:v>1.3459690187805132E-2</c:v>
                </c:pt>
                <c:pt idx="4729">
                  <c:v>2.3695233430819113E-2</c:v>
                </c:pt>
                <c:pt idx="4730">
                  <c:v>3.4749050550030788E-2</c:v>
                </c:pt>
                <c:pt idx="4731">
                  <c:v>1.4350234502005763E-2</c:v>
                </c:pt>
                <c:pt idx="4732">
                  <c:v>1.7913484291358507E-2</c:v>
                </c:pt>
                <c:pt idx="4733">
                  <c:v>3.1452039851357784E-2</c:v>
                </c:pt>
                <c:pt idx="4734">
                  <c:v>2.4634498106603831E-2</c:v>
                </c:pt>
                <c:pt idx="4735">
                  <c:v>1.5872477668370459E-2</c:v>
                </c:pt>
                <c:pt idx="4736">
                  <c:v>3.413229869404355E-2</c:v>
                </c:pt>
                <c:pt idx="4737">
                  <c:v>0.18082955844194132</c:v>
                </c:pt>
                <c:pt idx="4738">
                  <c:v>4.3332231890496273E-2</c:v>
                </c:pt>
                <c:pt idx="4739">
                  <c:v>2.55437090511445E-2</c:v>
                </c:pt>
                <c:pt idx="4740">
                  <c:v>2.4021899461768085E-2</c:v>
                </c:pt>
                <c:pt idx="4741">
                  <c:v>9.6838279352772491E-2</c:v>
                </c:pt>
                <c:pt idx="4742">
                  <c:v>5.3418966947145104E-2</c:v>
                </c:pt>
                <c:pt idx="4743">
                  <c:v>0.27603984748287791</c:v>
                </c:pt>
                <c:pt idx="4744">
                  <c:v>3.318999897934042E-2</c:v>
                </c:pt>
                <c:pt idx="4745">
                  <c:v>0.19885903598760038</c:v>
                </c:pt>
                <c:pt idx="4746">
                  <c:v>1.3215449424322989E-2</c:v>
                </c:pt>
                <c:pt idx="4747">
                  <c:v>4.2768056949305133E-2</c:v>
                </c:pt>
                <c:pt idx="4748">
                  <c:v>1.0896040735140266E-2</c:v>
                </c:pt>
                <c:pt idx="4749">
                  <c:v>1.5607151371350303E-2</c:v>
                </c:pt>
                <c:pt idx="4750">
                  <c:v>8.8651455839170279E-2</c:v>
                </c:pt>
                <c:pt idx="4751">
                  <c:v>4.6794914638396488E-2</c:v>
                </c:pt>
                <c:pt idx="4752">
                  <c:v>1.1471100740722731E-2</c:v>
                </c:pt>
                <c:pt idx="4753">
                  <c:v>7.852364506783728E-2</c:v>
                </c:pt>
                <c:pt idx="4754">
                  <c:v>3.7212977295378272E-2</c:v>
                </c:pt>
                <c:pt idx="4755">
                  <c:v>0.1377599372873281</c:v>
                </c:pt>
                <c:pt idx="4756">
                  <c:v>1.3883591563348726E-2</c:v>
                </c:pt>
                <c:pt idx="4757">
                  <c:v>2.1162413584009152E-2</c:v>
                </c:pt>
                <c:pt idx="4758">
                  <c:v>3.2478316582749057E-2</c:v>
                </c:pt>
                <c:pt idx="4759">
                  <c:v>1.9949675927791819E-2</c:v>
                </c:pt>
                <c:pt idx="4760">
                  <c:v>4.3206540203561863E-2</c:v>
                </c:pt>
                <c:pt idx="4761">
                  <c:v>3.2970198266095478E-2</c:v>
                </c:pt>
                <c:pt idx="4762">
                  <c:v>1.445901668639513E-2</c:v>
                </c:pt>
                <c:pt idx="4763">
                  <c:v>7.675581476734214E-2</c:v>
                </c:pt>
                <c:pt idx="4764">
                  <c:v>1.6178446103086715E-2</c:v>
                </c:pt>
                <c:pt idx="4765">
                  <c:v>2.960465958342403E-2</c:v>
                </c:pt>
                <c:pt idx="4766">
                  <c:v>4.4090215745473553E-2</c:v>
                </c:pt>
                <c:pt idx="4767">
                  <c:v>1.8648739584210389E-2</c:v>
                </c:pt>
                <c:pt idx="4768">
                  <c:v>2.2275451352750671E-2</c:v>
                </c:pt>
                <c:pt idx="4769">
                  <c:v>6.1151903813483732E-2</c:v>
                </c:pt>
                <c:pt idx="4770">
                  <c:v>7.675581476734214E-2</c:v>
                </c:pt>
                <c:pt idx="4771">
                  <c:v>0.12019267563107633</c:v>
                </c:pt>
                <c:pt idx="4772">
                  <c:v>7.7368064040404869</c:v>
                </c:pt>
                <c:pt idx="4773">
                  <c:v>9.940322953640222E-3</c:v>
                </c:pt>
                <c:pt idx="4774">
                  <c:v>5.6392027176006596E-2</c:v>
                </c:pt>
                <c:pt idx="4775">
                  <c:v>1.3007880146117447E-2</c:v>
                </c:pt>
                <c:pt idx="4776">
                  <c:v>1.2027790773904689E-2</c:v>
                </c:pt>
                <c:pt idx="4777">
                  <c:v>3.5884565862641243E-2</c:v>
                </c:pt>
                <c:pt idx="4778">
                  <c:v>0.16623344014786659</c:v>
                </c:pt>
                <c:pt idx="4779">
                  <c:v>2.6126436523468112E-2</c:v>
                </c:pt>
                <c:pt idx="4780">
                  <c:v>2.506312318933621E-2</c:v>
                </c:pt>
                <c:pt idx="4781">
                  <c:v>2.4967553693170424E-2</c:v>
                </c:pt>
                <c:pt idx="4782">
                  <c:v>2.2911212136700183E-2</c:v>
                </c:pt>
                <c:pt idx="4783">
                  <c:v>2.3370803744336324E-2</c:v>
                </c:pt>
                <c:pt idx="4784">
                  <c:v>0.11246530680606155</c:v>
                </c:pt>
                <c:pt idx="4785">
                  <c:v>3.8210364107441552E-2</c:v>
                </c:pt>
                <c:pt idx="4786">
                  <c:v>3.9942230337745924E-2</c:v>
                </c:pt>
                <c:pt idx="4787">
                  <c:v>0.11614240478461524</c:v>
                </c:pt>
                <c:pt idx="4788">
                  <c:v>2.8421108504474202E-2</c:v>
                </c:pt>
                <c:pt idx="4789">
                  <c:v>1.4314065053241929E-2</c:v>
                </c:pt>
                <c:pt idx="4790">
                  <c:v>1.7671685250915978E-2</c:v>
                </c:pt>
                <c:pt idx="4791">
                  <c:v>0.1426240093210546</c:v>
                </c:pt>
                <c:pt idx="4792">
                  <c:v>1.2767792593786791E-2</c:v>
                </c:pt>
                <c:pt idx="4793">
                  <c:v>3.8446960224024065E-2</c:v>
                </c:pt>
                <c:pt idx="4794">
                  <c:v>5.5320977915609248E-2</c:v>
                </c:pt>
                <c:pt idx="4795">
                  <c:v>1.4314065053241917E-2</c:v>
                </c:pt>
                <c:pt idx="4796">
                  <c:v>2.0681713622993536E-2</c:v>
                </c:pt>
                <c:pt idx="4797">
                  <c:v>6.333774797041769E-2</c:v>
                </c:pt>
                <c:pt idx="4798">
                  <c:v>5.9004442629938564E-2</c:v>
                </c:pt>
                <c:pt idx="4799">
                  <c:v>3.9520679405875891E-2</c:v>
                </c:pt>
                <c:pt idx="4800">
                  <c:v>4.3584162940561048E-2</c:v>
                </c:pt>
                <c:pt idx="4801">
                  <c:v>4.9782145988824335E-2</c:v>
                </c:pt>
                <c:pt idx="4802">
                  <c:v>4.6468705004277473E-2</c:v>
                </c:pt>
                <c:pt idx="4803">
                  <c:v>3.0971659368122961E-2</c:v>
                </c:pt>
                <c:pt idx="4804">
                  <c:v>1.0707640123787476E-2</c:v>
                </c:pt>
                <c:pt idx="4805">
                  <c:v>6.227772069346043E-2</c:v>
                </c:pt>
                <c:pt idx="4806">
                  <c:v>4.1589161118019607E-2</c:v>
                </c:pt>
                <c:pt idx="4807">
                  <c:v>3.6690288826018491E-2</c:v>
                </c:pt>
                <c:pt idx="4808">
                  <c:v>4.0123579618077769E-2</c:v>
                </c:pt>
                <c:pt idx="4809">
                  <c:v>0.21283874472331091</c:v>
                </c:pt>
                <c:pt idx="4810">
                  <c:v>1.9188953691835587E-2</c:v>
                </c:pt>
                <c:pt idx="4811">
                  <c:v>2.059490694596032E-2</c:v>
                </c:pt>
                <c:pt idx="4812">
                  <c:v>3.1882148223787009E-2</c:v>
                </c:pt>
                <c:pt idx="4813">
                  <c:v>1.819765977745055E-2</c:v>
                </c:pt>
                <c:pt idx="4814">
                  <c:v>3.7798078031217021E-2</c:v>
                </c:pt>
                <c:pt idx="4815">
                  <c:v>4.0426741212290777E-2</c:v>
                </c:pt>
                <c:pt idx="4816">
                  <c:v>8.4210714684950366E-2</c:v>
                </c:pt>
                <c:pt idx="4817">
                  <c:v>1.6255394608595701E-2</c:v>
                </c:pt>
                <c:pt idx="4818">
                  <c:v>2.7662234675678653E-2</c:v>
                </c:pt>
                <c:pt idx="4819">
                  <c:v>3.9041645293289226E-2</c:v>
                </c:pt>
                <c:pt idx="4820">
                  <c:v>3.3080007343352022E-2</c:v>
                </c:pt>
                <c:pt idx="4821">
                  <c:v>8.0912060957689713E-2</c:v>
                </c:pt>
                <c:pt idx="4822">
                  <c:v>3.9340699316033435E-2</c:v>
                </c:pt>
                <c:pt idx="4823">
                  <c:v>1.7551401866415E-2</c:v>
                </c:pt>
                <c:pt idx="4824">
                  <c:v>2.5110976396943725E-2</c:v>
                </c:pt>
                <c:pt idx="4825">
                  <c:v>5.8272838511725246E-2</c:v>
                </c:pt>
                <c:pt idx="4826">
                  <c:v>0.14353826345056539</c:v>
                </c:pt>
                <c:pt idx="4827">
                  <c:v>2.496755369317041E-2</c:v>
                </c:pt>
                <c:pt idx="4828">
                  <c:v>0.21929867673205447</c:v>
                </c:pt>
                <c:pt idx="4829">
                  <c:v>0.10974629987252374</c:v>
                </c:pt>
                <c:pt idx="4830">
                  <c:v>2.2140380710963192E-2</c:v>
                </c:pt>
                <c:pt idx="4831">
                  <c:v>2.1206387418563028E-2</c:v>
                </c:pt>
                <c:pt idx="4832">
                  <c:v>7.6337869370427996E-2</c:v>
                </c:pt>
                <c:pt idx="4833">
                  <c:v>1.9063604302523452E-2</c:v>
                </c:pt>
                <c:pt idx="4834">
                  <c:v>1.4787827782444227E-2</c:v>
                </c:pt>
                <c:pt idx="4835">
                  <c:v>4.0670092001954573E-2</c:v>
                </c:pt>
                <c:pt idx="4836">
                  <c:v>9.487397021703689E-2</c:v>
                </c:pt>
                <c:pt idx="4837">
                  <c:v>4.1036487376940101E-2</c:v>
                </c:pt>
                <c:pt idx="4838">
                  <c:v>3.9701070252865137E-2</c:v>
                </c:pt>
                <c:pt idx="4839">
                  <c:v>2.0986974642623495E-2</c:v>
                </c:pt>
                <c:pt idx="4840">
                  <c:v>4.7253524992848545E-2</c:v>
                </c:pt>
                <c:pt idx="4841">
                  <c:v>2.8015097884659709E-2</c:v>
                </c:pt>
                <c:pt idx="4842">
                  <c:v>1.6063365642445815E-2</c:v>
                </c:pt>
                <c:pt idx="4843">
                  <c:v>1.7752102372331598E-2</c:v>
                </c:pt>
                <c:pt idx="4844">
                  <c:v>9.5230849718120313E-3</c:v>
                </c:pt>
                <c:pt idx="4845">
                  <c:v>2.2911212136700242E-2</c:v>
                </c:pt>
                <c:pt idx="4846">
                  <c:v>1.5834436992604423E-2</c:v>
                </c:pt>
                <c:pt idx="4847">
                  <c:v>3.3245063256859102E-2</c:v>
                </c:pt>
                <c:pt idx="4848">
                  <c:v>3.1291502266465938E-2</c:v>
                </c:pt>
                <c:pt idx="4849">
                  <c:v>2.383495932027082E-2</c:v>
                </c:pt>
                <c:pt idx="4850">
                  <c:v>2.8319332011422591E-2</c:v>
                </c:pt>
                <c:pt idx="4851">
                  <c:v>2.8727533336020218E-2</c:v>
                </c:pt>
                <c:pt idx="4852">
                  <c:v>1.614004030985677E-2</c:v>
                </c:pt>
                <c:pt idx="4853">
                  <c:v>2.169311181773248E-2</c:v>
                </c:pt>
                <c:pt idx="4854">
                  <c:v>1.3741560869906489E-2</c:v>
                </c:pt>
                <c:pt idx="4855">
                  <c:v>1.4026352491718777E-2</c:v>
                </c:pt>
                <c:pt idx="4856">
                  <c:v>3.8210364107441525E-2</c:v>
                </c:pt>
                <c:pt idx="4857">
                  <c:v>0.20196985959954536</c:v>
                </c:pt>
                <c:pt idx="4858">
                  <c:v>3.791564585458039E-2</c:v>
                </c:pt>
                <c:pt idx="4859">
                  <c:v>3.5485058897651828E-2</c:v>
                </c:pt>
                <c:pt idx="4860">
                  <c:v>1.1862689220714585E-2</c:v>
                </c:pt>
                <c:pt idx="4861">
                  <c:v>8.5619337860529388E-2</c:v>
                </c:pt>
                <c:pt idx="4862">
                  <c:v>1.8980266241396988E-2</c:v>
                </c:pt>
                <c:pt idx="4863">
                  <c:v>1.9356725166480151E-2</c:v>
                </c:pt>
                <c:pt idx="4864">
                  <c:v>0.14850242330907287</c:v>
                </c:pt>
                <c:pt idx="4865">
                  <c:v>0.14148529923063513</c:v>
                </c:pt>
                <c:pt idx="4866">
                  <c:v>2.6913629775554372E-2</c:v>
                </c:pt>
                <c:pt idx="4867">
                  <c:v>3.3245063256859067E-2</c:v>
                </c:pt>
                <c:pt idx="4868">
                  <c:v>0.17712295440834</c:v>
                </c:pt>
                <c:pt idx="4869">
                  <c:v>1.2428689749225038E-2</c:v>
                </c:pt>
                <c:pt idx="4870">
                  <c:v>1.7193016255793052E-2</c:v>
                </c:pt>
                <c:pt idx="4871">
                  <c:v>2.6913629775554372E-2</c:v>
                </c:pt>
                <c:pt idx="4872">
                  <c:v>4.6729581432206645E-2</c:v>
                </c:pt>
                <c:pt idx="4873">
                  <c:v>1.6916827714222989E-2</c:v>
                </c:pt>
                <c:pt idx="4874">
                  <c:v>2.1118485389138297E-2</c:v>
                </c:pt>
                <c:pt idx="4875">
                  <c:v>2.7112253675895159E-2</c:v>
                </c:pt>
                <c:pt idx="4876">
                  <c:v>0.11226275789298464</c:v>
                </c:pt>
                <c:pt idx="4877">
                  <c:v>1.7351842352572928E-2</c:v>
                </c:pt>
                <c:pt idx="4878">
                  <c:v>4.8909674989084738E-2</c:v>
                </c:pt>
                <c:pt idx="4879">
                  <c:v>2.25922135724923E-2</c:v>
                </c:pt>
                <c:pt idx="4880">
                  <c:v>2.6814591663481716E-2</c:v>
                </c:pt>
                <c:pt idx="4881">
                  <c:v>0.17929113600795937</c:v>
                </c:pt>
                <c:pt idx="4882">
                  <c:v>3.7798078031216847E-2</c:v>
                </c:pt>
                <c:pt idx="4883">
                  <c:v>1.0582952509878635E-2</c:v>
                </c:pt>
                <c:pt idx="4884">
                  <c:v>4.9984580802693995E-2</c:v>
                </c:pt>
                <c:pt idx="4885">
                  <c:v>9.1188109419350918E-2</c:v>
                </c:pt>
                <c:pt idx="4886">
                  <c:v>2.6666376792995296E-2</c:v>
                </c:pt>
                <c:pt idx="4887">
                  <c:v>1.6642875517119071E-2</c:v>
                </c:pt>
                <c:pt idx="4888">
                  <c:v>1.4241863074763241E-2</c:v>
                </c:pt>
                <c:pt idx="4889">
                  <c:v>1.6409839295809258E-2</c:v>
                </c:pt>
                <c:pt idx="4890">
                  <c:v>3.3742695540261367E-2</c:v>
                </c:pt>
                <c:pt idx="4891">
                  <c:v>2.9865148074047856E-2</c:v>
                </c:pt>
                <c:pt idx="4892">
                  <c:v>2.8319332011422668E-2</c:v>
                </c:pt>
                <c:pt idx="4893">
                  <c:v>1.76315451497326E-2</c:v>
                </c:pt>
                <c:pt idx="4894">
                  <c:v>7.7510991781816127E-2</c:v>
                </c:pt>
                <c:pt idx="4895">
                  <c:v>1.0927600575922835E-2</c:v>
                </c:pt>
                <c:pt idx="4896">
                  <c:v>1.7752102372331574E-2</c:v>
                </c:pt>
                <c:pt idx="4897">
                  <c:v>2.5592018655581666E-2</c:v>
                </c:pt>
                <c:pt idx="4898">
                  <c:v>9.0732511283975803E-2</c:v>
                </c:pt>
                <c:pt idx="4899">
                  <c:v>2.4445184701591478E-2</c:v>
                </c:pt>
                <c:pt idx="4900">
                  <c:v>0.14595207782399747</c:v>
                </c:pt>
                <c:pt idx="4901">
                  <c:v>1.0489916016118345E-2</c:v>
                </c:pt>
                <c:pt idx="4902">
                  <c:v>4.0670092001954539E-2</c:v>
                </c:pt>
                <c:pt idx="4903">
                  <c:v>3.7446469913517987E-2</c:v>
                </c:pt>
                <c:pt idx="4904">
                  <c:v>4.0792041234884412E-2</c:v>
                </c:pt>
                <c:pt idx="4905">
                  <c:v>4.0609185845014252E-2</c:v>
                </c:pt>
                <c:pt idx="4906">
                  <c:v>1.1213692928700093E-2</c:v>
                </c:pt>
                <c:pt idx="4907">
                  <c:v>5.9740610716450211E-2</c:v>
                </c:pt>
                <c:pt idx="4908">
                  <c:v>2.651857267965569E-2</c:v>
                </c:pt>
                <c:pt idx="4909">
                  <c:v>1.5910563983819532E-2</c:v>
                </c:pt>
                <c:pt idx="4910">
                  <c:v>0.19657524907098578</c:v>
                </c:pt>
                <c:pt idx="4911">
                  <c:v>3.0706378710785784E-2</c:v>
                </c:pt>
                <c:pt idx="4912">
                  <c:v>2.187147169882895E-2</c:v>
                </c:pt>
                <c:pt idx="4913">
                  <c:v>2.4776962377034452E-2</c:v>
                </c:pt>
                <c:pt idx="4914">
                  <c:v>1.1666073466425004E-2</c:v>
                </c:pt>
                <c:pt idx="4915">
                  <c:v>1.5083207810708495E-2</c:v>
                </c:pt>
                <c:pt idx="4916">
                  <c:v>5.5249939749046441E-2</c:v>
                </c:pt>
                <c:pt idx="4917">
                  <c:v>9.7026406126027143E-2</c:v>
                </c:pt>
                <c:pt idx="4918">
                  <c:v>2.4445184701591478E-2</c:v>
                </c:pt>
                <c:pt idx="4919">
                  <c:v>1.143876502532944E-2</c:v>
                </c:pt>
                <c:pt idx="4920">
                  <c:v>8.802288330529083E-2</c:v>
                </c:pt>
                <c:pt idx="4921">
                  <c:v>2.3555918298514264E-2</c:v>
                </c:pt>
                <c:pt idx="4922">
                  <c:v>2.286550399419289E-2</c:v>
                </c:pt>
                <c:pt idx="4923">
                  <c:v>2.3975095966869347E-2</c:v>
                </c:pt>
                <c:pt idx="4924">
                  <c:v>4.5561388106580621E-2</c:v>
                </c:pt>
                <c:pt idx="4925">
                  <c:v>2.6224196724417052E-2</c:v>
                </c:pt>
                <c:pt idx="4926">
                  <c:v>2.1294472006719755E-2</c:v>
                </c:pt>
                <c:pt idx="4927">
                  <c:v>1.5758492560121046E-2</c:v>
                </c:pt>
                <c:pt idx="4928">
                  <c:v>1.304236092661089E-2</c:v>
                </c:pt>
                <c:pt idx="4929">
                  <c:v>2.0292521226358134E-2</c:v>
                </c:pt>
                <c:pt idx="4930">
                  <c:v>3.4355933140658941E-2</c:v>
                </c:pt>
                <c:pt idx="4931">
                  <c:v>3.3521069239697096E-2</c:v>
                </c:pt>
                <c:pt idx="4932">
                  <c:v>0.89082965349867638</c:v>
                </c:pt>
                <c:pt idx="4933">
                  <c:v>1.614004030985677E-2</c:v>
                </c:pt>
                <c:pt idx="4934">
                  <c:v>3.9520679405875891E-2</c:v>
                </c:pt>
                <c:pt idx="4935">
                  <c:v>2.0594906945960247E-2</c:v>
                </c:pt>
                <c:pt idx="4936">
                  <c:v>1.3565049395970757E-2</c:v>
                </c:pt>
                <c:pt idx="4937">
                  <c:v>1.2973445005306967E-2</c:v>
                </c:pt>
                <c:pt idx="4938">
                  <c:v>2.1604205715282054E-2</c:v>
                </c:pt>
                <c:pt idx="4939">
                  <c:v>0.20867777482577451</c:v>
                </c:pt>
                <c:pt idx="4940">
                  <c:v>1.0707640123787479E-2</c:v>
                </c:pt>
                <c:pt idx="4941">
                  <c:v>1.9230828100972222E-2</c:v>
                </c:pt>
                <c:pt idx="4942">
                  <c:v>5.0730356042473612E-2</c:v>
                </c:pt>
                <c:pt idx="4943">
                  <c:v>5.95192810738253E-2</c:v>
                </c:pt>
                <c:pt idx="4944">
                  <c:v>2.5015315621411828E-2</c:v>
                </c:pt>
                <c:pt idx="4945">
                  <c:v>1.0305075300038272E-2</c:v>
                </c:pt>
                <c:pt idx="4946">
                  <c:v>1.5682730686369738E-2</c:v>
                </c:pt>
                <c:pt idx="4947">
                  <c:v>1.2094150872961585E-2</c:v>
                </c:pt>
                <c:pt idx="4948">
                  <c:v>1.0614055953831393E-2</c:v>
                </c:pt>
                <c:pt idx="4949">
                  <c:v>1.5607151371350343E-2</c:v>
                </c:pt>
                <c:pt idx="4950">
                  <c:v>0.10834954301452011</c:v>
                </c:pt>
                <c:pt idx="4951">
                  <c:v>1.3146077106189244E-2</c:v>
                </c:pt>
                <c:pt idx="4952">
                  <c:v>2.5980138519666948E-2</c:v>
                </c:pt>
                <c:pt idx="4953">
                  <c:v>1.318074044541458E-2</c:v>
                </c:pt>
                <c:pt idx="4954">
                  <c:v>1.5456540417507316E-2</c:v>
                </c:pt>
                <c:pt idx="4955">
                  <c:v>1.2563783210853975E-2</c:v>
                </c:pt>
                <c:pt idx="4956">
                  <c:v>1.739166297597541E-2</c:v>
                </c:pt>
                <c:pt idx="4957">
                  <c:v>2.8370197438106898E-2</c:v>
                </c:pt>
                <c:pt idx="4958">
                  <c:v>1.0707640123787479E-2</c:v>
                </c:pt>
                <c:pt idx="4959">
                  <c:v>1.1994679183900726E-2</c:v>
                </c:pt>
                <c:pt idx="4960">
                  <c:v>2.4115643370614715E-2</c:v>
                </c:pt>
                <c:pt idx="4961">
                  <c:v>3.8862760555838323E-2</c:v>
                </c:pt>
                <c:pt idx="4962">
                  <c:v>0.20115601277259768</c:v>
                </c:pt>
                <c:pt idx="4963">
                  <c:v>1.9272748149791925E-2</c:v>
                </c:pt>
                <c:pt idx="4964">
                  <c:v>5.7473345365075271E-2</c:v>
                </c:pt>
                <c:pt idx="4965">
                  <c:v>0.17421052649832067</c:v>
                </c:pt>
                <c:pt idx="4966">
                  <c:v>3.3521069239697131E-2</c:v>
                </c:pt>
                <c:pt idx="4967">
                  <c:v>2.5015315621411828E-2</c:v>
                </c:pt>
                <c:pt idx="4968">
                  <c:v>3.6401503731945166E-2</c:v>
                </c:pt>
                <c:pt idx="4969">
                  <c:v>7.3198771974875065E-2</c:v>
                </c:pt>
                <c:pt idx="4970">
                  <c:v>5.2931284114633034E-2</c:v>
                </c:pt>
                <c:pt idx="4971">
                  <c:v>1.9630911266959343</c:v>
                </c:pt>
                <c:pt idx="4972">
                  <c:v>1.1117918053960786E-2</c:v>
                </c:pt>
                <c:pt idx="4973">
                  <c:v>1.7312067368853497E-2</c:v>
                </c:pt>
                <c:pt idx="4974">
                  <c:v>5.6463795577497165E-2</c:v>
                </c:pt>
                <c:pt idx="4975">
                  <c:v>1.3215449424322932E-2</c:v>
                </c:pt>
                <c:pt idx="4976">
                  <c:v>1.0000658614543415E-2</c:v>
                </c:pt>
                <c:pt idx="4977">
                  <c:v>7.7595128537394809E-2</c:v>
                </c:pt>
                <c:pt idx="4978">
                  <c:v>1.2529941385922267E-2</c:v>
                </c:pt>
                <c:pt idx="4979">
                  <c:v>2.991738269122176E-2</c:v>
                </c:pt>
                <c:pt idx="4980">
                  <c:v>4.5625899798476706E-2</c:v>
                </c:pt>
                <c:pt idx="4981">
                  <c:v>8.4298411335801793E-2</c:v>
                </c:pt>
                <c:pt idx="4982">
                  <c:v>5.9740610716450045E-2</c:v>
                </c:pt>
                <c:pt idx="4983">
                  <c:v>2.3232447045374187E-2</c:v>
                </c:pt>
                <c:pt idx="4984">
                  <c:v>2.3232447045374187E-2</c:v>
                </c:pt>
                <c:pt idx="4985">
                  <c:v>1.2801953896499383E-2</c:v>
                </c:pt>
                <c:pt idx="4986">
                  <c:v>9.4642097807643225E-3</c:v>
                </c:pt>
                <c:pt idx="4987">
                  <c:v>1.1022553936368376E-2</c:v>
                </c:pt>
                <c:pt idx="4988">
                  <c:v>1.6063365642445811E-2</c:v>
                </c:pt>
                <c:pt idx="4989">
                  <c:v>2.1826813269030382E-2</c:v>
                </c:pt>
                <c:pt idx="4990">
                  <c:v>1.6448564566820138E-2</c:v>
                </c:pt>
                <c:pt idx="4991">
                  <c:v>1.2327848869674696E-2</c:v>
                </c:pt>
                <c:pt idx="4992">
                  <c:v>0.12484555003180081</c:v>
                </c:pt>
                <c:pt idx="4993">
                  <c:v>3.4188138846172861E-2</c:v>
                </c:pt>
                <c:pt idx="4994">
                  <c:v>1.1994679183900715E-2</c:v>
                </c:pt>
                <c:pt idx="4995">
                  <c:v>9.2886795600127144E-3</c:v>
                </c:pt>
                <c:pt idx="4996">
                  <c:v>1.2194033319169306E-2</c:v>
                </c:pt>
                <c:pt idx="4997">
                  <c:v>3.1612988193396412E-2</c:v>
                </c:pt>
                <c:pt idx="4998">
                  <c:v>3.5884565862641181E-2</c:v>
                </c:pt>
                <c:pt idx="4999">
                  <c:v>1.7953943870322685E-2</c:v>
                </c:pt>
                <c:pt idx="5000">
                  <c:v>1.4062156823018672E-2</c:v>
                </c:pt>
                <c:pt idx="5001">
                  <c:v>9.3178204975971728E-3</c:v>
                </c:pt>
                <c:pt idx="5002">
                  <c:v>3.2860571747570996E-2</c:v>
                </c:pt>
                <c:pt idx="5003">
                  <c:v>5.1550227307575421E-2</c:v>
                </c:pt>
                <c:pt idx="5004">
                  <c:v>9.4223673194057403E-2</c:v>
                </c:pt>
                <c:pt idx="5005">
                  <c:v>3.7212977295378334E-2</c:v>
                </c:pt>
                <c:pt idx="5006">
                  <c:v>3.0600585925631769E-2</c:v>
                </c:pt>
                <c:pt idx="5007">
                  <c:v>1.9907025644044483E-2</c:v>
                </c:pt>
                <c:pt idx="5008">
                  <c:v>2.3975095966869347E-2</c:v>
                </c:pt>
                <c:pt idx="5009">
                  <c:v>3.2260889133019298E-2</c:v>
                </c:pt>
                <c:pt idx="5010">
                  <c:v>0.11115200210839203</c:v>
                </c:pt>
                <c:pt idx="5011">
                  <c:v>5.9666788529225634E-2</c:v>
                </c:pt>
                <c:pt idx="5012">
                  <c:v>2.8932729350710756E-2</c:v>
                </c:pt>
                <c:pt idx="5013">
                  <c:v>5.5320977915609394E-2</c:v>
                </c:pt>
                <c:pt idx="5014">
                  <c:v>1.1503482095798989E-2</c:v>
                </c:pt>
                <c:pt idx="5015">
                  <c:v>7.0526180598930413E-2</c:v>
                </c:pt>
                <c:pt idx="5016">
                  <c:v>3.3631791110613242E-2</c:v>
                </c:pt>
                <c:pt idx="5017">
                  <c:v>2.6028858881251046E-2</c:v>
                </c:pt>
                <c:pt idx="5018">
                  <c:v>5.0322884952803758E-2</c:v>
                </c:pt>
                <c:pt idx="5019">
                  <c:v>2.1338582760322578E-2</c:v>
                </c:pt>
                <c:pt idx="5020">
                  <c:v>3.5713074753833604E-2</c:v>
                </c:pt>
                <c:pt idx="5021">
                  <c:v>8.8561522843853005E-2</c:v>
                </c:pt>
                <c:pt idx="5022">
                  <c:v>5.4049273788978294E-2</c:v>
                </c:pt>
                <c:pt idx="5023">
                  <c:v>2.2050561814853292E-2</c:v>
                </c:pt>
                <c:pt idx="5024">
                  <c:v>3.280582694783319E-2</c:v>
                </c:pt>
                <c:pt idx="5025">
                  <c:v>0.13441637411201277</c:v>
                </c:pt>
                <c:pt idx="5026">
                  <c:v>2.6765141066970036E-2</c:v>
                </c:pt>
                <c:pt idx="5027">
                  <c:v>3.7096504824406365E-2</c:v>
                </c:pt>
                <c:pt idx="5028">
                  <c:v>9.8253680021274659E-2</c:v>
                </c:pt>
                <c:pt idx="5029">
                  <c:v>3.9101364818472109E-2</c:v>
                </c:pt>
                <c:pt idx="5030">
                  <c:v>1.6487335477513961E-2</c:v>
                </c:pt>
                <c:pt idx="5031">
                  <c:v>2.578571347016044E-2</c:v>
                </c:pt>
                <c:pt idx="5032">
                  <c:v>4.8709430879997836E-2</c:v>
                </c:pt>
                <c:pt idx="5033">
                  <c:v>4.5625899798476831E-2</c:v>
                </c:pt>
                <c:pt idx="5034">
                  <c:v>3.2970198266095534E-2</c:v>
                </c:pt>
                <c:pt idx="5035">
                  <c:v>3.8743732262619408E-2</c:v>
                </c:pt>
                <c:pt idx="5036">
                  <c:v>1.9063604302523501E-2</c:v>
                </c:pt>
                <c:pt idx="5037">
                  <c:v>1.015229646125356E-2</c:v>
                </c:pt>
                <c:pt idx="5038">
                  <c:v>4.0609185845014252E-2</c:v>
                </c:pt>
                <c:pt idx="5039">
                  <c:v>3.231517753592731E-2</c:v>
                </c:pt>
                <c:pt idx="5040">
                  <c:v>3.463650309179532E-2</c:v>
                </c:pt>
                <c:pt idx="5041">
                  <c:v>0.13199053368211455</c:v>
                </c:pt>
                <c:pt idx="5042">
                  <c:v>2.1338582760322578E-2</c:v>
                </c:pt>
                <c:pt idx="5043">
                  <c:v>0.64100934749254934</c:v>
                </c:pt>
                <c:pt idx="5044">
                  <c:v>1.5494124696443594E-2</c:v>
                </c:pt>
                <c:pt idx="5045">
                  <c:v>5.113947016073081E-2</c:v>
                </c:pt>
                <c:pt idx="5046">
                  <c:v>1.3812484937261655E-2</c:v>
                </c:pt>
                <c:pt idx="5047">
                  <c:v>4.485477171480038E-2</c:v>
                </c:pt>
                <c:pt idx="5048">
                  <c:v>1.8731347410409167E-2</c:v>
                </c:pt>
                <c:pt idx="5049">
                  <c:v>5.0390682701874509E-2</c:v>
                </c:pt>
                <c:pt idx="5050">
                  <c:v>1.2870413420973479E-2</c:v>
                </c:pt>
                <c:pt idx="5051">
                  <c:v>3.9041645293289177E-2</c:v>
                </c:pt>
                <c:pt idx="5052">
                  <c:v>3.7271281990388691E-2</c:v>
                </c:pt>
                <c:pt idx="5053">
                  <c:v>1.1181722330770737E-2</c:v>
                </c:pt>
                <c:pt idx="5054">
                  <c:v>1.6565014217950556E-2</c:v>
                </c:pt>
                <c:pt idx="5055">
                  <c:v>2.3509571200445358E-2</c:v>
                </c:pt>
                <c:pt idx="5056">
                  <c:v>0.10636969356672897</c:v>
                </c:pt>
                <c:pt idx="5057">
                  <c:v>4.0426741212290868E-2</c:v>
                </c:pt>
                <c:pt idx="5058">
                  <c:v>9.143659467335058E-3</c:v>
                </c:pt>
                <c:pt idx="5059">
                  <c:v>2.6715736110141209E-2</c:v>
                </c:pt>
                <c:pt idx="5060">
                  <c:v>2.8523067556257536E-2</c:v>
                </c:pt>
                <c:pt idx="5061">
                  <c:v>1.3354741736786295E-2</c:v>
                </c:pt>
                <c:pt idx="5062">
                  <c:v>2.4068748596349887E-2</c:v>
                </c:pt>
                <c:pt idx="5063">
                  <c:v>2.2050561814853192E-2</c:v>
                </c:pt>
                <c:pt idx="5064">
                  <c:v>2.6077624882518014E-2</c:v>
                </c:pt>
                <c:pt idx="5065">
                  <c:v>1.672091937501952E-2</c:v>
                </c:pt>
                <c:pt idx="5066">
                  <c:v>1.3635517066496098E-2</c:v>
                </c:pt>
                <c:pt idx="5067">
                  <c:v>3.1024852418639347E-2</c:v>
                </c:pt>
                <c:pt idx="5068">
                  <c:v>3.2641866386717677E-2</c:v>
                </c:pt>
                <c:pt idx="5069">
                  <c:v>2.1426941186577082E-2</c:v>
                </c:pt>
                <c:pt idx="5070">
                  <c:v>8.6950533313928172E-2</c:v>
                </c:pt>
                <c:pt idx="5071">
                  <c:v>3.1882148223787064E-2</c:v>
                </c:pt>
                <c:pt idx="5072">
                  <c:v>2.3788338384103894E-2</c:v>
                </c:pt>
                <c:pt idx="5073">
                  <c:v>2.0335582267252423E-2</c:v>
                </c:pt>
                <c:pt idx="5074">
                  <c:v>3.4468024202064573E-2</c:v>
                </c:pt>
                <c:pt idx="5075">
                  <c:v>1.1374230513591901E-2</c:v>
                </c:pt>
                <c:pt idx="5076">
                  <c:v>0.15473714630213714</c:v>
                </c:pt>
                <c:pt idx="5077">
                  <c:v>4.9177306090095373E-2</c:v>
                </c:pt>
                <c:pt idx="5078">
                  <c:v>4.9110329855318394E-2</c:v>
                </c:pt>
                <c:pt idx="5079">
                  <c:v>1.156838172500043E-2</c:v>
                </c:pt>
                <c:pt idx="5080">
                  <c:v>6.7040039053977013E-2</c:v>
                </c:pt>
                <c:pt idx="5081">
                  <c:v>1.3146077106189223E-2</c:v>
                </c:pt>
                <c:pt idx="5082">
                  <c:v>1.9440884741900286E-2</c:v>
                </c:pt>
                <c:pt idx="5083">
                  <c:v>0.21465458797030379</c:v>
                </c:pt>
                <c:pt idx="5084">
                  <c:v>1.4714439172207976E-2</c:v>
                </c:pt>
                <c:pt idx="5085">
                  <c:v>5.8054247250079322E-2</c:v>
                </c:pt>
                <c:pt idx="5086">
                  <c:v>1.5569430173365187E-2</c:v>
                </c:pt>
                <c:pt idx="5087">
                  <c:v>1.3848015430463713E-2</c:v>
                </c:pt>
                <c:pt idx="5088">
                  <c:v>3.3965052075753122E-2</c:v>
                </c:pt>
                <c:pt idx="5089">
                  <c:v>4.51110841744315E-2</c:v>
                </c:pt>
                <c:pt idx="5090">
                  <c:v>5.086654485649407E-2</c:v>
                </c:pt>
                <c:pt idx="5091">
                  <c:v>1.0274428252915335E-2</c:v>
                </c:pt>
                <c:pt idx="5092">
                  <c:v>1.7074375899879386E-2</c:v>
                </c:pt>
                <c:pt idx="5093">
                  <c:v>2.5882834715547767E-2</c:v>
                </c:pt>
                <c:pt idx="5094">
                  <c:v>1.9188953691835552E-2</c:v>
                </c:pt>
                <c:pt idx="5095">
                  <c:v>9.4055171484485021E-3</c:v>
                </c:pt>
                <c:pt idx="5096">
                  <c:v>2.3741763087620018E-2</c:v>
                </c:pt>
                <c:pt idx="5097">
                  <c:v>1.4604698554476006E-2</c:v>
                </c:pt>
                <c:pt idx="5098">
                  <c:v>1.6877554767016339E-2</c:v>
                </c:pt>
                <c:pt idx="5099">
                  <c:v>2.6420264802510977E-2</c:v>
                </c:pt>
                <c:pt idx="5100">
                  <c:v>2.8370197438106946E-2</c:v>
                </c:pt>
                <c:pt idx="5101">
                  <c:v>9.0284649074866552E-3</c:v>
                </c:pt>
                <c:pt idx="5102">
                  <c:v>1.3706167295753325E-2</c:v>
                </c:pt>
                <c:pt idx="5103">
                  <c:v>1.4277941244161142E-2</c:v>
                </c:pt>
                <c:pt idx="5104">
                  <c:v>1.5569430173365187E-2</c:v>
                </c:pt>
                <c:pt idx="5105">
                  <c:v>5.3838760751220301E-2</c:v>
                </c:pt>
                <c:pt idx="5106">
                  <c:v>2.0594906945960282E-2</c:v>
                </c:pt>
                <c:pt idx="5107">
                  <c:v>4.0123579618077845E-2</c:v>
                </c:pt>
                <c:pt idx="5108">
                  <c:v>5.6248627292075068E-2</c:v>
                </c:pt>
                <c:pt idx="5109">
                  <c:v>6.6571502068476243E-2</c:v>
                </c:pt>
                <c:pt idx="5110">
                  <c:v>1.9356725166480133E-2</c:v>
                </c:pt>
                <c:pt idx="5111">
                  <c:v>9.9704679642503256E-3</c:v>
                </c:pt>
                <c:pt idx="5112">
                  <c:v>2.5495445086390178E-2</c:v>
                </c:pt>
                <c:pt idx="5113">
                  <c:v>5.1550227307575386E-2</c:v>
                </c:pt>
                <c:pt idx="5114">
                  <c:v>5.4612650035717143E-2</c:v>
                </c:pt>
                <c:pt idx="5115">
                  <c:v>6.242860548540128E-2</c:v>
                </c:pt>
                <c:pt idx="5116">
                  <c:v>1.5644918209018564E-2</c:v>
                </c:pt>
                <c:pt idx="5117">
                  <c:v>2.1074602833950414E-2</c:v>
                </c:pt>
                <c:pt idx="5118">
                  <c:v>1.6448564566820114E-2</c:v>
                </c:pt>
                <c:pt idx="5119">
                  <c:v>2.1471188859228808E-2</c:v>
                </c:pt>
                <c:pt idx="5120">
                  <c:v>3.35210692396972E-2</c:v>
                </c:pt>
                <c:pt idx="5121">
                  <c:v>2.6518572679655763E-2</c:v>
                </c:pt>
                <c:pt idx="5122">
                  <c:v>0.2063381249371895</c:v>
                </c:pt>
                <c:pt idx="5123">
                  <c:v>1.2801953896499409E-2</c:v>
                </c:pt>
                <c:pt idx="5124">
                  <c:v>2.300276534076353E-2</c:v>
                </c:pt>
                <c:pt idx="5125">
                  <c:v>7.9202398433156546E-2</c:v>
                </c:pt>
                <c:pt idx="5126">
                  <c:v>2.6028858881251025E-2</c:v>
                </c:pt>
                <c:pt idx="5127">
                  <c:v>7.2627705441553933E-2</c:v>
                </c:pt>
                <c:pt idx="5128">
                  <c:v>1.4531766341069608E-2</c:v>
                </c:pt>
                <c:pt idx="5129">
                  <c:v>1.3354741736786286E-2</c:v>
                </c:pt>
                <c:pt idx="5130">
                  <c:v>6.1002570770764195E-2</c:v>
                </c:pt>
                <c:pt idx="5131">
                  <c:v>6.0332831242834319E-2</c:v>
                </c:pt>
                <c:pt idx="5132">
                  <c:v>2.8676348431555219E-2</c:v>
                </c:pt>
                <c:pt idx="5133">
                  <c:v>4.1158984286065688E-2</c:v>
                </c:pt>
                <c:pt idx="5134">
                  <c:v>2.0638287464635387E-2</c:v>
                </c:pt>
                <c:pt idx="5135">
                  <c:v>5.3279400796583824E-2</c:v>
                </c:pt>
                <c:pt idx="5136">
                  <c:v>2.7311607811163811E-2</c:v>
                </c:pt>
                <c:pt idx="5137">
                  <c:v>3.357640735531376E-2</c:v>
                </c:pt>
                <c:pt idx="5138">
                  <c:v>7.0365802752929391E-2</c:v>
                </c:pt>
                <c:pt idx="5139">
                  <c:v>2.6273145284416044E-2</c:v>
                </c:pt>
                <c:pt idx="5140">
                  <c:v>1.6178446103086778E-2</c:v>
                </c:pt>
                <c:pt idx="5141">
                  <c:v>8.1601037611997315E-2</c:v>
                </c:pt>
                <c:pt idx="5142">
                  <c:v>1.5381508778683696E-2</c:v>
                </c:pt>
                <c:pt idx="5143">
                  <c:v>2.7511692181360171E-2</c:v>
                </c:pt>
                <c:pt idx="5144">
                  <c:v>0.15844329393890938</c:v>
                </c:pt>
                <c:pt idx="5145">
                  <c:v>2.1206387418563049E-2</c:v>
                </c:pt>
                <c:pt idx="5146">
                  <c:v>4.8776133276677139E-2</c:v>
                </c:pt>
                <c:pt idx="5147">
                  <c:v>2.2410932751684966E-2</c:v>
                </c:pt>
                <c:pt idx="5148">
                  <c:v>4.6338540628410703E-2</c:v>
                </c:pt>
                <c:pt idx="5149">
                  <c:v>2.6567795077752684E-2</c:v>
                </c:pt>
                <c:pt idx="5150">
                  <c:v>3.7504957167260447E-2</c:v>
                </c:pt>
                <c:pt idx="5151">
                  <c:v>1.0000658614543424E-2</c:v>
                </c:pt>
                <c:pt idx="5152">
                  <c:v>2.7311607811163811E-2</c:v>
                </c:pt>
                <c:pt idx="5153">
                  <c:v>3.4355933140658886E-2</c:v>
                </c:pt>
                <c:pt idx="5154">
                  <c:v>1.7034920393940792E-2</c:v>
                </c:pt>
                <c:pt idx="5155">
                  <c:v>7.4842713355913359E-2</c:v>
                </c:pt>
                <c:pt idx="5156">
                  <c:v>5.9814478543357523E-2</c:v>
                </c:pt>
                <c:pt idx="5157">
                  <c:v>2.1648635946665769E-2</c:v>
                </c:pt>
                <c:pt idx="5158">
                  <c:v>2.1826813269030403E-2</c:v>
                </c:pt>
                <c:pt idx="5159">
                  <c:v>9.2595842621112194E-3</c:v>
                </c:pt>
                <c:pt idx="5160">
                  <c:v>1.3954880748167836E-2</c:v>
                </c:pt>
                <c:pt idx="5161">
                  <c:v>1.5083207810708524E-2</c:v>
                </c:pt>
                <c:pt idx="5162">
                  <c:v>1.0833057972624046E-2</c:v>
                </c:pt>
                <c:pt idx="5163">
                  <c:v>1.3319850199145954E-2</c:v>
                </c:pt>
                <c:pt idx="5164">
                  <c:v>1.416984365501648E-2</c:v>
                </c:pt>
                <c:pt idx="5165">
                  <c:v>9.5230849718120382E-3</c:v>
                </c:pt>
                <c:pt idx="5166">
                  <c:v>6.2655274970935163E-2</c:v>
                </c:pt>
                <c:pt idx="5167">
                  <c:v>0.12040225305533331</c:v>
                </c:pt>
                <c:pt idx="5168">
                  <c:v>0.15295959474916693</c:v>
                </c:pt>
                <c:pt idx="5169">
                  <c:v>1.7591450688232341E-2</c:v>
                </c:pt>
                <c:pt idx="5170">
                  <c:v>6.8297503599517473E-2</c:v>
                </c:pt>
                <c:pt idx="5171">
                  <c:v>2.1737633328482095E-2</c:v>
                </c:pt>
                <c:pt idx="5172">
                  <c:v>2.2683127820993999E-2</c:v>
                </c:pt>
                <c:pt idx="5173">
                  <c:v>5.9445595805649558E-2</c:v>
                </c:pt>
                <c:pt idx="5174">
                  <c:v>9.7026406126027337E-2</c:v>
                </c:pt>
                <c:pt idx="5175">
                  <c:v>4.718787230887795E-2</c:v>
                </c:pt>
                <c:pt idx="5176">
                  <c:v>2.346326974205944E-2</c:v>
                </c:pt>
                <c:pt idx="5177">
                  <c:v>0.14641413397451492</c:v>
                </c:pt>
                <c:pt idx="5178">
                  <c:v>1.8156926360388462E-2</c:v>
                </c:pt>
                <c:pt idx="5179">
                  <c:v>7.7847812642228745E-2</c:v>
                </c:pt>
                <c:pt idx="5180">
                  <c:v>1.0121877612545576E-2</c:v>
                </c:pt>
                <c:pt idx="5181">
                  <c:v>1.3883591563348773E-2</c:v>
                </c:pt>
                <c:pt idx="5182">
                  <c:v>4.0548325327756679E-2</c:v>
                </c:pt>
                <c:pt idx="5183">
                  <c:v>2.1030765918445521E-2</c:v>
                </c:pt>
                <c:pt idx="5184">
                  <c:v>6.1077214472282551E-2</c:v>
                </c:pt>
                <c:pt idx="5185">
                  <c:v>2.7311607811163811E-2</c:v>
                </c:pt>
                <c:pt idx="5186">
                  <c:v>1.5269303618070624E-2</c:v>
                </c:pt>
                <c:pt idx="5187">
                  <c:v>1.0801635050890421E-2</c:v>
                </c:pt>
                <c:pt idx="5188">
                  <c:v>1.9356725166480168E-2</c:v>
                </c:pt>
                <c:pt idx="5189">
                  <c:v>2.2637647876901677E-2</c:v>
                </c:pt>
                <c:pt idx="5190">
                  <c:v>5.3000816171657257E-2</c:v>
                </c:pt>
                <c:pt idx="5191">
                  <c:v>2.8167009569467764E-2</c:v>
                </c:pt>
                <c:pt idx="5192">
                  <c:v>0.17712295440833953</c:v>
                </c:pt>
                <c:pt idx="5193">
                  <c:v>2.8167009569467764E-2</c:v>
                </c:pt>
                <c:pt idx="5194">
                  <c:v>3.1666728920108626E-2</c:v>
                </c:pt>
                <c:pt idx="5195">
                  <c:v>2.7162023750187895E-2</c:v>
                </c:pt>
                <c:pt idx="5196">
                  <c:v>7.9542870468207683E-2</c:v>
                </c:pt>
                <c:pt idx="5197">
                  <c:v>9.1644848546800675E-2</c:v>
                </c:pt>
                <c:pt idx="5198">
                  <c:v>4.659905193887609E-2</c:v>
                </c:pt>
                <c:pt idx="5199">
                  <c:v>0.16122135862222656</c:v>
                </c:pt>
                <c:pt idx="5200">
                  <c:v>1.5269303618070624E-2</c:v>
                </c:pt>
                <c:pt idx="5201">
                  <c:v>0.16858212669368189</c:v>
                </c:pt>
                <c:pt idx="5202">
                  <c:v>2.4634498106603859E-2</c:v>
                </c:pt>
                <c:pt idx="5203">
                  <c:v>4.5111084174431416E-2</c:v>
                </c:pt>
                <c:pt idx="5204">
                  <c:v>3.5428169032813879E-2</c:v>
                </c:pt>
                <c:pt idx="5205">
                  <c:v>4.2145531673420611E-2</c:v>
                </c:pt>
                <c:pt idx="5206">
                  <c:v>1.6799145791651975E-2</c:v>
                </c:pt>
                <c:pt idx="5207">
                  <c:v>4.6729581432206693E-2</c:v>
                </c:pt>
                <c:pt idx="5208">
                  <c:v>2.2095448443066708E-2</c:v>
                </c:pt>
                <c:pt idx="5209">
                  <c:v>1.202779077390468E-2</c:v>
                </c:pt>
                <c:pt idx="5210">
                  <c:v>3.1452039851357812E-2</c:v>
                </c:pt>
                <c:pt idx="5211">
                  <c:v>4.7846452934318835E-2</c:v>
                </c:pt>
                <c:pt idx="5212">
                  <c:v>2.2774224628227504E-2</c:v>
                </c:pt>
                <c:pt idx="5213">
                  <c:v>2.2637647876901677E-2</c:v>
                </c:pt>
                <c:pt idx="5214">
                  <c:v>9.3178204975971849E-3</c:v>
                </c:pt>
                <c:pt idx="5215">
                  <c:v>9.3945659065167747E-2</c:v>
                </c:pt>
                <c:pt idx="5216">
                  <c:v>2.4729428647208024E-2</c:v>
                </c:pt>
                <c:pt idx="5217">
                  <c:v>2.3048610402319789E-2</c:v>
                </c:pt>
                <c:pt idx="5218">
                  <c:v>4.0305339655556618E-2</c:v>
                </c:pt>
                <c:pt idx="5219">
                  <c:v>1.9821861995598659E-2</c:v>
                </c:pt>
                <c:pt idx="5220">
                  <c:v>0.15628599740368113</c:v>
                </c:pt>
                <c:pt idx="5221">
                  <c:v>1.7994449088969865E-2</c:v>
                </c:pt>
                <c:pt idx="5222">
                  <c:v>2.1648635946665756E-2</c:v>
                </c:pt>
                <c:pt idx="5223">
                  <c:v>4.7846452934318835E-2</c:v>
                </c:pt>
                <c:pt idx="5224">
                  <c:v>1.0801635050890421E-2</c:v>
                </c:pt>
                <c:pt idx="5225">
                  <c:v>1.2699606907410574E-2</c:v>
                </c:pt>
                <c:pt idx="5226">
                  <c:v>1.2361416856508507E-2</c:v>
                </c:pt>
                <c:pt idx="5227">
                  <c:v>1.3565049395970761E-2</c:v>
                </c:pt>
                <c:pt idx="5228">
                  <c:v>2.8167009569467764E-2</c:v>
                </c:pt>
                <c:pt idx="5229">
                  <c:v>0.12645195277358581</c:v>
                </c:pt>
                <c:pt idx="5230">
                  <c:v>2.0508282827659097E-2</c:v>
                </c:pt>
                <c:pt idx="5231">
                  <c:v>2.1648635946665756E-2</c:v>
                </c:pt>
                <c:pt idx="5232">
                  <c:v>4.4026799405969028E-2</c:v>
                </c:pt>
                <c:pt idx="5233">
                  <c:v>3.3742695540261394E-2</c:v>
                </c:pt>
                <c:pt idx="5234">
                  <c:v>9.5230849718120313E-3</c:v>
                </c:pt>
                <c:pt idx="5235">
                  <c:v>5.1824978199131483E-2</c:v>
                </c:pt>
                <c:pt idx="5236">
                  <c:v>3.4805392738672836E-2</c:v>
                </c:pt>
                <c:pt idx="5237">
                  <c:v>4.3963428706147507E-2</c:v>
                </c:pt>
                <c:pt idx="5238">
                  <c:v>2.6617063115532413E-2</c:v>
                </c:pt>
                <c:pt idx="5239">
                  <c:v>2.6077624882518066E-2</c:v>
                </c:pt>
                <c:pt idx="5240">
                  <c:v>8.7754179671729923E-2</c:v>
                </c:pt>
                <c:pt idx="5241">
                  <c:v>2.6420264802511029E-2</c:v>
                </c:pt>
                <c:pt idx="5242">
                  <c:v>1.9779348630900289E-2</c:v>
                </c:pt>
                <c:pt idx="5243">
                  <c:v>2.0986974642623498E-2</c:v>
                </c:pt>
                <c:pt idx="5244">
                  <c:v>6.751021906806523E-2</c:v>
                </c:pt>
                <c:pt idx="5245">
                  <c:v>3.033690265719911E-2</c:v>
                </c:pt>
                <c:pt idx="5246">
                  <c:v>3.6748182763882038E-2</c:v>
                </c:pt>
                <c:pt idx="5247">
                  <c:v>1.6681874626227843E-2</c:v>
                </c:pt>
                <c:pt idx="5248">
                  <c:v>2.4587101295826374E-2</c:v>
                </c:pt>
                <c:pt idx="5249">
                  <c:v>1.508320781070851E-2</c:v>
                </c:pt>
                <c:pt idx="5250">
                  <c:v>4.0366017614082157E-2</c:v>
                </c:pt>
                <c:pt idx="5251">
                  <c:v>3.247831658274903E-2</c:v>
                </c:pt>
                <c:pt idx="5252">
                  <c:v>1.4277941244161114E-2</c:v>
                </c:pt>
                <c:pt idx="5253">
                  <c:v>1.2227418747271195E-2</c:v>
                </c:pt>
                <c:pt idx="5254">
                  <c:v>3.0971659368123097E-2</c:v>
                </c:pt>
                <c:pt idx="5255">
                  <c:v>1.6995510527685234E-2</c:v>
                </c:pt>
                <c:pt idx="5256">
                  <c:v>1.9440884741900338E-2</c:v>
                </c:pt>
                <c:pt idx="5257">
                  <c:v>2.0855874653255647E-2</c:v>
                </c:pt>
                <c:pt idx="5258">
                  <c:v>1.8731347410409206E-2</c:v>
                </c:pt>
                <c:pt idx="5259">
                  <c:v>1.5682730686369811E-2</c:v>
                </c:pt>
                <c:pt idx="5260">
                  <c:v>8.9553295974909547E-2</c:v>
                </c:pt>
                <c:pt idx="5261">
                  <c:v>1.137423051359189E-2</c:v>
                </c:pt>
                <c:pt idx="5262">
                  <c:v>3.2152449246252345E-2</c:v>
                </c:pt>
                <c:pt idx="5263">
                  <c:v>6.1151903813483732E-2</c:v>
                </c:pt>
                <c:pt idx="5264">
                  <c:v>8.9553295974909547E-2</c:v>
                </c:pt>
                <c:pt idx="5265">
                  <c:v>3.129150226646607E-2</c:v>
                </c:pt>
                <c:pt idx="5266">
                  <c:v>4.7319223316502353E-2</c:v>
                </c:pt>
                <c:pt idx="5267">
                  <c:v>4.3773590444780901E-2</c:v>
                </c:pt>
                <c:pt idx="5268">
                  <c:v>2.9190251261940869E-2</c:v>
                </c:pt>
                <c:pt idx="5269">
                  <c:v>0.19791705575067875</c:v>
                </c:pt>
                <c:pt idx="5270">
                  <c:v>3.11313754387211E-2</c:v>
                </c:pt>
                <c:pt idx="5271">
                  <c:v>2.2683127820993999E-2</c:v>
                </c:pt>
                <c:pt idx="5272">
                  <c:v>2.2501481882722676E-2</c:v>
                </c:pt>
                <c:pt idx="5273">
                  <c:v>0.18418535305229666</c:v>
                </c:pt>
                <c:pt idx="5274">
                  <c:v>9.9403229536402585E-3</c:v>
                </c:pt>
                <c:pt idx="5275">
                  <c:v>1.1277771043607859E-2</c:v>
                </c:pt>
                <c:pt idx="5276">
                  <c:v>1.856631431674359E-2</c:v>
                </c:pt>
                <c:pt idx="5277">
                  <c:v>0.39282533822056193</c:v>
                </c:pt>
                <c:pt idx="5278">
                  <c:v>2.9760815758749455E-2</c:v>
                </c:pt>
                <c:pt idx="5279">
                  <c:v>2.6518572679655832E-2</c:v>
                </c:pt>
                <c:pt idx="5280">
                  <c:v>1.416984365501653E-2</c:v>
                </c:pt>
                <c:pt idx="5281">
                  <c:v>3.4636503091795376E-2</c:v>
                </c:pt>
                <c:pt idx="5282">
                  <c:v>1.5306659698592028E-2</c:v>
                </c:pt>
                <c:pt idx="5283">
                  <c:v>2.3928338111653558E-2</c:v>
                </c:pt>
                <c:pt idx="5284">
                  <c:v>2.3002765340763596E-2</c:v>
                </c:pt>
                <c:pt idx="5285">
                  <c:v>0.21395527392780092</c:v>
                </c:pt>
                <c:pt idx="5286">
                  <c:v>3.9881871857001414E-2</c:v>
                </c:pt>
                <c:pt idx="5287">
                  <c:v>9.4348406447648941E-3</c:v>
                </c:pt>
                <c:pt idx="5288">
                  <c:v>1.3180740445414594E-2</c:v>
                </c:pt>
                <c:pt idx="5289">
                  <c:v>2.2095448443066726E-2</c:v>
                </c:pt>
                <c:pt idx="5290">
                  <c:v>2.1916175768310574E-2</c:v>
                </c:pt>
                <c:pt idx="5291">
                  <c:v>2.7712506786484244E-2</c:v>
                </c:pt>
                <c:pt idx="5292">
                  <c:v>1.0833057972624086E-2</c:v>
                </c:pt>
                <c:pt idx="5293">
                  <c:v>0.16771490425748631</c:v>
                </c:pt>
                <c:pt idx="5294">
                  <c:v>2.3975095966869395E-2</c:v>
                </c:pt>
                <c:pt idx="5295">
                  <c:v>0.20757512008491175</c:v>
                </c:pt>
                <c:pt idx="5296">
                  <c:v>1.3848015430463699E-2</c:v>
                </c:pt>
                <c:pt idx="5297">
                  <c:v>3.1666728920108543E-2</c:v>
                </c:pt>
                <c:pt idx="5298">
                  <c:v>0.43998664823394512</c:v>
                </c:pt>
                <c:pt idx="5299">
                  <c:v>6.9009961870719713E-2</c:v>
                </c:pt>
                <c:pt idx="5300">
                  <c:v>3.9640894330852522E-2</c:v>
                </c:pt>
                <c:pt idx="5301">
                  <c:v>1.1406474949619187E-2</c:v>
                </c:pt>
                <c:pt idx="5302">
                  <c:v>1.0061176834178509E-2</c:v>
                </c:pt>
                <c:pt idx="5303">
                  <c:v>6.3947494135066868E-2</c:v>
                </c:pt>
                <c:pt idx="5304">
                  <c:v>1.9147124922381915E-2</c:v>
                </c:pt>
                <c:pt idx="5305">
                  <c:v>0.13877101600428626</c:v>
                </c:pt>
                <c:pt idx="5306">
                  <c:v>1.8897110739002458E-2</c:v>
                </c:pt>
                <c:pt idx="5307">
                  <c:v>2.7964551935756355E-2</c:v>
                </c:pt>
                <c:pt idx="5308">
                  <c:v>1.1928592922941739E-2</c:v>
                </c:pt>
                <c:pt idx="5309">
                  <c:v>3.7856839123057338E-2</c:v>
                </c:pt>
                <c:pt idx="5310">
                  <c:v>3.4020755308833792E-2</c:v>
                </c:pt>
                <c:pt idx="5311">
                  <c:v>3.622878035169709E-2</c:v>
                </c:pt>
                <c:pt idx="5312">
                  <c:v>3.7504957167260315E-2</c:v>
                </c:pt>
                <c:pt idx="5313">
                  <c:v>1.5796441956521211E-2</c:v>
                </c:pt>
                <c:pt idx="5314">
                  <c:v>2.3788338384103949E-2</c:v>
                </c:pt>
                <c:pt idx="5315">
                  <c:v>1.6409839295809171E-2</c:v>
                </c:pt>
                <c:pt idx="5316">
                  <c:v>5.0934707723028744E-2</c:v>
                </c:pt>
                <c:pt idx="5317">
                  <c:v>0.16122135862222661</c:v>
                </c:pt>
                <c:pt idx="5318">
                  <c:v>9.4642097807643311E-3</c:v>
                </c:pt>
                <c:pt idx="5319">
                  <c:v>5.1071170375146982E-2</c:v>
                </c:pt>
                <c:pt idx="5320">
                  <c:v>2.3834959320270833E-2</c:v>
                </c:pt>
                <c:pt idx="5321">
                  <c:v>1.3812484937261631E-2</c:v>
                </c:pt>
                <c:pt idx="5322">
                  <c:v>1.0335767986844156E-2</c:v>
                </c:pt>
                <c:pt idx="5323">
                  <c:v>1.1181722330770676E-2</c:v>
                </c:pt>
                <c:pt idx="5324">
                  <c:v>1.3007880146117447E-2</c:v>
                </c:pt>
                <c:pt idx="5325">
                  <c:v>3.4076504181597043E-2</c:v>
                </c:pt>
                <c:pt idx="5326">
                  <c:v>8.8002664925729192E-3</c:v>
                </c:pt>
                <c:pt idx="5327">
                  <c:v>1.3285004301188671E-2</c:v>
                </c:pt>
                <c:pt idx="5328">
                  <c:v>3.9640894330852362E-2</c:v>
                </c:pt>
                <c:pt idx="5329">
                  <c:v>2.2365726645690549E-2</c:v>
                </c:pt>
                <c:pt idx="5330">
                  <c:v>3.182822493834301E-2</c:v>
                </c:pt>
                <c:pt idx="5331">
                  <c:v>2.1916175768310567E-2</c:v>
                </c:pt>
                <c:pt idx="5332">
                  <c:v>3.1024852418639316E-2</c:v>
                </c:pt>
                <c:pt idx="5333">
                  <c:v>9.760411323322277E-3</c:v>
                </c:pt>
                <c:pt idx="5334">
                  <c:v>4.5175276388546563E-2</c:v>
                </c:pt>
                <c:pt idx="5335">
                  <c:v>2.5640373899701963E-2</c:v>
                </c:pt>
                <c:pt idx="5336">
                  <c:v>3.4974693142697369E-2</c:v>
                </c:pt>
                <c:pt idx="5337">
                  <c:v>3.0389548031519532E-2</c:v>
                </c:pt>
                <c:pt idx="5338">
                  <c:v>5.7473345365075319E-2</c:v>
                </c:pt>
                <c:pt idx="5339">
                  <c:v>4.7846452934318863E-2</c:v>
                </c:pt>
                <c:pt idx="5340">
                  <c:v>1.3954880748167784E-2</c:v>
                </c:pt>
                <c:pt idx="5341">
                  <c:v>2.8778763880168454E-2</c:v>
                </c:pt>
                <c:pt idx="5342">
                  <c:v>5.6392027176006387E-2</c:v>
                </c:pt>
                <c:pt idx="5343">
                  <c:v>2.2185358618542681E-2</c:v>
                </c:pt>
                <c:pt idx="5344">
                  <c:v>2.9865148074047911E-2</c:v>
                </c:pt>
                <c:pt idx="5345">
                  <c:v>1.6025096768264743E-2</c:v>
                </c:pt>
                <c:pt idx="5346">
                  <c:v>7.0205607465659819E-2</c:v>
                </c:pt>
                <c:pt idx="5347">
                  <c:v>2.3232447045374201E-2</c:v>
                </c:pt>
                <c:pt idx="5348">
                  <c:v>1.493515267911252E-2</c:v>
                </c:pt>
                <c:pt idx="5349">
                  <c:v>1.5344061418796327E-2</c:v>
                </c:pt>
                <c:pt idx="5350">
                  <c:v>0.15604721058231485</c:v>
                </c:pt>
                <c:pt idx="5351">
                  <c:v>3.8862760555838212E-2</c:v>
                </c:pt>
                <c:pt idx="5352">
                  <c:v>8.7719470692821655E-3</c:v>
                </c:pt>
                <c:pt idx="5353">
                  <c:v>6.9327796623011431E-2</c:v>
                </c:pt>
                <c:pt idx="5354">
                  <c:v>2.8116326701515475E-2</c:v>
                </c:pt>
                <c:pt idx="5355">
                  <c:v>2.3232447045374201E-2</c:v>
                </c:pt>
                <c:pt idx="5356">
                  <c:v>6.5098641039098987E-2</c:v>
                </c:pt>
                <c:pt idx="5357">
                  <c:v>4.2207578822435747E-2</c:v>
                </c:pt>
                <c:pt idx="5358">
                  <c:v>2.6963217291115137E-2</c:v>
                </c:pt>
                <c:pt idx="5359">
                  <c:v>1.5009088965544518E-2</c:v>
                </c:pt>
                <c:pt idx="5360">
                  <c:v>9.6650335138249638E-2</c:v>
                </c:pt>
                <c:pt idx="5361">
                  <c:v>4.7978716735602611E-2</c:v>
                </c:pt>
                <c:pt idx="5362">
                  <c:v>3.4749050550030601E-2</c:v>
                </c:pt>
                <c:pt idx="5363">
                  <c:v>9.760411323322277E-3</c:v>
                </c:pt>
                <c:pt idx="5364">
                  <c:v>1.3812484937261631E-2</c:v>
                </c:pt>
                <c:pt idx="5365">
                  <c:v>3.0442239045523282E-2</c:v>
                </c:pt>
                <c:pt idx="5366">
                  <c:v>1.6916827714222957E-2</c:v>
                </c:pt>
                <c:pt idx="5367">
                  <c:v>2.9345312084874616E-2</c:v>
                </c:pt>
                <c:pt idx="5368">
                  <c:v>2.8625209166772997E-2</c:v>
                </c:pt>
                <c:pt idx="5369">
                  <c:v>4.4153677724661132E-2</c:v>
                </c:pt>
                <c:pt idx="5370">
                  <c:v>4.2083530164088639E-2</c:v>
                </c:pt>
                <c:pt idx="5371">
                  <c:v>7.4677497703515824E-2</c:v>
                </c:pt>
                <c:pt idx="5372">
                  <c:v>9.8348405183305176E-2</c:v>
                </c:pt>
                <c:pt idx="5373">
                  <c:v>2.9500783664955243E-2</c:v>
                </c:pt>
                <c:pt idx="5374">
                  <c:v>5.2584308424756837E-2</c:v>
                </c:pt>
                <c:pt idx="5375">
                  <c:v>3.5941820844942907E-2</c:v>
                </c:pt>
                <c:pt idx="5376">
                  <c:v>3.3576407355313746E-2</c:v>
                </c:pt>
                <c:pt idx="5377">
                  <c:v>3.2970198266095471E-2</c:v>
                </c:pt>
                <c:pt idx="5378">
                  <c:v>1.3389678914109551E-2</c:v>
                </c:pt>
                <c:pt idx="5379">
                  <c:v>0.10314285388064158</c:v>
                </c:pt>
                <c:pt idx="5380">
                  <c:v>3.3025079984882293E-2</c:v>
                </c:pt>
                <c:pt idx="5381">
                  <c:v>1.1086084375080381E-2</c:v>
                </c:pt>
                <c:pt idx="5382">
                  <c:v>1.4314065053241927E-2</c:v>
                </c:pt>
                <c:pt idx="5383">
                  <c:v>0.17496796267710221</c:v>
                </c:pt>
                <c:pt idx="5384">
                  <c:v>1.9821861995598676E-2</c:v>
                </c:pt>
                <c:pt idx="5385">
                  <c:v>2.6518572679655742E-2</c:v>
                </c:pt>
                <c:pt idx="5386">
                  <c:v>4.7846452934318877E-2</c:v>
                </c:pt>
                <c:pt idx="5387">
                  <c:v>2.588283471554774E-2</c:v>
                </c:pt>
                <c:pt idx="5388">
                  <c:v>3.4692754001071559E-2</c:v>
                </c:pt>
                <c:pt idx="5389">
                  <c:v>4.4535408033128596E-2</c:v>
                </c:pt>
                <c:pt idx="5390">
                  <c:v>2.4021899461768127E-2</c:v>
                </c:pt>
                <c:pt idx="5391">
                  <c:v>8.6310345480729543E-3</c:v>
                </c:pt>
                <c:pt idx="5392">
                  <c:v>0.10844901470358083</c:v>
                </c:pt>
                <c:pt idx="5393">
                  <c:v>4.7846452934318877E-2</c:v>
                </c:pt>
                <c:pt idx="5394">
                  <c:v>1.9398782134348716E-2</c:v>
                </c:pt>
                <c:pt idx="5395">
                  <c:v>1.6720919375019565E-2</c:v>
                </c:pt>
                <c:pt idx="5396">
                  <c:v>7.8777835282209469E-2</c:v>
                </c:pt>
                <c:pt idx="5397">
                  <c:v>2.0768702858758571E-2</c:v>
                </c:pt>
                <c:pt idx="5398">
                  <c:v>1.1600899999125679E-2</c:v>
                </c:pt>
                <c:pt idx="5399">
                  <c:v>1.0182760949644537E-2</c:v>
                </c:pt>
                <c:pt idx="5400">
                  <c:v>3.9520679405875926E-2</c:v>
                </c:pt>
                <c:pt idx="5401">
                  <c:v>4.5755060101317857E-2</c:v>
                </c:pt>
                <c:pt idx="5402">
                  <c:v>2.7162023750187923E-2</c:v>
                </c:pt>
                <c:pt idx="5403">
                  <c:v>9.8201993080296712E-3</c:v>
                </c:pt>
                <c:pt idx="5404">
                  <c:v>5.168751147398748E-2</c:v>
                </c:pt>
                <c:pt idx="5405">
                  <c:v>2.5495445086390241E-2</c:v>
                </c:pt>
                <c:pt idx="5406">
                  <c:v>5.6392027176006609E-2</c:v>
                </c:pt>
                <c:pt idx="5407">
                  <c:v>2.2320566179379109E-2</c:v>
                </c:pt>
                <c:pt idx="5408">
                  <c:v>3.11313754387211E-2</c:v>
                </c:pt>
                <c:pt idx="5409">
                  <c:v>2.6469395921241812E-2</c:v>
                </c:pt>
                <c:pt idx="5410">
                  <c:v>2.8932729350710604E-2</c:v>
                </c:pt>
                <c:pt idx="5411">
                  <c:v>1.6293937320874603E-2</c:v>
                </c:pt>
                <c:pt idx="5412">
                  <c:v>1.402635249171879E-2</c:v>
                </c:pt>
                <c:pt idx="5413">
                  <c:v>1.2767792593786834E-2</c:v>
                </c:pt>
                <c:pt idx="5414">
                  <c:v>2.3695233430819154E-2</c:v>
                </c:pt>
                <c:pt idx="5415">
                  <c:v>3.7622068593794113E-2</c:v>
                </c:pt>
                <c:pt idx="5416">
                  <c:v>1.5120335692814983E-2</c:v>
                </c:pt>
                <c:pt idx="5417">
                  <c:v>1.560715137135036E-2</c:v>
                </c:pt>
                <c:pt idx="5418">
                  <c:v>6.0332831242834097E-2</c:v>
                </c:pt>
                <c:pt idx="5419">
                  <c:v>5.4119536080930182E-2</c:v>
                </c:pt>
                <c:pt idx="5420">
                  <c:v>4.024470733671405E-2</c:v>
                </c:pt>
                <c:pt idx="5421">
                  <c:v>8.9824737989448955E-2</c:v>
                </c:pt>
                <c:pt idx="5422">
                  <c:v>3.1828224938343024E-2</c:v>
                </c:pt>
                <c:pt idx="5423">
                  <c:v>2.4209569838193119E-2</c:v>
                </c:pt>
                <c:pt idx="5424">
                  <c:v>1.2260849815056039E-2</c:v>
                </c:pt>
                <c:pt idx="5425">
                  <c:v>1.1000361412319644</c:v>
                </c:pt>
                <c:pt idx="5426">
                  <c:v>2.1206387418563049E-2</c:v>
                </c:pt>
                <c:pt idx="5427">
                  <c:v>1.7391662975975424E-2</c:v>
                </c:pt>
                <c:pt idx="5428">
                  <c:v>1.64485645668201E-2</c:v>
                </c:pt>
                <c:pt idx="5429">
                  <c:v>4.0366017614082185E-2</c:v>
                </c:pt>
                <c:pt idx="5430">
                  <c:v>1.9398782134348716E-2</c:v>
                </c:pt>
                <c:pt idx="5431">
                  <c:v>1.64485645668201E-2</c:v>
                </c:pt>
                <c:pt idx="5432">
                  <c:v>1.6565014217950529E-2</c:v>
                </c:pt>
                <c:pt idx="5433">
                  <c:v>0.16883031528974302</c:v>
                </c:pt>
                <c:pt idx="5434">
                  <c:v>3.5314526222186823E-2</c:v>
                </c:pt>
                <c:pt idx="5435">
                  <c:v>3.4974693142697369E-2</c:v>
                </c:pt>
                <c:pt idx="5436">
                  <c:v>3.4805392738672856E-2</c:v>
                </c:pt>
                <c:pt idx="5437">
                  <c:v>4.4471672215843201E-2</c:v>
                </c:pt>
                <c:pt idx="5438">
                  <c:v>2.7964551935756355E-2</c:v>
                </c:pt>
                <c:pt idx="5439">
                  <c:v>1.9821861995598676E-2</c:v>
                </c:pt>
                <c:pt idx="5440">
                  <c:v>3.3742695540261429E-2</c:v>
                </c:pt>
                <c:pt idx="5441">
                  <c:v>9.850161759907855E-3</c:v>
                </c:pt>
                <c:pt idx="5442">
                  <c:v>0.1657410792478487</c:v>
                </c:pt>
                <c:pt idx="5443">
                  <c:v>1.2563783210853942E-2</c:v>
                </c:pt>
                <c:pt idx="5444">
                  <c:v>1.4241863074763267E-2</c:v>
                </c:pt>
                <c:pt idx="5445">
                  <c:v>9.4055171484485247E-3</c:v>
                </c:pt>
                <c:pt idx="5446">
                  <c:v>0.12527292002325133</c:v>
                </c:pt>
                <c:pt idx="5447">
                  <c:v>4.4217185343531487E-2</c:v>
                </c:pt>
                <c:pt idx="5448">
                  <c:v>0.11966953076488721</c:v>
                </c:pt>
                <c:pt idx="5449">
                  <c:v>4.4471672215843201E-2</c:v>
                </c:pt>
                <c:pt idx="5450">
                  <c:v>3.4244024637985204E-2</c:v>
                </c:pt>
                <c:pt idx="5451">
                  <c:v>3.8092339887248167E-2</c:v>
                </c:pt>
                <c:pt idx="5452">
                  <c:v>2.898414245359077E-2</c:v>
                </c:pt>
                <c:pt idx="5453">
                  <c:v>4.258082014986863E-2</c:v>
                </c:pt>
                <c:pt idx="5454">
                  <c:v>1.9356725166480189E-2</c:v>
                </c:pt>
                <c:pt idx="5455">
                  <c:v>4.0975307381901797E-2</c:v>
                </c:pt>
                <c:pt idx="5456">
                  <c:v>2.1162413584009155E-2</c:v>
                </c:pt>
                <c:pt idx="5457">
                  <c:v>1.8607504130635499E-2</c:v>
                </c:pt>
                <c:pt idx="5458">
                  <c:v>1.7471441141829153E-2</c:v>
                </c:pt>
                <c:pt idx="5459">
                  <c:v>0.13832119128880829</c:v>
                </c:pt>
                <c:pt idx="5460">
                  <c:v>3.5314526222186955E-2</c:v>
                </c:pt>
                <c:pt idx="5461">
                  <c:v>1.2788283898652413</c:v>
                </c:pt>
                <c:pt idx="5462">
                  <c:v>1.7591450688232351E-2</c:v>
                </c:pt>
                <c:pt idx="5463">
                  <c:v>1.8156926360388403E-2</c:v>
                </c:pt>
                <c:pt idx="5464">
                  <c:v>2.8065689473246107E-2</c:v>
                </c:pt>
                <c:pt idx="5465">
                  <c:v>2.8727533336020347E-2</c:v>
                </c:pt>
                <c:pt idx="5466">
                  <c:v>4.9311395478698727E-2</c:v>
                </c:pt>
                <c:pt idx="5467">
                  <c:v>9.3762392918150805E-3</c:v>
                </c:pt>
                <c:pt idx="5468">
                  <c:v>3.491821403500639E-2</c:v>
                </c:pt>
                <c:pt idx="5469">
                  <c:v>3.5598975546376796E-2</c:v>
                </c:pt>
                <c:pt idx="5470">
                  <c:v>2.5543709051144534E-2</c:v>
                </c:pt>
                <c:pt idx="5471">
                  <c:v>4.1281663753923434E-2</c:v>
                </c:pt>
                <c:pt idx="5472">
                  <c:v>2.3417013923356374E-2</c:v>
                </c:pt>
                <c:pt idx="5473">
                  <c:v>1.6178446103086778E-2</c:v>
                </c:pt>
                <c:pt idx="5474">
                  <c:v>4.1281663753923434E-2</c:v>
                </c:pt>
                <c:pt idx="5475">
                  <c:v>3.7798078031217049E-2</c:v>
                </c:pt>
                <c:pt idx="5476">
                  <c:v>1.7312067368853518E-2</c:v>
                </c:pt>
                <c:pt idx="5477">
                  <c:v>2.6913629775554334E-2</c:v>
                </c:pt>
                <c:pt idx="5478">
                  <c:v>1.621689753599977E-2</c:v>
                </c:pt>
                <c:pt idx="5479">
                  <c:v>3.1936117148914166E-2</c:v>
                </c:pt>
                <c:pt idx="5480">
                  <c:v>5.7908747940730664E-2</c:v>
                </c:pt>
                <c:pt idx="5481">
                  <c:v>1.118172233077068E-2</c:v>
                </c:pt>
                <c:pt idx="5482">
                  <c:v>6.6026952190968061E-2</c:v>
                </c:pt>
                <c:pt idx="5483">
                  <c:v>1.4350234502005737E-2</c:v>
                </c:pt>
                <c:pt idx="5484">
                  <c:v>8.544262100802022E-2</c:v>
                </c:pt>
                <c:pt idx="5485">
                  <c:v>0.18031602072901984</c:v>
                </c:pt>
                <c:pt idx="5486">
                  <c:v>0.10499466119782512</c:v>
                </c:pt>
                <c:pt idx="5487">
                  <c:v>1.8731347410409206E-2</c:v>
                </c:pt>
                <c:pt idx="5488">
                  <c:v>4.8111163095618942E-2</c:v>
                </c:pt>
                <c:pt idx="5489">
                  <c:v>8.5191260453992938E-3</c:v>
                </c:pt>
                <c:pt idx="5490">
                  <c:v>6.3185767826085107E-2</c:v>
                </c:pt>
                <c:pt idx="5491">
                  <c:v>3.139848168337759E-2</c:v>
                </c:pt>
                <c:pt idx="5492">
                  <c:v>2.8015097884659834E-2</c:v>
                </c:pt>
                <c:pt idx="5493">
                  <c:v>1.5381508778683644E-2</c:v>
                </c:pt>
                <c:pt idx="5494">
                  <c:v>1.3007880146117496E-2</c:v>
                </c:pt>
                <c:pt idx="5495">
                  <c:v>6.5407347854794198E-2</c:v>
                </c:pt>
                <c:pt idx="5496">
                  <c:v>1.2327848869674678E-2</c:v>
                </c:pt>
                <c:pt idx="5497">
                  <c:v>4.4982836665250159E-2</c:v>
                </c:pt>
                <c:pt idx="5498">
                  <c:v>9.1436594673350753E-3</c:v>
                </c:pt>
                <c:pt idx="5499">
                  <c:v>1.1961613233579759E-2</c:v>
                </c:pt>
                <c:pt idx="5500">
                  <c:v>2.2410932751684966E-2</c:v>
                </c:pt>
                <c:pt idx="5501">
                  <c:v>9.3470070748646553E-3</c:v>
                </c:pt>
                <c:pt idx="5502">
                  <c:v>2.5980138519666969E-2</c:v>
                </c:pt>
                <c:pt idx="5503">
                  <c:v>1.0030894904519486E-2</c:v>
                </c:pt>
                <c:pt idx="5504">
                  <c:v>0.18070110555418703</c:v>
                </c:pt>
                <c:pt idx="5505">
                  <c:v>9.4936245564467003E-3</c:v>
                </c:pt>
                <c:pt idx="5506">
                  <c:v>3.6113859629946468E-2</c:v>
                </c:pt>
                <c:pt idx="5507">
                  <c:v>1.137423051359189E-2</c:v>
                </c:pt>
                <c:pt idx="5508">
                  <c:v>1.7272338024817077E-2</c:v>
                </c:pt>
                <c:pt idx="5509">
                  <c:v>0.15154494713543407</c:v>
                </c:pt>
                <c:pt idx="5510">
                  <c:v>2.49675536931705E-2</c:v>
                </c:pt>
                <c:pt idx="5511">
                  <c:v>2.458710129582637E-2</c:v>
                </c:pt>
                <c:pt idx="5512">
                  <c:v>2.5980138519666948E-2</c:v>
                </c:pt>
                <c:pt idx="5513">
                  <c:v>2.3602311036266352E-2</c:v>
                </c:pt>
                <c:pt idx="5514">
                  <c:v>6.5098641039098959E-2</c:v>
                </c:pt>
                <c:pt idx="5515">
                  <c:v>2.0551572066968178E-2</c:v>
                </c:pt>
                <c:pt idx="5516">
                  <c:v>2.458710129582637E-2</c:v>
                </c:pt>
                <c:pt idx="5517">
                  <c:v>1.5644918209018595E-2</c:v>
                </c:pt>
                <c:pt idx="5518">
                  <c:v>2.8727533336020319E-2</c:v>
                </c:pt>
                <c:pt idx="5519">
                  <c:v>2.8676348431555098E-2</c:v>
                </c:pt>
                <c:pt idx="5520">
                  <c:v>1.7232654320463565E-2</c:v>
                </c:pt>
                <c:pt idx="5521">
                  <c:v>3.0389548031519616E-2</c:v>
                </c:pt>
                <c:pt idx="5522">
                  <c:v>4.6468705004277647E-2</c:v>
                </c:pt>
                <c:pt idx="5523">
                  <c:v>1.6371159664481386E-2</c:v>
                </c:pt>
                <c:pt idx="5524">
                  <c:v>9.1827863675561699E-2</c:v>
                </c:pt>
                <c:pt idx="5525">
                  <c:v>1.5531754615062862E-2</c:v>
                </c:pt>
                <c:pt idx="5526">
                  <c:v>1.3319850199145946E-2</c:v>
                </c:pt>
                <c:pt idx="5527">
                  <c:v>4.2456223815325579E-2</c:v>
                </c:pt>
                <c:pt idx="5528">
                  <c:v>7.9287447982394663E-2</c:v>
                </c:pt>
                <c:pt idx="5529">
                  <c:v>4.0853084310873963E-2</c:v>
                </c:pt>
                <c:pt idx="5530">
                  <c:v>7.5588442956009777E-2</c:v>
                </c:pt>
                <c:pt idx="5531">
                  <c:v>1.8731347410409188E-2</c:v>
                </c:pt>
                <c:pt idx="5532">
                  <c:v>2.1118485389138242E-2</c:v>
                </c:pt>
                <c:pt idx="5533">
                  <c:v>1.1895618251986671E-2</c:v>
                </c:pt>
                <c:pt idx="5534">
                  <c:v>7.1411521989271226E-2</c:v>
                </c:pt>
                <c:pt idx="5535">
                  <c:v>2.1960925477475159E-2</c:v>
                </c:pt>
                <c:pt idx="5536">
                  <c:v>1.6101680156309774E-2</c:v>
                </c:pt>
                <c:pt idx="5537">
                  <c:v>1.6293937320874592E-2</c:v>
                </c:pt>
                <c:pt idx="5538">
                  <c:v>0.24595428255986571</c:v>
                </c:pt>
                <c:pt idx="5539">
                  <c:v>2.4824541746543992E-2</c:v>
                </c:pt>
                <c:pt idx="5540">
                  <c:v>3.9220940787886759E-2</c:v>
                </c:pt>
                <c:pt idx="5541">
                  <c:v>5.0187426373710903E-2</c:v>
                </c:pt>
                <c:pt idx="5542">
                  <c:v>2.3555918298514368E-2</c:v>
                </c:pt>
                <c:pt idx="5543">
                  <c:v>1.23950304830253E-2</c:v>
                </c:pt>
                <c:pt idx="5544">
                  <c:v>1.192859292294173E-2</c:v>
                </c:pt>
                <c:pt idx="5545">
                  <c:v>1.1633463912933848E-2</c:v>
                </c:pt>
                <c:pt idx="5546">
                  <c:v>3.9761291814561006E-2</c:v>
                </c:pt>
                <c:pt idx="5547">
                  <c:v>9.9583985500855662E-2</c:v>
                </c:pt>
                <c:pt idx="5548">
                  <c:v>2.1382739153608357E-2</c:v>
                </c:pt>
                <c:pt idx="5549">
                  <c:v>0.41354228567881818</c:v>
                </c:pt>
                <c:pt idx="5550">
                  <c:v>1.2361416856508507E-2</c:v>
                </c:pt>
                <c:pt idx="5551">
                  <c:v>6.1751061571681198E-2</c:v>
                </c:pt>
                <c:pt idx="5552">
                  <c:v>8.6772447270929629E-2</c:v>
                </c:pt>
                <c:pt idx="5553">
                  <c:v>3.48617805669982E-2</c:v>
                </c:pt>
                <c:pt idx="5554">
                  <c:v>2.059490694596032E-2</c:v>
                </c:pt>
                <c:pt idx="5555">
                  <c:v>0.11409227022503031</c:v>
                </c:pt>
                <c:pt idx="5556">
                  <c:v>1.0335767986844151E-2</c:v>
                </c:pt>
                <c:pt idx="5557">
                  <c:v>8.6239284494325566E-2</c:v>
                </c:pt>
                <c:pt idx="5558">
                  <c:v>4.6991188095063904E-2</c:v>
                </c:pt>
                <c:pt idx="5559">
                  <c:v>2.8984142453590742E-2</c:v>
                </c:pt>
                <c:pt idx="5560">
                  <c:v>4.1835980523590305E-2</c:v>
                </c:pt>
                <c:pt idx="5561">
                  <c:v>2.8370197438106898E-2</c:v>
                </c:pt>
                <c:pt idx="5562">
                  <c:v>8.9997803667319787E-3</c:v>
                </c:pt>
                <c:pt idx="5563">
                  <c:v>3.6401503731945166E-2</c:v>
                </c:pt>
                <c:pt idx="5564">
                  <c:v>6.4713784412347056E-2</c:v>
                </c:pt>
                <c:pt idx="5565">
                  <c:v>1.3812484937261669E-2</c:v>
                </c:pt>
                <c:pt idx="5566">
                  <c:v>1.6293937320874592E-2</c:v>
                </c:pt>
                <c:pt idx="5567">
                  <c:v>2.4068748596349915E-2</c:v>
                </c:pt>
                <c:pt idx="5568">
                  <c:v>8.5749890173701711E-3</c:v>
                </c:pt>
                <c:pt idx="5569">
                  <c:v>3.3631791110613277E-2</c:v>
                </c:pt>
                <c:pt idx="5570">
                  <c:v>2.8370197438106898E-2</c:v>
                </c:pt>
                <c:pt idx="5571">
                  <c:v>2.9035601196153782E-2</c:v>
                </c:pt>
                <c:pt idx="5572">
                  <c:v>2.6420264802510911E-2</c:v>
                </c:pt>
                <c:pt idx="5573">
                  <c:v>2.9087105578399788E-2</c:v>
                </c:pt>
                <c:pt idx="5574">
                  <c:v>0.1158337207887612</c:v>
                </c:pt>
                <c:pt idx="5575">
                  <c:v>1.6565014217950556E-2</c:v>
                </c:pt>
                <c:pt idx="5576">
                  <c:v>7.9117394523601101E-2</c:v>
                </c:pt>
                <c:pt idx="5577">
                  <c:v>4.7056703859985602E-2</c:v>
                </c:pt>
                <c:pt idx="5578">
                  <c:v>1.8855601447329663E-2</c:v>
                </c:pt>
                <c:pt idx="5579">
                  <c:v>9.3298556819997477E-2</c:v>
                </c:pt>
                <c:pt idx="5580">
                  <c:v>0.90083809367916745</c:v>
                </c:pt>
                <c:pt idx="5581">
                  <c:v>1.2733676930757208E-2</c:v>
                </c:pt>
                <c:pt idx="5582">
                  <c:v>2.1074602833950358E-2</c:v>
                </c:pt>
                <c:pt idx="5583">
                  <c:v>4.485477171480038E-2</c:v>
                </c:pt>
                <c:pt idx="5584">
                  <c:v>0.11287095230841193</c:v>
                </c:pt>
                <c:pt idx="5585">
                  <c:v>0.10854853203232492</c:v>
                </c:pt>
                <c:pt idx="5586">
                  <c:v>3.0074360380840812E-2</c:v>
                </c:pt>
                <c:pt idx="5587">
                  <c:v>7.9117394523601101E-2</c:v>
                </c:pt>
                <c:pt idx="5588">
                  <c:v>0.10121138249681255</c:v>
                </c:pt>
                <c:pt idx="5589">
                  <c:v>0.84801305874651567</c:v>
                </c:pt>
                <c:pt idx="5590">
                  <c:v>3.3134980341504763E-2</c:v>
                </c:pt>
                <c:pt idx="5591">
                  <c:v>2.9656666002182849E-2</c:v>
                </c:pt>
                <c:pt idx="5592">
                  <c:v>1.1568381725000441E-2</c:v>
                </c:pt>
                <c:pt idx="5593">
                  <c:v>1.5834436992604353E-2</c:v>
                </c:pt>
                <c:pt idx="5594">
                  <c:v>4.1959664064473393E-2</c:v>
                </c:pt>
                <c:pt idx="5595">
                  <c:v>1.0864526534040634E-2</c:v>
                </c:pt>
                <c:pt idx="5596">
                  <c:v>1.3111459406646814E-2</c:v>
                </c:pt>
                <c:pt idx="5597">
                  <c:v>1.0864526534040634E-2</c:v>
                </c:pt>
                <c:pt idx="5598">
                  <c:v>1.8279263530623688E-2</c:v>
                </c:pt>
                <c:pt idx="5599">
                  <c:v>1.4568209627931298E-2</c:v>
                </c:pt>
                <c:pt idx="5600">
                  <c:v>3.7271281990388705E-2</c:v>
                </c:pt>
                <c:pt idx="5601">
                  <c:v>1.9821861995598714E-2</c:v>
                </c:pt>
                <c:pt idx="5602">
                  <c:v>1.7671685250915947E-2</c:v>
                </c:pt>
                <c:pt idx="5603">
                  <c:v>1.5456540417507303E-2</c:v>
                </c:pt>
                <c:pt idx="5604">
                  <c:v>1.0927600575922795E-2</c:v>
                </c:pt>
                <c:pt idx="5605">
                  <c:v>2.2774224628227476E-2</c:v>
                </c:pt>
                <c:pt idx="5606">
                  <c:v>1.0428119885359712E-2</c:v>
                </c:pt>
                <c:pt idx="5607">
                  <c:v>2.4776962377034549E-2</c:v>
                </c:pt>
                <c:pt idx="5608">
                  <c:v>2.6913629775554372E-2</c:v>
                </c:pt>
                <c:pt idx="5609">
                  <c:v>1.2027790773904668E-2</c:v>
                </c:pt>
                <c:pt idx="5610">
                  <c:v>4.2768056949305203E-2</c:v>
                </c:pt>
                <c:pt idx="5611">
                  <c:v>6.4790664458331551E-2</c:v>
                </c:pt>
                <c:pt idx="5612">
                  <c:v>2.3509571200445372E-2</c:v>
                </c:pt>
                <c:pt idx="5613">
                  <c:v>1.1086084375080366E-2</c:v>
                </c:pt>
                <c:pt idx="5614">
                  <c:v>4.1281663753923357E-2</c:v>
                </c:pt>
                <c:pt idx="5615">
                  <c:v>2.6420264802510911E-2</c:v>
                </c:pt>
                <c:pt idx="5616">
                  <c:v>1.9992371851222213E-2</c:v>
                </c:pt>
                <c:pt idx="5617">
                  <c:v>2.2592213572492307E-2</c:v>
                </c:pt>
                <c:pt idx="5618">
                  <c:v>4.8443077690110636E-2</c:v>
                </c:pt>
                <c:pt idx="5619">
                  <c:v>4.1220301200153069E-2</c:v>
                </c:pt>
                <c:pt idx="5620">
                  <c:v>0.17295178404165767</c:v>
                </c:pt>
                <c:pt idx="5621">
                  <c:v>3.7680692766585394E-2</c:v>
                </c:pt>
                <c:pt idx="5622">
                  <c:v>2.2095448443066695E-2</c:v>
                </c:pt>
                <c:pt idx="5623">
                  <c:v>9.5806845337204127E-2</c:v>
                </c:pt>
                <c:pt idx="5624">
                  <c:v>2.706252924128557E-2</c:v>
                </c:pt>
                <c:pt idx="5625">
                  <c:v>1.2060948003591632E-2</c:v>
                </c:pt>
                <c:pt idx="5626">
                  <c:v>5.2445837626587277E-2</c:v>
                </c:pt>
                <c:pt idx="5627">
                  <c:v>2.7361560444188426E-2</c:v>
                </c:pt>
                <c:pt idx="5628">
                  <c:v>1.427794124416105E-2</c:v>
                </c:pt>
                <c:pt idx="5629">
                  <c:v>6.0704452361521048E-2</c:v>
                </c:pt>
                <c:pt idx="5630">
                  <c:v>2.6371179323462998E-2</c:v>
                </c:pt>
                <c:pt idx="5631">
                  <c:v>2.2728653404769209E-2</c:v>
                </c:pt>
                <c:pt idx="5632">
                  <c:v>2.7813187927144076E-2</c:v>
                </c:pt>
                <c:pt idx="5633">
                  <c:v>0.25456902374111356</c:v>
                </c:pt>
                <c:pt idx="5634">
                  <c:v>2.2956965918890397E-2</c:v>
                </c:pt>
                <c:pt idx="5635">
                  <c:v>2.5063123189336255E-2</c:v>
                </c:pt>
                <c:pt idx="5636">
                  <c:v>6.433006877766978E-2</c:v>
                </c:pt>
                <c:pt idx="5637">
                  <c:v>5.1893780021227964E-2</c:v>
                </c:pt>
                <c:pt idx="5638">
                  <c:v>9.9102235827131339E-3</c:v>
                </c:pt>
                <c:pt idx="5639">
                  <c:v>9.0550591507606887E-2</c:v>
                </c:pt>
                <c:pt idx="5640">
                  <c:v>1.568273068636971E-2</c:v>
                </c:pt>
                <c:pt idx="5641">
                  <c:v>7.8185363737568833E-2</c:v>
                </c:pt>
                <c:pt idx="5642">
                  <c:v>8.4079477776533313E-3</c:v>
                </c:pt>
                <c:pt idx="5643">
                  <c:v>5.12762066509471E-2</c:v>
                </c:pt>
                <c:pt idx="5644">
                  <c:v>1.3215449424322954E-2</c:v>
                </c:pt>
                <c:pt idx="5645">
                  <c:v>1.0061176834178516E-2</c:v>
                </c:pt>
                <c:pt idx="5646">
                  <c:v>2.5592018655581736E-2</c:v>
                </c:pt>
                <c:pt idx="5647">
                  <c:v>1.4898252995420993E-2</c:v>
                </c:pt>
                <c:pt idx="5648">
                  <c:v>6.5407347854794254E-2</c:v>
                </c:pt>
                <c:pt idx="5649">
                  <c:v>1.1666073466424995E-2</c:v>
                </c:pt>
                <c:pt idx="5650">
                  <c:v>1.3600260411391858E-2</c:v>
                </c:pt>
                <c:pt idx="5651">
                  <c:v>2.2819841491368714E-2</c:v>
                </c:pt>
                <c:pt idx="5652">
                  <c:v>2.2865503994192949E-2</c:v>
                </c:pt>
                <c:pt idx="5653">
                  <c:v>9.9012759228643638E-2</c:v>
                </c:pt>
                <c:pt idx="5654">
                  <c:v>5.8199929118160451E-2</c:v>
                </c:pt>
                <c:pt idx="5655">
                  <c:v>1.1086084375080352E-2</c:v>
                </c:pt>
                <c:pt idx="5656">
                  <c:v>7.0045594737122449E-2</c:v>
                </c:pt>
                <c:pt idx="5657">
                  <c:v>8.7719470692821742E-3</c:v>
                </c:pt>
                <c:pt idx="5658">
                  <c:v>2.2546824907765963E-2</c:v>
                </c:pt>
                <c:pt idx="5659">
                  <c:v>3.2098297762393313E-2</c:v>
                </c:pt>
                <c:pt idx="5660">
                  <c:v>6.2353140269589519E-2</c:v>
                </c:pt>
                <c:pt idx="5661">
                  <c:v>1.0864526534040662E-2</c:v>
                </c:pt>
                <c:pt idx="5662">
                  <c:v>3.9640894330852404E-2</c:v>
                </c:pt>
                <c:pt idx="5663">
                  <c:v>7.7426900665920562E-2</c:v>
                </c:pt>
                <c:pt idx="5664">
                  <c:v>2.5447226761318956E-2</c:v>
                </c:pt>
                <c:pt idx="5665">
                  <c:v>2.314043744448098E-2</c:v>
                </c:pt>
                <c:pt idx="5666">
                  <c:v>5.113947016073097E-2</c:v>
                </c:pt>
                <c:pt idx="5667">
                  <c:v>0.18263269103722349</c:v>
                </c:pt>
                <c:pt idx="5668">
                  <c:v>2.5350927030225394E-2</c:v>
                </c:pt>
                <c:pt idx="5669">
                  <c:v>1.515750921460445E-2</c:v>
                </c:pt>
                <c:pt idx="5670">
                  <c:v>2.1426941186577078E-2</c:v>
                </c:pt>
                <c:pt idx="5671">
                  <c:v>1.4751110657484611E-2</c:v>
                </c:pt>
                <c:pt idx="5672">
                  <c:v>9.5993968037433097E-2</c:v>
                </c:pt>
                <c:pt idx="5673">
                  <c:v>1.1862689220714616E-2</c:v>
                </c:pt>
                <c:pt idx="5674">
                  <c:v>3.7915645854580501E-2</c:v>
                </c:pt>
                <c:pt idx="5675">
                  <c:v>1.6956146301112605E-2</c:v>
                </c:pt>
                <c:pt idx="5676">
                  <c:v>3.0179240372335162E-2</c:v>
                </c:pt>
                <c:pt idx="5677">
                  <c:v>9.7902824958344802E-3</c:v>
                </c:pt>
                <c:pt idx="5678">
                  <c:v>1.3670819361283219E-2</c:v>
                </c:pt>
                <c:pt idx="5679">
                  <c:v>9.5230849718120451E-3</c:v>
                </c:pt>
                <c:pt idx="5680">
                  <c:v>1.4459016686395088E-2</c:v>
                </c:pt>
                <c:pt idx="5681">
                  <c:v>0.39036752719273399</c:v>
                </c:pt>
                <c:pt idx="5682">
                  <c:v>1.8897110739002469E-2</c:v>
                </c:pt>
                <c:pt idx="5683">
                  <c:v>1.0030894904519496E-2</c:v>
                </c:pt>
                <c:pt idx="5684">
                  <c:v>2.3278520305345343E-2</c:v>
                </c:pt>
                <c:pt idx="5685">
                  <c:v>3.2423891260792218E-2</c:v>
                </c:pt>
                <c:pt idx="5686">
                  <c:v>2.0638287464635401E-2</c:v>
                </c:pt>
                <c:pt idx="5687">
                  <c:v>3.0812354054671712E-2</c:v>
                </c:pt>
                <c:pt idx="5688">
                  <c:v>1.7113877045500984E-2</c:v>
                </c:pt>
                <c:pt idx="5689">
                  <c:v>2.4162583784562434E-2</c:v>
                </c:pt>
                <c:pt idx="5690">
                  <c:v>3.9460640402912112E-2</c:v>
                </c:pt>
                <c:pt idx="5691">
                  <c:v>3.4355933140658913E-2</c:v>
                </c:pt>
                <c:pt idx="5692">
                  <c:v>2.2819841491368714E-2</c:v>
                </c:pt>
                <c:pt idx="5693">
                  <c:v>1.2563783210853907E-2</c:v>
                </c:pt>
                <c:pt idx="5694">
                  <c:v>1.9694458820552447E-2</c:v>
                </c:pt>
                <c:pt idx="5695">
                  <c:v>4.9782145988824252E-2</c:v>
                </c:pt>
                <c:pt idx="5696">
                  <c:v>1.914712492238186E-2</c:v>
                </c:pt>
                <c:pt idx="5697">
                  <c:v>2.0855874653255516E-2</c:v>
                </c:pt>
                <c:pt idx="5698">
                  <c:v>2.3741763087620105E-2</c:v>
                </c:pt>
                <c:pt idx="5699">
                  <c:v>3.2423891260792218E-2</c:v>
                </c:pt>
                <c:pt idx="5700">
                  <c:v>6.1826161670029162E-2</c:v>
                </c:pt>
                <c:pt idx="5701">
                  <c:v>2.0421841268089793E-2</c:v>
                </c:pt>
                <c:pt idx="5702">
                  <c:v>4.5496922054367443E-2</c:v>
                </c:pt>
                <c:pt idx="5703">
                  <c:v>4.018412065755448E-2</c:v>
                </c:pt>
                <c:pt idx="5704">
                  <c:v>1.0864526534040662E-2</c:v>
                </c:pt>
                <c:pt idx="5705">
                  <c:v>4.7714371691766837E-2</c:v>
                </c:pt>
                <c:pt idx="5706">
                  <c:v>8.942548204271622E-3</c:v>
                </c:pt>
                <c:pt idx="5707">
                  <c:v>2.970871806062467E-2</c:v>
                </c:pt>
                <c:pt idx="5708">
                  <c:v>1.1374230513591859E-2</c:v>
                </c:pt>
                <c:pt idx="5709">
                  <c:v>5.1962627483007423E-2</c:v>
                </c:pt>
                <c:pt idx="5710">
                  <c:v>3.139848168337761E-2</c:v>
                </c:pt>
                <c:pt idx="5711">
                  <c:v>3.4244024637985232E-2</c:v>
                </c:pt>
                <c:pt idx="5712">
                  <c:v>2.072518542103452E-2</c:v>
                </c:pt>
                <c:pt idx="5713">
                  <c:v>1.4935152679112535E-2</c:v>
                </c:pt>
                <c:pt idx="5714">
                  <c:v>0.18496414860271304</c:v>
                </c:pt>
                <c:pt idx="5715">
                  <c:v>4.5046937599999205E-2</c:v>
                </c:pt>
                <c:pt idx="5716">
                  <c:v>1.4824590547086881E-2</c:v>
                </c:pt>
                <c:pt idx="5717">
                  <c:v>1.3180740445414603E-2</c:v>
                </c:pt>
                <c:pt idx="5718">
                  <c:v>3.1452039851357749E-2</c:v>
                </c:pt>
                <c:pt idx="5719">
                  <c:v>2.7112253675895231E-2</c:v>
                </c:pt>
                <c:pt idx="5720">
                  <c:v>9.6368761114087279E-2</c:v>
                </c:pt>
                <c:pt idx="5721">
                  <c:v>1.6487335477513933E-2</c:v>
                </c:pt>
                <c:pt idx="5722">
                  <c:v>3.9761291814560749E-2</c:v>
                </c:pt>
                <c:pt idx="5723">
                  <c:v>2.8421108504474095E-2</c:v>
                </c:pt>
                <c:pt idx="5724">
                  <c:v>6.6415688190773092E-2</c:v>
                </c:pt>
                <c:pt idx="5725">
                  <c:v>3.2641866386717754E-2</c:v>
                </c:pt>
                <c:pt idx="5726">
                  <c:v>2.1338582760322463E-2</c:v>
                </c:pt>
                <c:pt idx="5727">
                  <c:v>0.11893904481890676</c:v>
                </c:pt>
                <c:pt idx="5728">
                  <c:v>9.7305857904930373E-3</c:v>
                </c:pt>
                <c:pt idx="5729">
                  <c:v>0.58797092422211306</c:v>
                </c:pt>
                <c:pt idx="5730">
                  <c:v>2.9865148074047911E-2</c:v>
                </c:pt>
                <c:pt idx="5731">
                  <c:v>7.0526180598930538E-2</c:v>
                </c:pt>
                <c:pt idx="5732">
                  <c:v>2.1162413584009152E-2</c:v>
                </c:pt>
                <c:pt idx="5733">
                  <c:v>3.0179240372335134E-2</c:v>
                </c:pt>
                <c:pt idx="5734">
                  <c:v>8.5749890173701469E-3</c:v>
                </c:pt>
                <c:pt idx="5735">
                  <c:v>1.4824590547086871E-2</c:v>
                </c:pt>
                <c:pt idx="5736">
                  <c:v>0.32004884741248441</c:v>
                </c:pt>
                <c:pt idx="5737">
                  <c:v>0.2209997589961854</c:v>
                </c:pt>
                <c:pt idx="5738">
                  <c:v>2.3186419425086025E-2</c:v>
                </c:pt>
                <c:pt idx="5739">
                  <c:v>1.6838327459492704E-2</c:v>
                </c:pt>
                <c:pt idx="5740">
                  <c:v>6.4867590143998829E-2</c:v>
                </c:pt>
                <c:pt idx="5741">
                  <c:v>0.12645195277358542</c:v>
                </c:pt>
                <c:pt idx="5742">
                  <c:v>3.9640894330852369E-2</c:v>
                </c:pt>
                <c:pt idx="5743">
                  <c:v>4.3269363227187475E-2</c:v>
                </c:pt>
                <c:pt idx="5744">
                  <c:v>0.15438081447724927</c:v>
                </c:pt>
                <c:pt idx="5745">
                  <c:v>1.0061176834178509E-2</c:v>
                </c:pt>
                <c:pt idx="5746">
                  <c:v>2.1604205715281995E-2</c:v>
                </c:pt>
                <c:pt idx="5747">
                  <c:v>2.7311607811163804E-2</c:v>
                </c:pt>
                <c:pt idx="5748">
                  <c:v>5.4753950494231741E-2</c:v>
                </c:pt>
                <c:pt idx="5749">
                  <c:v>8.4079477776532949E-3</c:v>
                </c:pt>
                <c:pt idx="5750">
                  <c:v>1.8361049842528707E-2</c:v>
                </c:pt>
                <c:pt idx="5751">
                  <c:v>6.2051735803171179E-2</c:v>
                </c:pt>
                <c:pt idx="5752">
                  <c:v>1.0582952509878655E-2</c:v>
                </c:pt>
                <c:pt idx="5753">
                  <c:v>1.6025096768264743E-2</c:v>
                </c:pt>
                <c:pt idx="5754">
                  <c:v>5.7763431190113568E-2</c:v>
                </c:pt>
                <c:pt idx="5755">
                  <c:v>1.5758492560121077E-2</c:v>
                </c:pt>
                <c:pt idx="5756">
                  <c:v>8.3250432935151816E-3</c:v>
                </c:pt>
                <c:pt idx="5757">
                  <c:v>1.1961613233579714E-2</c:v>
                </c:pt>
                <c:pt idx="5758">
                  <c:v>1.977934863090023E-2</c:v>
                </c:pt>
                <c:pt idx="5759">
                  <c:v>3.075934356288728E-2</c:v>
                </c:pt>
                <c:pt idx="5760">
                  <c:v>1.1961613233579714E-2</c:v>
                </c:pt>
                <c:pt idx="5761">
                  <c:v>1.0274428252915359E-2</c:v>
                </c:pt>
                <c:pt idx="5762">
                  <c:v>3.9520679405876058E-2</c:v>
                </c:pt>
                <c:pt idx="5763">
                  <c:v>1.5194728376076877E-2</c:v>
                </c:pt>
                <c:pt idx="5764">
                  <c:v>1.7591450688232341E-2</c:v>
                </c:pt>
                <c:pt idx="5765">
                  <c:v>3.2206646369794291E-2</c:v>
                </c:pt>
                <c:pt idx="5766">
                  <c:v>1.1342031717247555E-2</c:v>
                </c:pt>
                <c:pt idx="5767">
                  <c:v>3.4692754001071552E-2</c:v>
                </c:pt>
                <c:pt idx="5768">
                  <c:v>0.25411191949619905</c:v>
                </c:pt>
                <c:pt idx="5769">
                  <c:v>2.9138655600328776E-2</c:v>
                </c:pt>
                <c:pt idx="5770">
                  <c:v>1.5157509214604381E-2</c:v>
                </c:pt>
                <c:pt idx="5771">
                  <c:v>0.11748478196034501</c:v>
                </c:pt>
                <c:pt idx="5772">
                  <c:v>1.4062156823018698E-2</c:v>
                </c:pt>
                <c:pt idx="5773">
                  <c:v>9.6650335138249652E-2</c:v>
                </c:pt>
                <c:pt idx="5774">
                  <c:v>1.0927600575922776E-2</c:v>
                </c:pt>
                <c:pt idx="5775">
                  <c:v>1.290471164273495E-2</c:v>
                </c:pt>
                <c:pt idx="5776">
                  <c:v>1.3919213335916777E-2</c:v>
                </c:pt>
                <c:pt idx="5777">
                  <c:v>5.0594349787184904E-2</c:v>
                </c:pt>
                <c:pt idx="5778">
                  <c:v>0.11758836122087432</c:v>
                </c:pt>
                <c:pt idx="5779">
                  <c:v>2.5495445086390241E-2</c:v>
                </c:pt>
                <c:pt idx="5780">
                  <c:v>8.4634456321603189E-3</c:v>
                </c:pt>
                <c:pt idx="5781">
                  <c:v>6.9726116956243284E-2</c:v>
                </c:pt>
                <c:pt idx="5782">
                  <c:v>2.3648749413701257E-2</c:v>
                </c:pt>
                <c:pt idx="5783">
                  <c:v>2.0206536063618639E-2</c:v>
                </c:pt>
                <c:pt idx="5784">
                  <c:v>0.10044390558777463</c:v>
                </c:pt>
                <c:pt idx="5785">
                  <c:v>2.6963217291115039E-2</c:v>
                </c:pt>
                <c:pt idx="5786">
                  <c:v>1.2361416856508513E-2</c:v>
                </c:pt>
                <c:pt idx="5787">
                  <c:v>1.150348209579897E-2</c:v>
                </c:pt>
                <c:pt idx="5788">
                  <c:v>0.11593656981436305</c:v>
                </c:pt>
                <c:pt idx="5789">
                  <c:v>2.477696237703441E-2</c:v>
                </c:pt>
                <c:pt idx="5790">
                  <c:v>2.8319332011422713E-2</c:v>
                </c:pt>
                <c:pt idx="5791">
                  <c:v>1.1471100740722745E-2</c:v>
                </c:pt>
                <c:pt idx="5792">
                  <c:v>2.9345312084874658E-2</c:v>
                </c:pt>
                <c:pt idx="5793">
                  <c:v>2.7662234675678802E-2</c:v>
                </c:pt>
                <c:pt idx="5794">
                  <c:v>1.2260849815056053E-2</c:v>
                </c:pt>
                <c:pt idx="5795">
                  <c:v>2.7511692181360209E-2</c:v>
                </c:pt>
                <c:pt idx="5796">
                  <c:v>1.8814137795339816E-2</c:v>
                </c:pt>
                <c:pt idx="5797">
                  <c:v>1.4133902404667557E-2</c:v>
                </c:pt>
                <c:pt idx="5798">
                  <c:v>5.5962375200407137E-2</c:v>
                </c:pt>
                <c:pt idx="5799">
                  <c:v>9.5060180123606564E-2</c:v>
                </c:pt>
                <c:pt idx="5800">
                  <c:v>1.27336769307572E-2</c:v>
                </c:pt>
                <c:pt idx="5801">
                  <c:v>6.130141941493527E-2</c:v>
                </c:pt>
                <c:pt idx="5802">
                  <c:v>2.1969880896070073</c:v>
                </c:pt>
                <c:pt idx="5803">
                  <c:v>5.2100459325615384E-2</c:v>
                </c:pt>
                <c:pt idx="5804">
                  <c:v>9.064152857594969E-2</c:v>
                </c:pt>
                <c:pt idx="5805">
                  <c:v>3.0971659368123013E-2</c:v>
                </c:pt>
                <c:pt idx="5806">
                  <c:v>1.7471441141829174E-2</c:v>
                </c:pt>
                <c:pt idx="5807">
                  <c:v>2.8268512224421463E-2</c:v>
                </c:pt>
                <c:pt idx="5808">
                  <c:v>1.042811988535974E-2</c:v>
                </c:pt>
                <c:pt idx="5809">
                  <c:v>2.2050561814853195E-2</c:v>
                </c:pt>
                <c:pt idx="5810">
                  <c:v>5.1481653683894069E-2</c:v>
                </c:pt>
                <c:pt idx="5811">
                  <c:v>0.1375357551645166</c:v>
                </c:pt>
                <c:pt idx="5812">
                  <c:v>1.3848015430463668E-2</c:v>
                </c:pt>
                <c:pt idx="5813">
                  <c:v>2.472942864720807E-2</c:v>
                </c:pt>
                <c:pt idx="5814">
                  <c:v>0.15260531671001329</c:v>
                </c:pt>
                <c:pt idx="5815">
                  <c:v>1.1374230513591902E-2</c:v>
                </c:pt>
                <c:pt idx="5816">
                  <c:v>1.0213271077718506E-2</c:v>
                </c:pt>
                <c:pt idx="5817">
                  <c:v>2.2956965918890463E-2</c:v>
                </c:pt>
                <c:pt idx="5818">
                  <c:v>1.8772719783033083E-2</c:v>
                </c:pt>
                <c:pt idx="5819">
                  <c:v>1.6409839295809251E-2</c:v>
                </c:pt>
                <c:pt idx="5820">
                  <c:v>2.2728653404769275E-2</c:v>
                </c:pt>
                <c:pt idx="5821">
                  <c:v>1.6877554767016398E-2</c:v>
                </c:pt>
                <c:pt idx="5822">
                  <c:v>1.130987856058626E-2</c:v>
                </c:pt>
                <c:pt idx="5823">
                  <c:v>2.3417013923356395E-2</c:v>
                </c:pt>
                <c:pt idx="5824">
                  <c:v>3.4188138846172965E-2</c:v>
                </c:pt>
                <c:pt idx="5825">
                  <c:v>1.3424661731115888E-2</c:v>
                </c:pt>
                <c:pt idx="5826">
                  <c:v>3.1774347292581967E-2</c:v>
                </c:pt>
                <c:pt idx="5827">
                  <c:v>5.1002916229246451E-2</c:v>
                </c:pt>
                <c:pt idx="5828">
                  <c:v>2.8932729350710638E-2</c:v>
                </c:pt>
                <c:pt idx="5829">
                  <c:v>5.4471532135934697E-2</c:v>
                </c:pt>
                <c:pt idx="5830">
                  <c:v>1.5194728376076839E-2</c:v>
                </c:pt>
                <c:pt idx="5831">
                  <c:v>2.2275451352750698E-2</c:v>
                </c:pt>
                <c:pt idx="5832">
                  <c:v>3.3300173174060775E-2</c:v>
                </c:pt>
                <c:pt idx="5833">
                  <c:v>3.8446960224024246E-2</c:v>
                </c:pt>
                <c:pt idx="5834">
                  <c:v>3.4580297822202094E-2</c:v>
                </c:pt>
                <c:pt idx="5835">
                  <c:v>2.1471188859228885E-2</c:v>
                </c:pt>
                <c:pt idx="5836">
                  <c:v>1.1666073466424997E-2</c:v>
                </c:pt>
                <c:pt idx="5837">
                  <c:v>1.944088474190029E-2</c:v>
                </c:pt>
                <c:pt idx="5838">
                  <c:v>1.1994679183900708E-2</c:v>
                </c:pt>
                <c:pt idx="5839">
                  <c:v>1.8320133866734711E-2</c:v>
                </c:pt>
                <c:pt idx="5840">
                  <c:v>2.8472065210524374E-2</c:v>
                </c:pt>
                <c:pt idx="5841">
                  <c:v>0.15892470131501121</c:v>
                </c:pt>
                <c:pt idx="5842">
                  <c:v>0.10765451910221743</c:v>
                </c:pt>
                <c:pt idx="5843">
                  <c:v>2.1074602833950417E-2</c:v>
                </c:pt>
                <c:pt idx="5844">
                  <c:v>2.9035601196153837E-2</c:v>
                </c:pt>
                <c:pt idx="5845">
                  <c:v>0.11562815965660708</c:v>
                </c:pt>
                <c:pt idx="5846">
                  <c:v>2.4872166755736447E-2</c:v>
                </c:pt>
                <c:pt idx="5847">
                  <c:v>1.8897110739002475E-2</c:v>
                </c:pt>
                <c:pt idx="5848">
                  <c:v>4.1897799474190374E-2</c:v>
                </c:pt>
                <c:pt idx="5849">
                  <c:v>1.8980266241397044E-2</c:v>
                </c:pt>
                <c:pt idx="5850">
                  <c:v>0.40484552998725137</c:v>
                </c:pt>
                <c:pt idx="5851">
                  <c:v>2.52548098578638E-2</c:v>
                </c:pt>
                <c:pt idx="5852">
                  <c:v>1.3354741736786292E-2</c:v>
                </c:pt>
                <c:pt idx="5853">
                  <c:v>7.1653937165434237E-2</c:v>
                </c:pt>
                <c:pt idx="5854">
                  <c:v>1.7351842352572984E-2</c:v>
                </c:pt>
                <c:pt idx="5855">
                  <c:v>1.4935152679112541E-2</c:v>
                </c:pt>
                <c:pt idx="5856">
                  <c:v>8.2700018358379881E-3</c:v>
                </c:pt>
                <c:pt idx="5857">
                  <c:v>4.8177454735151164E-2</c:v>
                </c:pt>
                <c:pt idx="5858">
                  <c:v>6.7510219068065411E-2</c:v>
                </c:pt>
                <c:pt idx="5859">
                  <c:v>1.3076887346787362E-2</c:v>
                </c:pt>
                <c:pt idx="5860">
                  <c:v>2.1294472006719755E-2</c:v>
                </c:pt>
                <c:pt idx="5861">
                  <c:v>7.3936286432034912E-2</c:v>
                </c:pt>
                <c:pt idx="5862">
                  <c:v>9.9403229536402411E-3</c:v>
                </c:pt>
                <c:pt idx="5863">
                  <c:v>2.9138655600328731E-2</c:v>
                </c:pt>
                <c:pt idx="5864">
                  <c:v>3.2751127787778452E-2</c:v>
                </c:pt>
                <c:pt idx="5865">
                  <c:v>2.3695233430819196E-2</c:v>
                </c:pt>
                <c:pt idx="5866">
                  <c:v>1.5231993177232268E-2</c:v>
                </c:pt>
                <c:pt idx="5867">
                  <c:v>1.1374230513591868E-2</c:v>
                </c:pt>
                <c:pt idx="5868">
                  <c:v>1.3883591563348801E-2</c:v>
                </c:pt>
                <c:pt idx="5869">
                  <c:v>4.6078759552872835E-2</c:v>
                </c:pt>
                <c:pt idx="5870">
                  <c:v>3.0021988844618281E-2</c:v>
                </c:pt>
                <c:pt idx="5871">
                  <c:v>1.2597670675468671E-2</c:v>
                </c:pt>
                <c:pt idx="5872">
                  <c:v>4.4407982038240937E-2</c:v>
                </c:pt>
                <c:pt idx="5873">
                  <c:v>1.5910563983819591E-2</c:v>
                </c:pt>
                <c:pt idx="5874">
                  <c:v>0.13397366918708034</c:v>
                </c:pt>
                <c:pt idx="5875">
                  <c:v>1.2160693530750426E-2</c:v>
                </c:pt>
                <c:pt idx="5876">
                  <c:v>8.5089734979197792E-2</c:v>
                </c:pt>
                <c:pt idx="5877">
                  <c:v>5.3209686180827664E-2</c:v>
                </c:pt>
                <c:pt idx="5878">
                  <c:v>3.628630917209686E-2</c:v>
                </c:pt>
                <c:pt idx="5879">
                  <c:v>4.2518499162755692E-2</c:v>
                </c:pt>
                <c:pt idx="5880">
                  <c:v>5.1207815585997504E-2</c:v>
                </c:pt>
                <c:pt idx="5881">
                  <c:v>0.22700530232115287</c:v>
                </c:pt>
                <c:pt idx="5882">
                  <c:v>1.2194033319169307E-2</c:v>
                </c:pt>
                <c:pt idx="5883">
                  <c:v>3.474905055003067E-2</c:v>
                </c:pt>
                <c:pt idx="5884">
                  <c:v>4.4153677724661222E-2</c:v>
                </c:pt>
                <c:pt idx="5885">
                  <c:v>1.5682730686369727E-2</c:v>
                </c:pt>
                <c:pt idx="5886">
                  <c:v>9.4409244145064991E-2</c:v>
                </c:pt>
                <c:pt idx="5887">
                  <c:v>8.3249063744662524E-2</c:v>
                </c:pt>
                <c:pt idx="5888">
                  <c:v>1.9567466402652844E-2</c:v>
                </c:pt>
                <c:pt idx="5889">
                  <c:v>2.8319332011422668E-2</c:v>
                </c:pt>
                <c:pt idx="5890">
                  <c:v>1.1961613233579737E-2</c:v>
                </c:pt>
                <c:pt idx="5891">
                  <c:v>1.8443018713165699E-2</c:v>
                </c:pt>
                <c:pt idx="5892">
                  <c:v>1.8690020677468305E-2</c:v>
                </c:pt>
                <c:pt idx="5893">
                  <c:v>2.5158875244234127E-2</c:v>
                </c:pt>
                <c:pt idx="5894">
                  <c:v>3.424402463798526E-2</c:v>
                </c:pt>
                <c:pt idx="5895">
                  <c:v>8.4634456321603345E-3</c:v>
                </c:pt>
                <c:pt idx="5896">
                  <c:v>0.13541513011456541</c:v>
                </c:pt>
                <c:pt idx="5897">
                  <c:v>7.2709149455836605E-2</c:v>
                </c:pt>
                <c:pt idx="5898">
                  <c:v>2.64202648025109E-2</c:v>
                </c:pt>
                <c:pt idx="5899">
                  <c:v>1.42779412441611E-2</c:v>
                </c:pt>
                <c:pt idx="5900">
                  <c:v>1.4422710318582362E-2</c:v>
                </c:pt>
                <c:pt idx="5901">
                  <c:v>2.1294472006719755E-2</c:v>
                </c:pt>
                <c:pt idx="5902">
                  <c:v>2.9656666002182849E-2</c:v>
                </c:pt>
                <c:pt idx="5903">
                  <c:v>4.4026799405968993E-2</c:v>
                </c:pt>
                <c:pt idx="5904">
                  <c:v>1.0801635050890445E-2</c:v>
                </c:pt>
                <c:pt idx="5905">
                  <c:v>4.8709430879997836E-2</c:v>
                </c:pt>
                <c:pt idx="5906">
                  <c:v>3.9701070252865241E-2</c:v>
                </c:pt>
                <c:pt idx="5907">
                  <c:v>9.4348406447649115E-3</c:v>
                </c:pt>
                <c:pt idx="5908">
                  <c:v>1.2767792593786813E-2</c:v>
                </c:pt>
                <c:pt idx="5909">
                  <c:v>9.5525910268604037E-3</c:v>
                </c:pt>
                <c:pt idx="5910">
                  <c:v>1.4169843655016454E-2</c:v>
                </c:pt>
                <c:pt idx="5911">
                  <c:v>2.9190251261940716E-2</c:v>
                </c:pt>
                <c:pt idx="5912">
                  <c:v>3.0812354054671733E-2</c:v>
                </c:pt>
                <c:pt idx="5913">
                  <c:v>7.3035381909797067E-2</c:v>
                </c:pt>
                <c:pt idx="5914">
                  <c:v>1.7113877045500939E-2</c:v>
                </c:pt>
                <c:pt idx="5915">
                  <c:v>2.5254809857863825E-2</c:v>
                </c:pt>
                <c:pt idx="5916">
                  <c:v>9.2194441609278671E-2</c:v>
                </c:pt>
                <c:pt idx="5917">
                  <c:v>2.5110976396943679E-2</c:v>
                </c:pt>
                <c:pt idx="5918">
                  <c:v>1.6760009763494309E-2</c:v>
                </c:pt>
                <c:pt idx="5919">
                  <c:v>7.4182946098715064E-2</c:v>
                </c:pt>
                <c:pt idx="5920">
                  <c:v>2.4209569838193053E-2</c:v>
                </c:pt>
                <c:pt idx="5921">
                  <c:v>2.0855874653255595E-2</c:v>
                </c:pt>
                <c:pt idx="5922">
                  <c:v>4.3773590444780949E-2</c:v>
                </c:pt>
                <c:pt idx="5923">
                  <c:v>2.9760815758749483E-2</c:v>
                </c:pt>
                <c:pt idx="5924">
                  <c:v>4.7714371691766837E-2</c:v>
                </c:pt>
                <c:pt idx="5925">
                  <c:v>5.0662330094987738E-2</c:v>
                </c:pt>
                <c:pt idx="5926">
                  <c:v>2.4587101295826409E-2</c:v>
                </c:pt>
                <c:pt idx="5927">
                  <c:v>0.19204724484290284</c:v>
                </c:pt>
                <c:pt idx="5928">
                  <c:v>1.5607151371350375E-2</c:v>
                </c:pt>
                <c:pt idx="5929">
                  <c:v>2.2956965918890373E-2</c:v>
                </c:pt>
                <c:pt idx="5930">
                  <c:v>4.35211117185203E-2</c:v>
                </c:pt>
                <c:pt idx="5931">
                  <c:v>9.6117400560059921E-3</c:v>
                </c:pt>
                <c:pt idx="5932">
                  <c:v>5.5605586978689531E-2</c:v>
                </c:pt>
                <c:pt idx="5933">
                  <c:v>4.4982836665250041E-2</c:v>
                </c:pt>
                <c:pt idx="5934">
                  <c:v>4.8509597528057967E-2</c:v>
                </c:pt>
                <c:pt idx="5935">
                  <c:v>0.13843357900815326</c:v>
                </c:pt>
                <c:pt idx="5936">
                  <c:v>2.7211839464163581E-2</c:v>
                </c:pt>
                <c:pt idx="5937">
                  <c:v>1.2631603779766295E-2</c:v>
                </c:pt>
                <c:pt idx="5938">
                  <c:v>3.6864107558658328E-2</c:v>
                </c:pt>
                <c:pt idx="5939">
                  <c:v>1.416984365501649E-2</c:v>
                </c:pt>
                <c:pt idx="5940">
                  <c:v>0.21958173404591258</c:v>
                </c:pt>
                <c:pt idx="5941">
                  <c:v>7.4018460681245346E-2</c:v>
                </c:pt>
                <c:pt idx="5942">
                  <c:v>1.2428689749225074E-2</c:v>
                </c:pt>
                <c:pt idx="5943">
                  <c:v>1.7312067368853528E-2</c:v>
                </c:pt>
                <c:pt idx="5944">
                  <c:v>1.3600260411391906E-2</c:v>
                </c:pt>
                <c:pt idx="5945">
                  <c:v>2.1074602833950344E-2</c:v>
                </c:pt>
                <c:pt idx="5946">
                  <c:v>0.17585371482459033</c:v>
                </c:pt>
                <c:pt idx="5947">
                  <c:v>2.6028858881250932E-2</c:v>
                </c:pt>
                <c:pt idx="5948">
                  <c:v>2.1916175768310592E-2</c:v>
                </c:pt>
                <c:pt idx="5949">
                  <c:v>2.9865148074047939E-2</c:v>
                </c:pt>
                <c:pt idx="5950">
                  <c:v>2.2501481882722697E-2</c:v>
                </c:pt>
                <c:pt idx="5951">
                  <c:v>0.1548560148564655</c:v>
                </c:pt>
                <c:pt idx="5952">
                  <c:v>0.21200326468662942</c:v>
                </c:pt>
                <c:pt idx="5953">
                  <c:v>2.5543709051144562E-2</c:v>
                </c:pt>
                <c:pt idx="5954">
                  <c:v>9.6413830301032878E-3</c:v>
                </c:pt>
                <c:pt idx="5955">
                  <c:v>3.5827356520022328E-2</c:v>
                </c:pt>
                <c:pt idx="5956">
                  <c:v>1.0927600575922826E-2</c:v>
                </c:pt>
                <c:pt idx="5957">
                  <c:v>1.4062156823018713E-2</c:v>
                </c:pt>
                <c:pt idx="5958">
                  <c:v>3.4636503091795168E-2</c:v>
                </c:pt>
                <c:pt idx="5959">
                  <c:v>2.6028858881250932E-2</c:v>
                </c:pt>
                <c:pt idx="5960">
                  <c:v>2.1737633328482112E-2</c:v>
                </c:pt>
                <c:pt idx="5961">
                  <c:v>5.2931284114633131E-2</c:v>
                </c:pt>
                <c:pt idx="5962">
                  <c:v>0.11852262835137248</c:v>
                </c:pt>
                <c:pt idx="5963">
                  <c:v>4.8776133276677194E-2</c:v>
                </c:pt>
                <c:pt idx="5964">
                  <c:v>6.9168787967499507E-2</c:v>
                </c:pt>
                <c:pt idx="5965">
                  <c:v>1.1149797372524247E-2</c:v>
                </c:pt>
                <c:pt idx="5966">
                  <c:v>8.5470347115432395E-3</c:v>
                </c:pt>
                <c:pt idx="5967">
                  <c:v>1.3285004301188686E-2</c:v>
                </c:pt>
                <c:pt idx="5968">
                  <c:v>1.6487335477513951E-2</c:v>
                </c:pt>
                <c:pt idx="5969">
                  <c:v>8.519126045399299E-3</c:v>
                </c:pt>
                <c:pt idx="5970">
                  <c:v>0.12969556504316887</c:v>
                </c:pt>
                <c:pt idx="5971">
                  <c:v>5.6967452299053131E-2</c:v>
                </c:pt>
                <c:pt idx="5972">
                  <c:v>3.6228780351697125E-2</c:v>
                </c:pt>
                <c:pt idx="5973">
                  <c:v>1.3812484937261647E-2</c:v>
                </c:pt>
                <c:pt idx="5974">
                  <c:v>9.1436594673350857E-3</c:v>
                </c:pt>
                <c:pt idx="5975">
                  <c:v>9.9774759375723443E-2</c:v>
                </c:pt>
                <c:pt idx="5976">
                  <c:v>1.7272338024817025E-2</c:v>
                </c:pt>
                <c:pt idx="5977">
                  <c:v>4.2768056949305168E-2</c:v>
                </c:pt>
                <c:pt idx="5978">
                  <c:v>1.7792379392563843E-2</c:v>
                </c:pt>
                <c:pt idx="5979">
                  <c:v>8.4123063673781862E-2</c:v>
                </c:pt>
                <c:pt idx="5980">
                  <c:v>2.7561827373116726E-2</c:v>
                </c:pt>
                <c:pt idx="5981">
                  <c:v>9.3945659065168247E-2</c:v>
                </c:pt>
                <c:pt idx="5982">
                  <c:v>1.7193016255793031E-2</c:v>
                </c:pt>
                <c:pt idx="5983">
                  <c:v>1.1600899999125648E-2</c:v>
                </c:pt>
                <c:pt idx="5984">
                  <c:v>3.1828224938343044E-2</c:v>
                </c:pt>
                <c:pt idx="5985">
                  <c:v>9.6413830301032878E-3</c:v>
                </c:pt>
                <c:pt idx="5986">
                  <c:v>1.6681874626227812E-2</c:v>
                </c:pt>
                <c:pt idx="5987">
                  <c:v>1.7994449088969893E-2</c:v>
                </c:pt>
                <c:pt idx="5988">
                  <c:v>6.7431741633176515E-2</c:v>
                </c:pt>
                <c:pt idx="5989">
                  <c:v>1.7272338024817025E-2</c:v>
                </c:pt>
                <c:pt idx="5990">
                  <c:v>1.7994449088969893E-2</c:v>
                </c:pt>
                <c:pt idx="5991">
                  <c:v>0.1662334401478662</c:v>
                </c:pt>
                <c:pt idx="5992">
                  <c:v>3.958076404852276E-2</c:v>
                </c:pt>
                <c:pt idx="5993">
                  <c:v>8.9140005825659504E-3</c:v>
                </c:pt>
                <c:pt idx="5994">
                  <c:v>4.2083530164088688E-2</c:v>
                </c:pt>
                <c:pt idx="5995">
                  <c:v>8.6029889628800715E-3</c:v>
                </c:pt>
                <c:pt idx="5996">
                  <c:v>8.6591257729488509E-3</c:v>
                </c:pt>
                <c:pt idx="5997">
                  <c:v>1.1600899999125648E-2</c:v>
                </c:pt>
                <c:pt idx="5998">
                  <c:v>1.8648739584210403E-2</c:v>
                </c:pt>
                <c:pt idx="5999">
                  <c:v>2.2956965918890463E-2</c:v>
                </c:pt>
                <c:pt idx="6000">
                  <c:v>1.648733547751401E-2</c:v>
                </c:pt>
                <c:pt idx="6001">
                  <c:v>5.5249939749046587E-2</c:v>
                </c:pt>
                <c:pt idx="6002">
                  <c:v>0.33369399445208958</c:v>
                </c:pt>
                <c:pt idx="6003">
                  <c:v>2.5785713470160513E-2</c:v>
                </c:pt>
                <c:pt idx="6004">
                  <c:v>2.7261700817822223E-2</c:v>
                </c:pt>
                <c:pt idx="6005">
                  <c:v>9.1436594673350857E-3</c:v>
                </c:pt>
                <c:pt idx="6006">
                  <c:v>6.1751061571681296E-2</c:v>
                </c:pt>
                <c:pt idx="6007">
                  <c:v>3.1291502266466098E-2</c:v>
                </c:pt>
                <c:pt idx="6008">
                  <c:v>1.9356725166480133E-2</c:v>
                </c:pt>
                <c:pt idx="6009">
                  <c:v>7.5256551181359266E-2</c:v>
                </c:pt>
                <c:pt idx="6010">
                  <c:v>8.4356738850653347E-3</c:v>
                </c:pt>
                <c:pt idx="6011">
                  <c:v>8.1860156912131735E-2</c:v>
                </c:pt>
                <c:pt idx="6012">
                  <c:v>2.9500783664955274E-2</c:v>
                </c:pt>
                <c:pt idx="6013">
                  <c:v>1.1086084375080357E-2</c:v>
                </c:pt>
                <c:pt idx="6014">
                  <c:v>7.0125578281549764E-2</c:v>
                </c:pt>
                <c:pt idx="6015">
                  <c:v>4.3458106136162654E-2</c:v>
                </c:pt>
                <c:pt idx="6016">
                  <c:v>3.5827356520022335E-2</c:v>
                </c:pt>
                <c:pt idx="6017">
                  <c:v>3.5428169032813941E-2</c:v>
                </c:pt>
                <c:pt idx="6018">
                  <c:v>8.6029889628800715E-3</c:v>
                </c:pt>
                <c:pt idx="6019">
                  <c:v>2.8984142453590683E-2</c:v>
                </c:pt>
                <c:pt idx="6020">
                  <c:v>1.1054296335882879E-2</c:v>
                </c:pt>
                <c:pt idx="6021">
                  <c:v>0.12634453977968571</c:v>
                </c:pt>
                <c:pt idx="6022">
                  <c:v>4.9043399260224212E-2</c:v>
                </c:pt>
                <c:pt idx="6023">
                  <c:v>1.1213692928700123E-2</c:v>
                </c:pt>
                <c:pt idx="6024">
                  <c:v>2.1960925477475194E-2</c:v>
                </c:pt>
                <c:pt idx="6025">
                  <c:v>1.0274428252915371E-2</c:v>
                </c:pt>
                <c:pt idx="6026">
                  <c:v>2.3648749413701282E-2</c:v>
                </c:pt>
                <c:pt idx="6027">
                  <c:v>3.6401503731945228E-2</c:v>
                </c:pt>
                <c:pt idx="6028">
                  <c:v>0.43499081443544568</c:v>
                </c:pt>
                <c:pt idx="6029">
                  <c:v>9.8201993080296798E-3</c:v>
                </c:pt>
                <c:pt idx="6030">
                  <c:v>1.4495368693890896E-2</c:v>
                </c:pt>
                <c:pt idx="6031">
                  <c:v>3.9101364818472067E-2</c:v>
                </c:pt>
                <c:pt idx="6032">
                  <c:v>3.6401503731945228E-2</c:v>
                </c:pt>
                <c:pt idx="6033">
                  <c:v>6.3413806502108067E-2</c:v>
                </c:pt>
                <c:pt idx="6034">
                  <c:v>2.4303678864503533E-2</c:v>
                </c:pt>
                <c:pt idx="6035">
                  <c:v>1.4350234502005751E-2</c:v>
                </c:pt>
                <c:pt idx="6036">
                  <c:v>2.209544844306675E-2</c:v>
                </c:pt>
                <c:pt idx="6037">
                  <c:v>1.3919213335916791E-2</c:v>
                </c:pt>
                <c:pt idx="6038">
                  <c:v>4.0487510450182215E-2</c:v>
                </c:pt>
                <c:pt idx="6039">
                  <c:v>0.12378031983098346</c:v>
                </c:pt>
                <c:pt idx="6040">
                  <c:v>5.1002916229246444E-2</c:v>
                </c:pt>
                <c:pt idx="6041">
                  <c:v>4.8509597528057974E-2</c:v>
                </c:pt>
                <c:pt idx="6042">
                  <c:v>1.8938665670358287E-2</c:v>
                </c:pt>
                <c:pt idx="6043">
                  <c:v>2.776282453697269E-2</c:v>
                </c:pt>
                <c:pt idx="6044">
                  <c:v>0.3161297450149157</c:v>
                </c:pt>
                <c:pt idx="6045">
                  <c:v>0.1154227810831851</c:v>
                </c:pt>
                <c:pt idx="6046">
                  <c:v>1.3565049395970785E-2</c:v>
                </c:pt>
                <c:pt idx="6047">
                  <c:v>8.9011644217270355E-2</c:v>
                </c:pt>
                <c:pt idx="6048">
                  <c:v>4.4153677724661021E-2</c:v>
                </c:pt>
                <c:pt idx="6049">
                  <c:v>2.29112121367002E-2</c:v>
                </c:pt>
                <c:pt idx="6050">
                  <c:v>1.6101680156309802E-2</c:v>
                </c:pt>
                <c:pt idx="6051">
                  <c:v>1.4604698554476006E-2</c:v>
                </c:pt>
                <c:pt idx="6052">
                  <c:v>9.4642097807643051E-3</c:v>
                </c:pt>
                <c:pt idx="6053">
                  <c:v>4.8642774123001678E-2</c:v>
                </c:pt>
                <c:pt idx="6054">
                  <c:v>4.1589161118019538E-2</c:v>
                </c:pt>
                <c:pt idx="6055">
                  <c:v>0.10178890704527623</c:v>
                </c:pt>
                <c:pt idx="6056">
                  <c:v>1.0152296461253589E-2</c:v>
                </c:pt>
                <c:pt idx="6057">
                  <c:v>2.1826813269030423E-2</c:v>
                </c:pt>
                <c:pt idx="6058">
                  <c:v>2.5158875244234019E-2</c:v>
                </c:pt>
                <c:pt idx="6059">
                  <c:v>0.27794795134902073</c:v>
                </c:pt>
                <c:pt idx="6060">
                  <c:v>0.11914752689077161</c:v>
                </c:pt>
                <c:pt idx="6061">
                  <c:v>3.9280797232118726E-2</c:v>
                </c:pt>
                <c:pt idx="6062">
                  <c:v>0.15449954611252897</c:v>
                </c:pt>
                <c:pt idx="6063">
                  <c:v>2.5495445086390251E-2</c:v>
                </c:pt>
                <c:pt idx="6064">
                  <c:v>0.10149993939247065</c:v>
                </c:pt>
                <c:pt idx="6065">
                  <c:v>8.8286315555467058E-3</c:v>
                </c:pt>
                <c:pt idx="6066">
                  <c:v>7.2302385781252768E-2</c:v>
                </c:pt>
                <c:pt idx="6067">
                  <c:v>2.1604205715282078E-2</c:v>
                </c:pt>
                <c:pt idx="6068">
                  <c:v>2.5399054075930669E-2</c:v>
                </c:pt>
                <c:pt idx="6069">
                  <c:v>0.32261779106837563</c:v>
                </c:pt>
                <c:pt idx="6070">
                  <c:v>6.4483418112491808E-2</c:v>
                </c:pt>
                <c:pt idx="6071">
                  <c:v>1.3706167295753361E-2</c:v>
                </c:pt>
                <c:pt idx="6072">
                  <c:v>4.115898428606584E-2</c:v>
                </c:pt>
                <c:pt idx="6073">
                  <c:v>9.6462573482458638E-2</c:v>
                </c:pt>
                <c:pt idx="6074">
                  <c:v>5.8491840530517848E-2</c:v>
                </c:pt>
                <c:pt idx="6075">
                  <c:v>2.5399054075930669E-2</c:v>
                </c:pt>
                <c:pt idx="6076">
                  <c:v>1.1796968077219486E-2</c:v>
                </c:pt>
                <c:pt idx="6077">
                  <c:v>3.0231748827606823E-2</c:v>
                </c:pt>
                <c:pt idx="6078">
                  <c:v>3.1612988193396356E-2</c:v>
                </c:pt>
                <c:pt idx="6079">
                  <c:v>2.9969662948078464E-2</c:v>
                </c:pt>
                <c:pt idx="6080">
                  <c:v>5.9224813839220604E-2</c:v>
                </c:pt>
                <c:pt idx="6081">
                  <c:v>1.5834436992604384E-2</c:v>
                </c:pt>
                <c:pt idx="6082">
                  <c:v>1.1829805829125588E-2</c:v>
                </c:pt>
                <c:pt idx="6083">
                  <c:v>6.0110406247817556E-2</c:v>
                </c:pt>
                <c:pt idx="6084">
                  <c:v>4.9177306090095498E-2</c:v>
                </c:pt>
                <c:pt idx="6085">
                  <c:v>6.5716784905417186E-2</c:v>
                </c:pt>
                <c:pt idx="6086">
                  <c:v>9.970467964250317E-3</c:v>
                </c:pt>
                <c:pt idx="6087">
                  <c:v>4.1097713011661458E-2</c:v>
                </c:pt>
                <c:pt idx="6088">
                  <c:v>1.1928592922941739E-2</c:v>
                </c:pt>
                <c:pt idx="6089">
                  <c:v>5.189378002122811E-2</c:v>
                </c:pt>
                <c:pt idx="6090">
                  <c:v>2.0378688947829595E-2</c:v>
                </c:pt>
                <c:pt idx="6091">
                  <c:v>1.6877554767016321E-2</c:v>
                </c:pt>
                <c:pt idx="6092">
                  <c:v>4.6013928383195901E-2</c:v>
                </c:pt>
                <c:pt idx="6093">
                  <c:v>5.7473345365075132E-2</c:v>
                </c:pt>
                <c:pt idx="6094">
                  <c:v>2.164863594666578E-2</c:v>
                </c:pt>
                <c:pt idx="6095">
                  <c:v>1.2699606907410583E-2</c:v>
                </c:pt>
                <c:pt idx="6096">
                  <c:v>3.1990131713724168E-2</c:v>
                </c:pt>
                <c:pt idx="6097">
                  <c:v>0.1456060149277808</c:v>
                </c:pt>
                <c:pt idx="6098">
                  <c:v>9.2015305853571649E-3</c:v>
                </c:pt>
                <c:pt idx="6099">
                  <c:v>6.4483418112491808E-2</c:v>
                </c:pt>
                <c:pt idx="6100">
                  <c:v>1.1600899999125639E-2</c:v>
                </c:pt>
                <c:pt idx="6101">
                  <c:v>1.9567466402652882E-2</c:v>
                </c:pt>
                <c:pt idx="6102">
                  <c:v>2.7461602629286614E-2</c:v>
                </c:pt>
                <c:pt idx="6103">
                  <c:v>8.4079477776532966E-3</c:v>
                </c:pt>
                <c:pt idx="6104">
                  <c:v>8.3250432935151851E-3</c:v>
                </c:pt>
                <c:pt idx="6105">
                  <c:v>0.10470117521640461</c:v>
                </c:pt>
                <c:pt idx="6106">
                  <c:v>1.5758492560121136E-2</c:v>
                </c:pt>
                <c:pt idx="6107">
                  <c:v>2.0508282827659118E-2</c:v>
                </c:pt>
                <c:pt idx="6108">
                  <c:v>1.5306659698592032E-2</c:v>
                </c:pt>
                <c:pt idx="6109">
                  <c:v>8.8854986005432041E-3</c:v>
                </c:pt>
                <c:pt idx="6110">
                  <c:v>5.9224813839220604E-2</c:v>
                </c:pt>
                <c:pt idx="6111">
                  <c:v>5.6679374620065934E-2</c:v>
                </c:pt>
                <c:pt idx="6112">
                  <c:v>4.8976514304812854E-2</c:v>
                </c:pt>
                <c:pt idx="6113">
                  <c:v>2.9656666002182905E-2</c:v>
                </c:pt>
                <c:pt idx="6114">
                  <c:v>3.2970198266095596E-2</c:v>
                </c:pt>
                <c:pt idx="6115">
                  <c:v>2.9604659583424033E-2</c:v>
                </c:pt>
                <c:pt idx="6116">
                  <c:v>1.0305075300038283E-2</c:v>
                </c:pt>
                <c:pt idx="6117">
                  <c:v>1.9356725166480116E-2</c:v>
                </c:pt>
                <c:pt idx="6118">
                  <c:v>2.1916175768310651E-2</c:v>
                </c:pt>
                <c:pt idx="6119">
                  <c:v>1.8484071608008697E-2</c:v>
                </c:pt>
                <c:pt idx="6120">
                  <c:v>6.3871116125595206E-2</c:v>
                </c:pt>
                <c:pt idx="6121">
                  <c:v>1.9525226876052341E-2</c:v>
                </c:pt>
                <c:pt idx="6122">
                  <c:v>3.4636503091795251E-2</c:v>
                </c:pt>
                <c:pt idx="6123">
                  <c:v>1.8402011458005803E-2</c:v>
                </c:pt>
                <c:pt idx="6124">
                  <c:v>8.2974997448351032E-3</c:v>
                </c:pt>
                <c:pt idx="6125">
                  <c:v>4.4026799405969076E-2</c:v>
                </c:pt>
                <c:pt idx="6126">
                  <c:v>9.3603340676741968</c:v>
                </c:pt>
                <c:pt idx="6127">
                  <c:v>1.7431529239060821E-2</c:v>
                </c:pt>
                <c:pt idx="6128">
                  <c:v>3.5485058897651897E-2</c:v>
                </c:pt>
                <c:pt idx="6129">
                  <c:v>0.27287427907119577</c:v>
                </c:pt>
                <c:pt idx="6130">
                  <c:v>5.36986469244633E-2</c:v>
                </c:pt>
                <c:pt idx="6131">
                  <c:v>3.5770192817086599E-2</c:v>
                </c:pt>
                <c:pt idx="6132">
                  <c:v>3.7680692766585332E-2</c:v>
                </c:pt>
                <c:pt idx="6133">
                  <c:v>3.7271281990388774E-2</c:v>
                </c:pt>
                <c:pt idx="6134">
                  <c:v>3.0918511957289584E-2</c:v>
                </c:pt>
                <c:pt idx="6135">
                  <c:v>3.5485058897651897E-2</c:v>
                </c:pt>
                <c:pt idx="6136">
                  <c:v>2.0855874653255571E-2</c:v>
                </c:pt>
                <c:pt idx="6137">
                  <c:v>1.4062156823018685E-2</c:v>
                </c:pt>
                <c:pt idx="6138">
                  <c:v>4.6729581432206693E-2</c:v>
                </c:pt>
                <c:pt idx="6139">
                  <c:v>4.9177306090095456E-2</c:v>
                </c:pt>
                <c:pt idx="6140">
                  <c:v>3.1024852418639288E-2</c:v>
                </c:pt>
                <c:pt idx="6141">
                  <c:v>1.6760009763494278E-2</c:v>
                </c:pt>
                <c:pt idx="6142">
                  <c:v>0.33474197285273921</c:v>
                </c:pt>
                <c:pt idx="6143">
                  <c:v>1.4459016686395113E-2</c:v>
                </c:pt>
                <c:pt idx="6144">
                  <c:v>1.2597670675468636E-2</c:v>
                </c:pt>
                <c:pt idx="6145">
                  <c:v>2.8319332011422591E-2</c:v>
                </c:pt>
                <c:pt idx="6146">
                  <c:v>3.1720515286503638E-2</c:v>
                </c:pt>
                <c:pt idx="6147">
                  <c:v>3.768069276658529E-2</c:v>
                </c:pt>
                <c:pt idx="6148">
                  <c:v>2.5302845624203152E-2</c:v>
                </c:pt>
                <c:pt idx="6149">
                  <c:v>7.1411521989271212E-2</c:v>
                </c:pt>
                <c:pt idx="6150">
                  <c:v>1.1503482095798958E-2</c:v>
                </c:pt>
                <c:pt idx="6151">
                  <c:v>0.12409940967455718</c:v>
                </c:pt>
                <c:pt idx="6152">
                  <c:v>1.497209800248701E-2</c:v>
                </c:pt>
                <c:pt idx="6153">
                  <c:v>2.1916175768310626E-2</c:v>
                </c:pt>
                <c:pt idx="6154">
                  <c:v>9.611740056006006E-3</c:v>
                </c:pt>
                <c:pt idx="6155">
                  <c:v>1.4861398951412426E-2</c:v>
                </c:pt>
                <c:pt idx="6156">
                  <c:v>9.0859709080448863E-3</c:v>
                </c:pt>
                <c:pt idx="6157">
                  <c:v>2.5063123189336189E-2</c:v>
                </c:pt>
                <c:pt idx="6158">
                  <c:v>9.36680556934254E-2</c:v>
                </c:pt>
                <c:pt idx="6159">
                  <c:v>0.679548613975404</c:v>
                </c:pt>
                <c:pt idx="6160">
                  <c:v>1.9021912452118789E-2</c:v>
                </c:pt>
                <c:pt idx="6161">
                  <c:v>1.9821861995598728E-2</c:v>
                </c:pt>
                <c:pt idx="6162">
                  <c:v>6.4100387073059165E-2</c:v>
                </c:pt>
                <c:pt idx="6163">
                  <c:v>1.5194728376076811E-2</c:v>
                </c:pt>
                <c:pt idx="6164">
                  <c:v>0.14250993293343964</c:v>
                </c:pt>
                <c:pt idx="6165">
                  <c:v>1.530665969859207E-2</c:v>
                </c:pt>
                <c:pt idx="6166">
                  <c:v>5.1413125699895215E-2</c:v>
                </c:pt>
                <c:pt idx="6167">
                  <c:v>1.5834436992604364E-2</c:v>
                </c:pt>
                <c:pt idx="6168">
                  <c:v>1.2529941385922267E-2</c:v>
                </c:pt>
                <c:pt idx="6169">
                  <c:v>1.0000658614543415E-2</c:v>
                </c:pt>
                <c:pt idx="6170">
                  <c:v>1.3424661731115809E-2</c:v>
                </c:pt>
                <c:pt idx="6171">
                  <c:v>5.3349161052022843E-2</c:v>
                </c:pt>
                <c:pt idx="6172">
                  <c:v>9.0005927530890623E-2</c:v>
                </c:pt>
                <c:pt idx="6173">
                  <c:v>9.4055171484484831E-3</c:v>
                </c:pt>
                <c:pt idx="6174">
                  <c:v>4.911032985531829E-2</c:v>
                </c:pt>
                <c:pt idx="6175">
                  <c:v>2.0812265936165565E-2</c:v>
                </c:pt>
                <c:pt idx="6176">
                  <c:v>4.0184120657554549E-2</c:v>
                </c:pt>
                <c:pt idx="6177">
                  <c:v>6.5794258267280331E-2</c:v>
                </c:pt>
                <c:pt idx="6178">
                  <c:v>4.7450756882858561E-2</c:v>
                </c:pt>
                <c:pt idx="6179">
                  <c:v>2.4919837404611934E-2</c:v>
                </c:pt>
                <c:pt idx="6180">
                  <c:v>2.7311607811163874E-2</c:v>
                </c:pt>
                <c:pt idx="6181">
                  <c:v>6.2882355213615737E-2</c:v>
                </c:pt>
                <c:pt idx="6182">
                  <c:v>5.3558715656438362E-2</c:v>
                </c:pt>
                <c:pt idx="6183">
                  <c:v>2.2365726645690528E-2</c:v>
                </c:pt>
                <c:pt idx="6184">
                  <c:v>9.288679560012723E-3</c:v>
                </c:pt>
                <c:pt idx="6185">
                  <c:v>1.1535909090558225E-2</c:v>
                </c:pt>
                <c:pt idx="6186">
                  <c:v>0.11480774071530926</c:v>
                </c:pt>
                <c:pt idx="6187">
                  <c:v>8.6872626375076728E-3</c:v>
                </c:pt>
                <c:pt idx="6188">
                  <c:v>6.5175749283498133E-2</c:v>
                </c:pt>
                <c:pt idx="6189">
                  <c:v>2.4068748596349821E-2</c:v>
                </c:pt>
                <c:pt idx="6190">
                  <c:v>2.3555918298514365E-2</c:v>
                </c:pt>
                <c:pt idx="6191">
                  <c:v>1.7752102372331525E-2</c:v>
                </c:pt>
                <c:pt idx="6192">
                  <c:v>1.5910563983819601E-2</c:v>
                </c:pt>
                <c:pt idx="6193">
                  <c:v>2.5254809857863842E-2</c:v>
                </c:pt>
                <c:pt idx="6194">
                  <c:v>3.1344969155080254E-2</c:v>
                </c:pt>
                <c:pt idx="6195">
                  <c:v>2.1604205715282054E-2</c:v>
                </c:pt>
                <c:pt idx="6196">
                  <c:v>4.8909674989084599E-2</c:v>
                </c:pt>
                <c:pt idx="6197">
                  <c:v>1.3459690187805096E-2</c:v>
                </c:pt>
                <c:pt idx="6198">
                  <c:v>1.4422710318582372E-2</c:v>
                </c:pt>
                <c:pt idx="6199">
                  <c:v>2.2050561814853223E-2</c:v>
                </c:pt>
                <c:pt idx="6200">
                  <c:v>1.4422710318582364E-2</c:v>
                </c:pt>
                <c:pt idx="6201">
                  <c:v>8.380267309924274E-3</c:v>
                </c:pt>
                <c:pt idx="6202">
                  <c:v>0.11707092131505752</c:v>
                </c:pt>
                <c:pt idx="6203">
                  <c:v>3.8446960224024003E-2</c:v>
                </c:pt>
                <c:pt idx="6204">
                  <c:v>2.254682490776598E-2</c:v>
                </c:pt>
                <c:pt idx="6205">
                  <c:v>6.8455508182003744E-2</c:v>
                </c:pt>
                <c:pt idx="6206">
                  <c:v>1.5419001778254018E-2</c:v>
                </c:pt>
                <c:pt idx="6207">
                  <c:v>9.4055171484485091E-3</c:v>
                </c:pt>
                <c:pt idx="6208">
                  <c:v>6.7040039053977304E-2</c:v>
                </c:pt>
                <c:pt idx="6209">
                  <c:v>2.7361560444188426E-2</c:v>
                </c:pt>
                <c:pt idx="6210">
                  <c:v>9.9202985427315524E-2</c:v>
                </c:pt>
                <c:pt idx="6211">
                  <c:v>5.1413125699895354E-2</c:v>
                </c:pt>
                <c:pt idx="6212">
                  <c:v>4.9714758996900345E-2</c:v>
                </c:pt>
                <c:pt idx="6213">
                  <c:v>2.1782200478914663E-2</c:v>
                </c:pt>
                <c:pt idx="6214">
                  <c:v>2.2095448443066767E-2</c:v>
                </c:pt>
                <c:pt idx="6215">
                  <c:v>1.0645205037467097E-2</c:v>
                </c:pt>
                <c:pt idx="6216">
                  <c:v>1.6642875517119127E-2</c:v>
                </c:pt>
                <c:pt idx="6217">
                  <c:v>5.4119536080930279E-2</c:v>
                </c:pt>
                <c:pt idx="6218">
                  <c:v>1.5231993177232268E-2</c:v>
                </c:pt>
                <c:pt idx="6219">
                  <c:v>1.515750921460441E-2</c:v>
                </c:pt>
                <c:pt idx="6220">
                  <c:v>1.4861398951412412E-2</c:v>
                </c:pt>
                <c:pt idx="6221">
                  <c:v>1.4787827782444267E-2</c:v>
                </c:pt>
                <c:pt idx="6222">
                  <c:v>0.14722448936571492</c:v>
                </c:pt>
                <c:pt idx="6223">
                  <c:v>4.2021574294439437E-2</c:v>
                </c:pt>
                <c:pt idx="6224">
                  <c:v>1.5948695938951599E-2</c:v>
                </c:pt>
                <c:pt idx="6225">
                  <c:v>1.9356725166480151E-2</c:v>
                </c:pt>
                <c:pt idx="6226">
                  <c:v>9.9679349618448015E-2</c:v>
                </c:pt>
                <c:pt idx="6227">
                  <c:v>3.4076504181597113E-2</c:v>
                </c:pt>
                <c:pt idx="6228">
                  <c:v>1.0707640123787507E-2</c:v>
                </c:pt>
                <c:pt idx="6229">
                  <c:v>2.5110976396943704E-2</c:v>
                </c:pt>
                <c:pt idx="6230">
                  <c:v>1.1764175964996357E-2</c:v>
                </c:pt>
                <c:pt idx="6231">
                  <c:v>3.1398481683377534E-2</c:v>
                </c:pt>
                <c:pt idx="6232">
                  <c:v>4.4599189490097044E-2</c:v>
                </c:pt>
                <c:pt idx="6233">
                  <c:v>2.0551572066968234E-2</c:v>
                </c:pt>
                <c:pt idx="6234">
                  <c:v>1.9821861995598714E-2</c:v>
                </c:pt>
                <c:pt idx="6235">
                  <c:v>3.5999121466927755E-2</c:v>
                </c:pt>
                <c:pt idx="6236">
                  <c:v>8.9734211678252893E-2</c:v>
                </c:pt>
                <c:pt idx="6237">
                  <c:v>1.0182760949644522E-2</c:v>
                </c:pt>
                <c:pt idx="6238">
                  <c:v>3.1882148223786981E-2</c:v>
                </c:pt>
                <c:pt idx="6239">
                  <c:v>1.5456540417507299E-2</c:v>
                </c:pt>
                <c:pt idx="6240">
                  <c:v>1.8443018713165702E-2</c:v>
                </c:pt>
                <c:pt idx="6241">
                  <c:v>4.8642774123001727E-2</c:v>
                </c:pt>
                <c:pt idx="6242">
                  <c:v>3.2260889133019187E-2</c:v>
                </c:pt>
                <c:pt idx="6243">
                  <c:v>1.4677813326614352E-2</c:v>
                </c:pt>
                <c:pt idx="6244">
                  <c:v>3.4692754001071489E-2</c:v>
                </c:pt>
                <c:pt idx="6245">
                  <c:v>3.231517753592731E-2</c:v>
                </c:pt>
                <c:pt idx="6246">
                  <c:v>1.6487335477513909E-2</c:v>
                </c:pt>
                <c:pt idx="6247">
                  <c:v>1.3883591563348752E-2</c:v>
                </c:pt>
                <c:pt idx="6248">
                  <c:v>2.1604205715282036E-2</c:v>
                </c:pt>
                <c:pt idx="6249">
                  <c:v>2.7561827373116559E-2</c:v>
                </c:pt>
                <c:pt idx="6250">
                  <c:v>2.2095448443066767E-2</c:v>
                </c:pt>
                <c:pt idx="6251">
                  <c:v>4.5819708712262999E-2</c:v>
                </c:pt>
                <c:pt idx="6252">
                  <c:v>2.3975095966869264E-2</c:v>
                </c:pt>
                <c:pt idx="6253">
                  <c:v>1.328500430118865E-2</c:v>
                </c:pt>
                <c:pt idx="6254">
                  <c:v>9.5821427215916979E-3</c:v>
                </c:pt>
                <c:pt idx="6255">
                  <c:v>0.18185882457256852</c:v>
                </c:pt>
                <c:pt idx="6256">
                  <c:v>2.3928338111653433E-2</c:v>
                </c:pt>
                <c:pt idx="6257">
                  <c:v>1.7551401866414979E-2</c:v>
                </c:pt>
                <c:pt idx="6258">
                  <c:v>3.26964742674066E-2</c:v>
                </c:pt>
                <c:pt idx="6259">
                  <c:v>8.7485886795315826E-2</c:v>
                </c:pt>
                <c:pt idx="6260">
                  <c:v>1.7551401866414979E-2</c:v>
                </c:pt>
                <c:pt idx="6261">
                  <c:v>1.1829805829125607E-2</c:v>
                </c:pt>
                <c:pt idx="6262">
                  <c:v>3.738802829945842E-2</c:v>
                </c:pt>
                <c:pt idx="6263">
                  <c:v>3.8862760555838295E-2</c:v>
                </c:pt>
                <c:pt idx="6264">
                  <c:v>2.0163611941773501E-2</c:v>
                </c:pt>
                <c:pt idx="6265">
                  <c:v>3.4468024202064476E-2</c:v>
                </c:pt>
                <c:pt idx="6266">
                  <c:v>2.1559821123581371E-2</c:v>
                </c:pt>
                <c:pt idx="6267">
                  <c:v>1.9779348630900272E-2</c:v>
                </c:pt>
                <c:pt idx="6268">
                  <c:v>1.1535909090558214E-2</c:v>
                </c:pt>
                <c:pt idx="6269">
                  <c:v>3.5770192817086537E-2</c:v>
                </c:pt>
                <c:pt idx="6270">
                  <c:v>0.35406629384430144</c:v>
                </c:pt>
                <c:pt idx="6271">
                  <c:v>7.197779635587967E-2</c:v>
                </c:pt>
                <c:pt idx="6272">
                  <c:v>5.1002916229246492E-2</c:v>
                </c:pt>
                <c:pt idx="6273">
                  <c:v>4.8157562451124827</c:v>
                </c:pt>
                <c:pt idx="6274">
                  <c:v>4.3647259802284635E-2</c:v>
                </c:pt>
                <c:pt idx="6275">
                  <c:v>4.0609185845014113E-2</c:v>
                </c:pt>
                <c:pt idx="6276">
                  <c:v>3.4974693142697313E-2</c:v>
                </c:pt>
                <c:pt idx="6277">
                  <c:v>1.5083207810708496E-2</c:v>
                </c:pt>
                <c:pt idx="6278">
                  <c:v>9.7902824958344872E-3</c:v>
                </c:pt>
                <c:pt idx="6279">
                  <c:v>2.8217738077103042E-2</c:v>
                </c:pt>
                <c:pt idx="6280">
                  <c:v>1.0000658614543393E-2</c:v>
                </c:pt>
                <c:pt idx="6281">
                  <c:v>2.4587101295826318E-2</c:v>
                </c:pt>
                <c:pt idx="6282">
                  <c:v>3.8743732262619235E-2</c:v>
                </c:pt>
                <c:pt idx="6283">
                  <c:v>6.7196583166607995E-2</c:v>
                </c:pt>
                <c:pt idx="6284">
                  <c:v>2.4256601531506758E-2</c:v>
                </c:pt>
                <c:pt idx="6285">
                  <c:v>3.2696474267406558E-2</c:v>
                </c:pt>
                <c:pt idx="6286">
                  <c:v>0.10092323635830097</c:v>
                </c:pt>
                <c:pt idx="6287">
                  <c:v>1.6140040309856742E-2</c:v>
                </c:pt>
                <c:pt idx="6288">
                  <c:v>0.11206039153863903</c:v>
                </c:pt>
                <c:pt idx="6289">
                  <c:v>1.0152296461253551E-2</c:v>
                </c:pt>
                <c:pt idx="6290">
                  <c:v>1.3354741736786283E-2</c:v>
                </c:pt>
                <c:pt idx="6291">
                  <c:v>7.0285682289452783E-2</c:v>
                </c:pt>
                <c:pt idx="6292">
                  <c:v>1.0458995130897517E-2</c:v>
                </c:pt>
                <c:pt idx="6293">
                  <c:v>4.8111163095618616E-2</c:v>
                </c:pt>
                <c:pt idx="6294">
                  <c:v>2.0378688947829602E-2</c:v>
                </c:pt>
                <c:pt idx="6295">
                  <c:v>1.5419001778253999E-2</c:v>
                </c:pt>
                <c:pt idx="6296">
                  <c:v>1.1600899999125646E-2</c:v>
                </c:pt>
                <c:pt idx="6297">
                  <c:v>2.4919837404611973E-2</c:v>
                </c:pt>
                <c:pt idx="6298">
                  <c:v>9.027805414067501E-2</c:v>
                </c:pt>
                <c:pt idx="6299">
                  <c:v>1.779237939256384E-2</c:v>
                </c:pt>
                <c:pt idx="6300">
                  <c:v>5.7981474775563376E-2</c:v>
                </c:pt>
                <c:pt idx="6301">
                  <c:v>2.2365726645690562E-2</c:v>
                </c:pt>
                <c:pt idx="6302">
                  <c:v>2.857411554167379E-2</c:v>
                </c:pt>
                <c:pt idx="6303">
                  <c:v>2.2865503994192939E-2</c:v>
                </c:pt>
                <c:pt idx="6304">
                  <c:v>2.0378688947829602E-2</c:v>
                </c:pt>
                <c:pt idx="6305">
                  <c:v>4.5175276388546612E-2</c:v>
                </c:pt>
                <c:pt idx="6306">
                  <c:v>9.880169851468985E-3</c:v>
                </c:pt>
                <c:pt idx="6307">
                  <c:v>5.1962627483007423E-2</c:v>
                </c:pt>
                <c:pt idx="6308">
                  <c:v>2.6567795077752608E-2</c:v>
                </c:pt>
                <c:pt idx="6309">
                  <c:v>1.4459016686395086E-2</c:v>
                </c:pt>
                <c:pt idx="6310">
                  <c:v>1.4641233120703675E-2</c:v>
                </c:pt>
                <c:pt idx="6311">
                  <c:v>5.5748165348327591E-2</c:v>
                </c:pt>
                <c:pt idx="6312">
                  <c:v>1.4422710318582345E-2</c:v>
                </c:pt>
                <c:pt idx="6313">
                  <c:v>5.4189844012564825E-2</c:v>
                </c:pt>
                <c:pt idx="6314">
                  <c:v>2.1162413584009165E-2</c:v>
                </c:pt>
                <c:pt idx="6315">
                  <c:v>3.5428169032813928E-2</c:v>
                </c:pt>
                <c:pt idx="6316">
                  <c:v>0.16341233724349549</c:v>
                </c:pt>
                <c:pt idx="6317">
                  <c:v>7.676594677696465E-3</c:v>
                </c:pt>
                <c:pt idx="6318">
                  <c:v>5.2238473726954941E-2</c:v>
                </c:pt>
                <c:pt idx="6319">
                  <c:v>2.45397501247317E-2</c:v>
                </c:pt>
                <c:pt idx="6320">
                  <c:v>4.8243792014366474E-2</c:v>
                </c:pt>
                <c:pt idx="6321">
                  <c:v>5.5748165348327591E-2</c:v>
                </c:pt>
                <c:pt idx="6322">
                  <c:v>1.9063604302523483E-2</c:v>
                </c:pt>
                <c:pt idx="6323">
                  <c:v>1.2939055504179509E-2</c:v>
                </c:pt>
                <c:pt idx="6324">
                  <c:v>2.8268512224421342E-2</c:v>
                </c:pt>
                <c:pt idx="6325">
                  <c:v>9.760411323322284E-3</c:v>
                </c:pt>
                <c:pt idx="6326">
                  <c:v>3.172051528650368E-2</c:v>
                </c:pt>
                <c:pt idx="6327">
                  <c:v>2.8778763880168378E-2</c:v>
                </c:pt>
                <c:pt idx="6328">
                  <c:v>4.3836824225553288E-2</c:v>
                </c:pt>
                <c:pt idx="6329">
                  <c:v>1.0927600575922821E-2</c:v>
                </c:pt>
                <c:pt idx="6330">
                  <c:v>1.1829805829125552E-2</c:v>
                </c:pt>
                <c:pt idx="6331">
                  <c:v>8.7719470692821429E-3</c:v>
                </c:pt>
                <c:pt idx="6332">
                  <c:v>2.5592018655581646E-2</c:v>
                </c:pt>
                <c:pt idx="6333">
                  <c:v>8.491356580288402E-2</c:v>
                </c:pt>
                <c:pt idx="6334">
                  <c:v>5.2653612283365958E-2</c:v>
                </c:pt>
                <c:pt idx="6335">
                  <c:v>1.6838327459492659E-2</c:v>
                </c:pt>
                <c:pt idx="6336">
                  <c:v>7.4925389641636614E-2</c:v>
                </c:pt>
                <c:pt idx="6337">
                  <c:v>1.3389678914109561E-2</c:v>
                </c:pt>
                <c:pt idx="6338">
                  <c:v>3.0971659368122895E-2</c:v>
                </c:pt>
                <c:pt idx="6339">
                  <c:v>1.8116238583009276E-2</c:v>
                </c:pt>
                <c:pt idx="6340">
                  <c:v>0.46911104143333959</c:v>
                </c:pt>
                <c:pt idx="6341">
                  <c:v>5.9151311129777007E-2</c:v>
                </c:pt>
                <c:pt idx="6342">
                  <c:v>1.1796968077219449E-2</c:v>
                </c:pt>
                <c:pt idx="6343">
                  <c:v>4.6468705004277383E-2</c:v>
                </c:pt>
                <c:pt idx="6344">
                  <c:v>2.4492444593320072E-2</c:v>
                </c:pt>
                <c:pt idx="6345">
                  <c:v>2.0335582267252347E-2</c:v>
                </c:pt>
                <c:pt idx="6346">
                  <c:v>1.5419001778253999E-2</c:v>
                </c:pt>
                <c:pt idx="6347">
                  <c:v>8.4356738850653312E-3</c:v>
                </c:pt>
                <c:pt idx="6348">
                  <c:v>1.5948695938951638E-2</c:v>
                </c:pt>
                <c:pt idx="6349">
                  <c:v>1.2496145200673532E-2</c:v>
                </c:pt>
                <c:pt idx="6350">
                  <c:v>1.3494764284177287E-2</c:v>
                </c:pt>
                <c:pt idx="6351">
                  <c:v>1.3424661731115832E-2</c:v>
                </c:pt>
                <c:pt idx="6352">
                  <c:v>1.0551894705608906E-2</c:v>
                </c:pt>
                <c:pt idx="6353">
                  <c:v>1.3529884020232556E-2</c:v>
                </c:pt>
                <c:pt idx="6354">
                  <c:v>3.6228780351696993E-2</c:v>
                </c:pt>
                <c:pt idx="6355">
                  <c:v>0.11399024271372224</c:v>
                </c:pt>
                <c:pt idx="6356">
                  <c:v>1.0738926126472167E-2</c:v>
                </c:pt>
                <c:pt idx="6357">
                  <c:v>2.0855874653255585E-2</c:v>
                </c:pt>
                <c:pt idx="6358">
                  <c:v>2.355591829851424E-2</c:v>
                </c:pt>
                <c:pt idx="6359">
                  <c:v>0.38173259045176555</c:v>
                </c:pt>
                <c:pt idx="6360">
                  <c:v>0.21591622854683676</c:v>
                </c:pt>
                <c:pt idx="6361">
                  <c:v>1.8320133866734711E-2</c:v>
                </c:pt>
                <c:pt idx="6362">
                  <c:v>1.6487335477513895E-2</c:v>
                </c:pt>
                <c:pt idx="6363">
                  <c:v>3.0812354054671719E-2</c:v>
                </c:pt>
                <c:pt idx="6364">
                  <c:v>2.3278520305345267E-2</c:v>
                </c:pt>
                <c:pt idx="6365">
                  <c:v>2.314043744448099E-2</c:v>
                </c:pt>
                <c:pt idx="6366">
                  <c:v>5.1413125699895319E-2</c:v>
                </c:pt>
                <c:pt idx="6367">
                  <c:v>3.0759343562887207E-2</c:v>
                </c:pt>
                <c:pt idx="6368">
                  <c:v>1.873134741040916E-2</c:v>
                </c:pt>
                <c:pt idx="6369">
                  <c:v>1.3812484937261647E-2</c:v>
                </c:pt>
                <c:pt idx="6370">
                  <c:v>9.582142721591724E-3</c:v>
                </c:pt>
                <c:pt idx="6371">
                  <c:v>3.651688085052561E-2</c:v>
                </c:pt>
                <c:pt idx="6372">
                  <c:v>1.105429633588288E-2</c:v>
                </c:pt>
                <c:pt idx="6373">
                  <c:v>4.9984580802694314E-2</c:v>
                </c:pt>
                <c:pt idx="6374">
                  <c:v>7.8354413123337213E-2</c:v>
                </c:pt>
                <c:pt idx="6375">
                  <c:v>2.3417013923356402E-2</c:v>
                </c:pt>
                <c:pt idx="6376">
                  <c:v>2.8015097884659768E-2</c:v>
                </c:pt>
                <c:pt idx="6377">
                  <c:v>7.434761407491669E-2</c:v>
                </c:pt>
                <c:pt idx="6378">
                  <c:v>1.5194728376076841E-2</c:v>
                </c:pt>
                <c:pt idx="6379">
                  <c:v>1.2227418747271176E-2</c:v>
                </c:pt>
                <c:pt idx="6380">
                  <c:v>3.9761291814560937E-2</c:v>
                </c:pt>
                <c:pt idx="6381">
                  <c:v>4.2518499162755519E-2</c:v>
                </c:pt>
                <c:pt idx="6382">
                  <c:v>2.6913629775554355E-2</c:v>
                </c:pt>
                <c:pt idx="6383">
                  <c:v>1.0707640123787464E-2</c:v>
                </c:pt>
                <c:pt idx="6384">
                  <c:v>5.0390682701874655E-2</c:v>
                </c:pt>
                <c:pt idx="6385">
                  <c:v>5.5463191167783366E-2</c:v>
                </c:pt>
                <c:pt idx="6386">
                  <c:v>0.11115200210839235</c:v>
                </c:pt>
                <c:pt idx="6387">
                  <c:v>9.3762392918150892E-3</c:v>
                </c:pt>
                <c:pt idx="6388">
                  <c:v>1.2027790773904702E-2</c:v>
                </c:pt>
                <c:pt idx="6389">
                  <c:v>0.33719364534320567</c:v>
                </c:pt>
                <c:pt idx="6390">
                  <c:v>1.1374230513591902E-2</c:v>
                </c:pt>
                <c:pt idx="6391">
                  <c:v>1.3529884020232558E-2</c:v>
                </c:pt>
                <c:pt idx="6392">
                  <c:v>2.9604659583424068E-2</c:v>
                </c:pt>
                <c:pt idx="6393">
                  <c:v>2.5447226761319049E-2</c:v>
                </c:pt>
                <c:pt idx="6394">
                  <c:v>2.3741763087620018E-2</c:v>
                </c:pt>
                <c:pt idx="6395">
                  <c:v>1.3777000083742576E-2</c:v>
                </c:pt>
                <c:pt idx="6396">
                  <c:v>5.5320977915609366E-2</c:v>
                </c:pt>
                <c:pt idx="6397">
                  <c:v>2.52548098578638E-2</c:v>
                </c:pt>
                <c:pt idx="6398">
                  <c:v>0.18875148923551202</c:v>
                </c:pt>
                <c:pt idx="6399">
                  <c:v>1.8525170142534617E-2</c:v>
                </c:pt>
                <c:pt idx="6400">
                  <c:v>1.6255394608595677E-2</c:v>
                </c:pt>
                <c:pt idx="6401">
                  <c:v>9.1725722065046384E-3</c:v>
                </c:pt>
                <c:pt idx="6402">
                  <c:v>1.3285004301188641E-2</c:v>
                </c:pt>
                <c:pt idx="6403">
                  <c:v>0.19363933954407286</c:v>
                </c:pt>
                <c:pt idx="6404">
                  <c:v>2.4872166755736447E-2</c:v>
                </c:pt>
                <c:pt idx="6405">
                  <c:v>1.7074375899879386E-2</c:v>
                </c:pt>
                <c:pt idx="6406">
                  <c:v>1.9567466402652899E-2</c:v>
                </c:pt>
                <c:pt idx="6407">
                  <c:v>1.5344061418796403E-2</c:v>
                </c:pt>
                <c:pt idx="6408">
                  <c:v>1.1503482095798986E-2</c:v>
                </c:pt>
                <c:pt idx="6409">
                  <c:v>3.012677755674649E-2</c:v>
                </c:pt>
                <c:pt idx="6410">
                  <c:v>0.28018237894848991</c:v>
                </c:pt>
                <c:pt idx="6411">
                  <c:v>0.2664419362508163</c:v>
                </c:pt>
                <c:pt idx="6412">
                  <c:v>1.3319850199145921E-2</c:v>
                </c:pt>
                <c:pt idx="6413">
                  <c:v>7.0927923908386134E-2</c:v>
                </c:pt>
                <c:pt idx="6414">
                  <c:v>1.453176634106956E-2</c:v>
                </c:pt>
                <c:pt idx="6415">
                  <c:v>3.4749050550030774E-2</c:v>
                </c:pt>
                <c:pt idx="6416">
                  <c:v>3.6056467728595679E-2</c:v>
                </c:pt>
                <c:pt idx="6417">
                  <c:v>1.7232654320463541E-2</c:v>
                </c:pt>
                <c:pt idx="6418">
                  <c:v>2.388162589612065E-2</c:v>
                </c:pt>
                <c:pt idx="6419">
                  <c:v>1.5607151371350322E-2</c:v>
                </c:pt>
                <c:pt idx="6420">
                  <c:v>9.8253680021274603E-2</c:v>
                </c:pt>
                <c:pt idx="6421">
                  <c:v>1.1149797372524251E-2</c:v>
                </c:pt>
                <c:pt idx="6422">
                  <c:v>0.52686507084875966</c:v>
                </c:pt>
                <c:pt idx="6423">
                  <c:v>1.8075596445313209E-2</c:v>
                </c:pt>
                <c:pt idx="6424">
                  <c:v>9.1436594673350545E-3</c:v>
                </c:pt>
                <c:pt idx="6425">
                  <c:v>1.3042360926610975E-2</c:v>
                </c:pt>
                <c:pt idx="6426">
                  <c:v>1.1666073466424997E-2</c:v>
                </c:pt>
                <c:pt idx="6427">
                  <c:v>1.0614055953831393E-2</c:v>
                </c:pt>
                <c:pt idx="6428">
                  <c:v>0.22099975899618601</c:v>
                </c:pt>
                <c:pt idx="6429">
                  <c:v>3.9460640402912188E-2</c:v>
                </c:pt>
                <c:pt idx="6430">
                  <c:v>9.4967052350480585E-2</c:v>
                </c:pt>
                <c:pt idx="6431">
                  <c:v>4.0609185845014155E-2</c:v>
                </c:pt>
                <c:pt idx="6432">
                  <c:v>8.5884755436915705E-2</c:v>
                </c:pt>
                <c:pt idx="6433">
                  <c:v>1.889711073900251E-2</c:v>
                </c:pt>
                <c:pt idx="6434">
                  <c:v>1.6565014217950515E-2</c:v>
                </c:pt>
                <c:pt idx="6435">
                  <c:v>1.4935152679112567E-2</c:v>
                </c:pt>
                <c:pt idx="6436">
                  <c:v>1.5120335692815024E-2</c:v>
                </c:pt>
                <c:pt idx="6437">
                  <c:v>3.5031217890071444E-2</c:v>
                </c:pt>
                <c:pt idx="6438">
                  <c:v>1.7832702052479034E-2</c:v>
                </c:pt>
                <c:pt idx="6439">
                  <c:v>7.2790639109802227E-2</c:v>
                </c:pt>
                <c:pt idx="6440">
                  <c:v>4.9714758996900213E-2</c:v>
                </c:pt>
                <c:pt idx="6441">
                  <c:v>1.7232654320463503E-2</c:v>
                </c:pt>
                <c:pt idx="6442">
                  <c:v>5.4895433511478242E-2</c:v>
                </c:pt>
                <c:pt idx="6443">
                  <c:v>3.2751127787778479E-2</c:v>
                </c:pt>
                <c:pt idx="6444">
                  <c:v>2.0855874653255554E-2</c:v>
                </c:pt>
                <c:pt idx="6445">
                  <c:v>3.3245063256859109E-2</c:v>
                </c:pt>
                <c:pt idx="6446">
                  <c:v>2.7062529241285587E-2</c:v>
                </c:pt>
                <c:pt idx="6447">
                  <c:v>1.9147124922381898E-2</c:v>
                </c:pt>
                <c:pt idx="6448">
                  <c:v>1.4241863074763255E-2</c:v>
                </c:pt>
                <c:pt idx="6449">
                  <c:v>1.617844610308676E-2</c:v>
                </c:pt>
                <c:pt idx="6450">
                  <c:v>2.3463269742059423E-2</c:v>
                </c:pt>
                <c:pt idx="6451">
                  <c:v>1.0520882541022155E-2</c:v>
                </c:pt>
                <c:pt idx="6452">
                  <c:v>0.11226275789298434</c:v>
                </c:pt>
                <c:pt idx="6453">
                  <c:v>7.9705370559467522E-3</c:v>
                </c:pt>
                <c:pt idx="6454">
                  <c:v>7.4018460681245221E-2</c:v>
                </c:pt>
                <c:pt idx="6455">
                  <c:v>5.9888392009948069E-2</c:v>
                </c:pt>
                <c:pt idx="6456">
                  <c:v>3.8033396236675919E-2</c:v>
                </c:pt>
                <c:pt idx="6457">
                  <c:v>2.8116326701515457E-2</c:v>
                </c:pt>
                <c:pt idx="6458">
                  <c:v>0.10984641051714635</c:v>
                </c:pt>
                <c:pt idx="6459">
                  <c:v>3.0812354054671764E-2</c:v>
                </c:pt>
                <c:pt idx="6460">
                  <c:v>5.120781558599756E-2</c:v>
                </c:pt>
                <c:pt idx="6461">
                  <c:v>3.8684286575534202E-2</c:v>
                </c:pt>
                <c:pt idx="6462">
                  <c:v>1.8938665670358189E-2</c:v>
                </c:pt>
                <c:pt idx="6463">
                  <c:v>3.4974693142697348E-2</c:v>
                </c:pt>
                <c:pt idx="6464">
                  <c:v>1.10542963358829E-2</c:v>
                </c:pt>
                <c:pt idx="6465">
                  <c:v>1.3635517066496076E-2</c:v>
                </c:pt>
                <c:pt idx="6466">
                  <c:v>2.3881625896120692E-2</c:v>
                </c:pt>
                <c:pt idx="6467">
                  <c:v>7.467749770351606E-2</c:v>
                </c:pt>
                <c:pt idx="6468">
                  <c:v>7.0045594737122574E-2</c:v>
                </c:pt>
                <c:pt idx="6469">
                  <c:v>3.8269444677062753E-2</c:v>
                </c:pt>
                <c:pt idx="6470">
                  <c:v>4.1158984286065639E-2</c:v>
                </c:pt>
                <c:pt idx="6471">
                  <c:v>3.9101364818472005E-2</c:v>
                </c:pt>
                <c:pt idx="6472">
                  <c:v>2.9656666002182877E-2</c:v>
                </c:pt>
                <c:pt idx="6473">
                  <c:v>9.7305857904930633E-3</c:v>
                </c:pt>
                <c:pt idx="6474">
                  <c:v>5.6895364419781748E-2</c:v>
                </c:pt>
                <c:pt idx="6475">
                  <c:v>1.5758492560121063E-2</c:v>
                </c:pt>
                <c:pt idx="6476">
                  <c:v>2.5158875244234064E-2</c:v>
                </c:pt>
                <c:pt idx="6477">
                  <c:v>1.9609751568936459E-2</c:v>
                </c:pt>
                <c:pt idx="6478">
                  <c:v>2.4021899461768192E-2</c:v>
                </c:pt>
                <c:pt idx="6479">
                  <c:v>2.4256601531506806E-2</c:v>
                </c:pt>
                <c:pt idx="6480">
                  <c:v>2.4303678864503492E-2</c:v>
                </c:pt>
                <c:pt idx="6481">
                  <c:v>3.8981971407789195E-2</c:v>
                </c:pt>
                <c:pt idx="6482">
                  <c:v>3.1452039851357694E-2</c:v>
                </c:pt>
                <c:pt idx="6483">
                  <c:v>2.8268512224421408E-2</c:v>
                </c:pt>
                <c:pt idx="6484">
                  <c:v>3.6574637869340156E-2</c:v>
                </c:pt>
                <c:pt idx="6485">
                  <c:v>7.9032436253728786E-2</c:v>
                </c:pt>
                <c:pt idx="6486">
                  <c:v>5.8199929118160548E-2</c:v>
                </c:pt>
                <c:pt idx="6487">
                  <c:v>1.1600899999125672E-2</c:v>
                </c:pt>
                <c:pt idx="6488">
                  <c:v>1.1895618251986668E-2</c:v>
                </c:pt>
                <c:pt idx="6489">
                  <c:v>1.8648739584210438E-2</c:v>
                </c:pt>
                <c:pt idx="6490">
                  <c:v>2.5447226761319004E-2</c:v>
                </c:pt>
                <c:pt idx="6491">
                  <c:v>4.1097713011661562E-2</c:v>
                </c:pt>
                <c:pt idx="6492">
                  <c:v>4.5239514242344799E-2</c:v>
                </c:pt>
                <c:pt idx="6493">
                  <c:v>6.9407369410291811E-2</c:v>
                </c:pt>
                <c:pt idx="6494">
                  <c:v>4.7122265264590193E-2</c:v>
                </c:pt>
                <c:pt idx="6495">
                  <c:v>3.7563490060685725E-2</c:v>
                </c:pt>
                <c:pt idx="6496">
                  <c:v>8.4649654336036703E-2</c:v>
                </c:pt>
                <c:pt idx="6497">
                  <c:v>1.3250204042914335E-2</c:v>
                </c:pt>
                <c:pt idx="6498">
                  <c:v>1.8197659777450515E-2</c:v>
                </c:pt>
                <c:pt idx="6499">
                  <c:v>1.3215449424322951E-2</c:v>
                </c:pt>
                <c:pt idx="6500">
                  <c:v>2.2456184497362253E-2</c:v>
                </c:pt>
                <c:pt idx="6501">
                  <c:v>2.3648749413701275E-2</c:v>
                </c:pt>
                <c:pt idx="6502">
                  <c:v>1.5834436992604391E-2</c:v>
                </c:pt>
                <c:pt idx="6503">
                  <c:v>4.6599051938876167E-2</c:v>
                </c:pt>
                <c:pt idx="6504">
                  <c:v>8.9462906582761972E-2</c:v>
                </c:pt>
                <c:pt idx="6505">
                  <c:v>2.6864087899676557E-2</c:v>
                </c:pt>
                <c:pt idx="6506">
                  <c:v>1.4568209627931282E-2</c:v>
                </c:pt>
                <c:pt idx="6507">
                  <c:v>1.5796441956521228E-2</c:v>
                </c:pt>
                <c:pt idx="6508">
                  <c:v>1.7272338024817025E-2</c:v>
                </c:pt>
                <c:pt idx="6509">
                  <c:v>0.16660319003955082</c:v>
                </c:pt>
                <c:pt idx="6510">
                  <c:v>2.929357950421364E-2</c:v>
                </c:pt>
                <c:pt idx="6511">
                  <c:v>3.5031217890071374E-2</c:v>
                </c:pt>
                <c:pt idx="6512">
                  <c:v>5.4612650035717129E-2</c:v>
                </c:pt>
                <c:pt idx="6513">
                  <c:v>1.6720919375019579E-2</c:v>
                </c:pt>
                <c:pt idx="6514">
                  <c:v>2.8015097884659754E-2</c:v>
                </c:pt>
                <c:pt idx="6515">
                  <c:v>3.5257773276397654E-2</c:v>
                </c:pt>
                <c:pt idx="6516">
                  <c:v>0.1391088637575654</c:v>
                </c:pt>
                <c:pt idx="6517">
                  <c:v>9.1553409441944913E-2</c:v>
                </c:pt>
                <c:pt idx="6518">
                  <c:v>1.3424661731115832E-2</c:v>
                </c:pt>
                <c:pt idx="6519">
                  <c:v>5.0119765543688986E-2</c:v>
                </c:pt>
                <c:pt idx="6520">
                  <c:v>2.4492444593320072E-2</c:v>
                </c:pt>
                <c:pt idx="6521">
                  <c:v>1.1666073466424991E-2</c:v>
                </c:pt>
                <c:pt idx="6522">
                  <c:v>1.4898252995420991E-2</c:v>
                </c:pt>
                <c:pt idx="6523">
                  <c:v>3.4861780566998013E-2</c:v>
                </c:pt>
                <c:pt idx="6524">
                  <c:v>2.8319332011422636E-2</c:v>
                </c:pt>
                <c:pt idx="6525">
                  <c:v>1.2665582523746928E-2</c:v>
                </c:pt>
                <c:pt idx="6526">
                  <c:v>0.269726966532706</c:v>
                </c:pt>
                <c:pt idx="6527">
                  <c:v>1.5758492560121028E-2</c:v>
                </c:pt>
                <c:pt idx="6528">
                  <c:v>6.7431741633176501E-2</c:v>
                </c:pt>
                <c:pt idx="6529">
                  <c:v>2.5592018655581646E-2</c:v>
                </c:pt>
                <c:pt idx="6530">
                  <c:v>1.7711870991782255E-2</c:v>
                </c:pt>
                <c:pt idx="6531">
                  <c:v>2.0681713622993501E-2</c:v>
                </c:pt>
                <c:pt idx="6532">
                  <c:v>4.0305339655556542E-2</c:v>
                </c:pt>
                <c:pt idx="6533">
                  <c:v>1.2027790773904654E-2</c:v>
                </c:pt>
                <c:pt idx="6534">
                  <c:v>2.5254809857863797E-2</c:v>
                </c:pt>
                <c:pt idx="6535">
                  <c:v>9.0732511283975734E-2</c:v>
                </c:pt>
                <c:pt idx="6536">
                  <c:v>1.2027790773904654E-2</c:v>
                </c:pt>
                <c:pt idx="6537">
                  <c:v>1.9188953691835545E-2</c:v>
                </c:pt>
                <c:pt idx="6538">
                  <c:v>4.9849578620431087E-2</c:v>
                </c:pt>
                <c:pt idx="6539">
                  <c:v>9.2305346038926862E-3</c:v>
                </c:pt>
                <c:pt idx="6540">
                  <c:v>1.2462394655107772E-2</c:v>
                </c:pt>
                <c:pt idx="6541">
                  <c:v>8.6950533313928449E-2</c:v>
                </c:pt>
                <c:pt idx="6542">
                  <c:v>9.6413830301032843E-3</c:v>
                </c:pt>
                <c:pt idx="6543">
                  <c:v>2.520681973120744E-2</c:v>
                </c:pt>
                <c:pt idx="6544">
                  <c:v>3.3521069239697061E-2</c:v>
                </c:pt>
                <c:pt idx="6545">
                  <c:v>8.1601037611997093E-2</c:v>
                </c:pt>
                <c:pt idx="6546">
                  <c:v>4.7122265264590096E-2</c:v>
                </c:pt>
                <c:pt idx="6547">
                  <c:v>2.1737633328482109E-2</c:v>
                </c:pt>
                <c:pt idx="6548">
                  <c:v>1.3285004301188631E-2</c:v>
                </c:pt>
                <c:pt idx="6549">
                  <c:v>1.1698728659599127E-2</c:v>
                </c:pt>
                <c:pt idx="6550">
                  <c:v>5.6463795577496853E-2</c:v>
                </c:pt>
                <c:pt idx="6551">
                  <c:v>1.9864420999980141E-2</c:v>
                </c:pt>
                <c:pt idx="6552">
                  <c:v>3.2587304145711787E-2</c:v>
                </c:pt>
                <c:pt idx="6553">
                  <c:v>0.11206039153863903</c:v>
                </c:pt>
                <c:pt idx="6554">
                  <c:v>5.0662330094987731E-2</c:v>
                </c:pt>
                <c:pt idx="6555">
                  <c:v>1.300788014611746E-2</c:v>
                </c:pt>
                <c:pt idx="6556">
                  <c:v>1.5720588803403903E-2</c:v>
                </c:pt>
                <c:pt idx="6557">
                  <c:v>2.3370803744336258E-2</c:v>
                </c:pt>
                <c:pt idx="6558">
                  <c:v>1.6565014217950539E-2</c:v>
                </c:pt>
                <c:pt idx="6559">
                  <c:v>1.2631603779766246E-2</c:v>
                </c:pt>
                <c:pt idx="6560">
                  <c:v>1.9694458820552416E-2</c:v>
                </c:pt>
                <c:pt idx="6561">
                  <c:v>5.3558715656438369E-2</c:v>
                </c:pt>
                <c:pt idx="6562">
                  <c:v>3.6343883632179691E-2</c:v>
                </c:pt>
                <c:pt idx="6563">
                  <c:v>1.4459016686395116E-2</c:v>
                </c:pt>
                <c:pt idx="6564">
                  <c:v>2.3324639204999383E-2</c:v>
                </c:pt>
                <c:pt idx="6565">
                  <c:v>2.6175293804101208E-2</c:v>
                </c:pt>
                <c:pt idx="6566">
                  <c:v>2.0725185421034489E-2</c:v>
                </c:pt>
                <c:pt idx="6567">
                  <c:v>9.0571950879242656E-3</c:v>
                </c:pt>
                <c:pt idx="6568">
                  <c:v>3.1612988193396432E-2</c:v>
                </c:pt>
                <c:pt idx="6569">
                  <c:v>1.0397290279504902E-2</c:v>
                </c:pt>
                <c:pt idx="6570">
                  <c:v>1.0801635050890454E-2</c:v>
                </c:pt>
                <c:pt idx="6571">
                  <c:v>4.4599189490097071E-2</c:v>
                </c:pt>
                <c:pt idx="6572">
                  <c:v>3.1398481683377562E-2</c:v>
                </c:pt>
                <c:pt idx="6573">
                  <c:v>1.6178446103086757E-2</c:v>
                </c:pt>
                <c:pt idx="6574">
                  <c:v>2.0508282827659097E-2</c:v>
                </c:pt>
                <c:pt idx="6575">
                  <c:v>8.7436732856743648E-3</c:v>
                </c:pt>
                <c:pt idx="6576">
                  <c:v>2.8881361887513602E-2</c:v>
                </c:pt>
                <c:pt idx="6577">
                  <c:v>2.8268512224421401E-2</c:v>
                </c:pt>
                <c:pt idx="6578">
                  <c:v>3.0179240372335211E-2</c:v>
                </c:pt>
                <c:pt idx="6579">
                  <c:v>2.4350801837183161E-2</c:v>
                </c:pt>
                <c:pt idx="6580">
                  <c:v>1.1535909090558266E-2</c:v>
                </c:pt>
                <c:pt idx="6581">
                  <c:v>8.914000582565933E-3</c:v>
                </c:pt>
                <c:pt idx="6582">
                  <c:v>9.4967052350480252E-2</c:v>
                </c:pt>
                <c:pt idx="6583">
                  <c:v>1.2529941385922267E-2</c:v>
                </c:pt>
                <c:pt idx="6584">
                  <c:v>0.13188079306438275</c:v>
                </c:pt>
                <c:pt idx="6585">
                  <c:v>1.5910563983819657E-2</c:v>
                </c:pt>
                <c:pt idx="6586">
                  <c:v>0.14710858739078028</c:v>
                </c:pt>
                <c:pt idx="6587">
                  <c:v>1.7312067368853556E-2</c:v>
                </c:pt>
                <c:pt idx="6588">
                  <c:v>3.6806122341428764E-2</c:v>
                </c:pt>
                <c:pt idx="6589">
                  <c:v>1.7792379392563812E-2</c:v>
                </c:pt>
                <c:pt idx="6590">
                  <c:v>2.746160262928668E-2</c:v>
                </c:pt>
                <c:pt idx="6591">
                  <c:v>1.1245709166312526E-2</c:v>
                </c:pt>
                <c:pt idx="6592">
                  <c:v>2.4162583784562392E-2</c:v>
                </c:pt>
                <c:pt idx="6593">
                  <c:v>1.3076887346787372E-2</c:v>
                </c:pt>
                <c:pt idx="6594">
                  <c:v>0.12752859289514851</c:v>
                </c:pt>
                <c:pt idx="6595">
                  <c:v>3.5087788277128641E-2</c:v>
                </c:pt>
                <c:pt idx="6596">
                  <c:v>2.7411558716896E-2</c:v>
                </c:pt>
                <c:pt idx="6597">
                  <c:v>5.6033869763799704E-2</c:v>
                </c:pt>
                <c:pt idx="6598">
                  <c:v>0.27382203272801525</c:v>
                </c:pt>
                <c:pt idx="6599">
                  <c:v>1.5796441956521252E-2</c:v>
                </c:pt>
                <c:pt idx="6600">
                  <c:v>5.5890926276697846E-2</c:v>
                </c:pt>
                <c:pt idx="6601">
                  <c:v>0.29018522826781656</c:v>
                </c:pt>
                <c:pt idx="6602">
                  <c:v>3.6113859629946558E-2</c:v>
                </c:pt>
                <c:pt idx="6603">
                  <c:v>2.4919837404611931E-2</c:v>
                </c:pt>
                <c:pt idx="6604">
                  <c:v>1.5009088965544617E-2</c:v>
                </c:pt>
                <c:pt idx="6605">
                  <c:v>2.9865148074048099E-2</c:v>
                </c:pt>
                <c:pt idx="6606">
                  <c:v>0.13298025302743643</c:v>
                </c:pt>
                <c:pt idx="6607">
                  <c:v>1.0335767986844146E-2</c:v>
                </c:pt>
                <c:pt idx="6608">
                  <c:v>4.012357961807806E-2</c:v>
                </c:pt>
                <c:pt idx="6609">
                  <c:v>9.6710716438835834E-3</c:v>
                </c:pt>
                <c:pt idx="6610">
                  <c:v>0.12176895618209307</c:v>
                </c:pt>
                <c:pt idx="6611">
                  <c:v>3.6113859629946558E-2</c:v>
                </c:pt>
                <c:pt idx="6612">
                  <c:v>1.0896040735140257E-2</c:v>
                </c:pt>
                <c:pt idx="6613">
                  <c:v>2.4634498106603942E-2</c:v>
                </c:pt>
                <c:pt idx="6614">
                  <c:v>3.874373226261945E-2</c:v>
                </c:pt>
                <c:pt idx="6615">
                  <c:v>2.2365726645690611E-2</c:v>
                </c:pt>
                <c:pt idx="6616">
                  <c:v>8.1331968860972395E-3</c:v>
                </c:pt>
                <c:pt idx="6617">
                  <c:v>6.8297503599517653E-2</c:v>
                </c:pt>
                <c:pt idx="6618">
                  <c:v>3.5257773276397848E-2</c:v>
                </c:pt>
                <c:pt idx="6619">
                  <c:v>1.3919213335916813E-2</c:v>
                </c:pt>
                <c:pt idx="6620">
                  <c:v>4.4407982038240972E-2</c:v>
                </c:pt>
                <c:pt idx="6621">
                  <c:v>3.4132298694043578E-2</c:v>
                </c:pt>
                <c:pt idx="6622">
                  <c:v>1.1374230513591918E-2</c:v>
                </c:pt>
                <c:pt idx="6623">
                  <c:v>7.7296279893224141E-3</c:v>
                </c:pt>
                <c:pt idx="6624">
                  <c:v>9.2886795600126901E-3</c:v>
                </c:pt>
                <c:pt idx="6625">
                  <c:v>1.0896040735140257E-2</c:v>
                </c:pt>
                <c:pt idx="6626">
                  <c:v>3.8151329177503378E-2</c:v>
                </c:pt>
                <c:pt idx="6627">
                  <c:v>0.70874614476678255</c:v>
                </c:pt>
                <c:pt idx="6628">
                  <c:v>1.5083207810708509E-2</c:v>
                </c:pt>
                <c:pt idx="6629">
                  <c:v>4.2021574294439618E-2</c:v>
                </c:pt>
                <c:pt idx="6630">
                  <c:v>5.1618846570940138E-2</c:v>
                </c:pt>
                <c:pt idx="6631">
                  <c:v>0.10834954301451973</c:v>
                </c:pt>
                <c:pt idx="6632">
                  <c:v>1.2060948003591641E-2</c:v>
                </c:pt>
                <c:pt idx="6633">
                  <c:v>2.364874941370132E-2</c:v>
                </c:pt>
                <c:pt idx="6634">
                  <c:v>2.786359695699853E-2</c:v>
                </c:pt>
                <c:pt idx="6635">
                  <c:v>5.1687511473987605E-2</c:v>
                </c:pt>
                <c:pt idx="6636">
                  <c:v>2.9552698804348226E-2</c:v>
                </c:pt>
                <c:pt idx="6637">
                  <c:v>4.9244327964555613E-2</c:v>
                </c:pt>
                <c:pt idx="6638">
                  <c:v>1.1666073466425012E-2</c:v>
                </c:pt>
                <c:pt idx="6639">
                  <c:v>3.188214822378712E-2</c:v>
                </c:pt>
                <c:pt idx="6640">
                  <c:v>2.8421108504474175E-2</c:v>
                </c:pt>
                <c:pt idx="6641">
                  <c:v>4.0609185845014287E-2</c:v>
                </c:pt>
                <c:pt idx="6642">
                  <c:v>2.6765141066970016E-2</c:v>
                </c:pt>
                <c:pt idx="6643">
                  <c:v>7.6501464814079352E-3</c:v>
                </c:pt>
                <c:pt idx="6644">
                  <c:v>1.5531754615062831E-2</c:v>
                </c:pt>
                <c:pt idx="6645">
                  <c:v>2.029252122635819E-2</c:v>
                </c:pt>
                <c:pt idx="6646">
                  <c:v>2.0077900617131855E-2</c:v>
                </c:pt>
                <c:pt idx="6647">
                  <c:v>2.7112253675895131E-2</c:v>
                </c:pt>
                <c:pt idx="6648">
                  <c:v>0.10149993939247107</c:v>
                </c:pt>
                <c:pt idx="6649">
                  <c:v>8.9140005825659174E-3</c:v>
                </c:pt>
                <c:pt idx="6650">
                  <c:v>1.1829805829125552E-2</c:v>
                </c:pt>
                <c:pt idx="6651">
                  <c:v>1.9525226876052425E-2</c:v>
                </c:pt>
                <c:pt idx="6652">
                  <c:v>1.0551894705608909E-2</c:v>
                </c:pt>
                <c:pt idx="6653">
                  <c:v>1.7591450688232296E-2</c:v>
                </c:pt>
                <c:pt idx="6654">
                  <c:v>3.0231748827606732E-2</c:v>
                </c:pt>
                <c:pt idx="6655">
                  <c:v>4.396342870614757E-2</c:v>
                </c:pt>
                <c:pt idx="6656">
                  <c:v>0.36384067091061589</c:v>
                </c:pt>
                <c:pt idx="6657">
                  <c:v>2.93970903052185E-2</c:v>
                </c:pt>
                <c:pt idx="6658">
                  <c:v>1.4972098002487036E-2</c:v>
                </c:pt>
                <c:pt idx="6659">
                  <c:v>3.2098297762393313E-2</c:v>
                </c:pt>
                <c:pt idx="6660">
                  <c:v>2.029252122635819E-2</c:v>
                </c:pt>
                <c:pt idx="6661">
                  <c:v>1.2194033319169297E-2</c:v>
                </c:pt>
                <c:pt idx="6662">
                  <c:v>1.606336564244578E-2</c:v>
                </c:pt>
                <c:pt idx="6663">
                  <c:v>9.7008058973468304E-3</c:v>
                </c:pt>
                <c:pt idx="6664">
                  <c:v>1.0366506313333053E-2</c:v>
                </c:pt>
                <c:pt idx="6665">
                  <c:v>4.8509597528057953E-2</c:v>
                </c:pt>
                <c:pt idx="6666">
                  <c:v>2.7762824536972583E-2</c:v>
                </c:pt>
                <c:pt idx="6667">
                  <c:v>2.6322139484098003E-2</c:v>
                </c:pt>
                <c:pt idx="6668">
                  <c:v>1.7272338024817025E-2</c:v>
                </c:pt>
                <c:pt idx="6669">
                  <c:v>1.9063604302523487E-2</c:v>
                </c:pt>
                <c:pt idx="6670">
                  <c:v>0.45861694938622977</c:v>
                </c:pt>
                <c:pt idx="6671">
                  <c:v>1.5758492560121087E-2</c:v>
                </c:pt>
                <c:pt idx="6672">
                  <c:v>8.8854986005432075E-3</c:v>
                </c:pt>
                <c:pt idx="6673">
                  <c:v>2.7662234675678698E-2</c:v>
                </c:pt>
                <c:pt idx="6674">
                  <c:v>3.0284302922561471E-2</c:v>
                </c:pt>
                <c:pt idx="6675">
                  <c:v>2.2865503994193022E-2</c:v>
                </c:pt>
                <c:pt idx="6676">
                  <c:v>1.1054296335882919E-2</c:v>
                </c:pt>
                <c:pt idx="6677">
                  <c:v>0.11810694211876525</c:v>
                </c:pt>
                <c:pt idx="6678">
                  <c:v>3.2315177535927282E-2</c:v>
                </c:pt>
                <c:pt idx="6679">
                  <c:v>2.7112253675895131E-2</c:v>
                </c:pt>
                <c:pt idx="6680">
                  <c:v>1.0489916016118334E-2</c:v>
                </c:pt>
                <c:pt idx="6681">
                  <c:v>2.314043744448098E-2</c:v>
                </c:pt>
                <c:pt idx="6682">
                  <c:v>1.0397290279504881E-2</c:v>
                </c:pt>
                <c:pt idx="6683">
                  <c:v>2.7411558716895951E-2</c:v>
                </c:pt>
                <c:pt idx="6684">
                  <c:v>9.0284649074866535E-3</c:v>
                </c:pt>
                <c:pt idx="6685">
                  <c:v>1.0000658614543431E-2</c:v>
                </c:pt>
                <c:pt idx="6686">
                  <c:v>1.6140040309856742E-2</c:v>
                </c:pt>
                <c:pt idx="6687">
                  <c:v>2.1871471698828929E-2</c:v>
                </c:pt>
                <c:pt idx="6688">
                  <c:v>1.6877554767016332E-2</c:v>
                </c:pt>
                <c:pt idx="6689">
                  <c:v>2.0035113414335573E-2</c:v>
                </c:pt>
                <c:pt idx="6690">
                  <c:v>2.2410932751684903E-2</c:v>
                </c:pt>
                <c:pt idx="6691">
                  <c:v>5.1481653683893881E-2</c:v>
                </c:pt>
                <c:pt idx="6692">
                  <c:v>3.6690288826018547E-2</c:v>
                </c:pt>
                <c:pt idx="6693">
                  <c:v>0.14629855147736087</c:v>
                </c:pt>
                <c:pt idx="6694">
                  <c:v>0.35280898903765245</c:v>
                </c:pt>
                <c:pt idx="6695">
                  <c:v>2.7411558716895951E-2</c:v>
                </c:pt>
                <c:pt idx="6696">
                  <c:v>1.0707640123787457E-2</c:v>
                </c:pt>
                <c:pt idx="6697">
                  <c:v>2.3094501103558887E-2</c:v>
                </c:pt>
                <c:pt idx="6698">
                  <c:v>4.0123579618077831E-2</c:v>
                </c:pt>
                <c:pt idx="6699">
                  <c:v>2.0768702858758589E-2</c:v>
                </c:pt>
                <c:pt idx="6700">
                  <c:v>9.0571950879242483E-3</c:v>
                </c:pt>
                <c:pt idx="6701">
                  <c:v>4.8642774123001671E-2</c:v>
                </c:pt>
                <c:pt idx="6702">
                  <c:v>0.25426424193815494</c:v>
                </c:pt>
                <c:pt idx="6703">
                  <c:v>1.3146077106189221E-2</c:v>
                </c:pt>
                <c:pt idx="6704">
                  <c:v>2.314043744448098E-2</c:v>
                </c:pt>
                <c:pt idx="6705">
                  <c:v>7.3104731408089206E-3</c:v>
                </c:pt>
                <c:pt idx="6706">
                  <c:v>1.6178446103086729E-2</c:v>
                </c:pt>
                <c:pt idx="6707">
                  <c:v>1.293905550417951E-2</c:v>
                </c:pt>
                <c:pt idx="6708">
                  <c:v>6.0555666994997197E-2</c:v>
                </c:pt>
                <c:pt idx="6709">
                  <c:v>4.5303797735826191E-2</c:v>
                </c:pt>
                <c:pt idx="6710">
                  <c:v>3.3631791110613214E-2</c:v>
                </c:pt>
                <c:pt idx="6711">
                  <c:v>7.4141665005457297E-3</c:v>
                </c:pt>
                <c:pt idx="6712">
                  <c:v>4.0002634458173598E-2</c:v>
                </c:pt>
                <c:pt idx="6713">
                  <c:v>1.1961613233579726E-2</c:v>
                </c:pt>
                <c:pt idx="6714">
                  <c:v>2.8167009569467813E-2</c:v>
                </c:pt>
                <c:pt idx="6715">
                  <c:v>4.8310174933264914E-2</c:v>
                </c:pt>
                <c:pt idx="6716">
                  <c:v>2.1074602833950414E-2</c:v>
                </c:pt>
                <c:pt idx="6717">
                  <c:v>1.9230828100972264E-2</c:v>
                </c:pt>
                <c:pt idx="6718">
                  <c:v>3.9580764048522753E-2</c:v>
                </c:pt>
                <c:pt idx="6719">
                  <c:v>2.1916175768310592E-2</c:v>
                </c:pt>
                <c:pt idx="6720">
                  <c:v>3.5598975546376699E-2</c:v>
                </c:pt>
                <c:pt idx="6721">
                  <c:v>2.4209569838193144E-2</c:v>
                </c:pt>
                <c:pt idx="6722">
                  <c:v>9.1919439699466754E-2</c:v>
                </c:pt>
                <c:pt idx="6723">
                  <c:v>2.2140380710963223E-2</c:v>
                </c:pt>
                <c:pt idx="6724">
                  <c:v>1.1245709166312508E-2</c:v>
                </c:pt>
                <c:pt idx="6725">
                  <c:v>5.9666788529225606E-2</c:v>
                </c:pt>
                <c:pt idx="6726">
                  <c:v>2.0681713622993422E-2</c:v>
                </c:pt>
                <c:pt idx="6727">
                  <c:v>2.4256601531506848E-2</c:v>
                </c:pt>
                <c:pt idx="6728">
                  <c:v>1.4277941244161086E-2</c:v>
                </c:pt>
                <c:pt idx="6729">
                  <c:v>5.2792356919633722E-2</c:v>
                </c:pt>
                <c:pt idx="6730">
                  <c:v>8.2700018358380176E-3</c:v>
                </c:pt>
                <c:pt idx="6731">
                  <c:v>1.0489916016118334E-2</c:v>
                </c:pt>
                <c:pt idx="6732">
                  <c:v>2.482454174654403E-2</c:v>
                </c:pt>
                <c:pt idx="6733">
                  <c:v>1.2801953896499406E-2</c:v>
                </c:pt>
                <c:pt idx="6734">
                  <c:v>1.0305075300038255E-2</c:v>
                </c:pt>
                <c:pt idx="6735">
                  <c:v>1.4531766341069603E-2</c:v>
                </c:pt>
                <c:pt idx="6736">
                  <c:v>1.9356725166480133E-2</c:v>
                </c:pt>
                <c:pt idx="6737">
                  <c:v>1.6140040309856742E-2</c:v>
                </c:pt>
                <c:pt idx="6738">
                  <c:v>4.3395146193487999E-2</c:v>
                </c:pt>
                <c:pt idx="6739">
                  <c:v>1.0000658614543433E-2</c:v>
                </c:pt>
                <c:pt idx="6740">
                  <c:v>1.6642875517119057E-2</c:v>
                </c:pt>
                <c:pt idx="6741">
                  <c:v>2.2005720826322767E-2</c:v>
                </c:pt>
                <c:pt idx="6742">
                  <c:v>5.3000816171657347E-2</c:v>
                </c:pt>
                <c:pt idx="6743">
                  <c:v>0.13155184504928408</c:v>
                </c:pt>
                <c:pt idx="6744">
                  <c:v>6.7588742142637159E-2</c:v>
                </c:pt>
                <c:pt idx="6745">
                  <c:v>0.11634842231359864</c:v>
                </c:pt>
                <c:pt idx="6746">
                  <c:v>7.4430016522542067E-2</c:v>
                </c:pt>
                <c:pt idx="6747">
                  <c:v>4.3143762819618965E-2</c:v>
                </c:pt>
                <c:pt idx="6748">
                  <c:v>1.7953943870322668E-2</c:v>
                </c:pt>
                <c:pt idx="6749">
                  <c:v>9.9403229536402307E-3</c:v>
                </c:pt>
                <c:pt idx="6750">
                  <c:v>4.3332231890496231E-2</c:v>
                </c:pt>
                <c:pt idx="6751">
                  <c:v>4.4918781370183548E-2</c:v>
                </c:pt>
                <c:pt idx="6752">
                  <c:v>1.3180740445414603E-2</c:v>
                </c:pt>
                <c:pt idx="6753">
                  <c:v>3.7680692766585359E-2</c:v>
                </c:pt>
                <c:pt idx="6754">
                  <c:v>2.1960925477475114E-2</c:v>
                </c:pt>
                <c:pt idx="6755">
                  <c:v>7.3035381909797248E-2</c:v>
                </c:pt>
                <c:pt idx="6756">
                  <c:v>8.2151429368927699E-3</c:v>
                </c:pt>
                <c:pt idx="6757">
                  <c:v>1.3319850199145963E-2</c:v>
                </c:pt>
                <c:pt idx="6758">
                  <c:v>1.4898252995420993E-2</c:v>
                </c:pt>
                <c:pt idx="6759">
                  <c:v>3.3245063256859164E-2</c:v>
                </c:pt>
                <c:pt idx="6760">
                  <c:v>9.3762392918150875E-3</c:v>
                </c:pt>
                <c:pt idx="6761">
                  <c:v>1.2870413420973465E-2</c:v>
                </c:pt>
                <c:pt idx="6762">
                  <c:v>4.7846452934318912E-2</c:v>
                </c:pt>
                <c:pt idx="6763">
                  <c:v>2.8167009569467813E-2</c:v>
                </c:pt>
                <c:pt idx="6764">
                  <c:v>1.5986873533766672E-2</c:v>
                </c:pt>
                <c:pt idx="6765">
                  <c:v>1.1149797372524289E-2</c:v>
                </c:pt>
                <c:pt idx="6766">
                  <c:v>1.5494124696443639E-2</c:v>
                </c:pt>
                <c:pt idx="6767">
                  <c:v>3.9460640402912243E-2</c:v>
                </c:pt>
                <c:pt idx="6768">
                  <c:v>2.0855874653255585E-2</c:v>
                </c:pt>
                <c:pt idx="6769">
                  <c:v>2.9448914165245345E-2</c:v>
                </c:pt>
                <c:pt idx="6770">
                  <c:v>1.1054296335882879E-2</c:v>
                </c:pt>
                <c:pt idx="6771">
                  <c:v>7.8362422887700758E-3</c:v>
                </c:pt>
                <c:pt idx="6772">
                  <c:v>1.1213692928700081E-2</c:v>
                </c:pt>
                <c:pt idx="6773">
                  <c:v>3.7563490060685795E-2</c:v>
                </c:pt>
                <c:pt idx="6774">
                  <c:v>8.4356738850653607E-3</c:v>
                </c:pt>
                <c:pt idx="6775">
                  <c:v>6.8930617281854151E-2</c:v>
                </c:pt>
                <c:pt idx="6776">
                  <c:v>1.6642875517119057E-2</c:v>
                </c:pt>
                <c:pt idx="6777">
                  <c:v>1.9272748149791893E-2</c:v>
                </c:pt>
                <c:pt idx="6778">
                  <c:v>2.6126436523468136E-2</c:v>
                </c:pt>
                <c:pt idx="6779">
                  <c:v>5.4401041645567631E-2</c:v>
                </c:pt>
                <c:pt idx="6780">
                  <c:v>0.1226138379934693</c:v>
                </c:pt>
                <c:pt idx="6781">
                  <c:v>2.4681940557064456E-2</c:v>
                </c:pt>
                <c:pt idx="6782">
                  <c:v>6.8772065023172138E-2</c:v>
                </c:pt>
                <c:pt idx="6783">
                  <c:v>2.9345312084874647E-2</c:v>
                </c:pt>
                <c:pt idx="6784">
                  <c:v>4.2393994107578624E-2</c:v>
                </c:pt>
                <c:pt idx="6785">
                  <c:v>1.9907025644044507E-2</c:v>
                </c:pt>
                <c:pt idx="6786">
                  <c:v>7.5008111567042873E-2</c:v>
                </c:pt>
                <c:pt idx="6787">
                  <c:v>3.6980214912166368E-2</c:v>
                </c:pt>
                <c:pt idx="6788">
                  <c:v>4.1220301200152958E-2</c:v>
                </c:pt>
                <c:pt idx="6789">
                  <c:v>8.9711414656603334E-3</c:v>
                </c:pt>
                <c:pt idx="6790">
                  <c:v>8.7154451417495171E-3</c:v>
                </c:pt>
                <c:pt idx="6791">
                  <c:v>2.0421841268089762E-2</c:v>
                </c:pt>
                <c:pt idx="6792">
                  <c:v>0.2355776442369098</c:v>
                </c:pt>
                <c:pt idx="6793">
                  <c:v>6.0778913504307253E-2</c:v>
                </c:pt>
                <c:pt idx="6794">
                  <c:v>2.037868894782964E-2</c:v>
                </c:pt>
                <c:pt idx="6795">
                  <c:v>1.4751110657484585E-2</c:v>
                </c:pt>
                <c:pt idx="6796">
                  <c:v>3.9580764048522836E-2</c:v>
                </c:pt>
                <c:pt idx="6797">
                  <c:v>1.672091937501961E-2</c:v>
                </c:pt>
                <c:pt idx="6798">
                  <c:v>8.8002664925729123E-3</c:v>
                </c:pt>
                <c:pt idx="6799">
                  <c:v>1.3954880748167822E-2</c:v>
                </c:pt>
                <c:pt idx="6800">
                  <c:v>1.5344061418796318E-2</c:v>
                </c:pt>
                <c:pt idx="6801">
                  <c:v>1.9314713838294507E-2</c:v>
                </c:pt>
                <c:pt idx="6802">
                  <c:v>1.202779077390468E-2</c:v>
                </c:pt>
                <c:pt idx="6803">
                  <c:v>0.11645149953761526</c:v>
                </c:pt>
                <c:pt idx="6804">
                  <c:v>7.9435868231454761E-3</c:v>
                </c:pt>
                <c:pt idx="6805">
                  <c:v>2.9604659583424009E-2</c:v>
                </c:pt>
                <c:pt idx="6806">
                  <c:v>7.5008111567042873E-2</c:v>
                </c:pt>
                <c:pt idx="6807">
                  <c:v>4.3018344970782427E-2</c:v>
                </c:pt>
                <c:pt idx="6808">
                  <c:v>1.5269303618070622E-2</c:v>
                </c:pt>
                <c:pt idx="6809">
                  <c:v>5.1139470160730886E-2</c:v>
                </c:pt>
                <c:pt idx="6810">
                  <c:v>6.5021578434382582E-2</c:v>
                </c:pt>
                <c:pt idx="6811">
                  <c:v>3.0653459498367269E-2</c:v>
                </c:pt>
                <c:pt idx="6812">
                  <c:v>4.7516592125561148E-2</c:v>
                </c:pt>
                <c:pt idx="6813">
                  <c:v>3.4132298694043453E-2</c:v>
                </c:pt>
                <c:pt idx="6814">
                  <c:v>1.5644918209018588E-2</c:v>
                </c:pt>
                <c:pt idx="6815">
                  <c:v>8.2425495665238609E-3</c:v>
                </c:pt>
                <c:pt idx="6816">
                  <c:v>1.5682730686369741E-2</c:v>
                </c:pt>
                <c:pt idx="6817">
                  <c:v>3.892234316197226E-2</c:v>
                </c:pt>
                <c:pt idx="6818">
                  <c:v>3.1666728920108626E-2</c:v>
                </c:pt>
                <c:pt idx="6819">
                  <c:v>0.11034764833550452</c:v>
                </c:pt>
                <c:pt idx="6820">
                  <c:v>1.672091937501961E-2</c:v>
                </c:pt>
                <c:pt idx="6821">
                  <c:v>4.2393994107578624E-2</c:v>
                </c:pt>
                <c:pt idx="6822">
                  <c:v>2.0551572066968178E-2</c:v>
                </c:pt>
                <c:pt idx="6823">
                  <c:v>0.30019795857850812</c:v>
                </c:pt>
                <c:pt idx="6824">
                  <c:v>4.594914285320191E-2</c:v>
                </c:pt>
                <c:pt idx="6825">
                  <c:v>1.1928592922941687E-2</c:v>
                </c:pt>
                <c:pt idx="6826">
                  <c:v>2.3509571200445306E-2</c:v>
                </c:pt>
                <c:pt idx="6827">
                  <c:v>3.8624886528132306E-2</c:v>
                </c:pt>
                <c:pt idx="6828">
                  <c:v>3.2751127787778354E-2</c:v>
                </c:pt>
                <c:pt idx="6829">
                  <c:v>1.2260849815056029E-2</c:v>
                </c:pt>
                <c:pt idx="6830">
                  <c:v>4.3332231890496155E-2</c:v>
                </c:pt>
                <c:pt idx="6831">
                  <c:v>7.1815775481290825E-2</c:v>
                </c:pt>
                <c:pt idx="6832">
                  <c:v>1.1994679183900644E-2</c:v>
                </c:pt>
                <c:pt idx="6833">
                  <c:v>8.4079477776533174E-3</c:v>
                </c:pt>
                <c:pt idx="6834">
                  <c:v>7.0686741003664122E-2</c:v>
                </c:pt>
                <c:pt idx="6835">
                  <c:v>2.627314528441602E-2</c:v>
                </c:pt>
                <c:pt idx="6836">
                  <c:v>4.5111084174431409E-2</c:v>
                </c:pt>
                <c:pt idx="6837">
                  <c:v>3.5713074753833632E-2</c:v>
                </c:pt>
                <c:pt idx="6838">
                  <c:v>9.2595842621112107E-3</c:v>
                </c:pt>
                <c:pt idx="6839">
                  <c:v>2.5350927030225349E-2</c:v>
                </c:pt>
                <c:pt idx="6840">
                  <c:v>1.6025096768264732E-2</c:v>
                </c:pt>
                <c:pt idx="6841">
                  <c:v>2.0292521226358155E-2</c:v>
                </c:pt>
                <c:pt idx="6842">
                  <c:v>4.4090215745473504E-2</c:v>
                </c:pt>
                <c:pt idx="6843">
                  <c:v>1.1994679183900644E-2</c:v>
                </c:pt>
                <c:pt idx="6844">
                  <c:v>2.1206387418563025E-2</c:v>
                </c:pt>
                <c:pt idx="6845">
                  <c:v>1.614004030985677E-2</c:v>
                </c:pt>
                <c:pt idx="6846">
                  <c:v>7.6672134408593468E-2</c:v>
                </c:pt>
                <c:pt idx="6847">
                  <c:v>2.5350927030225349E-2</c:v>
                </c:pt>
                <c:pt idx="6848">
                  <c:v>2.9917382691221767E-2</c:v>
                </c:pt>
                <c:pt idx="6849">
                  <c:v>1.0864526534040679E-2</c:v>
                </c:pt>
                <c:pt idx="6850">
                  <c:v>1.819765977745055E-2</c:v>
                </c:pt>
                <c:pt idx="6851">
                  <c:v>2.341701392335635E-2</c:v>
                </c:pt>
                <c:pt idx="6852">
                  <c:v>3.3909394482355748E-2</c:v>
                </c:pt>
                <c:pt idx="6853">
                  <c:v>1.352988402023253E-2</c:v>
                </c:pt>
                <c:pt idx="6854">
                  <c:v>1.2529941385922267E-2</c:v>
                </c:pt>
                <c:pt idx="6855">
                  <c:v>1.0927600575922805E-2</c:v>
                </c:pt>
                <c:pt idx="6856">
                  <c:v>1.0305075300038274E-2</c:v>
                </c:pt>
                <c:pt idx="6857">
                  <c:v>4.8709430879997885E-2</c:v>
                </c:pt>
                <c:pt idx="6858">
                  <c:v>1.0305075300038274E-2</c:v>
                </c:pt>
                <c:pt idx="6859">
                  <c:v>5.0458526090628376E-2</c:v>
                </c:pt>
                <c:pt idx="6860">
                  <c:v>9.0284649074866396E-3</c:v>
                </c:pt>
                <c:pt idx="6861">
                  <c:v>2.3278520305345302E-2</c:v>
                </c:pt>
                <c:pt idx="6862">
                  <c:v>0.18704896932136517</c:v>
                </c:pt>
                <c:pt idx="6863">
                  <c:v>1.4350234502005772E-2</c:v>
                </c:pt>
                <c:pt idx="6864">
                  <c:v>7.4141665005456906E-3</c:v>
                </c:pt>
                <c:pt idx="6865">
                  <c:v>1.3007880146117484E-2</c:v>
                </c:pt>
                <c:pt idx="6866">
                  <c:v>5.7111764976644455E-2</c:v>
                </c:pt>
                <c:pt idx="6867">
                  <c:v>2.8625209166772969E-2</c:v>
                </c:pt>
                <c:pt idx="6868">
                  <c:v>4.646870500427748E-2</c:v>
                </c:pt>
                <c:pt idx="6869">
                  <c:v>2.0508282827659093E-2</c:v>
                </c:pt>
                <c:pt idx="6870">
                  <c:v>2.8167009569467757E-2</c:v>
                </c:pt>
                <c:pt idx="6871">
                  <c:v>2.9760815758749424E-2</c:v>
                </c:pt>
                <c:pt idx="6872">
                  <c:v>4.6273526900001645E-2</c:v>
                </c:pt>
                <c:pt idx="6873">
                  <c:v>1.4205830545048339E-2</c:v>
                </c:pt>
                <c:pt idx="6874">
                  <c:v>9.552650358448242E-2</c:v>
                </c:pt>
                <c:pt idx="6875">
                  <c:v>0.16722035265268559</c:v>
                </c:pt>
                <c:pt idx="6876">
                  <c:v>4.2021574294439472E-2</c:v>
                </c:pt>
                <c:pt idx="6877">
                  <c:v>6.8455508182003813E-2</c:v>
                </c:pt>
                <c:pt idx="6878">
                  <c:v>1.280195389649934E-2</c:v>
                </c:pt>
                <c:pt idx="6879">
                  <c:v>3.6574637869340156E-2</c:v>
                </c:pt>
                <c:pt idx="6880">
                  <c:v>1.6642875517119089E-2</c:v>
                </c:pt>
                <c:pt idx="6881">
                  <c:v>2.1250406892799847E-2</c:v>
                </c:pt>
                <c:pt idx="6882">
                  <c:v>9.8801698514690041E-3</c:v>
                </c:pt>
                <c:pt idx="6883">
                  <c:v>4.6143636362232898E-2</c:v>
                </c:pt>
                <c:pt idx="6884">
                  <c:v>3.5884565862641334E-2</c:v>
                </c:pt>
                <c:pt idx="6885">
                  <c:v>3.4355933140658983E-2</c:v>
                </c:pt>
                <c:pt idx="6886">
                  <c:v>3.1612988193396439E-2</c:v>
                </c:pt>
                <c:pt idx="6887">
                  <c:v>1.6025096768264729E-2</c:v>
                </c:pt>
                <c:pt idx="6888">
                  <c:v>1.3215449424322932E-2</c:v>
                </c:pt>
                <c:pt idx="6889">
                  <c:v>1.5720588803403934E-2</c:v>
                </c:pt>
                <c:pt idx="6890">
                  <c:v>1.202779077390468E-2</c:v>
                </c:pt>
                <c:pt idx="6891">
                  <c:v>1.6332525672836481E-2</c:v>
                </c:pt>
                <c:pt idx="6892">
                  <c:v>3.928079723211865E-2</c:v>
                </c:pt>
                <c:pt idx="6893">
                  <c:v>4.1774207212673137E-2</c:v>
                </c:pt>
                <c:pt idx="6894">
                  <c:v>1.1895618251986671E-2</c:v>
                </c:pt>
                <c:pt idx="6895">
                  <c:v>0.38585029392983422</c:v>
                </c:pt>
                <c:pt idx="6896">
                  <c:v>9.4936245564466882E-3</c:v>
                </c:pt>
                <c:pt idx="6897">
                  <c:v>0.24775558956782762</c:v>
                </c:pt>
                <c:pt idx="6898">
                  <c:v>1.1086084375080373E-2</c:v>
                </c:pt>
                <c:pt idx="6899">
                  <c:v>1.8075596445313234E-2</c:v>
                </c:pt>
                <c:pt idx="6900">
                  <c:v>1.3990593800101755E-2</c:v>
                </c:pt>
                <c:pt idx="6901">
                  <c:v>8.0482933838444654E-2</c:v>
                </c:pt>
                <c:pt idx="6902">
                  <c:v>4.4982836665249951E-2</c:v>
                </c:pt>
                <c:pt idx="6903">
                  <c:v>6.227772069346043E-2</c:v>
                </c:pt>
                <c:pt idx="6904">
                  <c:v>2.9035601196153681E-2</c:v>
                </c:pt>
                <c:pt idx="6905">
                  <c:v>4.1712479541439036E-2</c:v>
                </c:pt>
                <c:pt idx="6906">
                  <c:v>1.656501421795057E-2</c:v>
                </c:pt>
                <c:pt idx="6907">
                  <c:v>1.1568381725000449E-2</c:v>
                </c:pt>
                <c:pt idx="6908">
                  <c:v>1.5494124696443555E-2</c:v>
                </c:pt>
                <c:pt idx="6909">
                  <c:v>4.8642774123001595E-2</c:v>
                </c:pt>
                <c:pt idx="6910">
                  <c:v>1.59868735337667E-2</c:v>
                </c:pt>
                <c:pt idx="6911">
                  <c:v>0.26972696653270567</c:v>
                </c:pt>
                <c:pt idx="6912">
                  <c:v>4.7056703859985477E-2</c:v>
                </c:pt>
                <c:pt idx="6913">
                  <c:v>5.617699580963334E-2</c:v>
                </c:pt>
                <c:pt idx="6914">
                  <c:v>2.3463269742059423E-2</c:v>
                </c:pt>
                <c:pt idx="6915">
                  <c:v>3.1882148223787127E-2</c:v>
                </c:pt>
                <c:pt idx="6916">
                  <c:v>3.3245063256859102E-2</c:v>
                </c:pt>
                <c:pt idx="6917">
                  <c:v>7.4662870185119969E-3</c:v>
                </c:pt>
                <c:pt idx="6918">
                  <c:v>2.4021899461768109E-2</c:v>
                </c:pt>
                <c:pt idx="6919">
                  <c:v>9.0859709080448881E-3</c:v>
                </c:pt>
                <c:pt idx="6920">
                  <c:v>1.4495368693890818E-2</c:v>
                </c:pt>
                <c:pt idx="6921">
                  <c:v>1.2127399382014513E-2</c:v>
                </c:pt>
                <c:pt idx="6922">
                  <c:v>1.0551894705608928E-2</c:v>
                </c:pt>
                <c:pt idx="6923">
                  <c:v>1.5796441956521256E-2</c:v>
                </c:pt>
                <c:pt idx="6924">
                  <c:v>3.4355933140658983E-2</c:v>
                </c:pt>
                <c:pt idx="6925">
                  <c:v>5.8491840530517994E-2</c:v>
                </c:pt>
                <c:pt idx="6926">
                  <c:v>5.3488818481950154E-2</c:v>
                </c:pt>
                <c:pt idx="6927">
                  <c:v>1.3042360926610905E-2</c:v>
                </c:pt>
                <c:pt idx="6928">
                  <c:v>1.3111459406646781E-2</c:v>
                </c:pt>
                <c:pt idx="6929">
                  <c:v>2.2865503994192904E-2</c:v>
                </c:pt>
                <c:pt idx="6930">
                  <c:v>2.369523343081913E-2</c:v>
                </c:pt>
                <c:pt idx="6931">
                  <c:v>1.2361416856508507E-2</c:v>
                </c:pt>
                <c:pt idx="6932">
                  <c:v>3.5884565862641209E-2</c:v>
                </c:pt>
                <c:pt idx="6933">
                  <c:v>3.2532787544388965E-2</c:v>
                </c:pt>
                <c:pt idx="6934">
                  <c:v>0.1216635513342441</c:v>
                </c:pt>
                <c:pt idx="6935">
                  <c:v>1.0959206056388379E-2</c:v>
                </c:pt>
                <c:pt idx="6936">
                  <c:v>1.1054296335882858E-2</c:v>
                </c:pt>
                <c:pt idx="6937">
                  <c:v>1.3600260411391929E-2</c:v>
                </c:pt>
                <c:pt idx="6938">
                  <c:v>4.2021574294439611E-2</c:v>
                </c:pt>
                <c:pt idx="6939">
                  <c:v>0.22585518230998791</c:v>
                </c:pt>
                <c:pt idx="6940">
                  <c:v>0.20565250279958155</c:v>
                </c:pt>
                <c:pt idx="6941">
                  <c:v>0.17207337988313035</c:v>
                </c:pt>
                <c:pt idx="6942">
                  <c:v>2.5592018655581781E-2</c:v>
                </c:pt>
                <c:pt idx="6943">
                  <c:v>1.6995510527685217E-2</c:v>
                </c:pt>
                <c:pt idx="6944">
                  <c:v>1.6063365642445811E-2</c:v>
                </c:pt>
                <c:pt idx="6945">
                  <c:v>1.7631545149732715</c:v>
                </c:pt>
                <c:pt idx="6946">
                  <c:v>0.18018775039999652</c:v>
                </c:pt>
                <c:pt idx="6947">
                  <c:v>4.364725980228451E-2</c:v>
                </c:pt>
                <c:pt idx="6948">
                  <c:v>9.5230849718120295E-3</c:v>
                </c:pt>
                <c:pt idx="6949">
                  <c:v>3.4918214035006223E-2</c:v>
                </c:pt>
                <c:pt idx="6950">
                  <c:v>2.9397090305218549E-2</c:v>
                </c:pt>
                <c:pt idx="6951">
                  <c:v>6.9168787967499645E-2</c:v>
                </c:pt>
                <c:pt idx="6952">
                  <c:v>3.738802829945858E-2</c:v>
                </c:pt>
                <c:pt idx="6953">
                  <c:v>1.4604698554475977E-2</c:v>
                </c:pt>
                <c:pt idx="6954">
                  <c:v>9.3668055693425747E-2</c:v>
                </c:pt>
                <c:pt idx="6955">
                  <c:v>1.0182760949644529E-2</c:v>
                </c:pt>
                <c:pt idx="6956">
                  <c:v>3.402075530883375E-2</c:v>
                </c:pt>
                <c:pt idx="6957">
                  <c:v>0.22342087571889641</c:v>
                </c:pt>
                <c:pt idx="6958">
                  <c:v>1.3848015430463686E-2</c:v>
                </c:pt>
                <c:pt idx="6959">
                  <c:v>1.4205830545048388E-2</c:v>
                </c:pt>
                <c:pt idx="6960">
                  <c:v>0.21929867673205364</c:v>
                </c:pt>
                <c:pt idx="6961">
                  <c:v>2.227545135275065E-2</c:v>
                </c:pt>
                <c:pt idx="6962">
                  <c:v>3.0021988844618194E-2</c:v>
                </c:pt>
                <c:pt idx="6963">
                  <c:v>4.6208558811275766E-2</c:v>
                </c:pt>
                <c:pt idx="6964">
                  <c:v>4.0184120657554549E-2</c:v>
                </c:pt>
                <c:pt idx="6965">
                  <c:v>2.151548217156363E-2</c:v>
                </c:pt>
                <c:pt idx="6966">
                  <c:v>1.5569430173365158E-2</c:v>
                </c:pt>
                <c:pt idx="6967">
                  <c:v>6.8139681575763347E-2</c:v>
                </c:pt>
                <c:pt idx="6968">
                  <c:v>1.7074375899879413E-2</c:v>
                </c:pt>
                <c:pt idx="6969">
                  <c:v>1.4062156823018684E-2</c:v>
                </c:pt>
                <c:pt idx="6970">
                  <c:v>1.7232654320463562E-2</c:v>
                </c:pt>
                <c:pt idx="6971">
                  <c:v>1.3076887346787372E-2</c:v>
                </c:pt>
                <c:pt idx="6972">
                  <c:v>1.4787827782444227E-2</c:v>
                </c:pt>
                <c:pt idx="6973">
                  <c:v>3.188214822378712E-2</c:v>
                </c:pt>
                <c:pt idx="6974">
                  <c:v>1.1862689220714635E-2</c:v>
                </c:pt>
                <c:pt idx="6975">
                  <c:v>1.918895369183558E-2</c:v>
                </c:pt>
                <c:pt idx="6976">
                  <c:v>1.2060948003591639E-2</c:v>
                </c:pt>
                <c:pt idx="6977">
                  <c:v>1.2227418747271191E-2</c:v>
                </c:pt>
                <c:pt idx="6978">
                  <c:v>6.1077214472282496E-2</c:v>
                </c:pt>
                <c:pt idx="6979">
                  <c:v>1.8855601447329607E-2</c:v>
                </c:pt>
                <c:pt idx="6980">
                  <c:v>3.7096504824406268E-2</c:v>
                </c:pt>
                <c:pt idx="6981">
                  <c:v>1.4386449590452618E-2</c:v>
                </c:pt>
                <c:pt idx="6982">
                  <c:v>1.6332525672836534E-2</c:v>
                </c:pt>
                <c:pt idx="6983">
                  <c:v>8.3802673099242792E-3</c:v>
                </c:pt>
                <c:pt idx="6984">
                  <c:v>3.6228780351697062E-2</c:v>
                </c:pt>
                <c:pt idx="6985">
                  <c:v>3.9640894330852619E-2</c:v>
                </c:pt>
                <c:pt idx="6986">
                  <c:v>1.9949675927791875E-2</c:v>
                </c:pt>
                <c:pt idx="6987">
                  <c:v>1.0959206056388379E-2</c:v>
                </c:pt>
                <c:pt idx="6988">
                  <c:v>3.6171297170980228E-2</c:v>
                </c:pt>
                <c:pt idx="6989">
                  <c:v>1.1731429492456272E-2</c:v>
                </c:pt>
                <c:pt idx="6990">
                  <c:v>2.08995290100286E-2</c:v>
                </c:pt>
                <c:pt idx="6991">
                  <c:v>8.7754179671729923E-2</c:v>
                </c:pt>
                <c:pt idx="6992">
                  <c:v>4.8177454735151198E-2</c:v>
                </c:pt>
                <c:pt idx="6993">
                  <c:v>3.9520679405876023E-2</c:v>
                </c:pt>
                <c:pt idx="6994">
                  <c:v>7.4594958336841766E-2</c:v>
                </c:pt>
                <c:pt idx="6995">
                  <c:v>9.3470070748646449E-3</c:v>
                </c:pt>
                <c:pt idx="6996">
                  <c:v>6.7982042110740881E-2</c:v>
                </c:pt>
                <c:pt idx="6997">
                  <c:v>1.7671685250915961E-2</c:v>
                </c:pt>
                <c:pt idx="6998">
                  <c:v>5.1276206650947204E-2</c:v>
                </c:pt>
                <c:pt idx="6999">
                  <c:v>1.5607151371350341E-2</c:v>
                </c:pt>
                <c:pt idx="7000">
                  <c:v>7.9372543171315924E-2</c:v>
                </c:pt>
                <c:pt idx="7001">
                  <c:v>0.23076336509731726</c:v>
                </c:pt>
                <c:pt idx="7002">
                  <c:v>3.9761291814561006E-2</c:v>
                </c:pt>
                <c:pt idx="7003">
                  <c:v>2.205056181485323E-2</c:v>
                </c:pt>
                <c:pt idx="7004">
                  <c:v>4.15275703658343E-2</c:v>
                </c:pt>
                <c:pt idx="7005">
                  <c:v>1.8361049842528759E-2</c:v>
                </c:pt>
                <c:pt idx="7006">
                  <c:v>3.7154718240050906E-2</c:v>
                </c:pt>
                <c:pt idx="7007">
                  <c:v>2.1426941186577123E-2</c:v>
                </c:pt>
                <c:pt idx="7008">
                  <c:v>1.8034999947300064E-2</c:v>
                </c:pt>
                <c:pt idx="7009">
                  <c:v>3.9161129983337865E-2</c:v>
                </c:pt>
                <c:pt idx="7010">
                  <c:v>4.1897799474190291E-2</c:v>
                </c:pt>
                <c:pt idx="7011">
                  <c:v>4.7846452934318828E-2</c:v>
                </c:pt>
                <c:pt idx="7012">
                  <c:v>1.2294326522523864E-2</c:v>
                </c:pt>
                <c:pt idx="7013">
                  <c:v>1.2428689749225052E-2</c:v>
                </c:pt>
                <c:pt idx="7014">
                  <c:v>2.6666376792995421E-2</c:v>
                </c:pt>
                <c:pt idx="7015">
                  <c:v>2.5206819731207402E-2</c:v>
                </c:pt>
                <c:pt idx="7016">
                  <c:v>4.1158984286065792E-2</c:v>
                </c:pt>
                <c:pt idx="7017">
                  <c:v>5.7690841274329309E-2</c:v>
                </c:pt>
                <c:pt idx="7018">
                  <c:v>0.11317566565184681</c:v>
                </c:pt>
                <c:pt idx="7019">
                  <c:v>1.6216897535999752E-2</c:v>
                </c:pt>
                <c:pt idx="7020">
                  <c:v>9.431643584971991E-2</c:v>
                </c:pt>
                <c:pt idx="7021">
                  <c:v>2.6469395921241982E-2</c:v>
                </c:pt>
                <c:pt idx="7022">
                  <c:v>0.67855275609272336</c:v>
                </c:pt>
                <c:pt idx="7023">
                  <c:v>5.7908747940730594E-2</c:v>
                </c:pt>
                <c:pt idx="7024">
                  <c:v>3.4244024637985301E-2</c:v>
                </c:pt>
                <c:pt idx="7025">
                  <c:v>1.0707640123787481E-2</c:v>
                </c:pt>
                <c:pt idx="7026">
                  <c:v>1.5269303618070626E-2</c:v>
                </c:pt>
                <c:pt idx="7027">
                  <c:v>2.2819841491368842E-2</c:v>
                </c:pt>
                <c:pt idx="7028">
                  <c:v>1.6448564566820142E-2</c:v>
                </c:pt>
                <c:pt idx="7029">
                  <c:v>1.1438765025329494E-2</c:v>
                </c:pt>
                <c:pt idx="7030">
                  <c:v>2.6126436523468095E-2</c:v>
                </c:pt>
                <c:pt idx="7031">
                  <c:v>6.5561975100739842E-2</c:v>
                </c:pt>
                <c:pt idx="7032">
                  <c:v>5.1824978199131483E-2</c:v>
                </c:pt>
                <c:pt idx="7033">
                  <c:v>1.0520882541022155E-2</c:v>
                </c:pt>
                <c:pt idx="7034">
                  <c:v>3.1078091108838721E-2</c:v>
                </c:pt>
                <c:pt idx="7035">
                  <c:v>3.7096504824406275E-2</c:v>
                </c:pt>
                <c:pt idx="7036">
                  <c:v>8.659125772948837E-3</c:v>
                </c:pt>
                <c:pt idx="7037">
                  <c:v>9.0284649074866708E-3</c:v>
                </c:pt>
                <c:pt idx="7038">
                  <c:v>2.059490694596032E-2</c:v>
                </c:pt>
                <c:pt idx="7039">
                  <c:v>1.0520882541022155E-2</c:v>
                </c:pt>
                <c:pt idx="7040">
                  <c:v>8.2151429368927855E-3</c:v>
                </c:pt>
                <c:pt idx="7041">
                  <c:v>1.8197659777450557E-2</c:v>
                </c:pt>
                <c:pt idx="7042">
                  <c:v>1.7113877045501019E-2</c:v>
                </c:pt>
                <c:pt idx="7043">
                  <c:v>1.5494124696443613E-2</c:v>
                </c:pt>
                <c:pt idx="7044">
                  <c:v>4.2393994107578784E-2</c:v>
                </c:pt>
                <c:pt idx="7045">
                  <c:v>7.1307668890643917E-3</c:v>
                </c:pt>
                <c:pt idx="7046">
                  <c:v>2.5785713470160471E-2</c:v>
                </c:pt>
                <c:pt idx="7047">
                  <c:v>3.5428169032813872E-2</c:v>
                </c:pt>
                <c:pt idx="7048">
                  <c:v>1.6877554767016367E-2</c:v>
                </c:pt>
                <c:pt idx="7049">
                  <c:v>2.7361560444188356E-2</c:v>
                </c:pt>
                <c:pt idx="7050">
                  <c:v>1.2227418747271195E-2</c:v>
                </c:pt>
                <c:pt idx="7051">
                  <c:v>3.0231748827606795E-2</c:v>
                </c:pt>
                <c:pt idx="7052">
                  <c:v>0.11256664972212521</c:v>
                </c:pt>
                <c:pt idx="7053">
                  <c:v>5.1550227307575483E-2</c:v>
                </c:pt>
                <c:pt idx="7054">
                  <c:v>1.9356725166480172E-2</c:v>
                </c:pt>
                <c:pt idx="7055">
                  <c:v>1.9694458820552416E-2</c:v>
                </c:pt>
                <c:pt idx="7056">
                  <c:v>1.3848015430463738E-2</c:v>
                </c:pt>
                <c:pt idx="7057">
                  <c:v>3.0126777556746542E-2</c:v>
                </c:pt>
                <c:pt idx="7058">
                  <c:v>1.4314065053241969E-2</c:v>
                </c:pt>
                <c:pt idx="7059">
                  <c:v>1.192859292294173E-2</c:v>
                </c:pt>
                <c:pt idx="7060">
                  <c:v>2.3975095966869378E-2</c:v>
                </c:pt>
                <c:pt idx="7061">
                  <c:v>0.19363933954407253</c:v>
                </c:pt>
                <c:pt idx="7062">
                  <c:v>8.2700018358379725E-3</c:v>
                </c:pt>
                <c:pt idx="7063">
                  <c:v>8.7039644794951854E-2</c:v>
                </c:pt>
                <c:pt idx="7064">
                  <c:v>1.377700008374255E-2</c:v>
                </c:pt>
                <c:pt idx="7065">
                  <c:v>1.1213692928700102E-2</c:v>
                </c:pt>
                <c:pt idx="7066">
                  <c:v>8.9824737989449205E-2</c:v>
                </c:pt>
                <c:pt idx="7067">
                  <c:v>9.2015305853571563E-3</c:v>
                </c:pt>
                <c:pt idx="7068">
                  <c:v>7.8095202543836664E-3</c:v>
                </c:pt>
                <c:pt idx="7069">
                  <c:v>8.3336258359001089E-2</c:v>
                </c:pt>
                <c:pt idx="7070">
                  <c:v>2.5592018655581694E-2</c:v>
                </c:pt>
                <c:pt idx="7071">
                  <c:v>2.0378688947829644E-2</c:v>
                </c:pt>
                <c:pt idx="7072">
                  <c:v>4.0426741212290632E-2</c:v>
                </c:pt>
                <c:pt idx="7073">
                  <c:v>1.7511398684280578E-2</c:v>
                </c:pt>
                <c:pt idx="7074">
                  <c:v>9.4502098080093744E-2</c:v>
                </c:pt>
                <c:pt idx="7075">
                  <c:v>2.1338582760322529E-2</c:v>
                </c:pt>
                <c:pt idx="7076">
                  <c:v>2.4256601531506806E-2</c:v>
                </c:pt>
                <c:pt idx="7077">
                  <c:v>2.3232447045374183E-2</c:v>
                </c:pt>
                <c:pt idx="7078">
                  <c:v>3.0074360380840839E-2</c:v>
                </c:pt>
                <c:pt idx="7079">
                  <c:v>4.9311395478698852E-2</c:v>
                </c:pt>
                <c:pt idx="7080">
                  <c:v>1.5419001778253977E-2</c:v>
                </c:pt>
                <c:pt idx="7081">
                  <c:v>8.4634456321603119E-3</c:v>
                </c:pt>
                <c:pt idx="7082">
                  <c:v>2.3648749413701244E-2</c:v>
                </c:pt>
                <c:pt idx="7083">
                  <c:v>1.0959206056388341E-2</c:v>
                </c:pt>
                <c:pt idx="7084">
                  <c:v>0.31358681597832433</c:v>
                </c:pt>
                <c:pt idx="7085">
                  <c:v>2.5882834715547722E-2</c:v>
                </c:pt>
                <c:pt idx="7086">
                  <c:v>3.9460640402912181E-2</c:v>
                </c:pt>
                <c:pt idx="7087">
                  <c:v>9.7604113233222701E-3</c:v>
                </c:pt>
                <c:pt idx="7088">
                  <c:v>0.12229666501658058</c:v>
                </c:pt>
                <c:pt idx="7089">
                  <c:v>2.8370197438106898E-2</c:v>
                </c:pt>
                <c:pt idx="7090">
                  <c:v>0.1087477036088616</c:v>
                </c:pt>
                <c:pt idx="7091">
                  <c:v>4.1343071947376603E-2</c:v>
                </c:pt>
                <c:pt idx="7092">
                  <c:v>7.9435868231454744E-3</c:v>
                </c:pt>
                <c:pt idx="7093">
                  <c:v>9.1436594673350684E-3</c:v>
                </c:pt>
                <c:pt idx="7094">
                  <c:v>2.2683127820993972E-2</c:v>
                </c:pt>
                <c:pt idx="7095">
                  <c:v>1.497209800248701E-2</c:v>
                </c:pt>
                <c:pt idx="7096">
                  <c:v>1.4241863074763255E-2</c:v>
                </c:pt>
                <c:pt idx="7097">
                  <c:v>1.3848015430463687E-2</c:v>
                </c:pt>
                <c:pt idx="7098">
                  <c:v>4.712226526459018E-2</c:v>
                </c:pt>
                <c:pt idx="7099">
                  <c:v>1.2529941385922269E-2</c:v>
                </c:pt>
                <c:pt idx="7100">
                  <c:v>1.4787827782444227E-2</c:v>
                </c:pt>
                <c:pt idx="7101">
                  <c:v>9.3114081221380901E-2</c:v>
                </c:pt>
                <c:pt idx="7102">
                  <c:v>6.0778913504307266E-2</c:v>
                </c:pt>
                <c:pt idx="7103">
                  <c:v>3.4861780566998082E-2</c:v>
                </c:pt>
                <c:pt idx="7104">
                  <c:v>1.2870413420973488E-2</c:v>
                </c:pt>
                <c:pt idx="7105">
                  <c:v>2.0768702858758557E-2</c:v>
                </c:pt>
                <c:pt idx="7106">
                  <c:v>1.3565049395970757E-2</c:v>
                </c:pt>
                <c:pt idx="7107">
                  <c:v>7.1563022916932423E-3</c:v>
                </c:pt>
                <c:pt idx="7108">
                  <c:v>3.8151329177503378E-2</c:v>
                </c:pt>
                <c:pt idx="7109">
                  <c:v>0.12817676767286867</c:v>
                </c:pt>
                <c:pt idx="7110">
                  <c:v>5.6679374620066086E-2</c:v>
                </c:pt>
                <c:pt idx="7111">
                  <c:v>1.9356725166480168E-2</c:v>
                </c:pt>
                <c:pt idx="7112">
                  <c:v>8.7575272114437469E-2</c:v>
                </c:pt>
                <c:pt idx="7113">
                  <c:v>3.3410529927512859E-2</c:v>
                </c:pt>
                <c:pt idx="7114">
                  <c:v>0.14664543588787113</c:v>
                </c:pt>
                <c:pt idx="7115">
                  <c:v>2.7712506786484226E-2</c:v>
                </c:pt>
                <c:pt idx="7116">
                  <c:v>1.91053417926112E-2</c:v>
                </c:pt>
                <c:pt idx="7117">
                  <c:v>1.4898252995421021E-2</c:v>
                </c:pt>
                <c:pt idx="7118">
                  <c:v>1.9525226876052387E-2</c:v>
                </c:pt>
                <c:pt idx="7119">
                  <c:v>4.8576163005688407E-2</c:v>
                </c:pt>
                <c:pt idx="7120">
                  <c:v>1.9525226876052387E-2</c:v>
                </c:pt>
                <c:pt idx="7121">
                  <c:v>8.6029889628800559E-3</c:v>
                </c:pt>
                <c:pt idx="7122">
                  <c:v>9.0571950879242656E-3</c:v>
                </c:pt>
                <c:pt idx="7123">
                  <c:v>2.8523067556257563E-2</c:v>
                </c:pt>
                <c:pt idx="7124">
                  <c:v>1.2631603779766272E-2</c:v>
                </c:pt>
                <c:pt idx="7125">
                  <c:v>2.5399054075930735E-2</c:v>
                </c:pt>
                <c:pt idx="7126">
                  <c:v>4.9917056891721108E-2</c:v>
                </c:pt>
                <c:pt idx="7127">
                  <c:v>0.12029744152336337</c:v>
                </c:pt>
                <c:pt idx="7128">
                  <c:v>9.0284649074866396E-3</c:v>
                </c:pt>
                <c:pt idx="7129">
                  <c:v>7.6504910610144458E-2</c:v>
                </c:pt>
                <c:pt idx="7130">
                  <c:v>0.24386106413954436</c:v>
                </c:pt>
                <c:pt idx="7131">
                  <c:v>7.7342855189707738E-2</c:v>
                </c:pt>
                <c:pt idx="7132">
                  <c:v>2.0986974642623498E-2</c:v>
                </c:pt>
                <c:pt idx="7133">
                  <c:v>4.1343071947376603E-2</c:v>
                </c:pt>
                <c:pt idx="7134">
                  <c:v>0.24565470368076622</c:v>
                </c:pt>
                <c:pt idx="7135">
                  <c:v>2.16931118177324E-2</c:v>
                </c:pt>
                <c:pt idx="7136">
                  <c:v>1.2395030483025255E-2</c:v>
                </c:pt>
                <c:pt idx="7137">
                  <c:v>1.1213692928700102E-2</c:v>
                </c:pt>
                <c:pt idx="7138">
                  <c:v>0.10421294470769668</c:v>
                </c:pt>
                <c:pt idx="7139">
                  <c:v>5.4824669183013403E-2</c:v>
                </c:pt>
                <c:pt idx="7140">
                  <c:v>9.1436594673350684E-3</c:v>
                </c:pt>
                <c:pt idx="7141">
                  <c:v>2.3881625896120605E-2</c:v>
                </c:pt>
                <c:pt idx="7142">
                  <c:v>5.011976554368909E-2</c:v>
                </c:pt>
                <c:pt idx="7143">
                  <c:v>2.0681713622993463E-2</c:v>
                </c:pt>
                <c:pt idx="7144">
                  <c:v>2.5110976396943634E-2</c:v>
                </c:pt>
                <c:pt idx="7145">
                  <c:v>2.5980138519666851E-2</c:v>
                </c:pt>
                <c:pt idx="7146">
                  <c:v>2.1338582760322529E-2</c:v>
                </c:pt>
                <c:pt idx="7147">
                  <c:v>7.2331823376776431E-3</c:v>
                </c:pt>
                <c:pt idx="7148">
                  <c:v>3.0389548031519619E-2</c:v>
                </c:pt>
                <c:pt idx="7149">
                  <c:v>2.9812959096557162E-2</c:v>
                </c:pt>
                <c:pt idx="7150">
                  <c:v>3.4636503091795223E-2</c:v>
                </c:pt>
                <c:pt idx="7151">
                  <c:v>9.4642097807643242E-3</c:v>
                </c:pt>
                <c:pt idx="7152">
                  <c:v>1.5231993177232282E-2</c:v>
                </c:pt>
                <c:pt idx="7153">
                  <c:v>5.0255132843415734E-2</c:v>
                </c:pt>
                <c:pt idx="7154">
                  <c:v>2.8984142453590732E-2</c:v>
                </c:pt>
                <c:pt idx="7155">
                  <c:v>7.4402039396873542E-3</c:v>
                </c:pt>
                <c:pt idx="7156">
                  <c:v>7.0290816753788643E-3</c:v>
                </c:pt>
                <c:pt idx="7157">
                  <c:v>2.1693111817732397E-2</c:v>
                </c:pt>
                <c:pt idx="7158">
                  <c:v>1.0896040735140219E-2</c:v>
                </c:pt>
                <c:pt idx="7159">
                  <c:v>1.5758492560121063E-2</c:v>
                </c:pt>
                <c:pt idx="7160">
                  <c:v>1.9609751568936459E-2</c:v>
                </c:pt>
                <c:pt idx="7161">
                  <c:v>8.7843701909900637E-2</c:v>
                </c:pt>
                <c:pt idx="7162">
                  <c:v>7.2221169965384996E-2</c:v>
                </c:pt>
                <c:pt idx="7163">
                  <c:v>2.3048610402319782E-2</c:v>
                </c:pt>
                <c:pt idx="7164">
                  <c:v>9.3178204975971832E-3</c:v>
                </c:pt>
                <c:pt idx="7165">
                  <c:v>3.441195585152023E-2</c:v>
                </c:pt>
                <c:pt idx="7166">
                  <c:v>1.6448564566820142E-2</c:v>
                </c:pt>
                <c:pt idx="7167">
                  <c:v>2.6864087899676613E-2</c:v>
                </c:pt>
                <c:pt idx="7168">
                  <c:v>1.7232654320463565E-2</c:v>
                </c:pt>
                <c:pt idx="7169">
                  <c:v>4.1220301200153096E-2</c:v>
                </c:pt>
                <c:pt idx="7170">
                  <c:v>0.45229619559074258</c:v>
                </c:pt>
                <c:pt idx="7171">
                  <c:v>4.1959664064473434E-2</c:v>
                </c:pt>
                <c:pt idx="7172">
                  <c:v>1.1022553936368376E-2</c:v>
                </c:pt>
                <c:pt idx="7173">
                  <c:v>0.1075554125306202</c:v>
                </c:pt>
                <c:pt idx="7174">
                  <c:v>1.5381508778683682E-2</c:v>
                </c:pt>
                <c:pt idx="7175">
                  <c:v>1.1764175964996368E-2</c:v>
                </c:pt>
                <c:pt idx="7176">
                  <c:v>9.3575612515544013E-2</c:v>
                </c:pt>
                <c:pt idx="7177">
                  <c:v>7.5588442956009777E-2</c:v>
                </c:pt>
                <c:pt idx="7178">
                  <c:v>0.1558086063196813</c:v>
                </c:pt>
                <c:pt idx="7179">
                  <c:v>1.0121877612545568E-2</c:v>
                </c:pt>
                <c:pt idx="7180">
                  <c:v>0.18561439998601079</c:v>
                </c:pt>
                <c:pt idx="7181">
                  <c:v>2.0292521226358155E-2</c:v>
                </c:pt>
                <c:pt idx="7182">
                  <c:v>1.4062156823018689E-2</c:v>
                </c:pt>
                <c:pt idx="7183">
                  <c:v>1.8731347410409185E-2</c:v>
                </c:pt>
                <c:pt idx="7184">
                  <c:v>1.8855601447329607E-2</c:v>
                </c:pt>
                <c:pt idx="7185">
                  <c:v>1.1245709166312526E-2</c:v>
                </c:pt>
                <c:pt idx="7186">
                  <c:v>3.3742695540261394E-2</c:v>
                </c:pt>
                <c:pt idx="7187">
                  <c:v>1.0864526534040679E-2</c:v>
                </c:pt>
                <c:pt idx="7188">
                  <c:v>1.413390240466763E-2</c:v>
                </c:pt>
                <c:pt idx="7189">
                  <c:v>1.4787827782444227E-2</c:v>
                </c:pt>
                <c:pt idx="7190">
                  <c:v>1.8772719783033041E-2</c:v>
                </c:pt>
                <c:pt idx="7191">
                  <c:v>3.5941820844943004E-2</c:v>
                </c:pt>
                <c:pt idx="7192">
                  <c:v>2.5785713470160468E-2</c:v>
                </c:pt>
                <c:pt idx="7193">
                  <c:v>6.0481342771259897E-2</c:v>
                </c:pt>
                <c:pt idx="7194">
                  <c:v>5.3418966947145236E-2</c:v>
                </c:pt>
                <c:pt idx="7195">
                  <c:v>4.1650797509887781E-2</c:v>
                </c:pt>
                <c:pt idx="7196">
                  <c:v>4.1036487376940101E-2</c:v>
                </c:pt>
                <c:pt idx="7197">
                  <c:v>7.717490115633116E-2</c:v>
                </c:pt>
                <c:pt idx="7198">
                  <c:v>1.5344061418796318E-2</c:v>
                </c:pt>
                <c:pt idx="7199">
                  <c:v>1.1374230513591838E-2</c:v>
                </c:pt>
                <c:pt idx="7200">
                  <c:v>3.2970198266095568E-2</c:v>
                </c:pt>
                <c:pt idx="7201">
                  <c:v>7.7828438596802673E-3</c:v>
                </c:pt>
                <c:pt idx="7202">
                  <c:v>3.2206646369794381E-2</c:v>
                </c:pt>
                <c:pt idx="7203">
                  <c:v>1.5344061418796318E-2</c:v>
                </c:pt>
                <c:pt idx="7204">
                  <c:v>2.1338582760322602E-2</c:v>
                </c:pt>
                <c:pt idx="7205">
                  <c:v>9.1279365965475034E-2</c:v>
                </c:pt>
                <c:pt idx="7206">
                  <c:v>1.1406474949619216E-2</c:v>
                </c:pt>
                <c:pt idx="7207">
                  <c:v>3.6459169471394E-2</c:v>
                </c:pt>
                <c:pt idx="7208">
                  <c:v>1.1895618251986626E-2</c:v>
                </c:pt>
                <c:pt idx="7209">
                  <c:v>2.9087105578399709E-2</c:v>
                </c:pt>
                <c:pt idx="7210">
                  <c:v>2.5737221306991413E-2</c:v>
                </c:pt>
                <c:pt idx="7211">
                  <c:v>4.8842881313039481E-2</c:v>
                </c:pt>
                <c:pt idx="7212">
                  <c:v>2.7712506786484219E-2</c:v>
                </c:pt>
                <c:pt idx="7213">
                  <c:v>4.672958143220686E-2</c:v>
                </c:pt>
                <c:pt idx="7214">
                  <c:v>9.6710716438835834E-3</c:v>
                </c:pt>
                <c:pt idx="7215">
                  <c:v>1.6255394608595642E-2</c:v>
                </c:pt>
                <c:pt idx="7216">
                  <c:v>4.2830560495149918E-2</c:v>
                </c:pt>
                <c:pt idx="7217">
                  <c:v>3.0759343562887252E-2</c:v>
                </c:pt>
                <c:pt idx="7218">
                  <c:v>2.1074602833950382E-2</c:v>
                </c:pt>
                <c:pt idx="7219">
                  <c:v>1.1633463912933847E-2</c:v>
                </c:pt>
                <c:pt idx="7220">
                  <c:v>2.9035601196153782E-2</c:v>
                </c:pt>
                <c:pt idx="7221">
                  <c:v>3.3742695540261394E-2</c:v>
                </c:pt>
                <c:pt idx="7222">
                  <c:v>1.342466173111586E-2</c:v>
                </c:pt>
                <c:pt idx="7223">
                  <c:v>7.1052771261185168E-3</c:v>
                </c:pt>
                <c:pt idx="7224">
                  <c:v>1.1438765025329434</c:v>
                </c:pt>
                <c:pt idx="7225">
                  <c:v>6.9281266966210531E-3</c:v>
                </c:pt>
                <c:pt idx="7226">
                  <c:v>1.0551894705608928E-2</c:v>
                </c:pt>
                <c:pt idx="7227">
                  <c:v>3.5428169032813872E-2</c:v>
                </c:pt>
                <c:pt idx="7228">
                  <c:v>1.9440884741900324E-2</c:v>
                </c:pt>
                <c:pt idx="7229">
                  <c:v>6.6727498504911373E-2</c:v>
                </c:pt>
                <c:pt idx="7230">
                  <c:v>1.352988402023253E-2</c:v>
                </c:pt>
                <c:pt idx="7231">
                  <c:v>1.1731429492456273E-2</c:v>
                </c:pt>
                <c:pt idx="7232">
                  <c:v>1.2496145200673554E-2</c:v>
                </c:pt>
                <c:pt idx="7233">
                  <c:v>5.2238473726955233E-2</c:v>
                </c:pt>
                <c:pt idx="7234">
                  <c:v>2.3094501103558845E-2</c:v>
                </c:pt>
                <c:pt idx="7235">
                  <c:v>2.8778763880168437E-2</c:v>
                </c:pt>
                <c:pt idx="7236">
                  <c:v>8.659125772948837E-3</c:v>
                </c:pt>
                <c:pt idx="7237">
                  <c:v>3.1936117148914138E-2</c:v>
                </c:pt>
                <c:pt idx="7238">
                  <c:v>4.1897799474190291E-2</c:v>
                </c:pt>
                <c:pt idx="7239">
                  <c:v>7.8693059571069215E-2</c:v>
                </c:pt>
                <c:pt idx="7240">
                  <c:v>2.627314528441611E-2</c:v>
                </c:pt>
                <c:pt idx="7241">
                  <c:v>5.3279400796583783E-2</c:v>
                </c:pt>
                <c:pt idx="7242">
                  <c:v>1.6916827714222947E-2</c:v>
                </c:pt>
                <c:pt idx="7243">
                  <c:v>1.3670819361283195E-2</c:v>
                </c:pt>
                <c:pt idx="7244">
                  <c:v>4.1158984286065792E-2</c:v>
                </c:pt>
                <c:pt idx="7245">
                  <c:v>1.6487335477513979E-2</c:v>
                </c:pt>
                <c:pt idx="7246">
                  <c:v>1.5046125568285074E-2</c:v>
                </c:pt>
                <c:pt idx="7247">
                  <c:v>9.4642097807643225E-3</c:v>
                </c:pt>
                <c:pt idx="7248">
                  <c:v>1.6101680156309771E-2</c:v>
                </c:pt>
                <c:pt idx="7249">
                  <c:v>0.24103457575258302</c:v>
                </c:pt>
                <c:pt idx="7250">
                  <c:v>6.900996187071963E-2</c:v>
                </c:pt>
                <c:pt idx="7251">
                  <c:v>1.3285004301188659E-2</c:v>
                </c:pt>
                <c:pt idx="7252">
                  <c:v>5.1893780021228068E-2</c:v>
                </c:pt>
                <c:pt idx="7253">
                  <c:v>2.0249505825146993E-2</c:v>
                </c:pt>
                <c:pt idx="7254">
                  <c:v>1.5120335692814974E-2</c:v>
                </c:pt>
                <c:pt idx="7255">
                  <c:v>1.0428119885359721E-2</c:v>
                </c:pt>
                <c:pt idx="7256">
                  <c:v>1.4935152679112511E-2</c:v>
                </c:pt>
                <c:pt idx="7257">
                  <c:v>6.4100387073059165E-2</c:v>
                </c:pt>
                <c:pt idx="7258">
                  <c:v>1.413390240466763E-2</c:v>
                </c:pt>
                <c:pt idx="7259">
                  <c:v>5.5819522992671108E-2</c:v>
                </c:pt>
                <c:pt idx="7260">
                  <c:v>2.6420264802511018E-2</c:v>
                </c:pt>
                <c:pt idx="7261">
                  <c:v>4.5561388106580676E-2</c:v>
                </c:pt>
                <c:pt idx="7262">
                  <c:v>8.0311602468527601E-2</c:v>
                </c:pt>
                <c:pt idx="7263">
                  <c:v>2.4872166755736579E-2</c:v>
                </c:pt>
                <c:pt idx="7264">
                  <c:v>8.6310345480729474E-3</c:v>
                </c:pt>
                <c:pt idx="7265">
                  <c:v>2.6322139484098051E-2</c:v>
                </c:pt>
                <c:pt idx="7266">
                  <c:v>1.7511398684280581E-2</c:v>
                </c:pt>
                <c:pt idx="7267">
                  <c:v>2.1206387418563108E-2</c:v>
                </c:pt>
                <c:pt idx="7268">
                  <c:v>3.0021988844618198E-2</c:v>
                </c:pt>
                <c:pt idx="7269">
                  <c:v>7.1307668890643909E-3</c:v>
                </c:pt>
                <c:pt idx="7270">
                  <c:v>3.1078091108838718E-2</c:v>
                </c:pt>
                <c:pt idx="7271">
                  <c:v>9.8159000498926993E-2</c:v>
                </c:pt>
                <c:pt idx="7272">
                  <c:v>0.12314337241527679</c:v>
                </c:pt>
                <c:pt idx="7273">
                  <c:v>0.25947036057599521</c:v>
                </c:pt>
                <c:pt idx="7274">
                  <c:v>1.8938665670358259E-2</c:v>
                </c:pt>
                <c:pt idx="7275">
                  <c:v>3.0547757992579382E-2</c:v>
                </c:pt>
                <c:pt idx="7276">
                  <c:v>1.4641233120703655E-2</c:v>
                </c:pt>
                <c:pt idx="7277">
                  <c:v>1.7752102372331591E-2</c:v>
                </c:pt>
                <c:pt idx="7278">
                  <c:v>7.6923312403888944E-2</c:v>
                </c:pt>
                <c:pt idx="7279">
                  <c:v>1.7034920393940833E-2</c:v>
                </c:pt>
                <c:pt idx="7280">
                  <c:v>5.7400938008023109E-2</c:v>
                </c:pt>
                <c:pt idx="7281">
                  <c:v>1.1277771043607891E-2</c:v>
                </c:pt>
                <c:pt idx="7282">
                  <c:v>5.7836066745580464E-2</c:v>
                </c:pt>
                <c:pt idx="7283">
                  <c:v>2.8472065210524422E-2</c:v>
                </c:pt>
                <c:pt idx="7284">
                  <c:v>3.628630917209677E-2</c:v>
                </c:pt>
                <c:pt idx="7285">
                  <c:v>1.1829805829125574E-2</c:v>
                </c:pt>
                <c:pt idx="7286">
                  <c:v>0.23236260240887438</c:v>
                </c:pt>
                <c:pt idx="7287">
                  <c:v>3.2369511578518244E-2</c:v>
                </c:pt>
                <c:pt idx="7288">
                  <c:v>8.0516615924485953E-3</c:v>
                </c:pt>
                <c:pt idx="7289">
                  <c:v>1.1342031717247588E-2</c:v>
                </c:pt>
                <c:pt idx="7290">
                  <c:v>1.73120673688535E-2</c:v>
                </c:pt>
                <c:pt idx="7291">
                  <c:v>1.1630205467767312</c:v>
                </c:pt>
                <c:pt idx="7292">
                  <c:v>1.9105341792611273E-2</c:v>
                </c:pt>
                <c:pt idx="7293">
                  <c:v>8.7719470692821603E-3</c:v>
                </c:pt>
                <c:pt idx="7294">
                  <c:v>1.7631545149732617E-2</c:v>
                </c:pt>
                <c:pt idx="7295">
                  <c:v>1.5531754615062862E-2</c:v>
                </c:pt>
                <c:pt idx="7296">
                  <c:v>9.7604113233222701E-3</c:v>
                </c:pt>
                <c:pt idx="7297">
                  <c:v>2.5254809857863752E-2</c:v>
                </c:pt>
                <c:pt idx="7298">
                  <c:v>1.3250204042914314E-2</c:v>
                </c:pt>
                <c:pt idx="7299">
                  <c:v>4.2331810039514743E-2</c:v>
                </c:pt>
                <c:pt idx="7300">
                  <c:v>1.9694458820552416E-2</c:v>
                </c:pt>
                <c:pt idx="7301">
                  <c:v>4.054832532775679E-2</c:v>
                </c:pt>
                <c:pt idx="7302">
                  <c:v>3.0021988844618198E-2</c:v>
                </c:pt>
                <c:pt idx="7303">
                  <c:v>1.1342031717247588E-2</c:v>
                </c:pt>
                <c:pt idx="7304">
                  <c:v>1.1633463912933847E-2</c:v>
                </c:pt>
                <c:pt idx="7305">
                  <c:v>2.178220047891476E-2</c:v>
                </c:pt>
                <c:pt idx="7306">
                  <c:v>5.0798427629642297E-2</c:v>
                </c:pt>
                <c:pt idx="7307">
                  <c:v>1.9694458820552416E-2</c:v>
                </c:pt>
                <c:pt idx="7308">
                  <c:v>1.1633463912933847E-2</c:v>
                </c:pt>
                <c:pt idx="7309">
                  <c:v>3.2206646369794388E-2</c:v>
                </c:pt>
                <c:pt idx="7310">
                  <c:v>4.2331810039514743E-2</c:v>
                </c:pt>
                <c:pt idx="7311">
                  <c:v>1.4824590547086859E-2</c:v>
                </c:pt>
                <c:pt idx="7312">
                  <c:v>6.3413806502108178E-2</c:v>
                </c:pt>
                <c:pt idx="7313">
                  <c:v>1.1309878560586238E-2</c:v>
                </c:pt>
                <c:pt idx="7314">
                  <c:v>3.2696474267406635E-2</c:v>
                </c:pt>
                <c:pt idx="7315">
                  <c:v>3.2915362186991863E-2</c:v>
                </c:pt>
                <c:pt idx="7316">
                  <c:v>2.1559821123581388E-2</c:v>
                </c:pt>
                <c:pt idx="7317">
                  <c:v>0.44259575481086011</c:v>
                </c:pt>
                <c:pt idx="7318">
                  <c:v>1.7431529239060866E-2</c:v>
                </c:pt>
                <c:pt idx="7319">
                  <c:v>7.9713380323831406E-2</c:v>
                </c:pt>
                <c:pt idx="7320">
                  <c:v>2.3186419425086171E-2</c:v>
                </c:pt>
                <c:pt idx="7321">
                  <c:v>1.1149797372524268E-2</c:v>
                </c:pt>
                <c:pt idx="7322">
                  <c:v>3.4805392738672891E-2</c:v>
                </c:pt>
                <c:pt idx="7323">
                  <c:v>4.944566742603395E-2</c:v>
                </c:pt>
                <c:pt idx="7324">
                  <c:v>1.4062156823018661E-2</c:v>
                </c:pt>
                <c:pt idx="7325">
                  <c:v>3.7154718240050823E-2</c:v>
                </c:pt>
                <c:pt idx="7326">
                  <c:v>1.2973445005306988E-2</c:v>
                </c:pt>
                <c:pt idx="7327">
                  <c:v>1.747144114182923E-2</c:v>
                </c:pt>
                <c:pt idx="7328">
                  <c:v>9.5526503584482572E-2</c:v>
                </c:pt>
                <c:pt idx="7329">
                  <c:v>0.10275509913402035</c:v>
                </c:pt>
                <c:pt idx="7330">
                  <c:v>4.3584162940560965E-2</c:v>
                </c:pt>
                <c:pt idx="7331">
                  <c:v>2.9345312084874647E-2</c:v>
                </c:pt>
                <c:pt idx="7332">
                  <c:v>0.19872433046327717</c:v>
                </c:pt>
                <c:pt idx="7333">
                  <c:v>1.7591450688232296E-2</c:v>
                </c:pt>
                <c:pt idx="7334">
                  <c:v>8.1428519610322436E-2</c:v>
                </c:pt>
                <c:pt idx="7335">
                  <c:v>0.12655941140716825</c:v>
                </c:pt>
                <c:pt idx="7336">
                  <c:v>3.1184705408286311E-2</c:v>
                </c:pt>
                <c:pt idx="7337">
                  <c:v>1.6603922047693346E-2</c:v>
                </c:pt>
                <c:pt idx="7338">
                  <c:v>5.9740610716449954E-2</c:v>
                </c:pt>
                <c:pt idx="7339">
                  <c:v>2.4824541746543943E-2</c:v>
                </c:pt>
                <c:pt idx="7340">
                  <c:v>1.6332525672836506E-2</c:v>
                </c:pt>
                <c:pt idx="7341">
                  <c:v>2.6469395921241839E-2</c:v>
                </c:pt>
                <c:pt idx="7342">
                  <c:v>1.6409839295809189E-2</c:v>
                </c:pt>
                <c:pt idx="7343">
                  <c:v>7.9713380323831254E-2</c:v>
                </c:pt>
                <c:pt idx="7344">
                  <c:v>1.8648739584210403E-2</c:v>
                </c:pt>
                <c:pt idx="7345">
                  <c:v>0.16316816493953806</c:v>
                </c:pt>
                <c:pt idx="7346">
                  <c:v>1.1994679183900661E-2</c:v>
                </c:pt>
                <c:pt idx="7347">
                  <c:v>0.14239590218550682</c:v>
                </c:pt>
                <c:pt idx="7348">
                  <c:v>4.7978716735602667E-2</c:v>
                </c:pt>
                <c:pt idx="7349">
                  <c:v>7.4924157370196195E-3</c:v>
                </c:pt>
                <c:pt idx="7350">
                  <c:v>1.7312067368853469E-2</c:v>
                </c:pt>
                <c:pt idx="7351">
                  <c:v>0.11914752689077202</c:v>
                </c:pt>
                <c:pt idx="7352">
                  <c:v>2.7461602629286531E-2</c:v>
                </c:pt>
                <c:pt idx="7353">
                  <c:v>8.1604665966794158E-3</c:v>
                </c:pt>
                <c:pt idx="7354">
                  <c:v>2.1338582760322564E-2</c:v>
                </c:pt>
                <c:pt idx="7355">
                  <c:v>0.11378632461015567</c:v>
                </c:pt>
                <c:pt idx="7356">
                  <c:v>8.5749890173701538E-3</c:v>
                </c:pt>
                <c:pt idx="7357">
                  <c:v>1.2801953896499366E-2</c:v>
                </c:pt>
                <c:pt idx="7358">
                  <c:v>7.2846639000821991E-3</c:v>
                </c:pt>
                <c:pt idx="7359">
                  <c:v>1.3670819361283218E-2</c:v>
                </c:pt>
                <c:pt idx="7360">
                  <c:v>1.3494764284177337E-2</c:v>
                </c:pt>
                <c:pt idx="7361">
                  <c:v>1.7312067368853469E-2</c:v>
                </c:pt>
                <c:pt idx="7362">
                  <c:v>1.7873070352077264E-2</c:v>
                </c:pt>
                <c:pt idx="7363">
                  <c:v>3.226088913301927E-2</c:v>
                </c:pt>
                <c:pt idx="7364">
                  <c:v>1.8855601447329642E-2</c:v>
                </c:pt>
                <c:pt idx="7365">
                  <c:v>1.5083207810708483E-2</c:v>
                </c:pt>
                <c:pt idx="7366">
                  <c:v>0.21019869444133299</c:v>
                </c:pt>
                <c:pt idx="7367">
                  <c:v>8.5470347115432395E-3</c:v>
                </c:pt>
                <c:pt idx="7368">
                  <c:v>1.1471100740722702E-2</c:v>
                </c:pt>
                <c:pt idx="7369">
                  <c:v>0.28661574866173695</c:v>
                </c:pt>
                <c:pt idx="7370">
                  <c:v>1.6140040309856798E-2</c:v>
                </c:pt>
                <c:pt idx="7371">
                  <c:v>4.3081031075359287E-2</c:v>
                </c:pt>
                <c:pt idx="7372">
                  <c:v>0.72666245871848401</c:v>
                </c:pt>
                <c:pt idx="7373">
                  <c:v>3.4524138192291852E-2</c:v>
                </c:pt>
                <c:pt idx="7374">
                  <c:v>2.7762824536972583E-2</c:v>
                </c:pt>
                <c:pt idx="7375">
                  <c:v>4.0792041234884516E-2</c:v>
                </c:pt>
                <c:pt idx="7376">
                  <c:v>0.14239590218550682</c:v>
                </c:pt>
                <c:pt idx="7377">
                  <c:v>6.8779230453400236E-3</c:v>
                </c:pt>
                <c:pt idx="7378">
                  <c:v>1.5682730686369765E-2</c:v>
                </c:pt>
                <c:pt idx="7379">
                  <c:v>3.2098297762393313E-2</c:v>
                </c:pt>
                <c:pt idx="7380">
                  <c:v>4.6991188095063807E-2</c:v>
                </c:pt>
                <c:pt idx="7381">
                  <c:v>3.1882148223787064E-2</c:v>
                </c:pt>
                <c:pt idx="7382">
                  <c:v>0.13122330779133268</c:v>
                </c:pt>
                <c:pt idx="7383">
                  <c:v>8.8002664925729279E-3</c:v>
                </c:pt>
                <c:pt idx="7384">
                  <c:v>1.3600260411391856E-2</c:v>
                </c:pt>
                <c:pt idx="7385">
                  <c:v>1.5558122713707723</c:v>
                </c:pt>
                <c:pt idx="7386">
                  <c:v>4.4726889323082601E-2</c:v>
                </c:pt>
                <c:pt idx="7387">
                  <c:v>1.7193016255792969E-2</c:v>
                </c:pt>
                <c:pt idx="7388">
                  <c:v>7.1052771261185055E-3</c:v>
                </c:pt>
                <c:pt idx="7389">
                  <c:v>1.4787827782444252E-2</c:v>
                </c:pt>
                <c:pt idx="7390">
                  <c:v>9.1005733246151757E-2</c:v>
                </c:pt>
                <c:pt idx="7391">
                  <c:v>2.388162589612064E-2</c:v>
                </c:pt>
                <c:pt idx="7392">
                  <c:v>1.3146077106189173E-2</c:v>
                </c:pt>
                <c:pt idx="7393">
                  <c:v>2.4919837404611896E-2</c:v>
                </c:pt>
                <c:pt idx="7394">
                  <c:v>1.7391662975975438E-2</c:v>
                </c:pt>
                <c:pt idx="7395">
                  <c:v>6.6571502068476451E-2</c:v>
                </c:pt>
                <c:pt idx="7396">
                  <c:v>1.7953943870322737E-2</c:v>
                </c:pt>
                <c:pt idx="7397">
                  <c:v>0.26348710907530609</c:v>
                </c:pt>
                <c:pt idx="7398">
                  <c:v>3.0653459498367321E-2</c:v>
                </c:pt>
                <c:pt idx="7399">
                  <c:v>4.000263445817373E-2</c:v>
                </c:pt>
                <c:pt idx="7400">
                  <c:v>0.44803931389941759</c:v>
                </c:pt>
                <c:pt idx="7401">
                  <c:v>2.3741763087620098E-2</c:v>
                </c:pt>
                <c:pt idx="7402">
                  <c:v>2.5399054075930776E-2</c:v>
                </c:pt>
                <c:pt idx="7403">
                  <c:v>2.6028858881251022E-2</c:v>
                </c:pt>
                <c:pt idx="7404">
                  <c:v>1.7153423830805512E-2</c:v>
                </c:pt>
                <c:pt idx="7405">
                  <c:v>0.11769198612108642</c:v>
                </c:pt>
                <c:pt idx="7406">
                  <c:v>2.3186419425086043E-2</c:v>
                </c:pt>
                <c:pt idx="7407">
                  <c:v>8.3336258359001228E-2</c:v>
                </c:pt>
                <c:pt idx="7408">
                  <c:v>3.7388028299458649E-2</c:v>
                </c:pt>
                <c:pt idx="7409">
                  <c:v>8.6594543786663189E-2</c:v>
                </c:pt>
                <c:pt idx="7410">
                  <c:v>1.5194728376076889E-2</c:v>
                </c:pt>
                <c:pt idx="7411">
                  <c:v>4.5496922054367443E-2</c:v>
                </c:pt>
                <c:pt idx="7412">
                  <c:v>0.32210318082290357</c:v>
                </c:pt>
                <c:pt idx="7413">
                  <c:v>1.3180740445414603E-2</c:v>
                </c:pt>
                <c:pt idx="7414">
                  <c:v>2.9345312084874543E-2</c:v>
                </c:pt>
                <c:pt idx="7415">
                  <c:v>2.1559821123581346E-2</c:v>
                </c:pt>
                <c:pt idx="7416">
                  <c:v>1.7832702052479128E-2</c:v>
                </c:pt>
                <c:pt idx="7417">
                  <c:v>1.6681874626227867E-2</c:v>
                </c:pt>
                <c:pt idx="7418">
                  <c:v>3.5371324807658859E-2</c:v>
                </c:pt>
                <c:pt idx="7419">
                  <c:v>3.4524138192291852E-2</c:v>
                </c:pt>
                <c:pt idx="7420">
                  <c:v>2.3509571200445341E-2</c:v>
                </c:pt>
                <c:pt idx="7421">
                  <c:v>9.1919439699466407E-2</c:v>
                </c:pt>
                <c:pt idx="7422">
                  <c:v>3.6286309172096826E-2</c:v>
                </c:pt>
                <c:pt idx="7423">
                  <c:v>5.8931076839543656E-2</c:v>
                </c:pt>
                <c:pt idx="7424">
                  <c:v>1.2027790773904654E-2</c:v>
                </c:pt>
                <c:pt idx="7425">
                  <c:v>1.4026352491718802E-2</c:v>
                </c:pt>
                <c:pt idx="7426">
                  <c:v>7.8100907504209435E-2</c:v>
                </c:pt>
                <c:pt idx="7427">
                  <c:v>2.0249505825146882E-2</c:v>
                </c:pt>
                <c:pt idx="7428">
                  <c:v>1.1503482095798937E-2</c:v>
                </c:pt>
                <c:pt idx="7429">
                  <c:v>8.971141465660316E-3</c:v>
                </c:pt>
                <c:pt idx="7430">
                  <c:v>1.5046125568285048E-2</c:v>
                </c:pt>
                <c:pt idx="7431">
                  <c:v>2.6617063115532455E-2</c:v>
                </c:pt>
                <c:pt idx="7432">
                  <c:v>1.8443018713165747E-2</c:v>
                </c:pt>
                <c:pt idx="7433">
                  <c:v>2.2546824907765963E-2</c:v>
                </c:pt>
                <c:pt idx="7434">
                  <c:v>3.6864107558658328E-2</c:v>
                </c:pt>
                <c:pt idx="7435">
                  <c:v>1.7471441141829167E-2</c:v>
                </c:pt>
                <c:pt idx="7436">
                  <c:v>1.6681874626227867E-2</c:v>
                </c:pt>
                <c:pt idx="7437">
                  <c:v>2.2275451352750684E-2</c:v>
                </c:pt>
                <c:pt idx="7438">
                  <c:v>2.2230382165805192E-2</c:v>
                </c:pt>
                <c:pt idx="7439">
                  <c:v>1.5120335692814995E-2</c:v>
                </c:pt>
                <c:pt idx="7440">
                  <c:v>2.9190251261940792E-2</c:v>
                </c:pt>
                <c:pt idx="7441">
                  <c:v>8.1877819469446025E-3</c:v>
                </c:pt>
                <c:pt idx="7442">
                  <c:v>6.033283124283393E-2</c:v>
                </c:pt>
                <c:pt idx="7443">
                  <c:v>9.2929788181496914E-2</c:v>
                </c:pt>
                <c:pt idx="7444">
                  <c:v>2.0421841268089796E-2</c:v>
                </c:pt>
                <c:pt idx="7445">
                  <c:v>1.6995510527685248E-2</c:v>
                </c:pt>
                <c:pt idx="7446">
                  <c:v>1.9356725166480203E-2</c:v>
                </c:pt>
                <c:pt idx="7447">
                  <c:v>2.2230382165805192E-2</c:v>
                </c:pt>
                <c:pt idx="7448">
                  <c:v>2.300276534076361E-2</c:v>
                </c:pt>
                <c:pt idx="7449">
                  <c:v>2.7914051626535978E-2</c:v>
                </c:pt>
                <c:pt idx="7450">
                  <c:v>1.6526152027890761E-2</c:v>
                </c:pt>
                <c:pt idx="7451">
                  <c:v>1.2160693530750416E-2</c:v>
                </c:pt>
                <c:pt idx="7452">
                  <c:v>1.9609751568936424E-2</c:v>
                </c:pt>
                <c:pt idx="7453">
                  <c:v>1.5682730686369765E-2</c:v>
                </c:pt>
                <c:pt idx="7454">
                  <c:v>5.4542068265984393E-2</c:v>
                </c:pt>
                <c:pt idx="7455">
                  <c:v>3.5087788277128704E-2</c:v>
                </c:pt>
                <c:pt idx="7456">
                  <c:v>1.6681874626227867E-2</c:v>
                </c:pt>
                <c:pt idx="7457">
                  <c:v>4.7187872308877984E-2</c:v>
                </c:pt>
                <c:pt idx="7458">
                  <c:v>2.0206536063618726E-2</c:v>
                </c:pt>
                <c:pt idx="7459">
                  <c:v>9.1147923678484826E-3</c:v>
                </c:pt>
                <c:pt idx="7460">
                  <c:v>2.033558226725235E-2</c:v>
                </c:pt>
                <c:pt idx="7461">
                  <c:v>1.2294326522523838E-2</c:v>
                </c:pt>
                <c:pt idx="7462">
                  <c:v>0.18927689326600886</c:v>
                </c:pt>
                <c:pt idx="7463">
                  <c:v>2.9087105578399757E-2</c:v>
                </c:pt>
                <c:pt idx="7464">
                  <c:v>9.5339837281083459E-2</c:v>
                </c:pt>
                <c:pt idx="7465">
                  <c:v>3.23151775359274E-2</c:v>
                </c:pt>
                <c:pt idx="7466">
                  <c:v>2.6273145284416061E-2</c:v>
                </c:pt>
                <c:pt idx="7467">
                  <c:v>0.14296651232199933</c:v>
                </c:pt>
                <c:pt idx="7468">
                  <c:v>6.2504116340896351E-2</c:v>
                </c:pt>
                <c:pt idx="7469">
                  <c:v>2.0768702858758516E-2</c:v>
                </c:pt>
                <c:pt idx="7470">
                  <c:v>7.0045594737122449E-2</c:v>
                </c:pt>
                <c:pt idx="7471">
                  <c:v>1.4641233120703655E-2</c:v>
                </c:pt>
                <c:pt idx="7472">
                  <c:v>2.3555918298514285E-2</c:v>
                </c:pt>
                <c:pt idx="7473">
                  <c:v>1.5758492560121063E-2</c:v>
                </c:pt>
                <c:pt idx="7474">
                  <c:v>1.8034999947300061E-2</c:v>
                </c:pt>
                <c:pt idx="7475">
                  <c:v>4.6991188095063724E-2</c:v>
                </c:pt>
                <c:pt idx="7476">
                  <c:v>1.3883591563348764E-2</c:v>
                </c:pt>
                <c:pt idx="7477">
                  <c:v>2.7361560444188356E-2</c:v>
                </c:pt>
                <c:pt idx="7478">
                  <c:v>6.9785129066339824E-3</c:v>
                </c:pt>
                <c:pt idx="7479">
                  <c:v>1.3250204042914314E-2</c:v>
                </c:pt>
                <c:pt idx="7480">
                  <c:v>3.628630917209677E-2</c:v>
                </c:pt>
                <c:pt idx="7481">
                  <c:v>0.10401797198199413</c:v>
                </c:pt>
                <c:pt idx="7482">
                  <c:v>0.73337404793919492</c:v>
                </c:pt>
                <c:pt idx="7483">
                  <c:v>8.2425495665238904E-3</c:v>
                </c:pt>
                <c:pt idx="7484">
                  <c:v>1.9821861995598659E-2</c:v>
                </c:pt>
                <c:pt idx="7485">
                  <c:v>7.4924157370196334E-3</c:v>
                </c:pt>
                <c:pt idx="7486">
                  <c:v>1.3319850199145942E-2</c:v>
                </c:pt>
                <c:pt idx="7487">
                  <c:v>1.906360430252339E-2</c:v>
                </c:pt>
                <c:pt idx="7488">
                  <c:v>2.6814591663481834E-2</c:v>
                </c:pt>
                <c:pt idx="7489">
                  <c:v>3.6980214912166368E-2</c:v>
                </c:pt>
                <c:pt idx="7490">
                  <c:v>1.2836160838894908E-2</c:v>
                </c:pt>
                <c:pt idx="7491">
                  <c:v>0.27699307790165612</c:v>
                </c:pt>
                <c:pt idx="7492">
                  <c:v>3.958076404852269E-2</c:v>
                </c:pt>
                <c:pt idx="7493">
                  <c:v>1.5083207810708458E-2</c:v>
                </c:pt>
                <c:pt idx="7494">
                  <c:v>2.6322139484098058E-2</c:v>
                </c:pt>
                <c:pt idx="7495">
                  <c:v>9.1553409441944747E-2</c:v>
                </c:pt>
                <c:pt idx="7496">
                  <c:v>1.6956146301112574E-2</c:v>
                </c:pt>
                <c:pt idx="7497">
                  <c:v>6.6050662006277546E-3</c:v>
                </c:pt>
                <c:pt idx="7498">
                  <c:v>0.1685821266936825</c:v>
                </c:pt>
                <c:pt idx="7499">
                  <c:v>3.8387742735353905E-2</c:v>
                </c:pt>
                <c:pt idx="7500">
                  <c:v>1.1054296335882861E-2</c:v>
                </c:pt>
                <c:pt idx="7501">
                  <c:v>4.3521111718520224E-2</c:v>
                </c:pt>
                <c:pt idx="7502">
                  <c:v>3.2860571747571031E-2</c:v>
                </c:pt>
                <c:pt idx="7503">
                  <c:v>1.6255394608595646E-2</c:v>
                </c:pt>
                <c:pt idx="7504">
                  <c:v>2.2637647876901677E-2</c:v>
                </c:pt>
                <c:pt idx="7505">
                  <c:v>1.6255394608595646E-2</c:v>
                </c:pt>
                <c:pt idx="7506">
                  <c:v>6.8613695323221702E-2</c:v>
                </c:pt>
                <c:pt idx="7507">
                  <c:v>8.4912630189382943E-3</c:v>
                </c:pt>
                <c:pt idx="7508">
                  <c:v>2.4729428647208018E-2</c:v>
                </c:pt>
                <c:pt idx="7509">
                  <c:v>7.0767089665554977E-2</c:v>
                </c:pt>
                <c:pt idx="7510">
                  <c:v>1.1438765025329452E-2</c:v>
                </c:pt>
                <c:pt idx="7511">
                  <c:v>5.9004442629938349E-2</c:v>
                </c:pt>
                <c:pt idx="7512">
                  <c:v>5.1756222016718159E-2</c:v>
                </c:pt>
                <c:pt idx="7513">
                  <c:v>1.2027790773904637E-2</c:v>
                </c:pt>
                <c:pt idx="7514">
                  <c:v>1.7792379392563812E-2</c:v>
                </c:pt>
                <c:pt idx="7515">
                  <c:v>4.2518499162755588E-2</c:v>
                </c:pt>
                <c:pt idx="7516">
                  <c:v>7.7030885136679123E-3</c:v>
                </c:pt>
                <c:pt idx="7517">
                  <c:v>1.7631545149732621E-2</c:v>
                </c:pt>
                <c:pt idx="7518">
                  <c:v>2.1871471698828897E-2</c:v>
                </c:pt>
                <c:pt idx="7519">
                  <c:v>0.31851241030471106</c:v>
                </c:pt>
                <c:pt idx="7520">
                  <c:v>1.3883591563348764E-2</c:v>
                </c:pt>
                <c:pt idx="7521">
                  <c:v>6.9726116956243242E-2</c:v>
                </c:pt>
                <c:pt idx="7522">
                  <c:v>4.9445667426033867E-2</c:v>
                </c:pt>
                <c:pt idx="7523">
                  <c:v>0.10256149559880781</c:v>
                </c:pt>
                <c:pt idx="7524">
                  <c:v>8.7154451417495206E-3</c:v>
                </c:pt>
                <c:pt idx="7525">
                  <c:v>7.9975329284310628E-3</c:v>
                </c:pt>
                <c:pt idx="7526">
                  <c:v>4.0426741212290632E-2</c:v>
                </c:pt>
                <c:pt idx="7527">
                  <c:v>1.6293937320874592E-2</c:v>
                </c:pt>
                <c:pt idx="7528">
                  <c:v>5.196262748300734E-2</c:v>
                </c:pt>
                <c:pt idx="7529">
                  <c:v>3.732963232508206E-2</c:v>
                </c:pt>
                <c:pt idx="7530">
                  <c:v>1.0676399760785802E-2</c:v>
                </c:pt>
                <c:pt idx="7531">
                  <c:v>1.9694458820552416E-2</c:v>
                </c:pt>
                <c:pt idx="7532">
                  <c:v>1.614004030985677E-2</c:v>
                </c:pt>
                <c:pt idx="7533">
                  <c:v>1.1277771043607849E-2</c:v>
                </c:pt>
                <c:pt idx="7534">
                  <c:v>2.3370803744336307E-2</c:v>
                </c:pt>
                <c:pt idx="7535">
                  <c:v>0.11439862659705206</c:v>
                </c:pt>
                <c:pt idx="7536">
                  <c:v>1.59868735337667E-2</c:v>
                </c:pt>
                <c:pt idx="7537">
                  <c:v>1.9483032989134785E-2</c:v>
                </c:pt>
                <c:pt idx="7538">
                  <c:v>1.8402011458005723E-2</c:v>
                </c:pt>
                <c:pt idx="7539">
                  <c:v>4.7714371691766753E-2</c:v>
                </c:pt>
                <c:pt idx="7540">
                  <c:v>0.35478575780684074</c:v>
                </c:pt>
                <c:pt idx="7541">
                  <c:v>2.0421841268089724E-2</c:v>
                </c:pt>
                <c:pt idx="7542">
                  <c:v>2.4256601531506852E-2</c:v>
                </c:pt>
                <c:pt idx="7543">
                  <c:v>1.5682730686369824E-2</c:v>
                </c:pt>
                <c:pt idx="7544">
                  <c:v>1.8897110739002475E-2</c:v>
                </c:pt>
                <c:pt idx="7545">
                  <c:v>1.9230828100972194E-2</c:v>
                </c:pt>
                <c:pt idx="7546">
                  <c:v>1.0582952509878663E-2</c:v>
                </c:pt>
                <c:pt idx="7547">
                  <c:v>7.3881747010870686E-3</c:v>
                </c:pt>
                <c:pt idx="7548">
                  <c:v>3.2915362186991801E-2</c:v>
                </c:pt>
                <c:pt idx="7549">
                  <c:v>2.3048610402319748E-2</c:v>
                </c:pt>
                <c:pt idx="7550">
                  <c:v>1.0990857176536891E-2</c:v>
                </c:pt>
                <c:pt idx="7551">
                  <c:v>6.7040039053977249E-2</c:v>
                </c:pt>
                <c:pt idx="7552">
                  <c:v>1.7153423830805516E-2</c:v>
                </c:pt>
                <c:pt idx="7553">
                  <c:v>8.6591257729488526E-3</c:v>
                </c:pt>
                <c:pt idx="7554">
                  <c:v>1.1022553936368397E-2</c:v>
                </c:pt>
                <c:pt idx="7555">
                  <c:v>2.4445184701591547E-2</c:v>
                </c:pt>
                <c:pt idx="7556">
                  <c:v>5.8127065364278453E-2</c:v>
                </c:pt>
                <c:pt idx="7557">
                  <c:v>1.7631545149732648E-2</c:v>
                </c:pt>
                <c:pt idx="7558">
                  <c:v>3.54850588976518E-2</c:v>
                </c:pt>
                <c:pt idx="7559">
                  <c:v>9.6087597847072631E-2</c:v>
                </c:pt>
                <c:pt idx="7560">
                  <c:v>1.0243826845475455E-2</c:v>
                </c:pt>
                <c:pt idx="7561">
                  <c:v>2.0986974642623536E-2</c:v>
                </c:pt>
                <c:pt idx="7562">
                  <c:v>1.8607504130635517E-2</c:v>
                </c:pt>
                <c:pt idx="7563">
                  <c:v>5.7328576290654083E-2</c:v>
                </c:pt>
                <c:pt idx="7564">
                  <c:v>4.9244327964555717E-2</c:v>
                </c:pt>
                <c:pt idx="7565">
                  <c:v>0.5189998930009786</c:v>
                </c:pt>
                <c:pt idx="7566">
                  <c:v>3.904164529328915E-2</c:v>
                </c:pt>
                <c:pt idx="7567">
                  <c:v>1.1600899999125648E-2</c:v>
                </c:pt>
                <c:pt idx="7568">
                  <c:v>0.20305754452439045</c:v>
                </c:pt>
                <c:pt idx="7569">
                  <c:v>8.5191260453993008E-3</c:v>
                </c:pt>
                <c:pt idx="7570">
                  <c:v>1.216069353075042E-2</c:v>
                </c:pt>
                <c:pt idx="7571">
                  <c:v>1.0061176834178518E-2</c:v>
                </c:pt>
                <c:pt idx="7572">
                  <c:v>3.5314526222186983E-2</c:v>
                </c:pt>
                <c:pt idx="7573">
                  <c:v>1.2870413420973515E-2</c:v>
                </c:pt>
                <c:pt idx="7574">
                  <c:v>9.5433147612941416E-2</c:v>
                </c:pt>
                <c:pt idx="7575">
                  <c:v>1.3389678914109568E-2</c:v>
                </c:pt>
                <c:pt idx="7576">
                  <c:v>1.6487335477513951E-2</c:v>
                </c:pt>
                <c:pt idx="7577">
                  <c:v>1.216069353075042E-2</c:v>
                </c:pt>
                <c:pt idx="7578">
                  <c:v>4.4918781370183722E-2</c:v>
                </c:pt>
                <c:pt idx="7579">
                  <c:v>1.7232654320463597E-2</c:v>
                </c:pt>
                <c:pt idx="7580">
                  <c:v>1.4169843655016494E-2</c:v>
                </c:pt>
                <c:pt idx="7581">
                  <c:v>1.5720588803403907E-2</c:v>
                </c:pt>
                <c:pt idx="7582">
                  <c:v>1.3459690187805124E-2</c:v>
                </c:pt>
                <c:pt idx="7583">
                  <c:v>4.9714758996900303E-2</c:v>
                </c:pt>
                <c:pt idx="7584">
                  <c:v>1.7431529239060835E-2</c:v>
                </c:pt>
                <c:pt idx="7585">
                  <c:v>3.3576407355313788E-2</c:v>
                </c:pt>
                <c:pt idx="7586">
                  <c:v>3.1131375438721024E-2</c:v>
                </c:pt>
                <c:pt idx="7587">
                  <c:v>3.6056467728595665E-2</c:v>
                </c:pt>
                <c:pt idx="7588">
                  <c:v>0.1133790360792182</c:v>
                </c:pt>
                <c:pt idx="7589">
                  <c:v>2.583425127301258E-2</c:v>
                </c:pt>
                <c:pt idx="7590">
                  <c:v>1.1698728659599172E-2</c:v>
                </c:pt>
                <c:pt idx="7591">
                  <c:v>2.842110850447413E-2</c:v>
                </c:pt>
                <c:pt idx="7592">
                  <c:v>3.4974693142697411E-2</c:v>
                </c:pt>
                <c:pt idx="7593">
                  <c:v>1.5381508778683654E-2</c:v>
                </c:pt>
                <c:pt idx="7594">
                  <c:v>1.2127399382014533E-2</c:v>
                </c:pt>
                <c:pt idx="7595">
                  <c:v>7.5448100930837888E-3</c:v>
                </c:pt>
                <c:pt idx="7596">
                  <c:v>2.0681713622993505E-2</c:v>
                </c:pt>
                <c:pt idx="7597">
                  <c:v>2.842110850447413E-2</c:v>
                </c:pt>
                <c:pt idx="7598">
                  <c:v>1.7471441141829174E-2</c:v>
                </c:pt>
                <c:pt idx="7599">
                  <c:v>2.209544844306675E-2</c:v>
                </c:pt>
                <c:pt idx="7600">
                  <c:v>1.3670819361283219E-2</c:v>
                </c:pt>
                <c:pt idx="7601">
                  <c:v>1.2699606907410593E-2</c:v>
                </c:pt>
                <c:pt idx="7602">
                  <c:v>3.0759343562887311E-2</c:v>
                </c:pt>
                <c:pt idx="7603">
                  <c:v>2.9241892563235797E-2</c:v>
                </c:pt>
                <c:pt idx="7604">
                  <c:v>1.4292385291031464</c:v>
                </c:pt>
                <c:pt idx="7605">
                  <c:v>1.5872477668370501E-2</c:v>
                </c:pt>
                <c:pt idx="7606">
                  <c:v>4.2768056949305168E-2</c:v>
                </c:pt>
                <c:pt idx="7607">
                  <c:v>8.1331968860972256E-3</c:v>
                </c:pt>
                <c:pt idx="7608">
                  <c:v>1.5083207810708484E-2</c:v>
                </c:pt>
                <c:pt idx="7609">
                  <c:v>2.7112253675895235E-2</c:v>
                </c:pt>
                <c:pt idx="7610">
                  <c:v>1.6760009763494309E-2</c:v>
                </c:pt>
                <c:pt idx="7611">
                  <c:v>2.4634498106603994E-2</c:v>
                </c:pt>
                <c:pt idx="7612">
                  <c:v>8.8286315555467128E-3</c:v>
                </c:pt>
                <c:pt idx="7613">
                  <c:v>1.4350234502005749E-2</c:v>
                </c:pt>
                <c:pt idx="7614">
                  <c:v>9.1827863675561852E-2</c:v>
                </c:pt>
                <c:pt idx="7615">
                  <c:v>1.9356725166480203E-2</c:v>
                </c:pt>
                <c:pt idx="7616">
                  <c:v>1.4098006794001661E-2</c:v>
                </c:pt>
                <c:pt idx="7617">
                  <c:v>6.7196583166608245E-2</c:v>
                </c:pt>
                <c:pt idx="7618">
                  <c:v>9.3206296200847638E-2</c:v>
                </c:pt>
                <c:pt idx="7619">
                  <c:v>2.7411558716896052E-2</c:v>
                </c:pt>
                <c:pt idx="7620">
                  <c:v>1.3424661731115884E-2</c:v>
                </c:pt>
                <c:pt idx="7621">
                  <c:v>4.4726889323082775E-2</c:v>
                </c:pt>
                <c:pt idx="7622">
                  <c:v>1.7631545149732648E-2</c:v>
                </c:pt>
                <c:pt idx="7623">
                  <c:v>9.246985427623855E-2</c:v>
                </c:pt>
                <c:pt idx="7624">
                  <c:v>8.6310345480729803E-3</c:v>
                </c:pt>
                <c:pt idx="7625">
                  <c:v>7.1563022916932431E-3</c:v>
                </c:pt>
                <c:pt idx="7626">
                  <c:v>1.7351842352572953E-2</c:v>
                </c:pt>
                <c:pt idx="7627">
                  <c:v>1.8938665670358259E-2</c:v>
                </c:pt>
                <c:pt idx="7628">
                  <c:v>6.5175749283498383E-2</c:v>
                </c:pt>
                <c:pt idx="7629">
                  <c:v>9.3470070748646467E-3</c:v>
                </c:pt>
                <c:pt idx="7630">
                  <c:v>2.5350927030225442E-2</c:v>
                </c:pt>
                <c:pt idx="7631">
                  <c:v>0.45412673481565496</c:v>
                </c:pt>
                <c:pt idx="7632">
                  <c:v>3.4692754001071531E-2</c:v>
                </c:pt>
                <c:pt idx="7633">
                  <c:v>1.1374230513591882E-2</c:v>
                </c:pt>
                <c:pt idx="7634">
                  <c:v>1.6255394608595646E-2</c:v>
                </c:pt>
                <c:pt idx="7635">
                  <c:v>0.15307777870825107</c:v>
                </c:pt>
                <c:pt idx="7636">
                  <c:v>6.5407347854794393E-2</c:v>
                </c:pt>
                <c:pt idx="7637">
                  <c:v>9.5525910268604141E-3</c:v>
                </c:pt>
                <c:pt idx="7638">
                  <c:v>1.0182760949644565E-2</c:v>
                </c:pt>
                <c:pt idx="7639">
                  <c:v>3.3134980341504798E-2</c:v>
                </c:pt>
                <c:pt idx="7640">
                  <c:v>1.0520882541022155E-2</c:v>
                </c:pt>
                <c:pt idx="7641">
                  <c:v>3.3025079984882397E-2</c:v>
                </c:pt>
                <c:pt idx="7642">
                  <c:v>1.4568209627931261E-2</c:v>
                </c:pt>
                <c:pt idx="7643">
                  <c:v>3.9761291814561013E-2</c:v>
                </c:pt>
                <c:pt idx="7644">
                  <c:v>5.5392061721854964E-2</c:v>
                </c:pt>
                <c:pt idx="7645">
                  <c:v>2.49675536931705E-2</c:v>
                </c:pt>
                <c:pt idx="7646">
                  <c:v>2.6175293804101121E-2</c:v>
                </c:pt>
                <c:pt idx="7647">
                  <c:v>7.0798330028556729E-3</c:v>
                </c:pt>
                <c:pt idx="7648">
                  <c:v>1.2801953896499388E-2</c:v>
                </c:pt>
                <c:pt idx="7649">
                  <c:v>1.9992371851222233E-2</c:v>
                </c:pt>
                <c:pt idx="7650">
                  <c:v>8.380267309924281E-3</c:v>
                </c:pt>
                <c:pt idx="7651">
                  <c:v>3.9520679405876037E-2</c:v>
                </c:pt>
                <c:pt idx="7652">
                  <c:v>2.8984142453590742E-2</c:v>
                </c:pt>
                <c:pt idx="7653">
                  <c:v>8.3510784506726748E-2</c:v>
                </c:pt>
                <c:pt idx="7654">
                  <c:v>1.7752102372331529E-2</c:v>
                </c:pt>
                <c:pt idx="7655">
                  <c:v>3.5541994402172788E-2</c:v>
                </c:pt>
                <c:pt idx="7656">
                  <c:v>3.0918511957289556E-2</c:v>
                </c:pt>
                <c:pt idx="7657">
                  <c:v>0.10460343783529696</c:v>
                </c:pt>
                <c:pt idx="7658">
                  <c:v>3.8981971407789195E-2</c:v>
                </c:pt>
                <c:pt idx="7659">
                  <c:v>1.9652082374902964E-2</c:v>
                </c:pt>
                <c:pt idx="7660">
                  <c:v>3.2641866386717733E-2</c:v>
                </c:pt>
                <c:pt idx="7661">
                  <c:v>1.5046125568285079E-2</c:v>
                </c:pt>
                <c:pt idx="7662">
                  <c:v>2.4681940557064422E-2</c:v>
                </c:pt>
                <c:pt idx="7663">
                  <c:v>3.017924037233511E-2</c:v>
                </c:pt>
                <c:pt idx="7664">
                  <c:v>0.13787209680825804</c:v>
                </c:pt>
                <c:pt idx="7665">
                  <c:v>3.6748182763882163E-2</c:v>
                </c:pt>
                <c:pt idx="7666">
                  <c:v>2.337080374433639E-2</c:v>
                </c:pt>
                <c:pt idx="7667">
                  <c:v>7.4924157370196082E-3</c:v>
                </c:pt>
                <c:pt idx="7668">
                  <c:v>3.9520679405876037E-2</c:v>
                </c:pt>
                <c:pt idx="7669">
                  <c:v>1.2060948003591641E-2</c:v>
                </c:pt>
                <c:pt idx="7670">
                  <c:v>9.1725722065046228E-3</c:v>
                </c:pt>
                <c:pt idx="7671">
                  <c:v>2.6469395921241885E-2</c:v>
                </c:pt>
                <c:pt idx="7672">
                  <c:v>4.601392838319586E-2</c:v>
                </c:pt>
                <c:pt idx="7673">
                  <c:v>1.0152296461253572E-2</c:v>
                </c:pt>
                <c:pt idx="7674">
                  <c:v>1.9652082374902964E-2</c:v>
                </c:pt>
                <c:pt idx="7675">
                  <c:v>0.10256149559880744</c:v>
                </c:pt>
                <c:pt idx="7676">
                  <c:v>2.3140437444480941E-2</c:v>
                </c:pt>
                <c:pt idx="7677">
                  <c:v>1.226084981505603E-2</c:v>
                </c:pt>
                <c:pt idx="7678">
                  <c:v>6.852889679224E-3</c:v>
                </c:pt>
                <c:pt idx="7679">
                  <c:v>1.7953943870322703E-2</c:v>
                </c:pt>
                <c:pt idx="7680">
                  <c:v>2.05082828276591E-2</c:v>
                </c:pt>
                <c:pt idx="7681">
                  <c:v>8.270001835837976E-3</c:v>
                </c:pt>
                <c:pt idx="7682">
                  <c:v>2.877876388016844E-2</c:v>
                </c:pt>
                <c:pt idx="7683">
                  <c:v>1.2529941385922226E-2</c:v>
                </c:pt>
                <c:pt idx="7684">
                  <c:v>3.1344969155080261E-2</c:v>
                </c:pt>
                <c:pt idx="7685">
                  <c:v>1.5231993177232228E-2</c:v>
                </c:pt>
                <c:pt idx="7686">
                  <c:v>3.651688085052554E-2</c:v>
                </c:pt>
                <c:pt idx="7687">
                  <c:v>1.0801635050890436E-2</c:v>
                </c:pt>
                <c:pt idx="7688">
                  <c:v>8.6872626375076884E-3</c:v>
                </c:pt>
                <c:pt idx="7689">
                  <c:v>1.1054296335882879E-2</c:v>
                </c:pt>
                <c:pt idx="7690">
                  <c:v>4.35211117185203E-2</c:v>
                </c:pt>
                <c:pt idx="7691">
                  <c:v>1.1213692928700123E-2</c:v>
                </c:pt>
                <c:pt idx="7692">
                  <c:v>9.4642097807643398E-3</c:v>
                </c:pt>
                <c:pt idx="7693">
                  <c:v>2.4634498106603901E-2</c:v>
                </c:pt>
                <c:pt idx="7694">
                  <c:v>1.4241863074763278E-2</c:v>
                </c:pt>
                <c:pt idx="7695">
                  <c:v>7.4662870185120099E-3</c:v>
                </c:pt>
                <c:pt idx="7696">
                  <c:v>1.3919213335916785E-2</c:v>
                </c:pt>
                <c:pt idx="7697">
                  <c:v>5.8418794217904038E-2</c:v>
                </c:pt>
                <c:pt idx="7698">
                  <c:v>8.3250432935151903E-3</c:v>
                </c:pt>
                <c:pt idx="7699">
                  <c:v>2.7612008204556181E-2</c:v>
                </c:pt>
                <c:pt idx="7700">
                  <c:v>9.4642097807643398E-3</c:v>
                </c:pt>
                <c:pt idx="7701">
                  <c:v>1.823843883419559E-2</c:v>
                </c:pt>
                <c:pt idx="7702">
                  <c:v>1.8731347410409153E-2</c:v>
                </c:pt>
                <c:pt idx="7703">
                  <c:v>6.9785129066339937E-3</c:v>
                </c:pt>
                <c:pt idx="7704">
                  <c:v>1.0833057972624094E-2</c:v>
                </c:pt>
                <c:pt idx="7705">
                  <c:v>6.5949341910055803E-2</c:v>
                </c:pt>
                <c:pt idx="7706">
                  <c:v>1.8814137795339803E-2</c:v>
                </c:pt>
                <c:pt idx="7707">
                  <c:v>3.3189998979340447E-2</c:v>
                </c:pt>
                <c:pt idx="7708">
                  <c:v>5.7111764976644358E-2</c:v>
                </c:pt>
                <c:pt idx="7709">
                  <c:v>2.5980138519666896E-2</c:v>
                </c:pt>
                <c:pt idx="7710">
                  <c:v>7.0290816753788505E-3</c:v>
                </c:pt>
                <c:pt idx="7711">
                  <c:v>4.6991188095063807E-2</c:v>
                </c:pt>
                <c:pt idx="7712">
                  <c:v>1.3777000083742571E-2</c:v>
                </c:pt>
                <c:pt idx="7713">
                  <c:v>1.0213271077718506E-2</c:v>
                </c:pt>
                <c:pt idx="7714">
                  <c:v>1.3529884020232556E-2</c:v>
                </c:pt>
                <c:pt idx="7715">
                  <c:v>2.1604205715282015E-2</c:v>
                </c:pt>
                <c:pt idx="7716">
                  <c:v>1.9567466402652962E-2</c:v>
                </c:pt>
                <c:pt idx="7717">
                  <c:v>2.7964551935756372E-2</c:v>
                </c:pt>
                <c:pt idx="7718">
                  <c:v>4.226967161113368E-2</c:v>
                </c:pt>
                <c:pt idx="7719">
                  <c:v>3.2044191918217335E-2</c:v>
                </c:pt>
                <c:pt idx="7720">
                  <c:v>3.6113859629946489E-2</c:v>
                </c:pt>
                <c:pt idx="7721">
                  <c:v>6.9030020511390454E-3</c:v>
                </c:pt>
                <c:pt idx="7722">
                  <c:v>1.7471441141829167E-2</c:v>
                </c:pt>
                <c:pt idx="7723">
                  <c:v>1.7994449088969893E-2</c:v>
                </c:pt>
                <c:pt idx="7724">
                  <c:v>8.1059728151980509E-3</c:v>
                </c:pt>
                <c:pt idx="7725">
                  <c:v>5.3140017204754746E-2</c:v>
                </c:pt>
                <c:pt idx="7726">
                  <c:v>1.2733676930757196E-2</c:v>
                </c:pt>
                <c:pt idx="7727">
                  <c:v>1.2395030483025276E-2</c:v>
                </c:pt>
                <c:pt idx="7728">
                  <c:v>3.2532787544389014E-2</c:v>
                </c:pt>
                <c:pt idx="7729">
                  <c:v>8.4634456321603258E-3</c:v>
                </c:pt>
                <c:pt idx="7730">
                  <c:v>2.3278520305345343E-2</c:v>
                </c:pt>
                <c:pt idx="7731">
                  <c:v>1.6332525672836447E-2</c:v>
                </c:pt>
                <c:pt idx="7732">
                  <c:v>2.6518572679655759E-2</c:v>
                </c:pt>
                <c:pt idx="7733">
                  <c:v>2.029252122635819E-2</c:v>
                </c:pt>
                <c:pt idx="7734">
                  <c:v>1.6293937320874616E-2</c:v>
                </c:pt>
                <c:pt idx="7735">
                  <c:v>1.898026624139704E-2</c:v>
                </c:pt>
                <c:pt idx="7736">
                  <c:v>1.5269303618070652E-2</c:v>
                </c:pt>
                <c:pt idx="7737">
                  <c:v>1.8648739584210403E-2</c:v>
                </c:pt>
                <c:pt idx="7738">
                  <c:v>8.8002664925729279E-3</c:v>
                </c:pt>
                <c:pt idx="7739">
                  <c:v>1.775210237233156E-2</c:v>
                </c:pt>
                <c:pt idx="7740">
                  <c:v>7.7296279893224002E-3</c:v>
                </c:pt>
                <c:pt idx="7741">
                  <c:v>2.0638287464635401E-2</c:v>
                </c:pt>
                <c:pt idx="7742">
                  <c:v>9.6710716438836008E-3</c:v>
                </c:pt>
                <c:pt idx="7743">
                  <c:v>7.0544345192757605E-3</c:v>
                </c:pt>
                <c:pt idx="7744">
                  <c:v>6.5484638657925448E-2</c:v>
                </c:pt>
                <c:pt idx="7745">
                  <c:v>5.5676853343666961E-2</c:v>
                </c:pt>
                <c:pt idx="7746">
                  <c:v>1.1438765025329469E-2</c:v>
                </c:pt>
                <c:pt idx="7747">
                  <c:v>5.362865847060936E-2</c:v>
                </c:pt>
                <c:pt idx="7748">
                  <c:v>2.8625209166773025E-2</c:v>
                </c:pt>
                <c:pt idx="7749">
                  <c:v>1.5531754615062888E-2</c:v>
                </c:pt>
                <c:pt idx="7750">
                  <c:v>6.257967283607424E-2</c:v>
                </c:pt>
                <c:pt idx="7751">
                  <c:v>8.7933269787754398E-2</c:v>
                </c:pt>
                <c:pt idx="7752">
                  <c:v>6.4406720625239208E-2</c:v>
                </c:pt>
                <c:pt idx="7753">
                  <c:v>1.0121877612545585E-2</c:v>
                </c:pt>
                <c:pt idx="7754">
                  <c:v>2.4256601531506848E-2</c:v>
                </c:pt>
                <c:pt idx="7755">
                  <c:v>2.3695233430819172E-2</c:v>
                </c:pt>
                <c:pt idx="7756">
                  <c:v>1.0927600575922826E-2</c:v>
                </c:pt>
                <c:pt idx="7757">
                  <c:v>7.3622285413113614E-3</c:v>
                </c:pt>
                <c:pt idx="7758">
                  <c:v>2.241093275168498E-2</c:v>
                </c:pt>
                <c:pt idx="7759">
                  <c:v>1.9525226876052352E-2</c:v>
                </c:pt>
                <c:pt idx="7760">
                  <c:v>8.0787943839818188E-3</c:v>
                </c:pt>
                <c:pt idx="7761">
                  <c:v>6.4944561469349391E-2</c:v>
                </c:pt>
                <c:pt idx="7762">
                  <c:v>5.761829699822836E-2</c:v>
                </c:pt>
                <c:pt idx="7763">
                  <c:v>1.8553966272314266</c:v>
                </c:pt>
                <c:pt idx="7764">
                  <c:v>2.1118485389138276E-2</c:v>
                </c:pt>
                <c:pt idx="7765">
                  <c:v>1.8690020677468354E-2</c:v>
                </c:pt>
                <c:pt idx="7766">
                  <c:v>7.1818833340050892E-3</c:v>
                </c:pt>
                <c:pt idx="7767">
                  <c:v>7.94358682314549E-3</c:v>
                </c:pt>
                <c:pt idx="7768">
                  <c:v>1.1600899999125652E-2</c:v>
                </c:pt>
                <c:pt idx="7769">
                  <c:v>3.6343883632179629E-2</c:v>
                </c:pt>
                <c:pt idx="7770">
                  <c:v>3.6113859629946496E-2</c:v>
                </c:pt>
                <c:pt idx="7771">
                  <c:v>6.8376483070919411E-2</c:v>
                </c:pt>
                <c:pt idx="7772">
                  <c:v>2.7461602629286631E-2</c:v>
                </c:pt>
                <c:pt idx="7773">
                  <c:v>8.1331968860972256E-3</c:v>
                </c:pt>
                <c:pt idx="7774">
                  <c:v>0.28322912444552706</c:v>
                </c:pt>
                <c:pt idx="7775">
                  <c:v>1.5607151371350374E-2</c:v>
                </c:pt>
                <c:pt idx="7776">
                  <c:v>1.827926353062367E-2</c:v>
                </c:pt>
                <c:pt idx="7777">
                  <c:v>4.3773590444780949E-2</c:v>
                </c:pt>
                <c:pt idx="7778">
                  <c:v>2.6963217291115067E-2</c:v>
                </c:pt>
                <c:pt idx="7779">
                  <c:v>2.3509571200445428E-2</c:v>
                </c:pt>
                <c:pt idx="7780">
                  <c:v>2.0986974642623536E-2</c:v>
                </c:pt>
                <c:pt idx="7781">
                  <c:v>1.4098006794001661E-2</c:v>
                </c:pt>
                <c:pt idx="7782">
                  <c:v>1.602509676826476E-2</c:v>
                </c:pt>
                <c:pt idx="7783">
                  <c:v>2.300276534076361E-2</c:v>
                </c:pt>
                <c:pt idx="7784">
                  <c:v>2.1782200478914718E-2</c:v>
                </c:pt>
                <c:pt idx="7785">
                  <c:v>6.8029598660408917E-3</c:v>
                </c:pt>
                <c:pt idx="7786">
                  <c:v>8.4356738850653347E-3</c:v>
                </c:pt>
                <c:pt idx="7787">
                  <c:v>3.6056467728595665E-2</c:v>
                </c:pt>
                <c:pt idx="7788">
                  <c:v>3.8684286575534417E-2</c:v>
                </c:pt>
                <c:pt idx="7789">
                  <c:v>4.233181003951466E-2</c:v>
                </c:pt>
                <c:pt idx="7790">
                  <c:v>9.7902824958345167E-3</c:v>
                </c:pt>
                <c:pt idx="7791">
                  <c:v>0.1351928648584397</c:v>
                </c:pt>
                <c:pt idx="7792">
                  <c:v>1.898026624139704E-2</c:v>
                </c:pt>
                <c:pt idx="7793">
                  <c:v>8.6591257729488509E-3</c:v>
                </c:pt>
                <c:pt idx="7794">
                  <c:v>6.5805348710245232E-3</c:v>
                </c:pt>
                <c:pt idx="7795">
                  <c:v>1.898026624139704E-2</c:v>
                </c:pt>
                <c:pt idx="7796">
                  <c:v>1.1342031717247569E-2</c:v>
                </c:pt>
                <c:pt idx="7797">
                  <c:v>9.850161759907829E-3</c:v>
                </c:pt>
                <c:pt idx="7798">
                  <c:v>4.1959664064473504E-2</c:v>
                </c:pt>
                <c:pt idx="7799">
                  <c:v>1.1149797372524247E-2</c:v>
                </c:pt>
                <c:pt idx="7800">
                  <c:v>5.0934707723028799E-2</c:v>
                </c:pt>
                <c:pt idx="7801">
                  <c:v>9.0859709080449054E-3</c:v>
                </c:pt>
                <c:pt idx="7802">
                  <c:v>6.0630036858417599E-2</c:v>
                </c:pt>
                <c:pt idx="7803">
                  <c:v>1.0614055953831376E-2</c:v>
                </c:pt>
                <c:pt idx="7804">
                  <c:v>7.8630099628394651E-3</c:v>
                </c:pt>
                <c:pt idx="7805">
                  <c:v>1.1245709166312469E-2</c:v>
                </c:pt>
                <c:pt idx="7806">
                  <c:v>7.3622285413113614E-3</c:v>
                </c:pt>
                <c:pt idx="7807">
                  <c:v>8.447394155655312E-2</c:v>
                </c:pt>
                <c:pt idx="7808">
                  <c:v>5.5534366253395161E-2</c:v>
                </c:pt>
                <c:pt idx="7809">
                  <c:v>1.2327848869674689E-2</c:v>
                </c:pt>
                <c:pt idx="7810">
                  <c:v>1.6448564566820114E-2</c:v>
                </c:pt>
                <c:pt idx="7811">
                  <c:v>6.6296431699139641E-3</c:v>
                </c:pt>
                <c:pt idx="7812">
                  <c:v>1.3670819361283219E-2</c:v>
                </c:pt>
                <c:pt idx="7813">
                  <c:v>1.3529884020232556E-2</c:v>
                </c:pt>
                <c:pt idx="7814">
                  <c:v>5.6535609618670428E-2</c:v>
                </c:pt>
                <c:pt idx="7815">
                  <c:v>1.3354741736786285E-2</c:v>
                </c:pt>
                <c:pt idx="7816">
                  <c:v>9.850161759907829E-3</c:v>
                </c:pt>
                <c:pt idx="7817">
                  <c:v>6.6050662006277424E-3</c:v>
                </c:pt>
                <c:pt idx="7818">
                  <c:v>3.9101364818472081E-2</c:v>
                </c:pt>
                <c:pt idx="7819">
                  <c:v>5.2792356919633729E-2</c:v>
                </c:pt>
                <c:pt idx="7820">
                  <c:v>4.9378508632525013E-2</c:v>
                </c:pt>
                <c:pt idx="7821">
                  <c:v>9.2305346038927209E-3</c:v>
                </c:pt>
                <c:pt idx="7822">
                  <c:v>0.15025396024274318</c:v>
                </c:pt>
                <c:pt idx="7823">
                  <c:v>7.2589002990384316E-3</c:v>
                </c:pt>
                <c:pt idx="7824">
                  <c:v>5.1687511473987709E-2</c:v>
                </c:pt>
                <c:pt idx="7825">
                  <c:v>0.10775367131349799</c:v>
                </c:pt>
                <c:pt idx="7826">
                  <c:v>6.5316091308670115E-3</c:v>
                </c:pt>
                <c:pt idx="7827">
                  <c:v>7.8362422887700758E-3</c:v>
                </c:pt>
                <c:pt idx="7828">
                  <c:v>4.3773590444780949E-2</c:v>
                </c:pt>
                <c:pt idx="7829">
                  <c:v>1.4714439172208027E-2</c:v>
                </c:pt>
                <c:pt idx="7830">
                  <c:v>6.5330102691346287E-2</c:v>
                </c:pt>
                <c:pt idx="7831">
                  <c:v>3.2423891260792218E-2</c:v>
                </c:pt>
                <c:pt idx="7832">
                  <c:v>2.1871471698828932E-2</c:v>
                </c:pt>
                <c:pt idx="7833">
                  <c:v>9.3298556819997394E-2</c:v>
                </c:pt>
                <c:pt idx="7834">
                  <c:v>2.2774224628227542E-2</c:v>
                </c:pt>
                <c:pt idx="7835">
                  <c:v>5.8784482177803236E-2</c:v>
                </c:pt>
                <c:pt idx="7836">
                  <c:v>5.4260197583883146E-2</c:v>
                </c:pt>
                <c:pt idx="7837">
                  <c:v>1.0243826845475455E-2</c:v>
                </c:pt>
                <c:pt idx="7838">
                  <c:v>6.8279019527909572E-3</c:v>
                </c:pt>
                <c:pt idx="7839">
                  <c:v>2.7863596956998585E-2</c:v>
                </c:pt>
                <c:pt idx="7840">
                  <c:v>2.4919837404611983E-2</c:v>
                </c:pt>
                <c:pt idx="7841">
                  <c:v>1.3990593800101779E-2</c:v>
                </c:pt>
                <c:pt idx="7842">
                  <c:v>5.1687511473987709E-2</c:v>
                </c:pt>
                <c:pt idx="7843">
                  <c:v>7.0037744711649273E-3</c:v>
                </c:pt>
                <c:pt idx="7844">
                  <c:v>8.914000582565933E-3</c:v>
                </c:pt>
                <c:pt idx="7845">
                  <c:v>1.5948695938951613E-2</c:v>
                </c:pt>
                <c:pt idx="7846">
                  <c:v>9.4642097807642895E-3</c:v>
                </c:pt>
                <c:pt idx="7847">
                  <c:v>2.3695233430819217E-2</c:v>
                </c:pt>
                <c:pt idx="7848">
                  <c:v>2.4919837404611934E-2</c:v>
                </c:pt>
                <c:pt idx="7849">
                  <c:v>1.6332525672836478E-2</c:v>
                </c:pt>
                <c:pt idx="7850">
                  <c:v>8.4356738850653503E-3</c:v>
                </c:pt>
                <c:pt idx="7851">
                  <c:v>1.4898252995420969E-2</c:v>
                </c:pt>
                <c:pt idx="7852">
                  <c:v>3.8151329177503385E-2</c:v>
                </c:pt>
                <c:pt idx="7853">
                  <c:v>2.2050561814853226E-2</c:v>
                </c:pt>
                <c:pt idx="7854">
                  <c:v>3.5941820844943011E-2</c:v>
                </c:pt>
                <c:pt idx="7855">
                  <c:v>1.130987856058624E-2</c:v>
                </c:pt>
                <c:pt idx="7856">
                  <c:v>1.7113877045501016E-2</c:v>
                </c:pt>
                <c:pt idx="7857">
                  <c:v>1.1245709166312488E-2</c:v>
                </c:pt>
                <c:pt idx="7858">
                  <c:v>5.1344643355579651E-2</c:v>
                </c:pt>
                <c:pt idx="7859">
                  <c:v>3.1990131713724251E-2</c:v>
                </c:pt>
                <c:pt idx="7860">
                  <c:v>1.9949675927791805E-2</c:v>
                </c:pt>
                <c:pt idx="7861">
                  <c:v>8.8286315555466954E-3</c:v>
                </c:pt>
                <c:pt idx="7862">
                  <c:v>4.3584162940560889E-2</c:v>
                </c:pt>
                <c:pt idx="7863">
                  <c:v>1.9398782134348765E-2</c:v>
                </c:pt>
                <c:pt idx="7864">
                  <c:v>2.6814591663481834E-2</c:v>
                </c:pt>
                <c:pt idx="7865">
                  <c:v>1.7994449088969865E-2</c:v>
                </c:pt>
                <c:pt idx="7866">
                  <c:v>8.659125772948837E-3</c:v>
                </c:pt>
                <c:pt idx="7867">
                  <c:v>3.0021988844618097E-2</c:v>
                </c:pt>
                <c:pt idx="7868">
                  <c:v>1.7153423830805488E-2</c:v>
                </c:pt>
                <c:pt idx="7869">
                  <c:v>1.4495368693890868E-2</c:v>
                </c:pt>
                <c:pt idx="7870">
                  <c:v>1.7832702052479034E-2</c:v>
                </c:pt>
                <c:pt idx="7871">
                  <c:v>8.13319688609721E-3</c:v>
                </c:pt>
                <c:pt idx="7872">
                  <c:v>7.3881747010870295E-3</c:v>
                </c:pt>
                <c:pt idx="7873">
                  <c:v>2.8984142453590638E-2</c:v>
                </c:pt>
                <c:pt idx="7874">
                  <c:v>1.1245709166312488E-2</c:v>
                </c:pt>
                <c:pt idx="7875">
                  <c:v>9.9102235827131183E-3</c:v>
                </c:pt>
                <c:pt idx="7876">
                  <c:v>8.999780366731977E-3</c:v>
                </c:pt>
                <c:pt idx="7877">
                  <c:v>2.3509571200445386E-2</c:v>
                </c:pt>
                <c:pt idx="7878">
                  <c:v>1.0305075300038274E-2</c:v>
                </c:pt>
                <c:pt idx="7879">
                  <c:v>2.5785713470160471E-2</c:v>
                </c:pt>
                <c:pt idx="7880">
                  <c:v>1.0305075300038274E-2</c:v>
                </c:pt>
                <c:pt idx="7881">
                  <c:v>1.3812484937261619E-2</c:v>
                </c:pt>
                <c:pt idx="7882">
                  <c:v>9.1725722065046228E-3</c:v>
                </c:pt>
                <c:pt idx="7883">
                  <c:v>1.0990857176536873E-2</c:v>
                </c:pt>
                <c:pt idx="7884">
                  <c:v>3.9340699316033581E-2</c:v>
                </c:pt>
                <c:pt idx="7885">
                  <c:v>2.3555918298514368E-2</c:v>
                </c:pt>
                <c:pt idx="7886">
                  <c:v>8.1084031283168684E-2</c:v>
                </c:pt>
                <c:pt idx="7887">
                  <c:v>2.8116326701515357E-2</c:v>
                </c:pt>
                <c:pt idx="7888">
                  <c:v>6.9281266966210314E-3</c:v>
                </c:pt>
                <c:pt idx="7889">
                  <c:v>1.2160693530750397E-2</c:v>
                </c:pt>
                <c:pt idx="7890">
                  <c:v>1.4824590547086857E-2</c:v>
                </c:pt>
                <c:pt idx="7891">
                  <c:v>1.3285004301188615E-2</c:v>
                </c:pt>
                <c:pt idx="7892">
                  <c:v>1.2395030483025298E-2</c:v>
                </c:pt>
                <c:pt idx="7893">
                  <c:v>4.5496922054367533E-2</c:v>
                </c:pt>
                <c:pt idx="7894">
                  <c:v>1.10542963358829E-2</c:v>
                </c:pt>
                <c:pt idx="7895">
                  <c:v>1.0274428252915352E-2</c:v>
                </c:pt>
                <c:pt idx="7896">
                  <c:v>2.6913629775554306E-2</c:v>
                </c:pt>
                <c:pt idx="7897">
                  <c:v>1.2801953896499386E-2</c:v>
                </c:pt>
                <c:pt idx="7898">
                  <c:v>2.786359695699854E-2</c:v>
                </c:pt>
                <c:pt idx="7899">
                  <c:v>5.1344643355579651E-2</c:v>
                </c:pt>
                <c:pt idx="7900">
                  <c:v>9.9102235827131183E-3</c:v>
                </c:pt>
                <c:pt idx="7901">
                  <c:v>7.4100680570138605E-2</c:v>
                </c:pt>
                <c:pt idx="7902">
                  <c:v>0.10706056426788028</c:v>
                </c:pt>
                <c:pt idx="7903">
                  <c:v>1.1994679183900687E-2</c:v>
                </c:pt>
                <c:pt idx="7904">
                  <c:v>0.5775921180142165</c:v>
                </c:pt>
                <c:pt idx="7905">
                  <c:v>2.6420264802510932E-2</c:v>
                </c:pt>
                <c:pt idx="7906">
                  <c:v>2.8472065210524315E-2</c:v>
                </c:pt>
                <c:pt idx="7907">
                  <c:v>3.0600585925631803E-2</c:v>
                </c:pt>
                <c:pt idx="7908">
                  <c:v>7.518590095210235E-3</c:v>
                </c:pt>
                <c:pt idx="7909">
                  <c:v>0.21591622854683787</c:v>
                </c:pt>
                <c:pt idx="7910">
                  <c:v>7.5973870078799039E-3</c:v>
                </c:pt>
                <c:pt idx="7911">
                  <c:v>1.222741874727115E-2</c:v>
                </c:pt>
                <c:pt idx="7912">
                  <c:v>4.4663016586748323E-2</c:v>
                </c:pt>
                <c:pt idx="7913">
                  <c:v>4.0548325327756804E-2</c:v>
                </c:pt>
                <c:pt idx="7914">
                  <c:v>1.1406474949619176E-2</c:v>
                </c:pt>
                <c:pt idx="7915">
                  <c:v>2.27742246282275E-2</c:v>
                </c:pt>
                <c:pt idx="7916">
                  <c:v>5.9004442629938564E-2</c:v>
                </c:pt>
                <c:pt idx="7917">
                  <c:v>2.0508282827659097E-2</c:v>
                </c:pt>
                <c:pt idx="7918">
                  <c:v>3.0021988844618097E-2</c:v>
                </c:pt>
                <c:pt idx="7919">
                  <c:v>2.0163611941773445E-2</c:v>
                </c:pt>
                <c:pt idx="7920">
                  <c:v>1.3076887346787375E-2</c:v>
                </c:pt>
                <c:pt idx="7921">
                  <c:v>4.7450756882858568E-2</c:v>
                </c:pt>
                <c:pt idx="7922">
                  <c:v>2.341701392335635E-2</c:v>
                </c:pt>
                <c:pt idx="7923">
                  <c:v>1.1342031717247547E-2</c:v>
                </c:pt>
                <c:pt idx="7924">
                  <c:v>7.6765946776964529E-3</c:v>
                </c:pt>
                <c:pt idx="7925">
                  <c:v>3.9701070252865282E-2</c:v>
                </c:pt>
                <c:pt idx="7926">
                  <c:v>1.6760009763494278E-2</c:v>
                </c:pt>
                <c:pt idx="7927">
                  <c:v>2.4539750124731669E-2</c:v>
                </c:pt>
                <c:pt idx="7928">
                  <c:v>0.12197990279683922</c:v>
                </c:pt>
                <c:pt idx="7929">
                  <c:v>1.5607151371350346E-2</c:v>
                </c:pt>
                <c:pt idx="7930">
                  <c:v>2.0551572066968178E-2</c:v>
                </c:pt>
                <c:pt idx="7931">
                  <c:v>2.0551572066968178E-2</c:v>
                </c:pt>
                <c:pt idx="7932">
                  <c:v>3.9520679405875891E-2</c:v>
                </c:pt>
                <c:pt idx="7933">
                  <c:v>7.1896763098743655E-2</c:v>
                </c:pt>
                <c:pt idx="7934">
                  <c:v>0.4154874489675412</c:v>
                </c:pt>
                <c:pt idx="7935">
                  <c:v>5.996235111622162E-2</c:v>
                </c:pt>
                <c:pt idx="7936">
                  <c:v>5.4049273788978169E-2</c:v>
                </c:pt>
                <c:pt idx="7937">
                  <c:v>8.999780366731977E-3</c:v>
                </c:pt>
                <c:pt idx="7938">
                  <c:v>2.6224196724417177E-2</c:v>
                </c:pt>
                <c:pt idx="7939">
                  <c:v>1.4568209627931259E-2</c:v>
                </c:pt>
                <c:pt idx="7940">
                  <c:v>2.8065689473246086E-2</c:v>
                </c:pt>
                <c:pt idx="7941">
                  <c:v>1.1535909090558225E-2</c:v>
                </c:pt>
                <c:pt idx="7942">
                  <c:v>4.2955704505888606E-2</c:v>
                </c:pt>
                <c:pt idx="7943">
                  <c:v>8.2292935206015522E-2</c:v>
                </c:pt>
                <c:pt idx="7944">
                  <c:v>0.22029017602501233</c:v>
                </c:pt>
                <c:pt idx="7945">
                  <c:v>8.6872626375076745E-3</c:v>
                </c:pt>
                <c:pt idx="7946">
                  <c:v>8.5707764746308174E-2</c:v>
                </c:pt>
                <c:pt idx="7947">
                  <c:v>3.3521069239697138E-2</c:v>
                </c:pt>
                <c:pt idx="7948">
                  <c:v>1.1471100740722724E-2</c:v>
                </c:pt>
                <c:pt idx="7949">
                  <c:v>3.4132298694043467E-2</c:v>
                </c:pt>
                <c:pt idx="7950">
                  <c:v>9.2305346038926706E-3</c:v>
                </c:pt>
                <c:pt idx="7951">
                  <c:v>8.0516615924485953E-3</c:v>
                </c:pt>
                <c:pt idx="7952">
                  <c:v>0.42923138310096276</c:v>
                </c:pt>
                <c:pt idx="7953">
                  <c:v>5.5676853343667065E-2</c:v>
                </c:pt>
                <c:pt idx="7954">
                  <c:v>0.11317566565184639</c:v>
                </c:pt>
                <c:pt idx="7955">
                  <c:v>3.0971659368122954E-2</c:v>
                </c:pt>
                <c:pt idx="7956">
                  <c:v>2.337080374433639E-2</c:v>
                </c:pt>
                <c:pt idx="7957">
                  <c:v>2.5254809857863842E-2</c:v>
                </c:pt>
                <c:pt idx="7958">
                  <c:v>7.7296279893223864E-3</c:v>
                </c:pt>
                <c:pt idx="7959">
                  <c:v>4.0914173026546354E-2</c:v>
                </c:pt>
                <c:pt idx="7960">
                  <c:v>0.16316816493953842</c:v>
                </c:pt>
                <c:pt idx="7961">
                  <c:v>3.2860571747570906E-2</c:v>
                </c:pt>
                <c:pt idx="7962">
                  <c:v>1.6799145791651968E-2</c:v>
                </c:pt>
                <c:pt idx="7963">
                  <c:v>8.5191260453992834E-3</c:v>
                </c:pt>
                <c:pt idx="7964">
                  <c:v>1.4972098002487066E-2</c:v>
                </c:pt>
                <c:pt idx="7965">
                  <c:v>1.7431529239060807E-2</c:v>
                </c:pt>
                <c:pt idx="7966">
                  <c:v>1.4459016686395113E-2</c:v>
                </c:pt>
                <c:pt idx="7967">
                  <c:v>5.1756222016717951E-2</c:v>
                </c:pt>
                <c:pt idx="7968">
                  <c:v>1.1535909090558225E-2</c:v>
                </c:pt>
                <c:pt idx="7969">
                  <c:v>7.2075100159998727E-3</c:v>
                </c:pt>
                <c:pt idx="7970">
                  <c:v>2.5254809857863842E-2</c:v>
                </c:pt>
                <c:pt idx="7971">
                  <c:v>1.5720588803403934E-2</c:v>
                </c:pt>
                <c:pt idx="7972">
                  <c:v>2.6518572679655714E-2</c:v>
                </c:pt>
                <c:pt idx="7973">
                  <c:v>2.9035601196153782E-2</c:v>
                </c:pt>
                <c:pt idx="7974">
                  <c:v>2.7511692181360146E-2</c:v>
                </c:pt>
                <c:pt idx="7975">
                  <c:v>1.3812484937261619E-2</c:v>
                </c:pt>
                <c:pt idx="7976">
                  <c:v>3.3080007343352015E-2</c:v>
                </c:pt>
                <c:pt idx="7977">
                  <c:v>2.8015097884659709E-2</c:v>
                </c:pt>
                <c:pt idx="7978">
                  <c:v>8.108403128316867E-2</c:v>
                </c:pt>
                <c:pt idx="7979">
                  <c:v>7.9975329284310316E-3</c:v>
                </c:pt>
                <c:pt idx="7980">
                  <c:v>1.0551894705608888E-2</c:v>
                </c:pt>
                <c:pt idx="7981">
                  <c:v>2.554370905114451E-2</c:v>
                </c:pt>
                <c:pt idx="7982">
                  <c:v>2.7712506786484119E-2</c:v>
                </c:pt>
                <c:pt idx="7983">
                  <c:v>0.11480774071530969</c:v>
                </c:pt>
                <c:pt idx="7984">
                  <c:v>1.4205830545048339E-2</c:v>
                </c:pt>
                <c:pt idx="7985">
                  <c:v>1.3042360926610949E-2</c:v>
                </c:pt>
                <c:pt idx="7986">
                  <c:v>1.2127399382014513E-2</c:v>
                </c:pt>
                <c:pt idx="7987">
                  <c:v>2.4539750124731662E-2</c:v>
                </c:pt>
                <c:pt idx="7988">
                  <c:v>1.7671685250915965E-2</c:v>
                </c:pt>
                <c:pt idx="7989">
                  <c:v>4.0792041234884592E-2</c:v>
                </c:pt>
                <c:pt idx="7990">
                  <c:v>3.6748182763882149E-2</c:v>
                </c:pt>
                <c:pt idx="7991">
                  <c:v>1.4314065053241969E-2</c:v>
                </c:pt>
                <c:pt idx="7992">
                  <c:v>6.8692857353355563E-2</c:v>
                </c:pt>
                <c:pt idx="7993">
                  <c:v>1.06763997607858E-2</c:v>
                </c:pt>
                <c:pt idx="7994">
                  <c:v>1.3848015430463736E-2</c:v>
                </c:pt>
                <c:pt idx="7995">
                  <c:v>8.3802673099243104E-3</c:v>
                </c:pt>
                <c:pt idx="7996">
                  <c:v>1.5607151371350346E-2</c:v>
                </c:pt>
                <c:pt idx="7997">
                  <c:v>6.654265778883125E-3</c:v>
                </c:pt>
                <c:pt idx="7998">
                  <c:v>2.068171362299346E-2</c:v>
                </c:pt>
                <c:pt idx="7999">
                  <c:v>4.0244707336714147E-2</c:v>
                </c:pt>
                <c:pt idx="8000">
                  <c:v>1.6760009763494278E-2</c:v>
                </c:pt>
                <c:pt idx="8001">
                  <c:v>9.9704679642503066E-3</c:v>
                </c:pt>
                <c:pt idx="8002">
                  <c:v>2.1737633328482078E-2</c:v>
                </c:pt>
                <c:pt idx="8003">
                  <c:v>7.1563022916932163E-3</c:v>
                </c:pt>
                <c:pt idx="8004">
                  <c:v>2.0292521226358228E-2</c:v>
                </c:pt>
                <c:pt idx="8005">
                  <c:v>3.8033396236676058E-2</c:v>
                </c:pt>
                <c:pt idx="8006">
                  <c:v>1.2094150872961585E-2</c:v>
                </c:pt>
                <c:pt idx="8007">
                  <c:v>1.6255394608595646E-2</c:v>
                </c:pt>
                <c:pt idx="8008">
                  <c:v>1.5872477668370525E-2</c:v>
                </c:pt>
                <c:pt idx="8009">
                  <c:v>1.3565049395970757E-2</c:v>
                </c:pt>
                <c:pt idx="8010">
                  <c:v>2.8370197438106898E-2</c:v>
                </c:pt>
                <c:pt idx="8011">
                  <c:v>7.1088940709949117E-2</c:v>
                </c:pt>
                <c:pt idx="8012">
                  <c:v>2.9448914165245397E-2</c:v>
                </c:pt>
                <c:pt idx="8013">
                  <c:v>0.13221015183662738</c:v>
                </c:pt>
                <c:pt idx="8014">
                  <c:v>1.5948695938951613E-2</c:v>
                </c:pt>
                <c:pt idx="8015">
                  <c:v>6.227772069346043E-2</c:v>
                </c:pt>
                <c:pt idx="8016">
                  <c:v>1.5872477668370525E-2</c:v>
                </c:pt>
                <c:pt idx="8017">
                  <c:v>4.797871673560275E-2</c:v>
                </c:pt>
                <c:pt idx="8018">
                  <c:v>0.9294504096354943</c:v>
                </c:pt>
                <c:pt idx="8019">
                  <c:v>1.1309878560586238E-2</c:v>
                </c:pt>
                <c:pt idx="8020">
                  <c:v>0.24445821375169077</c:v>
                </c:pt>
                <c:pt idx="8021">
                  <c:v>4.0184120657554549E-2</c:v>
                </c:pt>
                <c:pt idx="8022">
                  <c:v>3.7622068593793932E-2</c:v>
                </c:pt>
                <c:pt idx="8023">
                  <c:v>1.5381508778683682E-2</c:v>
                </c:pt>
                <c:pt idx="8024">
                  <c:v>1.3777000083742547E-2</c:v>
                </c:pt>
                <c:pt idx="8025">
                  <c:v>6.6050662006277294E-3</c:v>
                </c:pt>
                <c:pt idx="8026">
                  <c:v>8.8854986005431937E-3</c:v>
                </c:pt>
                <c:pt idx="8027">
                  <c:v>0.12839319104957303</c:v>
                </c:pt>
                <c:pt idx="8028">
                  <c:v>1.0489916016118359E-2</c:v>
                </c:pt>
                <c:pt idx="8029">
                  <c:v>1.7711870991782286E-2</c:v>
                </c:pt>
                <c:pt idx="8030">
                  <c:v>1.0397290279504864E-2</c:v>
                </c:pt>
                <c:pt idx="8031">
                  <c:v>7.2872174403450868E-2</c:v>
                </c:pt>
                <c:pt idx="8032">
                  <c:v>1.2939055504179488E-2</c:v>
                </c:pt>
                <c:pt idx="8033">
                  <c:v>1.4861398951412426E-2</c:v>
                </c:pt>
                <c:pt idx="8034">
                  <c:v>2.1826813269030382E-2</c:v>
                </c:pt>
                <c:pt idx="8035">
                  <c:v>3.6171297170980367E-2</c:v>
                </c:pt>
                <c:pt idx="8036">
                  <c:v>2.8167009569467757E-2</c:v>
                </c:pt>
                <c:pt idx="8037">
                  <c:v>7.8095202543836673E-3</c:v>
                </c:pt>
                <c:pt idx="8038">
                  <c:v>1.8772719783033041E-2</c:v>
                </c:pt>
                <c:pt idx="8039">
                  <c:v>1.5231993177232254E-2</c:v>
                </c:pt>
                <c:pt idx="8040">
                  <c:v>4.177420721267306E-2</c:v>
                </c:pt>
                <c:pt idx="8041">
                  <c:v>5.0798427629642387E-2</c:v>
                </c:pt>
                <c:pt idx="8042">
                  <c:v>4.7187872308877832E-2</c:v>
                </c:pt>
                <c:pt idx="8043">
                  <c:v>3.6056467728595665E-2</c:v>
                </c:pt>
                <c:pt idx="8044">
                  <c:v>1.9272748149791893E-2</c:v>
                </c:pt>
                <c:pt idx="8045">
                  <c:v>0.10207828545522799</c:v>
                </c:pt>
                <c:pt idx="8046">
                  <c:v>1.6255394608595673E-2</c:v>
                </c:pt>
                <c:pt idx="8047">
                  <c:v>1.9907025644044538E-2</c:v>
                </c:pt>
                <c:pt idx="8048">
                  <c:v>1.5948695938951641E-2</c:v>
                </c:pt>
                <c:pt idx="8049">
                  <c:v>8.3423498613022062E-2</c:v>
                </c:pt>
                <c:pt idx="8050">
                  <c:v>0.13342131492378131</c:v>
                </c:pt>
                <c:pt idx="8051">
                  <c:v>3.0231748827606847E-2</c:v>
                </c:pt>
                <c:pt idx="8052">
                  <c:v>1.8566314316743604E-2</c:v>
                </c:pt>
                <c:pt idx="8053">
                  <c:v>2.209544844306675E-2</c:v>
                </c:pt>
                <c:pt idx="8054">
                  <c:v>1.4824590547086881E-2</c:v>
                </c:pt>
                <c:pt idx="8055">
                  <c:v>2.3186419425086043E-2</c:v>
                </c:pt>
                <c:pt idx="8056">
                  <c:v>2.5110976396943679E-2</c:v>
                </c:pt>
                <c:pt idx="8057">
                  <c:v>1.464123312070368E-2</c:v>
                </c:pt>
                <c:pt idx="8058">
                  <c:v>1.6526152027890765E-2</c:v>
                </c:pt>
                <c:pt idx="8059">
                  <c:v>2.3094501103558887E-2</c:v>
                </c:pt>
                <c:pt idx="8060">
                  <c:v>2.0163611941773484E-2</c:v>
                </c:pt>
                <c:pt idx="8061">
                  <c:v>3.0547757992579215E-2</c:v>
                </c:pt>
                <c:pt idx="8062">
                  <c:v>2.0855874653255516E-2</c:v>
                </c:pt>
                <c:pt idx="8063">
                  <c:v>2.5688774783505175E-2</c:v>
                </c:pt>
                <c:pt idx="8064">
                  <c:v>2.4587101295826235E-2</c:v>
                </c:pt>
                <c:pt idx="8065">
                  <c:v>4.4982836665249874E-2</c:v>
                </c:pt>
                <c:pt idx="8066">
                  <c:v>1.0061176834178518E-2</c:v>
                </c:pt>
                <c:pt idx="8067">
                  <c:v>7.2075100159998597E-3</c:v>
                </c:pt>
                <c:pt idx="8068">
                  <c:v>9.172572206504602E-3</c:v>
                </c:pt>
                <c:pt idx="8069">
                  <c:v>2.1030765918445455E-2</c:v>
                </c:pt>
                <c:pt idx="8070">
                  <c:v>9.4936245564467073E-3</c:v>
                </c:pt>
                <c:pt idx="8071">
                  <c:v>2.6617063115532462E-2</c:v>
                </c:pt>
                <c:pt idx="8072">
                  <c:v>1.1698728659599086E-2</c:v>
                </c:pt>
                <c:pt idx="8073">
                  <c:v>2.6273145284416065E-2</c:v>
                </c:pt>
                <c:pt idx="8074">
                  <c:v>0.24460761525393518</c:v>
                </c:pt>
                <c:pt idx="8075">
                  <c:v>1.1633463912933828E-2</c:v>
                </c:pt>
                <c:pt idx="8076">
                  <c:v>0.12082195558004237</c:v>
                </c:pt>
                <c:pt idx="8077">
                  <c:v>2.1118485389138276E-2</c:v>
                </c:pt>
                <c:pt idx="8078">
                  <c:v>2.2275451352750695E-2</c:v>
                </c:pt>
                <c:pt idx="8079">
                  <c:v>1.3529884020232556E-2</c:v>
                </c:pt>
                <c:pt idx="8080">
                  <c:v>7.5008111567043012E-2</c:v>
                </c:pt>
                <c:pt idx="8081">
                  <c:v>4.5755060101317892E-2</c:v>
                </c:pt>
                <c:pt idx="8082">
                  <c:v>2.535092703022539E-2</c:v>
                </c:pt>
                <c:pt idx="8083">
                  <c:v>1.3848015430463663E-2</c:v>
                </c:pt>
                <c:pt idx="8084">
                  <c:v>9.8201993080296781E-3</c:v>
                </c:pt>
                <c:pt idx="8085">
                  <c:v>1.3494764284177289E-2</c:v>
                </c:pt>
                <c:pt idx="8086">
                  <c:v>1.9188953691835483E-2</c:v>
                </c:pt>
                <c:pt idx="8087">
                  <c:v>3.3355328730945322E-2</c:v>
                </c:pt>
                <c:pt idx="8088">
                  <c:v>1.2904711642734962E-2</c:v>
                </c:pt>
                <c:pt idx="8089">
                  <c:v>1.156838172500047E-2</c:v>
                </c:pt>
                <c:pt idx="8090">
                  <c:v>6.5560491811042804E-3</c:v>
                </c:pt>
                <c:pt idx="8091">
                  <c:v>7.036580275292946E-2</c:v>
                </c:pt>
                <c:pt idx="8092">
                  <c:v>4.4407982038240743E-2</c:v>
                </c:pt>
                <c:pt idx="8093">
                  <c:v>8.0516615924485814E-3</c:v>
                </c:pt>
                <c:pt idx="8094">
                  <c:v>3.9821559015939631E-2</c:v>
                </c:pt>
                <c:pt idx="8095">
                  <c:v>7.0290816753788505E-3</c:v>
                </c:pt>
                <c:pt idx="8096">
                  <c:v>1.416984365501644E-2</c:v>
                </c:pt>
                <c:pt idx="8097">
                  <c:v>2.2865503994192949E-2</c:v>
                </c:pt>
                <c:pt idx="8098">
                  <c:v>1.5009088965544537E-2</c:v>
                </c:pt>
                <c:pt idx="8099">
                  <c:v>1.9821861995598697E-2</c:v>
                </c:pt>
                <c:pt idx="8100">
                  <c:v>1.6526152027890765E-2</c:v>
                </c:pt>
                <c:pt idx="8101">
                  <c:v>7.5185900952102211E-3</c:v>
                </c:pt>
                <c:pt idx="8102">
                  <c:v>4.6338540628410571E-2</c:v>
                </c:pt>
                <c:pt idx="8103">
                  <c:v>1.3389678914109568E-2</c:v>
                </c:pt>
                <c:pt idx="8104">
                  <c:v>1.6487335477513951E-2</c:v>
                </c:pt>
                <c:pt idx="8105">
                  <c:v>3.9701070252865213E-2</c:v>
                </c:pt>
                <c:pt idx="8106">
                  <c:v>4.4918781370183708E-2</c:v>
                </c:pt>
                <c:pt idx="8107">
                  <c:v>1.8156926360388417E-2</c:v>
                </c:pt>
                <c:pt idx="8108">
                  <c:v>2.9241892563235797E-2</c:v>
                </c:pt>
                <c:pt idx="8109">
                  <c:v>1.0864526534040662E-2</c:v>
                </c:pt>
                <c:pt idx="8110">
                  <c:v>1.3007880146117414E-2</c:v>
                </c:pt>
                <c:pt idx="8111">
                  <c:v>1.3777000083742571E-2</c:v>
                </c:pt>
                <c:pt idx="8112">
                  <c:v>1.2462394655107815E-2</c:v>
                </c:pt>
                <c:pt idx="8113">
                  <c:v>2.3695233430819175E-2</c:v>
                </c:pt>
                <c:pt idx="8114">
                  <c:v>3.9400647039631177E-2</c:v>
                </c:pt>
                <c:pt idx="8115">
                  <c:v>1.2767792593786803E-2</c:v>
                </c:pt>
                <c:pt idx="8116">
                  <c:v>2.2275451352750691E-2</c:v>
                </c:pt>
                <c:pt idx="8117">
                  <c:v>1.300788014611746E-2</c:v>
                </c:pt>
                <c:pt idx="8118">
                  <c:v>9.5821427215916875E-3</c:v>
                </c:pt>
                <c:pt idx="8119">
                  <c:v>1.4422710318582345E-2</c:v>
                </c:pt>
                <c:pt idx="8120">
                  <c:v>1.3919213335916789E-2</c:v>
                </c:pt>
                <c:pt idx="8121">
                  <c:v>6.4585628182531442E-3</c:v>
                </c:pt>
                <c:pt idx="8122">
                  <c:v>9.1147923678484826E-3</c:v>
                </c:pt>
                <c:pt idx="8123">
                  <c:v>3.028430292256137E-2</c:v>
                </c:pt>
                <c:pt idx="8124">
                  <c:v>4.594914285320198E-2</c:v>
                </c:pt>
                <c:pt idx="8125">
                  <c:v>0.13497078216104538</c:v>
                </c:pt>
                <c:pt idx="8126">
                  <c:v>1.5419001778254005E-2</c:v>
                </c:pt>
                <c:pt idx="8127">
                  <c:v>1.345969018780512E-2</c:v>
                </c:pt>
                <c:pt idx="8128">
                  <c:v>2.0725185421034454E-2</c:v>
                </c:pt>
                <c:pt idx="8129">
                  <c:v>1.5720588803403903E-2</c:v>
                </c:pt>
                <c:pt idx="8130">
                  <c:v>1.2496145200673532E-2</c:v>
                </c:pt>
                <c:pt idx="8131">
                  <c:v>2.7461602629286628E-2</c:v>
                </c:pt>
                <c:pt idx="8132">
                  <c:v>6.5560491811042804E-3</c:v>
                </c:pt>
                <c:pt idx="8133">
                  <c:v>3.9220940787886821E-2</c:v>
                </c:pt>
                <c:pt idx="8134">
                  <c:v>1.4459016686395088E-2</c:v>
                </c:pt>
                <c:pt idx="8135">
                  <c:v>1.1895618251986647E-2</c:v>
                </c:pt>
                <c:pt idx="8136">
                  <c:v>2.0508282827659135E-2</c:v>
                </c:pt>
                <c:pt idx="8137">
                  <c:v>1.8075596445313199E-2</c:v>
                </c:pt>
                <c:pt idx="8138">
                  <c:v>2.1960925477475118E-2</c:v>
                </c:pt>
                <c:pt idx="8139">
                  <c:v>8.5619337860529318E-2</c:v>
                </c:pt>
                <c:pt idx="8140">
                  <c:v>2.0421841268089724E-2</c:v>
                </c:pt>
                <c:pt idx="8141">
                  <c:v>5.0458526090628474E-2</c:v>
                </c:pt>
                <c:pt idx="8142">
                  <c:v>3.8269444677062683E-2</c:v>
                </c:pt>
                <c:pt idx="8143">
                  <c:v>1.6916827714222971E-2</c:v>
                </c:pt>
                <c:pt idx="8144">
                  <c:v>5.376868101800035E-2</c:v>
                </c:pt>
                <c:pt idx="8145">
                  <c:v>8.6029889628800715E-3</c:v>
                </c:pt>
                <c:pt idx="8146">
                  <c:v>9.552591026860395E-3</c:v>
                </c:pt>
                <c:pt idx="8147">
                  <c:v>8.0516615924485797E-3</c:v>
                </c:pt>
                <c:pt idx="8148">
                  <c:v>2.6715736110141192E-2</c:v>
                </c:pt>
                <c:pt idx="8149">
                  <c:v>3.6632440527837776E-2</c:v>
                </c:pt>
                <c:pt idx="8150">
                  <c:v>2.1515482171563592E-2</c:v>
                </c:pt>
                <c:pt idx="8151">
                  <c:v>8.9425482042715925E-3</c:v>
                </c:pt>
                <c:pt idx="8152">
                  <c:v>6.6649477466852389E-2</c:v>
                </c:pt>
                <c:pt idx="8153">
                  <c:v>0.31936553007886687</c:v>
                </c:pt>
                <c:pt idx="8154">
                  <c:v>2.9035601196153733E-2</c:v>
                </c:pt>
                <c:pt idx="8155">
                  <c:v>1.3354741736786285E-2</c:v>
                </c:pt>
                <c:pt idx="8156">
                  <c:v>6.6542657788831372E-3</c:v>
                </c:pt>
                <c:pt idx="8157">
                  <c:v>2.314043744448098E-2</c:v>
                </c:pt>
                <c:pt idx="8158">
                  <c:v>7.916682230027141E-3</c:v>
                </c:pt>
                <c:pt idx="8159">
                  <c:v>1.9609751568936424E-2</c:v>
                </c:pt>
                <c:pt idx="8160">
                  <c:v>2.4021899461768151E-2</c:v>
                </c:pt>
                <c:pt idx="8161">
                  <c:v>6.5871777268826287E-2</c:v>
                </c:pt>
                <c:pt idx="8162">
                  <c:v>1.5009088965544535E-2</c:v>
                </c:pt>
                <c:pt idx="8163">
                  <c:v>1.9356725166480133E-2</c:v>
                </c:pt>
                <c:pt idx="8164">
                  <c:v>2.7361560444188401E-2</c:v>
                </c:pt>
                <c:pt idx="8165">
                  <c:v>2.0508282827659135E-2</c:v>
                </c:pt>
                <c:pt idx="8166">
                  <c:v>0.11779565666098182</c:v>
                </c:pt>
                <c:pt idx="8167">
                  <c:v>2.7261700817822223E-2</c:v>
                </c:pt>
                <c:pt idx="8168">
                  <c:v>1.4205830545048361E-2</c:v>
                </c:pt>
                <c:pt idx="8169">
                  <c:v>1.9652082374902857E-2</c:v>
                </c:pt>
                <c:pt idx="8170">
                  <c:v>2.1515482171563592E-2</c:v>
                </c:pt>
                <c:pt idx="8171">
                  <c:v>1.1086084375080355E-2</c:v>
                </c:pt>
                <c:pt idx="8172">
                  <c:v>2.2050561814853185E-2</c:v>
                </c:pt>
                <c:pt idx="8173">
                  <c:v>3.3025079984882216E-2</c:v>
                </c:pt>
                <c:pt idx="8174">
                  <c:v>1.3883591563348736E-2</c:v>
                </c:pt>
                <c:pt idx="8175">
                  <c:v>1.1149797372524247E-2</c:v>
                </c:pt>
                <c:pt idx="8176">
                  <c:v>1.5720588803403903E-2</c:v>
                </c:pt>
                <c:pt idx="8177">
                  <c:v>3.5713074753833569E-2</c:v>
                </c:pt>
                <c:pt idx="8178">
                  <c:v>1.0489916016118374E-2</c:v>
                </c:pt>
                <c:pt idx="8179">
                  <c:v>1.0489916016118374E-2</c:v>
                </c:pt>
                <c:pt idx="8180">
                  <c:v>0.26784734182874498</c:v>
                </c:pt>
                <c:pt idx="8181">
                  <c:v>4.2083530164088681E-2</c:v>
                </c:pt>
                <c:pt idx="8182">
                  <c:v>2.2546824907766046E-2</c:v>
                </c:pt>
                <c:pt idx="8183">
                  <c:v>3.1559293106367153E-2</c:v>
                </c:pt>
                <c:pt idx="8184">
                  <c:v>7.1563022916932536E-3</c:v>
                </c:pt>
                <c:pt idx="8185">
                  <c:v>3.2044191918217335E-2</c:v>
                </c:pt>
                <c:pt idx="8186">
                  <c:v>2.9241892563235797E-2</c:v>
                </c:pt>
                <c:pt idx="8187">
                  <c:v>2.314043744448098E-2</c:v>
                </c:pt>
                <c:pt idx="8188">
                  <c:v>1.0243826845475455E-2</c:v>
                </c:pt>
                <c:pt idx="8189">
                  <c:v>0.10914659443813067</c:v>
                </c:pt>
                <c:pt idx="8190">
                  <c:v>1.83201338667347E-2</c:v>
                </c:pt>
                <c:pt idx="8191">
                  <c:v>3.8565532120413151E-2</c:v>
                </c:pt>
                <c:pt idx="8192">
                  <c:v>1.0152296461253587E-2</c:v>
                </c:pt>
                <c:pt idx="8193">
                  <c:v>0.18121519094330421</c:v>
                </c:pt>
                <c:pt idx="8194">
                  <c:v>0.1145008366670921</c:v>
                </c:pt>
                <c:pt idx="8195">
                  <c:v>6.5560491811042804E-3</c:v>
                </c:pt>
                <c:pt idx="8196">
                  <c:v>7.6765946776964668E-3</c:v>
                </c:pt>
                <c:pt idx="8197">
                  <c:v>2.0465039228032927E-2</c:v>
                </c:pt>
                <c:pt idx="8198">
                  <c:v>5.1756222016718048E-2</c:v>
                </c:pt>
                <c:pt idx="8199">
                  <c:v>4.5046937599999365E-2</c:v>
                </c:pt>
                <c:pt idx="8200">
                  <c:v>8.2700018358379881E-3</c:v>
                </c:pt>
                <c:pt idx="8201">
                  <c:v>1.7193016255793031E-2</c:v>
                </c:pt>
                <c:pt idx="8202">
                  <c:v>4.771437169176683E-2</c:v>
                </c:pt>
                <c:pt idx="8203">
                  <c:v>2.7411558716895944E-2</c:v>
                </c:pt>
                <c:pt idx="8204">
                  <c:v>8.3250432935151903E-3</c:v>
                </c:pt>
                <c:pt idx="8205">
                  <c:v>6.5794258267280456E-2</c:v>
                </c:pt>
                <c:pt idx="8206">
                  <c:v>6.7903290837754024E-2</c:v>
                </c:pt>
                <c:pt idx="8207">
                  <c:v>1.9907025644044535E-2</c:v>
                </c:pt>
                <c:pt idx="8208">
                  <c:v>9.2595842621111934E-3</c:v>
                </c:pt>
                <c:pt idx="8209">
                  <c:v>1.1994679183900708E-2</c:v>
                </c:pt>
                <c:pt idx="8210">
                  <c:v>9.4642097807643051E-3</c:v>
                </c:pt>
                <c:pt idx="8211">
                  <c:v>2.2410932751684903E-2</c:v>
                </c:pt>
                <c:pt idx="8212">
                  <c:v>0.12527292002325138</c:v>
                </c:pt>
                <c:pt idx="8213">
                  <c:v>2.042184126808972E-2</c:v>
                </c:pt>
                <c:pt idx="8214">
                  <c:v>1.4062156823018711E-2</c:v>
                </c:pt>
                <c:pt idx="8215">
                  <c:v>4.3269363227187531E-2</c:v>
                </c:pt>
                <c:pt idx="8216">
                  <c:v>1.5157509214604395E-2</c:v>
                </c:pt>
                <c:pt idx="8217">
                  <c:v>1.2939055504179509E-2</c:v>
                </c:pt>
                <c:pt idx="8218">
                  <c:v>2.2774224628227535E-2</c:v>
                </c:pt>
                <c:pt idx="8219">
                  <c:v>2.111848538913828E-2</c:v>
                </c:pt>
                <c:pt idx="8220">
                  <c:v>1.1022553936368395E-2</c:v>
                </c:pt>
                <c:pt idx="8221">
                  <c:v>6.4944561469349391E-2</c:v>
                </c:pt>
                <c:pt idx="8222">
                  <c:v>4.6599051938876174E-2</c:v>
                </c:pt>
                <c:pt idx="8223">
                  <c:v>1.7193016255793031E-2</c:v>
                </c:pt>
                <c:pt idx="8224">
                  <c:v>4.6794914638396516E-2</c:v>
                </c:pt>
                <c:pt idx="8225">
                  <c:v>0.23499144814867964</c:v>
                </c:pt>
                <c:pt idx="8226">
                  <c:v>4.1589161118019538E-2</c:v>
                </c:pt>
                <c:pt idx="8227">
                  <c:v>2.5882834715547764E-2</c:v>
                </c:pt>
                <c:pt idx="8228">
                  <c:v>2.5882834715547764E-2</c:v>
                </c:pt>
                <c:pt idx="8229">
                  <c:v>0.50602270554166762</c:v>
                </c:pt>
                <c:pt idx="8230">
                  <c:v>8.4298411335801668E-2</c:v>
                </c:pt>
                <c:pt idx="8231">
                  <c:v>2.0163611941773484E-2</c:v>
                </c:pt>
                <c:pt idx="8232">
                  <c:v>4.4407982038240895E-2</c:v>
                </c:pt>
                <c:pt idx="8233">
                  <c:v>9.5230849718120486E-3</c:v>
                </c:pt>
                <c:pt idx="8234">
                  <c:v>2.5882834715547764E-2</c:v>
                </c:pt>
                <c:pt idx="8235">
                  <c:v>0.12591534420091582</c:v>
                </c:pt>
                <c:pt idx="8236">
                  <c:v>2.6420264802510973E-2</c:v>
                </c:pt>
                <c:pt idx="8237">
                  <c:v>1.3215449424322951E-2</c:v>
                </c:pt>
                <c:pt idx="8238">
                  <c:v>1.9398782134348664E-2</c:v>
                </c:pt>
                <c:pt idx="8239">
                  <c:v>8.4912630189383064E-3</c:v>
                </c:pt>
                <c:pt idx="8240">
                  <c:v>4.0975307381901832E-2</c:v>
                </c:pt>
                <c:pt idx="8241">
                  <c:v>3.1720515286503694E-2</c:v>
                </c:pt>
                <c:pt idx="8242">
                  <c:v>3.8446960224024093E-2</c:v>
                </c:pt>
                <c:pt idx="8243">
                  <c:v>6.6026952190968088E-2</c:v>
                </c:pt>
                <c:pt idx="8244">
                  <c:v>6.6050662006277407E-3</c:v>
                </c:pt>
                <c:pt idx="8245">
                  <c:v>1.7431529239060772E-2</c:v>
                </c:pt>
                <c:pt idx="8246">
                  <c:v>1.314607710618922E-2</c:v>
                </c:pt>
                <c:pt idx="8247">
                  <c:v>1.9398782134348664E-2</c:v>
                </c:pt>
                <c:pt idx="8248">
                  <c:v>1.5157509214604395E-2</c:v>
                </c:pt>
                <c:pt idx="8249">
                  <c:v>2.7561827373116726E-2</c:v>
                </c:pt>
                <c:pt idx="8250">
                  <c:v>1.8075596445313199E-2</c:v>
                </c:pt>
                <c:pt idx="8251">
                  <c:v>3.8803223589387328E-2</c:v>
                </c:pt>
                <c:pt idx="8252">
                  <c:v>1.5682730686369769E-2</c:v>
                </c:pt>
                <c:pt idx="8253">
                  <c:v>8.9997803667319926E-3</c:v>
                </c:pt>
                <c:pt idx="8254">
                  <c:v>2.3602311036266307E-2</c:v>
                </c:pt>
                <c:pt idx="8255">
                  <c:v>4.5496922054367443E-2</c:v>
                </c:pt>
                <c:pt idx="8256">
                  <c:v>2.7311607811163829E-2</c:v>
                </c:pt>
                <c:pt idx="8257">
                  <c:v>2.5785713470160513E-2</c:v>
                </c:pt>
                <c:pt idx="8258">
                  <c:v>2.7112253675895228E-2</c:v>
                </c:pt>
                <c:pt idx="8259">
                  <c:v>1.7074375899879386E-2</c:v>
                </c:pt>
                <c:pt idx="8260">
                  <c:v>6.5316091308670089E-3</c:v>
                </c:pt>
                <c:pt idx="8261">
                  <c:v>4.5819708712262965E-2</c:v>
                </c:pt>
                <c:pt idx="8262">
                  <c:v>2.3834959320270774E-2</c:v>
                </c:pt>
                <c:pt idx="8263">
                  <c:v>1.2294326522523881E-2</c:v>
                </c:pt>
                <c:pt idx="8264">
                  <c:v>3.3465776763763645E-2</c:v>
                </c:pt>
                <c:pt idx="8265">
                  <c:v>8.2151429368927421E-3</c:v>
                </c:pt>
                <c:pt idx="8266">
                  <c:v>1.0335767986844166E-2</c:v>
                </c:pt>
                <c:pt idx="8267">
                  <c:v>1.4861398951412398E-2</c:v>
                </c:pt>
                <c:pt idx="8268">
                  <c:v>0.16672653128281192</c:v>
                </c:pt>
                <c:pt idx="8269">
                  <c:v>2.4587101295826322E-2</c:v>
                </c:pt>
                <c:pt idx="8270">
                  <c:v>1.1213692928700081E-2</c:v>
                </c:pt>
                <c:pt idx="8271">
                  <c:v>2.8523067556257511E-2</c:v>
                </c:pt>
                <c:pt idx="8272">
                  <c:v>1.0551894705608907E-2</c:v>
                </c:pt>
                <c:pt idx="8273">
                  <c:v>2.6617063115532556E-2</c:v>
                </c:pt>
                <c:pt idx="8274">
                  <c:v>5.5392061721854659E-2</c:v>
                </c:pt>
                <c:pt idx="8275">
                  <c:v>1.0676399760785819E-2</c:v>
                </c:pt>
                <c:pt idx="8276">
                  <c:v>8.9140005825659174E-3</c:v>
                </c:pt>
                <c:pt idx="8277">
                  <c:v>1.8402011458005688E-2</c:v>
                </c:pt>
                <c:pt idx="8278">
                  <c:v>1.1054296335882879E-2</c:v>
                </c:pt>
                <c:pt idx="8279">
                  <c:v>1.9525226876052352E-2</c:v>
                </c:pt>
                <c:pt idx="8280">
                  <c:v>3.2098297762393313E-2</c:v>
                </c:pt>
                <c:pt idx="8281">
                  <c:v>3.5087788277128586E-2</c:v>
                </c:pt>
                <c:pt idx="8282">
                  <c:v>5.6751325580288364E-2</c:v>
                </c:pt>
                <c:pt idx="8283">
                  <c:v>4.0305339655556542E-2</c:v>
                </c:pt>
                <c:pt idx="8284">
                  <c:v>8.435673885065333E-3</c:v>
                </c:pt>
                <c:pt idx="8285">
                  <c:v>3.3576407355313774E-2</c:v>
                </c:pt>
                <c:pt idx="8286">
                  <c:v>1.4898252995420993E-2</c:v>
                </c:pt>
                <c:pt idx="8287">
                  <c:v>6.778063418973807E-3</c:v>
                </c:pt>
                <c:pt idx="8288">
                  <c:v>1.0152296461253551E-2</c:v>
                </c:pt>
                <c:pt idx="8289">
                  <c:v>2.8116326701515409E-2</c:v>
                </c:pt>
                <c:pt idx="8290">
                  <c:v>1.9736880905884869E-2</c:v>
                </c:pt>
                <c:pt idx="8291">
                  <c:v>2.559201865558183E-2</c:v>
                </c:pt>
                <c:pt idx="8292">
                  <c:v>0.11125275170857662</c:v>
                </c:pt>
                <c:pt idx="8293">
                  <c:v>1.5456540417507344E-2</c:v>
                </c:pt>
                <c:pt idx="8294">
                  <c:v>9.317820497597197E-3</c:v>
                </c:pt>
                <c:pt idx="8295">
                  <c:v>1.6293937320874561E-2</c:v>
                </c:pt>
                <c:pt idx="8296">
                  <c:v>1.0520882541022134E-2</c:v>
                </c:pt>
                <c:pt idx="8297">
                  <c:v>1.2027790773904701E-2</c:v>
                </c:pt>
                <c:pt idx="8298">
                  <c:v>0.98831731708077009</c:v>
                </c:pt>
                <c:pt idx="8299">
                  <c:v>1.564491820901856E-2</c:v>
                </c:pt>
                <c:pt idx="8300">
                  <c:v>4.8509597528057967E-2</c:v>
                </c:pt>
                <c:pt idx="8301">
                  <c:v>0.10755541253062041</c:v>
                </c:pt>
                <c:pt idx="8302">
                  <c:v>1.1342031717247568E-2</c:v>
                </c:pt>
                <c:pt idx="8303">
                  <c:v>0.2392579141734312</c:v>
                </c:pt>
                <c:pt idx="8304">
                  <c:v>0.10676420298643143</c:v>
                </c:pt>
                <c:pt idx="8305">
                  <c:v>1.7913484291358556E-2</c:v>
                </c:pt>
                <c:pt idx="8306">
                  <c:v>1.7034920393940865E-2</c:v>
                </c:pt>
                <c:pt idx="8307">
                  <c:v>1.3883591563348742E-2</c:v>
                </c:pt>
                <c:pt idx="8308">
                  <c:v>1.621689753599978E-2</c:v>
                </c:pt>
                <c:pt idx="8309">
                  <c:v>6.099492612386466E-3</c:v>
                </c:pt>
                <c:pt idx="8310">
                  <c:v>2.4634498106603901E-2</c:v>
                </c:pt>
                <c:pt idx="8311">
                  <c:v>2.6666376792995369E-2</c:v>
                </c:pt>
                <c:pt idx="8312">
                  <c:v>0.13353169449707517</c:v>
                </c:pt>
                <c:pt idx="8313">
                  <c:v>2.1559821123581423E-2</c:v>
                </c:pt>
                <c:pt idx="8314">
                  <c:v>0.11552544755005423</c:v>
                </c:pt>
                <c:pt idx="8315">
                  <c:v>8.8854986005432075E-3</c:v>
                </c:pt>
                <c:pt idx="8316">
                  <c:v>6.0759197161258599E-3</c:v>
                </c:pt>
                <c:pt idx="8317">
                  <c:v>0.6439153173874278</c:v>
                </c:pt>
                <c:pt idx="8318">
                  <c:v>2.4492444593320076E-2</c:v>
                </c:pt>
                <c:pt idx="8319">
                  <c:v>2.1648635946665797E-2</c:v>
                </c:pt>
                <c:pt idx="8320">
                  <c:v>1.0335767986844166E-2</c:v>
                </c:pt>
                <c:pt idx="8321">
                  <c:v>1.2801953896499406E-2</c:v>
                </c:pt>
                <c:pt idx="8322">
                  <c:v>6.3377317575563693E-3</c:v>
                </c:pt>
                <c:pt idx="8323">
                  <c:v>8.4079477776533035E-3</c:v>
                </c:pt>
                <c:pt idx="8324">
                  <c:v>2.1250406892799962E-2</c:v>
                </c:pt>
                <c:pt idx="8325">
                  <c:v>4.4217185343531681E-2</c:v>
                </c:pt>
                <c:pt idx="8326">
                  <c:v>8.1604665966794453E-3</c:v>
                </c:pt>
                <c:pt idx="8327">
                  <c:v>4.1466025253332234E-2</c:v>
                </c:pt>
                <c:pt idx="8328">
                  <c:v>1.4205830545048365E-2</c:v>
                </c:pt>
                <c:pt idx="8329">
                  <c:v>0.10656685699721426</c:v>
                </c:pt>
                <c:pt idx="8330">
                  <c:v>1.8607504130635444E-2</c:v>
                </c:pt>
                <c:pt idx="8331">
                  <c:v>2.0508282827659059E-2</c:v>
                </c:pt>
                <c:pt idx="8332">
                  <c:v>2.5931463797765831E-2</c:v>
                </c:pt>
                <c:pt idx="8333">
                  <c:v>1.0458995130897557E-2</c:v>
                </c:pt>
                <c:pt idx="8334">
                  <c:v>1.5157509214604452E-2</c:v>
                </c:pt>
                <c:pt idx="8335">
                  <c:v>6.2202346757014533E-2</c:v>
                </c:pt>
                <c:pt idx="8336">
                  <c:v>1.5419001778254005E-2</c:v>
                </c:pt>
                <c:pt idx="8337">
                  <c:v>1.9907025644044538E-2</c:v>
                </c:pt>
                <c:pt idx="8338">
                  <c:v>2.6518572679655763E-2</c:v>
                </c:pt>
                <c:pt idx="8339">
                  <c:v>3.0126777556746483E-2</c:v>
                </c:pt>
                <c:pt idx="8340">
                  <c:v>5.8638070074794657E-2</c:v>
                </c:pt>
                <c:pt idx="8341">
                  <c:v>3.6574637869340218E-2</c:v>
                </c:pt>
                <c:pt idx="8342">
                  <c:v>3.3521069239697068E-2</c:v>
                </c:pt>
                <c:pt idx="8343">
                  <c:v>4.4153677724661021E-2</c:v>
                </c:pt>
                <c:pt idx="8344">
                  <c:v>3.5541994402172844E-2</c:v>
                </c:pt>
                <c:pt idx="8345">
                  <c:v>1.7873070352077327E-2</c:v>
                </c:pt>
                <c:pt idx="8346">
                  <c:v>6.6050662006277424E-3</c:v>
                </c:pt>
                <c:pt idx="8347">
                  <c:v>0.21774512474316349</c:v>
                </c:pt>
                <c:pt idx="8348">
                  <c:v>0.13608302123533481</c:v>
                </c:pt>
                <c:pt idx="8349">
                  <c:v>4.8576163005688323E-2</c:v>
                </c:pt>
                <c:pt idx="8350">
                  <c:v>1.4972098002487038E-2</c:v>
                </c:pt>
                <c:pt idx="8351">
                  <c:v>0.14710858739078006</c:v>
                </c:pt>
                <c:pt idx="8352">
                  <c:v>0.1861354226069413</c:v>
                </c:pt>
                <c:pt idx="8353">
                  <c:v>3.407650418159721E-2</c:v>
                </c:pt>
                <c:pt idx="8354">
                  <c:v>2.9345312084874654E-2</c:v>
                </c:pt>
                <c:pt idx="8355">
                  <c:v>1.7391662975975379E-2</c:v>
                </c:pt>
                <c:pt idx="8356">
                  <c:v>8.2466366001349878E-2</c:v>
                </c:pt>
                <c:pt idx="8357">
                  <c:v>7.4141665005457297E-3</c:v>
                </c:pt>
                <c:pt idx="8358">
                  <c:v>5.517894722216686E-2</c:v>
                </c:pt>
                <c:pt idx="8359">
                  <c:v>3.4355933140658913E-2</c:v>
                </c:pt>
                <c:pt idx="8360">
                  <c:v>1.5381508778683654E-2</c:v>
                </c:pt>
                <c:pt idx="8361">
                  <c:v>1.0614055953831374E-2</c:v>
                </c:pt>
                <c:pt idx="8362">
                  <c:v>5.9814478543357794E-2</c:v>
                </c:pt>
                <c:pt idx="8363">
                  <c:v>2.2050561814853192E-2</c:v>
                </c:pt>
                <c:pt idx="8364">
                  <c:v>1.7272338024817025E-2</c:v>
                </c:pt>
                <c:pt idx="8365">
                  <c:v>7.1563022916932275E-3</c:v>
                </c:pt>
                <c:pt idx="8366">
                  <c:v>7.916682230027141E-3</c:v>
                </c:pt>
                <c:pt idx="8367">
                  <c:v>1.7471441141829167E-2</c:v>
                </c:pt>
                <c:pt idx="8368">
                  <c:v>1.1796968077219453E-2</c:v>
                </c:pt>
                <c:pt idx="8369">
                  <c:v>1.2904711642734962E-2</c:v>
                </c:pt>
                <c:pt idx="8370">
                  <c:v>6.1704851392661133E-3</c:v>
                </c:pt>
                <c:pt idx="8371">
                  <c:v>7.8354413123337172E-2</c:v>
                </c:pt>
                <c:pt idx="8372">
                  <c:v>6.0054748654420351E-3</c:v>
                </c:pt>
                <c:pt idx="8373">
                  <c:v>3.8446960224024093E-2</c:v>
                </c:pt>
                <c:pt idx="8374">
                  <c:v>9.0732511283975734E-2</c:v>
                </c:pt>
                <c:pt idx="8375">
                  <c:v>7.4141665005457019E-3</c:v>
                </c:pt>
                <c:pt idx="8376">
                  <c:v>8.6029889628800697E-3</c:v>
                </c:pt>
                <c:pt idx="8377">
                  <c:v>9.3945659065167914E-2</c:v>
                </c:pt>
                <c:pt idx="8378">
                  <c:v>1.7312067368853528E-2</c:v>
                </c:pt>
                <c:pt idx="8379">
                  <c:v>1.1994679183900705E-2</c:v>
                </c:pt>
                <c:pt idx="8380">
                  <c:v>1.775210237233156E-2</c:v>
                </c:pt>
                <c:pt idx="8381">
                  <c:v>7.7258855353178169E-2</c:v>
                </c:pt>
                <c:pt idx="8382">
                  <c:v>1.3670819361283216E-2</c:v>
                </c:pt>
                <c:pt idx="8383">
                  <c:v>2.8932729350710631E-2</c:v>
                </c:pt>
                <c:pt idx="8384">
                  <c:v>1.7832702052479065E-2</c:v>
                </c:pt>
                <c:pt idx="8385">
                  <c:v>4.1650797509887705E-2</c:v>
                </c:pt>
                <c:pt idx="8386">
                  <c:v>3.6401503731945221E-2</c:v>
                </c:pt>
                <c:pt idx="8387">
                  <c:v>3.5884565862641271E-2</c:v>
                </c:pt>
                <c:pt idx="8388">
                  <c:v>8.2700018358379881E-3</c:v>
                </c:pt>
                <c:pt idx="8389">
                  <c:v>8.8570422582034819E-3</c:v>
                </c:pt>
                <c:pt idx="8390">
                  <c:v>5.6535609618670213E-2</c:v>
                </c:pt>
                <c:pt idx="8391">
                  <c:v>2.1294472006719734E-2</c:v>
                </c:pt>
                <c:pt idx="8392">
                  <c:v>3.8743732262619249E-2</c:v>
                </c:pt>
                <c:pt idx="8393">
                  <c:v>0.11439862659705223</c:v>
                </c:pt>
                <c:pt idx="8394">
                  <c:v>6.6050662006277407E-3</c:v>
                </c:pt>
                <c:pt idx="8395">
                  <c:v>1.5344061418796342E-2</c:v>
                </c:pt>
                <c:pt idx="8396">
                  <c:v>0.10460343783529713</c:v>
                </c:pt>
                <c:pt idx="8397">
                  <c:v>2.6518572679655673E-2</c:v>
                </c:pt>
                <c:pt idx="8398">
                  <c:v>1.0990857176536891E-2</c:v>
                </c:pt>
                <c:pt idx="8399">
                  <c:v>7.0544345192757613E-3</c:v>
                </c:pt>
                <c:pt idx="8400">
                  <c:v>4.0487510450182201E-2</c:v>
                </c:pt>
                <c:pt idx="8401">
                  <c:v>1.4898252995420991E-2</c:v>
                </c:pt>
                <c:pt idx="8402">
                  <c:v>3.8328570886366764E-2</c:v>
                </c:pt>
                <c:pt idx="8403">
                  <c:v>9.6413830301032843E-3</c:v>
                </c:pt>
                <c:pt idx="8404">
                  <c:v>1.8648739584210403E-2</c:v>
                </c:pt>
                <c:pt idx="8405">
                  <c:v>4.0426741212290701E-2</c:v>
                </c:pt>
                <c:pt idx="8406">
                  <c:v>8.6029889628800697E-3</c:v>
                </c:pt>
                <c:pt idx="8407">
                  <c:v>1.7232654320463472E-2</c:v>
                </c:pt>
                <c:pt idx="8408">
                  <c:v>1.0551894705608907E-2</c:v>
                </c:pt>
                <c:pt idx="8409">
                  <c:v>1.83201338667347E-2</c:v>
                </c:pt>
                <c:pt idx="8410">
                  <c:v>7.8523645067837058E-2</c:v>
                </c:pt>
                <c:pt idx="8411">
                  <c:v>1.568273068636971E-2</c:v>
                </c:pt>
                <c:pt idx="8412">
                  <c:v>1.4568209627931282E-2</c:v>
                </c:pt>
                <c:pt idx="8413">
                  <c:v>8.3510784506726873E-2</c:v>
                </c:pt>
                <c:pt idx="8414">
                  <c:v>1.6642875517119113E-2</c:v>
                </c:pt>
                <c:pt idx="8415">
                  <c:v>2.1294472006719734E-2</c:v>
                </c:pt>
                <c:pt idx="8416">
                  <c:v>6.3185767826084691E-2</c:v>
                </c:pt>
                <c:pt idx="8417">
                  <c:v>3.5884565862641271E-2</c:v>
                </c:pt>
                <c:pt idx="8418">
                  <c:v>2.4824541746543943E-2</c:v>
                </c:pt>
                <c:pt idx="8419">
                  <c:v>5.959301198168377E-2</c:v>
                </c:pt>
                <c:pt idx="8420">
                  <c:v>1.0243826845475455E-2</c:v>
                </c:pt>
                <c:pt idx="8421">
                  <c:v>2.6913629775554344E-2</c:v>
                </c:pt>
                <c:pt idx="8422">
                  <c:v>1.280195389649936E-2</c:v>
                </c:pt>
                <c:pt idx="8423">
                  <c:v>2.3232447045374225E-2</c:v>
                </c:pt>
                <c:pt idx="8424">
                  <c:v>9.9107849508137752E-2</c:v>
                </c:pt>
                <c:pt idx="8425">
                  <c:v>8.9711414656603143E-3</c:v>
                </c:pt>
                <c:pt idx="8426">
                  <c:v>4.2705599043143284E-2</c:v>
                </c:pt>
                <c:pt idx="8427">
                  <c:v>2.0681713622993501E-2</c:v>
                </c:pt>
                <c:pt idx="8428">
                  <c:v>0.15072277106634088</c:v>
                </c:pt>
                <c:pt idx="8429">
                  <c:v>8.435673885065333E-3</c:v>
                </c:pt>
                <c:pt idx="8430">
                  <c:v>2.2410932751684896E-2</c:v>
                </c:pt>
                <c:pt idx="8431">
                  <c:v>1.4026352491718751E-2</c:v>
                </c:pt>
                <c:pt idx="8432">
                  <c:v>2.6322139484098093E-2</c:v>
                </c:pt>
                <c:pt idx="8433">
                  <c:v>1.5046125568284994E-2</c:v>
                </c:pt>
                <c:pt idx="8434">
                  <c:v>0.12040225305533342</c:v>
                </c:pt>
                <c:pt idx="8435">
                  <c:v>6.877923045340047E-3</c:v>
                </c:pt>
                <c:pt idx="8436">
                  <c:v>8.4912630189383064E-3</c:v>
                </c:pt>
                <c:pt idx="8437">
                  <c:v>3.0494975699209739E-2</c:v>
                </c:pt>
                <c:pt idx="8438">
                  <c:v>1.7551401866414965E-2</c:v>
                </c:pt>
                <c:pt idx="8439">
                  <c:v>9.9298166986175801E-2</c:v>
                </c:pt>
                <c:pt idx="8440">
                  <c:v>0.11216155189597021</c:v>
                </c:pt>
                <c:pt idx="8441">
                  <c:v>7.2075100159998597E-3</c:v>
                </c:pt>
                <c:pt idx="8442">
                  <c:v>1.7312067368853531E-2</c:v>
                </c:pt>
                <c:pt idx="8443">
                  <c:v>8.2700018358379881E-3</c:v>
                </c:pt>
                <c:pt idx="8444">
                  <c:v>4.2456223815325503E-2</c:v>
                </c:pt>
                <c:pt idx="8445">
                  <c:v>5.7039585818007256E-2</c:v>
                </c:pt>
                <c:pt idx="8446">
                  <c:v>1.6371159664481418E-2</c:v>
                </c:pt>
                <c:pt idx="8447">
                  <c:v>9.582142721591724E-3</c:v>
                </c:pt>
                <c:pt idx="8448">
                  <c:v>1.1535909090558244E-2</c:v>
                </c:pt>
                <c:pt idx="8449">
                  <c:v>9.3762392918150875E-3</c:v>
                </c:pt>
                <c:pt idx="8450">
                  <c:v>1.1117918053960807E-2</c:v>
                </c:pt>
                <c:pt idx="8451">
                  <c:v>7.8947523623539476E-2</c:v>
                </c:pt>
                <c:pt idx="8452">
                  <c:v>8.1059728151980232E-3</c:v>
                </c:pt>
                <c:pt idx="8453">
                  <c:v>2.6814591663481883E-2</c:v>
                </c:pt>
                <c:pt idx="8454">
                  <c:v>1.0614055953831374E-2</c:v>
                </c:pt>
                <c:pt idx="8455">
                  <c:v>2.029252122635819E-2</c:v>
                </c:pt>
                <c:pt idx="8456">
                  <c:v>1.8731347410409153E-2</c:v>
                </c:pt>
                <c:pt idx="8457">
                  <c:v>4.7978716735602833E-2</c:v>
                </c:pt>
                <c:pt idx="8458">
                  <c:v>2.0120733459611129E-2</c:v>
                </c:pt>
                <c:pt idx="8459">
                  <c:v>3.396505207575324E-2</c:v>
                </c:pt>
                <c:pt idx="8460">
                  <c:v>1.2327848869674687E-2</c:v>
                </c:pt>
                <c:pt idx="8461">
                  <c:v>9.6413830301032843E-3</c:v>
                </c:pt>
                <c:pt idx="8462">
                  <c:v>0.19085748676706737</c:v>
                </c:pt>
                <c:pt idx="8463">
                  <c:v>2.3788338384103894E-2</c:v>
                </c:pt>
                <c:pt idx="8464">
                  <c:v>0.12623717242546911</c:v>
                </c:pt>
                <c:pt idx="8465">
                  <c:v>2.2050561814853192E-2</c:v>
                </c:pt>
                <c:pt idx="8466">
                  <c:v>3.0179240372335162E-2</c:v>
                </c:pt>
                <c:pt idx="8467">
                  <c:v>9.9704679642503256E-3</c:v>
                </c:pt>
                <c:pt idx="8468">
                  <c:v>2.0378688947829609E-2</c:v>
                </c:pt>
                <c:pt idx="8469">
                  <c:v>3.4749050550030761E-2</c:v>
                </c:pt>
                <c:pt idx="8470">
                  <c:v>1.4935152679112535E-2</c:v>
                </c:pt>
                <c:pt idx="8471">
                  <c:v>1.7711870991782258E-2</c:v>
                </c:pt>
                <c:pt idx="8472">
                  <c:v>6.8029598660408917E-3</c:v>
                </c:pt>
                <c:pt idx="8473">
                  <c:v>3.1990131713724196E-2</c:v>
                </c:pt>
                <c:pt idx="8474">
                  <c:v>0.11470539372622059</c:v>
                </c:pt>
                <c:pt idx="8475">
                  <c:v>3.7154718240050705E-2</c:v>
                </c:pt>
                <c:pt idx="8476">
                  <c:v>1.1054296335882879E-2</c:v>
                </c:pt>
                <c:pt idx="8477">
                  <c:v>4.0670092001954795E-2</c:v>
                </c:pt>
                <c:pt idx="8478">
                  <c:v>0.34088792666240197</c:v>
                </c:pt>
                <c:pt idx="8479">
                  <c:v>1.1471100740722743E-2</c:v>
                </c:pt>
                <c:pt idx="8480">
                  <c:v>9.2745677700344517E-2</c:v>
                </c:pt>
                <c:pt idx="8481">
                  <c:v>1.1961613233579728E-2</c:v>
                </c:pt>
                <c:pt idx="8482">
                  <c:v>5.7545798361810202E-2</c:v>
                </c:pt>
                <c:pt idx="8483">
                  <c:v>8.1084031283168836E-2</c:v>
                </c:pt>
                <c:pt idx="8484">
                  <c:v>1.2699606907410548E-2</c:v>
                </c:pt>
                <c:pt idx="8485">
                  <c:v>1.1764175964996387E-2</c:v>
                </c:pt>
                <c:pt idx="8486">
                  <c:v>2.8676348431555147E-2</c:v>
                </c:pt>
                <c:pt idx="8487">
                  <c:v>5.9820845279133731E-3</c:v>
                </c:pt>
                <c:pt idx="8488">
                  <c:v>5.1687511473987521E-2</c:v>
                </c:pt>
                <c:pt idx="8489">
                  <c:v>9.1147923678484826E-3</c:v>
                </c:pt>
                <c:pt idx="8490">
                  <c:v>2.1294472006719741E-2</c:v>
                </c:pt>
                <c:pt idx="8491">
                  <c:v>3.0336902657199058E-2</c:v>
                </c:pt>
                <c:pt idx="8492">
                  <c:v>2.8625209166772924E-2</c:v>
                </c:pt>
                <c:pt idx="8493">
                  <c:v>9.2305346038926879E-3</c:v>
                </c:pt>
                <c:pt idx="8494">
                  <c:v>0.10111528814429191</c:v>
                </c:pt>
                <c:pt idx="8495">
                  <c:v>2.5447226761319046E-2</c:v>
                </c:pt>
                <c:pt idx="8496">
                  <c:v>1.5494124696443639E-2</c:v>
                </c:pt>
                <c:pt idx="8497">
                  <c:v>2.1162413584009169E-2</c:v>
                </c:pt>
                <c:pt idx="8498">
                  <c:v>3.6574637869340218E-2</c:v>
                </c:pt>
                <c:pt idx="8499">
                  <c:v>8.2974997448351101E-3</c:v>
                </c:pt>
                <c:pt idx="8500">
                  <c:v>1.9694458820552378E-2</c:v>
                </c:pt>
                <c:pt idx="8501">
                  <c:v>1.6101680156309802E-2</c:v>
                </c:pt>
                <c:pt idx="8502">
                  <c:v>1.5306659698591992E-2</c:v>
                </c:pt>
                <c:pt idx="8503">
                  <c:v>6.7532126115897144E-3</c:v>
                </c:pt>
                <c:pt idx="8504">
                  <c:v>3.8210364107441455E-2</c:v>
                </c:pt>
                <c:pt idx="8505">
                  <c:v>0.1171743180168546</c:v>
                </c:pt>
                <c:pt idx="8506">
                  <c:v>0.10006126248564716</c:v>
                </c:pt>
                <c:pt idx="8507">
                  <c:v>1.939878213434866E-2</c:v>
                </c:pt>
                <c:pt idx="8508">
                  <c:v>7.8947523623539476E-2</c:v>
                </c:pt>
                <c:pt idx="8509">
                  <c:v>2.209544844306675E-2</c:v>
                </c:pt>
                <c:pt idx="8510">
                  <c:v>3.8092339887248194E-2</c:v>
                </c:pt>
                <c:pt idx="8511">
                  <c:v>3.4580297822202094E-2</c:v>
                </c:pt>
                <c:pt idx="8512">
                  <c:v>4.1036487376940031E-2</c:v>
                </c:pt>
                <c:pt idx="8513">
                  <c:v>9.0459700078946673E-2</c:v>
                </c:pt>
                <c:pt idx="8514">
                  <c:v>0.17877978899982047</c:v>
                </c:pt>
                <c:pt idx="8515">
                  <c:v>1.1600899999125646E-2</c:v>
                </c:pt>
                <c:pt idx="8516">
                  <c:v>6.2579672836074268E-2</c:v>
                </c:pt>
                <c:pt idx="8517">
                  <c:v>1.5531754615062832E-2</c:v>
                </c:pt>
                <c:pt idx="8518">
                  <c:v>3.4132298694043516E-2</c:v>
                </c:pt>
                <c:pt idx="8519">
                  <c:v>4.9984580802694141E-2</c:v>
                </c:pt>
                <c:pt idx="8520">
                  <c:v>4.0853084310873873E-2</c:v>
                </c:pt>
                <c:pt idx="8521">
                  <c:v>2.0378688947829609E-2</c:v>
                </c:pt>
                <c:pt idx="8522">
                  <c:v>2.3834959320270778E-2</c:v>
                </c:pt>
                <c:pt idx="8523">
                  <c:v>8.2425495665239042E-3</c:v>
                </c:pt>
                <c:pt idx="8524">
                  <c:v>4.9917056891721018E-2</c:v>
                </c:pt>
                <c:pt idx="8525">
                  <c:v>1.1829805829125553E-2</c:v>
                </c:pt>
                <c:pt idx="8526">
                  <c:v>1.0061176834178556E-2</c:v>
                </c:pt>
                <c:pt idx="8527">
                  <c:v>1.2767792593786803E-2</c:v>
                </c:pt>
                <c:pt idx="8528">
                  <c:v>8.1331968860972534E-3</c:v>
                </c:pt>
                <c:pt idx="8529">
                  <c:v>2.1559821123581423E-2</c:v>
                </c:pt>
                <c:pt idx="8530">
                  <c:v>2.5063123189336234E-2</c:v>
                </c:pt>
                <c:pt idx="8531">
                  <c:v>9.9102235827131374E-3</c:v>
                </c:pt>
                <c:pt idx="8532">
                  <c:v>1.5157509214604452E-2</c:v>
                </c:pt>
                <c:pt idx="8533">
                  <c:v>0.15178026534089301</c:v>
                </c:pt>
                <c:pt idx="8534">
                  <c:v>2.7012850446358865E-2</c:v>
                </c:pt>
                <c:pt idx="8535">
                  <c:v>2.2410932751684907E-2</c:v>
                </c:pt>
                <c:pt idx="8536">
                  <c:v>2.1604205715282095E-2</c:v>
                </c:pt>
                <c:pt idx="8537">
                  <c:v>1.300788014611746E-2</c:v>
                </c:pt>
                <c:pt idx="8538">
                  <c:v>1.7153423830805516E-2</c:v>
                </c:pt>
                <c:pt idx="8539">
                  <c:v>5.7545798361810202E-2</c:v>
                </c:pt>
                <c:pt idx="8540">
                  <c:v>9.3483214977345741E-2</c:v>
                </c:pt>
                <c:pt idx="8541">
                  <c:v>8.2425495665239042E-3</c:v>
                </c:pt>
                <c:pt idx="8542">
                  <c:v>1.5231993177232254E-2</c:v>
                </c:pt>
                <c:pt idx="8543">
                  <c:v>3.5371324807658873E-2</c:v>
                </c:pt>
                <c:pt idx="8544">
                  <c:v>1.7177173809036044</c:v>
                </c:pt>
                <c:pt idx="8545">
                  <c:v>0.14399648586771194</c:v>
                </c:pt>
                <c:pt idx="8546">
                  <c:v>8.2151429368927421E-3</c:v>
                </c:pt>
                <c:pt idx="8547">
                  <c:v>1.2597670675468662E-2</c:v>
                </c:pt>
                <c:pt idx="8548">
                  <c:v>2.1782200478914722E-2</c:v>
                </c:pt>
                <c:pt idx="8549">
                  <c:v>0.1019817803455611</c:v>
                </c:pt>
                <c:pt idx="8550">
                  <c:v>9.6710716438835678E-3</c:v>
                </c:pt>
                <c:pt idx="8551">
                  <c:v>1.0030894904519458E-2</c:v>
                </c:pt>
                <c:pt idx="8552">
                  <c:v>2.0508282827659062E-2</c:v>
                </c:pt>
                <c:pt idx="8553">
                  <c:v>1.9105341792611238E-2</c:v>
                </c:pt>
                <c:pt idx="8554">
                  <c:v>8.5749890173701538E-3</c:v>
                </c:pt>
                <c:pt idx="8555">
                  <c:v>6.1451117575118543E-2</c:v>
                </c:pt>
                <c:pt idx="8556">
                  <c:v>1.2361416856508484E-2</c:v>
                </c:pt>
                <c:pt idx="8557">
                  <c:v>1.9864420999980148E-2</c:v>
                </c:pt>
                <c:pt idx="8558">
                  <c:v>2.3741763087620011E-2</c:v>
                </c:pt>
                <c:pt idx="8559">
                  <c:v>5.9593011981683985E-2</c:v>
                </c:pt>
                <c:pt idx="8560">
                  <c:v>6.6789340275352736E-3</c:v>
                </c:pt>
                <c:pt idx="8561">
                  <c:v>1.1342031717247569E-2</c:v>
                </c:pt>
                <c:pt idx="8562">
                  <c:v>2.0465039228032934E-2</c:v>
                </c:pt>
                <c:pt idx="8563">
                  <c:v>1.2767792593786803E-2</c:v>
                </c:pt>
                <c:pt idx="8564">
                  <c:v>8.5470347115432395E-3</c:v>
                </c:pt>
                <c:pt idx="8565">
                  <c:v>8.0787943839818483E-3</c:v>
                </c:pt>
                <c:pt idx="8566">
                  <c:v>6.7284074438886095E-3</c:v>
                </c:pt>
                <c:pt idx="8567">
                  <c:v>1.7832702052479065E-2</c:v>
                </c:pt>
                <c:pt idx="8568">
                  <c:v>1.5306659698591988E-2</c:v>
                </c:pt>
                <c:pt idx="8569">
                  <c:v>1.8980266241396978E-2</c:v>
                </c:pt>
                <c:pt idx="8570">
                  <c:v>4.4090215745473588E-2</c:v>
                </c:pt>
                <c:pt idx="8571">
                  <c:v>2.2050561814853268E-2</c:v>
                </c:pt>
                <c:pt idx="8572">
                  <c:v>2.2728653404769268E-2</c:v>
                </c:pt>
                <c:pt idx="8573">
                  <c:v>1.024382684547542E-2</c:v>
                </c:pt>
                <c:pt idx="8574">
                  <c:v>1.012187761254555E-2</c:v>
                </c:pt>
                <c:pt idx="8575">
                  <c:v>8.7154451417495345E-3</c:v>
                </c:pt>
                <c:pt idx="8576">
                  <c:v>2.072518542103452E-2</c:v>
                </c:pt>
                <c:pt idx="8577">
                  <c:v>2.1826813269030344E-2</c:v>
                </c:pt>
                <c:pt idx="8578">
                  <c:v>4.771437169176667E-2</c:v>
                </c:pt>
                <c:pt idx="8579">
                  <c:v>2.1871471698828932E-2</c:v>
                </c:pt>
                <c:pt idx="8580">
                  <c:v>1.1213692928700081E-2</c:v>
                </c:pt>
                <c:pt idx="8581">
                  <c:v>2.3928338111653496E-2</c:v>
                </c:pt>
                <c:pt idx="8582">
                  <c:v>1.1698728659599129E-2</c:v>
                </c:pt>
                <c:pt idx="8583">
                  <c:v>1.5948695938951641E-2</c:v>
                </c:pt>
                <c:pt idx="8584">
                  <c:v>5.5819522992671199E-2</c:v>
                </c:pt>
                <c:pt idx="8585">
                  <c:v>9.1725722065046367E-3</c:v>
                </c:pt>
                <c:pt idx="8586">
                  <c:v>6.5175749283498244E-2</c:v>
                </c:pt>
                <c:pt idx="8587">
                  <c:v>1.3670819361283219E-2</c:v>
                </c:pt>
                <c:pt idx="8588">
                  <c:v>0.11419434337602125</c:v>
                </c:pt>
                <c:pt idx="8589">
                  <c:v>9.6117400560060216E-3</c:v>
                </c:pt>
                <c:pt idx="8590">
                  <c:v>1.0091504403520555E-2</c:v>
                </c:pt>
                <c:pt idx="8591">
                  <c:v>7.3622285413113614E-3</c:v>
                </c:pt>
                <c:pt idx="8592">
                  <c:v>2.2683127820993933E-2</c:v>
                </c:pt>
                <c:pt idx="8593">
                  <c:v>8.8741434474171141E-2</c:v>
                </c:pt>
                <c:pt idx="8594">
                  <c:v>1.7913484291358556E-2</c:v>
                </c:pt>
                <c:pt idx="8595">
                  <c:v>0.18198768821747049</c:v>
                </c:pt>
                <c:pt idx="8596">
                  <c:v>1.6838327459492663E-2</c:v>
                </c:pt>
                <c:pt idx="8597">
                  <c:v>2.0206536063618729E-2</c:v>
                </c:pt>
                <c:pt idx="8598">
                  <c:v>1.1928592922941751E-2</c:v>
                </c:pt>
                <c:pt idx="8599">
                  <c:v>7.1088940709949255E-2</c:v>
                </c:pt>
                <c:pt idx="8600">
                  <c:v>1.7153423830805516E-2</c:v>
                </c:pt>
                <c:pt idx="8601">
                  <c:v>1.1600899999125652E-2</c:v>
                </c:pt>
                <c:pt idx="8602">
                  <c:v>0.11914752689077161</c:v>
                </c:pt>
                <c:pt idx="8603">
                  <c:v>6.3489910673481781E-2</c:v>
                </c:pt>
                <c:pt idx="8604">
                  <c:v>2.9760815758749375E-2</c:v>
                </c:pt>
                <c:pt idx="8605">
                  <c:v>2.0378688947829609E-2</c:v>
                </c:pt>
                <c:pt idx="8606">
                  <c:v>2.8727533336020263E-2</c:v>
                </c:pt>
                <c:pt idx="8607">
                  <c:v>2.9760815758749375E-2</c:v>
                </c:pt>
                <c:pt idx="8608">
                  <c:v>7.4141665005457305E-3</c:v>
                </c:pt>
                <c:pt idx="8609">
                  <c:v>1.6956146301112661E-2</c:v>
                </c:pt>
                <c:pt idx="8610">
                  <c:v>1.2194033319169299E-2</c:v>
                </c:pt>
                <c:pt idx="8611">
                  <c:v>1.5986873533766675E-2</c:v>
                </c:pt>
                <c:pt idx="8612">
                  <c:v>1.2750729057311683</c:v>
                </c:pt>
                <c:pt idx="8613">
                  <c:v>6.4560161239426983E-2</c:v>
                </c:pt>
                <c:pt idx="8614">
                  <c:v>2.9448914165245452E-2</c:v>
                </c:pt>
                <c:pt idx="8615">
                  <c:v>0.16402356669784221</c:v>
                </c:pt>
                <c:pt idx="8616">
                  <c:v>2.2005720826322767E-2</c:v>
                </c:pt>
                <c:pt idx="8617">
                  <c:v>1.6956146301112661E-2</c:v>
                </c:pt>
                <c:pt idx="8618">
                  <c:v>2.3140437444480983E-2</c:v>
                </c:pt>
                <c:pt idx="8619">
                  <c:v>2.5063123189336234E-2</c:v>
                </c:pt>
                <c:pt idx="8620">
                  <c:v>1.0213271077718506E-2</c:v>
                </c:pt>
                <c:pt idx="8621">
                  <c:v>2.2956965918890373E-2</c:v>
                </c:pt>
                <c:pt idx="8622">
                  <c:v>1.8116238583009345E-2</c:v>
                </c:pt>
                <c:pt idx="8623">
                  <c:v>1.6255394608595673E-2</c:v>
                </c:pt>
                <c:pt idx="8624">
                  <c:v>3.9881871857001303E-2</c:v>
                </c:pt>
                <c:pt idx="8625">
                  <c:v>1.1149797372524289E-2</c:v>
                </c:pt>
                <c:pt idx="8626">
                  <c:v>8.971141465660316E-3</c:v>
                </c:pt>
                <c:pt idx="8627">
                  <c:v>2.7361560444188495E-2</c:v>
                </c:pt>
                <c:pt idx="8628">
                  <c:v>8.8002664925729591E-3</c:v>
                </c:pt>
                <c:pt idx="8629">
                  <c:v>1.6603922047693339E-2</c:v>
                </c:pt>
                <c:pt idx="8630">
                  <c:v>3.0600585925631744E-2</c:v>
                </c:pt>
                <c:pt idx="8631">
                  <c:v>1.1022553936368397E-2</c:v>
                </c:pt>
                <c:pt idx="8632">
                  <c:v>2.4256601531506852E-2</c:v>
                </c:pt>
                <c:pt idx="8633">
                  <c:v>6.5560491811042804E-3</c:v>
                </c:pt>
                <c:pt idx="8634">
                  <c:v>0.16402356669784279</c:v>
                </c:pt>
                <c:pt idx="8635">
                  <c:v>3.8565532120413151E-2</c:v>
                </c:pt>
                <c:pt idx="8636">
                  <c:v>3.8033396236675988E-2</c:v>
                </c:pt>
                <c:pt idx="8637">
                  <c:v>4.1036487376940031E-2</c:v>
                </c:pt>
                <c:pt idx="8638">
                  <c:v>9.6710716438835661E-3</c:v>
                </c:pt>
                <c:pt idx="8639">
                  <c:v>5.689536441978163E-2</c:v>
                </c:pt>
                <c:pt idx="8640">
                  <c:v>8.8002664925729591E-3</c:v>
                </c:pt>
                <c:pt idx="8641">
                  <c:v>1.2733676930757243E-2</c:v>
                </c:pt>
                <c:pt idx="8642">
                  <c:v>1.6681874626227867E-2</c:v>
                </c:pt>
                <c:pt idx="8643">
                  <c:v>7.5671529998880188E-2</c:v>
                </c:pt>
                <c:pt idx="8644">
                  <c:v>2.182681326903034E-2</c:v>
                </c:pt>
                <c:pt idx="8645">
                  <c:v>1.5986873533766731E-2</c:v>
                </c:pt>
                <c:pt idx="8646">
                  <c:v>2.1693111817732362E-2</c:v>
                </c:pt>
                <c:pt idx="8647">
                  <c:v>2.3094501103558891E-2</c:v>
                </c:pt>
                <c:pt idx="8648">
                  <c:v>1.5569430173365132E-2</c:v>
                </c:pt>
                <c:pt idx="8649">
                  <c:v>7.3104731408089206E-3</c:v>
                </c:pt>
                <c:pt idx="8650">
                  <c:v>2.0768702858758568</c:v>
                </c:pt>
                <c:pt idx="8651">
                  <c:v>0.19953324820446378</c:v>
                </c:pt>
                <c:pt idx="8652">
                  <c:v>7.130766889064403E-3</c:v>
                </c:pt>
                <c:pt idx="8653">
                  <c:v>5.1687511473987514E-2</c:v>
                </c:pt>
                <c:pt idx="8654">
                  <c:v>5.7908747940730497E-2</c:v>
                </c:pt>
                <c:pt idx="8655">
                  <c:v>3.7446469913517959E-2</c:v>
                </c:pt>
                <c:pt idx="8656">
                  <c:v>2.8065689473246131E-2</c:v>
                </c:pt>
                <c:pt idx="8657">
                  <c:v>1.0645205037467128E-2</c:v>
                </c:pt>
                <c:pt idx="8658">
                  <c:v>3.012677755674659E-2</c:v>
                </c:pt>
                <c:pt idx="8659">
                  <c:v>7.703088513667954E-3</c:v>
                </c:pt>
                <c:pt idx="8660">
                  <c:v>3.2098297762393313E-2</c:v>
                </c:pt>
                <c:pt idx="8661">
                  <c:v>0.25824064495770888</c:v>
                </c:pt>
                <c:pt idx="8662">
                  <c:v>6.9168787967499507E-2</c:v>
                </c:pt>
                <c:pt idx="8663">
                  <c:v>2.3002765340763526E-2</c:v>
                </c:pt>
                <c:pt idx="8664">
                  <c:v>0.12947804631407275</c:v>
                </c:pt>
                <c:pt idx="8665">
                  <c:v>1.8938665670358221E-2</c:v>
                </c:pt>
                <c:pt idx="8666">
                  <c:v>8.1331968860972534E-3</c:v>
                </c:pt>
                <c:pt idx="8667">
                  <c:v>1.8279263530623667E-2</c:v>
                </c:pt>
                <c:pt idx="8668">
                  <c:v>1.0213271077718506E-2</c:v>
                </c:pt>
                <c:pt idx="8669">
                  <c:v>9.2305346038926879E-3</c:v>
                </c:pt>
                <c:pt idx="8670">
                  <c:v>6.6296431699139399E-3</c:v>
                </c:pt>
                <c:pt idx="8671">
                  <c:v>1.012187761254555E-2</c:v>
                </c:pt>
                <c:pt idx="8672">
                  <c:v>7.7296279893224011E-3</c:v>
                </c:pt>
                <c:pt idx="8673">
                  <c:v>1.464123312070373E-2</c:v>
                </c:pt>
                <c:pt idx="8674">
                  <c:v>8.07879438398185E-3</c:v>
                </c:pt>
                <c:pt idx="8675">
                  <c:v>8.0245744405983283E-3</c:v>
                </c:pt>
                <c:pt idx="8676">
                  <c:v>1.4314065053241941E-2</c:v>
                </c:pt>
                <c:pt idx="8677">
                  <c:v>3.5201065970291837E-2</c:v>
                </c:pt>
                <c:pt idx="8678">
                  <c:v>1.8980266241396971E-2</c:v>
                </c:pt>
                <c:pt idx="8679">
                  <c:v>7.544810093083814E-3</c:v>
                </c:pt>
                <c:pt idx="8680">
                  <c:v>1.0896040735140276E-2</c:v>
                </c:pt>
                <c:pt idx="8681">
                  <c:v>9.7308938583531929E-2</c:v>
                </c:pt>
                <c:pt idx="8682">
                  <c:v>4.2580820149868512E-2</c:v>
                </c:pt>
                <c:pt idx="8683">
                  <c:v>1.6720919375019582E-2</c:v>
                </c:pt>
                <c:pt idx="8684">
                  <c:v>1.3494764284177339E-2</c:v>
                </c:pt>
                <c:pt idx="8685">
                  <c:v>1.9525226876052425E-2</c:v>
                </c:pt>
                <c:pt idx="8686">
                  <c:v>0.90169856144228222</c:v>
                </c:pt>
                <c:pt idx="8687">
                  <c:v>0.24445821375169119</c:v>
                </c:pt>
                <c:pt idx="8688">
                  <c:v>4.8642774123001678E-2</c:v>
                </c:pt>
                <c:pt idx="8689">
                  <c:v>5.3140017204754565E-2</c:v>
                </c:pt>
                <c:pt idx="8690">
                  <c:v>7.6765946776964399E-3</c:v>
                </c:pt>
                <c:pt idx="8691">
                  <c:v>2.4587101295826322E-2</c:v>
                </c:pt>
                <c:pt idx="8692">
                  <c:v>9.5230849718120833E-3</c:v>
                </c:pt>
                <c:pt idx="8693">
                  <c:v>9.3178204975971988E-3</c:v>
                </c:pt>
                <c:pt idx="8694">
                  <c:v>3.2915362186991801E-2</c:v>
                </c:pt>
                <c:pt idx="8695">
                  <c:v>2.1338582760322564E-2</c:v>
                </c:pt>
                <c:pt idx="8696">
                  <c:v>1.3146077106189221E-2</c:v>
                </c:pt>
                <c:pt idx="8697">
                  <c:v>3.8092339887248063E-2</c:v>
                </c:pt>
                <c:pt idx="8698">
                  <c:v>0.10111528814429226</c:v>
                </c:pt>
                <c:pt idx="8699">
                  <c:v>2.0681713622993501E-2</c:v>
                </c:pt>
                <c:pt idx="8700">
                  <c:v>2.0855874653255588E-2</c:v>
                </c:pt>
                <c:pt idx="8701">
                  <c:v>8.4912630189383376E-3</c:v>
                </c:pt>
                <c:pt idx="8702">
                  <c:v>1.300788014611746E-2</c:v>
                </c:pt>
                <c:pt idx="8703">
                  <c:v>1.1181722330770727E-2</c:v>
                </c:pt>
                <c:pt idx="8704">
                  <c:v>1.2227418747271171E-2</c:v>
                </c:pt>
                <c:pt idx="8705">
                  <c:v>1.2836160838894928E-2</c:v>
                </c:pt>
                <c:pt idx="8706">
                  <c:v>0.17623400748304432</c:v>
                </c:pt>
                <c:pt idx="8707">
                  <c:v>1.1862689220714658E-2</c:v>
                </c:pt>
                <c:pt idx="8708">
                  <c:v>1.8402011458005754E-2</c:v>
                </c:pt>
                <c:pt idx="8709">
                  <c:v>0.26209320469748981</c:v>
                </c:pt>
                <c:pt idx="8710">
                  <c:v>8.1877819469445886E-3</c:v>
                </c:pt>
                <c:pt idx="8711">
                  <c:v>2.9138655600328751E-2</c:v>
                </c:pt>
                <c:pt idx="8712">
                  <c:v>7.4141665005457167E-3</c:v>
                </c:pt>
                <c:pt idx="8713">
                  <c:v>2.5688774783505126E-2</c:v>
                </c:pt>
                <c:pt idx="8714">
                  <c:v>2.0943229006484633E-2</c:v>
                </c:pt>
                <c:pt idx="8715">
                  <c:v>9.2886795600126901E-3</c:v>
                </c:pt>
                <c:pt idx="8716">
                  <c:v>0.16402356669784249</c:v>
                </c:pt>
                <c:pt idx="8717">
                  <c:v>7.6501464814079222E-3</c:v>
                </c:pt>
                <c:pt idx="8718">
                  <c:v>1.5796441956521259E-2</c:v>
                </c:pt>
                <c:pt idx="8719">
                  <c:v>3.4076504181597023E-2</c:v>
                </c:pt>
                <c:pt idx="8720">
                  <c:v>3.6056467728595734E-2</c:v>
                </c:pt>
                <c:pt idx="8721">
                  <c:v>1.5009088965544565E-2</c:v>
                </c:pt>
                <c:pt idx="8722">
                  <c:v>1.4098006794001635E-2</c:v>
                </c:pt>
                <c:pt idx="8723">
                  <c:v>3.3025079984882279E-2</c:v>
                </c:pt>
                <c:pt idx="8724">
                  <c:v>1.1535909090558225E-2</c:v>
                </c:pt>
                <c:pt idx="8725">
                  <c:v>6.0994926123864547E-3</c:v>
                </c:pt>
                <c:pt idx="8726">
                  <c:v>2.2140380710963192E-2</c:v>
                </c:pt>
                <c:pt idx="8727">
                  <c:v>0.14990283134171536</c:v>
                </c:pt>
                <c:pt idx="8728">
                  <c:v>7.7595128537394809E-2</c:v>
                </c:pt>
                <c:pt idx="8729">
                  <c:v>3.2532787544388965E-2</c:v>
                </c:pt>
                <c:pt idx="8730">
                  <c:v>8.7485886795315895E-2</c:v>
                </c:pt>
                <c:pt idx="8731">
                  <c:v>1.2294326522523864E-2</c:v>
                </c:pt>
                <c:pt idx="8732">
                  <c:v>3.2260889133019222E-2</c:v>
                </c:pt>
                <c:pt idx="8733">
                  <c:v>1.1438765025329452E-2</c:v>
                </c:pt>
                <c:pt idx="8734">
                  <c:v>3.0547757992579271E-2</c:v>
                </c:pt>
                <c:pt idx="8735">
                  <c:v>2.0421841268089762E-2</c:v>
                </c:pt>
                <c:pt idx="8736">
                  <c:v>8.7436732856743665E-3</c:v>
                </c:pt>
                <c:pt idx="8737">
                  <c:v>3.976129181456086E-2</c:v>
                </c:pt>
                <c:pt idx="8738">
                  <c:v>2.2592213572492324E-2</c:v>
                </c:pt>
                <c:pt idx="8739">
                  <c:v>9.7902824958344976E-3</c:v>
                </c:pt>
                <c:pt idx="8740">
                  <c:v>9.7902824958344976E-3</c:v>
                </c:pt>
                <c:pt idx="8741">
                  <c:v>1.0030894904519477E-2</c:v>
                </c:pt>
                <c:pt idx="8742">
                  <c:v>1.9779348630900286E-2</c:v>
                </c:pt>
                <c:pt idx="8743">
                  <c:v>8.5530956614433426E-2</c:v>
                </c:pt>
                <c:pt idx="8744">
                  <c:v>0.11925183638622869</c:v>
                </c:pt>
                <c:pt idx="8745">
                  <c:v>2.554370905114451E-2</c:v>
                </c:pt>
                <c:pt idx="8746">
                  <c:v>4.0731043798578122E-2</c:v>
                </c:pt>
                <c:pt idx="8747">
                  <c:v>5.6320304414199072E-2</c:v>
                </c:pt>
                <c:pt idx="8748">
                  <c:v>4.1650797509887781E-2</c:v>
                </c:pt>
                <c:pt idx="8749">
                  <c:v>2.5737221306991322E-2</c:v>
                </c:pt>
                <c:pt idx="8750">
                  <c:v>8.0226005243093312E-2</c:v>
                </c:pt>
                <c:pt idx="8751">
                  <c:v>1.6838327459492698E-2</c:v>
                </c:pt>
                <c:pt idx="8752">
                  <c:v>1.0614055953831393E-2</c:v>
                </c:pt>
                <c:pt idx="8753">
                  <c:v>1.8731347410409122E-2</c:v>
                </c:pt>
                <c:pt idx="8754">
                  <c:v>2.0292521226358152E-2</c:v>
                </c:pt>
                <c:pt idx="8755">
                  <c:v>1.6916827714223003E-2</c:v>
                </c:pt>
                <c:pt idx="8756">
                  <c:v>8.4634456321603119E-3</c:v>
                </c:pt>
                <c:pt idx="8757">
                  <c:v>1.8075596445313234E-2</c:v>
                </c:pt>
                <c:pt idx="8758">
                  <c:v>6.8779230453400357E-3</c:v>
                </c:pt>
                <c:pt idx="8759">
                  <c:v>7.6501464814079222E-3</c:v>
                </c:pt>
                <c:pt idx="8760">
                  <c:v>2.1916175768310554E-2</c:v>
                </c:pt>
                <c:pt idx="8761">
                  <c:v>4.4982836665249958E-2</c:v>
                </c:pt>
                <c:pt idx="8762">
                  <c:v>1.2631603779766274E-2</c:v>
                </c:pt>
                <c:pt idx="8763">
                  <c:v>9.5525910268603794E-3</c:v>
                </c:pt>
                <c:pt idx="8764">
                  <c:v>0.28580758397531952</c:v>
                </c:pt>
                <c:pt idx="8765">
                  <c:v>1.5419001778254032E-2</c:v>
                </c:pt>
                <c:pt idx="8766">
                  <c:v>5.8427009360840967E-3</c:v>
                </c:pt>
                <c:pt idx="8767">
                  <c:v>1.1600899999125672E-2</c:v>
                </c:pt>
                <c:pt idx="8768">
                  <c:v>2.205056181485323E-2</c:v>
                </c:pt>
                <c:pt idx="8769">
                  <c:v>3.1612988193396439E-2</c:v>
                </c:pt>
                <c:pt idx="8770">
                  <c:v>3.3025079984882279E-2</c:v>
                </c:pt>
                <c:pt idx="8771">
                  <c:v>5.5676853343667072E-2</c:v>
                </c:pt>
                <c:pt idx="8772">
                  <c:v>0.10140370812090141</c:v>
                </c:pt>
                <c:pt idx="8773">
                  <c:v>4.4982836665249958E-2</c:v>
                </c:pt>
                <c:pt idx="8774">
                  <c:v>0.22413547905519887</c:v>
                </c:pt>
                <c:pt idx="8775">
                  <c:v>1.6332525672836478E-2</c:v>
                </c:pt>
                <c:pt idx="8776">
                  <c:v>1.4641233120703655E-2</c:v>
                </c:pt>
                <c:pt idx="8777">
                  <c:v>2.8370197438106898E-2</c:v>
                </c:pt>
                <c:pt idx="8778">
                  <c:v>2.2728653404769306E-2</c:v>
                </c:pt>
                <c:pt idx="8779">
                  <c:v>7.8898232765918022E-3</c:v>
                </c:pt>
                <c:pt idx="8780">
                  <c:v>3.1024852418639295E-2</c:v>
                </c:pt>
                <c:pt idx="8781">
                  <c:v>1.5834436992604423E-2</c:v>
                </c:pt>
                <c:pt idx="8782">
                  <c:v>2.0163611941773445E-2</c:v>
                </c:pt>
                <c:pt idx="8783">
                  <c:v>1.1666073466425012E-2</c:v>
                </c:pt>
                <c:pt idx="8784">
                  <c:v>6.4828659494414699E-3</c:v>
                </c:pt>
                <c:pt idx="8785">
                  <c:v>2.2095448443066788E-2</c:v>
                </c:pt>
                <c:pt idx="8786">
                  <c:v>2.2095448443066788E-2</c:v>
                </c:pt>
                <c:pt idx="8787">
                  <c:v>8.2974997448350962E-3</c:v>
                </c:pt>
                <c:pt idx="8788">
                  <c:v>1.5872477668370473E-2</c:v>
                </c:pt>
                <c:pt idx="8789">
                  <c:v>5.1139470160730872E-2</c:v>
                </c:pt>
                <c:pt idx="8790">
                  <c:v>1.331985019914594E-2</c:v>
                </c:pt>
                <c:pt idx="8791">
                  <c:v>2.6322139484097961E-2</c:v>
                </c:pt>
                <c:pt idx="8792">
                  <c:v>2.2365726645690611E-2</c:v>
                </c:pt>
                <c:pt idx="8793">
                  <c:v>1.9314713838294501E-2</c:v>
                </c:pt>
                <c:pt idx="8794">
                  <c:v>2.7311607811163784E-2</c:v>
                </c:pt>
                <c:pt idx="8795">
                  <c:v>1.0833057972624073E-2</c:v>
                </c:pt>
                <c:pt idx="8796">
                  <c:v>7.8630099628394495E-3</c:v>
                </c:pt>
                <c:pt idx="8797">
                  <c:v>2.6715736110141143E-2</c:v>
                </c:pt>
                <c:pt idx="8798">
                  <c:v>1.7113877045500946E-2</c:v>
                </c:pt>
                <c:pt idx="8799">
                  <c:v>1.7074375899879413E-2</c:v>
                </c:pt>
                <c:pt idx="8800">
                  <c:v>5.9371956177156938E-2</c:v>
                </c:pt>
                <c:pt idx="8801">
                  <c:v>1.1633463912933847E-2</c:v>
                </c:pt>
                <c:pt idx="8802">
                  <c:v>7.7030885136679115E-3</c:v>
                </c:pt>
                <c:pt idx="8803">
                  <c:v>2.0551572066968175E-2</c:v>
                </c:pt>
                <c:pt idx="8804">
                  <c:v>0.19523800635959207</c:v>
                </c:pt>
                <c:pt idx="8805">
                  <c:v>2.0465039228032965E-2</c:v>
                </c:pt>
                <c:pt idx="8806">
                  <c:v>1.0489916016118353E-2</c:v>
                </c:pt>
                <c:pt idx="8807">
                  <c:v>6.8060839023410813E-2</c:v>
                </c:pt>
                <c:pt idx="8808">
                  <c:v>5.390888612412327E-2</c:v>
                </c:pt>
                <c:pt idx="8809">
                  <c:v>2.0249505825146986E-2</c:v>
                </c:pt>
                <c:pt idx="8810">
                  <c:v>9.6117400560060042E-3</c:v>
                </c:pt>
                <c:pt idx="8811">
                  <c:v>2.0681713622993536E-2</c:v>
                </c:pt>
                <c:pt idx="8812">
                  <c:v>4.3395146193488075E-2</c:v>
                </c:pt>
                <c:pt idx="8813">
                  <c:v>8.7754179671729923E-2</c:v>
                </c:pt>
                <c:pt idx="8814">
                  <c:v>3.6864107558658266E-2</c:v>
                </c:pt>
                <c:pt idx="8815">
                  <c:v>4.415367772466109E-2</c:v>
                </c:pt>
                <c:pt idx="8816">
                  <c:v>1.1438765025329447E-2</c:v>
                </c:pt>
                <c:pt idx="8817">
                  <c:v>3.6516880850525658E-2</c:v>
                </c:pt>
                <c:pt idx="8818">
                  <c:v>4.4790807699100064E-2</c:v>
                </c:pt>
                <c:pt idx="8819">
                  <c:v>7.3104731408089344E-3</c:v>
                </c:pt>
                <c:pt idx="8820">
                  <c:v>1.7671685250916027E-2</c:v>
                </c:pt>
                <c:pt idx="8821">
                  <c:v>9.5246572588908021E-2</c:v>
                </c:pt>
                <c:pt idx="8822">
                  <c:v>2.1960925477475156E-2</c:v>
                </c:pt>
                <c:pt idx="8823">
                  <c:v>5.4683277445132968E-2</c:v>
                </c:pt>
                <c:pt idx="8824">
                  <c:v>1.5986873533766696E-2</c:v>
                </c:pt>
                <c:pt idx="8825">
                  <c:v>3.6516880850525658E-2</c:v>
                </c:pt>
                <c:pt idx="8826">
                  <c:v>0.12388663747249185</c:v>
                </c:pt>
                <c:pt idx="8827">
                  <c:v>1.7232654320463503E-2</c:v>
                </c:pt>
                <c:pt idx="8828">
                  <c:v>1.7873070352077358E-2</c:v>
                </c:pt>
                <c:pt idx="8829">
                  <c:v>3.3025079984882265E-2</c:v>
                </c:pt>
                <c:pt idx="8830">
                  <c:v>1.9230828100972222E-2</c:v>
                </c:pt>
                <c:pt idx="8831">
                  <c:v>3.1936117148914249E-2</c:v>
                </c:pt>
                <c:pt idx="8832">
                  <c:v>5.9354407719050123E-3</c:v>
                </c:pt>
                <c:pt idx="8833">
                  <c:v>1.0428119885359756E-2</c:v>
                </c:pt>
                <c:pt idx="8834">
                  <c:v>6.2657807973340671E-3</c:v>
                </c:pt>
                <c:pt idx="8835">
                  <c:v>1.1277771043607849E-2</c:v>
                </c:pt>
                <c:pt idx="8836">
                  <c:v>1.7272338024817053E-2</c:v>
                </c:pt>
                <c:pt idx="8837">
                  <c:v>5.8272838511725246E-2</c:v>
                </c:pt>
                <c:pt idx="8838">
                  <c:v>1.1535909090558225E-2</c:v>
                </c:pt>
                <c:pt idx="8839">
                  <c:v>1.0582952509878644E-2</c:v>
                </c:pt>
                <c:pt idx="8840">
                  <c:v>1.0305075300038272E-2</c:v>
                </c:pt>
                <c:pt idx="8841">
                  <c:v>2.8319332011422692E-2</c:v>
                </c:pt>
                <c:pt idx="8842">
                  <c:v>1.91053417926112E-2</c:v>
                </c:pt>
                <c:pt idx="8843">
                  <c:v>0.10149993939247089</c:v>
                </c:pt>
                <c:pt idx="8844">
                  <c:v>1.3848015430463687E-2</c:v>
                </c:pt>
                <c:pt idx="8845">
                  <c:v>2.5302845624203058E-2</c:v>
                </c:pt>
                <c:pt idx="8846">
                  <c:v>1.0582952509878644E-2</c:v>
                </c:pt>
                <c:pt idx="8847">
                  <c:v>5.1550227307575469E-2</c:v>
                </c:pt>
                <c:pt idx="8848">
                  <c:v>2.6765141066969964E-2</c:v>
                </c:pt>
                <c:pt idx="8849">
                  <c:v>6.2180416889341195E-3</c:v>
                </c:pt>
                <c:pt idx="8850">
                  <c:v>0.11624539072926567</c:v>
                </c:pt>
                <c:pt idx="8851">
                  <c:v>1.1374230513591876E-2</c:v>
                </c:pt>
                <c:pt idx="8852">
                  <c:v>2.178220047891476E-2</c:v>
                </c:pt>
                <c:pt idx="8853">
                  <c:v>3.7798078031217007E-2</c:v>
                </c:pt>
                <c:pt idx="8854">
                  <c:v>2.7612008204556237E-2</c:v>
                </c:pt>
                <c:pt idx="8855">
                  <c:v>8.324906374466258E-2</c:v>
                </c:pt>
                <c:pt idx="8856">
                  <c:v>6.1976498785774679E-2</c:v>
                </c:pt>
                <c:pt idx="8857">
                  <c:v>1.9230828100972222E-2</c:v>
                </c:pt>
                <c:pt idx="8858">
                  <c:v>8.105972815198037E-3</c:v>
                </c:pt>
                <c:pt idx="8859">
                  <c:v>8.1604665966794297E-3</c:v>
                </c:pt>
                <c:pt idx="8860">
                  <c:v>6.8029598660409047E-3</c:v>
                </c:pt>
                <c:pt idx="8861">
                  <c:v>5.9820845279133835E-3</c:v>
                </c:pt>
                <c:pt idx="8862">
                  <c:v>1.2260849815056029E-2</c:v>
                </c:pt>
                <c:pt idx="8863">
                  <c:v>1.1666073466425012E-2</c:v>
                </c:pt>
                <c:pt idx="8864">
                  <c:v>1.3848015430463686E-2</c:v>
                </c:pt>
                <c:pt idx="8865">
                  <c:v>2.1338582760322595E-2</c:v>
                </c:pt>
                <c:pt idx="8866">
                  <c:v>1.2836160838894906E-2</c:v>
                </c:pt>
                <c:pt idx="8867">
                  <c:v>0.23061825372527403</c:v>
                </c:pt>
                <c:pt idx="8868">
                  <c:v>1.4751110657484686E-2</c:v>
                </c:pt>
                <c:pt idx="8869">
                  <c:v>9.970467964250343E-3</c:v>
                </c:pt>
                <c:pt idx="8870">
                  <c:v>7.9166822300271548E-3</c:v>
                </c:pt>
                <c:pt idx="8871">
                  <c:v>9.1147923678484982E-3</c:v>
                </c:pt>
                <c:pt idx="8872">
                  <c:v>0.96117400560060273</c:v>
                </c:pt>
                <c:pt idx="8873">
                  <c:v>0.10343414915727898</c:v>
                </c:pt>
                <c:pt idx="8874">
                  <c:v>7.1411521989271476E-2</c:v>
                </c:pt>
                <c:pt idx="8875">
                  <c:v>3.2369511578518244E-2</c:v>
                </c:pt>
                <c:pt idx="8876">
                  <c:v>2.4634498106603942E-2</c:v>
                </c:pt>
                <c:pt idx="8877">
                  <c:v>1.5948695938951669E-2</c:v>
                </c:pt>
                <c:pt idx="8878">
                  <c:v>1.5531754615062862E-2</c:v>
                </c:pt>
                <c:pt idx="8879">
                  <c:v>1.2174023969356034</c:v>
                </c:pt>
                <c:pt idx="8880">
                  <c:v>9.0571950879242656E-3</c:v>
                </c:pt>
                <c:pt idx="8881">
                  <c:v>2.8116326701515457E-2</c:v>
                </c:pt>
                <c:pt idx="8882">
                  <c:v>3.4411955851520355E-2</c:v>
                </c:pt>
                <c:pt idx="8883">
                  <c:v>7.7828438596802673E-3</c:v>
                </c:pt>
                <c:pt idx="8884">
                  <c:v>2.9969662948078537E-2</c:v>
                </c:pt>
                <c:pt idx="8885">
                  <c:v>1.1149797372524266E-2</c:v>
                </c:pt>
                <c:pt idx="8886">
                  <c:v>1.1086084375080373E-2</c:v>
                </c:pt>
                <c:pt idx="8887">
                  <c:v>1.0738926126472186E-2</c:v>
                </c:pt>
                <c:pt idx="8888">
                  <c:v>8.0516615924485658E-3</c:v>
                </c:pt>
                <c:pt idx="8889">
                  <c:v>5.6176995809633333E-2</c:v>
                </c:pt>
                <c:pt idx="8890">
                  <c:v>6.4636950006045607E-2</c:v>
                </c:pt>
                <c:pt idx="8891">
                  <c:v>1.3635517066496123E-2</c:v>
                </c:pt>
                <c:pt idx="8892">
                  <c:v>6.7036479158704577E-3</c:v>
                </c:pt>
                <c:pt idx="8893">
                  <c:v>1.1796968077219474E-2</c:v>
                </c:pt>
                <c:pt idx="8894">
                  <c:v>1.0000658614543413E-2</c:v>
                </c:pt>
                <c:pt idx="8895">
                  <c:v>6.2655274970935121E-2</c:v>
                </c:pt>
                <c:pt idx="8896">
                  <c:v>5.1276206650947204E-2</c:v>
                </c:pt>
                <c:pt idx="8897">
                  <c:v>4.4471672215843305E-2</c:v>
                </c:pt>
                <c:pt idx="8898">
                  <c:v>1.6877554767016367E-2</c:v>
                </c:pt>
                <c:pt idx="8899">
                  <c:v>4.0792041234884592E-2</c:v>
                </c:pt>
                <c:pt idx="8900">
                  <c:v>1.8938665670358252E-2</c:v>
                </c:pt>
                <c:pt idx="8901">
                  <c:v>0.44420519259156382</c:v>
                </c:pt>
                <c:pt idx="8902">
                  <c:v>9.2305346038927018E-3</c:v>
                </c:pt>
                <c:pt idx="8903">
                  <c:v>1.5910563983819542E-2</c:v>
                </c:pt>
                <c:pt idx="8904">
                  <c:v>0.12527292002325116</c:v>
                </c:pt>
                <c:pt idx="8905">
                  <c:v>5.2722961781658334E-2</c:v>
                </c:pt>
                <c:pt idx="8906">
                  <c:v>4.8111163095618893E-2</c:v>
                </c:pt>
                <c:pt idx="8907">
                  <c:v>9.0284649074866396E-3</c:v>
                </c:pt>
                <c:pt idx="8908">
                  <c:v>2.3324639204999383E-2</c:v>
                </c:pt>
                <c:pt idx="8909">
                  <c:v>1.9230828100972222E-2</c:v>
                </c:pt>
                <c:pt idx="8910">
                  <c:v>2.5254809857863752E-2</c:v>
                </c:pt>
                <c:pt idx="8911">
                  <c:v>3.6980214912166368E-2</c:v>
                </c:pt>
                <c:pt idx="8912">
                  <c:v>8.7436732856743648E-3</c:v>
                </c:pt>
                <c:pt idx="8913">
                  <c:v>3.1398481683377562E-2</c:v>
                </c:pt>
                <c:pt idx="8914">
                  <c:v>1.0582952509878648E-2</c:v>
                </c:pt>
                <c:pt idx="8915">
                  <c:v>6.1526035114734728E-2</c:v>
                </c:pt>
                <c:pt idx="8916">
                  <c:v>4.6860293484269372E-2</c:v>
                </c:pt>
                <c:pt idx="8917">
                  <c:v>9.0284649074866396E-3</c:v>
                </c:pt>
                <c:pt idx="8918">
                  <c:v>9.4055171484485143E-3</c:v>
                </c:pt>
                <c:pt idx="8919">
                  <c:v>2.9708718060624719E-2</c:v>
                </c:pt>
                <c:pt idx="8920">
                  <c:v>2.4872166755736488E-2</c:v>
                </c:pt>
                <c:pt idx="8921">
                  <c:v>3.3355328730945377E-2</c:v>
                </c:pt>
                <c:pt idx="8922">
                  <c:v>1.7232654320463562E-2</c:v>
                </c:pt>
                <c:pt idx="8923">
                  <c:v>2.8881361887513599E-2</c:v>
                </c:pt>
                <c:pt idx="8924">
                  <c:v>2.3928338111653534E-2</c:v>
                </c:pt>
                <c:pt idx="8925">
                  <c:v>2.4256601531506806E-2</c:v>
                </c:pt>
                <c:pt idx="8926">
                  <c:v>8.270001835838002E-3</c:v>
                </c:pt>
                <c:pt idx="8927">
                  <c:v>4.3206540203561815E-2</c:v>
                </c:pt>
                <c:pt idx="8928">
                  <c:v>0.13463800041257717</c:v>
                </c:pt>
                <c:pt idx="8929">
                  <c:v>1.5644918209018588E-2</c:v>
                </c:pt>
                <c:pt idx="8930">
                  <c:v>3.3853782528641491E-2</c:v>
                </c:pt>
                <c:pt idx="8931">
                  <c:v>1.0645205037467144E-2</c:v>
                </c:pt>
                <c:pt idx="8932">
                  <c:v>8.914000582565933E-3</c:v>
                </c:pt>
                <c:pt idx="8933">
                  <c:v>1.6642875517119085E-2</c:v>
                </c:pt>
                <c:pt idx="8934">
                  <c:v>1.3146077106189244E-2</c:v>
                </c:pt>
                <c:pt idx="8935">
                  <c:v>1.6371159664481386E-2</c:v>
                </c:pt>
                <c:pt idx="8936">
                  <c:v>1.1181722330770668E-2</c:v>
                </c:pt>
                <c:pt idx="8937">
                  <c:v>1.9063604302523518E-2</c:v>
                </c:pt>
                <c:pt idx="8938">
                  <c:v>2.4445184701591495E-2</c:v>
                </c:pt>
                <c:pt idx="8939">
                  <c:v>2.3741763087620053E-2</c:v>
                </c:pt>
                <c:pt idx="8940">
                  <c:v>0.32227467193171117</c:v>
                </c:pt>
                <c:pt idx="8941">
                  <c:v>1.3180740445414578E-2</c:v>
                </c:pt>
                <c:pt idx="8942">
                  <c:v>2.5399054075930731E-2</c:v>
                </c:pt>
                <c:pt idx="8943">
                  <c:v>7.7562131046598369E-3</c:v>
                </c:pt>
                <c:pt idx="8944">
                  <c:v>6.3185767826084913E-2</c:v>
                </c:pt>
                <c:pt idx="8945">
                  <c:v>3.6228780351697E-2</c:v>
                </c:pt>
                <c:pt idx="8946">
                  <c:v>4.705670385998556E-2</c:v>
                </c:pt>
                <c:pt idx="8947">
                  <c:v>8.8002664925729279E-3</c:v>
                </c:pt>
                <c:pt idx="8948">
                  <c:v>3.0021988844618142E-2</c:v>
                </c:pt>
                <c:pt idx="8949">
                  <c:v>0.12113721169024592</c:v>
                </c:pt>
                <c:pt idx="8950">
                  <c:v>1.9907025644044469E-2</c:v>
                </c:pt>
                <c:pt idx="8951">
                  <c:v>7.336328021218661E-3</c:v>
                </c:pt>
                <c:pt idx="8952">
                  <c:v>1.9021912452118823E-2</c:v>
                </c:pt>
                <c:pt idx="8953">
                  <c:v>1.7873070352077264E-2</c:v>
                </c:pt>
                <c:pt idx="8954">
                  <c:v>8.942548204271622E-3</c:v>
                </c:pt>
                <c:pt idx="8955">
                  <c:v>0.16049431847231141</c:v>
                </c:pt>
                <c:pt idx="8956">
                  <c:v>7.4924157370196212E-3</c:v>
                </c:pt>
                <c:pt idx="8957">
                  <c:v>1.767168525091593E-2</c:v>
                </c:pt>
                <c:pt idx="8958">
                  <c:v>1.7631545149732586E-2</c:v>
                </c:pt>
                <c:pt idx="8959">
                  <c:v>1.5456540417507344E-2</c:v>
                </c:pt>
                <c:pt idx="8960">
                  <c:v>2.2050561814853268E-2</c:v>
                </c:pt>
                <c:pt idx="8961">
                  <c:v>2.7712506786484171E-2</c:v>
                </c:pt>
                <c:pt idx="8962">
                  <c:v>7.336328021218661E-3</c:v>
                </c:pt>
                <c:pt idx="8963">
                  <c:v>7.1818833340050641E-3</c:v>
                </c:pt>
                <c:pt idx="8964">
                  <c:v>6.9030020511390454E-3</c:v>
                </c:pt>
                <c:pt idx="8965">
                  <c:v>8.6872626375076572E-3</c:v>
                </c:pt>
                <c:pt idx="8966">
                  <c:v>7.5185900952102211E-3</c:v>
                </c:pt>
                <c:pt idx="8967">
                  <c:v>1.2870413420973467E-2</c:v>
                </c:pt>
                <c:pt idx="8968">
                  <c:v>2.029252122635819E-2</c:v>
                </c:pt>
                <c:pt idx="8969">
                  <c:v>9.7305857904930113E-3</c:v>
                </c:pt>
                <c:pt idx="8970">
                  <c:v>2.4824541746543943E-2</c:v>
                </c:pt>
                <c:pt idx="8971">
                  <c:v>2.2592213572492359E-2</c:v>
                </c:pt>
                <c:pt idx="8972">
                  <c:v>1.1406474949619196E-2</c:v>
                </c:pt>
                <c:pt idx="8973">
                  <c:v>0.24445821375169124</c:v>
                </c:pt>
                <c:pt idx="8974">
                  <c:v>8.9140005825659174E-3</c:v>
                </c:pt>
                <c:pt idx="8975">
                  <c:v>1.1535909090558242E-2</c:v>
                </c:pt>
                <c:pt idx="8976">
                  <c:v>0.37559745324696997</c:v>
                </c:pt>
                <c:pt idx="8977">
                  <c:v>2.7712506786484171E-2</c:v>
                </c:pt>
                <c:pt idx="8978">
                  <c:v>5.9077854060016199E-2</c:v>
                </c:pt>
                <c:pt idx="8979">
                  <c:v>6.1231111483300397E-3</c:v>
                </c:pt>
                <c:pt idx="8980">
                  <c:v>1.1568381725000429E-2</c:v>
                </c:pt>
                <c:pt idx="8981">
                  <c:v>6.0054748654420143E-3</c:v>
                </c:pt>
                <c:pt idx="8982">
                  <c:v>1.4898252995420993E-2</c:v>
                </c:pt>
                <c:pt idx="8983">
                  <c:v>1.9483032989134893E-2</c:v>
                </c:pt>
                <c:pt idx="8984">
                  <c:v>1.095920605638836E-2</c:v>
                </c:pt>
                <c:pt idx="8985">
                  <c:v>0.30285236254078501</c:v>
                </c:pt>
                <c:pt idx="8986">
                  <c:v>1.3529884020232507E-2</c:v>
                </c:pt>
                <c:pt idx="8987">
                  <c:v>1.8361049842528728E-2</c:v>
                </c:pt>
                <c:pt idx="8988">
                  <c:v>1.3076887346787349E-2</c:v>
                </c:pt>
                <c:pt idx="8989">
                  <c:v>2.6077624882518097E-2</c:v>
                </c:pt>
                <c:pt idx="8990">
                  <c:v>5.7049603728421975E-3</c:v>
                </c:pt>
                <c:pt idx="8991">
                  <c:v>1.3635517066496098E-2</c:v>
                </c:pt>
                <c:pt idx="8992">
                  <c:v>1.2260849815056006E-2</c:v>
                </c:pt>
                <c:pt idx="8993">
                  <c:v>1.9188953691835552E-2</c:v>
                </c:pt>
                <c:pt idx="8994">
                  <c:v>9.2102728666324893E-2</c:v>
                </c:pt>
                <c:pt idx="8995">
                  <c:v>1.5157509214604452E-2</c:v>
                </c:pt>
                <c:pt idx="8996">
                  <c:v>2.7012850446358764E-2</c:v>
                </c:pt>
                <c:pt idx="8997">
                  <c:v>4.6273526900001714E-2</c:v>
                </c:pt>
                <c:pt idx="8998">
                  <c:v>2.0943229006484518E-2</c:v>
                </c:pt>
                <c:pt idx="8999">
                  <c:v>1.0614055953831374E-2</c:v>
                </c:pt>
                <c:pt idx="9000">
                  <c:v>9.2015305853571407E-3</c:v>
                </c:pt>
                <c:pt idx="9001">
                  <c:v>4.0002634458173598E-2</c:v>
                </c:pt>
                <c:pt idx="9002">
                  <c:v>2.8932729350710732E-2</c:v>
                </c:pt>
                <c:pt idx="9003">
                  <c:v>4.3081031075359294E-2</c:v>
                </c:pt>
                <c:pt idx="9004">
                  <c:v>0.19966822756688477</c:v>
                </c:pt>
                <c:pt idx="9005">
                  <c:v>2.4919837404611886E-2</c:v>
                </c:pt>
                <c:pt idx="9006">
                  <c:v>9.1147923678484826E-3</c:v>
                </c:pt>
                <c:pt idx="9007">
                  <c:v>8.4912630189383376E-3</c:v>
                </c:pt>
                <c:pt idx="9008">
                  <c:v>1.0707640123787457E-2</c:v>
                </c:pt>
                <c:pt idx="9009">
                  <c:v>3.0865410186139159E-2</c:v>
                </c:pt>
                <c:pt idx="9010">
                  <c:v>7.336328021218661E-3</c:v>
                </c:pt>
                <c:pt idx="9011">
                  <c:v>4.3332231890496231E-2</c:v>
                </c:pt>
                <c:pt idx="9012">
                  <c:v>6.1942405942586294E-3</c:v>
                </c:pt>
                <c:pt idx="9013">
                  <c:v>4.2643186776664302E-2</c:v>
                </c:pt>
                <c:pt idx="9014">
                  <c:v>1.8402011458005747E-2</c:v>
                </c:pt>
                <c:pt idx="9015">
                  <c:v>1.1633463912933824E-2</c:v>
                </c:pt>
                <c:pt idx="9016">
                  <c:v>0.17207337988313001</c:v>
                </c:pt>
                <c:pt idx="9017">
                  <c:v>2.6715736110141188E-2</c:v>
                </c:pt>
                <c:pt idx="9018">
                  <c:v>2.1737633328482039E-2</c:v>
                </c:pt>
                <c:pt idx="9019">
                  <c:v>6.1467753239565787E-3</c:v>
                </c:pt>
                <c:pt idx="9020">
                  <c:v>2.182681326903034E-2</c:v>
                </c:pt>
                <c:pt idx="9021">
                  <c:v>1.5531754615062831E-2</c:v>
                </c:pt>
                <c:pt idx="9022">
                  <c:v>2.0855874653255585E-2</c:v>
                </c:pt>
                <c:pt idx="9023">
                  <c:v>0.23338317417989307</c:v>
                </c:pt>
                <c:pt idx="9024">
                  <c:v>4.8709430879997788E-2</c:v>
                </c:pt>
                <c:pt idx="9025">
                  <c:v>6.7532126115896884E-3</c:v>
                </c:pt>
                <c:pt idx="9026">
                  <c:v>2.1737633328482039E-2</c:v>
                </c:pt>
                <c:pt idx="9027">
                  <c:v>2.7762824536972583E-2</c:v>
                </c:pt>
                <c:pt idx="9028">
                  <c:v>2.4539750124731703E-2</c:v>
                </c:pt>
                <c:pt idx="9029">
                  <c:v>5.9888392009948166E-2</c:v>
                </c:pt>
                <c:pt idx="9030">
                  <c:v>0.18018775039999685</c:v>
                </c:pt>
                <c:pt idx="9031">
                  <c:v>0.30301865072573159</c:v>
                </c:pt>
                <c:pt idx="9032">
                  <c:v>3.9701070252865206E-2</c:v>
                </c:pt>
                <c:pt idx="9033">
                  <c:v>9.172572206504602E-3</c:v>
                </c:pt>
                <c:pt idx="9034">
                  <c:v>1.0152296461253551E-2</c:v>
                </c:pt>
                <c:pt idx="9035">
                  <c:v>5.0934707723028605E-2</c:v>
                </c:pt>
                <c:pt idx="9036">
                  <c:v>1.3354741736786285E-2</c:v>
                </c:pt>
                <c:pt idx="9037">
                  <c:v>9.4967052350480072E-2</c:v>
                </c:pt>
                <c:pt idx="9038">
                  <c:v>2.7211839464163567E-2</c:v>
                </c:pt>
                <c:pt idx="9039">
                  <c:v>8.2425495665238765E-3</c:v>
                </c:pt>
                <c:pt idx="9040">
                  <c:v>2.7112253675895134E-2</c:v>
                </c:pt>
                <c:pt idx="9041">
                  <c:v>1.0366506313333052E-2</c:v>
                </c:pt>
                <c:pt idx="9042">
                  <c:v>9.2595842621111934E-3</c:v>
                </c:pt>
                <c:pt idx="9043">
                  <c:v>7.8523645067837336E-2</c:v>
                </c:pt>
                <c:pt idx="9044">
                  <c:v>1.5607151371350315E-2</c:v>
                </c:pt>
                <c:pt idx="9045">
                  <c:v>3.5713074753833569E-2</c:v>
                </c:pt>
                <c:pt idx="9046">
                  <c:v>1.1245709166312505E-2</c:v>
                </c:pt>
                <c:pt idx="9047">
                  <c:v>7.9166822300271687E-3</c:v>
                </c:pt>
                <c:pt idx="9048">
                  <c:v>4.9512871859225975E-2</c:v>
                </c:pt>
                <c:pt idx="9049">
                  <c:v>4.2893109680677784E-2</c:v>
                </c:pt>
                <c:pt idx="9050">
                  <c:v>1.2327848869674644E-2</c:v>
                </c:pt>
                <c:pt idx="9051">
                  <c:v>2.0421841268089796E-2</c:v>
                </c:pt>
                <c:pt idx="9052">
                  <c:v>1.4350234502005746E-2</c:v>
                </c:pt>
                <c:pt idx="9053">
                  <c:v>1.7034920393940806E-2</c:v>
                </c:pt>
                <c:pt idx="9054">
                  <c:v>7.2589002990384307E-3</c:v>
                </c:pt>
                <c:pt idx="9055">
                  <c:v>1.9230828100972257E-2</c:v>
                </c:pt>
                <c:pt idx="9056">
                  <c:v>2.029252122635819E-2</c:v>
                </c:pt>
                <c:pt idx="9057">
                  <c:v>2.8830040063999546E-2</c:v>
                </c:pt>
                <c:pt idx="9058">
                  <c:v>5.659411969225427E-3</c:v>
                </c:pt>
                <c:pt idx="9059">
                  <c:v>3.5087788277128572E-2</c:v>
                </c:pt>
                <c:pt idx="9060">
                  <c:v>1.6178446103086788E-2</c:v>
                </c:pt>
                <c:pt idx="9061">
                  <c:v>4.8576163005688476E-2</c:v>
                </c:pt>
                <c:pt idx="9062">
                  <c:v>5.9820845279133722E-3</c:v>
                </c:pt>
                <c:pt idx="9063">
                  <c:v>4.5819708712262798E-2</c:v>
                </c:pt>
                <c:pt idx="9064">
                  <c:v>3.9220940787886682E-2</c:v>
                </c:pt>
                <c:pt idx="9065">
                  <c:v>1.5344061418796342E-2</c:v>
                </c:pt>
                <c:pt idx="9066">
                  <c:v>2.029252122635819E-2</c:v>
                </c:pt>
                <c:pt idx="9067">
                  <c:v>2.7411558716896042E-2</c:v>
                </c:pt>
                <c:pt idx="9068">
                  <c:v>2.182681326903034E-2</c:v>
                </c:pt>
                <c:pt idx="9069">
                  <c:v>6.6883677500078093E-2</c:v>
                </c:pt>
                <c:pt idx="9070">
                  <c:v>1.1086084375080393E-2</c:v>
                </c:pt>
                <c:pt idx="9071">
                  <c:v>1.5120335692814941E-2</c:v>
                </c:pt>
                <c:pt idx="9072">
                  <c:v>9.1147923678484826E-3</c:v>
                </c:pt>
                <c:pt idx="9073">
                  <c:v>9.7403207348732493E-2</c:v>
                </c:pt>
                <c:pt idx="9074">
                  <c:v>0.20867777482577485</c:v>
                </c:pt>
                <c:pt idx="9075">
                  <c:v>1.6916827714222916E-2</c:v>
                </c:pt>
                <c:pt idx="9076">
                  <c:v>2.2728653404769185E-2</c:v>
                </c:pt>
                <c:pt idx="9077">
                  <c:v>1.4898252995420993E-2</c:v>
                </c:pt>
                <c:pt idx="9078">
                  <c:v>1.3354741736786285E-2</c:v>
                </c:pt>
                <c:pt idx="9079">
                  <c:v>4.712226526459027E-2</c:v>
                </c:pt>
                <c:pt idx="9080">
                  <c:v>1.077025776883982E-2</c:v>
                </c:pt>
                <c:pt idx="9081">
                  <c:v>7.4402039396873672E-3</c:v>
                </c:pt>
                <c:pt idx="9082">
                  <c:v>0.1034341491572788</c:v>
                </c:pt>
                <c:pt idx="9083">
                  <c:v>9.2886795600127057E-3</c:v>
                </c:pt>
                <c:pt idx="9084">
                  <c:v>3.1184705408286308E-2</c:v>
                </c:pt>
                <c:pt idx="9085">
                  <c:v>8.0787943839818466E-3</c:v>
                </c:pt>
                <c:pt idx="9086">
                  <c:v>1.2597670675468612E-2</c:v>
                </c:pt>
                <c:pt idx="9087">
                  <c:v>7.9166822300271687E-3</c:v>
                </c:pt>
                <c:pt idx="9088">
                  <c:v>9.4348406447649358E-3</c:v>
                </c:pt>
                <c:pt idx="9089">
                  <c:v>9.6117400560060216E-3</c:v>
                </c:pt>
                <c:pt idx="9090">
                  <c:v>4.2145531673420542E-2</c:v>
                </c:pt>
                <c:pt idx="9091">
                  <c:v>2.1471188859228808E-2</c:v>
                </c:pt>
                <c:pt idx="9092">
                  <c:v>2.1604205715282054E-2</c:v>
                </c:pt>
                <c:pt idx="9093">
                  <c:v>0.20537857342231855</c:v>
                </c:pt>
                <c:pt idx="9094">
                  <c:v>2.4919837404611931E-2</c:v>
                </c:pt>
                <c:pt idx="9095">
                  <c:v>1.0738926126472186E-2</c:v>
                </c:pt>
                <c:pt idx="9096">
                  <c:v>3.1024852418639403E-2</c:v>
                </c:pt>
                <c:pt idx="9097">
                  <c:v>1.8484071608008672E-2</c:v>
                </c:pt>
                <c:pt idx="9098">
                  <c:v>1.0927600575922842E-2</c:v>
                </c:pt>
                <c:pt idx="9099">
                  <c:v>1.2260849815056023E-2</c:v>
                </c:pt>
                <c:pt idx="9100">
                  <c:v>1.6332525672836534E-2</c:v>
                </c:pt>
                <c:pt idx="9101">
                  <c:v>2.7062529241285584E-2</c:v>
                </c:pt>
                <c:pt idx="9102">
                  <c:v>4.7978716735602916E-2</c:v>
                </c:pt>
                <c:pt idx="9103">
                  <c:v>8.4356738850653468E-3</c:v>
                </c:pt>
                <c:pt idx="9104">
                  <c:v>0.44239478046684527</c:v>
                </c:pt>
                <c:pt idx="9105">
                  <c:v>2.6028858881251067E-2</c:v>
                </c:pt>
                <c:pt idx="9106">
                  <c:v>6.2958139907208735E-2</c:v>
                </c:pt>
                <c:pt idx="9107">
                  <c:v>2.3834959320270816E-2</c:v>
                </c:pt>
                <c:pt idx="9108">
                  <c:v>2.0594906945960247E-2</c:v>
                </c:pt>
                <c:pt idx="9109">
                  <c:v>1.1994679183900726E-2</c:v>
                </c:pt>
                <c:pt idx="9110">
                  <c:v>1.3215449424322928E-2</c:v>
                </c:pt>
                <c:pt idx="9111">
                  <c:v>2.2728653404769223E-2</c:v>
                </c:pt>
                <c:pt idx="9112">
                  <c:v>1.5682730686369793E-2</c:v>
                </c:pt>
                <c:pt idx="9113">
                  <c:v>7.8095202543836664E-3</c:v>
                </c:pt>
                <c:pt idx="9114">
                  <c:v>3.1078091108838708E-2</c:v>
                </c:pt>
                <c:pt idx="9115">
                  <c:v>3.2915362186991856E-2</c:v>
                </c:pt>
                <c:pt idx="9116">
                  <c:v>2.2140380710963265E-2</c:v>
                </c:pt>
                <c:pt idx="9117">
                  <c:v>1.4205830545048389E-2</c:v>
                </c:pt>
                <c:pt idx="9118">
                  <c:v>1.0061176834178499E-2</c:v>
                </c:pt>
                <c:pt idx="9119">
                  <c:v>1.9147124922381895E-2</c:v>
                </c:pt>
                <c:pt idx="9120">
                  <c:v>1.648733547751392E-2</c:v>
                </c:pt>
                <c:pt idx="9121">
                  <c:v>0.10964623486758403</c:v>
                </c:pt>
                <c:pt idx="9122">
                  <c:v>9.2102728666325059E-2</c:v>
                </c:pt>
                <c:pt idx="9123">
                  <c:v>1.1764175964996407E-2</c:v>
                </c:pt>
                <c:pt idx="9124">
                  <c:v>3.2696474267406621E-2</c:v>
                </c:pt>
                <c:pt idx="9125">
                  <c:v>6.6296431699139503E-3</c:v>
                </c:pt>
                <c:pt idx="9126">
                  <c:v>3.9761291814561006E-2</c:v>
                </c:pt>
                <c:pt idx="9127">
                  <c:v>1.1503482095799001E-2</c:v>
                </c:pt>
                <c:pt idx="9128">
                  <c:v>5.8491840530517994E-2</c:v>
                </c:pt>
                <c:pt idx="9129">
                  <c:v>3.9232908425558657</c:v>
                </c:pt>
                <c:pt idx="9130">
                  <c:v>1.7074375899879413E-2</c:v>
                </c:pt>
                <c:pt idx="9131">
                  <c:v>0.40196714928073585</c:v>
                </c:pt>
                <c:pt idx="9132">
                  <c:v>1.6956146301112574E-2</c:v>
                </c:pt>
                <c:pt idx="9133">
                  <c:v>2.364874941370124E-2</c:v>
                </c:pt>
                <c:pt idx="9134">
                  <c:v>1.4350234502005772E-2</c:v>
                </c:pt>
                <c:pt idx="9135">
                  <c:v>2.0725185421034485E-2</c:v>
                </c:pt>
                <c:pt idx="9136">
                  <c:v>7.1052771261185419E-3</c:v>
                </c:pt>
                <c:pt idx="9137">
                  <c:v>1.621689753599969E-2</c:v>
                </c:pt>
                <c:pt idx="9138">
                  <c:v>1.4677813326614312E-2</c:v>
                </c:pt>
                <c:pt idx="9139">
                  <c:v>3.5485058897651862E-2</c:v>
                </c:pt>
                <c:pt idx="9140">
                  <c:v>1.6838327459492691E-2</c:v>
                </c:pt>
                <c:pt idx="9141">
                  <c:v>6.9030020511390584E-3</c:v>
                </c:pt>
                <c:pt idx="9142">
                  <c:v>3.4468024202064622E-2</c:v>
                </c:pt>
                <c:pt idx="9143">
                  <c:v>6.4100934749254839E-3</c:v>
                </c:pt>
                <c:pt idx="9144">
                  <c:v>6.371849702570119E-2</c:v>
                </c:pt>
                <c:pt idx="9145">
                  <c:v>4.7582473007946685E-2</c:v>
                </c:pt>
                <c:pt idx="9146">
                  <c:v>2.3278520305345298E-2</c:v>
                </c:pt>
                <c:pt idx="9147">
                  <c:v>1.5720588803403931E-2</c:v>
                </c:pt>
                <c:pt idx="9148">
                  <c:v>4.2768056949305085E-2</c:v>
                </c:pt>
                <c:pt idx="9149">
                  <c:v>6.9089352099268225E-2</c:v>
                </c:pt>
                <c:pt idx="9150">
                  <c:v>1.2496145200673507E-2</c:v>
                </c:pt>
                <c:pt idx="9151">
                  <c:v>2.4681940557064498E-2</c:v>
                </c:pt>
                <c:pt idx="9152">
                  <c:v>1.0000658614543413E-2</c:v>
                </c:pt>
                <c:pt idx="9153">
                  <c:v>8.5470347115432221E-3</c:v>
                </c:pt>
                <c:pt idx="9154">
                  <c:v>2.3463269742059416E-2</c:v>
                </c:pt>
                <c:pt idx="9155">
                  <c:v>7.5973870078799013E-3</c:v>
                </c:pt>
                <c:pt idx="9156">
                  <c:v>2.5158875244234061E-2</c:v>
                </c:pt>
                <c:pt idx="9157">
                  <c:v>6.0853420286776802E-2</c:v>
                </c:pt>
                <c:pt idx="9158">
                  <c:v>1.5456540417507313E-2</c:v>
                </c:pt>
                <c:pt idx="9159">
                  <c:v>0.10073136713104154</c:v>
                </c:pt>
                <c:pt idx="9160">
                  <c:v>1.999237185122223E-2</c:v>
                </c:pt>
                <c:pt idx="9161">
                  <c:v>6.9281266966210531E-3</c:v>
                </c:pt>
                <c:pt idx="9162">
                  <c:v>8.6772447270929629E-2</c:v>
                </c:pt>
                <c:pt idx="9163">
                  <c:v>1.9525226876052459E-2</c:v>
                </c:pt>
                <c:pt idx="9164">
                  <c:v>2.4824541746543981E-2</c:v>
                </c:pt>
                <c:pt idx="9165">
                  <c:v>1.1568381725000448E-2</c:v>
                </c:pt>
                <c:pt idx="9166">
                  <c:v>1.1309878560586238E-2</c:v>
                </c:pt>
                <c:pt idx="9167">
                  <c:v>2.6963217291115112E-2</c:v>
                </c:pt>
                <c:pt idx="9168">
                  <c:v>0.10353133886219089</c:v>
                </c:pt>
                <c:pt idx="9169">
                  <c:v>6.0994926123864764E-3</c:v>
                </c:pt>
                <c:pt idx="9170">
                  <c:v>6.9281266966210531E-3</c:v>
                </c:pt>
                <c:pt idx="9171">
                  <c:v>8.4356738850653468E-3</c:v>
                </c:pt>
                <c:pt idx="9172">
                  <c:v>5.6140461243405927E-3</c:v>
                </c:pt>
                <c:pt idx="9173">
                  <c:v>3.874373226261945E-2</c:v>
                </c:pt>
                <c:pt idx="9174">
                  <c:v>4.5496922054367693E-2</c:v>
                </c:pt>
                <c:pt idx="9175">
                  <c:v>3.7680692766585415E-2</c:v>
                </c:pt>
                <c:pt idx="9176">
                  <c:v>7.7828438596802673E-3</c:v>
                </c:pt>
                <c:pt idx="9177">
                  <c:v>6.5716784905417339E-2</c:v>
                </c:pt>
                <c:pt idx="9178">
                  <c:v>2.7411558716896E-2</c:v>
                </c:pt>
                <c:pt idx="9179">
                  <c:v>8.9711414656602987E-3</c:v>
                </c:pt>
                <c:pt idx="9180">
                  <c:v>2.2456184497362294E-2</c:v>
                </c:pt>
                <c:pt idx="9181">
                  <c:v>8.4912630189383533E-3</c:v>
                </c:pt>
                <c:pt idx="9182">
                  <c:v>1.0959206056388376E-2</c:v>
                </c:pt>
                <c:pt idx="9183">
                  <c:v>6.0994926123864764E-3</c:v>
                </c:pt>
                <c:pt idx="9184">
                  <c:v>9.806436661626218E-2</c:v>
                </c:pt>
                <c:pt idx="9185">
                  <c:v>3.6864107558658266E-2</c:v>
                </c:pt>
                <c:pt idx="9186">
                  <c:v>7.4141665005457427E-3</c:v>
                </c:pt>
                <c:pt idx="9187">
                  <c:v>2.1960925477475149E-2</c:v>
                </c:pt>
                <c:pt idx="9188">
                  <c:v>8.6772447270929629E-2</c:v>
                </c:pt>
                <c:pt idx="9189">
                  <c:v>1.0213271077718487E-2</c:v>
                </c:pt>
                <c:pt idx="9190">
                  <c:v>1.5306659698592014E-2</c:v>
                </c:pt>
                <c:pt idx="9191">
                  <c:v>6.0994926123864764E-3</c:v>
                </c:pt>
                <c:pt idx="9192">
                  <c:v>8.0740273190942888E-2</c:v>
                </c:pt>
                <c:pt idx="9193">
                  <c:v>4.5496922054367693E-2</c:v>
                </c:pt>
                <c:pt idx="9194">
                  <c:v>3.0179240372335214E-2</c:v>
                </c:pt>
                <c:pt idx="9195">
                  <c:v>1.4314065053241967E-2</c:v>
                </c:pt>
                <c:pt idx="9196">
                  <c:v>1.695614630111263E-2</c:v>
                </c:pt>
                <c:pt idx="9197">
                  <c:v>9.1147923678484982E-3</c:v>
                </c:pt>
                <c:pt idx="9198">
                  <c:v>0.1502539602427429</c:v>
                </c:pt>
                <c:pt idx="9199">
                  <c:v>1.0366506313333072E-2</c:v>
                </c:pt>
                <c:pt idx="9200">
                  <c:v>1.0770257768839837E-2</c:v>
                </c:pt>
                <c:pt idx="9201">
                  <c:v>2.3602311036266348E-2</c:v>
                </c:pt>
                <c:pt idx="9202">
                  <c:v>1.9197324922488319</c:v>
                </c:pt>
                <c:pt idx="9203">
                  <c:v>1.0000658614543413E-2</c:v>
                </c:pt>
                <c:pt idx="9204">
                  <c:v>6.2418884232926216E-3</c:v>
                </c:pt>
                <c:pt idx="9205">
                  <c:v>3.1505643659020949E-2</c:v>
                </c:pt>
                <c:pt idx="9206">
                  <c:v>3.4918214035006341E-2</c:v>
                </c:pt>
                <c:pt idx="9207">
                  <c:v>5.2792356919633812E-2</c:v>
                </c:pt>
                <c:pt idx="9208">
                  <c:v>1.9694458820552409E-2</c:v>
                </c:pt>
                <c:pt idx="9209">
                  <c:v>4.6664293865700049E-2</c:v>
                </c:pt>
                <c:pt idx="9210">
                  <c:v>4.1036487376940101E-2</c:v>
                </c:pt>
                <c:pt idx="9211">
                  <c:v>4.0305339655556612E-2</c:v>
                </c:pt>
                <c:pt idx="9212">
                  <c:v>5.5914316614226311E-3</c:v>
                </c:pt>
                <c:pt idx="9213">
                  <c:v>1.4241863074763253E-2</c:v>
                </c:pt>
                <c:pt idx="9214">
                  <c:v>8.8561522843853061E-2</c:v>
                </c:pt>
                <c:pt idx="9215">
                  <c:v>4.1158984286065792E-2</c:v>
                </c:pt>
                <c:pt idx="9216">
                  <c:v>2.6322139484098048E-2</c:v>
                </c:pt>
                <c:pt idx="9217">
                  <c:v>1.1471100740722761E-2</c:v>
                </c:pt>
                <c:pt idx="9218">
                  <c:v>1.9736880905884831E-2</c:v>
                </c:pt>
                <c:pt idx="9219">
                  <c:v>1.03972902795049E-2</c:v>
                </c:pt>
                <c:pt idx="9220">
                  <c:v>0.13452716444245311</c:v>
                </c:pt>
                <c:pt idx="9221">
                  <c:v>6.018450227314031E-2</c:v>
                </c:pt>
                <c:pt idx="9222">
                  <c:v>1.0833057972624073E-2</c:v>
                </c:pt>
                <c:pt idx="9223">
                  <c:v>1.4641233120703652E-2</c:v>
                </c:pt>
                <c:pt idx="9224">
                  <c:v>8.914000582565933E-3</c:v>
                </c:pt>
                <c:pt idx="9225">
                  <c:v>1.3954880748167772E-2</c:v>
                </c:pt>
                <c:pt idx="9226">
                  <c:v>5.9820845279133835E-3</c:v>
                </c:pt>
                <c:pt idx="9227">
                  <c:v>1.0030894904519475E-2</c:v>
                </c:pt>
                <c:pt idx="9228">
                  <c:v>2.0378688947829533E-2</c:v>
                </c:pt>
                <c:pt idx="9229">
                  <c:v>2.726170081782232E-2</c:v>
                </c:pt>
                <c:pt idx="9230">
                  <c:v>6.9885764567316933E-2</c:v>
                </c:pt>
                <c:pt idx="9231">
                  <c:v>1.0305075300038255E-2</c:v>
                </c:pt>
                <c:pt idx="9232">
                  <c:v>1.6140040309856798E-2</c:v>
                </c:pt>
                <c:pt idx="9233">
                  <c:v>8.602988962880042E-3</c:v>
                </c:pt>
                <c:pt idx="9234">
                  <c:v>1.9440884741900286E-2</c:v>
                </c:pt>
                <c:pt idx="9235">
                  <c:v>1.6799145791652002E-2</c:v>
                </c:pt>
                <c:pt idx="9236">
                  <c:v>1.7953943870322668E-2</c:v>
                </c:pt>
                <c:pt idx="9237">
                  <c:v>4.0063084218284278E-2</c:v>
                </c:pt>
                <c:pt idx="9238">
                  <c:v>0.31817148187283129</c:v>
                </c:pt>
                <c:pt idx="9239">
                  <c:v>9.552591026860395E-3</c:v>
                </c:pt>
                <c:pt idx="9240">
                  <c:v>6.0523924595482833E-3</c:v>
                </c:pt>
                <c:pt idx="9241">
                  <c:v>1.0455905552558058</c:v>
                </c:pt>
                <c:pt idx="9242">
                  <c:v>5.5037099087456604E-2</c:v>
                </c:pt>
                <c:pt idx="9243">
                  <c:v>6.3718497025700857E-2</c:v>
                </c:pt>
                <c:pt idx="9244">
                  <c:v>1.6642875517119057E-2</c:v>
                </c:pt>
                <c:pt idx="9245">
                  <c:v>2.2911212136700117E-2</c:v>
                </c:pt>
                <c:pt idx="9246">
                  <c:v>2.1826813269030344E-2</c:v>
                </c:pt>
                <c:pt idx="9247">
                  <c:v>8.7664703073242367E-2</c:v>
                </c:pt>
                <c:pt idx="9248">
                  <c:v>1.4277941244161086E-2</c:v>
                </c:pt>
                <c:pt idx="9249">
                  <c:v>1.3354741736786285E-2</c:v>
                </c:pt>
                <c:pt idx="9250">
                  <c:v>3.0231748827606736E-2</c:v>
                </c:pt>
                <c:pt idx="9251">
                  <c:v>7.0798330028556599E-3</c:v>
                </c:pt>
                <c:pt idx="9252">
                  <c:v>2.7762824536972583E-2</c:v>
                </c:pt>
                <c:pt idx="9253">
                  <c:v>1.8525170142534617E-2</c:v>
                </c:pt>
                <c:pt idx="9254">
                  <c:v>2.8523067556257612E-2</c:v>
                </c:pt>
                <c:pt idx="9255">
                  <c:v>5.7506913351908807E-3</c:v>
                </c:pt>
                <c:pt idx="9256">
                  <c:v>9.2015305853571407E-3</c:v>
                </c:pt>
                <c:pt idx="9257">
                  <c:v>8.2700018358379881E-3</c:v>
                </c:pt>
                <c:pt idx="9258">
                  <c:v>1.5456540417507344E-2</c:v>
                </c:pt>
                <c:pt idx="9259">
                  <c:v>8.5191260453992678E-3</c:v>
                </c:pt>
                <c:pt idx="9260">
                  <c:v>1.5269303618070652E-2</c:v>
                </c:pt>
                <c:pt idx="9261">
                  <c:v>1.0801635050890475E-2</c:v>
                </c:pt>
                <c:pt idx="9262">
                  <c:v>1.0582952509878663E-2</c:v>
                </c:pt>
                <c:pt idx="9263">
                  <c:v>4.9849578620431087E-2</c:v>
                </c:pt>
                <c:pt idx="9264">
                  <c:v>1.9356725166480133E-2</c:v>
                </c:pt>
                <c:pt idx="9265">
                  <c:v>1.8566314316743545E-2</c:v>
                </c:pt>
                <c:pt idx="9266">
                  <c:v>0.18980302753143394</c:v>
                </c:pt>
                <c:pt idx="9267">
                  <c:v>1.0801635050890475E-2</c:v>
                </c:pt>
                <c:pt idx="9268">
                  <c:v>2.3048610402319741E-2</c:v>
                </c:pt>
                <c:pt idx="9269">
                  <c:v>1.48613989514124E-2</c:v>
                </c:pt>
                <c:pt idx="9270">
                  <c:v>1.2870413420973467E-2</c:v>
                </c:pt>
                <c:pt idx="9271">
                  <c:v>2.4729428647207972E-2</c:v>
                </c:pt>
                <c:pt idx="9272">
                  <c:v>7.8630099628394356E-3</c:v>
                </c:pt>
                <c:pt idx="9273">
                  <c:v>1.3459690187805073E-2</c:v>
                </c:pt>
                <c:pt idx="9274">
                  <c:v>5.1413125699895118E-2</c:v>
                </c:pt>
                <c:pt idx="9275">
                  <c:v>6.5560491811042787E-3</c:v>
                </c:pt>
                <c:pt idx="9276">
                  <c:v>9.910223582713101E-3</c:v>
                </c:pt>
                <c:pt idx="9277">
                  <c:v>8.602988962880042E-3</c:v>
                </c:pt>
                <c:pt idx="9278">
                  <c:v>4.5046937599999212E-2</c:v>
                </c:pt>
                <c:pt idx="9279">
                  <c:v>9.8801698514689885E-3</c:v>
                </c:pt>
                <c:pt idx="9280">
                  <c:v>6.5072147203127555E-3</c:v>
                </c:pt>
                <c:pt idx="9281">
                  <c:v>7.836242288770048E-3</c:v>
                </c:pt>
                <c:pt idx="9282">
                  <c:v>3.3465776763763534E-2</c:v>
                </c:pt>
                <c:pt idx="9283">
                  <c:v>4.8709430879997788E-2</c:v>
                </c:pt>
                <c:pt idx="9284">
                  <c:v>5.3979057136709356E-2</c:v>
                </c:pt>
                <c:pt idx="9285">
                  <c:v>2.5640373899701994E-2</c:v>
                </c:pt>
                <c:pt idx="9286">
                  <c:v>6.9281266966210401E-3</c:v>
                </c:pt>
                <c:pt idx="9287">
                  <c:v>2.52548098578638E-2</c:v>
                </c:pt>
                <c:pt idx="9288">
                  <c:v>1.3848015430463713E-2</c:v>
                </c:pt>
                <c:pt idx="9289">
                  <c:v>2.7461602629286531E-2</c:v>
                </c:pt>
                <c:pt idx="9290">
                  <c:v>1.4350234502005696E-2</c:v>
                </c:pt>
                <c:pt idx="9291">
                  <c:v>1.83201338667347E-2</c:v>
                </c:pt>
                <c:pt idx="9292">
                  <c:v>1.5120335692814941E-2</c:v>
                </c:pt>
                <c:pt idx="9293">
                  <c:v>1.0833057972624056E-2</c:v>
                </c:pt>
                <c:pt idx="9294">
                  <c:v>2.3555918298514326E-2</c:v>
                </c:pt>
                <c:pt idx="9295">
                  <c:v>9.146201597677181E-2</c:v>
                </c:pt>
                <c:pt idx="9296">
                  <c:v>6.5316091308670341E-3</c:v>
                </c:pt>
                <c:pt idx="9297">
                  <c:v>0.11873074530577385</c:v>
                </c:pt>
                <c:pt idx="9298">
                  <c:v>2.200572082632269E-2</c:v>
                </c:pt>
                <c:pt idx="9299">
                  <c:v>9.1370668151282183E-2</c:v>
                </c:pt>
                <c:pt idx="9300">
                  <c:v>4.6273526900001714E-2</c:v>
                </c:pt>
                <c:pt idx="9301">
                  <c:v>3.5656002330263677E-2</c:v>
                </c:pt>
                <c:pt idx="9302">
                  <c:v>1.5083207810708535E-2</c:v>
                </c:pt>
                <c:pt idx="9303">
                  <c:v>1.1374230513591859E-2</c:v>
                </c:pt>
                <c:pt idx="9304">
                  <c:v>6.0481342771259779E-2</c:v>
                </c:pt>
                <c:pt idx="9305">
                  <c:v>1.5796441956521228E-2</c:v>
                </c:pt>
                <c:pt idx="9306">
                  <c:v>1.6371159664481362E-2</c:v>
                </c:pt>
                <c:pt idx="9307">
                  <c:v>3.7680692766585352E-2</c:v>
                </c:pt>
                <c:pt idx="9308">
                  <c:v>3.0442239045523317E-2</c:v>
                </c:pt>
                <c:pt idx="9309">
                  <c:v>1.7873070352077327E-2</c:v>
                </c:pt>
                <c:pt idx="9310">
                  <c:v>3.9460640402912243E-2</c:v>
                </c:pt>
                <c:pt idx="9311">
                  <c:v>6.2418884232926103E-3</c:v>
                </c:pt>
                <c:pt idx="9312">
                  <c:v>1.095920605638836E-2</c:v>
                </c:pt>
                <c:pt idx="9313">
                  <c:v>2.8015097884659758E-2</c:v>
                </c:pt>
                <c:pt idx="9314">
                  <c:v>1.5948695938951693E-2</c:v>
                </c:pt>
                <c:pt idx="9315">
                  <c:v>2.0681713622993501E-2</c:v>
                </c:pt>
                <c:pt idx="9316">
                  <c:v>5.9121873534252987E-3</c:v>
                </c:pt>
                <c:pt idx="9317">
                  <c:v>1.2160693530750418E-2</c:v>
                </c:pt>
                <c:pt idx="9318">
                  <c:v>6.2958139907208624E-2</c:v>
                </c:pt>
                <c:pt idx="9319">
                  <c:v>1.4641233120703678E-2</c:v>
                </c:pt>
                <c:pt idx="9320">
                  <c:v>1.2699606907410548E-2</c:v>
                </c:pt>
                <c:pt idx="9321">
                  <c:v>5.8889795746285998E-3</c:v>
                </c:pt>
                <c:pt idx="9322">
                  <c:v>9.0571950879242812E-3</c:v>
                </c:pt>
                <c:pt idx="9323">
                  <c:v>0.13933432379150029</c:v>
                </c:pt>
                <c:pt idx="9324">
                  <c:v>1.7431529239060835E-2</c:v>
                </c:pt>
                <c:pt idx="9325">
                  <c:v>0.14815334819377965</c:v>
                </c:pt>
                <c:pt idx="9326">
                  <c:v>2.8523067556257619E-2</c:v>
                </c:pt>
                <c:pt idx="9327">
                  <c:v>1.1895618251986647E-2</c:v>
                </c:pt>
                <c:pt idx="9328">
                  <c:v>1.8566314316743604E-2</c:v>
                </c:pt>
                <c:pt idx="9329">
                  <c:v>0.39358313951680707</c:v>
                </c:pt>
                <c:pt idx="9330">
                  <c:v>0.11511505552067357</c:v>
                </c:pt>
                <c:pt idx="9331">
                  <c:v>6.5098641039099056E-2</c:v>
                </c:pt>
                <c:pt idx="9332">
                  <c:v>1.4898252995421043E-2</c:v>
                </c:pt>
                <c:pt idx="9333">
                  <c:v>5.4330596794883813E-2</c:v>
                </c:pt>
                <c:pt idx="9334">
                  <c:v>1.1633463912933868E-2</c:v>
                </c:pt>
                <c:pt idx="9335">
                  <c:v>5.7278030341750491E-3</c:v>
                </c:pt>
                <c:pt idx="9336">
                  <c:v>9.582142721591724E-3</c:v>
                </c:pt>
                <c:pt idx="9337">
                  <c:v>0.11501257161253574</c:v>
                </c:pt>
                <c:pt idx="9338">
                  <c:v>3.1291502266465987E-2</c:v>
                </c:pt>
                <c:pt idx="9339">
                  <c:v>1.1374230513591859E-2</c:v>
                </c:pt>
                <c:pt idx="9340">
                  <c:v>3.645916947139393E-2</c:v>
                </c:pt>
                <c:pt idx="9341">
                  <c:v>2.2956965918890373E-2</c:v>
                </c:pt>
                <c:pt idx="9342">
                  <c:v>1.3285004301188685E-2</c:v>
                </c:pt>
                <c:pt idx="9343">
                  <c:v>5.3979057136709356E-2</c:v>
                </c:pt>
                <c:pt idx="9344">
                  <c:v>1.9440884741900286E-2</c:v>
                </c:pt>
                <c:pt idx="9345">
                  <c:v>6.2180416889341308E-3</c:v>
                </c:pt>
                <c:pt idx="9346">
                  <c:v>0.22499450916829863</c:v>
                </c:pt>
                <c:pt idx="9347">
                  <c:v>1.8772719783033007E-2</c:v>
                </c:pt>
                <c:pt idx="9348">
                  <c:v>8.2151429368927699E-3</c:v>
                </c:pt>
                <c:pt idx="9349">
                  <c:v>2.2365726645690576E-2</c:v>
                </c:pt>
                <c:pt idx="9350">
                  <c:v>9.3762392918150857E-3</c:v>
                </c:pt>
                <c:pt idx="9351">
                  <c:v>3.4749050550030761E-2</c:v>
                </c:pt>
                <c:pt idx="9352">
                  <c:v>2.4681940557064456E-2</c:v>
                </c:pt>
                <c:pt idx="9353">
                  <c:v>1.5607151371350315E-2</c:v>
                </c:pt>
                <c:pt idx="9354">
                  <c:v>6.5330102691346023E-2</c:v>
                </c:pt>
                <c:pt idx="9355">
                  <c:v>7.8630099628394356E-3</c:v>
                </c:pt>
                <c:pt idx="9356">
                  <c:v>1.8075596445313268E-2</c:v>
                </c:pt>
                <c:pt idx="9357">
                  <c:v>9.5230849718120486E-3</c:v>
                </c:pt>
                <c:pt idx="9358">
                  <c:v>1.5948695938951693E-2</c:v>
                </c:pt>
                <c:pt idx="9359">
                  <c:v>1.7551401866415028E-2</c:v>
                </c:pt>
                <c:pt idx="9360">
                  <c:v>0.2414797680402381</c:v>
                </c:pt>
                <c:pt idx="9361">
                  <c:v>1.6838327459492722E-2</c:v>
                </c:pt>
                <c:pt idx="9362">
                  <c:v>1.9440884741900286E-2</c:v>
                </c:pt>
                <c:pt idx="9363">
                  <c:v>1.2904711642735009E-2</c:v>
                </c:pt>
                <c:pt idx="9364">
                  <c:v>1.6216897535999721E-2</c:v>
                </c:pt>
                <c:pt idx="9365">
                  <c:v>5.8196300763363349E-3</c:v>
                </c:pt>
                <c:pt idx="9366">
                  <c:v>3.038954803151956E-2</c:v>
                </c:pt>
                <c:pt idx="9367">
                  <c:v>3.6113859629946621E-2</c:v>
                </c:pt>
                <c:pt idx="9368">
                  <c:v>1.3954880748167798E-2</c:v>
                </c:pt>
                <c:pt idx="9369">
                  <c:v>7.59738700787989E-3</c:v>
                </c:pt>
                <c:pt idx="9370">
                  <c:v>1.2194033319169293E-2</c:v>
                </c:pt>
                <c:pt idx="9371">
                  <c:v>1.2529941385922288E-2</c:v>
                </c:pt>
                <c:pt idx="9372">
                  <c:v>6.0704452361521E-2</c:v>
                </c:pt>
                <c:pt idx="9373">
                  <c:v>1.9021912452118758E-2</c:v>
                </c:pt>
                <c:pt idx="9374">
                  <c:v>2.3975095966869333E-2</c:v>
                </c:pt>
                <c:pt idx="9375">
                  <c:v>6.7431741633176501E-2</c:v>
                </c:pt>
                <c:pt idx="9376">
                  <c:v>1.9398782134348733E-2</c:v>
                </c:pt>
                <c:pt idx="9377">
                  <c:v>4.5368126868990277E-2</c:v>
                </c:pt>
                <c:pt idx="9378">
                  <c:v>2.8268512224421356E-2</c:v>
                </c:pt>
                <c:pt idx="9379">
                  <c:v>1.3954880748167798E-2</c:v>
                </c:pt>
                <c:pt idx="9380">
                  <c:v>1.9992371851222157E-2</c:v>
                </c:pt>
                <c:pt idx="9381">
                  <c:v>4.8509597528058057E-2</c:v>
                </c:pt>
                <c:pt idx="9382">
                  <c:v>2.661706311553241E-2</c:v>
                </c:pt>
                <c:pt idx="9383">
                  <c:v>4.5111084174431416E-2</c:v>
                </c:pt>
                <c:pt idx="9384">
                  <c:v>1.0582952509878648E-2</c:v>
                </c:pt>
                <c:pt idx="9385">
                  <c:v>1.1961613233579707E-2</c:v>
                </c:pt>
                <c:pt idx="9386">
                  <c:v>4.0914173026546354E-2</c:v>
                </c:pt>
                <c:pt idx="9387">
                  <c:v>1.5872477668370473E-2</c:v>
                </c:pt>
                <c:pt idx="9388">
                  <c:v>6.4023917784221382E-2</c:v>
                </c:pt>
                <c:pt idx="9389">
                  <c:v>7.8608329499611565E-2</c:v>
                </c:pt>
                <c:pt idx="9390">
                  <c:v>6.5316091308670219E-3</c:v>
                </c:pt>
                <c:pt idx="9391">
                  <c:v>9.2102728666325059E-2</c:v>
                </c:pt>
                <c:pt idx="9392">
                  <c:v>1.1895618251986624E-2</c:v>
                </c:pt>
                <c:pt idx="9393">
                  <c:v>9.3762392918150701E-3</c:v>
                </c:pt>
                <c:pt idx="9394">
                  <c:v>2.2683127820993972E-2</c:v>
                </c:pt>
                <c:pt idx="9395">
                  <c:v>3.1990131713724251E-2</c:v>
                </c:pt>
                <c:pt idx="9396">
                  <c:v>5.3677972148072108E-3</c:v>
                </c:pt>
                <c:pt idx="9397">
                  <c:v>1.2227418747271195E-2</c:v>
                </c:pt>
                <c:pt idx="9398">
                  <c:v>8.7154451417495171E-3</c:v>
                </c:pt>
                <c:pt idx="9399">
                  <c:v>1.342466173111586E-2</c:v>
                </c:pt>
                <c:pt idx="9400">
                  <c:v>1.3215449424322932E-2</c:v>
                </c:pt>
                <c:pt idx="9401">
                  <c:v>5.4401041645567735E-2</c:v>
                </c:pt>
                <c:pt idx="9402">
                  <c:v>6.7284074438885748E-3</c:v>
                </c:pt>
                <c:pt idx="9403">
                  <c:v>1.3990593800101751E-2</c:v>
                </c:pt>
                <c:pt idx="9404">
                  <c:v>3.086541018613911E-2</c:v>
                </c:pt>
                <c:pt idx="9405">
                  <c:v>3.651688085052554E-2</c:v>
                </c:pt>
                <c:pt idx="9406">
                  <c:v>2.5254809857863752E-2</c:v>
                </c:pt>
                <c:pt idx="9407">
                  <c:v>1.9063604302523456E-2</c:v>
                </c:pt>
                <c:pt idx="9408">
                  <c:v>1.9272748149791925E-2</c:v>
                </c:pt>
                <c:pt idx="9409">
                  <c:v>2.661706311553241E-2</c:v>
                </c:pt>
                <c:pt idx="9410">
                  <c:v>0.14137167923984981</c:v>
                </c:pt>
                <c:pt idx="9411">
                  <c:v>1.6101680156309771E-2</c:v>
                </c:pt>
                <c:pt idx="9412">
                  <c:v>2.2774224628227493E-2</c:v>
                </c:pt>
                <c:pt idx="9413">
                  <c:v>0.12176895618209307</c:v>
                </c:pt>
                <c:pt idx="9414">
                  <c:v>1.4133902404667581E-2</c:v>
                </c:pt>
                <c:pt idx="9415">
                  <c:v>1.137423051359184E-2</c:v>
                </c:pt>
                <c:pt idx="9416">
                  <c:v>4.8576163005688407E-2</c:v>
                </c:pt>
                <c:pt idx="9417">
                  <c:v>1.5083207810708458E-2</c:v>
                </c:pt>
                <c:pt idx="9418">
                  <c:v>2.9293579504213695E-2</c:v>
                </c:pt>
                <c:pt idx="9419">
                  <c:v>1.5531754615062862E-2</c:v>
                </c:pt>
                <c:pt idx="9420">
                  <c:v>1.8897110739002444E-2</c:v>
                </c:pt>
                <c:pt idx="9421">
                  <c:v>8.999780366731977E-3</c:v>
                </c:pt>
                <c:pt idx="9422">
                  <c:v>3.6980214912166368E-2</c:v>
                </c:pt>
                <c:pt idx="9423">
                  <c:v>1.0801635050890417E-2</c:v>
                </c:pt>
                <c:pt idx="9424">
                  <c:v>1.0864526534040683E-2</c:v>
                </c:pt>
                <c:pt idx="9425">
                  <c:v>6.1467753239565692E-3</c:v>
                </c:pt>
                <c:pt idx="9426">
                  <c:v>1.1829805829125574E-2</c:v>
                </c:pt>
                <c:pt idx="9427">
                  <c:v>3.958076404852269E-2</c:v>
                </c:pt>
                <c:pt idx="9428">
                  <c:v>8.4634456321603119E-3</c:v>
                </c:pt>
                <c:pt idx="9429">
                  <c:v>4.911032985531813E-2</c:v>
                </c:pt>
                <c:pt idx="9430">
                  <c:v>3.0179240372335107E-2</c:v>
                </c:pt>
                <c:pt idx="9431">
                  <c:v>1.9949675927791875E-2</c:v>
                </c:pt>
                <c:pt idx="9432">
                  <c:v>6.0054748654420264E-3</c:v>
                </c:pt>
                <c:pt idx="9433">
                  <c:v>2.5931463797765789E-2</c:v>
                </c:pt>
                <c:pt idx="9434">
                  <c:v>1.4422710318582322E-2</c:v>
                </c:pt>
                <c:pt idx="9435">
                  <c:v>3.4188138846172784E-2</c:v>
                </c:pt>
                <c:pt idx="9436">
                  <c:v>1.9864420999980113E-2</c:v>
                </c:pt>
                <c:pt idx="9437">
                  <c:v>2.7964551935756327E-2</c:v>
                </c:pt>
                <c:pt idx="9438">
                  <c:v>3.6343883632179434E-2</c:v>
                </c:pt>
                <c:pt idx="9439">
                  <c:v>3.5314526222186789E-2</c:v>
                </c:pt>
                <c:pt idx="9440">
                  <c:v>2.6567795077752657E-2</c:v>
                </c:pt>
                <c:pt idx="9441">
                  <c:v>9.4348406447648855E-3</c:v>
                </c:pt>
                <c:pt idx="9442">
                  <c:v>9.2837710121079275E-2</c:v>
                </c:pt>
                <c:pt idx="9443">
                  <c:v>8.2700018358379725E-3</c:v>
                </c:pt>
                <c:pt idx="9444">
                  <c:v>5.5914316614226319E-3</c:v>
                </c:pt>
                <c:pt idx="9445">
                  <c:v>1.9483032989134785E-2</c:v>
                </c:pt>
                <c:pt idx="9446">
                  <c:v>1.7591450688232327E-2</c:v>
                </c:pt>
                <c:pt idx="9447">
                  <c:v>1.8116238583009314E-2</c:v>
                </c:pt>
                <c:pt idx="9448">
                  <c:v>1.2160693530750395E-2</c:v>
                </c:pt>
                <c:pt idx="9449">
                  <c:v>2.2819841491368759E-2</c:v>
                </c:pt>
                <c:pt idx="9450">
                  <c:v>2.4872166755736488E-2</c:v>
                </c:pt>
                <c:pt idx="9451">
                  <c:v>1.266558252374691E-2</c:v>
                </c:pt>
                <c:pt idx="9452">
                  <c:v>6.5316091308670219E-3</c:v>
                </c:pt>
                <c:pt idx="9453">
                  <c:v>5.4344083321205177E-3</c:v>
                </c:pt>
                <c:pt idx="9454">
                  <c:v>8.659125772948837E-3</c:v>
                </c:pt>
                <c:pt idx="9455">
                  <c:v>2.5834251273012625E-2</c:v>
                </c:pt>
                <c:pt idx="9456">
                  <c:v>2.6567795077752657E-2</c:v>
                </c:pt>
                <c:pt idx="9457">
                  <c:v>1.4495368693890818E-2</c:v>
                </c:pt>
                <c:pt idx="9458">
                  <c:v>2.063828746463537E-2</c:v>
                </c:pt>
                <c:pt idx="9459">
                  <c:v>8.0245744405983421E-3</c:v>
                </c:pt>
                <c:pt idx="9460">
                  <c:v>0.85024027527607482</c:v>
                </c:pt>
                <c:pt idx="9461">
                  <c:v>0.22931430516261517</c:v>
                </c:pt>
                <c:pt idx="9462">
                  <c:v>1.5419001778253977E-2</c:v>
                </c:pt>
                <c:pt idx="9463">
                  <c:v>6.2180416889341204E-3</c:v>
                </c:pt>
                <c:pt idx="9464">
                  <c:v>1.4604698554475977E-2</c:v>
                </c:pt>
                <c:pt idx="9465">
                  <c:v>3.9761291814560867E-2</c:v>
                </c:pt>
                <c:pt idx="9466">
                  <c:v>3.3521069239697131E-2</c:v>
                </c:pt>
                <c:pt idx="9467">
                  <c:v>1.6063365642445811E-2</c:v>
                </c:pt>
                <c:pt idx="9468">
                  <c:v>8.2974997448351274E-3</c:v>
                </c:pt>
                <c:pt idx="9469">
                  <c:v>1.4677813326614312E-2</c:v>
                </c:pt>
                <c:pt idx="9470">
                  <c:v>7.5710757306403824E-3</c:v>
                </c:pt>
                <c:pt idx="9471">
                  <c:v>8.8002664925729435E-3</c:v>
                </c:pt>
                <c:pt idx="9472">
                  <c:v>0.13188079306438227</c:v>
                </c:pt>
                <c:pt idx="9473">
                  <c:v>7.5710757306403824E-3</c:v>
                </c:pt>
                <c:pt idx="9474">
                  <c:v>0.10617271269497515</c:v>
                </c:pt>
                <c:pt idx="9475">
                  <c:v>0.19590605721925197</c:v>
                </c:pt>
                <c:pt idx="9476">
                  <c:v>1.2160693530750395E-2</c:v>
                </c:pt>
                <c:pt idx="9477">
                  <c:v>1.91053417926112E-2</c:v>
                </c:pt>
                <c:pt idx="9478">
                  <c:v>2.2956965918890414E-2</c:v>
                </c:pt>
                <c:pt idx="9479">
                  <c:v>0.13298025302743646</c:v>
                </c:pt>
                <c:pt idx="9480">
                  <c:v>1.1994679183900686E-2</c:v>
                </c:pt>
                <c:pt idx="9481">
                  <c:v>4.6273526900001805E-2</c:v>
                </c:pt>
                <c:pt idx="9482">
                  <c:v>2.5688774783505126E-2</c:v>
                </c:pt>
                <c:pt idx="9483">
                  <c:v>3.8033396236675919E-2</c:v>
                </c:pt>
                <c:pt idx="9484">
                  <c:v>6.5560491811042917E-3</c:v>
                </c:pt>
                <c:pt idx="9485">
                  <c:v>4.4535408033128721E-2</c:v>
                </c:pt>
                <c:pt idx="9486">
                  <c:v>1.0959206056388379E-2</c:v>
                </c:pt>
                <c:pt idx="9487">
                  <c:v>2.0812265936165565E-2</c:v>
                </c:pt>
                <c:pt idx="9488">
                  <c:v>7.623743924802447E-3</c:v>
                </c:pt>
                <c:pt idx="9489">
                  <c:v>1.9314713838294507E-2</c:v>
                </c:pt>
                <c:pt idx="9490">
                  <c:v>1.699551052768522E-2</c:v>
                </c:pt>
                <c:pt idx="9491">
                  <c:v>8.1604665966794297E-3</c:v>
                </c:pt>
                <c:pt idx="9492">
                  <c:v>3.429995606948056E-2</c:v>
                </c:pt>
                <c:pt idx="9493">
                  <c:v>4.5561388106580676E-2</c:v>
                </c:pt>
                <c:pt idx="9494">
                  <c:v>4.5111084174431416E-2</c:v>
                </c:pt>
                <c:pt idx="9495">
                  <c:v>0.11155527434722794</c:v>
                </c:pt>
                <c:pt idx="9496">
                  <c:v>2.3602311036266352E-2</c:v>
                </c:pt>
                <c:pt idx="9497">
                  <c:v>5.2796213472845596E-3</c:v>
                </c:pt>
                <c:pt idx="9498">
                  <c:v>1.4935152679112509E-2</c:v>
                </c:pt>
                <c:pt idx="9499">
                  <c:v>7.518590095210235E-3</c:v>
                </c:pt>
                <c:pt idx="9500">
                  <c:v>8.5749890173701382E-3</c:v>
                </c:pt>
                <c:pt idx="9501">
                  <c:v>1.4241863074763253E-2</c:v>
                </c:pt>
                <c:pt idx="9502">
                  <c:v>0.39112295522546414</c:v>
                </c:pt>
                <c:pt idx="9503">
                  <c:v>0.23719344875338982</c:v>
                </c:pt>
                <c:pt idx="9504">
                  <c:v>8.8831458748854619E-2</c:v>
                </c:pt>
                <c:pt idx="9505">
                  <c:v>1.8731347410409188E-2</c:v>
                </c:pt>
                <c:pt idx="9506">
                  <c:v>2.1559821123581388E-2</c:v>
                </c:pt>
                <c:pt idx="9507">
                  <c:v>6.2428605485401391E-2</c:v>
                </c:pt>
                <c:pt idx="9508">
                  <c:v>1.4824590547086859E-2</c:v>
                </c:pt>
                <c:pt idx="9509">
                  <c:v>5.546339654635685E-3</c:v>
                </c:pt>
                <c:pt idx="9510">
                  <c:v>1.6603922047693256E-2</c:v>
                </c:pt>
                <c:pt idx="9511">
                  <c:v>1.5083207810708455E-2</c:v>
                </c:pt>
                <c:pt idx="9512">
                  <c:v>1.7671685250915965E-2</c:v>
                </c:pt>
                <c:pt idx="9513">
                  <c:v>1.1600899999125672E-2</c:v>
                </c:pt>
                <c:pt idx="9514">
                  <c:v>1.2227418747271195E-2</c:v>
                </c:pt>
                <c:pt idx="9515">
                  <c:v>2.7511692181360153E-2</c:v>
                </c:pt>
                <c:pt idx="9516">
                  <c:v>2.7511692181360153E-2</c:v>
                </c:pt>
                <c:pt idx="9517">
                  <c:v>1.2395030483025298E-2</c:v>
                </c:pt>
                <c:pt idx="9518">
                  <c:v>1.2060948003591641E-2</c:v>
                </c:pt>
                <c:pt idx="9519">
                  <c:v>1.5009088965544565E-2</c:v>
                </c:pt>
                <c:pt idx="9520">
                  <c:v>1.5910563983819549E-2</c:v>
                </c:pt>
                <c:pt idx="9521">
                  <c:v>2.9293579504213591E-2</c:v>
                </c:pt>
                <c:pt idx="9522">
                  <c:v>5.1002916229246353E-2</c:v>
                </c:pt>
                <c:pt idx="9523">
                  <c:v>1.0091504403520536E-2</c:v>
                </c:pt>
                <c:pt idx="9524">
                  <c:v>4.7450756882858568E-2</c:v>
                </c:pt>
                <c:pt idx="9525">
                  <c:v>2.7762824536972635E-2</c:v>
                </c:pt>
                <c:pt idx="9526">
                  <c:v>1.6956146301112574E-2</c:v>
                </c:pt>
                <c:pt idx="9527">
                  <c:v>8.7719470692821603E-3</c:v>
                </c:pt>
                <c:pt idx="9528">
                  <c:v>1.342466173111586E-2</c:v>
                </c:pt>
                <c:pt idx="9529">
                  <c:v>7.1052771261185185E-3</c:v>
                </c:pt>
                <c:pt idx="9530">
                  <c:v>2.4967553693170403E-2</c:v>
                </c:pt>
                <c:pt idx="9531">
                  <c:v>3.0021988844618194E-2</c:v>
                </c:pt>
                <c:pt idx="9532">
                  <c:v>6.657150206847634E-2</c:v>
                </c:pt>
                <c:pt idx="9533">
                  <c:v>5.3838760751220391E-2</c:v>
                </c:pt>
                <c:pt idx="9534">
                  <c:v>8.8570422582034663E-3</c:v>
                </c:pt>
                <c:pt idx="9535">
                  <c:v>3.4468024202064629E-2</c:v>
                </c:pt>
                <c:pt idx="9536">
                  <c:v>1.5306659698592014E-2</c:v>
                </c:pt>
                <c:pt idx="9537">
                  <c:v>1.4568209627931259E-2</c:v>
                </c:pt>
                <c:pt idx="9538">
                  <c:v>8.105972815198037E-3</c:v>
                </c:pt>
                <c:pt idx="9539">
                  <c:v>7.1052771261185185E-3</c:v>
                </c:pt>
                <c:pt idx="9540">
                  <c:v>4.5111084174431416E-2</c:v>
                </c:pt>
                <c:pt idx="9541">
                  <c:v>6.1467753239565692E-3</c:v>
                </c:pt>
                <c:pt idx="9542">
                  <c:v>4.8776133276677278E-2</c:v>
                </c:pt>
                <c:pt idx="9543">
                  <c:v>6.170485139266102E-3</c:v>
                </c:pt>
                <c:pt idx="9544">
                  <c:v>8.9824737989448872E-2</c:v>
                </c:pt>
                <c:pt idx="9545">
                  <c:v>5.7506913351908903E-3</c:v>
                </c:pt>
                <c:pt idx="9546">
                  <c:v>7.3104731408089353E-3</c:v>
                </c:pt>
                <c:pt idx="9547">
                  <c:v>5.2796213472845596E-3</c:v>
                </c:pt>
                <c:pt idx="9548">
                  <c:v>6.0704452361520896E-2</c:v>
                </c:pt>
                <c:pt idx="9549">
                  <c:v>3.1452039851357805E-2</c:v>
                </c:pt>
                <c:pt idx="9550">
                  <c:v>1.8731347410409188E-2</c:v>
                </c:pt>
                <c:pt idx="9551">
                  <c:v>1.7471441141829136E-2</c:v>
                </c:pt>
                <c:pt idx="9552">
                  <c:v>1.5419001778253977E-2</c:v>
                </c:pt>
                <c:pt idx="9553">
                  <c:v>5.4471532135934586E-2</c:v>
                </c:pt>
                <c:pt idx="9554">
                  <c:v>3.2260889133019333E-2</c:v>
                </c:pt>
                <c:pt idx="9555">
                  <c:v>1.2260849815056032E-2</c:v>
                </c:pt>
                <c:pt idx="9556">
                  <c:v>9.2886795600127248E-3</c:v>
                </c:pt>
                <c:pt idx="9557">
                  <c:v>3.1559293106367209E-2</c:v>
                </c:pt>
                <c:pt idx="9558">
                  <c:v>3.1882148223787127E-2</c:v>
                </c:pt>
                <c:pt idx="9559">
                  <c:v>6.8851318332671718E-2</c:v>
                </c:pt>
                <c:pt idx="9560">
                  <c:v>2.5254809857863755E-2</c:v>
                </c:pt>
                <c:pt idx="9561">
                  <c:v>1.2027790773904723E-2</c:v>
                </c:pt>
                <c:pt idx="9562">
                  <c:v>1.56827306863698E-2</c:v>
                </c:pt>
                <c:pt idx="9563">
                  <c:v>2.142694118657712E-2</c:v>
                </c:pt>
                <c:pt idx="9564">
                  <c:v>0.10765451910221725</c:v>
                </c:pt>
                <c:pt idx="9565">
                  <c:v>1.8772719783033045E-2</c:v>
                </c:pt>
                <c:pt idx="9566">
                  <c:v>9.114792367848467E-3</c:v>
                </c:pt>
                <c:pt idx="9567">
                  <c:v>3.2915362186991745E-2</c:v>
                </c:pt>
                <c:pt idx="9568">
                  <c:v>7.5185900952102359E-3</c:v>
                </c:pt>
                <c:pt idx="9569">
                  <c:v>2.877876388016844E-2</c:v>
                </c:pt>
                <c:pt idx="9570">
                  <c:v>2.263764787690176E-2</c:v>
                </c:pt>
                <c:pt idx="9571">
                  <c:v>1.6603922047693256E-2</c:v>
                </c:pt>
                <c:pt idx="9572">
                  <c:v>7.5505401552822787E-2</c:v>
                </c:pt>
                <c:pt idx="9573">
                  <c:v>1.9609751568936462E-2</c:v>
                </c:pt>
                <c:pt idx="9574">
                  <c:v>5.6821633511923058E-3</c:v>
                </c:pt>
                <c:pt idx="9575">
                  <c:v>2.862520916677298E-2</c:v>
                </c:pt>
                <c:pt idx="9576">
                  <c:v>2.1960925477475159E-2</c:v>
                </c:pt>
                <c:pt idx="9577">
                  <c:v>2.374176308762006E-2</c:v>
                </c:pt>
                <c:pt idx="9578">
                  <c:v>2.369523343081913E-2</c:v>
                </c:pt>
                <c:pt idx="9579">
                  <c:v>2.6567795077752754E-2</c:v>
                </c:pt>
                <c:pt idx="9580">
                  <c:v>1.3319850199145942E-2</c:v>
                </c:pt>
                <c:pt idx="9581">
                  <c:v>3.5598975546376761E-2</c:v>
                </c:pt>
                <c:pt idx="9582">
                  <c:v>3.4076504181597148E-2</c:v>
                </c:pt>
                <c:pt idx="9583">
                  <c:v>1.5910563983819605E-2</c:v>
                </c:pt>
                <c:pt idx="9584">
                  <c:v>8.3526324818782461E-3</c:v>
                </c:pt>
                <c:pt idx="9585">
                  <c:v>1.8402011458005789E-2</c:v>
                </c:pt>
                <c:pt idx="9586">
                  <c:v>4.5303797735826122E-2</c:v>
                </c:pt>
                <c:pt idx="9587">
                  <c:v>8.7307253076121555E-2</c:v>
                </c:pt>
                <c:pt idx="9588">
                  <c:v>5.5238621107666771E-3</c:v>
                </c:pt>
                <c:pt idx="9589">
                  <c:v>4.4918781370183639E-2</c:v>
                </c:pt>
                <c:pt idx="9590">
                  <c:v>5.6367062269414995E-3</c:v>
                </c:pt>
                <c:pt idx="9591">
                  <c:v>6.4560161239427094E-2</c:v>
                </c:pt>
                <c:pt idx="9592">
                  <c:v>2.1294472006719703E-2</c:v>
                </c:pt>
                <c:pt idx="9593">
                  <c:v>8.4356738850653798E-3</c:v>
                </c:pt>
                <c:pt idx="9594">
                  <c:v>7.1307668890643909E-3</c:v>
                </c:pt>
                <c:pt idx="9595">
                  <c:v>4.4726889323082691E-2</c:v>
                </c:pt>
                <c:pt idx="9596">
                  <c:v>3.7388028299458594E-2</c:v>
                </c:pt>
                <c:pt idx="9597">
                  <c:v>5.4790439420776584E-3</c:v>
                </c:pt>
                <c:pt idx="9598">
                  <c:v>4.601392838319586E-2</c:v>
                </c:pt>
                <c:pt idx="9599">
                  <c:v>1.1535909090558225E-2</c:v>
                </c:pt>
                <c:pt idx="9600">
                  <c:v>0.10795211265510644</c:v>
                </c:pt>
                <c:pt idx="9601">
                  <c:v>1.5046125568285079E-2</c:v>
                </c:pt>
                <c:pt idx="9602">
                  <c:v>1.4026352491718731E-2</c:v>
                </c:pt>
                <c:pt idx="9603">
                  <c:v>2.2728653404769233E-2</c:v>
                </c:pt>
                <c:pt idx="9604">
                  <c:v>0.10795211265510644</c:v>
                </c:pt>
                <c:pt idx="9605">
                  <c:v>0.42449398400735638</c:v>
                </c:pt>
                <c:pt idx="9606">
                  <c:v>6.8779230453400357E-3</c:v>
                </c:pt>
                <c:pt idx="9607">
                  <c:v>3.9101364818472005E-2</c:v>
                </c:pt>
                <c:pt idx="9608">
                  <c:v>2.6518572679655815E-2</c:v>
                </c:pt>
                <c:pt idx="9609">
                  <c:v>8.6872626375076745E-3</c:v>
                </c:pt>
                <c:pt idx="9610">
                  <c:v>7.284663900082213E-3</c:v>
                </c:pt>
                <c:pt idx="9611">
                  <c:v>1.4787827782444281E-2</c:v>
                </c:pt>
                <c:pt idx="9612">
                  <c:v>2.0378688947829571E-2</c:v>
                </c:pt>
                <c:pt idx="9613">
                  <c:v>1.0990857176536875E-2</c:v>
                </c:pt>
                <c:pt idx="9614">
                  <c:v>1.1309878560586238E-2</c:v>
                </c:pt>
                <c:pt idx="9615">
                  <c:v>1.3215449424322978E-2</c:v>
                </c:pt>
                <c:pt idx="9616">
                  <c:v>2.4021899461768109E-2</c:v>
                </c:pt>
                <c:pt idx="9617">
                  <c:v>4.122030120015311E-2</c:v>
                </c:pt>
                <c:pt idx="9618">
                  <c:v>1.3670819361283197E-2</c:v>
                </c:pt>
                <c:pt idx="9619">
                  <c:v>0.12785247490543539</c:v>
                </c:pt>
                <c:pt idx="9620">
                  <c:v>5.1921757146896385E-3</c:v>
                </c:pt>
                <c:pt idx="9621">
                  <c:v>5.5014302065806622E-3</c:v>
                </c:pt>
                <c:pt idx="9622">
                  <c:v>0.12452550175488435</c:v>
                </c:pt>
                <c:pt idx="9623">
                  <c:v>1.1086084375080378E-2</c:v>
                </c:pt>
                <c:pt idx="9624">
                  <c:v>1.8116238583009384E-2</c:v>
                </c:pt>
                <c:pt idx="9625">
                  <c:v>2.7511692181360157E-2</c:v>
                </c:pt>
                <c:pt idx="9626">
                  <c:v>1.2327848869674671E-2</c:v>
                </c:pt>
                <c:pt idx="9627">
                  <c:v>1.4604698554476032E-2</c:v>
                </c:pt>
                <c:pt idx="9628">
                  <c:v>3.4355933140658865E-2</c:v>
                </c:pt>
                <c:pt idx="9629">
                  <c:v>2.4303678864503495E-2</c:v>
                </c:pt>
                <c:pt idx="9630">
                  <c:v>1.2094150872961585E-2</c:v>
                </c:pt>
                <c:pt idx="9631">
                  <c:v>3.7798078031217021E-2</c:v>
                </c:pt>
                <c:pt idx="9632">
                  <c:v>3.1238081017534679E-2</c:v>
                </c:pt>
                <c:pt idx="9633">
                  <c:v>1.5607151371350346E-2</c:v>
                </c:pt>
                <c:pt idx="9634">
                  <c:v>3.4411955851520237E-2</c:v>
                </c:pt>
                <c:pt idx="9635">
                  <c:v>5.2169443706443816E-2</c:v>
                </c:pt>
                <c:pt idx="9636">
                  <c:v>1.4972098002487066E-2</c:v>
                </c:pt>
                <c:pt idx="9637">
                  <c:v>1.0551894705608893E-2</c:v>
                </c:pt>
                <c:pt idx="9638">
                  <c:v>5.9354407719050132E-3</c:v>
                </c:pt>
                <c:pt idx="9639">
                  <c:v>2.2456184497362298E-2</c:v>
                </c:pt>
                <c:pt idx="9640">
                  <c:v>7.7258855353178044E-2</c:v>
                </c:pt>
                <c:pt idx="9641">
                  <c:v>3.1452039851357805E-2</c:v>
                </c:pt>
                <c:pt idx="9642">
                  <c:v>6.337731757556358E-3</c:v>
                </c:pt>
                <c:pt idx="9643">
                  <c:v>1.8731347410409192E-2</c:v>
                </c:pt>
                <c:pt idx="9644">
                  <c:v>6.337731757556358E-3</c:v>
                </c:pt>
                <c:pt idx="9645">
                  <c:v>9.4348406447649219E-3</c:v>
                </c:pt>
                <c:pt idx="9646">
                  <c:v>0.19953324820446347</c:v>
                </c:pt>
                <c:pt idx="9647">
                  <c:v>7.9166822300271288E-3</c:v>
                </c:pt>
                <c:pt idx="9648">
                  <c:v>1.2529941385922226E-2</c:v>
                </c:pt>
                <c:pt idx="9649">
                  <c:v>1.2939055504179489E-2</c:v>
                </c:pt>
                <c:pt idx="9650">
                  <c:v>6.8279019527909685E-3</c:v>
                </c:pt>
                <c:pt idx="9651">
                  <c:v>6.3185767826085051E-2</c:v>
                </c:pt>
                <c:pt idx="9652">
                  <c:v>1.7113877045501012E-2</c:v>
                </c:pt>
                <c:pt idx="9653">
                  <c:v>9.523084971812066E-3</c:v>
                </c:pt>
                <c:pt idx="9654">
                  <c:v>1.0213271077718524E-2</c:v>
                </c:pt>
                <c:pt idx="9655">
                  <c:v>2.7813187927144101E-2</c:v>
                </c:pt>
                <c:pt idx="9656">
                  <c:v>1.1277771043607891E-2</c:v>
                </c:pt>
                <c:pt idx="9657">
                  <c:v>5.4542068265984504E-2</c:v>
                </c:pt>
                <c:pt idx="9658">
                  <c:v>8.0568667982927514E-2</c:v>
                </c:pt>
                <c:pt idx="9659">
                  <c:v>1.226084981505603E-2</c:v>
                </c:pt>
                <c:pt idx="9660">
                  <c:v>2.8217738077103011E-2</c:v>
                </c:pt>
                <c:pt idx="9661">
                  <c:v>2.3509571200445393E-2</c:v>
                </c:pt>
                <c:pt idx="9662">
                  <c:v>1.8938665670358259E-2</c:v>
                </c:pt>
                <c:pt idx="9663">
                  <c:v>9.5821427215917084E-3</c:v>
                </c:pt>
                <c:pt idx="9664">
                  <c:v>6.9785129066339824E-3</c:v>
                </c:pt>
                <c:pt idx="9665">
                  <c:v>0.1237803198309837</c:v>
                </c:pt>
                <c:pt idx="9666">
                  <c:v>1.3389678914109592E-2</c:v>
                </c:pt>
                <c:pt idx="9667">
                  <c:v>1.9063604302523459E-2</c:v>
                </c:pt>
                <c:pt idx="9668">
                  <c:v>1.7153423830805481E-2</c:v>
                </c:pt>
                <c:pt idx="9669">
                  <c:v>7.751099178181621E-2</c:v>
                </c:pt>
                <c:pt idx="9670">
                  <c:v>0.14035115310851462</c:v>
                </c:pt>
                <c:pt idx="9671">
                  <c:v>5.6367062269415012E-3</c:v>
                </c:pt>
                <c:pt idx="9672">
                  <c:v>8.8854986005431954E-3</c:v>
                </c:pt>
                <c:pt idx="9673">
                  <c:v>3.2751127787778479E-2</c:v>
                </c:pt>
                <c:pt idx="9674">
                  <c:v>3.0126777556746646E-2</c:v>
                </c:pt>
                <c:pt idx="9675">
                  <c:v>5.4344083321205194E-3</c:v>
                </c:pt>
                <c:pt idx="9676">
                  <c:v>7.9705370559467782E-3</c:v>
                </c:pt>
                <c:pt idx="9677">
                  <c:v>5.3015968546407562E-3</c:v>
                </c:pt>
                <c:pt idx="9678">
                  <c:v>6.3033970240484488E-2</c:v>
                </c:pt>
                <c:pt idx="9679">
                  <c:v>0.16957597643031516</c:v>
                </c:pt>
                <c:pt idx="9680">
                  <c:v>6.4406720625239097E-2</c:v>
                </c:pt>
                <c:pt idx="9681">
                  <c:v>1.1054296335882898E-2</c:v>
                </c:pt>
                <c:pt idx="9682">
                  <c:v>1.0833057972624075E-2</c:v>
                </c:pt>
                <c:pt idx="9683">
                  <c:v>3.9101364818472005E-2</c:v>
                </c:pt>
                <c:pt idx="9684">
                  <c:v>1.0833057972624075E-2</c:v>
                </c:pt>
                <c:pt idx="9685">
                  <c:v>2.786359695699854E-2</c:v>
                </c:pt>
                <c:pt idx="9686">
                  <c:v>2.919025126194074E-2</c:v>
                </c:pt>
                <c:pt idx="9687">
                  <c:v>2.1074602833950382E-2</c:v>
                </c:pt>
                <c:pt idx="9688">
                  <c:v>1.3007880146117441E-2</c:v>
                </c:pt>
                <c:pt idx="9689">
                  <c:v>4.1897799474190291E-2</c:v>
                </c:pt>
                <c:pt idx="9690">
                  <c:v>1.7631545149732683E-2</c:v>
                </c:pt>
                <c:pt idx="9691">
                  <c:v>1.9440884741900255E-2</c:v>
                </c:pt>
                <c:pt idx="9692">
                  <c:v>1.0896040735140257E-2</c:v>
                </c:pt>
                <c:pt idx="9693">
                  <c:v>1.4098006794001635E-2</c:v>
                </c:pt>
                <c:pt idx="9694">
                  <c:v>2.2005720826322732E-2</c:v>
                </c:pt>
                <c:pt idx="9695">
                  <c:v>2.3094501103558932E-2</c:v>
                </c:pt>
                <c:pt idx="9696">
                  <c:v>7.2331823376776709E-3</c:v>
                </c:pt>
                <c:pt idx="9697">
                  <c:v>2.8676348431555098E-2</c:v>
                </c:pt>
                <c:pt idx="9698">
                  <c:v>0.10044390558777493</c:v>
                </c:pt>
                <c:pt idx="9699">
                  <c:v>2.8065689473246086E-2</c:v>
                </c:pt>
                <c:pt idx="9700">
                  <c:v>4.0853084310874102E-2</c:v>
                </c:pt>
                <c:pt idx="9701">
                  <c:v>0.122931421727505</c:v>
                </c:pt>
                <c:pt idx="9702">
                  <c:v>1.4314065053241971E-2</c:v>
                </c:pt>
                <c:pt idx="9703">
                  <c:v>1.216069353075044E-2</c:v>
                </c:pt>
                <c:pt idx="9704">
                  <c:v>7.3104731408089371E-3</c:v>
                </c:pt>
                <c:pt idx="9705">
                  <c:v>1.413390240466763E-2</c:v>
                </c:pt>
                <c:pt idx="9706">
                  <c:v>1.9907025644044504E-2</c:v>
                </c:pt>
                <c:pt idx="9707">
                  <c:v>3.6056467728595734E-2</c:v>
                </c:pt>
                <c:pt idx="9708">
                  <c:v>1.6603922047693256E-2</c:v>
                </c:pt>
                <c:pt idx="9709">
                  <c:v>2.0378688947829571E-2</c:v>
                </c:pt>
                <c:pt idx="9710">
                  <c:v>9.114792367848467E-3</c:v>
                </c:pt>
                <c:pt idx="9711">
                  <c:v>5.8427009360840967E-3</c:v>
                </c:pt>
                <c:pt idx="9712">
                  <c:v>8.5749890173701711E-3</c:v>
                </c:pt>
                <c:pt idx="9713">
                  <c:v>8.8002664925729453E-3</c:v>
                </c:pt>
                <c:pt idx="9714">
                  <c:v>1.9272748149791959E-2</c:v>
                </c:pt>
                <c:pt idx="9715">
                  <c:v>0.11246530680606204</c:v>
                </c:pt>
                <c:pt idx="9716">
                  <c:v>1.7873070352077327E-2</c:v>
                </c:pt>
                <c:pt idx="9717">
                  <c:v>1.2767792593786799E-2</c:v>
                </c:pt>
                <c:pt idx="9718">
                  <c:v>1.0335767986844165E-2</c:v>
                </c:pt>
                <c:pt idx="9719">
                  <c:v>7.997532928431075E-3</c:v>
                </c:pt>
                <c:pt idx="9720">
                  <c:v>9.1370668151282183E-2</c:v>
                </c:pt>
                <c:pt idx="9721">
                  <c:v>1.1666073466424991E-2</c:v>
                </c:pt>
                <c:pt idx="9722">
                  <c:v>5.3558715656438272E-2</c:v>
                </c:pt>
                <c:pt idx="9723">
                  <c:v>2.9293579504213636E-2</c:v>
                </c:pt>
                <c:pt idx="9724">
                  <c:v>0.48014244946820761</c:v>
                </c:pt>
                <c:pt idx="9725">
                  <c:v>1.9356725166480203E-2</c:v>
                </c:pt>
                <c:pt idx="9726">
                  <c:v>8.4912630189383099E-3</c:v>
                </c:pt>
                <c:pt idx="9727">
                  <c:v>8.2425495665239042E-3</c:v>
                </c:pt>
                <c:pt idx="9728">
                  <c:v>1.8034999947300089E-2</c:v>
                </c:pt>
                <c:pt idx="9729">
                  <c:v>2.3695233430819175E-2</c:v>
                </c:pt>
                <c:pt idx="9730">
                  <c:v>1.6448564566820107E-2</c:v>
                </c:pt>
                <c:pt idx="9731">
                  <c:v>5.8784482177803223E-2</c:v>
                </c:pt>
                <c:pt idx="9732">
                  <c:v>1.4568209627931282E-2</c:v>
                </c:pt>
                <c:pt idx="9733">
                  <c:v>1.0927600575922826E-2</c:v>
                </c:pt>
                <c:pt idx="9734">
                  <c:v>1.7551401866415028E-2</c:v>
                </c:pt>
                <c:pt idx="9735">
                  <c:v>1.4098006794001659E-2</c:v>
                </c:pt>
                <c:pt idx="9736">
                  <c:v>1.4861398951412398E-2</c:v>
                </c:pt>
                <c:pt idx="9737">
                  <c:v>6.3618066903297589E-3</c:v>
                </c:pt>
                <c:pt idx="9738">
                  <c:v>1.4824590547086881E-2</c:v>
                </c:pt>
                <c:pt idx="9739">
                  <c:v>1.2462394655107815E-2</c:v>
                </c:pt>
                <c:pt idx="9740">
                  <c:v>4.4663016586748407E-2</c:v>
                </c:pt>
                <c:pt idx="9741">
                  <c:v>5.7690841274329399E-2</c:v>
                </c:pt>
                <c:pt idx="9742">
                  <c:v>8.0245744405983543E-3</c:v>
                </c:pt>
                <c:pt idx="9743">
                  <c:v>2.7612008204556188E-2</c:v>
                </c:pt>
                <c:pt idx="9744">
                  <c:v>1.3848015430463713E-2</c:v>
                </c:pt>
                <c:pt idx="9745">
                  <c:v>8.1331968860972517E-3</c:v>
                </c:pt>
                <c:pt idx="9746">
                  <c:v>2.406874859634995E-2</c:v>
                </c:pt>
                <c:pt idx="9747">
                  <c:v>4.4407982038241055E-2</c:v>
                </c:pt>
                <c:pt idx="9748">
                  <c:v>1.832013386673477E-2</c:v>
                </c:pt>
                <c:pt idx="9749">
                  <c:v>6.1942405942586511E-3</c:v>
                </c:pt>
                <c:pt idx="9750">
                  <c:v>6.2180416889341091E-3</c:v>
                </c:pt>
                <c:pt idx="9751">
                  <c:v>7.8362422887700758E-3</c:v>
                </c:pt>
                <c:pt idx="9752">
                  <c:v>1.0990857176536891E-2</c:v>
                </c:pt>
                <c:pt idx="9753">
                  <c:v>1.8772719783033073E-2</c:v>
                </c:pt>
                <c:pt idx="9754">
                  <c:v>1.5306659698592042E-2</c:v>
                </c:pt>
                <c:pt idx="9755">
                  <c:v>0.24745491533633779</c:v>
                </c:pt>
                <c:pt idx="9756">
                  <c:v>7.233182337677657E-3</c:v>
                </c:pt>
                <c:pt idx="9757">
                  <c:v>1.7232654320463597E-2</c:v>
                </c:pt>
                <c:pt idx="9758">
                  <c:v>9.9403229536402689E-3</c:v>
                </c:pt>
                <c:pt idx="9759">
                  <c:v>7.6501464814079621E-3</c:v>
                </c:pt>
                <c:pt idx="9760">
                  <c:v>6.9566651903901766E-2</c:v>
                </c:pt>
                <c:pt idx="9761">
                  <c:v>1.7193016255793031E-2</c:v>
                </c:pt>
                <c:pt idx="9762">
                  <c:v>1.1406474949619194E-2</c:v>
                </c:pt>
                <c:pt idx="9763">
                  <c:v>2.8116326701515509E-2</c:v>
                </c:pt>
                <c:pt idx="9764">
                  <c:v>9.6932319919558613E-2</c:v>
                </c:pt>
                <c:pt idx="9765">
                  <c:v>6.3033970240484585E-2</c:v>
                </c:pt>
                <c:pt idx="9766">
                  <c:v>7.7030885136679262E-3</c:v>
                </c:pt>
                <c:pt idx="9767">
                  <c:v>1.5046125568284994E-2</c:v>
                </c:pt>
                <c:pt idx="9768">
                  <c:v>5.2576914796113637E-3</c:v>
                </c:pt>
                <c:pt idx="9769">
                  <c:v>1.0551894705608909E-2</c:v>
                </c:pt>
                <c:pt idx="9770">
                  <c:v>1.9021912452118754E-2</c:v>
                </c:pt>
                <c:pt idx="9771">
                  <c:v>2.2410932751684983E-2</c:v>
                </c:pt>
                <c:pt idx="9772">
                  <c:v>1.3250204042914335E-2</c:v>
                </c:pt>
                <c:pt idx="9773">
                  <c:v>9.8801698514690232E-3</c:v>
                </c:pt>
                <c:pt idx="9774">
                  <c:v>2.2456184497362253E-2</c:v>
                </c:pt>
                <c:pt idx="9775">
                  <c:v>6.1231111483300397E-3</c:v>
                </c:pt>
                <c:pt idx="9776">
                  <c:v>4.4726889323082761E-2</c:v>
                </c:pt>
                <c:pt idx="9777">
                  <c:v>3.1882148223787175E-2</c:v>
                </c:pt>
                <c:pt idx="9778">
                  <c:v>9.9403229536402689E-3</c:v>
                </c:pt>
                <c:pt idx="9779">
                  <c:v>7.3772074852663155E-2</c:v>
                </c:pt>
                <c:pt idx="9780">
                  <c:v>2.6617063115532507E-2</c:v>
                </c:pt>
                <c:pt idx="9781">
                  <c:v>6.8851318332671468E-2</c:v>
                </c:pt>
                <c:pt idx="9782">
                  <c:v>5.7473345365075076E-2</c:v>
                </c:pt>
                <c:pt idx="9783">
                  <c:v>1.0061176834178537E-2</c:v>
                </c:pt>
                <c:pt idx="9784">
                  <c:v>4.6143636362232912E-2</c:v>
                </c:pt>
                <c:pt idx="9785">
                  <c:v>1.7471441141829202E-2</c:v>
                </c:pt>
                <c:pt idx="9786">
                  <c:v>0.13298025302743646</c:v>
                </c:pt>
                <c:pt idx="9787">
                  <c:v>2.1250406892799924E-2</c:v>
                </c:pt>
                <c:pt idx="9788">
                  <c:v>1.614004030985677E-2</c:v>
                </c:pt>
                <c:pt idx="9789">
                  <c:v>2.5447226761319001E-2</c:v>
                </c:pt>
                <c:pt idx="9790">
                  <c:v>6.5949341910055692E-2</c:v>
                </c:pt>
                <c:pt idx="9791">
                  <c:v>2.6420264802510928E-2</c:v>
                </c:pt>
                <c:pt idx="9792">
                  <c:v>3.7915645854580578E-2</c:v>
                </c:pt>
                <c:pt idx="9793">
                  <c:v>1.9864420999980113E-2</c:v>
                </c:pt>
                <c:pt idx="9794">
                  <c:v>6.7903290837754149E-2</c:v>
                </c:pt>
                <c:pt idx="9795">
                  <c:v>1.2060948003591641E-2</c:v>
                </c:pt>
                <c:pt idx="9796">
                  <c:v>1.1961613233579749E-2</c:v>
                </c:pt>
                <c:pt idx="9797">
                  <c:v>8.9425482042716394E-3</c:v>
                </c:pt>
                <c:pt idx="9798">
                  <c:v>1.5758492560121119E-2</c:v>
                </c:pt>
                <c:pt idx="9799">
                  <c:v>1.7272338024816997E-2</c:v>
                </c:pt>
                <c:pt idx="9800">
                  <c:v>2.1382739153608353E-2</c:v>
                </c:pt>
                <c:pt idx="9801">
                  <c:v>1.0489916016118359E-2</c:v>
                </c:pt>
                <c:pt idx="9802">
                  <c:v>1.360026041139188E-2</c:v>
                </c:pt>
                <c:pt idx="9803">
                  <c:v>6.8279019527909685E-3</c:v>
                </c:pt>
                <c:pt idx="9804">
                  <c:v>9.5821427215917049E-3</c:v>
                </c:pt>
                <c:pt idx="9805">
                  <c:v>1.6720919375019554E-2</c:v>
                </c:pt>
                <c:pt idx="9806">
                  <c:v>1.2260849815056029E-2</c:v>
                </c:pt>
                <c:pt idx="9807">
                  <c:v>9.288679560012723E-3</c:v>
                </c:pt>
                <c:pt idx="9808">
                  <c:v>9.7686287482433201E-2</c:v>
                </c:pt>
                <c:pt idx="9809">
                  <c:v>5.0838955668130962E-3</c:v>
                </c:pt>
                <c:pt idx="9810">
                  <c:v>1.0061176834178537E-2</c:v>
                </c:pt>
                <c:pt idx="9811">
                  <c:v>1.3389678914109544E-2</c:v>
                </c:pt>
                <c:pt idx="9812">
                  <c:v>1.1829805829125574E-2</c:v>
                </c:pt>
                <c:pt idx="9813">
                  <c:v>4.672958143220686E-2</c:v>
                </c:pt>
                <c:pt idx="9814">
                  <c:v>3.0074360380840839E-2</c:v>
                </c:pt>
                <c:pt idx="9815">
                  <c:v>1.2094150872961585E-2</c:v>
                </c:pt>
                <c:pt idx="9816">
                  <c:v>5.7256260212967883E-2</c:v>
                </c:pt>
                <c:pt idx="9817">
                  <c:v>8.6872626375076745E-3</c:v>
                </c:pt>
                <c:pt idx="9818">
                  <c:v>2.1960925477475156E-2</c:v>
                </c:pt>
                <c:pt idx="9819">
                  <c:v>2.3140437444480941E-2</c:v>
                </c:pt>
                <c:pt idx="9820">
                  <c:v>3.3245063256859109E-2</c:v>
                </c:pt>
                <c:pt idx="9821">
                  <c:v>6.735330983797079E-2</c:v>
                </c:pt>
                <c:pt idx="9822">
                  <c:v>8.999780366731977E-3</c:v>
                </c:pt>
                <c:pt idx="9823">
                  <c:v>1.3565049395970759E-2</c:v>
                </c:pt>
                <c:pt idx="9824">
                  <c:v>5.3279400796583783E-2</c:v>
                </c:pt>
                <c:pt idx="9825">
                  <c:v>2.0465039228032895E-2</c:v>
                </c:pt>
                <c:pt idx="9826">
                  <c:v>1.5607151371350346E-2</c:v>
                </c:pt>
                <c:pt idx="9827">
                  <c:v>1.4133902404667628E-2</c:v>
                </c:pt>
                <c:pt idx="9828">
                  <c:v>5.3456847884020865E-3</c:v>
                </c:pt>
                <c:pt idx="9829">
                  <c:v>5.8889795746285912E-3</c:v>
                </c:pt>
                <c:pt idx="9830">
                  <c:v>1.1568381725000449E-2</c:v>
                </c:pt>
                <c:pt idx="9831">
                  <c:v>7.3622285413113492E-3</c:v>
                </c:pt>
                <c:pt idx="9832">
                  <c:v>3.9640894330852487E-2</c:v>
                </c:pt>
                <c:pt idx="9833">
                  <c:v>1.4898252995420969E-2</c:v>
                </c:pt>
                <c:pt idx="9834">
                  <c:v>4.2955704505888606E-2</c:v>
                </c:pt>
                <c:pt idx="9835">
                  <c:v>1.0770257768839841E-2</c:v>
                </c:pt>
                <c:pt idx="9836">
                  <c:v>9.5246572588907716E-2</c:v>
                </c:pt>
                <c:pt idx="9837">
                  <c:v>3.204419191821728E-2</c:v>
                </c:pt>
                <c:pt idx="9838">
                  <c:v>1.3919213335916766E-2</c:v>
                </c:pt>
                <c:pt idx="9839">
                  <c:v>3.1344969155080254E-2</c:v>
                </c:pt>
                <c:pt idx="9840">
                  <c:v>9.7902824958344976E-3</c:v>
                </c:pt>
                <c:pt idx="9841">
                  <c:v>0.43479157439938454</c:v>
                </c:pt>
                <c:pt idx="9842">
                  <c:v>2.6469395921241888E-2</c:v>
                </c:pt>
                <c:pt idx="9843">
                  <c:v>7.8439006275745585E-2</c:v>
                </c:pt>
                <c:pt idx="9844">
                  <c:v>4.8044917095769211E-2</c:v>
                </c:pt>
                <c:pt idx="9845">
                  <c:v>2.0035113414335542E-2</c:v>
                </c:pt>
                <c:pt idx="9846">
                  <c:v>2.4397970449545912E-2</c:v>
                </c:pt>
                <c:pt idx="9847">
                  <c:v>0.14815334819377943</c:v>
                </c:pt>
                <c:pt idx="9848">
                  <c:v>7.5448100930838027E-3</c:v>
                </c:pt>
                <c:pt idx="9849">
                  <c:v>9.2305346038927052E-3</c:v>
                </c:pt>
                <c:pt idx="9850">
                  <c:v>1.9567466402652865E-2</c:v>
                </c:pt>
                <c:pt idx="9851">
                  <c:v>2.383495932027082E-2</c:v>
                </c:pt>
                <c:pt idx="9852">
                  <c:v>3.1882148223787127E-2</c:v>
                </c:pt>
                <c:pt idx="9853">
                  <c:v>0.16697335068838245</c:v>
                </c:pt>
                <c:pt idx="9854">
                  <c:v>1.1342031717247548E-2</c:v>
                </c:pt>
                <c:pt idx="9855">
                  <c:v>1.1568381725000451E-2</c:v>
                </c:pt>
                <c:pt idx="9856">
                  <c:v>8.1059728151980665E-3</c:v>
                </c:pt>
                <c:pt idx="9857">
                  <c:v>2.0120733459611163E-2</c:v>
                </c:pt>
                <c:pt idx="9858">
                  <c:v>4.4280738602085042E-2</c:v>
                </c:pt>
                <c:pt idx="9859">
                  <c:v>2.3278520305345302E-2</c:v>
                </c:pt>
                <c:pt idx="9860">
                  <c:v>1.8320133866734669E-2</c:v>
                </c:pt>
                <c:pt idx="9861">
                  <c:v>3.7974498225786774E-2</c:v>
                </c:pt>
                <c:pt idx="9862">
                  <c:v>2.1871471698828974E-2</c:v>
                </c:pt>
                <c:pt idx="9863">
                  <c:v>1.8116238583009377E-2</c:v>
                </c:pt>
                <c:pt idx="9864">
                  <c:v>2.9293579504213695E-2</c:v>
                </c:pt>
                <c:pt idx="9865">
                  <c:v>2.374176308762006E-2</c:v>
                </c:pt>
                <c:pt idx="9866">
                  <c:v>4.1774207212672991E-2</c:v>
                </c:pt>
                <c:pt idx="9867">
                  <c:v>9.6744284425669513E-2</c:v>
                </c:pt>
                <c:pt idx="9868">
                  <c:v>1.8075596445313168E-2</c:v>
                </c:pt>
                <c:pt idx="9869">
                  <c:v>5.5914316614226319E-3</c:v>
                </c:pt>
                <c:pt idx="9870">
                  <c:v>3.9520679405876037E-2</c:v>
                </c:pt>
                <c:pt idx="9871">
                  <c:v>2.5063123189336279E-2</c:v>
                </c:pt>
                <c:pt idx="9872">
                  <c:v>3.7154718240050899E-2</c:v>
                </c:pt>
                <c:pt idx="9873">
                  <c:v>2.786359695699854E-2</c:v>
                </c:pt>
                <c:pt idx="9874">
                  <c:v>1.0000658614543417E-2</c:v>
                </c:pt>
                <c:pt idx="9875">
                  <c:v>6.5805348710245128E-3</c:v>
                </c:pt>
                <c:pt idx="9876">
                  <c:v>5.079842762964247E-2</c:v>
                </c:pt>
                <c:pt idx="9877">
                  <c:v>1.9694458820552416E-2</c:v>
                </c:pt>
                <c:pt idx="9878">
                  <c:v>9.9102235827131183E-3</c:v>
                </c:pt>
                <c:pt idx="9879">
                  <c:v>2.1648635946665839E-2</c:v>
                </c:pt>
                <c:pt idx="9880">
                  <c:v>1.8814137795339844E-2</c:v>
                </c:pt>
                <c:pt idx="9881">
                  <c:v>2.2005720826322732E-2</c:v>
                </c:pt>
                <c:pt idx="9882">
                  <c:v>7.0037744711649273E-3</c:v>
                </c:pt>
                <c:pt idx="9883">
                  <c:v>7.336328021218648E-3</c:v>
                </c:pt>
                <c:pt idx="9884">
                  <c:v>1.6255394608595646E-2</c:v>
                </c:pt>
                <c:pt idx="9885">
                  <c:v>2.0335582267252388E-2</c:v>
                </c:pt>
                <c:pt idx="9886">
                  <c:v>1.1213692928700105E-2</c:v>
                </c:pt>
                <c:pt idx="9887">
                  <c:v>2.4209569838193095E-2</c:v>
                </c:pt>
                <c:pt idx="9888">
                  <c:v>3.2532787544389083E-2</c:v>
                </c:pt>
                <c:pt idx="9889">
                  <c:v>8.5749890173701711E-3</c:v>
                </c:pt>
                <c:pt idx="9890">
                  <c:v>2.7211839464163525E-2</c:v>
                </c:pt>
                <c:pt idx="9891">
                  <c:v>3.379821621460985E-2</c:v>
                </c:pt>
                <c:pt idx="9892">
                  <c:v>8.5191260453992869E-3</c:v>
                </c:pt>
                <c:pt idx="9893">
                  <c:v>1.1895618251986671E-2</c:v>
                </c:pt>
                <c:pt idx="9894">
                  <c:v>2.9552698804348233E-2</c:v>
                </c:pt>
                <c:pt idx="9895">
                  <c:v>7.3117054122494821E-2</c:v>
                </c:pt>
                <c:pt idx="9896">
                  <c:v>0.10636969356672871</c:v>
                </c:pt>
                <c:pt idx="9897">
                  <c:v>5.3236180016799231E-3</c:v>
                </c:pt>
                <c:pt idx="9898">
                  <c:v>1.202779077390468E-2</c:v>
                </c:pt>
                <c:pt idx="9899">
                  <c:v>1.6674071153231533</c:v>
                </c:pt>
                <c:pt idx="9900">
                  <c:v>1.0213271077718524E-2</c:v>
                </c:pt>
                <c:pt idx="9901">
                  <c:v>2.1471188859228843E-2</c:v>
                </c:pt>
                <c:pt idx="9902">
                  <c:v>2.7311607811163877E-2</c:v>
                </c:pt>
                <c:pt idx="9903">
                  <c:v>1.3354741736786262E-2</c:v>
                </c:pt>
                <c:pt idx="9904">
                  <c:v>1.2260849815056029E-2</c:v>
                </c:pt>
                <c:pt idx="9905">
                  <c:v>6.1467753239565909E-3</c:v>
                </c:pt>
                <c:pt idx="9906">
                  <c:v>1.2395030483025298E-2</c:v>
                </c:pt>
                <c:pt idx="9907">
                  <c:v>4.0609185845014301E-2</c:v>
                </c:pt>
                <c:pt idx="9908">
                  <c:v>3.4974693142697348E-2</c:v>
                </c:pt>
                <c:pt idx="9909">
                  <c:v>2.4919837404612028E-2</c:v>
                </c:pt>
                <c:pt idx="9910">
                  <c:v>2.6371179323463022E-2</c:v>
                </c:pt>
                <c:pt idx="9911">
                  <c:v>1.1149797372524268E-2</c:v>
                </c:pt>
                <c:pt idx="9912">
                  <c:v>1.0458995130897576E-2</c:v>
                </c:pt>
                <c:pt idx="9913">
                  <c:v>0.11388826084209812</c:v>
                </c:pt>
                <c:pt idx="9914">
                  <c:v>0.53655839183809606</c:v>
                </c:pt>
                <c:pt idx="9915">
                  <c:v>1.4098006794001635E-2</c:v>
                </c:pt>
                <c:pt idx="9916">
                  <c:v>2.1604205715282054E-2</c:v>
                </c:pt>
                <c:pt idx="9917">
                  <c:v>4.5303797735826129E-2</c:v>
                </c:pt>
                <c:pt idx="9918">
                  <c:v>1.7471441141829202E-2</c:v>
                </c:pt>
                <c:pt idx="9919">
                  <c:v>1.9609751568936462E-2</c:v>
                </c:pt>
                <c:pt idx="9920">
                  <c:v>6.8279019527909693E-3</c:v>
                </c:pt>
                <c:pt idx="9921">
                  <c:v>2.2501481882722656E-2</c:v>
                </c:pt>
                <c:pt idx="9922">
                  <c:v>5.1344643355579631E-2</c:v>
                </c:pt>
                <c:pt idx="9923">
                  <c:v>9.7008058973468148E-3</c:v>
                </c:pt>
                <c:pt idx="9924">
                  <c:v>6.6542657788831268E-3</c:v>
                </c:pt>
                <c:pt idx="9925">
                  <c:v>1.7873070352077296E-2</c:v>
                </c:pt>
                <c:pt idx="9926">
                  <c:v>5.689536441978154E-2</c:v>
                </c:pt>
                <c:pt idx="9927">
                  <c:v>4.1343071947376742E-2</c:v>
                </c:pt>
                <c:pt idx="9928">
                  <c:v>8.4079477776533487E-3</c:v>
                </c:pt>
                <c:pt idx="9929">
                  <c:v>2.2320566179379046E-2</c:v>
                </c:pt>
                <c:pt idx="9930">
                  <c:v>7.8095202543836811E-3</c:v>
                </c:pt>
                <c:pt idx="9931">
                  <c:v>1.7832702052479065E-2</c:v>
                </c:pt>
                <c:pt idx="9932">
                  <c:v>8.4079477776533018E-3</c:v>
                </c:pt>
                <c:pt idx="9933">
                  <c:v>4.1343071947376665E-2</c:v>
                </c:pt>
                <c:pt idx="9934">
                  <c:v>8.6872626375076572E-3</c:v>
                </c:pt>
                <c:pt idx="9935">
                  <c:v>2.6765141066970016E-2</c:v>
                </c:pt>
                <c:pt idx="9936">
                  <c:v>3.2860571747571087E-2</c:v>
                </c:pt>
                <c:pt idx="9937">
                  <c:v>5.1002916229246444E-2</c:v>
                </c:pt>
                <c:pt idx="9938">
                  <c:v>0.17395841288952413</c:v>
                </c:pt>
                <c:pt idx="9939">
                  <c:v>4.6860293484269282E-2</c:v>
                </c:pt>
                <c:pt idx="9940">
                  <c:v>1.077025776883978E-2</c:v>
                </c:pt>
                <c:pt idx="9941">
                  <c:v>3.5999121466927846E-2</c:v>
                </c:pt>
                <c:pt idx="9942">
                  <c:v>2.1871471698828929E-2</c:v>
                </c:pt>
                <c:pt idx="9943">
                  <c:v>1.3741560869906508E-2</c:v>
                </c:pt>
                <c:pt idx="9944">
                  <c:v>2.5350927030225387E-2</c:v>
                </c:pt>
                <c:pt idx="9945">
                  <c:v>7.7296279893223994E-3</c:v>
                </c:pt>
                <c:pt idx="9946">
                  <c:v>4.0609185845014217E-2</c:v>
                </c:pt>
                <c:pt idx="9947">
                  <c:v>1.1054296335882879E-2</c:v>
                </c:pt>
                <c:pt idx="9948">
                  <c:v>1.3635517066496098E-2</c:v>
                </c:pt>
                <c:pt idx="9949">
                  <c:v>2.9138655600328803E-2</c:v>
                </c:pt>
                <c:pt idx="9950">
                  <c:v>5.3838760751220294E-2</c:v>
                </c:pt>
                <c:pt idx="9951">
                  <c:v>2.1294472006719734E-2</c:v>
                </c:pt>
                <c:pt idx="9952">
                  <c:v>0.11419434337602123</c:v>
                </c:pt>
                <c:pt idx="9953">
                  <c:v>1.0614055953831374E-2</c:v>
                </c:pt>
                <c:pt idx="9954">
                  <c:v>4.5175276388546612E-2</c:v>
                </c:pt>
                <c:pt idx="9955">
                  <c:v>1.127777104360783E-2</c:v>
                </c:pt>
                <c:pt idx="9956">
                  <c:v>2.5980138519666893E-2</c:v>
                </c:pt>
                <c:pt idx="9957">
                  <c:v>4.2145531673420542E-2</c:v>
                </c:pt>
                <c:pt idx="9958">
                  <c:v>9.9403229536402307E-3</c:v>
                </c:pt>
                <c:pt idx="9959">
                  <c:v>6.9805917941938439E-2</c:v>
                </c:pt>
                <c:pt idx="9960">
                  <c:v>3.0126777556746587E-2</c:v>
                </c:pt>
                <c:pt idx="9961">
                  <c:v>5.213968663313878E-3</c:v>
                </c:pt>
                <c:pt idx="9962">
                  <c:v>7.916682230027141E-3</c:v>
                </c:pt>
                <c:pt idx="9963">
                  <c:v>1.5120335692814995E-2</c:v>
                </c:pt>
                <c:pt idx="9964">
                  <c:v>7.2872174403450715E-2</c:v>
                </c:pt>
                <c:pt idx="9965">
                  <c:v>1.146139523393805</c:v>
                </c:pt>
                <c:pt idx="9966">
                  <c:v>2.463449810660381E-2</c:v>
                </c:pt>
                <c:pt idx="9967">
                  <c:v>7.1977796355879586E-2</c:v>
                </c:pt>
                <c:pt idx="9968">
                  <c:v>5.9151311129777014E-2</c:v>
                </c:pt>
                <c:pt idx="9969">
                  <c:v>2.3509571200445341E-2</c:v>
                </c:pt>
                <c:pt idx="9970">
                  <c:v>4.0244707336714078E-2</c:v>
                </c:pt>
                <c:pt idx="9971">
                  <c:v>9.2595842621112281E-3</c:v>
                </c:pt>
                <c:pt idx="9972">
                  <c:v>0.1188348722424987</c:v>
                </c:pt>
                <c:pt idx="9973">
                  <c:v>1.8897110739002469E-2</c:v>
                </c:pt>
                <c:pt idx="9974">
                  <c:v>9.2886795600127057E-3</c:v>
                </c:pt>
                <c:pt idx="9975">
                  <c:v>2.3140437444480983E-2</c:v>
                </c:pt>
                <c:pt idx="9976">
                  <c:v>2.2230382165805192E-2</c:v>
                </c:pt>
                <c:pt idx="9977">
                  <c:v>1.6995510527685245E-2</c:v>
                </c:pt>
                <c:pt idx="9978">
                  <c:v>9.3178204975971658E-3</c:v>
                </c:pt>
                <c:pt idx="9979">
                  <c:v>1.5758492560121087E-2</c:v>
                </c:pt>
                <c:pt idx="9980">
                  <c:v>1.3389678914109564E-2</c:v>
                </c:pt>
                <c:pt idx="9981">
                  <c:v>6.257967283607424E-2</c:v>
                </c:pt>
                <c:pt idx="9982">
                  <c:v>5.2861797697291824E-2</c:v>
                </c:pt>
                <c:pt idx="9983">
                  <c:v>2.2050561814853192E-2</c:v>
                </c:pt>
                <c:pt idx="9984">
                  <c:v>6.5560491811042561E-3</c:v>
                </c:pt>
                <c:pt idx="9985">
                  <c:v>2.4729428647207886E-2</c:v>
                </c:pt>
                <c:pt idx="9986">
                  <c:v>1.4098006794001611E-2</c:v>
                </c:pt>
                <c:pt idx="9987">
                  <c:v>5.6140461243405822E-3</c:v>
                </c:pt>
                <c:pt idx="9988">
                  <c:v>0.16146407045632888</c:v>
                </c:pt>
                <c:pt idx="9989">
                  <c:v>1.1503482095798937E-2</c:v>
                </c:pt>
                <c:pt idx="9990">
                  <c:v>1.0030894904519493E-2</c:v>
                </c:pt>
                <c:pt idx="9991">
                  <c:v>5.6607469299526668E-2</c:v>
                </c:pt>
                <c:pt idx="9992">
                  <c:v>1.2733676930757196E-2</c:v>
                </c:pt>
                <c:pt idx="9993">
                  <c:v>3.698021491216643E-2</c:v>
                </c:pt>
                <c:pt idx="9994">
                  <c:v>8.8570422582034819E-3</c:v>
                </c:pt>
                <c:pt idx="9995">
                  <c:v>1.1309878560586257E-2</c:v>
                </c:pt>
                <c:pt idx="9996">
                  <c:v>1.229432652252384E-2</c:v>
                </c:pt>
                <c:pt idx="9997">
                  <c:v>9.9107849508138085E-2</c:v>
                </c:pt>
                <c:pt idx="9998">
                  <c:v>3.9701070252865213E-2</c:v>
                </c:pt>
                <c:pt idx="9999">
                  <c:v>4.3206540203561752E-2</c:v>
                </c:pt>
                <c:pt idx="10000">
                  <c:v>6.2051735803171221E-2</c:v>
                </c:pt>
                <c:pt idx="10001">
                  <c:v>2.2501481882722694E-2</c:v>
                </c:pt>
                <c:pt idx="10002">
                  <c:v>2.3094501103558887E-2</c:v>
                </c:pt>
                <c:pt idx="10003">
                  <c:v>0.21873310978053151</c:v>
                </c:pt>
                <c:pt idx="10004">
                  <c:v>3.7563490060685788E-2</c:v>
                </c:pt>
                <c:pt idx="10005">
                  <c:v>3.5541994402172719E-2</c:v>
                </c:pt>
                <c:pt idx="10006">
                  <c:v>3.2206646369794326E-2</c:v>
                </c:pt>
                <c:pt idx="10007">
                  <c:v>9.730585790493046E-3</c:v>
                </c:pt>
                <c:pt idx="10008">
                  <c:v>4.9767564110111328E-3</c:v>
                </c:pt>
                <c:pt idx="10009">
                  <c:v>2.8523067556257612E-2</c:v>
                </c:pt>
                <c:pt idx="10010">
                  <c:v>8.4210714684950214E-2</c:v>
                </c:pt>
                <c:pt idx="10011">
                  <c:v>1.8525170142534617E-2</c:v>
                </c:pt>
                <c:pt idx="10012">
                  <c:v>1.0520882541022167E-2</c:v>
                </c:pt>
                <c:pt idx="10013">
                  <c:v>6.7532126115897144E-3</c:v>
                </c:pt>
                <c:pt idx="10014">
                  <c:v>6.1467753239565579E-3</c:v>
                </c:pt>
                <c:pt idx="10015">
                  <c:v>1.4098006794001661E-2</c:v>
                </c:pt>
                <c:pt idx="10016">
                  <c:v>6.1942405942586303E-3</c:v>
                </c:pt>
                <c:pt idx="10017">
                  <c:v>4.9445667426033776E-2</c:v>
                </c:pt>
                <c:pt idx="10018">
                  <c:v>6.778063418973807E-3</c:v>
                </c:pt>
                <c:pt idx="10019">
                  <c:v>7.916682230027141E-3</c:v>
                </c:pt>
                <c:pt idx="10020">
                  <c:v>2.4256601531506848E-2</c:v>
                </c:pt>
                <c:pt idx="10021">
                  <c:v>1.3812484937261645E-2</c:v>
                </c:pt>
                <c:pt idx="10022">
                  <c:v>5.5108000334970306E-2</c:v>
                </c:pt>
                <c:pt idx="10023">
                  <c:v>1.0489916016118374E-2</c:v>
                </c:pt>
                <c:pt idx="10024">
                  <c:v>9.0571950879242812E-3</c:v>
                </c:pt>
                <c:pt idx="10025">
                  <c:v>8.3860384478375002E-2</c:v>
                </c:pt>
                <c:pt idx="10026">
                  <c:v>6.6805565182653251E-2</c:v>
                </c:pt>
                <c:pt idx="10027">
                  <c:v>8.7436732856743492E-3</c:v>
                </c:pt>
                <c:pt idx="10028">
                  <c:v>8.8854986005432075E-3</c:v>
                </c:pt>
                <c:pt idx="10029">
                  <c:v>0.677308960632235</c:v>
                </c:pt>
                <c:pt idx="10030">
                  <c:v>3.6401503731945228E-2</c:v>
                </c:pt>
                <c:pt idx="10031">
                  <c:v>1.5419001778254003E-2</c:v>
                </c:pt>
                <c:pt idx="10032">
                  <c:v>1.1961613233579728E-2</c:v>
                </c:pt>
                <c:pt idx="10033">
                  <c:v>1.9356725166480133E-2</c:v>
                </c:pt>
                <c:pt idx="10034">
                  <c:v>1.2127399382014488E-2</c:v>
                </c:pt>
                <c:pt idx="10035">
                  <c:v>3.6056467728595665E-2</c:v>
                </c:pt>
                <c:pt idx="10036">
                  <c:v>9.5230849718120486E-3</c:v>
                </c:pt>
                <c:pt idx="10037">
                  <c:v>8.3802673099242966E-3</c:v>
                </c:pt>
                <c:pt idx="10038">
                  <c:v>6.289718811058503E-3</c:v>
                </c:pt>
                <c:pt idx="10039">
                  <c:v>1.8402011458005754E-2</c:v>
                </c:pt>
                <c:pt idx="10040">
                  <c:v>1.9230828100972194E-2</c:v>
                </c:pt>
                <c:pt idx="10041">
                  <c:v>1.4495368693890844E-2</c:v>
                </c:pt>
                <c:pt idx="10042">
                  <c:v>1.2563783210853954E-2</c:v>
                </c:pt>
                <c:pt idx="10043">
                  <c:v>1.0582952509878663E-2</c:v>
                </c:pt>
                <c:pt idx="10044">
                  <c:v>4.2955704505888676E-2</c:v>
                </c:pt>
                <c:pt idx="10045">
                  <c:v>2.444518470159154E-2</c:v>
                </c:pt>
                <c:pt idx="10046">
                  <c:v>9.2011061363054453E-2</c:v>
                </c:pt>
                <c:pt idx="10047">
                  <c:v>1.4133902404667557E-2</c:v>
                </c:pt>
                <c:pt idx="10048">
                  <c:v>0.1339736691870802</c:v>
                </c:pt>
                <c:pt idx="10049">
                  <c:v>1.345969018780512E-2</c:v>
                </c:pt>
                <c:pt idx="10050">
                  <c:v>6.37947837558068E-2</c:v>
                </c:pt>
                <c:pt idx="10051">
                  <c:v>1.6448564566820114E-2</c:v>
                </c:pt>
                <c:pt idx="10052">
                  <c:v>1.1149797372524247E-2</c:v>
                </c:pt>
                <c:pt idx="10053">
                  <c:v>8.8570422582034819E-3</c:v>
                </c:pt>
                <c:pt idx="10054">
                  <c:v>1.3354741736786285E-2</c:v>
                </c:pt>
                <c:pt idx="10055">
                  <c:v>5.3015968546407466E-3</c:v>
                </c:pt>
                <c:pt idx="10056">
                  <c:v>0.11862666400873131</c:v>
                </c:pt>
                <c:pt idx="10057">
                  <c:v>3.5541994402172719E-2</c:v>
                </c:pt>
                <c:pt idx="10058">
                  <c:v>1.3424661731115882E-2</c:v>
                </c:pt>
                <c:pt idx="10059">
                  <c:v>4.23939941075787E-2</c:v>
                </c:pt>
                <c:pt idx="10060">
                  <c:v>1.1633463912933826E-2</c:v>
                </c:pt>
                <c:pt idx="10061">
                  <c:v>2.5447226761318956E-2</c:v>
                </c:pt>
                <c:pt idx="10062">
                  <c:v>2.6617063115532462E-2</c:v>
                </c:pt>
                <c:pt idx="10063">
                  <c:v>2.3048610402319748E-2</c:v>
                </c:pt>
                <c:pt idx="10064">
                  <c:v>3.3410529927512922E-2</c:v>
                </c:pt>
                <c:pt idx="10065">
                  <c:v>8.1059728151980509E-3</c:v>
                </c:pt>
                <c:pt idx="10066">
                  <c:v>2.4967553693170365E-2</c:v>
                </c:pt>
                <c:pt idx="10067">
                  <c:v>2.8065689473246131E-2</c:v>
                </c:pt>
                <c:pt idx="10068">
                  <c:v>2.1648635946665717E-2</c:v>
                </c:pt>
                <c:pt idx="10069">
                  <c:v>5.8889795746286007E-3</c:v>
                </c:pt>
                <c:pt idx="10070">
                  <c:v>6.8279019527909572E-3</c:v>
                </c:pt>
                <c:pt idx="10071">
                  <c:v>5.2238473726954962E-2</c:v>
                </c:pt>
                <c:pt idx="10072">
                  <c:v>6.579425826728022E-2</c:v>
                </c:pt>
                <c:pt idx="10073">
                  <c:v>7.3035381909797012E-2</c:v>
                </c:pt>
                <c:pt idx="10074">
                  <c:v>2.6273145284416162E-2</c:v>
                </c:pt>
                <c:pt idx="10075">
                  <c:v>1.0927600575922826E-2</c:v>
                </c:pt>
                <c:pt idx="10076">
                  <c:v>0.78362422887700656</c:v>
                </c:pt>
                <c:pt idx="10077">
                  <c:v>1.3180740445414603E-2</c:v>
                </c:pt>
                <c:pt idx="10078">
                  <c:v>2.1426941186577078E-2</c:v>
                </c:pt>
                <c:pt idx="10079">
                  <c:v>2.0421841268089731E-2</c:v>
                </c:pt>
                <c:pt idx="10080">
                  <c:v>7.7562131046598369E-3</c:v>
                </c:pt>
                <c:pt idx="10081">
                  <c:v>9.3470070748646605E-3</c:v>
                </c:pt>
                <c:pt idx="10082">
                  <c:v>1.0990857176536892E-2</c:v>
                </c:pt>
                <c:pt idx="10083">
                  <c:v>2.1462335673523882</c:v>
                </c:pt>
                <c:pt idx="10084">
                  <c:v>6.7588742142637173E-2</c:v>
                </c:pt>
                <c:pt idx="10085">
                  <c:v>3.3134980341504729E-2</c:v>
                </c:pt>
                <c:pt idx="10086">
                  <c:v>5.8889795746286007E-3</c:v>
                </c:pt>
                <c:pt idx="10087">
                  <c:v>1.1796968077219453E-2</c:v>
                </c:pt>
                <c:pt idx="10088">
                  <c:v>6.9532969817860356E-3</c:v>
                </c:pt>
                <c:pt idx="10089">
                  <c:v>0.11573091740284255</c:v>
                </c:pt>
                <c:pt idx="10090">
                  <c:v>4.3773590444780942E-2</c:v>
                </c:pt>
                <c:pt idx="10091">
                  <c:v>7.4402039396873672E-3</c:v>
                </c:pt>
                <c:pt idx="10092">
                  <c:v>6.4100934749254743E-3</c:v>
                </c:pt>
                <c:pt idx="10093">
                  <c:v>2.0335582267252423E-2</c:v>
                </c:pt>
                <c:pt idx="10094">
                  <c:v>3.5371324807658859E-2</c:v>
                </c:pt>
                <c:pt idx="10095">
                  <c:v>9.8501617599078273E-3</c:v>
                </c:pt>
                <c:pt idx="10096">
                  <c:v>9.1725722065046349E-3</c:v>
                </c:pt>
                <c:pt idx="10097">
                  <c:v>6.4713784412346931E-2</c:v>
                </c:pt>
                <c:pt idx="10098">
                  <c:v>1.1633463912933826E-2</c:v>
                </c:pt>
                <c:pt idx="10099">
                  <c:v>6.4944561469349391E-2</c:v>
                </c:pt>
                <c:pt idx="10100">
                  <c:v>2.2774224628227542E-2</c:v>
                </c:pt>
                <c:pt idx="10101">
                  <c:v>5.9445595805649815E-2</c:v>
                </c:pt>
                <c:pt idx="10102">
                  <c:v>1.5083207810708483E-2</c:v>
                </c:pt>
                <c:pt idx="10103">
                  <c:v>2.164863594666587E-2</c:v>
                </c:pt>
                <c:pt idx="10104">
                  <c:v>9.0284649074866205E-3</c:v>
                </c:pt>
                <c:pt idx="10105">
                  <c:v>1.2060948003591658E-2</c:v>
                </c:pt>
                <c:pt idx="10106">
                  <c:v>1.2361416856508482E-2</c:v>
                </c:pt>
                <c:pt idx="10107">
                  <c:v>4.2768056949305161E-2</c:v>
                </c:pt>
                <c:pt idx="10108">
                  <c:v>2.1426941186577078E-2</c:v>
                </c:pt>
                <c:pt idx="10109">
                  <c:v>1.602509676826476E-2</c:v>
                </c:pt>
                <c:pt idx="10110">
                  <c:v>4.8111163095618803E-2</c:v>
                </c:pt>
                <c:pt idx="10111">
                  <c:v>0.19019810744717411</c:v>
                </c:pt>
                <c:pt idx="10112">
                  <c:v>2.8268512224421352E-2</c:v>
                </c:pt>
                <c:pt idx="10113">
                  <c:v>6.8528896792239861E-3</c:v>
                </c:pt>
                <c:pt idx="10114">
                  <c:v>4.9767564110111337E-3</c:v>
                </c:pt>
                <c:pt idx="10115">
                  <c:v>2.7211839464163574E-2</c:v>
                </c:pt>
                <c:pt idx="10116">
                  <c:v>1.0707640123787497E-2</c:v>
                </c:pt>
                <c:pt idx="10117">
                  <c:v>1.0676399760785819E-2</c:v>
                </c:pt>
                <c:pt idx="10118">
                  <c:v>2.6765141066970016E-2</c:v>
                </c:pt>
                <c:pt idx="10119">
                  <c:v>1.1961613233579766E-2</c:v>
                </c:pt>
                <c:pt idx="10120">
                  <c:v>1.1022553936368355E-2</c:v>
                </c:pt>
                <c:pt idx="10121">
                  <c:v>9.8822715588703661E-2</c:v>
                </c:pt>
                <c:pt idx="10122">
                  <c:v>1.0645205037467128E-2</c:v>
                </c:pt>
                <c:pt idx="10123">
                  <c:v>3.1078091108838763E-2</c:v>
                </c:pt>
                <c:pt idx="10124">
                  <c:v>2.4303678864503533E-2</c:v>
                </c:pt>
                <c:pt idx="10125">
                  <c:v>1.3670819361283218E-2</c:v>
                </c:pt>
                <c:pt idx="10126">
                  <c:v>1.1503482095798979E-2</c:v>
                </c:pt>
                <c:pt idx="10127">
                  <c:v>2.6765141066970016E-2</c:v>
                </c:pt>
                <c:pt idx="10128">
                  <c:v>1.9356725166480133E-2</c:v>
                </c:pt>
                <c:pt idx="10129">
                  <c:v>2.2637647876901635E-2</c:v>
                </c:pt>
                <c:pt idx="10130">
                  <c:v>2.3834959320270774E-2</c:v>
                </c:pt>
                <c:pt idx="10131">
                  <c:v>7.6237439248024322E-3</c:v>
                </c:pt>
                <c:pt idx="10132">
                  <c:v>0.18835791542931052</c:v>
                </c:pt>
                <c:pt idx="10133">
                  <c:v>1.127777104360783E-2</c:v>
                </c:pt>
                <c:pt idx="10134">
                  <c:v>1.416984365501649E-2</c:v>
                </c:pt>
                <c:pt idx="10135">
                  <c:v>5.9587398300676928E-3</c:v>
                </c:pt>
                <c:pt idx="10136">
                  <c:v>7.4662870185120082E-3</c:v>
                </c:pt>
                <c:pt idx="10137">
                  <c:v>1.5083207810708483E-2</c:v>
                </c:pt>
                <c:pt idx="10138">
                  <c:v>9.0284649074866205E-3</c:v>
                </c:pt>
                <c:pt idx="10139">
                  <c:v>2.0551572066968209E-2</c:v>
                </c:pt>
                <c:pt idx="10140">
                  <c:v>1.3812484937261641E-2</c:v>
                </c:pt>
                <c:pt idx="10141">
                  <c:v>1.2395030483025321E-2</c:v>
                </c:pt>
                <c:pt idx="10142">
                  <c:v>2.8574115541673797E-2</c:v>
                </c:pt>
                <c:pt idx="10143">
                  <c:v>4.1589161118019538E-2</c:v>
                </c:pt>
                <c:pt idx="10144">
                  <c:v>1.4205830545048365E-2</c:v>
                </c:pt>
                <c:pt idx="10145">
                  <c:v>2.2095448443066747E-2</c:v>
                </c:pt>
                <c:pt idx="10146">
                  <c:v>1.6916827714222978E-2</c:v>
                </c:pt>
                <c:pt idx="10147">
                  <c:v>1.7074375899879379E-2</c:v>
                </c:pt>
                <c:pt idx="10148">
                  <c:v>1.4531766341069606E-2</c:v>
                </c:pt>
                <c:pt idx="10149">
                  <c:v>3.9460640402912243E-2</c:v>
                </c:pt>
                <c:pt idx="10150">
                  <c:v>2.1250406892799962E-2</c:v>
                </c:pt>
                <c:pt idx="10151">
                  <c:v>8.3802673099242653E-3</c:v>
                </c:pt>
                <c:pt idx="10152">
                  <c:v>2.5302845624203193E-2</c:v>
                </c:pt>
                <c:pt idx="10153">
                  <c:v>2.4397970449545957E-2</c:v>
                </c:pt>
                <c:pt idx="10154">
                  <c:v>5.8196300763363141E-3</c:v>
                </c:pt>
                <c:pt idx="10155">
                  <c:v>2.578571347016051E-2</c:v>
                </c:pt>
                <c:pt idx="10156">
                  <c:v>1.4972098002487094E-2</c:v>
                </c:pt>
                <c:pt idx="10157">
                  <c:v>9.6117400560060216E-3</c:v>
                </c:pt>
                <c:pt idx="10158">
                  <c:v>9.9403229536402307E-3</c:v>
                </c:pt>
                <c:pt idx="10159">
                  <c:v>2.1782200478914718E-2</c:v>
                </c:pt>
                <c:pt idx="10160">
                  <c:v>0.32813252524254621</c:v>
                </c:pt>
                <c:pt idx="10161">
                  <c:v>3.1452039851357742E-2</c:v>
                </c:pt>
                <c:pt idx="10162">
                  <c:v>7.544810093083788E-3</c:v>
                </c:pt>
                <c:pt idx="10163">
                  <c:v>2.9035601196153834E-2</c:v>
                </c:pt>
                <c:pt idx="10164">
                  <c:v>1.0551894705608909E-2</c:v>
                </c:pt>
                <c:pt idx="10165">
                  <c:v>5.4330596794884015E-2</c:v>
                </c:pt>
                <c:pt idx="10166">
                  <c:v>0.20142711248951525</c:v>
                </c:pt>
                <c:pt idx="10167">
                  <c:v>5.5320977915609144E-2</c:v>
                </c:pt>
                <c:pt idx="10168">
                  <c:v>0.16808629717775819</c:v>
                </c:pt>
                <c:pt idx="10169">
                  <c:v>8.519126045399299E-3</c:v>
                </c:pt>
                <c:pt idx="10170">
                  <c:v>1.4386449590452597E-2</c:v>
                </c:pt>
                <c:pt idx="10171">
                  <c:v>5.4121589866664467E-3</c:v>
                </c:pt>
                <c:pt idx="10172">
                  <c:v>4.0853084310874026E-2</c:v>
                </c:pt>
                <c:pt idx="10173">
                  <c:v>8.7719470692821429E-3</c:v>
                </c:pt>
                <c:pt idx="10174">
                  <c:v>3.4861780566998256E-2</c:v>
                </c:pt>
                <c:pt idx="10175">
                  <c:v>1.86487395842104E-2</c:v>
                </c:pt>
                <c:pt idx="10176">
                  <c:v>6.5407347854794254E-2</c:v>
                </c:pt>
                <c:pt idx="10177">
                  <c:v>8.5749890173701226E-3</c:v>
                </c:pt>
                <c:pt idx="10178">
                  <c:v>7.4430016522542067E-2</c:v>
                </c:pt>
                <c:pt idx="10179">
                  <c:v>5.9298362188347539E-2</c:v>
                </c:pt>
                <c:pt idx="10180">
                  <c:v>7.1088940709949242E-2</c:v>
                </c:pt>
                <c:pt idx="10181">
                  <c:v>2.0120733459611125E-2</c:v>
                </c:pt>
                <c:pt idx="10182">
                  <c:v>8.3802673099242653E-3</c:v>
                </c:pt>
                <c:pt idx="10183">
                  <c:v>4.0184120657554612E-2</c:v>
                </c:pt>
                <c:pt idx="10184">
                  <c:v>6.9030020511390454E-3</c:v>
                </c:pt>
                <c:pt idx="10185">
                  <c:v>8.3510784506726859E-2</c:v>
                </c:pt>
                <c:pt idx="10186">
                  <c:v>1.012187761254555E-2</c:v>
                </c:pt>
                <c:pt idx="10187">
                  <c:v>1.4824590547086881E-2</c:v>
                </c:pt>
                <c:pt idx="10188">
                  <c:v>8.4634456321603553E-3</c:v>
                </c:pt>
                <c:pt idx="10189">
                  <c:v>1.7074375899879379E-2</c:v>
                </c:pt>
                <c:pt idx="10190">
                  <c:v>1.1895618251986689E-2</c:v>
                </c:pt>
                <c:pt idx="10191">
                  <c:v>8.519126045399299E-3</c:v>
                </c:pt>
                <c:pt idx="10192">
                  <c:v>3.2152449246252365E-2</c:v>
                </c:pt>
                <c:pt idx="10193">
                  <c:v>0.14023798951455901</c:v>
                </c:pt>
                <c:pt idx="10194">
                  <c:v>1.1277771043607868E-2</c:v>
                </c:pt>
                <c:pt idx="10195">
                  <c:v>7.434761407491694E-2</c:v>
                </c:pt>
                <c:pt idx="10196">
                  <c:v>3.994223033774609E-2</c:v>
                </c:pt>
                <c:pt idx="10197">
                  <c:v>3.5827356520022328E-2</c:v>
                </c:pt>
                <c:pt idx="10198">
                  <c:v>0.2829076385185974</c:v>
                </c:pt>
                <c:pt idx="10199">
                  <c:v>4.8707582472837215E-3</c:v>
                </c:pt>
                <c:pt idx="10200">
                  <c:v>8.9140005825659504E-3</c:v>
                </c:pt>
                <c:pt idx="10201">
                  <c:v>1.9907025644044535E-2</c:v>
                </c:pt>
                <c:pt idx="10202">
                  <c:v>8.1946621291542676E-2</c:v>
                </c:pt>
                <c:pt idx="10203">
                  <c:v>6.5316091308670332E-3</c:v>
                </c:pt>
                <c:pt idx="10204">
                  <c:v>2.5110976396943679E-2</c:v>
                </c:pt>
                <c:pt idx="10205">
                  <c:v>2.5640373899701897E-2</c:v>
                </c:pt>
                <c:pt idx="10206">
                  <c:v>2.3370803744336428E-2</c:v>
                </c:pt>
                <c:pt idx="10207">
                  <c:v>2.578571347016051E-2</c:v>
                </c:pt>
                <c:pt idx="10208">
                  <c:v>1.8116238583009345E-2</c:v>
                </c:pt>
                <c:pt idx="10209">
                  <c:v>7.0445968856088531E-2</c:v>
                </c:pt>
                <c:pt idx="10210">
                  <c:v>2.0163611941773484E-2</c:v>
                </c:pt>
                <c:pt idx="10211">
                  <c:v>1.1181722330770727E-2</c:v>
                </c:pt>
                <c:pt idx="10212">
                  <c:v>1.1764175964996428E-2</c:v>
                </c:pt>
                <c:pt idx="10213">
                  <c:v>1.6101680156309799E-2</c:v>
                </c:pt>
                <c:pt idx="10214">
                  <c:v>0.123993000753683</c:v>
                </c:pt>
                <c:pt idx="10215">
                  <c:v>4.8707582472837215E-3</c:v>
                </c:pt>
                <c:pt idx="10216">
                  <c:v>1.6448564566820114E-2</c:v>
                </c:pt>
                <c:pt idx="10217">
                  <c:v>2.1426941186577078E-2</c:v>
                </c:pt>
                <c:pt idx="10218">
                  <c:v>7.1573086467030297E-2</c:v>
                </c:pt>
                <c:pt idx="10219">
                  <c:v>9.8201993080297128E-3</c:v>
                </c:pt>
                <c:pt idx="10220">
                  <c:v>8.4079477776533018E-3</c:v>
                </c:pt>
                <c:pt idx="10221">
                  <c:v>4.646870500427739E-2</c:v>
                </c:pt>
                <c:pt idx="10222">
                  <c:v>9.0284649074866535E-3</c:v>
                </c:pt>
                <c:pt idx="10223">
                  <c:v>1.0243826845475455E-2</c:v>
                </c:pt>
                <c:pt idx="10224">
                  <c:v>1.1698728659599127E-2</c:v>
                </c:pt>
                <c:pt idx="10225">
                  <c:v>3.023174882760684E-2</c:v>
                </c:pt>
                <c:pt idx="10226">
                  <c:v>2.9035601196153834E-2</c:v>
                </c:pt>
                <c:pt idx="10227">
                  <c:v>1.6178446103086729E-2</c:v>
                </c:pt>
                <c:pt idx="10228">
                  <c:v>1.6025096768264819E-2</c:v>
                </c:pt>
                <c:pt idx="10229">
                  <c:v>8.2700018358379847E-3</c:v>
                </c:pt>
                <c:pt idx="10230">
                  <c:v>4.549692205436761E-2</c:v>
                </c:pt>
                <c:pt idx="10231">
                  <c:v>0.10073136713104135</c:v>
                </c:pt>
                <c:pt idx="10232">
                  <c:v>1.0274428252915368E-2</c:v>
                </c:pt>
                <c:pt idx="10233">
                  <c:v>2.1206387418563063E-2</c:v>
                </c:pt>
                <c:pt idx="10234">
                  <c:v>1.1022553936368395E-2</c:v>
                </c:pt>
                <c:pt idx="10235">
                  <c:v>1.1994679183900705E-2</c:v>
                </c:pt>
                <c:pt idx="10236">
                  <c:v>1.1149797372524247E-2</c:v>
                </c:pt>
                <c:pt idx="10237">
                  <c:v>4.9714758996900289E-2</c:v>
                </c:pt>
                <c:pt idx="10238">
                  <c:v>1.0676399760785819E-2</c:v>
                </c:pt>
                <c:pt idx="10239">
                  <c:v>2.9035601196153834E-2</c:v>
                </c:pt>
                <c:pt idx="10240">
                  <c:v>7.5185900952102463E-3</c:v>
                </c:pt>
                <c:pt idx="10241">
                  <c:v>7.3444199370114913E-2</c:v>
                </c:pt>
                <c:pt idx="10242">
                  <c:v>0.43499081443544557</c:v>
                </c:pt>
                <c:pt idx="10243">
                  <c:v>1.0274428252915368E-2</c:v>
                </c:pt>
                <c:pt idx="10244">
                  <c:v>2.1871471698828929E-2</c:v>
                </c:pt>
                <c:pt idx="10245">
                  <c:v>6.9885764567316933E-2</c:v>
                </c:pt>
                <c:pt idx="10246">
                  <c:v>6.6789340275352728E-3</c:v>
                </c:pt>
                <c:pt idx="10247">
                  <c:v>4.1774207212673053E-2</c:v>
                </c:pt>
                <c:pt idx="10248">
                  <c:v>1.0551894705608907E-2</c:v>
                </c:pt>
                <c:pt idx="10249">
                  <c:v>9.1725722065046367E-3</c:v>
                </c:pt>
                <c:pt idx="10250">
                  <c:v>1.1117918053960844E-2</c:v>
                </c:pt>
                <c:pt idx="10251">
                  <c:v>7.5710757306403668E-3</c:v>
                </c:pt>
                <c:pt idx="10252">
                  <c:v>5.362865847060936E-2</c:v>
                </c:pt>
                <c:pt idx="10253">
                  <c:v>8.435673885065333E-3</c:v>
                </c:pt>
                <c:pt idx="10254">
                  <c:v>1.6293937320874554E-2</c:v>
                </c:pt>
                <c:pt idx="10255">
                  <c:v>1.8034999947300089E-2</c:v>
                </c:pt>
                <c:pt idx="10256">
                  <c:v>1.8525170142534679E-2</c:v>
                </c:pt>
                <c:pt idx="10257">
                  <c:v>2.646939592124193E-2</c:v>
                </c:pt>
                <c:pt idx="10258">
                  <c:v>1.6140040309856739E-2</c:v>
                </c:pt>
                <c:pt idx="10259">
                  <c:v>5.8658174355148435E-3</c:v>
                </c:pt>
                <c:pt idx="10260">
                  <c:v>6.1704851392661133E-3</c:v>
                </c:pt>
                <c:pt idx="10261">
                  <c:v>1.9356725166480133E-2</c:v>
                </c:pt>
                <c:pt idx="10262">
                  <c:v>2.1294472006719734E-2</c:v>
                </c:pt>
                <c:pt idx="10263">
                  <c:v>4.0426741212290847E-2</c:v>
                </c:pt>
                <c:pt idx="10264">
                  <c:v>2.4209569838193137E-2</c:v>
                </c:pt>
                <c:pt idx="10265">
                  <c:v>3.8981971407789251E-2</c:v>
                </c:pt>
                <c:pt idx="10266">
                  <c:v>4.2643186776664448E-2</c:v>
                </c:pt>
                <c:pt idx="10267">
                  <c:v>2.4587101295826409E-2</c:v>
                </c:pt>
                <c:pt idx="10268">
                  <c:v>9.7305857904930806E-3</c:v>
                </c:pt>
                <c:pt idx="10269">
                  <c:v>6.3618066903297589E-3</c:v>
                </c:pt>
                <c:pt idx="10270">
                  <c:v>3.2641866386717781E-2</c:v>
                </c:pt>
                <c:pt idx="10271">
                  <c:v>1.2361416856508482E-2</c:v>
                </c:pt>
                <c:pt idx="10272">
                  <c:v>1.7671685250915992E-2</c:v>
                </c:pt>
                <c:pt idx="10273">
                  <c:v>1.9356725166480133E-2</c:v>
                </c:pt>
                <c:pt idx="10274">
                  <c:v>2.588283471554776E-2</c:v>
                </c:pt>
                <c:pt idx="10275">
                  <c:v>4.5432501641837438E-2</c:v>
                </c:pt>
                <c:pt idx="10276">
                  <c:v>5.2796213472845674E-3</c:v>
                </c:pt>
                <c:pt idx="10277">
                  <c:v>1.0243826845475455E-2</c:v>
                </c:pt>
                <c:pt idx="10278">
                  <c:v>1.9907025644044535E-2</c:v>
                </c:pt>
                <c:pt idx="10279">
                  <c:v>6.4828659494414811E-3</c:v>
                </c:pt>
                <c:pt idx="10280">
                  <c:v>7.4402039396873933E-3</c:v>
                </c:pt>
                <c:pt idx="10281">
                  <c:v>3.3300173174060713E-2</c:v>
                </c:pt>
                <c:pt idx="10282">
                  <c:v>1.2094150872961585E-2</c:v>
                </c:pt>
                <c:pt idx="10283">
                  <c:v>2.1693111817732397E-2</c:v>
                </c:pt>
                <c:pt idx="10284">
                  <c:v>3.0284302922561422E-2</c:v>
                </c:pt>
                <c:pt idx="10285">
                  <c:v>3.0865410186139218E-2</c:v>
                </c:pt>
                <c:pt idx="10286">
                  <c:v>1.7671685250915961E-2</c:v>
                </c:pt>
                <c:pt idx="10287">
                  <c:v>5.2584308424756802E-2</c:v>
                </c:pt>
                <c:pt idx="10288">
                  <c:v>5.8658174355148323E-3</c:v>
                </c:pt>
                <c:pt idx="10289">
                  <c:v>1.0614055953831393E-2</c:v>
                </c:pt>
                <c:pt idx="10290">
                  <c:v>4.8707582472837128E-3</c:v>
                </c:pt>
                <c:pt idx="10291">
                  <c:v>1.7471441141829202E-2</c:v>
                </c:pt>
                <c:pt idx="10292">
                  <c:v>0.33930219869700862</c:v>
                </c:pt>
                <c:pt idx="10293">
                  <c:v>1.099085717653687E-2</c:v>
                </c:pt>
                <c:pt idx="10294">
                  <c:v>1.4751110657484637E-2</c:v>
                </c:pt>
                <c:pt idx="10295">
                  <c:v>9.1436594673350354E-3</c:v>
                </c:pt>
                <c:pt idx="10296">
                  <c:v>9.4055171484484831E-3</c:v>
                </c:pt>
                <c:pt idx="10297">
                  <c:v>0.12367404782915824</c:v>
                </c:pt>
                <c:pt idx="10298">
                  <c:v>5.2653612283366069E-2</c:v>
                </c:pt>
                <c:pt idx="10299">
                  <c:v>1.7471441141829202E-2</c:v>
                </c:pt>
                <c:pt idx="10300">
                  <c:v>2.791405162653593E-2</c:v>
                </c:pt>
                <c:pt idx="10301">
                  <c:v>8.6310345480729456E-3</c:v>
                </c:pt>
                <c:pt idx="10302">
                  <c:v>2.4967553693170403E-2</c:v>
                </c:pt>
                <c:pt idx="10303">
                  <c:v>1.8731347410409119E-2</c:v>
                </c:pt>
                <c:pt idx="10304">
                  <c:v>2.2728653404769223E-2</c:v>
                </c:pt>
                <c:pt idx="10305">
                  <c:v>3.4861780566998082E-2</c:v>
                </c:pt>
                <c:pt idx="10306">
                  <c:v>3.6516880850525534E-2</c:v>
                </c:pt>
                <c:pt idx="10307">
                  <c:v>1.5644918209018532E-2</c:v>
                </c:pt>
                <c:pt idx="10308">
                  <c:v>1.6916827714222947E-2</c:v>
                </c:pt>
                <c:pt idx="10309">
                  <c:v>9.8501617599078099E-3</c:v>
                </c:pt>
                <c:pt idx="10310">
                  <c:v>4.1466025253332151E-2</c:v>
                </c:pt>
                <c:pt idx="10311">
                  <c:v>8.7436732856743336E-3</c:v>
                </c:pt>
                <c:pt idx="10312">
                  <c:v>3.727128199038874E-2</c:v>
                </c:pt>
                <c:pt idx="10313">
                  <c:v>1.4386449590452571E-2</c:v>
                </c:pt>
                <c:pt idx="10314">
                  <c:v>1.0182760949644529E-2</c:v>
                </c:pt>
                <c:pt idx="10315">
                  <c:v>7.2589002990384455E-3</c:v>
                </c:pt>
                <c:pt idx="10316">
                  <c:v>3.2751127787778479E-2</c:v>
                </c:pt>
                <c:pt idx="10317">
                  <c:v>6.0481342771259883E-2</c:v>
                </c:pt>
                <c:pt idx="10318">
                  <c:v>1.3883591563348714E-2</c:v>
                </c:pt>
                <c:pt idx="10319">
                  <c:v>1.4026352491718727E-2</c:v>
                </c:pt>
                <c:pt idx="10320">
                  <c:v>1.8034999947300054E-2</c:v>
                </c:pt>
                <c:pt idx="10321">
                  <c:v>5.2722961781658147E-2</c:v>
                </c:pt>
                <c:pt idx="10322">
                  <c:v>2.4967553693170403E-2</c:v>
                </c:pt>
                <c:pt idx="10323">
                  <c:v>1.5796441956521256E-2</c:v>
                </c:pt>
                <c:pt idx="10324">
                  <c:v>2.6420264802510928E-2</c:v>
                </c:pt>
                <c:pt idx="10325">
                  <c:v>1.6916827714222947E-2</c:v>
                </c:pt>
                <c:pt idx="10326">
                  <c:v>1.910534179261127E-2</c:v>
                </c:pt>
                <c:pt idx="10327">
                  <c:v>4.6533855651735227E-2</c:v>
                </c:pt>
                <c:pt idx="10328">
                  <c:v>8.0140453657342167E-2</c:v>
                </c:pt>
                <c:pt idx="10329">
                  <c:v>9.8201993080296972E-3</c:v>
                </c:pt>
                <c:pt idx="10330">
                  <c:v>8.6029889628800559E-3</c:v>
                </c:pt>
                <c:pt idx="10331">
                  <c:v>8.5191260453992834E-3</c:v>
                </c:pt>
                <c:pt idx="10332">
                  <c:v>6.5805348710245111E-3</c:v>
                </c:pt>
                <c:pt idx="10333">
                  <c:v>8.0826144254474486E-2</c:v>
                </c:pt>
                <c:pt idx="10334">
                  <c:v>6.4790664458331371E-2</c:v>
                </c:pt>
                <c:pt idx="10335">
                  <c:v>7.5185900952102072E-3</c:v>
                </c:pt>
                <c:pt idx="10336">
                  <c:v>0.24580447030047461</c:v>
                </c:pt>
                <c:pt idx="10337">
                  <c:v>4.5496922054367527E-2</c:v>
                </c:pt>
                <c:pt idx="10338">
                  <c:v>2.5158875244233974E-2</c:v>
                </c:pt>
                <c:pt idx="10339">
                  <c:v>3.1291502266465931E-2</c:v>
                </c:pt>
                <c:pt idx="10340">
                  <c:v>3.1291502266465931E-2</c:v>
                </c:pt>
                <c:pt idx="10341">
                  <c:v>2.1916175768310626E-2</c:v>
                </c:pt>
                <c:pt idx="10342">
                  <c:v>2.5254809857863842E-2</c:v>
                </c:pt>
                <c:pt idx="10343">
                  <c:v>1.0428119885359717E-2</c:v>
                </c:pt>
                <c:pt idx="10344">
                  <c:v>0.17623400748304399</c:v>
                </c:pt>
                <c:pt idx="10345">
                  <c:v>8.999780366731977E-3</c:v>
                </c:pt>
                <c:pt idx="10346">
                  <c:v>7.676594677696452E-3</c:v>
                </c:pt>
                <c:pt idx="10347">
                  <c:v>5.1704284057483649E-3</c:v>
                </c:pt>
                <c:pt idx="10348">
                  <c:v>2.1960925477475073E-2</c:v>
                </c:pt>
                <c:pt idx="10349">
                  <c:v>5.8196300763363037E-3</c:v>
                </c:pt>
                <c:pt idx="10350">
                  <c:v>1.5306659698592018E-2</c:v>
                </c:pt>
                <c:pt idx="10351">
                  <c:v>4.1158984286065792E-2</c:v>
                </c:pt>
                <c:pt idx="10352">
                  <c:v>1.6838327459492632E-2</c:v>
                </c:pt>
                <c:pt idx="10353">
                  <c:v>8.6872626375076728E-3</c:v>
                </c:pt>
                <c:pt idx="10354">
                  <c:v>4.5239514242344799E-2</c:v>
                </c:pt>
                <c:pt idx="10355">
                  <c:v>1.4787827782444279E-2</c:v>
                </c:pt>
                <c:pt idx="10356">
                  <c:v>8.4298411335801529E-2</c:v>
                </c:pt>
                <c:pt idx="10357">
                  <c:v>1.0182760949644511E-2</c:v>
                </c:pt>
                <c:pt idx="10358">
                  <c:v>0.13166144874796676</c:v>
                </c:pt>
                <c:pt idx="10359">
                  <c:v>1.0335767986844166E-2</c:v>
                </c:pt>
                <c:pt idx="10360">
                  <c:v>9.9704679642503256E-3</c:v>
                </c:pt>
                <c:pt idx="10361">
                  <c:v>1.3076887346787398E-2</c:v>
                </c:pt>
                <c:pt idx="10362">
                  <c:v>8.325043293515192E-3</c:v>
                </c:pt>
                <c:pt idx="10363">
                  <c:v>3.8092339887248194E-2</c:v>
                </c:pt>
                <c:pt idx="10364">
                  <c:v>2.6715736110141282E-2</c:v>
                </c:pt>
                <c:pt idx="10365">
                  <c:v>1.4133902404667553E-2</c:v>
                </c:pt>
                <c:pt idx="10366">
                  <c:v>1.9356725166480133E-2</c:v>
                </c:pt>
                <c:pt idx="10367">
                  <c:v>0.13809655276916696</c:v>
                </c:pt>
                <c:pt idx="10368">
                  <c:v>1.2973445005306989E-2</c:v>
                </c:pt>
                <c:pt idx="10369">
                  <c:v>1.2060948003591618E-2</c:v>
                </c:pt>
                <c:pt idx="10370">
                  <c:v>1.0582952509878665E-2</c:v>
                </c:pt>
                <c:pt idx="10371">
                  <c:v>2.5206819731207447E-2</c:v>
                </c:pt>
                <c:pt idx="10372">
                  <c:v>1.5720588803403907E-2</c:v>
                </c:pt>
                <c:pt idx="10373">
                  <c:v>1.3389678914109568E-2</c:v>
                </c:pt>
                <c:pt idx="10374">
                  <c:v>1.7752102372331567E-2</c:v>
                </c:pt>
                <c:pt idx="10375">
                  <c:v>1.5231993177232254E-2</c:v>
                </c:pt>
                <c:pt idx="10376">
                  <c:v>9.9704679642503256E-3</c:v>
                </c:pt>
                <c:pt idx="10377">
                  <c:v>1.5986873533766672E-2</c:v>
                </c:pt>
                <c:pt idx="10378">
                  <c:v>4.8642774123001678E-2</c:v>
                </c:pt>
                <c:pt idx="10379">
                  <c:v>1.3848015430463665E-2</c:v>
                </c:pt>
                <c:pt idx="10380">
                  <c:v>1.0927600575922826E-2</c:v>
                </c:pt>
                <c:pt idx="10381">
                  <c:v>1.7591450688232303E-2</c:v>
                </c:pt>
                <c:pt idx="10382">
                  <c:v>4.9342202264712172E-3</c:v>
                </c:pt>
                <c:pt idx="10383">
                  <c:v>1.2631603779766248E-2</c:v>
                </c:pt>
                <c:pt idx="10384">
                  <c:v>1.3777000083742573E-2</c:v>
                </c:pt>
                <c:pt idx="10385">
                  <c:v>1.1374230513591902E-2</c:v>
                </c:pt>
                <c:pt idx="10386">
                  <c:v>3.958076404852276E-2</c:v>
                </c:pt>
                <c:pt idx="10387">
                  <c:v>5.1704284057483754E-3</c:v>
                </c:pt>
                <c:pt idx="10388">
                  <c:v>1.5569430173365132E-2</c:v>
                </c:pt>
                <c:pt idx="10389">
                  <c:v>1.300788014611746E-2</c:v>
                </c:pt>
                <c:pt idx="10390">
                  <c:v>9.1436594673350545E-3</c:v>
                </c:pt>
                <c:pt idx="10391">
                  <c:v>4.7242776847506171E-3</c:v>
                </c:pt>
                <c:pt idx="10392">
                  <c:v>1.3848015430463665E-2</c:v>
                </c:pt>
                <c:pt idx="10393">
                  <c:v>3.1344969155080199E-2</c:v>
                </c:pt>
                <c:pt idx="10394">
                  <c:v>4.2580820149868512E-2</c:v>
                </c:pt>
                <c:pt idx="10395">
                  <c:v>1.7074375899879386E-2</c:v>
                </c:pt>
                <c:pt idx="10396">
                  <c:v>3.6864107558658203E-2</c:v>
                </c:pt>
                <c:pt idx="10397">
                  <c:v>6.0759197161258599E-3</c:v>
                </c:pt>
                <c:pt idx="10398">
                  <c:v>1.4241863074763227E-2</c:v>
                </c:pt>
                <c:pt idx="10399">
                  <c:v>1.0366506313333057E-2</c:v>
                </c:pt>
                <c:pt idx="10400">
                  <c:v>1.1666073466424995E-2</c:v>
                </c:pt>
                <c:pt idx="10401">
                  <c:v>1.0305075300038291E-2</c:v>
                </c:pt>
                <c:pt idx="10402">
                  <c:v>1.7792379392563847E-2</c:v>
                </c:pt>
                <c:pt idx="10403">
                  <c:v>2.3695233430819258E-2</c:v>
                </c:pt>
                <c:pt idx="10404">
                  <c:v>3.1024852418639351E-2</c:v>
                </c:pt>
                <c:pt idx="10405">
                  <c:v>8.9711414656603178E-3</c:v>
                </c:pt>
                <c:pt idx="10406">
                  <c:v>4.3647259802284594E-2</c:v>
                </c:pt>
                <c:pt idx="10407">
                  <c:v>1.5607151371350374E-2</c:v>
                </c:pt>
                <c:pt idx="10408">
                  <c:v>3.5770192817086502E-2</c:v>
                </c:pt>
                <c:pt idx="10409">
                  <c:v>3.7388028299458656E-2</c:v>
                </c:pt>
                <c:pt idx="10410">
                  <c:v>7.9705370559467921E-3</c:v>
                </c:pt>
                <c:pt idx="10411">
                  <c:v>2.0768702858758592E-2</c:v>
                </c:pt>
                <c:pt idx="10412">
                  <c:v>1.1022553936368355E-2</c:v>
                </c:pt>
                <c:pt idx="10413">
                  <c:v>6.9532969817860365E-3</c:v>
                </c:pt>
                <c:pt idx="10414">
                  <c:v>1.827926353062367E-2</c:v>
                </c:pt>
                <c:pt idx="10415">
                  <c:v>1.2327848869674687E-2</c:v>
                </c:pt>
                <c:pt idx="10416">
                  <c:v>1.2699606907410592E-2</c:v>
                </c:pt>
                <c:pt idx="10417">
                  <c:v>2.8268512224421356E-2</c:v>
                </c:pt>
                <c:pt idx="10418">
                  <c:v>7.181883334005091E-3</c:v>
                </c:pt>
                <c:pt idx="10419">
                  <c:v>2.3048610402319748E-2</c:v>
                </c:pt>
                <c:pt idx="10420">
                  <c:v>7.1052771261185307E-3</c:v>
                </c:pt>
                <c:pt idx="10421">
                  <c:v>2.6814591663481879E-2</c:v>
                </c:pt>
                <c:pt idx="10422">
                  <c:v>1.0801635050890436E-2</c:v>
                </c:pt>
                <c:pt idx="10423">
                  <c:v>5.5688628381876529E-3</c:v>
                </c:pt>
                <c:pt idx="10424">
                  <c:v>1.0213271077718468E-2</c:v>
                </c:pt>
                <c:pt idx="10425">
                  <c:v>6.1231111483300389E-3</c:v>
                </c:pt>
                <c:pt idx="10426">
                  <c:v>0.19644131942127355</c:v>
                </c:pt>
                <c:pt idx="10427">
                  <c:v>2.0725185421034596E-2</c:v>
                </c:pt>
                <c:pt idx="10428">
                  <c:v>1.6216897535999777E-2</c:v>
                </c:pt>
                <c:pt idx="10429">
                  <c:v>1.6216897535999777E-2</c:v>
                </c:pt>
                <c:pt idx="10430">
                  <c:v>5.1344643355579714E-2</c:v>
                </c:pt>
                <c:pt idx="10431">
                  <c:v>3.1936117148914187E-2</c:v>
                </c:pt>
                <c:pt idx="10432">
                  <c:v>3.4692754001071448E-2</c:v>
                </c:pt>
                <c:pt idx="10433">
                  <c:v>3.8743732262619381E-2</c:v>
                </c:pt>
                <c:pt idx="10434">
                  <c:v>1.9779348630900317E-2</c:v>
                </c:pt>
                <c:pt idx="10435">
                  <c:v>5.888979574628579E-3</c:v>
                </c:pt>
                <c:pt idx="10436">
                  <c:v>3.1666728920108564E-2</c:v>
                </c:pt>
                <c:pt idx="10437">
                  <c:v>4.0975307381901818E-2</c:v>
                </c:pt>
                <c:pt idx="10438">
                  <c:v>3.396505207575324E-2</c:v>
                </c:pt>
                <c:pt idx="10439">
                  <c:v>6.3871116125595234E-2</c:v>
                </c:pt>
                <c:pt idx="10440">
                  <c:v>2.430367886450344E-2</c:v>
                </c:pt>
                <c:pt idx="10441">
                  <c:v>7.9975329284310455E-3</c:v>
                </c:pt>
                <c:pt idx="10442">
                  <c:v>0.10285196936115126</c:v>
                </c:pt>
                <c:pt idx="10443">
                  <c:v>1.2060948003591615E-2</c:v>
                </c:pt>
                <c:pt idx="10444">
                  <c:v>5.72780303417507E-3</c:v>
                </c:pt>
                <c:pt idx="10445">
                  <c:v>7.5588442956009902E-2</c:v>
                </c:pt>
                <c:pt idx="10446">
                  <c:v>2.6126436523468136E-2</c:v>
                </c:pt>
                <c:pt idx="10447">
                  <c:v>5.8127065364278432E-2</c:v>
                </c:pt>
                <c:pt idx="10448">
                  <c:v>5.8345793544973046E-2</c:v>
                </c:pt>
                <c:pt idx="10449">
                  <c:v>2.4919837404611976E-2</c:v>
                </c:pt>
                <c:pt idx="10450">
                  <c:v>1.5682730686369765E-2</c:v>
                </c:pt>
                <c:pt idx="10451">
                  <c:v>1.6799145791651999E-2</c:v>
                </c:pt>
                <c:pt idx="10452">
                  <c:v>1.4026352491718751E-2</c:v>
                </c:pt>
                <c:pt idx="10453">
                  <c:v>3.0812354054671816E-2</c:v>
                </c:pt>
                <c:pt idx="10454">
                  <c:v>4.1466025253332227E-2</c:v>
                </c:pt>
                <c:pt idx="10455">
                  <c:v>2.1916175768310665E-2</c:v>
                </c:pt>
                <c:pt idx="10456">
                  <c:v>2.3834959320270771E-2</c:v>
                </c:pt>
                <c:pt idx="10457">
                  <c:v>3.2098297762393306E-2</c:v>
                </c:pt>
                <c:pt idx="10458">
                  <c:v>2.5931463797765827E-2</c:v>
                </c:pt>
                <c:pt idx="10459">
                  <c:v>5.3000816171657347E-2</c:v>
                </c:pt>
                <c:pt idx="10460">
                  <c:v>6.0481342771259987E-2</c:v>
                </c:pt>
                <c:pt idx="10461">
                  <c:v>2.314043744448098E-2</c:v>
                </c:pt>
                <c:pt idx="10462">
                  <c:v>4.9849578620431087E-2</c:v>
                </c:pt>
                <c:pt idx="10463">
                  <c:v>2.4776962377034518E-2</c:v>
                </c:pt>
                <c:pt idx="10464">
                  <c:v>0.21437472543425423</c:v>
                </c:pt>
                <c:pt idx="10465">
                  <c:v>1.5269303618070646E-2</c:v>
                </c:pt>
                <c:pt idx="10466">
                  <c:v>2.0899529010028631E-2</c:v>
                </c:pt>
                <c:pt idx="10467">
                  <c:v>1.5872477668370553E-2</c:v>
                </c:pt>
                <c:pt idx="10468">
                  <c:v>1.0551894705608907E-2</c:v>
                </c:pt>
                <c:pt idx="10469">
                  <c:v>7.1818833340050632E-3</c:v>
                </c:pt>
                <c:pt idx="10470">
                  <c:v>2.29112121367002E-2</c:v>
                </c:pt>
                <c:pt idx="10471">
                  <c:v>1.6448564566820107E-2</c:v>
                </c:pt>
                <c:pt idx="10472">
                  <c:v>5.3908886124123367E-2</c:v>
                </c:pt>
                <c:pt idx="10473">
                  <c:v>5.5748165348327598E-2</c:v>
                </c:pt>
                <c:pt idx="10474">
                  <c:v>1.4241863074763227E-2</c:v>
                </c:pt>
                <c:pt idx="10475">
                  <c:v>2.9087105578399861E-2</c:v>
                </c:pt>
                <c:pt idx="10476">
                  <c:v>7.369003752250132E-2</c:v>
                </c:pt>
                <c:pt idx="10477">
                  <c:v>5.5914316614226406E-3</c:v>
                </c:pt>
                <c:pt idx="10478">
                  <c:v>1.8566314316743607E-2</c:v>
                </c:pt>
                <c:pt idx="10479">
                  <c:v>8.8286315555467093E-3</c:v>
                </c:pt>
                <c:pt idx="10480">
                  <c:v>7.916682230027141E-3</c:v>
                </c:pt>
                <c:pt idx="10481">
                  <c:v>9.3668055693425567E-2</c:v>
                </c:pt>
                <c:pt idx="10482">
                  <c:v>6.1231111483300389E-3</c:v>
                </c:pt>
                <c:pt idx="10483">
                  <c:v>1.1342031717247566E-2</c:v>
                </c:pt>
                <c:pt idx="10484">
                  <c:v>1.8492287663739282</c:v>
                </c:pt>
                <c:pt idx="10485">
                  <c:v>3.2641866386717774E-2</c:v>
                </c:pt>
                <c:pt idx="10486">
                  <c:v>7.8095202543836785E-3</c:v>
                </c:pt>
                <c:pt idx="10487">
                  <c:v>1.2496145200673572E-2</c:v>
                </c:pt>
                <c:pt idx="10488">
                  <c:v>2.3602311036266307E-2</c:v>
                </c:pt>
                <c:pt idx="10489">
                  <c:v>0.10725836665392753</c:v>
                </c:pt>
                <c:pt idx="10490">
                  <c:v>4.7659010756308873E-3</c:v>
                </c:pt>
                <c:pt idx="10491">
                  <c:v>1.7511398684280605E-2</c:v>
                </c:pt>
                <c:pt idx="10492">
                  <c:v>2.1782200478914718E-2</c:v>
                </c:pt>
                <c:pt idx="10493">
                  <c:v>1.0182760949644546E-2</c:v>
                </c:pt>
                <c:pt idx="10494">
                  <c:v>2.0638287464635401E-2</c:v>
                </c:pt>
                <c:pt idx="10495">
                  <c:v>1.156838172500047E-2</c:v>
                </c:pt>
                <c:pt idx="10496">
                  <c:v>0.2229926613933112</c:v>
                </c:pt>
                <c:pt idx="10497">
                  <c:v>6.8218569767798734E-2</c:v>
                </c:pt>
                <c:pt idx="10498">
                  <c:v>1.4314065053241941E-2</c:v>
                </c:pt>
                <c:pt idx="10499">
                  <c:v>9.114792367848467E-3</c:v>
                </c:pt>
                <c:pt idx="10500">
                  <c:v>1.7232654320463503E-2</c:v>
                </c:pt>
                <c:pt idx="10501">
                  <c:v>9.5525910268604141E-3</c:v>
                </c:pt>
                <c:pt idx="10502">
                  <c:v>1.5456540417507316E-2</c:v>
                </c:pt>
                <c:pt idx="10503">
                  <c:v>3.9460640402912181E-2</c:v>
                </c:pt>
                <c:pt idx="10504">
                  <c:v>8.3250432935151764E-3</c:v>
                </c:pt>
                <c:pt idx="10505">
                  <c:v>8.2425495665238904E-3</c:v>
                </c:pt>
                <c:pt idx="10506">
                  <c:v>7.2846639000821879E-3</c:v>
                </c:pt>
                <c:pt idx="10507">
                  <c:v>8.5191260453992869E-3</c:v>
                </c:pt>
                <c:pt idx="10508">
                  <c:v>5.1481653683893798E-2</c:v>
                </c:pt>
                <c:pt idx="10509">
                  <c:v>1.2870413420973446E-2</c:v>
                </c:pt>
                <c:pt idx="10510">
                  <c:v>1.7711870991782289E-2</c:v>
                </c:pt>
                <c:pt idx="10511">
                  <c:v>1.3424661731115811E-2</c:v>
                </c:pt>
                <c:pt idx="10512">
                  <c:v>1.0582952509878686E-2</c:v>
                </c:pt>
                <c:pt idx="10513">
                  <c:v>9.730585790493065E-3</c:v>
                </c:pt>
                <c:pt idx="10514">
                  <c:v>2.9604659583424009E-2</c:v>
                </c:pt>
                <c:pt idx="10515">
                  <c:v>1.4026352491718731E-2</c:v>
                </c:pt>
                <c:pt idx="10516">
                  <c:v>2.9500783664955323E-2</c:v>
                </c:pt>
                <c:pt idx="10517">
                  <c:v>8.6029889628800576E-3</c:v>
                </c:pt>
                <c:pt idx="10518">
                  <c:v>1.6565014217950515E-2</c:v>
                </c:pt>
                <c:pt idx="10519">
                  <c:v>1.5948695938951613E-2</c:v>
                </c:pt>
                <c:pt idx="10520">
                  <c:v>1.1961613233579705E-2</c:v>
                </c:pt>
                <c:pt idx="10521">
                  <c:v>8.2379627783841308E-2</c:v>
                </c:pt>
                <c:pt idx="10522">
                  <c:v>2.554370905114442E-2</c:v>
                </c:pt>
                <c:pt idx="10523">
                  <c:v>7.3881747010870313E-3</c:v>
                </c:pt>
                <c:pt idx="10524">
                  <c:v>1.1342031717247588E-2</c:v>
                </c:pt>
                <c:pt idx="10525">
                  <c:v>5.546339654635685E-3</c:v>
                </c:pt>
                <c:pt idx="10526">
                  <c:v>7.1563022916932171E-3</c:v>
                </c:pt>
                <c:pt idx="10527">
                  <c:v>2.9087105578399816E-2</c:v>
                </c:pt>
                <c:pt idx="10528">
                  <c:v>0.10121138249681264</c:v>
                </c:pt>
                <c:pt idx="10529">
                  <c:v>2.1382739153608357E-2</c:v>
                </c:pt>
                <c:pt idx="10530">
                  <c:v>2.3094501103558845E-2</c:v>
                </c:pt>
                <c:pt idx="10531">
                  <c:v>2.0206536063618691E-2</c:v>
                </c:pt>
                <c:pt idx="10532">
                  <c:v>1.4169843655016466E-2</c:v>
                </c:pt>
                <c:pt idx="10533">
                  <c:v>1.2699606907410526E-2</c:v>
                </c:pt>
                <c:pt idx="10534">
                  <c:v>2.8676348431555088E-2</c:v>
                </c:pt>
                <c:pt idx="10535">
                  <c:v>1.0927600575922807E-2</c:v>
                </c:pt>
                <c:pt idx="10536">
                  <c:v>4.9849578620431004E-2</c:v>
                </c:pt>
                <c:pt idx="10537">
                  <c:v>8.6310345480729491E-3</c:v>
                </c:pt>
                <c:pt idx="10538">
                  <c:v>1.7631545149732617E-2</c:v>
                </c:pt>
                <c:pt idx="10539">
                  <c:v>5.8345793544972956E-2</c:v>
                </c:pt>
                <c:pt idx="10540">
                  <c:v>2.3788338384103849E-2</c:v>
                </c:pt>
                <c:pt idx="10541">
                  <c:v>1.7391662975975348E-2</c:v>
                </c:pt>
                <c:pt idx="10542">
                  <c:v>1.8361049842528697E-2</c:v>
                </c:pt>
                <c:pt idx="10543">
                  <c:v>0.30019795857850812</c:v>
                </c:pt>
                <c:pt idx="10544">
                  <c:v>6.4100934749254856E-3</c:v>
                </c:pt>
                <c:pt idx="10545">
                  <c:v>2.8370197438106898E-2</c:v>
                </c:pt>
                <c:pt idx="10546">
                  <c:v>1.73120673688535E-2</c:v>
                </c:pt>
                <c:pt idx="10547">
                  <c:v>8.2974997448350962E-3</c:v>
                </c:pt>
                <c:pt idx="10548">
                  <c:v>4.5625899798476713E-2</c:v>
                </c:pt>
                <c:pt idx="10549">
                  <c:v>2.9190251261940737E-2</c:v>
                </c:pt>
                <c:pt idx="10550">
                  <c:v>6.753212611589704E-3</c:v>
                </c:pt>
                <c:pt idx="10551">
                  <c:v>2.1338582760322522E-2</c:v>
                </c:pt>
                <c:pt idx="10552">
                  <c:v>4.7659010756308795E-3</c:v>
                </c:pt>
                <c:pt idx="10553">
                  <c:v>5.3015968546407562E-3</c:v>
                </c:pt>
                <c:pt idx="10554">
                  <c:v>1.0645205037467109E-2</c:v>
                </c:pt>
                <c:pt idx="10555">
                  <c:v>2.1338582760322522E-2</c:v>
                </c:pt>
                <c:pt idx="10556">
                  <c:v>1.5194728376076811E-2</c:v>
                </c:pt>
                <c:pt idx="10557">
                  <c:v>1.7431529239060804E-2</c:v>
                </c:pt>
                <c:pt idx="10558">
                  <c:v>6.2657807973340472E-3</c:v>
                </c:pt>
                <c:pt idx="10559">
                  <c:v>5.7039585818007152E-2</c:v>
                </c:pt>
                <c:pt idx="10560">
                  <c:v>3.4355933140658858E-2</c:v>
                </c:pt>
                <c:pt idx="10561">
                  <c:v>3.204419191821728E-2</c:v>
                </c:pt>
                <c:pt idx="10562">
                  <c:v>4.2083530164088466E-2</c:v>
                </c:pt>
                <c:pt idx="10563">
                  <c:v>1.3812484937261621E-2</c:v>
                </c:pt>
                <c:pt idx="10564">
                  <c:v>3.8210364107441663E-2</c:v>
                </c:pt>
                <c:pt idx="10565">
                  <c:v>2.1782200478914684E-2</c:v>
                </c:pt>
                <c:pt idx="10566">
                  <c:v>5.6367062269414995E-3</c:v>
                </c:pt>
                <c:pt idx="10567">
                  <c:v>1.8156926360388445E-2</c:v>
                </c:pt>
                <c:pt idx="10568">
                  <c:v>1.6216897535999752E-2</c:v>
                </c:pt>
                <c:pt idx="10569">
                  <c:v>1.8897110739002444E-2</c:v>
                </c:pt>
                <c:pt idx="10570">
                  <c:v>1.5720588803403934E-2</c:v>
                </c:pt>
                <c:pt idx="10571">
                  <c:v>0.38716510473704152</c:v>
                </c:pt>
                <c:pt idx="10572">
                  <c:v>0.12008795537847279</c:v>
                </c:pt>
                <c:pt idx="10573">
                  <c:v>1.0896040735140257E-2</c:v>
                </c:pt>
                <c:pt idx="10574">
                  <c:v>4.5175276388546695E-2</c:v>
                </c:pt>
                <c:pt idx="10575">
                  <c:v>3.0918511957289556E-2</c:v>
                </c:pt>
                <c:pt idx="10576">
                  <c:v>5.2584308424756802E-2</c:v>
                </c:pt>
                <c:pt idx="10577">
                  <c:v>1.2361416856508463E-2</c:v>
                </c:pt>
                <c:pt idx="10578">
                  <c:v>1.6371159664481393E-2</c:v>
                </c:pt>
                <c:pt idx="10579">
                  <c:v>9.5821427215917084E-3</c:v>
                </c:pt>
                <c:pt idx="10580">
                  <c:v>1.614004030985677E-2</c:v>
                </c:pt>
                <c:pt idx="10581">
                  <c:v>1.4098006794001635E-2</c:v>
                </c:pt>
                <c:pt idx="10582">
                  <c:v>2.4634498106603859E-2</c:v>
                </c:pt>
                <c:pt idx="10583">
                  <c:v>1.7752102372331532E-2</c:v>
                </c:pt>
                <c:pt idx="10584">
                  <c:v>7.5710757306403538E-3</c:v>
                </c:pt>
                <c:pt idx="10585">
                  <c:v>5.6821633511923058E-3</c:v>
                </c:pt>
                <c:pt idx="10586">
                  <c:v>3.0336902657199006E-2</c:v>
                </c:pt>
                <c:pt idx="10587">
                  <c:v>1.4459016686395113E-2</c:v>
                </c:pt>
                <c:pt idx="10588">
                  <c:v>0.9065823041793728</c:v>
                </c:pt>
                <c:pt idx="10589">
                  <c:v>6.3566060484538611E-2</c:v>
                </c:pt>
                <c:pt idx="10590">
                  <c:v>1.8566314316743639E-2</c:v>
                </c:pt>
                <c:pt idx="10591">
                  <c:v>1.8607504130635482E-2</c:v>
                </c:pt>
                <c:pt idx="10592">
                  <c:v>6.4585628182531555E-3</c:v>
                </c:pt>
                <c:pt idx="10593">
                  <c:v>3.2860571747571024E-2</c:v>
                </c:pt>
                <c:pt idx="10594">
                  <c:v>1.6995510527685217E-2</c:v>
                </c:pt>
                <c:pt idx="10595">
                  <c:v>4.364725980228467E-2</c:v>
                </c:pt>
                <c:pt idx="10596">
                  <c:v>7.0445968856088684E-2</c:v>
                </c:pt>
                <c:pt idx="10597">
                  <c:v>1.4531766341069634E-2</c:v>
                </c:pt>
                <c:pt idx="10598">
                  <c:v>1.1471100740722761E-2</c:v>
                </c:pt>
                <c:pt idx="10599">
                  <c:v>1.1374230513591882E-2</c:v>
                </c:pt>
                <c:pt idx="10600">
                  <c:v>1.4422710318582372E-2</c:v>
                </c:pt>
                <c:pt idx="10601">
                  <c:v>4.6533855651735227E-2</c:v>
                </c:pt>
                <c:pt idx="10602">
                  <c:v>2.0292521226358221E-2</c:v>
                </c:pt>
                <c:pt idx="10603">
                  <c:v>6.4100934749254856E-3</c:v>
                </c:pt>
                <c:pt idx="10604">
                  <c:v>1.614004030985677E-2</c:v>
                </c:pt>
                <c:pt idx="10605">
                  <c:v>3.1344969155080254E-2</c:v>
                </c:pt>
                <c:pt idx="10606">
                  <c:v>1.3706167295753396E-2</c:v>
                </c:pt>
                <c:pt idx="10607">
                  <c:v>1.2227418747271195E-2</c:v>
                </c:pt>
                <c:pt idx="10608">
                  <c:v>2.4445184701591582E-2</c:v>
                </c:pt>
                <c:pt idx="10609">
                  <c:v>7.3117054122494807E-2</c:v>
                </c:pt>
                <c:pt idx="10610">
                  <c:v>5.5914316614226519E-3</c:v>
                </c:pt>
                <c:pt idx="10611">
                  <c:v>2.4824541746543988E-2</c:v>
                </c:pt>
                <c:pt idx="10612">
                  <c:v>2.9969662948078436E-2</c:v>
                </c:pt>
                <c:pt idx="10613">
                  <c:v>1.1054296335882898E-2</c:v>
                </c:pt>
                <c:pt idx="10614">
                  <c:v>1.0274428252915387E-2</c:v>
                </c:pt>
                <c:pt idx="10615">
                  <c:v>2.8676348431555192E-2</c:v>
                </c:pt>
                <c:pt idx="10616">
                  <c:v>2.059490694596032E-2</c:v>
                </c:pt>
                <c:pt idx="10617">
                  <c:v>0.36676234085644027</c:v>
                </c:pt>
                <c:pt idx="10618">
                  <c:v>9.6710716438835834E-3</c:v>
                </c:pt>
                <c:pt idx="10619">
                  <c:v>1.0121877612545568E-2</c:v>
                </c:pt>
                <c:pt idx="10620">
                  <c:v>2.050828282765917E-2</c:v>
                </c:pt>
                <c:pt idx="10621">
                  <c:v>1.8648739584210441E-2</c:v>
                </c:pt>
                <c:pt idx="10622">
                  <c:v>2.3602311036266265E-2</c:v>
                </c:pt>
                <c:pt idx="10623">
                  <c:v>2.3002765340763648E-2</c:v>
                </c:pt>
                <c:pt idx="10624">
                  <c:v>1.0213271077718486E-2</c:v>
                </c:pt>
                <c:pt idx="10625">
                  <c:v>0.38772927967823373</c:v>
                </c:pt>
                <c:pt idx="10626">
                  <c:v>7.4924157370196342E-3</c:v>
                </c:pt>
                <c:pt idx="10627">
                  <c:v>1.7832702052479096E-2</c:v>
                </c:pt>
                <c:pt idx="10628">
                  <c:v>0.14376728337977254</c:v>
                </c:pt>
                <c:pt idx="10629">
                  <c:v>9.4936245564467229E-3</c:v>
                </c:pt>
                <c:pt idx="10630">
                  <c:v>1.2631603779766274E-2</c:v>
                </c:pt>
                <c:pt idx="10631">
                  <c:v>1.5456540417507316E-2</c:v>
                </c:pt>
                <c:pt idx="10632">
                  <c:v>1.5569430173365159E-2</c:v>
                </c:pt>
                <c:pt idx="10633">
                  <c:v>0.11480774071530928</c:v>
                </c:pt>
                <c:pt idx="10634">
                  <c:v>2.3140437444481025E-2</c:v>
                </c:pt>
                <c:pt idx="10635">
                  <c:v>7.7828438596802673E-3</c:v>
                </c:pt>
                <c:pt idx="10636">
                  <c:v>2.173763332848215E-2</c:v>
                </c:pt>
                <c:pt idx="10637">
                  <c:v>2.0206536063618691E-2</c:v>
                </c:pt>
                <c:pt idx="10638">
                  <c:v>0.10169253885465786</c:v>
                </c:pt>
                <c:pt idx="10639">
                  <c:v>0.32865192765472945</c:v>
                </c:pt>
                <c:pt idx="10640">
                  <c:v>1.4787827782444278E-2</c:v>
                </c:pt>
                <c:pt idx="10641">
                  <c:v>3.5770192817086433E-2</c:v>
                </c:pt>
                <c:pt idx="10642">
                  <c:v>2.8319332011422591E-2</c:v>
                </c:pt>
                <c:pt idx="10643">
                  <c:v>9.8537992426415436E-2</c:v>
                </c:pt>
                <c:pt idx="10644">
                  <c:v>6.1467753239565683E-3</c:v>
                </c:pt>
                <c:pt idx="10645">
                  <c:v>1.7074375899879351E-2</c:v>
                </c:pt>
                <c:pt idx="10646">
                  <c:v>1.1961613233579705E-2</c:v>
                </c:pt>
                <c:pt idx="10647">
                  <c:v>2.1118485389138318E-2</c:v>
                </c:pt>
                <c:pt idx="10648">
                  <c:v>1.8197659777450487E-2</c:v>
                </c:pt>
                <c:pt idx="10649">
                  <c:v>1.9483032989134855E-2</c:v>
                </c:pt>
                <c:pt idx="10650">
                  <c:v>4.2083530164088605E-2</c:v>
                </c:pt>
                <c:pt idx="10651">
                  <c:v>0.38322738134881679</c:v>
                </c:pt>
                <c:pt idx="10652">
                  <c:v>1.6255394608595701E-2</c:v>
                </c:pt>
                <c:pt idx="10653">
                  <c:v>4.705670385998547E-2</c:v>
                </c:pt>
                <c:pt idx="10654">
                  <c:v>1.0091504403520534E-2</c:v>
                </c:pt>
                <c:pt idx="10655">
                  <c:v>1.610168015630983E-2</c:v>
                </c:pt>
                <c:pt idx="10656">
                  <c:v>6.4867590143999024E-2</c:v>
                </c:pt>
                <c:pt idx="10657">
                  <c:v>0.17232412430143687</c:v>
                </c:pt>
                <c:pt idx="10658">
                  <c:v>8.0245744405983109E-3</c:v>
                </c:pt>
                <c:pt idx="10659">
                  <c:v>9.0732511283975914E-2</c:v>
                </c:pt>
                <c:pt idx="10660">
                  <c:v>7.5448100930838027E-3</c:v>
                </c:pt>
                <c:pt idx="10661">
                  <c:v>4.0487510450182285E-2</c:v>
                </c:pt>
                <c:pt idx="10662">
                  <c:v>5.1704284057483832E-3</c:v>
                </c:pt>
                <c:pt idx="10663">
                  <c:v>4.0123579618077908E-2</c:v>
                </c:pt>
                <c:pt idx="10664">
                  <c:v>1.9736880905884904E-2</c:v>
                </c:pt>
                <c:pt idx="10665">
                  <c:v>1.318074044541458E-2</c:v>
                </c:pt>
                <c:pt idx="10666">
                  <c:v>7.8630099628394373E-3</c:v>
                </c:pt>
                <c:pt idx="10667">
                  <c:v>6.9486987837255196E-2</c:v>
                </c:pt>
                <c:pt idx="10668">
                  <c:v>1.5834436992604398E-2</c:v>
                </c:pt>
                <c:pt idx="10669">
                  <c:v>2.2956965918890297E-2</c:v>
                </c:pt>
                <c:pt idx="10670">
                  <c:v>8.4912630189383099E-3</c:v>
                </c:pt>
                <c:pt idx="10671">
                  <c:v>1.0091504403520522E-2</c:v>
                </c:pt>
                <c:pt idx="10672">
                  <c:v>5.456703317257585E-3</c:v>
                </c:pt>
                <c:pt idx="10673">
                  <c:v>8.3526324818782617E-3</c:v>
                </c:pt>
                <c:pt idx="10674">
                  <c:v>4.9917056891721018E-2</c:v>
                </c:pt>
                <c:pt idx="10675">
                  <c:v>9.627499438539916E-2</c:v>
                </c:pt>
                <c:pt idx="10676">
                  <c:v>1.3215449424322958E-2</c:v>
                </c:pt>
                <c:pt idx="10677">
                  <c:v>1.8279263530623605E-2</c:v>
                </c:pt>
                <c:pt idx="10678">
                  <c:v>2.1382739153608239E-2</c:v>
                </c:pt>
                <c:pt idx="10679">
                  <c:v>0.11014701628911211</c:v>
                </c:pt>
                <c:pt idx="10680">
                  <c:v>8.2151429368927421E-3</c:v>
                </c:pt>
                <c:pt idx="10681">
                  <c:v>5.1487267364900887E-3</c:v>
                </c:pt>
                <c:pt idx="10682">
                  <c:v>1.042811988535974E-2</c:v>
                </c:pt>
                <c:pt idx="10683">
                  <c:v>7.9542870468207558E-2</c:v>
                </c:pt>
                <c:pt idx="10684">
                  <c:v>5.1962627483007437E-2</c:v>
                </c:pt>
                <c:pt idx="10685">
                  <c:v>1.1633463912933828E-2</c:v>
                </c:pt>
                <c:pt idx="10686">
                  <c:v>7.8630099628394373E-3</c:v>
                </c:pt>
                <c:pt idx="10687">
                  <c:v>8.6029889628800715E-3</c:v>
                </c:pt>
                <c:pt idx="10688">
                  <c:v>1.8279263530623605E-2</c:v>
                </c:pt>
                <c:pt idx="10689">
                  <c:v>8.6950533313928491E-2</c:v>
                </c:pt>
                <c:pt idx="10690">
                  <c:v>1.3883591563348742E-2</c:v>
                </c:pt>
                <c:pt idx="10691">
                  <c:v>1.4641233120703629E-2</c:v>
                </c:pt>
                <c:pt idx="10692">
                  <c:v>0.12145287855759593</c:v>
                </c:pt>
                <c:pt idx="10693">
                  <c:v>3.8506223352377175E-2</c:v>
                </c:pt>
                <c:pt idx="10694">
                  <c:v>7.0798330028556599E-3</c:v>
                </c:pt>
                <c:pt idx="10695">
                  <c:v>1.3670819361283221E-2</c:v>
                </c:pt>
                <c:pt idx="10696">
                  <c:v>1.5194728376076839E-2</c:v>
                </c:pt>
                <c:pt idx="10697">
                  <c:v>2.0249505825146959E-2</c:v>
                </c:pt>
                <c:pt idx="10698">
                  <c:v>4.7242776847506171E-3</c:v>
                </c:pt>
                <c:pt idx="10699">
                  <c:v>4.0914173026546291E-2</c:v>
                </c:pt>
                <c:pt idx="10700">
                  <c:v>0.10256149559880764</c:v>
                </c:pt>
                <c:pt idx="10701">
                  <c:v>0.14757246912861655</c:v>
                </c:pt>
                <c:pt idx="10702">
                  <c:v>7.3881747010870434E-3</c:v>
                </c:pt>
                <c:pt idx="10703">
                  <c:v>2.5980138519666903E-2</c:v>
                </c:pt>
                <c:pt idx="10704">
                  <c:v>1.0182760949644511E-2</c:v>
                </c:pt>
                <c:pt idx="10705">
                  <c:v>5.2445837626587055E-2</c:v>
                </c:pt>
                <c:pt idx="10706">
                  <c:v>5.3140017204754572E-2</c:v>
                </c:pt>
                <c:pt idx="10707">
                  <c:v>5.3677972148072203E-3</c:v>
                </c:pt>
                <c:pt idx="10708">
                  <c:v>1.0152296461253554E-2</c:v>
                </c:pt>
                <c:pt idx="10709">
                  <c:v>8.4079477776533035E-3</c:v>
                </c:pt>
                <c:pt idx="10710">
                  <c:v>5.3628658470609374E-2</c:v>
                </c:pt>
                <c:pt idx="10711">
                  <c:v>5.2796213472845691E-3</c:v>
                </c:pt>
                <c:pt idx="10712">
                  <c:v>1.4314065053241896E-2</c:v>
                </c:pt>
                <c:pt idx="10713">
                  <c:v>0.11105129814789078</c:v>
                </c:pt>
                <c:pt idx="10714">
                  <c:v>2.612643652346805E-2</c:v>
                </c:pt>
                <c:pt idx="10715">
                  <c:v>9.6413830301032878E-3</c:v>
                </c:pt>
                <c:pt idx="10716">
                  <c:v>1.51575092146044E-2</c:v>
                </c:pt>
                <c:pt idx="10717">
                  <c:v>9.6710716438835678E-3</c:v>
                </c:pt>
                <c:pt idx="10718">
                  <c:v>0.17852438933384979</c:v>
                </c:pt>
                <c:pt idx="10719">
                  <c:v>2.355591829851425E-2</c:v>
                </c:pt>
                <c:pt idx="10720">
                  <c:v>5.2358072516211478E-3</c:v>
                </c:pt>
                <c:pt idx="10721">
                  <c:v>1.9272748149791893E-2</c:v>
                </c:pt>
                <c:pt idx="10722">
                  <c:v>2.7461602629286635E-2</c:v>
                </c:pt>
                <c:pt idx="10723">
                  <c:v>2.1250406892799809E-2</c:v>
                </c:pt>
                <c:pt idx="10724">
                  <c:v>0.17661471089864411</c:v>
                </c:pt>
                <c:pt idx="10725">
                  <c:v>1.4205830545048368E-2</c:v>
                </c:pt>
                <c:pt idx="10726">
                  <c:v>8.1877819469446059E-3</c:v>
                </c:pt>
                <c:pt idx="10727">
                  <c:v>0.12019267563107602</c:v>
                </c:pt>
                <c:pt idx="10728">
                  <c:v>5.9666788529225606E-2</c:v>
                </c:pt>
                <c:pt idx="10729">
                  <c:v>4.1343071947376679E-2</c:v>
                </c:pt>
                <c:pt idx="10730">
                  <c:v>3.7212977295378175E-2</c:v>
                </c:pt>
                <c:pt idx="10731">
                  <c:v>1.6101680156309802E-2</c:v>
                </c:pt>
                <c:pt idx="10732">
                  <c:v>1.2462394655107775E-2</c:v>
                </c:pt>
                <c:pt idx="10733">
                  <c:v>6.1526035114734645E-2</c:v>
                </c:pt>
                <c:pt idx="10734">
                  <c:v>0.13719982427792207</c:v>
                </c:pt>
                <c:pt idx="10735">
                  <c:v>8.6872626375076884E-3</c:v>
                </c:pt>
                <c:pt idx="10736">
                  <c:v>3.0971659368122913E-2</c:v>
                </c:pt>
                <c:pt idx="10737">
                  <c:v>1.6487335477513895E-2</c:v>
                </c:pt>
                <c:pt idx="10738">
                  <c:v>1.6487335477513895E-2</c:v>
                </c:pt>
                <c:pt idx="10739">
                  <c:v>4.5561388106580759E-2</c:v>
                </c:pt>
                <c:pt idx="10740">
                  <c:v>0.13686430414847461</c:v>
                </c:pt>
                <c:pt idx="10741">
                  <c:v>1.8772719783032944E-2</c:v>
                </c:pt>
                <c:pt idx="10742">
                  <c:v>0.13641758293143993</c:v>
                </c:pt>
                <c:pt idx="10743">
                  <c:v>2.4162583784562441E-2</c:v>
                </c:pt>
                <c:pt idx="10744">
                  <c:v>8.325043293515192E-3</c:v>
                </c:pt>
                <c:pt idx="10745">
                  <c:v>3.9881871857001309E-2</c:v>
                </c:pt>
                <c:pt idx="10746">
                  <c:v>5.4401041645567638E-2</c:v>
                </c:pt>
                <c:pt idx="10747">
                  <c:v>7.1653937165433987E-2</c:v>
                </c:pt>
                <c:pt idx="10748">
                  <c:v>1.3459690187805124E-2</c:v>
                </c:pt>
                <c:pt idx="10749">
                  <c:v>7.7679310932656592E-2</c:v>
                </c:pt>
                <c:pt idx="10750">
                  <c:v>8.3802673099242671E-3</c:v>
                </c:pt>
                <c:pt idx="10751">
                  <c:v>1.0864526534040663E-2</c:v>
                </c:pt>
                <c:pt idx="10752">
                  <c:v>2.7662234675678753E-2</c:v>
                </c:pt>
                <c:pt idx="10753">
                  <c:v>5.2358072516211574E-3</c:v>
                </c:pt>
                <c:pt idx="10754">
                  <c:v>9.2886795600126901E-3</c:v>
                </c:pt>
                <c:pt idx="10755">
                  <c:v>2.3417013923356433E-2</c:v>
                </c:pt>
                <c:pt idx="10756">
                  <c:v>2.7662234675678753E-2</c:v>
                </c:pt>
                <c:pt idx="10757">
                  <c:v>6.4790664458331607E-2</c:v>
                </c:pt>
                <c:pt idx="10758">
                  <c:v>2.2592213572492401E-2</c:v>
                </c:pt>
                <c:pt idx="10759">
                  <c:v>8.2974997448350962E-3</c:v>
                </c:pt>
                <c:pt idx="10760">
                  <c:v>1.1213692928700102E-2</c:v>
                </c:pt>
                <c:pt idx="10761">
                  <c:v>1.0061176834178502E-2</c:v>
                </c:pt>
                <c:pt idx="10762">
                  <c:v>3.113137543872108E-2</c:v>
                </c:pt>
                <c:pt idx="10763">
                  <c:v>2.5882834715547722E-2</c:v>
                </c:pt>
                <c:pt idx="10764">
                  <c:v>3.3355328730945502E-2</c:v>
                </c:pt>
                <c:pt idx="10765">
                  <c:v>0.26101161267032341</c:v>
                </c:pt>
                <c:pt idx="10766">
                  <c:v>1.3459690187805143E-2</c:v>
                </c:pt>
                <c:pt idx="10767">
                  <c:v>8.9711414656603334E-3</c:v>
                </c:pt>
                <c:pt idx="10768">
                  <c:v>1.1181722330770709E-2</c:v>
                </c:pt>
                <c:pt idx="10769">
                  <c:v>5.1487267364900974E-3</c:v>
                </c:pt>
                <c:pt idx="10770">
                  <c:v>8.2700018358380038E-3</c:v>
                </c:pt>
                <c:pt idx="10771">
                  <c:v>7.1052771261185437E-3</c:v>
                </c:pt>
                <c:pt idx="10772">
                  <c:v>8.215142936892756E-3</c:v>
                </c:pt>
                <c:pt idx="10773">
                  <c:v>5.8889795746285912E-3</c:v>
                </c:pt>
                <c:pt idx="10774">
                  <c:v>1.1342031717247588E-2</c:v>
                </c:pt>
                <c:pt idx="10775">
                  <c:v>1.0707640123787479E-2</c:v>
                </c:pt>
                <c:pt idx="10776">
                  <c:v>0.12570102024962962</c:v>
                </c:pt>
                <c:pt idx="10777">
                  <c:v>9.6274994385399659E-2</c:v>
                </c:pt>
                <c:pt idx="10778">
                  <c:v>3.1505643659021067E-2</c:v>
                </c:pt>
                <c:pt idx="10779">
                  <c:v>9.5900383867477179E-2</c:v>
                </c:pt>
                <c:pt idx="10780">
                  <c:v>3.6632440527837852E-2</c:v>
                </c:pt>
                <c:pt idx="10781">
                  <c:v>2.7261700817822275E-2</c:v>
                </c:pt>
                <c:pt idx="10782">
                  <c:v>7.5710757306403816E-3</c:v>
                </c:pt>
                <c:pt idx="10783">
                  <c:v>9.5525910268604141E-3</c:v>
                </c:pt>
                <c:pt idx="10784">
                  <c:v>1.0030894904519479E-2</c:v>
                </c:pt>
                <c:pt idx="10785">
                  <c:v>3.7382186648235352</c:v>
                </c:pt>
                <c:pt idx="10786">
                  <c:v>1.2597670675468685E-2</c:v>
                </c:pt>
                <c:pt idx="10787">
                  <c:v>4.600502864501429E-3</c:v>
                </c:pt>
                <c:pt idx="10788">
                  <c:v>7.2790639109802227E-2</c:v>
                </c:pt>
                <c:pt idx="10789">
                  <c:v>7.700712968168702E-2</c:v>
                </c:pt>
                <c:pt idx="10790">
                  <c:v>1.2836160838894906E-2</c:v>
                </c:pt>
                <c:pt idx="10791">
                  <c:v>1.2160693530750395E-2</c:v>
                </c:pt>
                <c:pt idx="10792">
                  <c:v>8.8854986005432266E-3</c:v>
                </c:pt>
                <c:pt idx="10793">
                  <c:v>5.1270707069147733E-3</c:v>
                </c:pt>
                <c:pt idx="10794">
                  <c:v>5.6176995809633541E-2</c:v>
                </c:pt>
                <c:pt idx="10795">
                  <c:v>1.3459690187805143E-2</c:v>
                </c:pt>
                <c:pt idx="10796">
                  <c:v>3.9640894330852626E-2</c:v>
                </c:pt>
                <c:pt idx="10797">
                  <c:v>1.2127399382014556E-2</c:v>
                </c:pt>
                <c:pt idx="10798">
                  <c:v>8.3250432935152077E-3</c:v>
                </c:pt>
                <c:pt idx="10799">
                  <c:v>4.6925717969825267E-2</c:v>
                </c:pt>
                <c:pt idx="10800">
                  <c:v>2.5254809857863752E-2</c:v>
                </c:pt>
                <c:pt idx="10801">
                  <c:v>7.517369233690438E-2</c:v>
                </c:pt>
                <c:pt idx="10802">
                  <c:v>1.6838327459492691E-2</c:v>
                </c:pt>
                <c:pt idx="10803">
                  <c:v>8.6872626375077058E-3</c:v>
                </c:pt>
                <c:pt idx="10804">
                  <c:v>7.7296279893224141E-3</c:v>
                </c:pt>
                <c:pt idx="10805">
                  <c:v>2.711225367589528E-2</c:v>
                </c:pt>
                <c:pt idx="10806">
                  <c:v>1.999237185122223E-2</c:v>
                </c:pt>
                <c:pt idx="10807">
                  <c:v>6.6649477466852527E-2</c:v>
                </c:pt>
                <c:pt idx="10808">
                  <c:v>6.3618066903297719E-3</c:v>
                </c:pt>
                <c:pt idx="10809">
                  <c:v>4.2893109680677867E-2</c:v>
                </c:pt>
                <c:pt idx="10810">
                  <c:v>1.4350234502005774E-2</c:v>
                </c:pt>
                <c:pt idx="10811">
                  <c:v>5.2139686633139049E-3</c:v>
                </c:pt>
                <c:pt idx="10812">
                  <c:v>5.2031520584469949E-2</c:v>
                </c:pt>
                <c:pt idx="10813">
                  <c:v>1.4241863074763253E-2</c:v>
                </c:pt>
                <c:pt idx="10814">
                  <c:v>5.2796213472845778E-3</c:v>
                </c:pt>
                <c:pt idx="10815">
                  <c:v>9.8201993080296625E-3</c:v>
                </c:pt>
                <c:pt idx="10816">
                  <c:v>7.518590095210209E-3</c:v>
                </c:pt>
                <c:pt idx="10817">
                  <c:v>1.9147124922381967E-2</c:v>
                </c:pt>
                <c:pt idx="10818">
                  <c:v>1.5607151371350348E-2</c:v>
                </c:pt>
                <c:pt idx="10819">
                  <c:v>3.4692754001071531E-2</c:v>
                </c:pt>
                <c:pt idx="10820">
                  <c:v>1.956746640265293E-2</c:v>
                </c:pt>
                <c:pt idx="10821">
                  <c:v>5.327940079658379E-2</c:v>
                </c:pt>
                <c:pt idx="10822">
                  <c:v>2.8065689473246187E-2</c:v>
                </c:pt>
                <c:pt idx="10823">
                  <c:v>2.5015315621411828E-2</c:v>
                </c:pt>
                <c:pt idx="10824">
                  <c:v>8.1877819469446493E-3</c:v>
                </c:pt>
                <c:pt idx="10825">
                  <c:v>2.9190251261940841E-2</c:v>
                </c:pt>
                <c:pt idx="10826">
                  <c:v>8.5191260453992869E-3</c:v>
                </c:pt>
                <c:pt idx="10827">
                  <c:v>3.6228780351697076E-2</c:v>
                </c:pt>
                <c:pt idx="10828">
                  <c:v>3.028430292256153E-2</c:v>
                </c:pt>
                <c:pt idx="10829">
                  <c:v>1.1342031717247588E-2</c:v>
                </c:pt>
                <c:pt idx="10830">
                  <c:v>1.8525170142534648E-2</c:v>
                </c:pt>
                <c:pt idx="10831">
                  <c:v>1.1117918053960826E-2</c:v>
                </c:pt>
                <c:pt idx="10832">
                  <c:v>6.0110406247817716E-2</c:v>
                </c:pt>
                <c:pt idx="10833">
                  <c:v>1.5344061418796372E-2</c:v>
                </c:pt>
                <c:pt idx="10834">
                  <c:v>6.0110406247817716E-2</c:v>
                </c:pt>
                <c:pt idx="10835">
                  <c:v>2.9397090305218556E-2</c:v>
                </c:pt>
                <c:pt idx="10836">
                  <c:v>6.5252903167580853E-2</c:v>
                </c:pt>
                <c:pt idx="10837">
                  <c:v>6.4483418112491739E-2</c:v>
                </c:pt>
                <c:pt idx="10838">
                  <c:v>1.4133902404667604E-2</c:v>
                </c:pt>
                <c:pt idx="10839">
                  <c:v>2.2365726645690569E-2</c:v>
                </c:pt>
                <c:pt idx="10840">
                  <c:v>5.7506913351908816E-3</c:v>
                </c:pt>
                <c:pt idx="10841">
                  <c:v>6.7284074438886104E-3</c:v>
                </c:pt>
                <c:pt idx="10842">
                  <c:v>6.9030020511390454E-3</c:v>
                </c:pt>
                <c:pt idx="10843">
                  <c:v>7.5973870078799178E-3</c:v>
                </c:pt>
                <c:pt idx="10844">
                  <c:v>2.8932729350710739E-2</c:v>
                </c:pt>
                <c:pt idx="10845">
                  <c:v>1.012187761254555E-2</c:v>
                </c:pt>
                <c:pt idx="10846">
                  <c:v>1.4787827782444252E-2</c:v>
                </c:pt>
                <c:pt idx="10847">
                  <c:v>3.3465776763763652E-2</c:v>
                </c:pt>
                <c:pt idx="10848">
                  <c:v>0.49427128586806446</c:v>
                </c:pt>
                <c:pt idx="10849">
                  <c:v>1.8034999947300023E-2</c:v>
                </c:pt>
                <c:pt idx="10850">
                  <c:v>7.2790639109802088E-2</c:v>
                </c:pt>
                <c:pt idx="10851">
                  <c:v>2.0812265936165607E-2</c:v>
                </c:pt>
                <c:pt idx="10852">
                  <c:v>6.8029598660408917E-3</c:v>
                </c:pt>
                <c:pt idx="10853">
                  <c:v>8.368549321318465E-2</c:v>
                </c:pt>
                <c:pt idx="10854">
                  <c:v>1.8525170142534617E-2</c:v>
                </c:pt>
                <c:pt idx="10855">
                  <c:v>3.3853782528641435E-2</c:v>
                </c:pt>
                <c:pt idx="10856">
                  <c:v>2.453975012473171E-2</c:v>
                </c:pt>
                <c:pt idx="10857">
                  <c:v>0.12591534420091588</c:v>
                </c:pt>
                <c:pt idx="10858">
                  <c:v>1.3600260411391906E-2</c:v>
                </c:pt>
                <c:pt idx="10859">
                  <c:v>1.4935152679112482E-2</c:v>
                </c:pt>
                <c:pt idx="10860">
                  <c:v>1.4241863074763227E-2</c:v>
                </c:pt>
                <c:pt idx="10861">
                  <c:v>4.2893109680677791E-2</c:v>
                </c:pt>
                <c:pt idx="10862">
                  <c:v>7.9798703711167374E-2</c:v>
                </c:pt>
                <c:pt idx="10863">
                  <c:v>6.8779230453400236E-3</c:v>
                </c:pt>
                <c:pt idx="10864">
                  <c:v>1.7153423830805516E-2</c:v>
                </c:pt>
                <c:pt idx="10865">
                  <c:v>0.34124081269122408</c:v>
                </c:pt>
                <c:pt idx="10866">
                  <c:v>5.0194751542829638E-3</c:v>
                </c:pt>
                <c:pt idx="10867">
                  <c:v>0.43260294622178902</c:v>
                </c:pt>
                <c:pt idx="10868">
                  <c:v>2.3648749413701198E-2</c:v>
                </c:pt>
                <c:pt idx="10869">
                  <c:v>4.134307194737652E-2</c:v>
                </c:pt>
                <c:pt idx="10870">
                  <c:v>1.0274428252915371E-2</c:v>
                </c:pt>
                <c:pt idx="10871">
                  <c:v>1.1181722330770727E-2</c:v>
                </c:pt>
                <c:pt idx="10872">
                  <c:v>4.9043399260224031E-2</c:v>
                </c:pt>
                <c:pt idx="10873">
                  <c:v>3.4132298694043516E-2</c:v>
                </c:pt>
                <c:pt idx="10874">
                  <c:v>1.7994449088969893E-2</c:v>
                </c:pt>
                <c:pt idx="10875">
                  <c:v>5.0409029854433527E-3</c:v>
                </c:pt>
                <c:pt idx="10876">
                  <c:v>1.1149797372524247E-2</c:v>
                </c:pt>
                <c:pt idx="10877">
                  <c:v>1.0397290279504885E-2</c:v>
                </c:pt>
                <c:pt idx="10878">
                  <c:v>1.7551401866414965E-2</c:v>
                </c:pt>
                <c:pt idx="10879">
                  <c:v>1.1961613233579726E-2</c:v>
                </c:pt>
                <c:pt idx="10880">
                  <c:v>3.640150373194536E-2</c:v>
                </c:pt>
                <c:pt idx="10881">
                  <c:v>1.7994449088969893E-2</c:v>
                </c:pt>
                <c:pt idx="10882">
                  <c:v>4.6005028645014368E-3</c:v>
                </c:pt>
                <c:pt idx="10883">
                  <c:v>6.8779230453400236E-3</c:v>
                </c:pt>
                <c:pt idx="10884">
                  <c:v>7.9435868231454623E-3</c:v>
                </c:pt>
                <c:pt idx="10885">
                  <c:v>1.2361416856508484E-2</c:v>
                </c:pt>
                <c:pt idx="10886">
                  <c:v>1.4495368693890894E-2</c:v>
                </c:pt>
                <c:pt idx="10887">
                  <c:v>6.5316091308670341E-3</c:v>
                </c:pt>
                <c:pt idx="10888">
                  <c:v>1.8075596445313199E-2</c:v>
                </c:pt>
                <c:pt idx="10889">
                  <c:v>1.2027790773904701E-2</c:v>
                </c:pt>
                <c:pt idx="10890">
                  <c:v>2.2320566179379053E-2</c:v>
                </c:pt>
                <c:pt idx="10891">
                  <c:v>1.9483032989134893E-2</c:v>
                </c:pt>
                <c:pt idx="10892">
                  <c:v>9.4936245564467073E-3</c:v>
                </c:pt>
                <c:pt idx="10893">
                  <c:v>1.9821861995598624E-2</c:v>
                </c:pt>
                <c:pt idx="10894">
                  <c:v>2.2774224628227542E-2</c:v>
                </c:pt>
                <c:pt idx="10895">
                  <c:v>1.4787827782444252E-2</c:v>
                </c:pt>
                <c:pt idx="10896">
                  <c:v>1.6448564566820114E-2</c:v>
                </c:pt>
                <c:pt idx="10897">
                  <c:v>4.6013928383195936E-2</c:v>
                </c:pt>
                <c:pt idx="10898">
                  <c:v>3.1666728920108578E-2</c:v>
                </c:pt>
                <c:pt idx="10899">
                  <c:v>3.5770192817086502E-2</c:v>
                </c:pt>
                <c:pt idx="10900">
                  <c:v>8.07879438398185E-3</c:v>
                </c:pt>
                <c:pt idx="10901">
                  <c:v>1.7631545149732586E-2</c:v>
                </c:pt>
                <c:pt idx="10902">
                  <c:v>8.5749890173701538E-3</c:v>
                </c:pt>
                <c:pt idx="10903">
                  <c:v>1.8980266241396971E-2</c:v>
                </c:pt>
                <c:pt idx="10904">
                  <c:v>1.4714439172207976E-2</c:v>
                </c:pt>
                <c:pt idx="10905">
                  <c:v>1.5531754615062832E-2</c:v>
                </c:pt>
                <c:pt idx="10906">
                  <c:v>1.6293937320874561E-2</c:v>
                </c:pt>
                <c:pt idx="10907">
                  <c:v>6.8029598660408917E-3</c:v>
                </c:pt>
                <c:pt idx="10908">
                  <c:v>1.6140040309856742E-2</c:v>
                </c:pt>
                <c:pt idx="10909">
                  <c:v>5.5014302065806908E-3</c:v>
                </c:pt>
                <c:pt idx="10910">
                  <c:v>6.0523924595482842E-3</c:v>
                </c:pt>
                <c:pt idx="10911">
                  <c:v>7.3881747010870425E-3</c:v>
                </c:pt>
                <c:pt idx="10912">
                  <c:v>1.9272748149791893E-2</c:v>
                </c:pt>
                <c:pt idx="10913">
                  <c:v>2.0508282827659062E-2</c:v>
                </c:pt>
                <c:pt idx="10914">
                  <c:v>1.3111459406646805E-2</c:v>
                </c:pt>
                <c:pt idx="10915">
                  <c:v>6.5072147203127546E-3</c:v>
                </c:pt>
                <c:pt idx="10916">
                  <c:v>6.0759197161258816E-3</c:v>
                </c:pt>
                <c:pt idx="10917">
                  <c:v>0.24835748570700408</c:v>
                </c:pt>
                <c:pt idx="10918">
                  <c:v>1.5986873533766727E-2</c:v>
                </c:pt>
                <c:pt idx="10919">
                  <c:v>7.9975329284310455E-3</c:v>
                </c:pt>
                <c:pt idx="10920">
                  <c:v>2.0812265936165607E-2</c:v>
                </c:pt>
                <c:pt idx="10921">
                  <c:v>1.2127399382014533E-2</c:v>
                </c:pt>
                <c:pt idx="10922">
                  <c:v>1.4277941244161086E-2</c:v>
                </c:pt>
                <c:pt idx="10923">
                  <c:v>0.15844329393890899</c:v>
                </c:pt>
                <c:pt idx="10924">
                  <c:v>1.7034920393940806E-2</c:v>
                </c:pt>
                <c:pt idx="10925">
                  <c:v>1.1022553936368395E-2</c:v>
                </c:pt>
                <c:pt idx="10926">
                  <c:v>1.5269303618070652E-2</c:v>
                </c:pt>
                <c:pt idx="10927">
                  <c:v>2.3463269742059374E-2</c:v>
                </c:pt>
                <c:pt idx="10928">
                  <c:v>9.5230849718120451E-3</c:v>
                </c:pt>
                <c:pt idx="10929">
                  <c:v>2.4967553693170452E-2</c:v>
                </c:pt>
                <c:pt idx="10930">
                  <c:v>2.0077900617131855E-2</c:v>
                </c:pt>
                <c:pt idx="10931">
                  <c:v>3.9821559015939631E-2</c:v>
                </c:pt>
                <c:pt idx="10932">
                  <c:v>7.1307668890643779E-3</c:v>
                </c:pt>
                <c:pt idx="10933">
                  <c:v>3.0231748827606736E-2</c:v>
                </c:pt>
                <c:pt idx="10934">
                  <c:v>1.3424661731115834E-2</c:v>
                </c:pt>
                <c:pt idx="10935">
                  <c:v>8.35263248187826E-3</c:v>
                </c:pt>
                <c:pt idx="10936">
                  <c:v>8.602988962880042E-3</c:v>
                </c:pt>
                <c:pt idx="10937">
                  <c:v>1.2801953896499406E-2</c:v>
                </c:pt>
                <c:pt idx="10938">
                  <c:v>1.1633463912933826E-2</c:v>
                </c:pt>
                <c:pt idx="10939">
                  <c:v>3.6574637869340218E-2</c:v>
                </c:pt>
                <c:pt idx="10940">
                  <c:v>5.8931076839543857E-2</c:v>
                </c:pt>
                <c:pt idx="10941">
                  <c:v>8.4356738850653624E-3</c:v>
                </c:pt>
                <c:pt idx="10942">
                  <c:v>4.6828368526022866E-3</c:v>
                </c:pt>
                <c:pt idx="10943">
                  <c:v>1.8075596445313199E-2</c:v>
                </c:pt>
                <c:pt idx="10944">
                  <c:v>1.977934863090032E-2</c:v>
                </c:pt>
                <c:pt idx="10945">
                  <c:v>1.189561825198669E-2</c:v>
                </c:pt>
                <c:pt idx="10946">
                  <c:v>1.4531766341069608E-2</c:v>
                </c:pt>
                <c:pt idx="10947">
                  <c:v>0.13519286485843918</c:v>
                </c:pt>
                <c:pt idx="10948">
                  <c:v>3.2423891260792204E-2</c:v>
                </c:pt>
                <c:pt idx="10949">
                  <c:v>1.3919213335916789E-2</c:v>
                </c:pt>
                <c:pt idx="10950">
                  <c:v>9.1147923678484826E-3</c:v>
                </c:pt>
                <c:pt idx="10951">
                  <c:v>6.563935718323699E-2</c:v>
                </c:pt>
                <c:pt idx="10952">
                  <c:v>9.6710716438835661E-3</c:v>
                </c:pt>
                <c:pt idx="10953">
                  <c:v>7.1492281408309308E-2</c:v>
                </c:pt>
                <c:pt idx="10954">
                  <c:v>2.6765141066970016E-2</c:v>
                </c:pt>
                <c:pt idx="10955">
                  <c:v>6.6789340275352953E-3</c:v>
                </c:pt>
                <c:pt idx="10956">
                  <c:v>8.4356738850653624E-3</c:v>
                </c:pt>
                <c:pt idx="10957">
                  <c:v>2.8676348431555143E-2</c:v>
                </c:pt>
                <c:pt idx="10958">
                  <c:v>1.602509676826476E-2</c:v>
                </c:pt>
                <c:pt idx="10959">
                  <c:v>3.0231748827606736E-2</c:v>
                </c:pt>
                <c:pt idx="10960">
                  <c:v>3.4244024637985357E-2</c:v>
                </c:pt>
                <c:pt idx="10961">
                  <c:v>1.3319850199145963E-2</c:v>
                </c:pt>
                <c:pt idx="10962">
                  <c:v>3.7856839123057227E-2</c:v>
                </c:pt>
                <c:pt idx="10963">
                  <c:v>0.25716703987506384</c:v>
                </c:pt>
                <c:pt idx="10964">
                  <c:v>9.8443175985019074E-2</c:v>
                </c:pt>
                <c:pt idx="10965">
                  <c:v>3.709650482440633E-2</c:v>
                </c:pt>
                <c:pt idx="10966">
                  <c:v>1.1796968077219496E-2</c:v>
                </c:pt>
                <c:pt idx="10967">
                  <c:v>4.9311395478698755E-2</c:v>
                </c:pt>
                <c:pt idx="10968">
                  <c:v>5.3015968546407657E-3</c:v>
                </c:pt>
                <c:pt idx="10969">
                  <c:v>5.3908886124123367E-2</c:v>
                </c:pt>
                <c:pt idx="10970">
                  <c:v>1.2733676930757196E-2</c:v>
                </c:pt>
                <c:pt idx="10971">
                  <c:v>1.751139868428055E-2</c:v>
                </c:pt>
                <c:pt idx="10972">
                  <c:v>1.2227418747271171E-2</c:v>
                </c:pt>
                <c:pt idx="10973">
                  <c:v>1.4241863074763227E-2</c:v>
                </c:pt>
                <c:pt idx="10974">
                  <c:v>2.8116326701515409E-2</c:v>
                </c:pt>
                <c:pt idx="10975">
                  <c:v>1.4277941244161086E-2</c:v>
                </c:pt>
                <c:pt idx="10976">
                  <c:v>2.2230382165805192E-2</c:v>
                </c:pt>
                <c:pt idx="10977">
                  <c:v>2.3881625896120556E-2</c:v>
                </c:pt>
                <c:pt idx="10978">
                  <c:v>2.5302845624203103E-2</c:v>
                </c:pt>
                <c:pt idx="10979">
                  <c:v>8.1331968860972517E-3</c:v>
                </c:pt>
                <c:pt idx="10980">
                  <c:v>1.5009088965544589E-2</c:v>
                </c:pt>
                <c:pt idx="10981">
                  <c:v>8.602988962880042E-3</c:v>
                </c:pt>
                <c:pt idx="10982">
                  <c:v>1.0864526534040662E-2</c:v>
                </c:pt>
                <c:pt idx="10983">
                  <c:v>3.7446469913517959E-2</c:v>
                </c:pt>
                <c:pt idx="10984">
                  <c:v>5.3349161052023038E-2</c:v>
                </c:pt>
                <c:pt idx="10985">
                  <c:v>0.13320069269624285</c:v>
                </c:pt>
                <c:pt idx="10986">
                  <c:v>2.1338582760322522E-2</c:v>
                </c:pt>
                <c:pt idx="10987">
                  <c:v>1.4205830545048337E-2</c:v>
                </c:pt>
                <c:pt idx="10988">
                  <c:v>1.6487335477513916E-2</c:v>
                </c:pt>
                <c:pt idx="10989">
                  <c:v>1.610168015630983E-2</c:v>
                </c:pt>
                <c:pt idx="10990">
                  <c:v>9.5525910268603777E-3</c:v>
                </c:pt>
                <c:pt idx="10991">
                  <c:v>5.5037099087456701E-2</c:v>
                </c:pt>
                <c:pt idx="10992">
                  <c:v>2.5980138519666851E-2</c:v>
                </c:pt>
                <c:pt idx="10993">
                  <c:v>5.0730356042473439E-2</c:v>
                </c:pt>
                <c:pt idx="10994">
                  <c:v>6.743174163317639E-2</c:v>
                </c:pt>
                <c:pt idx="10995">
                  <c:v>2.0551572066968178E-2</c:v>
                </c:pt>
                <c:pt idx="10996">
                  <c:v>9.7305857904930633E-3</c:v>
                </c:pt>
                <c:pt idx="10997">
                  <c:v>4.6794914638396606E-2</c:v>
                </c:pt>
                <c:pt idx="10998">
                  <c:v>1.5231993177232278E-2</c:v>
                </c:pt>
                <c:pt idx="10999">
                  <c:v>1.2094150872961585E-2</c:v>
                </c:pt>
                <c:pt idx="11000">
                  <c:v>3.0812354054671656E-2</c:v>
                </c:pt>
                <c:pt idx="11001">
                  <c:v>2.0812265936165638E-2</c:v>
                </c:pt>
                <c:pt idx="11002">
                  <c:v>8.0516615924485953E-3</c:v>
                </c:pt>
                <c:pt idx="11003">
                  <c:v>1.2060948003591641E-2</c:v>
                </c:pt>
                <c:pt idx="11004">
                  <c:v>8.4912630189383238E-3</c:v>
                </c:pt>
                <c:pt idx="11005">
                  <c:v>5.6367062269414795E-3</c:v>
                </c:pt>
                <c:pt idx="11006">
                  <c:v>6.9030020511390584E-3</c:v>
                </c:pt>
                <c:pt idx="11007">
                  <c:v>6.1976498785774457E-2</c:v>
                </c:pt>
                <c:pt idx="11008">
                  <c:v>1.6409839295809157E-2</c:v>
                </c:pt>
                <c:pt idx="11009">
                  <c:v>9.1436594673350684E-3</c:v>
                </c:pt>
                <c:pt idx="11010">
                  <c:v>4.9917056891721108E-2</c:v>
                </c:pt>
                <c:pt idx="11011">
                  <c:v>4.1404525780512971E-2</c:v>
                </c:pt>
                <c:pt idx="11012">
                  <c:v>3.3521069239697131E-2</c:v>
                </c:pt>
                <c:pt idx="11013">
                  <c:v>8.3250432935151452E-3</c:v>
                </c:pt>
                <c:pt idx="11014">
                  <c:v>3.8387742735353898E-2</c:v>
                </c:pt>
                <c:pt idx="11015">
                  <c:v>9.9704679642503066E-3</c:v>
                </c:pt>
                <c:pt idx="11016">
                  <c:v>2.2005720826322732E-2</c:v>
                </c:pt>
                <c:pt idx="11017">
                  <c:v>1.4787827782444224E-2</c:v>
                </c:pt>
                <c:pt idx="11018">
                  <c:v>3.6516880850525672E-2</c:v>
                </c:pt>
                <c:pt idx="11019">
                  <c:v>2.1648635946665756E-2</c:v>
                </c:pt>
                <c:pt idx="11020">
                  <c:v>1.0000658614543415E-2</c:v>
                </c:pt>
                <c:pt idx="11021">
                  <c:v>7.4141665005457167E-3</c:v>
                </c:pt>
                <c:pt idx="11022">
                  <c:v>2.9190251261940737E-2</c:v>
                </c:pt>
                <c:pt idx="11023">
                  <c:v>1.0614055953831393E-2</c:v>
                </c:pt>
                <c:pt idx="11024">
                  <c:v>5.2722961781658341E-2</c:v>
                </c:pt>
                <c:pt idx="11025">
                  <c:v>2.4397970449545822E-2</c:v>
                </c:pt>
                <c:pt idx="11026">
                  <c:v>5.4344083321205177E-3</c:v>
                </c:pt>
                <c:pt idx="11027">
                  <c:v>2.5592018655581694E-2</c:v>
                </c:pt>
                <c:pt idx="11028">
                  <c:v>6.9785129066340049E-3</c:v>
                </c:pt>
                <c:pt idx="11029">
                  <c:v>4.9714758996900213E-2</c:v>
                </c:pt>
                <c:pt idx="11030">
                  <c:v>1.6760009763494333E-2</c:v>
                </c:pt>
                <c:pt idx="11031">
                  <c:v>1.7351842352572953E-2</c:v>
                </c:pt>
                <c:pt idx="11032">
                  <c:v>2.8217738077103097E-2</c:v>
                </c:pt>
                <c:pt idx="11033">
                  <c:v>3.5827356520022391E-2</c:v>
                </c:pt>
                <c:pt idx="11034">
                  <c:v>3.8387742735353898E-2</c:v>
                </c:pt>
                <c:pt idx="11035">
                  <c:v>2.2683127820993972E-2</c:v>
                </c:pt>
                <c:pt idx="11036">
                  <c:v>1.2870413420973444E-2</c:v>
                </c:pt>
                <c:pt idx="11037">
                  <c:v>5.7256260212967675E-2</c:v>
                </c:pt>
                <c:pt idx="11038">
                  <c:v>9.9704679642503066E-3</c:v>
                </c:pt>
                <c:pt idx="11039">
                  <c:v>0.63907568540393433</c:v>
                </c:pt>
                <c:pt idx="11040">
                  <c:v>1.1862689220714593E-2</c:v>
                </c:pt>
                <c:pt idx="11041">
                  <c:v>6.8528896792239983E-3</c:v>
                </c:pt>
                <c:pt idx="11042">
                  <c:v>6.2180416889341204E-3</c:v>
                </c:pt>
                <c:pt idx="11043">
                  <c:v>5.9121873534252866E-3</c:v>
                </c:pt>
                <c:pt idx="11044">
                  <c:v>4.5392315900971113E-3</c:v>
                </c:pt>
                <c:pt idx="11045">
                  <c:v>1.8116238583009349E-2</c:v>
                </c:pt>
                <c:pt idx="11046">
                  <c:v>1.6799145791652002E-2</c:v>
                </c:pt>
                <c:pt idx="11047">
                  <c:v>1.3990593800101779E-2</c:v>
                </c:pt>
                <c:pt idx="11048">
                  <c:v>7.7296279893224011E-3</c:v>
                </c:pt>
                <c:pt idx="11049">
                  <c:v>1.8279263530623605E-2</c:v>
                </c:pt>
                <c:pt idx="11050">
                  <c:v>1.7153423830805516E-2</c:v>
                </c:pt>
                <c:pt idx="11051">
                  <c:v>8.1059728151980249E-3</c:v>
                </c:pt>
                <c:pt idx="11052">
                  <c:v>8.7719470692821429E-3</c:v>
                </c:pt>
                <c:pt idx="11053">
                  <c:v>6.434305326747841E-3</c:v>
                </c:pt>
                <c:pt idx="11054">
                  <c:v>7.6765946776964399E-3</c:v>
                </c:pt>
                <c:pt idx="11055">
                  <c:v>5.4401041645567631E-2</c:v>
                </c:pt>
                <c:pt idx="11056">
                  <c:v>1.2973445005306989E-2</c:v>
                </c:pt>
                <c:pt idx="11057">
                  <c:v>1.9105341792611238E-2</c:v>
                </c:pt>
                <c:pt idx="11058">
                  <c:v>8.9425482042715925E-3</c:v>
                </c:pt>
                <c:pt idx="11059">
                  <c:v>1.17969680772195E-2</c:v>
                </c:pt>
                <c:pt idx="11060">
                  <c:v>5.2796213472845509E-3</c:v>
                </c:pt>
                <c:pt idx="11061">
                  <c:v>8.602988962880042E-3</c:v>
                </c:pt>
                <c:pt idx="11062">
                  <c:v>1.3919213335916791E-2</c:v>
                </c:pt>
                <c:pt idx="11063">
                  <c:v>1.7312067368853469E-2</c:v>
                </c:pt>
                <c:pt idx="11064">
                  <c:v>9.8201993080296798E-3</c:v>
                </c:pt>
                <c:pt idx="11065">
                  <c:v>1.0397290279504885E-2</c:v>
                </c:pt>
                <c:pt idx="11066">
                  <c:v>1.5607151371350315E-2</c:v>
                </c:pt>
                <c:pt idx="11067">
                  <c:v>1.4459016686395139E-2</c:v>
                </c:pt>
                <c:pt idx="11068">
                  <c:v>4.5800334666836751E-3</c:v>
                </c:pt>
                <c:pt idx="11069">
                  <c:v>7.0290816753788756E-3</c:v>
                </c:pt>
                <c:pt idx="11070">
                  <c:v>6.8528896792239861E-3</c:v>
                </c:pt>
                <c:pt idx="11071">
                  <c:v>1.2973445005306989E-2</c:v>
                </c:pt>
                <c:pt idx="11072">
                  <c:v>7.5837841003669193E-2</c:v>
                </c:pt>
                <c:pt idx="11073">
                  <c:v>4.35211117185203E-2</c:v>
                </c:pt>
                <c:pt idx="11074">
                  <c:v>7.0544345192757865E-3</c:v>
                </c:pt>
                <c:pt idx="11075">
                  <c:v>7.943586823145464E-3</c:v>
                </c:pt>
                <c:pt idx="11076">
                  <c:v>6.4828659494414811E-3</c:v>
                </c:pt>
                <c:pt idx="11077">
                  <c:v>1.3670819361283219E-2</c:v>
                </c:pt>
                <c:pt idx="11078">
                  <c:v>4.3836824225553447E-2</c:v>
                </c:pt>
                <c:pt idx="11079">
                  <c:v>1.1666073466424997E-2</c:v>
                </c:pt>
                <c:pt idx="11080">
                  <c:v>0.15166258341832259</c:v>
                </c:pt>
                <c:pt idx="11081">
                  <c:v>8.4079477776533035E-3</c:v>
                </c:pt>
                <c:pt idx="11082">
                  <c:v>1.2260849815056008E-2</c:v>
                </c:pt>
                <c:pt idx="11083">
                  <c:v>1.1731429492456253E-2</c:v>
                </c:pt>
                <c:pt idx="11084">
                  <c:v>1.1438765025329473E-2</c:v>
                </c:pt>
                <c:pt idx="11085">
                  <c:v>1.3777000083742526E-2</c:v>
                </c:pt>
                <c:pt idx="11086">
                  <c:v>4.1835980523590229E-2</c:v>
                </c:pt>
                <c:pt idx="11087">
                  <c:v>3.2098297762393313E-2</c:v>
                </c:pt>
                <c:pt idx="11088">
                  <c:v>1.6916827714222978E-2</c:v>
                </c:pt>
                <c:pt idx="11089">
                  <c:v>1.9567466402652899E-2</c:v>
                </c:pt>
                <c:pt idx="11090">
                  <c:v>8.9425482042715925E-3</c:v>
                </c:pt>
                <c:pt idx="11091">
                  <c:v>7.7296279893224011E-3</c:v>
                </c:pt>
                <c:pt idx="11092">
                  <c:v>9.9102235827131339E-3</c:v>
                </c:pt>
                <c:pt idx="11093">
                  <c:v>5.345684788402077E-3</c:v>
                </c:pt>
                <c:pt idx="11094">
                  <c:v>3.4974693142697411E-2</c:v>
                </c:pt>
                <c:pt idx="11095">
                  <c:v>1.6799145791652002E-2</c:v>
                </c:pt>
                <c:pt idx="11096">
                  <c:v>2.7813187927144156E-2</c:v>
                </c:pt>
                <c:pt idx="11097">
                  <c:v>3.3189998979340447E-2</c:v>
                </c:pt>
                <c:pt idx="11098">
                  <c:v>0.10538661479528089</c:v>
                </c:pt>
                <c:pt idx="11099">
                  <c:v>7.6504910610144861E-2</c:v>
                </c:pt>
                <c:pt idx="11100">
                  <c:v>1.024382684547542E-2</c:v>
                </c:pt>
                <c:pt idx="11101">
                  <c:v>1.8156926360388417E-2</c:v>
                </c:pt>
                <c:pt idx="11102">
                  <c:v>1.269960690741055E-2</c:v>
                </c:pt>
                <c:pt idx="11103">
                  <c:v>1.4898252995420996E-2</c:v>
                </c:pt>
                <c:pt idx="11104">
                  <c:v>4.4344337500321428E-2</c:v>
                </c:pt>
                <c:pt idx="11105">
                  <c:v>1.2631603779766251E-2</c:v>
                </c:pt>
                <c:pt idx="11106">
                  <c:v>9.7902824958345149E-3</c:v>
                </c:pt>
                <c:pt idx="11107">
                  <c:v>2.2050561814853271E-2</c:v>
                </c:pt>
                <c:pt idx="11108">
                  <c:v>7.6765946776964399E-3</c:v>
                </c:pt>
                <c:pt idx="11109">
                  <c:v>4.3458106136162654E-2</c:v>
                </c:pt>
                <c:pt idx="11110">
                  <c:v>3.07593435628872E-2</c:v>
                </c:pt>
                <c:pt idx="11111">
                  <c:v>6.4100934749254743E-3</c:v>
                </c:pt>
                <c:pt idx="11112">
                  <c:v>4.9110329855318373E-2</c:v>
                </c:pt>
                <c:pt idx="11113">
                  <c:v>2.1782200478914722E-2</c:v>
                </c:pt>
                <c:pt idx="11114">
                  <c:v>3.0600585925631748E-2</c:v>
                </c:pt>
                <c:pt idx="11115">
                  <c:v>4.23939941075787E-2</c:v>
                </c:pt>
                <c:pt idx="11116">
                  <c:v>6.5316091308670341E-3</c:v>
                </c:pt>
                <c:pt idx="11117">
                  <c:v>9.8537992426415644E-2</c:v>
                </c:pt>
                <c:pt idx="11118">
                  <c:v>1.1633463912933828E-2</c:v>
                </c:pt>
                <c:pt idx="11119">
                  <c:v>3.832857088636691E-2</c:v>
                </c:pt>
                <c:pt idx="11120">
                  <c:v>3.4974693142697411E-2</c:v>
                </c:pt>
                <c:pt idx="11121">
                  <c:v>1.9567466402652899E-2</c:v>
                </c:pt>
                <c:pt idx="11122">
                  <c:v>3.6401503731945228E-2</c:v>
                </c:pt>
                <c:pt idx="11123">
                  <c:v>0.13275999591736187</c:v>
                </c:pt>
                <c:pt idx="11124">
                  <c:v>1.4169843655016496E-2</c:v>
                </c:pt>
                <c:pt idx="11125">
                  <c:v>1.0458995130897557E-2</c:v>
                </c:pt>
                <c:pt idx="11126">
                  <c:v>9.7902824958344802E-3</c:v>
                </c:pt>
                <c:pt idx="11127">
                  <c:v>1.1471100740722743E-2</c:v>
                </c:pt>
                <c:pt idx="11128">
                  <c:v>2.1118485389138204E-2</c:v>
                </c:pt>
                <c:pt idx="11129">
                  <c:v>1.2361416856508487E-2</c:v>
                </c:pt>
                <c:pt idx="11130">
                  <c:v>5.5014302065806934E-3</c:v>
                </c:pt>
                <c:pt idx="11131">
                  <c:v>4.8842881313039405E-2</c:v>
                </c:pt>
                <c:pt idx="11132">
                  <c:v>3.0706378710785767E-2</c:v>
                </c:pt>
                <c:pt idx="11133">
                  <c:v>1.7312067368853469E-2</c:v>
                </c:pt>
                <c:pt idx="11134">
                  <c:v>8.885498600543211E-3</c:v>
                </c:pt>
                <c:pt idx="11135">
                  <c:v>0.15319600830701788</c:v>
                </c:pt>
                <c:pt idx="11136">
                  <c:v>7.2075100159998866E-3</c:v>
                </c:pt>
                <c:pt idx="11137">
                  <c:v>2.7511692181360101E-2</c:v>
                </c:pt>
                <c:pt idx="11138">
                  <c:v>6.3618066903297615E-3</c:v>
                </c:pt>
                <c:pt idx="11139">
                  <c:v>0.20812608233787946</c:v>
                </c:pt>
                <c:pt idx="11140">
                  <c:v>3.3853782528641317E-2</c:v>
                </c:pt>
                <c:pt idx="11141">
                  <c:v>2.842110850447423E-2</c:v>
                </c:pt>
                <c:pt idx="11142">
                  <c:v>5.3456847884020778E-3</c:v>
                </c:pt>
                <c:pt idx="11143">
                  <c:v>1.8361049842528728E-2</c:v>
                </c:pt>
                <c:pt idx="11144">
                  <c:v>3.2751127787778424E-2</c:v>
                </c:pt>
                <c:pt idx="11145">
                  <c:v>2.8523067556257622E-2</c:v>
                </c:pt>
                <c:pt idx="11146">
                  <c:v>1.7953943870322675E-2</c:v>
                </c:pt>
                <c:pt idx="11147">
                  <c:v>2.3509571200445348E-2</c:v>
                </c:pt>
                <c:pt idx="11148">
                  <c:v>1.5009088965544592E-2</c:v>
                </c:pt>
                <c:pt idx="11149">
                  <c:v>8.942548204271622E-3</c:v>
                </c:pt>
                <c:pt idx="11150">
                  <c:v>1.4350234502005749E-2</c:v>
                </c:pt>
                <c:pt idx="11151">
                  <c:v>3.0547757992579326E-2</c:v>
                </c:pt>
                <c:pt idx="11152">
                  <c:v>1.266558252374698E-2</c:v>
                </c:pt>
                <c:pt idx="11153">
                  <c:v>2.9812959096557221E-2</c:v>
                </c:pt>
                <c:pt idx="11154">
                  <c:v>5.0409029854433527E-3</c:v>
                </c:pt>
                <c:pt idx="11155">
                  <c:v>6.8297503599517542E-2</c:v>
                </c:pt>
                <c:pt idx="11156">
                  <c:v>9.0732511283976081E-2</c:v>
                </c:pt>
                <c:pt idx="11157">
                  <c:v>1.3215449424322958E-2</c:v>
                </c:pt>
                <c:pt idx="11158">
                  <c:v>9.0571950879242517E-3</c:v>
                </c:pt>
                <c:pt idx="11159">
                  <c:v>0.29361306511775881</c:v>
                </c:pt>
                <c:pt idx="11160">
                  <c:v>7.4141665005457323E-3</c:v>
                </c:pt>
                <c:pt idx="11161">
                  <c:v>5.1756222016718062E-2</c:v>
                </c:pt>
                <c:pt idx="11162">
                  <c:v>1.1406474949619196E-2</c:v>
                </c:pt>
                <c:pt idx="11163">
                  <c:v>0.20047906217475675</c:v>
                </c:pt>
                <c:pt idx="11164">
                  <c:v>4.3180845062042563E-3</c:v>
                </c:pt>
                <c:pt idx="11165">
                  <c:v>1.0770257768839822E-2</c:v>
                </c:pt>
                <c:pt idx="11166">
                  <c:v>1.266558252374698E-2</c:v>
                </c:pt>
                <c:pt idx="11167">
                  <c:v>1.5948695938951644E-2</c:v>
                </c:pt>
                <c:pt idx="11168">
                  <c:v>9.6413830301033208E-3</c:v>
                </c:pt>
                <c:pt idx="11169">
                  <c:v>1.1117918053960849E-2</c:v>
                </c:pt>
                <c:pt idx="11170">
                  <c:v>1.1438765025329473E-2</c:v>
                </c:pt>
                <c:pt idx="11171">
                  <c:v>6.8528896792240104E-3</c:v>
                </c:pt>
                <c:pt idx="11172">
                  <c:v>6.4806045944290558</c:v>
                </c:pt>
                <c:pt idx="11173">
                  <c:v>1.2094150872961566E-2</c:v>
                </c:pt>
                <c:pt idx="11174">
                  <c:v>8.9997803667319614E-3</c:v>
                </c:pt>
                <c:pt idx="11175">
                  <c:v>2.1162413584009103E-2</c:v>
                </c:pt>
                <c:pt idx="11176">
                  <c:v>1.97368809058848E-2</c:v>
                </c:pt>
                <c:pt idx="11177">
                  <c:v>5.7090106436886678</c:v>
                </c:pt>
                <c:pt idx="11178">
                  <c:v>7.7030885136679279E-3</c:v>
                </c:pt>
                <c:pt idx="11179">
                  <c:v>3.0865410186139169E-2</c:v>
                </c:pt>
                <c:pt idx="11180">
                  <c:v>1.3777000083742526E-2</c:v>
                </c:pt>
                <c:pt idx="11181">
                  <c:v>8.2151429368927716E-3</c:v>
                </c:pt>
                <c:pt idx="11182">
                  <c:v>8.4473941556552828E-2</c:v>
                </c:pt>
                <c:pt idx="11183">
                  <c:v>1.460469855447606E-2</c:v>
                </c:pt>
                <c:pt idx="11184">
                  <c:v>9.6710716438835696E-3</c:v>
                </c:pt>
                <c:pt idx="11185">
                  <c:v>1.1438765025329473E-2</c:v>
                </c:pt>
                <c:pt idx="11186">
                  <c:v>4.6338540628410738E-2</c:v>
                </c:pt>
                <c:pt idx="11187">
                  <c:v>4.1959664064473358E-2</c:v>
                </c:pt>
                <c:pt idx="11188">
                  <c:v>4.9342202264711999E-3</c:v>
                </c:pt>
                <c:pt idx="11189">
                  <c:v>3.8210364107441587E-2</c:v>
                </c:pt>
                <c:pt idx="11190">
                  <c:v>2.3232447045374145E-2</c:v>
                </c:pt>
                <c:pt idx="11191">
                  <c:v>3.4580297822201976E-2</c:v>
                </c:pt>
                <c:pt idx="11192">
                  <c:v>5.7966048562715315E-3</c:v>
                </c:pt>
                <c:pt idx="11193">
                  <c:v>8.2033131310636276E-2</c:v>
                </c:pt>
                <c:pt idx="11194">
                  <c:v>7.6501464814079352E-3</c:v>
                </c:pt>
                <c:pt idx="11195">
                  <c:v>1.6101680156309802E-2</c:v>
                </c:pt>
                <c:pt idx="11196">
                  <c:v>7.0798330028556599E-3</c:v>
                </c:pt>
                <c:pt idx="11197">
                  <c:v>2.4919837404611896E-2</c:v>
                </c:pt>
                <c:pt idx="11198">
                  <c:v>6.7588742142637173E-2</c:v>
                </c:pt>
                <c:pt idx="11199">
                  <c:v>9.3470070748646293E-3</c:v>
                </c:pt>
                <c:pt idx="11200">
                  <c:v>9.9704679642503256E-3</c:v>
                </c:pt>
                <c:pt idx="11201">
                  <c:v>2.12944720067197E-2</c:v>
                </c:pt>
                <c:pt idx="11202">
                  <c:v>9.9403229536402498E-3</c:v>
                </c:pt>
                <c:pt idx="11203">
                  <c:v>5.3015968546407562E-3</c:v>
                </c:pt>
                <c:pt idx="11204">
                  <c:v>2.3140437444480941E-2</c:v>
                </c:pt>
                <c:pt idx="11205">
                  <c:v>1.3389678914109544E-2</c:v>
                </c:pt>
                <c:pt idx="11206">
                  <c:v>2.094322900648456E-2</c:v>
                </c:pt>
                <c:pt idx="11207">
                  <c:v>3.0442239045523265E-2</c:v>
                </c:pt>
                <c:pt idx="11208">
                  <c:v>9.1436594673350684E-3</c:v>
                </c:pt>
                <c:pt idx="11209">
                  <c:v>1.4169843655016466E-2</c:v>
                </c:pt>
                <c:pt idx="11210">
                  <c:v>8.1331968860972395E-3</c:v>
                </c:pt>
                <c:pt idx="11211">
                  <c:v>7.8898232765918022E-3</c:v>
                </c:pt>
                <c:pt idx="11212">
                  <c:v>1.3635517066496076E-2</c:v>
                </c:pt>
                <c:pt idx="11213">
                  <c:v>5.2307549387149321E-2</c:v>
                </c:pt>
                <c:pt idx="11214">
                  <c:v>1.6799145791651968E-2</c:v>
                </c:pt>
                <c:pt idx="11215">
                  <c:v>1.7711870991782286E-2</c:v>
                </c:pt>
                <c:pt idx="11216">
                  <c:v>1.9188953691835514E-2</c:v>
                </c:pt>
                <c:pt idx="11217">
                  <c:v>2.6371179323463022E-2</c:v>
                </c:pt>
                <c:pt idx="11218">
                  <c:v>1.3848015430463691E-2</c:v>
                </c:pt>
                <c:pt idx="11219">
                  <c:v>1.8156926360388452E-2</c:v>
                </c:pt>
                <c:pt idx="11220">
                  <c:v>1.5910563983819546E-2</c:v>
                </c:pt>
                <c:pt idx="11221">
                  <c:v>2.5302845624203058E-2</c:v>
                </c:pt>
                <c:pt idx="11222">
                  <c:v>1.1054296335882858E-2</c:v>
                </c:pt>
                <c:pt idx="11223">
                  <c:v>1.8814137795339844E-2</c:v>
                </c:pt>
                <c:pt idx="11224">
                  <c:v>1.2699606907410526E-2</c:v>
                </c:pt>
                <c:pt idx="11225">
                  <c:v>7.3526099781227178E-2</c:v>
                </c:pt>
                <c:pt idx="11226">
                  <c:v>5.4895433511478228E-2</c:v>
                </c:pt>
                <c:pt idx="11227">
                  <c:v>2.6322139484097958E-2</c:v>
                </c:pt>
                <c:pt idx="11228">
                  <c:v>1.2327848869674713E-2</c:v>
                </c:pt>
                <c:pt idx="11229">
                  <c:v>5.1704284057483649E-3</c:v>
                </c:pt>
                <c:pt idx="11230">
                  <c:v>1.1471100740722764E-2</c:v>
                </c:pt>
                <c:pt idx="11231">
                  <c:v>5.3698646924463259E-2</c:v>
                </c:pt>
                <c:pt idx="11232">
                  <c:v>6.4828659494414465E-3</c:v>
                </c:pt>
                <c:pt idx="11233">
                  <c:v>6.5805348710244876E-3</c:v>
                </c:pt>
                <c:pt idx="11234">
                  <c:v>7.3881747010870564E-3</c:v>
                </c:pt>
                <c:pt idx="11235">
                  <c:v>1.3954880748167822E-2</c:v>
                </c:pt>
                <c:pt idx="11236">
                  <c:v>0.31595989693469501</c:v>
                </c:pt>
                <c:pt idx="11237">
                  <c:v>1.2563783210853885E-2</c:v>
                </c:pt>
                <c:pt idx="11238">
                  <c:v>1.9992371851222161E-2</c:v>
                </c:pt>
                <c:pt idx="11239">
                  <c:v>0.11573091740284275</c:v>
                </c:pt>
                <c:pt idx="11240">
                  <c:v>2.9865148074047883E-2</c:v>
                </c:pt>
                <c:pt idx="11241">
                  <c:v>3.0706378710785711E-2</c:v>
                </c:pt>
                <c:pt idx="11242">
                  <c:v>5.5463396546356651E-3</c:v>
                </c:pt>
                <c:pt idx="11243">
                  <c:v>1.587247766837047E-2</c:v>
                </c:pt>
                <c:pt idx="11244">
                  <c:v>1.6877554767016367E-2</c:v>
                </c:pt>
                <c:pt idx="11245">
                  <c:v>3.7271281990388601E-2</c:v>
                </c:pt>
                <c:pt idx="11246">
                  <c:v>6.0481342771259897E-2</c:v>
                </c:pt>
                <c:pt idx="11247">
                  <c:v>1.6409839295809164E-2</c:v>
                </c:pt>
                <c:pt idx="11248">
                  <c:v>3.8446960224024031E-2</c:v>
                </c:pt>
                <c:pt idx="11249">
                  <c:v>4.7253524992848545E-2</c:v>
                </c:pt>
                <c:pt idx="11250">
                  <c:v>8.1331968860972395E-3</c:v>
                </c:pt>
                <c:pt idx="11251">
                  <c:v>1.711387704550095E-2</c:v>
                </c:pt>
                <c:pt idx="11252">
                  <c:v>1.0770257768839799E-2</c:v>
                </c:pt>
                <c:pt idx="11253">
                  <c:v>0.19953324820446341</c:v>
                </c:pt>
                <c:pt idx="11254">
                  <c:v>5.7506913351908903E-3</c:v>
                </c:pt>
                <c:pt idx="11255">
                  <c:v>5.8658174355148539E-3</c:v>
                </c:pt>
                <c:pt idx="11256">
                  <c:v>7.6237439248024209E-3</c:v>
                </c:pt>
                <c:pt idx="11257">
                  <c:v>6.0523924595482946E-3</c:v>
                </c:pt>
                <c:pt idx="11258">
                  <c:v>3.0547757992579271E-2</c:v>
                </c:pt>
                <c:pt idx="11259">
                  <c:v>1.4422710318582322E-2</c:v>
                </c:pt>
                <c:pt idx="11260">
                  <c:v>7.7828438596802682E-3</c:v>
                </c:pt>
                <c:pt idx="11261">
                  <c:v>1.9483032989134785E-2</c:v>
                </c:pt>
                <c:pt idx="11262">
                  <c:v>1.4751110657484585E-2</c:v>
                </c:pt>
                <c:pt idx="11263">
                  <c:v>3.1452039851357694E-2</c:v>
                </c:pt>
                <c:pt idx="11264">
                  <c:v>1.0366506313333036E-2</c:v>
                </c:pt>
                <c:pt idx="11265">
                  <c:v>2.5206819731207402E-2</c:v>
                </c:pt>
                <c:pt idx="11266">
                  <c:v>5.6140461243405927E-3</c:v>
                </c:pt>
                <c:pt idx="11267">
                  <c:v>5.9121873534252883E-3</c:v>
                </c:pt>
                <c:pt idx="11268">
                  <c:v>0.34477971370970684</c:v>
                </c:pt>
                <c:pt idx="11269">
                  <c:v>1.3670819361283242E-2</c:v>
                </c:pt>
                <c:pt idx="11270">
                  <c:v>1.5682730686369741E-2</c:v>
                </c:pt>
                <c:pt idx="11271">
                  <c:v>0.11893904481890667</c:v>
                </c:pt>
                <c:pt idx="11272">
                  <c:v>1.5834436992604308E-2</c:v>
                </c:pt>
                <c:pt idx="11273">
                  <c:v>7.9975329284310316E-3</c:v>
                </c:pt>
                <c:pt idx="11274">
                  <c:v>1.0520882541022151E-2</c:v>
                </c:pt>
                <c:pt idx="11275">
                  <c:v>7.1896763098743655E-2</c:v>
                </c:pt>
                <c:pt idx="11276">
                  <c:v>4.7659010756308812E-3</c:v>
                </c:pt>
                <c:pt idx="11277">
                  <c:v>1.0801635050890457E-2</c:v>
                </c:pt>
                <c:pt idx="11278">
                  <c:v>6.0054748654420273E-3</c:v>
                </c:pt>
                <c:pt idx="11279">
                  <c:v>7.7030885136679141E-3</c:v>
                </c:pt>
                <c:pt idx="11280">
                  <c:v>1.3600260411391934E-2</c:v>
                </c:pt>
                <c:pt idx="11281">
                  <c:v>1.3042360926610905E-2</c:v>
                </c:pt>
                <c:pt idx="11282">
                  <c:v>1.5531754615062865E-2</c:v>
                </c:pt>
                <c:pt idx="11283">
                  <c:v>7.2872174403450618E-2</c:v>
                </c:pt>
                <c:pt idx="11284">
                  <c:v>1.134203171724759E-2</c:v>
                </c:pt>
                <c:pt idx="11285">
                  <c:v>7.9202398433156684E-2</c:v>
                </c:pt>
                <c:pt idx="11286">
                  <c:v>2.2728653404769233E-2</c:v>
                </c:pt>
                <c:pt idx="11287">
                  <c:v>1.3600260411391934E-2</c:v>
                </c:pt>
                <c:pt idx="11288">
                  <c:v>2.3002765340763575E-2</c:v>
                </c:pt>
                <c:pt idx="11289">
                  <c:v>2.1206387418563028E-2</c:v>
                </c:pt>
                <c:pt idx="11290">
                  <c:v>1.7591450688232334E-2</c:v>
                </c:pt>
                <c:pt idx="11291">
                  <c:v>6.5716784905417353E-2</c:v>
                </c:pt>
                <c:pt idx="11292">
                  <c:v>9.0571950879242656E-3</c:v>
                </c:pt>
                <c:pt idx="11293">
                  <c:v>5.8127065364278349E-2</c:v>
                </c:pt>
                <c:pt idx="11294">
                  <c:v>1.8361049842528763E-2</c:v>
                </c:pt>
                <c:pt idx="11295">
                  <c:v>1.7953943870322706E-2</c:v>
                </c:pt>
                <c:pt idx="11296">
                  <c:v>1.7671685250915968E-2</c:v>
                </c:pt>
                <c:pt idx="11297">
                  <c:v>1.530665969859202E-2</c:v>
                </c:pt>
                <c:pt idx="11298">
                  <c:v>4.8376603491846346E-2</c:v>
                </c:pt>
                <c:pt idx="11299">
                  <c:v>1.8607504130635485E-2</c:v>
                </c:pt>
                <c:pt idx="11300">
                  <c:v>1.137423051359184E-2</c:v>
                </c:pt>
                <c:pt idx="11301">
                  <c:v>1.9736880905884838E-2</c:v>
                </c:pt>
                <c:pt idx="11302">
                  <c:v>1.541900177825398E-2</c:v>
                </c:pt>
                <c:pt idx="11303">
                  <c:v>1.0243826845475439E-2</c:v>
                </c:pt>
                <c:pt idx="11304">
                  <c:v>2.2728653404769233E-2</c:v>
                </c:pt>
                <c:pt idx="11305">
                  <c:v>2.2501481882722663E-2</c:v>
                </c:pt>
                <c:pt idx="11306">
                  <c:v>7.181883334005078E-3</c:v>
                </c:pt>
                <c:pt idx="11307">
                  <c:v>1.2094150872961586E-2</c:v>
                </c:pt>
                <c:pt idx="11308">
                  <c:v>2.5931463797765789E-2</c:v>
                </c:pt>
                <c:pt idx="11309">
                  <c:v>5.3418966947145263E-2</c:v>
                </c:pt>
                <c:pt idx="11310">
                  <c:v>1.7631545149732621E-2</c:v>
                </c:pt>
                <c:pt idx="11311">
                  <c:v>5.8427009360840975E-3</c:v>
                </c:pt>
                <c:pt idx="11312">
                  <c:v>3.6806122341428639E-2</c:v>
                </c:pt>
                <c:pt idx="11313">
                  <c:v>5.7736252758897114E-3</c:v>
                </c:pt>
                <c:pt idx="11314">
                  <c:v>2.8472065210524422E-2</c:v>
                </c:pt>
                <c:pt idx="11315">
                  <c:v>2.3928338111653461E-2</c:v>
                </c:pt>
                <c:pt idx="11316">
                  <c:v>2.6077624882518153E-2</c:v>
                </c:pt>
                <c:pt idx="11317">
                  <c:v>1.3883591563348766E-2</c:v>
                </c:pt>
                <c:pt idx="11318">
                  <c:v>4.5496922054367533E-2</c:v>
                </c:pt>
                <c:pt idx="11319">
                  <c:v>2.3695233430819133E-2</c:v>
                </c:pt>
                <c:pt idx="11320">
                  <c:v>0.2125600688190187</c:v>
                </c:pt>
                <c:pt idx="11321">
                  <c:v>0.10519054671718692</c:v>
                </c:pt>
                <c:pt idx="11322">
                  <c:v>3.7563490060685732E-2</c:v>
                </c:pt>
                <c:pt idx="11323">
                  <c:v>3.4411955851520112E-2</c:v>
                </c:pt>
                <c:pt idx="11324">
                  <c:v>1.3389678914109544E-2</c:v>
                </c:pt>
                <c:pt idx="11325">
                  <c:v>6.2657807973340697E-3</c:v>
                </c:pt>
                <c:pt idx="11326">
                  <c:v>3.0179240372335221E-2</c:v>
                </c:pt>
                <c:pt idx="11327">
                  <c:v>3.2423891260792162E-2</c:v>
                </c:pt>
                <c:pt idx="11328">
                  <c:v>3.102485241863941E-2</c:v>
                </c:pt>
                <c:pt idx="11329">
                  <c:v>2.2897494901781372</c:v>
                </c:pt>
                <c:pt idx="11330">
                  <c:v>2.0681713622993467E-2</c:v>
                </c:pt>
                <c:pt idx="11331">
                  <c:v>0.1234616407445565</c:v>
                </c:pt>
                <c:pt idx="11332">
                  <c:v>1.7591450688232334E-2</c:v>
                </c:pt>
                <c:pt idx="11333">
                  <c:v>1.8772719783032979E-2</c:v>
                </c:pt>
                <c:pt idx="11334">
                  <c:v>1.6371159664481334E-2</c:v>
                </c:pt>
                <c:pt idx="11335">
                  <c:v>3.4805392738672836E-2</c:v>
                </c:pt>
                <c:pt idx="11336">
                  <c:v>1.9652082374902891E-2</c:v>
                </c:pt>
                <c:pt idx="11337">
                  <c:v>8.0397245333644535E-2</c:v>
                </c:pt>
                <c:pt idx="11338">
                  <c:v>5.8889795746285912E-3</c:v>
                </c:pt>
                <c:pt idx="11339">
                  <c:v>1.0489916016118359E-2</c:v>
                </c:pt>
                <c:pt idx="11340">
                  <c:v>1.7153423830805488E-2</c:v>
                </c:pt>
                <c:pt idx="11341">
                  <c:v>1.5194728376076863E-2</c:v>
                </c:pt>
                <c:pt idx="11342">
                  <c:v>2.4967553693170403E-2</c:v>
                </c:pt>
                <c:pt idx="11343">
                  <c:v>2.063828746463537E-2</c:v>
                </c:pt>
                <c:pt idx="11344">
                  <c:v>0.11831469395570307</c:v>
                </c:pt>
                <c:pt idx="11345">
                  <c:v>2.7311607811163784E-2</c:v>
                </c:pt>
                <c:pt idx="11346">
                  <c:v>2.4350801837183165E-2</c:v>
                </c:pt>
                <c:pt idx="11347">
                  <c:v>2.024950582514699E-2</c:v>
                </c:pt>
                <c:pt idx="11348">
                  <c:v>1.4241863074763253E-2</c:v>
                </c:pt>
                <c:pt idx="11349">
                  <c:v>5.2653612283366263E-2</c:v>
                </c:pt>
                <c:pt idx="11350">
                  <c:v>9.0571950879242656E-3</c:v>
                </c:pt>
                <c:pt idx="11351">
                  <c:v>1.4714439172208002E-2</c:v>
                </c:pt>
                <c:pt idx="11352">
                  <c:v>7.2589002990384455E-3</c:v>
                </c:pt>
                <c:pt idx="11353">
                  <c:v>3.3245063256859109E-2</c:v>
                </c:pt>
                <c:pt idx="11354">
                  <c:v>1.6603922047693311E-2</c:v>
                </c:pt>
                <c:pt idx="11355">
                  <c:v>9.0859709080448881E-3</c:v>
                </c:pt>
                <c:pt idx="11356">
                  <c:v>1.0335767986844149E-2</c:v>
                </c:pt>
                <c:pt idx="11357">
                  <c:v>2.2365726645690528E-2</c:v>
                </c:pt>
                <c:pt idx="11358">
                  <c:v>1.5758492560121063E-2</c:v>
                </c:pt>
                <c:pt idx="11359">
                  <c:v>1.8731347410409188E-2</c:v>
                </c:pt>
                <c:pt idx="11360">
                  <c:v>8.8002664925729435E-3</c:v>
                </c:pt>
                <c:pt idx="11361">
                  <c:v>7.7562131046598507E-3</c:v>
                </c:pt>
                <c:pt idx="11362">
                  <c:v>1.4386449590452623E-2</c:v>
                </c:pt>
                <c:pt idx="11363">
                  <c:v>1.3076887346787375E-2</c:v>
                </c:pt>
                <c:pt idx="11364">
                  <c:v>5.7400938008023115E-2</c:v>
                </c:pt>
                <c:pt idx="11365">
                  <c:v>3.3631791110613277E-2</c:v>
                </c:pt>
                <c:pt idx="11366">
                  <c:v>1.2027790773904723E-2</c:v>
                </c:pt>
                <c:pt idx="11367">
                  <c:v>4.8709430879997885E-2</c:v>
                </c:pt>
                <c:pt idx="11368">
                  <c:v>1.0582952509878648E-2</c:v>
                </c:pt>
                <c:pt idx="11369">
                  <c:v>3.5428169032813879E-2</c:v>
                </c:pt>
                <c:pt idx="11370">
                  <c:v>5.2931284114633048E-2</c:v>
                </c:pt>
                <c:pt idx="11371">
                  <c:v>1.089604073514022E-2</c:v>
                </c:pt>
                <c:pt idx="11372">
                  <c:v>5.3899552808953461E-3</c:v>
                </c:pt>
                <c:pt idx="11373">
                  <c:v>6.9089352099268253E-2</c:v>
                </c:pt>
                <c:pt idx="11374">
                  <c:v>2.9969662948078544E-2</c:v>
                </c:pt>
                <c:pt idx="11375">
                  <c:v>1.0274428252915352E-2</c:v>
                </c:pt>
                <c:pt idx="11376">
                  <c:v>8.7436732856743665E-3</c:v>
                </c:pt>
                <c:pt idx="11377">
                  <c:v>0.23792973093910819</c:v>
                </c:pt>
                <c:pt idx="11378">
                  <c:v>1.6956146301112574E-2</c:v>
                </c:pt>
                <c:pt idx="11379">
                  <c:v>4.4471672215843167E-2</c:v>
                </c:pt>
                <c:pt idx="11380">
                  <c:v>1.5456540417507316E-2</c:v>
                </c:pt>
                <c:pt idx="11381">
                  <c:v>9.1188109419351349E-2</c:v>
                </c:pt>
                <c:pt idx="11382">
                  <c:v>1.0305075300038274E-2</c:v>
                </c:pt>
                <c:pt idx="11383">
                  <c:v>0.20401166491698616</c:v>
                </c:pt>
                <c:pt idx="11384">
                  <c:v>2.7863596956998533E-2</c:v>
                </c:pt>
                <c:pt idx="11385">
                  <c:v>5.7506913351908903E-3</c:v>
                </c:pt>
                <c:pt idx="11386">
                  <c:v>1.2496145200673507E-2</c:v>
                </c:pt>
                <c:pt idx="11387">
                  <c:v>9.4055171484485178E-3</c:v>
                </c:pt>
                <c:pt idx="11388">
                  <c:v>1.4098006794001635E-2</c:v>
                </c:pt>
                <c:pt idx="11389">
                  <c:v>0.10884735785665453</c:v>
                </c:pt>
                <c:pt idx="11390">
                  <c:v>1.3042360926610949E-2</c:v>
                </c:pt>
                <c:pt idx="11391">
                  <c:v>1.3883591563348764E-2</c:v>
                </c:pt>
                <c:pt idx="11392">
                  <c:v>1.0833057972624075E-2</c:v>
                </c:pt>
                <c:pt idx="11393">
                  <c:v>1.9272748149791925E-2</c:v>
                </c:pt>
                <c:pt idx="11394">
                  <c:v>4.6005028645014307E-3</c:v>
                </c:pt>
                <c:pt idx="11395">
                  <c:v>2.7662234675678753E-2</c:v>
                </c:pt>
                <c:pt idx="11396">
                  <c:v>1.6448564566820145E-2</c:v>
                </c:pt>
                <c:pt idx="11397">
                  <c:v>6.9532969817860252E-3</c:v>
                </c:pt>
                <c:pt idx="11398">
                  <c:v>2.3463269742059423E-2</c:v>
                </c:pt>
                <c:pt idx="11399">
                  <c:v>5.5676853343667267E-2</c:v>
                </c:pt>
                <c:pt idx="11400">
                  <c:v>7.5448100930837767E-3</c:v>
                </c:pt>
                <c:pt idx="11401">
                  <c:v>1.8156926360388386E-2</c:v>
                </c:pt>
                <c:pt idx="11402">
                  <c:v>1.5910563983819549E-2</c:v>
                </c:pt>
                <c:pt idx="11403">
                  <c:v>1.6255394608595646E-2</c:v>
                </c:pt>
                <c:pt idx="11404">
                  <c:v>3.5314526222186921E-2</c:v>
                </c:pt>
                <c:pt idx="11405">
                  <c:v>1.1086084375080373E-2</c:v>
                </c:pt>
                <c:pt idx="11406">
                  <c:v>5.3677972148072108E-3</c:v>
                </c:pt>
                <c:pt idx="11407">
                  <c:v>2.7361560444188356E-2</c:v>
                </c:pt>
                <c:pt idx="11408">
                  <c:v>1.3565049395970759E-2</c:v>
                </c:pt>
                <c:pt idx="11409">
                  <c:v>3.5827356520022398E-2</c:v>
                </c:pt>
                <c:pt idx="11410">
                  <c:v>7.8362422887700914E-3</c:v>
                </c:pt>
                <c:pt idx="11411">
                  <c:v>1.648733547751392E-2</c:v>
                </c:pt>
                <c:pt idx="11412">
                  <c:v>7.0037744711649525E-3</c:v>
                </c:pt>
                <c:pt idx="11413">
                  <c:v>0.19657524907098597</c:v>
                </c:pt>
                <c:pt idx="11414">
                  <c:v>6.4585628182531564E-3</c:v>
                </c:pt>
                <c:pt idx="11415">
                  <c:v>9.00965907611357E-2</c:v>
                </c:pt>
                <c:pt idx="11416">
                  <c:v>0.49087861439385827</c:v>
                </c:pt>
                <c:pt idx="11417">
                  <c:v>9.7120537972179205E-2</c:v>
                </c:pt>
                <c:pt idx="11418">
                  <c:v>8.0245744405983421E-3</c:v>
                </c:pt>
                <c:pt idx="11419">
                  <c:v>4.2643186776664385E-2</c:v>
                </c:pt>
                <c:pt idx="11420">
                  <c:v>6.9532969817860252E-3</c:v>
                </c:pt>
                <c:pt idx="11421">
                  <c:v>5.2584308424756997E-2</c:v>
                </c:pt>
                <c:pt idx="11422">
                  <c:v>7.3881747010870564E-3</c:v>
                </c:pt>
                <c:pt idx="11423">
                  <c:v>4.2982540639482656E-3</c:v>
                </c:pt>
                <c:pt idx="11424">
                  <c:v>1.6178446103086757E-2</c:v>
                </c:pt>
                <c:pt idx="11425">
                  <c:v>6.2657807973340689E-3</c:v>
                </c:pt>
                <c:pt idx="11426">
                  <c:v>5.4121589866664571E-3</c:v>
                </c:pt>
                <c:pt idx="11427">
                  <c:v>6.6789340275352858E-3</c:v>
                </c:pt>
                <c:pt idx="11428">
                  <c:v>1.9230828100972229E-2</c:v>
                </c:pt>
                <c:pt idx="11429">
                  <c:v>1.9525226876052321E-2</c:v>
                </c:pt>
                <c:pt idx="11430">
                  <c:v>1.1796968077219474E-2</c:v>
                </c:pt>
                <c:pt idx="11431">
                  <c:v>9.3762392918150736E-3</c:v>
                </c:pt>
                <c:pt idx="11432">
                  <c:v>7.5973870078799039E-3</c:v>
                </c:pt>
                <c:pt idx="11433">
                  <c:v>3.5485058897651862E-2</c:v>
                </c:pt>
                <c:pt idx="11434">
                  <c:v>8.6591257729488353E-3</c:v>
                </c:pt>
                <c:pt idx="11435">
                  <c:v>3.8387742735353905E-2</c:v>
                </c:pt>
                <c:pt idx="11436">
                  <c:v>8.8112542462510393E-2</c:v>
                </c:pt>
                <c:pt idx="11437">
                  <c:v>4.3395146193488082E-2</c:v>
                </c:pt>
                <c:pt idx="11438">
                  <c:v>1.2194033319169319E-2</c:v>
                </c:pt>
                <c:pt idx="11439">
                  <c:v>5.5914316614226319E-3</c:v>
                </c:pt>
                <c:pt idx="11440">
                  <c:v>7.1307668890643917E-3</c:v>
                </c:pt>
                <c:pt idx="11441">
                  <c:v>1.4026352491718784E-2</c:v>
                </c:pt>
                <c:pt idx="11442">
                  <c:v>6.5560491811042926E-3</c:v>
                </c:pt>
                <c:pt idx="11443">
                  <c:v>7.6171010689443278E-2</c:v>
                </c:pt>
                <c:pt idx="11444">
                  <c:v>1.6255394608595646E-2</c:v>
                </c:pt>
                <c:pt idx="11445">
                  <c:v>2.0768702858758561E-2</c:v>
                </c:pt>
                <c:pt idx="11446">
                  <c:v>1.5682730686369797E-2</c:v>
                </c:pt>
                <c:pt idx="11447">
                  <c:v>2.3695233430819217E-2</c:v>
                </c:pt>
                <c:pt idx="11448">
                  <c:v>2.8574115541673849E-2</c:v>
                </c:pt>
                <c:pt idx="11449">
                  <c:v>1.256378321085393E-2</c:v>
                </c:pt>
                <c:pt idx="11450">
                  <c:v>7.9435868231454779E-3</c:v>
                </c:pt>
                <c:pt idx="11451">
                  <c:v>6.8279019527909693E-3</c:v>
                </c:pt>
                <c:pt idx="11452">
                  <c:v>1.8238438834195562E-2</c:v>
                </c:pt>
                <c:pt idx="11453">
                  <c:v>0.20210566047626116</c:v>
                </c:pt>
                <c:pt idx="11454">
                  <c:v>1.0213271077718489E-2</c:v>
                </c:pt>
                <c:pt idx="11455">
                  <c:v>8.9140005825659348E-3</c:v>
                </c:pt>
                <c:pt idx="11456">
                  <c:v>1.9821861995598666E-2</c:v>
                </c:pt>
                <c:pt idx="11457">
                  <c:v>3.0759343562887256E-2</c:v>
                </c:pt>
                <c:pt idx="11458">
                  <c:v>1.9314713838294507E-2</c:v>
                </c:pt>
                <c:pt idx="11459">
                  <c:v>2.6666376792995425E-2</c:v>
                </c:pt>
                <c:pt idx="11460">
                  <c:v>1.0833057972624075E-2</c:v>
                </c:pt>
                <c:pt idx="11461">
                  <c:v>7.5710757306403824E-3</c:v>
                </c:pt>
                <c:pt idx="11462">
                  <c:v>8.659125772948837E-3</c:v>
                </c:pt>
                <c:pt idx="11463">
                  <c:v>1.4062156823018691E-2</c:v>
                </c:pt>
                <c:pt idx="11464">
                  <c:v>5.2796213472845596E-3</c:v>
                </c:pt>
                <c:pt idx="11465">
                  <c:v>3.4355933140658858E-2</c:v>
                </c:pt>
                <c:pt idx="11466">
                  <c:v>2.6175293804101125E-2</c:v>
                </c:pt>
                <c:pt idx="11467">
                  <c:v>1.1471100740722766E-2</c:v>
                </c:pt>
                <c:pt idx="11468">
                  <c:v>7.4347614074916829E-2</c:v>
                </c:pt>
                <c:pt idx="11469">
                  <c:v>2.3278520305345305E-2</c:v>
                </c:pt>
                <c:pt idx="11470">
                  <c:v>7.1052771261185185E-3</c:v>
                </c:pt>
                <c:pt idx="11471">
                  <c:v>2.3695233430819217E-2</c:v>
                </c:pt>
                <c:pt idx="11472">
                  <c:v>5.1270707069147733E-3</c:v>
                </c:pt>
                <c:pt idx="11473">
                  <c:v>4.89186660066325E-3</c:v>
                </c:pt>
                <c:pt idx="11474">
                  <c:v>1.9779348630900362E-2</c:v>
                </c:pt>
                <c:pt idx="11475">
                  <c:v>1.8279263530623643E-2</c:v>
                </c:pt>
                <c:pt idx="11476">
                  <c:v>3.5999121466927922E-2</c:v>
                </c:pt>
                <c:pt idx="11477">
                  <c:v>1.4861398951412426E-2</c:v>
                </c:pt>
                <c:pt idx="11478">
                  <c:v>2.4445184701591505E-2</c:v>
                </c:pt>
                <c:pt idx="11479">
                  <c:v>1.3529884020232533E-2</c:v>
                </c:pt>
                <c:pt idx="11480">
                  <c:v>9.2886795600127248E-3</c:v>
                </c:pt>
                <c:pt idx="11481">
                  <c:v>6.3859272627861275E-3</c:v>
                </c:pt>
                <c:pt idx="11482">
                  <c:v>4.8044917095769211E-2</c:v>
                </c:pt>
                <c:pt idx="11483">
                  <c:v>4.4026799405969028E-2</c:v>
                </c:pt>
                <c:pt idx="11484">
                  <c:v>8.2151429368927855E-3</c:v>
                </c:pt>
                <c:pt idx="11485">
                  <c:v>1.377700008374255E-2</c:v>
                </c:pt>
                <c:pt idx="11486">
                  <c:v>1.7074375899879417E-2</c:v>
                </c:pt>
                <c:pt idx="11487">
                  <c:v>2.2320566179379088E-2</c:v>
                </c:pt>
                <c:pt idx="11488">
                  <c:v>1.1245709166312529E-2</c:v>
                </c:pt>
                <c:pt idx="11489">
                  <c:v>0.24445821375169169</c:v>
                </c:pt>
                <c:pt idx="11490">
                  <c:v>1.59868735337667E-2</c:v>
                </c:pt>
                <c:pt idx="11491">
                  <c:v>9.6413830301033381E-3</c:v>
                </c:pt>
                <c:pt idx="11492">
                  <c:v>1.0582952509878684E-2</c:v>
                </c:pt>
                <c:pt idx="11493">
                  <c:v>3.5201065970291788E-2</c:v>
                </c:pt>
                <c:pt idx="11494">
                  <c:v>2.2275451352750653E-2</c:v>
                </c:pt>
                <c:pt idx="11495">
                  <c:v>1.0892887261244533</c:v>
                </c:pt>
                <c:pt idx="11496">
                  <c:v>1.8320133866734738E-2</c:v>
                </c:pt>
                <c:pt idx="11497">
                  <c:v>1.9525226876052463E-2</c:v>
                </c:pt>
                <c:pt idx="11498">
                  <c:v>1.5494124696443613E-2</c:v>
                </c:pt>
                <c:pt idx="11499">
                  <c:v>7.1052771261185185E-3</c:v>
                </c:pt>
                <c:pt idx="11500">
                  <c:v>1.6799145791652037E-2</c:v>
                </c:pt>
                <c:pt idx="11501">
                  <c:v>5.5819522992671115E-2</c:v>
                </c:pt>
                <c:pt idx="11502">
                  <c:v>2.7361560444188356E-2</c:v>
                </c:pt>
                <c:pt idx="11503">
                  <c:v>6.5072147203127442E-3</c:v>
                </c:pt>
                <c:pt idx="11504">
                  <c:v>1.3565049395970759E-2</c:v>
                </c:pt>
                <c:pt idx="11505">
                  <c:v>0.36951201765694303</c:v>
                </c:pt>
                <c:pt idx="11506">
                  <c:v>1.4751110657484611E-2</c:v>
                </c:pt>
                <c:pt idx="11507">
                  <c:v>1.602509676826476E-2</c:v>
                </c:pt>
                <c:pt idx="11508">
                  <c:v>8.8112542462510532E-2</c:v>
                </c:pt>
                <c:pt idx="11509">
                  <c:v>4.3143762819618965E-2</c:v>
                </c:pt>
                <c:pt idx="11510">
                  <c:v>6.3261735078409584E-2</c:v>
                </c:pt>
                <c:pt idx="11511">
                  <c:v>4.934220226471199E-3</c:v>
                </c:pt>
                <c:pt idx="11512">
                  <c:v>6.4585628182531668E-3</c:v>
                </c:pt>
                <c:pt idx="11513">
                  <c:v>5.3899552808953357E-3</c:v>
                </c:pt>
                <c:pt idx="11514">
                  <c:v>4.2518499162755505E-2</c:v>
                </c:pt>
                <c:pt idx="11515">
                  <c:v>1.416984365501644E-2</c:v>
                </c:pt>
                <c:pt idx="11516">
                  <c:v>7.0544345192757856E-3</c:v>
                </c:pt>
                <c:pt idx="11517">
                  <c:v>0.12709738917032742</c:v>
                </c:pt>
                <c:pt idx="11518">
                  <c:v>9.1147923678484497E-3</c:v>
                </c:pt>
                <c:pt idx="11519">
                  <c:v>4.4153677724661021E-2</c:v>
                </c:pt>
                <c:pt idx="11520">
                  <c:v>2.033558226725235E-2</c:v>
                </c:pt>
                <c:pt idx="11521">
                  <c:v>1.4205830545048311E-2</c:v>
                </c:pt>
                <c:pt idx="11522">
                  <c:v>0.17446282266585017</c:v>
                </c:pt>
                <c:pt idx="11523">
                  <c:v>1.6565014217950542E-2</c:v>
                </c:pt>
                <c:pt idx="11524">
                  <c:v>9.7008058973467974E-3</c:v>
                </c:pt>
                <c:pt idx="11525">
                  <c:v>2.268312782099401E-2</c:v>
                </c:pt>
                <c:pt idx="11526">
                  <c:v>6.6961835457186467E-2</c:v>
                </c:pt>
                <c:pt idx="11527">
                  <c:v>5.6176995809633423E-2</c:v>
                </c:pt>
                <c:pt idx="11528">
                  <c:v>1.3990593800101776E-2</c:v>
                </c:pt>
                <c:pt idx="11529">
                  <c:v>7.4182946098715064E-2</c:v>
                </c:pt>
                <c:pt idx="11530">
                  <c:v>7.6337869370427858E-2</c:v>
                </c:pt>
                <c:pt idx="11531">
                  <c:v>1.0213271077718503E-2</c:v>
                </c:pt>
                <c:pt idx="11532">
                  <c:v>2.0551572066968209E-2</c:v>
                </c:pt>
                <c:pt idx="11533">
                  <c:v>1.5569430173365074E-2</c:v>
                </c:pt>
                <c:pt idx="11534">
                  <c:v>5.7966048562715315E-3</c:v>
                </c:pt>
                <c:pt idx="11535">
                  <c:v>0.15928623606375855</c:v>
                </c:pt>
                <c:pt idx="11536">
                  <c:v>3.226088913301927E-2</c:v>
                </c:pt>
                <c:pt idx="11537">
                  <c:v>2.0594906945960278E-2</c:v>
                </c:pt>
                <c:pt idx="11538">
                  <c:v>2.3370803744336345E-2</c:v>
                </c:pt>
                <c:pt idx="11539">
                  <c:v>2.7964551935756275E-2</c:v>
                </c:pt>
                <c:pt idx="11540">
                  <c:v>8.7719470692821429E-3</c:v>
                </c:pt>
                <c:pt idx="11541">
                  <c:v>2.1648635946665787E-2</c:v>
                </c:pt>
                <c:pt idx="11542">
                  <c:v>3.0494975699209743E-2</c:v>
                </c:pt>
                <c:pt idx="11543">
                  <c:v>2.6913629775554351E-2</c:v>
                </c:pt>
                <c:pt idx="11544">
                  <c:v>8.1860156912131748E-2</c:v>
                </c:pt>
                <c:pt idx="11545">
                  <c:v>5.4790439420776471E-3</c:v>
                </c:pt>
                <c:pt idx="11546">
                  <c:v>2.3788338384103894E-2</c:v>
                </c:pt>
                <c:pt idx="11547">
                  <c:v>0.8925414154486232</c:v>
                </c:pt>
                <c:pt idx="11548">
                  <c:v>7.4141665005457045E-3</c:v>
                </c:pt>
                <c:pt idx="11549">
                  <c:v>5.5819522992670997E-2</c:v>
                </c:pt>
                <c:pt idx="11550">
                  <c:v>7.2872174403450729E-2</c:v>
                </c:pt>
                <c:pt idx="11551">
                  <c:v>1.0121877612545585E-2</c:v>
                </c:pt>
                <c:pt idx="11552">
                  <c:v>5.4790439420776471E-3</c:v>
                </c:pt>
                <c:pt idx="11553">
                  <c:v>1.6995510527685248E-2</c:v>
                </c:pt>
                <c:pt idx="11554">
                  <c:v>1.1213692928700085E-2</c:v>
                </c:pt>
                <c:pt idx="11555">
                  <c:v>1.602509676826476E-2</c:v>
                </c:pt>
                <c:pt idx="11556">
                  <c:v>1.9567466402652899E-2</c:v>
                </c:pt>
                <c:pt idx="11557">
                  <c:v>2.9241892563235797E-2</c:v>
                </c:pt>
                <c:pt idx="11558">
                  <c:v>2.0508282827659059E-2</c:v>
                </c:pt>
                <c:pt idx="11559">
                  <c:v>9.2595842621111951E-3</c:v>
                </c:pt>
                <c:pt idx="11560">
                  <c:v>1.6603922047693346E-2</c:v>
                </c:pt>
                <c:pt idx="11561">
                  <c:v>1.5910563983819574E-2</c:v>
                </c:pt>
                <c:pt idx="11562">
                  <c:v>3.2044191918217217E-2</c:v>
                </c:pt>
                <c:pt idx="11563">
                  <c:v>3.0442239045523321E-2</c:v>
                </c:pt>
                <c:pt idx="11564">
                  <c:v>9.0550591507606554E-2</c:v>
                </c:pt>
                <c:pt idx="11565">
                  <c:v>7.5710757306403677E-3</c:v>
                </c:pt>
                <c:pt idx="11566">
                  <c:v>4.7648399530015123E-2</c:v>
                </c:pt>
                <c:pt idx="11567">
                  <c:v>0.16158549483290385</c:v>
                </c:pt>
                <c:pt idx="11568">
                  <c:v>4.1712479541438814E-2</c:v>
                </c:pt>
                <c:pt idx="11569">
                  <c:v>8.3250432935151608E-3</c:v>
                </c:pt>
                <c:pt idx="11570">
                  <c:v>2.3741763087620011E-2</c:v>
                </c:pt>
                <c:pt idx="11571">
                  <c:v>1.7431529239060835E-2</c:v>
                </c:pt>
                <c:pt idx="11572">
                  <c:v>3.5144404303868698E-2</c:v>
                </c:pt>
                <c:pt idx="11573">
                  <c:v>5.849184053051789E-2</c:v>
                </c:pt>
                <c:pt idx="11574">
                  <c:v>0.56685070452502118</c:v>
                </c:pt>
                <c:pt idx="11575">
                  <c:v>9.552591026860395E-3</c:v>
                </c:pt>
                <c:pt idx="11576">
                  <c:v>1.1149797372524289E-2</c:v>
                </c:pt>
                <c:pt idx="11577">
                  <c:v>3.2206646369794333E-2</c:v>
                </c:pt>
                <c:pt idx="11578">
                  <c:v>0.24550498270074164</c:v>
                </c:pt>
                <c:pt idx="11579">
                  <c:v>1.9652082374902922E-2</c:v>
                </c:pt>
                <c:pt idx="11580">
                  <c:v>0.11501257161253575</c:v>
                </c:pt>
                <c:pt idx="11581">
                  <c:v>1.2939055504179465E-2</c:v>
                </c:pt>
                <c:pt idx="11582">
                  <c:v>0.10140370812090158</c:v>
                </c:pt>
                <c:pt idx="11583">
                  <c:v>2.4872166755736527E-2</c:v>
                </c:pt>
                <c:pt idx="11584">
                  <c:v>1.5607151371350315E-2</c:v>
                </c:pt>
                <c:pt idx="11585">
                  <c:v>2.9035601196153726E-2</c:v>
                </c:pt>
                <c:pt idx="11586">
                  <c:v>1.0833057972624056E-2</c:v>
                </c:pt>
                <c:pt idx="11587">
                  <c:v>7.2846639000821991E-3</c:v>
                </c:pt>
                <c:pt idx="11588">
                  <c:v>8.715445141749531E-3</c:v>
                </c:pt>
                <c:pt idx="11589">
                  <c:v>1.6642875517119109E-2</c:v>
                </c:pt>
                <c:pt idx="11590">
                  <c:v>2.4729428647207969E-2</c:v>
                </c:pt>
                <c:pt idx="11591">
                  <c:v>1.0738926126472204E-2</c:v>
                </c:pt>
                <c:pt idx="11592">
                  <c:v>9.6117400560060216E-3</c:v>
                </c:pt>
                <c:pt idx="11593">
                  <c:v>2.9604659583423946E-2</c:v>
                </c:pt>
                <c:pt idx="11594">
                  <c:v>4.7648399530015297E-2</c:v>
                </c:pt>
                <c:pt idx="11595">
                  <c:v>5.8491840530518091E-2</c:v>
                </c:pt>
                <c:pt idx="11596">
                  <c:v>0.15213358494670393</c:v>
                </c:pt>
                <c:pt idx="11597">
                  <c:v>1.719301625579309E-2</c:v>
                </c:pt>
                <c:pt idx="11598">
                  <c:v>1.0489916016118374E-2</c:v>
                </c:pt>
                <c:pt idx="11599">
                  <c:v>5.4121589866664467E-3</c:v>
                </c:pt>
                <c:pt idx="11600">
                  <c:v>7.4402039396873672E-3</c:v>
                </c:pt>
                <c:pt idx="11601">
                  <c:v>1.8855601447329638E-2</c:v>
                </c:pt>
                <c:pt idx="11602">
                  <c:v>1.5419001778254003E-2</c:v>
                </c:pt>
                <c:pt idx="11603">
                  <c:v>5.3015968546407458E-3</c:v>
                </c:pt>
                <c:pt idx="11604">
                  <c:v>1.4677813326614332E-2</c:v>
                </c:pt>
                <c:pt idx="11605">
                  <c:v>7.9372543171316048E-2</c:v>
                </c:pt>
                <c:pt idx="11606">
                  <c:v>4.76590107563087E-3</c:v>
                </c:pt>
                <c:pt idx="11607">
                  <c:v>1.2767792593786799E-2</c:v>
                </c:pt>
                <c:pt idx="11608">
                  <c:v>1.0030894904519493E-2</c:v>
                </c:pt>
                <c:pt idx="11609">
                  <c:v>6.2882355213615612E-2</c:v>
                </c:pt>
                <c:pt idx="11610">
                  <c:v>5.8196300763363349E-3</c:v>
                </c:pt>
                <c:pt idx="11611">
                  <c:v>0.1780141376781027</c:v>
                </c:pt>
                <c:pt idx="11612">
                  <c:v>2.402189946176814E-2</c:v>
                </c:pt>
                <c:pt idx="11613">
                  <c:v>4.8842881313039564E-2</c:v>
                </c:pt>
                <c:pt idx="11614">
                  <c:v>1.4314065053241939E-2</c:v>
                </c:pt>
                <c:pt idx="11615">
                  <c:v>5.3015968546407458E-3</c:v>
                </c:pt>
                <c:pt idx="11616">
                  <c:v>1.9063604302523417E-2</c:v>
                </c:pt>
                <c:pt idx="11617">
                  <c:v>2.1559821123581346E-2</c:v>
                </c:pt>
                <c:pt idx="11618">
                  <c:v>8.35263248187826E-3</c:v>
                </c:pt>
                <c:pt idx="11619">
                  <c:v>1.2496145200673532E-2</c:v>
                </c:pt>
                <c:pt idx="11620">
                  <c:v>0.55936910539286944</c:v>
                </c:pt>
                <c:pt idx="11621">
                  <c:v>6.0704452361520986E-2</c:v>
                </c:pt>
                <c:pt idx="11622">
                  <c:v>9.8501617599077908E-3</c:v>
                </c:pt>
                <c:pt idx="11623">
                  <c:v>2.133858276032248E-2</c:v>
                </c:pt>
                <c:pt idx="11624">
                  <c:v>3.6286309172096819E-2</c:v>
                </c:pt>
                <c:pt idx="11625">
                  <c:v>3.8269444677062676E-2</c:v>
                </c:pt>
                <c:pt idx="11626">
                  <c:v>4.6828368526023031E-3</c:v>
                </c:pt>
                <c:pt idx="11627">
                  <c:v>0.16329022827167555</c:v>
                </c:pt>
                <c:pt idx="11628">
                  <c:v>8.9997803667319579E-3</c:v>
                </c:pt>
                <c:pt idx="11629">
                  <c:v>9.8801698514690197E-3</c:v>
                </c:pt>
                <c:pt idx="11630">
                  <c:v>8.9140005825659157E-3</c:v>
                </c:pt>
                <c:pt idx="11631">
                  <c:v>1.4531766341069603E-2</c:v>
                </c:pt>
                <c:pt idx="11632">
                  <c:v>1.0582952509878663E-2</c:v>
                </c:pt>
                <c:pt idx="11633">
                  <c:v>9.6117400560060216E-3</c:v>
                </c:pt>
                <c:pt idx="11634">
                  <c:v>1.2904711642735005E-2</c:v>
                </c:pt>
                <c:pt idx="11635">
                  <c:v>1.5344061418796342E-2</c:v>
                </c:pt>
                <c:pt idx="11636">
                  <c:v>4.036601761408222E-2</c:v>
                </c:pt>
                <c:pt idx="11637">
                  <c:v>7.5754662681432883E-2</c:v>
                </c:pt>
                <c:pt idx="11638">
                  <c:v>8.9997803667319579E-3</c:v>
                </c:pt>
                <c:pt idx="11639">
                  <c:v>1.0030894904519493E-2</c:v>
                </c:pt>
                <c:pt idx="11640">
                  <c:v>2.111848538913827E-2</c:v>
                </c:pt>
                <c:pt idx="11641">
                  <c:v>1.1994679183900661E-2</c:v>
                </c:pt>
                <c:pt idx="11642">
                  <c:v>1.8484071608008704E-2</c:v>
                </c:pt>
                <c:pt idx="11643">
                  <c:v>1.6409839295809189E-2</c:v>
                </c:pt>
                <c:pt idx="11644">
                  <c:v>3.9942230337745951E-2</c:v>
                </c:pt>
                <c:pt idx="11645">
                  <c:v>3.7551779830826031</c:v>
                </c:pt>
                <c:pt idx="11646">
                  <c:v>0.27556384840920939</c:v>
                </c:pt>
                <c:pt idx="11647">
                  <c:v>1.1309878560586257E-2</c:v>
                </c:pt>
                <c:pt idx="11648">
                  <c:v>5.1071170375147024E-2</c:v>
                </c:pt>
                <c:pt idx="11649">
                  <c:v>1.8484071608008704E-2</c:v>
                </c:pt>
                <c:pt idx="11650">
                  <c:v>8.1687365072359186E-2</c:v>
                </c:pt>
                <c:pt idx="11651">
                  <c:v>4.1835980523590229E-2</c:v>
                </c:pt>
                <c:pt idx="11652">
                  <c:v>5.5676853343666961E-2</c:v>
                </c:pt>
                <c:pt idx="11653">
                  <c:v>2.2774224628227535E-2</c:v>
                </c:pt>
                <c:pt idx="11654">
                  <c:v>8.6872626375076572E-3</c:v>
                </c:pt>
                <c:pt idx="11655">
                  <c:v>5.3558715656438279E-2</c:v>
                </c:pt>
                <c:pt idx="11656">
                  <c:v>2.1826813269030416E-2</c:v>
                </c:pt>
                <c:pt idx="11657">
                  <c:v>2.3463269742059457E-2</c:v>
                </c:pt>
                <c:pt idx="11658">
                  <c:v>1.7391662975975435E-2</c:v>
                </c:pt>
                <c:pt idx="11659">
                  <c:v>7.2221169965384857E-2</c:v>
                </c:pt>
                <c:pt idx="11660">
                  <c:v>0.10198178034556073</c:v>
                </c:pt>
                <c:pt idx="11661">
                  <c:v>1.6025096768264756E-2</c:v>
                </c:pt>
                <c:pt idx="11662">
                  <c:v>0.13419493037018074</c:v>
                </c:pt>
                <c:pt idx="11663">
                  <c:v>1.9949675927791833E-2</c:v>
                </c:pt>
                <c:pt idx="11664">
                  <c:v>7.6501464814079465E-3</c:v>
                </c:pt>
                <c:pt idx="11665">
                  <c:v>1.3285004301188657E-2</c:v>
                </c:pt>
                <c:pt idx="11666">
                  <c:v>8.5796237271770631E-2</c:v>
                </c:pt>
                <c:pt idx="11667">
                  <c:v>4.1343071947376582E-2</c:v>
                </c:pt>
                <c:pt idx="11668">
                  <c:v>7.6765946776964494E-3</c:v>
                </c:pt>
                <c:pt idx="11669">
                  <c:v>3.2805826947833211E-2</c:v>
                </c:pt>
                <c:pt idx="11670">
                  <c:v>2.6814591663481831E-2</c:v>
                </c:pt>
                <c:pt idx="11671">
                  <c:v>2.2095448443066705E-2</c:v>
                </c:pt>
                <c:pt idx="11672">
                  <c:v>0.31172852782615773</c:v>
                </c:pt>
                <c:pt idx="11673">
                  <c:v>5.1704284057483632E-3</c:v>
                </c:pt>
                <c:pt idx="11674">
                  <c:v>2.9812959096557252E-2</c:v>
                </c:pt>
                <c:pt idx="11675">
                  <c:v>9.9403229536402481E-3</c:v>
                </c:pt>
                <c:pt idx="11676">
                  <c:v>8.9711414656602987E-3</c:v>
                </c:pt>
                <c:pt idx="11677">
                  <c:v>1.1928592922941725E-2</c:v>
                </c:pt>
                <c:pt idx="11678">
                  <c:v>3.3300173174060692E-2</c:v>
                </c:pt>
                <c:pt idx="11679">
                  <c:v>2.1826813269030375E-2</c:v>
                </c:pt>
                <c:pt idx="11680">
                  <c:v>6.2180416889341412E-3</c:v>
                </c:pt>
                <c:pt idx="11681">
                  <c:v>1.9272748149791921E-2</c:v>
                </c:pt>
                <c:pt idx="11682">
                  <c:v>3.060058592563179E-2</c:v>
                </c:pt>
                <c:pt idx="11683">
                  <c:v>1.0582952509878679E-2</c:v>
                </c:pt>
                <c:pt idx="11684">
                  <c:v>1.0243826845475435E-2</c:v>
                </c:pt>
                <c:pt idx="11685">
                  <c:v>9.1147923678484635E-3</c:v>
                </c:pt>
                <c:pt idx="11686">
                  <c:v>3.2478316582749141E-2</c:v>
                </c:pt>
                <c:pt idx="11687">
                  <c:v>0.48728670288359277</c:v>
                </c:pt>
                <c:pt idx="11688">
                  <c:v>0.1733289275619852</c:v>
                </c:pt>
                <c:pt idx="11689">
                  <c:v>3.3245063256859095E-2</c:v>
                </c:pt>
                <c:pt idx="11690">
                  <c:v>5.3349161052023017E-2</c:v>
                </c:pt>
                <c:pt idx="11691">
                  <c:v>9.7305857904930616E-3</c:v>
                </c:pt>
                <c:pt idx="11692">
                  <c:v>1.4277941244161109E-2</c:v>
                </c:pt>
                <c:pt idx="11693">
                  <c:v>1.367081936128319E-2</c:v>
                </c:pt>
                <c:pt idx="11694">
                  <c:v>1.4205830545048335E-2</c:v>
                </c:pt>
                <c:pt idx="11695">
                  <c:v>2.1382739153608343E-2</c:v>
                </c:pt>
                <c:pt idx="11696">
                  <c:v>3.1131375438721069E-2</c:v>
                </c:pt>
                <c:pt idx="11697">
                  <c:v>2.5063123189336269E-2</c:v>
                </c:pt>
                <c:pt idx="11698">
                  <c:v>8.5530956614433384E-2</c:v>
                </c:pt>
                <c:pt idx="11699">
                  <c:v>1.6448564566820076E-2</c:v>
                </c:pt>
                <c:pt idx="11700">
                  <c:v>5.3908886124123256E-2</c:v>
                </c:pt>
                <c:pt idx="11701">
                  <c:v>4.0975307381901742E-2</c:v>
                </c:pt>
                <c:pt idx="11702">
                  <c:v>2.8881361887513491E-2</c:v>
                </c:pt>
                <c:pt idx="11703">
                  <c:v>8.8854986005431902E-3</c:v>
                </c:pt>
                <c:pt idx="11704">
                  <c:v>1.3459690187805091E-2</c:v>
                </c:pt>
                <c:pt idx="11705">
                  <c:v>1.3354741736786259E-2</c:v>
                </c:pt>
                <c:pt idx="11706">
                  <c:v>2.6126436523468181E-2</c:v>
                </c:pt>
                <c:pt idx="11707">
                  <c:v>11.088020615811098</c:v>
                </c:pt>
                <c:pt idx="11708">
                  <c:v>2.2546824907765998E-2</c:v>
                </c:pt>
                <c:pt idx="11709">
                  <c:v>1.519472837607686E-2</c:v>
                </c:pt>
                <c:pt idx="11710">
                  <c:v>1.5344061418796368E-2</c:v>
                </c:pt>
                <c:pt idx="11711">
                  <c:v>6.4343053267478271E-3</c:v>
                </c:pt>
                <c:pt idx="11712">
                  <c:v>2.0077900617131886E-2</c:v>
                </c:pt>
                <c:pt idx="11713">
                  <c:v>4.6599051938876083E-2</c:v>
                </c:pt>
                <c:pt idx="11714">
                  <c:v>1.9525226876052387E-2</c:v>
                </c:pt>
                <c:pt idx="11715">
                  <c:v>1.12136929287001E-2</c:v>
                </c:pt>
                <c:pt idx="11716">
                  <c:v>5.6320304414199246E-2</c:v>
                </c:pt>
                <c:pt idx="11717">
                  <c:v>2.3602311036266345E-2</c:v>
                </c:pt>
                <c:pt idx="11718">
                  <c:v>3.7798078031217E-2</c:v>
                </c:pt>
                <c:pt idx="11719">
                  <c:v>3.6343883632179552E-2</c:v>
                </c:pt>
                <c:pt idx="11720">
                  <c:v>9.2015305853571528E-3</c:v>
                </c:pt>
                <c:pt idx="11721">
                  <c:v>2.1250406892799917E-2</c:v>
                </c:pt>
                <c:pt idx="11722">
                  <c:v>1.5120335692814964E-2</c:v>
                </c:pt>
                <c:pt idx="11723">
                  <c:v>1.9609751568936455E-2</c:v>
                </c:pt>
                <c:pt idx="11724">
                  <c:v>8.1877819469446163E-3</c:v>
                </c:pt>
                <c:pt idx="11725">
                  <c:v>1.2699606907410567E-2</c:v>
                </c:pt>
                <c:pt idx="11726">
                  <c:v>8.7307253076121499E-2</c:v>
                </c:pt>
                <c:pt idx="11727">
                  <c:v>1.9525226876052387E-2</c:v>
                </c:pt>
                <c:pt idx="11728">
                  <c:v>1.061405595383139E-2</c:v>
                </c:pt>
                <c:pt idx="11729">
                  <c:v>7.2846639000822113E-3</c:v>
                </c:pt>
                <c:pt idx="11730">
                  <c:v>0.29148869761380342</c:v>
                </c:pt>
                <c:pt idx="11731">
                  <c:v>5.3456847884020857E-3</c:v>
                </c:pt>
                <c:pt idx="11732">
                  <c:v>1.229432652252384E-2</c:v>
                </c:pt>
                <c:pt idx="11733">
                  <c:v>1.3741560869906461E-2</c:v>
                </c:pt>
                <c:pt idx="11734">
                  <c:v>1.4062156823018658E-2</c:v>
                </c:pt>
                <c:pt idx="11735">
                  <c:v>7.7562131046598074E-3</c:v>
                </c:pt>
                <c:pt idx="11736">
                  <c:v>3.8624886528132236E-2</c:v>
                </c:pt>
                <c:pt idx="11737">
                  <c:v>3.5598975546376699E-2</c:v>
                </c:pt>
                <c:pt idx="11738">
                  <c:v>1.1309878560586217E-2</c:v>
                </c:pt>
                <c:pt idx="11739">
                  <c:v>2.6469395921241839E-2</c:v>
                </c:pt>
                <c:pt idx="11740">
                  <c:v>1.5720588803403903E-2</c:v>
                </c:pt>
                <c:pt idx="11741">
                  <c:v>1.4568209627931284E-2</c:v>
                </c:pt>
                <c:pt idx="11742">
                  <c:v>1.2973445005306988E-2</c:v>
                </c:pt>
                <c:pt idx="11743">
                  <c:v>8.3526324818782288E-3</c:v>
                </c:pt>
                <c:pt idx="11744">
                  <c:v>1.3706167295753325E-2</c:v>
                </c:pt>
                <c:pt idx="11745">
                  <c:v>3.6228780351697E-2</c:v>
                </c:pt>
                <c:pt idx="11746">
                  <c:v>6.2418884232926112E-3</c:v>
                </c:pt>
                <c:pt idx="11747">
                  <c:v>3.7504957167260218E-2</c:v>
                </c:pt>
                <c:pt idx="11748">
                  <c:v>9.4055171484484987E-3</c:v>
                </c:pt>
                <c:pt idx="11749">
                  <c:v>1.1796968077219494E-2</c:v>
                </c:pt>
                <c:pt idx="11750">
                  <c:v>6.6337849711446198E-2</c:v>
                </c:pt>
                <c:pt idx="11751">
                  <c:v>3.2098297762393313E-2</c:v>
                </c:pt>
                <c:pt idx="11752">
                  <c:v>1.0335767986844165E-2</c:v>
                </c:pt>
                <c:pt idx="11753">
                  <c:v>0.10044390558777472</c:v>
                </c:pt>
                <c:pt idx="11754">
                  <c:v>1.4062156823018658E-2</c:v>
                </c:pt>
                <c:pt idx="11755">
                  <c:v>5.4344083321205073E-3</c:v>
                </c:pt>
                <c:pt idx="11756">
                  <c:v>5.959301198168377E-2</c:v>
                </c:pt>
                <c:pt idx="11757">
                  <c:v>7.1052771261185298E-3</c:v>
                </c:pt>
                <c:pt idx="11758">
                  <c:v>1.6838327459492663E-2</c:v>
                </c:pt>
                <c:pt idx="11759">
                  <c:v>6.1942405942586303E-3</c:v>
                </c:pt>
                <c:pt idx="11760">
                  <c:v>7.9705370559467643E-3</c:v>
                </c:pt>
                <c:pt idx="11761">
                  <c:v>2.6273145284416061E-2</c:v>
                </c:pt>
                <c:pt idx="11762">
                  <c:v>2.4729428647207969E-2</c:v>
                </c:pt>
                <c:pt idx="11763">
                  <c:v>0.13430562942125515</c:v>
                </c:pt>
                <c:pt idx="11764">
                  <c:v>6.3185767826084926E-2</c:v>
                </c:pt>
                <c:pt idx="11765">
                  <c:v>4.1466025253332074E-2</c:v>
                </c:pt>
                <c:pt idx="11766">
                  <c:v>2.0986974642623529E-2</c:v>
                </c:pt>
                <c:pt idx="11767">
                  <c:v>1.3848015430463712E-2</c:v>
                </c:pt>
                <c:pt idx="11768">
                  <c:v>8.7719470692821429E-3</c:v>
                </c:pt>
                <c:pt idx="11769">
                  <c:v>8.5470347115432065E-3</c:v>
                </c:pt>
                <c:pt idx="11770">
                  <c:v>1.0428119885359698E-2</c:v>
                </c:pt>
                <c:pt idx="11771">
                  <c:v>2.5592018655581736E-2</c:v>
                </c:pt>
                <c:pt idx="11772">
                  <c:v>8.4912630189383064E-3</c:v>
                </c:pt>
                <c:pt idx="11773">
                  <c:v>1.1022553936368397E-2</c:v>
                </c:pt>
                <c:pt idx="11774">
                  <c:v>2.0681713622993425E-2</c:v>
                </c:pt>
                <c:pt idx="11775">
                  <c:v>6.1467753239565787E-3</c:v>
                </c:pt>
                <c:pt idx="11776">
                  <c:v>2.2456184497362256E-2</c:v>
                </c:pt>
                <c:pt idx="11777">
                  <c:v>2.2456184497362256E-2</c:v>
                </c:pt>
                <c:pt idx="11778">
                  <c:v>4.5596097085488976E-3</c:v>
                </c:pt>
                <c:pt idx="11779">
                  <c:v>6.0289108426536467E-3</c:v>
                </c:pt>
                <c:pt idx="11780">
                  <c:v>2.8830040063999546E-2</c:v>
                </c:pt>
                <c:pt idx="11781">
                  <c:v>1.4714439172207975E-2</c:v>
                </c:pt>
                <c:pt idx="11782">
                  <c:v>1.602509676826476E-2</c:v>
                </c:pt>
                <c:pt idx="11783">
                  <c:v>1.3180740445414603E-2</c:v>
                </c:pt>
                <c:pt idx="11784">
                  <c:v>2.7112253675895131E-2</c:v>
                </c:pt>
                <c:pt idx="11785">
                  <c:v>4.8310174933264928E-2</c:v>
                </c:pt>
                <c:pt idx="11786">
                  <c:v>2.9293579504213539E-2</c:v>
                </c:pt>
                <c:pt idx="11787">
                  <c:v>5.1054603170224483E-3</c:v>
                </c:pt>
                <c:pt idx="11788">
                  <c:v>1.0061176834178518E-2</c:v>
                </c:pt>
                <c:pt idx="11789">
                  <c:v>2.1294472006719658E-2</c:v>
                </c:pt>
                <c:pt idx="11790">
                  <c:v>2.5882834715547764E-2</c:v>
                </c:pt>
                <c:pt idx="11791">
                  <c:v>2.6126436523468136E-2</c:v>
                </c:pt>
                <c:pt idx="11792">
                  <c:v>2.029252122635819E-2</c:v>
                </c:pt>
                <c:pt idx="11793">
                  <c:v>9.552591026860395E-3</c:v>
                </c:pt>
                <c:pt idx="11794">
                  <c:v>1.2060948003591662E-2</c:v>
                </c:pt>
                <c:pt idx="11795">
                  <c:v>6.5805348710244998E-3</c:v>
                </c:pt>
                <c:pt idx="11796">
                  <c:v>2.2774224628227542E-2</c:v>
                </c:pt>
                <c:pt idx="11797">
                  <c:v>9.0571950879242812E-3</c:v>
                </c:pt>
                <c:pt idx="11798">
                  <c:v>1.8443018713165685E-2</c:v>
                </c:pt>
                <c:pt idx="11799">
                  <c:v>1.2462394655107815E-2</c:v>
                </c:pt>
                <c:pt idx="11800">
                  <c:v>1.0061176834178519E-2</c:v>
                </c:pt>
                <c:pt idx="11801">
                  <c:v>7.5185900952102211E-3</c:v>
                </c:pt>
                <c:pt idx="11802">
                  <c:v>9.5433147612941416E-2</c:v>
                </c:pt>
                <c:pt idx="11803">
                  <c:v>1.1374230513591859E-2</c:v>
                </c:pt>
                <c:pt idx="11804">
                  <c:v>1.6074855204438314</c:v>
                </c:pt>
                <c:pt idx="11805">
                  <c:v>5.2796213472845691E-3</c:v>
                </c:pt>
                <c:pt idx="11806">
                  <c:v>1.1438765025329469E-2</c:v>
                </c:pt>
                <c:pt idx="11807">
                  <c:v>1.6178446103086788E-2</c:v>
                </c:pt>
                <c:pt idx="11808">
                  <c:v>1.6956146301112609E-2</c:v>
                </c:pt>
                <c:pt idx="11809">
                  <c:v>5.4344083321205281E-3</c:v>
                </c:pt>
                <c:pt idx="11810">
                  <c:v>7.0290816753788505E-3</c:v>
                </c:pt>
                <c:pt idx="11811">
                  <c:v>2.1382739153608311E-2</c:v>
                </c:pt>
                <c:pt idx="11812">
                  <c:v>4.7978716735602667E-2</c:v>
                </c:pt>
                <c:pt idx="11813">
                  <c:v>1.9949675927791913E-2</c:v>
                </c:pt>
                <c:pt idx="11814">
                  <c:v>1.9188953691835552E-2</c:v>
                </c:pt>
                <c:pt idx="11815">
                  <c:v>1.0305075300038291E-2</c:v>
                </c:pt>
                <c:pt idx="11816">
                  <c:v>6.005474865442036E-3</c:v>
                </c:pt>
                <c:pt idx="11817">
                  <c:v>1.6216897535999718E-2</c:v>
                </c:pt>
                <c:pt idx="11818">
                  <c:v>1.5231993177232252E-2</c:v>
                </c:pt>
                <c:pt idx="11819">
                  <c:v>6.8279019527909572E-3</c:v>
                </c:pt>
                <c:pt idx="11820">
                  <c:v>1.2060948003591662E-2</c:v>
                </c:pt>
                <c:pt idx="11821">
                  <c:v>6.0994926123864651E-3</c:v>
                </c:pt>
                <c:pt idx="11822">
                  <c:v>1.1535909090558202E-2</c:v>
                </c:pt>
                <c:pt idx="11823">
                  <c:v>1.5269303618070652E-2</c:v>
                </c:pt>
                <c:pt idx="11824">
                  <c:v>1.8690020677468288E-2</c:v>
                </c:pt>
                <c:pt idx="11825">
                  <c:v>8.1877819469446059E-3</c:v>
                </c:pt>
                <c:pt idx="11826">
                  <c:v>2.7261700817822223E-2</c:v>
                </c:pt>
                <c:pt idx="11827">
                  <c:v>2.072518542103452E-2</c:v>
                </c:pt>
                <c:pt idx="11828">
                  <c:v>1.7832702052479128E-2</c:v>
                </c:pt>
                <c:pt idx="11829">
                  <c:v>8.298775373974468E-2</c:v>
                </c:pt>
                <c:pt idx="11830">
                  <c:v>1.0645205037467088E-2</c:v>
                </c:pt>
                <c:pt idx="11831">
                  <c:v>7.6237439248024608E-3</c:v>
                </c:pt>
                <c:pt idx="11832">
                  <c:v>1.8156926360388414E-2</c:v>
                </c:pt>
                <c:pt idx="11833">
                  <c:v>1.7272338024816963E-2</c:v>
                </c:pt>
                <c:pt idx="11834">
                  <c:v>9.3760544510989738E-2</c:v>
                </c:pt>
                <c:pt idx="11835">
                  <c:v>2.5592018655581736E-2</c:v>
                </c:pt>
                <c:pt idx="11836">
                  <c:v>8.7719470692821742E-3</c:v>
                </c:pt>
                <c:pt idx="11837">
                  <c:v>1.0458995130897555E-2</c:v>
                </c:pt>
                <c:pt idx="11838">
                  <c:v>5.5178947222167055E-2</c:v>
                </c:pt>
                <c:pt idx="11839">
                  <c:v>6.9785129066339945E-3</c:v>
                </c:pt>
                <c:pt idx="11840">
                  <c:v>1.6720919375019582E-2</c:v>
                </c:pt>
                <c:pt idx="11841">
                  <c:v>1.6526152027890765E-2</c:v>
                </c:pt>
                <c:pt idx="11842">
                  <c:v>1.1928592922941707E-2</c:v>
                </c:pt>
                <c:pt idx="11843">
                  <c:v>1.6916827714222978E-2</c:v>
                </c:pt>
                <c:pt idx="11844">
                  <c:v>2.7261700817822223E-2</c:v>
                </c:pt>
                <c:pt idx="11845">
                  <c:v>1.4422710318582348E-2</c:v>
                </c:pt>
                <c:pt idx="11846">
                  <c:v>1.572058880340391E-2</c:v>
                </c:pt>
                <c:pt idx="11847">
                  <c:v>2.4492444593320169E-2</c:v>
                </c:pt>
                <c:pt idx="11848">
                  <c:v>2.5110976396943679E-2</c:v>
                </c:pt>
                <c:pt idx="11849">
                  <c:v>3.4580297822202094E-2</c:v>
                </c:pt>
                <c:pt idx="11850">
                  <c:v>1.5796441956521284E-2</c:v>
                </c:pt>
                <c:pt idx="11851">
                  <c:v>0.14171267613125527</c:v>
                </c:pt>
                <c:pt idx="11852">
                  <c:v>3.7154718240050823E-2</c:v>
                </c:pt>
                <c:pt idx="11853">
                  <c:v>9.1436594673350857E-3</c:v>
                </c:pt>
                <c:pt idx="11854">
                  <c:v>1.2260849815056049E-2</c:v>
                </c:pt>
                <c:pt idx="11855">
                  <c:v>1.5269303618070652E-2</c:v>
                </c:pt>
                <c:pt idx="11856">
                  <c:v>7.6839540765773859E-2</c:v>
                </c:pt>
                <c:pt idx="11857">
                  <c:v>2.2365726645690569E-2</c:v>
                </c:pt>
                <c:pt idx="11858">
                  <c:v>9.3762392918150875E-3</c:v>
                </c:pt>
                <c:pt idx="11859">
                  <c:v>9.0284649074866222E-3</c:v>
                </c:pt>
                <c:pt idx="11860">
                  <c:v>1.504612556828505E-2</c:v>
                </c:pt>
                <c:pt idx="11861">
                  <c:v>8.6416822861128076E-2</c:v>
                </c:pt>
                <c:pt idx="11862">
                  <c:v>3.2532787544389027E-2</c:v>
                </c:pt>
                <c:pt idx="11863">
                  <c:v>3.3687220505595791E-2</c:v>
                </c:pt>
                <c:pt idx="11864">
                  <c:v>5.4049273788978253E-2</c:v>
                </c:pt>
                <c:pt idx="11865">
                  <c:v>7.8095202543836811E-3</c:v>
                </c:pt>
                <c:pt idx="11866">
                  <c:v>1.7391662975975438E-2</c:v>
                </c:pt>
                <c:pt idx="11867">
                  <c:v>2.9500783664955271E-2</c:v>
                </c:pt>
                <c:pt idx="11868">
                  <c:v>5.9354407719050227E-3</c:v>
                </c:pt>
                <c:pt idx="11869">
                  <c:v>1.3250204042914335E-2</c:v>
                </c:pt>
                <c:pt idx="11870">
                  <c:v>7.5422405789318567E-2</c:v>
                </c:pt>
                <c:pt idx="11871">
                  <c:v>5.3677972148072186E-3</c:v>
                </c:pt>
                <c:pt idx="11872">
                  <c:v>2.5543709051144559E-2</c:v>
                </c:pt>
                <c:pt idx="11873">
                  <c:v>9.1725722065046349E-3</c:v>
                </c:pt>
                <c:pt idx="11874">
                  <c:v>1.3706167295753371E-2</c:v>
                </c:pt>
                <c:pt idx="11875">
                  <c:v>1.9063604302523487E-2</c:v>
                </c:pt>
                <c:pt idx="11876">
                  <c:v>7.0037744711649386E-3</c:v>
                </c:pt>
                <c:pt idx="11877">
                  <c:v>4.2456223815325662E-2</c:v>
                </c:pt>
                <c:pt idx="11878">
                  <c:v>2.8167009569467803E-2</c:v>
                </c:pt>
                <c:pt idx="11879">
                  <c:v>8.9140005825659504E-3</c:v>
                </c:pt>
                <c:pt idx="11880">
                  <c:v>1.2665582523746933E-2</c:v>
                </c:pt>
                <c:pt idx="11881">
                  <c:v>0.10735733630647523</c:v>
                </c:pt>
                <c:pt idx="11882">
                  <c:v>2.453975012473179E-2</c:v>
                </c:pt>
                <c:pt idx="11883">
                  <c:v>6.9030020511390445E-3</c:v>
                </c:pt>
                <c:pt idx="11884">
                  <c:v>1.9314713838294535E-2</c:v>
                </c:pt>
                <c:pt idx="11885">
                  <c:v>1.4241863074763278E-2</c:v>
                </c:pt>
                <c:pt idx="11886">
                  <c:v>8.0245744405983543E-3</c:v>
                </c:pt>
                <c:pt idx="11887">
                  <c:v>3.5428169032813941E-2</c:v>
                </c:pt>
                <c:pt idx="11888">
                  <c:v>8.8286315555467128E-3</c:v>
                </c:pt>
                <c:pt idx="11889">
                  <c:v>0.17395841288952479</c:v>
                </c:pt>
                <c:pt idx="11890">
                  <c:v>1.3076887346787393E-2</c:v>
                </c:pt>
                <c:pt idx="11891">
                  <c:v>3.2751127787778424E-2</c:v>
                </c:pt>
                <c:pt idx="11892">
                  <c:v>6.703647915870469E-3</c:v>
                </c:pt>
                <c:pt idx="11893">
                  <c:v>1.8156926360388414E-2</c:v>
                </c:pt>
                <c:pt idx="11894">
                  <c:v>0.11491013334408107</c:v>
                </c:pt>
                <c:pt idx="11895">
                  <c:v>1.5344061418796346E-2</c:v>
                </c:pt>
                <c:pt idx="11896">
                  <c:v>6.1942405942586511E-3</c:v>
                </c:pt>
                <c:pt idx="11897">
                  <c:v>9.760411323322284E-3</c:v>
                </c:pt>
                <c:pt idx="11898">
                  <c:v>1.602509676826476E-2</c:v>
                </c:pt>
                <c:pt idx="11899">
                  <c:v>1.118172233077069E-2</c:v>
                </c:pt>
                <c:pt idx="11900">
                  <c:v>2.1826813269030423E-2</c:v>
                </c:pt>
                <c:pt idx="11901">
                  <c:v>0.11717431801685457</c:v>
                </c:pt>
                <c:pt idx="11902">
                  <c:v>4.6415785791859001E-3</c:v>
                </c:pt>
                <c:pt idx="11903">
                  <c:v>7.5090879132132055E-2</c:v>
                </c:pt>
                <c:pt idx="11904">
                  <c:v>4.3395146193487999E-2</c:v>
                </c:pt>
                <c:pt idx="11905">
                  <c:v>0.1249523240701385</c:v>
                </c:pt>
                <c:pt idx="11906">
                  <c:v>0.16537228778950672</c:v>
                </c:pt>
                <c:pt idx="11907">
                  <c:v>0.18691832572882711</c:v>
                </c:pt>
                <c:pt idx="11908">
                  <c:v>9.2286200191915774E-2</c:v>
                </c:pt>
                <c:pt idx="11909">
                  <c:v>1.6681874626227874E-2</c:v>
                </c:pt>
                <c:pt idx="11910">
                  <c:v>2.5931463797765838E-2</c:v>
                </c:pt>
                <c:pt idx="11911">
                  <c:v>0.15988970677199765</c:v>
                </c:pt>
                <c:pt idx="11912">
                  <c:v>1.3848015430463713E-2</c:v>
                </c:pt>
                <c:pt idx="11913">
                  <c:v>1.027442825291537E-2</c:v>
                </c:pt>
                <c:pt idx="11914">
                  <c:v>6.1467753239565796E-3</c:v>
                </c:pt>
                <c:pt idx="11915">
                  <c:v>9.6117400560059903E-3</c:v>
                </c:pt>
                <c:pt idx="11916">
                  <c:v>1.9356725166480203E-2</c:v>
                </c:pt>
                <c:pt idx="11917">
                  <c:v>2.200572082632269E-2</c:v>
                </c:pt>
                <c:pt idx="11918">
                  <c:v>2.360231103626622E-2</c:v>
                </c:pt>
                <c:pt idx="11919">
                  <c:v>2.8625209166773025E-2</c:v>
                </c:pt>
                <c:pt idx="11920">
                  <c:v>1.9272748149791959E-2</c:v>
                </c:pt>
                <c:pt idx="11921">
                  <c:v>5.3558715656438279E-2</c:v>
                </c:pt>
                <c:pt idx="11922">
                  <c:v>8.5470347115432378E-3</c:v>
                </c:pt>
                <c:pt idx="11923">
                  <c:v>7.0290816753788496E-3</c:v>
                </c:pt>
                <c:pt idx="11924">
                  <c:v>7.997532928431075E-3</c:v>
                </c:pt>
                <c:pt idx="11925">
                  <c:v>1.6526152027890761E-2</c:v>
                </c:pt>
                <c:pt idx="11926">
                  <c:v>2.3975095966869329E-2</c:v>
                </c:pt>
                <c:pt idx="11927">
                  <c:v>0.13298025302743674</c:v>
                </c:pt>
                <c:pt idx="11928">
                  <c:v>7.393628643203487E-2</c:v>
                </c:pt>
                <c:pt idx="11929">
                  <c:v>8.5470347115432412E-3</c:v>
                </c:pt>
                <c:pt idx="11930">
                  <c:v>1.8320133866734711E-2</c:v>
                </c:pt>
                <c:pt idx="11931">
                  <c:v>2.29112121367002E-2</c:v>
                </c:pt>
                <c:pt idx="11932">
                  <c:v>1.7631545149732648E-2</c:v>
                </c:pt>
                <c:pt idx="11933">
                  <c:v>3.1882148223787182E-2</c:v>
                </c:pt>
                <c:pt idx="11934">
                  <c:v>1.1568381725000472E-2</c:v>
                </c:pt>
                <c:pt idx="11935">
                  <c:v>1.2060948003591664E-2</c:v>
                </c:pt>
                <c:pt idx="11936">
                  <c:v>2.0465039228032934E-2</c:v>
                </c:pt>
                <c:pt idx="11937">
                  <c:v>2.4681940557064463E-2</c:v>
                </c:pt>
                <c:pt idx="11938">
                  <c:v>9.4594997654805141E-2</c:v>
                </c:pt>
                <c:pt idx="11939">
                  <c:v>7.4662870185120116E-3</c:v>
                </c:pt>
                <c:pt idx="11940">
                  <c:v>1.8116238583009415E-2</c:v>
                </c:pt>
                <c:pt idx="11941">
                  <c:v>1.1600899999125652E-2</c:v>
                </c:pt>
                <c:pt idx="11942">
                  <c:v>1.7034920393940872E-2</c:v>
                </c:pt>
                <c:pt idx="11943">
                  <c:v>3.0179240372335169E-2</c:v>
                </c:pt>
                <c:pt idx="11944">
                  <c:v>2.1074602833950417E-2</c:v>
                </c:pt>
                <c:pt idx="11945">
                  <c:v>5.1704284057483754E-3</c:v>
                </c:pt>
                <c:pt idx="11946">
                  <c:v>6.1942405942586303E-3</c:v>
                </c:pt>
                <c:pt idx="11947">
                  <c:v>6.0036355862178377E-2</c:v>
                </c:pt>
                <c:pt idx="11948">
                  <c:v>2.209544844306675E-2</c:v>
                </c:pt>
                <c:pt idx="11949">
                  <c:v>7.8630099628394651E-3</c:v>
                </c:pt>
                <c:pt idx="11950">
                  <c:v>0.12019267563107688</c:v>
                </c:pt>
                <c:pt idx="11951">
                  <c:v>7.6237439248024617E-3</c:v>
                </c:pt>
                <c:pt idx="11952">
                  <c:v>5.0255132843415831E-2</c:v>
                </c:pt>
                <c:pt idx="11953">
                  <c:v>0.13530397466666147</c:v>
                </c:pt>
                <c:pt idx="11954">
                  <c:v>7.3198771974875218E-2</c:v>
                </c:pt>
                <c:pt idx="11955">
                  <c:v>3.5031217890071631E-2</c:v>
                </c:pt>
                <c:pt idx="11956">
                  <c:v>5.2100459325615384E-2</c:v>
                </c:pt>
                <c:pt idx="11957">
                  <c:v>1.1213692928700128E-2</c:v>
                </c:pt>
                <c:pt idx="11958">
                  <c:v>1.4898252995420996E-2</c:v>
                </c:pt>
                <c:pt idx="11959">
                  <c:v>1.5644918209018623E-2</c:v>
                </c:pt>
                <c:pt idx="11960">
                  <c:v>2.4209569838193147E-2</c:v>
                </c:pt>
                <c:pt idx="11961">
                  <c:v>4.3458106136162661E-2</c:v>
                </c:pt>
                <c:pt idx="11962">
                  <c:v>1.00006586145434E-2</c:v>
                </c:pt>
                <c:pt idx="11963">
                  <c:v>8.9425482042716272E-3</c:v>
                </c:pt>
                <c:pt idx="11964">
                  <c:v>6.9486987837255446E-2</c:v>
                </c:pt>
                <c:pt idx="11965">
                  <c:v>0.29002249997814189</c:v>
                </c:pt>
                <c:pt idx="11966">
                  <c:v>8.0787943839818223E-3</c:v>
                </c:pt>
                <c:pt idx="11967">
                  <c:v>5.1687511473987709E-2</c:v>
                </c:pt>
                <c:pt idx="11968">
                  <c:v>8.2151429368927421E-3</c:v>
                </c:pt>
                <c:pt idx="11969">
                  <c:v>0.17119721206906927</c:v>
                </c:pt>
                <c:pt idx="11970">
                  <c:v>2.2865503994192952E-2</c:v>
                </c:pt>
                <c:pt idx="11971">
                  <c:v>1.9483032989134893E-2</c:v>
                </c:pt>
                <c:pt idx="11972">
                  <c:v>2.2865503994192952E-2</c:v>
                </c:pt>
                <c:pt idx="11973">
                  <c:v>0.105975914381954</c:v>
                </c:pt>
                <c:pt idx="11974">
                  <c:v>0.17295178404165754</c:v>
                </c:pt>
                <c:pt idx="11975">
                  <c:v>1.5456540417507289E-2</c:v>
                </c:pt>
                <c:pt idx="11976">
                  <c:v>2.254682490776605E-2</c:v>
                </c:pt>
                <c:pt idx="11977">
                  <c:v>1.3529884020232558E-2</c:v>
                </c:pt>
                <c:pt idx="11978">
                  <c:v>1.1796968077219475E-2</c:v>
                </c:pt>
                <c:pt idx="11979">
                  <c:v>1.0061176834178537E-2</c:v>
                </c:pt>
                <c:pt idx="11980">
                  <c:v>4.924432796455562E-2</c:v>
                </c:pt>
                <c:pt idx="11981">
                  <c:v>6.1901307408060262E-2</c:v>
                </c:pt>
                <c:pt idx="11982">
                  <c:v>3.3576407355313725E-2</c:v>
                </c:pt>
                <c:pt idx="11983">
                  <c:v>1.6526152027890793E-2</c:v>
                </c:pt>
                <c:pt idx="11984">
                  <c:v>2.5640373899701856E-2</c:v>
                </c:pt>
                <c:pt idx="11985">
                  <c:v>0.1285014711974499</c:v>
                </c:pt>
                <c:pt idx="11986">
                  <c:v>1.7511398684280581E-2</c:v>
                </c:pt>
                <c:pt idx="11987">
                  <c:v>1.6877554767016363E-2</c:v>
                </c:pt>
                <c:pt idx="11988">
                  <c:v>1.0896040735140257E-2</c:v>
                </c:pt>
                <c:pt idx="11989">
                  <c:v>4.1959664064473434E-2</c:v>
                </c:pt>
                <c:pt idx="11990">
                  <c:v>3.5485058897651862E-2</c:v>
                </c:pt>
                <c:pt idx="11991">
                  <c:v>0.13764782340608098</c:v>
                </c:pt>
                <c:pt idx="11992">
                  <c:v>2.4634498106603946E-2</c:v>
                </c:pt>
                <c:pt idx="11993">
                  <c:v>2.8472065210524318E-2</c:v>
                </c:pt>
                <c:pt idx="11994">
                  <c:v>2.5592018655581788E-2</c:v>
                </c:pt>
                <c:pt idx="11995">
                  <c:v>1.5796441956521259E-2</c:v>
                </c:pt>
                <c:pt idx="11996">
                  <c:v>4.15275703658343E-2</c:v>
                </c:pt>
                <c:pt idx="11997">
                  <c:v>1.4824590547086859E-2</c:v>
                </c:pt>
                <c:pt idx="11998">
                  <c:v>1.0182760949644565E-2</c:v>
                </c:pt>
                <c:pt idx="11999">
                  <c:v>1.8402011458005785E-2</c:v>
                </c:pt>
                <c:pt idx="12000">
                  <c:v>5.3279400796583783E-2</c:v>
                </c:pt>
                <c:pt idx="12001">
                  <c:v>9.0571950879242656E-3</c:v>
                </c:pt>
                <c:pt idx="12002">
                  <c:v>4.0638486521489105E-3</c:v>
                </c:pt>
                <c:pt idx="12003">
                  <c:v>1.202779077390468E-2</c:v>
                </c:pt>
                <c:pt idx="12004">
                  <c:v>1.6025096768264788E-2</c:v>
                </c:pt>
                <c:pt idx="12005">
                  <c:v>0.47263545185247652</c:v>
                </c:pt>
                <c:pt idx="12006">
                  <c:v>4.5496922054367533E-2</c:v>
                </c:pt>
                <c:pt idx="12007">
                  <c:v>4.6210179020021681E-3</c:v>
                </c:pt>
                <c:pt idx="12008">
                  <c:v>1.2939055504179489E-2</c:v>
                </c:pt>
                <c:pt idx="12009">
                  <c:v>9.6710716438835834E-3</c:v>
                </c:pt>
                <c:pt idx="12010">
                  <c:v>6.6296431699139511E-3</c:v>
                </c:pt>
                <c:pt idx="12011">
                  <c:v>8.829199769599845E-2</c:v>
                </c:pt>
                <c:pt idx="12012">
                  <c:v>1.7631545149732614E-2</c:v>
                </c:pt>
                <c:pt idx="12013">
                  <c:v>6.4636950006045385E-2</c:v>
                </c:pt>
                <c:pt idx="12014">
                  <c:v>7.8095202543836664E-3</c:v>
                </c:pt>
                <c:pt idx="12015">
                  <c:v>2.3324639204999383E-2</c:v>
                </c:pt>
                <c:pt idx="12016">
                  <c:v>6.8772065023172041E-2</c:v>
                </c:pt>
                <c:pt idx="12017">
                  <c:v>5.2576914796113551E-3</c:v>
                </c:pt>
                <c:pt idx="12018">
                  <c:v>5.1139470160730692E-2</c:v>
                </c:pt>
                <c:pt idx="12019">
                  <c:v>6.7036479158704577E-3</c:v>
                </c:pt>
                <c:pt idx="12020">
                  <c:v>0.13742373256263546</c:v>
                </c:pt>
                <c:pt idx="12021">
                  <c:v>2.3278520305345302E-2</c:v>
                </c:pt>
                <c:pt idx="12022">
                  <c:v>2.374176308762006E-2</c:v>
                </c:pt>
                <c:pt idx="12023">
                  <c:v>1.9694458820552346E-2</c:v>
                </c:pt>
                <c:pt idx="12024">
                  <c:v>6.9885764567316822E-2</c:v>
                </c:pt>
                <c:pt idx="12025">
                  <c:v>1.0582952509878682E-2</c:v>
                </c:pt>
                <c:pt idx="12026">
                  <c:v>1.2529941385922224E-2</c:v>
                </c:pt>
                <c:pt idx="12027">
                  <c:v>4.9554654988996647E-3</c:v>
                </c:pt>
                <c:pt idx="12028">
                  <c:v>1.7471441141829202E-2</c:v>
                </c:pt>
                <c:pt idx="12029">
                  <c:v>1.1374230513591882E-2</c:v>
                </c:pt>
                <c:pt idx="12030">
                  <c:v>1.1117918053960828E-2</c:v>
                </c:pt>
                <c:pt idx="12031">
                  <c:v>1.0520882541022151E-2</c:v>
                </c:pt>
                <c:pt idx="12032">
                  <c:v>6.5072147203127199E-3</c:v>
                </c:pt>
                <c:pt idx="12033">
                  <c:v>1.0243826845475439E-2</c:v>
                </c:pt>
                <c:pt idx="12034">
                  <c:v>1.8731347410409188E-2</c:v>
                </c:pt>
                <c:pt idx="12035">
                  <c:v>1.9736880905884834E-2</c:v>
                </c:pt>
                <c:pt idx="12036">
                  <c:v>2.5785713470160468E-2</c:v>
                </c:pt>
                <c:pt idx="12037">
                  <c:v>1.9105341792611273E-2</c:v>
                </c:pt>
                <c:pt idx="12038">
                  <c:v>7.9166822300271271E-3</c:v>
                </c:pt>
                <c:pt idx="12039">
                  <c:v>0.16561810312205127</c:v>
                </c:pt>
                <c:pt idx="12040">
                  <c:v>2.8676348431555098E-2</c:v>
                </c:pt>
                <c:pt idx="12041">
                  <c:v>4.9130205937257228E-3</c:v>
                </c:pt>
                <c:pt idx="12042">
                  <c:v>7.911739452360117E-2</c:v>
                </c:pt>
                <c:pt idx="12043">
                  <c:v>3.0918511957289559E-2</c:v>
                </c:pt>
                <c:pt idx="12044">
                  <c:v>2.8015097884659709E-2</c:v>
                </c:pt>
                <c:pt idx="12045">
                  <c:v>2.1648635946665756E-2</c:v>
                </c:pt>
                <c:pt idx="12046">
                  <c:v>0.14194023559060698</c:v>
                </c:pt>
                <c:pt idx="12047">
                  <c:v>6.4790664458331607E-2</c:v>
                </c:pt>
                <c:pt idx="12048">
                  <c:v>6.194240594258619E-3</c:v>
                </c:pt>
                <c:pt idx="12049">
                  <c:v>2.332463920499939E-2</c:v>
                </c:pt>
                <c:pt idx="12050">
                  <c:v>8.6591257729488093E-3</c:v>
                </c:pt>
                <c:pt idx="12051">
                  <c:v>1.0927600575922807E-2</c:v>
                </c:pt>
                <c:pt idx="12052">
                  <c:v>5.7278030341750604E-3</c:v>
                </c:pt>
                <c:pt idx="12053">
                  <c:v>1.5344061418796377E-2</c:v>
                </c:pt>
                <c:pt idx="12054">
                  <c:v>1.2428689749225053E-2</c:v>
                </c:pt>
                <c:pt idx="12055">
                  <c:v>6.194240594258619E-3</c:v>
                </c:pt>
                <c:pt idx="12056">
                  <c:v>6.5805348710245119E-3</c:v>
                </c:pt>
                <c:pt idx="12057">
                  <c:v>1.2767792593786782E-2</c:v>
                </c:pt>
                <c:pt idx="12058">
                  <c:v>0.19684324528946123</c:v>
                </c:pt>
                <c:pt idx="12059">
                  <c:v>9.9102235827131218E-3</c:v>
                </c:pt>
                <c:pt idx="12060">
                  <c:v>1.1342031717247548E-2</c:v>
                </c:pt>
                <c:pt idx="12061">
                  <c:v>1.1342031717247548E-2</c:v>
                </c:pt>
                <c:pt idx="12062">
                  <c:v>8.9997803667319787E-3</c:v>
                </c:pt>
                <c:pt idx="12063">
                  <c:v>8.2292935206015536E-2</c:v>
                </c:pt>
                <c:pt idx="12064">
                  <c:v>1.4169843655016468E-2</c:v>
                </c:pt>
                <c:pt idx="12065">
                  <c:v>0.10636969356672872</c:v>
                </c:pt>
                <c:pt idx="12066">
                  <c:v>1.6101680156309774E-2</c:v>
                </c:pt>
                <c:pt idx="12067">
                  <c:v>3.9701070252865282E-2</c:v>
                </c:pt>
                <c:pt idx="12068">
                  <c:v>2.1515482171563637E-2</c:v>
                </c:pt>
                <c:pt idx="12069">
                  <c:v>0.13264993582184872</c:v>
                </c:pt>
                <c:pt idx="12070">
                  <c:v>1.856631431674358E-2</c:v>
                </c:pt>
                <c:pt idx="12071">
                  <c:v>7.9975329284310333E-3</c:v>
                </c:pt>
                <c:pt idx="12072">
                  <c:v>4.9130205937257228E-3</c:v>
                </c:pt>
                <c:pt idx="12073">
                  <c:v>4.5561388106580676E-2</c:v>
                </c:pt>
                <c:pt idx="12074">
                  <c:v>9.339086307883035E-2</c:v>
                </c:pt>
                <c:pt idx="12075">
                  <c:v>1.1698728659599112E-2</c:v>
                </c:pt>
                <c:pt idx="12076">
                  <c:v>4.8111163095618727E-2</c:v>
                </c:pt>
                <c:pt idx="12077">
                  <c:v>3.113137543872108E-2</c:v>
                </c:pt>
                <c:pt idx="12078">
                  <c:v>2.3975095966869295E-2</c:v>
                </c:pt>
                <c:pt idx="12079">
                  <c:v>1.1535909090558228E-2</c:v>
                </c:pt>
                <c:pt idx="12080">
                  <c:v>1.6216897535999756E-2</c:v>
                </c:pt>
                <c:pt idx="12081">
                  <c:v>1.8402011458005789E-2</c:v>
                </c:pt>
                <c:pt idx="12082">
                  <c:v>1.2665582523746957E-2</c:v>
                </c:pt>
                <c:pt idx="12083">
                  <c:v>3.6574637869340287E-2</c:v>
                </c:pt>
                <c:pt idx="12084">
                  <c:v>9.0284649074866396E-3</c:v>
                </c:pt>
                <c:pt idx="12085">
                  <c:v>2.6765141066970071E-2</c:v>
                </c:pt>
                <c:pt idx="12086">
                  <c:v>1.2294326522523861E-2</c:v>
                </c:pt>
                <c:pt idx="12087">
                  <c:v>2.2819841491368759E-2</c:v>
                </c:pt>
                <c:pt idx="12088">
                  <c:v>6.6542657788831276E-3</c:v>
                </c:pt>
                <c:pt idx="12089">
                  <c:v>1.6409839295809223E-2</c:v>
                </c:pt>
                <c:pt idx="12090">
                  <c:v>2.7461602629286586E-2</c:v>
                </c:pt>
                <c:pt idx="12091">
                  <c:v>0.12261383799346956</c:v>
                </c:pt>
                <c:pt idx="12092">
                  <c:v>1.9314713838294504E-2</c:v>
                </c:pt>
                <c:pt idx="12093">
                  <c:v>4.3180845062042493E-3</c:v>
                </c:pt>
                <c:pt idx="12094">
                  <c:v>1.4422710318582378E-2</c:v>
                </c:pt>
                <c:pt idx="12095">
                  <c:v>6.0289108426536588E-3</c:v>
                </c:pt>
                <c:pt idx="12096">
                  <c:v>1.5009088965544566E-2</c:v>
                </c:pt>
                <c:pt idx="12097">
                  <c:v>5.8658174355148539E-3</c:v>
                </c:pt>
                <c:pt idx="12098">
                  <c:v>9.4967052350480252E-2</c:v>
                </c:pt>
                <c:pt idx="12099">
                  <c:v>2.1559821123581388E-2</c:v>
                </c:pt>
                <c:pt idx="12100">
                  <c:v>4.1959664064473434E-2</c:v>
                </c:pt>
                <c:pt idx="12101">
                  <c:v>3.0918511957289559E-2</c:v>
                </c:pt>
                <c:pt idx="12102">
                  <c:v>3.4132298694043467E-2</c:v>
                </c:pt>
                <c:pt idx="12103">
                  <c:v>4.786781230595465E-3</c:v>
                </c:pt>
                <c:pt idx="12104">
                  <c:v>1.4098006794001611E-2</c:v>
                </c:pt>
                <c:pt idx="12105">
                  <c:v>2.0077900617131855E-2</c:v>
                </c:pt>
                <c:pt idx="12106">
                  <c:v>2.0206536063618656E-2</c:v>
                </c:pt>
                <c:pt idx="12107">
                  <c:v>1.0707640123787497E-2</c:v>
                </c:pt>
                <c:pt idx="12108">
                  <c:v>1.0000658614543396E-2</c:v>
                </c:pt>
                <c:pt idx="12109">
                  <c:v>1.8525170142534551E-2</c:v>
                </c:pt>
                <c:pt idx="12110">
                  <c:v>0.18418535305229619</c:v>
                </c:pt>
                <c:pt idx="12111">
                  <c:v>1.7232654320463472E-2</c:v>
                </c:pt>
                <c:pt idx="12112">
                  <c:v>7.1563022916932562E-3</c:v>
                </c:pt>
                <c:pt idx="12113">
                  <c:v>1.4677813326614338E-2</c:v>
                </c:pt>
                <c:pt idx="12114">
                  <c:v>2.7461602629286631E-2</c:v>
                </c:pt>
                <c:pt idx="12115">
                  <c:v>1.6487335477513947E-2</c:v>
                </c:pt>
                <c:pt idx="12116">
                  <c:v>1.7153423830805516E-2</c:v>
                </c:pt>
                <c:pt idx="12117">
                  <c:v>7.9202398433156254E-2</c:v>
                </c:pt>
                <c:pt idx="12118">
                  <c:v>4.7253524992848635E-2</c:v>
                </c:pt>
                <c:pt idx="12119">
                  <c:v>5.8427009360841071E-3</c:v>
                </c:pt>
                <c:pt idx="12120">
                  <c:v>3.0021988844618142E-2</c:v>
                </c:pt>
                <c:pt idx="12121">
                  <c:v>1.1535909090558207E-2</c:v>
                </c:pt>
                <c:pt idx="12122">
                  <c:v>1.2462394655107815E-2</c:v>
                </c:pt>
                <c:pt idx="12123">
                  <c:v>9.2886795600127057E-3</c:v>
                </c:pt>
                <c:pt idx="12124">
                  <c:v>7.1411521989271101E-2</c:v>
                </c:pt>
                <c:pt idx="12125">
                  <c:v>7.1563022916932562E-3</c:v>
                </c:pt>
                <c:pt idx="12126">
                  <c:v>4.9554654988996725E-3</c:v>
                </c:pt>
                <c:pt idx="12127">
                  <c:v>1.5834436992604395E-2</c:v>
                </c:pt>
                <c:pt idx="12128">
                  <c:v>1.4935152679112539E-2</c:v>
                </c:pt>
                <c:pt idx="12129">
                  <c:v>1.2227418747271171E-2</c:v>
                </c:pt>
                <c:pt idx="12130">
                  <c:v>2.0378688947829609E-2</c:v>
                </c:pt>
                <c:pt idx="12131">
                  <c:v>4.6599051938876174E-2</c:v>
                </c:pt>
                <c:pt idx="12132">
                  <c:v>0.34212382645773315</c:v>
                </c:pt>
                <c:pt idx="12133">
                  <c:v>1.2597670675468662E-2</c:v>
                </c:pt>
                <c:pt idx="12134">
                  <c:v>5.7736252758897001E-3</c:v>
                </c:pt>
                <c:pt idx="12135">
                  <c:v>1.0707640123787497E-2</c:v>
                </c:pt>
                <c:pt idx="12136">
                  <c:v>2.52548098578638E-2</c:v>
                </c:pt>
                <c:pt idx="12137">
                  <c:v>9.790282495834482E-3</c:v>
                </c:pt>
                <c:pt idx="12138">
                  <c:v>0.15142735649222949</c:v>
                </c:pt>
                <c:pt idx="12139">
                  <c:v>3.3410529927512929E-2</c:v>
                </c:pt>
                <c:pt idx="12140">
                  <c:v>1.6448564566820114E-2</c:v>
                </c:pt>
                <c:pt idx="12141">
                  <c:v>3.5884565862641271E-2</c:v>
                </c:pt>
                <c:pt idx="12142">
                  <c:v>0.16073648263021797</c:v>
                </c:pt>
                <c:pt idx="12143">
                  <c:v>0.12666691568043434</c:v>
                </c:pt>
                <c:pt idx="12144">
                  <c:v>8.8570422582034819E-3</c:v>
                </c:pt>
                <c:pt idx="12145">
                  <c:v>2.1782200478914646E-2</c:v>
                </c:pt>
                <c:pt idx="12146">
                  <c:v>1.3076887346787349E-2</c:v>
                </c:pt>
                <c:pt idx="12147">
                  <c:v>3.4132298694043391E-2</c:v>
                </c:pt>
                <c:pt idx="12148">
                  <c:v>1.881413779533981E-2</c:v>
                </c:pt>
                <c:pt idx="12149">
                  <c:v>2.5640373899701901E-2</c:v>
                </c:pt>
                <c:pt idx="12150">
                  <c:v>9.9403229536402307E-3</c:v>
                </c:pt>
                <c:pt idx="12151">
                  <c:v>3.54850588976518E-2</c:v>
                </c:pt>
                <c:pt idx="12152">
                  <c:v>0.28985981732814969</c:v>
                </c:pt>
                <c:pt idx="12153">
                  <c:v>3.9942230337745965E-2</c:v>
                </c:pt>
                <c:pt idx="12154">
                  <c:v>2.3695233430819175E-2</c:v>
                </c:pt>
                <c:pt idx="12155">
                  <c:v>1.6448564566820114E-2</c:v>
                </c:pt>
                <c:pt idx="12156">
                  <c:v>8.7154451417495032E-3</c:v>
                </c:pt>
                <c:pt idx="12157">
                  <c:v>2.0035113414335545E-2</c:v>
                </c:pt>
                <c:pt idx="12158">
                  <c:v>1.3146077106189201E-2</c:v>
                </c:pt>
                <c:pt idx="12159">
                  <c:v>1.8075596445313175E-2</c:v>
                </c:pt>
                <c:pt idx="12160">
                  <c:v>6.4343053267478297E-3</c:v>
                </c:pt>
                <c:pt idx="12161">
                  <c:v>1.3111459406646831E-2</c:v>
                </c:pt>
                <c:pt idx="12162">
                  <c:v>1.3285004301188615E-2</c:v>
                </c:pt>
                <c:pt idx="12163">
                  <c:v>1.8156926360388386E-2</c:v>
                </c:pt>
                <c:pt idx="12164">
                  <c:v>2.2365726645690538E-2</c:v>
                </c:pt>
                <c:pt idx="12165">
                  <c:v>2.6371179323463025E-2</c:v>
                </c:pt>
                <c:pt idx="12166">
                  <c:v>6.0054748654420273E-3</c:v>
                </c:pt>
                <c:pt idx="12167">
                  <c:v>2.7012850446358823E-2</c:v>
                </c:pt>
                <c:pt idx="12168">
                  <c:v>7.8362422887700636E-3</c:v>
                </c:pt>
                <c:pt idx="12169">
                  <c:v>1.8814137795339848E-2</c:v>
                </c:pt>
                <c:pt idx="12170">
                  <c:v>7.8898232765918039E-3</c:v>
                </c:pt>
                <c:pt idx="12171">
                  <c:v>0.10548471729385213</c:v>
                </c:pt>
                <c:pt idx="12172">
                  <c:v>1.8320133866734676E-2</c:v>
                </c:pt>
                <c:pt idx="12173">
                  <c:v>5.8857756688832037E-2</c:v>
                </c:pt>
                <c:pt idx="12174">
                  <c:v>1.3146077106189201E-2</c:v>
                </c:pt>
                <c:pt idx="12175">
                  <c:v>4.1712479541438897E-2</c:v>
                </c:pt>
                <c:pt idx="12176">
                  <c:v>6.1976498785774464E-2</c:v>
                </c:pt>
                <c:pt idx="12177">
                  <c:v>1.6956146301112637E-2</c:v>
                </c:pt>
                <c:pt idx="12178">
                  <c:v>8.2151429368927855E-3</c:v>
                </c:pt>
                <c:pt idx="12179">
                  <c:v>8.8570422582034698E-3</c:v>
                </c:pt>
                <c:pt idx="12180">
                  <c:v>1.3529884020232537E-2</c:v>
                </c:pt>
                <c:pt idx="12181">
                  <c:v>0.177631928152964</c:v>
                </c:pt>
                <c:pt idx="12182">
                  <c:v>9.4594997654805016E-2</c:v>
                </c:pt>
                <c:pt idx="12183">
                  <c:v>2.3048610402319716E-2</c:v>
                </c:pt>
                <c:pt idx="12184">
                  <c:v>3.0284302922561436E-2</c:v>
                </c:pt>
                <c:pt idx="12185">
                  <c:v>1.6681874626227906E-2</c:v>
                </c:pt>
                <c:pt idx="12186">
                  <c:v>1.6063365642445815E-2</c:v>
                </c:pt>
                <c:pt idx="12187">
                  <c:v>6.8779230453400366E-3</c:v>
                </c:pt>
                <c:pt idx="12188">
                  <c:v>9.7008058973468148E-3</c:v>
                </c:pt>
                <c:pt idx="12189">
                  <c:v>2.0163611941773456E-2</c:v>
                </c:pt>
                <c:pt idx="12190">
                  <c:v>1.2194033319169319E-2</c:v>
                </c:pt>
                <c:pt idx="12191">
                  <c:v>3.2751127787778368E-2</c:v>
                </c:pt>
                <c:pt idx="12192">
                  <c:v>1.7913484291358528E-2</c:v>
                </c:pt>
                <c:pt idx="12193">
                  <c:v>0.17993134666099991</c:v>
                </c:pt>
                <c:pt idx="12194">
                  <c:v>6.4828659494414707E-3</c:v>
                </c:pt>
                <c:pt idx="12195">
                  <c:v>1.723265432046351E-2</c:v>
                </c:pt>
                <c:pt idx="12196">
                  <c:v>5.1071170375147135E-2</c:v>
                </c:pt>
                <c:pt idx="12197">
                  <c:v>1.5682730686369745E-2</c:v>
                </c:pt>
                <c:pt idx="12198">
                  <c:v>8.5191260453992869E-3</c:v>
                </c:pt>
                <c:pt idx="12199">
                  <c:v>1.449536869389087E-2</c:v>
                </c:pt>
                <c:pt idx="12200">
                  <c:v>1.1406474949619178E-2</c:v>
                </c:pt>
                <c:pt idx="12201">
                  <c:v>1.1862689220714642E-2</c:v>
                </c:pt>
                <c:pt idx="12202">
                  <c:v>0.63980046638954391</c:v>
                </c:pt>
                <c:pt idx="12203">
                  <c:v>8.9425482042716428E-3</c:v>
                </c:pt>
                <c:pt idx="12204">
                  <c:v>1.0896040735140262E-2</c:v>
                </c:pt>
                <c:pt idx="12205">
                  <c:v>1.9314713838294507E-2</c:v>
                </c:pt>
                <c:pt idx="12206">
                  <c:v>1.163346391293381E-2</c:v>
                </c:pt>
                <c:pt idx="12207">
                  <c:v>0.21619709515591276</c:v>
                </c:pt>
                <c:pt idx="12208">
                  <c:v>3.6343883632179573E-2</c:v>
                </c:pt>
                <c:pt idx="12209">
                  <c:v>3.4692754001071413E-2</c:v>
                </c:pt>
                <c:pt idx="12210">
                  <c:v>1.9525226876052397E-2</c:v>
                </c:pt>
                <c:pt idx="12211">
                  <c:v>3.286057174757092E-2</c:v>
                </c:pt>
                <c:pt idx="12212">
                  <c:v>1.7113877045500957E-2</c:v>
                </c:pt>
                <c:pt idx="12213">
                  <c:v>1.7792379392563819E-2</c:v>
                </c:pt>
                <c:pt idx="12214">
                  <c:v>2.5882834715547722E-2</c:v>
                </c:pt>
                <c:pt idx="12215">
                  <c:v>1.5644918209018539E-2</c:v>
                </c:pt>
                <c:pt idx="12216">
                  <c:v>0.17257505127847628</c:v>
                </c:pt>
                <c:pt idx="12217">
                  <c:v>4.3773590444780887E-2</c:v>
                </c:pt>
                <c:pt idx="12218">
                  <c:v>4.5432501641837528E-2</c:v>
                </c:pt>
                <c:pt idx="12219">
                  <c:v>4.71222652645902E-2</c:v>
                </c:pt>
                <c:pt idx="12220">
                  <c:v>0.15892470131501094</c:v>
                </c:pt>
                <c:pt idx="12221">
                  <c:v>3.6228780351697076E-2</c:v>
                </c:pt>
                <c:pt idx="12222">
                  <c:v>2.4729428647207938E-2</c:v>
                </c:pt>
                <c:pt idx="12223">
                  <c:v>1.7471441141829202E-2</c:v>
                </c:pt>
                <c:pt idx="12224">
                  <c:v>1.5120335692814974E-2</c:v>
                </c:pt>
                <c:pt idx="12225">
                  <c:v>1.530665969859202E-2</c:v>
                </c:pt>
                <c:pt idx="12226">
                  <c:v>3.5999121466927929E-2</c:v>
                </c:pt>
                <c:pt idx="12227">
                  <c:v>8.4912630189383238E-3</c:v>
                </c:pt>
                <c:pt idx="12228">
                  <c:v>7.5448100930838036E-3</c:v>
                </c:pt>
                <c:pt idx="12229">
                  <c:v>9.1436594673350354E-3</c:v>
                </c:pt>
                <c:pt idx="12230">
                  <c:v>2.8727533336020319E-2</c:v>
                </c:pt>
                <c:pt idx="12231">
                  <c:v>1.0990857176536873E-2</c:v>
                </c:pt>
                <c:pt idx="12232">
                  <c:v>2.5302845624203155E-2</c:v>
                </c:pt>
                <c:pt idx="12233">
                  <c:v>1.266558252374691E-2</c:v>
                </c:pt>
                <c:pt idx="12234">
                  <c:v>7.809520254383695E-3</c:v>
                </c:pt>
                <c:pt idx="12235">
                  <c:v>3.6228780351697062E-2</c:v>
                </c:pt>
                <c:pt idx="12236">
                  <c:v>5.389955280895347E-3</c:v>
                </c:pt>
                <c:pt idx="12237">
                  <c:v>7.7090992599167435E-2</c:v>
                </c:pt>
                <c:pt idx="12238">
                  <c:v>0.23499144814868012</c:v>
                </c:pt>
                <c:pt idx="12239">
                  <c:v>7.9435868231454466E-3</c:v>
                </c:pt>
                <c:pt idx="12240">
                  <c:v>1.7671685250915965E-2</c:v>
                </c:pt>
                <c:pt idx="12241">
                  <c:v>1.4495368693890868E-2</c:v>
                </c:pt>
                <c:pt idx="12242">
                  <c:v>0.19885903598760085</c:v>
                </c:pt>
                <c:pt idx="12243">
                  <c:v>9.7008058973468148E-3</c:v>
                </c:pt>
                <c:pt idx="12244">
                  <c:v>1.5419001778254032E-2</c:v>
                </c:pt>
                <c:pt idx="12245">
                  <c:v>1.5306659698592018E-2</c:v>
                </c:pt>
                <c:pt idx="12246">
                  <c:v>8.3526324818782461E-3</c:v>
                </c:pt>
                <c:pt idx="12247">
                  <c:v>2.4115643370614635E-2</c:v>
                </c:pt>
                <c:pt idx="12248">
                  <c:v>7.336328021218648E-3</c:v>
                </c:pt>
                <c:pt idx="12249">
                  <c:v>5.2515050205830589E-2</c:v>
                </c:pt>
                <c:pt idx="12250">
                  <c:v>1.0243826845475439E-2</c:v>
                </c:pt>
                <c:pt idx="12251">
                  <c:v>1.1503482095798961E-2</c:v>
                </c:pt>
                <c:pt idx="12252">
                  <c:v>1.5986873533766759E-2</c:v>
                </c:pt>
                <c:pt idx="12253">
                  <c:v>7.928744798239494E-2</c:v>
                </c:pt>
                <c:pt idx="12254">
                  <c:v>2.6765141066970064E-2</c:v>
                </c:pt>
                <c:pt idx="12255">
                  <c:v>0.22902504085187153</c:v>
                </c:pt>
                <c:pt idx="12256">
                  <c:v>0.15142735649222869</c:v>
                </c:pt>
                <c:pt idx="12257">
                  <c:v>1.7471441141829202E-2</c:v>
                </c:pt>
                <c:pt idx="12258">
                  <c:v>2.786359695699844E-2</c:v>
                </c:pt>
                <c:pt idx="12259">
                  <c:v>0.10063550097693665</c:v>
                </c:pt>
                <c:pt idx="12260">
                  <c:v>7.1307668890643909E-3</c:v>
                </c:pt>
                <c:pt idx="12261">
                  <c:v>9.2595842621112125E-3</c:v>
                </c:pt>
                <c:pt idx="12262">
                  <c:v>1.4604698554476032E-2</c:v>
                </c:pt>
                <c:pt idx="12263">
                  <c:v>1.6371159664481393E-2</c:v>
                </c:pt>
                <c:pt idx="12264">
                  <c:v>9.6413830301033034E-3</c:v>
                </c:pt>
                <c:pt idx="12265">
                  <c:v>6.8279019527909685E-3</c:v>
                </c:pt>
                <c:pt idx="12266">
                  <c:v>9.5525910268604106E-3</c:v>
                </c:pt>
                <c:pt idx="12267">
                  <c:v>7.1977796355879725E-2</c:v>
                </c:pt>
                <c:pt idx="12268">
                  <c:v>1.2361416856508461E-2</c:v>
                </c:pt>
                <c:pt idx="12269">
                  <c:v>1.1309878560586196E-2</c:v>
                </c:pt>
                <c:pt idx="12270">
                  <c:v>1.6916827714222947E-2</c:v>
                </c:pt>
                <c:pt idx="12271">
                  <c:v>9.8501617599078099E-3</c:v>
                </c:pt>
                <c:pt idx="12272">
                  <c:v>9.2595842621112125E-3</c:v>
                </c:pt>
                <c:pt idx="12273">
                  <c:v>4.7450665603492523E-3</c:v>
                </c:pt>
                <c:pt idx="12274">
                  <c:v>9.288679560012723E-3</c:v>
                </c:pt>
                <c:pt idx="12275">
                  <c:v>1.9864420999980113E-2</c:v>
                </c:pt>
                <c:pt idx="12276">
                  <c:v>3.1612988193396328E-2</c:v>
                </c:pt>
                <c:pt idx="12277">
                  <c:v>1.0801635050890454E-2</c:v>
                </c:pt>
                <c:pt idx="12278">
                  <c:v>7.9705370559467782E-3</c:v>
                </c:pt>
                <c:pt idx="12279">
                  <c:v>0.12452550175488433</c:v>
                </c:pt>
                <c:pt idx="12280">
                  <c:v>2.9087105578399816E-2</c:v>
                </c:pt>
                <c:pt idx="12281">
                  <c:v>0.16549517263593785</c:v>
                </c:pt>
                <c:pt idx="12282">
                  <c:v>4.4179213127289911E-3</c:v>
                </c:pt>
                <c:pt idx="12283">
                  <c:v>7.7030885136679409E-3</c:v>
                </c:pt>
                <c:pt idx="12284">
                  <c:v>9.2015305853571563E-3</c:v>
                </c:pt>
                <c:pt idx="12285">
                  <c:v>1.0091504403520536E-2</c:v>
                </c:pt>
                <c:pt idx="12286">
                  <c:v>1.3424661731115811E-2</c:v>
                </c:pt>
                <c:pt idx="12287">
                  <c:v>1.1245709166312484E-2</c:v>
                </c:pt>
                <c:pt idx="12288">
                  <c:v>0.16611028146333778</c:v>
                </c:pt>
                <c:pt idx="12289">
                  <c:v>4.9849578620431365E-2</c:v>
                </c:pt>
                <c:pt idx="12290">
                  <c:v>3.9101364818472012E-2</c:v>
                </c:pt>
                <c:pt idx="12291">
                  <c:v>0.17282616081424737</c:v>
                </c:pt>
                <c:pt idx="12292">
                  <c:v>8.1059728151980665E-3</c:v>
                </c:pt>
                <c:pt idx="12293">
                  <c:v>7.6501464814079483E-3</c:v>
                </c:pt>
                <c:pt idx="12294">
                  <c:v>0.20483126234399029</c:v>
                </c:pt>
                <c:pt idx="12295">
                  <c:v>9.7604113233223048E-3</c:v>
                </c:pt>
                <c:pt idx="12296">
                  <c:v>7.0290816753788617E-3</c:v>
                </c:pt>
                <c:pt idx="12297">
                  <c:v>6.4100934749254856E-3</c:v>
                </c:pt>
                <c:pt idx="12298">
                  <c:v>6.2277720693460437E-2</c:v>
                </c:pt>
                <c:pt idx="12299">
                  <c:v>1.1503482095798961E-2</c:v>
                </c:pt>
                <c:pt idx="12300">
                  <c:v>4.0792041234884592E-2</c:v>
                </c:pt>
                <c:pt idx="12301">
                  <c:v>3.18282249383431E-2</c:v>
                </c:pt>
                <c:pt idx="12302">
                  <c:v>0.14560601492778122</c:v>
                </c:pt>
                <c:pt idx="12303">
                  <c:v>3.8743732262619318E-2</c:v>
                </c:pt>
                <c:pt idx="12304">
                  <c:v>1.137423051359188E-2</c:v>
                </c:pt>
                <c:pt idx="12305">
                  <c:v>6.4828659494414681E-3</c:v>
                </c:pt>
                <c:pt idx="12306">
                  <c:v>6.8218569767799109E-2</c:v>
                </c:pt>
                <c:pt idx="12307">
                  <c:v>0.12082195558004259</c:v>
                </c:pt>
                <c:pt idx="12308">
                  <c:v>1.0489916016118392E-2</c:v>
                </c:pt>
                <c:pt idx="12309">
                  <c:v>8.215142936892756E-3</c:v>
                </c:pt>
                <c:pt idx="12310">
                  <c:v>2.8984142453590732E-2</c:v>
                </c:pt>
                <c:pt idx="12311">
                  <c:v>8.1331968860972395E-3</c:v>
                </c:pt>
                <c:pt idx="12312">
                  <c:v>4.8918666006632309E-3</c:v>
                </c:pt>
                <c:pt idx="12313">
                  <c:v>1.0366506313333038E-2</c:v>
                </c:pt>
                <c:pt idx="12314">
                  <c:v>5.367797214807229E-3</c:v>
                </c:pt>
                <c:pt idx="12315">
                  <c:v>9.0284649074866396E-3</c:v>
                </c:pt>
                <c:pt idx="12316">
                  <c:v>9.5339837281083278E-2</c:v>
                </c:pt>
                <c:pt idx="12317">
                  <c:v>7.440203939687356E-3</c:v>
                </c:pt>
                <c:pt idx="12318">
                  <c:v>1.3848015430463687E-2</c:v>
                </c:pt>
                <c:pt idx="12319">
                  <c:v>0.50537815911874384</c:v>
                </c:pt>
                <c:pt idx="12320">
                  <c:v>1.8525170142534585E-2</c:v>
                </c:pt>
                <c:pt idx="12321">
                  <c:v>1.0061176834178535E-2</c:v>
                </c:pt>
                <c:pt idx="12322">
                  <c:v>0.46046022208269355</c:v>
                </c:pt>
                <c:pt idx="12323">
                  <c:v>1.1895618251986668E-2</c:v>
                </c:pt>
                <c:pt idx="12324">
                  <c:v>2.6666376792995324E-2</c:v>
                </c:pt>
                <c:pt idx="12325">
                  <c:v>4.3521111718520369E-2</c:v>
                </c:pt>
                <c:pt idx="12326">
                  <c:v>2.7662234675678646E-2</c:v>
                </c:pt>
                <c:pt idx="12327">
                  <c:v>2.7261700817822268E-2</c:v>
                </c:pt>
                <c:pt idx="12328">
                  <c:v>9.8201993080296972E-3</c:v>
                </c:pt>
                <c:pt idx="12329">
                  <c:v>0.12050711022698618</c:v>
                </c:pt>
                <c:pt idx="12330">
                  <c:v>1.360026041139188E-2</c:v>
                </c:pt>
                <c:pt idx="12331">
                  <c:v>3.0389548031519616E-2</c:v>
                </c:pt>
                <c:pt idx="12332">
                  <c:v>3.1398481683377666E-2</c:v>
                </c:pt>
                <c:pt idx="12333">
                  <c:v>2.012073345961116E-2</c:v>
                </c:pt>
                <c:pt idx="12334">
                  <c:v>2.1826813269030458E-2</c:v>
                </c:pt>
                <c:pt idx="12335">
                  <c:v>3.2860571747571031E-2</c:v>
                </c:pt>
                <c:pt idx="12336">
                  <c:v>7.9705370559467522E-3</c:v>
                </c:pt>
                <c:pt idx="12337">
                  <c:v>2.3509571200445386E-2</c:v>
                </c:pt>
                <c:pt idx="12338">
                  <c:v>2.2774224628227577E-2</c:v>
                </c:pt>
                <c:pt idx="12339">
                  <c:v>1.7631545149732614E-2</c:v>
                </c:pt>
                <c:pt idx="12340">
                  <c:v>4.9714758996900379E-2</c:v>
                </c:pt>
                <c:pt idx="12341">
                  <c:v>5.5238621107666953E-3</c:v>
                </c:pt>
                <c:pt idx="12342">
                  <c:v>8.8471635488218556E-2</c:v>
                </c:pt>
                <c:pt idx="12343">
                  <c:v>1.7511398684280578E-2</c:v>
                </c:pt>
                <c:pt idx="12344">
                  <c:v>1.9907025644044573E-2</c:v>
                </c:pt>
                <c:pt idx="12345">
                  <c:v>1.8402011458005782E-2</c:v>
                </c:pt>
                <c:pt idx="12346">
                  <c:v>2.103076591844542E-2</c:v>
                </c:pt>
                <c:pt idx="12347">
                  <c:v>2.4492444593320121E-2</c:v>
                </c:pt>
                <c:pt idx="12348">
                  <c:v>1.5231993177232278E-2</c:v>
                </c:pt>
                <c:pt idx="12349">
                  <c:v>1.6956146301112633E-2</c:v>
                </c:pt>
                <c:pt idx="12350">
                  <c:v>1.7711870991782286E-2</c:v>
                </c:pt>
                <c:pt idx="12351">
                  <c:v>1.5381508778683682E-2</c:v>
                </c:pt>
                <c:pt idx="12352">
                  <c:v>1.8690020677468319E-2</c:v>
                </c:pt>
                <c:pt idx="12353">
                  <c:v>2.1294472006719776E-2</c:v>
                </c:pt>
                <c:pt idx="12354">
                  <c:v>1.9230828100972229E-2</c:v>
                </c:pt>
                <c:pt idx="12355">
                  <c:v>6.7284074438885982E-3</c:v>
                </c:pt>
                <c:pt idx="12356">
                  <c:v>8.6872626375076728E-3</c:v>
                </c:pt>
                <c:pt idx="12357">
                  <c:v>0.12378031983098367</c:v>
                </c:pt>
                <c:pt idx="12358">
                  <c:v>1.7631545149732614E-2</c:v>
                </c:pt>
                <c:pt idx="12359">
                  <c:v>0.11115200210839214</c:v>
                </c:pt>
                <c:pt idx="12360">
                  <c:v>9.3298556819997575E-2</c:v>
                </c:pt>
                <c:pt idx="12361">
                  <c:v>1.1213692928700145E-2</c:v>
                </c:pt>
                <c:pt idx="12362">
                  <c:v>5.7966048562715401E-3</c:v>
                </c:pt>
                <c:pt idx="12363">
                  <c:v>2.8676348431555192E-2</c:v>
                </c:pt>
                <c:pt idx="12364">
                  <c:v>3.5713074753833632E-2</c:v>
                </c:pt>
                <c:pt idx="12365">
                  <c:v>1.4861398951412424E-2</c:v>
                </c:pt>
                <c:pt idx="12366">
                  <c:v>3.0126777556746535E-2</c:v>
                </c:pt>
                <c:pt idx="12367">
                  <c:v>7.8693059571069188E-2</c:v>
                </c:pt>
                <c:pt idx="12368">
                  <c:v>1.5758492560121087E-2</c:v>
                </c:pt>
                <c:pt idx="12369">
                  <c:v>1.2027790773904654E-2</c:v>
                </c:pt>
                <c:pt idx="12370">
                  <c:v>6.0778913504307142E-2</c:v>
                </c:pt>
                <c:pt idx="12371">
                  <c:v>2.0077900617131855E-2</c:v>
                </c:pt>
                <c:pt idx="12372">
                  <c:v>5.9666788529225377E-2</c:v>
                </c:pt>
                <c:pt idx="12373">
                  <c:v>2.7561827373116528E-2</c:v>
                </c:pt>
                <c:pt idx="12374">
                  <c:v>1.0428119885359735E-2</c:v>
                </c:pt>
                <c:pt idx="12375">
                  <c:v>1.0213271077718468E-2</c:v>
                </c:pt>
                <c:pt idx="12376">
                  <c:v>2.2819841491368714E-2</c:v>
                </c:pt>
                <c:pt idx="12377">
                  <c:v>2.2819841491368714E-2</c:v>
                </c:pt>
                <c:pt idx="12378">
                  <c:v>1.5194728376076836E-2</c:v>
                </c:pt>
                <c:pt idx="12379">
                  <c:v>1.6332525672836447E-2</c:v>
                </c:pt>
                <c:pt idx="12380">
                  <c:v>1.1895618251986647E-2</c:v>
                </c:pt>
                <c:pt idx="12381">
                  <c:v>2.8727533336020156E-2</c:v>
                </c:pt>
                <c:pt idx="12382">
                  <c:v>2.0755642835274601</c:v>
                </c:pt>
                <c:pt idx="12383">
                  <c:v>1.2563783210853951E-2</c:v>
                </c:pt>
                <c:pt idx="12384">
                  <c:v>3.0284302922561367E-2</c:v>
                </c:pt>
                <c:pt idx="12385">
                  <c:v>2.7914051626535975E-2</c:v>
                </c:pt>
                <c:pt idx="12386">
                  <c:v>3.3465776763763645E-2</c:v>
                </c:pt>
                <c:pt idx="12387">
                  <c:v>5.9740610716450135E-2</c:v>
                </c:pt>
                <c:pt idx="12388">
                  <c:v>6.1942405942586277E-3</c:v>
                </c:pt>
                <c:pt idx="12389">
                  <c:v>2.5495445086390265E-2</c:v>
                </c:pt>
                <c:pt idx="12390">
                  <c:v>1.1406474949619194E-2</c:v>
                </c:pt>
                <c:pt idx="12391">
                  <c:v>0.59961132536686046</c:v>
                </c:pt>
                <c:pt idx="12392">
                  <c:v>1.5009088965544532E-2</c:v>
                </c:pt>
                <c:pt idx="12393">
                  <c:v>1.775210237233156E-2</c:v>
                </c:pt>
                <c:pt idx="12394">
                  <c:v>5.958739830067691E-3</c:v>
                </c:pt>
                <c:pt idx="12395">
                  <c:v>1.3600260411391903E-2</c:v>
                </c:pt>
                <c:pt idx="12396">
                  <c:v>5.9820845279133722E-3</c:v>
                </c:pt>
                <c:pt idx="12397">
                  <c:v>2.463449810660381E-2</c:v>
                </c:pt>
                <c:pt idx="12398">
                  <c:v>0.34780213325571396</c:v>
                </c:pt>
                <c:pt idx="12399">
                  <c:v>0.24685411454955231</c:v>
                </c:pt>
                <c:pt idx="12400">
                  <c:v>8.2974997448350806E-3</c:v>
                </c:pt>
                <c:pt idx="12401">
                  <c:v>6.5805348710245223E-3</c:v>
                </c:pt>
                <c:pt idx="12402">
                  <c:v>1.456820962793128E-2</c:v>
                </c:pt>
                <c:pt idx="12403">
                  <c:v>1.2260849815056006E-2</c:v>
                </c:pt>
                <c:pt idx="12404">
                  <c:v>1.4604698554476003E-2</c:v>
                </c:pt>
                <c:pt idx="12405">
                  <c:v>3.2098297762393306E-2</c:v>
                </c:pt>
                <c:pt idx="12406">
                  <c:v>3.6171297170980291E-2</c:v>
                </c:pt>
                <c:pt idx="12407">
                  <c:v>1.4277941244161084E-2</c:v>
                </c:pt>
                <c:pt idx="12408">
                  <c:v>8.2425495665238765E-3</c:v>
                </c:pt>
                <c:pt idx="12409">
                  <c:v>5.3349161052022927E-2</c:v>
                </c:pt>
                <c:pt idx="12410">
                  <c:v>3.7739362579059618E-2</c:v>
                </c:pt>
                <c:pt idx="12411">
                  <c:v>4.9311395478698748E-2</c:v>
                </c:pt>
                <c:pt idx="12412">
                  <c:v>1.456820962793128E-2</c:v>
                </c:pt>
                <c:pt idx="12413">
                  <c:v>9.2595842621112246E-3</c:v>
                </c:pt>
                <c:pt idx="12414">
                  <c:v>3.3853782528641428E-2</c:v>
                </c:pt>
                <c:pt idx="12415">
                  <c:v>1.4641233120703678E-2</c:v>
                </c:pt>
                <c:pt idx="12416">
                  <c:v>1.1535909090558202E-2</c:v>
                </c:pt>
                <c:pt idx="12417">
                  <c:v>5.7278030341750491E-3</c:v>
                </c:pt>
                <c:pt idx="12418">
                  <c:v>1.5231993177232252E-2</c:v>
                </c:pt>
                <c:pt idx="12419">
                  <c:v>5.4260197583883125E-2</c:v>
                </c:pt>
                <c:pt idx="12420">
                  <c:v>4.1802298437548947E-3</c:v>
                </c:pt>
                <c:pt idx="12421">
                  <c:v>7.4760082709873443E-2</c:v>
                </c:pt>
                <c:pt idx="12422">
                  <c:v>0.60900579771202656</c:v>
                </c:pt>
                <c:pt idx="12423">
                  <c:v>8.0245744405983283E-3</c:v>
                </c:pt>
                <c:pt idx="12424">
                  <c:v>8.7436732856743492E-3</c:v>
                </c:pt>
                <c:pt idx="12425">
                  <c:v>0.12969556504316887</c:v>
                </c:pt>
                <c:pt idx="12426">
                  <c:v>1.2060948003591618E-2</c:v>
                </c:pt>
                <c:pt idx="12427">
                  <c:v>5.5688628381876546E-3</c:v>
                </c:pt>
                <c:pt idx="12428">
                  <c:v>8.5470347115432412E-3</c:v>
                </c:pt>
                <c:pt idx="12429">
                  <c:v>2.388162589612065E-2</c:v>
                </c:pt>
                <c:pt idx="12430">
                  <c:v>2.1826813269030344E-2</c:v>
                </c:pt>
                <c:pt idx="12431">
                  <c:v>5.3698646924463356E-2</c:v>
                </c:pt>
                <c:pt idx="12432">
                  <c:v>7.0290816753788505E-3</c:v>
                </c:pt>
                <c:pt idx="12433">
                  <c:v>7.5710757306403703E-3</c:v>
                </c:pt>
                <c:pt idx="12434">
                  <c:v>1.0061176834178519E-2</c:v>
                </c:pt>
                <c:pt idx="12435">
                  <c:v>2.6469395921241933E-2</c:v>
                </c:pt>
                <c:pt idx="12436">
                  <c:v>1.3529884020232558E-2</c:v>
                </c:pt>
                <c:pt idx="12437">
                  <c:v>2.0292521226358197E-2</c:v>
                </c:pt>
                <c:pt idx="12438">
                  <c:v>6.1451117575118536E-2</c:v>
                </c:pt>
                <c:pt idx="12439">
                  <c:v>5.2307549387149599E-2</c:v>
                </c:pt>
                <c:pt idx="12440">
                  <c:v>1.0820483327168671</c:v>
                </c:pt>
                <c:pt idx="12441">
                  <c:v>2.0077900617131859E-2</c:v>
                </c:pt>
                <c:pt idx="12442">
                  <c:v>1.7832702052479065E-2</c:v>
                </c:pt>
                <c:pt idx="12443">
                  <c:v>3.7622068593794009E-2</c:v>
                </c:pt>
                <c:pt idx="12444">
                  <c:v>3.9340699316033505E-2</c:v>
                </c:pt>
                <c:pt idx="12445">
                  <c:v>1.0614055953831374E-2</c:v>
                </c:pt>
                <c:pt idx="12446">
                  <c:v>1.5269303618070596E-2</c:v>
                </c:pt>
                <c:pt idx="12447">
                  <c:v>0.31189723491430443</c:v>
                </c:pt>
                <c:pt idx="12448">
                  <c:v>3.6980214912166305E-2</c:v>
                </c:pt>
                <c:pt idx="12449">
                  <c:v>7.6237439248024357E-3</c:v>
                </c:pt>
                <c:pt idx="12450">
                  <c:v>6.8772065023172152E-2</c:v>
                </c:pt>
                <c:pt idx="12451">
                  <c:v>2.898414245359069E-2</c:v>
                </c:pt>
                <c:pt idx="12452">
                  <c:v>1.1117918053960807E-2</c:v>
                </c:pt>
                <c:pt idx="12453">
                  <c:v>0.11226275789298454</c:v>
                </c:pt>
                <c:pt idx="12454">
                  <c:v>7.0798330028556599E-3</c:v>
                </c:pt>
                <c:pt idx="12455">
                  <c:v>0.13731175560043737</c:v>
                </c:pt>
                <c:pt idx="12456">
                  <c:v>5.1054603170224309E-3</c:v>
                </c:pt>
                <c:pt idx="12457">
                  <c:v>3.1666728920108578E-2</c:v>
                </c:pt>
                <c:pt idx="12458">
                  <c:v>1.5531754615062838E-2</c:v>
                </c:pt>
                <c:pt idx="12459">
                  <c:v>1.0274428252915371E-2</c:v>
                </c:pt>
                <c:pt idx="12460">
                  <c:v>2.5688774783505081E-2</c:v>
                </c:pt>
                <c:pt idx="12461">
                  <c:v>4.2390365752781357E-3</c:v>
                </c:pt>
                <c:pt idx="12462">
                  <c:v>1.7471441141829174E-2</c:v>
                </c:pt>
                <c:pt idx="12463">
                  <c:v>1.3076887346787398E-2</c:v>
                </c:pt>
                <c:pt idx="12464">
                  <c:v>6.3642255935278322E-2</c:v>
                </c:pt>
                <c:pt idx="12465">
                  <c:v>9.1725722065046367E-3</c:v>
                </c:pt>
                <c:pt idx="12466">
                  <c:v>1.4241863074763227E-2</c:v>
                </c:pt>
                <c:pt idx="12467">
                  <c:v>6.0407064187205414E-2</c:v>
                </c:pt>
                <c:pt idx="12468">
                  <c:v>3.8923575433412829E-3</c:v>
                </c:pt>
                <c:pt idx="12469">
                  <c:v>9.8501617599078307E-3</c:v>
                </c:pt>
                <c:pt idx="12470">
                  <c:v>4.9512871859225989E-2</c:v>
                </c:pt>
                <c:pt idx="12471">
                  <c:v>1.5009088965544592E-2</c:v>
                </c:pt>
                <c:pt idx="12472">
                  <c:v>1.6140040309856746E-2</c:v>
                </c:pt>
                <c:pt idx="12473">
                  <c:v>0.1029488852279655</c:v>
                </c:pt>
                <c:pt idx="12474">
                  <c:v>8.1877819469446337E-3</c:v>
                </c:pt>
                <c:pt idx="12475">
                  <c:v>7.7030885136679279E-3</c:v>
                </c:pt>
                <c:pt idx="12476">
                  <c:v>7.284663900082174E-3</c:v>
                </c:pt>
                <c:pt idx="12477">
                  <c:v>8.6310345480729335E-3</c:v>
                </c:pt>
                <c:pt idx="12478">
                  <c:v>1.3354741736786285E-2</c:v>
                </c:pt>
                <c:pt idx="12479">
                  <c:v>7.2790639109802088E-2</c:v>
                </c:pt>
                <c:pt idx="12480">
                  <c:v>1.2801953896499366E-2</c:v>
                </c:pt>
                <c:pt idx="12481">
                  <c:v>6.9030020511390471E-3</c:v>
                </c:pt>
                <c:pt idx="12482">
                  <c:v>3.5884565862641278E-2</c:v>
                </c:pt>
                <c:pt idx="12483">
                  <c:v>3.1398481683377506E-2</c:v>
                </c:pt>
                <c:pt idx="12484">
                  <c:v>3.4580297822202094E-2</c:v>
                </c:pt>
                <c:pt idx="12485">
                  <c:v>2.4115643370614667E-2</c:v>
                </c:pt>
                <c:pt idx="12486">
                  <c:v>4.8909674989084682E-2</c:v>
                </c:pt>
                <c:pt idx="12487">
                  <c:v>7.8947523623539476E-2</c:v>
                </c:pt>
                <c:pt idx="12488">
                  <c:v>1.4972098002487038E-2</c:v>
                </c:pt>
                <c:pt idx="12489">
                  <c:v>3.044223904552321E-2</c:v>
                </c:pt>
                <c:pt idx="12490">
                  <c:v>0.45882157490488235</c:v>
                </c:pt>
                <c:pt idx="12491">
                  <c:v>2.7211839464163574E-2</c:v>
                </c:pt>
                <c:pt idx="12492">
                  <c:v>1.1666073466424991E-2</c:v>
                </c:pt>
                <c:pt idx="12493">
                  <c:v>1.5682730686369769E-2</c:v>
                </c:pt>
                <c:pt idx="12494">
                  <c:v>7.3881747010870425E-3</c:v>
                </c:pt>
                <c:pt idx="12495">
                  <c:v>5.9151311129777027E-2</c:v>
                </c:pt>
                <c:pt idx="12496">
                  <c:v>2.0768702858758592E-2</c:v>
                </c:pt>
                <c:pt idx="12497">
                  <c:v>4.3778496710701357E-3</c:v>
                </c:pt>
                <c:pt idx="12498">
                  <c:v>1.3215449424322954E-2</c:v>
                </c:pt>
                <c:pt idx="12499">
                  <c:v>6.8528896792239861E-3</c:v>
                </c:pt>
                <c:pt idx="12500">
                  <c:v>6.6296431699139399E-3</c:v>
                </c:pt>
                <c:pt idx="12501">
                  <c:v>1.9272748149791893E-2</c:v>
                </c:pt>
                <c:pt idx="12502">
                  <c:v>2.8625209166772924E-2</c:v>
                </c:pt>
                <c:pt idx="12503">
                  <c:v>2.6715736110141192E-2</c:v>
                </c:pt>
                <c:pt idx="12504">
                  <c:v>6.2418884232926103E-3</c:v>
                </c:pt>
                <c:pt idx="12505">
                  <c:v>0.37633845913987729</c:v>
                </c:pt>
                <c:pt idx="12506">
                  <c:v>7.1563022916932284E-3</c:v>
                </c:pt>
                <c:pt idx="12507">
                  <c:v>2.7561827373116628E-2</c:v>
                </c:pt>
                <c:pt idx="12508">
                  <c:v>2.7863596956998485E-2</c:v>
                </c:pt>
                <c:pt idx="12509">
                  <c:v>9.6932319919558599E-2</c:v>
                </c:pt>
                <c:pt idx="12510">
                  <c:v>8.07879438398185E-3</c:v>
                </c:pt>
                <c:pt idx="12511">
                  <c:v>0.11501257161253615</c:v>
                </c:pt>
                <c:pt idx="12512">
                  <c:v>5.5463396546356937E-3</c:v>
                </c:pt>
                <c:pt idx="12513">
                  <c:v>7.518590095210222E-3</c:v>
                </c:pt>
                <c:pt idx="12514">
                  <c:v>1.5910563983819632E-2</c:v>
                </c:pt>
                <c:pt idx="12515">
                  <c:v>2.9241892563235696E-2</c:v>
                </c:pt>
                <c:pt idx="12516">
                  <c:v>2.133858276032256E-2</c:v>
                </c:pt>
                <c:pt idx="12517">
                  <c:v>1.2027790773904697E-2</c:v>
                </c:pt>
                <c:pt idx="12518">
                  <c:v>5.1207815585997463E-2</c:v>
                </c:pt>
                <c:pt idx="12519">
                  <c:v>4.2456223815325503E-2</c:v>
                </c:pt>
                <c:pt idx="12520">
                  <c:v>2.29112121367002E-2</c:v>
                </c:pt>
                <c:pt idx="12521">
                  <c:v>5.888979574628579E-3</c:v>
                </c:pt>
                <c:pt idx="12522">
                  <c:v>2.2546824907766039E-2</c:v>
                </c:pt>
                <c:pt idx="12523">
                  <c:v>2.7461602629286631E-2</c:v>
                </c:pt>
                <c:pt idx="12524">
                  <c:v>1.4422710318582348E-2</c:v>
                </c:pt>
                <c:pt idx="12525">
                  <c:v>0.1274207235044191</c:v>
                </c:pt>
                <c:pt idx="12526">
                  <c:v>4.0731043798578045E-2</c:v>
                </c:pt>
                <c:pt idx="12527">
                  <c:v>1.4495368693890894E-2</c:v>
                </c:pt>
                <c:pt idx="12528">
                  <c:v>1.9230828100972191E-2</c:v>
                </c:pt>
                <c:pt idx="12529">
                  <c:v>1.4495368693890894E-2</c:v>
                </c:pt>
                <c:pt idx="12530">
                  <c:v>6.1467753239565796E-3</c:v>
                </c:pt>
                <c:pt idx="12531">
                  <c:v>1.4133902404667604E-2</c:v>
                </c:pt>
                <c:pt idx="12532">
                  <c:v>1.5344061418796403E-2</c:v>
                </c:pt>
                <c:pt idx="12533">
                  <c:v>2.5302845624203103E-2</c:v>
                </c:pt>
                <c:pt idx="12534">
                  <c:v>2.3417013923356388E-2</c:v>
                </c:pt>
                <c:pt idx="12535">
                  <c:v>2.2501481882722576E-2</c:v>
                </c:pt>
                <c:pt idx="12536">
                  <c:v>1.5157509214604424E-2</c:v>
                </c:pt>
                <c:pt idx="12537">
                  <c:v>1.0959206056388339E-2</c:v>
                </c:pt>
                <c:pt idx="12538">
                  <c:v>6.9030020511390358E-3</c:v>
                </c:pt>
                <c:pt idx="12539">
                  <c:v>1.4495368693890868E-2</c:v>
                </c:pt>
                <c:pt idx="12540">
                  <c:v>1.9314713838294435E-2</c:v>
                </c:pt>
                <c:pt idx="12541">
                  <c:v>0.1999383232107769</c:v>
                </c:pt>
                <c:pt idx="12542">
                  <c:v>1.7792379392563749E-2</c:v>
                </c:pt>
                <c:pt idx="12543">
                  <c:v>6.4790664458331371E-2</c:v>
                </c:pt>
                <c:pt idx="12544">
                  <c:v>2.5063123189336189E-2</c:v>
                </c:pt>
                <c:pt idx="12545">
                  <c:v>8.4634456321603414E-3</c:v>
                </c:pt>
                <c:pt idx="12546">
                  <c:v>1.6916827714222947E-2</c:v>
                </c:pt>
                <c:pt idx="12547">
                  <c:v>1.0366506313333036E-2</c:v>
                </c:pt>
                <c:pt idx="12548">
                  <c:v>1.4641233120703602E-2</c:v>
                </c:pt>
                <c:pt idx="12549">
                  <c:v>6.028910842653658E-3</c:v>
                </c:pt>
                <c:pt idx="12550">
                  <c:v>1.2462394655107798E-2</c:v>
                </c:pt>
                <c:pt idx="12551">
                  <c:v>2.12944720067197E-2</c:v>
                </c:pt>
                <c:pt idx="12552">
                  <c:v>1.5120335692814917E-2</c:v>
                </c:pt>
                <c:pt idx="12553">
                  <c:v>1.1895618251986668E-2</c:v>
                </c:pt>
                <c:pt idx="12554">
                  <c:v>2.0986974642623498E-2</c:v>
                </c:pt>
                <c:pt idx="12555">
                  <c:v>1.0959206056388339E-2</c:v>
                </c:pt>
                <c:pt idx="12556">
                  <c:v>1.856631431674351E-2</c:v>
                </c:pt>
                <c:pt idx="12557">
                  <c:v>8.0516615924485935E-3</c:v>
                </c:pt>
                <c:pt idx="12558">
                  <c:v>9.9870214772681654E-2</c:v>
                </c:pt>
                <c:pt idx="12559">
                  <c:v>3.0971659368122965E-2</c:v>
                </c:pt>
                <c:pt idx="12560">
                  <c:v>9.7008058973468148E-3</c:v>
                </c:pt>
                <c:pt idx="12561">
                  <c:v>5.0838955668130953E-3</c:v>
                </c:pt>
                <c:pt idx="12562">
                  <c:v>2.5980138519666941E-2</c:v>
                </c:pt>
                <c:pt idx="12563">
                  <c:v>4.8909674989084787E-2</c:v>
                </c:pt>
                <c:pt idx="12564">
                  <c:v>2.2095448443066708E-2</c:v>
                </c:pt>
                <c:pt idx="12565">
                  <c:v>0.31257251966371696</c:v>
                </c:pt>
                <c:pt idx="12566">
                  <c:v>9.2886795600126901E-3</c:v>
                </c:pt>
                <c:pt idx="12567">
                  <c:v>7.756213104659823E-3</c:v>
                </c:pt>
                <c:pt idx="12568">
                  <c:v>0.41393095321909834</c:v>
                </c:pt>
                <c:pt idx="12569">
                  <c:v>5.9593011981683874E-2</c:v>
                </c:pt>
                <c:pt idx="12570">
                  <c:v>1.4133902404667579E-2</c:v>
                </c:pt>
                <c:pt idx="12571">
                  <c:v>3.0389548031519619E-2</c:v>
                </c:pt>
                <c:pt idx="12572">
                  <c:v>3.8033396236675919E-2</c:v>
                </c:pt>
                <c:pt idx="12573">
                  <c:v>1.173142949245623E-2</c:v>
                </c:pt>
                <c:pt idx="12574">
                  <c:v>1.2194033319169274E-2</c:v>
                </c:pt>
                <c:pt idx="12575">
                  <c:v>0.19590605721925128</c:v>
                </c:pt>
                <c:pt idx="12576">
                  <c:v>3.2915362186991738E-2</c:v>
                </c:pt>
                <c:pt idx="12577">
                  <c:v>3.4524138192291796E-2</c:v>
                </c:pt>
                <c:pt idx="12578">
                  <c:v>1.1568381725000451E-2</c:v>
                </c:pt>
                <c:pt idx="12579">
                  <c:v>7.6501464814079214E-3</c:v>
                </c:pt>
                <c:pt idx="12580">
                  <c:v>3.4132298694043453E-2</c:v>
                </c:pt>
                <c:pt idx="12581">
                  <c:v>1.1054296335882898E-2</c:v>
                </c:pt>
                <c:pt idx="12582">
                  <c:v>0.26209320469748931</c:v>
                </c:pt>
                <c:pt idx="12583">
                  <c:v>1.4241863074763203E-2</c:v>
                </c:pt>
                <c:pt idx="12584">
                  <c:v>1.2733676930757219E-2</c:v>
                </c:pt>
                <c:pt idx="12585">
                  <c:v>3.892234316197226E-2</c:v>
                </c:pt>
                <c:pt idx="12586">
                  <c:v>5.6367062269414795E-3</c:v>
                </c:pt>
                <c:pt idx="12587">
                  <c:v>1.6063365642445756E-2</c:v>
                </c:pt>
                <c:pt idx="12588">
                  <c:v>5.8427009360840767E-3</c:v>
                </c:pt>
                <c:pt idx="12589">
                  <c:v>9.5525910268603777E-3</c:v>
                </c:pt>
                <c:pt idx="12590">
                  <c:v>5.8889795746285703E-3</c:v>
                </c:pt>
                <c:pt idx="12591">
                  <c:v>1.8690020677468326E-2</c:v>
                </c:pt>
                <c:pt idx="12592">
                  <c:v>1.0305075300038238E-2</c:v>
                </c:pt>
                <c:pt idx="12593">
                  <c:v>3.8547504445635081E-3</c:v>
                </c:pt>
                <c:pt idx="12594">
                  <c:v>1.614004030985677E-2</c:v>
                </c:pt>
                <c:pt idx="12595">
                  <c:v>2.4919837404611848E-2</c:v>
                </c:pt>
                <c:pt idx="12596">
                  <c:v>1.8034999947299995E-2</c:v>
                </c:pt>
                <c:pt idx="12597">
                  <c:v>0.10198178034556091</c:v>
                </c:pt>
                <c:pt idx="12598">
                  <c:v>2.4919837404611848E-2</c:v>
                </c:pt>
                <c:pt idx="12599">
                  <c:v>3.0126777556746542E-2</c:v>
                </c:pt>
                <c:pt idx="12600">
                  <c:v>1.2160693530750397E-2</c:v>
                </c:pt>
                <c:pt idx="12601">
                  <c:v>0.15976892135098417</c:v>
                </c:pt>
                <c:pt idx="12602">
                  <c:v>1.3777000083742549E-2</c:v>
                </c:pt>
                <c:pt idx="12603">
                  <c:v>1.173142949245623E-2</c:v>
                </c:pt>
                <c:pt idx="12604">
                  <c:v>8.105972815198037E-3</c:v>
                </c:pt>
                <c:pt idx="12605">
                  <c:v>6.2882355213615751E-2</c:v>
                </c:pt>
                <c:pt idx="12606">
                  <c:v>1.3919213335916766E-2</c:v>
                </c:pt>
                <c:pt idx="12607">
                  <c:v>2.0035113414335542E-2</c:v>
                </c:pt>
                <c:pt idx="12608">
                  <c:v>2.0725185421034489E-2</c:v>
                </c:pt>
                <c:pt idx="12609">
                  <c:v>1.4495368693890868E-2</c:v>
                </c:pt>
                <c:pt idx="12610">
                  <c:v>1.6332525672836478E-2</c:v>
                </c:pt>
                <c:pt idx="12611">
                  <c:v>5.4966243479625761E-2</c:v>
                </c:pt>
                <c:pt idx="12612">
                  <c:v>9.2194441609278838E-2</c:v>
                </c:pt>
                <c:pt idx="12613">
                  <c:v>1.0676399760785802E-2</c:v>
                </c:pt>
                <c:pt idx="12614">
                  <c:v>1.0243826845475401E-2</c:v>
                </c:pt>
                <c:pt idx="12615">
                  <c:v>5.0119765543688903E-2</c:v>
                </c:pt>
                <c:pt idx="12616">
                  <c:v>1.4133902404667579E-2</c:v>
                </c:pt>
                <c:pt idx="12617">
                  <c:v>3.8735311741109018E-3</c:v>
                </c:pt>
                <c:pt idx="12618">
                  <c:v>0.25977824587739717</c:v>
                </c:pt>
                <c:pt idx="12619">
                  <c:v>1.7272338024816997E-2</c:v>
                </c:pt>
                <c:pt idx="12620">
                  <c:v>0.36456999304468046</c:v>
                </c:pt>
                <c:pt idx="12621">
                  <c:v>5.796604856271521E-3</c:v>
                </c:pt>
                <c:pt idx="12622">
                  <c:v>8.4912630189383238E-3</c:v>
                </c:pt>
                <c:pt idx="12623">
                  <c:v>2.1206387418563025E-2</c:v>
                </c:pt>
                <c:pt idx="12624">
                  <c:v>1.1471100740722722E-2</c:v>
                </c:pt>
                <c:pt idx="12625">
                  <c:v>0.12991326633099612</c:v>
                </c:pt>
                <c:pt idx="12626">
                  <c:v>5.1071170375147121E-2</c:v>
                </c:pt>
                <c:pt idx="12627">
                  <c:v>1.2194033319169274E-2</c:v>
                </c:pt>
                <c:pt idx="12628">
                  <c:v>4.3180845062042485E-3</c:v>
                </c:pt>
                <c:pt idx="12629">
                  <c:v>1.3111459406646781E-2</c:v>
                </c:pt>
                <c:pt idx="12630">
                  <c:v>1.173142949245623E-2</c:v>
                </c:pt>
                <c:pt idx="12631">
                  <c:v>6.7284074438885991E-3</c:v>
                </c:pt>
                <c:pt idx="12632">
                  <c:v>6.0258643938145548E-2</c:v>
                </c:pt>
                <c:pt idx="12633">
                  <c:v>2.7662234675678653E-2</c:v>
                </c:pt>
                <c:pt idx="12634">
                  <c:v>1.5796441956521259E-2</c:v>
                </c:pt>
                <c:pt idx="12635">
                  <c:v>1.0366506313333038E-2</c:v>
                </c:pt>
                <c:pt idx="12636">
                  <c:v>0.33474197285273921</c:v>
                </c:pt>
                <c:pt idx="12637">
                  <c:v>1.3565049395970709E-2</c:v>
                </c:pt>
                <c:pt idx="12638">
                  <c:v>7.2709149455836425E-2</c:v>
                </c:pt>
                <c:pt idx="12639">
                  <c:v>7.0798330028556478E-3</c:v>
                </c:pt>
                <c:pt idx="12640">
                  <c:v>1.4422710318582374E-2</c:v>
                </c:pt>
                <c:pt idx="12641">
                  <c:v>1.7511398684280515E-2</c:v>
                </c:pt>
                <c:pt idx="12642">
                  <c:v>4.9849578620431191E-2</c:v>
                </c:pt>
                <c:pt idx="12643">
                  <c:v>1.5419001778254031E-2</c:v>
                </c:pt>
                <c:pt idx="12644">
                  <c:v>7.2589002990384194E-3</c:v>
                </c:pt>
                <c:pt idx="12645">
                  <c:v>9.7008058973468494E-3</c:v>
                </c:pt>
                <c:pt idx="12646">
                  <c:v>1.2939055504179535E-2</c:v>
                </c:pt>
                <c:pt idx="12647">
                  <c:v>0.15485601485646525</c:v>
                </c:pt>
                <c:pt idx="12648">
                  <c:v>1.1471100740722764E-2</c:v>
                </c:pt>
                <c:pt idx="12649">
                  <c:v>4.283056049515007E-2</c:v>
                </c:pt>
                <c:pt idx="12650">
                  <c:v>5.9820845279133835E-3</c:v>
                </c:pt>
                <c:pt idx="12651">
                  <c:v>7.5448100930838027E-3</c:v>
                </c:pt>
                <c:pt idx="12652">
                  <c:v>1.0458995130897536E-2</c:v>
                </c:pt>
                <c:pt idx="12653">
                  <c:v>0.31443331799844637</c:v>
                </c:pt>
                <c:pt idx="12654">
                  <c:v>0.8097814493666492</c:v>
                </c:pt>
                <c:pt idx="12655">
                  <c:v>5.7049603728421888E-3</c:v>
                </c:pt>
                <c:pt idx="12656">
                  <c:v>2.4256601531506806E-2</c:v>
                </c:pt>
                <c:pt idx="12657">
                  <c:v>9.7305857904930633E-3</c:v>
                </c:pt>
                <c:pt idx="12658">
                  <c:v>1.6956146301112574E-2</c:v>
                </c:pt>
                <c:pt idx="12659">
                  <c:v>7.623743924802447E-3</c:v>
                </c:pt>
                <c:pt idx="12660">
                  <c:v>1.1086084375080373E-2</c:v>
                </c:pt>
                <c:pt idx="12661">
                  <c:v>9.3178204975971485E-3</c:v>
                </c:pt>
                <c:pt idx="12662">
                  <c:v>3.4468024202064504E-2</c:v>
                </c:pt>
                <c:pt idx="12663">
                  <c:v>5.5676853343667065E-2</c:v>
                </c:pt>
                <c:pt idx="12664">
                  <c:v>2.5980138519666851E-2</c:v>
                </c:pt>
                <c:pt idx="12665">
                  <c:v>2.2637647876901673E-2</c:v>
                </c:pt>
                <c:pt idx="12666">
                  <c:v>4.2269671611133756E-2</c:v>
                </c:pt>
                <c:pt idx="12667">
                  <c:v>8.6310345480729474E-3</c:v>
                </c:pt>
                <c:pt idx="12668">
                  <c:v>4.5496922054367527E-2</c:v>
                </c:pt>
                <c:pt idx="12669">
                  <c:v>0.42272423684017496</c:v>
                </c:pt>
                <c:pt idx="12670">
                  <c:v>4.8496955335871738E-3</c:v>
                </c:pt>
                <c:pt idx="12671">
                  <c:v>1.3954880748167822E-2</c:v>
                </c:pt>
                <c:pt idx="12672">
                  <c:v>1.8279263530623639E-2</c:v>
                </c:pt>
                <c:pt idx="12673">
                  <c:v>6.9805917941938328E-2</c:v>
                </c:pt>
                <c:pt idx="12674">
                  <c:v>1.8897110739002507E-2</c:v>
                </c:pt>
                <c:pt idx="12675">
                  <c:v>5.6140461243405927E-3</c:v>
                </c:pt>
                <c:pt idx="12676">
                  <c:v>3.5770192817086433E-2</c:v>
                </c:pt>
                <c:pt idx="12677">
                  <c:v>1.2395030483025257E-2</c:v>
                </c:pt>
                <c:pt idx="12678">
                  <c:v>4.7659010756308795E-3</c:v>
                </c:pt>
                <c:pt idx="12679">
                  <c:v>7.3622285413113752E-3</c:v>
                </c:pt>
                <c:pt idx="12680">
                  <c:v>1.5231993177232284E-2</c:v>
                </c:pt>
                <c:pt idx="12681">
                  <c:v>1.4677813326614365E-2</c:v>
                </c:pt>
                <c:pt idx="12682">
                  <c:v>2.1916175768310554E-2</c:v>
                </c:pt>
                <c:pt idx="12683">
                  <c:v>5.6367062269414995E-3</c:v>
                </c:pt>
                <c:pt idx="12684">
                  <c:v>1.7193016255793069E-2</c:v>
                </c:pt>
                <c:pt idx="12685">
                  <c:v>1.102255393636838E-2</c:v>
                </c:pt>
                <c:pt idx="12686">
                  <c:v>1.3424661731115861E-2</c:v>
                </c:pt>
                <c:pt idx="12687">
                  <c:v>4.3458106136162737E-2</c:v>
                </c:pt>
                <c:pt idx="12688">
                  <c:v>0.10421294470769669</c:v>
                </c:pt>
                <c:pt idx="12689">
                  <c:v>0.11236400952968204</c:v>
                </c:pt>
                <c:pt idx="12690">
                  <c:v>1.5009088965544565E-2</c:v>
                </c:pt>
                <c:pt idx="12691">
                  <c:v>2.6469395921241895E-2</c:v>
                </c:pt>
                <c:pt idx="12692">
                  <c:v>1.2597670675468683E-2</c:v>
                </c:pt>
                <c:pt idx="12693">
                  <c:v>1.2904711642734988E-2</c:v>
                </c:pt>
                <c:pt idx="12694">
                  <c:v>1.5381508778683682E-2</c:v>
                </c:pt>
                <c:pt idx="12695">
                  <c:v>2.5447226761319004E-2</c:v>
                </c:pt>
                <c:pt idx="12696">
                  <c:v>1.4641233120703655E-2</c:v>
                </c:pt>
                <c:pt idx="12697">
                  <c:v>2.2320566179379088E-2</c:v>
                </c:pt>
                <c:pt idx="12698">
                  <c:v>1.0030894904519477E-2</c:v>
                </c:pt>
                <c:pt idx="12699">
                  <c:v>2.7813187927144101E-2</c:v>
                </c:pt>
                <c:pt idx="12700">
                  <c:v>7.8630099628394495E-3</c:v>
                </c:pt>
                <c:pt idx="12701">
                  <c:v>6.3137024644659145E-3</c:v>
                </c:pt>
                <c:pt idx="12702">
                  <c:v>4.3395146193488082E-2</c:v>
                </c:pt>
                <c:pt idx="12703">
                  <c:v>5.0662330094987842E-2</c:v>
                </c:pt>
                <c:pt idx="12704">
                  <c:v>0.10169253885465787</c:v>
                </c:pt>
                <c:pt idx="12705">
                  <c:v>7.1330808209916413E-2</c:v>
                </c:pt>
                <c:pt idx="12706">
                  <c:v>7.3622285413113752E-3</c:v>
                </c:pt>
                <c:pt idx="12707">
                  <c:v>1.2094150872961586E-2</c:v>
                </c:pt>
                <c:pt idx="12708">
                  <c:v>1.0366506313333038E-2</c:v>
                </c:pt>
                <c:pt idx="12709">
                  <c:v>0.14148529923063527</c:v>
                </c:pt>
                <c:pt idx="12710">
                  <c:v>2.496755369317041E-2</c:v>
                </c:pt>
                <c:pt idx="12711">
                  <c:v>5.7506913351908929E-3</c:v>
                </c:pt>
                <c:pt idx="12712">
                  <c:v>1.9398782134348706E-2</c:v>
                </c:pt>
                <c:pt idx="12713">
                  <c:v>3.703833704844485E-2</c:v>
                </c:pt>
                <c:pt idx="12714">
                  <c:v>8.508973497919757E-2</c:v>
                </c:pt>
                <c:pt idx="12715">
                  <c:v>0.55036713432135453</c:v>
                </c:pt>
                <c:pt idx="12716">
                  <c:v>0.11998328076555154</c:v>
                </c:pt>
                <c:pt idx="12717">
                  <c:v>2.0681713622993536E-2</c:v>
                </c:pt>
                <c:pt idx="12718">
                  <c:v>1.6332525672836481E-2</c:v>
                </c:pt>
                <c:pt idx="12719">
                  <c:v>2.0465039228032968E-2</c:v>
                </c:pt>
                <c:pt idx="12720">
                  <c:v>0.20034380897423668</c:v>
                </c:pt>
                <c:pt idx="12721">
                  <c:v>1.1731429492456273E-2</c:v>
                </c:pt>
                <c:pt idx="12722">
                  <c:v>9.5619905195706803E-2</c:v>
                </c:pt>
                <c:pt idx="12723">
                  <c:v>4.0063084218284216E-2</c:v>
                </c:pt>
                <c:pt idx="12724">
                  <c:v>1.0676399760785842E-2</c:v>
                </c:pt>
                <c:pt idx="12725">
                  <c:v>4.2145531673420771E-2</c:v>
                </c:pt>
                <c:pt idx="12726">
                  <c:v>1.1764175964996371E-2</c:v>
                </c:pt>
                <c:pt idx="12727">
                  <c:v>1.0243826845475439E-2</c:v>
                </c:pt>
                <c:pt idx="12728">
                  <c:v>0.14250993293343966</c:v>
                </c:pt>
                <c:pt idx="12729">
                  <c:v>2.6420264802511018E-2</c:v>
                </c:pt>
                <c:pt idx="12730">
                  <c:v>2.4256601531506806E-2</c:v>
                </c:pt>
                <c:pt idx="12731">
                  <c:v>4.8776133276677118E-2</c:v>
                </c:pt>
                <c:pt idx="12732">
                  <c:v>1.2194033319169276E-2</c:v>
                </c:pt>
                <c:pt idx="12733">
                  <c:v>5.2139686633138962E-3</c:v>
                </c:pt>
                <c:pt idx="12734">
                  <c:v>1.9398782134348733E-2</c:v>
                </c:pt>
                <c:pt idx="12735">
                  <c:v>1.4098006794001661E-2</c:v>
                </c:pt>
                <c:pt idx="12736">
                  <c:v>0.47035344488349617</c:v>
                </c:pt>
                <c:pt idx="12737">
                  <c:v>5.1704284057483554E-3</c:v>
                </c:pt>
                <c:pt idx="12738">
                  <c:v>2.6567795077752712E-2</c:v>
                </c:pt>
                <c:pt idx="12739">
                  <c:v>7.4924157370196195E-3</c:v>
                </c:pt>
                <c:pt idx="12740">
                  <c:v>3.4188138846172958E-2</c:v>
                </c:pt>
                <c:pt idx="12741">
                  <c:v>2.4445184701591634E-2</c:v>
                </c:pt>
                <c:pt idx="12742">
                  <c:v>3.2478316582749085E-2</c:v>
                </c:pt>
                <c:pt idx="12743">
                  <c:v>1.0676399760785821E-2</c:v>
                </c:pt>
                <c:pt idx="12744">
                  <c:v>3.2860571747570969E-2</c:v>
                </c:pt>
                <c:pt idx="12745">
                  <c:v>6.9281266966210418E-3</c:v>
                </c:pt>
                <c:pt idx="12746">
                  <c:v>1.1731429492456253E-2</c:v>
                </c:pt>
                <c:pt idx="12747">
                  <c:v>6.2897188110585256E-3</c:v>
                </c:pt>
                <c:pt idx="12748">
                  <c:v>1.787307035207733E-2</c:v>
                </c:pt>
                <c:pt idx="12749">
                  <c:v>2.1693111817732362E-2</c:v>
                </c:pt>
                <c:pt idx="12750">
                  <c:v>3.1131375438721139E-2</c:v>
                </c:pt>
                <c:pt idx="12751">
                  <c:v>0.2708264493156029</c:v>
                </c:pt>
                <c:pt idx="12752">
                  <c:v>1.1406474949619196E-2</c:v>
                </c:pt>
                <c:pt idx="12753">
                  <c:v>1.1666073466424995E-2</c:v>
                </c:pt>
                <c:pt idx="12754">
                  <c:v>2.4872166755736533E-2</c:v>
                </c:pt>
                <c:pt idx="12755">
                  <c:v>9.2102728666324893E-2</c:v>
                </c:pt>
                <c:pt idx="12756">
                  <c:v>2.1338582760322564E-2</c:v>
                </c:pt>
                <c:pt idx="12757">
                  <c:v>8.187781946944632E-3</c:v>
                </c:pt>
                <c:pt idx="12758">
                  <c:v>3.3410529927513047E-2</c:v>
                </c:pt>
                <c:pt idx="12759">
                  <c:v>4.1404525780512888E-2</c:v>
                </c:pt>
                <c:pt idx="12760">
                  <c:v>5.6033869763799406E-2</c:v>
                </c:pt>
                <c:pt idx="12761">
                  <c:v>6.8279019527909797E-3</c:v>
                </c:pt>
                <c:pt idx="12762">
                  <c:v>3.5941820844943073E-2</c:v>
                </c:pt>
                <c:pt idx="12763">
                  <c:v>1.3459690187805073E-2</c:v>
                </c:pt>
                <c:pt idx="12764">
                  <c:v>1.2027790773904697E-2</c:v>
                </c:pt>
                <c:pt idx="12765">
                  <c:v>6.6296431699139399E-3</c:v>
                </c:pt>
                <c:pt idx="12766">
                  <c:v>6.4828659494414811E-3</c:v>
                </c:pt>
                <c:pt idx="12767">
                  <c:v>2.0035113414335573E-2</c:v>
                </c:pt>
                <c:pt idx="12768">
                  <c:v>4.8709430879997788E-2</c:v>
                </c:pt>
                <c:pt idx="12769">
                  <c:v>1.5720588803403962E-2</c:v>
                </c:pt>
                <c:pt idx="12770">
                  <c:v>1.4898252995420993E-2</c:v>
                </c:pt>
                <c:pt idx="12771">
                  <c:v>1.3389678914109613E-2</c:v>
                </c:pt>
                <c:pt idx="12772">
                  <c:v>2.3975095966869329E-2</c:v>
                </c:pt>
                <c:pt idx="12773">
                  <c:v>1.012187761254555E-2</c:v>
                </c:pt>
                <c:pt idx="12774">
                  <c:v>8.2206288267872879E-2</c:v>
                </c:pt>
                <c:pt idx="12775">
                  <c:v>1.8075596445313199E-2</c:v>
                </c:pt>
                <c:pt idx="12776">
                  <c:v>4.5303797735826212E-2</c:v>
                </c:pt>
                <c:pt idx="12777">
                  <c:v>3.3300173174060768E-2</c:v>
                </c:pt>
                <c:pt idx="12778">
                  <c:v>8.8570422582034524E-3</c:v>
                </c:pt>
                <c:pt idx="12779">
                  <c:v>1.2801953896499406E-2</c:v>
                </c:pt>
                <c:pt idx="12780">
                  <c:v>9.2015305853571719E-3</c:v>
                </c:pt>
                <c:pt idx="12781">
                  <c:v>1.9230828100972264E-2</c:v>
                </c:pt>
                <c:pt idx="12782">
                  <c:v>2.5688774783505081E-2</c:v>
                </c:pt>
                <c:pt idx="12783">
                  <c:v>1.0833057972624056E-2</c:v>
                </c:pt>
                <c:pt idx="12784">
                  <c:v>1.9907025644044465E-2</c:v>
                </c:pt>
                <c:pt idx="12785">
                  <c:v>2.8881361887513557E-2</c:v>
                </c:pt>
                <c:pt idx="12786">
                  <c:v>7.0798330028556599E-3</c:v>
                </c:pt>
                <c:pt idx="12787">
                  <c:v>7.567152999888016E-2</c:v>
                </c:pt>
                <c:pt idx="12788">
                  <c:v>4.189779947419036E-2</c:v>
                </c:pt>
                <c:pt idx="12789">
                  <c:v>1.3812484937261645E-2</c:v>
                </c:pt>
                <c:pt idx="12790">
                  <c:v>2.0206536063618729E-2</c:v>
                </c:pt>
                <c:pt idx="12791">
                  <c:v>7.8630099628394356E-3</c:v>
                </c:pt>
                <c:pt idx="12792">
                  <c:v>4.4217185343531681E-2</c:v>
                </c:pt>
                <c:pt idx="12793">
                  <c:v>1.2361416856508484E-2</c:v>
                </c:pt>
                <c:pt idx="12794">
                  <c:v>5.5962375200407317E-2</c:v>
                </c:pt>
                <c:pt idx="12795">
                  <c:v>1.6063365642445843E-2</c:v>
                </c:pt>
                <c:pt idx="12796">
                  <c:v>1.2699606907410548E-2</c:v>
                </c:pt>
                <c:pt idx="12797">
                  <c:v>0.10382318181502409</c:v>
                </c:pt>
                <c:pt idx="12798">
                  <c:v>3.4132298694043522E-2</c:v>
                </c:pt>
                <c:pt idx="12799">
                  <c:v>0.13013115017755611</c:v>
                </c:pt>
                <c:pt idx="12800">
                  <c:v>1.7671685250915933E-2</c:v>
                </c:pt>
                <c:pt idx="12801">
                  <c:v>2.3094501103558887E-2</c:v>
                </c:pt>
                <c:pt idx="12802">
                  <c:v>9.0284649074866552E-3</c:v>
                </c:pt>
                <c:pt idx="12803">
                  <c:v>0.10519054671718708</c:v>
                </c:pt>
                <c:pt idx="12804">
                  <c:v>1.137423051359188E-2</c:v>
                </c:pt>
                <c:pt idx="12805">
                  <c:v>1.5910563983819542E-2</c:v>
                </c:pt>
                <c:pt idx="12806">
                  <c:v>9.8822715588703508E-2</c:v>
                </c:pt>
                <c:pt idx="12807">
                  <c:v>2.1206387418563025E-2</c:v>
                </c:pt>
                <c:pt idx="12808">
                  <c:v>1.1117918053960828E-2</c:v>
                </c:pt>
                <c:pt idx="12809">
                  <c:v>5.0390682701874377E-2</c:v>
                </c:pt>
                <c:pt idx="12810">
                  <c:v>9.6274994385399326E-2</c:v>
                </c:pt>
                <c:pt idx="12811">
                  <c:v>2.4872166755736481E-2</c:v>
                </c:pt>
                <c:pt idx="12812">
                  <c:v>2.2564974896894632</c:v>
                </c:pt>
                <c:pt idx="12813">
                  <c:v>2.3002765340763561E-2</c:v>
                </c:pt>
                <c:pt idx="12814">
                  <c:v>9.8801698514690041E-3</c:v>
                </c:pt>
                <c:pt idx="12815">
                  <c:v>2.7012850446358906E-2</c:v>
                </c:pt>
                <c:pt idx="12816">
                  <c:v>2.0986974642623495E-2</c:v>
                </c:pt>
                <c:pt idx="12817">
                  <c:v>4.195966406447358E-2</c:v>
                </c:pt>
                <c:pt idx="12818">
                  <c:v>9.6413830301033017E-3</c:v>
                </c:pt>
                <c:pt idx="12819">
                  <c:v>1.0738926126472186E-2</c:v>
                </c:pt>
                <c:pt idx="12820">
                  <c:v>3.8684286575534202E-2</c:v>
                </c:pt>
                <c:pt idx="12821">
                  <c:v>1.8980266241397009E-2</c:v>
                </c:pt>
                <c:pt idx="12822">
                  <c:v>1.2801953896499386E-2</c:v>
                </c:pt>
                <c:pt idx="12823">
                  <c:v>2.1206387418563025E-2</c:v>
                </c:pt>
                <c:pt idx="12824">
                  <c:v>3.928079723211865E-2</c:v>
                </c:pt>
                <c:pt idx="12825">
                  <c:v>1.5910563983819542E-2</c:v>
                </c:pt>
                <c:pt idx="12826">
                  <c:v>1.2699606907410524E-2</c:v>
                </c:pt>
                <c:pt idx="12827">
                  <c:v>9.1725722065046193E-3</c:v>
                </c:pt>
                <c:pt idx="12828">
                  <c:v>3.5941820844943136E-2</c:v>
                </c:pt>
                <c:pt idx="12829">
                  <c:v>1.9992371851222154E-2</c:v>
                </c:pt>
                <c:pt idx="12830">
                  <c:v>7.4662870185120238E-3</c:v>
                </c:pt>
                <c:pt idx="12831">
                  <c:v>1.0896040735140257E-2</c:v>
                </c:pt>
                <c:pt idx="12832">
                  <c:v>1.2428689749225048E-2</c:v>
                </c:pt>
                <c:pt idx="12833">
                  <c:v>8.8286315555467267E-3</c:v>
                </c:pt>
                <c:pt idx="12834">
                  <c:v>6.0289108426536562E-3</c:v>
                </c:pt>
                <c:pt idx="12835">
                  <c:v>1.1764175964996364E-2</c:v>
                </c:pt>
                <c:pt idx="12836">
                  <c:v>1.3250204042914358E-2</c:v>
                </c:pt>
                <c:pt idx="12837">
                  <c:v>7.0544345192757726E-3</c:v>
                </c:pt>
                <c:pt idx="12838">
                  <c:v>3.2098297762393257E-2</c:v>
                </c:pt>
                <c:pt idx="12839">
                  <c:v>2.5931463797765879E-2</c:v>
                </c:pt>
                <c:pt idx="12840">
                  <c:v>1.560715137135029E-2</c:v>
                </c:pt>
                <c:pt idx="12841">
                  <c:v>2.2728653404769306E-2</c:v>
                </c:pt>
                <c:pt idx="12842">
                  <c:v>2.7662234675678646E-2</c:v>
                </c:pt>
                <c:pt idx="12843">
                  <c:v>1.9356725166480165E-2</c:v>
                </c:pt>
                <c:pt idx="12844">
                  <c:v>6.3859272627861258E-3</c:v>
                </c:pt>
                <c:pt idx="12845">
                  <c:v>2.9293579504213695E-2</c:v>
                </c:pt>
                <c:pt idx="12846">
                  <c:v>6.2418884232925999E-3</c:v>
                </c:pt>
                <c:pt idx="12847">
                  <c:v>5.9077854060016088E-2</c:v>
                </c:pt>
                <c:pt idx="12848">
                  <c:v>7.5921064965588037E-2</c:v>
                </c:pt>
                <c:pt idx="12849">
                  <c:v>1.9992371851222154E-2</c:v>
                </c:pt>
                <c:pt idx="12850">
                  <c:v>3.3410529927512984E-2</c:v>
                </c:pt>
                <c:pt idx="12851">
                  <c:v>4.0063084218284209E-2</c:v>
                </c:pt>
                <c:pt idx="12852">
                  <c:v>1.9230828100972229E-2</c:v>
                </c:pt>
                <c:pt idx="12853">
                  <c:v>3.5144404303868761E-2</c:v>
                </c:pt>
                <c:pt idx="12854">
                  <c:v>7.0445968856088434E-2</c:v>
                </c:pt>
                <c:pt idx="12855">
                  <c:v>0.17534729690221346</c:v>
                </c:pt>
                <c:pt idx="12856">
                  <c:v>0.22384950080162894</c:v>
                </c:pt>
                <c:pt idx="12857">
                  <c:v>1.1600899999125667E-2</c:v>
                </c:pt>
                <c:pt idx="12858">
                  <c:v>0.16073648263021767</c:v>
                </c:pt>
                <c:pt idx="12859">
                  <c:v>1.0335767986844146E-2</c:v>
                </c:pt>
                <c:pt idx="12860">
                  <c:v>2.0725185421034485E-2</c:v>
                </c:pt>
                <c:pt idx="12861">
                  <c:v>0.20661269327001347</c:v>
                </c:pt>
                <c:pt idx="12862">
                  <c:v>9.6413830301033034E-3</c:v>
                </c:pt>
                <c:pt idx="12863">
                  <c:v>2.4919837404611931E-2</c:v>
                </c:pt>
                <c:pt idx="12864">
                  <c:v>1.9398782134348699E-2</c:v>
                </c:pt>
                <c:pt idx="12865">
                  <c:v>5.958739830067704E-3</c:v>
                </c:pt>
                <c:pt idx="12866">
                  <c:v>9.611740056006006E-3</c:v>
                </c:pt>
                <c:pt idx="12867">
                  <c:v>1.4422710318582324E-2</c:v>
                </c:pt>
                <c:pt idx="12868">
                  <c:v>3.0179240372335214E-2</c:v>
                </c:pt>
                <c:pt idx="12869">
                  <c:v>6.0994926123864547E-3</c:v>
                </c:pt>
                <c:pt idx="12870">
                  <c:v>0.11645149953761526</c:v>
                </c:pt>
                <c:pt idx="12871">
                  <c:v>6.8139681575763347E-2</c:v>
                </c:pt>
                <c:pt idx="12872">
                  <c:v>9.1370668151282364E-2</c:v>
                </c:pt>
                <c:pt idx="12873">
                  <c:v>2.0986974642623495E-2</c:v>
                </c:pt>
                <c:pt idx="12874">
                  <c:v>4.0254200390774566E-3</c:v>
                </c:pt>
                <c:pt idx="12875">
                  <c:v>1.222741874727119E-2</c:v>
                </c:pt>
                <c:pt idx="12876">
                  <c:v>1.0864526534040683E-2</c:v>
                </c:pt>
                <c:pt idx="12877">
                  <c:v>2.8319332011422692E-2</c:v>
                </c:pt>
                <c:pt idx="12878">
                  <c:v>2.3509571200445386E-2</c:v>
                </c:pt>
                <c:pt idx="12879">
                  <c:v>1.2496145200673511E-2</c:v>
                </c:pt>
                <c:pt idx="12880">
                  <c:v>5.1704284057483632E-3</c:v>
                </c:pt>
                <c:pt idx="12881">
                  <c:v>4.7384967279838881E-2</c:v>
                </c:pt>
                <c:pt idx="12882">
                  <c:v>9.9403229536402498E-3</c:v>
                </c:pt>
                <c:pt idx="12883">
                  <c:v>1.3146077106189199E-2</c:v>
                </c:pt>
                <c:pt idx="12884">
                  <c:v>1.6783485903626998</c:v>
                </c:pt>
                <c:pt idx="12885">
                  <c:v>1.1796968077219474E-2</c:v>
                </c:pt>
                <c:pt idx="12886">
                  <c:v>1.0582952509878644E-2</c:v>
                </c:pt>
                <c:pt idx="12887">
                  <c:v>5.5108000334970396E-2</c:v>
                </c:pt>
                <c:pt idx="12888">
                  <c:v>1.1471100740722764E-2</c:v>
                </c:pt>
                <c:pt idx="12889">
                  <c:v>7.809520254383695E-3</c:v>
                </c:pt>
                <c:pt idx="12890">
                  <c:v>5.9354407719050132E-3</c:v>
                </c:pt>
                <c:pt idx="12891">
                  <c:v>1.0959206056388341E-2</c:v>
                </c:pt>
                <c:pt idx="12892">
                  <c:v>2.1471188859228923E-2</c:v>
                </c:pt>
                <c:pt idx="12893">
                  <c:v>5.120781558599756E-2</c:v>
                </c:pt>
                <c:pt idx="12894">
                  <c:v>9.910223582713153E-3</c:v>
                </c:pt>
                <c:pt idx="12895">
                  <c:v>8.0516615924485658E-3</c:v>
                </c:pt>
                <c:pt idx="12896">
                  <c:v>9.7604113233223048E-3</c:v>
                </c:pt>
                <c:pt idx="12897">
                  <c:v>2.4587101295826364E-2</c:v>
                </c:pt>
                <c:pt idx="12898">
                  <c:v>1.1600899999125669E-2</c:v>
                </c:pt>
                <c:pt idx="12899">
                  <c:v>6.028910842653677E-3</c:v>
                </c:pt>
                <c:pt idx="12900">
                  <c:v>1.0864526534040683E-2</c:v>
                </c:pt>
                <c:pt idx="12901">
                  <c:v>4.8044917095769211E-2</c:v>
                </c:pt>
                <c:pt idx="12902">
                  <c:v>3.0021988844618198E-2</c:v>
                </c:pt>
                <c:pt idx="12903">
                  <c:v>1.1503482095799001E-2</c:v>
                </c:pt>
                <c:pt idx="12904">
                  <c:v>4.0792041234884446E-2</c:v>
                </c:pt>
                <c:pt idx="12905">
                  <c:v>2.4539750124731748E-2</c:v>
                </c:pt>
                <c:pt idx="12906">
                  <c:v>3.038954803151972E-2</c:v>
                </c:pt>
                <c:pt idx="12907">
                  <c:v>9.7120537972179205E-2</c:v>
                </c:pt>
                <c:pt idx="12908">
                  <c:v>4.3584162940561028E-2</c:v>
                </c:pt>
                <c:pt idx="12909">
                  <c:v>1.6293937320874589E-2</c:v>
                </c:pt>
                <c:pt idx="12910">
                  <c:v>9.611740056006006E-3</c:v>
                </c:pt>
                <c:pt idx="12911">
                  <c:v>3.1990131713724244E-2</c:v>
                </c:pt>
                <c:pt idx="12912">
                  <c:v>3.4188138846172902E-2</c:v>
                </c:pt>
                <c:pt idx="12913">
                  <c:v>3.4076504181597148E-2</c:v>
                </c:pt>
                <c:pt idx="12914">
                  <c:v>7.5710757306403816E-3</c:v>
                </c:pt>
                <c:pt idx="12915">
                  <c:v>1.2529941385922267E-2</c:v>
                </c:pt>
                <c:pt idx="12916">
                  <c:v>7.9435868231454761E-3</c:v>
                </c:pt>
                <c:pt idx="12917">
                  <c:v>6.6883677500078439E-2</c:v>
                </c:pt>
                <c:pt idx="12918">
                  <c:v>1.073892612647219E-2</c:v>
                </c:pt>
                <c:pt idx="12919">
                  <c:v>5.5238621107666971E-3</c:v>
                </c:pt>
                <c:pt idx="12920">
                  <c:v>5.4121589866664571E-3</c:v>
                </c:pt>
                <c:pt idx="12921">
                  <c:v>6.3859272627861275E-3</c:v>
                </c:pt>
                <c:pt idx="12922">
                  <c:v>4.3180845062042641E-3</c:v>
                </c:pt>
                <c:pt idx="12923">
                  <c:v>1.6642875517119089E-2</c:v>
                </c:pt>
                <c:pt idx="12924">
                  <c:v>3.6574637869340287E-2</c:v>
                </c:pt>
                <c:pt idx="12925">
                  <c:v>2.0163611941773445E-2</c:v>
                </c:pt>
                <c:pt idx="12926">
                  <c:v>1.9483032989134924E-2</c:v>
                </c:pt>
                <c:pt idx="12927">
                  <c:v>1.6025096768264736E-2</c:v>
                </c:pt>
                <c:pt idx="12928">
                  <c:v>3.6171297170980242E-2</c:v>
                </c:pt>
                <c:pt idx="12929">
                  <c:v>5.5914316614226319E-3</c:v>
                </c:pt>
                <c:pt idx="12930">
                  <c:v>5.6535609618670338E-2</c:v>
                </c:pt>
                <c:pt idx="12931">
                  <c:v>0.10294888522796568</c:v>
                </c:pt>
                <c:pt idx="12932">
                  <c:v>1.7312067368853497E-2</c:v>
                </c:pt>
                <c:pt idx="12933">
                  <c:v>4.2518499162755588E-2</c:v>
                </c:pt>
                <c:pt idx="12934">
                  <c:v>4.9580121932101213E-2</c:v>
                </c:pt>
                <c:pt idx="12935">
                  <c:v>3.0179240372335214E-2</c:v>
                </c:pt>
                <c:pt idx="12936">
                  <c:v>3.385378252864138E-2</c:v>
                </c:pt>
                <c:pt idx="12937">
                  <c:v>2.8065689473246187E-2</c:v>
                </c:pt>
                <c:pt idx="12938">
                  <c:v>6.5805348710245119E-3</c:v>
                </c:pt>
                <c:pt idx="12939">
                  <c:v>7.3104731408089353E-3</c:v>
                </c:pt>
                <c:pt idx="12940">
                  <c:v>2.9812959096557273E-2</c:v>
                </c:pt>
                <c:pt idx="12941">
                  <c:v>4.3978626720580817E-3</c:v>
                </c:pt>
                <c:pt idx="12942">
                  <c:v>8.7436732856743665E-3</c:v>
                </c:pt>
                <c:pt idx="12943">
                  <c:v>6.9785129066340058E-3</c:v>
                </c:pt>
                <c:pt idx="12944">
                  <c:v>1.4677813326614312E-2</c:v>
                </c:pt>
                <c:pt idx="12945">
                  <c:v>1.0707640123787479E-2</c:v>
                </c:pt>
                <c:pt idx="12946">
                  <c:v>3.8506223352377092E-2</c:v>
                </c:pt>
                <c:pt idx="12947">
                  <c:v>1.3706167295753351E-2</c:v>
                </c:pt>
                <c:pt idx="12948">
                  <c:v>1.7591450688232334E-2</c:v>
                </c:pt>
                <c:pt idx="12949">
                  <c:v>8.771947069282162E-3</c:v>
                </c:pt>
                <c:pt idx="12950">
                  <c:v>8.0245744405983421E-3</c:v>
                </c:pt>
                <c:pt idx="12951">
                  <c:v>1.6487335477513923E-2</c:v>
                </c:pt>
                <c:pt idx="12952">
                  <c:v>1.9021912452118796E-2</c:v>
                </c:pt>
                <c:pt idx="12953">
                  <c:v>1.3007880146117484E-2</c:v>
                </c:pt>
                <c:pt idx="12954">
                  <c:v>1.6838327459492698E-2</c:v>
                </c:pt>
                <c:pt idx="12955">
                  <c:v>0.65413796741999908</c:v>
                </c:pt>
                <c:pt idx="12956">
                  <c:v>7.8095202543836673E-3</c:v>
                </c:pt>
                <c:pt idx="12957">
                  <c:v>0.87662886613859625</c:v>
                </c:pt>
                <c:pt idx="12958">
                  <c:v>1.6255394608595701E-2</c:v>
                </c:pt>
                <c:pt idx="12959">
                  <c:v>7.1896763098743655E-2</c:v>
                </c:pt>
                <c:pt idx="12960">
                  <c:v>4.0062741920661822E-3</c:v>
                </c:pt>
                <c:pt idx="12961">
                  <c:v>0.2545690237411129</c:v>
                </c:pt>
                <c:pt idx="12962">
                  <c:v>8.829199769599845E-2</c:v>
                </c:pt>
                <c:pt idx="12963">
                  <c:v>1.8731347410409188E-2</c:v>
                </c:pt>
                <c:pt idx="12964">
                  <c:v>2.2365726645690535E-2</c:v>
                </c:pt>
                <c:pt idx="12965">
                  <c:v>9.3298556819997228E-2</c:v>
                </c:pt>
                <c:pt idx="12966">
                  <c:v>4.7187872308878068E-2</c:v>
                </c:pt>
                <c:pt idx="12967">
                  <c:v>1.6603922047693283E-2</c:v>
                </c:pt>
                <c:pt idx="12968">
                  <c:v>2.7964551935756372E-2</c:v>
                </c:pt>
                <c:pt idx="12969">
                  <c:v>1.6916827714222919E-2</c:v>
                </c:pt>
                <c:pt idx="12970">
                  <c:v>2.1916175768310588E-2</c:v>
                </c:pt>
                <c:pt idx="12971">
                  <c:v>4.6005028645014368E-3</c:v>
                </c:pt>
                <c:pt idx="12972">
                  <c:v>6.2579672836074254E-2</c:v>
                </c:pt>
                <c:pt idx="12973">
                  <c:v>2.4162583784562354E-2</c:v>
                </c:pt>
                <c:pt idx="12974">
                  <c:v>1.2194033319169297E-2</c:v>
                </c:pt>
                <c:pt idx="12975">
                  <c:v>2.1782200478914718E-2</c:v>
                </c:pt>
                <c:pt idx="12976">
                  <c:v>9.8201993080296798E-3</c:v>
                </c:pt>
                <c:pt idx="12977">
                  <c:v>1.3600260411391903E-2</c:v>
                </c:pt>
                <c:pt idx="12978">
                  <c:v>6.9532969817860122E-3</c:v>
                </c:pt>
                <c:pt idx="12979">
                  <c:v>1.5231993177232254E-2</c:v>
                </c:pt>
                <c:pt idx="12980">
                  <c:v>3.0706378710785763E-2</c:v>
                </c:pt>
                <c:pt idx="12981">
                  <c:v>9.1725722065046367E-3</c:v>
                </c:pt>
                <c:pt idx="12982">
                  <c:v>3.5656002330263677E-2</c:v>
                </c:pt>
                <c:pt idx="12983">
                  <c:v>2.3648749413701198E-2</c:v>
                </c:pt>
                <c:pt idx="12984">
                  <c:v>1.5344061418796346E-2</c:v>
                </c:pt>
                <c:pt idx="12985">
                  <c:v>8.942548204271622E-3</c:v>
                </c:pt>
                <c:pt idx="12986">
                  <c:v>4.2830560495149841E-2</c:v>
                </c:pt>
                <c:pt idx="12987">
                  <c:v>2.8065689473246135E-2</c:v>
                </c:pt>
                <c:pt idx="12988">
                  <c:v>2.1118485389138204E-2</c:v>
                </c:pt>
                <c:pt idx="12989">
                  <c:v>1.5872477668370501E-2</c:v>
                </c:pt>
                <c:pt idx="12990">
                  <c:v>1.2973445005306988E-2</c:v>
                </c:pt>
                <c:pt idx="12991">
                  <c:v>1.97368809058848E-2</c:v>
                </c:pt>
                <c:pt idx="12992">
                  <c:v>7.8630099628394356E-3</c:v>
                </c:pt>
                <c:pt idx="12993">
                  <c:v>0.23748782470862745</c:v>
                </c:pt>
                <c:pt idx="12994">
                  <c:v>8.1331968860972534E-3</c:v>
                </c:pt>
                <c:pt idx="12995">
                  <c:v>6.5252903167580478E-2</c:v>
                </c:pt>
                <c:pt idx="12996">
                  <c:v>3.5541994402172844E-2</c:v>
                </c:pt>
                <c:pt idx="12997">
                  <c:v>8.602988962880042E-3</c:v>
                </c:pt>
                <c:pt idx="12998">
                  <c:v>0.15048827437517603</c:v>
                </c:pt>
                <c:pt idx="12999">
                  <c:v>2.7162023750187843E-2</c:v>
                </c:pt>
                <c:pt idx="13000">
                  <c:v>1.4824590547086829E-2</c:v>
                </c:pt>
                <c:pt idx="13001">
                  <c:v>5.0458526090628286E-2</c:v>
                </c:pt>
                <c:pt idx="13002">
                  <c:v>2.2410932751684907E-2</c:v>
                </c:pt>
                <c:pt idx="13003">
                  <c:v>2.6666376792995369E-2</c:v>
                </c:pt>
                <c:pt idx="13004">
                  <c:v>2.4634498106603901E-2</c:v>
                </c:pt>
                <c:pt idx="13005">
                  <c:v>2.8830040063999546E-2</c:v>
                </c:pt>
                <c:pt idx="13006">
                  <c:v>1.530665969859199E-2</c:v>
                </c:pt>
                <c:pt idx="13007">
                  <c:v>1.9021912452118823E-2</c:v>
                </c:pt>
                <c:pt idx="13008">
                  <c:v>0.1928424706791935</c:v>
                </c:pt>
                <c:pt idx="13009">
                  <c:v>2.831933201142264E-2</c:v>
                </c:pt>
                <c:pt idx="13010">
                  <c:v>0.22859148668337595</c:v>
                </c:pt>
                <c:pt idx="13011">
                  <c:v>0.20716237761185718</c:v>
                </c:pt>
                <c:pt idx="13012">
                  <c:v>1.3954880748167748E-2</c:v>
                </c:pt>
                <c:pt idx="13013">
                  <c:v>1.9021912452118823E-2</c:v>
                </c:pt>
                <c:pt idx="13014">
                  <c:v>5.5890926276697755E-2</c:v>
                </c:pt>
                <c:pt idx="13015">
                  <c:v>0.14365275059532681</c:v>
                </c:pt>
                <c:pt idx="13016">
                  <c:v>9.1827863675561519E-2</c:v>
                </c:pt>
                <c:pt idx="13017">
                  <c:v>9.1147923678484826E-3</c:v>
                </c:pt>
                <c:pt idx="13018">
                  <c:v>6.0036355862178377E-2</c:v>
                </c:pt>
                <c:pt idx="13019">
                  <c:v>2.3463269742059381E-2</c:v>
                </c:pt>
                <c:pt idx="13020">
                  <c:v>0.21958173404591258</c:v>
                </c:pt>
                <c:pt idx="13021">
                  <c:v>5.3488818481950057E-2</c:v>
                </c:pt>
                <c:pt idx="13022">
                  <c:v>5.7836066745580554E-2</c:v>
                </c:pt>
                <c:pt idx="13023">
                  <c:v>3.2152449246252261E-2</c:v>
                </c:pt>
                <c:pt idx="13024">
                  <c:v>1.4314065053241943E-2</c:v>
                </c:pt>
                <c:pt idx="13025">
                  <c:v>1.3706167295753325E-2</c:v>
                </c:pt>
                <c:pt idx="13026">
                  <c:v>5.6320304414199163E-2</c:v>
                </c:pt>
                <c:pt idx="13027">
                  <c:v>2.0812265936165607E-2</c:v>
                </c:pt>
                <c:pt idx="13028">
                  <c:v>0.14943529842923992</c:v>
                </c:pt>
                <c:pt idx="13029">
                  <c:v>5.0187426373710993E-2</c:v>
                </c:pt>
                <c:pt idx="13030">
                  <c:v>2.5063123189336234E-2</c:v>
                </c:pt>
                <c:pt idx="13031">
                  <c:v>1.9188953691835552E-2</c:v>
                </c:pt>
                <c:pt idx="13032">
                  <c:v>2.6567795077752709E-2</c:v>
                </c:pt>
                <c:pt idx="13033">
                  <c:v>1.5419001778254003E-2</c:v>
                </c:pt>
                <c:pt idx="13034">
                  <c:v>2.9969662948078488E-2</c:v>
                </c:pt>
                <c:pt idx="13035">
                  <c:v>3.2532787544389014E-2</c:v>
                </c:pt>
                <c:pt idx="13036">
                  <c:v>1.4314065053241943E-2</c:v>
                </c:pt>
                <c:pt idx="13037">
                  <c:v>3.5144404303868691E-2</c:v>
                </c:pt>
                <c:pt idx="13038">
                  <c:v>3.3853782528641317E-2</c:v>
                </c:pt>
                <c:pt idx="13039">
                  <c:v>2.4068748596349873E-2</c:v>
                </c:pt>
                <c:pt idx="13040">
                  <c:v>2.3741763087620011E-2</c:v>
                </c:pt>
                <c:pt idx="13041">
                  <c:v>1.0738926126472167E-2</c:v>
                </c:pt>
                <c:pt idx="13042">
                  <c:v>4.103648737694017E-2</c:v>
                </c:pt>
                <c:pt idx="13043">
                  <c:v>1.9063604302523487E-2</c:v>
                </c:pt>
                <c:pt idx="13044">
                  <c:v>4.1024598239522963E-3</c:v>
                </c:pt>
                <c:pt idx="13045">
                  <c:v>1.4568209627931284E-2</c:v>
                </c:pt>
                <c:pt idx="13046">
                  <c:v>1.7994449088969831E-2</c:v>
                </c:pt>
                <c:pt idx="13047">
                  <c:v>6.4406720625239208E-2</c:v>
                </c:pt>
                <c:pt idx="13048">
                  <c:v>1.602509676826476E-2</c:v>
                </c:pt>
                <c:pt idx="13049">
                  <c:v>5.2358072516211296E-3</c:v>
                </c:pt>
                <c:pt idx="13050">
                  <c:v>7.518590095210222E-3</c:v>
                </c:pt>
                <c:pt idx="13051">
                  <c:v>2.0812265936165607E-2</c:v>
                </c:pt>
                <c:pt idx="13052">
                  <c:v>7.0290816753788773E-3</c:v>
                </c:pt>
                <c:pt idx="13053">
                  <c:v>1.0990857176536853E-2</c:v>
                </c:pt>
                <c:pt idx="13054">
                  <c:v>1.1342031717247568E-2</c:v>
                </c:pt>
                <c:pt idx="13055">
                  <c:v>1.4459016686395088E-2</c:v>
                </c:pt>
                <c:pt idx="13056">
                  <c:v>5.6105409966875033E-2</c:v>
                </c:pt>
                <c:pt idx="13057">
                  <c:v>4.6621848960525999E-3</c:v>
                </c:pt>
                <c:pt idx="13058">
                  <c:v>3.3080007343352071E-2</c:v>
                </c:pt>
                <c:pt idx="13059">
                  <c:v>3.1184705408286311E-2</c:v>
                </c:pt>
                <c:pt idx="13060">
                  <c:v>8.4634456321603276E-3</c:v>
                </c:pt>
                <c:pt idx="13061">
                  <c:v>1.7631545149732648E-2</c:v>
                </c:pt>
                <c:pt idx="13062">
                  <c:v>0.11246530680606165</c:v>
                </c:pt>
                <c:pt idx="13063">
                  <c:v>2.4397970449545871E-2</c:v>
                </c:pt>
                <c:pt idx="13064">
                  <c:v>4.9767564110111163E-3</c:v>
                </c:pt>
                <c:pt idx="13065">
                  <c:v>1.5948695938951641E-2</c:v>
                </c:pt>
                <c:pt idx="13066">
                  <c:v>1.6332525672836506E-2</c:v>
                </c:pt>
                <c:pt idx="13067">
                  <c:v>4.0853084310874026E-2</c:v>
                </c:pt>
                <c:pt idx="13068">
                  <c:v>3.7388028299458517E-2</c:v>
                </c:pt>
                <c:pt idx="13069">
                  <c:v>9.6117400560060233E-3</c:v>
                </c:pt>
                <c:pt idx="13070">
                  <c:v>1.914712492238186E-2</c:v>
                </c:pt>
                <c:pt idx="13071">
                  <c:v>1.3042360926610926E-2</c:v>
                </c:pt>
                <c:pt idx="13072">
                  <c:v>3.3355328730945329E-2</c:v>
                </c:pt>
                <c:pt idx="13073">
                  <c:v>8.9711414656602831E-3</c:v>
                </c:pt>
                <c:pt idx="13074">
                  <c:v>0.18574458718171907</c:v>
                </c:pt>
                <c:pt idx="13075">
                  <c:v>6.3337747970417371E-2</c:v>
                </c:pt>
                <c:pt idx="13076">
                  <c:v>4.6208558811275849E-2</c:v>
                </c:pt>
                <c:pt idx="13077">
                  <c:v>4.771437169176683E-2</c:v>
                </c:pt>
                <c:pt idx="13078">
                  <c:v>1.4677813326614338E-2</c:v>
                </c:pt>
                <c:pt idx="13079">
                  <c:v>0.15319600830701788</c:v>
                </c:pt>
                <c:pt idx="13080">
                  <c:v>1.5607151371350315E-2</c:v>
                </c:pt>
                <c:pt idx="13081">
                  <c:v>8.151475579131813E-2</c:v>
                </c:pt>
                <c:pt idx="13082">
                  <c:v>5.819992911816043E-2</c:v>
                </c:pt>
                <c:pt idx="13083">
                  <c:v>0.12893504818578619</c:v>
                </c:pt>
                <c:pt idx="13084">
                  <c:v>1.4422710318582345E-2</c:v>
                </c:pt>
                <c:pt idx="13085">
                  <c:v>1.9694458820552447E-2</c:v>
                </c:pt>
                <c:pt idx="13086">
                  <c:v>1.2060948003591658E-2</c:v>
                </c:pt>
                <c:pt idx="13087">
                  <c:v>8.242549566523873E-3</c:v>
                </c:pt>
                <c:pt idx="13088">
                  <c:v>1.5569430173365185E-2</c:v>
                </c:pt>
                <c:pt idx="13089">
                  <c:v>2.111848538913827E-2</c:v>
                </c:pt>
                <c:pt idx="13090">
                  <c:v>2.3232447045374218E-2</c:v>
                </c:pt>
                <c:pt idx="13091">
                  <c:v>1.7913484291358486E-2</c:v>
                </c:pt>
                <c:pt idx="13092">
                  <c:v>2.9241892563235797E-2</c:v>
                </c:pt>
                <c:pt idx="13093">
                  <c:v>1.6642875517119113E-2</c:v>
                </c:pt>
                <c:pt idx="13094">
                  <c:v>1.7232654320463531E-2</c:v>
                </c:pt>
                <c:pt idx="13095">
                  <c:v>2.5495445086390175E-2</c:v>
                </c:pt>
                <c:pt idx="13096">
                  <c:v>0.36274805690001105</c:v>
                </c:pt>
                <c:pt idx="13097">
                  <c:v>1.074518880377106</c:v>
                </c:pt>
                <c:pt idx="13098">
                  <c:v>1.8897110739002469E-2</c:v>
                </c:pt>
                <c:pt idx="13099">
                  <c:v>1.9609751568936424E-2</c:v>
                </c:pt>
                <c:pt idx="13100">
                  <c:v>5.5463191167783553E-2</c:v>
                </c:pt>
                <c:pt idx="13101">
                  <c:v>1.3319850199145963E-2</c:v>
                </c:pt>
                <c:pt idx="13102">
                  <c:v>7.4662870185120073E-3</c:v>
                </c:pt>
                <c:pt idx="13103">
                  <c:v>1.602509676826476E-2</c:v>
                </c:pt>
                <c:pt idx="13104">
                  <c:v>1.3042360926610923E-2</c:v>
                </c:pt>
                <c:pt idx="13105">
                  <c:v>1.1961613233579726E-2</c:v>
                </c:pt>
                <c:pt idx="13106">
                  <c:v>9.7305857904930442E-3</c:v>
                </c:pt>
                <c:pt idx="13107">
                  <c:v>1.3635517066496097E-2</c:v>
                </c:pt>
                <c:pt idx="13108">
                  <c:v>1.8156926360388476E-2</c:v>
                </c:pt>
                <c:pt idx="13109">
                  <c:v>0.11054846294062855</c:v>
                </c:pt>
                <c:pt idx="13110">
                  <c:v>7.1052771261185272E-3</c:v>
                </c:pt>
                <c:pt idx="13111">
                  <c:v>1.2496145200673528E-2</c:v>
                </c:pt>
                <c:pt idx="13112">
                  <c:v>2.2728653404769261E-2</c:v>
                </c:pt>
                <c:pt idx="13113">
                  <c:v>8.7436732856743804E-3</c:v>
                </c:pt>
                <c:pt idx="13114">
                  <c:v>8.2639979355416338E-2</c:v>
                </c:pt>
                <c:pt idx="13115">
                  <c:v>1.4459016686395086E-2</c:v>
                </c:pt>
                <c:pt idx="13116">
                  <c:v>1.602509676826476E-2</c:v>
                </c:pt>
                <c:pt idx="13117">
                  <c:v>4.4581755131197645E-3</c:v>
                </c:pt>
                <c:pt idx="13118">
                  <c:v>2.8881361887513654E-2</c:v>
                </c:pt>
                <c:pt idx="13119">
                  <c:v>2.7112253675895221E-2</c:v>
                </c:pt>
                <c:pt idx="13120">
                  <c:v>3.3631791110613325E-2</c:v>
                </c:pt>
                <c:pt idx="13121">
                  <c:v>1.3285004301188681E-2</c:v>
                </c:pt>
                <c:pt idx="13122">
                  <c:v>8.7436732856743804E-3</c:v>
                </c:pt>
                <c:pt idx="13123">
                  <c:v>1.4531766341069603E-2</c:v>
                </c:pt>
                <c:pt idx="13124">
                  <c:v>4.0670092001954643E-2</c:v>
                </c:pt>
                <c:pt idx="13125">
                  <c:v>2.4967553693170445E-2</c:v>
                </c:pt>
                <c:pt idx="13126">
                  <c:v>1.0770257768839817E-2</c:v>
                </c:pt>
                <c:pt idx="13127">
                  <c:v>1.6216897535999714E-2</c:v>
                </c:pt>
                <c:pt idx="13128">
                  <c:v>8.4386153626335961E-2</c:v>
                </c:pt>
                <c:pt idx="13129">
                  <c:v>1.6526152027890761E-2</c:v>
                </c:pt>
                <c:pt idx="13130">
                  <c:v>5.7966048562715497E-3</c:v>
                </c:pt>
                <c:pt idx="13131">
                  <c:v>7.1052771261185272E-3</c:v>
                </c:pt>
                <c:pt idx="13132">
                  <c:v>0.69105346526169464</c:v>
                </c:pt>
                <c:pt idx="13133">
                  <c:v>3.2805826947833273E-2</c:v>
                </c:pt>
                <c:pt idx="13134">
                  <c:v>1.8772719783033007E-2</c:v>
                </c:pt>
                <c:pt idx="13135">
                  <c:v>0.17877978899982108</c:v>
                </c:pt>
                <c:pt idx="13136">
                  <c:v>1.8938665670358217E-2</c:v>
                </c:pt>
                <c:pt idx="13137">
                  <c:v>7.0544345192757856E-3</c:v>
                </c:pt>
                <c:pt idx="13138">
                  <c:v>9.2305346038926862E-3</c:v>
                </c:pt>
                <c:pt idx="13139">
                  <c:v>6.6050662006277398E-3</c:v>
                </c:pt>
                <c:pt idx="13140">
                  <c:v>6.440672062523943E-2</c:v>
                </c:pt>
                <c:pt idx="13141">
                  <c:v>7.916682230027167E-3</c:v>
                </c:pt>
                <c:pt idx="13142">
                  <c:v>1.015229646125357E-2</c:v>
                </c:pt>
                <c:pt idx="13143">
                  <c:v>0.16195004180072914</c:v>
                </c:pt>
                <c:pt idx="13144">
                  <c:v>7.7828438596802673E-3</c:v>
                </c:pt>
                <c:pt idx="13145">
                  <c:v>1.2733676930757172E-2</c:v>
                </c:pt>
                <c:pt idx="13146">
                  <c:v>6.5072147203127442E-3</c:v>
                </c:pt>
                <c:pt idx="13147">
                  <c:v>3.1344969155080137E-2</c:v>
                </c:pt>
                <c:pt idx="13148">
                  <c:v>9.0571950879242656E-3</c:v>
                </c:pt>
                <c:pt idx="13149">
                  <c:v>1.9021912452118719E-2</c:v>
                </c:pt>
                <c:pt idx="13150">
                  <c:v>1.3635517066496074E-2</c:v>
                </c:pt>
                <c:pt idx="13151">
                  <c:v>2.6715736110141143E-2</c:v>
                </c:pt>
                <c:pt idx="13152">
                  <c:v>2.2230382165805154E-2</c:v>
                </c:pt>
                <c:pt idx="13153">
                  <c:v>1.6063365642445811E-2</c:v>
                </c:pt>
                <c:pt idx="13154">
                  <c:v>1.4677813326614312E-2</c:v>
                </c:pt>
                <c:pt idx="13155">
                  <c:v>2.7062529241285486E-2</c:v>
                </c:pt>
                <c:pt idx="13156">
                  <c:v>9.9012759228643457E-2</c:v>
                </c:pt>
                <c:pt idx="13157">
                  <c:v>1.7153423830805481E-2</c:v>
                </c:pt>
                <c:pt idx="13158">
                  <c:v>1.1117918053960785E-2</c:v>
                </c:pt>
                <c:pt idx="13159">
                  <c:v>1.1928592922941683E-2</c:v>
                </c:pt>
                <c:pt idx="13160">
                  <c:v>4.6621848960526086E-3</c:v>
                </c:pt>
                <c:pt idx="13161">
                  <c:v>4.1997864479129902E-3</c:v>
                </c:pt>
                <c:pt idx="13162">
                  <c:v>4.4663016586748316E-2</c:v>
                </c:pt>
                <c:pt idx="13163">
                  <c:v>1.0582952509878644E-2</c:v>
                </c:pt>
                <c:pt idx="13164">
                  <c:v>1.2194033319169274E-2</c:v>
                </c:pt>
                <c:pt idx="13165">
                  <c:v>9.7403207348732659E-2</c:v>
                </c:pt>
                <c:pt idx="13166">
                  <c:v>5.8658174355148539E-3</c:v>
                </c:pt>
                <c:pt idx="13167">
                  <c:v>0.22700530232115304</c:v>
                </c:pt>
                <c:pt idx="13168">
                  <c:v>5.6463795577496957E-2</c:v>
                </c:pt>
                <c:pt idx="13169">
                  <c:v>2.8676348431555088E-2</c:v>
                </c:pt>
                <c:pt idx="13170">
                  <c:v>3.7096504824406268E-2</c:v>
                </c:pt>
                <c:pt idx="13171">
                  <c:v>8.0311602468527296E-2</c:v>
                </c:pt>
                <c:pt idx="13172">
                  <c:v>1.0520882541022149E-2</c:v>
                </c:pt>
                <c:pt idx="13173">
                  <c:v>0.34905049268449806</c:v>
                </c:pt>
                <c:pt idx="13174">
                  <c:v>2.2005720826322649E-2</c:v>
                </c:pt>
                <c:pt idx="13175">
                  <c:v>2.8472065210524415E-2</c:v>
                </c:pt>
                <c:pt idx="13176">
                  <c:v>6.1467753239565692E-3</c:v>
                </c:pt>
                <c:pt idx="13177">
                  <c:v>1.0801635050890416E-2</c:v>
                </c:pt>
                <c:pt idx="13178">
                  <c:v>1.8690020677468253E-2</c:v>
                </c:pt>
                <c:pt idx="13179">
                  <c:v>8.6029889628800559E-3</c:v>
                </c:pt>
                <c:pt idx="13180">
                  <c:v>1.314607710618915E-2</c:v>
                </c:pt>
                <c:pt idx="13181">
                  <c:v>1.03972902795049E-2</c:v>
                </c:pt>
                <c:pt idx="13182">
                  <c:v>0.11686426483051165</c:v>
                </c:pt>
                <c:pt idx="13183">
                  <c:v>7.756213104659849E-3</c:v>
                </c:pt>
                <c:pt idx="13184">
                  <c:v>0.26972696653270561</c:v>
                </c:pt>
                <c:pt idx="13185">
                  <c:v>1.4787827782444224E-2</c:v>
                </c:pt>
                <c:pt idx="13186">
                  <c:v>7.8777835282209385E-2</c:v>
                </c:pt>
                <c:pt idx="13187">
                  <c:v>2.5447226761318907E-2</c:v>
                </c:pt>
                <c:pt idx="13188">
                  <c:v>2.6518572679655714E-2</c:v>
                </c:pt>
                <c:pt idx="13189">
                  <c:v>3.4535366467099213</c:v>
                </c:pt>
                <c:pt idx="13190">
                  <c:v>1.2904711642734986E-2</c:v>
                </c:pt>
                <c:pt idx="13191">
                  <c:v>0.15820286408895623</c:v>
                </c:pt>
                <c:pt idx="13192">
                  <c:v>1.6760009763494278E-2</c:v>
                </c:pt>
                <c:pt idx="13193">
                  <c:v>0.15236935954899253</c:v>
                </c:pt>
                <c:pt idx="13194">
                  <c:v>1.9398782134348695E-2</c:v>
                </c:pt>
                <c:pt idx="13195">
                  <c:v>2.8268512224421408E-2</c:v>
                </c:pt>
                <c:pt idx="13196">
                  <c:v>1.6760009763494278E-2</c:v>
                </c:pt>
                <c:pt idx="13197">
                  <c:v>9.6413830301033017E-3</c:v>
                </c:pt>
                <c:pt idx="13198">
                  <c:v>0.23925791417342987</c:v>
                </c:pt>
                <c:pt idx="13199">
                  <c:v>2.7612008204556233E-2</c:v>
                </c:pt>
                <c:pt idx="13200">
                  <c:v>0.13574887029637642</c:v>
                </c:pt>
                <c:pt idx="13201">
                  <c:v>0.51184210741958802</c:v>
                </c:pt>
                <c:pt idx="13202">
                  <c:v>1.5644918209018588E-2</c:v>
                </c:pt>
                <c:pt idx="13203">
                  <c:v>4.036601761408215E-2</c:v>
                </c:pt>
                <c:pt idx="13204">
                  <c:v>1.2973445005306963E-2</c:v>
                </c:pt>
                <c:pt idx="13205">
                  <c:v>1.1666073466424995E-2</c:v>
                </c:pt>
                <c:pt idx="13206">
                  <c:v>4.934220226471199E-3</c:v>
                </c:pt>
                <c:pt idx="13207">
                  <c:v>3.6980214912166298E-2</c:v>
                </c:pt>
                <c:pt idx="13208">
                  <c:v>1.1245709166312467E-2</c:v>
                </c:pt>
                <c:pt idx="13209">
                  <c:v>3.8446960224024107E-2</c:v>
                </c:pt>
                <c:pt idx="13210">
                  <c:v>0.15521289435754881</c:v>
                </c:pt>
                <c:pt idx="13211">
                  <c:v>9.1436594673350545E-3</c:v>
                </c:pt>
                <c:pt idx="13212">
                  <c:v>0.24222266797998887</c:v>
                </c:pt>
                <c:pt idx="13213">
                  <c:v>1.0182760949644546E-2</c:v>
                </c:pt>
                <c:pt idx="13214">
                  <c:v>7.7595128537394933E-2</c:v>
                </c:pt>
                <c:pt idx="13215">
                  <c:v>0.28355079293118873</c:v>
                </c:pt>
                <c:pt idx="13216">
                  <c:v>1.2395030483025276E-2</c:v>
                </c:pt>
                <c:pt idx="13217">
                  <c:v>8.7485886795316062E-2</c:v>
                </c:pt>
                <c:pt idx="13218">
                  <c:v>5.1550227307575386E-2</c:v>
                </c:pt>
                <c:pt idx="13219">
                  <c:v>2.7612008204556188E-2</c:v>
                </c:pt>
                <c:pt idx="13220">
                  <c:v>7.4924157370196195E-3</c:v>
                </c:pt>
                <c:pt idx="13221">
                  <c:v>1.4677813326614338E-2</c:v>
                </c:pt>
                <c:pt idx="13222">
                  <c:v>0.24415954766625245</c:v>
                </c:pt>
                <c:pt idx="13223">
                  <c:v>4.934220226471199E-3</c:v>
                </c:pt>
                <c:pt idx="13224">
                  <c:v>2.2410932751684907E-2</c:v>
                </c:pt>
                <c:pt idx="13225">
                  <c:v>1.1213692928700085E-2</c:v>
                </c:pt>
                <c:pt idx="13226">
                  <c:v>8.3250432935151608E-3</c:v>
                </c:pt>
                <c:pt idx="13227">
                  <c:v>4.0244707336713939E-2</c:v>
                </c:pt>
                <c:pt idx="13228">
                  <c:v>2.4492444593320083E-2</c:v>
                </c:pt>
                <c:pt idx="13229">
                  <c:v>0.13232002937340831</c:v>
                </c:pt>
                <c:pt idx="13230">
                  <c:v>8.8854986005431763E-3</c:v>
                </c:pt>
                <c:pt idx="13231">
                  <c:v>6.1002570770764195E-2</c:v>
                </c:pt>
                <c:pt idx="13232">
                  <c:v>9.8201993080296798E-3</c:v>
                </c:pt>
                <c:pt idx="13233">
                  <c:v>6.4100934749254969E-3</c:v>
                </c:pt>
                <c:pt idx="13234">
                  <c:v>1.3354741736786236E-2</c:v>
                </c:pt>
                <c:pt idx="13235">
                  <c:v>1.5269303618070652E-2</c:v>
                </c:pt>
                <c:pt idx="13236">
                  <c:v>1.095920605638836E-2</c:v>
                </c:pt>
                <c:pt idx="13237">
                  <c:v>1.1535909090558205E-2</c:v>
                </c:pt>
                <c:pt idx="13238">
                  <c:v>6.5316091308670341E-3</c:v>
                </c:pt>
                <c:pt idx="13239">
                  <c:v>3.0442239045523213E-2</c:v>
                </c:pt>
                <c:pt idx="13240">
                  <c:v>3.821036410744158E-2</c:v>
                </c:pt>
                <c:pt idx="13241">
                  <c:v>4.8709430879997788E-2</c:v>
                </c:pt>
                <c:pt idx="13242">
                  <c:v>1.9356725166480133E-2</c:v>
                </c:pt>
                <c:pt idx="13243">
                  <c:v>6.9281266966210418E-3</c:v>
                </c:pt>
                <c:pt idx="13244">
                  <c:v>1.2395030483025276E-2</c:v>
                </c:pt>
                <c:pt idx="13245">
                  <c:v>9.8201993080296798E-3</c:v>
                </c:pt>
                <c:pt idx="13246">
                  <c:v>5.1270707069147638E-3</c:v>
                </c:pt>
                <c:pt idx="13247">
                  <c:v>9.4936245564466726E-3</c:v>
                </c:pt>
                <c:pt idx="13248">
                  <c:v>5.2376670687026755E-2</c:v>
                </c:pt>
                <c:pt idx="13249">
                  <c:v>5.9820845279133731E-3</c:v>
                </c:pt>
                <c:pt idx="13250">
                  <c:v>4.3206540203561912E-2</c:v>
                </c:pt>
                <c:pt idx="13251">
                  <c:v>3.0021988844618142E-2</c:v>
                </c:pt>
                <c:pt idx="13252">
                  <c:v>3.7038337048444787E-2</c:v>
                </c:pt>
                <c:pt idx="13253">
                  <c:v>4.5690457130055678E-2</c:v>
                </c:pt>
                <c:pt idx="13254">
                  <c:v>6.8528896792240104E-3</c:v>
                </c:pt>
                <c:pt idx="13255">
                  <c:v>1.4098006794001611E-2</c:v>
                </c:pt>
                <c:pt idx="13256">
                  <c:v>7.181577548129095E-2</c:v>
                </c:pt>
                <c:pt idx="13257">
                  <c:v>4.2705599043143139E-2</c:v>
                </c:pt>
                <c:pt idx="13258">
                  <c:v>7.6501464814079352E-3</c:v>
                </c:pt>
                <c:pt idx="13259">
                  <c:v>1.0061176834178518E-2</c:v>
                </c:pt>
                <c:pt idx="13260">
                  <c:v>1.5269303618070652E-2</c:v>
                </c:pt>
                <c:pt idx="13261">
                  <c:v>1.2939055504179559E-2</c:v>
                </c:pt>
                <c:pt idx="13262">
                  <c:v>4.9130205937257298E-3</c:v>
                </c:pt>
                <c:pt idx="13263">
                  <c:v>2.6077624882518014E-2</c:v>
                </c:pt>
                <c:pt idx="13264">
                  <c:v>1.5456540417507341E-2</c:v>
                </c:pt>
                <c:pt idx="13265">
                  <c:v>1.2227418747271214E-2</c:v>
                </c:pt>
                <c:pt idx="13266">
                  <c:v>8.2700018358379881E-3</c:v>
                </c:pt>
                <c:pt idx="13267">
                  <c:v>1.2665582523746933E-2</c:v>
                </c:pt>
                <c:pt idx="13268">
                  <c:v>2.0594906945960282E-2</c:v>
                </c:pt>
                <c:pt idx="13269">
                  <c:v>1.4026352491718802E-2</c:v>
                </c:pt>
                <c:pt idx="13270">
                  <c:v>2.0206536063618729E-2</c:v>
                </c:pt>
                <c:pt idx="13271">
                  <c:v>0.12548687885707435</c:v>
                </c:pt>
                <c:pt idx="13272">
                  <c:v>1.6877554767016394E-2</c:v>
                </c:pt>
                <c:pt idx="13273">
                  <c:v>2.5158875244234109E-2</c:v>
                </c:pt>
                <c:pt idx="13274">
                  <c:v>1.2027790773904701E-2</c:v>
                </c:pt>
                <c:pt idx="13275">
                  <c:v>3.0389548031519564E-2</c:v>
                </c:pt>
                <c:pt idx="13276">
                  <c:v>1.4459016686395088E-2</c:v>
                </c:pt>
                <c:pt idx="13277">
                  <c:v>1.1698728659599129E-2</c:v>
                </c:pt>
                <c:pt idx="13278">
                  <c:v>0.25380741153133846</c:v>
                </c:pt>
                <c:pt idx="13279">
                  <c:v>9.2015305853571719E-3</c:v>
                </c:pt>
                <c:pt idx="13280">
                  <c:v>2.8015097884659758E-2</c:v>
                </c:pt>
                <c:pt idx="13281">
                  <c:v>0.17408444687408181</c:v>
                </c:pt>
                <c:pt idx="13282">
                  <c:v>4.0853084310874026E-2</c:v>
                </c:pt>
                <c:pt idx="13283">
                  <c:v>5.4344083321205272E-3</c:v>
                </c:pt>
                <c:pt idx="13284">
                  <c:v>7.0290816753788756E-3</c:v>
                </c:pt>
                <c:pt idx="13285">
                  <c:v>2.7112253675895231E-2</c:v>
                </c:pt>
                <c:pt idx="13286">
                  <c:v>1.0738926126472209E-2</c:v>
                </c:pt>
                <c:pt idx="13287">
                  <c:v>8.4737579185303044E-2</c:v>
                </c:pt>
                <c:pt idx="13288">
                  <c:v>3.9942230337745965E-2</c:v>
                </c:pt>
                <c:pt idx="13289">
                  <c:v>1.160089999912569E-2</c:v>
                </c:pt>
                <c:pt idx="13290">
                  <c:v>5.1487267364900696E-3</c:v>
                </c:pt>
                <c:pt idx="13291">
                  <c:v>0.10353133886219071</c:v>
                </c:pt>
                <c:pt idx="13292">
                  <c:v>2.0594906945960282E-2</c:v>
                </c:pt>
                <c:pt idx="13293">
                  <c:v>1.6409839295809189E-2</c:v>
                </c:pt>
                <c:pt idx="13294">
                  <c:v>9.7008058973468304E-3</c:v>
                </c:pt>
                <c:pt idx="13295">
                  <c:v>2.1916175768310588E-2</c:v>
                </c:pt>
                <c:pt idx="13296">
                  <c:v>6.4828659494414577E-3</c:v>
                </c:pt>
                <c:pt idx="13297">
                  <c:v>2.3509571200445348E-2</c:v>
                </c:pt>
                <c:pt idx="13298">
                  <c:v>5.6821633511923153E-3</c:v>
                </c:pt>
                <c:pt idx="13299">
                  <c:v>1.2767792593786846E-2</c:v>
                </c:pt>
                <c:pt idx="13300">
                  <c:v>4.0063084218284285E-2</c:v>
                </c:pt>
                <c:pt idx="13301">
                  <c:v>7.3362344598685417E-2</c:v>
                </c:pt>
                <c:pt idx="13302">
                  <c:v>1.4133902404667604E-2</c:v>
                </c:pt>
                <c:pt idx="13303">
                  <c:v>1.4277941244161135E-2</c:v>
                </c:pt>
                <c:pt idx="13304">
                  <c:v>9.8201993080296798E-3</c:v>
                </c:pt>
                <c:pt idx="13305">
                  <c:v>2.1162413584009176E-2</c:v>
                </c:pt>
                <c:pt idx="13306">
                  <c:v>1.3215449424322954E-2</c:v>
                </c:pt>
                <c:pt idx="13307">
                  <c:v>9.4055171484485334E-3</c:v>
                </c:pt>
                <c:pt idx="13308">
                  <c:v>0.10246476229072614</c:v>
                </c:pt>
                <c:pt idx="13309">
                  <c:v>7.7763538967601159E-2</c:v>
                </c:pt>
                <c:pt idx="13310">
                  <c:v>4.8642774123001671E-2</c:v>
                </c:pt>
                <c:pt idx="13311">
                  <c:v>1.0091504403520555E-2</c:v>
                </c:pt>
                <c:pt idx="13312">
                  <c:v>1.0152296461253551E-2</c:v>
                </c:pt>
                <c:pt idx="13313">
                  <c:v>1.2699606907410548E-2</c:v>
                </c:pt>
                <c:pt idx="13314">
                  <c:v>1.7351842352572984E-2</c:v>
                </c:pt>
                <c:pt idx="13315">
                  <c:v>1.827926353062367E-2</c:v>
                </c:pt>
                <c:pt idx="13316">
                  <c:v>1.2127399382014533E-2</c:v>
                </c:pt>
                <c:pt idx="13317">
                  <c:v>7.8362422887700758E-3</c:v>
                </c:pt>
                <c:pt idx="13318">
                  <c:v>7.8630099628394356E-3</c:v>
                </c:pt>
                <c:pt idx="13319">
                  <c:v>9.7591881798183483E-2</c:v>
                </c:pt>
                <c:pt idx="13320">
                  <c:v>1.6603922047693339E-2</c:v>
                </c:pt>
                <c:pt idx="13321">
                  <c:v>0.12303737425154905</c:v>
                </c:pt>
                <c:pt idx="13322">
                  <c:v>0.34442500209356447</c:v>
                </c:pt>
                <c:pt idx="13323">
                  <c:v>6.3859272627861275E-3</c:v>
                </c:pt>
                <c:pt idx="13324">
                  <c:v>1.4277941244161114E-2</c:v>
                </c:pt>
                <c:pt idx="13325">
                  <c:v>2.2275451352750653E-2</c:v>
                </c:pt>
                <c:pt idx="13326">
                  <c:v>7.5973870078799039E-3</c:v>
                </c:pt>
                <c:pt idx="13327">
                  <c:v>1.8402011458005723E-2</c:v>
                </c:pt>
                <c:pt idx="13328">
                  <c:v>1.5682730686369745E-2</c:v>
                </c:pt>
                <c:pt idx="13329">
                  <c:v>1.0676399760785802E-2</c:v>
                </c:pt>
                <c:pt idx="13330">
                  <c:v>1.1471100740722764E-2</c:v>
                </c:pt>
                <c:pt idx="13331">
                  <c:v>1.5834436992604367E-2</c:v>
                </c:pt>
                <c:pt idx="13332">
                  <c:v>0.26659790986740922</c:v>
                </c:pt>
                <c:pt idx="13333">
                  <c:v>0.14537553452871776</c:v>
                </c:pt>
                <c:pt idx="13334">
                  <c:v>6.7274923682447668E-2</c:v>
                </c:pt>
                <c:pt idx="13335">
                  <c:v>2.9552698804348125E-2</c:v>
                </c:pt>
                <c:pt idx="13336">
                  <c:v>7.1088940709949131E-2</c:v>
                </c:pt>
                <c:pt idx="13337">
                  <c:v>9.8064366616262222E-2</c:v>
                </c:pt>
                <c:pt idx="13338">
                  <c:v>1.226084981505603E-2</c:v>
                </c:pt>
                <c:pt idx="13339">
                  <c:v>1.2428689749225053E-2</c:v>
                </c:pt>
                <c:pt idx="13340">
                  <c:v>6.5560491811042926E-3</c:v>
                </c:pt>
                <c:pt idx="13341">
                  <c:v>2.602885888125098E-2</c:v>
                </c:pt>
                <c:pt idx="13342">
                  <c:v>4.3640948062326403</c:v>
                </c:pt>
                <c:pt idx="13343">
                  <c:v>2.9087105578399709E-2</c:v>
                </c:pt>
                <c:pt idx="13344">
                  <c:v>1.6760009763494278E-2</c:v>
                </c:pt>
                <c:pt idx="13345">
                  <c:v>8.2900741684137955E-2</c:v>
                </c:pt>
                <c:pt idx="13346">
                  <c:v>4.4599189490097092E-2</c:v>
                </c:pt>
                <c:pt idx="13347">
                  <c:v>4.924432796455562E-2</c:v>
                </c:pt>
                <c:pt idx="13348">
                  <c:v>0.11707092131505722</c:v>
                </c:pt>
                <c:pt idx="13349">
                  <c:v>1.0121877612545569E-2</c:v>
                </c:pt>
                <c:pt idx="13350">
                  <c:v>4.7242776847506093E-3</c:v>
                </c:pt>
                <c:pt idx="13351">
                  <c:v>5.0662330094987648E-2</c:v>
                </c:pt>
                <c:pt idx="13352">
                  <c:v>1.360026041139193E-2</c:v>
                </c:pt>
                <c:pt idx="13353">
                  <c:v>2.2365726645690535E-2</c:v>
                </c:pt>
                <c:pt idx="13354">
                  <c:v>9.5525910268603794E-3</c:v>
                </c:pt>
                <c:pt idx="13355">
                  <c:v>7.9435868231454761E-3</c:v>
                </c:pt>
                <c:pt idx="13356">
                  <c:v>2.094322900648456E-2</c:v>
                </c:pt>
                <c:pt idx="13357">
                  <c:v>6.7036479158704577E-3</c:v>
                </c:pt>
                <c:pt idx="13358">
                  <c:v>1.6063365642445815E-2</c:v>
                </c:pt>
                <c:pt idx="13359">
                  <c:v>8.857042258203468E-3</c:v>
                </c:pt>
                <c:pt idx="13360">
                  <c:v>2.089952901002853E-2</c:v>
                </c:pt>
                <c:pt idx="13361">
                  <c:v>1.2428689749225053E-2</c:v>
                </c:pt>
                <c:pt idx="13362">
                  <c:v>2.5592018655581701E-2</c:v>
                </c:pt>
                <c:pt idx="13363">
                  <c:v>9.0641528575949523E-2</c:v>
                </c:pt>
                <c:pt idx="13364">
                  <c:v>9.7008058973468182E-3</c:v>
                </c:pt>
                <c:pt idx="13365">
                  <c:v>0.23940571828677032</c:v>
                </c:pt>
                <c:pt idx="13366">
                  <c:v>2.3509571200445393E-2</c:v>
                </c:pt>
                <c:pt idx="13367">
                  <c:v>9.9102235827131218E-3</c:v>
                </c:pt>
                <c:pt idx="13368">
                  <c:v>6.5805348710245128E-3</c:v>
                </c:pt>
                <c:pt idx="13369">
                  <c:v>2.3695233430819133E-2</c:v>
                </c:pt>
                <c:pt idx="13370">
                  <c:v>1.7232654320463503E-2</c:v>
                </c:pt>
                <c:pt idx="13371">
                  <c:v>0.7642220922259596</c:v>
                </c:pt>
                <c:pt idx="13372">
                  <c:v>1.6799145791651968E-2</c:v>
                </c:pt>
                <c:pt idx="13373">
                  <c:v>8.0516615924485658E-3</c:v>
                </c:pt>
                <c:pt idx="13374">
                  <c:v>5.2169443706443622E-2</c:v>
                </c:pt>
                <c:pt idx="13375">
                  <c:v>3.9101364818471866E-2</c:v>
                </c:pt>
                <c:pt idx="13376">
                  <c:v>4.4535408033128568E-2</c:v>
                </c:pt>
                <c:pt idx="13377">
                  <c:v>4.8376603491846346E-2</c:v>
                </c:pt>
                <c:pt idx="13378">
                  <c:v>6.2418884232926007E-3</c:v>
                </c:pt>
                <c:pt idx="13379">
                  <c:v>6.2353140269589422E-2</c:v>
                </c:pt>
                <c:pt idx="13380">
                  <c:v>8.2151429368927577E-3</c:v>
                </c:pt>
                <c:pt idx="13381">
                  <c:v>5.4567033172575954E-3</c:v>
                </c:pt>
                <c:pt idx="13382">
                  <c:v>0.55395915993082612</c:v>
                </c:pt>
                <c:pt idx="13383">
                  <c:v>1.073892612647219E-2</c:v>
                </c:pt>
                <c:pt idx="13384">
                  <c:v>1.3706167295753354E-2</c:v>
                </c:pt>
                <c:pt idx="13385">
                  <c:v>5.2653612283366263E-2</c:v>
                </c:pt>
                <c:pt idx="13386">
                  <c:v>1.2160693530750395E-2</c:v>
                </c:pt>
                <c:pt idx="13387">
                  <c:v>2.6765141066969974E-2</c:v>
                </c:pt>
                <c:pt idx="13388">
                  <c:v>2.2140380710963269E-2</c:v>
                </c:pt>
                <c:pt idx="13389">
                  <c:v>3.2478316582749037E-2</c:v>
                </c:pt>
                <c:pt idx="13390">
                  <c:v>4.5690457130055845E-2</c:v>
                </c:pt>
                <c:pt idx="13391">
                  <c:v>2.0768702858758592E-2</c:v>
                </c:pt>
                <c:pt idx="13392">
                  <c:v>5.3015968546407839E-3</c:v>
                </c:pt>
                <c:pt idx="13393">
                  <c:v>1.5796441956521284E-2</c:v>
                </c:pt>
                <c:pt idx="13394">
                  <c:v>1.0366506313333053E-2</c:v>
                </c:pt>
                <c:pt idx="13395">
                  <c:v>9.9704679642503586E-3</c:v>
                </c:pt>
                <c:pt idx="13396">
                  <c:v>1.6178446103086729E-2</c:v>
                </c:pt>
                <c:pt idx="13397">
                  <c:v>1.027442825291537E-2</c:v>
                </c:pt>
                <c:pt idx="13398">
                  <c:v>3.2261779106837626E-3</c:v>
                </c:pt>
                <c:pt idx="13399">
                  <c:v>7.5448100930837888E-3</c:v>
                </c:pt>
                <c:pt idx="13400">
                  <c:v>8.7719470692821759E-3</c:v>
                </c:pt>
                <c:pt idx="13401">
                  <c:v>1.5083207810708481E-2</c:v>
                </c:pt>
                <c:pt idx="13402">
                  <c:v>4.3710402303691304E-2</c:v>
                </c:pt>
                <c:pt idx="13403">
                  <c:v>1.7272338024817025E-2</c:v>
                </c:pt>
                <c:pt idx="13404">
                  <c:v>3.2970198266095617E-2</c:v>
                </c:pt>
                <c:pt idx="13405">
                  <c:v>1.7074375899879441E-2</c:v>
                </c:pt>
                <c:pt idx="13406">
                  <c:v>1.7272338024817025E-2</c:v>
                </c:pt>
                <c:pt idx="13407">
                  <c:v>1.0326555388635705</c:v>
                </c:pt>
                <c:pt idx="13408">
                  <c:v>1.5872477668370494E-2</c:v>
                </c:pt>
                <c:pt idx="13409">
                  <c:v>1.2973445005306989E-2</c:v>
                </c:pt>
                <c:pt idx="13410">
                  <c:v>8.2987753739744652E-2</c:v>
                </c:pt>
                <c:pt idx="13411">
                  <c:v>0.18967142550555346</c:v>
                </c:pt>
                <c:pt idx="13412">
                  <c:v>0.12050711022698636</c:v>
                </c:pt>
                <c:pt idx="13413">
                  <c:v>2.1382739153608388E-2</c:v>
                </c:pt>
                <c:pt idx="13414">
                  <c:v>9.2015305853571702E-3</c:v>
                </c:pt>
                <c:pt idx="13415">
                  <c:v>7.2790639109802352E-2</c:v>
                </c:pt>
                <c:pt idx="13416">
                  <c:v>1.7591450688232358E-2</c:v>
                </c:pt>
                <c:pt idx="13417">
                  <c:v>1.416984365501649E-2</c:v>
                </c:pt>
                <c:pt idx="13418">
                  <c:v>1.0000658614543433E-2</c:v>
                </c:pt>
                <c:pt idx="13419">
                  <c:v>1.5531754615062888E-2</c:v>
                </c:pt>
                <c:pt idx="13420">
                  <c:v>1.6371159664481418E-2</c:v>
                </c:pt>
                <c:pt idx="13421">
                  <c:v>9.5821427215917587E-3</c:v>
                </c:pt>
                <c:pt idx="13422">
                  <c:v>1.1054296335882877E-2</c:v>
                </c:pt>
                <c:pt idx="13423">
                  <c:v>9.2886795600127057E-3</c:v>
                </c:pt>
                <c:pt idx="13424">
                  <c:v>7.1818833340050884E-3</c:v>
                </c:pt>
                <c:pt idx="13425">
                  <c:v>4.6533855651735477E-2</c:v>
                </c:pt>
                <c:pt idx="13426">
                  <c:v>3.5428169032813928E-2</c:v>
                </c:pt>
                <c:pt idx="13427">
                  <c:v>6.928126696621067E-3</c:v>
                </c:pt>
                <c:pt idx="13428">
                  <c:v>1.9779348630900247E-2</c:v>
                </c:pt>
                <c:pt idx="13429">
                  <c:v>2.0681713622993501E-2</c:v>
                </c:pt>
                <c:pt idx="13430">
                  <c:v>0.14457029078201236</c:v>
                </c:pt>
                <c:pt idx="13431">
                  <c:v>5.210045932561537E-2</c:v>
                </c:pt>
                <c:pt idx="13432">
                  <c:v>6.3718497025701079E-2</c:v>
                </c:pt>
                <c:pt idx="13433">
                  <c:v>4.1404525780512874E-2</c:v>
                </c:pt>
                <c:pt idx="13434">
                  <c:v>4.9647417644659221E-2</c:v>
                </c:pt>
                <c:pt idx="13435">
                  <c:v>1.2597670675468657E-2</c:v>
                </c:pt>
                <c:pt idx="13436">
                  <c:v>3.9871739847379233E-3</c:v>
                </c:pt>
                <c:pt idx="13437">
                  <c:v>2.9138655600328803E-2</c:v>
                </c:pt>
                <c:pt idx="13438">
                  <c:v>9.4873970217037376E-2</c:v>
                </c:pt>
                <c:pt idx="13439">
                  <c:v>9.6838279352772894E-2</c:v>
                </c:pt>
                <c:pt idx="13440">
                  <c:v>9.6117400560060563E-3</c:v>
                </c:pt>
                <c:pt idx="13441">
                  <c:v>2.6666376792995466E-2</c:v>
                </c:pt>
                <c:pt idx="13442">
                  <c:v>3.886276055583833E-2</c:v>
                </c:pt>
                <c:pt idx="13443">
                  <c:v>8.9711414656602987E-3</c:v>
                </c:pt>
                <c:pt idx="13444">
                  <c:v>2.9812959096557266E-2</c:v>
                </c:pt>
                <c:pt idx="13445">
                  <c:v>2.0465039228032895E-2</c:v>
                </c:pt>
                <c:pt idx="13446">
                  <c:v>0.3918791134931221</c:v>
                </c:pt>
                <c:pt idx="13447">
                  <c:v>1.0213271077718486E-2</c:v>
                </c:pt>
                <c:pt idx="13448">
                  <c:v>8.8286315555466954E-3</c:v>
                </c:pt>
                <c:pt idx="13449">
                  <c:v>2.1338582760322522E-2</c:v>
                </c:pt>
                <c:pt idx="13450">
                  <c:v>8.0740273190942888E-2</c:v>
                </c:pt>
                <c:pt idx="13451">
                  <c:v>5.6607469299526564E-2</c:v>
                </c:pt>
                <c:pt idx="13452">
                  <c:v>1.986442099998011E-2</c:v>
                </c:pt>
                <c:pt idx="13453">
                  <c:v>4.4344337500321344E-2</c:v>
                </c:pt>
                <c:pt idx="13454">
                  <c:v>1.4314065053241967E-2</c:v>
                </c:pt>
                <c:pt idx="13455">
                  <c:v>3.6343883632179559E-2</c:v>
                </c:pt>
                <c:pt idx="13456">
                  <c:v>2.9812959096557266E-2</c:v>
                </c:pt>
                <c:pt idx="13457">
                  <c:v>3.9701070252865282E-2</c:v>
                </c:pt>
                <c:pt idx="13458">
                  <c:v>1.3565049395970757E-2</c:v>
                </c:pt>
                <c:pt idx="13459">
                  <c:v>0.37208764752639023</c:v>
                </c:pt>
                <c:pt idx="13460">
                  <c:v>3.5144404303868629E-2</c:v>
                </c:pt>
                <c:pt idx="13461">
                  <c:v>0.20169839476516427</c:v>
                </c:pt>
                <c:pt idx="13462">
                  <c:v>1.711387704550095E-2</c:v>
                </c:pt>
                <c:pt idx="13463">
                  <c:v>1.2260849815056029E-2</c:v>
                </c:pt>
                <c:pt idx="13464">
                  <c:v>2.0077900617131893E-2</c:v>
                </c:pt>
                <c:pt idx="13465">
                  <c:v>4.0609185845014287E-2</c:v>
                </c:pt>
                <c:pt idx="13466">
                  <c:v>8.6310345480729769E-3</c:v>
                </c:pt>
                <c:pt idx="13467">
                  <c:v>1.6025096768264788E-2</c:v>
                </c:pt>
                <c:pt idx="13468">
                  <c:v>4.5800334666836673E-3</c:v>
                </c:pt>
                <c:pt idx="13469">
                  <c:v>1.1895618251986668E-2</c:v>
                </c:pt>
                <c:pt idx="13470">
                  <c:v>3.4974693142697341E-2</c:v>
                </c:pt>
                <c:pt idx="13471">
                  <c:v>8.0516615924485953E-3</c:v>
                </c:pt>
                <c:pt idx="13472">
                  <c:v>1.2801953896499386E-2</c:v>
                </c:pt>
                <c:pt idx="13473">
                  <c:v>1.9272748149791925E-2</c:v>
                </c:pt>
                <c:pt idx="13474">
                  <c:v>7.8947523623539337E-2</c:v>
                </c:pt>
                <c:pt idx="13475">
                  <c:v>3.1078091108838708E-2</c:v>
                </c:pt>
                <c:pt idx="13476">
                  <c:v>1.2870413420973489E-2</c:v>
                </c:pt>
                <c:pt idx="13477">
                  <c:v>2.0638287464635439E-2</c:v>
                </c:pt>
                <c:pt idx="13478">
                  <c:v>5.0194751542829725E-3</c:v>
                </c:pt>
                <c:pt idx="13479">
                  <c:v>2.6322139484098051E-2</c:v>
                </c:pt>
                <c:pt idx="13480">
                  <c:v>1.2060948003591639E-2</c:v>
                </c:pt>
                <c:pt idx="13481">
                  <c:v>0.44501100683430578</c:v>
                </c:pt>
                <c:pt idx="13482">
                  <c:v>2.9552698804348226E-2</c:v>
                </c:pt>
                <c:pt idx="13483">
                  <c:v>6.9089352099267989E-2</c:v>
                </c:pt>
                <c:pt idx="13484">
                  <c:v>6.1451117575118647E-2</c:v>
                </c:pt>
                <c:pt idx="13485">
                  <c:v>5.9587398300676823E-3</c:v>
                </c:pt>
                <c:pt idx="13486">
                  <c:v>4.054832532775679E-2</c:v>
                </c:pt>
                <c:pt idx="13487">
                  <c:v>2.3140437444480941E-2</c:v>
                </c:pt>
                <c:pt idx="13488">
                  <c:v>1.114979737252423E-2</c:v>
                </c:pt>
                <c:pt idx="13489">
                  <c:v>4.8976514304812972E-2</c:v>
                </c:pt>
                <c:pt idx="13490">
                  <c:v>5.8199929118160333E-2</c:v>
                </c:pt>
                <c:pt idx="13491">
                  <c:v>8.8854986005431937E-3</c:v>
                </c:pt>
                <c:pt idx="13492">
                  <c:v>7.4141665005457167E-3</c:v>
                </c:pt>
                <c:pt idx="13493">
                  <c:v>2.0725185421034562E-2</c:v>
                </c:pt>
                <c:pt idx="13494">
                  <c:v>6.5560491811042917E-3</c:v>
                </c:pt>
                <c:pt idx="13495">
                  <c:v>8.9711414656603022E-3</c:v>
                </c:pt>
                <c:pt idx="13496">
                  <c:v>4.9177306090095456E-2</c:v>
                </c:pt>
                <c:pt idx="13497">
                  <c:v>1.8897110739002444E-2</c:v>
                </c:pt>
                <c:pt idx="13498">
                  <c:v>1.2127399382014513E-2</c:v>
                </c:pt>
                <c:pt idx="13499">
                  <c:v>2.27742246282275E-2</c:v>
                </c:pt>
                <c:pt idx="13500">
                  <c:v>8.5749890173701694E-3</c:v>
                </c:pt>
                <c:pt idx="13501">
                  <c:v>4.7714371691766927E-2</c:v>
                </c:pt>
                <c:pt idx="13502">
                  <c:v>6.9785129066339824E-3</c:v>
                </c:pt>
                <c:pt idx="13503">
                  <c:v>2.0855874653255554E-2</c:v>
                </c:pt>
                <c:pt idx="13504">
                  <c:v>0.65731843718817584</c:v>
                </c:pt>
                <c:pt idx="13505">
                  <c:v>3.2641866386717733E-2</c:v>
                </c:pt>
                <c:pt idx="13506">
                  <c:v>9.5525910268604141E-3</c:v>
                </c:pt>
                <c:pt idx="13507">
                  <c:v>8.6310345480729769E-3</c:v>
                </c:pt>
                <c:pt idx="13508">
                  <c:v>6.2657807973340689E-3</c:v>
                </c:pt>
                <c:pt idx="13509">
                  <c:v>3.9520679405876037E-2</c:v>
                </c:pt>
                <c:pt idx="13510">
                  <c:v>3.8151329177503385E-2</c:v>
                </c:pt>
                <c:pt idx="13511">
                  <c:v>0.12752859289514853</c:v>
                </c:pt>
                <c:pt idx="13512">
                  <c:v>8.771947069282162E-3</c:v>
                </c:pt>
                <c:pt idx="13513">
                  <c:v>1.3042360926610954E-2</c:v>
                </c:pt>
                <c:pt idx="13514">
                  <c:v>1.0959206056388381E-2</c:v>
                </c:pt>
                <c:pt idx="13515">
                  <c:v>7.8095202543836699E-3</c:v>
                </c:pt>
                <c:pt idx="13516">
                  <c:v>5.100291622924636E-2</c:v>
                </c:pt>
                <c:pt idx="13517">
                  <c:v>6.5560491811042917E-3</c:v>
                </c:pt>
                <c:pt idx="13518">
                  <c:v>2.4824541746544079E-2</c:v>
                </c:pt>
                <c:pt idx="13519">
                  <c:v>1.0458995130897576E-2</c:v>
                </c:pt>
                <c:pt idx="13520">
                  <c:v>1.1022553936368418E-2</c:v>
                </c:pt>
                <c:pt idx="13521">
                  <c:v>0.17345473334812711</c:v>
                </c:pt>
                <c:pt idx="13522">
                  <c:v>1.9609751568936462E-2</c:v>
                </c:pt>
                <c:pt idx="13523">
                  <c:v>1.3812484937261621E-2</c:v>
                </c:pt>
                <c:pt idx="13524">
                  <c:v>5.0119765543688903E-2</c:v>
                </c:pt>
                <c:pt idx="13525">
                  <c:v>3.817325904517669E-3</c:v>
                </c:pt>
                <c:pt idx="13526">
                  <c:v>1.5494124696443613E-2</c:v>
                </c:pt>
                <c:pt idx="13527">
                  <c:v>1.679914579165203E-2</c:v>
                </c:pt>
                <c:pt idx="13528">
                  <c:v>5.935440771905034E-3</c:v>
                </c:pt>
                <c:pt idx="13529">
                  <c:v>1.6255394608595646E-2</c:v>
                </c:pt>
                <c:pt idx="13530">
                  <c:v>6.2730922745479201E-2</c:v>
                </c:pt>
                <c:pt idx="13531">
                  <c:v>7.1734833503520931E-2</c:v>
                </c:pt>
                <c:pt idx="13532">
                  <c:v>9.3470070748646467E-3</c:v>
                </c:pt>
                <c:pt idx="13533">
                  <c:v>4.2580820149868588E-2</c:v>
                </c:pt>
                <c:pt idx="13534">
                  <c:v>6.0853420286776587E-2</c:v>
                </c:pt>
                <c:pt idx="13535">
                  <c:v>1.2836160838894954E-2</c:v>
                </c:pt>
                <c:pt idx="13536">
                  <c:v>1.6526152027890796E-2</c:v>
                </c:pt>
                <c:pt idx="13537">
                  <c:v>4.0487510450182292E-2</c:v>
                </c:pt>
                <c:pt idx="13538">
                  <c:v>5.5676853343667072E-2</c:v>
                </c:pt>
                <c:pt idx="13539">
                  <c:v>1.192859292294173E-2</c:v>
                </c:pt>
                <c:pt idx="13540">
                  <c:v>6.9009961870719894E-2</c:v>
                </c:pt>
                <c:pt idx="13541">
                  <c:v>1.4861398951412426E-2</c:v>
                </c:pt>
                <c:pt idx="13542">
                  <c:v>2.3186419425086043E-2</c:v>
                </c:pt>
                <c:pt idx="13543">
                  <c:v>8.3250432935151608E-3</c:v>
                </c:pt>
                <c:pt idx="13544">
                  <c:v>2.1338582760322487E-2</c:v>
                </c:pt>
                <c:pt idx="13545">
                  <c:v>1.3670819361283219E-2</c:v>
                </c:pt>
                <c:pt idx="13546">
                  <c:v>1.5986873533766731E-2</c:v>
                </c:pt>
                <c:pt idx="13547">
                  <c:v>1.3635517066496098E-2</c:v>
                </c:pt>
                <c:pt idx="13548">
                  <c:v>1.553175461506289E-2</c:v>
                </c:pt>
                <c:pt idx="13549">
                  <c:v>9.1005733246152076E-2</c:v>
                </c:pt>
                <c:pt idx="13550">
                  <c:v>3.5257773276397793E-2</c:v>
                </c:pt>
                <c:pt idx="13551">
                  <c:v>8.5619337860529304E-2</c:v>
                </c:pt>
                <c:pt idx="13552">
                  <c:v>5.7506913351909024E-3</c:v>
                </c:pt>
                <c:pt idx="13553">
                  <c:v>2.1030765918445458E-2</c:v>
                </c:pt>
                <c:pt idx="13554">
                  <c:v>9.1436594673350857E-3</c:v>
                </c:pt>
                <c:pt idx="13555">
                  <c:v>1.553175461506289E-2</c:v>
                </c:pt>
                <c:pt idx="13556">
                  <c:v>1.6025096768264763E-2</c:v>
                </c:pt>
                <c:pt idx="13557">
                  <c:v>8.8291997695998312E-2</c:v>
                </c:pt>
                <c:pt idx="13558">
                  <c:v>8.8286315555467128E-3</c:v>
                </c:pt>
                <c:pt idx="13559">
                  <c:v>9.4316435849719743E-2</c:v>
                </c:pt>
                <c:pt idx="13560">
                  <c:v>1.345969018780512E-2</c:v>
                </c:pt>
                <c:pt idx="13561">
                  <c:v>1.5120335692814995E-2</c:v>
                </c:pt>
                <c:pt idx="13562">
                  <c:v>1.3777000083742571E-2</c:v>
                </c:pt>
                <c:pt idx="13563">
                  <c:v>9.4348406447649011E-3</c:v>
                </c:pt>
                <c:pt idx="13564">
                  <c:v>1.8566314316743538E-2</c:v>
                </c:pt>
                <c:pt idx="13565">
                  <c:v>4.4790807699099988E-2</c:v>
                </c:pt>
                <c:pt idx="13566">
                  <c:v>3.9761291814560798E-2</c:v>
                </c:pt>
                <c:pt idx="13567">
                  <c:v>1.9105341792611238E-2</c:v>
                </c:pt>
                <c:pt idx="13568">
                  <c:v>3.8565532120413151E-2</c:v>
                </c:pt>
                <c:pt idx="13569">
                  <c:v>3.9101364818471929E-2</c:v>
                </c:pt>
                <c:pt idx="13570">
                  <c:v>1.6140040309856801E-2</c:v>
                </c:pt>
                <c:pt idx="13571">
                  <c:v>3.028430292256137E-2</c:v>
                </c:pt>
                <c:pt idx="13572">
                  <c:v>5.9298362188347338E-2</c:v>
                </c:pt>
                <c:pt idx="13573">
                  <c:v>1.8690020677468288E-2</c:v>
                </c:pt>
                <c:pt idx="13574">
                  <c:v>8.1342329069009414E-2</c:v>
                </c:pt>
                <c:pt idx="13575">
                  <c:v>1.2733676930757196E-2</c:v>
                </c:pt>
                <c:pt idx="13576">
                  <c:v>2.9917382691221711E-2</c:v>
                </c:pt>
                <c:pt idx="13577">
                  <c:v>5.0526415119065193E-2</c:v>
                </c:pt>
                <c:pt idx="13578">
                  <c:v>1.3670819361283219E-2</c:v>
                </c:pt>
                <c:pt idx="13579">
                  <c:v>5.5534366253395168E-2</c:v>
                </c:pt>
                <c:pt idx="13580">
                  <c:v>1.0582952509878663E-2</c:v>
                </c:pt>
                <c:pt idx="13581">
                  <c:v>1.7113877045500978E-2</c:v>
                </c:pt>
                <c:pt idx="13582">
                  <c:v>2.8370197438106946E-2</c:v>
                </c:pt>
                <c:pt idx="13583">
                  <c:v>7.1052771261185307E-3</c:v>
                </c:pt>
                <c:pt idx="13584">
                  <c:v>0.10092323635830101</c:v>
                </c:pt>
                <c:pt idx="13585">
                  <c:v>1.0030894904519496E-2</c:v>
                </c:pt>
                <c:pt idx="13586">
                  <c:v>0.17057274710665724</c:v>
                </c:pt>
                <c:pt idx="13587">
                  <c:v>2.2050561814853192E-2</c:v>
                </c:pt>
                <c:pt idx="13588">
                  <c:v>7.5185900952102211E-3</c:v>
                </c:pt>
                <c:pt idx="13589">
                  <c:v>3.4918214035006168E-2</c:v>
                </c:pt>
                <c:pt idx="13590">
                  <c:v>1.0030894904519496E-2</c:v>
                </c:pt>
                <c:pt idx="13591">
                  <c:v>5.4542068265984407E-2</c:v>
                </c:pt>
                <c:pt idx="13592">
                  <c:v>3.9761291814560798E-2</c:v>
                </c:pt>
                <c:pt idx="13593">
                  <c:v>4.3978626720580904E-3</c:v>
                </c:pt>
                <c:pt idx="13594">
                  <c:v>1.8566314316743538E-2</c:v>
                </c:pt>
                <c:pt idx="13595">
                  <c:v>0.45331270542997415</c:v>
                </c:pt>
                <c:pt idx="13596">
                  <c:v>9.4967052350480419E-2</c:v>
                </c:pt>
                <c:pt idx="13597">
                  <c:v>3.2751127787778424E-2</c:v>
                </c:pt>
                <c:pt idx="13598">
                  <c:v>6.6296431699139641E-3</c:v>
                </c:pt>
                <c:pt idx="13599">
                  <c:v>4.0731043798578198E-2</c:v>
                </c:pt>
                <c:pt idx="13600">
                  <c:v>1.0243826845475455E-2</c:v>
                </c:pt>
                <c:pt idx="13601">
                  <c:v>4.4982836665249874E-2</c:v>
                </c:pt>
                <c:pt idx="13602">
                  <c:v>1.2462394655107819E-2</c:v>
                </c:pt>
                <c:pt idx="13603">
                  <c:v>3.2206646369794333E-2</c:v>
                </c:pt>
                <c:pt idx="13604">
                  <c:v>1.1829805829125597E-2</c:v>
                </c:pt>
                <c:pt idx="13605">
                  <c:v>2.7112253675895231E-2</c:v>
                </c:pt>
                <c:pt idx="13606">
                  <c:v>1.7752102372331567E-2</c:v>
                </c:pt>
                <c:pt idx="13607">
                  <c:v>1.2428689749225074E-2</c:v>
                </c:pt>
                <c:pt idx="13608">
                  <c:v>2.3232447045374229E-2</c:v>
                </c:pt>
                <c:pt idx="13609">
                  <c:v>0.16110007116469985</c:v>
                </c:pt>
                <c:pt idx="13610">
                  <c:v>2.9345312084874543E-2</c:v>
                </c:pt>
                <c:pt idx="13611">
                  <c:v>4.6664293865699986E-2</c:v>
                </c:pt>
                <c:pt idx="13612">
                  <c:v>7.5090879132132068E-2</c:v>
                </c:pt>
                <c:pt idx="13613">
                  <c:v>2.0120733459611129E-2</c:v>
                </c:pt>
                <c:pt idx="13614">
                  <c:v>1.7351842352572984E-2</c:v>
                </c:pt>
                <c:pt idx="13615">
                  <c:v>0.56457830470931325</c:v>
                </c:pt>
                <c:pt idx="13616">
                  <c:v>3.5201065970291712E-2</c:v>
                </c:pt>
                <c:pt idx="13617">
                  <c:v>9.7305857904930494E-3</c:v>
                </c:pt>
                <c:pt idx="13618">
                  <c:v>0.14091765567353756</c:v>
                </c:pt>
                <c:pt idx="13619">
                  <c:v>2.2592213572492366E-2</c:v>
                </c:pt>
                <c:pt idx="13620">
                  <c:v>7.9884072738186457E-2</c:v>
                </c:pt>
                <c:pt idx="13621">
                  <c:v>6.7118288290451189E-2</c:v>
                </c:pt>
                <c:pt idx="13622">
                  <c:v>0.22156824688741952</c:v>
                </c:pt>
                <c:pt idx="13623">
                  <c:v>1.2631603779766298E-2</c:v>
                </c:pt>
                <c:pt idx="13624">
                  <c:v>1.304236092661093E-2</c:v>
                </c:pt>
                <c:pt idx="13625">
                  <c:v>5.4567033172576041E-3</c:v>
                </c:pt>
                <c:pt idx="13626">
                  <c:v>6.7036479158704698E-3</c:v>
                </c:pt>
                <c:pt idx="13627">
                  <c:v>4.3269363227187531E-2</c:v>
                </c:pt>
                <c:pt idx="13628">
                  <c:v>8.35263248187826E-3</c:v>
                </c:pt>
                <c:pt idx="13629">
                  <c:v>4.5239514242344882E-2</c:v>
                </c:pt>
                <c:pt idx="13630">
                  <c:v>1.3494764284177289E-2</c:v>
                </c:pt>
                <c:pt idx="13631">
                  <c:v>1.6140040309856801E-2</c:v>
                </c:pt>
                <c:pt idx="13632">
                  <c:v>2.1250406892799893E-2</c:v>
                </c:pt>
                <c:pt idx="13633">
                  <c:v>8.641682286112809E-2</c:v>
                </c:pt>
                <c:pt idx="13634">
                  <c:v>2.6963217291115071E-2</c:v>
                </c:pt>
                <c:pt idx="13635">
                  <c:v>5.5463396546356954E-3</c:v>
                </c:pt>
                <c:pt idx="13636">
                  <c:v>7.1977796355879614E-2</c:v>
                </c:pt>
                <c:pt idx="13637">
                  <c:v>1.5194728376076839E-2</c:v>
                </c:pt>
                <c:pt idx="13638">
                  <c:v>5.6176995809633451E-2</c:v>
                </c:pt>
                <c:pt idx="13639">
                  <c:v>5.0623764562867388E-3</c:v>
                </c:pt>
                <c:pt idx="13640">
                  <c:v>1.1698728659599133E-2</c:v>
                </c:pt>
                <c:pt idx="13641">
                  <c:v>0.19577235576795338</c:v>
                </c:pt>
                <c:pt idx="13642">
                  <c:v>1.4459016686395088E-2</c:v>
                </c:pt>
                <c:pt idx="13643">
                  <c:v>3.7680692766585498E-2</c:v>
                </c:pt>
                <c:pt idx="13644">
                  <c:v>1.388359156334879E-2</c:v>
                </c:pt>
                <c:pt idx="13645">
                  <c:v>2.1426941186577126</c:v>
                </c:pt>
                <c:pt idx="13646">
                  <c:v>2.4872166755736447E-2</c:v>
                </c:pt>
                <c:pt idx="13647">
                  <c:v>3.4000651028479887E-3</c:v>
                </c:pt>
                <c:pt idx="13648">
                  <c:v>1.4314065053241946E-2</c:v>
                </c:pt>
                <c:pt idx="13649">
                  <c:v>1.3354741736786286E-2</c:v>
                </c:pt>
                <c:pt idx="13650">
                  <c:v>4.00627419206619E-3</c:v>
                </c:pt>
                <c:pt idx="13651">
                  <c:v>9.552591026860395E-3</c:v>
                </c:pt>
                <c:pt idx="13652">
                  <c:v>7.6237439248024617E-3</c:v>
                </c:pt>
                <c:pt idx="13653">
                  <c:v>9.0859709080448724E-3</c:v>
                </c:pt>
                <c:pt idx="13654">
                  <c:v>3.9520679405875822E-2</c:v>
                </c:pt>
                <c:pt idx="13655">
                  <c:v>4.43802559308289E-3</c:v>
                </c:pt>
                <c:pt idx="13656">
                  <c:v>2.7211839464163577E-2</c:v>
                </c:pt>
                <c:pt idx="13657">
                  <c:v>4.4407982038240743E-2</c:v>
                </c:pt>
                <c:pt idx="13658">
                  <c:v>1.0801635050890438E-2</c:v>
                </c:pt>
                <c:pt idx="13659">
                  <c:v>1.7953943870322737E-2</c:v>
                </c:pt>
                <c:pt idx="13660">
                  <c:v>1.0959206056388324E-2</c:v>
                </c:pt>
                <c:pt idx="13661">
                  <c:v>8.9643731006739807E-2</c:v>
                </c:pt>
                <c:pt idx="13662">
                  <c:v>2.6666376792995428E-2</c:v>
                </c:pt>
                <c:pt idx="13663">
                  <c:v>5.019475154282956E-3</c:v>
                </c:pt>
                <c:pt idx="13664">
                  <c:v>9.9107849508138293E-2</c:v>
                </c:pt>
                <c:pt idx="13665">
                  <c:v>6.802959866040883E-3</c:v>
                </c:pt>
                <c:pt idx="13666">
                  <c:v>7.2331823376776709E-3</c:v>
                </c:pt>
                <c:pt idx="13667">
                  <c:v>8.9425482042716411E-3</c:v>
                </c:pt>
                <c:pt idx="13668">
                  <c:v>1.0428119885359724E-2</c:v>
                </c:pt>
                <c:pt idx="13669">
                  <c:v>4.6208558811275953E-2</c:v>
                </c:pt>
                <c:pt idx="13670">
                  <c:v>1.5120335692814974E-2</c:v>
                </c:pt>
                <c:pt idx="13671">
                  <c:v>1.8814137795339844E-2</c:v>
                </c:pt>
                <c:pt idx="13672">
                  <c:v>8.7154451417495206E-3</c:v>
                </c:pt>
                <c:pt idx="13673">
                  <c:v>3.1452039851357694E-2</c:v>
                </c:pt>
                <c:pt idx="13674">
                  <c:v>7.74269006659207E-2</c:v>
                </c:pt>
                <c:pt idx="13675">
                  <c:v>2.908710557839982E-2</c:v>
                </c:pt>
                <c:pt idx="13676">
                  <c:v>9.9774759375723276E-2</c:v>
                </c:pt>
                <c:pt idx="13677">
                  <c:v>1.232784886967467E-2</c:v>
                </c:pt>
                <c:pt idx="13678">
                  <c:v>0.34762397875319045</c:v>
                </c:pt>
                <c:pt idx="13679">
                  <c:v>1.723265432046351E-2</c:v>
                </c:pt>
                <c:pt idx="13680">
                  <c:v>1.1764175964996411E-2</c:v>
                </c:pt>
                <c:pt idx="13681">
                  <c:v>6.4176902001579675E-2</c:v>
                </c:pt>
                <c:pt idx="13682">
                  <c:v>0.10236807462232718</c:v>
                </c:pt>
                <c:pt idx="13683">
                  <c:v>2.3232447045374274E-2</c:v>
                </c:pt>
                <c:pt idx="13684">
                  <c:v>2.2819841491368759E-2</c:v>
                </c:pt>
                <c:pt idx="13685">
                  <c:v>0.11145438782799418</c:v>
                </c:pt>
                <c:pt idx="13686">
                  <c:v>0.16255853287409605</c:v>
                </c:pt>
                <c:pt idx="13687">
                  <c:v>6.8455508182003591E-2</c:v>
                </c:pt>
                <c:pt idx="13688">
                  <c:v>3.2098297762393257E-2</c:v>
                </c:pt>
                <c:pt idx="13689">
                  <c:v>2.0855874653255557E-2</c:v>
                </c:pt>
                <c:pt idx="13690">
                  <c:v>0.97276057473927302</c:v>
                </c:pt>
                <c:pt idx="13691">
                  <c:v>1.4098006794001638E-2</c:v>
                </c:pt>
                <c:pt idx="13692">
                  <c:v>2.6126436523468098E-2</c:v>
                </c:pt>
                <c:pt idx="13693">
                  <c:v>5.3236180016799249E-3</c:v>
                </c:pt>
                <c:pt idx="13694">
                  <c:v>1.9907025644044507E-2</c:v>
                </c:pt>
                <c:pt idx="13695">
                  <c:v>9.4348406447649219E-3</c:v>
                </c:pt>
                <c:pt idx="13696">
                  <c:v>1.2836160838894954E-2</c:v>
                </c:pt>
                <c:pt idx="13697">
                  <c:v>1.5796441956521259E-2</c:v>
                </c:pt>
                <c:pt idx="13698">
                  <c:v>4.7450665603492523E-3</c:v>
                </c:pt>
                <c:pt idx="13699">
                  <c:v>2.2032619942679044</c:v>
                </c:pt>
                <c:pt idx="13700">
                  <c:v>0.10101923943145506</c:v>
                </c:pt>
                <c:pt idx="13701">
                  <c:v>9.4038284801781571E-2</c:v>
                </c:pt>
                <c:pt idx="13702">
                  <c:v>2.4397970449545919E-2</c:v>
                </c:pt>
                <c:pt idx="13703">
                  <c:v>6.280661615970598E-2</c:v>
                </c:pt>
                <c:pt idx="13704">
                  <c:v>1.9821861995598735E-2</c:v>
                </c:pt>
                <c:pt idx="13705">
                  <c:v>1.1149797372524273E-2</c:v>
                </c:pt>
                <c:pt idx="13706">
                  <c:v>1.7873070352077299E-2</c:v>
                </c:pt>
                <c:pt idx="13707">
                  <c:v>1.2973445005307014E-2</c:v>
                </c:pt>
                <c:pt idx="13708">
                  <c:v>2.4397970449545919E-2</c:v>
                </c:pt>
                <c:pt idx="13709">
                  <c:v>1.6178446103086708E-2</c:v>
                </c:pt>
                <c:pt idx="13710">
                  <c:v>1.7351842352572953E-2</c:v>
                </c:pt>
                <c:pt idx="13711">
                  <c:v>8.270001835837976E-3</c:v>
                </c:pt>
                <c:pt idx="13712">
                  <c:v>9.4642097807642912E-3</c:v>
                </c:pt>
                <c:pt idx="13713">
                  <c:v>3.2970198266095568E-2</c:v>
                </c:pt>
                <c:pt idx="13714">
                  <c:v>5.9151311129776944E-2</c:v>
                </c:pt>
                <c:pt idx="13715">
                  <c:v>7.2846639000822147E-3</c:v>
                </c:pt>
                <c:pt idx="13716">
                  <c:v>6.3261735078409709E-2</c:v>
                </c:pt>
                <c:pt idx="13717">
                  <c:v>2.2456184497362256E-2</c:v>
                </c:pt>
                <c:pt idx="13718">
                  <c:v>8.4079477776533035E-3</c:v>
                </c:pt>
                <c:pt idx="13719">
                  <c:v>4.7912562015119169E-2</c:v>
                </c:pt>
                <c:pt idx="13720">
                  <c:v>6.9532969817860365E-3</c:v>
                </c:pt>
                <c:pt idx="13721">
                  <c:v>1.6409839295809192E-2</c:v>
                </c:pt>
                <c:pt idx="13722">
                  <c:v>2.2320566179379053E-2</c:v>
                </c:pt>
                <c:pt idx="13723">
                  <c:v>7.4100680570138466E-2</c:v>
                </c:pt>
                <c:pt idx="13724">
                  <c:v>5.5108000334970292E-2</c:v>
                </c:pt>
                <c:pt idx="13725">
                  <c:v>2.1648635946665717E-2</c:v>
                </c:pt>
                <c:pt idx="13726">
                  <c:v>1.1022553936368395E-2</c:v>
                </c:pt>
                <c:pt idx="13727">
                  <c:v>7.8016496910533029E-2</c:v>
                </c:pt>
                <c:pt idx="13728">
                  <c:v>3.4708978908371962E-3</c:v>
                </c:pt>
                <c:pt idx="13729">
                  <c:v>3.7154718240050837E-2</c:v>
                </c:pt>
                <c:pt idx="13730">
                  <c:v>1.5494124696443585E-2</c:v>
                </c:pt>
                <c:pt idx="13731">
                  <c:v>5.4612650035717143E-2</c:v>
                </c:pt>
                <c:pt idx="13732">
                  <c:v>2.1559821123581346E-2</c:v>
                </c:pt>
                <c:pt idx="13733">
                  <c:v>0.10121138249681244</c:v>
                </c:pt>
                <c:pt idx="13734">
                  <c:v>6.9532969817860365E-3</c:v>
                </c:pt>
                <c:pt idx="13735">
                  <c:v>7.1052771261185307E-3</c:v>
                </c:pt>
                <c:pt idx="13736">
                  <c:v>7.5448100930837888E-3</c:v>
                </c:pt>
                <c:pt idx="13737">
                  <c:v>6.4828659494414577E-3</c:v>
                </c:pt>
                <c:pt idx="13738">
                  <c:v>0.10440809999213073</c:v>
                </c:pt>
                <c:pt idx="13739">
                  <c:v>1.5269303618070652E-2</c:v>
                </c:pt>
                <c:pt idx="13740">
                  <c:v>4.5111084174431333E-2</c:v>
                </c:pt>
                <c:pt idx="13741">
                  <c:v>7.9705370559467661E-3</c:v>
                </c:pt>
                <c:pt idx="13742">
                  <c:v>2.5158875244234019E-2</c:v>
                </c:pt>
                <c:pt idx="13743">
                  <c:v>8.7039644794952006E-2</c:v>
                </c:pt>
                <c:pt idx="13744">
                  <c:v>7.2872174403450729E-2</c:v>
                </c:pt>
                <c:pt idx="13745">
                  <c:v>1.6603922047693283E-2</c:v>
                </c:pt>
                <c:pt idx="13746">
                  <c:v>1.9779348630900254E-2</c:v>
                </c:pt>
                <c:pt idx="13747">
                  <c:v>4.6210179020021759E-3</c:v>
                </c:pt>
                <c:pt idx="13748">
                  <c:v>1.1374230513591861E-2</c:v>
                </c:pt>
                <c:pt idx="13749">
                  <c:v>1.8690020677468288E-2</c:v>
                </c:pt>
                <c:pt idx="13750">
                  <c:v>1.8566314316743607E-2</c:v>
                </c:pt>
                <c:pt idx="13751">
                  <c:v>7.1307668890643779E-3</c:v>
                </c:pt>
                <c:pt idx="13752">
                  <c:v>1.4935152679112535E-2</c:v>
                </c:pt>
                <c:pt idx="13753">
                  <c:v>1.1961613233579726E-2</c:v>
                </c:pt>
                <c:pt idx="13754">
                  <c:v>1.9567466402652823E-2</c:v>
                </c:pt>
                <c:pt idx="13755">
                  <c:v>1.3670819361283216E-2</c:v>
                </c:pt>
                <c:pt idx="13756">
                  <c:v>1.7471441141829167E-2</c:v>
                </c:pt>
                <c:pt idx="13757">
                  <c:v>6.5949341910055803E-2</c:v>
                </c:pt>
                <c:pt idx="13758">
                  <c:v>1.6063365642445843E-2</c:v>
                </c:pt>
                <c:pt idx="13759">
                  <c:v>2.0812265936165607E-2</c:v>
                </c:pt>
                <c:pt idx="13760">
                  <c:v>2.2501481882722694E-2</c:v>
                </c:pt>
                <c:pt idx="13761">
                  <c:v>8.3802673099242966E-3</c:v>
                </c:pt>
                <c:pt idx="13762">
                  <c:v>5.8345793544973254E-2</c:v>
                </c:pt>
                <c:pt idx="13763">
                  <c:v>8.1059728151980509E-3</c:v>
                </c:pt>
                <c:pt idx="13764">
                  <c:v>0.10285196936115128</c:v>
                </c:pt>
                <c:pt idx="13765">
                  <c:v>1.8075596445313199E-2</c:v>
                </c:pt>
                <c:pt idx="13766">
                  <c:v>0.11460309237681465</c:v>
                </c:pt>
                <c:pt idx="13767">
                  <c:v>8.519126045399299E-3</c:v>
                </c:pt>
                <c:pt idx="13768">
                  <c:v>9.0732511283976067E-2</c:v>
                </c:pt>
                <c:pt idx="13769">
                  <c:v>0.1697004130259672</c:v>
                </c:pt>
                <c:pt idx="13770">
                  <c:v>4.7384967279838798E-2</c:v>
                </c:pt>
                <c:pt idx="13771">
                  <c:v>9.0005927530890789E-2</c:v>
                </c:pt>
                <c:pt idx="13772">
                  <c:v>5.1618846570939854E-2</c:v>
                </c:pt>
                <c:pt idx="13773">
                  <c:v>3.6401503731945228E-2</c:v>
                </c:pt>
                <c:pt idx="13774">
                  <c:v>7.6337869370427872E-2</c:v>
                </c:pt>
                <c:pt idx="13775">
                  <c:v>1.0833057972624058E-2</c:v>
                </c:pt>
                <c:pt idx="13776">
                  <c:v>1.3042360926610928E-2</c:v>
                </c:pt>
                <c:pt idx="13777">
                  <c:v>1.8484071608008711E-2</c:v>
                </c:pt>
                <c:pt idx="13778">
                  <c:v>7.6237439248024348E-3</c:v>
                </c:pt>
                <c:pt idx="13779">
                  <c:v>1.2699606907410592E-2</c:v>
                </c:pt>
                <c:pt idx="13780">
                  <c:v>2.4539750124731714E-2</c:v>
                </c:pt>
                <c:pt idx="13781">
                  <c:v>8.242549566523906E-3</c:v>
                </c:pt>
                <c:pt idx="13782">
                  <c:v>1.3919213335916791E-2</c:v>
                </c:pt>
                <c:pt idx="13783">
                  <c:v>0.21367586778858069</c:v>
                </c:pt>
                <c:pt idx="13784">
                  <c:v>9.5230849718120486E-3</c:v>
                </c:pt>
                <c:pt idx="13785">
                  <c:v>7.5710757306403425E-3</c:v>
                </c:pt>
                <c:pt idx="13786">
                  <c:v>4.00627419206619E-3</c:v>
                </c:pt>
                <c:pt idx="13787">
                  <c:v>1.2597670675468662E-2</c:v>
                </c:pt>
                <c:pt idx="13788">
                  <c:v>0.14920180581109999</c:v>
                </c:pt>
                <c:pt idx="13789">
                  <c:v>0.34071155210751591</c:v>
                </c:pt>
                <c:pt idx="13790">
                  <c:v>9.3760544510990071E-2</c:v>
                </c:pt>
                <c:pt idx="13791">
                  <c:v>1.1796968077219456E-2</c:v>
                </c:pt>
                <c:pt idx="13792">
                  <c:v>1.1086084375080357E-2</c:v>
                </c:pt>
                <c:pt idx="13793">
                  <c:v>5.0409029854433709E-3</c:v>
                </c:pt>
                <c:pt idx="13794">
                  <c:v>0.31834192326892946</c:v>
                </c:pt>
                <c:pt idx="13795">
                  <c:v>7.205887525269862E-2</c:v>
                </c:pt>
                <c:pt idx="13796">
                  <c:v>4.0831314182091117E-3</c:v>
                </c:pt>
                <c:pt idx="13797">
                  <c:v>5.8345793544973268E-2</c:v>
                </c:pt>
                <c:pt idx="13798">
                  <c:v>0.14376728337977235</c:v>
                </c:pt>
                <c:pt idx="13799">
                  <c:v>1.8034999947300092E-2</c:v>
                </c:pt>
                <c:pt idx="13800">
                  <c:v>3.6286309172096833E-2</c:v>
                </c:pt>
                <c:pt idx="13801">
                  <c:v>7.7562131046598369E-3</c:v>
                </c:pt>
                <c:pt idx="13802">
                  <c:v>1.3042360926610928E-2</c:v>
                </c:pt>
                <c:pt idx="13803">
                  <c:v>7.1653937165433987E-2</c:v>
                </c:pt>
                <c:pt idx="13804">
                  <c:v>6.8029598660408943E-3</c:v>
                </c:pt>
                <c:pt idx="13805">
                  <c:v>0.10676420298643143</c:v>
                </c:pt>
                <c:pt idx="13806">
                  <c:v>9.850161759907829E-3</c:v>
                </c:pt>
                <c:pt idx="13807">
                  <c:v>6.8029598660408943E-3</c:v>
                </c:pt>
                <c:pt idx="13808">
                  <c:v>1.5796441956521287E-2</c:v>
                </c:pt>
                <c:pt idx="13809">
                  <c:v>0.26317703306912099</c:v>
                </c:pt>
                <c:pt idx="13810">
                  <c:v>0.13630601672638834</c:v>
                </c:pt>
                <c:pt idx="13811">
                  <c:v>1.8690020677468291E-2</c:v>
                </c:pt>
                <c:pt idx="13812">
                  <c:v>1.6448564566820114E-2</c:v>
                </c:pt>
                <c:pt idx="13813">
                  <c:v>2.3555918298514326E-2</c:v>
                </c:pt>
                <c:pt idx="13814">
                  <c:v>2.2410932751684907E-2</c:v>
                </c:pt>
                <c:pt idx="13815">
                  <c:v>1.4026352491718755E-2</c:v>
                </c:pt>
                <c:pt idx="13816">
                  <c:v>0.38848215188871765</c:v>
                </c:pt>
                <c:pt idx="13817">
                  <c:v>1.2027790773904657E-2</c:v>
                </c:pt>
                <c:pt idx="13818">
                  <c:v>4.0446115257716823E-3</c:v>
                </c:pt>
                <c:pt idx="13819">
                  <c:v>5.5605586978689531E-2</c:v>
                </c:pt>
                <c:pt idx="13820">
                  <c:v>9.850161759907829E-3</c:v>
                </c:pt>
                <c:pt idx="13821">
                  <c:v>1.2227418747271171E-2</c:v>
                </c:pt>
                <c:pt idx="13822">
                  <c:v>4.0184120657554487E-2</c:v>
                </c:pt>
                <c:pt idx="13823">
                  <c:v>2.2230382165805196E-2</c:v>
                </c:pt>
                <c:pt idx="13824">
                  <c:v>0.11388826084209751</c:v>
                </c:pt>
                <c:pt idx="13825">
                  <c:v>1.6760009763494305E-2</c:v>
                </c:pt>
                <c:pt idx="13826">
                  <c:v>2.3186419425086043E-2</c:v>
                </c:pt>
                <c:pt idx="13827">
                  <c:v>3.8565532120413151E-2</c:v>
                </c:pt>
                <c:pt idx="13828">
                  <c:v>5.9445595805649828E-2</c:v>
                </c:pt>
                <c:pt idx="13829">
                  <c:v>4.1897799474190374E-2</c:v>
                </c:pt>
                <c:pt idx="13830">
                  <c:v>1.6760009763494305E-2</c:v>
                </c:pt>
                <c:pt idx="13831">
                  <c:v>1.0458995130897519E-2</c:v>
                </c:pt>
                <c:pt idx="13832">
                  <c:v>2.0508282827659138E-2</c:v>
                </c:pt>
                <c:pt idx="13833">
                  <c:v>0.15628599740368085</c:v>
                </c:pt>
                <c:pt idx="13834">
                  <c:v>8.9192012244417807E-2</c:v>
                </c:pt>
                <c:pt idx="13835">
                  <c:v>9.1147923678484826E-3</c:v>
                </c:pt>
                <c:pt idx="13836">
                  <c:v>2.3695233430819175E-2</c:v>
                </c:pt>
                <c:pt idx="13837">
                  <c:v>4.3963428706147584E-2</c:v>
                </c:pt>
                <c:pt idx="13838">
                  <c:v>1.3354741736786285E-2</c:v>
                </c:pt>
                <c:pt idx="13839">
                  <c:v>8.9140005825659504E-3</c:v>
                </c:pt>
                <c:pt idx="13840">
                  <c:v>1.86487395842104E-2</c:v>
                </c:pt>
                <c:pt idx="13841">
                  <c:v>9.1188109419351168E-2</c:v>
                </c:pt>
                <c:pt idx="13842">
                  <c:v>7.1818833340050884E-3</c:v>
                </c:pt>
                <c:pt idx="13843">
                  <c:v>0.21619709515591304</c:v>
                </c:pt>
                <c:pt idx="13844">
                  <c:v>8.35263248187826E-3</c:v>
                </c:pt>
                <c:pt idx="13845">
                  <c:v>6.8772065023172138E-2</c:v>
                </c:pt>
                <c:pt idx="13846">
                  <c:v>1.3042360926610971E-2</c:v>
                </c:pt>
                <c:pt idx="13847">
                  <c:v>3.3474197285273902E-3</c:v>
                </c:pt>
                <c:pt idx="13848">
                  <c:v>1.5872477668370497E-2</c:v>
                </c:pt>
                <c:pt idx="13849">
                  <c:v>7.5448100930837888E-3</c:v>
                </c:pt>
                <c:pt idx="13850">
                  <c:v>2.0206536063618656E-2</c:v>
                </c:pt>
                <c:pt idx="13851">
                  <c:v>7.2589002990384559E-3</c:v>
                </c:pt>
                <c:pt idx="13852">
                  <c:v>7.676594677696465E-3</c:v>
                </c:pt>
                <c:pt idx="13853">
                  <c:v>0.41160168635839123</c:v>
                </c:pt>
                <c:pt idx="13854">
                  <c:v>3.0971659368123013E-2</c:v>
                </c:pt>
                <c:pt idx="13855">
                  <c:v>2.2546824907766039E-2</c:v>
                </c:pt>
                <c:pt idx="13856">
                  <c:v>6.2353140269589519E-2</c:v>
                </c:pt>
                <c:pt idx="13857">
                  <c:v>9.1725722065046367E-3</c:v>
                </c:pt>
                <c:pt idx="13858">
                  <c:v>3.1184705408286308E-2</c:v>
                </c:pt>
                <c:pt idx="13859">
                  <c:v>2.0855874653255588E-2</c:v>
                </c:pt>
                <c:pt idx="13860">
                  <c:v>5.5748165348327598E-2</c:v>
                </c:pt>
                <c:pt idx="13861">
                  <c:v>1.0243826845475455E-2</c:v>
                </c:pt>
                <c:pt idx="13862">
                  <c:v>1.2692798379503236</c:v>
                </c:pt>
                <c:pt idx="13863">
                  <c:v>2.3278520305345256E-2</c:v>
                </c:pt>
                <c:pt idx="13864">
                  <c:v>5.4683277445132877E-2</c:v>
                </c:pt>
                <c:pt idx="13865">
                  <c:v>1.5494124696443637E-2</c:v>
                </c:pt>
                <c:pt idx="13866">
                  <c:v>2.5640373899701897E-2</c:v>
                </c:pt>
                <c:pt idx="13867">
                  <c:v>7.7828438596802526E-3</c:v>
                </c:pt>
                <c:pt idx="13868">
                  <c:v>8.8741434474171127E-2</c:v>
                </c:pt>
                <c:pt idx="13869">
                  <c:v>0.11852262835137248</c:v>
                </c:pt>
                <c:pt idx="13870">
                  <c:v>3.5656002330263808E-2</c:v>
                </c:pt>
                <c:pt idx="13871">
                  <c:v>0.27287427907119599</c:v>
                </c:pt>
                <c:pt idx="13872">
                  <c:v>1.0990857176536891E-2</c:v>
                </c:pt>
                <c:pt idx="13873">
                  <c:v>3.9881871857001303E-2</c:v>
                </c:pt>
                <c:pt idx="13874">
                  <c:v>9.6650335138249735E-2</c:v>
                </c:pt>
                <c:pt idx="13875">
                  <c:v>6.8029598660408934E-3</c:v>
                </c:pt>
                <c:pt idx="13876">
                  <c:v>2.7112253675895228E-2</c:v>
                </c:pt>
                <c:pt idx="13877">
                  <c:v>7.0686741003663983E-2</c:v>
                </c:pt>
                <c:pt idx="13878">
                  <c:v>0.21061444913346464</c:v>
                </c:pt>
                <c:pt idx="13879">
                  <c:v>2.2774224628227535E-2</c:v>
                </c:pt>
                <c:pt idx="13880">
                  <c:v>1.4604698554476003E-2</c:v>
                </c:pt>
                <c:pt idx="13881">
                  <c:v>1.2801953896499392</c:v>
                </c:pt>
                <c:pt idx="13882">
                  <c:v>2.7261700817822219E-2</c:v>
                </c:pt>
                <c:pt idx="13883">
                  <c:v>1.9736880905884862E-2</c:v>
                </c:pt>
                <c:pt idx="13884">
                  <c:v>1.6201511486072575</c:v>
                </c:pt>
                <c:pt idx="13885">
                  <c:v>4.396342870614757E-2</c:v>
                </c:pt>
                <c:pt idx="13886">
                  <c:v>0.11266803827787085</c:v>
                </c:pt>
                <c:pt idx="13887">
                  <c:v>4.5303797735826205E-2</c:v>
                </c:pt>
                <c:pt idx="13888">
                  <c:v>1.196161323357977E-2</c:v>
                </c:pt>
                <c:pt idx="13889">
                  <c:v>5.2169443706443906E-2</c:v>
                </c:pt>
                <c:pt idx="13890">
                  <c:v>7.7828438596802543E-3</c:v>
                </c:pt>
                <c:pt idx="13891">
                  <c:v>1.7711870991782255E-2</c:v>
                </c:pt>
                <c:pt idx="13892">
                  <c:v>0.25122646463882436</c:v>
                </c:pt>
                <c:pt idx="13893">
                  <c:v>2.8116326701515409E-2</c:v>
                </c:pt>
                <c:pt idx="13894">
                  <c:v>9.3470070748646276E-3</c:v>
                </c:pt>
                <c:pt idx="13895">
                  <c:v>0.36731145470224752</c:v>
                </c:pt>
                <c:pt idx="13896">
                  <c:v>6.7667310856891913E-2</c:v>
                </c:pt>
                <c:pt idx="13897">
                  <c:v>9.2561749777923932E-2</c:v>
                </c:pt>
                <c:pt idx="13898">
                  <c:v>0.5972741172013164</c:v>
                </c:pt>
                <c:pt idx="13899">
                  <c:v>0.41529272726009786</c:v>
                </c:pt>
                <c:pt idx="13900">
                  <c:v>1.042811988535974E-2</c:v>
                </c:pt>
                <c:pt idx="13901">
                  <c:v>1.2395030483025321E-2</c:v>
                </c:pt>
                <c:pt idx="13902">
                  <c:v>7.7090992599167574E-2</c:v>
                </c:pt>
                <c:pt idx="13903">
                  <c:v>0.1903298920317871</c:v>
                </c:pt>
                <c:pt idx="13904">
                  <c:v>8.35263248187826E-3</c:v>
                </c:pt>
                <c:pt idx="13905">
                  <c:v>7.7510991781816058E-2</c:v>
                </c:pt>
                <c:pt idx="13906">
                  <c:v>1.1342031717247569E-2</c:v>
                </c:pt>
                <c:pt idx="13907">
                  <c:v>1.4133902404667604E-2</c:v>
                </c:pt>
                <c:pt idx="13908">
                  <c:v>2.0465039228032934E-2</c:v>
                </c:pt>
                <c:pt idx="13909">
                  <c:v>1.6720919375019579E-2</c:v>
                </c:pt>
                <c:pt idx="13910">
                  <c:v>2.8268512224421356E-2</c:v>
                </c:pt>
                <c:pt idx="13911">
                  <c:v>9.4348406447649358E-3</c:v>
                </c:pt>
                <c:pt idx="13912">
                  <c:v>2.0594906945960355E-2</c:v>
                </c:pt>
                <c:pt idx="13913">
                  <c:v>6.3489910673482017E-2</c:v>
                </c:pt>
                <c:pt idx="13914">
                  <c:v>6.1226638794368189E-2</c:v>
                </c:pt>
                <c:pt idx="13915">
                  <c:v>2.4776962377034521E-2</c:v>
                </c:pt>
                <c:pt idx="13916">
                  <c:v>1.7431529239060835E-2</c:v>
                </c:pt>
                <c:pt idx="13917">
                  <c:v>0.22628613501655345</c:v>
                </c:pt>
                <c:pt idx="13918">
                  <c:v>9.7008058973468321E-3</c:v>
                </c:pt>
                <c:pt idx="13919">
                  <c:v>1.2529941385922245E-2</c:v>
                </c:pt>
                <c:pt idx="13920">
                  <c:v>8.1331968860972534E-3</c:v>
                </c:pt>
                <c:pt idx="13921">
                  <c:v>1.7351842352572918E-2</c:v>
                </c:pt>
                <c:pt idx="13922">
                  <c:v>1.0927600575922826E-2</c:v>
                </c:pt>
                <c:pt idx="13923">
                  <c:v>2.6175293804101173E-2</c:v>
                </c:pt>
                <c:pt idx="13924">
                  <c:v>7.9975329284310455E-3</c:v>
                </c:pt>
                <c:pt idx="13925">
                  <c:v>4.4179213127289981E-3</c:v>
                </c:pt>
                <c:pt idx="13926">
                  <c:v>2.0421841268089724E-2</c:v>
                </c:pt>
                <c:pt idx="13927">
                  <c:v>3.0336902657199058E-2</c:v>
                </c:pt>
                <c:pt idx="13928">
                  <c:v>8.4561775126453201E-2</c:v>
                </c:pt>
                <c:pt idx="13929">
                  <c:v>1.0927600575922807E-2</c:v>
                </c:pt>
                <c:pt idx="13930">
                  <c:v>2.9345312084874599E-2</c:v>
                </c:pt>
                <c:pt idx="13931">
                  <c:v>1.4787827782444281E-2</c:v>
                </c:pt>
                <c:pt idx="13932">
                  <c:v>2.1826813269030305E-2</c:v>
                </c:pt>
                <c:pt idx="13933">
                  <c:v>2.0206536063618698E-2</c:v>
                </c:pt>
                <c:pt idx="13934">
                  <c:v>6.6961835457186134E-2</c:v>
                </c:pt>
                <c:pt idx="13935">
                  <c:v>1.7711870991782286E-2</c:v>
                </c:pt>
                <c:pt idx="13936">
                  <c:v>1.2563783210853934E-2</c:v>
                </c:pt>
                <c:pt idx="13937">
                  <c:v>2.5206819731207402E-2</c:v>
                </c:pt>
                <c:pt idx="13938">
                  <c:v>1.0614055953831393E-2</c:v>
                </c:pt>
                <c:pt idx="13939">
                  <c:v>1.2428689749225008E-2</c:v>
                </c:pt>
                <c:pt idx="13940">
                  <c:v>1.356504939597071E-2</c:v>
                </c:pt>
                <c:pt idx="13941">
                  <c:v>2.9969662948078436E-2</c:v>
                </c:pt>
                <c:pt idx="13942">
                  <c:v>1.9272748149791925E-2</c:v>
                </c:pt>
                <c:pt idx="13943">
                  <c:v>1.8855601447329676E-2</c:v>
                </c:pt>
                <c:pt idx="13944">
                  <c:v>2.1074602833950382E-2</c:v>
                </c:pt>
                <c:pt idx="13945">
                  <c:v>3.1195376878961452</c:v>
                </c:pt>
                <c:pt idx="13946">
                  <c:v>4.0731043798577983E-2</c:v>
                </c:pt>
                <c:pt idx="13947">
                  <c:v>7.9705370559467522E-3</c:v>
                </c:pt>
                <c:pt idx="13948">
                  <c:v>2.5015315621411828E-2</c:v>
                </c:pt>
                <c:pt idx="13949">
                  <c:v>1.6332525672836481E-2</c:v>
                </c:pt>
                <c:pt idx="13950">
                  <c:v>2.7612008204556147E-2</c:v>
                </c:pt>
                <c:pt idx="13951">
                  <c:v>1.280195389649939E-2</c:v>
                </c:pt>
                <c:pt idx="13952">
                  <c:v>1.3389678914109592E-2</c:v>
                </c:pt>
                <c:pt idx="13953">
                  <c:v>7.0927923908386009E-2</c:v>
                </c:pt>
                <c:pt idx="13954">
                  <c:v>6.028910842653658E-3</c:v>
                </c:pt>
                <c:pt idx="13955">
                  <c:v>9.5821427215917084E-3</c:v>
                </c:pt>
                <c:pt idx="13956">
                  <c:v>0.15521289435754909</c:v>
                </c:pt>
                <c:pt idx="13957">
                  <c:v>3.0812354054671771E-2</c:v>
                </c:pt>
                <c:pt idx="13958">
                  <c:v>0.1183146939557031</c:v>
                </c:pt>
                <c:pt idx="13959">
                  <c:v>8.0516615924485953E-3</c:v>
                </c:pt>
                <c:pt idx="13960">
                  <c:v>8.6029889628800576E-3</c:v>
                </c:pt>
                <c:pt idx="13961">
                  <c:v>1.5120335692814974E-2</c:v>
                </c:pt>
                <c:pt idx="13962">
                  <c:v>1.0927600575922807E-2</c:v>
                </c:pt>
                <c:pt idx="13963">
                  <c:v>1.2904711642734988E-2</c:v>
                </c:pt>
                <c:pt idx="13964">
                  <c:v>2.7461602629286586E-2</c:v>
                </c:pt>
                <c:pt idx="13965">
                  <c:v>5.9888392009948069E-2</c:v>
                </c:pt>
                <c:pt idx="13966">
                  <c:v>1.614004030985677E-2</c:v>
                </c:pt>
                <c:pt idx="13967">
                  <c:v>1.6877554767016363E-2</c:v>
                </c:pt>
                <c:pt idx="13968">
                  <c:v>1.099085717653687E-2</c:v>
                </c:pt>
                <c:pt idx="13969">
                  <c:v>0.16073648263021825</c:v>
                </c:pt>
                <c:pt idx="13970">
                  <c:v>1.7832702052479093E-2</c:v>
                </c:pt>
                <c:pt idx="13971">
                  <c:v>1.0520882541022149E-2</c:v>
                </c:pt>
                <c:pt idx="13972">
                  <c:v>6.3261735078409917E-2</c:v>
                </c:pt>
                <c:pt idx="13973">
                  <c:v>4.998092962805574E-3</c:v>
                </c:pt>
                <c:pt idx="13974">
                  <c:v>0.15402489340950892</c:v>
                </c:pt>
                <c:pt idx="13975">
                  <c:v>2.9904033083949255E-3</c:v>
                </c:pt>
                <c:pt idx="13976">
                  <c:v>1.1022553936368376E-2</c:v>
                </c:pt>
                <c:pt idx="13977">
                  <c:v>6.9281266966210297E-3</c:v>
                </c:pt>
                <c:pt idx="13978">
                  <c:v>2.2819841491368759E-2</c:v>
                </c:pt>
                <c:pt idx="13979">
                  <c:v>0.21311760318633585</c:v>
                </c:pt>
                <c:pt idx="13980">
                  <c:v>1.0061176834178535E-2</c:v>
                </c:pt>
                <c:pt idx="13981">
                  <c:v>1.2597670675468679E-2</c:v>
                </c:pt>
                <c:pt idx="13982">
                  <c:v>8.9997803667319441E-3</c:v>
                </c:pt>
                <c:pt idx="13983">
                  <c:v>1.7511398684280515E-2</c:v>
                </c:pt>
                <c:pt idx="13984">
                  <c:v>9.4936245564467229E-3</c:v>
                </c:pt>
                <c:pt idx="13985">
                  <c:v>7.336328021218648E-3</c:v>
                </c:pt>
                <c:pt idx="13986">
                  <c:v>8.377291602593824E-2</c:v>
                </c:pt>
                <c:pt idx="13987">
                  <c:v>6.0759197161258712E-3</c:v>
                </c:pt>
                <c:pt idx="13988">
                  <c:v>7.440203939687356E-3</c:v>
                </c:pt>
                <c:pt idx="13989">
                  <c:v>9.6413830301033017E-3</c:v>
                </c:pt>
                <c:pt idx="13990">
                  <c:v>1.0707640123787516E-2</c:v>
                </c:pt>
                <c:pt idx="13991">
                  <c:v>7.0037744711649247E-3</c:v>
                </c:pt>
                <c:pt idx="13992">
                  <c:v>5.7908747940730393E-2</c:v>
                </c:pt>
                <c:pt idx="13993">
                  <c:v>0.16329022827167586</c:v>
                </c:pt>
                <c:pt idx="13994">
                  <c:v>5.4330596794883723E-2</c:v>
                </c:pt>
                <c:pt idx="13995">
                  <c:v>1.0959206056388339E-2</c:v>
                </c:pt>
                <c:pt idx="13996">
                  <c:v>2.1206387418563025E-2</c:v>
                </c:pt>
                <c:pt idx="13997">
                  <c:v>2.1206387418563025E-2</c:v>
                </c:pt>
                <c:pt idx="13998">
                  <c:v>5.6821633511923266E-3</c:v>
                </c:pt>
                <c:pt idx="13999">
                  <c:v>2.8319332011422692E-2</c:v>
                </c:pt>
                <c:pt idx="14000">
                  <c:v>2.5206819731207489E-2</c:v>
                </c:pt>
                <c:pt idx="14001">
                  <c:v>3.0336902657199107E-2</c:v>
                </c:pt>
                <c:pt idx="14002">
                  <c:v>2.8472065210524408E-2</c:v>
                </c:pt>
                <c:pt idx="14003">
                  <c:v>1.2094150872961628E-2</c:v>
                </c:pt>
                <c:pt idx="14004">
                  <c:v>4.6729581432206693E-2</c:v>
                </c:pt>
                <c:pt idx="14005">
                  <c:v>1.7272338024816994E-2</c:v>
                </c:pt>
                <c:pt idx="14006">
                  <c:v>7.6087649808475155E-2</c:v>
                </c:pt>
                <c:pt idx="14007">
                  <c:v>8.9372562830297722E-2</c:v>
                </c:pt>
                <c:pt idx="14008">
                  <c:v>9.6710716438836181E-3</c:v>
                </c:pt>
                <c:pt idx="14009">
                  <c:v>2.3788338384103932E-2</c:v>
                </c:pt>
                <c:pt idx="14010">
                  <c:v>9.1436594673350684E-3</c:v>
                </c:pt>
                <c:pt idx="14011">
                  <c:v>3.2951851113536446E-3</c:v>
                </c:pt>
                <c:pt idx="14012">
                  <c:v>4.7582473007946692E-2</c:v>
                </c:pt>
                <c:pt idx="14013">
                  <c:v>8.6591257729488353E-3</c:v>
                </c:pt>
                <c:pt idx="14014">
                  <c:v>1.2428689749225048E-2</c:v>
                </c:pt>
                <c:pt idx="14015">
                  <c:v>3.18282249383431E-2</c:v>
                </c:pt>
                <c:pt idx="14016">
                  <c:v>4.3584162940561028E-2</c:v>
                </c:pt>
                <c:pt idx="14017">
                  <c:v>0.11256664972212521</c:v>
                </c:pt>
                <c:pt idx="14018">
                  <c:v>7.5185900952102072E-3</c:v>
                </c:pt>
                <c:pt idx="14019">
                  <c:v>6.434305326747828E-3</c:v>
                </c:pt>
                <c:pt idx="14020">
                  <c:v>0.23425972993125932</c:v>
                </c:pt>
                <c:pt idx="14021">
                  <c:v>0.10159621630372294</c:v>
                </c:pt>
                <c:pt idx="14022">
                  <c:v>3.4692754001071524E-2</c:v>
                </c:pt>
                <c:pt idx="14023">
                  <c:v>7.7828438596802673E-3</c:v>
                </c:pt>
                <c:pt idx="14024">
                  <c:v>8.3526324818782739E-3</c:v>
                </c:pt>
                <c:pt idx="14025">
                  <c:v>1.9356725166480133E-2</c:v>
                </c:pt>
                <c:pt idx="14026">
                  <c:v>1.4314065053241889E-2</c:v>
                </c:pt>
                <c:pt idx="14027">
                  <c:v>0.34691181713992619</c:v>
                </c:pt>
                <c:pt idx="14028">
                  <c:v>1.9567466402652899E-2</c:v>
                </c:pt>
                <c:pt idx="14029">
                  <c:v>0.15916567884115923</c:v>
                </c:pt>
                <c:pt idx="14030">
                  <c:v>5.456703317257585E-3</c:v>
                </c:pt>
                <c:pt idx="14031">
                  <c:v>0.11085002714593671</c:v>
                </c:pt>
                <c:pt idx="14032">
                  <c:v>2.1338582760322487E-2</c:v>
                </c:pt>
                <c:pt idx="14033">
                  <c:v>2.7813187927144056E-2</c:v>
                </c:pt>
                <c:pt idx="14034">
                  <c:v>6.8279019527909572E-3</c:v>
                </c:pt>
                <c:pt idx="14035">
                  <c:v>1.0676399760785819E-2</c:v>
                </c:pt>
                <c:pt idx="14036">
                  <c:v>5.6821633511923162E-3</c:v>
                </c:pt>
                <c:pt idx="14037">
                  <c:v>0.24460761525393518</c:v>
                </c:pt>
                <c:pt idx="14038">
                  <c:v>6.6571502068476479E-2</c:v>
                </c:pt>
                <c:pt idx="14039">
                  <c:v>4.786781230595465E-3</c:v>
                </c:pt>
                <c:pt idx="14040">
                  <c:v>1.1535909090558205E-2</c:v>
                </c:pt>
                <c:pt idx="14041">
                  <c:v>2.3834959320270774E-2</c:v>
                </c:pt>
                <c:pt idx="14042">
                  <c:v>6.3859272627861162E-3</c:v>
                </c:pt>
                <c:pt idx="14043">
                  <c:v>2.7162023750187843E-2</c:v>
                </c:pt>
                <c:pt idx="14044">
                  <c:v>1.0243826845475455E-2</c:v>
                </c:pt>
                <c:pt idx="14045">
                  <c:v>1.2260849815056008E-2</c:v>
                </c:pt>
                <c:pt idx="14046">
                  <c:v>7.4662870185120099E-3</c:v>
                </c:pt>
                <c:pt idx="14047">
                  <c:v>3.6511746386190002E-3</c:v>
                </c:pt>
                <c:pt idx="14048">
                  <c:v>4.1897799474190353E-2</c:v>
                </c:pt>
                <c:pt idx="14049">
                  <c:v>0.74037643040002787</c:v>
                </c:pt>
                <c:pt idx="14050">
                  <c:v>1.311145940664676E-2</c:v>
                </c:pt>
                <c:pt idx="14051">
                  <c:v>0.3419471324250658</c:v>
                </c:pt>
                <c:pt idx="14052">
                  <c:v>4.2643186776664455E-2</c:v>
                </c:pt>
                <c:pt idx="14053">
                  <c:v>1.052088254102213E-2</c:v>
                </c:pt>
                <c:pt idx="14054">
                  <c:v>0.52467436606558748</c:v>
                </c:pt>
                <c:pt idx="14055">
                  <c:v>1.9992371851222126E-2</c:v>
                </c:pt>
                <c:pt idx="14056">
                  <c:v>1.3285004301188636E-2</c:v>
                </c:pt>
                <c:pt idx="14057">
                  <c:v>1.0182760949644511E-2</c:v>
                </c:pt>
                <c:pt idx="14058">
                  <c:v>1.1342031717247569E-2</c:v>
                </c:pt>
                <c:pt idx="14059">
                  <c:v>1.0000658614543396E-2</c:v>
                </c:pt>
                <c:pt idx="14060">
                  <c:v>8.435673885065333E-3</c:v>
                </c:pt>
                <c:pt idx="14061">
                  <c:v>6.8029598660408917E-3</c:v>
                </c:pt>
                <c:pt idx="14062">
                  <c:v>2.4776962377034435E-2</c:v>
                </c:pt>
                <c:pt idx="14063">
                  <c:v>0.18704896932136481</c:v>
                </c:pt>
                <c:pt idx="14064">
                  <c:v>3.5087788277128586E-2</c:v>
                </c:pt>
                <c:pt idx="14065">
                  <c:v>3.1344969155080199E-2</c:v>
                </c:pt>
                <c:pt idx="14066">
                  <c:v>1.2973445005306941E-2</c:v>
                </c:pt>
                <c:pt idx="14067">
                  <c:v>1.9188953691835552E-2</c:v>
                </c:pt>
                <c:pt idx="14068">
                  <c:v>2.53509270302253E-2</c:v>
                </c:pt>
                <c:pt idx="14069">
                  <c:v>1.0551894705608909E-2</c:v>
                </c:pt>
                <c:pt idx="14070">
                  <c:v>0.14955211319783462</c:v>
                </c:pt>
                <c:pt idx="14071">
                  <c:v>9.1188109419350849E-2</c:v>
                </c:pt>
                <c:pt idx="14072">
                  <c:v>7.2331823376776561E-3</c:v>
                </c:pt>
                <c:pt idx="14073">
                  <c:v>3.750495716726035E-2</c:v>
                </c:pt>
                <c:pt idx="14074">
                  <c:v>1.6025096768264736E-2</c:v>
                </c:pt>
                <c:pt idx="14075">
                  <c:v>2.627314528441611E-2</c:v>
                </c:pt>
                <c:pt idx="14076">
                  <c:v>2.0465039228032965E-2</c:v>
                </c:pt>
                <c:pt idx="14077">
                  <c:v>6.8528896792239991E-3</c:v>
                </c:pt>
                <c:pt idx="14078">
                  <c:v>0.10854853203232503</c:v>
                </c:pt>
                <c:pt idx="14079">
                  <c:v>3.4524138192291789E-2</c:v>
                </c:pt>
                <c:pt idx="14080">
                  <c:v>1.3354741736786309E-2</c:v>
                </c:pt>
                <c:pt idx="14081">
                  <c:v>2.9138655600328751E-2</c:v>
                </c:pt>
                <c:pt idx="14082">
                  <c:v>8.7436732856743665E-3</c:v>
                </c:pt>
                <c:pt idx="14083">
                  <c:v>8.386038447837485E-2</c:v>
                </c:pt>
                <c:pt idx="14084">
                  <c:v>8.2206288267872726E-2</c:v>
                </c:pt>
                <c:pt idx="14085">
                  <c:v>2.3002765340763568E-2</c:v>
                </c:pt>
                <c:pt idx="14086">
                  <c:v>0.16304614724708422</c:v>
                </c:pt>
                <c:pt idx="14087">
                  <c:v>1.0896040735140257E-2</c:v>
                </c:pt>
                <c:pt idx="14088">
                  <c:v>1.4169843655016516E-2</c:v>
                </c:pt>
                <c:pt idx="14089">
                  <c:v>0.15236935954899308</c:v>
                </c:pt>
                <c:pt idx="14090">
                  <c:v>6.9785129066340058E-3</c:v>
                </c:pt>
                <c:pt idx="14091">
                  <c:v>3.7680692766585422E-2</c:v>
                </c:pt>
                <c:pt idx="14092">
                  <c:v>6.1942405942586416E-3</c:v>
                </c:pt>
                <c:pt idx="14093">
                  <c:v>0.15473714630213686</c:v>
                </c:pt>
                <c:pt idx="14094">
                  <c:v>0.20757512008491227</c:v>
                </c:pt>
                <c:pt idx="14095">
                  <c:v>1.5157509214604422E-2</c:v>
                </c:pt>
                <c:pt idx="14096">
                  <c:v>0.20936841732851136</c:v>
                </c:pt>
                <c:pt idx="14097">
                  <c:v>1.8075596445313234E-2</c:v>
                </c:pt>
                <c:pt idx="14098">
                  <c:v>1.0489916016118392E-2</c:v>
                </c:pt>
                <c:pt idx="14099">
                  <c:v>6.0704452361520896E-2</c:v>
                </c:pt>
                <c:pt idx="14100">
                  <c:v>4.870758247283731E-3</c:v>
                </c:pt>
                <c:pt idx="14101">
                  <c:v>1.3250204042914359E-2</c:v>
                </c:pt>
                <c:pt idx="14102">
                  <c:v>5.7618296998228472E-2</c:v>
                </c:pt>
                <c:pt idx="14103">
                  <c:v>1.1961613233579749E-2</c:v>
                </c:pt>
                <c:pt idx="14104">
                  <c:v>9.1436594673350701E-3</c:v>
                </c:pt>
                <c:pt idx="14105">
                  <c:v>1.342466173111586E-2</c:v>
                </c:pt>
                <c:pt idx="14106">
                  <c:v>1.699551052768522E-2</c:v>
                </c:pt>
                <c:pt idx="14107">
                  <c:v>1.7591450688232327E-2</c:v>
                </c:pt>
                <c:pt idx="14108">
                  <c:v>0.16110007116470013</c:v>
                </c:pt>
                <c:pt idx="14109">
                  <c:v>7.1250140070244314E-2</c:v>
                </c:pt>
                <c:pt idx="14110">
                  <c:v>1.549412469644367E-2</c:v>
                </c:pt>
                <c:pt idx="14111">
                  <c:v>0.1434238219454857</c:v>
                </c:pt>
                <c:pt idx="14112">
                  <c:v>2.2774224628227573E-2</c:v>
                </c:pt>
                <c:pt idx="14113">
                  <c:v>0.30953948889141553</c:v>
                </c:pt>
                <c:pt idx="14114">
                  <c:v>1.3007880146117484E-2</c:v>
                </c:pt>
                <c:pt idx="14115">
                  <c:v>8.2700018358380038E-3</c:v>
                </c:pt>
                <c:pt idx="14116">
                  <c:v>2.9552698804348229E-2</c:v>
                </c:pt>
                <c:pt idx="14117">
                  <c:v>0.11573091740284275</c:v>
                </c:pt>
                <c:pt idx="14118">
                  <c:v>7.9435868231454761E-3</c:v>
                </c:pt>
                <c:pt idx="14119">
                  <c:v>8.0245744405983109E-3</c:v>
                </c:pt>
                <c:pt idx="14120">
                  <c:v>1.8156926360388445E-2</c:v>
                </c:pt>
                <c:pt idx="14121">
                  <c:v>7.6765946776964269E-3</c:v>
                </c:pt>
                <c:pt idx="14122">
                  <c:v>0.16414594950775982</c:v>
                </c:pt>
                <c:pt idx="14123">
                  <c:v>3.7974498225786774E-2</c:v>
                </c:pt>
                <c:pt idx="14124">
                  <c:v>2.0206536063618691E-2</c:v>
                </c:pt>
                <c:pt idx="14125">
                  <c:v>1.5344061418796372E-2</c:v>
                </c:pt>
                <c:pt idx="14126">
                  <c:v>4.5561388106580517E-2</c:v>
                </c:pt>
                <c:pt idx="14127">
                  <c:v>4.067009200195458E-2</c:v>
                </c:pt>
                <c:pt idx="14128">
                  <c:v>1.3344269483327493</c:v>
                </c:pt>
                <c:pt idx="14129">
                  <c:v>9.6710716438835834E-3</c:v>
                </c:pt>
                <c:pt idx="14130">
                  <c:v>8.9643731006739766E-2</c:v>
                </c:pt>
                <c:pt idx="14131">
                  <c:v>6.6789340275352858E-3</c:v>
                </c:pt>
                <c:pt idx="14132">
                  <c:v>1.5269303618070624E-2</c:v>
                </c:pt>
                <c:pt idx="14133">
                  <c:v>0.37171915272598577</c:v>
                </c:pt>
                <c:pt idx="14134">
                  <c:v>4.9917056891721101E-2</c:v>
                </c:pt>
                <c:pt idx="14135">
                  <c:v>4.067009200195458E-2</c:v>
                </c:pt>
                <c:pt idx="14136">
                  <c:v>4.5392315900971113E-3</c:v>
                </c:pt>
                <c:pt idx="14137">
                  <c:v>2.5399054075930731E-2</c:v>
                </c:pt>
                <c:pt idx="14138">
                  <c:v>3.7856839123057297E-2</c:v>
                </c:pt>
                <c:pt idx="14139">
                  <c:v>1.4205830545048339E-2</c:v>
                </c:pt>
                <c:pt idx="14140">
                  <c:v>3.3134980341504666E-2</c:v>
                </c:pt>
                <c:pt idx="14141">
                  <c:v>0.11317566565184639</c:v>
                </c:pt>
                <c:pt idx="14142">
                  <c:v>4.6925717969824934E-2</c:v>
                </c:pt>
                <c:pt idx="14143">
                  <c:v>9.3178204975971485E-3</c:v>
                </c:pt>
                <c:pt idx="14144">
                  <c:v>1.4350234502005774E-2</c:v>
                </c:pt>
                <c:pt idx="14145">
                  <c:v>4.8918666006632309E-3</c:v>
                </c:pt>
                <c:pt idx="14146">
                  <c:v>6.2657807973340455E-3</c:v>
                </c:pt>
                <c:pt idx="14147">
                  <c:v>2.3370803744336307E-2</c:v>
                </c:pt>
                <c:pt idx="14148">
                  <c:v>5.5748165348327702E-2</c:v>
                </c:pt>
                <c:pt idx="14149">
                  <c:v>0.20210566047626041</c:v>
                </c:pt>
                <c:pt idx="14150">
                  <c:v>3.0021988844618198E-2</c:v>
                </c:pt>
                <c:pt idx="14151">
                  <c:v>2.094322900648463E-2</c:v>
                </c:pt>
                <c:pt idx="14152">
                  <c:v>5.5463191167783456E-2</c:v>
                </c:pt>
                <c:pt idx="14153">
                  <c:v>4.8509597528058057E-2</c:v>
                </c:pt>
                <c:pt idx="14154">
                  <c:v>7.5837841003669068E-2</c:v>
                </c:pt>
                <c:pt idx="14155">
                  <c:v>3.3824710050581199E-3</c:v>
                </c:pt>
                <c:pt idx="14156">
                  <c:v>2.1604205715282054E-2</c:v>
                </c:pt>
                <c:pt idx="14157">
                  <c:v>1.1117918053960826E-2</c:v>
                </c:pt>
                <c:pt idx="14158">
                  <c:v>9.1370668151282031E-2</c:v>
                </c:pt>
                <c:pt idx="14159">
                  <c:v>1.2529941385922267E-2</c:v>
                </c:pt>
                <c:pt idx="14160">
                  <c:v>5.7049603728421888E-3</c:v>
                </c:pt>
                <c:pt idx="14161">
                  <c:v>1.9907025644044573E-2</c:v>
                </c:pt>
                <c:pt idx="14162">
                  <c:v>8.4737579185303197E-2</c:v>
                </c:pt>
                <c:pt idx="14163">
                  <c:v>2.8472065210524419E-2</c:v>
                </c:pt>
                <c:pt idx="14164">
                  <c:v>3.8624886528132306E-2</c:v>
                </c:pt>
                <c:pt idx="14165">
                  <c:v>1.1471100740722761E-2</c:v>
                </c:pt>
                <c:pt idx="14166">
                  <c:v>1.5344061418796372E-2</c:v>
                </c:pt>
                <c:pt idx="14167">
                  <c:v>1.3494764284177311E-2</c:v>
                </c:pt>
                <c:pt idx="14168">
                  <c:v>1.0000658614543415E-2</c:v>
                </c:pt>
                <c:pt idx="14169">
                  <c:v>5.7256260212967876E-2</c:v>
                </c:pt>
                <c:pt idx="14170">
                  <c:v>2.2005720826322728E-2</c:v>
                </c:pt>
                <c:pt idx="14171">
                  <c:v>3.9942230337745882E-2</c:v>
                </c:pt>
                <c:pt idx="14172">
                  <c:v>4.6415785791858932E-3</c:v>
                </c:pt>
                <c:pt idx="14173">
                  <c:v>9.246985427623837E-2</c:v>
                </c:pt>
                <c:pt idx="14174">
                  <c:v>0.23734061391116687</c:v>
                </c:pt>
                <c:pt idx="14175">
                  <c:v>6.0759197161258703E-3</c:v>
                </c:pt>
                <c:pt idx="14176">
                  <c:v>1.553175461506286E-2</c:v>
                </c:pt>
                <c:pt idx="14177">
                  <c:v>4.2955704505888752E-2</c:v>
                </c:pt>
                <c:pt idx="14178">
                  <c:v>8.105972815198037E-3</c:v>
                </c:pt>
                <c:pt idx="14179">
                  <c:v>1.3424661731115858E-2</c:v>
                </c:pt>
                <c:pt idx="14180">
                  <c:v>1.2939055504179533E-2</c:v>
                </c:pt>
                <c:pt idx="14181">
                  <c:v>1.4531766341069579E-2</c:v>
                </c:pt>
                <c:pt idx="14182">
                  <c:v>1.2060948003591639E-2</c:v>
                </c:pt>
                <c:pt idx="14183">
                  <c:v>4.2705599043143361E-2</c:v>
                </c:pt>
                <c:pt idx="14184">
                  <c:v>1.5046125568285022E-2</c:v>
                </c:pt>
                <c:pt idx="14185">
                  <c:v>3.038954803151972E-2</c:v>
                </c:pt>
                <c:pt idx="14186">
                  <c:v>2.7939296076185807</c:v>
                </c:pt>
                <c:pt idx="14187">
                  <c:v>3.5314526222186789E-2</c:v>
                </c:pt>
                <c:pt idx="14188">
                  <c:v>4.4407982038240805E-2</c:v>
                </c:pt>
                <c:pt idx="14189">
                  <c:v>1.331985019914594E-2</c:v>
                </c:pt>
                <c:pt idx="14190">
                  <c:v>1.3459690187805143E-2</c:v>
                </c:pt>
                <c:pt idx="14191">
                  <c:v>4.5432501641837354E-2</c:v>
                </c:pt>
                <c:pt idx="14192">
                  <c:v>1.0896040735140257E-2</c:v>
                </c:pt>
                <c:pt idx="14193">
                  <c:v>6.6050662006277528E-3</c:v>
                </c:pt>
                <c:pt idx="14194">
                  <c:v>1.9864420999980183E-2</c:v>
                </c:pt>
                <c:pt idx="14195">
                  <c:v>1.1633463912933845E-2</c:v>
                </c:pt>
                <c:pt idx="14196">
                  <c:v>2.007790061713189E-2</c:v>
                </c:pt>
                <c:pt idx="14197">
                  <c:v>1.1181722330770709E-2</c:v>
                </c:pt>
                <c:pt idx="14198">
                  <c:v>1.8566314316743635E-2</c:v>
                </c:pt>
                <c:pt idx="14199">
                  <c:v>1.061405595383139E-2</c:v>
                </c:pt>
                <c:pt idx="14200">
                  <c:v>1.5796441956521252E-2</c:v>
                </c:pt>
                <c:pt idx="14201">
                  <c:v>0.30385077624571544</c:v>
                </c:pt>
                <c:pt idx="14202">
                  <c:v>4.8776133276677104E-2</c:v>
                </c:pt>
                <c:pt idx="14203">
                  <c:v>4.9782145988824328E-2</c:v>
                </c:pt>
                <c:pt idx="14204">
                  <c:v>5.0526415119065096E-2</c:v>
                </c:pt>
                <c:pt idx="14205">
                  <c:v>1.1961613233579705E-2</c:v>
                </c:pt>
                <c:pt idx="14206">
                  <c:v>2.6765141066969964E-2</c:v>
                </c:pt>
                <c:pt idx="14207">
                  <c:v>0.13552633120215349</c:v>
                </c:pt>
                <c:pt idx="14208">
                  <c:v>3.2951851113536446E-3</c:v>
                </c:pt>
                <c:pt idx="14209">
                  <c:v>2.2095448443066781E-2</c:v>
                </c:pt>
                <c:pt idx="14210">
                  <c:v>9.7902824958344976E-3</c:v>
                </c:pt>
                <c:pt idx="14211">
                  <c:v>3.2970198266095679E-2</c:v>
                </c:pt>
                <c:pt idx="14212">
                  <c:v>0.19191486694241169</c:v>
                </c:pt>
                <c:pt idx="14213">
                  <c:v>2.7311607811163874E-2</c:v>
                </c:pt>
                <c:pt idx="14214">
                  <c:v>3.4188138846172902E-2</c:v>
                </c:pt>
                <c:pt idx="14215">
                  <c:v>6.0110406247817695E-2</c:v>
                </c:pt>
                <c:pt idx="14216">
                  <c:v>8.5191260453992817E-3</c:v>
                </c:pt>
                <c:pt idx="14217">
                  <c:v>2.6963217291115112E-2</c:v>
                </c:pt>
                <c:pt idx="14218">
                  <c:v>1.9483032989134855E-2</c:v>
                </c:pt>
                <c:pt idx="14219">
                  <c:v>0.24281780944608536</c:v>
                </c:pt>
                <c:pt idx="14220">
                  <c:v>9.611740056006006E-3</c:v>
                </c:pt>
                <c:pt idx="14221">
                  <c:v>1.3459690187805098E-2</c:v>
                </c:pt>
                <c:pt idx="14222">
                  <c:v>3.0706378710785822E-2</c:v>
                </c:pt>
                <c:pt idx="14223">
                  <c:v>0.248658707614691</c:v>
                </c:pt>
                <c:pt idx="14224">
                  <c:v>1.3354741736786309E-2</c:v>
                </c:pt>
                <c:pt idx="14225">
                  <c:v>0.50216158836132896</c:v>
                </c:pt>
                <c:pt idx="14226">
                  <c:v>6.130141941493536E-2</c:v>
                </c:pt>
                <c:pt idx="14227">
                  <c:v>1.1117918053960828E-2</c:v>
                </c:pt>
                <c:pt idx="14228">
                  <c:v>9.970467964250343E-3</c:v>
                </c:pt>
                <c:pt idx="14229">
                  <c:v>2.0508282827659093E-2</c:v>
                </c:pt>
                <c:pt idx="14230">
                  <c:v>0.19590605721925197</c:v>
                </c:pt>
                <c:pt idx="14231">
                  <c:v>0.21845060014286896</c:v>
                </c:pt>
                <c:pt idx="14232">
                  <c:v>3.1882148223787127E-2</c:v>
                </c:pt>
                <c:pt idx="14233">
                  <c:v>0.1322101518366274</c:v>
                </c:pt>
                <c:pt idx="14234">
                  <c:v>6.6296431699139511E-3</c:v>
                </c:pt>
                <c:pt idx="14235">
                  <c:v>4.2580820149868581E-2</c:v>
                </c:pt>
                <c:pt idx="14236">
                  <c:v>1.1374230513591918E-2</c:v>
                </c:pt>
                <c:pt idx="14237">
                  <c:v>7.7828438596802673E-3</c:v>
                </c:pt>
                <c:pt idx="14238">
                  <c:v>4.2705599043143368E-2</c:v>
                </c:pt>
                <c:pt idx="14239">
                  <c:v>9.4348406447649202E-3</c:v>
                </c:pt>
                <c:pt idx="14240">
                  <c:v>0.12969556504316865</c:v>
                </c:pt>
                <c:pt idx="14241">
                  <c:v>2.9345312084874703E-2</c:v>
                </c:pt>
                <c:pt idx="14242">
                  <c:v>4.6533855651735408E-2</c:v>
                </c:pt>
                <c:pt idx="14243">
                  <c:v>4.4380255930828979E-3</c:v>
                </c:pt>
                <c:pt idx="14244">
                  <c:v>2.5302845624203155E-2</c:v>
                </c:pt>
                <c:pt idx="14245">
                  <c:v>4.0670092001954726E-2</c:v>
                </c:pt>
                <c:pt idx="14246">
                  <c:v>1.9652082374902891E-2</c:v>
                </c:pt>
                <c:pt idx="14247">
                  <c:v>3.9101364818472012E-2</c:v>
                </c:pt>
                <c:pt idx="14248">
                  <c:v>1.9483032989134855E-2</c:v>
                </c:pt>
                <c:pt idx="14249">
                  <c:v>3.0074360380840839E-2</c:v>
                </c:pt>
                <c:pt idx="14250">
                  <c:v>5.5605586978689621E-2</c:v>
                </c:pt>
                <c:pt idx="14251">
                  <c:v>5.6679374620066086E-2</c:v>
                </c:pt>
                <c:pt idx="14252">
                  <c:v>1.0428119885359756E-2</c:v>
                </c:pt>
                <c:pt idx="14253">
                  <c:v>4.8509597528058057E-2</c:v>
                </c:pt>
                <c:pt idx="14254">
                  <c:v>4.2705599043143368E-2</c:v>
                </c:pt>
                <c:pt idx="14255">
                  <c:v>0.17032328059947441</c:v>
                </c:pt>
                <c:pt idx="14256">
                  <c:v>1.1277771043607849E-2</c:v>
                </c:pt>
                <c:pt idx="14257">
                  <c:v>7.9713380323831406E-2</c:v>
                </c:pt>
                <c:pt idx="14258">
                  <c:v>1.9314713838294473E-2</c:v>
                </c:pt>
                <c:pt idx="14259">
                  <c:v>4.771437169176683E-2</c:v>
                </c:pt>
                <c:pt idx="14260">
                  <c:v>1.7232654320463534E-2</c:v>
                </c:pt>
                <c:pt idx="14261">
                  <c:v>7.2846639000822009E-3</c:v>
                </c:pt>
                <c:pt idx="14262">
                  <c:v>2.8778763880168388E-2</c:v>
                </c:pt>
                <c:pt idx="14263">
                  <c:v>2.3140437444480903E-2</c:v>
                </c:pt>
                <c:pt idx="14264">
                  <c:v>0.27603984748287813</c:v>
                </c:pt>
                <c:pt idx="14265">
                  <c:v>4.8842881313039391E-2</c:v>
                </c:pt>
                <c:pt idx="14266">
                  <c:v>7.9542870468207807E-2</c:v>
                </c:pt>
                <c:pt idx="14267">
                  <c:v>1.4495368693890896E-2</c:v>
                </c:pt>
                <c:pt idx="14268">
                  <c:v>7.9435868231454605E-3</c:v>
                </c:pt>
                <c:pt idx="14269">
                  <c:v>1.189561825198669E-2</c:v>
                </c:pt>
                <c:pt idx="14270">
                  <c:v>4.1802298437549085E-3</c:v>
                </c:pt>
                <c:pt idx="14271">
                  <c:v>8.6239284494325399E-2</c:v>
                </c:pt>
                <c:pt idx="14272">
                  <c:v>3.134496915508031E-2</c:v>
                </c:pt>
                <c:pt idx="14273">
                  <c:v>2.6420264802510973E-2</c:v>
                </c:pt>
                <c:pt idx="14274">
                  <c:v>0.29148869761380397</c:v>
                </c:pt>
                <c:pt idx="14275">
                  <c:v>2.0077900617131859E-2</c:v>
                </c:pt>
                <c:pt idx="14276">
                  <c:v>0.35532583499541787</c:v>
                </c:pt>
                <c:pt idx="14277">
                  <c:v>1.7671685250915933E-2</c:v>
                </c:pt>
                <c:pt idx="14278">
                  <c:v>1.2127399382014533E-2</c:v>
                </c:pt>
                <c:pt idx="14279">
                  <c:v>9.3178204975971658E-3</c:v>
                </c:pt>
                <c:pt idx="14280">
                  <c:v>0.13989877257078964</c:v>
                </c:pt>
                <c:pt idx="14281">
                  <c:v>1.2733676930757196E-2</c:v>
                </c:pt>
                <c:pt idx="14282">
                  <c:v>2.5447226761319046E-2</c:v>
                </c:pt>
                <c:pt idx="14283">
                  <c:v>0.15060549990091759</c:v>
                </c:pt>
                <c:pt idx="14284">
                  <c:v>3.9220940787886682E-2</c:v>
                </c:pt>
                <c:pt idx="14285">
                  <c:v>7.8898232765917883E-3</c:v>
                </c:pt>
                <c:pt idx="14286">
                  <c:v>3.8981971407789258E-2</c:v>
                </c:pt>
                <c:pt idx="14287">
                  <c:v>1.4751110657484664E-2</c:v>
                </c:pt>
                <c:pt idx="14288">
                  <c:v>1.5948695938951638E-2</c:v>
                </c:pt>
                <c:pt idx="14289">
                  <c:v>1.8116238583009345E-2</c:v>
                </c:pt>
                <c:pt idx="14290">
                  <c:v>7.4141665005457305E-3</c:v>
                </c:pt>
                <c:pt idx="14291">
                  <c:v>1.3600260411391906E-2</c:v>
                </c:pt>
                <c:pt idx="14292">
                  <c:v>0.21493463306508628</c:v>
                </c:pt>
                <c:pt idx="14293">
                  <c:v>2.8217738077103049E-2</c:v>
                </c:pt>
                <c:pt idx="14294">
                  <c:v>2.2637647876901722E-2</c:v>
                </c:pt>
                <c:pt idx="14295">
                  <c:v>1.1862689220714658E-2</c:v>
                </c:pt>
                <c:pt idx="14296">
                  <c:v>1.9230828100972194E-2</c:v>
                </c:pt>
                <c:pt idx="14297">
                  <c:v>6.0054748654420143E-3</c:v>
                </c:pt>
                <c:pt idx="14298">
                  <c:v>1.1928592922941707E-2</c:v>
                </c:pt>
                <c:pt idx="14299">
                  <c:v>0.16280224878122457</c:v>
                </c:pt>
                <c:pt idx="14300">
                  <c:v>1.320503193848374</c:v>
                </c:pt>
                <c:pt idx="14301">
                  <c:v>2.232056617937913E-2</c:v>
                </c:pt>
                <c:pt idx="14302">
                  <c:v>0.11085002714593674</c:v>
                </c:pt>
                <c:pt idx="14303">
                  <c:v>3.8565532120413151E-2</c:v>
                </c:pt>
                <c:pt idx="14304">
                  <c:v>1.1961613233579728E-2</c:v>
                </c:pt>
                <c:pt idx="14305">
                  <c:v>5.2796213472845509E-3</c:v>
                </c:pt>
                <c:pt idx="14306">
                  <c:v>0.16013141453307445</c:v>
                </c:pt>
                <c:pt idx="14307">
                  <c:v>1.2260849815056008E-2</c:v>
                </c:pt>
                <c:pt idx="14308">
                  <c:v>8.1331968860972569E-3</c:v>
                </c:pt>
                <c:pt idx="14309">
                  <c:v>0.31885352129532513</c:v>
                </c:pt>
                <c:pt idx="14310">
                  <c:v>15.815480002601314</c:v>
                </c:pt>
                <c:pt idx="14311">
                  <c:v>8.4912630189383411E-3</c:v>
                </c:pt>
                <c:pt idx="14312">
                  <c:v>7.233182337677683E-3</c:v>
                </c:pt>
                <c:pt idx="14313">
                  <c:v>2.6567795077752716E-2</c:v>
                </c:pt>
                <c:pt idx="14314">
                  <c:v>3.2970198266095506E-2</c:v>
                </c:pt>
                <c:pt idx="14315">
                  <c:v>5.9354407719050028E-3</c:v>
                </c:pt>
                <c:pt idx="14316">
                  <c:v>5.982084527913374E-3</c:v>
                </c:pt>
                <c:pt idx="14317">
                  <c:v>1.6720919375019523E-2</c:v>
                </c:pt>
                <c:pt idx="14318">
                  <c:v>1.7232654320463534E-2</c:v>
                </c:pt>
                <c:pt idx="14319">
                  <c:v>1.6565014217950546E-2</c:v>
                </c:pt>
                <c:pt idx="14320">
                  <c:v>1.5344061418796346E-2</c:v>
                </c:pt>
                <c:pt idx="14321">
                  <c:v>1.3111459406646805E-2</c:v>
                </c:pt>
                <c:pt idx="14322">
                  <c:v>8.3250432935151608E-3</c:v>
                </c:pt>
                <c:pt idx="14323">
                  <c:v>8.9425482042716255E-3</c:v>
                </c:pt>
                <c:pt idx="14324">
                  <c:v>5.4189844012565047E-2</c:v>
                </c:pt>
                <c:pt idx="14325">
                  <c:v>5.7506913351908816E-3</c:v>
                </c:pt>
                <c:pt idx="14326">
                  <c:v>6.5794258267280456E-2</c:v>
                </c:pt>
                <c:pt idx="14327">
                  <c:v>6.9327796623011501E-2</c:v>
                </c:pt>
                <c:pt idx="14328">
                  <c:v>9.6368761114087695E-2</c:v>
                </c:pt>
                <c:pt idx="14329">
                  <c:v>3.0389548031519571E-2</c:v>
                </c:pt>
                <c:pt idx="14330">
                  <c:v>1.6720919375019523E-2</c:v>
                </c:pt>
                <c:pt idx="14331">
                  <c:v>1.1633463912933828E-2</c:v>
                </c:pt>
                <c:pt idx="14332">
                  <c:v>3.9871739847379094E-3</c:v>
                </c:pt>
                <c:pt idx="14333">
                  <c:v>2.0508282827659065E-2</c:v>
                </c:pt>
                <c:pt idx="14334">
                  <c:v>1.2361416856508487E-2</c:v>
                </c:pt>
                <c:pt idx="14335">
                  <c:v>0.28823550101079354</c:v>
                </c:pt>
                <c:pt idx="14336">
                  <c:v>5.4966243479625858E-2</c:v>
                </c:pt>
                <c:pt idx="14337">
                  <c:v>9.1436594673350545E-3</c:v>
                </c:pt>
                <c:pt idx="14338">
                  <c:v>1.4026352491718755E-2</c:v>
                </c:pt>
                <c:pt idx="14339">
                  <c:v>2.9241892563235696E-2</c:v>
                </c:pt>
                <c:pt idx="14340">
                  <c:v>5.1550227307575386E-2</c:v>
                </c:pt>
                <c:pt idx="14341">
                  <c:v>0.33404313802690766</c:v>
                </c:pt>
                <c:pt idx="14342">
                  <c:v>1.4241863074763229E-2</c:v>
                </c:pt>
                <c:pt idx="14343">
                  <c:v>5.127620665094712E-2</c:v>
                </c:pt>
                <c:pt idx="14344">
                  <c:v>1.0614055953831416E-2</c:v>
                </c:pt>
                <c:pt idx="14345">
                  <c:v>0.18665717546279997</c:v>
                </c:pt>
                <c:pt idx="14346">
                  <c:v>2.8932729350710732E-2</c:v>
                </c:pt>
                <c:pt idx="14347">
                  <c:v>0.29214152763918916</c:v>
                </c:pt>
                <c:pt idx="14348">
                  <c:v>2.8523067556257622E-2</c:v>
                </c:pt>
                <c:pt idx="14349">
                  <c:v>7.0798330028556599E-3</c:v>
                </c:pt>
                <c:pt idx="14350">
                  <c:v>1.2027790773904702E-2</c:v>
                </c:pt>
                <c:pt idx="14351">
                  <c:v>2.120638741856307E-2</c:v>
                </c:pt>
                <c:pt idx="14352">
                  <c:v>2.327852030534526E-2</c:v>
                </c:pt>
                <c:pt idx="14353">
                  <c:v>4.8286784595736251E-3</c:v>
                </c:pt>
                <c:pt idx="14354">
                  <c:v>5.7690841274329295E-2</c:v>
                </c:pt>
                <c:pt idx="14355">
                  <c:v>1.0896040735140257E-2</c:v>
                </c:pt>
                <c:pt idx="14356">
                  <c:v>4.1343071947376582E-2</c:v>
                </c:pt>
                <c:pt idx="14357">
                  <c:v>9.3762392918151014E-3</c:v>
                </c:pt>
                <c:pt idx="14358">
                  <c:v>1.9609751568936386E-2</c:v>
                </c:pt>
                <c:pt idx="14359">
                  <c:v>8.8002664925729106E-3</c:v>
                </c:pt>
                <c:pt idx="14360">
                  <c:v>8.9997803667319441E-3</c:v>
                </c:pt>
                <c:pt idx="14361">
                  <c:v>0.25977824587739706</c:v>
                </c:pt>
                <c:pt idx="14362">
                  <c:v>2.7612008204556233E-2</c:v>
                </c:pt>
                <c:pt idx="14363">
                  <c:v>6.7274923682447654E-2</c:v>
                </c:pt>
                <c:pt idx="14364">
                  <c:v>0.15557018461577948</c:v>
                </c:pt>
                <c:pt idx="14365">
                  <c:v>3.3300173174060581E-2</c:v>
                </c:pt>
                <c:pt idx="14366">
                  <c:v>0.14353826345056533</c:v>
                </c:pt>
                <c:pt idx="14367">
                  <c:v>7.1563022916932423E-3</c:v>
                </c:pt>
                <c:pt idx="14368">
                  <c:v>1.9021912452118789E-2</c:v>
                </c:pt>
                <c:pt idx="14369">
                  <c:v>4.4280738602084868E-2</c:v>
                </c:pt>
                <c:pt idx="14370">
                  <c:v>8.1059728151980353E-3</c:v>
                </c:pt>
                <c:pt idx="14371">
                  <c:v>6.0994926123864547E-3</c:v>
                </c:pt>
                <c:pt idx="14372">
                  <c:v>1.467781332661431E-2</c:v>
                </c:pt>
                <c:pt idx="14373">
                  <c:v>1.0121877612545568E-2</c:v>
                </c:pt>
                <c:pt idx="14374">
                  <c:v>0.22729328872077431</c:v>
                </c:pt>
                <c:pt idx="14375">
                  <c:v>2.5495445086390126E-2</c:v>
                </c:pt>
                <c:pt idx="14376">
                  <c:v>4.4471672215843312E-2</c:v>
                </c:pt>
                <c:pt idx="14377">
                  <c:v>4.0244707336714008E-2</c:v>
                </c:pt>
                <c:pt idx="14378">
                  <c:v>9.0859709080448568E-3</c:v>
                </c:pt>
                <c:pt idx="14379">
                  <c:v>3.5314526222186789E-2</c:v>
                </c:pt>
                <c:pt idx="14380">
                  <c:v>2.1162413584009207E-2</c:v>
                </c:pt>
                <c:pt idx="14381">
                  <c:v>2.0638287464635363E-2</c:v>
                </c:pt>
                <c:pt idx="14382">
                  <c:v>5.5688628381876625E-3</c:v>
                </c:pt>
                <c:pt idx="14383">
                  <c:v>6.0407064187205511E-2</c:v>
                </c:pt>
                <c:pt idx="14384">
                  <c:v>1.6916827714223003E-2</c:v>
                </c:pt>
                <c:pt idx="14385">
                  <c:v>2.7662234675678646E-2</c:v>
                </c:pt>
                <c:pt idx="14386">
                  <c:v>3.3134980341504666E-2</c:v>
                </c:pt>
                <c:pt idx="14387">
                  <c:v>1.8443018713165716E-2</c:v>
                </c:pt>
                <c:pt idx="14388">
                  <c:v>1.2194033319169274E-2</c:v>
                </c:pt>
                <c:pt idx="14389">
                  <c:v>1.553175461506286E-2</c:v>
                </c:pt>
                <c:pt idx="14390">
                  <c:v>1.7351842352572946E-2</c:v>
                </c:pt>
                <c:pt idx="14391">
                  <c:v>4.5368126868990194E-2</c:v>
                </c:pt>
                <c:pt idx="14392">
                  <c:v>5.4189844012564936E-2</c:v>
                </c:pt>
                <c:pt idx="14393">
                  <c:v>1.648733547751392E-2</c:v>
                </c:pt>
                <c:pt idx="14394">
                  <c:v>1.1471100740722761E-2</c:v>
                </c:pt>
                <c:pt idx="14395">
                  <c:v>2.151548217156363E-2</c:v>
                </c:pt>
                <c:pt idx="14396">
                  <c:v>1.8443018713165716E-2</c:v>
                </c:pt>
                <c:pt idx="14397">
                  <c:v>3.7504957167260419E-2</c:v>
                </c:pt>
                <c:pt idx="14398">
                  <c:v>6.7982042110740881E-2</c:v>
                </c:pt>
                <c:pt idx="14399">
                  <c:v>6.3618066903297259E-3</c:v>
                </c:pt>
                <c:pt idx="14400">
                  <c:v>7.4662870185119995E-3</c:v>
                </c:pt>
                <c:pt idx="14401">
                  <c:v>0.1827618285202238</c:v>
                </c:pt>
                <c:pt idx="14402">
                  <c:v>2.1471188859228843E-2</c:v>
                </c:pt>
                <c:pt idx="14403">
                  <c:v>3.1505643659021081E-2</c:v>
                </c:pt>
                <c:pt idx="14404">
                  <c:v>5.8196300763363263E-3</c:v>
                </c:pt>
                <c:pt idx="14405">
                  <c:v>0.15130981148870717</c:v>
                </c:pt>
                <c:pt idx="14406">
                  <c:v>1.8607504130635485E-2</c:v>
                </c:pt>
                <c:pt idx="14407">
                  <c:v>2.2728653404769237E-2</c:v>
                </c:pt>
                <c:pt idx="14408">
                  <c:v>2.0725185421034489E-2</c:v>
                </c:pt>
                <c:pt idx="14409">
                  <c:v>6.6104608111562962E-2</c:v>
                </c:pt>
                <c:pt idx="14410">
                  <c:v>3.1749017268526422E-3</c:v>
                </c:pt>
                <c:pt idx="14411">
                  <c:v>6.434305326747808E-3</c:v>
                </c:pt>
                <c:pt idx="14412">
                  <c:v>7.1052771261185445E-3</c:v>
                </c:pt>
                <c:pt idx="14413">
                  <c:v>3.0971659368122965E-2</c:v>
                </c:pt>
                <c:pt idx="14414">
                  <c:v>1.1961613233579707E-2</c:v>
                </c:pt>
                <c:pt idx="14415">
                  <c:v>0.26364221553792305</c:v>
                </c:pt>
                <c:pt idx="14416">
                  <c:v>5.0662330094987669E-2</c:v>
                </c:pt>
                <c:pt idx="14417">
                  <c:v>2.0725185421034489E-2</c:v>
                </c:pt>
                <c:pt idx="14418">
                  <c:v>1.1600899999125672E-2</c:v>
                </c:pt>
                <c:pt idx="14419">
                  <c:v>4.9342202264712086E-3</c:v>
                </c:pt>
                <c:pt idx="14420">
                  <c:v>3.9280797232118664E-2</c:v>
                </c:pt>
                <c:pt idx="14421">
                  <c:v>8.4912630189383255E-3</c:v>
                </c:pt>
                <c:pt idx="14422">
                  <c:v>0.26675392912368562</c:v>
                </c:pt>
                <c:pt idx="14423">
                  <c:v>5.4119536080930147E-2</c:v>
                </c:pt>
                <c:pt idx="14424">
                  <c:v>0.18185882457256805</c:v>
                </c:pt>
                <c:pt idx="14425">
                  <c:v>1.140647494961922E-2</c:v>
                </c:pt>
                <c:pt idx="14426">
                  <c:v>1.9483032989134792E-2</c:v>
                </c:pt>
                <c:pt idx="14427">
                  <c:v>8.4473941556553009E-2</c:v>
                </c:pt>
                <c:pt idx="14428">
                  <c:v>1.8116238583009314E-2</c:v>
                </c:pt>
                <c:pt idx="14429">
                  <c:v>5.5914316614226319E-3</c:v>
                </c:pt>
                <c:pt idx="14430">
                  <c:v>1.9021912452118789E-2</c:v>
                </c:pt>
                <c:pt idx="14431">
                  <c:v>1.1643241986814472</c:v>
                </c:pt>
                <c:pt idx="14432">
                  <c:v>1.3706167295753352E-2</c:v>
                </c:pt>
                <c:pt idx="14433">
                  <c:v>1.2699606907410574E-2</c:v>
                </c:pt>
                <c:pt idx="14434">
                  <c:v>9.6117400560060424E-3</c:v>
                </c:pt>
                <c:pt idx="14435">
                  <c:v>1.4861398951412376E-2</c:v>
                </c:pt>
                <c:pt idx="14436">
                  <c:v>8.5470347115432256E-3</c:v>
                </c:pt>
                <c:pt idx="14437">
                  <c:v>1.856631431674358E-2</c:v>
                </c:pt>
                <c:pt idx="14438">
                  <c:v>1.9992371851222161E-2</c:v>
                </c:pt>
                <c:pt idx="14439">
                  <c:v>2.16931118177324E-2</c:v>
                </c:pt>
                <c:pt idx="14440">
                  <c:v>2.7813187927144104E-2</c:v>
                </c:pt>
                <c:pt idx="14441">
                  <c:v>7.466287018511996E-3</c:v>
                </c:pt>
                <c:pt idx="14442">
                  <c:v>1.4898252995421019E-2</c:v>
                </c:pt>
                <c:pt idx="14443">
                  <c:v>1.1133852008282163</c:v>
                </c:pt>
                <c:pt idx="14444">
                  <c:v>8.297499744835124E-3</c:v>
                </c:pt>
                <c:pt idx="14445">
                  <c:v>2.6913629775554299E-2</c:v>
                </c:pt>
                <c:pt idx="14446">
                  <c:v>7.2331823376776457E-3</c:v>
                </c:pt>
                <c:pt idx="14447">
                  <c:v>1.143876502532949E-2</c:v>
                </c:pt>
                <c:pt idx="14448">
                  <c:v>3.7504957167260294E-2</c:v>
                </c:pt>
                <c:pt idx="14449">
                  <c:v>2.7813187927144104E-2</c:v>
                </c:pt>
                <c:pt idx="14450">
                  <c:v>5.9820845279133835E-3</c:v>
                </c:pt>
                <c:pt idx="14451">
                  <c:v>2.5785713470160468E-2</c:v>
                </c:pt>
                <c:pt idx="14452">
                  <c:v>4.1897799474190443E-2</c:v>
                </c:pt>
                <c:pt idx="14453">
                  <c:v>7.8354413123337338E-2</c:v>
                </c:pt>
                <c:pt idx="14454">
                  <c:v>2.6028858881251074E-2</c:v>
                </c:pt>
                <c:pt idx="14455">
                  <c:v>0.36914480076766248</c:v>
                </c:pt>
                <c:pt idx="14456">
                  <c:v>1.56827306863698E-2</c:v>
                </c:pt>
                <c:pt idx="14457">
                  <c:v>3.1078091108838711E-2</c:v>
                </c:pt>
                <c:pt idx="14458">
                  <c:v>4.4090215745473678E-2</c:v>
                </c:pt>
                <c:pt idx="14459">
                  <c:v>2.5063123189336279E-2</c:v>
                </c:pt>
                <c:pt idx="14460">
                  <c:v>5.6140461243405927E-3</c:v>
                </c:pt>
                <c:pt idx="14461">
                  <c:v>2.4256601531506806E-2</c:v>
                </c:pt>
                <c:pt idx="14462">
                  <c:v>9.3762392918150719E-3</c:v>
                </c:pt>
                <c:pt idx="14463">
                  <c:v>4.0244707336714008E-2</c:v>
                </c:pt>
                <c:pt idx="14464">
                  <c:v>2.8268512224421408E-2</c:v>
                </c:pt>
                <c:pt idx="14465">
                  <c:v>7.2302385781252948E-2</c:v>
                </c:pt>
                <c:pt idx="14466">
                  <c:v>2.8370197438106898E-2</c:v>
                </c:pt>
                <c:pt idx="14467">
                  <c:v>9.3762392918150719E-3</c:v>
                </c:pt>
                <c:pt idx="14468">
                  <c:v>1.1342031717247588E-2</c:v>
                </c:pt>
                <c:pt idx="14469">
                  <c:v>1.2327848869674734E-2</c:v>
                </c:pt>
                <c:pt idx="14470">
                  <c:v>1.1086084375080395E-2</c:v>
                </c:pt>
                <c:pt idx="14471">
                  <c:v>0.14137167923985006</c:v>
                </c:pt>
                <c:pt idx="14472">
                  <c:v>0.11409227022503049</c:v>
                </c:pt>
                <c:pt idx="14473">
                  <c:v>7.0285682289453047E-2</c:v>
                </c:pt>
                <c:pt idx="14474">
                  <c:v>9.1147923678485173E-3</c:v>
                </c:pt>
                <c:pt idx="14475">
                  <c:v>3.3025079984882334E-2</c:v>
                </c:pt>
                <c:pt idx="14476">
                  <c:v>2.7062529241285535E-2</c:v>
                </c:pt>
                <c:pt idx="14477">
                  <c:v>2.3928338111653496E-2</c:v>
                </c:pt>
                <c:pt idx="14478">
                  <c:v>0.26690999401964599</c:v>
                </c:pt>
                <c:pt idx="14479">
                  <c:v>0.12860979698500952</c:v>
                </c:pt>
                <c:pt idx="14480">
                  <c:v>1.8238438834195656E-2</c:v>
                </c:pt>
                <c:pt idx="14481">
                  <c:v>1.0182760949644546E-2</c:v>
                </c:pt>
                <c:pt idx="14482">
                  <c:v>9.6556431490512684E-2</c:v>
                </c:pt>
                <c:pt idx="14483">
                  <c:v>2.8472065210524471E-2</c:v>
                </c:pt>
                <c:pt idx="14484">
                  <c:v>6.5560491811043039E-3</c:v>
                </c:pt>
                <c:pt idx="14485">
                  <c:v>9.7008058973468651E-3</c:v>
                </c:pt>
                <c:pt idx="14486">
                  <c:v>5.2139686633138962E-3</c:v>
                </c:pt>
                <c:pt idx="14487">
                  <c:v>9.850161759907829E-3</c:v>
                </c:pt>
                <c:pt idx="14488">
                  <c:v>1.4495368693890844E-2</c:v>
                </c:pt>
                <c:pt idx="14489">
                  <c:v>1.156838172500047E-2</c:v>
                </c:pt>
                <c:pt idx="14490">
                  <c:v>0.1611000711647004</c:v>
                </c:pt>
                <c:pt idx="14491">
                  <c:v>1.9314713838294542E-2</c:v>
                </c:pt>
                <c:pt idx="14492">
                  <c:v>3.418813884617284E-2</c:v>
                </c:pt>
                <c:pt idx="14493">
                  <c:v>2.3324639204999342E-2</c:v>
                </c:pt>
                <c:pt idx="14494">
                  <c:v>9.0571950879242812E-3</c:v>
                </c:pt>
                <c:pt idx="14495">
                  <c:v>1.0152296461253554E-2</c:v>
                </c:pt>
                <c:pt idx="14496">
                  <c:v>9.9393394184719555E-2</c:v>
                </c:pt>
                <c:pt idx="14497">
                  <c:v>4.8642774123001678E-2</c:v>
                </c:pt>
                <c:pt idx="14498">
                  <c:v>8.4634456321603276E-3</c:v>
                </c:pt>
                <c:pt idx="14499">
                  <c:v>2.3002765340763613E-2</c:v>
                </c:pt>
                <c:pt idx="14500">
                  <c:v>1.3250204042914384E-2</c:v>
                </c:pt>
                <c:pt idx="14501">
                  <c:v>9.3390863078830169E-2</c:v>
                </c:pt>
                <c:pt idx="14502">
                  <c:v>1.2060948003591641E-2</c:v>
                </c:pt>
                <c:pt idx="14503">
                  <c:v>8.3526324818782739E-3</c:v>
                </c:pt>
                <c:pt idx="14504">
                  <c:v>6.0759197161258729E-3</c:v>
                </c:pt>
                <c:pt idx="14505">
                  <c:v>1.0030894904519477E-2</c:v>
                </c:pt>
                <c:pt idx="14506">
                  <c:v>4.7867812305954736E-3</c:v>
                </c:pt>
                <c:pt idx="14507">
                  <c:v>3.4861780566998082E-2</c:v>
                </c:pt>
                <c:pt idx="14508">
                  <c:v>7.6237439248024478E-3</c:v>
                </c:pt>
                <c:pt idx="14509">
                  <c:v>7.502466142888621</c:v>
                </c:pt>
                <c:pt idx="14510">
                  <c:v>1.1829805829125573E-2</c:v>
                </c:pt>
                <c:pt idx="14511">
                  <c:v>6.5805348710245119E-3</c:v>
                </c:pt>
                <c:pt idx="14512">
                  <c:v>5.1413125699895389E-2</c:v>
                </c:pt>
                <c:pt idx="14513">
                  <c:v>1.4459016686395062E-2</c:v>
                </c:pt>
                <c:pt idx="14514">
                  <c:v>9.2595842621112107E-3</c:v>
                </c:pt>
                <c:pt idx="14515">
                  <c:v>2.0163611941773445E-2</c:v>
                </c:pt>
                <c:pt idx="14516">
                  <c:v>1.5231993177232226E-2</c:v>
                </c:pt>
                <c:pt idx="14517">
                  <c:v>7.9628102576177737E-2</c:v>
                </c:pt>
                <c:pt idx="14518">
                  <c:v>1.4824590547086859E-2</c:v>
                </c:pt>
                <c:pt idx="14519">
                  <c:v>7.287217440345059E-2</c:v>
                </c:pt>
                <c:pt idx="14520">
                  <c:v>5.5249939749046482E-2</c:v>
                </c:pt>
                <c:pt idx="14521">
                  <c:v>6.928126696621054E-3</c:v>
                </c:pt>
                <c:pt idx="14522">
                  <c:v>1.0833057972624075E-2</c:v>
                </c:pt>
                <c:pt idx="14523">
                  <c:v>6.5560491811042917E-3</c:v>
                </c:pt>
                <c:pt idx="14524">
                  <c:v>7.7426900665920423E-2</c:v>
                </c:pt>
                <c:pt idx="14525">
                  <c:v>0.32795948238451572</c:v>
                </c:pt>
                <c:pt idx="14526">
                  <c:v>1.6916827714222947E-2</c:v>
                </c:pt>
                <c:pt idx="14527">
                  <c:v>3.3909394482355866E-2</c:v>
                </c:pt>
                <c:pt idx="14528">
                  <c:v>9.8501617599078446E-3</c:v>
                </c:pt>
                <c:pt idx="14529">
                  <c:v>1.1829805829125573E-2</c:v>
                </c:pt>
                <c:pt idx="14530">
                  <c:v>8.4913565802884172E-2</c:v>
                </c:pt>
                <c:pt idx="14531">
                  <c:v>9.1725722065046211E-3</c:v>
                </c:pt>
                <c:pt idx="14532">
                  <c:v>2.9138655600328751E-2</c:v>
                </c:pt>
                <c:pt idx="14533">
                  <c:v>5.922481383922075E-2</c:v>
                </c:pt>
                <c:pt idx="14534">
                  <c:v>1.8938665670358252E-2</c:v>
                </c:pt>
                <c:pt idx="14535">
                  <c:v>8.0245744405983421E-3</c:v>
                </c:pt>
                <c:pt idx="14536">
                  <c:v>3.06005859256318E-2</c:v>
                </c:pt>
                <c:pt idx="14537">
                  <c:v>7.5448100930837767E-3</c:v>
                </c:pt>
                <c:pt idx="14538">
                  <c:v>4.067009200195458E-2</c:v>
                </c:pt>
                <c:pt idx="14539">
                  <c:v>9.5525910268603777E-3</c:v>
                </c:pt>
                <c:pt idx="14540">
                  <c:v>2.3232447045374187E-2</c:v>
                </c:pt>
                <c:pt idx="14541">
                  <c:v>0.58843434956312124</c:v>
                </c:pt>
                <c:pt idx="14542">
                  <c:v>4.7450665603492505E-3</c:v>
                </c:pt>
                <c:pt idx="14543">
                  <c:v>0.52949994102671949</c:v>
                </c:pt>
                <c:pt idx="14544">
                  <c:v>1.3741560869906485E-2</c:v>
                </c:pt>
                <c:pt idx="14545">
                  <c:v>6.9785129066339806E-3</c:v>
                </c:pt>
                <c:pt idx="14546">
                  <c:v>7.181883334005078E-3</c:v>
                </c:pt>
                <c:pt idx="14547">
                  <c:v>1.3777000083742547E-2</c:v>
                </c:pt>
                <c:pt idx="14548">
                  <c:v>1.614004030985677E-2</c:v>
                </c:pt>
                <c:pt idx="14549">
                  <c:v>8.0311602468527601E-2</c:v>
                </c:pt>
                <c:pt idx="14550">
                  <c:v>6.7274923682447876E-2</c:v>
                </c:pt>
                <c:pt idx="14551">
                  <c:v>2.7062529241285587E-2</c:v>
                </c:pt>
                <c:pt idx="14552">
                  <c:v>1.6720919375019547E-2</c:v>
                </c:pt>
                <c:pt idx="14553">
                  <c:v>2.0855874653255627E-2</c:v>
                </c:pt>
                <c:pt idx="14554">
                  <c:v>5.9004442629938564E-2</c:v>
                </c:pt>
                <c:pt idx="14555">
                  <c:v>7.1052771261185168E-3</c:v>
                </c:pt>
                <c:pt idx="14556">
                  <c:v>0.24296670891181577</c:v>
                </c:pt>
                <c:pt idx="14557">
                  <c:v>7.5710757306403816E-3</c:v>
                </c:pt>
                <c:pt idx="14558">
                  <c:v>1.0489916016118353E-2</c:v>
                </c:pt>
                <c:pt idx="14559">
                  <c:v>3.4918214035006223E-2</c:v>
                </c:pt>
                <c:pt idx="14560">
                  <c:v>9.9403229536402498E-3</c:v>
                </c:pt>
                <c:pt idx="14561">
                  <c:v>9.8201993080296625E-3</c:v>
                </c:pt>
                <c:pt idx="14562">
                  <c:v>7.0798330028556712E-3</c:v>
                </c:pt>
                <c:pt idx="14563">
                  <c:v>0.64804335825368908</c:v>
                </c:pt>
                <c:pt idx="14564">
                  <c:v>1.8607504130635482E-2</c:v>
                </c:pt>
                <c:pt idx="14565">
                  <c:v>0.15688376315154706</c:v>
                </c:pt>
                <c:pt idx="14566">
                  <c:v>2.5785713470160468E-2</c:v>
                </c:pt>
                <c:pt idx="14567">
                  <c:v>2.0943229006484557E-2</c:v>
                </c:pt>
                <c:pt idx="14568">
                  <c:v>0.33614183320918656</c:v>
                </c:pt>
                <c:pt idx="14569">
                  <c:v>1.1666073466425012E-2</c:v>
                </c:pt>
                <c:pt idx="14570">
                  <c:v>0.10519054671718689</c:v>
                </c:pt>
                <c:pt idx="14571">
                  <c:v>8.7154451417495483E-3</c:v>
                </c:pt>
                <c:pt idx="14572">
                  <c:v>0.17232412430143748</c:v>
                </c:pt>
                <c:pt idx="14573">
                  <c:v>5.1487267364900774E-3</c:v>
                </c:pt>
                <c:pt idx="14574">
                  <c:v>7.8898232765918005E-3</c:v>
                </c:pt>
                <c:pt idx="14575">
                  <c:v>7.0045594737122324E-2</c:v>
                </c:pt>
                <c:pt idx="14576">
                  <c:v>2.1206387418563108E-2</c:v>
                </c:pt>
                <c:pt idx="14577">
                  <c:v>1.4205830545048393E-2</c:v>
                </c:pt>
                <c:pt idx="14578">
                  <c:v>8.2639979355416199E-2</c:v>
                </c:pt>
                <c:pt idx="14579">
                  <c:v>0.10735733630647544</c:v>
                </c:pt>
                <c:pt idx="14580">
                  <c:v>1.1764175964996407E-2</c:v>
                </c:pt>
                <c:pt idx="14581">
                  <c:v>1.8525170142534648E-2</c:v>
                </c:pt>
                <c:pt idx="14582">
                  <c:v>9.2015305853571563E-3</c:v>
                </c:pt>
                <c:pt idx="14583">
                  <c:v>1.0990857176536873E-2</c:v>
                </c:pt>
                <c:pt idx="14584">
                  <c:v>1.0959206056388379E-2</c:v>
                </c:pt>
                <c:pt idx="14585">
                  <c:v>5.3418966947145249E-2</c:v>
                </c:pt>
                <c:pt idx="14586">
                  <c:v>6.5871777268826634E-2</c:v>
                </c:pt>
                <c:pt idx="14587">
                  <c:v>6.2418884232926224E-3</c:v>
                </c:pt>
                <c:pt idx="14588">
                  <c:v>1.8116238583009377E-2</c:v>
                </c:pt>
                <c:pt idx="14589">
                  <c:v>2.7612008204556143E-2</c:v>
                </c:pt>
                <c:pt idx="14590">
                  <c:v>2.059490694596032E-2</c:v>
                </c:pt>
                <c:pt idx="14591">
                  <c:v>2.2456184497362218E-2</c:v>
                </c:pt>
                <c:pt idx="14592">
                  <c:v>0.19363933954407245</c:v>
                </c:pt>
                <c:pt idx="14593">
                  <c:v>1.0335767986844149E-2</c:v>
                </c:pt>
                <c:pt idx="14594">
                  <c:v>1.5872477668370528E-2</c:v>
                </c:pt>
                <c:pt idx="14595">
                  <c:v>3.7915645854580564E-2</c:v>
                </c:pt>
                <c:pt idx="14596">
                  <c:v>1.0458995130897574E-2</c:v>
                </c:pt>
                <c:pt idx="14597">
                  <c:v>0.2587014460169435</c:v>
                </c:pt>
                <c:pt idx="14598">
                  <c:v>2.364874941370124E-2</c:v>
                </c:pt>
                <c:pt idx="14599">
                  <c:v>0.18392611965295394</c:v>
                </c:pt>
                <c:pt idx="14600">
                  <c:v>0.14572132358683726</c:v>
                </c:pt>
                <c:pt idx="14601">
                  <c:v>4.2580820149868581E-2</c:v>
                </c:pt>
                <c:pt idx="14602">
                  <c:v>7.284663900082213E-3</c:v>
                </c:pt>
                <c:pt idx="14603">
                  <c:v>2.3555918298514368E-2</c:v>
                </c:pt>
                <c:pt idx="14604">
                  <c:v>0.2132571008773719</c:v>
                </c:pt>
                <c:pt idx="14605">
                  <c:v>1.169872865959915E-2</c:v>
                </c:pt>
                <c:pt idx="14606">
                  <c:v>2.2410932751684938E-2</c:v>
                </c:pt>
                <c:pt idx="14607">
                  <c:v>1.3565049395970759E-2</c:v>
                </c:pt>
                <c:pt idx="14608">
                  <c:v>4.4380255930828822E-3</c:v>
                </c:pt>
                <c:pt idx="14609">
                  <c:v>8.6505660504053963E-2</c:v>
                </c:pt>
                <c:pt idx="14610">
                  <c:v>7.5710757306403816E-3</c:v>
                </c:pt>
                <c:pt idx="14611">
                  <c:v>1.9063604302523456E-2</c:v>
                </c:pt>
                <c:pt idx="14612">
                  <c:v>8.6872626375076728E-3</c:v>
                </c:pt>
                <c:pt idx="14613">
                  <c:v>7.7007129681686742E-2</c:v>
                </c:pt>
                <c:pt idx="14614">
                  <c:v>1.9907025644044504E-2</c:v>
                </c:pt>
                <c:pt idx="14615">
                  <c:v>7.5710757306403816E-3</c:v>
                </c:pt>
                <c:pt idx="14616">
                  <c:v>3.5999121466927922E-2</c:v>
                </c:pt>
                <c:pt idx="14617">
                  <c:v>2.2683127820993975E-2</c:v>
                </c:pt>
                <c:pt idx="14618">
                  <c:v>2.1515482171563634E-2</c:v>
                </c:pt>
                <c:pt idx="14619">
                  <c:v>3.6113859629946433E-2</c:v>
                </c:pt>
                <c:pt idx="14620">
                  <c:v>9.6368761114087528E-2</c:v>
                </c:pt>
                <c:pt idx="14621">
                  <c:v>0.13630601672638859</c:v>
                </c:pt>
                <c:pt idx="14622">
                  <c:v>2.8116326701515457E-2</c:v>
                </c:pt>
                <c:pt idx="14623">
                  <c:v>0.53192101210974596</c:v>
                </c:pt>
                <c:pt idx="14624">
                  <c:v>1.5872477668370528E-2</c:v>
                </c:pt>
                <c:pt idx="14625">
                  <c:v>9.7604113233222701E-3</c:v>
                </c:pt>
                <c:pt idx="14626">
                  <c:v>7.9705370559467782E-3</c:v>
                </c:pt>
                <c:pt idx="14627">
                  <c:v>4.4599189490097092E-2</c:v>
                </c:pt>
                <c:pt idx="14628">
                  <c:v>9.3853078968237524E-2</c:v>
                </c:pt>
                <c:pt idx="14629">
                  <c:v>0.10558286543210654</c:v>
                </c:pt>
                <c:pt idx="14630">
                  <c:v>1.994967592779184E-2</c:v>
                </c:pt>
                <c:pt idx="14631">
                  <c:v>6.2897188110585273E-3</c:v>
                </c:pt>
                <c:pt idx="14632">
                  <c:v>1.3215449424322958E-2</c:v>
                </c:pt>
                <c:pt idx="14633">
                  <c:v>1.2428689749225029E-2</c:v>
                </c:pt>
                <c:pt idx="14634">
                  <c:v>7.036580275292921E-2</c:v>
                </c:pt>
                <c:pt idx="14635">
                  <c:v>5.7111764976644372E-2</c:v>
                </c:pt>
                <c:pt idx="14636">
                  <c:v>7.0285682289453061E-2</c:v>
                </c:pt>
                <c:pt idx="14637">
                  <c:v>3.3134980341504729E-2</c:v>
                </c:pt>
                <c:pt idx="14638">
                  <c:v>7.1818833340050641E-3</c:v>
                </c:pt>
                <c:pt idx="14639">
                  <c:v>1.0030894904519458E-2</c:v>
                </c:pt>
                <c:pt idx="14640">
                  <c:v>1.2395030483025281E-2</c:v>
                </c:pt>
                <c:pt idx="14641">
                  <c:v>2.8830040063999553E-2</c:v>
                </c:pt>
                <c:pt idx="14642">
                  <c:v>5.7736252758897218E-3</c:v>
                </c:pt>
                <c:pt idx="14643">
                  <c:v>9.3762392918150545E-3</c:v>
                </c:pt>
                <c:pt idx="14644">
                  <c:v>6.7780634189738079E-3</c:v>
                </c:pt>
                <c:pt idx="14645">
                  <c:v>5.1344643355579547E-2</c:v>
                </c:pt>
                <c:pt idx="14646">
                  <c:v>1.5531754615062836E-2</c:v>
                </c:pt>
                <c:pt idx="14647">
                  <c:v>0.25839419967110377</c:v>
                </c:pt>
                <c:pt idx="14648">
                  <c:v>2.0508282827659062E-2</c:v>
                </c:pt>
                <c:pt idx="14649">
                  <c:v>3.2260889133019284E-2</c:v>
                </c:pt>
                <c:pt idx="14650">
                  <c:v>1.4495368693890844E-2</c:v>
                </c:pt>
                <c:pt idx="14651">
                  <c:v>8.4634456321603293E-3</c:v>
                </c:pt>
                <c:pt idx="14652">
                  <c:v>6.9646361610231092E-2</c:v>
                </c:pt>
                <c:pt idx="14653">
                  <c:v>0.2497144219416052</c:v>
                </c:pt>
                <c:pt idx="14654">
                  <c:v>0.1154227810831847</c:v>
                </c:pt>
                <c:pt idx="14655">
                  <c:v>0.1077536713134976</c:v>
                </c:pt>
                <c:pt idx="14656">
                  <c:v>2.2683127820994017E-2</c:v>
                </c:pt>
                <c:pt idx="14657">
                  <c:v>4.9311395478698582E-2</c:v>
                </c:pt>
                <c:pt idx="14658">
                  <c:v>1.3215449424322958E-2</c:v>
                </c:pt>
                <c:pt idx="14659">
                  <c:v>9.7875235769981875E-2</c:v>
                </c:pt>
                <c:pt idx="14660">
                  <c:v>0.11074946010448429</c:v>
                </c:pt>
                <c:pt idx="14661">
                  <c:v>0.13386310705505461</c:v>
                </c:pt>
                <c:pt idx="14662">
                  <c:v>9.2378004414235548E-2</c:v>
                </c:pt>
                <c:pt idx="14663">
                  <c:v>5.9519281073825189E-2</c:v>
                </c:pt>
                <c:pt idx="14664">
                  <c:v>1.6956146301112602E-2</c:v>
                </c:pt>
                <c:pt idx="14665">
                  <c:v>2.7954305826926717E-3</c:v>
                </c:pt>
                <c:pt idx="14666">
                  <c:v>7.5973870078798892E-3</c:v>
                </c:pt>
                <c:pt idx="14667">
                  <c:v>2.2185358618542698E-2</c:v>
                </c:pt>
                <c:pt idx="14668">
                  <c:v>9.1147923678484826E-3</c:v>
                </c:pt>
                <c:pt idx="14669">
                  <c:v>1.1862689220714614E-2</c:v>
                </c:pt>
                <c:pt idx="14670">
                  <c:v>4.3778496710701513E-3</c:v>
                </c:pt>
                <c:pt idx="14671">
                  <c:v>1.3954880748167798E-2</c:v>
                </c:pt>
                <c:pt idx="14672">
                  <c:v>3.7622068593794133E-2</c:v>
                </c:pt>
                <c:pt idx="14673">
                  <c:v>1.7074375899879379E-2</c:v>
                </c:pt>
                <c:pt idx="14674">
                  <c:v>6.4828659494414569E-3</c:v>
                </c:pt>
                <c:pt idx="14675">
                  <c:v>0.7833568031545699</c:v>
                </c:pt>
                <c:pt idx="14676">
                  <c:v>9.6117400560060216E-3</c:v>
                </c:pt>
                <c:pt idx="14677">
                  <c:v>7.336328021218635E-3</c:v>
                </c:pt>
                <c:pt idx="14678">
                  <c:v>9.1436594673350823E-3</c:v>
                </c:pt>
                <c:pt idx="14679">
                  <c:v>2.314043744448098E-2</c:v>
                </c:pt>
                <c:pt idx="14680">
                  <c:v>7.8095202543836811E-3</c:v>
                </c:pt>
                <c:pt idx="14681">
                  <c:v>8.4825549674252279E-2</c:v>
                </c:pt>
                <c:pt idx="14682">
                  <c:v>0.17169760555329219</c:v>
                </c:pt>
                <c:pt idx="14683">
                  <c:v>1.1600899999125688E-2</c:v>
                </c:pt>
                <c:pt idx="14684">
                  <c:v>1.0707640123787495E-2</c:v>
                </c:pt>
                <c:pt idx="14685">
                  <c:v>8.3336258359000923E-2</c:v>
                </c:pt>
                <c:pt idx="14686">
                  <c:v>6.7284074438885852E-3</c:v>
                </c:pt>
                <c:pt idx="14687">
                  <c:v>5.5320977915609144E-2</c:v>
                </c:pt>
                <c:pt idx="14688">
                  <c:v>1.6995510527685245E-2</c:v>
                </c:pt>
                <c:pt idx="14689">
                  <c:v>3.012677755674659E-2</c:v>
                </c:pt>
                <c:pt idx="14690">
                  <c:v>1.0366506313333017E-2</c:v>
                </c:pt>
                <c:pt idx="14691">
                  <c:v>2.3509571200445341E-2</c:v>
                </c:pt>
                <c:pt idx="14692">
                  <c:v>7.4141665005457045E-3</c:v>
                </c:pt>
                <c:pt idx="14693">
                  <c:v>4.3143762819619118E-2</c:v>
                </c:pt>
                <c:pt idx="14694">
                  <c:v>8.7436732856743804E-3</c:v>
                </c:pt>
                <c:pt idx="14695">
                  <c:v>3.5144404303868691E-2</c:v>
                </c:pt>
                <c:pt idx="14696">
                  <c:v>1.3600260411391858E-2</c:v>
                </c:pt>
                <c:pt idx="14697">
                  <c:v>6.288235521361564E-2</c:v>
                </c:pt>
                <c:pt idx="14698">
                  <c:v>1.2462394655107815E-2</c:v>
                </c:pt>
                <c:pt idx="14699">
                  <c:v>0.1188348722424987</c:v>
                </c:pt>
                <c:pt idx="14700">
                  <c:v>8.5796237271770812E-2</c:v>
                </c:pt>
                <c:pt idx="14701">
                  <c:v>6.4023917784221493E-2</c:v>
                </c:pt>
                <c:pt idx="14702">
                  <c:v>7.6501464814079639E-3</c:v>
                </c:pt>
                <c:pt idx="14703">
                  <c:v>1.2094150872961607E-2</c:v>
                </c:pt>
                <c:pt idx="14704">
                  <c:v>2.8676348431555147E-2</c:v>
                </c:pt>
                <c:pt idx="14705">
                  <c:v>7.6923312403889055E-2</c:v>
                </c:pt>
                <c:pt idx="14706">
                  <c:v>2.2683127820994017E-2</c:v>
                </c:pt>
                <c:pt idx="14707">
                  <c:v>8.8561522843853269E-2</c:v>
                </c:pt>
                <c:pt idx="14708">
                  <c:v>1.7351842352572984E-2</c:v>
                </c:pt>
                <c:pt idx="14709">
                  <c:v>8.1773738172404048E-2</c:v>
                </c:pt>
                <c:pt idx="14710">
                  <c:v>1.018276094964455E-2</c:v>
                </c:pt>
                <c:pt idx="14711">
                  <c:v>1.5682730686369717E-2</c:v>
                </c:pt>
                <c:pt idx="14712">
                  <c:v>1.105429633588288E-2</c:v>
                </c:pt>
                <c:pt idx="14713">
                  <c:v>5.8127065364278453E-2</c:v>
                </c:pt>
                <c:pt idx="14714">
                  <c:v>8.4825549674251988E-2</c:v>
                </c:pt>
                <c:pt idx="14715">
                  <c:v>1.0152296461253591E-2</c:v>
                </c:pt>
                <c:pt idx="14716">
                  <c:v>8.7154451417495345E-3</c:v>
                </c:pt>
                <c:pt idx="14717">
                  <c:v>8.885498600543211E-3</c:v>
                </c:pt>
                <c:pt idx="14718">
                  <c:v>0.19046172225608304</c:v>
                </c:pt>
                <c:pt idx="14719">
                  <c:v>7.9975329284310767E-3</c:v>
                </c:pt>
                <c:pt idx="14720">
                  <c:v>0.11348078975242784</c:v>
                </c:pt>
                <c:pt idx="14721">
                  <c:v>2.314043744448099E-2</c:v>
                </c:pt>
                <c:pt idx="14722">
                  <c:v>3.6343883632179497E-2</c:v>
                </c:pt>
                <c:pt idx="14723">
                  <c:v>7.94358682314549E-3</c:v>
                </c:pt>
                <c:pt idx="14724">
                  <c:v>1.0335767986844166E-2</c:v>
                </c:pt>
                <c:pt idx="14725">
                  <c:v>1.0397290279504921E-2</c:v>
                </c:pt>
                <c:pt idx="14726">
                  <c:v>0.1744628226658502</c:v>
                </c:pt>
                <c:pt idx="14727">
                  <c:v>1.4133902404667609E-2</c:v>
                </c:pt>
                <c:pt idx="14728">
                  <c:v>1.0864526534040663E-2</c:v>
                </c:pt>
                <c:pt idx="14729">
                  <c:v>1.3706167295753377E-2</c:v>
                </c:pt>
                <c:pt idx="14730">
                  <c:v>2.444518470159155E-2</c:v>
                </c:pt>
                <c:pt idx="14731">
                  <c:v>2.2637647876901638E-2</c:v>
                </c:pt>
                <c:pt idx="14732">
                  <c:v>1.0274428252915371E-2</c:v>
                </c:pt>
                <c:pt idx="14733">
                  <c:v>9.8201993080296816E-3</c:v>
                </c:pt>
                <c:pt idx="14734">
                  <c:v>5.307039386836454E-2</c:v>
                </c:pt>
                <c:pt idx="14735">
                  <c:v>6.7982042110741006E-2</c:v>
                </c:pt>
                <c:pt idx="14736">
                  <c:v>6.1467753239565822E-3</c:v>
                </c:pt>
                <c:pt idx="14737">
                  <c:v>6.2418884232925895E-3</c:v>
                </c:pt>
                <c:pt idx="14738">
                  <c:v>1.4972098002487043E-2</c:v>
                </c:pt>
                <c:pt idx="14739">
                  <c:v>3.09185119572895E-2</c:v>
                </c:pt>
                <c:pt idx="14740">
                  <c:v>8.7154451417495345E-3</c:v>
                </c:pt>
                <c:pt idx="14741">
                  <c:v>3.5598975546376831E-2</c:v>
                </c:pt>
                <c:pt idx="14742">
                  <c:v>1.0582952509878665E-2</c:v>
                </c:pt>
                <c:pt idx="14743">
                  <c:v>3.1882148223787182E-2</c:v>
                </c:pt>
                <c:pt idx="14744">
                  <c:v>4.5046937599999379E-2</c:v>
                </c:pt>
                <c:pt idx="14745">
                  <c:v>1.7264397632771742</c:v>
                </c:pt>
                <c:pt idx="14746">
                  <c:v>8.5470347115432395E-3</c:v>
                </c:pt>
                <c:pt idx="14747">
                  <c:v>9.2015305853571754E-3</c:v>
                </c:pt>
                <c:pt idx="14748">
                  <c:v>5.4612650035717129E-2</c:v>
                </c:pt>
                <c:pt idx="14749">
                  <c:v>1.1149797372524247E-2</c:v>
                </c:pt>
                <c:pt idx="14750">
                  <c:v>2.5717837220834885</c:v>
                </c:pt>
                <c:pt idx="14751">
                  <c:v>9.5153353536415936E-2</c:v>
                </c:pt>
                <c:pt idx="14752">
                  <c:v>6.5716784905417241E-2</c:v>
                </c:pt>
                <c:pt idx="14753">
                  <c:v>1.0091504403520593E-2</c:v>
                </c:pt>
                <c:pt idx="14754">
                  <c:v>0.10169253885465805</c:v>
                </c:pt>
                <c:pt idx="14755">
                  <c:v>0.18665717546279995</c:v>
                </c:pt>
                <c:pt idx="14756">
                  <c:v>3.3687220505595916E-2</c:v>
                </c:pt>
                <c:pt idx="14757">
                  <c:v>5.1207815585997463E-2</c:v>
                </c:pt>
                <c:pt idx="14758">
                  <c:v>0.10227143259361125</c:v>
                </c:pt>
                <c:pt idx="14759">
                  <c:v>4.0975307381901832E-2</c:v>
                </c:pt>
                <c:pt idx="14760">
                  <c:v>1.0335767986844166E-2</c:v>
                </c:pt>
                <c:pt idx="14761">
                  <c:v>3.390939448235581E-2</c:v>
                </c:pt>
                <c:pt idx="14762">
                  <c:v>2.9656666002182829E-2</c:v>
                </c:pt>
                <c:pt idx="14763">
                  <c:v>0.13386310705505461</c:v>
                </c:pt>
                <c:pt idx="14764">
                  <c:v>0.54299548118550678</c:v>
                </c:pt>
                <c:pt idx="14765">
                  <c:v>6.9532969817860365E-3</c:v>
                </c:pt>
                <c:pt idx="14766">
                  <c:v>4.549692205436761E-2</c:v>
                </c:pt>
                <c:pt idx="14767">
                  <c:v>2.5447226761319049E-2</c:v>
                </c:pt>
                <c:pt idx="14768">
                  <c:v>4.8576163005688323E-2</c:v>
                </c:pt>
                <c:pt idx="14769">
                  <c:v>0.12752859289514873</c:v>
                </c:pt>
                <c:pt idx="14770">
                  <c:v>8.971141465660316E-3</c:v>
                </c:pt>
                <c:pt idx="14771">
                  <c:v>1.9063604302523487E-2</c:v>
                </c:pt>
                <c:pt idx="14772">
                  <c:v>9.561990519570697E-2</c:v>
                </c:pt>
                <c:pt idx="14773">
                  <c:v>9.0187299631064199E-2</c:v>
                </c:pt>
                <c:pt idx="14774">
                  <c:v>1.2127399382014535E-2</c:v>
                </c:pt>
                <c:pt idx="14775">
                  <c:v>0.14676115530407424</c:v>
                </c:pt>
                <c:pt idx="14776">
                  <c:v>0.11450083666709211</c:v>
                </c:pt>
                <c:pt idx="14777">
                  <c:v>7.2846639000822009E-3</c:v>
                </c:pt>
                <c:pt idx="14778">
                  <c:v>2.4068748596349953E-2</c:v>
                </c:pt>
                <c:pt idx="14779">
                  <c:v>1.8075596445313206E-2</c:v>
                </c:pt>
                <c:pt idx="14780">
                  <c:v>9.0005927530890789E-2</c:v>
                </c:pt>
                <c:pt idx="14781">
                  <c:v>0.21075312531020732</c:v>
                </c:pt>
                <c:pt idx="14782">
                  <c:v>8.1331968860972534E-3</c:v>
                </c:pt>
                <c:pt idx="14783">
                  <c:v>5.2100459325615384E-2</c:v>
                </c:pt>
                <c:pt idx="14784">
                  <c:v>4.1281663753923323E-2</c:v>
                </c:pt>
                <c:pt idx="14785">
                  <c:v>0.50925159901348716</c:v>
                </c:pt>
                <c:pt idx="14786">
                  <c:v>4.6533855651735158E-2</c:v>
                </c:pt>
                <c:pt idx="14787">
                  <c:v>1.6956146301112605E-2</c:v>
                </c:pt>
                <c:pt idx="14788">
                  <c:v>1.8731347410409153E-2</c:v>
                </c:pt>
                <c:pt idx="14789">
                  <c:v>1.1438765025329473E-2</c:v>
                </c:pt>
                <c:pt idx="14790">
                  <c:v>1.48613989514124E-2</c:v>
                </c:pt>
                <c:pt idx="14791">
                  <c:v>1.2462394655107819E-2</c:v>
                </c:pt>
                <c:pt idx="14792">
                  <c:v>9.8201993080296798E-3</c:v>
                </c:pt>
                <c:pt idx="14793">
                  <c:v>7.7296279893224011E-3</c:v>
                </c:pt>
                <c:pt idx="14794">
                  <c:v>6.6415688190773148E-2</c:v>
                </c:pt>
                <c:pt idx="14795">
                  <c:v>0.1314422869902844</c:v>
                </c:pt>
                <c:pt idx="14796">
                  <c:v>8.885498600543211E-3</c:v>
                </c:pt>
                <c:pt idx="14797">
                  <c:v>5.8658174355148644E-3</c:v>
                </c:pt>
                <c:pt idx="14798">
                  <c:v>0.46642480379218204</c:v>
                </c:pt>
                <c:pt idx="14799">
                  <c:v>1.8525170142534617E-2</c:v>
                </c:pt>
                <c:pt idx="14800">
                  <c:v>3.0706378710785773E-2</c:v>
                </c:pt>
                <c:pt idx="14801">
                  <c:v>1.0770257768839858E-2</c:v>
                </c:pt>
                <c:pt idx="14802">
                  <c:v>4.3584162940560965E-2</c:v>
                </c:pt>
                <c:pt idx="14803">
                  <c:v>7.3622285413113362E-3</c:v>
                </c:pt>
                <c:pt idx="14804">
                  <c:v>7.3104731408089492E-3</c:v>
                </c:pt>
                <c:pt idx="14805">
                  <c:v>9.9403229536402342E-3</c:v>
                </c:pt>
                <c:pt idx="14806">
                  <c:v>9.5619905195706636E-2</c:v>
                </c:pt>
                <c:pt idx="14807">
                  <c:v>1.5720588803403907E-2</c:v>
                </c:pt>
                <c:pt idx="14808">
                  <c:v>7.440203939687369E-3</c:v>
                </c:pt>
                <c:pt idx="14809">
                  <c:v>1.3635517066496102E-2</c:v>
                </c:pt>
                <c:pt idx="14810">
                  <c:v>6.852889679224013E-3</c:v>
                </c:pt>
                <c:pt idx="14811">
                  <c:v>1.0274428252915371E-2</c:v>
                </c:pt>
                <c:pt idx="14812">
                  <c:v>2.4587101295826416E-2</c:v>
                </c:pt>
                <c:pt idx="14813">
                  <c:v>6.9281266966210184E-3</c:v>
                </c:pt>
                <c:pt idx="14814">
                  <c:v>7.5448100930837906E-3</c:v>
                </c:pt>
                <c:pt idx="14815">
                  <c:v>5.1054603170224326E-3</c:v>
                </c:pt>
                <c:pt idx="14816">
                  <c:v>1.338967891410957E-2</c:v>
                </c:pt>
                <c:pt idx="14817">
                  <c:v>6.0184502273140428E-2</c:v>
                </c:pt>
                <c:pt idx="14818">
                  <c:v>1.0152296461253589E-2</c:v>
                </c:pt>
                <c:pt idx="14819">
                  <c:v>0.85749890173701437</c:v>
                </c:pt>
                <c:pt idx="14820">
                  <c:v>7.3198771974875218E-2</c:v>
                </c:pt>
                <c:pt idx="14821">
                  <c:v>7.8630099628394096E-3</c:v>
                </c:pt>
                <c:pt idx="14822">
                  <c:v>0.11419434337602126</c:v>
                </c:pt>
                <c:pt idx="14823">
                  <c:v>6.4343053267478184E-3</c:v>
                </c:pt>
                <c:pt idx="14824">
                  <c:v>9.2015305853571754E-3</c:v>
                </c:pt>
                <c:pt idx="14825">
                  <c:v>1.2395030483025277E-2</c:v>
                </c:pt>
                <c:pt idx="14826">
                  <c:v>1.2631603779766297E-2</c:v>
                </c:pt>
                <c:pt idx="14827">
                  <c:v>2.9397090305218608E-2</c:v>
                </c:pt>
                <c:pt idx="14828">
                  <c:v>1.0061176834178519E-2</c:v>
                </c:pt>
                <c:pt idx="14829">
                  <c:v>2.1118485389138283E-2</c:v>
                </c:pt>
                <c:pt idx="14830">
                  <c:v>0.24430885788913054</c:v>
                </c:pt>
                <c:pt idx="14831">
                  <c:v>1.2260849815056051E-2</c:v>
                </c:pt>
                <c:pt idx="14832">
                  <c:v>1.0091504403520558E-2</c:v>
                </c:pt>
                <c:pt idx="14833">
                  <c:v>1.4714439172208032E-2</c:v>
                </c:pt>
                <c:pt idx="14834">
                  <c:v>1.7551401866414972E-2</c:v>
                </c:pt>
                <c:pt idx="14835">
                  <c:v>2.3463269742059468E-2</c:v>
                </c:pt>
                <c:pt idx="14836">
                  <c:v>2.9865148074047942E-2</c:v>
                </c:pt>
                <c:pt idx="14837">
                  <c:v>7.6237439248024617E-3</c:v>
                </c:pt>
                <c:pt idx="14838">
                  <c:v>1.2665582523746935E-2</c:v>
                </c:pt>
                <c:pt idx="14839">
                  <c:v>1.3111459406646807E-2</c:v>
                </c:pt>
                <c:pt idx="14840">
                  <c:v>0.10246476229072617</c:v>
                </c:pt>
                <c:pt idx="14841">
                  <c:v>8.5266086714242864E-2</c:v>
                </c:pt>
                <c:pt idx="14842">
                  <c:v>9.1147923678484826E-3</c:v>
                </c:pt>
                <c:pt idx="14843">
                  <c:v>1.3777000083742571E-2</c:v>
                </c:pt>
                <c:pt idx="14844">
                  <c:v>1.2395030483025319E-2</c:v>
                </c:pt>
                <c:pt idx="14845">
                  <c:v>7.8898232765918144E-3</c:v>
                </c:pt>
                <c:pt idx="14846">
                  <c:v>9.8064366616262361E-2</c:v>
                </c:pt>
                <c:pt idx="14847">
                  <c:v>4.4783710728396372E-3</c:v>
                </c:pt>
                <c:pt idx="14848">
                  <c:v>1.3777000083742571E-2</c:v>
                </c:pt>
                <c:pt idx="14849">
                  <c:v>0.12134761062879623</c:v>
                </c:pt>
                <c:pt idx="14850">
                  <c:v>9.1827863675561852E-2</c:v>
                </c:pt>
                <c:pt idx="14851">
                  <c:v>2.0292521226358183E-2</c:v>
                </c:pt>
                <c:pt idx="14852">
                  <c:v>1.0833057972624056E-2</c:v>
                </c:pt>
                <c:pt idx="14853">
                  <c:v>1.8855601447329638E-2</c:v>
                </c:pt>
                <c:pt idx="14854">
                  <c:v>4.6208558811276015E-2</c:v>
                </c:pt>
                <c:pt idx="14855">
                  <c:v>0.20483126234398985</c:v>
                </c:pt>
                <c:pt idx="14856">
                  <c:v>0.24356276317156952</c:v>
                </c:pt>
                <c:pt idx="14857">
                  <c:v>0.19270981894060452</c:v>
                </c:pt>
                <c:pt idx="14858">
                  <c:v>6.0853420286776677E-2</c:v>
                </c:pt>
                <c:pt idx="14859">
                  <c:v>2.9138655600328803E-2</c:v>
                </c:pt>
                <c:pt idx="14860">
                  <c:v>0.30652124537640074</c:v>
                </c:pt>
                <c:pt idx="14861">
                  <c:v>0.73803860609876248</c:v>
                </c:pt>
                <c:pt idx="14862">
                  <c:v>0.416851778830786</c:v>
                </c:pt>
                <c:pt idx="14863">
                  <c:v>1.2060948003591658E-2</c:v>
                </c:pt>
                <c:pt idx="14864">
                  <c:v>1.8361049842528725E-2</c:v>
                </c:pt>
                <c:pt idx="14865">
                  <c:v>2.164863594666587E-2</c:v>
                </c:pt>
                <c:pt idx="14866">
                  <c:v>1.1406474949619194E-2</c:v>
                </c:pt>
                <c:pt idx="14867">
                  <c:v>1.9105341792611238E-2</c:v>
                </c:pt>
                <c:pt idx="14868">
                  <c:v>1.1600899999125648E-2</c:v>
                </c:pt>
                <c:pt idx="14869">
                  <c:v>7.434761407491694E-2</c:v>
                </c:pt>
                <c:pt idx="14870">
                  <c:v>1.4386449590452594E-2</c:v>
                </c:pt>
                <c:pt idx="14871">
                  <c:v>7.2846639000821983E-3</c:v>
                </c:pt>
                <c:pt idx="14872">
                  <c:v>6.5072147203127303E-3</c:v>
                </c:pt>
                <c:pt idx="14873">
                  <c:v>1.1487285713300517</c:v>
                </c:pt>
                <c:pt idx="14874">
                  <c:v>1.3529884020232552E-2</c:v>
                </c:pt>
                <c:pt idx="14875">
                  <c:v>5.7256260212967973E-2</c:v>
                </c:pt>
                <c:pt idx="14876">
                  <c:v>0.25824064495770982</c:v>
                </c:pt>
                <c:pt idx="14877">
                  <c:v>8.4123063673781834E-2</c:v>
                </c:pt>
                <c:pt idx="14878">
                  <c:v>1.6293937320874561E-2</c:v>
                </c:pt>
                <c:pt idx="14879">
                  <c:v>0.38304037274779457</c:v>
                </c:pt>
                <c:pt idx="14880">
                  <c:v>1.0896040735140238E-2</c:v>
                </c:pt>
                <c:pt idx="14881">
                  <c:v>0.74245759994403915</c:v>
                </c:pt>
                <c:pt idx="14882">
                  <c:v>1.2973445005306984E-2</c:v>
                </c:pt>
                <c:pt idx="14883">
                  <c:v>8.8002664925729574E-3</c:v>
                </c:pt>
                <c:pt idx="14884">
                  <c:v>1.4314065053241964E-2</c:v>
                </c:pt>
                <c:pt idx="14885">
                  <c:v>7.1052771261185159E-3</c:v>
                </c:pt>
                <c:pt idx="14886">
                  <c:v>1.4972098002487061E-2</c:v>
                </c:pt>
                <c:pt idx="14887">
                  <c:v>8.5442621008019803E-2</c:v>
                </c:pt>
                <c:pt idx="14888">
                  <c:v>4.7122265264590187E-2</c:v>
                </c:pt>
                <c:pt idx="14889">
                  <c:v>2.4824541746543981E-2</c:v>
                </c:pt>
                <c:pt idx="14890">
                  <c:v>9.0914613619076892E-2</c:v>
                </c:pt>
                <c:pt idx="14891">
                  <c:v>0.17232412430143745</c:v>
                </c:pt>
                <c:pt idx="14892">
                  <c:v>8.1877819469446163E-3</c:v>
                </c:pt>
                <c:pt idx="14893">
                  <c:v>3.3410529927512984E-2</c:v>
                </c:pt>
                <c:pt idx="14894">
                  <c:v>1.8075596445313168E-2</c:v>
                </c:pt>
                <c:pt idx="14895">
                  <c:v>1.1117918053960826E-2</c:v>
                </c:pt>
                <c:pt idx="14896">
                  <c:v>2.8727533336020308E-2</c:v>
                </c:pt>
                <c:pt idx="14897">
                  <c:v>7.8898232765917987E-3</c:v>
                </c:pt>
                <c:pt idx="14898">
                  <c:v>1.7873070352077292E-2</c:v>
                </c:pt>
                <c:pt idx="14899">
                  <c:v>2.8167009569467653E-2</c:v>
                </c:pt>
                <c:pt idx="14900">
                  <c:v>9.8917714588831709E-2</c:v>
                </c:pt>
                <c:pt idx="14901">
                  <c:v>9.9679349618447738E-2</c:v>
                </c:pt>
                <c:pt idx="14902">
                  <c:v>9.2305346038926706E-3</c:v>
                </c:pt>
                <c:pt idx="14903">
                  <c:v>1.3146077106189194E-2</c:v>
                </c:pt>
                <c:pt idx="14904">
                  <c:v>0.19363933954407242</c:v>
                </c:pt>
                <c:pt idx="14905">
                  <c:v>1.099085717653687E-2</c:v>
                </c:pt>
                <c:pt idx="14906">
                  <c:v>0.25839419967110416</c:v>
                </c:pt>
                <c:pt idx="14907">
                  <c:v>3.2915362186991856E-2</c:v>
                </c:pt>
                <c:pt idx="14908">
                  <c:v>2.9241892563235738E-2</c:v>
                </c:pt>
                <c:pt idx="14909">
                  <c:v>2.49675536931704E-2</c:v>
                </c:pt>
                <c:pt idx="14910">
                  <c:v>7.8630099628394217E-3</c:v>
                </c:pt>
                <c:pt idx="14911">
                  <c:v>4.3521111718520217E-2</c:v>
                </c:pt>
                <c:pt idx="14912">
                  <c:v>2.210892333126901</c:v>
                </c:pt>
                <c:pt idx="14913">
                  <c:v>1.5194728376076825E-2</c:v>
                </c:pt>
                <c:pt idx="14914">
                  <c:v>0.10343414915727908</c:v>
                </c:pt>
                <c:pt idx="14915">
                  <c:v>0.18783378930993685</c:v>
                </c:pt>
                <c:pt idx="14916">
                  <c:v>4.9342202264712112E-3</c:v>
                </c:pt>
                <c:pt idx="14917">
                  <c:v>1.1698728659599119E-2</c:v>
                </c:pt>
                <c:pt idx="14918">
                  <c:v>1.4205830545048351E-2</c:v>
                </c:pt>
                <c:pt idx="14919">
                  <c:v>7.5339455665497782E-2</c:v>
                </c:pt>
                <c:pt idx="14920">
                  <c:v>7.466287018512003E-3</c:v>
                </c:pt>
                <c:pt idx="14921">
                  <c:v>1.7832702052479048E-2</c:v>
                </c:pt>
                <c:pt idx="14922">
                  <c:v>1.5986873533766773E-2</c:v>
                </c:pt>
                <c:pt idx="14923">
                  <c:v>1.256378321085394E-2</c:v>
                </c:pt>
                <c:pt idx="14924">
                  <c:v>1.6720919375019565E-2</c:v>
                </c:pt>
                <c:pt idx="14925">
                  <c:v>2.3602311036266289E-2</c:v>
                </c:pt>
                <c:pt idx="14926">
                  <c:v>2.5302845624203173E-2</c:v>
                </c:pt>
                <c:pt idx="14927">
                  <c:v>9.8801698514689798E-3</c:v>
                </c:pt>
                <c:pt idx="14928">
                  <c:v>7.004559473712263E-2</c:v>
                </c:pt>
                <c:pt idx="14929">
                  <c:v>0.17057274710665768</c:v>
                </c:pt>
                <c:pt idx="14930">
                  <c:v>0.10246476229072569</c:v>
                </c:pt>
                <c:pt idx="14931">
                  <c:v>5.2238473726955094E-2</c:v>
                </c:pt>
                <c:pt idx="14932">
                  <c:v>1.4824590547086817E-2</c:v>
                </c:pt>
                <c:pt idx="14933">
                  <c:v>7.9975329284310386E-3</c:v>
                </c:pt>
                <c:pt idx="14934">
                  <c:v>6.9248269475414057E-2</c:v>
                </c:pt>
                <c:pt idx="14935">
                  <c:v>2.593146379776581E-2</c:v>
                </c:pt>
                <c:pt idx="14936">
                  <c:v>6.9965656832378334E-2</c:v>
                </c:pt>
                <c:pt idx="14937">
                  <c:v>1.4062156823018699E-2</c:v>
                </c:pt>
                <c:pt idx="14938">
                  <c:v>0.31817148187283101</c:v>
                </c:pt>
                <c:pt idx="14939">
                  <c:v>3.028430292256145E-2</c:v>
                </c:pt>
                <c:pt idx="14940">
                  <c:v>0.44541418779377717</c:v>
                </c:pt>
                <c:pt idx="14941">
                  <c:v>5.2576914796113594E-3</c:v>
                </c:pt>
                <c:pt idx="14942">
                  <c:v>1.8075596445313185E-2</c:v>
                </c:pt>
                <c:pt idx="14943">
                  <c:v>1.2496145200673563E-2</c:v>
                </c:pt>
                <c:pt idx="14944">
                  <c:v>3.3576407355313746E-2</c:v>
                </c:pt>
                <c:pt idx="14945">
                  <c:v>4.5561388106580718E-2</c:v>
                </c:pt>
                <c:pt idx="14946">
                  <c:v>4.9445667426033894E-2</c:v>
                </c:pt>
                <c:pt idx="14947">
                  <c:v>0.1305674655468714</c:v>
                </c:pt>
                <c:pt idx="14948">
                  <c:v>3.1936117148914249E-2</c:v>
                </c:pt>
                <c:pt idx="14949">
                  <c:v>4.5949142853202056E-2</c:v>
                </c:pt>
                <c:pt idx="14950">
                  <c:v>1.1406474949619173E-2</c:v>
                </c:pt>
                <c:pt idx="14951">
                  <c:v>5.3488818481950348E-2</c:v>
                </c:pt>
                <c:pt idx="14952">
                  <c:v>6.8297503599517417E-2</c:v>
                </c:pt>
                <c:pt idx="14953">
                  <c:v>0.29937085342365316</c:v>
                </c:pt>
                <c:pt idx="14954">
                  <c:v>1.0000658614543415E-2</c:v>
                </c:pt>
                <c:pt idx="14955">
                  <c:v>1.7671685250916027E-2</c:v>
                </c:pt>
                <c:pt idx="14956">
                  <c:v>1.0061176834178535E-2</c:v>
                </c:pt>
                <c:pt idx="14957">
                  <c:v>7.3104731408089605E-3</c:v>
                </c:pt>
                <c:pt idx="14958">
                  <c:v>8.9997803667319753E-3</c:v>
                </c:pt>
                <c:pt idx="14959">
                  <c:v>1.910534179261127E-2</c:v>
                </c:pt>
                <c:pt idx="14960">
                  <c:v>8.9997803667319753E-3</c:v>
                </c:pt>
                <c:pt idx="14961">
                  <c:v>9.7604113233223048E-3</c:v>
                </c:pt>
                <c:pt idx="14962">
                  <c:v>6.6050662006277294E-3</c:v>
                </c:pt>
                <c:pt idx="14963">
                  <c:v>6.5560491811042917E-3</c:v>
                </c:pt>
                <c:pt idx="14964">
                  <c:v>3.9881871857001233E-2</c:v>
                </c:pt>
                <c:pt idx="14965">
                  <c:v>6.6415688190773259E-2</c:v>
                </c:pt>
                <c:pt idx="14966">
                  <c:v>4.5819708712263034E-2</c:v>
                </c:pt>
                <c:pt idx="14967">
                  <c:v>1.1568381725000491E-2</c:v>
                </c:pt>
                <c:pt idx="14968">
                  <c:v>1.0428119885359756E-2</c:v>
                </c:pt>
                <c:pt idx="14969">
                  <c:v>2.3555918298514368E-2</c:v>
                </c:pt>
                <c:pt idx="14970">
                  <c:v>0.19257721284169821</c:v>
                </c:pt>
                <c:pt idx="14971">
                  <c:v>1.0489916016118392E-2</c:v>
                </c:pt>
                <c:pt idx="14972">
                  <c:v>2.9190251261940737E-2</c:v>
                </c:pt>
                <c:pt idx="14973">
                  <c:v>5.9820845279133835E-3</c:v>
                </c:pt>
                <c:pt idx="14974">
                  <c:v>9.0571950879242968E-3</c:v>
                </c:pt>
                <c:pt idx="14975">
                  <c:v>1.614004030985677E-2</c:v>
                </c:pt>
                <c:pt idx="14976">
                  <c:v>5.9354407719050244E-3</c:v>
                </c:pt>
                <c:pt idx="14977">
                  <c:v>1.4495368693890846E-2</c:v>
                </c:pt>
                <c:pt idx="14978">
                  <c:v>7.2790639109802102E-2</c:v>
                </c:pt>
                <c:pt idx="14979">
                  <c:v>0.26988389858264145</c:v>
                </c:pt>
                <c:pt idx="14980">
                  <c:v>1.2160693530750376E-2</c:v>
                </c:pt>
                <c:pt idx="14981">
                  <c:v>7.7030885136679279E-3</c:v>
                </c:pt>
                <c:pt idx="14982">
                  <c:v>9.4055171484485004E-3</c:v>
                </c:pt>
                <c:pt idx="14983">
                  <c:v>0.10894705774413004</c:v>
                </c:pt>
                <c:pt idx="14984">
                  <c:v>0.22729328872077395</c:v>
                </c:pt>
                <c:pt idx="14985">
                  <c:v>1.3565049395970785E-2</c:v>
                </c:pt>
                <c:pt idx="14986">
                  <c:v>0.1332006926962431</c:v>
                </c:pt>
                <c:pt idx="14987">
                  <c:v>4.7912562015119169E-2</c:v>
                </c:pt>
                <c:pt idx="14988">
                  <c:v>1.3812484937261647E-2</c:v>
                </c:pt>
                <c:pt idx="14989">
                  <c:v>3.7680692766585359E-2</c:v>
                </c:pt>
                <c:pt idx="14990">
                  <c:v>1.8156926360388417E-2</c:v>
                </c:pt>
                <c:pt idx="14991">
                  <c:v>9.4409244145064922E-2</c:v>
                </c:pt>
                <c:pt idx="14992">
                  <c:v>0.11358258906532094</c:v>
                </c:pt>
                <c:pt idx="14993">
                  <c:v>2.5785713470160516E-2</c:v>
                </c:pt>
                <c:pt idx="14994">
                  <c:v>2.1648635946665717E-2</c:v>
                </c:pt>
                <c:pt idx="14995">
                  <c:v>0.25456902374111334</c:v>
                </c:pt>
                <c:pt idx="14996">
                  <c:v>4.8111163095618643E-2</c:v>
                </c:pt>
                <c:pt idx="14997">
                  <c:v>1.7312067368853531E-2</c:v>
                </c:pt>
                <c:pt idx="14998">
                  <c:v>1.9483032989134823E-2</c:v>
                </c:pt>
                <c:pt idx="14999">
                  <c:v>1.0833057972624056E-2</c:v>
                </c:pt>
                <c:pt idx="15000">
                  <c:v>2.7062529241285542E-2</c:v>
                </c:pt>
                <c:pt idx="15001">
                  <c:v>2.3463269742059468E-2</c:v>
                </c:pt>
                <c:pt idx="15002">
                  <c:v>1.9567466402652899E-2</c:v>
                </c:pt>
                <c:pt idx="15003">
                  <c:v>0.10944624177675363</c:v>
                </c:pt>
                <c:pt idx="15004">
                  <c:v>1.8075596445313199E-2</c:v>
                </c:pt>
                <c:pt idx="15005">
                  <c:v>7.4141665005457054E-3</c:v>
                </c:pt>
                <c:pt idx="15006">
                  <c:v>9.9583985500855815E-2</c:v>
                </c:pt>
                <c:pt idx="15007">
                  <c:v>0.12623717242546909</c:v>
                </c:pt>
                <c:pt idx="15008">
                  <c:v>7.3854157822507441E-2</c:v>
                </c:pt>
                <c:pt idx="15009">
                  <c:v>0.11054846294062855</c:v>
                </c:pt>
                <c:pt idx="15010">
                  <c:v>8.2425495665239042E-3</c:v>
                </c:pt>
                <c:pt idx="15011">
                  <c:v>3.2751127787778424E-2</c:v>
                </c:pt>
                <c:pt idx="15012">
                  <c:v>6.2655274970934996E-2</c:v>
                </c:pt>
                <c:pt idx="15013">
                  <c:v>2.7062529241285636E-2</c:v>
                </c:pt>
                <c:pt idx="15014">
                  <c:v>1.5194728376076839E-2</c:v>
                </c:pt>
                <c:pt idx="15015">
                  <c:v>5.2003957867123098</c:v>
                </c:pt>
                <c:pt idx="15016">
                  <c:v>7.1818833340050641E-3</c:v>
                </c:pt>
                <c:pt idx="15017">
                  <c:v>2.8268512224421352E-2</c:v>
                </c:pt>
                <c:pt idx="15018">
                  <c:v>1.1600899999125648E-2</c:v>
                </c:pt>
                <c:pt idx="15019">
                  <c:v>0.18224555242632304</c:v>
                </c:pt>
                <c:pt idx="15020">
                  <c:v>4.5111084174431326E-2</c:v>
                </c:pt>
                <c:pt idx="15021">
                  <c:v>8.8854986005432075E-3</c:v>
                </c:pt>
                <c:pt idx="15022">
                  <c:v>9.8443175985018727E-2</c:v>
                </c:pt>
                <c:pt idx="15023">
                  <c:v>2.1162413584009176E-2</c:v>
                </c:pt>
                <c:pt idx="15024">
                  <c:v>6.7510219068065355E-2</c:v>
                </c:pt>
                <c:pt idx="15025">
                  <c:v>1.0305075300038291E-2</c:v>
                </c:pt>
                <c:pt idx="15026">
                  <c:v>0.35316799078399325</c:v>
                </c:pt>
                <c:pt idx="15027">
                  <c:v>0.17572704188447225</c:v>
                </c:pt>
                <c:pt idx="15028">
                  <c:v>5.3418966947145145E-2</c:v>
                </c:pt>
                <c:pt idx="15029">
                  <c:v>1.8525170142534617E-2</c:v>
                </c:pt>
                <c:pt idx="15030">
                  <c:v>2.7311607811163829E-2</c:v>
                </c:pt>
                <c:pt idx="15031">
                  <c:v>0.16574107924784884</c:v>
                </c:pt>
                <c:pt idx="15032">
                  <c:v>1.4026352491718751E-2</c:v>
                </c:pt>
                <c:pt idx="15033">
                  <c:v>0.13474888202238366</c:v>
                </c:pt>
                <c:pt idx="15034">
                  <c:v>1.326063932822992</c:v>
                </c:pt>
                <c:pt idx="15035">
                  <c:v>1.453176634106953E-2</c:v>
                </c:pt>
                <c:pt idx="15036">
                  <c:v>2.4681940557064422E-2</c:v>
                </c:pt>
                <c:pt idx="15037">
                  <c:v>1.3954880748167775E-2</c:v>
                </c:pt>
                <c:pt idx="15038">
                  <c:v>1.6101680156309774E-2</c:v>
                </c:pt>
                <c:pt idx="15039">
                  <c:v>0.10362857420678566</c:v>
                </c:pt>
                <c:pt idx="15040">
                  <c:v>1.0676399760785802E-2</c:v>
                </c:pt>
                <c:pt idx="15041">
                  <c:v>2.5110976396943638E-2</c:v>
                </c:pt>
                <c:pt idx="15042">
                  <c:v>6.028910842653658E-3</c:v>
                </c:pt>
                <c:pt idx="15043">
                  <c:v>8.2292935206015536E-2</c:v>
                </c:pt>
                <c:pt idx="15044">
                  <c:v>9.4038284801781571E-2</c:v>
                </c:pt>
                <c:pt idx="15045">
                  <c:v>0.24535530736039934</c:v>
                </c:pt>
                <c:pt idx="15046">
                  <c:v>2.477696237703448E-2</c:v>
                </c:pt>
                <c:pt idx="15047">
                  <c:v>1.0489916016118355E-2</c:v>
                </c:pt>
                <c:pt idx="15048">
                  <c:v>2.2865503994192991E-2</c:v>
                </c:pt>
                <c:pt idx="15049">
                  <c:v>1.2194033319169318E-2</c:v>
                </c:pt>
                <c:pt idx="15050">
                  <c:v>4.1404525780512812E-2</c:v>
                </c:pt>
                <c:pt idx="15051">
                  <c:v>7.7426900665920423E-2</c:v>
                </c:pt>
                <c:pt idx="15052">
                  <c:v>8.5707764746308174E-2</c:v>
                </c:pt>
                <c:pt idx="15053">
                  <c:v>1.4422710318582324E-2</c:v>
                </c:pt>
                <c:pt idx="15054">
                  <c:v>5.9151311129776937E-2</c:v>
                </c:pt>
                <c:pt idx="15055">
                  <c:v>7.1815775481290575E-2</c:v>
                </c:pt>
                <c:pt idx="15056">
                  <c:v>8.5442621008019831E-2</c:v>
                </c:pt>
                <c:pt idx="15057">
                  <c:v>0.12936935540904937</c:v>
                </c:pt>
                <c:pt idx="15058">
                  <c:v>1.1022553936368354E-2</c:v>
                </c:pt>
                <c:pt idx="15059">
                  <c:v>1.8897110739002469E-2</c:v>
                </c:pt>
                <c:pt idx="15060">
                  <c:v>0.11368443401789652</c:v>
                </c:pt>
                <c:pt idx="15061">
                  <c:v>1.0801635050890436E-2</c:v>
                </c:pt>
                <c:pt idx="15062">
                  <c:v>1.0738926126472167E-2</c:v>
                </c:pt>
                <c:pt idx="15063">
                  <c:v>1.5494124696443585E-2</c:v>
                </c:pt>
                <c:pt idx="15064">
                  <c:v>6.5330102691345815E-2</c:v>
                </c:pt>
                <c:pt idx="15065">
                  <c:v>9.2305346038926879E-3</c:v>
                </c:pt>
                <c:pt idx="15066">
                  <c:v>2.6028858881250932E-2</c:v>
                </c:pt>
                <c:pt idx="15067">
                  <c:v>0.15201576610508385</c:v>
                </c:pt>
                <c:pt idx="15068">
                  <c:v>4.0487510450182201E-2</c:v>
                </c:pt>
                <c:pt idx="15069">
                  <c:v>7.270914945583655E-2</c:v>
                </c:pt>
                <c:pt idx="15070">
                  <c:v>0.14171267613125577</c:v>
                </c:pt>
                <c:pt idx="15071">
                  <c:v>0.12261383799346931</c:v>
                </c:pt>
                <c:pt idx="15072">
                  <c:v>1.2836160838894928E-2</c:v>
                </c:pt>
                <c:pt idx="15073">
                  <c:v>5.376868101800035E-2</c:v>
                </c:pt>
                <c:pt idx="15074">
                  <c:v>0.28338993586851619</c:v>
                </c:pt>
                <c:pt idx="15075">
                  <c:v>0.13221015183662715</c:v>
                </c:pt>
                <c:pt idx="15076">
                  <c:v>1.012187761254555E-2</c:v>
                </c:pt>
                <c:pt idx="15077">
                  <c:v>0.11831469395570243</c:v>
                </c:pt>
                <c:pt idx="15078">
                  <c:v>0.14250993293343939</c:v>
                </c:pt>
                <c:pt idx="15079">
                  <c:v>8.7719470692821429E-3</c:v>
                </c:pt>
                <c:pt idx="15080">
                  <c:v>1.8938665670358287E-2</c:v>
                </c:pt>
                <c:pt idx="15081">
                  <c:v>0.14734043698033206</c:v>
                </c:pt>
                <c:pt idx="15082">
                  <c:v>1.4241863074763227E-2</c:v>
                </c:pt>
                <c:pt idx="15083">
                  <c:v>4.6338540628410571E-2</c:v>
                </c:pt>
                <c:pt idx="15084">
                  <c:v>2.7662234675678701E-2</c:v>
                </c:pt>
                <c:pt idx="15085">
                  <c:v>1.4433597436759467</c:v>
                </c:pt>
                <c:pt idx="15086">
                  <c:v>0.16451337177561282</c:v>
                </c:pt>
                <c:pt idx="15087">
                  <c:v>8.8570422582034819E-3</c:v>
                </c:pt>
                <c:pt idx="15088">
                  <c:v>1.6332525672836447E-2</c:v>
                </c:pt>
                <c:pt idx="15089">
                  <c:v>8.1860156912131735E-2</c:v>
                </c:pt>
                <c:pt idx="15090">
                  <c:v>0.13100451115111375</c:v>
                </c:pt>
                <c:pt idx="15091">
                  <c:v>3.2951851113536394E-3</c:v>
                </c:pt>
                <c:pt idx="15092">
                  <c:v>3.3465776763763652E-2</c:v>
                </c:pt>
                <c:pt idx="15093">
                  <c:v>1.1471100740722743E-2</c:v>
                </c:pt>
                <c:pt idx="15094">
                  <c:v>0.19217966838307723</c:v>
                </c:pt>
                <c:pt idx="15095">
                  <c:v>1.6371159664481421E-2</c:v>
                </c:pt>
                <c:pt idx="15096">
                  <c:v>9.6413830301032843E-3</c:v>
                </c:pt>
                <c:pt idx="15097">
                  <c:v>0.35047992755551816</c:v>
                </c:pt>
                <c:pt idx="15098">
                  <c:v>3.3742695540261346E-2</c:v>
                </c:pt>
                <c:pt idx="15099">
                  <c:v>0.58403917963235685</c:v>
                </c:pt>
                <c:pt idx="15100">
                  <c:v>0.12124238833967982</c:v>
                </c:pt>
                <c:pt idx="15101">
                  <c:v>6.1077214472282405E-2</c:v>
                </c:pt>
                <c:pt idx="15102">
                  <c:v>5.4612650035717143E-2</c:v>
                </c:pt>
                <c:pt idx="15103">
                  <c:v>5.6594119692254096E-3</c:v>
                </c:pt>
                <c:pt idx="15104">
                  <c:v>1.6178446103086736E-2</c:v>
                </c:pt>
                <c:pt idx="15105">
                  <c:v>5.5962375200407137E-2</c:v>
                </c:pt>
                <c:pt idx="15106">
                  <c:v>9.1725722065046367E-3</c:v>
                </c:pt>
                <c:pt idx="15107">
                  <c:v>0.11873074530577346</c:v>
                </c:pt>
                <c:pt idx="15108">
                  <c:v>1.4386449590452597E-2</c:v>
                </c:pt>
                <c:pt idx="15109">
                  <c:v>1.2395030483025234E-2</c:v>
                </c:pt>
                <c:pt idx="15110">
                  <c:v>0.17585371482459036</c:v>
                </c:pt>
                <c:pt idx="15111">
                  <c:v>1.6720919375019582E-2</c:v>
                </c:pt>
                <c:pt idx="15112">
                  <c:v>0.26240264174811218</c:v>
                </c:pt>
                <c:pt idx="15113">
                  <c:v>4.7122265264590277E-2</c:v>
                </c:pt>
                <c:pt idx="15114">
                  <c:v>8.6872626375076901E-3</c:v>
                </c:pt>
                <c:pt idx="15115">
                  <c:v>3.6459169471393944E-2</c:v>
                </c:pt>
                <c:pt idx="15116">
                  <c:v>1.3919213335916791E-2</c:v>
                </c:pt>
                <c:pt idx="15117">
                  <c:v>1.1054296335882879E-2</c:v>
                </c:pt>
                <c:pt idx="15118">
                  <c:v>5.9814478543357801E-2</c:v>
                </c:pt>
                <c:pt idx="15119">
                  <c:v>0.11409227022503009</c:v>
                </c:pt>
                <c:pt idx="15120">
                  <c:v>4.1802298437548947E-3</c:v>
                </c:pt>
                <c:pt idx="15121">
                  <c:v>4.4783710728396381E-3</c:v>
                </c:pt>
                <c:pt idx="15122">
                  <c:v>9.05719508792425E-3</c:v>
                </c:pt>
                <c:pt idx="15123">
                  <c:v>8.0787943839818327E-3</c:v>
                </c:pt>
                <c:pt idx="15124">
                  <c:v>1.4169843655016466E-2</c:v>
                </c:pt>
                <c:pt idx="15125">
                  <c:v>4.7242776847506093E-3</c:v>
                </c:pt>
                <c:pt idx="15126">
                  <c:v>1.1928592922941727E-2</c:v>
                </c:pt>
                <c:pt idx="15127">
                  <c:v>0.18548425842998473</c:v>
                </c:pt>
                <c:pt idx="15128">
                  <c:v>7.8898232765917745E-3</c:v>
                </c:pt>
                <c:pt idx="15129">
                  <c:v>4.5800334666836673E-3</c:v>
                </c:pt>
                <c:pt idx="15130">
                  <c:v>0.11216155189597</c:v>
                </c:pt>
                <c:pt idx="15131">
                  <c:v>1.0305075300038236E-2</c:v>
                </c:pt>
                <c:pt idx="15132">
                  <c:v>1.5157509214604422E-2</c:v>
                </c:pt>
                <c:pt idx="15133">
                  <c:v>1.6216897535999752E-2</c:v>
                </c:pt>
                <c:pt idx="15134">
                  <c:v>7.4141665005457167E-3</c:v>
                </c:pt>
                <c:pt idx="15135">
                  <c:v>3.0021988844618087E-2</c:v>
                </c:pt>
                <c:pt idx="15136">
                  <c:v>9.2561749777924127E-2</c:v>
                </c:pt>
                <c:pt idx="15137">
                  <c:v>3.7038337048444711E-2</c:v>
                </c:pt>
                <c:pt idx="15138">
                  <c:v>5.1270707069147551E-3</c:v>
                </c:pt>
                <c:pt idx="15139">
                  <c:v>1.508320781070851E-2</c:v>
                </c:pt>
                <c:pt idx="15140">
                  <c:v>1.5456540417507316E-2</c:v>
                </c:pt>
                <c:pt idx="15141">
                  <c:v>1.9063604302523456E-2</c:v>
                </c:pt>
                <c:pt idx="15142">
                  <c:v>5.0390682701874558E-2</c:v>
                </c:pt>
                <c:pt idx="15143">
                  <c:v>0.20510482660378812</c:v>
                </c:pt>
                <c:pt idx="15144">
                  <c:v>5.6751325580288253E-2</c:v>
                </c:pt>
                <c:pt idx="15145">
                  <c:v>7.3622285413113484E-3</c:v>
                </c:pt>
                <c:pt idx="15146">
                  <c:v>8.7843701909900346E-2</c:v>
                </c:pt>
                <c:pt idx="15147">
                  <c:v>2.4919837404611848E-2</c:v>
                </c:pt>
                <c:pt idx="15148">
                  <c:v>7.9705370559467505E-3</c:v>
                </c:pt>
                <c:pt idx="15149">
                  <c:v>1.7471441141829202E-2</c:v>
                </c:pt>
                <c:pt idx="15150">
                  <c:v>1.3354741736786285E-2</c:v>
                </c:pt>
                <c:pt idx="15151">
                  <c:v>1.898026624139704E-2</c:v>
                </c:pt>
                <c:pt idx="15152">
                  <c:v>9.5526503584482947E-2</c:v>
                </c:pt>
                <c:pt idx="15153">
                  <c:v>6.2180416889341316E-3</c:v>
                </c:pt>
                <c:pt idx="15154">
                  <c:v>1.1022553936368395E-2</c:v>
                </c:pt>
                <c:pt idx="15155">
                  <c:v>0.16697335068838273</c:v>
                </c:pt>
                <c:pt idx="15156">
                  <c:v>7.1008409489326241E-2</c:v>
                </c:pt>
                <c:pt idx="15157">
                  <c:v>2.4776962377034521E-2</c:v>
                </c:pt>
                <c:pt idx="15158">
                  <c:v>8.1773738172404034E-2</c:v>
                </c:pt>
                <c:pt idx="15159">
                  <c:v>2.7226793078094471</c:v>
                </c:pt>
                <c:pt idx="15160">
                  <c:v>0.19151800707903566</c:v>
                </c:pt>
                <c:pt idx="15161">
                  <c:v>3.2423891260792218E-2</c:v>
                </c:pt>
                <c:pt idx="15162">
                  <c:v>6.0481342771259786E-2</c:v>
                </c:pt>
                <c:pt idx="15163">
                  <c:v>7.6237439248024608E-3</c:v>
                </c:pt>
                <c:pt idx="15164">
                  <c:v>1.0428119885359738E-2</c:v>
                </c:pt>
                <c:pt idx="15165">
                  <c:v>1.300788014611746E-2</c:v>
                </c:pt>
                <c:pt idx="15166">
                  <c:v>2.072518542103452E-2</c:v>
                </c:pt>
                <c:pt idx="15167">
                  <c:v>5.1893780021228138E-2</c:v>
                </c:pt>
                <c:pt idx="15168">
                  <c:v>1.3146077106189221E-2</c:v>
                </c:pt>
                <c:pt idx="15169">
                  <c:v>1.027442825291537E-2</c:v>
                </c:pt>
                <c:pt idx="15170">
                  <c:v>0.21269938395132321</c:v>
                </c:pt>
                <c:pt idx="15171">
                  <c:v>1.3565049395970731E-2</c:v>
                </c:pt>
                <c:pt idx="15172">
                  <c:v>3.7622068593794009E-2</c:v>
                </c:pt>
                <c:pt idx="15173">
                  <c:v>1.3285004301188681E-2</c:v>
                </c:pt>
                <c:pt idx="15174">
                  <c:v>7.0125578281549764E-2</c:v>
                </c:pt>
                <c:pt idx="15175">
                  <c:v>1.2395030483025276E-2</c:v>
                </c:pt>
                <c:pt idx="15176">
                  <c:v>0.10974629987252392</c:v>
                </c:pt>
                <c:pt idx="15177">
                  <c:v>2.7612008204556292E-2</c:v>
                </c:pt>
                <c:pt idx="15178">
                  <c:v>5.3979057136709356E-2</c:v>
                </c:pt>
                <c:pt idx="15179">
                  <c:v>6.7196583166608009E-2</c:v>
                </c:pt>
                <c:pt idx="15180">
                  <c:v>1.3180740445414603E-2</c:v>
                </c:pt>
                <c:pt idx="15181">
                  <c:v>1.1309878560586259E-2</c:v>
                </c:pt>
                <c:pt idx="15182">
                  <c:v>2.9552698804348174E-2</c:v>
                </c:pt>
                <c:pt idx="15183">
                  <c:v>3.7329632325082268E-2</c:v>
                </c:pt>
                <c:pt idx="15184">
                  <c:v>3.8743732262619394E-2</c:v>
                </c:pt>
                <c:pt idx="15185">
                  <c:v>3.3631791110613339E-2</c:v>
                </c:pt>
                <c:pt idx="15186">
                  <c:v>1.8566314316743677E-2</c:v>
                </c:pt>
                <c:pt idx="15187">
                  <c:v>8.2151429368927716E-3</c:v>
                </c:pt>
                <c:pt idx="15188">
                  <c:v>2.1471188859228961E-2</c:v>
                </c:pt>
                <c:pt idx="15189">
                  <c:v>1.9652082374902926E-2</c:v>
                </c:pt>
                <c:pt idx="15190">
                  <c:v>9.0187299631063866E-2</c:v>
                </c:pt>
                <c:pt idx="15191">
                  <c:v>1.4531766341069606E-2</c:v>
                </c:pt>
                <c:pt idx="15192">
                  <c:v>4.8310174933265101E-2</c:v>
                </c:pt>
                <c:pt idx="15193">
                  <c:v>2.5399054075930783E-2</c:v>
                </c:pt>
                <c:pt idx="15194">
                  <c:v>8.7719470692821759E-3</c:v>
                </c:pt>
                <c:pt idx="15195">
                  <c:v>3.0971659368123013E-2</c:v>
                </c:pt>
                <c:pt idx="15196">
                  <c:v>4.0609185845014217E-2</c:v>
                </c:pt>
                <c:pt idx="15197">
                  <c:v>8.4634456321603276E-3</c:v>
                </c:pt>
                <c:pt idx="15198">
                  <c:v>9.8801698514690232E-3</c:v>
                </c:pt>
                <c:pt idx="15199">
                  <c:v>8.1604665966794731E-3</c:v>
                </c:pt>
                <c:pt idx="15200">
                  <c:v>1.6956146301112605E-2</c:v>
                </c:pt>
                <c:pt idx="15201">
                  <c:v>4.2982540639482734E-3</c:v>
                </c:pt>
                <c:pt idx="15202">
                  <c:v>1.0676399760785859E-2</c:v>
                </c:pt>
                <c:pt idx="15203">
                  <c:v>1.229432652252384E-2</c:v>
                </c:pt>
                <c:pt idx="15204">
                  <c:v>0.17814163213251519</c:v>
                </c:pt>
                <c:pt idx="15205">
                  <c:v>0.40503778715181588</c:v>
                </c:pt>
                <c:pt idx="15206">
                  <c:v>0.12871816841225203</c:v>
                </c:pt>
                <c:pt idx="15207">
                  <c:v>2.5063123189336279E-2</c:v>
                </c:pt>
                <c:pt idx="15208">
                  <c:v>7.0798330028556712E-3</c:v>
                </c:pt>
                <c:pt idx="15209">
                  <c:v>6.9532969817860495E-3</c:v>
                </c:pt>
                <c:pt idx="15210">
                  <c:v>0.14308077126834576</c:v>
                </c:pt>
                <c:pt idx="15211">
                  <c:v>0.44239478046684538</c:v>
                </c:pt>
                <c:pt idx="15212">
                  <c:v>8.0787943839818344E-3</c:v>
                </c:pt>
                <c:pt idx="15213">
                  <c:v>0.11603946447964757</c:v>
                </c:pt>
                <c:pt idx="15214">
                  <c:v>1.5569430173365163E-2</c:v>
                </c:pt>
                <c:pt idx="15215">
                  <c:v>7.9705370559467782E-3</c:v>
                </c:pt>
                <c:pt idx="15216">
                  <c:v>0.20237739914874023</c:v>
                </c:pt>
                <c:pt idx="15217">
                  <c:v>9.970467964250343E-3</c:v>
                </c:pt>
                <c:pt idx="15218">
                  <c:v>4.4344337500321511E-2</c:v>
                </c:pt>
                <c:pt idx="15219">
                  <c:v>9.5821427215917049E-3</c:v>
                </c:pt>
                <c:pt idx="15220">
                  <c:v>0.19006636850224459</c:v>
                </c:pt>
                <c:pt idx="15221">
                  <c:v>7.2075100159998736E-3</c:v>
                </c:pt>
                <c:pt idx="15222">
                  <c:v>2.8167009569467757E-2</c:v>
                </c:pt>
                <c:pt idx="15223">
                  <c:v>5.3456847884020674E-3</c:v>
                </c:pt>
                <c:pt idx="15224">
                  <c:v>6.4483418112491517E-2</c:v>
                </c:pt>
                <c:pt idx="15225">
                  <c:v>0.12570102024962962</c:v>
                </c:pt>
                <c:pt idx="15226">
                  <c:v>1.7153423830805543E-2</c:v>
                </c:pt>
                <c:pt idx="15227">
                  <c:v>0.14012487156028627</c:v>
                </c:pt>
                <c:pt idx="15228">
                  <c:v>1.1438765025329447E-2</c:v>
                </c:pt>
                <c:pt idx="15229">
                  <c:v>7.5185900952102072E-3</c:v>
                </c:pt>
                <c:pt idx="15230">
                  <c:v>12.549758159093191</c:v>
                </c:pt>
                <c:pt idx="15231">
                  <c:v>3.2605902316527368E-3</c:v>
                </c:pt>
                <c:pt idx="15232">
                  <c:v>3.8328570886366833E-2</c:v>
                </c:pt>
                <c:pt idx="15233">
                  <c:v>7.4100680570138605E-2</c:v>
                </c:pt>
                <c:pt idx="15234">
                  <c:v>1.0645205037467145E-2</c:v>
                </c:pt>
                <c:pt idx="15235">
                  <c:v>3.5598975546376761E-2</c:v>
                </c:pt>
                <c:pt idx="15236">
                  <c:v>1.4898252995421019E-2</c:v>
                </c:pt>
                <c:pt idx="15237">
                  <c:v>6.3185767826085038E-2</c:v>
                </c:pt>
                <c:pt idx="15238">
                  <c:v>2.6567795077752657E-2</c:v>
                </c:pt>
                <c:pt idx="15239">
                  <c:v>1.2496145200673507E-2</c:v>
                </c:pt>
                <c:pt idx="15240">
                  <c:v>5.6140461243405927E-3</c:v>
                </c:pt>
                <c:pt idx="15241">
                  <c:v>8.8002664925729418E-3</c:v>
                </c:pt>
                <c:pt idx="15242">
                  <c:v>2.0508282827659093E-2</c:v>
                </c:pt>
                <c:pt idx="15243">
                  <c:v>8.1604665966794297E-3</c:v>
                </c:pt>
                <c:pt idx="15244">
                  <c:v>6.7982042110740881E-2</c:v>
                </c:pt>
                <c:pt idx="15245">
                  <c:v>0.10795211265510644</c:v>
                </c:pt>
                <c:pt idx="15246">
                  <c:v>1.9821861995598659E-2</c:v>
                </c:pt>
                <c:pt idx="15247">
                  <c:v>4.3206540203561829E-2</c:v>
                </c:pt>
                <c:pt idx="15248">
                  <c:v>3.9580764048522829E-2</c:v>
                </c:pt>
                <c:pt idx="15249">
                  <c:v>7.0927923908386231E-2</c:v>
                </c:pt>
                <c:pt idx="15250">
                  <c:v>9.0859709080449193E-3</c:v>
                </c:pt>
                <c:pt idx="15251">
                  <c:v>5.2653612283366256E-2</c:v>
                </c:pt>
                <c:pt idx="15252">
                  <c:v>0.19483772351999223</c:v>
                </c:pt>
                <c:pt idx="15253">
                  <c:v>0.10294888522796565</c:v>
                </c:pt>
                <c:pt idx="15254">
                  <c:v>8.4356738850653468E-3</c:v>
                </c:pt>
                <c:pt idx="15255">
                  <c:v>8.2425495665238904E-3</c:v>
                </c:pt>
                <c:pt idx="15256">
                  <c:v>1.1764175964996406E-2</c:v>
                </c:pt>
                <c:pt idx="15257">
                  <c:v>2.9397090305218549E-2</c:v>
                </c:pt>
                <c:pt idx="15258">
                  <c:v>9.3853078968237691E-2</c:v>
                </c:pt>
                <c:pt idx="15259">
                  <c:v>0.10207828545522819</c:v>
                </c:pt>
                <c:pt idx="15260">
                  <c:v>8.857042258203468E-3</c:v>
                </c:pt>
                <c:pt idx="15261">
                  <c:v>1.3954880748167822E-2</c:v>
                </c:pt>
                <c:pt idx="15262">
                  <c:v>9.5821427215917396E-3</c:v>
                </c:pt>
                <c:pt idx="15263">
                  <c:v>3.5541994402172844E-2</c:v>
                </c:pt>
                <c:pt idx="15264">
                  <c:v>5.4471532135934489E-2</c:v>
                </c:pt>
                <c:pt idx="15265">
                  <c:v>1.8156926360388417E-2</c:v>
                </c:pt>
                <c:pt idx="15266">
                  <c:v>3.9161129983337789E-2</c:v>
                </c:pt>
                <c:pt idx="15267">
                  <c:v>0.16013141453307439</c:v>
                </c:pt>
                <c:pt idx="15268">
                  <c:v>0.12145287855759547</c:v>
                </c:pt>
                <c:pt idx="15269">
                  <c:v>0.25107505499052785</c:v>
                </c:pt>
                <c:pt idx="15270">
                  <c:v>0.20428468150058887</c:v>
                </c:pt>
                <c:pt idx="15271">
                  <c:v>0.20442125825191446</c:v>
                </c:pt>
                <c:pt idx="15272">
                  <c:v>2.4397970449545871E-2</c:v>
                </c:pt>
                <c:pt idx="15273">
                  <c:v>3.750495716726035E-2</c:v>
                </c:pt>
                <c:pt idx="15274">
                  <c:v>2.7411558716895955E-2</c:v>
                </c:pt>
                <c:pt idx="15275">
                  <c:v>0.32969196475054086</c:v>
                </c:pt>
                <c:pt idx="15276">
                  <c:v>8.5470347115432083E-3</c:v>
                </c:pt>
                <c:pt idx="15277">
                  <c:v>8.9711414656602848E-3</c:v>
                </c:pt>
                <c:pt idx="15278">
                  <c:v>1.2904711642735009E-2</c:v>
                </c:pt>
                <c:pt idx="15279">
                  <c:v>1.530665969859199E-2</c:v>
                </c:pt>
                <c:pt idx="15280">
                  <c:v>3.7446469913517966E-2</c:v>
                </c:pt>
                <c:pt idx="15281">
                  <c:v>3.6574637869340218E-2</c:v>
                </c:pt>
                <c:pt idx="15282">
                  <c:v>4.0487510450182215E-2</c:v>
                </c:pt>
                <c:pt idx="15283">
                  <c:v>9.1725722065046367E-3</c:v>
                </c:pt>
                <c:pt idx="15284">
                  <c:v>7.8362422887700758E-3</c:v>
                </c:pt>
                <c:pt idx="15285">
                  <c:v>2.3695233430819175E-2</c:v>
                </c:pt>
                <c:pt idx="15286">
                  <c:v>1.7671685250915933E-2</c:v>
                </c:pt>
                <c:pt idx="15287">
                  <c:v>5.1487267364900696E-3</c:v>
                </c:pt>
                <c:pt idx="15288">
                  <c:v>0.13686430414847481</c:v>
                </c:pt>
                <c:pt idx="15289">
                  <c:v>7.1563022916932423E-3</c:v>
                </c:pt>
                <c:pt idx="15290">
                  <c:v>0.11155527434722798</c:v>
                </c:pt>
                <c:pt idx="15291">
                  <c:v>1.711387704550095E-2</c:v>
                </c:pt>
                <c:pt idx="15292">
                  <c:v>1.0520882541022151E-2</c:v>
                </c:pt>
                <c:pt idx="15293">
                  <c:v>1.8443018713165719E-2</c:v>
                </c:pt>
                <c:pt idx="15294">
                  <c:v>1.6526152027890737E-2</c:v>
                </c:pt>
                <c:pt idx="15295">
                  <c:v>1.6642875517119085E-2</c:v>
                </c:pt>
                <c:pt idx="15296">
                  <c:v>1.8980266241397009E-2</c:v>
                </c:pt>
                <c:pt idx="15297">
                  <c:v>1.9609751568936389E-2</c:v>
                </c:pt>
                <c:pt idx="15298">
                  <c:v>3.928079723211865E-2</c:v>
                </c:pt>
                <c:pt idx="15299">
                  <c:v>5.2674412340687216</c:v>
                </c:pt>
                <c:pt idx="15300">
                  <c:v>2.3881625896120653</c:v>
                </c:pt>
                <c:pt idx="15301">
                  <c:v>6.8613695323221702E-2</c:v>
                </c:pt>
                <c:pt idx="15302">
                  <c:v>7.3772074852662878E-2</c:v>
                </c:pt>
                <c:pt idx="15303">
                  <c:v>2.5785713470160468E-2</c:v>
                </c:pt>
                <c:pt idx="15304">
                  <c:v>3.9701070252865282E-2</c:v>
                </c:pt>
                <c:pt idx="15305">
                  <c:v>5.7039585818007367E-2</c:v>
                </c:pt>
                <c:pt idx="15306">
                  <c:v>0.11185820774302573</c:v>
                </c:pt>
                <c:pt idx="15307">
                  <c:v>0.31172852782615779</c:v>
                </c:pt>
                <c:pt idx="15308">
                  <c:v>2.4919837404611934E-2</c:v>
                </c:pt>
                <c:pt idx="15309">
                  <c:v>6.2730922745479201E-2</c:v>
                </c:pt>
                <c:pt idx="15310">
                  <c:v>1.6838327459492698E-2</c:v>
                </c:pt>
                <c:pt idx="15311">
                  <c:v>3.0231748827606795E-2</c:v>
                </c:pt>
                <c:pt idx="15312">
                  <c:v>1.8855601447329673E-2</c:v>
                </c:pt>
                <c:pt idx="15313">
                  <c:v>8.237962778384128E-2</c:v>
                </c:pt>
                <c:pt idx="15314">
                  <c:v>7.2075100159998727E-3</c:v>
                </c:pt>
                <c:pt idx="15315">
                  <c:v>2.9604659583424116E-2</c:v>
                </c:pt>
                <c:pt idx="15316">
                  <c:v>2.877876388016844E-2</c:v>
                </c:pt>
                <c:pt idx="15317">
                  <c:v>2.5447226761319098E-2</c:v>
                </c:pt>
                <c:pt idx="15318">
                  <c:v>2.8984142453590732E-2</c:v>
                </c:pt>
                <c:pt idx="15319">
                  <c:v>1.9949675927791875E-2</c:v>
                </c:pt>
                <c:pt idx="15320">
                  <c:v>0.39548083753522889</c:v>
                </c:pt>
                <c:pt idx="15321">
                  <c:v>0.16982489526130234</c:v>
                </c:pt>
                <c:pt idx="15322">
                  <c:v>1.9483032989134928E-2</c:v>
                </c:pt>
                <c:pt idx="15323">
                  <c:v>3.2805826947833225E-2</c:v>
                </c:pt>
                <c:pt idx="15324">
                  <c:v>1.7034920393940837E-2</c:v>
                </c:pt>
                <c:pt idx="15325">
                  <c:v>1.1022553936368376E-2</c:v>
                </c:pt>
                <c:pt idx="15326">
                  <c:v>0.19872433046327753</c:v>
                </c:pt>
                <c:pt idx="15327">
                  <c:v>1.0833057972624073E-2</c:v>
                </c:pt>
                <c:pt idx="15328">
                  <c:v>3.1828224938342982E-2</c:v>
                </c:pt>
                <c:pt idx="15329">
                  <c:v>8.8570422582034663E-3</c:v>
                </c:pt>
                <c:pt idx="15330">
                  <c:v>1.1277771043607891E-2</c:v>
                </c:pt>
                <c:pt idx="15331">
                  <c:v>7.0365802752929335E-2</c:v>
                </c:pt>
                <c:pt idx="15332">
                  <c:v>1.9567466402652924E-2</c:v>
                </c:pt>
                <c:pt idx="15333">
                  <c:v>1.5834436992604367E-2</c:v>
                </c:pt>
                <c:pt idx="15334">
                  <c:v>2.0120733459611163E-2</c:v>
                </c:pt>
                <c:pt idx="15335">
                  <c:v>0.15712318892847466</c:v>
                </c:pt>
                <c:pt idx="15336">
                  <c:v>1.1471100740722761E-2</c:v>
                </c:pt>
                <c:pt idx="15337">
                  <c:v>1.6255394608595704E-2</c:v>
                </c:pt>
                <c:pt idx="15338">
                  <c:v>9.1436594673350684E-3</c:v>
                </c:pt>
                <c:pt idx="15339">
                  <c:v>5.8054247250079627E-2</c:v>
                </c:pt>
                <c:pt idx="15340">
                  <c:v>1.209415087296156E-2</c:v>
                </c:pt>
                <c:pt idx="15341">
                  <c:v>0.10392055407866758</c:v>
                </c:pt>
                <c:pt idx="15342">
                  <c:v>9.2305346038926879E-3</c:v>
                </c:pt>
                <c:pt idx="15343">
                  <c:v>2.6077624882518011E-2</c:v>
                </c:pt>
                <c:pt idx="15344">
                  <c:v>1.3990593800101776E-2</c:v>
                </c:pt>
                <c:pt idx="15345">
                  <c:v>1.9398782134348733E-2</c:v>
                </c:pt>
                <c:pt idx="15346">
                  <c:v>7.979870371116736E-2</c:v>
                </c:pt>
                <c:pt idx="15347">
                  <c:v>2.9190251261940785E-2</c:v>
                </c:pt>
                <c:pt idx="15348">
                  <c:v>1.1503482095798979E-2</c:v>
                </c:pt>
                <c:pt idx="15349">
                  <c:v>1.5381508778683653E-2</c:v>
                </c:pt>
                <c:pt idx="15350">
                  <c:v>1.4630267958668699</c:v>
                </c:pt>
                <c:pt idx="15351">
                  <c:v>2.5447226761319042E-2</c:v>
                </c:pt>
                <c:pt idx="15352">
                  <c:v>9.5230849718120451E-3</c:v>
                </c:pt>
                <c:pt idx="15353">
                  <c:v>0.59494147300406686</c:v>
                </c:pt>
                <c:pt idx="15354">
                  <c:v>1.7232654320463531E-2</c:v>
                </c:pt>
                <c:pt idx="15355">
                  <c:v>5.404927378897826E-2</c:v>
                </c:pt>
                <c:pt idx="15356">
                  <c:v>2.8778763880168388E-2</c:v>
                </c:pt>
                <c:pt idx="15357">
                  <c:v>1.6409839295809192E-2</c:v>
                </c:pt>
                <c:pt idx="15358">
                  <c:v>2.8116326701515409E-2</c:v>
                </c:pt>
                <c:pt idx="15359">
                  <c:v>1.852517014253461E-2</c:v>
                </c:pt>
                <c:pt idx="15360">
                  <c:v>3.318999897934044E-2</c:v>
                </c:pt>
                <c:pt idx="15361">
                  <c:v>9.201106136305412E-2</c:v>
                </c:pt>
                <c:pt idx="15362">
                  <c:v>0.11368443401789693</c:v>
                </c:pt>
                <c:pt idx="15363">
                  <c:v>1.370616729575333E-2</c:v>
                </c:pt>
                <c:pt idx="15364">
                  <c:v>7.2846639000822009E-3</c:v>
                </c:pt>
                <c:pt idx="15365">
                  <c:v>3.2044191918217224E-2</c:v>
                </c:pt>
                <c:pt idx="15366">
                  <c:v>3.6171297170980304E-2</c:v>
                </c:pt>
                <c:pt idx="15367">
                  <c:v>0.25808713588399607</c:v>
                </c:pt>
                <c:pt idx="15368">
                  <c:v>0.14069091772847961</c:v>
                </c:pt>
                <c:pt idx="15369">
                  <c:v>1.9021912452118827E-2</c:v>
                </c:pt>
                <c:pt idx="15370">
                  <c:v>7.2221169965384871E-2</c:v>
                </c:pt>
                <c:pt idx="15371">
                  <c:v>0.19550508978440678</c:v>
                </c:pt>
                <c:pt idx="15372">
                  <c:v>0.30401733826876004</c:v>
                </c:pt>
                <c:pt idx="15373">
                  <c:v>0.16982489526130268</c:v>
                </c:pt>
                <c:pt idx="15374">
                  <c:v>2.3695233430819175E-2</c:v>
                </c:pt>
                <c:pt idx="15375">
                  <c:v>5.3209686180827817E-2</c:v>
                </c:pt>
                <c:pt idx="15376">
                  <c:v>1.6255394608595618E-2</c:v>
                </c:pt>
                <c:pt idx="15377">
                  <c:v>1.807559644531314E-2</c:v>
                </c:pt>
                <c:pt idx="15378">
                  <c:v>5.6967452299052937E-2</c:v>
                </c:pt>
                <c:pt idx="15379">
                  <c:v>4.9378508632524847E-2</c:v>
                </c:pt>
                <c:pt idx="15380">
                  <c:v>1.9483032989134827E-2</c:v>
                </c:pt>
                <c:pt idx="15381">
                  <c:v>1.6799145791652002E-2</c:v>
                </c:pt>
                <c:pt idx="15382">
                  <c:v>1.0738926126472169E-2</c:v>
                </c:pt>
                <c:pt idx="15383">
                  <c:v>1.6293937320874561E-2</c:v>
                </c:pt>
                <c:pt idx="15384">
                  <c:v>4.559609708548914E-3</c:v>
                </c:pt>
                <c:pt idx="15385">
                  <c:v>0.93850178566384057</c:v>
                </c:pt>
                <c:pt idx="15386">
                  <c:v>6.7667310856891691E-2</c:v>
                </c:pt>
                <c:pt idx="15387">
                  <c:v>0.11779565666098143</c:v>
                </c:pt>
                <c:pt idx="15388">
                  <c:v>1.2227418747271171E-2</c:v>
                </c:pt>
                <c:pt idx="15389">
                  <c:v>1.4314065053241943E-2</c:v>
                </c:pt>
                <c:pt idx="15390">
                  <c:v>6.9281266966210436E-3</c:v>
                </c:pt>
                <c:pt idx="15391">
                  <c:v>2.970871806062467E-2</c:v>
                </c:pt>
                <c:pt idx="15392">
                  <c:v>6.5252903167580728E-2</c:v>
                </c:pt>
                <c:pt idx="15393">
                  <c:v>6.4100387073059054E-2</c:v>
                </c:pt>
                <c:pt idx="15394">
                  <c:v>0.18678772777597266</c:v>
                </c:pt>
                <c:pt idx="15395">
                  <c:v>0.12050711022698639</c:v>
                </c:pt>
                <c:pt idx="15396">
                  <c:v>8.971141465660316E-3</c:v>
                </c:pt>
                <c:pt idx="15397">
                  <c:v>0.12806862444404141</c:v>
                </c:pt>
                <c:pt idx="15398">
                  <c:v>9.0284649074866222E-3</c:v>
                </c:pt>
                <c:pt idx="15399">
                  <c:v>3.8446960224024107E-2</c:v>
                </c:pt>
                <c:pt idx="15400">
                  <c:v>1.3883591563348787E-2</c:v>
                </c:pt>
                <c:pt idx="15401">
                  <c:v>5.8658174355148652E-3</c:v>
                </c:pt>
                <c:pt idx="15402">
                  <c:v>1.3848015430463713E-2</c:v>
                </c:pt>
                <c:pt idx="15403">
                  <c:v>1.6140040309856805E-2</c:v>
                </c:pt>
                <c:pt idx="15404">
                  <c:v>7.782843859680282E-3</c:v>
                </c:pt>
                <c:pt idx="15405">
                  <c:v>1.2160693530750418E-2</c:v>
                </c:pt>
                <c:pt idx="15406">
                  <c:v>0.35191228336624836</c:v>
                </c:pt>
                <c:pt idx="15407">
                  <c:v>0.47596459288796744</c:v>
                </c:pt>
                <c:pt idx="15408">
                  <c:v>1.5456540417507344E-2</c:v>
                </c:pt>
                <c:pt idx="15409">
                  <c:v>5.0798427629642387E-2</c:v>
                </c:pt>
                <c:pt idx="15410">
                  <c:v>8.964373100673996E-2</c:v>
                </c:pt>
                <c:pt idx="15411">
                  <c:v>9.3114081221381068E-2</c:v>
                </c:pt>
                <c:pt idx="15412">
                  <c:v>9.8501617599078464E-3</c:v>
                </c:pt>
                <c:pt idx="15413">
                  <c:v>5.6895364419781741E-2</c:v>
                </c:pt>
                <c:pt idx="15414">
                  <c:v>0.20414815038894552</c:v>
                </c:pt>
                <c:pt idx="15415">
                  <c:v>1.216402545580656</c:v>
                </c:pt>
                <c:pt idx="15416">
                  <c:v>0.19257721284169754</c:v>
                </c:pt>
                <c:pt idx="15417">
                  <c:v>0.29837983334736606</c:v>
                </c:pt>
                <c:pt idx="15418">
                  <c:v>1.143876502532945E-2</c:v>
                </c:pt>
                <c:pt idx="15419">
                  <c:v>8.2206288267872726E-2</c:v>
                </c:pt>
                <c:pt idx="15420">
                  <c:v>8.105972815198037E-3</c:v>
                </c:pt>
                <c:pt idx="15421">
                  <c:v>8.1170084905432635E-2</c:v>
                </c:pt>
                <c:pt idx="15422">
                  <c:v>2.1074602833950302E-2</c:v>
                </c:pt>
                <c:pt idx="15423">
                  <c:v>1.2294326522523861E-2</c:v>
                </c:pt>
                <c:pt idx="15424">
                  <c:v>3.2641866386717726E-2</c:v>
                </c:pt>
                <c:pt idx="15425">
                  <c:v>9.0732511283975914E-2</c:v>
                </c:pt>
                <c:pt idx="15426">
                  <c:v>2.5762688250095681E-3</c:v>
                </c:pt>
                <c:pt idx="15427">
                  <c:v>2.27742246282275E-2</c:v>
                </c:pt>
                <c:pt idx="15428">
                  <c:v>0.10353133886219089</c:v>
                </c:pt>
                <c:pt idx="15429">
                  <c:v>1.0366506313333001E-2</c:v>
                </c:pt>
                <c:pt idx="15430">
                  <c:v>1.9949675927791875E-2</c:v>
                </c:pt>
                <c:pt idx="15431">
                  <c:v>1.4677813326614312E-2</c:v>
                </c:pt>
                <c:pt idx="15432">
                  <c:v>0.1748416092147643</c:v>
                </c:pt>
                <c:pt idx="15433">
                  <c:v>1.5682730686369741E-2</c:v>
                </c:pt>
                <c:pt idx="15434">
                  <c:v>1.1764175964996368E-2</c:v>
                </c:pt>
                <c:pt idx="15435">
                  <c:v>6.9532969817860252E-3</c:v>
                </c:pt>
                <c:pt idx="15436">
                  <c:v>0.16475854815259638</c:v>
                </c:pt>
                <c:pt idx="15437">
                  <c:v>2.5063123189336275E-2</c:v>
                </c:pt>
                <c:pt idx="15438">
                  <c:v>4.9043399260224128E-2</c:v>
                </c:pt>
                <c:pt idx="15439">
                  <c:v>1.0335767986844149E-2</c:v>
                </c:pt>
                <c:pt idx="15440">
                  <c:v>3.6329415852674077E-3</c:v>
                </c:pt>
                <c:pt idx="15441">
                  <c:v>0.3757826362606711</c:v>
                </c:pt>
                <c:pt idx="15442">
                  <c:v>5.2376670687026859E-2</c:v>
                </c:pt>
                <c:pt idx="15443">
                  <c:v>8.4079477776533174E-3</c:v>
                </c:pt>
                <c:pt idx="15444">
                  <c:v>8.4473941556552967E-2</c:v>
                </c:pt>
                <c:pt idx="15445">
                  <c:v>1.2455650022756637</c:v>
                </c:pt>
                <c:pt idx="15446">
                  <c:v>4.6860293484269212E-2</c:v>
                </c:pt>
                <c:pt idx="15447">
                  <c:v>7.725885535317803E-2</c:v>
                </c:pt>
                <c:pt idx="15448">
                  <c:v>0.16451337177561315</c:v>
                </c:pt>
                <c:pt idx="15449">
                  <c:v>0.11665779090469741</c:v>
                </c:pt>
                <c:pt idx="15450">
                  <c:v>1.1213692928700105E-2</c:v>
                </c:pt>
                <c:pt idx="15451">
                  <c:v>0.65658379803104183</c:v>
                </c:pt>
                <c:pt idx="15452">
                  <c:v>6.028910842653658E-3</c:v>
                </c:pt>
                <c:pt idx="15453">
                  <c:v>1.6293937320874592E-2</c:v>
                </c:pt>
                <c:pt idx="15454">
                  <c:v>2.6469395921241895E-2</c:v>
                </c:pt>
                <c:pt idx="15455">
                  <c:v>1.0030894904519477E-2</c:v>
                </c:pt>
                <c:pt idx="15456">
                  <c:v>0.11125275170857644</c:v>
                </c:pt>
                <c:pt idx="15457">
                  <c:v>6.7510219068065466E-2</c:v>
                </c:pt>
                <c:pt idx="15458">
                  <c:v>2.3094501103558845E-2</c:v>
                </c:pt>
                <c:pt idx="15459">
                  <c:v>0.5485755029261854</c:v>
                </c:pt>
                <c:pt idx="15460">
                  <c:v>3.8506223352377092E-2</c:v>
                </c:pt>
                <c:pt idx="15461">
                  <c:v>0.32107519260339967</c:v>
                </c:pt>
                <c:pt idx="15462">
                  <c:v>7.4760082709873305E-2</c:v>
                </c:pt>
                <c:pt idx="15463">
                  <c:v>2.3002765340763572E-2</c:v>
                </c:pt>
                <c:pt idx="15464">
                  <c:v>8.6591257729488214E-3</c:v>
                </c:pt>
                <c:pt idx="15465">
                  <c:v>0.10401797198199429</c:v>
                </c:pt>
                <c:pt idx="15466">
                  <c:v>1.8607504130635451E-2</c:v>
                </c:pt>
                <c:pt idx="15467">
                  <c:v>0.3824796207828266</c:v>
                </c:pt>
                <c:pt idx="15468">
                  <c:v>1.206094800359162E-2</c:v>
                </c:pt>
                <c:pt idx="15469">
                  <c:v>1.2529941385922201E-2</c:v>
                </c:pt>
                <c:pt idx="15470">
                  <c:v>9.8253680021274575E-2</c:v>
                </c:pt>
                <c:pt idx="15471">
                  <c:v>1.6332525672836509E-2</c:v>
                </c:pt>
                <c:pt idx="15472">
                  <c:v>1.649509513641465</c:v>
                </c:pt>
                <c:pt idx="15473">
                  <c:v>0.36420524069828286</c:v>
                </c:pt>
                <c:pt idx="15474">
                  <c:v>4.2643186776664309E-2</c:v>
                </c:pt>
                <c:pt idx="15475">
                  <c:v>4.2145531673420542E-2</c:v>
                </c:pt>
                <c:pt idx="15476">
                  <c:v>1.3990593800101779E-2</c:v>
                </c:pt>
                <c:pt idx="15477">
                  <c:v>1.6565014217950542E-2</c:v>
                </c:pt>
                <c:pt idx="15478">
                  <c:v>2.6469395921241839E-2</c:v>
                </c:pt>
                <c:pt idx="15479">
                  <c:v>1.0864526534040627E-2</c:v>
                </c:pt>
                <c:pt idx="15480">
                  <c:v>7.5090879132132055E-2</c:v>
                </c:pt>
                <c:pt idx="15481">
                  <c:v>1.1568381725000449E-2</c:v>
                </c:pt>
                <c:pt idx="15482">
                  <c:v>8.5266086714242684E-2</c:v>
                </c:pt>
                <c:pt idx="15483">
                  <c:v>1.2127399382014469E-2</c:v>
                </c:pt>
                <c:pt idx="15484">
                  <c:v>7.6237439248024478E-3</c:v>
                </c:pt>
                <c:pt idx="15485">
                  <c:v>6.7588742142637021E-2</c:v>
                </c:pt>
                <c:pt idx="15486">
                  <c:v>4.9984580802694044E-2</c:v>
                </c:pt>
                <c:pt idx="15487">
                  <c:v>6.9532969817860243E-3</c:v>
                </c:pt>
                <c:pt idx="15488">
                  <c:v>1.1862689220714592E-2</c:v>
                </c:pt>
                <c:pt idx="15489">
                  <c:v>9.7305857904930303E-3</c:v>
                </c:pt>
                <c:pt idx="15490">
                  <c:v>0.20196985959954553</c:v>
                </c:pt>
                <c:pt idx="15491">
                  <c:v>1.0833057972623995E-2</c:v>
                </c:pt>
                <c:pt idx="15492">
                  <c:v>4.7242776847506093E-3</c:v>
                </c:pt>
                <c:pt idx="15493">
                  <c:v>3.0074360380840836E-2</c:v>
                </c:pt>
                <c:pt idx="15494">
                  <c:v>1.7272338024817053E-2</c:v>
                </c:pt>
                <c:pt idx="15495">
                  <c:v>9.7308938583532067E-2</c:v>
                </c:pt>
                <c:pt idx="15496">
                  <c:v>3.9400647039631108E-2</c:v>
                </c:pt>
                <c:pt idx="15497">
                  <c:v>1.4026352491718777E-2</c:v>
                </c:pt>
                <c:pt idx="15498">
                  <c:v>3.347419728527385E-3</c:v>
                </c:pt>
                <c:pt idx="15499">
                  <c:v>0.13955996638416734</c:v>
                </c:pt>
                <c:pt idx="15500">
                  <c:v>2.8676348431555143E-2</c:v>
                </c:pt>
                <c:pt idx="15501">
                  <c:v>1.5269303618070704E-2</c:v>
                </c:pt>
                <c:pt idx="15502">
                  <c:v>1.5194728376076891E-2</c:v>
                </c:pt>
                <c:pt idx="15503">
                  <c:v>1.3883591563348785E-2</c:v>
                </c:pt>
                <c:pt idx="15504">
                  <c:v>1.6332525672836561E-2</c:v>
                </c:pt>
                <c:pt idx="15505">
                  <c:v>4.8707582472837215E-3</c:v>
                </c:pt>
                <c:pt idx="15506">
                  <c:v>1.3565049395970781E-2</c:v>
                </c:pt>
                <c:pt idx="15507">
                  <c:v>0.11246530680606204</c:v>
                </c:pt>
                <c:pt idx="15508">
                  <c:v>5.0255132843415817E-2</c:v>
                </c:pt>
                <c:pt idx="15509">
                  <c:v>1.6140040309856798E-2</c:v>
                </c:pt>
                <c:pt idx="15510">
                  <c:v>3.19901317137243E-2</c:v>
                </c:pt>
                <c:pt idx="15511">
                  <c:v>5.0052150353350214E-2</c:v>
                </c:pt>
                <c:pt idx="15512">
                  <c:v>1.0397290279504917E-2</c:v>
                </c:pt>
                <c:pt idx="15513">
                  <c:v>5.0623764562867379E-3</c:v>
                </c:pt>
                <c:pt idx="15514">
                  <c:v>1.4787827782444252E-2</c:v>
                </c:pt>
                <c:pt idx="15515">
                  <c:v>2.5882834715547764E-2</c:v>
                </c:pt>
                <c:pt idx="15516">
                  <c:v>0.13111388665138188</c:v>
                </c:pt>
                <c:pt idx="15517">
                  <c:v>8.3074811435034396E-2</c:v>
                </c:pt>
                <c:pt idx="15518">
                  <c:v>5.4966243479626045E-2</c:v>
                </c:pt>
                <c:pt idx="15519">
                  <c:v>0.21774512474316343</c:v>
                </c:pt>
                <c:pt idx="15520">
                  <c:v>9.582142721591724E-3</c:v>
                </c:pt>
                <c:pt idx="15521">
                  <c:v>2.1604205715282015E-2</c:v>
                </c:pt>
                <c:pt idx="15522">
                  <c:v>9.730585790493065E-3</c:v>
                </c:pt>
                <c:pt idx="15523">
                  <c:v>0.15892470131501094</c:v>
                </c:pt>
                <c:pt idx="15524">
                  <c:v>0.34318494908708153</c:v>
                </c:pt>
                <c:pt idx="15525">
                  <c:v>2.6469395921241888E-2</c:v>
                </c:pt>
                <c:pt idx="15526">
                  <c:v>1.3354741736786266E-2</c:v>
                </c:pt>
                <c:pt idx="15527">
                  <c:v>0.43958593181735489</c:v>
                </c:pt>
                <c:pt idx="15528">
                  <c:v>1.7792379392563819E-2</c:v>
                </c:pt>
                <c:pt idx="15529">
                  <c:v>7.4402039396873846E-3</c:v>
                </c:pt>
                <c:pt idx="15530">
                  <c:v>2.337080374433639E-2</c:v>
                </c:pt>
                <c:pt idx="15531">
                  <c:v>1.2597670675468636E-2</c:v>
                </c:pt>
                <c:pt idx="15532">
                  <c:v>3.4299956069480685E-2</c:v>
                </c:pt>
                <c:pt idx="15533">
                  <c:v>6.4023917784221382E-2</c:v>
                </c:pt>
                <c:pt idx="15534">
                  <c:v>1.8197659777450491E-2</c:v>
                </c:pt>
                <c:pt idx="15535">
                  <c:v>0.80679357906065718</c:v>
                </c:pt>
                <c:pt idx="15536">
                  <c:v>0.11977406845875926</c:v>
                </c:pt>
                <c:pt idx="15537">
                  <c:v>4.9110329855318303E-2</c:v>
                </c:pt>
                <c:pt idx="15538">
                  <c:v>5.1276206650947204E-2</c:v>
                </c:pt>
                <c:pt idx="15539">
                  <c:v>3.5884565862641209E-2</c:v>
                </c:pt>
                <c:pt idx="15540">
                  <c:v>0.19297516805746703</c:v>
                </c:pt>
                <c:pt idx="15541">
                  <c:v>1.10542963358829E-2</c:v>
                </c:pt>
                <c:pt idx="15542">
                  <c:v>4.6210179020021672E-3</c:v>
                </c:pt>
                <c:pt idx="15543">
                  <c:v>1.8731347410409188E-2</c:v>
                </c:pt>
                <c:pt idx="15544">
                  <c:v>1.3285004301188664E-2</c:v>
                </c:pt>
                <c:pt idx="15545">
                  <c:v>1.0551894705608892E-2</c:v>
                </c:pt>
                <c:pt idx="15546">
                  <c:v>7.62544172100941E-2</c:v>
                </c:pt>
                <c:pt idx="15547">
                  <c:v>3.2532787544389083E-2</c:v>
                </c:pt>
                <c:pt idx="15548">
                  <c:v>1.2983770755383437</c:v>
                </c:pt>
                <c:pt idx="15549">
                  <c:v>2.2683127820994058E-2</c:v>
                </c:pt>
                <c:pt idx="15550">
                  <c:v>1.4972098002487068E-2</c:v>
                </c:pt>
                <c:pt idx="15551">
                  <c:v>2.7662234675678653E-2</c:v>
                </c:pt>
                <c:pt idx="15552">
                  <c:v>5.6105409966875124E-2</c:v>
                </c:pt>
                <c:pt idx="15553">
                  <c:v>0.20142711248951492</c:v>
                </c:pt>
                <c:pt idx="15554">
                  <c:v>0.40273371339611475</c:v>
                </c:pt>
                <c:pt idx="15555">
                  <c:v>1.0335767986844184E-2</c:v>
                </c:pt>
                <c:pt idx="15556">
                  <c:v>4.0063084218284355E-2</c:v>
                </c:pt>
                <c:pt idx="15557">
                  <c:v>0.11769198612108664</c:v>
                </c:pt>
                <c:pt idx="15558">
                  <c:v>0.13608302123533503</c:v>
                </c:pt>
                <c:pt idx="15559">
                  <c:v>0.17119721206906952</c:v>
                </c:pt>
                <c:pt idx="15560">
                  <c:v>1.7511398684280578E-2</c:v>
                </c:pt>
                <c:pt idx="15561">
                  <c:v>3.5428169032813997E-2</c:v>
                </c:pt>
                <c:pt idx="15562">
                  <c:v>7.5671529998880036E-2</c:v>
                </c:pt>
                <c:pt idx="15563">
                  <c:v>7.4924157370196073E-3</c:v>
                </c:pt>
                <c:pt idx="15564">
                  <c:v>4.890967498908478E-2</c:v>
                </c:pt>
                <c:pt idx="15565">
                  <c:v>1.7792379392563874E-2</c:v>
                </c:pt>
                <c:pt idx="15566">
                  <c:v>9.2015305853571875E-3</c:v>
                </c:pt>
                <c:pt idx="15567">
                  <c:v>0.17737735000128604</c:v>
                </c:pt>
                <c:pt idx="15568">
                  <c:v>0.40812010878173716</c:v>
                </c:pt>
                <c:pt idx="15569">
                  <c:v>0.27731118649204556</c:v>
                </c:pt>
                <c:pt idx="15570">
                  <c:v>3.7271281990388865E-2</c:v>
                </c:pt>
                <c:pt idx="15571">
                  <c:v>0.13463800041257717</c:v>
                </c:pt>
                <c:pt idx="15572">
                  <c:v>6.7196583166607898E-2</c:v>
                </c:pt>
                <c:pt idx="15573">
                  <c:v>1.9314713838294573E-2</c:v>
                </c:pt>
                <c:pt idx="15574">
                  <c:v>1.7074375899879351E-2</c:v>
                </c:pt>
                <c:pt idx="15575">
                  <c:v>7.7763538967601298E-2</c:v>
                </c:pt>
                <c:pt idx="15576">
                  <c:v>0.20183410436251423</c:v>
                </c:pt>
                <c:pt idx="15577">
                  <c:v>1.7439507968439891</c:v>
                </c:pt>
                <c:pt idx="15578">
                  <c:v>0.1063696935667291</c:v>
                </c:pt>
                <c:pt idx="15579">
                  <c:v>1.2939055504179512E-2</c:v>
                </c:pt>
                <c:pt idx="15580">
                  <c:v>9.1736333291339789E-2</c:v>
                </c:pt>
                <c:pt idx="15581">
                  <c:v>4.8776133276677194E-2</c:v>
                </c:pt>
                <c:pt idx="15582">
                  <c:v>0.20992175284499384</c:v>
                </c:pt>
                <c:pt idx="15583">
                  <c:v>6.5716784905417241E-2</c:v>
                </c:pt>
                <c:pt idx="15584">
                  <c:v>4.6860293484269296E-2</c:v>
                </c:pt>
                <c:pt idx="15585">
                  <c:v>0.23587101611912395</c:v>
                </c:pt>
                <c:pt idx="15586">
                  <c:v>4.2145531673420694E-2</c:v>
                </c:pt>
                <c:pt idx="15587">
                  <c:v>7.916682230027141E-3</c:v>
                </c:pt>
                <c:pt idx="15588">
                  <c:v>0.12850147119745009</c:v>
                </c:pt>
                <c:pt idx="15589">
                  <c:v>0.15473714630213717</c:v>
                </c:pt>
                <c:pt idx="15590">
                  <c:v>7.8362422887700775E-3</c:v>
                </c:pt>
                <c:pt idx="15591">
                  <c:v>4.1835980523590229E-2</c:v>
                </c:pt>
                <c:pt idx="15592">
                  <c:v>1.3990593800101783E-2</c:v>
                </c:pt>
                <c:pt idx="15593">
                  <c:v>1.3007880146117465E-2</c:v>
                </c:pt>
                <c:pt idx="15594">
                  <c:v>1.0030894904519496E-2</c:v>
                </c:pt>
                <c:pt idx="15595">
                  <c:v>3.3080007343351966E-2</c:v>
                </c:pt>
                <c:pt idx="15596">
                  <c:v>4.7253524992848621E-2</c:v>
                </c:pt>
                <c:pt idx="15597">
                  <c:v>3.8328570886366764E-2</c:v>
                </c:pt>
                <c:pt idx="15598">
                  <c:v>4.0426741212290708E-2</c:v>
                </c:pt>
                <c:pt idx="15599">
                  <c:v>0.1015962163037228</c:v>
                </c:pt>
                <c:pt idx="15600">
                  <c:v>1.127777104360783E-2</c:v>
                </c:pt>
                <c:pt idx="15601">
                  <c:v>0.16759119789676152</c:v>
                </c:pt>
                <c:pt idx="15602">
                  <c:v>2.0551572066968216E-2</c:v>
                </c:pt>
                <c:pt idx="15603">
                  <c:v>1.7711870991782258E-2</c:v>
                </c:pt>
                <c:pt idx="15604">
                  <c:v>0.56095195805823617</c:v>
                </c:pt>
                <c:pt idx="15605">
                  <c:v>8.4298411335801668E-2</c:v>
                </c:pt>
                <c:pt idx="15606">
                  <c:v>2.0855874653255585E-2</c:v>
                </c:pt>
                <c:pt idx="15607">
                  <c:v>6.310984621344326E-2</c:v>
                </c:pt>
                <c:pt idx="15608">
                  <c:v>7.8898232765918144E-3</c:v>
                </c:pt>
                <c:pt idx="15609">
                  <c:v>7.0037744711649369E-3</c:v>
                </c:pt>
                <c:pt idx="15610">
                  <c:v>6.2418884232925886E-3</c:v>
                </c:pt>
                <c:pt idx="15611">
                  <c:v>0.26613012593667867</c:v>
                </c:pt>
                <c:pt idx="15612">
                  <c:v>7.4924157370196212E-3</c:v>
                </c:pt>
                <c:pt idx="15613">
                  <c:v>0.11779565666098182</c:v>
                </c:pt>
                <c:pt idx="15614">
                  <c:v>8.2974997448351101E-3</c:v>
                </c:pt>
                <c:pt idx="15615">
                  <c:v>2.3417013923356388E-2</c:v>
                </c:pt>
                <c:pt idx="15616">
                  <c:v>4.9580121932101297E-2</c:v>
                </c:pt>
                <c:pt idx="15617">
                  <c:v>9.6413830301032843E-3</c:v>
                </c:pt>
                <c:pt idx="15618">
                  <c:v>1.9147124922381929E-2</c:v>
                </c:pt>
                <c:pt idx="15619">
                  <c:v>8.910180541100278E-2</c:v>
                </c:pt>
                <c:pt idx="15620">
                  <c:v>2.4492444593320072E-2</c:v>
                </c:pt>
                <c:pt idx="15621">
                  <c:v>0.11966953076488687</c:v>
                </c:pt>
                <c:pt idx="15622">
                  <c:v>1.0676399760785821E-2</c:v>
                </c:pt>
                <c:pt idx="15623">
                  <c:v>0.10450574609387202</c:v>
                </c:pt>
                <c:pt idx="15624">
                  <c:v>0.13922157095469187</c:v>
                </c:pt>
                <c:pt idx="15625">
                  <c:v>1.5157509214604369E-2</c:v>
                </c:pt>
                <c:pt idx="15626">
                  <c:v>2.6273145284416075</c:v>
                </c:pt>
                <c:pt idx="15627">
                  <c:v>0.17019861580540646</c:v>
                </c:pt>
                <c:pt idx="15628">
                  <c:v>4.3836824225553378E-2</c:v>
                </c:pt>
                <c:pt idx="15629">
                  <c:v>0.43041984044583331</c:v>
                </c:pt>
                <c:pt idx="15630">
                  <c:v>1.0520882541022113E-2</c:v>
                </c:pt>
                <c:pt idx="15631">
                  <c:v>5.1756222016717965E-2</c:v>
                </c:pt>
                <c:pt idx="15632">
                  <c:v>3.5598975546376643E-2</c:v>
                </c:pt>
                <c:pt idx="15633">
                  <c:v>1.7994449088969865E-2</c:v>
                </c:pt>
                <c:pt idx="15634">
                  <c:v>1.7994449088969865E-2</c:v>
                </c:pt>
                <c:pt idx="15635">
                  <c:v>9.9403229536402134E-3</c:v>
                </c:pt>
                <c:pt idx="15636">
                  <c:v>2.9812959096557273E-2</c:v>
                </c:pt>
                <c:pt idx="15637">
                  <c:v>9.7305857904930633E-3</c:v>
                </c:pt>
                <c:pt idx="15638">
                  <c:v>1.640983929580922E-2</c:v>
                </c:pt>
                <c:pt idx="15639">
                  <c:v>1.23950304830253E-2</c:v>
                </c:pt>
                <c:pt idx="15640">
                  <c:v>0.22888047715602375</c:v>
                </c:pt>
                <c:pt idx="15641">
                  <c:v>1.9736880905884834E-2</c:v>
                </c:pt>
                <c:pt idx="15642">
                  <c:v>3.1990131713724133E-2</c:v>
                </c:pt>
                <c:pt idx="15643">
                  <c:v>1.9063604302523456E-2</c:v>
                </c:pt>
                <c:pt idx="15644">
                  <c:v>4.7384967279838881E-2</c:v>
                </c:pt>
                <c:pt idx="15645">
                  <c:v>3.247831658274903E-2</c:v>
                </c:pt>
                <c:pt idx="15646">
                  <c:v>2.1871471698828897E-2</c:v>
                </c:pt>
                <c:pt idx="15647">
                  <c:v>0.11095063982707187</c:v>
                </c:pt>
                <c:pt idx="15648">
                  <c:v>0.76105597613808051</c:v>
                </c:pt>
                <c:pt idx="15649">
                  <c:v>0.1052885579363922</c:v>
                </c:pt>
                <c:pt idx="15650">
                  <c:v>9.114792367848467E-3</c:v>
                </c:pt>
                <c:pt idx="15651">
                  <c:v>9.2595842621111778E-3</c:v>
                </c:pt>
                <c:pt idx="15652">
                  <c:v>0.39282533822056159</c:v>
                </c:pt>
                <c:pt idx="15653">
                  <c:v>2.0035113414335538E-2</c:v>
                </c:pt>
                <c:pt idx="15654">
                  <c:v>0.11655462240131463</c:v>
                </c:pt>
                <c:pt idx="15655">
                  <c:v>2.4634498106603855E-2</c:v>
                </c:pt>
                <c:pt idx="15656">
                  <c:v>6.7036479158704577E-3</c:v>
                </c:pt>
                <c:pt idx="15657">
                  <c:v>6.9785129066339806E-3</c:v>
                </c:pt>
                <c:pt idx="15658">
                  <c:v>7.9457683999920453E-2</c:v>
                </c:pt>
                <c:pt idx="15659">
                  <c:v>5.9224813839220541E-2</c:v>
                </c:pt>
                <c:pt idx="15660">
                  <c:v>0.57461100238130836</c:v>
                </c:pt>
                <c:pt idx="15661">
                  <c:v>4.3018344970782427E-2</c:v>
                </c:pt>
                <c:pt idx="15662">
                  <c:v>7.7030885136679392E-3</c:v>
                </c:pt>
                <c:pt idx="15663">
                  <c:v>5.8711253306457364E-2</c:v>
                </c:pt>
                <c:pt idx="15664">
                  <c:v>1.1535909090558244E-2</c:v>
                </c:pt>
                <c:pt idx="15665">
                  <c:v>2.1648635946665794E-2</c:v>
                </c:pt>
                <c:pt idx="15666">
                  <c:v>1.416984365501649E-2</c:v>
                </c:pt>
                <c:pt idx="15667">
                  <c:v>0.31409458027134834</c:v>
                </c:pt>
                <c:pt idx="15668">
                  <c:v>9.05719508792425E-3</c:v>
                </c:pt>
                <c:pt idx="15669">
                  <c:v>6.0853420286776691E-2</c:v>
                </c:pt>
                <c:pt idx="15670">
                  <c:v>1.0930759070183618</c:v>
                </c:pt>
                <c:pt idx="15671">
                  <c:v>0.51422251354507642</c:v>
                </c:pt>
                <c:pt idx="15672">
                  <c:v>1.0213271077718468E-2</c:v>
                </c:pt>
                <c:pt idx="15673">
                  <c:v>8.9462906582762319E-2</c:v>
                </c:pt>
                <c:pt idx="15674">
                  <c:v>1.572058880340391E-2</c:v>
                </c:pt>
                <c:pt idx="15675">
                  <c:v>3.5713074753833569E-2</c:v>
                </c:pt>
                <c:pt idx="15676">
                  <c:v>9.9403229536402307E-3</c:v>
                </c:pt>
                <c:pt idx="15677">
                  <c:v>4.9043399260224038E-2</c:v>
                </c:pt>
                <c:pt idx="15678">
                  <c:v>8.8112542462510213E-2</c:v>
                </c:pt>
                <c:pt idx="15679">
                  <c:v>3.007436038084078E-2</c:v>
                </c:pt>
                <c:pt idx="15680">
                  <c:v>0.16146407045632838</c:v>
                </c:pt>
                <c:pt idx="15681">
                  <c:v>4.6208558811275856E-2</c:v>
                </c:pt>
                <c:pt idx="15682">
                  <c:v>9.3470070748646276E-3</c:v>
                </c:pt>
                <c:pt idx="15683">
                  <c:v>1.5269303618070596E-2</c:v>
                </c:pt>
                <c:pt idx="15684">
                  <c:v>1.1117918053960807E-2</c:v>
                </c:pt>
                <c:pt idx="15685">
                  <c:v>0.42331374180542208</c:v>
                </c:pt>
                <c:pt idx="15686">
                  <c:v>1.0990857176536892E-2</c:v>
                </c:pt>
                <c:pt idx="15687">
                  <c:v>9.2378004414235229E-2</c:v>
                </c:pt>
                <c:pt idx="15688">
                  <c:v>1.3285004301188641E-2</c:v>
                </c:pt>
                <c:pt idx="15689">
                  <c:v>8.6591257729488214E-3</c:v>
                </c:pt>
                <c:pt idx="15690">
                  <c:v>0.41063309818629068</c:v>
                </c:pt>
                <c:pt idx="15691">
                  <c:v>3.6632440527837706E-2</c:v>
                </c:pt>
                <c:pt idx="15692">
                  <c:v>0.27778869167525261</c:v>
                </c:pt>
                <c:pt idx="15693">
                  <c:v>5.8638070074794546E-2</c:v>
                </c:pt>
                <c:pt idx="15694">
                  <c:v>4.8077070252430382E-3</c:v>
                </c:pt>
                <c:pt idx="15695">
                  <c:v>0.11206039153863885</c:v>
                </c:pt>
                <c:pt idx="15696">
                  <c:v>3.6286309172096756E-2</c:v>
                </c:pt>
                <c:pt idx="15697">
                  <c:v>0.45698158826559176</c:v>
                </c:pt>
                <c:pt idx="15698">
                  <c:v>0.87041666632908066</c:v>
                </c:pt>
                <c:pt idx="15699">
                  <c:v>2.0378688947829567E-2</c:v>
                </c:pt>
                <c:pt idx="15700">
                  <c:v>0.24865870761469006</c:v>
                </c:pt>
                <c:pt idx="15701">
                  <c:v>6.5330102691345912E-2</c:v>
                </c:pt>
                <c:pt idx="15702">
                  <c:v>0.10333700509205014</c:v>
                </c:pt>
                <c:pt idx="15703">
                  <c:v>0.21577586370182331</c:v>
                </c:pt>
                <c:pt idx="15704">
                  <c:v>1.3007880146117434E-2</c:v>
                </c:pt>
                <c:pt idx="15705">
                  <c:v>1.367081936128319E-2</c:v>
                </c:pt>
                <c:pt idx="15706">
                  <c:v>1.5531754615062803E-2</c:v>
                </c:pt>
                <c:pt idx="15707">
                  <c:v>0.78015125438059263</c:v>
                </c:pt>
                <c:pt idx="15708">
                  <c:v>4.371040230369122E-2</c:v>
                </c:pt>
                <c:pt idx="15709">
                  <c:v>4.0123579618077901E-2</c:v>
                </c:pt>
                <c:pt idx="15710">
                  <c:v>8.2639979355416199E-2</c:v>
                </c:pt>
                <c:pt idx="15711">
                  <c:v>2.3602311036266262E-2</c:v>
                </c:pt>
                <c:pt idx="15712">
                  <c:v>4.8776133276677278E-2</c:v>
                </c:pt>
                <c:pt idx="15713">
                  <c:v>6.7780634189738183E-3</c:v>
                </c:pt>
                <c:pt idx="15714">
                  <c:v>0.11904326303499731</c:v>
                </c:pt>
                <c:pt idx="15715">
                  <c:v>0.17712295440834017</c:v>
                </c:pt>
                <c:pt idx="15716">
                  <c:v>3.9161129983338004E-2</c:v>
                </c:pt>
                <c:pt idx="15717">
                  <c:v>1.7193016255793007E-2</c:v>
                </c:pt>
                <c:pt idx="15718">
                  <c:v>1.1961613233579707E-2</c:v>
                </c:pt>
                <c:pt idx="15719">
                  <c:v>4.3269363227187607E-2</c:v>
                </c:pt>
                <c:pt idx="15720">
                  <c:v>6.1600998294033898E-2</c:v>
                </c:pt>
                <c:pt idx="15721">
                  <c:v>6.6260056871802059E-2</c:v>
                </c:pt>
                <c:pt idx="15722">
                  <c:v>8.9711414656603022E-3</c:v>
                </c:pt>
                <c:pt idx="15723">
                  <c:v>8.829199769599845E-2</c:v>
                </c:pt>
                <c:pt idx="15724">
                  <c:v>1.7832702052479096E-2</c:v>
                </c:pt>
                <c:pt idx="15725">
                  <c:v>4.7450665603492349E-3</c:v>
                </c:pt>
                <c:pt idx="15726">
                  <c:v>2.5882834715547809E-2</c:v>
                </c:pt>
                <c:pt idx="15727">
                  <c:v>1.1862689220714637E-2</c:v>
                </c:pt>
                <c:pt idx="15728">
                  <c:v>2.1559821123581388E-2</c:v>
                </c:pt>
                <c:pt idx="15729">
                  <c:v>4.0123579618077915E-2</c:v>
                </c:pt>
                <c:pt idx="15730">
                  <c:v>1.431406505324192E-2</c:v>
                </c:pt>
                <c:pt idx="15731">
                  <c:v>4.1036487376940108E-2</c:v>
                </c:pt>
                <c:pt idx="15732">
                  <c:v>0.19497110549350902</c:v>
                </c:pt>
                <c:pt idx="15733">
                  <c:v>5.5890926276697665E-2</c:v>
                </c:pt>
                <c:pt idx="15734">
                  <c:v>7.8523645067837239E-2</c:v>
                </c:pt>
                <c:pt idx="15735">
                  <c:v>2.7863596956998544E-2</c:v>
                </c:pt>
                <c:pt idx="15736">
                  <c:v>6.9089352099268003E-2</c:v>
                </c:pt>
                <c:pt idx="15737">
                  <c:v>2.0120733459611167E-2</c:v>
                </c:pt>
                <c:pt idx="15738">
                  <c:v>0.31071724373062687</c:v>
                </c:pt>
                <c:pt idx="15739">
                  <c:v>1.4604698554476034E-2</c:v>
                </c:pt>
                <c:pt idx="15740">
                  <c:v>6.6182309671841022E-2</c:v>
                </c:pt>
                <c:pt idx="15741">
                  <c:v>8.3423498613022243E-2</c:v>
                </c:pt>
                <c:pt idx="15742">
                  <c:v>5.0180658236923072</c:v>
                </c:pt>
                <c:pt idx="15743">
                  <c:v>7.5754662681432786E-2</c:v>
                </c:pt>
                <c:pt idx="15744">
                  <c:v>1.8578666468744447</c:v>
                </c:pt>
                <c:pt idx="15745">
                  <c:v>0.39415196970566113</c:v>
                </c:pt>
                <c:pt idx="15746">
                  <c:v>0.1888827717836116</c:v>
                </c:pt>
                <c:pt idx="15747">
                  <c:v>6.5330102691345787E-2</c:v>
                </c:pt>
                <c:pt idx="15748">
                  <c:v>9.1736333291339775E-2</c:v>
                </c:pt>
                <c:pt idx="15749">
                  <c:v>2.5592018655581736E-2</c:v>
                </c:pt>
                <c:pt idx="15750">
                  <c:v>1.8607504130635451E-2</c:v>
                </c:pt>
                <c:pt idx="15751">
                  <c:v>7.7296279893224011E-3</c:v>
                </c:pt>
                <c:pt idx="15752">
                  <c:v>0.14353826345056508</c:v>
                </c:pt>
                <c:pt idx="15753">
                  <c:v>9.6650335138249749E-2</c:v>
                </c:pt>
                <c:pt idx="15754">
                  <c:v>9.2469854276238217E-2</c:v>
                </c:pt>
                <c:pt idx="15755">
                  <c:v>2.3788338384103894E-2</c:v>
                </c:pt>
                <c:pt idx="15756">
                  <c:v>2.4919837404611983E-2</c:v>
                </c:pt>
                <c:pt idx="15757">
                  <c:v>6.5805348710245232E-3</c:v>
                </c:pt>
                <c:pt idx="15758">
                  <c:v>0.13264993582184845</c:v>
                </c:pt>
                <c:pt idx="15759">
                  <c:v>4.3584162940560951E-2</c:v>
                </c:pt>
                <c:pt idx="15760">
                  <c:v>2.53509270302253E-2</c:v>
                </c:pt>
                <c:pt idx="15761">
                  <c:v>0.20210566047626002</c:v>
                </c:pt>
                <c:pt idx="15762">
                  <c:v>9.1736333291339955E-2</c:v>
                </c:pt>
                <c:pt idx="15763">
                  <c:v>0.16255853287409661</c:v>
                </c:pt>
                <c:pt idx="15764">
                  <c:v>2.0465039228032972E-2</c:v>
                </c:pt>
                <c:pt idx="15765">
                  <c:v>1.3670819361283242E-2</c:v>
                </c:pt>
                <c:pt idx="15766">
                  <c:v>2.2275451352750653E-2</c:v>
                </c:pt>
                <c:pt idx="15767">
                  <c:v>9.7902824958345323E-3</c:v>
                </c:pt>
                <c:pt idx="15768">
                  <c:v>0.35929895195779815</c:v>
                </c:pt>
                <c:pt idx="15769">
                  <c:v>8.1331968860972395E-3</c:v>
                </c:pt>
                <c:pt idx="15770">
                  <c:v>0.20798827331511346</c:v>
                </c:pt>
                <c:pt idx="15771">
                  <c:v>3.4918214035006237E-2</c:v>
                </c:pt>
                <c:pt idx="15772">
                  <c:v>1.739166297597541E-2</c:v>
                </c:pt>
                <c:pt idx="15773">
                  <c:v>1.1731429492456272E-2</c:v>
                </c:pt>
                <c:pt idx="15774">
                  <c:v>4.5188991113283084E-3</c:v>
                </c:pt>
                <c:pt idx="15775">
                  <c:v>7.1008409489326393E-2</c:v>
                </c:pt>
                <c:pt idx="15776">
                  <c:v>9.7902824958345323E-3</c:v>
                </c:pt>
                <c:pt idx="15777">
                  <c:v>2.3094501103558849E-2</c:v>
                </c:pt>
                <c:pt idx="15778">
                  <c:v>0.18522411223698343</c:v>
                </c:pt>
                <c:pt idx="15779">
                  <c:v>3.4188138846172965E-2</c:v>
                </c:pt>
                <c:pt idx="15780">
                  <c:v>9.1725722065046384E-3</c:v>
                </c:pt>
                <c:pt idx="15781">
                  <c:v>6.5407347854794254E-2</c:v>
                </c:pt>
                <c:pt idx="15782">
                  <c:v>5.7981474775563591E-2</c:v>
                </c:pt>
                <c:pt idx="15783">
                  <c:v>0.1404643623421532</c:v>
                </c:pt>
                <c:pt idx="15784">
                  <c:v>1.024382684547542E-2</c:v>
                </c:pt>
                <c:pt idx="15785">
                  <c:v>9.9679349618447599E-2</c:v>
                </c:pt>
                <c:pt idx="15786">
                  <c:v>2.4587101295826329E-2</c:v>
                </c:pt>
                <c:pt idx="15787">
                  <c:v>9.2015305853571719E-3</c:v>
                </c:pt>
                <c:pt idx="15788">
                  <c:v>1.024382684547542E-2</c:v>
                </c:pt>
                <c:pt idx="15789">
                  <c:v>5.0052150353350214E-2</c:v>
                </c:pt>
                <c:pt idx="15790">
                  <c:v>8.7575272114437636E-2</c:v>
                </c:pt>
                <c:pt idx="15791">
                  <c:v>0.12720512164200831</c:v>
                </c:pt>
                <c:pt idx="15792">
                  <c:v>0.39700228200714227</c:v>
                </c:pt>
                <c:pt idx="15793">
                  <c:v>1.4898252995420998E-2</c:v>
                </c:pt>
                <c:pt idx="15794">
                  <c:v>0.12969556504316887</c:v>
                </c:pt>
                <c:pt idx="15795">
                  <c:v>7.7174901156331299E-2</c:v>
                </c:pt>
                <c:pt idx="15796">
                  <c:v>1.3908522011979705</c:v>
                </c:pt>
                <c:pt idx="15797">
                  <c:v>1.2294326522523883E-2</c:v>
                </c:pt>
                <c:pt idx="15798">
                  <c:v>0.1019817803455611</c:v>
                </c:pt>
                <c:pt idx="15799">
                  <c:v>2.842110850447423E-2</c:v>
                </c:pt>
                <c:pt idx="15800">
                  <c:v>1.095920605638836E-2</c:v>
                </c:pt>
                <c:pt idx="15801">
                  <c:v>0.10015685480165495</c:v>
                </c:pt>
                <c:pt idx="15802">
                  <c:v>0.30301865072573164</c:v>
                </c:pt>
                <c:pt idx="15803">
                  <c:v>0.1790353712245244</c:v>
                </c:pt>
                <c:pt idx="15804">
                  <c:v>1.2160693530750418E-2</c:v>
                </c:pt>
                <c:pt idx="15805">
                  <c:v>7.9969487404888795E-2</c:v>
                </c:pt>
                <c:pt idx="15806">
                  <c:v>1.4241863074763227E-2</c:v>
                </c:pt>
                <c:pt idx="15807">
                  <c:v>1.5531754615062838E-2</c:v>
                </c:pt>
                <c:pt idx="15808">
                  <c:v>1.7431529239060835E-2</c:v>
                </c:pt>
                <c:pt idx="15809">
                  <c:v>0.20950668274810785</c:v>
                </c:pt>
                <c:pt idx="15810">
                  <c:v>3.9942230337746028E-2</c:v>
                </c:pt>
                <c:pt idx="15811">
                  <c:v>7.8898232765918022E-3</c:v>
                </c:pt>
                <c:pt idx="15812">
                  <c:v>2.6715736110141237E-2</c:v>
                </c:pt>
                <c:pt idx="15813">
                  <c:v>2.9241892563235748E-2</c:v>
                </c:pt>
                <c:pt idx="15814">
                  <c:v>1.769579121867382</c:v>
                </c:pt>
                <c:pt idx="15815">
                  <c:v>0.11769198612108665</c:v>
                </c:pt>
                <c:pt idx="15816">
                  <c:v>9.8501617599078464E-3</c:v>
                </c:pt>
                <c:pt idx="15817">
                  <c:v>0.65927948308657691</c:v>
                </c:pt>
                <c:pt idx="15818">
                  <c:v>0.31783073599968303</c:v>
                </c:pt>
                <c:pt idx="15819">
                  <c:v>6.735330983797079E-2</c:v>
                </c:pt>
                <c:pt idx="15820">
                  <c:v>1.1406474949619216E-2</c:v>
                </c:pt>
                <c:pt idx="15821">
                  <c:v>9.2194441609279157E-2</c:v>
                </c:pt>
                <c:pt idx="15822">
                  <c:v>1.2767792593786825E-2</c:v>
                </c:pt>
                <c:pt idx="15823">
                  <c:v>0.20360248233920444</c:v>
                </c:pt>
                <c:pt idx="15824">
                  <c:v>2.5206819731207496E-2</c:v>
                </c:pt>
                <c:pt idx="15825">
                  <c:v>1.1406474949619216E-2</c:v>
                </c:pt>
                <c:pt idx="15826">
                  <c:v>0.29181502134713017</c:v>
                </c:pt>
                <c:pt idx="15827">
                  <c:v>4.1466025253332303E-2</c:v>
                </c:pt>
                <c:pt idx="15828">
                  <c:v>0.12208544456373668</c:v>
                </c:pt>
                <c:pt idx="15829">
                  <c:v>9.7008058973468494E-3</c:v>
                </c:pt>
                <c:pt idx="15830">
                  <c:v>1.143876502532949E-2</c:v>
                </c:pt>
                <c:pt idx="15831">
                  <c:v>1.9105341792611238E-2</c:v>
                </c:pt>
                <c:pt idx="15832">
                  <c:v>0.2291696501874021</c:v>
                </c:pt>
                <c:pt idx="15833">
                  <c:v>0.17069754881977425</c:v>
                </c:pt>
                <c:pt idx="15834">
                  <c:v>0.50645263135536245</c:v>
                </c:pt>
                <c:pt idx="15835">
                  <c:v>1.1666073466424995E-2</c:v>
                </c:pt>
                <c:pt idx="15836">
                  <c:v>2.1118485389138204E-2</c:v>
                </c:pt>
                <c:pt idx="15837">
                  <c:v>1.4972098002487038E-2</c:v>
                </c:pt>
                <c:pt idx="15838">
                  <c:v>0.22628613501655265</c:v>
                </c:pt>
                <c:pt idx="15839">
                  <c:v>9.6181273296394365E-2</c:v>
                </c:pt>
                <c:pt idx="15840">
                  <c:v>0.19363933954407211</c:v>
                </c:pt>
                <c:pt idx="15841">
                  <c:v>0.2152148607186003</c:v>
                </c:pt>
                <c:pt idx="15842">
                  <c:v>5.9151311129776805E-2</c:v>
                </c:pt>
                <c:pt idx="15843">
                  <c:v>0.52818168442344549</c:v>
                </c:pt>
                <c:pt idx="15844">
                  <c:v>1.6448564566820107E-2</c:v>
                </c:pt>
                <c:pt idx="15845">
                  <c:v>1.7873070352077264E-2</c:v>
                </c:pt>
                <c:pt idx="15846">
                  <c:v>1.012187761254555E-2</c:v>
                </c:pt>
                <c:pt idx="15847">
                  <c:v>3.2423891260792218E-2</c:v>
                </c:pt>
                <c:pt idx="15848">
                  <c:v>7.2302385781252823E-2</c:v>
                </c:pt>
                <c:pt idx="15849">
                  <c:v>2.588283471554776E-2</c:v>
                </c:pt>
                <c:pt idx="15850">
                  <c:v>9.0187299631063866E-2</c:v>
                </c:pt>
                <c:pt idx="15851">
                  <c:v>5.7736252758897218E-3</c:v>
                </c:pt>
                <c:pt idx="15852">
                  <c:v>1.2428689749225029E-2</c:v>
                </c:pt>
                <c:pt idx="15853">
                  <c:v>9.7497521753616381E-2</c:v>
                </c:pt>
                <c:pt idx="15854">
                  <c:v>0.7107824048627398</c:v>
                </c:pt>
                <c:pt idx="15855">
                  <c:v>2.0249505825146955E-2</c:v>
                </c:pt>
                <c:pt idx="15856">
                  <c:v>0.15025396024274318</c:v>
                </c:pt>
                <c:pt idx="15857">
                  <c:v>5.196262748300761E-2</c:v>
                </c:pt>
                <c:pt idx="15858">
                  <c:v>0.23851957820197764</c:v>
                </c:pt>
                <c:pt idx="15859">
                  <c:v>0.14216797760869143</c:v>
                </c:pt>
                <c:pt idx="15860">
                  <c:v>0.70747496549650468</c:v>
                </c:pt>
                <c:pt idx="15861">
                  <c:v>7.9975329284310767E-3</c:v>
                </c:pt>
                <c:pt idx="15862">
                  <c:v>4.8077070252430651E-3</c:v>
                </c:pt>
                <c:pt idx="15863">
                  <c:v>4.7384967279838812E-2</c:v>
                </c:pt>
                <c:pt idx="15864">
                  <c:v>1.9639378340946323</c:v>
                </c:pt>
                <c:pt idx="15865">
                  <c:v>8.4079477776533348E-3</c:v>
                </c:pt>
                <c:pt idx="15866">
                  <c:v>0.2742965256921453</c:v>
                </c:pt>
                <c:pt idx="15867">
                  <c:v>0.13232002937340837</c:v>
                </c:pt>
                <c:pt idx="15868">
                  <c:v>6.4867590143998913E-2</c:v>
                </c:pt>
                <c:pt idx="15869">
                  <c:v>5.1071170375147218E-2</c:v>
                </c:pt>
                <c:pt idx="15870">
                  <c:v>3.1936117148914311E-2</c:v>
                </c:pt>
                <c:pt idx="15871">
                  <c:v>4.4280738602084958E-2</c:v>
                </c:pt>
                <c:pt idx="15872">
                  <c:v>6.8218569767798998E-2</c:v>
                </c:pt>
                <c:pt idx="15873">
                  <c:v>2.9641059284388525</c:v>
                </c:pt>
                <c:pt idx="15874">
                  <c:v>1.553175461506289E-2</c:v>
                </c:pt>
                <c:pt idx="15875">
                  <c:v>1.827926353062367E-2</c:v>
                </c:pt>
                <c:pt idx="15876">
                  <c:v>6.6727498504911373E-2</c:v>
                </c:pt>
                <c:pt idx="15877">
                  <c:v>6.2806616159705758E-2</c:v>
                </c:pt>
                <c:pt idx="15878">
                  <c:v>1.5531754615062862E-2</c:v>
                </c:pt>
                <c:pt idx="15879">
                  <c:v>4.3836824225553364E-2</c:v>
                </c:pt>
                <c:pt idx="15880">
                  <c:v>9.7604113233222684E-3</c:v>
                </c:pt>
                <c:pt idx="15881">
                  <c:v>1.5796441956521256E-2</c:v>
                </c:pt>
                <c:pt idx="15882">
                  <c:v>2.4634498106603942E-2</c:v>
                </c:pt>
                <c:pt idx="15883">
                  <c:v>4.6664293865700063E-2</c:v>
                </c:pt>
                <c:pt idx="15884">
                  <c:v>8.6591257729488353E-3</c:v>
                </c:pt>
                <c:pt idx="15885">
                  <c:v>1.137423051359184E-2</c:v>
                </c:pt>
                <c:pt idx="15886">
                  <c:v>2.094322900648456E-2</c:v>
                </c:pt>
                <c:pt idx="15887">
                  <c:v>1.9356725166480168E-2</c:v>
                </c:pt>
                <c:pt idx="15888">
                  <c:v>0.43898519949009501</c:v>
                </c:pt>
                <c:pt idx="15889">
                  <c:v>0.13641758293143963</c:v>
                </c:pt>
                <c:pt idx="15890">
                  <c:v>7.8362422887700914E-3</c:v>
                </c:pt>
                <c:pt idx="15891">
                  <c:v>2.3509571200445386E-2</c:v>
                </c:pt>
                <c:pt idx="15892">
                  <c:v>6.5949341910055692E-2</c:v>
                </c:pt>
                <c:pt idx="15893">
                  <c:v>8.4356738850653486E-3</c:v>
                </c:pt>
                <c:pt idx="15894">
                  <c:v>1.8814137795339844E-2</c:v>
                </c:pt>
                <c:pt idx="15895">
                  <c:v>1.6603922047693315E-2</c:v>
                </c:pt>
                <c:pt idx="15896">
                  <c:v>3.7798078031217021E-2</c:v>
                </c:pt>
                <c:pt idx="15897">
                  <c:v>7.4924157370196342E-3</c:v>
                </c:pt>
                <c:pt idx="15898">
                  <c:v>1.2094150872961585E-2</c:v>
                </c:pt>
                <c:pt idx="15899">
                  <c:v>6.4867590143998788E-2</c:v>
                </c:pt>
                <c:pt idx="15900">
                  <c:v>0.36749458393021461</c:v>
                </c:pt>
                <c:pt idx="15901">
                  <c:v>9.9583985500855648E-2</c:v>
                </c:pt>
                <c:pt idx="15902">
                  <c:v>4.2705599043143284E-2</c:v>
                </c:pt>
                <c:pt idx="15903">
                  <c:v>1.0551894705608873E-2</c:v>
                </c:pt>
                <c:pt idx="15904">
                  <c:v>8.5619337860529013E-2</c:v>
                </c:pt>
                <c:pt idx="15905">
                  <c:v>5.0187426373710806E-2</c:v>
                </c:pt>
                <c:pt idx="15906">
                  <c:v>0.23294551243992959</c:v>
                </c:pt>
                <c:pt idx="15907">
                  <c:v>7.7828438596802794E-3</c:v>
                </c:pt>
                <c:pt idx="15908">
                  <c:v>8.8002664925729279E-3</c:v>
                </c:pt>
                <c:pt idx="15909">
                  <c:v>1.9975288005088054</c:v>
                </c:pt>
                <c:pt idx="15910">
                  <c:v>8.3074811435034077E-2</c:v>
                </c:pt>
                <c:pt idx="15911">
                  <c:v>1.0335767986844128E-2</c:v>
                </c:pt>
                <c:pt idx="15912">
                  <c:v>1.3459690187805073E-2</c:v>
                </c:pt>
                <c:pt idx="15913">
                  <c:v>5.6967452299052916E-2</c:v>
                </c:pt>
                <c:pt idx="15914">
                  <c:v>8.0226005243093451E-2</c:v>
                </c:pt>
                <c:pt idx="15915">
                  <c:v>7.6672134408593606E-2</c:v>
                </c:pt>
                <c:pt idx="15916">
                  <c:v>1.2227418747271131E-2</c:v>
                </c:pt>
                <c:pt idx="15917">
                  <c:v>4.8642774123001671E-2</c:v>
                </c:pt>
                <c:pt idx="15918">
                  <c:v>1.5607151371350315E-2</c:v>
                </c:pt>
                <c:pt idx="15919">
                  <c:v>1.5569430173365078E-2</c:v>
                </c:pt>
                <c:pt idx="15920">
                  <c:v>8.9101805411002474E-2</c:v>
                </c:pt>
                <c:pt idx="15921">
                  <c:v>2.7112253675895134E-2</c:v>
                </c:pt>
                <c:pt idx="15922">
                  <c:v>2.3232447045374225E-2</c:v>
                </c:pt>
                <c:pt idx="15923">
                  <c:v>0.16895447804729746</c:v>
                </c:pt>
                <c:pt idx="15924">
                  <c:v>1.83201338667347E-2</c:v>
                </c:pt>
                <c:pt idx="15925">
                  <c:v>0.16684991816575526</c:v>
                </c:pt>
                <c:pt idx="15926">
                  <c:v>6.5021578434382471E-2</c:v>
                </c:pt>
                <c:pt idx="15927">
                  <c:v>1.3529884020232506E-2</c:v>
                </c:pt>
                <c:pt idx="15928">
                  <c:v>9.2286200191916107E-2</c:v>
                </c:pt>
                <c:pt idx="15929">
                  <c:v>8.9734211678252976E-2</c:v>
                </c:pt>
                <c:pt idx="15930">
                  <c:v>0.147804683835633</c:v>
                </c:pt>
                <c:pt idx="15931">
                  <c:v>0.31714979192957865</c:v>
                </c:pt>
                <c:pt idx="15932">
                  <c:v>1.0927600575922802E-2</c:v>
                </c:pt>
                <c:pt idx="15933">
                  <c:v>1.3600260411391929E-2</c:v>
                </c:pt>
                <c:pt idx="15934">
                  <c:v>0.11095063982707226</c:v>
                </c:pt>
                <c:pt idx="15935">
                  <c:v>1.0738926126472186E-2</c:v>
                </c:pt>
                <c:pt idx="15936">
                  <c:v>0.15916567884116009</c:v>
                </c:pt>
                <c:pt idx="15937">
                  <c:v>0.10140370812090174</c:v>
                </c:pt>
                <c:pt idx="15938">
                  <c:v>0.20442125825191482</c:v>
                </c:pt>
                <c:pt idx="15939">
                  <c:v>0.1366408522605915</c:v>
                </c:pt>
                <c:pt idx="15940">
                  <c:v>3.1078091108838708E-2</c:v>
                </c:pt>
                <c:pt idx="15941">
                  <c:v>4.4217185343531598E-2</c:v>
                </c:pt>
                <c:pt idx="15942">
                  <c:v>9.5619905195706595E-2</c:v>
                </c:pt>
                <c:pt idx="15943">
                  <c:v>2.8015097884659758E-2</c:v>
                </c:pt>
                <c:pt idx="15944">
                  <c:v>3.2098297762393313E-2</c:v>
                </c:pt>
                <c:pt idx="15945">
                  <c:v>0.10140370812090158</c:v>
                </c:pt>
                <c:pt idx="15946">
                  <c:v>0.15319600830701788</c:v>
                </c:pt>
                <c:pt idx="15947">
                  <c:v>1.6799145791652002E-2</c:v>
                </c:pt>
                <c:pt idx="15948">
                  <c:v>9.9774759375723082E-2</c:v>
                </c:pt>
                <c:pt idx="15949">
                  <c:v>1.0366506313333019E-2</c:v>
                </c:pt>
                <c:pt idx="15950">
                  <c:v>1.2973445005306989E-2</c:v>
                </c:pt>
                <c:pt idx="15951">
                  <c:v>2.8625209166772924E-2</c:v>
                </c:pt>
                <c:pt idx="15952">
                  <c:v>0.36822755723891609</c:v>
                </c:pt>
                <c:pt idx="15953">
                  <c:v>1.1961613233579728E-2</c:v>
                </c:pt>
                <c:pt idx="15954">
                  <c:v>4.7780389493201347E-2</c:v>
                </c:pt>
                <c:pt idx="15955">
                  <c:v>5.5108000334970104E-2</c:v>
                </c:pt>
                <c:pt idx="15956">
                  <c:v>0.30451729817599493</c:v>
                </c:pt>
                <c:pt idx="15957">
                  <c:v>0.42982540639482608</c:v>
                </c:pt>
                <c:pt idx="15958">
                  <c:v>3.4355933140658865E-2</c:v>
                </c:pt>
                <c:pt idx="15959">
                  <c:v>0.11450083666709193</c:v>
                </c:pt>
                <c:pt idx="15960">
                  <c:v>0.14966897360611181</c:v>
                </c:pt>
                <c:pt idx="15961">
                  <c:v>0.1087477036088616</c:v>
                </c:pt>
                <c:pt idx="15962">
                  <c:v>2.5848821513606537</c:v>
                </c:pt>
                <c:pt idx="15963">
                  <c:v>6.6542657788831268E-3</c:v>
                </c:pt>
                <c:pt idx="15964">
                  <c:v>0.15213358494670426</c:v>
                </c:pt>
                <c:pt idx="15965">
                  <c:v>7.426525726697461E-2</c:v>
                </c:pt>
                <c:pt idx="15966">
                  <c:v>8.5442621008020442E-2</c:v>
                </c:pt>
                <c:pt idx="15967">
                  <c:v>0.16073648263021825</c:v>
                </c:pt>
                <c:pt idx="15968">
                  <c:v>8.9140005825659348E-3</c:v>
                </c:pt>
                <c:pt idx="15969">
                  <c:v>2.3555918298514365E-2</c:v>
                </c:pt>
                <c:pt idx="15970">
                  <c:v>0.23455228029917907</c:v>
                </c:pt>
                <c:pt idx="15971">
                  <c:v>0.26488471026744564</c:v>
                </c:pt>
                <c:pt idx="15972">
                  <c:v>0.12677446559338298</c:v>
                </c:pt>
                <c:pt idx="15973">
                  <c:v>6.5560491811043143E-3</c:v>
                </c:pt>
                <c:pt idx="15974">
                  <c:v>9.6462573482458541E-2</c:v>
                </c:pt>
                <c:pt idx="15975">
                  <c:v>6.9089352099267989E-2</c:v>
                </c:pt>
                <c:pt idx="15976">
                  <c:v>0.2594703605759961</c:v>
                </c:pt>
                <c:pt idx="15977">
                  <c:v>0.12698970233832968</c:v>
                </c:pt>
                <c:pt idx="15978">
                  <c:v>4.1036487376940246E-2</c:v>
                </c:pt>
                <c:pt idx="15979">
                  <c:v>4.4726889323082844E-2</c:v>
                </c:pt>
                <c:pt idx="15980">
                  <c:v>0.10034817635271866</c:v>
                </c:pt>
                <c:pt idx="15981">
                  <c:v>0.1841853530522965</c:v>
                </c:pt>
                <c:pt idx="15982">
                  <c:v>2.1426941186577193E-2</c:v>
                </c:pt>
                <c:pt idx="15983">
                  <c:v>1.1777287333123707</c:v>
                </c:pt>
                <c:pt idx="15984">
                  <c:v>2.5346116835837438</c:v>
                </c:pt>
                <c:pt idx="15985">
                  <c:v>1.1568381725000488E-2</c:v>
                </c:pt>
                <c:pt idx="15986">
                  <c:v>1.0864526534040677E-2</c:v>
                </c:pt>
                <c:pt idx="15987">
                  <c:v>0.10636969356672944</c:v>
                </c:pt>
                <c:pt idx="15988">
                  <c:v>0.45882157490488323</c:v>
                </c:pt>
                <c:pt idx="15989">
                  <c:v>1.0676399760785837E-2</c:v>
                </c:pt>
                <c:pt idx="15990">
                  <c:v>9.6710716438836181E-3</c:v>
                </c:pt>
                <c:pt idx="15991">
                  <c:v>7.7847812642228939E-2</c:v>
                </c:pt>
                <c:pt idx="15992">
                  <c:v>3.7915645854580494E-2</c:v>
                </c:pt>
                <c:pt idx="15993">
                  <c:v>1.3565049395970781E-2</c:v>
                </c:pt>
                <c:pt idx="15994">
                  <c:v>0.10597591438195396</c:v>
                </c:pt>
                <c:pt idx="15995">
                  <c:v>5.981447854335778E-2</c:v>
                </c:pt>
                <c:pt idx="15996">
                  <c:v>1.5986873533766727E-2</c:v>
                </c:pt>
                <c:pt idx="15997">
                  <c:v>0.13287010165255772</c:v>
                </c:pt>
                <c:pt idx="15998">
                  <c:v>8.1256184167379786E-2</c:v>
                </c:pt>
                <c:pt idx="15999">
                  <c:v>0.32554167453882232</c:v>
                </c:pt>
                <c:pt idx="16000">
                  <c:v>0.27826660761560712</c:v>
                </c:pt>
                <c:pt idx="16001">
                  <c:v>3.7446469913517959E-2</c:v>
                </c:pt>
                <c:pt idx="16002">
                  <c:v>0.17699582507139183</c:v>
                </c:pt>
                <c:pt idx="16003">
                  <c:v>0.12388663747249165</c:v>
                </c:pt>
                <c:pt idx="16004">
                  <c:v>0.17636086298189438</c:v>
                </c:pt>
                <c:pt idx="16005">
                  <c:v>9.6838279352772574E-2</c:v>
                </c:pt>
                <c:pt idx="16006">
                  <c:v>4.3710402303691304E-2</c:v>
                </c:pt>
                <c:pt idx="16007">
                  <c:v>5.4330596794884015E-2</c:v>
                </c:pt>
                <c:pt idx="16008">
                  <c:v>1.0707640123787497E-2</c:v>
                </c:pt>
                <c:pt idx="16009">
                  <c:v>1.388359156334879E-2</c:v>
                </c:pt>
                <c:pt idx="16010">
                  <c:v>6.0704452361521E-2</c:v>
                </c:pt>
                <c:pt idx="16011">
                  <c:v>0.12008795537847301</c:v>
                </c:pt>
                <c:pt idx="16012">
                  <c:v>5.8427009360841071E-3</c:v>
                </c:pt>
                <c:pt idx="16013">
                  <c:v>4.6338540628410571E-2</c:v>
                </c:pt>
                <c:pt idx="16014">
                  <c:v>6.4585628182531442E-3</c:v>
                </c:pt>
                <c:pt idx="16015">
                  <c:v>1.8156926360388417E-2</c:v>
                </c:pt>
                <c:pt idx="16016">
                  <c:v>2.3048610402319748E-2</c:v>
                </c:pt>
                <c:pt idx="16017">
                  <c:v>1.5456540417507287E-2</c:v>
                </c:pt>
                <c:pt idx="16018">
                  <c:v>1.881413779533981E-2</c:v>
                </c:pt>
                <c:pt idx="16019">
                  <c:v>0.47638155703169766</c:v>
                </c:pt>
                <c:pt idx="16020">
                  <c:v>5.617699580963343E-2</c:v>
                </c:pt>
                <c:pt idx="16021">
                  <c:v>0.33090741796789613</c:v>
                </c:pt>
                <c:pt idx="16022">
                  <c:v>1.2428689749225072E-2</c:v>
                </c:pt>
                <c:pt idx="16023">
                  <c:v>0.86001869145433529</c:v>
                </c:pt>
                <c:pt idx="16024">
                  <c:v>9.4348406447648872E-3</c:v>
                </c:pt>
                <c:pt idx="16025">
                  <c:v>7.8095202543836664E-3</c:v>
                </c:pt>
                <c:pt idx="16026">
                  <c:v>2.0163611941773452E-2</c:v>
                </c:pt>
                <c:pt idx="16027">
                  <c:v>0.28018237894848935</c:v>
                </c:pt>
                <c:pt idx="16028">
                  <c:v>0.56776094236243002</c:v>
                </c:pt>
                <c:pt idx="16029">
                  <c:v>0.25228761008801392</c:v>
                </c:pt>
                <c:pt idx="16030">
                  <c:v>8.857042258203468E-3</c:v>
                </c:pt>
                <c:pt idx="16031">
                  <c:v>0.40254200390774658</c:v>
                </c:pt>
                <c:pt idx="16032">
                  <c:v>7.1653937165434084E-2</c:v>
                </c:pt>
                <c:pt idx="16033">
                  <c:v>1.1535909090558225E-2</c:v>
                </c:pt>
                <c:pt idx="16034">
                  <c:v>2.8830040063999498E-2</c:v>
                </c:pt>
                <c:pt idx="16035">
                  <c:v>8.3526324818782461E-3</c:v>
                </c:pt>
                <c:pt idx="16036">
                  <c:v>1.7351842352572946E-2</c:v>
                </c:pt>
                <c:pt idx="16037">
                  <c:v>8.7218004676048427E-2</c:v>
                </c:pt>
                <c:pt idx="16038">
                  <c:v>1.2496145200673554E-2</c:v>
                </c:pt>
                <c:pt idx="16039">
                  <c:v>0.10636969356672871</c:v>
                </c:pt>
                <c:pt idx="16040">
                  <c:v>5.196262748300752E-2</c:v>
                </c:pt>
                <c:pt idx="16041">
                  <c:v>9.7008058973468148E-3</c:v>
                </c:pt>
                <c:pt idx="16042">
                  <c:v>0.12378031983098366</c:v>
                </c:pt>
                <c:pt idx="16043">
                  <c:v>9.4223673194057486E-2</c:v>
                </c:pt>
                <c:pt idx="16044">
                  <c:v>1.4861398951412426E-2</c:v>
                </c:pt>
                <c:pt idx="16045">
                  <c:v>1.9949675927791805E-2</c:v>
                </c:pt>
                <c:pt idx="16046">
                  <c:v>1.2594279875221455</c:v>
                </c:pt>
                <c:pt idx="16047">
                  <c:v>1.7431529239060804E-2</c:v>
                </c:pt>
                <c:pt idx="16048">
                  <c:v>1.4824590547086857E-2</c:v>
                </c:pt>
                <c:pt idx="16049">
                  <c:v>4.7253524992848704E-2</c:v>
                </c:pt>
                <c:pt idx="16050">
                  <c:v>5.6823322180193377E-2</c:v>
                </c:pt>
                <c:pt idx="16051">
                  <c:v>0.32107519260340084</c:v>
                </c:pt>
                <c:pt idx="16052">
                  <c:v>3.2970198266095568E-2</c:v>
                </c:pt>
                <c:pt idx="16053">
                  <c:v>1.3076887346787372E-2</c:v>
                </c:pt>
                <c:pt idx="16054">
                  <c:v>6.1077214472282294E-2</c:v>
                </c:pt>
                <c:pt idx="16055">
                  <c:v>0.92915915999854171</c:v>
                </c:pt>
                <c:pt idx="16056">
                  <c:v>1.1342031717247547E-2</c:v>
                </c:pt>
                <c:pt idx="16057">
                  <c:v>1.2733676930757222E-2</c:v>
                </c:pt>
                <c:pt idx="16058">
                  <c:v>3.5770192817086564E-2</c:v>
                </c:pt>
                <c:pt idx="16059">
                  <c:v>2.4492444593320034E-2</c:v>
                </c:pt>
                <c:pt idx="16060">
                  <c:v>1.1086084375080374E-2</c:v>
                </c:pt>
                <c:pt idx="16061">
                  <c:v>0.17484160921476494</c:v>
                </c:pt>
                <c:pt idx="16062">
                  <c:v>2.0508282827659097E-2</c:v>
                </c:pt>
                <c:pt idx="16063">
                  <c:v>1.3319850199145989E-2</c:v>
                </c:pt>
                <c:pt idx="16064">
                  <c:v>0.36111221656270082</c:v>
                </c:pt>
                <c:pt idx="16065">
                  <c:v>0.11317566565184638</c:v>
                </c:pt>
                <c:pt idx="16066">
                  <c:v>0.12463213887417351</c:v>
                </c:pt>
                <c:pt idx="16067">
                  <c:v>0.29295859206378694</c:v>
                </c:pt>
                <c:pt idx="16068">
                  <c:v>9.977475937572361E-2</c:v>
                </c:pt>
                <c:pt idx="16069">
                  <c:v>0.10149993939247089</c:v>
                </c:pt>
                <c:pt idx="16070">
                  <c:v>5.6823322180193377E-2</c:v>
                </c:pt>
                <c:pt idx="16071">
                  <c:v>0.10314285388064189</c:v>
                </c:pt>
                <c:pt idx="16072">
                  <c:v>7.5754662681433049E-2</c:v>
                </c:pt>
                <c:pt idx="16073">
                  <c:v>1.3459690187805146E-2</c:v>
                </c:pt>
                <c:pt idx="16074">
                  <c:v>6.9532969817860512E-3</c:v>
                </c:pt>
                <c:pt idx="16075">
                  <c:v>6.8779230453400609E-3</c:v>
                </c:pt>
                <c:pt idx="16076">
                  <c:v>0.3465560101713947</c:v>
                </c:pt>
                <c:pt idx="16077">
                  <c:v>1.8814137795339844E-2</c:v>
                </c:pt>
                <c:pt idx="16078">
                  <c:v>3.8446960224024031E-2</c:v>
                </c:pt>
                <c:pt idx="16079">
                  <c:v>3.6010587068086819</c:v>
                </c:pt>
                <c:pt idx="16080">
                  <c:v>1.9063604302523456E-2</c:v>
                </c:pt>
                <c:pt idx="16081">
                  <c:v>0.12441891027527792</c:v>
                </c:pt>
                <c:pt idx="16082">
                  <c:v>0.75448100930837914</c:v>
                </c:pt>
                <c:pt idx="16083">
                  <c:v>3.2369511578518244E-2</c:v>
                </c:pt>
                <c:pt idx="16084">
                  <c:v>2.4539750124731658E-2</c:v>
                </c:pt>
                <c:pt idx="16085">
                  <c:v>0.13922157095469181</c:v>
                </c:pt>
                <c:pt idx="16086">
                  <c:v>0.17107222779722098</c:v>
                </c:pt>
                <c:pt idx="16087">
                  <c:v>6.1301419414935145E-2</c:v>
                </c:pt>
                <c:pt idx="16088">
                  <c:v>0.4268593974969847</c:v>
                </c:pt>
                <c:pt idx="16089">
                  <c:v>2.2320566179379012E-2</c:v>
                </c:pt>
                <c:pt idx="16090">
                  <c:v>5.8196300763363028E-3</c:v>
                </c:pt>
                <c:pt idx="16091">
                  <c:v>1.1796968077219474E-2</c:v>
                </c:pt>
                <c:pt idx="16092">
                  <c:v>2.2275451352750737E-2</c:v>
                </c:pt>
                <c:pt idx="16093">
                  <c:v>0.13686430414847481</c:v>
                </c:pt>
                <c:pt idx="16094">
                  <c:v>0.12828495654137989</c:v>
                </c:pt>
                <c:pt idx="16095">
                  <c:v>5.653560961867013E-2</c:v>
                </c:pt>
                <c:pt idx="16096">
                  <c:v>9.9202985427315635E-2</c:v>
                </c:pt>
                <c:pt idx="16097">
                  <c:v>0.29558086568924308</c:v>
                </c:pt>
                <c:pt idx="16098">
                  <c:v>1.1600899999125627E-2</c:v>
                </c:pt>
                <c:pt idx="16099">
                  <c:v>5.0730356042473439E-2</c:v>
                </c:pt>
                <c:pt idx="16100">
                  <c:v>0.22614243847468218</c:v>
                </c:pt>
                <c:pt idx="16101">
                  <c:v>5.2584308424756802E-2</c:v>
                </c:pt>
                <c:pt idx="16102">
                  <c:v>3.0336902657199006E-2</c:v>
                </c:pt>
                <c:pt idx="16103">
                  <c:v>0.13133277457096668</c:v>
                </c:pt>
                <c:pt idx="16104">
                  <c:v>5.320968618082772E-2</c:v>
                </c:pt>
                <c:pt idx="16105">
                  <c:v>9.9012759228643457E-2</c:v>
                </c:pt>
                <c:pt idx="16106">
                  <c:v>0.4508749986825008</c:v>
                </c:pt>
                <c:pt idx="16107">
                  <c:v>0.10034817635271866</c:v>
                </c:pt>
                <c:pt idx="16108">
                  <c:v>1.8484071608008742E-2</c:v>
                </c:pt>
                <c:pt idx="16109">
                  <c:v>7.62544172100941E-2</c:v>
                </c:pt>
                <c:pt idx="16110">
                  <c:v>1.699551052768522E-2</c:v>
                </c:pt>
                <c:pt idx="16111">
                  <c:v>4.0426741212290777E-2</c:v>
                </c:pt>
                <c:pt idx="16112">
                  <c:v>6.71182882904513E-2</c:v>
                </c:pt>
                <c:pt idx="16113">
                  <c:v>8.6416822861128242E-2</c:v>
                </c:pt>
                <c:pt idx="16114">
                  <c:v>0.17712295440834019</c:v>
                </c:pt>
                <c:pt idx="16115">
                  <c:v>1.5381508778683686E-2</c:v>
                </c:pt>
                <c:pt idx="16116">
                  <c:v>8.659125772948837E-3</c:v>
                </c:pt>
                <c:pt idx="16117">
                  <c:v>1.2127399382014514E-2</c:v>
                </c:pt>
                <c:pt idx="16118">
                  <c:v>8.3249063744662594E-2</c:v>
                </c:pt>
                <c:pt idx="16119">
                  <c:v>7.7030885136679401E-3</c:v>
                </c:pt>
                <c:pt idx="16120">
                  <c:v>5.8068807221744612</c:v>
                </c:pt>
                <c:pt idx="16121">
                  <c:v>3.0074360380840839E-2</c:v>
                </c:pt>
                <c:pt idx="16122">
                  <c:v>0.24880938702805769</c:v>
                </c:pt>
                <c:pt idx="16123">
                  <c:v>2.2456184497362298E-2</c:v>
                </c:pt>
                <c:pt idx="16124">
                  <c:v>0.32726776734923024</c:v>
                </c:pt>
                <c:pt idx="16125">
                  <c:v>0.30351778911867244</c:v>
                </c:pt>
                <c:pt idx="16126">
                  <c:v>1.7034920393940806E-2</c:v>
                </c:pt>
                <c:pt idx="16127">
                  <c:v>0.57713298280341052</c:v>
                </c:pt>
                <c:pt idx="16128">
                  <c:v>0.10073136713104135</c:v>
                </c:pt>
                <c:pt idx="16129">
                  <c:v>0.39017878428375868</c:v>
                </c:pt>
                <c:pt idx="16130">
                  <c:v>0.15343260442360035</c:v>
                </c:pt>
                <c:pt idx="16131">
                  <c:v>9.9403229536402307E-3</c:v>
                </c:pt>
                <c:pt idx="16132">
                  <c:v>4.7319223316502387E-2</c:v>
                </c:pt>
                <c:pt idx="16133">
                  <c:v>1.0428119885359738E-2</c:v>
                </c:pt>
                <c:pt idx="16134">
                  <c:v>0.15248731530966195</c:v>
                </c:pt>
                <c:pt idx="16135">
                  <c:v>0.24326464476232662</c:v>
                </c:pt>
                <c:pt idx="16136">
                  <c:v>0.11115200210839232</c:v>
                </c:pt>
                <c:pt idx="16137">
                  <c:v>0.10954621550232781</c:v>
                </c:pt>
                <c:pt idx="16138">
                  <c:v>0.40580727220690394</c:v>
                </c:pt>
                <c:pt idx="16139">
                  <c:v>3.779807803121709E-2</c:v>
                </c:pt>
                <c:pt idx="16140">
                  <c:v>1.4133902404667557E-2</c:v>
                </c:pt>
                <c:pt idx="16141">
                  <c:v>2.388162589612065E-2</c:v>
                </c:pt>
                <c:pt idx="16142">
                  <c:v>8.7128801915658916E-2</c:v>
                </c:pt>
                <c:pt idx="16143">
                  <c:v>5.988839200994818E-2</c:v>
                </c:pt>
                <c:pt idx="16144">
                  <c:v>0.18147250747596119</c:v>
                </c:pt>
                <c:pt idx="16145">
                  <c:v>2.9138655600328706E-2</c:v>
                </c:pt>
                <c:pt idx="16146">
                  <c:v>0.1077536713134976</c:v>
                </c:pt>
                <c:pt idx="16147">
                  <c:v>0.11634842231359908</c:v>
                </c:pt>
                <c:pt idx="16148">
                  <c:v>4.3710402303691318E-2</c:v>
                </c:pt>
                <c:pt idx="16149">
                  <c:v>5.7039585818007263E-2</c:v>
                </c:pt>
                <c:pt idx="16150">
                  <c:v>0.11655462240131484</c:v>
                </c:pt>
                <c:pt idx="16151">
                  <c:v>0.12388663747249209</c:v>
                </c:pt>
                <c:pt idx="16152">
                  <c:v>5.2445837626587243E-2</c:v>
                </c:pt>
                <c:pt idx="16153">
                  <c:v>0.12871816841225178</c:v>
                </c:pt>
                <c:pt idx="16154">
                  <c:v>0.6054743131420306</c:v>
                </c:pt>
                <c:pt idx="16155">
                  <c:v>6.9646361610230731E-2</c:v>
                </c:pt>
                <c:pt idx="16156">
                  <c:v>0.84884792264747833</c:v>
                </c:pt>
                <c:pt idx="16157">
                  <c:v>0.19191486694241108</c:v>
                </c:pt>
                <c:pt idx="16158">
                  <c:v>0.12092699531042722</c:v>
                </c:pt>
                <c:pt idx="16159">
                  <c:v>1.0896040735140259E-2</c:v>
                </c:pt>
                <c:pt idx="16160">
                  <c:v>0.1733289275619847</c:v>
                </c:pt>
                <c:pt idx="16161">
                  <c:v>1.0614055953831358E-2</c:v>
                </c:pt>
                <c:pt idx="16162">
                  <c:v>3.9400647039631254E-2</c:v>
                </c:pt>
                <c:pt idx="16163">
                  <c:v>1.7752102372331532E-2</c:v>
                </c:pt>
                <c:pt idx="16164">
                  <c:v>6.7431741633176639E-2</c:v>
                </c:pt>
                <c:pt idx="16165">
                  <c:v>5.2238473726955059E-2</c:v>
                </c:pt>
                <c:pt idx="16166">
                  <c:v>5.5392061721854777E-2</c:v>
                </c:pt>
                <c:pt idx="16167">
                  <c:v>5.3899552808953271E-3</c:v>
                </c:pt>
                <c:pt idx="16168">
                  <c:v>0.2342597299312594</c:v>
                </c:pt>
                <c:pt idx="16169">
                  <c:v>0.57874075473568198</c:v>
                </c:pt>
                <c:pt idx="16170">
                  <c:v>4.1036487376939955E-2</c:v>
                </c:pt>
                <c:pt idx="16171">
                  <c:v>5.0730356042473446E-2</c:v>
                </c:pt>
                <c:pt idx="16172">
                  <c:v>1.3007880146117439E-2</c:v>
                </c:pt>
                <c:pt idx="16173">
                  <c:v>0.14091765567353728</c:v>
                </c:pt>
                <c:pt idx="16174">
                  <c:v>3.5884565862641209E-2</c:v>
                </c:pt>
                <c:pt idx="16175">
                  <c:v>0.10188532087557732</c:v>
                </c:pt>
                <c:pt idx="16176">
                  <c:v>0.12785247490543511</c:v>
                </c:pt>
                <c:pt idx="16177">
                  <c:v>0.11956503871069803</c:v>
                </c:pt>
                <c:pt idx="16178">
                  <c:v>1.3600260411391903E-2</c:v>
                </c:pt>
                <c:pt idx="16179">
                  <c:v>9.1147923678484791E-3</c:v>
                </c:pt>
                <c:pt idx="16180">
                  <c:v>0.50516340159046924</c:v>
                </c:pt>
                <c:pt idx="16181">
                  <c:v>8.7039644794952298E-2</c:v>
                </c:pt>
                <c:pt idx="16182">
                  <c:v>2.2728653404769265E-2</c:v>
                </c:pt>
                <c:pt idx="16183">
                  <c:v>5.856493248281492E-2</c:v>
                </c:pt>
                <c:pt idx="16184">
                  <c:v>2.1559821123581343E-2</c:v>
                </c:pt>
                <c:pt idx="16185">
                  <c:v>0.12082195558004281</c:v>
                </c:pt>
                <c:pt idx="16186">
                  <c:v>1.7272338024817029E-2</c:v>
                </c:pt>
                <c:pt idx="16187">
                  <c:v>0.10460343783529714</c:v>
                </c:pt>
                <c:pt idx="16188">
                  <c:v>1.0551894705608949E-2</c:v>
                </c:pt>
                <c:pt idx="16189">
                  <c:v>3.9101364818472081E-2</c:v>
                </c:pt>
                <c:pt idx="16190">
                  <c:v>0.28210472239572248</c:v>
                </c:pt>
                <c:pt idx="16191">
                  <c:v>1.7671685250916058E-2</c:v>
                </c:pt>
                <c:pt idx="16192">
                  <c:v>1.4133902404667604E-2</c:v>
                </c:pt>
                <c:pt idx="16193">
                  <c:v>0.37578263626067304</c:v>
                </c:pt>
                <c:pt idx="16194">
                  <c:v>0.10568105921004393</c:v>
                </c:pt>
                <c:pt idx="16195">
                  <c:v>7.401846068124536E-2</c:v>
                </c:pt>
                <c:pt idx="16196">
                  <c:v>0.88087712192983914</c:v>
                </c:pt>
                <c:pt idx="16197">
                  <c:v>0.19577235576795413</c:v>
                </c:pt>
                <c:pt idx="16198">
                  <c:v>5.9962351116221946E-2</c:v>
                </c:pt>
                <c:pt idx="16199">
                  <c:v>0.30168962315727554</c:v>
                </c:pt>
                <c:pt idx="16200">
                  <c:v>0.14491512140678803</c:v>
                </c:pt>
                <c:pt idx="16201">
                  <c:v>0.33895031674121107</c:v>
                </c:pt>
                <c:pt idx="16202">
                  <c:v>4.0792041234884516E-2</c:v>
                </c:pt>
                <c:pt idx="16203">
                  <c:v>1.283616083889493E-2</c:v>
                </c:pt>
                <c:pt idx="16204">
                  <c:v>0.23763508114577203</c:v>
                </c:pt>
                <c:pt idx="16205">
                  <c:v>0.38829386537657168</c:v>
                </c:pt>
                <c:pt idx="16206">
                  <c:v>0.31714979192958037</c:v>
                </c:pt>
                <c:pt idx="16207">
                  <c:v>0.36493492794981142</c:v>
                </c:pt>
                <c:pt idx="16208">
                  <c:v>0.36111221656270143</c:v>
                </c:pt>
                <c:pt idx="16209">
                  <c:v>2.5158875244234019E-2</c:v>
                </c:pt>
                <c:pt idx="16210">
                  <c:v>0.86675620401497577</c:v>
                </c:pt>
                <c:pt idx="16211">
                  <c:v>5.2792356919633722E-2</c:v>
                </c:pt>
                <c:pt idx="16212">
                  <c:v>4.9311395478698769E-2</c:v>
                </c:pt>
                <c:pt idx="16213">
                  <c:v>1.5057245448845402</c:v>
                </c:pt>
                <c:pt idx="16214">
                  <c:v>3.2696474267406565E-2</c:v>
                </c:pt>
                <c:pt idx="16215">
                  <c:v>0.11105129814789115</c:v>
                </c:pt>
                <c:pt idx="16216">
                  <c:v>1.5872477668370497E-2</c:v>
                </c:pt>
                <c:pt idx="16217">
                  <c:v>1.7873070352077327E-2</c:v>
                </c:pt>
                <c:pt idx="16218">
                  <c:v>9.2886795600127057E-3</c:v>
                </c:pt>
                <c:pt idx="16219">
                  <c:v>0.10854853203232481</c:v>
                </c:pt>
                <c:pt idx="16220">
                  <c:v>5.7690841274329607E-2</c:v>
                </c:pt>
                <c:pt idx="16221">
                  <c:v>5.8054247250079516E-2</c:v>
                </c:pt>
                <c:pt idx="16222">
                  <c:v>2.6765141066970019E-2</c:v>
                </c:pt>
                <c:pt idx="16223">
                  <c:v>1.4824590547086881E-2</c:v>
                </c:pt>
                <c:pt idx="16224">
                  <c:v>0.16097882934685695</c:v>
                </c:pt>
                <c:pt idx="16225">
                  <c:v>0.68229098842663138</c:v>
                </c:pt>
                <c:pt idx="16226">
                  <c:v>0.24207399671267341</c:v>
                </c:pt>
                <c:pt idx="16227">
                  <c:v>2.4464083181521064</c:v>
                </c:pt>
                <c:pt idx="16228">
                  <c:v>1.1245709166312508E-2</c:v>
                </c:pt>
                <c:pt idx="16229">
                  <c:v>1.7752102372331626E-2</c:v>
                </c:pt>
                <c:pt idx="16230">
                  <c:v>2.2728653404769348E-2</c:v>
                </c:pt>
                <c:pt idx="16231">
                  <c:v>5.3000816171657354E-2</c:v>
                </c:pt>
                <c:pt idx="16232">
                  <c:v>0.1041154355250041</c:v>
                </c:pt>
                <c:pt idx="16233">
                  <c:v>0.11727776035833533</c:v>
                </c:pt>
                <c:pt idx="16234">
                  <c:v>0.84745671101095765</c:v>
                </c:pt>
                <c:pt idx="16235">
                  <c:v>0.52906033960022847</c:v>
                </c:pt>
                <c:pt idx="16236">
                  <c:v>9.9679349618447766E-2</c:v>
                </c:pt>
                <c:pt idx="16237">
                  <c:v>1.7711870991782286E-2</c:v>
                </c:pt>
                <c:pt idx="16238">
                  <c:v>0.27715210937700896</c:v>
                </c:pt>
                <c:pt idx="16239">
                  <c:v>6.0853420286776788E-2</c:v>
                </c:pt>
                <c:pt idx="16240">
                  <c:v>7.1818833340050762E-3</c:v>
                </c:pt>
                <c:pt idx="16241">
                  <c:v>3.6343883632179427E-2</c:v>
                </c:pt>
                <c:pt idx="16242">
                  <c:v>2.8065689473246187E-2</c:v>
                </c:pt>
                <c:pt idx="16243">
                  <c:v>7.6923312403888944E-2</c:v>
                </c:pt>
                <c:pt idx="16244">
                  <c:v>0.15700345322016912</c:v>
                </c:pt>
                <c:pt idx="16245">
                  <c:v>6.4867590143998788E-2</c:v>
                </c:pt>
                <c:pt idx="16246">
                  <c:v>9.6838279352772755E-2</c:v>
                </c:pt>
                <c:pt idx="16247">
                  <c:v>1.9356725166480168E-2</c:v>
                </c:pt>
                <c:pt idx="16248">
                  <c:v>9.7308938583532109E-2</c:v>
                </c:pt>
                <c:pt idx="16249">
                  <c:v>3.6401503731945166E-2</c:v>
                </c:pt>
                <c:pt idx="16250">
                  <c:v>0.17358058477395238</c:v>
                </c:pt>
                <c:pt idx="16251">
                  <c:v>8.3685493213184789E-2</c:v>
                </c:pt>
                <c:pt idx="16252">
                  <c:v>1.3250204042914359E-2</c:v>
                </c:pt>
                <c:pt idx="16253">
                  <c:v>2.1795579523782811</c:v>
                </c:pt>
                <c:pt idx="16254">
                  <c:v>8.8202247259413238E-2</c:v>
                </c:pt>
                <c:pt idx="16255">
                  <c:v>0.39415196970566191</c:v>
                </c:pt>
                <c:pt idx="16256">
                  <c:v>2.191617576831055E-2</c:v>
                </c:pt>
                <c:pt idx="16257">
                  <c:v>0.1361944961610197</c:v>
                </c:pt>
                <c:pt idx="16258">
                  <c:v>0.11925183638622866</c:v>
                </c:pt>
                <c:pt idx="16259">
                  <c:v>0.11987865179231419</c:v>
                </c:pt>
                <c:pt idx="16260">
                  <c:v>8.4473941556552995E-2</c:v>
                </c:pt>
                <c:pt idx="16261">
                  <c:v>0.14148529923063574</c:v>
                </c:pt>
                <c:pt idx="16262">
                  <c:v>0.12103208068049534</c:v>
                </c:pt>
                <c:pt idx="16263">
                  <c:v>5.6679374620065989E-2</c:v>
                </c:pt>
                <c:pt idx="16264">
                  <c:v>9.2653690919292542E-2</c:v>
                </c:pt>
                <c:pt idx="16265">
                  <c:v>1.1698728659599156</c:v>
                </c:pt>
                <c:pt idx="16266">
                  <c:v>3.1720515286503694E-2</c:v>
                </c:pt>
                <c:pt idx="16267">
                  <c:v>1.0305075300038255E-2</c:v>
                </c:pt>
                <c:pt idx="16268">
                  <c:v>1.3215449424322954E-2</c:v>
                </c:pt>
                <c:pt idx="16269">
                  <c:v>8.9372562830297889E-2</c:v>
                </c:pt>
                <c:pt idx="16270">
                  <c:v>6.6805565182653501E-2</c:v>
                </c:pt>
                <c:pt idx="16271">
                  <c:v>4.5496922054367617E-2</c:v>
                </c:pt>
                <c:pt idx="16272">
                  <c:v>0.14239590218550738</c:v>
                </c:pt>
                <c:pt idx="16273">
                  <c:v>0.18835791542931057</c:v>
                </c:pt>
                <c:pt idx="16274">
                  <c:v>0.16001053783269498</c:v>
                </c:pt>
                <c:pt idx="16275">
                  <c:v>3.7622068593794016E-2</c:v>
                </c:pt>
                <c:pt idx="16276">
                  <c:v>0.10256149559880799</c:v>
                </c:pt>
                <c:pt idx="16277">
                  <c:v>1.3424661731115839E-2</c:v>
                </c:pt>
                <c:pt idx="16278">
                  <c:v>3.1936117148914089E-2</c:v>
                </c:pt>
                <c:pt idx="16279">
                  <c:v>9.2102728666324921E-2</c:v>
                </c:pt>
                <c:pt idx="16280">
                  <c:v>5.1276206650947127E-2</c:v>
                </c:pt>
                <c:pt idx="16281">
                  <c:v>0.2480564463580503</c:v>
                </c:pt>
                <c:pt idx="16282">
                  <c:v>2.3648749413701202E-2</c:v>
                </c:pt>
                <c:pt idx="16283">
                  <c:v>1.2428689749225031E-2</c:v>
                </c:pt>
                <c:pt idx="16284">
                  <c:v>7.9969487404888781E-2</c:v>
                </c:pt>
                <c:pt idx="16285">
                  <c:v>0.32692218366968323</c:v>
                </c:pt>
                <c:pt idx="16286">
                  <c:v>5.3279400796583873E-2</c:v>
                </c:pt>
                <c:pt idx="16287">
                  <c:v>1.7034920393940809E-2</c:v>
                </c:pt>
                <c:pt idx="16288">
                  <c:v>0.19059359812006124</c:v>
                </c:pt>
                <c:pt idx="16289">
                  <c:v>2.4681940557064463E-2</c:v>
                </c:pt>
                <c:pt idx="16290">
                  <c:v>2.6617063115532462E-2</c:v>
                </c:pt>
                <c:pt idx="16291">
                  <c:v>0.10411543552500413</c:v>
                </c:pt>
                <c:pt idx="16292">
                  <c:v>1.7551401866415031E-2</c:v>
                </c:pt>
                <c:pt idx="16293">
                  <c:v>0.22556810870402741</c:v>
                </c:pt>
                <c:pt idx="16294">
                  <c:v>0.19059359812006124</c:v>
                </c:pt>
                <c:pt idx="16295">
                  <c:v>0.15916567884115984</c:v>
                </c:pt>
                <c:pt idx="16296">
                  <c:v>0.1299132663309964</c:v>
                </c:pt>
                <c:pt idx="16297">
                  <c:v>7.9202398433156546E-2</c:v>
                </c:pt>
                <c:pt idx="16298">
                  <c:v>0.10082727892482979</c:v>
                </c:pt>
                <c:pt idx="16299">
                  <c:v>2.9138655600328807E-2</c:v>
                </c:pt>
                <c:pt idx="16300">
                  <c:v>1.3883591563348736E-2</c:v>
                </c:pt>
                <c:pt idx="16301">
                  <c:v>1.4133902404667604E-2</c:v>
                </c:pt>
                <c:pt idx="16302">
                  <c:v>8.5884755436915247E-2</c:v>
                </c:pt>
                <c:pt idx="16303">
                  <c:v>9.201106136305412E-2</c:v>
                </c:pt>
                <c:pt idx="16304">
                  <c:v>0.20716237761185718</c:v>
                </c:pt>
                <c:pt idx="16305">
                  <c:v>0.14103109310559117</c:v>
                </c:pt>
                <c:pt idx="16306">
                  <c:v>3.0126777556746483E-2</c:v>
                </c:pt>
                <c:pt idx="16307">
                  <c:v>0.13922157095469156</c:v>
                </c:pt>
                <c:pt idx="16308">
                  <c:v>0.1025614955988076</c:v>
                </c:pt>
                <c:pt idx="16309">
                  <c:v>1.3337290263005763</c:v>
                </c:pt>
                <c:pt idx="16310">
                  <c:v>4.0002634458173598E-2</c:v>
                </c:pt>
                <c:pt idx="16311">
                  <c:v>1.8648739584210403E-2</c:v>
                </c:pt>
                <c:pt idx="16312">
                  <c:v>2.5322072709850096</c:v>
                </c:pt>
                <c:pt idx="16313">
                  <c:v>4.4599189490097169E-2</c:v>
                </c:pt>
                <c:pt idx="16314">
                  <c:v>2.2456184497362256E-2</c:v>
                </c:pt>
                <c:pt idx="16315">
                  <c:v>0.17094728916505619</c:v>
                </c:pt>
                <c:pt idx="16316">
                  <c:v>3.1666728920108682E-2</c:v>
                </c:pt>
                <c:pt idx="16317">
                  <c:v>0.47533948896999495</c:v>
                </c:pt>
                <c:pt idx="16318">
                  <c:v>0.13675255538469139</c:v>
                </c:pt>
                <c:pt idx="16319">
                  <c:v>1.3565049395970735E-2</c:v>
                </c:pt>
                <c:pt idx="16320">
                  <c:v>1.0397290279504921E-2</c:v>
                </c:pt>
                <c:pt idx="16321">
                  <c:v>0.12742072350441866</c:v>
                </c:pt>
                <c:pt idx="16322">
                  <c:v>0.37006318528848259</c:v>
                </c:pt>
                <c:pt idx="16323">
                  <c:v>5.7545798361810202E-2</c:v>
                </c:pt>
                <c:pt idx="16324">
                  <c:v>0.4803518215138905</c:v>
                </c:pt>
                <c:pt idx="16325">
                  <c:v>0.10101923943145488</c:v>
                </c:pt>
                <c:pt idx="16326">
                  <c:v>0.24073800909256091</c:v>
                </c:pt>
                <c:pt idx="16327">
                  <c:v>0.44864620758388107</c:v>
                </c:pt>
                <c:pt idx="16328">
                  <c:v>0.18224555242632245</c:v>
                </c:pt>
                <c:pt idx="16329">
                  <c:v>0.17257505127847622</c:v>
                </c:pt>
                <c:pt idx="16330">
                  <c:v>1.9356725166480172E-2</c:v>
                </c:pt>
                <c:pt idx="16331">
                  <c:v>0.10121138249681227</c:v>
                </c:pt>
                <c:pt idx="16332">
                  <c:v>0.24356276317157002</c:v>
                </c:pt>
                <c:pt idx="16333">
                  <c:v>6.8455508182003827E-2</c:v>
                </c:pt>
                <c:pt idx="16334">
                  <c:v>0.13608302123533506</c:v>
                </c:pt>
                <c:pt idx="16335">
                  <c:v>4.0426741212290632E-2</c:v>
                </c:pt>
                <c:pt idx="16336">
                  <c:v>0.81987208661618916</c:v>
                </c:pt>
                <c:pt idx="16337">
                  <c:v>5.4049273788978364E-2</c:v>
                </c:pt>
                <c:pt idx="16338">
                  <c:v>2.2140380710963265E-2</c:v>
                </c:pt>
                <c:pt idx="16339">
                  <c:v>9.1370668151282031E-2</c:v>
                </c:pt>
                <c:pt idx="16340">
                  <c:v>0.14103109310559092</c:v>
                </c:pt>
                <c:pt idx="16341">
                  <c:v>3.2970198266095624E-2</c:v>
                </c:pt>
                <c:pt idx="16342">
                  <c:v>1.0990857176536892E-2</c:v>
                </c:pt>
                <c:pt idx="16343">
                  <c:v>5.8711253306457364E-2</c:v>
                </c:pt>
                <c:pt idx="16344">
                  <c:v>0.62729574092846896</c:v>
                </c:pt>
                <c:pt idx="16345">
                  <c:v>6.7573033876548214</c:v>
                </c:pt>
                <c:pt idx="16346">
                  <c:v>0.11115200210839235</c:v>
                </c:pt>
                <c:pt idx="16347">
                  <c:v>0.48960937481010891</c:v>
                </c:pt>
                <c:pt idx="16348">
                  <c:v>3.3245063256859227E-2</c:v>
                </c:pt>
                <c:pt idx="16349">
                  <c:v>6.8692857353355813E-2</c:v>
                </c:pt>
                <c:pt idx="16350">
                  <c:v>4.5239514242344958E-2</c:v>
                </c:pt>
                <c:pt idx="16351">
                  <c:v>0.11115200210839214</c:v>
                </c:pt>
                <c:pt idx="16352">
                  <c:v>6.425346256978326E-2</c:v>
                </c:pt>
                <c:pt idx="16353">
                  <c:v>0.2081260823378798</c:v>
                </c:pt>
                <c:pt idx="16354">
                  <c:v>5.9151311129776916E-2</c:v>
                </c:pt>
                <c:pt idx="16355">
                  <c:v>1.8238438834195559E-2</c:v>
                </c:pt>
                <c:pt idx="16356">
                  <c:v>1.5344061418796372E-2</c:v>
                </c:pt>
                <c:pt idx="16357">
                  <c:v>0.20196985959954622</c:v>
                </c:pt>
                <c:pt idx="16358">
                  <c:v>0.30368425986235226</c:v>
                </c:pt>
                <c:pt idx="16359">
                  <c:v>0.1346380004125767</c:v>
                </c:pt>
                <c:pt idx="16360">
                  <c:v>0.31902414525015582</c:v>
                </c:pt>
                <c:pt idx="16361">
                  <c:v>0.15402489340950837</c:v>
                </c:pt>
                <c:pt idx="16362">
                  <c:v>8.5530956614433412E-2</c:v>
                </c:pt>
                <c:pt idx="16363">
                  <c:v>0.21859183214185879</c:v>
                </c:pt>
                <c:pt idx="16364">
                  <c:v>0.27004087627226192</c:v>
                </c:pt>
                <c:pt idx="16365">
                  <c:v>9.0278054140675176E-2</c:v>
                </c:pt>
                <c:pt idx="16366">
                  <c:v>0.11185820774302571</c:v>
                </c:pt>
                <c:pt idx="16367">
                  <c:v>1.0274428252915352E-2</c:v>
                </c:pt>
                <c:pt idx="16368">
                  <c:v>5.2792356919633618E-2</c:v>
                </c:pt>
                <c:pt idx="16369">
                  <c:v>9.6413830301033034E-3</c:v>
                </c:pt>
                <c:pt idx="16370">
                  <c:v>6.5175749283498133E-2</c:v>
                </c:pt>
                <c:pt idx="16371">
                  <c:v>0.13641758293144016</c:v>
                </c:pt>
                <c:pt idx="16372">
                  <c:v>1.610168015630983E-2</c:v>
                </c:pt>
                <c:pt idx="16373">
                  <c:v>2.568877478350522E-2</c:v>
                </c:pt>
                <c:pt idx="16374">
                  <c:v>7.2709149455836675E-2</c:v>
                </c:pt>
                <c:pt idx="16375">
                  <c:v>0.23236260240887438</c:v>
                </c:pt>
                <c:pt idx="16376">
                  <c:v>0.12527292002325116</c:v>
                </c:pt>
                <c:pt idx="16377">
                  <c:v>0.14838601929762565</c:v>
                </c:pt>
                <c:pt idx="16378">
                  <c:v>5.0458526090628564E-2</c:v>
                </c:pt>
                <c:pt idx="16379">
                  <c:v>9.4055171484485507E-3</c:v>
                </c:pt>
                <c:pt idx="16380">
                  <c:v>9.2378004414235743E-2</c:v>
                </c:pt>
                <c:pt idx="16381">
                  <c:v>6.5794258267280331E-2</c:v>
                </c:pt>
                <c:pt idx="16382">
                  <c:v>0.26426309778522006</c:v>
                </c:pt>
                <c:pt idx="16383">
                  <c:v>0.29970155856654818</c:v>
                </c:pt>
                <c:pt idx="16384">
                  <c:v>8.8561522843853394E-2</c:v>
                </c:pt>
                <c:pt idx="16385">
                  <c:v>0.19778266970413616</c:v>
                </c:pt>
                <c:pt idx="16386">
                  <c:v>2.0249505825146921E-2</c:v>
                </c:pt>
                <c:pt idx="16387">
                  <c:v>6.900996187071988E-2</c:v>
                </c:pt>
                <c:pt idx="16388">
                  <c:v>1.6178446103086729E-2</c:v>
                </c:pt>
                <c:pt idx="16389">
                  <c:v>8.298775373974468E-2</c:v>
                </c:pt>
                <c:pt idx="16390">
                  <c:v>2.327852030534534E-2</c:v>
                </c:pt>
                <c:pt idx="16391">
                  <c:v>1.9609751568936424E-2</c:v>
                </c:pt>
                <c:pt idx="16392">
                  <c:v>3.6806122341428701E-2</c:v>
                </c:pt>
                <c:pt idx="16393">
                  <c:v>4.1712479541438953E-2</c:v>
                </c:pt>
                <c:pt idx="16394">
                  <c:v>2.072518542103452E-2</c:v>
                </c:pt>
                <c:pt idx="16395">
                  <c:v>8.8471635488218694E-2</c:v>
                </c:pt>
                <c:pt idx="16396">
                  <c:v>3.8922343161972198E-2</c:v>
                </c:pt>
                <c:pt idx="16397">
                  <c:v>3.3465776763763645E-2</c:v>
                </c:pt>
                <c:pt idx="16398">
                  <c:v>1.4608349957313038</c:v>
                </c:pt>
                <c:pt idx="16399">
                  <c:v>1.2767792593786799E-2</c:v>
                </c:pt>
                <c:pt idx="16400">
                  <c:v>0.38622572596205146</c:v>
                </c:pt>
                <c:pt idx="16401">
                  <c:v>0.18980302753143427</c:v>
                </c:pt>
                <c:pt idx="16402">
                  <c:v>0.11624539072926568</c:v>
                </c:pt>
                <c:pt idx="16403">
                  <c:v>0.2143747254342539</c:v>
                </c:pt>
                <c:pt idx="16404">
                  <c:v>6.4483418112491739E-2</c:v>
                </c:pt>
                <c:pt idx="16405">
                  <c:v>0.19724558191479544</c:v>
                </c:pt>
                <c:pt idx="16406">
                  <c:v>0.12229666501658105</c:v>
                </c:pt>
                <c:pt idx="16407">
                  <c:v>7.1977796355879725E-2</c:v>
                </c:pt>
                <c:pt idx="16408">
                  <c:v>1.3076887346787372E-2</c:v>
                </c:pt>
                <c:pt idx="16409">
                  <c:v>1.7471441141829202E-2</c:v>
                </c:pt>
                <c:pt idx="16410">
                  <c:v>7.2383647236803642E-2</c:v>
                </c:pt>
                <c:pt idx="16411">
                  <c:v>0.3731942272799903</c:v>
                </c:pt>
                <c:pt idx="16412">
                  <c:v>0.11769198612108667</c:v>
                </c:pt>
                <c:pt idx="16413">
                  <c:v>5.4683277445132981E-2</c:v>
                </c:pt>
                <c:pt idx="16414">
                  <c:v>3.5439543354606906</c:v>
                </c:pt>
                <c:pt idx="16415">
                  <c:v>2.7311607811163884E-2</c:v>
                </c:pt>
                <c:pt idx="16416">
                  <c:v>0.15976892135098417</c:v>
                </c:pt>
                <c:pt idx="16417">
                  <c:v>7.7342855189708015E-2</c:v>
                </c:pt>
                <c:pt idx="16418">
                  <c:v>0.12473882163314597</c:v>
                </c:pt>
                <c:pt idx="16419">
                  <c:v>6.7667310856892038E-2</c:v>
                </c:pt>
                <c:pt idx="16420">
                  <c:v>1.9147124922381902E-2</c:v>
                </c:pt>
                <c:pt idx="16421">
                  <c:v>2.9812959096557321E-2</c:v>
                </c:pt>
                <c:pt idx="16422">
                  <c:v>4.6468705004277397E-2</c:v>
                </c:pt>
                <c:pt idx="16423">
                  <c:v>8.272685449197402E-2</c:v>
                </c:pt>
                <c:pt idx="16424">
                  <c:v>8.9915309940328272E-2</c:v>
                </c:pt>
                <c:pt idx="16425">
                  <c:v>0.48686499221283203</c:v>
                </c:pt>
                <c:pt idx="16426">
                  <c:v>0.60688567469858801</c:v>
                </c:pt>
                <c:pt idx="16427">
                  <c:v>6.3642255935278308E-2</c:v>
                </c:pt>
                <c:pt idx="16428">
                  <c:v>1.4990587779055407</c:v>
                </c:pt>
                <c:pt idx="16429">
                  <c:v>1.6603922047693287E-2</c:v>
                </c:pt>
                <c:pt idx="16430">
                  <c:v>0.10304584673446238</c:v>
                </c:pt>
                <c:pt idx="16431">
                  <c:v>2.8065689473246131E-2</c:v>
                </c:pt>
                <c:pt idx="16432">
                  <c:v>0.49788880124048362</c:v>
                </c:pt>
                <c:pt idx="16433">
                  <c:v>0.11287095230841222</c:v>
                </c:pt>
                <c:pt idx="16434">
                  <c:v>0.17395841288952479</c:v>
                </c:pt>
                <c:pt idx="16435">
                  <c:v>5.6895364419781637E-2</c:v>
                </c:pt>
                <c:pt idx="16436">
                  <c:v>0.13877101600428565</c:v>
                </c:pt>
                <c:pt idx="16437">
                  <c:v>0.37393285990938241</c:v>
                </c:pt>
                <c:pt idx="16438">
                  <c:v>0.10706056426788028</c:v>
                </c:pt>
                <c:pt idx="16439">
                  <c:v>5.4401041645567534E-2</c:v>
                </c:pt>
                <c:pt idx="16440">
                  <c:v>4.2083530164088459E-2</c:v>
                </c:pt>
                <c:pt idx="16441">
                  <c:v>2.0292521226358228E-2</c:v>
                </c:pt>
                <c:pt idx="16442">
                  <c:v>9.5806845337204197E-2</c:v>
                </c:pt>
                <c:pt idx="16443">
                  <c:v>0.42390365752781517</c:v>
                </c:pt>
                <c:pt idx="16444">
                  <c:v>0.20332992215243145</c:v>
                </c:pt>
                <c:pt idx="16445">
                  <c:v>6.2958139907208527E-2</c:v>
                </c:pt>
                <c:pt idx="16446">
                  <c:v>0.13166144874796701</c:v>
                </c:pt>
                <c:pt idx="16447">
                  <c:v>1.8525170142534585E-2</c:v>
                </c:pt>
                <c:pt idx="16448">
                  <c:v>4.4663016586748483E-2</c:v>
                </c:pt>
                <c:pt idx="16449">
                  <c:v>1.0243826845475404E-2</c:v>
                </c:pt>
                <c:pt idx="16450">
                  <c:v>0.1992634263986692</c:v>
                </c:pt>
                <c:pt idx="16451">
                  <c:v>9.8064366616262569E-2</c:v>
                </c:pt>
                <c:pt idx="16452">
                  <c:v>2.3417013923356354E-2</c:v>
                </c:pt>
                <c:pt idx="16453">
                  <c:v>0.48098021148903919</c:v>
                </c:pt>
                <c:pt idx="16454">
                  <c:v>9.3483214977345575E-2</c:v>
                </c:pt>
                <c:pt idx="16455">
                  <c:v>7.8185363737568986E-2</c:v>
                </c:pt>
                <c:pt idx="16456">
                  <c:v>0.26178395020559708</c:v>
                </c:pt>
                <c:pt idx="16457">
                  <c:v>7.0445968856088684E-2</c:v>
                </c:pt>
                <c:pt idx="16458">
                  <c:v>0.35047992755551877</c:v>
                </c:pt>
                <c:pt idx="16459">
                  <c:v>0.32519700365293774</c:v>
                </c:pt>
                <c:pt idx="16460">
                  <c:v>0.1210320806804949</c:v>
                </c:pt>
                <c:pt idx="16461">
                  <c:v>1.4205830545048337E-2</c:v>
                </c:pt>
                <c:pt idx="16462">
                  <c:v>0.17661471089864442</c:v>
                </c:pt>
                <c:pt idx="16463">
                  <c:v>0.33789576622621315</c:v>
                </c:pt>
                <c:pt idx="16464">
                  <c:v>5.0866544856493966E-2</c:v>
                </c:pt>
                <c:pt idx="16465">
                  <c:v>0.51660844207220735</c:v>
                </c:pt>
                <c:pt idx="16466">
                  <c:v>6.3642255935278308E-2</c:v>
                </c:pt>
                <c:pt idx="16467">
                  <c:v>9.3575612515544151E-2</c:v>
                </c:pt>
                <c:pt idx="16468">
                  <c:v>2.1118485389138276E-2</c:v>
                </c:pt>
                <c:pt idx="16469">
                  <c:v>0.12367404782915845</c:v>
                </c:pt>
                <c:pt idx="16470">
                  <c:v>0.24775558956782801</c:v>
                </c:pt>
                <c:pt idx="16471">
                  <c:v>7.2709149455836286E-2</c:v>
                </c:pt>
                <c:pt idx="16472">
                  <c:v>2.6814591663481879E-2</c:v>
                </c:pt>
                <c:pt idx="16473">
                  <c:v>0.1245255017548841</c:v>
                </c:pt>
                <c:pt idx="16474">
                  <c:v>0.12473882163314526</c:v>
                </c:pt>
                <c:pt idx="16475">
                  <c:v>0.86788167859733234</c:v>
                </c:pt>
                <c:pt idx="16476">
                  <c:v>0.44925351202549108</c:v>
                </c:pt>
                <c:pt idx="16477">
                  <c:v>0.12103208068049491</c:v>
                </c:pt>
                <c:pt idx="16478">
                  <c:v>0.34548968461818597</c:v>
                </c:pt>
                <c:pt idx="16479">
                  <c:v>0.22171048295943524</c:v>
                </c:pt>
                <c:pt idx="16480">
                  <c:v>2.4539750124731669E-2</c:v>
                </c:pt>
                <c:pt idx="16481">
                  <c:v>5.1481653683893784E-2</c:v>
                </c:pt>
                <c:pt idx="16482">
                  <c:v>1.4459016686395116E-2</c:v>
                </c:pt>
                <c:pt idx="16483">
                  <c:v>4.3836824225553364E-2</c:v>
                </c:pt>
                <c:pt idx="16484">
                  <c:v>7.1330808209916413E-2</c:v>
                </c:pt>
                <c:pt idx="16485">
                  <c:v>0.29640272228055337</c:v>
                </c:pt>
                <c:pt idx="16486">
                  <c:v>0.1888827717836119</c:v>
                </c:pt>
                <c:pt idx="16487">
                  <c:v>8.2813775268214609E-2</c:v>
                </c:pt>
                <c:pt idx="16488">
                  <c:v>1.1796968077219474E-2</c:v>
                </c:pt>
                <c:pt idx="16489">
                  <c:v>6.9327796623011528E-2</c:v>
                </c:pt>
                <c:pt idx="16490">
                  <c:v>0.25517913502322731</c:v>
                </c:pt>
                <c:pt idx="16491">
                  <c:v>6.4790664458331496E-2</c:v>
                </c:pt>
                <c:pt idx="16492">
                  <c:v>0.52598824125929666</c:v>
                </c:pt>
                <c:pt idx="16493">
                  <c:v>0.14273813134835348</c:v>
                </c:pt>
                <c:pt idx="16494">
                  <c:v>0.15664451993335232</c:v>
                </c:pt>
                <c:pt idx="16495">
                  <c:v>9.6838279352772588E-2</c:v>
                </c:pt>
                <c:pt idx="16496">
                  <c:v>4.5949142853202153E-2</c:v>
                </c:pt>
                <c:pt idx="16497">
                  <c:v>0.23689925535688267</c:v>
                </c:pt>
                <c:pt idx="16498">
                  <c:v>0.15988970677199826</c:v>
                </c:pt>
                <c:pt idx="16499">
                  <c:v>0.16586410101332896</c:v>
                </c:pt>
                <c:pt idx="16500">
                  <c:v>7.2790639109802366E-2</c:v>
                </c:pt>
                <c:pt idx="16501">
                  <c:v>0.69256121782871283</c:v>
                </c:pt>
                <c:pt idx="16502">
                  <c:v>0.32588652798344186</c:v>
                </c:pt>
                <c:pt idx="16503">
                  <c:v>0.12420586423511536</c:v>
                </c:pt>
                <c:pt idx="16504">
                  <c:v>0.18704896932136553</c:v>
                </c:pt>
                <c:pt idx="16505">
                  <c:v>0.1813438263897918</c:v>
                </c:pt>
                <c:pt idx="16506">
                  <c:v>3.3465776763763708E-2</c:v>
                </c:pt>
                <c:pt idx="16507">
                  <c:v>3.6343883632179552E-2</c:v>
                </c:pt>
                <c:pt idx="16508">
                  <c:v>6.1231111483300302E-3</c:v>
                </c:pt>
                <c:pt idx="16509">
                  <c:v>1.4931460656957631</c:v>
                </c:pt>
                <c:pt idx="16510">
                  <c:v>0.12040225305533366</c:v>
                </c:pt>
                <c:pt idx="16511">
                  <c:v>1.4972098002487015E-2</c:v>
                </c:pt>
                <c:pt idx="16512">
                  <c:v>0.12187440666962453</c:v>
                </c:pt>
                <c:pt idx="16513">
                  <c:v>7.4512464609850268E-2</c:v>
                </c:pt>
                <c:pt idx="16514">
                  <c:v>0.93032443238445783</c:v>
                </c:pt>
                <c:pt idx="16515">
                  <c:v>5.5037099087456701E-2</c:v>
                </c:pt>
                <c:pt idx="16516">
                  <c:v>8.0226005243093326E-2</c:v>
                </c:pt>
                <c:pt idx="16517">
                  <c:v>0.50516340159046835</c:v>
                </c:pt>
                <c:pt idx="16518">
                  <c:v>2.8324416500305407</c:v>
                </c:pt>
                <c:pt idx="16519">
                  <c:v>0.11216155189597045</c:v>
                </c:pt>
                <c:pt idx="16520">
                  <c:v>7.1411521989271115E-2</c:v>
                </c:pt>
                <c:pt idx="16521">
                  <c:v>0.11501257161253536</c:v>
                </c:pt>
                <c:pt idx="16522">
                  <c:v>6.1451117575118543E-2</c:v>
                </c:pt>
                <c:pt idx="16523">
                  <c:v>9.561990519570697E-2</c:v>
                </c:pt>
                <c:pt idx="16524">
                  <c:v>0.19390532761649562</c:v>
                </c:pt>
                <c:pt idx="16525">
                  <c:v>0.79462797926398665</c:v>
                </c:pt>
                <c:pt idx="16526">
                  <c:v>0.12250806802815664</c:v>
                </c:pt>
                <c:pt idx="16527">
                  <c:v>0.80679357906065863</c:v>
                </c:pt>
                <c:pt idx="16528">
                  <c:v>1.4898252995420993E-2</c:v>
                </c:pt>
                <c:pt idx="16529">
                  <c:v>0.12092699531042699</c:v>
                </c:pt>
                <c:pt idx="16530">
                  <c:v>0.38716510473704213</c:v>
                </c:pt>
                <c:pt idx="16531">
                  <c:v>1.8018774127206061</c:v>
                </c:pt>
                <c:pt idx="16532">
                  <c:v>7.8185363737569111E-2</c:v>
                </c:pt>
                <c:pt idx="16533">
                  <c:v>0.43938564206858632</c:v>
                </c:pt>
                <c:pt idx="16534">
                  <c:v>0.12926071014370918</c:v>
                </c:pt>
                <c:pt idx="16535">
                  <c:v>0.13910886375756595</c:v>
                </c:pt>
                <c:pt idx="16536">
                  <c:v>6.273092274547909E-2</c:v>
                </c:pt>
                <c:pt idx="16537">
                  <c:v>1.4751110657484611E-2</c:v>
                </c:pt>
                <c:pt idx="16538">
                  <c:v>9.422367319405732E-2</c:v>
                </c:pt>
                <c:pt idx="16539">
                  <c:v>0.1882268154399423</c:v>
                </c:pt>
                <c:pt idx="16540">
                  <c:v>2.0292521226358197E-2</c:v>
                </c:pt>
                <c:pt idx="16541">
                  <c:v>0.19537152525215831</c:v>
                </c:pt>
                <c:pt idx="16542">
                  <c:v>0.13664085226059122</c:v>
                </c:pt>
                <c:pt idx="16543">
                  <c:v>0.11054846294062816</c:v>
                </c:pt>
                <c:pt idx="16544">
                  <c:v>0.20483126234399066</c:v>
                </c:pt>
                <c:pt idx="16545">
                  <c:v>0.36311207901148085</c:v>
                </c:pt>
                <c:pt idx="16546">
                  <c:v>2.1978838140252255</c:v>
                </c:pt>
                <c:pt idx="16547">
                  <c:v>6.1676007113016254E-2</c:v>
                </c:pt>
                <c:pt idx="16548">
                  <c:v>8.9752313289317822</c:v>
                </c:pt>
                <c:pt idx="16549">
                  <c:v>0.48035182151389033</c:v>
                </c:pt>
                <c:pt idx="16550">
                  <c:v>0.11175718430474318</c:v>
                </c:pt>
                <c:pt idx="16551">
                  <c:v>0.16255853287409627</c:v>
                </c:pt>
                <c:pt idx="16552">
                  <c:v>4.0123579618077769E-2</c:v>
                </c:pt>
                <c:pt idx="16553">
                  <c:v>1.8320133866734731E-2</c:v>
                </c:pt>
                <c:pt idx="16554">
                  <c:v>4.4026799405969028E-2</c:v>
                </c:pt>
                <c:pt idx="16555">
                  <c:v>0.96295203637024185</c:v>
                </c:pt>
                <c:pt idx="16556">
                  <c:v>0.1528414564297661</c:v>
                </c:pt>
                <c:pt idx="16557">
                  <c:v>5.2722961781658341E-2</c:v>
                </c:pt>
                <c:pt idx="16558">
                  <c:v>0.15095745031623875</c:v>
                </c:pt>
                <c:pt idx="16559">
                  <c:v>3.9340699316033574E-2</c:v>
                </c:pt>
                <c:pt idx="16560">
                  <c:v>0.23484501322582904</c:v>
                </c:pt>
                <c:pt idx="16561">
                  <c:v>2.8217738077103049E-2</c:v>
                </c:pt>
                <c:pt idx="16562">
                  <c:v>5.2358072516211288E-3</c:v>
                </c:pt>
                <c:pt idx="16563">
                  <c:v>2.4021899461768057E-2</c:v>
                </c:pt>
                <c:pt idx="16564">
                  <c:v>1.7034920393940806E-2</c:v>
                </c:pt>
                <c:pt idx="16565">
                  <c:v>3.826944467706269E-2</c:v>
                </c:pt>
                <c:pt idx="16566">
                  <c:v>0.12731289975337221</c:v>
                </c:pt>
                <c:pt idx="16567">
                  <c:v>0.1299132663309964</c:v>
                </c:pt>
                <c:pt idx="16568">
                  <c:v>3.4861780566998145E-2</c:v>
                </c:pt>
                <c:pt idx="16569">
                  <c:v>8.4649654336037009E-2</c:v>
                </c:pt>
                <c:pt idx="16570">
                  <c:v>0.60547431314203137</c:v>
                </c:pt>
                <c:pt idx="16571">
                  <c:v>0.17661471089864475</c:v>
                </c:pt>
                <c:pt idx="16572">
                  <c:v>0.12785247490543558</c:v>
                </c:pt>
                <c:pt idx="16573">
                  <c:v>0.2310537247604536</c:v>
                </c:pt>
                <c:pt idx="16574">
                  <c:v>1.3741560869906511E-2</c:v>
                </c:pt>
                <c:pt idx="16575">
                  <c:v>5.2307549387149398E-2</c:v>
                </c:pt>
                <c:pt idx="16576">
                  <c:v>5.47539504942317E-2</c:v>
                </c:pt>
                <c:pt idx="16577">
                  <c:v>0.2023773991487402</c:v>
                </c:pt>
                <c:pt idx="16578">
                  <c:v>7.3117054122494557E-2</c:v>
                </c:pt>
                <c:pt idx="16579">
                  <c:v>0.19072551962372319</c:v>
                </c:pt>
                <c:pt idx="16580">
                  <c:v>0.10725836665392735</c:v>
                </c:pt>
                <c:pt idx="16581">
                  <c:v>6.5561975100739842E-2</c:v>
                </c:pt>
                <c:pt idx="16582">
                  <c:v>0.25701385027913304</c:v>
                </c:pt>
                <c:pt idx="16583">
                  <c:v>9.967934961844778E-2</c:v>
                </c:pt>
                <c:pt idx="16584">
                  <c:v>2.5785713470160468E-2</c:v>
                </c:pt>
                <c:pt idx="16585">
                  <c:v>8.3685493213184789E-2</c:v>
                </c:pt>
                <c:pt idx="16586">
                  <c:v>0.1346380004125767</c:v>
                </c:pt>
                <c:pt idx="16587">
                  <c:v>1.2090828532238858</c:v>
                </c:pt>
                <c:pt idx="16588">
                  <c:v>0.20047906217475636</c:v>
                </c:pt>
                <c:pt idx="16589">
                  <c:v>0.1312233077913329</c:v>
                </c:pt>
                <c:pt idx="16590">
                  <c:v>6.5794258267280234E-2</c:v>
                </c:pt>
                <c:pt idx="16591">
                  <c:v>7.2627705441553947E-2</c:v>
                </c:pt>
                <c:pt idx="16592">
                  <c:v>8.4473941556552828E-2</c:v>
                </c:pt>
                <c:pt idx="16593">
                  <c:v>0.16883031528974263</c:v>
                </c:pt>
                <c:pt idx="16594">
                  <c:v>0.1316614487479672</c:v>
                </c:pt>
                <c:pt idx="16595">
                  <c:v>0.11573091740284215</c:v>
                </c:pt>
                <c:pt idx="16596">
                  <c:v>0.10053968046251423</c:v>
                </c:pt>
                <c:pt idx="16597">
                  <c:v>0.73985659441085494</c:v>
                </c:pt>
                <c:pt idx="16598">
                  <c:v>2.6469395921241843E-2</c:v>
                </c:pt>
                <c:pt idx="16599">
                  <c:v>0.18057269830611472</c:v>
                </c:pt>
                <c:pt idx="16600">
                  <c:v>1.6526152027890765E-2</c:v>
                </c:pt>
                <c:pt idx="16601">
                  <c:v>4.7912562015119342E-2</c:v>
                </c:pt>
                <c:pt idx="16602">
                  <c:v>0.41646174210001652</c:v>
                </c:pt>
                <c:pt idx="16603">
                  <c:v>2.0172193114967842</c:v>
                </c:pt>
                <c:pt idx="16604">
                  <c:v>0.10745635159870628</c:v>
                </c:pt>
                <c:pt idx="16605">
                  <c:v>0.2497144219416052</c:v>
                </c:pt>
                <c:pt idx="16606">
                  <c:v>0.16512665501569329</c:v>
                </c:pt>
                <c:pt idx="16607">
                  <c:v>0.27588113548530463</c:v>
                </c:pt>
                <c:pt idx="16608">
                  <c:v>0.29755523837507536</c:v>
                </c:pt>
                <c:pt idx="16609">
                  <c:v>7.262770544155378E-2</c:v>
                </c:pt>
                <c:pt idx="16610">
                  <c:v>1.0670157164947462</c:v>
                </c:pt>
                <c:pt idx="16611">
                  <c:v>6.6026952190967991E-2</c:v>
                </c:pt>
                <c:pt idx="16612">
                  <c:v>9.0641528575949662E-2</c:v>
                </c:pt>
                <c:pt idx="16613">
                  <c:v>0.1247388216331457</c:v>
                </c:pt>
                <c:pt idx="16614">
                  <c:v>2.8167009569467709E-2</c:v>
                </c:pt>
                <c:pt idx="16615">
                  <c:v>0.20196985959954589</c:v>
                </c:pt>
                <c:pt idx="16616">
                  <c:v>0.13188079306438252</c:v>
                </c:pt>
                <c:pt idx="16617">
                  <c:v>0.21493463306508631</c:v>
                </c:pt>
                <c:pt idx="16618">
                  <c:v>0.23440598229537768</c:v>
                </c:pt>
                <c:pt idx="16619">
                  <c:v>2.8319332011422747E-2</c:v>
                </c:pt>
                <c:pt idx="16620">
                  <c:v>0.18822681543994227</c:v>
                </c:pt>
                <c:pt idx="16621">
                  <c:v>8.4737579185303044E-2</c:v>
                </c:pt>
                <c:pt idx="16622">
                  <c:v>0.2239924671085721</c:v>
                </c:pt>
                <c:pt idx="16623">
                  <c:v>7.4100680570138744E-2</c:v>
                </c:pt>
                <c:pt idx="16624">
                  <c:v>0.13199053368211403</c:v>
                </c:pt>
                <c:pt idx="16625">
                  <c:v>0.86310345480729522</c:v>
                </c:pt>
                <c:pt idx="16626">
                  <c:v>0.1636566921061863</c:v>
                </c:pt>
                <c:pt idx="16627">
                  <c:v>1.442271031858235E-2</c:v>
                </c:pt>
                <c:pt idx="16628">
                  <c:v>0.13386310705505464</c:v>
                </c:pt>
                <c:pt idx="16629">
                  <c:v>0.1071594426410626</c:v>
                </c:pt>
                <c:pt idx="16630">
                  <c:v>0.17345473334812711</c:v>
                </c:pt>
                <c:pt idx="16631">
                  <c:v>0.75684471130989939</c:v>
                </c:pt>
                <c:pt idx="16632">
                  <c:v>6.0704452361521111E-2</c:v>
                </c:pt>
                <c:pt idx="16633">
                  <c:v>4.1158984286065792E-2</c:v>
                </c:pt>
                <c:pt idx="16634">
                  <c:v>3.3631791110613395E-2</c:v>
                </c:pt>
                <c:pt idx="16635">
                  <c:v>0.15760258815852615</c:v>
                </c:pt>
                <c:pt idx="16636">
                  <c:v>6.719658316660812E-2</c:v>
                </c:pt>
                <c:pt idx="16637">
                  <c:v>2.6814591663481931E-2</c:v>
                </c:pt>
                <c:pt idx="16638">
                  <c:v>1.2361416856508548E-2</c:v>
                </c:pt>
                <c:pt idx="16639">
                  <c:v>0.10864809500075182</c:v>
                </c:pt>
                <c:pt idx="16640">
                  <c:v>7.9798703711167665E-2</c:v>
                </c:pt>
                <c:pt idx="16641">
                  <c:v>0.10974629987252356</c:v>
                </c:pt>
                <c:pt idx="16642">
                  <c:v>6.8297503599517792E-2</c:v>
                </c:pt>
                <c:pt idx="16643">
                  <c:v>0.11054846294062855</c:v>
                </c:pt>
                <c:pt idx="16644">
                  <c:v>0.24655398799425857</c:v>
                </c:pt>
                <c:pt idx="16645">
                  <c:v>5.7256260212967793E-2</c:v>
                </c:pt>
                <c:pt idx="16646">
                  <c:v>7.1088940709949019E-2</c:v>
                </c:pt>
                <c:pt idx="16647">
                  <c:v>0.22714927270112148</c:v>
                </c:pt>
                <c:pt idx="16648">
                  <c:v>7.3690037522501362E-2</c:v>
                </c:pt>
                <c:pt idx="16649">
                  <c:v>6.257967283607449E-2</c:v>
                </c:pt>
                <c:pt idx="16650">
                  <c:v>0.30318498455036391</c:v>
                </c:pt>
                <c:pt idx="16651">
                  <c:v>0.32347638760448849</c:v>
                </c:pt>
                <c:pt idx="16652">
                  <c:v>0.28953458894721418</c:v>
                </c:pt>
                <c:pt idx="16653">
                  <c:v>6.37947837558068E-2</c:v>
                </c:pt>
                <c:pt idx="16654">
                  <c:v>6.8534578932771498E-2</c:v>
                </c:pt>
                <c:pt idx="16655">
                  <c:v>4.7516592125561058E-2</c:v>
                </c:pt>
                <c:pt idx="16656">
                  <c:v>0.29574514572813948</c:v>
                </c:pt>
                <c:pt idx="16657">
                  <c:v>0.13264993582184895</c:v>
                </c:pt>
                <c:pt idx="16658">
                  <c:v>6.2579672836074157E-2</c:v>
                </c:pt>
                <c:pt idx="16659">
                  <c:v>5.1550227307575289E-2</c:v>
                </c:pt>
                <c:pt idx="16660">
                  <c:v>7.9713380323831129E-2</c:v>
                </c:pt>
                <c:pt idx="16661">
                  <c:v>8.6950533313928324E-2</c:v>
                </c:pt>
                <c:pt idx="16662">
                  <c:v>3.6806122341428632E-2</c:v>
                </c:pt>
                <c:pt idx="16663">
                  <c:v>5.4612650035717039E-2</c:v>
                </c:pt>
                <c:pt idx="16664">
                  <c:v>0.86506936133193579</c:v>
                </c:pt>
                <c:pt idx="16665">
                  <c:v>7.0606437981455855E-2</c:v>
                </c:pt>
                <c:pt idx="16666">
                  <c:v>0.35173307915101709</c:v>
                </c:pt>
                <c:pt idx="16667">
                  <c:v>2.9656666002182877E-2</c:v>
                </c:pt>
                <c:pt idx="16668">
                  <c:v>1.1406474949619216E-2</c:v>
                </c:pt>
                <c:pt idx="16669">
                  <c:v>0.20606373916309764</c:v>
                </c:pt>
                <c:pt idx="16670">
                  <c:v>0.15964818156965346</c:v>
                </c:pt>
                <c:pt idx="16671">
                  <c:v>0.33229924574013647</c:v>
                </c:pt>
                <c:pt idx="16672">
                  <c:v>0.76871867353230894</c:v>
                </c:pt>
                <c:pt idx="16673">
                  <c:v>7.3117054122494696E-2</c:v>
                </c:pt>
                <c:pt idx="16674">
                  <c:v>9.6650335138249749E-2</c:v>
                </c:pt>
                <c:pt idx="16675">
                  <c:v>5.8711253306457357E-2</c:v>
                </c:pt>
                <c:pt idx="16676">
                  <c:v>20.480391595874043</c:v>
                </c:pt>
                <c:pt idx="16677">
                  <c:v>0.13630601672638884</c:v>
                </c:pt>
                <c:pt idx="16678">
                  <c:v>5.2792356919633722E-2</c:v>
                </c:pt>
                <c:pt idx="16679">
                  <c:v>0.39738309952194945</c:v>
                </c:pt>
                <c:pt idx="16680">
                  <c:v>5.210045932561546E-2</c:v>
                </c:pt>
                <c:pt idx="16681">
                  <c:v>7.8608329499611579E-2</c:v>
                </c:pt>
                <c:pt idx="16682">
                  <c:v>9.5619905195706803E-2</c:v>
                </c:pt>
                <c:pt idx="16683">
                  <c:v>1.5009088965544561E-2</c:v>
                </c:pt>
                <c:pt idx="16684">
                  <c:v>3.6459169471393882E-2</c:v>
                </c:pt>
                <c:pt idx="16685">
                  <c:v>3.2206646369794381E-2</c:v>
                </c:pt>
                <c:pt idx="16686">
                  <c:v>5.6823322180193356E-2</c:v>
                </c:pt>
                <c:pt idx="16687">
                  <c:v>1.1852819411071192</c:v>
                </c:pt>
                <c:pt idx="16688">
                  <c:v>0.12324941621868706</c:v>
                </c:pt>
                <c:pt idx="16689">
                  <c:v>0.23940571828677026</c:v>
                </c:pt>
                <c:pt idx="16690">
                  <c:v>7.11695175702554E-2</c:v>
                </c:pt>
                <c:pt idx="16691">
                  <c:v>7.2464954332037132E-2</c:v>
                </c:pt>
                <c:pt idx="16692">
                  <c:v>0.10236807462232715</c:v>
                </c:pt>
                <c:pt idx="16693">
                  <c:v>6.7903290837754135E-2</c:v>
                </c:pt>
                <c:pt idx="16694">
                  <c:v>0.11307404889768563</c:v>
                </c:pt>
                <c:pt idx="16695">
                  <c:v>0.32021979084509661</c:v>
                </c:pt>
                <c:pt idx="16696">
                  <c:v>0.1549749290504773</c:v>
                </c:pt>
                <c:pt idx="16697">
                  <c:v>0.23279971647264219</c:v>
                </c:pt>
                <c:pt idx="16698">
                  <c:v>0.13530397466666169</c:v>
                </c:pt>
                <c:pt idx="16699">
                  <c:v>0.21075312531020687</c:v>
                </c:pt>
                <c:pt idx="16700">
                  <c:v>9.7591881798183663E-2</c:v>
                </c:pt>
                <c:pt idx="16701">
                  <c:v>0.68804288921342183</c:v>
                </c:pt>
                <c:pt idx="16702">
                  <c:v>0.84245779653385899</c:v>
                </c:pt>
                <c:pt idx="16703">
                  <c:v>0.27778869167525216</c:v>
                </c:pt>
                <c:pt idx="16704">
                  <c:v>7.4594958336841655E-2</c:v>
                </c:pt>
                <c:pt idx="16705">
                  <c:v>0.15072277106634149</c:v>
                </c:pt>
                <c:pt idx="16706">
                  <c:v>5.3979057136709356E-2</c:v>
                </c:pt>
                <c:pt idx="16707">
                  <c:v>0.72460356133976889</c:v>
                </c:pt>
                <c:pt idx="16708">
                  <c:v>1.460469855447606E-2</c:v>
                </c:pt>
                <c:pt idx="16709">
                  <c:v>0.12527292002325099</c:v>
                </c:pt>
                <c:pt idx="16710">
                  <c:v>4.4854771714800352E-2</c:v>
                </c:pt>
                <c:pt idx="16711">
                  <c:v>0.3149417668867161</c:v>
                </c:pt>
                <c:pt idx="16712">
                  <c:v>8.9824737989449371E-2</c:v>
                </c:pt>
                <c:pt idx="16713">
                  <c:v>0.20183410436251314</c:v>
                </c:pt>
                <c:pt idx="16714">
                  <c:v>0.72872427703691545</c:v>
                </c:pt>
                <c:pt idx="16715">
                  <c:v>0.16500390708831139</c:v>
                </c:pt>
                <c:pt idx="16716">
                  <c:v>0.21929867673205486</c:v>
                </c:pt>
                <c:pt idx="16717">
                  <c:v>0.13430562942125515</c:v>
                </c:pt>
                <c:pt idx="16718">
                  <c:v>0.13742373256263571</c:v>
                </c:pt>
                <c:pt idx="16719">
                  <c:v>3.2805826947833162E-2</c:v>
                </c:pt>
                <c:pt idx="16720">
                  <c:v>4.4535408033128797E-2</c:v>
                </c:pt>
                <c:pt idx="16721">
                  <c:v>0.30652124537640191</c:v>
                </c:pt>
                <c:pt idx="16722">
                  <c:v>9.7780738806366188E-2</c:v>
                </c:pt>
                <c:pt idx="16723">
                  <c:v>1.7149467098489348</c:v>
                </c:pt>
                <c:pt idx="16724">
                  <c:v>9.1005733246152243E-2</c:v>
                </c:pt>
                <c:pt idx="16725">
                  <c:v>0.22085775112258629</c:v>
                </c:pt>
                <c:pt idx="16726">
                  <c:v>0.12155819212607892</c:v>
                </c:pt>
                <c:pt idx="16727">
                  <c:v>7.0285682289452936E-2</c:v>
                </c:pt>
                <c:pt idx="16728">
                  <c:v>4.7846452934318828E-2</c:v>
                </c:pt>
                <c:pt idx="16729">
                  <c:v>6.3109846213443371E-2</c:v>
                </c:pt>
                <c:pt idx="16730">
                  <c:v>1.2094150872961633</c:v>
                </c:pt>
                <c:pt idx="16731">
                  <c:v>3.7856839123057359E-2</c:v>
                </c:pt>
                <c:pt idx="16732">
                  <c:v>8.6505660504054102E-2</c:v>
                </c:pt>
                <c:pt idx="16733">
                  <c:v>9.8159000498927187E-2</c:v>
                </c:pt>
                <c:pt idx="16734">
                  <c:v>0.41802298437548879</c:v>
                </c:pt>
                <c:pt idx="16735">
                  <c:v>0.13708793859509011</c:v>
                </c:pt>
                <c:pt idx="16736">
                  <c:v>3.3687220505595729E-2</c:v>
                </c:pt>
                <c:pt idx="16737">
                  <c:v>0.11491013334408129</c:v>
                </c:pt>
                <c:pt idx="16738">
                  <c:v>3.6113859629946558E-2</c:v>
                </c:pt>
                <c:pt idx="16739">
                  <c:v>4.2643186776664385E-2</c:v>
                </c:pt>
                <c:pt idx="16740">
                  <c:v>0.34994354718126364</c:v>
                </c:pt>
                <c:pt idx="16741">
                  <c:v>0.1776319281529633</c:v>
                </c:pt>
                <c:pt idx="16742">
                  <c:v>1.1892323295073759</c:v>
                </c:pt>
                <c:pt idx="16743">
                  <c:v>0.36274805690001038</c:v>
                </c:pt>
                <c:pt idx="16744">
                  <c:v>2.076870285875863E-2</c:v>
                </c:pt>
                <c:pt idx="16745">
                  <c:v>4.0063084218284216E-2</c:v>
                </c:pt>
                <c:pt idx="16746">
                  <c:v>1.1380675749622706</c:v>
                </c:pt>
                <c:pt idx="16747">
                  <c:v>0.10082727892482964</c:v>
                </c:pt>
                <c:pt idx="16748">
                  <c:v>1.1951702348221611</c:v>
                </c:pt>
                <c:pt idx="16749">
                  <c:v>0.38641351043768368</c:v>
                </c:pt>
                <c:pt idx="16750">
                  <c:v>0.15107485840071228</c:v>
                </c:pt>
                <c:pt idx="16751">
                  <c:v>0.12570102024962918</c:v>
                </c:pt>
                <c:pt idx="16752">
                  <c:v>0.20332992215243104</c:v>
                </c:pt>
                <c:pt idx="16753">
                  <c:v>0.10063550097693609</c:v>
                </c:pt>
                <c:pt idx="16754">
                  <c:v>0.13608302123533483</c:v>
                </c:pt>
                <c:pt idx="16755">
                  <c:v>0.17270058322652038</c:v>
                </c:pt>
                <c:pt idx="16756">
                  <c:v>0.31936553007886698</c:v>
                </c:pt>
                <c:pt idx="16757">
                  <c:v>0.59191585868025232</c:v>
                </c:pt>
                <c:pt idx="16758">
                  <c:v>9.8632854507495121E-2</c:v>
                </c:pt>
                <c:pt idx="16759">
                  <c:v>0.93411661082365127</c:v>
                </c:pt>
                <c:pt idx="16760">
                  <c:v>0.20840183730246084</c:v>
                </c:pt>
                <c:pt idx="16761">
                  <c:v>0.24685411454955231</c:v>
                </c:pt>
                <c:pt idx="16762">
                  <c:v>6.0778913504307357E-2</c:v>
                </c:pt>
                <c:pt idx="16763">
                  <c:v>6.3794783755806675E-2</c:v>
                </c:pt>
                <c:pt idx="16764">
                  <c:v>0.93938005290331983</c:v>
                </c:pt>
                <c:pt idx="16765">
                  <c:v>5.2722961781658334E-2</c:v>
                </c:pt>
                <c:pt idx="16766">
                  <c:v>1.7727958067240006</c:v>
                </c:pt>
                <c:pt idx="16767">
                  <c:v>0.92683080593149303</c:v>
                </c:pt>
                <c:pt idx="16768">
                  <c:v>0.24655398799425809</c:v>
                </c:pt>
                <c:pt idx="16769">
                  <c:v>0.10775367131349738</c:v>
                </c:pt>
                <c:pt idx="16770">
                  <c:v>0.16771490425748647</c:v>
                </c:pt>
                <c:pt idx="16771">
                  <c:v>0.14148529923063552</c:v>
                </c:pt>
                <c:pt idx="16772">
                  <c:v>0.80679357906065885</c:v>
                </c:pt>
                <c:pt idx="16773">
                  <c:v>0.48813067190131165</c:v>
                </c:pt>
                <c:pt idx="16774">
                  <c:v>0.45107788989320202</c:v>
                </c:pt>
                <c:pt idx="16775">
                  <c:v>3.4524138192291859E-2</c:v>
                </c:pt>
                <c:pt idx="16776">
                  <c:v>0.13474888202238344</c:v>
                </c:pt>
                <c:pt idx="16777">
                  <c:v>0.20102053137366296</c:v>
                </c:pt>
                <c:pt idx="16778">
                  <c:v>0.17636086298189471</c:v>
                </c:pt>
                <c:pt idx="16779">
                  <c:v>8.5001627571199695E-2</c:v>
                </c:pt>
                <c:pt idx="16780">
                  <c:v>8.3336258359000798E-2</c:v>
                </c:pt>
                <c:pt idx="16781">
                  <c:v>0.11593656981436319</c:v>
                </c:pt>
                <c:pt idx="16782">
                  <c:v>0.10844901470358094</c:v>
                </c:pt>
                <c:pt idx="16783">
                  <c:v>4.9849578620431281E-2</c:v>
                </c:pt>
                <c:pt idx="16784">
                  <c:v>8.5266086714243142E-2</c:v>
                </c:pt>
                <c:pt idx="16785">
                  <c:v>4.7846452934318918E-2</c:v>
                </c:pt>
                <c:pt idx="16786">
                  <c:v>0.32847874787765197</c:v>
                </c:pt>
                <c:pt idx="16787">
                  <c:v>0.32158898133457869</c:v>
                </c:pt>
                <c:pt idx="16788">
                  <c:v>0.83830333029114634</c:v>
                </c:pt>
                <c:pt idx="16789">
                  <c:v>0.12623717242546909</c:v>
                </c:pt>
                <c:pt idx="16790">
                  <c:v>8.3510784506726901E-2</c:v>
                </c:pt>
                <c:pt idx="16791">
                  <c:v>0.57140919606133744</c:v>
                </c:pt>
                <c:pt idx="16792">
                  <c:v>0.19350641396738574</c:v>
                </c:pt>
                <c:pt idx="16793">
                  <c:v>5.0798427629642387E-2</c:v>
                </c:pt>
                <c:pt idx="16794">
                  <c:v>3.0759343562887256E-2</c:v>
                </c:pt>
                <c:pt idx="16795">
                  <c:v>0.23896244286580026</c:v>
                </c:pt>
                <c:pt idx="16796">
                  <c:v>8.7218004676048427E-2</c:v>
                </c:pt>
                <c:pt idx="16797">
                  <c:v>0.46292366961136955</c:v>
                </c:pt>
                <c:pt idx="16798">
                  <c:v>6.1010033087130413</c:v>
                </c:pt>
                <c:pt idx="16799">
                  <c:v>0.24550498270074203</c:v>
                </c:pt>
                <c:pt idx="16800">
                  <c:v>5.2722961781658334E-2</c:v>
                </c:pt>
                <c:pt idx="16801">
                  <c:v>0.20565250279958086</c:v>
                </c:pt>
                <c:pt idx="16802">
                  <c:v>0.18993467519699792</c:v>
                </c:pt>
                <c:pt idx="16803">
                  <c:v>0.11977406845875881</c:v>
                </c:pt>
                <c:pt idx="16804">
                  <c:v>0.2741383157310856</c:v>
                </c:pt>
                <c:pt idx="16805">
                  <c:v>4.208353016408875E-2</c:v>
                </c:pt>
                <c:pt idx="16806">
                  <c:v>1.0283617574885553</c:v>
                </c:pt>
                <c:pt idx="16807">
                  <c:v>2.0768702858758592E-2</c:v>
                </c:pt>
                <c:pt idx="16808">
                  <c:v>8.0311602468527157E-2</c:v>
                </c:pt>
                <c:pt idx="16809">
                  <c:v>8.0740273190943027E-2</c:v>
                </c:pt>
                <c:pt idx="16810">
                  <c:v>0.25077237261298702</c:v>
                </c:pt>
                <c:pt idx="16811">
                  <c:v>9.8632854507495121E-2</c:v>
                </c:pt>
                <c:pt idx="16812">
                  <c:v>0.13275999591736182</c:v>
                </c:pt>
                <c:pt idx="16813">
                  <c:v>1.7236620637113131</c:v>
                </c:pt>
                <c:pt idx="16814">
                  <c:v>1.3288486837198636</c:v>
                </c:pt>
                <c:pt idx="16815">
                  <c:v>0.14768855366228362</c:v>
                </c:pt>
                <c:pt idx="16816">
                  <c:v>9.3575612515544151E-2</c:v>
                </c:pt>
                <c:pt idx="16817">
                  <c:v>0.13287010165255772</c:v>
                </c:pt>
                <c:pt idx="16818">
                  <c:v>0.89596986843428883</c:v>
                </c:pt>
                <c:pt idx="16819">
                  <c:v>0.22270741337466796</c:v>
                </c:pt>
                <c:pt idx="16820">
                  <c:v>0.26816015621590944</c:v>
                </c:pt>
                <c:pt idx="16821">
                  <c:v>1.4964705286637543</c:v>
                </c:pt>
                <c:pt idx="16822">
                  <c:v>7.9032436253728924E-2</c:v>
                </c:pt>
                <c:pt idx="16823">
                  <c:v>7.4182946098715064E-2</c:v>
                </c:pt>
                <c:pt idx="16824">
                  <c:v>0.26535139884578496</c:v>
                </c:pt>
                <c:pt idx="16825">
                  <c:v>0.13298025302743621</c:v>
                </c:pt>
                <c:pt idx="16826">
                  <c:v>6.6493572309783297E-2</c:v>
                </c:pt>
                <c:pt idx="16827">
                  <c:v>5.0934707723028785E-2</c:v>
                </c:pt>
                <c:pt idx="16828">
                  <c:v>0.13264993582184845</c:v>
                </c:pt>
                <c:pt idx="16829">
                  <c:v>3.3842665614660414</c:v>
                </c:pt>
                <c:pt idx="16830">
                  <c:v>4.7319223316502387E-2</c:v>
                </c:pt>
                <c:pt idx="16831">
                  <c:v>0.17421052649832161</c:v>
                </c:pt>
                <c:pt idx="16832">
                  <c:v>0.11738124833949841</c:v>
                </c:pt>
                <c:pt idx="16833">
                  <c:v>0.13944712226799183</c:v>
                </c:pt>
                <c:pt idx="16834">
                  <c:v>0.7102730660006501</c:v>
                </c:pt>
                <c:pt idx="16835">
                  <c:v>0.43459238000300654</c:v>
                </c:pt>
                <c:pt idx="16836">
                  <c:v>4.8376603491846172E-2</c:v>
                </c:pt>
                <c:pt idx="16837">
                  <c:v>0.23513792871121256</c:v>
                </c:pt>
                <c:pt idx="16838">
                  <c:v>7.1896763098743655E-2</c:v>
                </c:pt>
                <c:pt idx="16839">
                  <c:v>2.4634498106603855E-2</c:v>
                </c:pt>
                <c:pt idx="16840">
                  <c:v>7.571309063519613</c:v>
                </c:pt>
                <c:pt idx="16841">
                  <c:v>3.3300173174060768E-2</c:v>
                </c:pt>
                <c:pt idx="16842">
                  <c:v>0.31189723491430443</c:v>
                </c:pt>
                <c:pt idx="16843">
                  <c:v>0.1481533481937802</c:v>
                </c:pt>
                <c:pt idx="16844">
                  <c:v>9.6274994385399659E-2</c:v>
                </c:pt>
                <c:pt idx="16845">
                  <c:v>2.5399054075930735E-2</c:v>
                </c:pt>
                <c:pt idx="16846">
                  <c:v>0.14114457617732851</c:v>
                </c:pt>
                <c:pt idx="16847">
                  <c:v>0.88655743687386768</c:v>
                </c:pt>
                <c:pt idx="16848">
                  <c:v>0.12124238833968003</c:v>
                </c:pt>
                <c:pt idx="16849">
                  <c:v>0.33789576622621315</c:v>
                </c:pt>
                <c:pt idx="16850">
                  <c:v>0.40426903233165362</c:v>
                </c:pt>
                <c:pt idx="16851">
                  <c:v>8.6505660504053936E-2</c:v>
                </c:pt>
                <c:pt idx="16852">
                  <c:v>0.46704402019105118</c:v>
                </c:pt>
                <c:pt idx="16853">
                  <c:v>6.5098641039098834E-2</c:v>
                </c:pt>
                <c:pt idx="16854">
                  <c:v>0.154499546112529</c:v>
                </c:pt>
                <c:pt idx="16855">
                  <c:v>1.9559014846158229</c:v>
                </c:pt>
                <c:pt idx="16856">
                  <c:v>0.11665779090469719</c:v>
                </c:pt>
                <c:pt idx="16857">
                  <c:v>8.9824737989449038E-2</c:v>
                </c:pt>
                <c:pt idx="16858">
                  <c:v>3.6459169471393882E-2</c:v>
                </c:pt>
                <c:pt idx="16859">
                  <c:v>0.15832305619409082</c:v>
                </c:pt>
                <c:pt idx="16860">
                  <c:v>0.40446115257716847</c:v>
                </c:pt>
                <c:pt idx="16861">
                  <c:v>3.0442239045523265E-2</c:v>
                </c:pt>
                <c:pt idx="16862">
                  <c:v>1.0861377624113284</c:v>
                </c:pt>
                <c:pt idx="16863">
                  <c:v>0.3361418332091865</c:v>
                </c:pt>
                <c:pt idx="16864">
                  <c:v>2.9604659583424012E-2</c:v>
                </c:pt>
                <c:pt idx="16865">
                  <c:v>1.9335713797426977</c:v>
                </c:pt>
                <c:pt idx="16866">
                  <c:v>1.4477186985182628</c:v>
                </c:pt>
                <c:pt idx="16867">
                  <c:v>0.2921415276391886</c:v>
                </c:pt>
                <c:pt idx="16868">
                  <c:v>0.20387522508470884</c:v>
                </c:pt>
                <c:pt idx="16869">
                  <c:v>0.11014701628911211</c:v>
                </c:pt>
                <c:pt idx="16870">
                  <c:v>9.2469854276238217E-2</c:v>
                </c:pt>
                <c:pt idx="16871">
                  <c:v>0.10073136713104135</c:v>
                </c:pt>
                <c:pt idx="16872">
                  <c:v>0.22974854392635494</c:v>
                </c:pt>
                <c:pt idx="16873">
                  <c:v>0.10460343783529714</c:v>
                </c:pt>
                <c:pt idx="16874">
                  <c:v>8.6594543786663189E-2</c:v>
                </c:pt>
                <c:pt idx="16875">
                  <c:v>0.15808271762350387</c:v>
                </c:pt>
                <c:pt idx="16876">
                  <c:v>7.8862656633033018E-2</c:v>
                </c:pt>
                <c:pt idx="16877">
                  <c:v>8.1601037611997121E-2</c:v>
                </c:pt>
                <c:pt idx="16878">
                  <c:v>4.0670092001954643E-2</c:v>
                </c:pt>
                <c:pt idx="16879">
                  <c:v>7.852364506783735E-2</c:v>
                </c:pt>
                <c:pt idx="16880">
                  <c:v>0.11226275789298455</c:v>
                </c:pt>
                <c:pt idx="16881">
                  <c:v>0.96532529988534699</c:v>
                </c:pt>
                <c:pt idx="16882">
                  <c:v>1.0219378580095242</c:v>
                </c:pt>
                <c:pt idx="16883">
                  <c:v>0.26925644422099604</c:v>
                </c:pt>
                <c:pt idx="16884">
                  <c:v>0.20895389490782065</c:v>
                </c:pt>
                <c:pt idx="16885">
                  <c:v>1.0378814423039826</c:v>
                </c:pt>
                <c:pt idx="16886">
                  <c:v>7.2790639109802352E-2</c:v>
                </c:pt>
                <c:pt idx="16887">
                  <c:v>0.10460343783529734</c:v>
                </c:pt>
                <c:pt idx="16888">
                  <c:v>2.7211839464163633E-2</c:v>
                </c:pt>
                <c:pt idx="16889">
                  <c:v>0.14080426388116665</c:v>
                </c:pt>
                <c:pt idx="16890">
                  <c:v>8.8291997695998478E-2</c:v>
                </c:pt>
                <c:pt idx="16891">
                  <c:v>0.34495713797730115</c:v>
                </c:pt>
                <c:pt idx="16892">
                  <c:v>0.1001568548016548</c:v>
                </c:pt>
                <c:pt idx="16893">
                  <c:v>0.11064893870271503</c:v>
                </c:pt>
                <c:pt idx="16894">
                  <c:v>0.26224790040295892</c:v>
                </c:pt>
                <c:pt idx="16895">
                  <c:v>6.4176902001579328E-2</c:v>
                </c:pt>
                <c:pt idx="16896">
                  <c:v>0.35262955662400447</c:v>
                </c:pt>
                <c:pt idx="16897">
                  <c:v>5.3558715656438279E-2</c:v>
                </c:pt>
                <c:pt idx="16898">
                  <c:v>0.10745635159870667</c:v>
                </c:pt>
                <c:pt idx="16899">
                  <c:v>3.9761291814560937E-2</c:v>
                </c:pt>
                <c:pt idx="16900">
                  <c:v>0.40139270541087413</c:v>
                </c:pt>
                <c:pt idx="16901">
                  <c:v>7.6588499689527467E-2</c:v>
                </c:pt>
                <c:pt idx="16902">
                  <c:v>6.5561975100739495E-2</c:v>
                </c:pt>
                <c:pt idx="16903">
                  <c:v>6.0407064187205518E-2</c:v>
                </c:pt>
                <c:pt idx="16904">
                  <c:v>0.1349707821610456</c:v>
                </c:pt>
                <c:pt idx="16905">
                  <c:v>0.28888467986153993</c:v>
                </c:pt>
                <c:pt idx="16906">
                  <c:v>0.27986262732951217</c:v>
                </c:pt>
                <c:pt idx="16907">
                  <c:v>2.0794835228440842</c:v>
                </c:pt>
                <c:pt idx="16908">
                  <c:v>0.15048827437517628</c:v>
                </c:pt>
                <c:pt idx="16909">
                  <c:v>7.197779635587935E-2</c:v>
                </c:pt>
                <c:pt idx="16910">
                  <c:v>0.23279971647264103</c:v>
                </c:pt>
                <c:pt idx="16911">
                  <c:v>0.551264045371331</c:v>
                </c:pt>
                <c:pt idx="16912">
                  <c:v>6.7431741633176515E-2</c:v>
                </c:pt>
                <c:pt idx="16913">
                  <c:v>0.16073648263021825</c:v>
                </c:pt>
                <c:pt idx="16914">
                  <c:v>8.9192012244418278E-2</c:v>
                </c:pt>
                <c:pt idx="16915">
                  <c:v>0.13686430414847484</c:v>
                </c:pt>
                <c:pt idx="16916">
                  <c:v>0.38961282939493225</c:v>
                </c:pt>
                <c:pt idx="16917">
                  <c:v>0.25808713588399645</c:v>
                </c:pt>
                <c:pt idx="16918">
                  <c:v>0.21591622854683781</c:v>
                </c:pt>
                <c:pt idx="16919">
                  <c:v>0.20729991279652671</c:v>
                </c:pt>
                <c:pt idx="16920">
                  <c:v>7.0847483967129171E-2</c:v>
                </c:pt>
                <c:pt idx="16921">
                  <c:v>8.2379627783841586E-2</c:v>
                </c:pt>
                <c:pt idx="16922">
                  <c:v>3.2478316582749148E-2</c:v>
                </c:pt>
                <c:pt idx="16923">
                  <c:v>0.12293142172750431</c:v>
                </c:pt>
                <c:pt idx="16924">
                  <c:v>5.475395049423179E-2</c:v>
                </c:pt>
                <c:pt idx="16925">
                  <c:v>0.63980046638954491</c:v>
                </c:pt>
                <c:pt idx="16926">
                  <c:v>5.9004442629938675E-2</c:v>
                </c:pt>
                <c:pt idx="16927">
                  <c:v>0.268160156215909</c:v>
                </c:pt>
                <c:pt idx="16928">
                  <c:v>4.7516592125561072E-2</c:v>
                </c:pt>
                <c:pt idx="16929">
                  <c:v>0.55598480880049261</c:v>
                </c:pt>
                <c:pt idx="16930">
                  <c:v>0.12915211051805178</c:v>
                </c:pt>
                <c:pt idx="16931">
                  <c:v>0.1804443366977263</c:v>
                </c:pt>
                <c:pt idx="16932">
                  <c:v>0.18121519094330449</c:v>
                </c:pt>
                <c:pt idx="16933">
                  <c:v>4.1036487376940094E-2</c:v>
                </c:pt>
                <c:pt idx="16934">
                  <c:v>0.50516340159046647</c:v>
                </c:pt>
                <c:pt idx="16935">
                  <c:v>0.14734043698033233</c:v>
                </c:pt>
                <c:pt idx="16936">
                  <c:v>0.29970155856654718</c:v>
                </c:pt>
                <c:pt idx="16937">
                  <c:v>0.14365275059532762</c:v>
                </c:pt>
                <c:pt idx="16938">
                  <c:v>0.10314285388064189</c:v>
                </c:pt>
                <c:pt idx="16939">
                  <c:v>0.14757246912861627</c:v>
                </c:pt>
                <c:pt idx="16940">
                  <c:v>0.14710858739077981</c:v>
                </c:pt>
                <c:pt idx="16941">
                  <c:v>0.36111221656270093</c:v>
                </c:pt>
                <c:pt idx="16942">
                  <c:v>4.8642774123001692E-2</c:v>
                </c:pt>
                <c:pt idx="16943">
                  <c:v>0.19590605721925164</c:v>
                </c:pt>
                <c:pt idx="16944">
                  <c:v>0.16049431847231202</c:v>
                </c:pt>
                <c:pt idx="16945">
                  <c:v>0.21859183214185926</c:v>
                </c:pt>
                <c:pt idx="16946">
                  <c:v>0.13809655276916696</c:v>
                </c:pt>
                <c:pt idx="16947">
                  <c:v>6.9965656832377932E-2</c:v>
                </c:pt>
                <c:pt idx="16948">
                  <c:v>8.1084031283168684E-2</c:v>
                </c:pt>
                <c:pt idx="16949">
                  <c:v>0.12817676767286917</c:v>
                </c:pt>
                <c:pt idx="16950">
                  <c:v>5.2445837626587326E-2</c:v>
                </c:pt>
                <c:pt idx="16951">
                  <c:v>9.1370668151282031E-2</c:v>
                </c:pt>
                <c:pt idx="16952">
                  <c:v>9.4130956178078068E-2</c:v>
                </c:pt>
                <c:pt idx="16953">
                  <c:v>0.41218338693784734</c:v>
                </c:pt>
                <c:pt idx="16954">
                  <c:v>8.3074811435034243E-2</c:v>
                </c:pt>
                <c:pt idx="16955">
                  <c:v>0.11175718430474302</c:v>
                </c:pt>
                <c:pt idx="16956">
                  <c:v>0.11583372078876128</c:v>
                </c:pt>
                <c:pt idx="16957">
                  <c:v>2.205056181485323E-2</c:v>
                </c:pt>
                <c:pt idx="16958">
                  <c:v>3.6690288826018491E-2</c:v>
                </c:pt>
                <c:pt idx="16959">
                  <c:v>9.0096590761135992E-2</c:v>
                </c:pt>
                <c:pt idx="16960">
                  <c:v>5.5676853343667267E-2</c:v>
                </c:pt>
                <c:pt idx="16961">
                  <c:v>0.35262955662400453</c:v>
                </c:pt>
                <c:pt idx="16962">
                  <c:v>9.8064366616262014E-2</c:v>
                </c:pt>
                <c:pt idx="16963">
                  <c:v>8.5089734979197695E-2</c:v>
                </c:pt>
                <c:pt idx="16964">
                  <c:v>1.3933474824055205</c:v>
                </c:pt>
                <c:pt idx="16965">
                  <c:v>0.18250359919390718</c:v>
                </c:pt>
                <c:pt idx="16966">
                  <c:v>0.23352915270591273</c:v>
                </c:pt>
                <c:pt idx="16967">
                  <c:v>8.2206288267872601E-2</c:v>
                </c:pt>
                <c:pt idx="16968">
                  <c:v>1.937774794545406</c:v>
                </c:pt>
                <c:pt idx="16969">
                  <c:v>0.17295178404165693</c:v>
                </c:pt>
                <c:pt idx="16970">
                  <c:v>0.21130828641400926</c:v>
                </c:pt>
                <c:pt idx="16971">
                  <c:v>5.059434978718487E-2</c:v>
                </c:pt>
                <c:pt idx="16972">
                  <c:v>0.35424609137541113</c:v>
                </c:pt>
                <c:pt idx="16973">
                  <c:v>0.10421294470769685</c:v>
                </c:pt>
                <c:pt idx="16974">
                  <c:v>0.25365522600843315</c:v>
                </c:pt>
                <c:pt idx="16975">
                  <c:v>0.24911088277384219</c:v>
                </c:pt>
                <c:pt idx="16976">
                  <c:v>0.19350641396738505</c:v>
                </c:pt>
                <c:pt idx="16977">
                  <c:v>0.13242995254987211</c:v>
                </c:pt>
                <c:pt idx="16978">
                  <c:v>1.9949675927791886</c:v>
                </c:pt>
                <c:pt idx="16979">
                  <c:v>4.6078759552873036E-2</c:v>
                </c:pt>
                <c:pt idx="16980">
                  <c:v>2.6548100641752028</c:v>
                </c:pt>
                <c:pt idx="16981">
                  <c:v>0.22370658013436828</c:v>
                </c:pt>
                <c:pt idx="16982">
                  <c:v>5.0187426373710986E-2</c:v>
                </c:pt>
                <c:pt idx="16983">
                  <c:v>9.7591881798183497E-2</c:v>
                </c:pt>
                <c:pt idx="16984">
                  <c:v>0.63666271536463714</c:v>
                </c:pt>
                <c:pt idx="16985">
                  <c:v>0.31579009449415807</c:v>
                </c:pt>
                <c:pt idx="16986">
                  <c:v>0.41841375134118719</c:v>
                </c:pt>
                <c:pt idx="16987">
                  <c:v>9.6368761114087723E-2</c:v>
                </c:pt>
                <c:pt idx="16988">
                  <c:v>0.10607429071862309</c:v>
                </c:pt>
                <c:pt idx="16989">
                  <c:v>0.11226275789298454</c:v>
                </c:pt>
                <c:pt idx="16990">
                  <c:v>4.3773590444780804E-2</c:v>
                </c:pt>
                <c:pt idx="16991">
                  <c:v>6.6026952190967866E-2</c:v>
                </c:pt>
                <c:pt idx="16992">
                  <c:v>4.7582473007946761E-2</c:v>
                </c:pt>
                <c:pt idx="16993">
                  <c:v>0.42547877426691572</c:v>
                </c:pt>
                <c:pt idx="16994">
                  <c:v>0.11246530680606184</c:v>
                </c:pt>
                <c:pt idx="16995">
                  <c:v>7.5008111567042873E-2</c:v>
                </c:pt>
                <c:pt idx="16996">
                  <c:v>0.52664579499186981</c:v>
                </c:pt>
                <c:pt idx="16997">
                  <c:v>8.892152866322095E-2</c:v>
                </c:pt>
                <c:pt idx="16998">
                  <c:v>0.31189723491430382</c:v>
                </c:pt>
                <c:pt idx="16999">
                  <c:v>1.3291969829605461</c:v>
                </c:pt>
                <c:pt idx="17000">
                  <c:v>0.52161504683588944</c:v>
                </c:pt>
                <c:pt idx="17001">
                  <c:v>3.2044191918217224E-2</c:v>
                </c:pt>
                <c:pt idx="17002">
                  <c:v>0.46663116361879053</c:v>
                </c:pt>
                <c:pt idx="17003">
                  <c:v>0.57828116312804767</c:v>
                </c:pt>
                <c:pt idx="17004">
                  <c:v>0.1606153777314234</c:v>
                </c:pt>
                <c:pt idx="17005">
                  <c:v>0.21283874472331127</c:v>
                </c:pt>
                <c:pt idx="17006">
                  <c:v>6.8851318332671593E-2</c:v>
                </c:pt>
                <c:pt idx="17007">
                  <c:v>0.10715944264106221</c:v>
                </c:pt>
                <c:pt idx="17008">
                  <c:v>0.7841592172409293</c:v>
                </c:pt>
                <c:pt idx="17009">
                  <c:v>6.916878796749977E-2</c:v>
                </c:pt>
                <c:pt idx="17010">
                  <c:v>0.56208393629541453</c:v>
                </c:pt>
                <c:pt idx="17011">
                  <c:v>0.38716510473704352</c:v>
                </c:pt>
                <c:pt idx="17012">
                  <c:v>9.0550591507606887E-2</c:v>
                </c:pt>
                <c:pt idx="17013">
                  <c:v>1.2411854411164833</c:v>
                </c:pt>
                <c:pt idx="17014">
                  <c:v>0.30135782266199035</c:v>
                </c:pt>
                <c:pt idx="17015">
                  <c:v>0.72460356133976866</c:v>
                </c:pt>
                <c:pt idx="17016">
                  <c:v>0.33930219869700912</c:v>
                </c:pt>
                <c:pt idx="17017">
                  <c:v>1.7563411720793465</c:v>
                </c:pt>
                <c:pt idx="17018">
                  <c:v>0.16013141453307439</c:v>
                </c:pt>
                <c:pt idx="17019">
                  <c:v>0.11368443401789692</c:v>
                </c:pt>
                <c:pt idx="17020">
                  <c:v>6.1676007113016025E-2</c:v>
                </c:pt>
                <c:pt idx="17021">
                  <c:v>1.7331949155752882</c:v>
                </c:pt>
                <c:pt idx="17022">
                  <c:v>0.14803708110138111</c:v>
                </c:pt>
                <c:pt idx="17023">
                  <c:v>0.38378868098998037</c:v>
                </c:pt>
                <c:pt idx="17024">
                  <c:v>0.34691181713992802</c:v>
                </c:pt>
                <c:pt idx="17025">
                  <c:v>0.60336035148579559</c:v>
                </c:pt>
                <c:pt idx="17026">
                  <c:v>5.0322884952803897E-2</c:v>
                </c:pt>
                <c:pt idx="17027">
                  <c:v>0.95112953289039726</c:v>
                </c:pt>
                <c:pt idx="17028">
                  <c:v>2.6028858881250925E-2</c:v>
                </c:pt>
                <c:pt idx="17029">
                  <c:v>0.34922901230448555</c:v>
                </c:pt>
                <c:pt idx="17030">
                  <c:v>0.14148529923063549</c:v>
                </c:pt>
                <c:pt idx="17031">
                  <c:v>0.51033017882157794</c:v>
                </c:pt>
                <c:pt idx="17032">
                  <c:v>0.48855293024826785</c:v>
                </c:pt>
                <c:pt idx="17033">
                  <c:v>0.10121138249681283</c:v>
                </c:pt>
                <c:pt idx="17034">
                  <c:v>0.18509410760000727</c:v>
                </c:pt>
                <c:pt idx="17035">
                  <c:v>0.20895389490782093</c:v>
                </c:pt>
                <c:pt idx="17036">
                  <c:v>5.5748165348327501E-2</c:v>
                </c:pt>
                <c:pt idx="17037">
                  <c:v>6.7824585204450533E-2</c:v>
                </c:pt>
                <c:pt idx="17038">
                  <c:v>0.13843357900815345</c:v>
                </c:pt>
                <c:pt idx="17039">
                  <c:v>1.8756165357221548</c:v>
                </c:pt>
                <c:pt idx="17040">
                  <c:v>0.51270707069147836</c:v>
                </c:pt>
                <c:pt idx="17041">
                  <c:v>1.7527394480372422</c:v>
                </c:pt>
                <c:pt idx="17042">
                  <c:v>0.32657678254887162</c:v>
                </c:pt>
                <c:pt idx="17043">
                  <c:v>0.26472923868736409</c:v>
                </c:pt>
                <c:pt idx="17044">
                  <c:v>6.7510219068065466E-2</c:v>
                </c:pt>
                <c:pt idx="17045">
                  <c:v>0.11317566565184639</c:v>
                </c:pt>
                <c:pt idx="17046">
                  <c:v>0.20771279218862979</c:v>
                </c:pt>
                <c:pt idx="17047">
                  <c:v>0.53966116004599596</c:v>
                </c:pt>
                <c:pt idx="17048">
                  <c:v>0.14583667788557553</c:v>
                </c:pt>
                <c:pt idx="17049">
                  <c:v>0.14057761721547504</c:v>
                </c:pt>
                <c:pt idx="17050">
                  <c:v>0.169949423136321</c:v>
                </c:pt>
                <c:pt idx="17051">
                  <c:v>0.13742373256263565</c:v>
                </c:pt>
                <c:pt idx="17052">
                  <c:v>7.5090879132132041E-2</c:v>
                </c:pt>
                <c:pt idx="17053">
                  <c:v>0.16463593714426292</c:v>
                </c:pt>
                <c:pt idx="17054">
                  <c:v>0.16500390708831136</c:v>
                </c:pt>
                <c:pt idx="17055">
                  <c:v>0.3264041504479897</c:v>
                </c:pt>
                <c:pt idx="17056">
                  <c:v>0.13820884920914642</c:v>
                </c:pt>
                <c:pt idx="17057">
                  <c:v>1.5539286075548679</c:v>
                </c:pt>
                <c:pt idx="17058">
                  <c:v>0.85889832851647308</c:v>
                </c:pt>
                <c:pt idx="17059">
                  <c:v>0.25870144601694489</c:v>
                </c:pt>
                <c:pt idx="17060">
                  <c:v>0.97723543155652215</c:v>
                </c:pt>
                <c:pt idx="17061">
                  <c:v>5.0052150353350214E-2</c:v>
                </c:pt>
                <c:pt idx="17062">
                  <c:v>0.10343414915727955</c:v>
                </c:pt>
                <c:pt idx="17063">
                  <c:v>0.66912852667425182</c:v>
                </c:pt>
                <c:pt idx="17064">
                  <c:v>4.6143636362232898E-2</c:v>
                </c:pt>
                <c:pt idx="17065">
                  <c:v>8.0054947711274291E-2</c:v>
                </c:pt>
                <c:pt idx="17066">
                  <c:v>0.12612985071093485</c:v>
                </c:pt>
                <c:pt idx="17067">
                  <c:v>5.9593011981683985E-2</c:v>
                </c:pt>
                <c:pt idx="17068">
                  <c:v>0.35712905887006618</c:v>
                </c:pt>
                <c:pt idx="17069">
                  <c:v>0.14308077126834604</c:v>
                </c:pt>
                <c:pt idx="17070">
                  <c:v>5.5748165348327799E-2</c:v>
                </c:pt>
                <c:pt idx="17071">
                  <c:v>1.2240785697623182</c:v>
                </c:pt>
                <c:pt idx="17072">
                  <c:v>1.1105179105646714</c:v>
                </c:pt>
                <c:pt idx="17073">
                  <c:v>0.41315380069726987</c:v>
                </c:pt>
                <c:pt idx="17074">
                  <c:v>0.1067642029864318</c:v>
                </c:pt>
                <c:pt idx="17075">
                  <c:v>1.2418587177198424</c:v>
                </c:pt>
                <c:pt idx="17076">
                  <c:v>0.99765024431343119</c:v>
                </c:pt>
                <c:pt idx="17077">
                  <c:v>1.1819949711387026</c:v>
                </c:pt>
                <c:pt idx="17078">
                  <c:v>0.32176033552433797</c:v>
                </c:pt>
                <c:pt idx="17079">
                  <c:v>0.17395841288952449</c:v>
                </c:pt>
                <c:pt idx="17080">
                  <c:v>9.2929788181496775E-2</c:v>
                </c:pt>
                <c:pt idx="17081">
                  <c:v>3.9881871857001296E-2</c:v>
                </c:pt>
                <c:pt idx="17082">
                  <c:v>0.15676411872260831</c:v>
                </c:pt>
                <c:pt idx="17083">
                  <c:v>1.1232897194505582</c:v>
                </c:pt>
                <c:pt idx="17084">
                  <c:v>0.36056775796455814</c:v>
                </c:pt>
                <c:pt idx="17085">
                  <c:v>0.27778869167525311</c:v>
                </c:pt>
                <c:pt idx="17086">
                  <c:v>0.17598043340439173</c:v>
                </c:pt>
                <c:pt idx="17087">
                  <c:v>5.2931284114633048E-2</c:v>
                </c:pt>
                <c:pt idx="17088">
                  <c:v>0.19657524907098592</c:v>
                </c:pt>
                <c:pt idx="17089">
                  <c:v>1.7375729249852421</c:v>
                </c:pt>
                <c:pt idx="17090">
                  <c:v>0.3454896846181853</c:v>
                </c:pt>
                <c:pt idx="17091">
                  <c:v>0.27826660761560618</c:v>
                </c:pt>
                <c:pt idx="17092">
                  <c:v>0.83692079019439081</c:v>
                </c:pt>
                <c:pt idx="17093">
                  <c:v>0.14826966092586066</c:v>
                </c:pt>
                <c:pt idx="17094">
                  <c:v>1.137100858017172</c:v>
                </c:pt>
                <c:pt idx="17095">
                  <c:v>0.16635664447207849</c:v>
                </c:pt>
                <c:pt idx="17096">
                  <c:v>0.77216613544593782</c:v>
                </c:pt>
                <c:pt idx="17097">
                  <c:v>0.10795211265510643</c:v>
                </c:pt>
                <c:pt idx="17098">
                  <c:v>2.0335582267252388E-2</c:v>
                </c:pt>
                <c:pt idx="17099">
                  <c:v>6.34138065021084E-2</c:v>
                </c:pt>
                <c:pt idx="17100">
                  <c:v>4.8976514304813153E-2</c:v>
                </c:pt>
                <c:pt idx="17101">
                  <c:v>0.88854986005432135</c:v>
                </c:pt>
                <c:pt idx="17102">
                  <c:v>3.6113859629946489E-2</c:v>
                </c:pt>
                <c:pt idx="17103">
                  <c:v>3.9340699316033581E-2</c:v>
                </c:pt>
                <c:pt idx="17104">
                  <c:v>0.43439323124631141</c:v>
                </c:pt>
                <c:pt idx="17105">
                  <c:v>7.0445968856088434E-2</c:v>
                </c:pt>
                <c:pt idx="17106">
                  <c:v>0.43200700606124276</c:v>
                </c:pt>
                <c:pt idx="17107">
                  <c:v>2.5466508614585575</c:v>
                </c:pt>
                <c:pt idx="17108">
                  <c:v>5.9151311129777007E-2</c:v>
                </c:pt>
                <c:pt idx="17109">
                  <c:v>0.15580860631968127</c:v>
                </c:pt>
                <c:pt idx="17110">
                  <c:v>1.0704514033701664</c:v>
                </c:pt>
                <c:pt idx="17111">
                  <c:v>4.7780389493201174E-2</c:v>
                </c:pt>
                <c:pt idx="17112">
                  <c:v>0.53081984065857968</c:v>
                </c:pt>
                <c:pt idx="17113">
                  <c:v>3.887467342589046</c:v>
                </c:pt>
                <c:pt idx="17114">
                  <c:v>0.1171743180168546</c:v>
                </c:pt>
                <c:pt idx="17115">
                  <c:v>0.24595428255986621</c:v>
                </c:pt>
                <c:pt idx="17116">
                  <c:v>0.10686294444056481</c:v>
                </c:pt>
                <c:pt idx="17117">
                  <c:v>8.0654447767093823E-2</c:v>
                </c:pt>
                <c:pt idx="17118">
                  <c:v>8.5973319241743451E-2</c:v>
                </c:pt>
                <c:pt idx="17119">
                  <c:v>0.379309785060787</c:v>
                </c:pt>
                <c:pt idx="17120">
                  <c:v>0.68779230453400608</c:v>
                </c:pt>
                <c:pt idx="17121">
                  <c:v>0.10073136713104132</c:v>
                </c:pt>
                <c:pt idx="17122">
                  <c:v>0.45841236950725939</c:v>
                </c:pt>
                <c:pt idx="17123">
                  <c:v>0.48517997511711058</c:v>
                </c:pt>
                <c:pt idx="17124">
                  <c:v>0.1205071102269866</c:v>
                </c:pt>
                <c:pt idx="17125">
                  <c:v>3.0200238277681923</c:v>
                </c:pt>
                <c:pt idx="17126">
                  <c:v>0.11998328076555151</c:v>
                </c:pt>
                <c:pt idx="17127">
                  <c:v>0.42646470551855026</c:v>
                </c:pt>
                <c:pt idx="17128">
                  <c:v>0.8245292739669583</c:v>
                </c:pt>
              </c:numCache>
            </c:numRef>
          </c:yVal>
          <c:smooth val="0"/>
        </c:ser>
        <c:ser>
          <c:idx val="1"/>
          <c:order val="1"/>
          <c:spPr>
            <a:ln w="25400">
              <a:solidFill>
                <a:schemeClr val="tx1"/>
              </a:solidFill>
            </a:ln>
          </c:spPr>
          <c:marker>
            <c:symbol val="none"/>
          </c:marker>
          <c:xVal>
            <c:numRef>
              <c:f>Sheet2!$AF$20:$AF$21</c:f>
              <c:numCache>
                <c:formatCode>General</c:formatCode>
                <c:ptCount val="2"/>
                <c:pt idx="0">
                  <c:v>31.733000000000001</c:v>
                </c:pt>
                <c:pt idx="1">
                  <c:v>31.734000000000002</c:v>
                </c:pt>
              </c:numCache>
            </c:numRef>
          </c:xVal>
          <c:yVal>
            <c:numRef>
              <c:f>Sheet2!$AG$20:$AG$21</c:f>
              <c:numCache>
                <c:formatCode>General</c:formatCode>
                <c:ptCount val="2"/>
                <c:pt idx="0">
                  <c:v>1000</c:v>
                </c:pt>
                <c:pt idx="1">
                  <c:v>1E-8</c:v>
                </c:pt>
              </c:numCache>
            </c:numRef>
          </c:yVal>
          <c:smooth val="0"/>
        </c:ser>
        <c:dLbls>
          <c:showLegendKey val="0"/>
          <c:showVal val="0"/>
          <c:showCatName val="0"/>
          <c:showSerName val="0"/>
          <c:showPercent val="0"/>
          <c:showBubbleSize val="0"/>
        </c:dLbls>
        <c:axId val="129094016"/>
        <c:axId val="129095936"/>
      </c:scatterChart>
      <c:valAx>
        <c:axId val="129094016"/>
        <c:scaling>
          <c:logBase val="10"/>
          <c:orientation val="minMax"/>
          <c:max val="1000"/>
          <c:min val="1"/>
        </c:scaling>
        <c:delete val="0"/>
        <c:axPos val="b"/>
        <c:title>
          <c:tx>
            <c:rich>
              <a:bodyPr/>
              <a:lstStyle/>
              <a:p>
                <a:pPr>
                  <a:defRPr/>
                </a:pPr>
                <a:r>
                  <a:rPr lang="en-US" sz="1400" b="0">
                    <a:latin typeface="Arial" pitchFamily="34" charset="0"/>
                    <a:cs typeface="Arial" pitchFamily="34" charset="0"/>
                  </a:rPr>
                  <a:t>Angular</a:t>
                </a:r>
                <a:r>
                  <a:rPr lang="en-US" sz="1400" b="0" baseline="0">
                    <a:latin typeface="Arial" pitchFamily="34" charset="0"/>
                    <a:cs typeface="Arial" pitchFamily="34" charset="0"/>
                  </a:rPr>
                  <a:t> Separation [mas]</a:t>
                </a:r>
                <a:endParaRPr lang="en-US" sz="1400" b="0">
                  <a:latin typeface="Arial" pitchFamily="34" charset="0"/>
                  <a:cs typeface="Arial" pitchFamily="34" charset="0"/>
                </a:endParaRPr>
              </a:p>
            </c:rich>
          </c:tx>
          <c:layout/>
          <c:overlay val="0"/>
        </c:title>
        <c:numFmt formatCode="General" sourceLinked="1"/>
        <c:majorTickMark val="none"/>
        <c:minorTickMark val="none"/>
        <c:tickLblPos val="nextTo"/>
        <c:spPr>
          <a:ln>
            <a:solidFill>
              <a:schemeClr val="tx1"/>
            </a:solidFill>
          </a:ln>
        </c:spPr>
        <c:crossAx val="129095936"/>
        <c:crossesAt val="-11"/>
        <c:crossBetween val="midCat"/>
      </c:valAx>
      <c:valAx>
        <c:axId val="129095936"/>
        <c:scaling>
          <c:logBase val="10"/>
          <c:orientation val="minMax"/>
          <c:max val="100"/>
          <c:min val="1.0000000000000002E-3"/>
        </c:scaling>
        <c:delete val="0"/>
        <c:axPos val="l"/>
        <c:majorGridlines/>
        <c:title>
          <c:tx>
            <c:rich>
              <a:bodyPr/>
              <a:lstStyle/>
              <a:p>
                <a:pPr>
                  <a:defRPr/>
                </a:pPr>
                <a:r>
                  <a:rPr lang="en-US" sz="1400" b="0">
                    <a:latin typeface="Arial" pitchFamily="34" charset="0"/>
                    <a:cs typeface="Arial" pitchFamily="34" charset="0"/>
                  </a:rPr>
                  <a:t>Aperture</a:t>
                </a:r>
                <a:r>
                  <a:rPr lang="en-US" sz="1400" b="0" baseline="0">
                    <a:latin typeface="Arial" pitchFamily="34" charset="0"/>
                    <a:cs typeface="Arial" pitchFamily="34" charset="0"/>
                  </a:rPr>
                  <a:t> flux [photons/sec]</a:t>
                </a:r>
                <a:endParaRPr lang="en-US" sz="1400" b="0">
                  <a:latin typeface="Arial" pitchFamily="34" charset="0"/>
                  <a:cs typeface="Arial" pitchFamily="34" charset="0"/>
                </a:endParaRPr>
              </a:p>
            </c:rich>
          </c:tx>
          <c:layout/>
          <c:overlay val="0"/>
        </c:title>
        <c:numFmt formatCode="General" sourceLinked="0"/>
        <c:majorTickMark val="none"/>
        <c:minorTickMark val="none"/>
        <c:tickLblPos val="nextTo"/>
        <c:spPr>
          <a:ln>
            <a:solidFill>
              <a:schemeClr val="tx1"/>
            </a:solidFill>
          </a:ln>
        </c:spPr>
        <c:crossAx val="129094016"/>
        <c:crossesAt val="1.0000000000000002E-3"/>
        <c:crossBetween val="midCat"/>
      </c:valAx>
      <c:spPr>
        <a:ln>
          <a:solidFill>
            <a:schemeClr val="tx1"/>
          </a:solid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marker>
            <c:symbol val="circle"/>
            <c:size val="2"/>
            <c:spPr>
              <a:solidFill>
                <a:schemeClr val="accent1"/>
              </a:solidFill>
              <a:ln>
                <a:noFill/>
              </a:ln>
            </c:spPr>
          </c:marker>
          <c:xVal>
            <c:numRef>
              <c:f>Sheet2!$I$2:$I$17130</c:f>
              <c:numCache>
                <c:formatCode>General</c:formatCode>
                <c:ptCount val="17129"/>
                <c:pt idx="0">
                  <c:v>248.88573182823919</c:v>
                </c:pt>
                <c:pt idx="1">
                  <c:v>211.83611352485025</c:v>
                </c:pt>
                <c:pt idx="2">
                  <c:v>177.82794100389225</c:v>
                </c:pt>
                <c:pt idx="3">
                  <c:v>160.69412530128767</c:v>
                </c:pt>
                <c:pt idx="4">
                  <c:v>141.25375446227545</c:v>
                </c:pt>
                <c:pt idx="5">
                  <c:v>130.01695780332898</c:v>
                </c:pt>
                <c:pt idx="6">
                  <c:v>130.01695780332901</c:v>
                </c:pt>
                <c:pt idx="7">
                  <c:v>129.41958414499857</c:v>
                </c:pt>
                <c:pt idx="8">
                  <c:v>126.47363474711516</c:v>
                </c:pt>
                <c:pt idx="9">
                  <c:v>102.80162981264733</c:v>
                </c:pt>
                <c:pt idx="10">
                  <c:v>102.80162981264732</c:v>
                </c:pt>
                <c:pt idx="11">
                  <c:v>92.896638677993622</c:v>
                </c:pt>
                <c:pt idx="12">
                  <c:v>92.469817393822282</c:v>
                </c:pt>
                <c:pt idx="13">
                  <c:v>87.902251683088423</c:v>
                </c:pt>
                <c:pt idx="14">
                  <c:v>87.902251683088409</c:v>
                </c:pt>
                <c:pt idx="15">
                  <c:v>86.297854776697037</c:v>
                </c:pt>
                <c:pt idx="16">
                  <c:v>85.901352150539552</c:v>
                </c:pt>
                <c:pt idx="17">
                  <c:v>85.113803820237635</c:v>
                </c:pt>
                <c:pt idx="18">
                  <c:v>83.945998651939746</c:v>
                </c:pt>
                <c:pt idx="19">
                  <c:v>83.94599865193976</c:v>
                </c:pt>
                <c:pt idx="20">
                  <c:v>82.03515443298177</c:v>
                </c:pt>
                <c:pt idx="21">
                  <c:v>81.658237135859252</c:v>
                </c:pt>
                <c:pt idx="22">
                  <c:v>81.283051616409921</c:v>
                </c:pt>
                <c:pt idx="23">
                  <c:v>79.432823472428154</c:v>
                </c:pt>
                <c:pt idx="24">
                  <c:v>79.067862799982535</c:v>
                </c:pt>
                <c:pt idx="25">
                  <c:v>77.26805850957021</c:v>
                </c:pt>
                <c:pt idx="26">
                  <c:v>76.20790100254122</c:v>
                </c:pt>
                <c:pt idx="27">
                  <c:v>74.473197390598898</c:v>
                </c:pt>
                <c:pt idx="28">
                  <c:v>74.131024130091745</c:v>
                </c:pt>
                <c:pt idx="29">
                  <c:v>73.790423012910082</c:v>
                </c:pt>
                <c:pt idx="30">
                  <c:v>73.451386815711516</c:v>
                </c:pt>
                <c:pt idx="31">
                  <c:v>73.113908348341724</c:v>
                </c:pt>
                <c:pt idx="32">
                  <c:v>72.777980453682417</c:v>
                </c:pt>
                <c:pt idx="33">
                  <c:v>71.779429127136154</c:v>
                </c:pt>
                <c:pt idx="34">
                  <c:v>71.449632607551308</c:v>
                </c:pt>
                <c:pt idx="35">
                  <c:v>71.449632607551308</c:v>
                </c:pt>
                <c:pt idx="36">
                  <c:v>71.121351365332899</c:v>
                </c:pt>
                <c:pt idx="37">
                  <c:v>70.145529841997103</c:v>
                </c:pt>
                <c:pt idx="38">
                  <c:v>69.823240407717151</c:v>
                </c:pt>
                <c:pt idx="39">
                  <c:v>69.823240407717094</c:v>
                </c:pt>
                <c:pt idx="40">
                  <c:v>69.183097091893657</c:v>
                </c:pt>
                <c:pt idx="41">
                  <c:v>68.548822645266156</c:v>
                </c:pt>
                <c:pt idx="42">
                  <c:v>68.233869414166961</c:v>
                </c:pt>
                <c:pt idx="43">
                  <c:v>67.608297539198176</c:v>
                </c:pt>
                <c:pt idx="44">
                  <c:v>65.765783735542044</c:v>
                </c:pt>
                <c:pt idx="45">
                  <c:v>65.765783735542058</c:v>
                </c:pt>
                <c:pt idx="46">
                  <c:v>65.16283940608426</c:v>
                </c:pt>
                <c:pt idx="47">
                  <c:v>64.863443354823815</c:v>
                </c:pt>
                <c:pt idx="48">
                  <c:v>64.863443354823843</c:v>
                </c:pt>
                <c:pt idx="49">
                  <c:v>64.565422903465546</c:v>
                </c:pt>
                <c:pt idx="50">
                  <c:v>64.268771731702003</c:v>
                </c:pt>
                <c:pt idx="51">
                  <c:v>64.268771731701946</c:v>
                </c:pt>
                <c:pt idx="52">
                  <c:v>64.26877173170196</c:v>
                </c:pt>
                <c:pt idx="53">
                  <c:v>63.973483548264838</c:v>
                </c:pt>
                <c:pt idx="54">
                  <c:v>63.679552090791567</c:v>
                </c:pt>
                <c:pt idx="55">
                  <c:v>62.517269277568552</c:v>
                </c:pt>
                <c:pt idx="56">
                  <c:v>61.944107507678154</c:v>
                </c:pt>
                <c:pt idx="57">
                  <c:v>61.944107507678119</c:v>
                </c:pt>
                <c:pt idx="58">
                  <c:v>61.659500186148215</c:v>
                </c:pt>
                <c:pt idx="59">
                  <c:v>61.659500186148222</c:v>
                </c:pt>
                <c:pt idx="60">
                  <c:v>60.813500127871784</c:v>
                </c:pt>
                <c:pt idx="61">
                  <c:v>60.813500127871784</c:v>
                </c:pt>
                <c:pt idx="62">
                  <c:v>60.534087475391381</c:v>
                </c:pt>
                <c:pt idx="63">
                  <c:v>60.53408747539136</c:v>
                </c:pt>
                <c:pt idx="64">
                  <c:v>60.534087475391367</c:v>
                </c:pt>
                <c:pt idx="65">
                  <c:v>59.979107625550945</c:v>
                </c:pt>
                <c:pt idx="66">
                  <c:v>59.429215861557275</c:v>
                </c:pt>
                <c:pt idx="67">
                  <c:v>59.42921586155726</c:v>
                </c:pt>
                <c:pt idx="68">
                  <c:v>58.884365535558885</c:v>
                </c:pt>
                <c:pt idx="69">
                  <c:v>58.884365535558885</c:v>
                </c:pt>
                <c:pt idx="70">
                  <c:v>58.613816451402862</c:v>
                </c:pt>
                <c:pt idx="71">
                  <c:v>58.344510427374502</c:v>
                </c:pt>
                <c:pt idx="72">
                  <c:v>58.344510427374495</c:v>
                </c:pt>
                <c:pt idx="73">
                  <c:v>58.344510427374452</c:v>
                </c:pt>
                <c:pt idx="74">
                  <c:v>58.344510427374495</c:v>
                </c:pt>
                <c:pt idx="75">
                  <c:v>58.07644175213121</c:v>
                </c:pt>
                <c:pt idx="76">
                  <c:v>58.076441752131174</c:v>
                </c:pt>
                <c:pt idx="77">
                  <c:v>57.8096047405718</c:v>
                </c:pt>
                <c:pt idx="78">
                  <c:v>57.809604740571771</c:v>
                </c:pt>
                <c:pt idx="79">
                  <c:v>57.016427228074754</c:v>
                </c:pt>
                <c:pt idx="80">
                  <c:v>57.016427228074761</c:v>
                </c:pt>
                <c:pt idx="81">
                  <c:v>56.754460540854687</c:v>
                </c:pt>
                <c:pt idx="82">
                  <c:v>56.754460540854723</c:v>
                </c:pt>
                <c:pt idx="83">
                  <c:v>56.754460540854701</c:v>
                </c:pt>
                <c:pt idx="84">
                  <c:v>56.754460540854701</c:v>
                </c:pt>
                <c:pt idx="85">
                  <c:v>56.754460540854701</c:v>
                </c:pt>
                <c:pt idx="86">
                  <c:v>56.234132519034887</c:v>
                </c:pt>
                <c:pt idx="87">
                  <c:v>56.234132519034908</c:v>
                </c:pt>
                <c:pt idx="88">
                  <c:v>55.975760149511025</c:v>
                </c:pt>
                <c:pt idx="89">
                  <c:v>55.718574893192972</c:v>
                </c:pt>
                <c:pt idx="90">
                  <c:v>55.462571295791086</c:v>
                </c:pt>
                <c:pt idx="91">
                  <c:v>55.20774392807575</c:v>
                </c:pt>
                <c:pt idx="92">
                  <c:v>54.954087385762463</c:v>
                </c:pt>
                <c:pt idx="93">
                  <c:v>54.701596289397173</c:v>
                </c:pt>
                <c:pt idx="94">
                  <c:v>54.701596289397166</c:v>
                </c:pt>
                <c:pt idx="95">
                  <c:v>54.450265284242121</c:v>
                </c:pt>
                <c:pt idx="96">
                  <c:v>54.450265284242114</c:v>
                </c:pt>
                <c:pt idx="97">
                  <c:v>53.703179637025265</c:v>
                </c:pt>
                <c:pt idx="98">
                  <c:v>53.703179637025272</c:v>
                </c:pt>
                <c:pt idx="99">
                  <c:v>53.703179637025258</c:v>
                </c:pt>
                <c:pt idx="100">
                  <c:v>53.456435939697151</c:v>
                </c:pt>
                <c:pt idx="101">
                  <c:v>53.210825926679426</c:v>
                </c:pt>
                <c:pt idx="102">
                  <c:v>52.966344389165819</c:v>
                </c:pt>
                <c:pt idx="103">
                  <c:v>52.966344389165819</c:v>
                </c:pt>
                <c:pt idx="104">
                  <c:v>52.966344389165783</c:v>
                </c:pt>
                <c:pt idx="105">
                  <c:v>52.966344389165805</c:v>
                </c:pt>
                <c:pt idx="106">
                  <c:v>52.722986142282267</c:v>
                </c:pt>
                <c:pt idx="107">
                  <c:v>52.722986142282259</c:v>
                </c:pt>
                <c:pt idx="108">
                  <c:v>52.480746024977243</c:v>
                </c:pt>
                <c:pt idx="109">
                  <c:v>52.48074602497725</c:v>
                </c:pt>
                <c:pt idx="110">
                  <c:v>52.239618899911981</c:v>
                </c:pt>
                <c:pt idx="111">
                  <c:v>51.760683195056743</c:v>
                </c:pt>
                <c:pt idx="112">
                  <c:v>51.522864458175633</c:v>
                </c:pt>
                <c:pt idx="113">
                  <c:v>51.286138399136476</c:v>
                </c:pt>
                <c:pt idx="114">
                  <c:v>51.286138399136476</c:v>
                </c:pt>
                <c:pt idx="115">
                  <c:v>51.286138399136483</c:v>
                </c:pt>
                <c:pt idx="116">
                  <c:v>51.050499997540612</c:v>
                </c:pt>
                <c:pt idx="117">
                  <c:v>51.050499997540619</c:v>
                </c:pt>
                <c:pt idx="118">
                  <c:v>51.050499997540619</c:v>
                </c:pt>
                <c:pt idx="119">
                  <c:v>51.050499997540626</c:v>
                </c:pt>
                <c:pt idx="120">
                  <c:v>51.050499997540641</c:v>
                </c:pt>
                <c:pt idx="121">
                  <c:v>50.815944256056071</c:v>
                </c:pt>
                <c:pt idx="122">
                  <c:v>50.582466200311394</c:v>
                </c:pt>
                <c:pt idx="123">
                  <c:v>50.582466200311387</c:v>
                </c:pt>
                <c:pt idx="124">
                  <c:v>50.582466200311416</c:v>
                </c:pt>
                <c:pt idx="125">
                  <c:v>50.35006087879048</c:v>
                </c:pt>
                <c:pt idx="126">
                  <c:v>50.350060878790494</c:v>
                </c:pt>
                <c:pt idx="127">
                  <c:v>50.350060878790458</c:v>
                </c:pt>
                <c:pt idx="128">
                  <c:v>50.350060878790458</c:v>
                </c:pt>
                <c:pt idx="129">
                  <c:v>50.350060878790465</c:v>
                </c:pt>
                <c:pt idx="130">
                  <c:v>50.350060878790465</c:v>
                </c:pt>
                <c:pt idx="131">
                  <c:v>50.118723362727231</c:v>
                </c:pt>
                <c:pt idx="132">
                  <c:v>50.118723362727216</c:v>
                </c:pt>
                <c:pt idx="133">
                  <c:v>50.118723362727252</c:v>
                </c:pt>
                <c:pt idx="134">
                  <c:v>49.659232145033592</c:v>
                </c:pt>
                <c:pt idx="135">
                  <c:v>49.659232145033606</c:v>
                </c:pt>
                <c:pt idx="136">
                  <c:v>49.659232145033599</c:v>
                </c:pt>
                <c:pt idx="137">
                  <c:v>49.431068698683546</c:v>
                </c:pt>
                <c:pt idx="138">
                  <c:v>49.431068698683553</c:v>
                </c:pt>
                <c:pt idx="139">
                  <c:v>49.203953568145096</c:v>
                </c:pt>
                <c:pt idx="140">
                  <c:v>48.977881936844611</c:v>
                </c:pt>
                <c:pt idx="141">
                  <c:v>48.752849010338636</c:v>
                </c:pt>
                <c:pt idx="142">
                  <c:v>48.752849010338636</c:v>
                </c:pt>
                <c:pt idx="143">
                  <c:v>48.752849010338615</c:v>
                </c:pt>
                <c:pt idx="144">
                  <c:v>48.752849010338622</c:v>
                </c:pt>
                <c:pt idx="145">
                  <c:v>48.75284901033865</c:v>
                </c:pt>
                <c:pt idx="146">
                  <c:v>48.752849010338615</c:v>
                </c:pt>
                <c:pt idx="147">
                  <c:v>48.528850016212097</c:v>
                </c:pt>
                <c:pt idx="148">
                  <c:v>48.52885001621209</c:v>
                </c:pt>
                <c:pt idx="149">
                  <c:v>48.528850016212097</c:v>
                </c:pt>
                <c:pt idx="150">
                  <c:v>48.528850016212104</c:v>
                </c:pt>
                <c:pt idx="151">
                  <c:v>48.305880203977253</c:v>
                </c:pt>
                <c:pt idx="152">
                  <c:v>48.305880203977253</c:v>
                </c:pt>
                <c:pt idx="153">
                  <c:v>48.305880203977281</c:v>
                </c:pt>
                <c:pt idx="154">
                  <c:v>48.305880203977274</c:v>
                </c:pt>
                <c:pt idx="155">
                  <c:v>48.305880203977274</c:v>
                </c:pt>
                <c:pt idx="156">
                  <c:v>48.305880203977267</c:v>
                </c:pt>
                <c:pt idx="157">
                  <c:v>48.083934844972852</c:v>
                </c:pt>
                <c:pt idx="158">
                  <c:v>48.083934844972859</c:v>
                </c:pt>
                <c:pt idx="159">
                  <c:v>48.083934844972859</c:v>
                </c:pt>
                <c:pt idx="160">
                  <c:v>47.863009232263835</c:v>
                </c:pt>
                <c:pt idx="161">
                  <c:v>47.863009232263828</c:v>
                </c:pt>
                <c:pt idx="162">
                  <c:v>47.863009232263849</c:v>
                </c:pt>
                <c:pt idx="163">
                  <c:v>47.424198526024469</c:v>
                </c:pt>
                <c:pt idx="164">
                  <c:v>47.424198526024462</c:v>
                </c:pt>
                <c:pt idx="165">
                  <c:v>47.424198526024469</c:v>
                </c:pt>
                <c:pt idx="166">
                  <c:v>47.424198526024476</c:v>
                </c:pt>
                <c:pt idx="167">
                  <c:v>46.989410860521531</c:v>
                </c:pt>
                <c:pt idx="168">
                  <c:v>46.989410860521517</c:v>
                </c:pt>
                <c:pt idx="169">
                  <c:v>46.989410860521538</c:v>
                </c:pt>
                <c:pt idx="170">
                  <c:v>46.989410860521545</c:v>
                </c:pt>
                <c:pt idx="171">
                  <c:v>46.989410860521517</c:v>
                </c:pt>
                <c:pt idx="172">
                  <c:v>46.989410860521517</c:v>
                </c:pt>
                <c:pt idx="173">
                  <c:v>46.773514128719803</c:v>
                </c:pt>
                <c:pt idx="174">
                  <c:v>46.773514128719803</c:v>
                </c:pt>
                <c:pt idx="175">
                  <c:v>46.773514128719803</c:v>
                </c:pt>
                <c:pt idx="176">
                  <c:v>46.773514128719818</c:v>
                </c:pt>
                <c:pt idx="177">
                  <c:v>46.773514128719825</c:v>
                </c:pt>
                <c:pt idx="178">
                  <c:v>46.558609352295917</c:v>
                </c:pt>
                <c:pt idx="179">
                  <c:v>46.55860935229591</c:v>
                </c:pt>
                <c:pt idx="180">
                  <c:v>46.558609352295889</c:v>
                </c:pt>
                <c:pt idx="181">
                  <c:v>46.558609352295875</c:v>
                </c:pt>
                <c:pt idx="182">
                  <c:v>46.344691973628798</c:v>
                </c:pt>
                <c:pt idx="183">
                  <c:v>46.344691973628819</c:v>
                </c:pt>
                <c:pt idx="184">
                  <c:v>46.344691973628805</c:v>
                </c:pt>
                <c:pt idx="185">
                  <c:v>46.344691973628812</c:v>
                </c:pt>
                <c:pt idx="186">
                  <c:v>46.131757456037924</c:v>
                </c:pt>
                <c:pt idx="187">
                  <c:v>46.131757456037924</c:v>
                </c:pt>
                <c:pt idx="188">
                  <c:v>46.131757456037924</c:v>
                </c:pt>
                <c:pt idx="189">
                  <c:v>46.131757456037931</c:v>
                </c:pt>
                <c:pt idx="190">
                  <c:v>46.131757456037924</c:v>
                </c:pt>
                <c:pt idx="191">
                  <c:v>46.131757456037953</c:v>
                </c:pt>
                <c:pt idx="192">
                  <c:v>45.919801283686873</c:v>
                </c:pt>
                <c:pt idx="193">
                  <c:v>45.919801283686844</c:v>
                </c:pt>
                <c:pt idx="194">
                  <c:v>45.919801283686851</c:v>
                </c:pt>
                <c:pt idx="195">
                  <c:v>45.919801283686866</c:v>
                </c:pt>
                <c:pt idx="196">
                  <c:v>45.708818961487502</c:v>
                </c:pt>
                <c:pt idx="197">
                  <c:v>45.708818961487516</c:v>
                </c:pt>
                <c:pt idx="198">
                  <c:v>45.49880601500486</c:v>
                </c:pt>
                <c:pt idx="199">
                  <c:v>45.498806015004867</c:v>
                </c:pt>
                <c:pt idx="200">
                  <c:v>45.49880601500486</c:v>
                </c:pt>
                <c:pt idx="201">
                  <c:v>45.49880601500486</c:v>
                </c:pt>
                <c:pt idx="202">
                  <c:v>45.49880601500486</c:v>
                </c:pt>
                <c:pt idx="203">
                  <c:v>45.289757990362084</c:v>
                </c:pt>
                <c:pt idx="204">
                  <c:v>45.289757990362084</c:v>
                </c:pt>
                <c:pt idx="205">
                  <c:v>45.289757990362098</c:v>
                </c:pt>
                <c:pt idx="206">
                  <c:v>45.289757990362077</c:v>
                </c:pt>
                <c:pt idx="207">
                  <c:v>45.081670454145993</c:v>
                </c:pt>
                <c:pt idx="208">
                  <c:v>45.081670454146007</c:v>
                </c:pt>
                <c:pt idx="209">
                  <c:v>45.081670454146</c:v>
                </c:pt>
                <c:pt idx="210">
                  <c:v>45.081670454146007</c:v>
                </c:pt>
                <c:pt idx="211">
                  <c:v>44.874538993313202</c:v>
                </c:pt>
                <c:pt idx="212">
                  <c:v>44.874538993313202</c:v>
                </c:pt>
                <c:pt idx="213">
                  <c:v>44.87453899331323</c:v>
                </c:pt>
                <c:pt idx="214">
                  <c:v>44.668359215096331</c:v>
                </c:pt>
                <c:pt idx="215">
                  <c:v>44.668359215096316</c:v>
                </c:pt>
                <c:pt idx="216">
                  <c:v>44.463126746910859</c:v>
                </c:pt>
                <c:pt idx="217">
                  <c:v>44.463126746910881</c:v>
                </c:pt>
                <c:pt idx="218">
                  <c:v>44.463126746910895</c:v>
                </c:pt>
                <c:pt idx="219">
                  <c:v>44.463126746910859</c:v>
                </c:pt>
                <c:pt idx="220">
                  <c:v>44.463126746910866</c:v>
                </c:pt>
                <c:pt idx="221">
                  <c:v>44.258837236262657</c:v>
                </c:pt>
                <c:pt idx="222">
                  <c:v>44.258837236262643</c:v>
                </c:pt>
                <c:pt idx="223">
                  <c:v>44.258837236262664</c:v>
                </c:pt>
                <c:pt idx="224">
                  <c:v>44.055486350655329</c:v>
                </c:pt>
                <c:pt idx="225">
                  <c:v>44.055486350655315</c:v>
                </c:pt>
                <c:pt idx="226">
                  <c:v>44.055486350655336</c:v>
                </c:pt>
                <c:pt idx="227">
                  <c:v>43.853069777498575</c:v>
                </c:pt>
                <c:pt idx="228">
                  <c:v>43.853069777498568</c:v>
                </c:pt>
                <c:pt idx="229">
                  <c:v>43.853069777498575</c:v>
                </c:pt>
                <c:pt idx="230">
                  <c:v>43.853069777498568</c:v>
                </c:pt>
                <c:pt idx="231">
                  <c:v>43.853069777498561</c:v>
                </c:pt>
                <c:pt idx="232">
                  <c:v>43.651583224016612</c:v>
                </c:pt>
                <c:pt idx="233">
                  <c:v>43.651583224016598</c:v>
                </c:pt>
                <c:pt idx="234">
                  <c:v>43.651583224016605</c:v>
                </c:pt>
                <c:pt idx="235">
                  <c:v>43.451022417157141</c:v>
                </c:pt>
                <c:pt idx="236">
                  <c:v>43.451022417157148</c:v>
                </c:pt>
                <c:pt idx="237">
                  <c:v>43.451022417157148</c:v>
                </c:pt>
                <c:pt idx="238">
                  <c:v>43.451022417157134</c:v>
                </c:pt>
                <c:pt idx="239">
                  <c:v>43.451022417157141</c:v>
                </c:pt>
                <c:pt idx="240">
                  <c:v>43.451022417157155</c:v>
                </c:pt>
                <c:pt idx="241">
                  <c:v>43.451022417157141</c:v>
                </c:pt>
                <c:pt idx="242">
                  <c:v>43.451022417157148</c:v>
                </c:pt>
                <c:pt idx="243">
                  <c:v>43.451022417157155</c:v>
                </c:pt>
                <c:pt idx="244">
                  <c:v>43.251383103500871</c:v>
                </c:pt>
                <c:pt idx="245">
                  <c:v>43.251383103500871</c:v>
                </c:pt>
                <c:pt idx="246">
                  <c:v>43.052661049171064</c:v>
                </c:pt>
                <c:pt idx="247">
                  <c:v>43.052661049171085</c:v>
                </c:pt>
                <c:pt idx="248">
                  <c:v>43.052661049171057</c:v>
                </c:pt>
                <c:pt idx="249">
                  <c:v>43.05266104917105</c:v>
                </c:pt>
                <c:pt idx="250">
                  <c:v>43.052661049171071</c:v>
                </c:pt>
                <c:pt idx="251">
                  <c:v>43.05266104917105</c:v>
                </c:pt>
                <c:pt idx="252">
                  <c:v>42.854852039743967</c:v>
                </c:pt>
                <c:pt idx="253">
                  <c:v>42.854852039743953</c:v>
                </c:pt>
                <c:pt idx="254">
                  <c:v>42.854852039743967</c:v>
                </c:pt>
                <c:pt idx="255">
                  <c:v>42.854852039743946</c:v>
                </c:pt>
                <c:pt idx="256">
                  <c:v>42.854852039743967</c:v>
                </c:pt>
                <c:pt idx="257">
                  <c:v>42.657951880159267</c:v>
                </c:pt>
                <c:pt idx="258">
                  <c:v>42.657951880159253</c:v>
                </c:pt>
                <c:pt idx="259">
                  <c:v>42.657951880159253</c:v>
                </c:pt>
                <c:pt idx="260">
                  <c:v>42.657951880159239</c:v>
                </c:pt>
                <c:pt idx="261">
                  <c:v>42.461956394631279</c:v>
                </c:pt>
                <c:pt idx="262">
                  <c:v>42.461956394631301</c:v>
                </c:pt>
                <c:pt idx="263">
                  <c:v>42.461956394631279</c:v>
                </c:pt>
                <c:pt idx="264">
                  <c:v>42.461956394631308</c:v>
                </c:pt>
                <c:pt idx="265">
                  <c:v>42.266861426560268</c:v>
                </c:pt>
                <c:pt idx="266">
                  <c:v>42.26686142656029</c:v>
                </c:pt>
                <c:pt idx="267">
                  <c:v>42.266861426560304</c:v>
                </c:pt>
                <c:pt idx="268">
                  <c:v>42.266861426560297</c:v>
                </c:pt>
                <c:pt idx="269">
                  <c:v>42.072662838444394</c:v>
                </c:pt>
                <c:pt idx="270">
                  <c:v>42.072662838444437</c:v>
                </c:pt>
                <c:pt idx="271">
                  <c:v>42.072662838444408</c:v>
                </c:pt>
                <c:pt idx="272">
                  <c:v>42.072662838444423</c:v>
                </c:pt>
                <c:pt idx="273">
                  <c:v>42.072662838444415</c:v>
                </c:pt>
                <c:pt idx="274">
                  <c:v>42.072662838444423</c:v>
                </c:pt>
                <c:pt idx="275">
                  <c:v>42.072662838444408</c:v>
                </c:pt>
                <c:pt idx="276">
                  <c:v>41.879356511791833</c:v>
                </c:pt>
                <c:pt idx="277">
                  <c:v>41.879356511791833</c:v>
                </c:pt>
                <c:pt idx="278">
                  <c:v>41.879356511791819</c:v>
                </c:pt>
                <c:pt idx="279">
                  <c:v>41.879356511791805</c:v>
                </c:pt>
                <c:pt idx="280">
                  <c:v>41.686938347033546</c:v>
                </c:pt>
                <c:pt idx="281">
                  <c:v>41.686938347033532</c:v>
                </c:pt>
                <c:pt idx="282">
                  <c:v>41.686938347033532</c:v>
                </c:pt>
                <c:pt idx="283">
                  <c:v>41.495404263436285</c:v>
                </c:pt>
                <c:pt idx="284">
                  <c:v>41.495404263436306</c:v>
                </c:pt>
                <c:pt idx="285">
                  <c:v>41.304750199016141</c:v>
                </c:pt>
                <c:pt idx="286">
                  <c:v>41.304750199016141</c:v>
                </c:pt>
                <c:pt idx="287">
                  <c:v>41.304750199016127</c:v>
                </c:pt>
                <c:pt idx="288">
                  <c:v>41.304750199016127</c:v>
                </c:pt>
                <c:pt idx="289">
                  <c:v>41.304750199016119</c:v>
                </c:pt>
                <c:pt idx="290">
                  <c:v>41.304750199016141</c:v>
                </c:pt>
                <c:pt idx="291">
                  <c:v>41.304750199016141</c:v>
                </c:pt>
                <c:pt idx="292">
                  <c:v>41.304750199016148</c:v>
                </c:pt>
                <c:pt idx="293">
                  <c:v>41.304750199016155</c:v>
                </c:pt>
                <c:pt idx="294">
                  <c:v>41.304750199016155</c:v>
                </c:pt>
                <c:pt idx="295">
                  <c:v>41.304750199016134</c:v>
                </c:pt>
                <c:pt idx="296">
                  <c:v>41.1149721104522</c:v>
                </c:pt>
                <c:pt idx="297">
                  <c:v>41.114972110452229</c:v>
                </c:pt>
                <c:pt idx="298">
                  <c:v>41.114972110452221</c:v>
                </c:pt>
                <c:pt idx="299">
                  <c:v>41.114972110452214</c:v>
                </c:pt>
                <c:pt idx="300">
                  <c:v>41.114972110452236</c:v>
                </c:pt>
                <c:pt idx="301">
                  <c:v>41.114972110452207</c:v>
                </c:pt>
                <c:pt idx="302">
                  <c:v>40.926065973001087</c:v>
                </c:pt>
                <c:pt idx="303">
                  <c:v>40.926065973001059</c:v>
                </c:pt>
                <c:pt idx="304">
                  <c:v>40.926065973001073</c:v>
                </c:pt>
                <c:pt idx="305">
                  <c:v>40.926065973001073</c:v>
                </c:pt>
                <c:pt idx="306">
                  <c:v>40.926065973001073</c:v>
                </c:pt>
                <c:pt idx="307">
                  <c:v>40.926065973001087</c:v>
                </c:pt>
                <c:pt idx="308">
                  <c:v>40.926065973001073</c:v>
                </c:pt>
                <c:pt idx="309">
                  <c:v>40.738027780411265</c:v>
                </c:pt>
                <c:pt idx="310">
                  <c:v>40.738027780411258</c:v>
                </c:pt>
                <c:pt idx="311">
                  <c:v>40.738027780411272</c:v>
                </c:pt>
                <c:pt idx="312">
                  <c:v>40.738027780411279</c:v>
                </c:pt>
                <c:pt idx="313">
                  <c:v>40.738027780411301</c:v>
                </c:pt>
                <c:pt idx="314">
                  <c:v>40.738027780411258</c:v>
                </c:pt>
                <c:pt idx="315">
                  <c:v>40.738027780411294</c:v>
                </c:pt>
                <c:pt idx="316">
                  <c:v>40.550853544838404</c:v>
                </c:pt>
                <c:pt idx="317">
                  <c:v>40.55085354483839</c:v>
                </c:pt>
                <c:pt idx="318">
                  <c:v>40.550853544838375</c:v>
                </c:pt>
                <c:pt idx="319">
                  <c:v>40.550853544838397</c:v>
                </c:pt>
                <c:pt idx="320">
                  <c:v>40.550853544838375</c:v>
                </c:pt>
                <c:pt idx="321">
                  <c:v>40.550853544838375</c:v>
                </c:pt>
                <c:pt idx="322">
                  <c:v>40.550853544838397</c:v>
                </c:pt>
                <c:pt idx="323">
                  <c:v>40.55085354483839</c:v>
                </c:pt>
                <c:pt idx="324">
                  <c:v>40.364539296760505</c:v>
                </c:pt>
                <c:pt idx="325">
                  <c:v>40.364539296760505</c:v>
                </c:pt>
                <c:pt idx="326">
                  <c:v>40.364539296760505</c:v>
                </c:pt>
                <c:pt idx="327">
                  <c:v>40.364539296760512</c:v>
                </c:pt>
                <c:pt idx="328">
                  <c:v>40.364539296760519</c:v>
                </c:pt>
                <c:pt idx="329">
                  <c:v>40.364539296760498</c:v>
                </c:pt>
                <c:pt idx="330">
                  <c:v>40.17908108489398</c:v>
                </c:pt>
                <c:pt idx="331">
                  <c:v>40.179081084893994</c:v>
                </c:pt>
                <c:pt idx="332">
                  <c:v>40.179081084894001</c:v>
                </c:pt>
                <c:pt idx="333">
                  <c:v>40.179081084893973</c:v>
                </c:pt>
                <c:pt idx="334">
                  <c:v>39.994474976109743</c:v>
                </c:pt>
                <c:pt idx="335">
                  <c:v>39.99447497610975</c:v>
                </c:pt>
                <c:pt idx="336">
                  <c:v>39.994474976109771</c:v>
                </c:pt>
                <c:pt idx="337">
                  <c:v>39.994474976109771</c:v>
                </c:pt>
                <c:pt idx="338">
                  <c:v>39.810717055349727</c:v>
                </c:pt>
                <c:pt idx="339">
                  <c:v>39.810717055349741</c:v>
                </c:pt>
                <c:pt idx="340">
                  <c:v>39.810717055349734</c:v>
                </c:pt>
                <c:pt idx="341">
                  <c:v>39.810717055349734</c:v>
                </c:pt>
                <c:pt idx="342">
                  <c:v>39.810717055349713</c:v>
                </c:pt>
                <c:pt idx="343">
                  <c:v>39.627803425543959</c:v>
                </c:pt>
                <c:pt idx="344">
                  <c:v>39.627803425543945</c:v>
                </c:pt>
                <c:pt idx="345">
                  <c:v>39.627803425543945</c:v>
                </c:pt>
                <c:pt idx="346">
                  <c:v>39.627803425543945</c:v>
                </c:pt>
                <c:pt idx="347">
                  <c:v>39.627803425543938</c:v>
                </c:pt>
                <c:pt idx="348">
                  <c:v>39.627803425543959</c:v>
                </c:pt>
                <c:pt idx="349">
                  <c:v>39.627803425543952</c:v>
                </c:pt>
                <c:pt idx="350">
                  <c:v>39.627803425543952</c:v>
                </c:pt>
                <c:pt idx="351">
                  <c:v>39.445730207527845</c:v>
                </c:pt>
                <c:pt idx="352">
                  <c:v>39.445730207527824</c:v>
                </c:pt>
                <c:pt idx="353">
                  <c:v>39.445730207527838</c:v>
                </c:pt>
                <c:pt idx="354">
                  <c:v>39.445730207527845</c:v>
                </c:pt>
                <c:pt idx="355">
                  <c:v>39.264493539960007</c:v>
                </c:pt>
                <c:pt idx="356">
                  <c:v>39.264493539959979</c:v>
                </c:pt>
                <c:pt idx="357">
                  <c:v>39.264493539959993</c:v>
                </c:pt>
                <c:pt idx="358">
                  <c:v>39.264493539959965</c:v>
                </c:pt>
                <c:pt idx="359">
                  <c:v>39.264493539959972</c:v>
                </c:pt>
                <c:pt idx="360">
                  <c:v>39.264493539959972</c:v>
                </c:pt>
                <c:pt idx="361">
                  <c:v>39.084089579240221</c:v>
                </c:pt>
                <c:pt idx="362">
                  <c:v>39.084089579240221</c:v>
                </c:pt>
                <c:pt idx="363">
                  <c:v>39.084089579240199</c:v>
                </c:pt>
                <c:pt idx="364">
                  <c:v>39.084089579240214</c:v>
                </c:pt>
                <c:pt idx="365">
                  <c:v>39.084089579240199</c:v>
                </c:pt>
                <c:pt idx="366">
                  <c:v>39.084089579240185</c:v>
                </c:pt>
                <c:pt idx="367">
                  <c:v>38.904514499428046</c:v>
                </c:pt>
                <c:pt idx="368">
                  <c:v>38.904514499428068</c:v>
                </c:pt>
                <c:pt idx="369">
                  <c:v>38.904514499428061</c:v>
                </c:pt>
                <c:pt idx="370">
                  <c:v>38.904514499428061</c:v>
                </c:pt>
                <c:pt idx="371">
                  <c:v>38.904514499428075</c:v>
                </c:pt>
                <c:pt idx="372">
                  <c:v>38.904514499428046</c:v>
                </c:pt>
                <c:pt idx="373">
                  <c:v>38.904514499428075</c:v>
                </c:pt>
                <c:pt idx="374">
                  <c:v>38.904514499428061</c:v>
                </c:pt>
                <c:pt idx="375">
                  <c:v>38.725764492161709</c:v>
                </c:pt>
                <c:pt idx="376">
                  <c:v>38.725764492161716</c:v>
                </c:pt>
                <c:pt idx="377">
                  <c:v>38.725764492161716</c:v>
                </c:pt>
                <c:pt idx="378">
                  <c:v>38.725764492161723</c:v>
                </c:pt>
                <c:pt idx="379">
                  <c:v>38.725764492161716</c:v>
                </c:pt>
                <c:pt idx="380">
                  <c:v>38.725764492161709</c:v>
                </c:pt>
                <c:pt idx="381">
                  <c:v>38.725764492161709</c:v>
                </c:pt>
                <c:pt idx="382">
                  <c:v>38.725764492161737</c:v>
                </c:pt>
                <c:pt idx="383">
                  <c:v>38.547835766577187</c:v>
                </c:pt>
                <c:pt idx="384">
                  <c:v>38.547835766577172</c:v>
                </c:pt>
                <c:pt idx="385">
                  <c:v>38.54783576657718</c:v>
                </c:pt>
                <c:pt idx="386">
                  <c:v>38.370724549227894</c:v>
                </c:pt>
                <c:pt idx="387">
                  <c:v>38.37072454922788</c:v>
                </c:pt>
                <c:pt idx="388">
                  <c:v>38.370724549227887</c:v>
                </c:pt>
                <c:pt idx="389">
                  <c:v>38.370724549227873</c:v>
                </c:pt>
                <c:pt idx="390">
                  <c:v>38.370724549227873</c:v>
                </c:pt>
                <c:pt idx="391">
                  <c:v>38.370724549227859</c:v>
                </c:pt>
                <c:pt idx="392">
                  <c:v>38.37072454922788</c:v>
                </c:pt>
                <c:pt idx="393">
                  <c:v>38.370724549227873</c:v>
                </c:pt>
                <c:pt idx="394">
                  <c:v>38.370724549227901</c:v>
                </c:pt>
                <c:pt idx="395">
                  <c:v>38.37072454922788</c:v>
                </c:pt>
                <c:pt idx="396">
                  <c:v>38.37072454922788</c:v>
                </c:pt>
                <c:pt idx="397">
                  <c:v>38.194427084004666</c:v>
                </c:pt>
                <c:pt idx="398">
                  <c:v>38.194427084004658</c:v>
                </c:pt>
                <c:pt idx="399">
                  <c:v>38.194427084004651</c:v>
                </c:pt>
                <c:pt idx="400">
                  <c:v>38.19442708400468</c:v>
                </c:pt>
                <c:pt idx="401">
                  <c:v>38.194427084004658</c:v>
                </c:pt>
                <c:pt idx="402">
                  <c:v>38.194427084004651</c:v>
                </c:pt>
                <c:pt idx="403">
                  <c:v>38.194427084004651</c:v>
                </c:pt>
                <c:pt idx="404">
                  <c:v>38.018939632056124</c:v>
                </c:pt>
                <c:pt idx="405">
                  <c:v>38.018939632056131</c:v>
                </c:pt>
                <c:pt idx="406">
                  <c:v>38.018939632056117</c:v>
                </c:pt>
                <c:pt idx="407">
                  <c:v>38.018939632056103</c:v>
                </c:pt>
                <c:pt idx="408">
                  <c:v>38.018939632056096</c:v>
                </c:pt>
                <c:pt idx="409">
                  <c:v>38.018939632056103</c:v>
                </c:pt>
                <c:pt idx="410">
                  <c:v>38.018939632056117</c:v>
                </c:pt>
                <c:pt idx="411">
                  <c:v>38.018939632056124</c:v>
                </c:pt>
                <c:pt idx="412">
                  <c:v>38.018939632056124</c:v>
                </c:pt>
                <c:pt idx="413">
                  <c:v>38.018939632056103</c:v>
                </c:pt>
                <c:pt idx="414">
                  <c:v>38.018939632056117</c:v>
                </c:pt>
                <c:pt idx="415">
                  <c:v>37.844258471709324</c:v>
                </c:pt>
                <c:pt idx="416">
                  <c:v>37.844258471709324</c:v>
                </c:pt>
                <c:pt idx="417">
                  <c:v>37.84425847170931</c:v>
                </c:pt>
                <c:pt idx="418">
                  <c:v>37.844258471709324</c:v>
                </c:pt>
                <c:pt idx="419">
                  <c:v>37.84425847170931</c:v>
                </c:pt>
                <c:pt idx="420">
                  <c:v>37.844258471709317</c:v>
                </c:pt>
                <c:pt idx="421">
                  <c:v>37.670379898390898</c:v>
                </c:pt>
                <c:pt idx="422">
                  <c:v>37.670379898390884</c:v>
                </c:pt>
                <c:pt idx="423">
                  <c:v>37.670379898390884</c:v>
                </c:pt>
                <c:pt idx="424">
                  <c:v>37.670379898390877</c:v>
                </c:pt>
                <c:pt idx="425">
                  <c:v>37.670379898390898</c:v>
                </c:pt>
                <c:pt idx="426">
                  <c:v>37.497300224548376</c:v>
                </c:pt>
                <c:pt idx="427">
                  <c:v>37.497300224548361</c:v>
                </c:pt>
                <c:pt idx="428">
                  <c:v>37.497300224548368</c:v>
                </c:pt>
                <c:pt idx="429">
                  <c:v>37.497300224548347</c:v>
                </c:pt>
                <c:pt idx="430">
                  <c:v>37.49730022454834</c:v>
                </c:pt>
                <c:pt idx="431">
                  <c:v>37.497300224548361</c:v>
                </c:pt>
                <c:pt idx="432">
                  <c:v>37.32501577957207</c:v>
                </c:pt>
                <c:pt idx="433">
                  <c:v>37.325015779572055</c:v>
                </c:pt>
                <c:pt idx="434">
                  <c:v>37.325015779572034</c:v>
                </c:pt>
                <c:pt idx="435">
                  <c:v>37.325015779572055</c:v>
                </c:pt>
                <c:pt idx="436">
                  <c:v>37.325015779572063</c:v>
                </c:pt>
                <c:pt idx="437">
                  <c:v>37.325015779572055</c:v>
                </c:pt>
                <c:pt idx="438">
                  <c:v>37.153522909717253</c:v>
                </c:pt>
                <c:pt idx="439">
                  <c:v>37.153522909717232</c:v>
                </c:pt>
                <c:pt idx="440">
                  <c:v>37.153522909717232</c:v>
                </c:pt>
                <c:pt idx="441">
                  <c:v>37.153522909717253</c:v>
                </c:pt>
                <c:pt idx="442">
                  <c:v>37.15352290971726</c:v>
                </c:pt>
                <c:pt idx="443">
                  <c:v>37.153522909717239</c:v>
                </c:pt>
                <c:pt idx="444">
                  <c:v>37.153522909717239</c:v>
                </c:pt>
                <c:pt idx="445">
                  <c:v>37.153522909717246</c:v>
                </c:pt>
                <c:pt idx="446">
                  <c:v>36.98281797802661</c:v>
                </c:pt>
                <c:pt idx="447">
                  <c:v>36.982817978026624</c:v>
                </c:pt>
                <c:pt idx="448">
                  <c:v>36.982817978026596</c:v>
                </c:pt>
                <c:pt idx="449">
                  <c:v>36.982817978026624</c:v>
                </c:pt>
                <c:pt idx="450">
                  <c:v>36.812897364253132</c:v>
                </c:pt>
                <c:pt idx="451">
                  <c:v>36.812897364253153</c:v>
                </c:pt>
                <c:pt idx="452">
                  <c:v>36.812897364253139</c:v>
                </c:pt>
                <c:pt idx="453">
                  <c:v>36.812897364253146</c:v>
                </c:pt>
                <c:pt idx="454">
                  <c:v>36.812897364253153</c:v>
                </c:pt>
                <c:pt idx="455">
                  <c:v>36.812897364253153</c:v>
                </c:pt>
                <c:pt idx="456">
                  <c:v>36.812897364253161</c:v>
                </c:pt>
                <c:pt idx="457">
                  <c:v>36.812897364253153</c:v>
                </c:pt>
                <c:pt idx="458">
                  <c:v>36.812897364253153</c:v>
                </c:pt>
                <c:pt idx="459">
                  <c:v>36.812897364253139</c:v>
                </c:pt>
                <c:pt idx="460">
                  <c:v>36.643757464783313</c:v>
                </c:pt>
                <c:pt idx="461">
                  <c:v>36.643757464783313</c:v>
                </c:pt>
                <c:pt idx="462">
                  <c:v>36.643757464783327</c:v>
                </c:pt>
                <c:pt idx="463">
                  <c:v>36.643757464783327</c:v>
                </c:pt>
                <c:pt idx="464">
                  <c:v>36.643757464783313</c:v>
                </c:pt>
                <c:pt idx="465">
                  <c:v>36.643757464783327</c:v>
                </c:pt>
                <c:pt idx="466">
                  <c:v>36.643757464783299</c:v>
                </c:pt>
                <c:pt idx="467">
                  <c:v>36.475394692560776</c:v>
                </c:pt>
                <c:pt idx="468">
                  <c:v>36.475394692560769</c:v>
                </c:pt>
                <c:pt idx="469">
                  <c:v>36.475394692560776</c:v>
                </c:pt>
                <c:pt idx="470">
                  <c:v>36.475394692560762</c:v>
                </c:pt>
                <c:pt idx="471">
                  <c:v>36.475394692560762</c:v>
                </c:pt>
                <c:pt idx="472">
                  <c:v>36.475394692560769</c:v>
                </c:pt>
                <c:pt idx="473">
                  <c:v>36.307805477010149</c:v>
                </c:pt>
                <c:pt idx="474">
                  <c:v>36.307805477010142</c:v>
                </c:pt>
                <c:pt idx="475">
                  <c:v>36.307805477010128</c:v>
                </c:pt>
                <c:pt idx="476">
                  <c:v>36.307805477010135</c:v>
                </c:pt>
                <c:pt idx="477">
                  <c:v>36.307805477010128</c:v>
                </c:pt>
                <c:pt idx="478">
                  <c:v>36.307805477010149</c:v>
                </c:pt>
                <c:pt idx="479">
                  <c:v>36.307805477010142</c:v>
                </c:pt>
                <c:pt idx="480">
                  <c:v>36.140986263961317</c:v>
                </c:pt>
                <c:pt idx="481">
                  <c:v>36.140986263961338</c:v>
                </c:pt>
                <c:pt idx="482">
                  <c:v>36.140986263961324</c:v>
                </c:pt>
                <c:pt idx="483">
                  <c:v>36.140986263961317</c:v>
                </c:pt>
                <c:pt idx="484">
                  <c:v>36.140986263961352</c:v>
                </c:pt>
                <c:pt idx="485">
                  <c:v>36.140986263961331</c:v>
                </c:pt>
                <c:pt idx="486">
                  <c:v>35.974933515574222</c:v>
                </c:pt>
                <c:pt idx="487">
                  <c:v>35.974933515574236</c:v>
                </c:pt>
                <c:pt idx="488">
                  <c:v>35.974933515574229</c:v>
                </c:pt>
                <c:pt idx="489">
                  <c:v>35.974933515574257</c:v>
                </c:pt>
                <c:pt idx="490">
                  <c:v>35.974933515574243</c:v>
                </c:pt>
                <c:pt idx="491">
                  <c:v>35.974933515574229</c:v>
                </c:pt>
                <c:pt idx="492">
                  <c:v>35.974933515574236</c:v>
                </c:pt>
                <c:pt idx="493">
                  <c:v>35.974933515574214</c:v>
                </c:pt>
                <c:pt idx="494">
                  <c:v>35.974933515574236</c:v>
                </c:pt>
                <c:pt idx="495">
                  <c:v>35.974933515574236</c:v>
                </c:pt>
                <c:pt idx="496">
                  <c:v>35.809643710263586</c:v>
                </c:pt>
                <c:pt idx="497">
                  <c:v>35.809643710263607</c:v>
                </c:pt>
                <c:pt idx="498">
                  <c:v>35.809643710263579</c:v>
                </c:pt>
                <c:pt idx="499">
                  <c:v>35.809643710263586</c:v>
                </c:pt>
                <c:pt idx="500">
                  <c:v>35.8096437102636</c:v>
                </c:pt>
                <c:pt idx="501">
                  <c:v>35.809643710263593</c:v>
                </c:pt>
                <c:pt idx="502">
                  <c:v>35.809643710263607</c:v>
                </c:pt>
                <c:pt idx="503">
                  <c:v>35.809643710263586</c:v>
                </c:pt>
                <c:pt idx="504">
                  <c:v>35.809643710263593</c:v>
                </c:pt>
                <c:pt idx="505">
                  <c:v>35.8096437102636</c:v>
                </c:pt>
                <c:pt idx="506">
                  <c:v>35.809643710263593</c:v>
                </c:pt>
                <c:pt idx="507">
                  <c:v>35.64511334262442</c:v>
                </c:pt>
                <c:pt idx="508">
                  <c:v>35.645113342624406</c:v>
                </c:pt>
                <c:pt idx="509">
                  <c:v>35.481338923357548</c:v>
                </c:pt>
                <c:pt idx="510">
                  <c:v>35.481338923357548</c:v>
                </c:pt>
                <c:pt idx="511">
                  <c:v>35.481338923357541</c:v>
                </c:pt>
                <c:pt idx="512">
                  <c:v>35.481338923357541</c:v>
                </c:pt>
                <c:pt idx="513">
                  <c:v>35.481338923357555</c:v>
                </c:pt>
                <c:pt idx="514">
                  <c:v>35.481338923357541</c:v>
                </c:pt>
                <c:pt idx="515">
                  <c:v>35.481338923357569</c:v>
                </c:pt>
                <c:pt idx="516">
                  <c:v>35.481338923357548</c:v>
                </c:pt>
                <c:pt idx="517">
                  <c:v>35.481338923357548</c:v>
                </c:pt>
                <c:pt idx="518">
                  <c:v>35.481338923357541</c:v>
                </c:pt>
                <c:pt idx="519">
                  <c:v>35.481338923357534</c:v>
                </c:pt>
                <c:pt idx="520">
                  <c:v>35.481338923357548</c:v>
                </c:pt>
                <c:pt idx="521">
                  <c:v>35.481338923357548</c:v>
                </c:pt>
                <c:pt idx="522">
                  <c:v>35.318316979195714</c:v>
                </c:pt>
                <c:pt idx="523">
                  <c:v>35.318316979195714</c:v>
                </c:pt>
                <c:pt idx="524">
                  <c:v>35.318316979195714</c:v>
                </c:pt>
                <c:pt idx="525">
                  <c:v>35.318316979195707</c:v>
                </c:pt>
                <c:pt idx="526">
                  <c:v>35.318316979195721</c:v>
                </c:pt>
                <c:pt idx="527">
                  <c:v>35.318316979195707</c:v>
                </c:pt>
                <c:pt idx="528">
                  <c:v>35.318316979195707</c:v>
                </c:pt>
                <c:pt idx="529">
                  <c:v>35.156044052829799</c:v>
                </c:pt>
                <c:pt idx="530">
                  <c:v>35.156044052829813</c:v>
                </c:pt>
                <c:pt idx="531">
                  <c:v>35.156044052829813</c:v>
                </c:pt>
                <c:pt idx="532">
                  <c:v>35.156044052829806</c:v>
                </c:pt>
                <c:pt idx="533">
                  <c:v>35.156044052829806</c:v>
                </c:pt>
                <c:pt idx="534">
                  <c:v>35.15604405282982</c:v>
                </c:pt>
                <c:pt idx="535">
                  <c:v>35.156044052829827</c:v>
                </c:pt>
                <c:pt idx="536">
                  <c:v>35.156044052829806</c:v>
                </c:pt>
                <c:pt idx="537">
                  <c:v>35.156044052829834</c:v>
                </c:pt>
                <c:pt idx="538">
                  <c:v>35.156044052829799</c:v>
                </c:pt>
                <c:pt idx="539">
                  <c:v>34.994516702835739</c:v>
                </c:pt>
                <c:pt idx="540">
                  <c:v>34.994516702835725</c:v>
                </c:pt>
                <c:pt idx="541">
                  <c:v>34.994516702835718</c:v>
                </c:pt>
                <c:pt idx="542">
                  <c:v>34.994516702835732</c:v>
                </c:pt>
                <c:pt idx="543">
                  <c:v>34.994516702835739</c:v>
                </c:pt>
                <c:pt idx="544">
                  <c:v>34.994516702835718</c:v>
                </c:pt>
                <c:pt idx="545">
                  <c:v>34.833731503601186</c:v>
                </c:pt>
                <c:pt idx="546">
                  <c:v>34.833731503601165</c:v>
                </c:pt>
                <c:pt idx="547">
                  <c:v>34.833731503601179</c:v>
                </c:pt>
                <c:pt idx="548">
                  <c:v>34.833731503601179</c:v>
                </c:pt>
                <c:pt idx="549">
                  <c:v>34.833731503601179</c:v>
                </c:pt>
                <c:pt idx="550">
                  <c:v>34.833731503601193</c:v>
                </c:pt>
                <c:pt idx="551">
                  <c:v>34.833731503601186</c:v>
                </c:pt>
                <c:pt idx="552">
                  <c:v>34.833731503601186</c:v>
                </c:pt>
                <c:pt idx="553">
                  <c:v>34.833731503601186</c:v>
                </c:pt>
                <c:pt idx="554">
                  <c:v>34.833731503601172</c:v>
                </c:pt>
                <c:pt idx="555">
                  <c:v>34.833731503601165</c:v>
                </c:pt>
                <c:pt idx="556">
                  <c:v>34.833731503601179</c:v>
                </c:pt>
                <c:pt idx="557">
                  <c:v>34.833731503601172</c:v>
                </c:pt>
                <c:pt idx="558">
                  <c:v>34.833731503601172</c:v>
                </c:pt>
                <c:pt idx="559">
                  <c:v>34.673685045253166</c:v>
                </c:pt>
                <c:pt idx="560">
                  <c:v>34.673685045253166</c:v>
                </c:pt>
                <c:pt idx="561">
                  <c:v>34.67368504525318</c:v>
                </c:pt>
                <c:pt idx="562">
                  <c:v>34.673685045253173</c:v>
                </c:pt>
                <c:pt idx="563">
                  <c:v>34.673685045253166</c:v>
                </c:pt>
                <c:pt idx="564">
                  <c:v>34.673685045253166</c:v>
                </c:pt>
                <c:pt idx="565">
                  <c:v>34.673685045253158</c:v>
                </c:pt>
                <c:pt idx="566">
                  <c:v>34.673685045253158</c:v>
                </c:pt>
                <c:pt idx="567">
                  <c:v>34.673685045253166</c:v>
                </c:pt>
                <c:pt idx="568">
                  <c:v>34.673685045253151</c:v>
                </c:pt>
                <c:pt idx="569">
                  <c:v>34.514373933585631</c:v>
                </c:pt>
                <c:pt idx="570">
                  <c:v>34.514373933585603</c:v>
                </c:pt>
                <c:pt idx="571">
                  <c:v>34.514373933585631</c:v>
                </c:pt>
                <c:pt idx="572">
                  <c:v>34.514373933585631</c:v>
                </c:pt>
                <c:pt idx="573">
                  <c:v>34.514373933585595</c:v>
                </c:pt>
                <c:pt idx="574">
                  <c:v>34.514373933585617</c:v>
                </c:pt>
                <c:pt idx="575">
                  <c:v>34.514373933585631</c:v>
                </c:pt>
                <c:pt idx="576">
                  <c:v>34.51437393358561</c:v>
                </c:pt>
                <c:pt idx="577">
                  <c:v>34.514373933585624</c:v>
                </c:pt>
                <c:pt idx="578">
                  <c:v>34.355794789987463</c:v>
                </c:pt>
                <c:pt idx="579">
                  <c:v>34.355794789987456</c:v>
                </c:pt>
                <c:pt idx="580">
                  <c:v>34.355794789987449</c:v>
                </c:pt>
                <c:pt idx="581">
                  <c:v>34.355794789987463</c:v>
                </c:pt>
                <c:pt idx="582">
                  <c:v>34.355794789987463</c:v>
                </c:pt>
                <c:pt idx="583">
                  <c:v>34.355794789987456</c:v>
                </c:pt>
                <c:pt idx="584">
                  <c:v>34.355794789987449</c:v>
                </c:pt>
                <c:pt idx="585">
                  <c:v>34.355794789987485</c:v>
                </c:pt>
                <c:pt idx="586">
                  <c:v>34.355794789987463</c:v>
                </c:pt>
                <c:pt idx="587">
                  <c:v>34.19794425137087</c:v>
                </c:pt>
                <c:pt idx="588">
                  <c:v>34.197944251370878</c:v>
                </c:pt>
                <c:pt idx="589">
                  <c:v>34.19794425137087</c:v>
                </c:pt>
                <c:pt idx="590">
                  <c:v>34.197944251370885</c:v>
                </c:pt>
                <c:pt idx="591">
                  <c:v>34.197944251370892</c:v>
                </c:pt>
                <c:pt idx="592">
                  <c:v>34.197944251370878</c:v>
                </c:pt>
                <c:pt idx="593">
                  <c:v>34.197944251370863</c:v>
                </c:pt>
                <c:pt idx="594">
                  <c:v>34.197944251370906</c:v>
                </c:pt>
                <c:pt idx="595">
                  <c:v>34.197944251370892</c:v>
                </c:pt>
                <c:pt idx="596">
                  <c:v>34.197944251370885</c:v>
                </c:pt>
                <c:pt idx="597">
                  <c:v>34.197944251370899</c:v>
                </c:pt>
                <c:pt idx="598">
                  <c:v>34.197944251370878</c:v>
                </c:pt>
                <c:pt idx="599">
                  <c:v>34.19794425137087</c:v>
                </c:pt>
                <c:pt idx="600">
                  <c:v>34.040818970100091</c:v>
                </c:pt>
                <c:pt idx="601">
                  <c:v>34.040818970100084</c:v>
                </c:pt>
                <c:pt idx="602">
                  <c:v>34.040818970100105</c:v>
                </c:pt>
                <c:pt idx="603">
                  <c:v>34.040818970100077</c:v>
                </c:pt>
                <c:pt idx="604">
                  <c:v>34.040818970100084</c:v>
                </c:pt>
                <c:pt idx="605">
                  <c:v>34.040818970100105</c:v>
                </c:pt>
                <c:pt idx="606">
                  <c:v>34.040818970100091</c:v>
                </c:pt>
                <c:pt idx="607">
                  <c:v>34.040818970100077</c:v>
                </c:pt>
                <c:pt idx="608">
                  <c:v>34.040818970100091</c:v>
                </c:pt>
                <c:pt idx="609">
                  <c:v>34.040818970100091</c:v>
                </c:pt>
                <c:pt idx="610">
                  <c:v>34.040818970100091</c:v>
                </c:pt>
                <c:pt idx="611">
                  <c:v>33.884415613920254</c:v>
                </c:pt>
                <c:pt idx="612">
                  <c:v>33.884415613920247</c:v>
                </c:pt>
                <c:pt idx="613">
                  <c:v>33.884415613920254</c:v>
                </c:pt>
                <c:pt idx="614">
                  <c:v>33.88441561392024</c:v>
                </c:pt>
                <c:pt idx="615">
                  <c:v>33.884415613920247</c:v>
                </c:pt>
                <c:pt idx="616">
                  <c:v>33.884415613920254</c:v>
                </c:pt>
                <c:pt idx="617">
                  <c:v>33.88441561392024</c:v>
                </c:pt>
                <c:pt idx="618">
                  <c:v>33.884415613920247</c:v>
                </c:pt>
                <c:pt idx="619">
                  <c:v>33.884415613920254</c:v>
                </c:pt>
                <c:pt idx="620">
                  <c:v>33.884415613920247</c:v>
                </c:pt>
                <c:pt idx="621">
                  <c:v>33.884415613920254</c:v>
                </c:pt>
                <c:pt idx="622">
                  <c:v>33.884415613920233</c:v>
                </c:pt>
                <c:pt idx="623">
                  <c:v>33.884415613920254</c:v>
                </c:pt>
                <c:pt idx="624">
                  <c:v>33.88441561392024</c:v>
                </c:pt>
                <c:pt idx="625">
                  <c:v>33.884415613920247</c:v>
                </c:pt>
                <c:pt idx="626">
                  <c:v>33.728730865886881</c:v>
                </c:pt>
                <c:pt idx="627">
                  <c:v>33.728730865886888</c:v>
                </c:pt>
                <c:pt idx="628">
                  <c:v>33.728730865886902</c:v>
                </c:pt>
                <c:pt idx="629">
                  <c:v>33.728730865886888</c:v>
                </c:pt>
                <c:pt idx="630">
                  <c:v>33.728730865886902</c:v>
                </c:pt>
                <c:pt idx="631">
                  <c:v>33.728730865886902</c:v>
                </c:pt>
                <c:pt idx="632">
                  <c:v>33.728730865886888</c:v>
                </c:pt>
                <c:pt idx="633">
                  <c:v>33.728730865886874</c:v>
                </c:pt>
                <c:pt idx="634">
                  <c:v>33.728730865886902</c:v>
                </c:pt>
                <c:pt idx="635">
                  <c:v>33.728730865886881</c:v>
                </c:pt>
                <c:pt idx="636">
                  <c:v>33.728730865886888</c:v>
                </c:pt>
                <c:pt idx="637">
                  <c:v>33.728730865886874</c:v>
                </c:pt>
                <c:pt idx="638">
                  <c:v>33.728730865886874</c:v>
                </c:pt>
                <c:pt idx="639">
                  <c:v>33.728730865886888</c:v>
                </c:pt>
                <c:pt idx="640">
                  <c:v>33.573761424295455</c:v>
                </c:pt>
                <c:pt idx="641">
                  <c:v>33.573761424295469</c:v>
                </c:pt>
                <c:pt idx="642">
                  <c:v>33.573761424295455</c:v>
                </c:pt>
                <c:pt idx="643">
                  <c:v>33.573761424295476</c:v>
                </c:pt>
                <c:pt idx="644">
                  <c:v>33.573761424295462</c:v>
                </c:pt>
                <c:pt idx="645">
                  <c:v>33.573761424295469</c:v>
                </c:pt>
                <c:pt idx="646">
                  <c:v>33.573761424295455</c:v>
                </c:pt>
                <c:pt idx="647">
                  <c:v>33.573761424295462</c:v>
                </c:pt>
                <c:pt idx="648">
                  <c:v>33.573761424295476</c:v>
                </c:pt>
                <c:pt idx="649">
                  <c:v>33.573761424295455</c:v>
                </c:pt>
                <c:pt idx="650">
                  <c:v>33.573761424295462</c:v>
                </c:pt>
                <c:pt idx="651">
                  <c:v>33.573761424295469</c:v>
                </c:pt>
                <c:pt idx="652">
                  <c:v>33.573761424295469</c:v>
                </c:pt>
                <c:pt idx="653">
                  <c:v>33.573761424295462</c:v>
                </c:pt>
                <c:pt idx="654">
                  <c:v>33.573761424295476</c:v>
                </c:pt>
                <c:pt idx="655">
                  <c:v>33.419504002611433</c:v>
                </c:pt>
                <c:pt idx="656">
                  <c:v>33.419504002611433</c:v>
                </c:pt>
                <c:pt idx="657">
                  <c:v>33.41950400261144</c:v>
                </c:pt>
                <c:pt idx="658">
                  <c:v>33.41950400261144</c:v>
                </c:pt>
                <c:pt idx="659">
                  <c:v>33.419504002611426</c:v>
                </c:pt>
                <c:pt idx="660">
                  <c:v>33.419504002611426</c:v>
                </c:pt>
                <c:pt idx="661">
                  <c:v>33.41950400261144</c:v>
                </c:pt>
                <c:pt idx="662">
                  <c:v>33.41950400261144</c:v>
                </c:pt>
                <c:pt idx="663">
                  <c:v>33.41950400261144</c:v>
                </c:pt>
                <c:pt idx="664">
                  <c:v>33.265955329400448</c:v>
                </c:pt>
                <c:pt idx="665">
                  <c:v>33.265955329400441</c:v>
                </c:pt>
                <c:pt idx="666">
                  <c:v>33.265955329400434</c:v>
                </c:pt>
                <c:pt idx="667">
                  <c:v>33.265955329400448</c:v>
                </c:pt>
                <c:pt idx="668">
                  <c:v>33.265955329400455</c:v>
                </c:pt>
                <c:pt idx="669">
                  <c:v>33.265955329400427</c:v>
                </c:pt>
                <c:pt idx="670">
                  <c:v>33.113112148259113</c:v>
                </c:pt>
                <c:pt idx="671">
                  <c:v>33.113112148259127</c:v>
                </c:pt>
                <c:pt idx="672">
                  <c:v>33.113112148259084</c:v>
                </c:pt>
                <c:pt idx="673">
                  <c:v>33.113112148259113</c:v>
                </c:pt>
                <c:pt idx="674">
                  <c:v>33.113112148259098</c:v>
                </c:pt>
                <c:pt idx="675">
                  <c:v>33.113112148259106</c:v>
                </c:pt>
                <c:pt idx="676">
                  <c:v>33.113112148259106</c:v>
                </c:pt>
                <c:pt idx="677">
                  <c:v>33.113112148259106</c:v>
                </c:pt>
                <c:pt idx="678">
                  <c:v>33.113112148259098</c:v>
                </c:pt>
                <c:pt idx="679">
                  <c:v>33.113112148259106</c:v>
                </c:pt>
                <c:pt idx="680">
                  <c:v>33.113112148259113</c:v>
                </c:pt>
                <c:pt idx="681">
                  <c:v>33.113112148259127</c:v>
                </c:pt>
                <c:pt idx="682">
                  <c:v>33.113112148259091</c:v>
                </c:pt>
                <c:pt idx="683">
                  <c:v>33.113112148259106</c:v>
                </c:pt>
                <c:pt idx="684">
                  <c:v>32.960971217745779</c:v>
                </c:pt>
                <c:pt idx="685">
                  <c:v>32.960971217745772</c:v>
                </c:pt>
                <c:pt idx="686">
                  <c:v>32.960971217745765</c:v>
                </c:pt>
                <c:pt idx="687">
                  <c:v>32.960971217745779</c:v>
                </c:pt>
                <c:pt idx="688">
                  <c:v>32.960971217745794</c:v>
                </c:pt>
                <c:pt idx="689">
                  <c:v>32.960971217745765</c:v>
                </c:pt>
                <c:pt idx="690">
                  <c:v>32.960971217745772</c:v>
                </c:pt>
                <c:pt idx="691">
                  <c:v>32.960971217745772</c:v>
                </c:pt>
                <c:pt idx="692">
                  <c:v>32.960971217745772</c:v>
                </c:pt>
                <c:pt idx="693">
                  <c:v>32.960971217745772</c:v>
                </c:pt>
                <c:pt idx="694">
                  <c:v>32.960971217745772</c:v>
                </c:pt>
                <c:pt idx="695">
                  <c:v>32.960971217745787</c:v>
                </c:pt>
                <c:pt idx="696">
                  <c:v>32.960971217745787</c:v>
                </c:pt>
                <c:pt idx="697">
                  <c:v>32.809529311311891</c:v>
                </c:pt>
                <c:pt idx="698">
                  <c:v>32.809529311311906</c:v>
                </c:pt>
                <c:pt idx="699">
                  <c:v>32.809529311311906</c:v>
                </c:pt>
                <c:pt idx="700">
                  <c:v>32.809529311311898</c:v>
                </c:pt>
                <c:pt idx="701">
                  <c:v>32.809529311311927</c:v>
                </c:pt>
                <c:pt idx="702">
                  <c:v>32.809529311311898</c:v>
                </c:pt>
                <c:pt idx="703">
                  <c:v>32.809529311311898</c:v>
                </c:pt>
                <c:pt idx="704">
                  <c:v>32.809529311311891</c:v>
                </c:pt>
                <c:pt idx="705">
                  <c:v>32.809529311311913</c:v>
                </c:pt>
                <c:pt idx="706">
                  <c:v>32.809529311311898</c:v>
                </c:pt>
                <c:pt idx="707">
                  <c:v>32.809529311311906</c:v>
                </c:pt>
                <c:pt idx="708">
                  <c:v>32.809529311311906</c:v>
                </c:pt>
                <c:pt idx="709">
                  <c:v>32.809529311311898</c:v>
                </c:pt>
                <c:pt idx="710">
                  <c:v>32.809529311311913</c:v>
                </c:pt>
                <c:pt idx="711">
                  <c:v>32.658783217233569</c:v>
                </c:pt>
                <c:pt idx="712">
                  <c:v>32.658783217233555</c:v>
                </c:pt>
                <c:pt idx="713">
                  <c:v>32.658783217233569</c:v>
                </c:pt>
                <c:pt idx="714">
                  <c:v>32.658783217233569</c:v>
                </c:pt>
                <c:pt idx="715">
                  <c:v>32.658783217233562</c:v>
                </c:pt>
                <c:pt idx="716">
                  <c:v>32.658783217233569</c:v>
                </c:pt>
                <c:pt idx="717">
                  <c:v>32.658783217233569</c:v>
                </c:pt>
                <c:pt idx="718">
                  <c:v>32.508729738543437</c:v>
                </c:pt>
                <c:pt idx="719">
                  <c:v>32.508729738543444</c:v>
                </c:pt>
                <c:pt idx="720">
                  <c:v>32.508729738543423</c:v>
                </c:pt>
                <c:pt idx="721">
                  <c:v>32.508729738543451</c:v>
                </c:pt>
                <c:pt idx="722">
                  <c:v>32.50872973854343</c:v>
                </c:pt>
                <c:pt idx="723">
                  <c:v>32.50872973854343</c:v>
                </c:pt>
                <c:pt idx="724">
                  <c:v>32.50872973854343</c:v>
                </c:pt>
                <c:pt idx="725">
                  <c:v>32.50872973854343</c:v>
                </c:pt>
                <c:pt idx="726">
                  <c:v>32.50872973854343</c:v>
                </c:pt>
                <c:pt idx="727">
                  <c:v>32.50872973854343</c:v>
                </c:pt>
                <c:pt idx="728">
                  <c:v>32.50872973854343</c:v>
                </c:pt>
                <c:pt idx="729">
                  <c:v>32.508729738543444</c:v>
                </c:pt>
                <c:pt idx="730">
                  <c:v>32.50872973854343</c:v>
                </c:pt>
                <c:pt idx="731">
                  <c:v>32.508729738543423</c:v>
                </c:pt>
                <c:pt idx="732">
                  <c:v>32.508729738543423</c:v>
                </c:pt>
                <c:pt idx="733">
                  <c:v>32.508729738543423</c:v>
                </c:pt>
                <c:pt idx="734">
                  <c:v>32.508729738543416</c:v>
                </c:pt>
                <c:pt idx="735">
                  <c:v>32.359365692962825</c:v>
                </c:pt>
                <c:pt idx="736">
                  <c:v>32.359365692962818</c:v>
                </c:pt>
                <c:pt idx="737">
                  <c:v>32.359365692962825</c:v>
                </c:pt>
                <c:pt idx="738">
                  <c:v>32.359365692962825</c:v>
                </c:pt>
                <c:pt idx="739">
                  <c:v>32.359365692962825</c:v>
                </c:pt>
                <c:pt idx="740">
                  <c:v>32.359365692962818</c:v>
                </c:pt>
                <c:pt idx="741">
                  <c:v>32.359365692962832</c:v>
                </c:pt>
                <c:pt idx="742">
                  <c:v>32.359365692962839</c:v>
                </c:pt>
                <c:pt idx="743">
                  <c:v>32.359365692962825</c:v>
                </c:pt>
                <c:pt idx="744">
                  <c:v>32.210687912834359</c:v>
                </c:pt>
                <c:pt idx="745">
                  <c:v>32.210687912834345</c:v>
                </c:pt>
                <c:pt idx="746">
                  <c:v>32.210687912834352</c:v>
                </c:pt>
                <c:pt idx="747">
                  <c:v>32.210687912834352</c:v>
                </c:pt>
                <c:pt idx="748">
                  <c:v>32.210687912834359</c:v>
                </c:pt>
                <c:pt idx="749">
                  <c:v>32.210687912834338</c:v>
                </c:pt>
                <c:pt idx="750">
                  <c:v>32.210687912834352</c:v>
                </c:pt>
                <c:pt idx="751">
                  <c:v>32.210687912834366</c:v>
                </c:pt>
                <c:pt idx="752">
                  <c:v>32.210687912834345</c:v>
                </c:pt>
                <c:pt idx="753">
                  <c:v>32.210687912834338</c:v>
                </c:pt>
                <c:pt idx="754">
                  <c:v>32.210687912834345</c:v>
                </c:pt>
                <c:pt idx="755">
                  <c:v>32.210687912834345</c:v>
                </c:pt>
                <c:pt idx="756">
                  <c:v>32.210687912834345</c:v>
                </c:pt>
                <c:pt idx="757">
                  <c:v>32.210687912834345</c:v>
                </c:pt>
                <c:pt idx="758">
                  <c:v>32.210687912834352</c:v>
                </c:pt>
                <c:pt idx="759">
                  <c:v>32.210687912834359</c:v>
                </c:pt>
                <c:pt idx="760">
                  <c:v>32.210687912834359</c:v>
                </c:pt>
                <c:pt idx="761">
                  <c:v>32.210687912834345</c:v>
                </c:pt>
                <c:pt idx="762">
                  <c:v>32.210687912834359</c:v>
                </c:pt>
                <c:pt idx="763">
                  <c:v>32.062693245054653</c:v>
                </c:pt>
                <c:pt idx="764">
                  <c:v>32.062693245054646</c:v>
                </c:pt>
                <c:pt idx="765">
                  <c:v>32.062693245054668</c:v>
                </c:pt>
                <c:pt idx="766">
                  <c:v>32.062693245054646</c:v>
                </c:pt>
                <c:pt idx="767">
                  <c:v>32.062693245054668</c:v>
                </c:pt>
                <c:pt idx="768">
                  <c:v>32.062693245054653</c:v>
                </c:pt>
                <c:pt idx="769">
                  <c:v>32.062693245054668</c:v>
                </c:pt>
                <c:pt idx="770">
                  <c:v>32.06269324505466</c:v>
                </c:pt>
                <c:pt idx="771">
                  <c:v>32.062693245054668</c:v>
                </c:pt>
                <c:pt idx="772">
                  <c:v>32.062693245054668</c:v>
                </c:pt>
                <c:pt idx="773">
                  <c:v>32.06269324505466</c:v>
                </c:pt>
                <c:pt idx="774">
                  <c:v>32.062693245054668</c:v>
                </c:pt>
                <c:pt idx="775">
                  <c:v>32.062693245054675</c:v>
                </c:pt>
                <c:pt idx="776">
                  <c:v>32.06269324505466</c:v>
                </c:pt>
                <c:pt idx="777">
                  <c:v>32.062693245054675</c:v>
                </c:pt>
                <c:pt idx="778">
                  <c:v>32.062693245054675</c:v>
                </c:pt>
                <c:pt idx="779">
                  <c:v>32.062693245054675</c:v>
                </c:pt>
                <c:pt idx="780">
                  <c:v>31.915378551007606</c:v>
                </c:pt>
                <c:pt idx="781">
                  <c:v>31.915378551007606</c:v>
                </c:pt>
                <c:pt idx="782">
                  <c:v>31.915378551007603</c:v>
                </c:pt>
                <c:pt idx="783">
                  <c:v>31.915378551007628</c:v>
                </c:pt>
                <c:pt idx="784">
                  <c:v>31.915378551007599</c:v>
                </c:pt>
                <c:pt idx="785">
                  <c:v>31.915378551007603</c:v>
                </c:pt>
                <c:pt idx="786">
                  <c:v>31.915378551007603</c:v>
                </c:pt>
                <c:pt idx="787">
                  <c:v>31.915378551007606</c:v>
                </c:pt>
                <c:pt idx="788">
                  <c:v>31.91537855100761</c:v>
                </c:pt>
                <c:pt idx="789">
                  <c:v>31.915378551007599</c:v>
                </c:pt>
                <c:pt idx="790">
                  <c:v>31.915378551007624</c:v>
                </c:pt>
                <c:pt idx="791">
                  <c:v>31.915378551007606</c:v>
                </c:pt>
                <c:pt idx="792">
                  <c:v>31.915378551007613</c:v>
                </c:pt>
                <c:pt idx="793">
                  <c:v>31.768740706497706</c:v>
                </c:pt>
                <c:pt idx="794">
                  <c:v>31.768740706497702</c:v>
                </c:pt>
                <c:pt idx="795">
                  <c:v>31.768740706497699</c:v>
                </c:pt>
                <c:pt idx="796">
                  <c:v>31.768740706497692</c:v>
                </c:pt>
                <c:pt idx="797">
                  <c:v>31.768740706497706</c:v>
                </c:pt>
                <c:pt idx="798">
                  <c:v>31.768740706497706</c:v>
                </c:pt>
                <c:pt idx="799">
                  <c:v>31.622776601683789</c:v>
                </c:pt>
                <c:pt idx="800">
                  <c:v>31.6227766016838</c:v>
                </c:pt>
                <c:pt idx="801">
                  <c:v>31.6227766016838</c:v>
                </c:pt>
                <c:pt idx="802">
                  <c:v>31.622776601683793</c:v>
                </c:pt>
                <c:pt idx="803">
                  <c:v>31.622776601683782</c:v>
                </c:pt>
                <c:pt idx="804">
                  <c:v>31.62277660168381</c:v>
                </c:pt>
                <c:pt idx="805">
                  <c:v>31.622776601683775</c:v>
                </c:pt>
                <c:pt idx="806">
                  <c:v>31.622776601683789</c:v>
                </c:pt>
                <c:pt idx="807">
                  <c:v>31.622776601683814</c:v>
                </c:pt>
                <c:pt idx="808">
                  <c:v>31.477483141013177</c:v>
                </c:pt>
                <c:pt idx="809">
                  <c:v>31.477483141013167</c:v>
                </c:pt>
                <c:pt idx="810">
                  <c:v>31.47748314101316</c:v>
                </c:pt>
                <c:pt idx="811">
                  <c:v>31.477483141013174</c:v>
                </c:pt>
                <c:pt idx="812">
                  <c:v>31.477483141013167</c:v>
                </c:pt>
                <c:pt idx="813">
                  <c:v>31.477483141013163</c:v>
                </c:pt>
                <c:pt idx="814">
                  <c:v>31.47748314101317</c:v>
                </c:pt>
                <c:pt idx="815">
                  <c:v>31.477483141013153</c:v>
                </c:pt>
                <c:pt idx="816">
                  <c:v>31.477483141013149</c:v>
                </c:pt>
                <c:pt idx="817">
                  <c:v>31.477483141013174</c:v>
                </c:pt>
                <c:pt idx="818">
                  <c:v>31.477483141013177</c:v>
                </c:pt>
                <c:pt idx="819">
                  <c:v>31.477483141013153</c:v>
                </c:pt>
                <c:pt idx="820">
                  <c:v>31.477483141013145</c:v>
                </c:pt>
                <c:pt idx="821">
                  <c:v>31.332857243155846</c:v>
                </c:pt>
                <c:pt idx="822">
                  <c:v>31.332857243155839</c:v>
                </c:pt>
                <c:pt idx="823">
                  <c:v>31.33285724315585</c:v>
                </c:pt>
                <c:pt idx="824">
                  <c:v>31.332857243155853</c:v>
                </c:pt>
                <c:pt idx="825">
                  <c:v>31.332857243155839</c:v>
                </c:pt>
                <c:pt idx="826">
                  <c:v>31.332857243155829</c:v>
                </c:pt>
                <c:pt idx="827">
                  <c:v>31.332857243155864</c:v>
                </c:pt>
                <c:pt idx="828">
                  <c:v>31.332857243155857</c:v>
                </c:pt>
                <c:pt idx="829">
                  <c:v>31.33285724315585</c:v>
                </c:pt>
                <c:pt idx="830">
                  <c:v>31.332857243155853</c:v>
                </c:pt>
                <c:pt idx="831">
                  <c:v>31.188895840939367</c:v>
                </c:pt>
                <c:pt idx="832">
                  <c:v>31.18889584093937</c:v>
                </c:pt>
                <c:pt idx="833">
                  <c:v>31.188895840939363</c:v>
                </c:pt>
                <c:pt idx="834">
                  <c:v>31.188895840939367</c:v>
                </c:pt>
                <c:pt idx="835">
                  <c:v>31.188895840939367</c:v>
                </c:pt>
                <c:pt idx="836">
                  <c:v>31.18889584093937</c:v>
                </c:pt>
                <c:pt idx="837">
                  <c:v>31.188895840939374</c:v>
                </c:pt>
                <c:pt idx="838">
                  <c:v>31.188895840939367</c:v>
                </c:pt>
                <c:pt idx="839">
                  <c:v>31.188895840939377</c:v>
                </c:pt>
                <c:pt idx="840">
                  <c:v>31.188895840939349</c:v>
                </c:pt>
                <c:pt idx="841">
                  <c:v>31.188895840939352</c:v>
                </c:pt>
                <c:pt idx="842">
                  <c:v>31.188895840939352</c:v>
                </c:pt>
                <c:pt idx="843">
                  <c:v>31.188895840939356</c:v>
                </c:pt>
                <c:pt idx="844">
                  <c:v>31.188895840939367</c:v>
                </c:pt>
                <c:pt idx="845">
                  <c:v>31.18889584093936</c:v>
                </c:pt>
                <c:pt idx="846">
                  <c:v>31.045595881283557</c:v>
                </c:pt>
                <c:pt idx="847">
                  <c:v>31.045595881283546</c:v>
                </c:pt>
                <c:pt idx="848">
                  <c:v>31.045595881283568</c:v>
                </c:pt>
                <c:pt idx="849">
                  <c:v>31.045595881283568</c:v>
                </c:pt>
                <c:pt idx="850">
                  <c:v>31.045595881283546</c:v>
                </c:pt>
                <c:pt idx="851">
                  <c:v>31.045595881283546</c:v>
                </c:pt>
                <c:pt idx="852">
                  <c:v>31.045595881283557</c:v>
                </c:pt>
                <c:pt idx="853">
                  <c:v>31.045595881283568</c:v>
                </c:pt>
                <c:pt idx="854">
                  <c:v>31.045595881283578</c:v>
                </c:pt>
                <c:pt idx="855">
                  <c:v>31.045595881283557</c:v>
                </c:pt>
                <c:pt idx="856">
                  <c:v>31.045595881283553</c:v>
                </c:pt>
                <c:pt idx="857">
                  <c:v>31.045595881283568</c:v>
                </c:pt>
                <c:pt idx="858">
                  <c:v>31.045595881283543</c:v>
                </c:pt>
                <c:pt idx="859">
                  <c:v>31.045595881283571</c:v>
                </c:pt>
                <c:pt idx="860">
                  <c:v>31.045595881283546</c:v>
                </c:pt>
                <c:pt idx="861">
                  <c:v>31.045595881283546</c:v>
                </c:pt>
                <c:pt idx="862">
                  <c:v>30.902954325135902</c:v>
                </c:pt>
                <c:pt idx="863">
                  <c:v>30.902954325135919</c:v>
                </c:pt>
                <c:pt idx="864">
                  <c:v>30.902954325135898</c:v>
                </c:pt>
                <c:pt idx="865">
                  <c:v>30.902954325135898</c:v>
                </c:pt>
                <c:pt idx="866">
                  <c:v>30.902954325135891</c:v>
                </c:pt>
                <c:pt idx="867">
                  <c:v>30.902954325135919</c:v>
                </c:pt>
                <c:pt idx="868">
                  <c:v>30.902954325135894</c:v>
                </c:pt>
                <c:pt idx="869">
                  <c:v>30.902954325135916</c:v>
                </c:pt>
                <c:pt idx="870">
                  <c:v>30.902954325135902</c:v>
                </c:pt>
                <c:pt idx="871">
                  <c:v>30.902954325135923</c:v>
                </c:pt>
                <c:pt idx="872">
                  <c:v>30.902954325135923</c:v>
                </c:pt>
                <c:pt idx="873">
                  <c:v>30.902954325135923</c:v>
                </c:pt>
                <c:pt idx="874">
                  <c:v>30.902954325135916</c:v>
                </c:pt>
                <c:pt idx="875">
                  <c:v>30.902954325135912</c:v>
                </c:pt>
                <c:pt idx="876">
                  <c:v>30.760968147407063</c:v>
                </c:pt>
                <c:pt idx="877">
                  <c:v>30.760968147407073</c:v>
                </c:pt>
                <c:pt idx="878">
                  <c:v>30.760968147407077</c:v>
                </c:pt>
                <c:pt idx="879">
                  <c:v>30.76096814740707</c:v>
                </c:pt>
                <c:pt idx="880">
                  <c:v>30.760968147407077</c:v>
                </c:pt>
                <c:pt idx="881">
                  <c:v>30.76096814740707</c:v>
                </c:pt>
                <c:pt idx="882">
                  <c:v>30.760968147407073</c:v>
                </c:pt>
                <c:pt idx="883">
                  <c:v>30.760968147407105</c:v>
                </c:pt>
                <c:pt idx="884">
                  <c:v>30.760968147407084</c:v>
                </c:pt>
                <c:pt idx="885">
                  <c:v>30.760968147407077</c:v>
                </c:pt>
                <c:pt idx="886">
                  <c:v>30.760968147407066</c:v>
                </c:pt>
                <c:pt idx="887">
                  <c:v>30.76096814740707</c:v>
                </c:pt>
                <c:pt idx="888">
                  <c:v>30.760968147407073</c:v>
                </c:pt>
                <c:pt idx="889">
                  <c:v>30.760968147407063</c:v>
                </c:pt>
                <c:pt idx="890">
                  <c:v>30.760968147407084</c:v>
                </c:pt>
                <c:pt idx="891">
                  <c:v>30.76096814740707</c:v>
                </c:pt>
                <c:pt idx="892">
                  <c:v>30.619634336906781</c:v>
                </c:pt>
                <c:pt idx="893">
                  <c:v>30.61963433690677</c:v>
                </c:pt>
                <c:pt idx="894">
                  <c:v>30.619634336906767</c:v>
                </c:pt>
                <c:pt idx="895">
                  <c:v>30.619634336906781</c:v>
                </c:pt>
                <c:pt idx="896">
                  <c:v>30.619634336906756</c:v>
                </c:pt>
                <c:pt idx="897">
                  <c:v>30.61963433690677</c:v>
                </c:pt>
                <c:pt idx="898">
                  <c:v>30.619634336906778</c:v>
                </c:pt>
                <c:pt idx="899">
                  <c:v>30.61963433690677</c:v>
                </c:pt>
                <c:pt idx="900">
                  <c:v>30.619634336906778</c:v>
                </c:pt>
                <c:pt idx="901">
                  <c:v>30.619634336906774</c:v>
                </c:pt>
                <c:pt idx="902">
                  <c:v>30.619634336906781</c:v>
                </c:pt>
                <c:pt idx="903">
                  <c:v>30.478949896279826</c:v>
                </c:pt>
                <c:pt idx="904">
                  <c:v>30.478949896279829</c:v>
                </c:pt>
                <c:pt idx="905">
                  <c:v>30.478949896279811</c:v>
                </c:pt>
                <c:pt idx="906">
                  <c:v>30.47894989627984</c:v>
                </c:pt>
                <c:pt idx="907">
                  <c:v>30.478949896279829</c:v>
                </c:pt>
                <c:pt idx="908">
                  <c:v>30.478949896279829</c:v>
                </c:pt>
                <c:pt idx="909">
                  <c:v>30.478949896279833</c:v>
                </c:pt>
                <c:pt idx="910">
                  <c:v>30.478949896279836</c:v>
                </c:pt>
                <c:pt idx="911">
                  <c:v>30.478949896279822</c:v>
                </c:pt>
                <c:pt idx="912">
                  <c:v>30.478949896279826</c:v>
                </c:pt>
                <c:pt idx="913">
                  <c:v>30.478949896279818</c:v>
                </c:pt>
                <c:pt idx="914">
                  <c:v>30.478949896279836</c:v>
                </c:pt>
                <c:pt idx="915">
                  <c:v>30.478949896279826</c:v>
                </c:pt>
                <c:pt idx="916">
                  <c:v>30.478949896279847</c:v>
                </c:pt>
                <c:pt idx="917">
                  <c:v>30.338911841942704</c:v>
                </c:pt>
                <c:pt idx="918">
                  <c:v>30.338911841942711</c:v>
                </c:pt>
                <c:pt idx="919">
                  <c:v>30.3389118419427</c:v>
                </c:pt>
                <c:pt idx="920">
                  <c:v>30.338911841942693</c:v>
                </c:pt>
                <c:pt idx="921">
                  <c:v>30.338911841942714</c:v>
                </c:pt>
                <c:pt idx="922">
                  <c:v>30.338911841942707</c:v>
                </c:pt>
                <c:pt idx="923">
                  <c:v>30.338911841942711</c:v>
                </c:pt>
                <c:pt idx="924">
                  <c:v>30.338911841942704</c:v>
                </c:pt>
                <c:pt idx="925">
                  <c:v>30.338911841942704</c:v>
                </c:pt>
                <c:pt idx="926">
                  <c:v>30.338911841942711</c:v>
                </c:pt>
                <c:pt idx="927">
                  <c:v>30.3389118419427</c:v>
                </c:pt>
                <c:pt idx="928">
                  <c:v>30.338911841942721</c:v>
                </c:pt>
                <c:pt idx="929">
                  <c:v>30.199517204020164</c:v>
                </c:pt>
                <c:pt idx="930">
                  <c:v>30.199517204020164</c:v>
                </c:pt>
                <c:pt idx="931">
                  <c:v>30.199517204020172</c:v>
                </c:pt>
                <c:pt idx="932">
                  <c:v>30.199517204020157</c:v>
                </c:pt>
                <c:pt idx="933">
                  <c:v>30.199517204020143</c:v>
                </c:pt>
                <c:pt idx="934">
                  <c:v>30.199517204020154</c:v>
                </c:pt>
                <c:pt idx="935">
                  <c:v>30.199517204020136</c:v>
                </c:pt>
                <c:pt idx="936">
                  <c:v>30.199517204020161</c:v>
                </c:pt>
                <c:pt idx="937">
                  <c:v>30.199517204020154</c:v>
                </c:pt>
                <c:pt idx="938">
                  <c:v>30.199517204020161</c:v>
                </c:pt>
                <c:pt idx="939">
                  <c:v>30.060763026282295</c:v>
                </c:pt>
                <c:pt idx="940">
                  <c:v>30.060763026282316</c:v>
                </c:pt>
                <c:pt idx="941">
                  <c:v>30.060763026282302</c:v>
                </c:pt>
                <c:pt idx="942">
                  <c:v>30.060763026282302</c:v>
                </c:pt>
                <c:pt idx="943">
                  <c:v>30.060763026282299</c:v>
                </c:pt>
                <c:pt idx="944">
                  <c:v>30.060763026282313</c:v>
                </c:pt>
                <c:pt idx="945">
                  <c:v>30.060763026282316</c:v>
                </c:pt>
                <c:pt idx="946">
                  <c:v>30.060763026282306</c:v>
                </c:pt>
                <c:pt idx="947">
                  <c:v>30.060763026282313</c:v>
                </c:pt>
                <c:pt idx="948">
                  <c:v>30.060763026282309</c:v>
                </c:pt>
                <c:pt idx="949">
                  <c:v>30.060763026282292</c:v>
                </c:pt>
                <c:pt idx="950">
                  <c:v>30.060763026282299</c:v>
                </c:pt>
                <c:pt idx="951">
                  <c:v>30.060763026282306</c:v>
                </c:pt>
                <c:pt idx="952">
                  <c:v>30.060763026282309</c:v>
                </c:pt>
                <c:pt idx="953">
                  <c:v>30.060763026282313</c:v>
                </c:pt>
                <c:pt idx="954">
                  <c:v>30.060763026282313</c:v>
                </c:pt>
                <c:pt idx="955">
                  <c:v>30.060763026282302</c:v>
                </c:pt>
                <c:pt idx="956">
                  <c:v>30.06076302628232</c:v>
                </c:pt>
                <c:pt idx="957">
                  <c:v>30.060763026282299</c:v>
                </c:pt>
                <c:pt idx="958">
                  <c:v>30.060763026282295</c:v>
                </c:pt>
                <c:pt idx="959">
                  <c:v>30.060763026282302</c:v>
                </c:pt>
                <c:pt idx="960">
                  <c:v>30.060763026282309</c:v>
                </c:pt>
                <c:pt idx="961">
                  <c:v>29.922646366081885</c:v>
                </c:pt>
                <c:pt idx="962">
                  <c:v>29.922646366081882</c:v>
                </c:pt>
                <c:pt idx="963">
                  <c:v>29.922646366081885</c:v>
                </c:pt>
                <c:pt idx="964">
                  <c:v>29.922646366081885</c:v>
                </c:pt>
                <c:pt idx="965">
                  <c:v>29.922646366081899</c:v>
                </c:pt>
                <c:pt idx="966">
                  <c:v>29.922646366081896</c:v>
                </c:pt>
                <c:pt idx="967">
                  <c:v>29.922646366081896</c:v>
                </c:pt>
                <c:pt idx="968">
                  <c:v>29.922646366081885</c:v>
                </c:pt>
                <c:pt idx="969">
                  <c:v>29.922646366081892</c:v>
                </c:pt>
                <c:pt idx="970">
                  <c:v>29.922646366081896</c:v>
                </c:pt>
                <c:pt idx="971">
                  <c:v>29.922646366081885</c:v>
                </c:pt>
                <c:pt idx="972">
                  <c:v>29.785164294291906</c:v>
                </c:pt>
                <c:pt idx="973">
                  <c:v>29.78516429429191</c:v>
                </c:pt>
                <c:pt idx="974">
                  <c:v>29.785164294291906</c:v>
                </c:pt>
                <c:pt idx="975">
                  <c:v>29.785164294291885</c:v>
                </c:pt>
                <c:pt idx="976">
                  <c:v>29.785164294291913</c:v>
                </c:pt>
                <c:pt idx="977">
                  <c:v>29.785164294291896</c:v>
                </c:pt>
                <c:pt idx="978">
                  <c:v>29.785164294291913</c:v>
                </c:pt>
                <c:pt idx="979">
                  <c:v>29.785164294291899</c:v>
                </c:pt>
                <c:pt idx="980">
                  <c:v>29.785164294291913</c:v>
                </c:pt>
                <c:pt idx="981">
                  <c:v>29.785164294291896</c:v>
                </c:pt>
                <c:pt idx="982">
                  <c:v>29.785164294291896</c:v>
                </c:pt>
                <c:pt idx="983">
                  <c:v>29.785164294291913</c:v>
                </c:pt>
                <c:pt idx="984">
                  <c:v>29.78516429429191</c:v>
                </c:pt>
                <c:pt idx="985">
                  <c:v>29.785164294291892</c:v>
                </c:pt>
                <c:pt idx="986">
                  <c:v>29.785164294291892</c:v>
                </c:pt>
                <c:pt idx="987">
                  <c:v>29.785164294291906</c:v>
                </c:pt>
                <c:pt idx="988">
                  <c:v>29.785164294291906</c:v>
                </c:pt>
                <c:pt idx="989">
                  <c:v>29.78516429429191</c:v>
                </c:pt>
                <c:pt idx="990">
                  <c:v>29.785164294291885</c:v>
                </c:pt>
                <c:pt idx="991">
                  <c:v>29.785164294291889</c:v>
                </c:pt>
                <c:pt idx="992">
                  <c:v>29.785164294291892</c:v>
                </c:pt>
                <c:pt idx="993">
                  <c:v>29.785164294291906</c:v>
                </c:pt>
                <c:pt idx="994">
                  <c:v>29.648313895243419</c:v>
                </c:pt>
                <c:pt idx="995">
                  <c:v>29.648313895243422</c:v>
                </c:pt>
                <c:pt idx="996">
                  <c:v>29.648313895243405</c:v>
                </c:pt>
                <c:pt idx="997">
                  <c:v>29.648313895243415</c:v>
                </c:pt>
                <c:pt idx="998">
                  <c:v>29.648313895243426</c:v>
                </c:pt>
                <c:pt idx="999">
                  <c:v>29.648313895243433</c:v>
                </c:pt>
                <c:pt idx="1000">
                  <c:v>29.64831389524343</c:v>
                </c:pt>
                <c:pt idx="1001">
                  <c:v>29.648313895243426</c:v>
                </c:pt>
                <c:pt idx="1002">
                  <c:v>29.648313895243405</c:v>
                </c:pt>
                <c:pt idx="1003">
                  <c:v>29.512092266663846</c:v>
                </c:pt>
                <c:pt idx="1004">
                  <c:v>29.512092266663867</c:v>
                </c:pt>
                <c:pt idx="1005">
                  <c:v>29.512092266663842</c:v>
                </c:pt>
                <c:pt idx="1006">
                  <c:v>29.512092266663849</c:v>
                </c:pt>
                <c:pt idx="1007">
                  <c:v>29.512092266663856</c:v>
                </c:pt>
                <c:pt idx="1008">
                  <c:v>29.512092266663839</c:v>
                </c:pt>
                <c:pt idx="1009">
                  <c:v>29.512092266663846</c:v>
                </c:pt>
                <c:pt idx="1010">
                  <c:v>29.512092266663842</c:v>
                </c:pt>
                <c:pt idx="1011">
                  <c:v>29.512092266663871</c:v>
                </c:pt>
                <c:pt idx="1012">
                  <c:v>29.512092266663867</c:v>
                </c:pt>
                <c:pt idx="1013">
                  <c:v>29.512092266663867</c:v>
                </c:pt>
                <c:pt idx="1014">
                  <c:v>29.512092266663849</c:v>
                </c:pt>
                <c:pt idx="1015">
                  <c:v>29.376496519615305</c:v>
                </c:pt>
                <c:pt idx="1016">
                  <c:v>29.376496519615312</c:v>
                </c:pt>
                <c:pt idx="1017">
                  <c:v>29.376496519615298</c:v>
                </c:pt>
                <c:pt idx="1018">
                  <c:v>29.376496519615291</c:v>
                </c:pt>
                <c:pt idx="1019">
                  <c:v>29.376496519615312</c:v>
                </c:pt>
                <c:pt idx="1020">
                  <c:v>29.376496519615301</c:v>
                </c:pt>
                <c:pt idx="1021">
                  <c:v>29.376496519615316</c:v>
                </c:pt>
                <c:pt idx="1022">
                  <c:v>29.376496519615291</c:v>
                </c:pt>
                <c:pt idx="1023">
                  <c:v>29.376496519615298</c:v>
                </c:pt>
                <c:pt idx="1024">
                  <c:v>29.376496519615301</c:v>
                </c:pt>
                <c:pt idx="1025">
                  <c:v>29.376496519615298</c:v>
                </c:pt>
                <c:pt idx="1026">
                  <c:v>29.376496519615309</c:v>
                </c:pt>
                <c:pt idx="1027">
                  <c:v>29.241523778433358</c:v>
                </c:pt>
                <c:pt idx="1028">
                  <c:v>29.241523778433368</c:v>
                </c:pt>
                <c:pt idx="1029">
                  <c:v>29.241523778433347</c:v>
                </c:pt>
                <c:pt idx="1030">
                  <c:v>29.241523778433361</c:v>
                </c:pt>
                <c:pt idx="1031">
                  <c:v>29.241523778433343</c:v>
                </c:pt>
                <c:pt idx="1032">
                  <c:v>29.241523778433358</c:v>
                </c:pt>
                <c:pt idx="1033">
                  <c:v>29.241523778433347</c:v>
                </c:pt>
                <c:pt idx="1034">
                  <c:v>29.241523778433354</c:v>
                </c:pt>
                <c:pt idx="1035">
                  <c:v>29.241523778433361</c:v>
                </c:pt>
                <c:pt idx="1036">
                  <c:v>29.241523778433354</c:v>
                </c:pt>
                <c:pt idx="1037">
                  <c:v>29.241523778433358</c:v>
                </c:pt>
                <c:pt idx="1038">
                  <c:v>29.241523778433354</c:v>
                </c:pt>
                <c:pt idx="1039">
                  <c:v>29.241523778433354</c:v>
                </c:pt>
                <c:pt idx="1040">
                  <c:v>29.241523778433358</c:v>
                </c:pt>
                <c:pt idx="1041">
                  <c:v>29.241523778433361</c:v>
                </c:pt>
                <c:pt idx="1042">
                  <c:v>29.241523778433354</c:v>
                </c:pt>
                <c:pt idx="1043">
                  <c:v>29.241523778433368</c:v>
                </c:pt>
                <c:pt idx="1044">
                  <c:v>29.241523778433361</c:v>
                </c:pt>
                <c:pt idx="1045">
                  <c:v>29.241523778433347</c:v>
                </c:pt>
                <c:pt idx="1046">
                  <c:v>29.241523778433365</c:v>
                </c:pt>
                <c:pt idx="1047">
                  <c:v>29.241523778433365</c:v>
                </c:pt>
                <c:pt idx="1048">
                  <c:v>29.241523778433351</c:v>
                </c:pt>
                <c:pt idx="1049">
                  <c:v>29.107171180666047</c:v>
                </c:pt>
                <c:pt idx="1050">
                  <c:v>29.107171180666036</c:v>
                </c:pt>
                <c:pt idx="1051">
                  <c:v>29.10717118066605</c:v>
                </c:pt>
                <c:pt idx="1052">
                  <c:v>29.107171180666054</c:v>
                </c:pt>
                <c:pt idx="1053">
                  <c:v>29.10717118066605</c:v>
                </c:pt>
                <c:pt idx="1054">
                  <c:v>29.107171180666057</c:v>
                </c:pt>
                <c:pt idx="1055">
                  <c:v>29.107171180666054</c:v>
                </c:pt>
                <c:pt idx="1056">
                  <c:v>29.107171180666047</c:v>
                </c:pt>
                <c:pt idx="1057">
                  <c:v>29.10717118066605</c:v>
                </c:pt>
                <c:pt idx="1058">
                  <c:v>29.107171180666043</c:v>
                </c:pt>
                <c:pt idx="1059">
                  <c:v>29.10717118066605</c:v>
                </c:pt>
                <c:pt idx="1060">
                  <c:v>29.107171180666057</c:v>
                </c:pt>
                <c:pt idx="1061">
                  <c:v>29.107171180666047</c:v>
                </c:pt>
                <c:pt idx="1062">
                  <c:v>29.107171180666036</c:v>
                </c:pt>
                <c:pt idx="1063">
                  <c:v>29.107171180666054</c:v>
                </c:pt>
                <c:pt idx="1064">
                  <c:v>29.107171180666057</c:v>
                </c:pt>
                <c:pt idx="1065">
                  <c:v>29.107171180666047</c:v>
                </c:pt>
                <c:pt idx="1066">
                  <c:v>29.107171180666036</c:v>
                </c:pt>
                <c:pt idx="1067">
                  <c:v>29.107171180666054</c:v>
                </c:pt>
                <c:pt idx="1068">
                  <c:v>29.107171180666057</c:v>
                </c:pt>
                <c:pt idx="1069">
                  <c:v>28.973435877013227</c:v>
                </c:pt>
                <c:pt idx="1070">
                  <c:v>28.973435877013223</c:v>
                </c:pt>
                <c:pt idx="1071">
                  <c:v>28.97343587701322</c:v>
                </c:pt>
                <c:pt idx="1072">
                  <c:v>28.973435877013213</c:v>
                </c:pt>
                <c:pt idx="1073">
                  <c:v>28.97343587701323</c:v>
                </c:pt>
                <c:pt idx="1074">
                  <c:v>28.973435877013213</c:v>
                </c:pt>
                <c:pt idx="1075">
                  <c:v>28.97343587701323</c:v>
                </c:pt>
                <c:pt idx="1076">
                  <c:v>28.973435877013216</c:v>
                </c:pt>
                <c:pt idx="1077">
                  <c:v>28.973435877013227</c:v>
                </c:pt>
                <c:pt idx="1078">
                  <c:v>28.973435877013223</c:v>
                </c:pt>
                <c:pt idx="1079">
                  <c:v>28.973435877013227</c:v>
                </c:pt>
                <c:pt idx="1080">
                  <c:v>28.973435877013227</c:v>
                </c:pt>
                <c:pt idx="1081">
                  <c:v>28.973435877013227</c:v>
                </c:pt>
                <c:pt idx="1082">
                  <c:v>28.973435877013234</c:v>
                </c:pt>
                <c:pt idx="1083">
                  <c:v>28.97343587701322</c:v>
                </c:pt>
                <c:pt idx="1084">
                  <c:v>28.973435877013216</c:v>
                </c:pt>
                <c:pt idx="1085">
                  <c:v>28.973435877013223</c:v>
                </c:pt>
                <c:pt idx="1086">
                  <c:v>28.97343587701323</c:v>
                </c:pt>
                <c:pt idx="1087">
                  <c:v>28.973435877013241</c:v>
                </c:pt>
                <c:pt idx="1088">
                  <c:v>28.973435877013227</c:v>
                </c:pt>
                <c:pt idx="1089">
                  <c:v>28.973435877013237</c:v>
                </c:pt>
                <c:pt idx="1090">
                  <c:v>28.840315031266055</c:v>
                </c:pt>
                <c:pt idx="1091">
                  <c:v>28.840315031266051</c:v>
                </c:pt>
                <c:pt idx="1092">
                  <c:v>28.840315031266069</c:v>
                </c:pt>
                <c:pt idx="1093">
                  <c:v>28.840315031266051</c:v>
                </c:pt>
                <c:pt idx="1094">
                  <c:v>28.840315031266062</c:v>
                </c:pt>
                <c:pt idx="1095">
                  <c:v>28.840315031266051</c:v>
                </c:pt>
                <c:pt idx="1096">
                  <c:v>28.840315031266048</c:v>
                </c:pt>
                <c:pt idx="1097">
                  <c:v>28.840315031266051</c:v>
                </c:pt>
                <c:pt idx="1098">
                  <c:v>28.840315031266051</c:v>
                </c:pt>
                <c:pt idx="1099">
                  <c:v>28.840315031266044</c:v>
                </c:pt>
                <c:pt idx="1100">
                  <c:v>28.840315031266062</c:v>
                </c:pt>
                <c:pt idx="1101">
                  <c:v>28.840315031266062</c:v>
                </c:pt>
                <c:pt idx="1102">
                  <c:v>28.707805820246914</c:v>
                </c:pt>
                <c:pt idx="1103">
                  <c:v>28.707805820246925</c:v>
                </c:pt>
                <c:pt idx="1104">
                  <c:v>28.707805820246904</c:v>
                </c:pt>
                <c:pt idx="1105">
                  <c:v>28.707805820246904</c:v>
                </c:pt>
                <c:pt idx="1106">
                  <c:v>28.707805820246918</c:v>
                </c:pt>
                <c:pt idx="1107">
                  <c:v>28.707805820246907</c:v>
                </c:pt>
                <c:pt idx="1108">
                  <c:v>28.707805820246918</c:v>
                </c:pt>
                <c:pt idx="1109">
                  <c:v>28.707805820246922</c:v>
                </c:pt>
                <c:pt idx="1110">
                  <c:v>28.707805820246907</c:v>
                </c:pt>
                <c:pt idx="1111">
                  <c:v>28.707805820246914</c:v>
                </c:pt>
                <c:pt idx="1112">
                  <c:v>28.707805820246914</c:v>
                </c:pt>
                <c:pt idx="1113">
                  <c:v>28.7078058202469</c:v>
                </c:pt>
                <c:pt idx="1114">
                  <c:v>28.707805820246914</c:v>
                </c:pt>
                <c:pt idx="1115">
                  <c:v>28.707805820246911</c:v>
                </c:pt>
                <c:pt idx="1116">
                  <c:v>28.707805820246904</c:v>
                </c:pt>
                <c:pt idx="1117">
                  <c:v>28.707805820246911</c:v>
                </c:pt>
                <c:pt idx="1118">
                  <c:v>28.707805820246911</c:v>
                </c:pt>
                <c:pt idx="1119">
                  <c:v>28.707805820246911</c:v>
                </c:pt>
                <c:pt idx="1120">
                  <c:v>28.707805820246914</c:v>
                </c:pt>
                <c:pt idx="1121">
                  <c:v>28.707805820246897</c:v>
                </c:pt>
                <c:pt idx="1122">
                  <c:v>28.707805820246914</c:v>
                </c:pt>
                <c:pt idx="1123">
                  <c:v>28.707805820246911</c:v>
                </c:pt>
                <c:pt idx="1124">
                  <c:v>28.707805820246904</c:v>
                </c:pt>
                <c:pt idx="1125">
                  <c:v>28.575905433749472</c:v>
                </c:pt>
                <c:pt idx="1126">
                  <c:v>28.575905433749476</c:v>
                </c:pt>
                <c:pt idx="1127">
                  <c:v>28.575905433749472</c:v>
                </c:pt>
                <c:pt idx="1128">
                  <c:v>28.575905433749472</c:v>
                </c:pt>
                <c:pt idx="1129">
                  <c:v>28.575905433749469</c:v>
                </c:pt>
                <c:pt idx="1130">
                  <c:v>28.575905433749472</c:v>
                </c:pt>
                <c:pt idx="1131">
                  <c:v>28.575905433749465</c:v>
                </c:pt>
                <c:pt idx="1132">
                  <c:v>28.575905433749476</c:v>
                </c:pt>
                <c:pt idx="1133">
                  <c:v>28.575905433749458</c:v>
                </c:pt>
                <c:pt idx="1134">
                  <c:v>28.575905433749469</c:v>
                </c:pt>
                <c:pt idx="1135">
                  <c:v>28.575905433749472</c:v>
                </c:pt>
                <c:pt idx="1136">
                  <c:v>28.575905433749458</c:v>
                </c:pt>
                <c:pt idx="1137">
                  <c:v>28.575905433749472</c:v>
                </c:pt>
                <c:pt idx="1138">
                  <c:v>28.575905433749487</c:v>
                </c:pt>
                <c:pt idx="1139">
                  <c:v>28.575905433749483</c:v>
                </c:pt>
                <c:pt idx="1140">
                  <c:v>28.575905433749469</c:v>
                </c:pt>
                <c:pt idx="1141">
                  <c:v>28.575905433749462</c:v>
                </c:pt>
                <c:pt idx="1142">
                  <c:v>28.444611074479145</c:v>
                </c:pt>
                <c:pt idx="1143">
                  <c:v>28.444611074479152</c:v>
                </c:pt>
                <c:pt idx="1144">
                  <c:v>28.444611074479155</c:v>
                </c:pt>
                <c:pt idx="1145">
                  <c:v>28.444611074479166</c:v>
                </c:pt>
                <c:pt idx="1146">
                  <c:v>28.444611074479162</c:v>
                </c:pt>
                <c:pt idx="1147">
                  <c:v>28.444611074479155</c:v>
                </c:pt>
                <c:pt idx="1148">
                  <c:v>28.444611074479159</c:v>
                </c:pt>
                <c:pt idx="1149">
                  <c:v>28.444611074479162</c:v>
                </c:pt>
                <c:pt idx="1150">
                  <c:v>28.444611074479159</c:v>
                </c:pt>
                <c:pt idx="1151">
                  <c:v>28.444611074479162</c:v>
                </c:pt>
                <c:pt idx="1152">
                  <c:v>28.444611074479145</c:v>
                </c:pt>
                <c:pt idx="1153">
                  <c:v>28.44461107447917</c:v>
                </c:pt>
                <c:pt idx="1154">
                  <c:v>28.444611074479148</c:v>
                </c:pt>
                <c:pt idx="1155">
                  <c:v>28.444611074479152</c:v>
                </c:pt>
                <c:pt idx="1156">
                  <c:v>28.444611074479155</c:v>
                </c:pt>
                <c:pt idx="1157">
                  <c:v>28.444611074479148</c:v>
                </c:pt>
                <c:pt idx="1158">
                  <c:v>28.444611074479152</c:v>
                </c:pt>
                <c:pt idx="1159">
                  <c:v>28.444611074479155</c:v>
                </c:pt>
                <c:pt idx="1160">
                  <c:v>28.444611074479155</c:v>
                </c:pt>
                <c:pt idx="1161">
                  <c:v>28.444611074479145</c:v>
                </c:pt>
                <c:pt idx="1162">
                  <c:v>28.444611074479152</c:v>
                </c:pt>
                <c:pt idx="1163">
                  <c:v>28.444611074479148</c:v>
                </c:pt>
                <c:pt idx="1164">
                  <c:v>28.444611074479152</c:v>
                </c:pt>
                <c:pt idx="1165">
                  <c:v>28.444611074479145</c:v>
                </c:pt>
                <c:pt idx="1166">
                  <c:v>28.444611074479148</c:v>
                </c:pt>
                <c:pt idx="1167">
                  <c:v>28.313919957993797</c:v>
                </c:pt>
                <c:pt idx="1168">
                  <c:v>28.313919957993807</c:v>
                </c:pt>
                <c:pt idx="1169">
                  <c:v>28.313919957993789</c:v>
                </c:pt>
                <c:pt idx="1170">
                  <c:v>28.313919957993797</c:v>
                </c:pt>
                <c:pt idx="1171">
                  <c:v>28.313919957993789</c:v>
                </c:pt>
                <c:pt idx="1172">
                  <c:v>28.313919957993789</c:v>
                </c:pt>
                <c:pt idx="1173">
                  <c:v>28.313919957993789</c:v>
                </c:pt>
                <c:pt idx="1174">
                  <c:v>28.313919957993807</c:v>
                </c:pt>
                <c:pt idx="1175">
                  <c:v>28.313919957993789</c:v>
                </c:pt>
                <c:pt idx="1176">
                  <c:v>28.313919957993779</c:v>
                </c:pt>
                <c:pt idx="1177">
                  <c:v>28.313919957993789</c:v>
                </c:pt>
                <c:pt idx="1178">
                  <c:v>28.313919957993793</c:v>
                </c:pt>
                <c:pt idx="1179">
                  <c:v>28.313919957993797</c:v>
                </c:pt>
                <c:pt idx="1180">
                  <c:v>28.183829312644541</c:v>
                </c:pt>
                <c:pt idx="1181">
                  <c:v>28.183829312644541</c:v>
                </c:pt>
                <c:pt idx="1182">
                  <c:v>28.183829312644537</c:v>
                </c:pt>
                <c:pt idx="1183">
                  <c:v>28.18382931264453</c:v>
                </c:pt>
                <c:pt idx="1184">
                  <c:v>28.183829312644534</c:v>
                </c:pt>
                <c:pt idx="1185">
                  <c:v>28.183829312644548</c:v>
                </c:pt>
                <c:pt idx="1186">
                  <c:v>28.183829312644537</c:v>
                </c:pt>
                <c:pt idx="1187">
                  <c:v>28.183829312644544</c:v>
                </c:pt>
                <c:pt idx="1188">
                  <c:v>28.183829312644537</c:v>
                </c:pt>
                <c:pt idx="1189">
                  <c:v>28.183829312644537</c:v>
                </c:pt>
                <c:pt idx="1190">
                  <c:v>28.183829312644544</c:v>
                </c:pt>
                <c:pt idx="1191">
                  <c:v>28.183829312644541</c:v>
                </c:pt>
                <c:pt idx="1192">
                  <c:v>28.183829312644548</c:v>
                </c:pt>
                <c:pt idx="1193">
                  <c:v>28.183829312644527</c:v>
                </c:pt>
                <c:pt idx="1194">
                  <c:v>28.183829312644527</c:v>
                </c:pt>
                <c:pt idx="1195">
                  <c:v>28.183829312644544</c:v>
                </c:pt>
                <c:pt idx="1196">
                  <c:v>28.183829312644548</c:v>
                </c:pt>
                <c:pt idx="1197">
                  <c:v>28.183829312644544</c:v>
                </c:pt>
                <c:pt idx="1198">
                  <c:v>28.183829312644523</c:v>
                </c:pt>
                <c:pt idx="1199">
                  <c:v>28.183829312644544</c:v>
                </c:pt>
                <c:pt idx="1200">
                  <c:v>28.054336379517139</c:v>
                </c:pt>
                <c:pt idx="1201">
                  <c:v>28.054336379517146</c:v>
                </c:pt>
                <c:pt idx="1202">
                  <c:v>28.054336379517142</c:v>
                </c:pt>
                <c:pt idx="1203">
                  <c:v>28.054336379517132</c:v>
                </c:pt>
                <c:pt idx="1204">
                  <c:v>28.054336379517149</c:v>
                </c:pt>
                <c:pt idx="1205">
                  <c:v>28.054336379517153</c:v>
                </c:pt>
                <c:pt idx="1206">
                  <c:v>28.054336379517128</c:v>
                </c:pt>
                <c:pt idx="1207">
                  <c:v>28.054336379517121</c:v>
                </c:pt>
                <c:pt idx="1208">
                  <c:v>28.054336379517142</c:v>
                </c:pt>
                <c:pt idx="1209">
                  <c:v>28.054336379517132</c:v>
                </c:pt>
                <c:pt idx="1210">
                  <c:v>28.054336379517149</c:v>
                </c:pt>
                <c:pt idx="1211">
                  <c:v>28.054336379517142</c:v>
                </c:pt>
                <c:pt idx="1212">
                  <c:v>28.054336379517135</c:v>
                </c:pt>
                <c:pt idx="1213">
                  <c:v>28.054336379517139</c:v>
                </c:pt>
                <c:pt idx="1214">
                  <c:v>28.054336379517142</c:v>
                </c:pt>
                <c:pt idx="1215">
                  <c:v>28.054336379517132</c:v>
                </c:pt>
                <c:pt idx="1216">
                  <c:v>28.054336379517149</c:v>
                </c:pt>
                <c:pt idx="1217">
                  <c:v>28.054336379517135</c:v>
                </c:pt>
                <c:pt idx="1218">
                  <c:v>28.054336379517157</c:v>
                </c:pt>
                <c:pt idx="1219">
                  <c:v>28.054336379517132</c:v>
                </c:pt>
                <c:pt idx="1220">
                  <c:v>28.054336379517142</c:v>
                </c:pt>
                <c:pt idx="1221">
                  <c:v>28.054336379517135</c:v>
                </c:pt>
                <c:pt idx="1222">
                  <c:v>28.054336379517149</c:v>
                </c:pt>
                <c:pt idx="1223">
                  <c:v>28.054336379517142</c:v>
                </c:pt>
                <c:pt idx="1224">
                  <c:v>28.054336379517139</c:v>
                </c:pt>
                <c:pt idx="1225">
                  <c:v>27.925438412373385</c:v>
                </c:pt>
                <c:pt idx="1226">
                  <c:v>27.925438412373378</c:v>
                </c:pt>
                <c:pt idx="1227">
                  <c:v>27.925438412373381</c:v>
                </c:pt>
                <c:pt idx="1228">
                  <c:v>27.925438412373371</c:v>
                </c:pt>
                <c:pt idx="1229">
                  <c:v>27.925438412373367</c:v>
                </c:pt>
                <c:pt idx="1230">
                  <c:v>27.925438412373378</c:v>
                </c:pt>
                <c:pt idx="1231">
                  <c:v>27.925438412373381</c:v>
                </c:pt>
                <c:pt idx="1232">
                  <c:v>27.925438412373378</c:v>
                </c:pt>
                <c:pt idx="1233">
                  <c:v>27.925438412373374</c:v>
                </c:pt>
                <c:pt idx="1234">
                  <c:v>27.925438412373374</c:v>
                </c:pt>
                <c:pt idx="1235">
                  <c:v>27.925438412373385</c:v>
                </c:pt>
                <c:pt idx="1236">
                  <c:v>27.925438412373371</c:v>
                </c:pt>
                <c:pt idx="1237">
                  <c:v>27.925438412373367</c:v>
                </c:pt>
                <c:pt idx="1238">
                  <c:v>27.925438412373364</c:v>
                </c:pt>
                <c:pt idx="1239">
                  <c:v>27.925438412373367</c:v>
                </c:pt>
                <c:pt idx="1240">
                  <c:v>27.925438412373374</c:v>
                </c:pt>
                <c:pt idx="1241">
                  <c:v>27.925438412373371</c:v>
                </c:pt>
                <c:pt idx="1242">
                  <c:v>27.925438412373371</c:v>
                </c:pt>
                <c:pt idx="1243">
                  <c:v>27.925438412373389</c:v>
                </c:pt>
                <c:pt idx="1244">
                  <c:v>27.92543841237336</c:v>
                </c:pt>
                <c:pt idx="1245">
                  <c:v>27.925438412373367</c:v>
                </c:pt>
                <c:pt idx="1246">
                  <c:v>27.925438412373389</c:v>
                </c:pt>
                <c:pt idx="1247">
                  <c:v>27.925438412373385</c:v>
                </c:pt>
                <c:pt idx="1248">
                  <c:v>27.92543841237336</c:v>
                </c:pt>
                <c:pt idx="1249">
                  <c:v>27.925438412373381</c:v>
                </c:pt>
                <c:pt idx="1250">
                  <c:v>27.925438412373357</c:v>
                </c:pt>
                <c:pt idx="1251">
                  <c:v>27.925438412373371</c:v>
                </c:pt>
                <c:pt idx="1252">
                  <c:v>27.925438412373385</c:v>
                </c:pt>
                <c:pt idx="1253">
                  <c:v>27.797132677592895</c:v>
                </c:pt>
                <c:pt idx="1254">
                  <c:v>27.797132677592881</c:v>
                </c:pt>
                <c:pt idx="1255">
                  <c:v>27.797132677592899</c:v>
                </c:pt>
                <c:pt idx="1256">
                  <c:v>27.797132677592884</c:v>
                </c:pt>
                <c:pt idx="1257">
                  <c:v>27.797132677592881</c:v>
                </c:pt>
                <c:pt idx="1258">
                  <c:v>27.797132677592888</c:v>
                </c:pt>
                <c:pt idx="1259">
                  <c:v>27.797132677592899</c:v>
                </c:pt>
                <c:pt idx="1260">
                  <c:v>27.797132677592888</c:v>
                </c:pt>
                <c:pt idx="1261">
                  <c:v>27.79713267759287</c:v>
                </c:pt>
                <c:pt idx="1262">
                  <c:v>27.79713267759287</c:v>
                </c:pt>
                <c:pt idx="1263">
                  <c:v>27.797132677592884</c:v>
                </c:pt>
                <c:pt idx="1264">
                  <c:v>27.797132677592867</c:v>
                </c:pt>
                <c:pt idx="1265">
                  <c:v>27.797132677592895</c:v>
                </c:pt>
                <c:pt idx="1266">
                  <c:v>27.797132677592888</c:v>
                </c:pt>
                <c:pt idx="1267">
                  <c:v>27.797132677592881</c:v>
                </c:pt>
                <c:pt idx="1268">
                  <c:v>27.79713267759287</c:v>
                </c:pt>
                <c:pt idx="1269">
                  <c:v>27.797132677592895</c:v>
                </c:pt>
                <c:pt idx="1270">
                  <c:v>27.669416454115133</c:v>
                </c:pt>
                <c:pt idx="1271">
                  <c:v>27.669416454115112</c:v>
                </c:pt>
                <c:pt idx="1272">
                  <c:v>27.669416454115105</c:v>
                </c:pt>
                <c:pt idx="1273">
                  <c:v>27.669416454115112</c:v>
                </c:pt>
                <c:pt idx="1274">
                  <c:v>27.669416454115112</c:v>
                </c:pt>
                <c:pt idx="1275">
                  <c:v>27.669416454115112</c:v>
                </c:pt>
                <c:pt idx="1276">
                  <c:v>27.669416454115112</c:v>
                </c:pt>
                <c:pt idx="1277">
                  <c:v>27.669416454115112</c:v>
                </c:pt>
                <c:pt idx="1278">
                  <c:v>27.669416454115105</c:v>
                </c:pt>
                <c:pt idx="1279">
                  <c:v>27.669416454115122</c:v>
                </c:pt>
                <c:pt idx="1280">
                  <c:v>27.669416454115122</c:v>
                </c:pt>
                <c:pt idx="1281">
                  <c:v>27.66941645411513</c:v>
                </c:pt>
                <c:pt idx="1282">
                  <c:v>27.669416454115105</c:v>
                </c:pt>
                <c:pt idx="1283">
                  <c:v>27.669416454115112</c:v>
                </c:pt>
                <c:pt idx="1284">
                  <c:v>27.669416454115112</c:v>
                </c:pt>
                <c:pt idx="1285">
                  <c:v>27.669416454115137</c:v>
                </c:pt>
                <c:pt idx="1286">
                  <c:v>27.669416454115126</c:v>
                </c:pt>
                <c:pt idx="1287">
                  <c:v>27.669416454115115</c:v>
                </c:pt>
                <c:pt idx="1288">
                  <c:v>27.669416454115119</c:v>
                </c:pt>
                <c:pt idx="1289">
                  <c:v>27.669416454115101</c:v>
                </c:pt>
                <c:pt idx="1290">
                  <c:v>27.669416454115108</c:v>
                </c:pt>
                <c:pt idx="1291">
                  <c:v>27.669416454115119</c:v>
                </c:pt>
                <c:pt idx="1292">
                  <c:v>27.542287033381673</c:v>
                </c:pt>
                <c:pt idx="1293">
                  <c:v>27.542287033381676</c:v>
                </c:pt>
                <c:pt idx="1294">
                  <c:v>27.542287033381676</c:v>
                </c:pt>
                <c:pt idx="1295">
                  <c:v>27.542287033381658</c:v>
                </c:pt>
                <c:pt idx="1296">
                  <c:v>27.542287033381665</c:v>
                </c:pt>
                <c:pt idx="1297">
                  <c:v>27.542287033381673</c:v>
                </c:pt>
                <c:pt idx="1298">
                  <c:v>27.542287033381662</c:v>
                </c:pt>
                <c:pt idx="1299">
                  <c:v>27.542287033381662</c:v>
                </c:pt>
                <c:pt idx="1300">
                  <c:v>27.542287033381676</c:v>
                </c:pt>
                <c:pt idx="1301">
                  <c:v>27.542287033381665</c:v>
                </c:pt>
                <c:pt idx="1302">
                  <c:v>27.542287033381669</c:v>
                </c:pt>
                <c:pt idx="1303">
                  <c:v>27.54228703338168</c:v>
                </c:pt>
                <c:pt idx="1304">
                  <c:v>27.542287033381655</c:v>
                </c:pt>
                <c:pt idx="1305">
                  <c:v>27.542287033381662</c:v>
                </c:pt>
                <c:pt idx="1306">
                  <c:v>27.542287033381669</c:v>
                </c:pt>
                <c:pt idx="1307">
                  <c:v>27.542287033381669</c:v>
                </c:pt>
                <c:pt idx="1308">
                  <c:v>27.542287033381669</c:v>
                </c:pt>
                <c:pt idx="1309">
                  <c:v>27.542287033381658</c:v>
                </c:pt>
                <c:pt idx="1310">
                  <c:v>27.542287033381658</c:v>
                </c:pt>
                <c:pt idx="1311">
                  <c:v>27.415741719278824</c:v>
                </c:pt>
                <c:pt idx="1312">
                  <c:v>27.41574171927881</c:v>
                </c:pt>
                <c:pt idx="1313">
                  <c:v>27.41574171927882</c:v>
                </c:pt>
                <c:pt idx="1314">
                  <c:v>27.415741719278806</c:v>
                </c:pt>
                <c:pt idx="1315">
                  <c:v>27.415741719278827</c:v>
                </c:pt>
                <c:pt idx="1316">
                  <c:v>27.415741719278817</c:v>
                </c:pt>
                <c:pt idx="1317">
                  <c:v>27.415741719278817</c:v>
                </c:pt>
                <c:pt idx="1318">
                  <c:v>27.415741719278817</c:v>
                </c:pt>
                <c:pt idx="1319">
                  <c:v>27.41574171927882</c:v>
                </c:pt>
                <c:pt idx="1320">
                  <c:v>27.41574171927881</c:v>
                </c:pt>
                <c:pt idx="1321">
                  <c:v>27.415741719278824</c:v>
                </c:pt>
                <c:pt idx="1322">
                  <c:v>27.41574171927882</c:v>
                </c:pt>
                <c:pt idx="1323">
                  <c:v>27.415741719278817</c:v>
                </c:pt>
                <c:pt idx="1324">
                  <c:v>27.415741719278813</c:v>
                </c:pt>
                <c:pt idx="1325">
                  <c:v>27.41574171927881</c:v>
                </c:pt>
                <c:pt idx="1326">
                  <c:v>27.415741719278824</c:v>
                </c:pt>
                <c:pt idx="1327">
                  <c:v>27.41574171927882</c:v>
                </c:pt>
                <c:pt idx="1328">
                  <c:v>27.415741719278831</c:v>
                </c:pt>
                <c:pt idx="1329">
                  <c:v>27.41574171927881</c:v>
                </c:pt>
                <c:pt idx="1330">
                  <c:v>27.415741719278831</c:v>
                </c:pt>
                <c:pt idx="1331">
                  <c:v>27.415741719278831</c:v>
                </c:pt>
                <c:pt idx="1332">
                  <c:v>27.289777828080414</c:v>
                </c:pt>
                <c:pt idx="1333">
                  <c:v>27.289777828080414</c:v>
                </c:pt>
                <c:pt idx="1334">
                  <c:v>27.289777828080407</c:v>
                </c:pt>
                <c:pt idx="1335">
                  <c:v>27.289777828080396</c:v>
                </c:pt>
                <c:pt idx="1336">
                  <c:v>27.289777828080418</c:v>
                </c:pt>
                <c:pt idx="1337">
                  <c:v>27.28977782808041</c:v>
                </c:pt>
                <c:pt idx="1338">
                  <c:v>27.28977782808041</c:v>
                </c:pt>
                <c:pt idx="1339">
                  <c:v>27.289777828080414</c:v>
                </c:pt>
                <c:pt idx="1340">
                  <c:v>27.2897778280804</c:v>
                </c:pt>
                <c:pt idx="1341">
                  <c:v>27.289777828080407</c:v>
                </c:pt>
                <c:pt idx="1342">
                  <c:v>27.289777828080396</c:v>
                </c:pt>
                <c:pt idx="1343">
                  <c:v>27.289777828080414</c:v>
                </c:pt>
                <c:pt idx="1344">
                  <c:v>27.289777828080407</c:v>
                </c:pt>
                <c:pt idx="1345">
                  <c:v>27.289777828080418</c:v>
                </c:pt>
                <c:pt idx="1346">
                  <c:v>27.2897778280804</c:v>
                </c:pt>
                <c:pt idx="1347">
                  <c:v>27.289777828080403</c:v>
                </c:pt>
                <c:pt idx="1348">
                  <c:v>27.289777828080414</c:v>
                </c:pt>
                <c:pt idx="1349">
                  <c:v>27.289777828080414</c:v>
                </c:pt>
                <c:pt idx="1350">
                  <c:v>27.28977782808041</c:v>
                </c:pt>
                <c:pt idx="1351">
                  <c:v>27.289777828080393</c:v>
                </c:pt>
                <c:pt idx="1352">
                  <c:v>27.289777828080389</c:v>
                </c:pt>
                <c:pt idx="1353">
                  <c:v>27.289777828080407</c:v>
                </c:pt>
                <c:pt idx="1354">
                  <c:v>27.289777828080407</c:v>
                </c:pt>
                <c:pt idx="1355">
                  <c:v>27.289777828080414</c:v>
                </c:pt>
                <c:pt idx="1356">
                  <c:v>27.2897778280804</c:v>
                </c:pt>
                <c:pt idx="1357">
                  <c:v>27.289777828080407</c:v>
                </c:pt>
                <c:pt idx="1358">
                  <c:v>27.289777828080393</c:v>
                </c:pt>
                <c:pt idx="1359">
                  <c:v>27.289777828080403</c:v>
                </c:pt>
                <c:pt idx="1360">
                  <c:v>27.164392688390823</c:v>
                </c:pt>
                <c:pt idx="1361">
                  <c:v>27.164392688390826</c:v>
                </c:pt>
                <c:pt idx="1362">
                  <c:v>27.164392688390834</c:v>
                </c:pt>
                <c:pt idx="1363">
                  <c:v>27.16439268839083</c:v>
                </c:pt>
                <c:pt idx="1364">
                  <c:v>27.164392688390823</c:v>
                </c:pt>
                <c:pt idx="1365">
                  <c:v>27.164392688390826</c:v>
                </c:pt>
                <c:pt idx="1366">
                  <c:v>27.164392688390834</c:v>
                </c:pt>
                <c:pt idx="1367">
                  <c:v>27.164392688390837</c:v>
                </c:pt>
                <c:pt idx="1368">
                  <c:v>27.164392688390823</c:v>
                </c:pt>
                <c:pt idx="1369">
                  <c:v>27.164392688390837</c:v>
                </c:pt>
                <c:pt idx="1370">
                  <c:v>27.164392688390826</c:v>
                </c:pt>
                <c:pt idx="1371">
                  <c:v>27.164392688390826</c:v>
                </c:pt>
                <c:pt idx="1372">
                  <c:v>27.164392688390819</c:v>
                </c:pt>
                <c:pt idx="1373">
                  <c:v>27.164392688390816</c:v>
                </c:pt>
                <c:pt idx="1374">
                  <c:v>27.164392688390841</c:v>
                </c:pt>
                <c:pt idx="1375">
                  <c:v>27.164392688390816</c:v>
                </c:pt>
                <c:pt idx="1376">
                  <c:v>27.164392688390826</c:v>
                </c:pt>
                <c:pt idx="1377">
                  <c:v>27.164392688390816</c:v>
                </c:pt>
                <c:pt idx="1378">
                  <c:v>27.164392688390823</c:v>
                </c:pt>
                <c:pt idx="1379">
                  <c:v>27.164392688390841</c:v>
                </c:pt>
                <c:pt idx="1380">
                  <c:v>27.164392688390816</c:v>
                </c:pt>
                <c:pt idx="1381">
                  <c:v>27.164392688390826</c:v>
                </c:pt>
                <c:pt idx="1382">
                  <c:v>27.164392688390826</c:v>
                </c:pt>
                <c:pt idx="1383">
                  <c:v>27.039583641088452</c:v>
                </c:pt>
                <c:pt idx="1384">
                  <c:v>27.039583641088441</c:v>
                </c:pt>
                <c:pt idx="1385">
                  <c:v>27.039583641088441</c:v>
                </c:pt>
                <c:pt idx="1386">
                  <c:v>27.039583641088434</c:v>
                </c:pt>
                <c:pt idx="1387">
                  <c:v>27.039583641088448</c:v>
                </c:pt>
                <c:pt idx="1388">
                  <c:v>27.039583641088438</c:v>
                </c:pt>
                <c:pt idx="1389">
                  <c:v>27.039583641088448</c:v>
                </c:pt>
                <c:pt idx="1390">
                  <c:v>27.039583641088459</c:v>
                </c:pt>
                <c:pt idx="1391">
                  <c:v>27.039583641088452</c:v>
                </c:pt>
                <c:pt idx="1392">
                  <c:v>27.039583641088448</c:v>
                </c:pt>
                <c:pt idx="1393">
                  <c:v>27.039583641088431</c:v>
                </c:pt>
                <c:pt idx="1394">
                  <c:v>27.039583641088445</c:v>
                </c:pt>
                <c:pt idx="1395">
                  <c:v>27.039583641088434</c:v>
                </c:pt>
                <c:pt idx="1396">
                  <c:v>27.039583641088441</c:v>
                </c:pt>
                <c:pt idx="1397">
                  <c:v>27.039583641088434</c:v>
                </c:pt>
                <c:pt idx="1398">
                  <c:v>27.039583641088452</c:v>
                </c:pt>
                <c:pt idx="1399">
                  <c:v>27.039583641088448</c:v>
                </c:pt>
                <c:pt idx="1400">
                  <c:v>27.039583641088456</c:v>
                </c:pt>
                <c:pt idx="1401">
                  <c:v>27.039583641088424</c:v>
                </c:pt>
                <c:pt idx="1402">
                  <c:v>27.039583641088448</c:v>
                </c:pt>
                <c:pt idx="1403">
                  <c:v>27.039583641088438</c:v>
                </c:pt>
                <c:pt idx="1404">
                  <c:v>27.039583641088431</c:v>
                </c:pt>
                <c:pt idx="1405">
                  <c:v>27.039583641088445</c:v>
                </c:pt>
                <c:pt idx="1406">
                  <c:v>27.039583641088427</c:v>
                </c:pt>
                <c:pt idx="1407">
                  <c:v>27.039583641088456</c:v>
                </c:pt>
                <c:pt idx="1408">
                  <c:v>27.039583641088438</c:v>
                </c:pt>
                <c:pt idx="1409">
                  <c:v>27.039583641088448</c:v>
                </c:pt>
                <c:pt idx="1410">
                  <c:v>27.039583641088445</c:v>
                </c:pt>
                <c:pt idx="1411">
                  <c:v>27.039583641088431</c:v>
                </c:pt>
                <c:pt idx="1412">
                  <c:v>27.039583641088434</c:v>
                </c:pt>
                <c:pt idx="1413">
                  <c:v>27.039583641088438</c:v>
                </c:pt>
                <c:pt idx="1414">
                  <c:v>26.915348039269141</c:v>
                </c:pt>
                <c:pt idx="1415">
                  <c:v>26.915348039269158</c:v>
                </c:pt>
                <c:pt idx="1416">
                  <c:v>26.915348039269148</c:v>
                </c:pt>
                <c:pt idx="1417">
                  <c:v>26.915348039269158</c:v>
                </c:pt>
                <c:pt idx="1418">
                  <c:v>26.915348039269141</c:v>
                </c:pt>
                <c:pt idx="1419">
                  <c:v>26.915348039269148</c:v>
                </c:pt>
                <c:pt idx="1420">
                  <c:v>26.915348039269148</c:v>
                </c:pt>
                <c:pt idx="1421">
                  <c:v>26.915348039269148</c:v>
                </c:pt>
                <c:pt idx="1422">
                  <c:v>26.915348039269148</c:v>
                </c:pt>
                <c:pt idx="1423">
                  <c:v>26.915348039269158</c:v>
                </c:pt>
                <c:pt idx="1424">
                  <c:v>26.915348039269158</c:v>
                </c:pt>
                <c:pt idx="1425">
                  <c:v>26.915348039269151</c:v>
                </c:pt>
                <c:pt idx="1426">
                  <c:v>26.915348039269141</c:v>
                </c:pt>
                <c:pt idx="1427">
                  <c:v>26.915348039269144</c:v>
                </c:pt>
                <c:pt idx="1428">
                  <c:v>26.915348039269151</c:v>
                </c:pt>
                <c:pt idx="1429">
                  <c:v>26.915348039269144</c:v>
                </c:pt>
                <c:pt idx="1430">
                  <c:v>26.915348039269151</c:v>
                </c:pt>
                <c:pt idx="1431">
                  <c:v>26.915348039269134</c:v>
                </c:pt>
                <c:pt idx="1432">
                  <c:v>26.915348039269144</c:v>
                </c:pt>
                <c:pt idx="1433">
                  <c:v>26.791683248190317</c:v>
                </c:pt>
                <c:pt idx="1434">
                  <c:v>26.791683248190303</c:v>
                </c:pt>
                <c:pt idx="1435">
                  <c:v>26.791683248190306</c:v>
                </c:pt>
                <c:pt idx="1436">
                  <c:v>26.791683248190317</c:v>
                </c:pt>
                <c:pt idx="1437">
                  <c:v>26.79168324819031</c:v>
                </c:pt>
                <c:pt idx="1438">
                  <c:v>26.791683248190324</c:v>
                </c:pt>
                <c:pt idx="1439">
                  <c:v>26.79168324819031</c:v>
                </c:pt>
                <c:pt idx="1440">
                  <c:v>26.791683248190306</c:v>
                </c:pt>
                <c:pt idx="1441">
                  <c:v>26.791683248190328</c:v>
                </c:pt>
                <c:pt idx="1442">
                  <c:v>26.791683248190314</c:v>
                </c:pt>
                <c:pt idx="1443">
                  <c:v>26.791683248190314</c:v>
                </c:pt>
                <c:pt idx="1444">
                  <c:v>26.791683248190314</c:v>
                </c:pt>
                <c:pt idx="1445">
                  <c:v>26.791683248190314</c:v>
                </c:pt>
                <c:pt idx="1446">
                  <c:v>26.791683248190317</c:v>
                </c:pt>
                <c:pt idx="1447">
                  <c:v>26.791683248190328</c:v>
                </c:pt>
                <c:pt idx="1448">
                  <c:v>26.791683248190331</c:v>
                </c:pt>
                <c:pt idx="1449">
                  <c:v>26.791683248190331</c:v>
                </c:pt>
                <c:pt idx="1450">
                  <c:v>26.791683248190314</c:v>
                </c:pt>
                <c:pt idx="1451">
                  <c:v>26.791683248190321</c:v>
                </c:pt>
                <c:pt idx="1452">
                  <c:v>26.791683248190321</c:v>
                </c:pt>
                <c:pt idx="1453">
                  <c:v>26.791683248190317</c:v>
                </c:pt>
                <c:pt idx="1454">
                  <c:v>26.791683248190296</c:v>
                </c:pt>
                <c:pt idx="1455">
                  <c:v>26.791683248190317</c:v>
                </c:pt>
                <c:pt idx="1456">
                  <c:v>26.668586645214802</c:v>
                </c:pt>
                <c:pt idx="1457">
                  <c:v>26.668586645214791</c:v>
                </c:pt>
                <c:pt idx="1458">
                  <c:v>26.668586645214802</c:v>
                </c:pt>
                <c:pt idx="1459">
                  <c:v>26.668586645214791</c:v>
                </c:pt>
                <c:pt idx="1460">
                  <c:v>26.668586645214791</c:v>
                </c:pt>
                <c:pt idx="1461">
                  <c:v>26.668586645214795</c:v>
                </c:pt>
                <c:pt idx="1462">
                  <c:v>26.668586645214784</c:v>
                </c:pt>
                <c:pt idx="1463">
                  <c:v>26.668586645214798</c:v>
                </c:pt>
                <c:pt idx="1464">
                  <c:v>26.668586645214788</c:v>
                </c:pt>
                <c:pt idx="1465">
                  <c:v>26.668586645214795</c:v>
                </c:pt>
                <c:pt idx="1466">
                  <c:v>26.668586645214802</c:v>
                </c:pt>
                <c:pt idx="1467">
                  <c:v>26.668586645214788</c:v>
                </c:pt>
                <c:pt idx="1468">
                  <c:v>26.668586645214791</c:v>
                </c:pt>
                <c:pt idx="1469">
                  <c:v>26.668586645214798</c:v>
                </c:pt>
                <c:pt idx="1470">
                  <c:v>26.668586645214798</c:v>
                </c:pt>
                <c:pt idx="1471">
                  <c:v>26.668586645214791</c:v>
                </c:pt>
                <c:pt idx="1472">
                  <c:v>26.668586645214791</c:v>
                </c:pt>
                <c:pt idx="1473">
                  <c:v>26.668586645214784</c:v>
                </c:pt>
                <c:pt idx="1474">
                  <c:v>26.668586645214805</c:v>
                </c:pt>
                <c:pt idx="1475">
                  <c:v>26.668586645214802</c:v>
                </c:pt>
                <c:pt idx="1476">
                  <c:v>26.668586645214805</c:v>
                </c:pt>
                <c:pt idx="1477">
                  <c:v>26.668586645214795</c:v>
                </c:pt>
                <c:pt idx="1478">
                  <c:v>26.546055619755396</c:v>
                </c:pt>
                <c:pt idx="1479">
                  <c:v>26.546055619755411</c:v>
                </c:pt>
                <c:pt idx="1480">
                  <c:v>26.546055619755389</c:v>
                </c:pt>
                <c:pt idx="1481">
                  <c:v>26.546055619755407</c:v>
                </c:pt>
                <c:pt idx="1482">
                  <c:v>26.546055619755389</c:v>
                </c:pt>
                <c:pt idx="1483">
                  <c:v>26.546055619755386</c:v>
                </c:pt>
                <c:pt idx="1484">
                  <c:v>26.5460556197554</c:v>
                </c:pt>
                <c:pt idx="1485">
                  <c:v>26.546055619755386</c:v>
                </c:pt>
                <c:pt idx="1486">
                  <c:v>26.546055619755386</c:v>
                </c:pt>
                <c:pt idx="1487">
                  <c:v>26.546055619755396</c:v>
                </c:pt>
                <c:pt idx="1488">
                  <c:v>26.546055619755389</c:v>
                </c:pt>
                <c:pt idx="1489">
                  <c:v>26.5460556197554</c:v>
                </c:pt>
                <c:pt idx="1490">
                  <c:v>26.546055619755407</c:v>
                </c:pt>
                <c:pt idx="1491">
                  <c:v>26.546055619755411</c:v>
                </c:pt>
                <c:pt idx="1492">
                  <c:v>26.546055619755403</c:v>
                </c:pt>
                <c:pt idx="1493">
                  <c:v>26.546055619755386</c:v>
                </c:pt>
                <c:pt idx="1494">
                  <c:v>26.546055619755386</c:v>
                </c:pt>
                <c:pt idx="1495">
                  <c:v>26.546055619755393</c:v>
                </c:pt>
                <c:pt idx="1496">
                  <c:v>26.5460556197554</c:v>
                </c:pt>
                <c:pt idx="1497">
                  <c:v>26.546055619755403</c:v>
                </c:pt>
                <c:pt idx="1498">
                  <c:v>26.546055619755382</c:v>
                </c:pt>
                <c:pt idx="1499">
                  <c:v>26.546055619755393</c:v>
                </c:pt>
                <c:pt idx="1500">
                  <c:v>26.546055619755389</c:v>
                </c:pt>
                <c:pt idx="1501">
                  <c:v>26.546055619755396</c:v>
                </c:pt>
                <c:pt idx="1502">
                  <c:v>26.546055619755411</c:v>
                </c:pt>
                <c:pt idx="1503">
                  <c:v>26.546055619755396</c:v>
                </c:pt>
                <c:pt idx="1504">
                  <c:v>26.546055619755403</c:v>
                </c:pt>
                <c:pt idx="1505">
                  <c:v>26.546055619755393</c:v>
                </c:pt>
                <c:pt idx="1506">
                  <c:v>26.546055619755403</c:v>
                </c:pt>
                <c:pt idx="1507">
                  <c:v>26.546055619755418</c:v>
                </c:pt>
                <c:pt idx="1508">
                  <c:v>26.5460556197554</c:v>
                </c:pt>
                <c:pt idx="1509">
                  <c:v>26.546055619755396</c:v>
                </c:pt>
                <c:pt idx="1510">
                  <c:v>26.424087573219449</c:v>
                </c:pt>
                <c:pt idx="1511">
                  <c:v>26.424087573219467</c:v>
                </c:pt>
                <c:pt idx="1512">
                  <c:v>26.424087573219456</c:v>
                </c:pt>
                <c:pt idx="1513">
                  <c:v>26.42408757321947</c:v>
                </c:pt>
                <c:pt idx="1514">
                  <c:v>26.42408757321946</c:v>
                </c:pt>
                <c:pt idx="1515">
                  <c:v>26.424087573219449</c:v>
                </c:pt>
                <c:pt idx="1516">
                  <c:v>26.424087573219456</c:v>
                </c:pt>
                <c:pt idx="1517">
                  <c:v>26.424087573219449</c:v>
                </c:pt>
                <c:pt idx="1518">
                  <c:v>26.424087573219456</c:v>
                </c:pt>
                <c:pt idx="1519">
                  <c:v>26.424087573219474</c:v>
                </c:pt>
                <c:pt idx="1520">
                  <c:v>26.42408757321946</c:v>
                </c:pt>
                <c:pt idx="1521">
                  <c:v>26.424087573219463</c:v>
                </c:pt>
                <c:pt idx="1522">
                  <c:v>26.424087573219463</c:v>
                </c:pt>
                <c:pt idx="1523">
                  <c:v>26.424087573219452</c:v>
                </c:pt>
                <c:pt idx="1524">
                  <c:v>26.424087573219463</c:v>
                </c:pt>
                <c:pt idx="1525">
                  <c:v>26.42408757321947</c:v>
                </c:pt>
                <c:pt idx="1526">
                  <c:v>26.424087573219467</c:v>
                </c:pt>
                <c:pt idx="1527">
                  <c:v>26.424087573219477</c:v>
                </c:pt>
                <c:pt idx="1528">
                  <c:v>26.424087573219456</c:v>
                </c:pt>
                <c:pt idx="1529">
                  <c:v>26.424087573219463</c:v>
                </c:pt>
                <c:pt idx="1530">
                  <c:v>26.42408757321946</c:v>
                </c:pt>
                <c:pt idx="1531">
                  <c:v>26.424087573219477</c:v>
                </c:pt>
                <c:pt idx="1532">
                  <c:v>26.424087573219463</c:v>
                </c:pt>
                <c:pt idx="1533">
                  <c:v>26.424087573219445</c:v>
                </c:pt>
                <c:pt idx="1534">
                  <c:v>26.42408757321946</c:v>
                </c:pt>
                <c:pt idx="1535">
                  <c:v>26.424087573219452</c:v>
                </c:pt>
                <c:pt idx="1536">
                  <c:v>26.424087573219449</c:v>
                </c:pt>
                <c:pt idx="1537">
                  <c:v>26.42408757321946</c:v>
                </c:pt>
                <c:pt idx="1538">
                  <c:v>26.424087573219456</c:v>
                </c:pt>
                <c:pt idx="1539">
                  <c:v>26.424087573219463</c:v>
                </c:pt>
                <c:pt idx="1540">
                  <c:v>26.42408757321946</c:v>
                </c:pt>
                <c:pt idx="1541">
                  <c:v>26.424087573219463</c:v>
                </c:pt>
                <c:pt idx="1542">
                  <c:v>26.30267991895381</c:v>
                </c:pt>
                <c:pt idx="1543">
                  <c:v>26.302679918953817</c:v>
                </c:pt>
                <c:pt idx="1544">
                  <c:v>26.302679918953817</c:v>
                </c:pt>
                <c:pt idx="1545">
                  <c:v>26.302679918953817</c:v>
                </c:pt>
                <c:pt idx="1546">
                  <c:v>26.3026799189538</c:v>
                </c:pt>
                <c:pt idx="1547">
                  <c:v>26.302679918953807</c:v>
                </c:pt>
                <c:pt idx="1548">
                  <c:v>26.302679918953825</c:v>
                </c:pt>
                <c:pt idx="1549">
                  <c:v>26.302679918953807</c:v>
                </c:pt>
                <c:pt idx="1550">
                  <c:v>26.302679918953817</c:v>
                </c:pt>
                <c:pt idx="1551">
                  <c:v>26.30267991895381</c:v>
                </c:pt>
                <c:pt idx="1552">
                  <c:v>26.30267991895381</c:v>
                </c:pt>
                <c:pt idx="1553">
                  <c:v>26.30267991895381</c:v>
                </c:pt>
                <c:pt idx="1554">
                  <c:v>26.302679918953814</c:v>
                </c:pt>
                <c:pt idx="1555">
                  <c:v>26.302679918953821</c:v>
                </c:pt>
                <c:pt idx="1556">
                  <c:v>26.302679918953821</c:v>
                </c:pt>
                <c:pt idx="1557">
                  <c:v>26.302679918953832</c:v>
                </c:pt>
                <c:pt idx="1558">
                  <c:v>26.30267991895381</c:v>
                </c:pt>
                <c:pt idx="1559">
                  <c:v>26.302679918953817</c:v>
                </c:pt>
                <c:pt idx="1560">
                  <c:v>26.30267991895381</c:v>
                </c:pt>
                <c:pt idx="1561">
                  <c:v>26.30267991895381</c:v>
                </c:pt>
                <c:pt idx="1562">
                  <c:v>26.302679918953817</c:v>
                </c:pt>
                <c:pt idx="1563">
                  <c:v>26.302679918953814</c:v>
                </c:pt>
                <c:pt idx="1564">
                  <c:v>26.302679918953814</c:v>
                </c:pt>
                <c:pt idx="1565">
                  <c:v>26.302679918953821</c:v>
                </c:pt>
                <c:pt idx="1566">
                  <c:v>26.302679918953828</c:v>
                </c:pt>
                <c:pt idx="1567">
                  <c:v>26.302679918953817</c:v>
                </c:pt>
                <c:pt idx="1568">
                  <c:v>26.302679918953817</c:v>
                </c:pt>
                <c:pt idx="1569">
                  <c:v>26.181830082189848</c:v>
                </c:pt>
                <c:pt idx="1570">
                  <c:v>26.181830082189855</c:v>
                </c:pt>
                <c:pt idx="1571">
                  <c:v>26.181830082189865</c:v>
                </c:pt>
                <c:pt idx="1572">
                  <c:v>26.18183008218984</c:v>
                </c:pt>
                <c:pt idx="1573">
                  <c:v>26.181830082189851</c:v>
                </c:pt>
                <c:pt idx="1574">
                  <c:v>26.181830082189855</c:v>
                </c:pt>
                <c:pt idx="1575">
                  <c:v>26.181830082189851</c:v>
                </c:pt>
                <c:pt idx="1576">
                  <c:v>26.181830082189851</c:v>
                </c:pt>
                <c:pt idx="1577">
                  <c:v>26.181830082189858</c:v>
                </c:pt>
                <c:pt idx="1578">
                  <c:v>26.181830082189858</c:v>
                </c:pt>
                <c:pt idx="1579">
                  <c:v>26.181830082189855</c:v>
                </c:pt>
                <c:pt idx="1580">
                  <c:v>26.181830082189865</c:v>
                </c:pt>
                <c:pt idx="1581">
                  <c:v>26.181830082189862</c:v>
                </c:pt>
                <c:pt idx="1582">
                  <c:v>26.181830082189858</c:v>
                </c:pt>
                <c:pt idx="1583">
                  <c:v>26.181830082189858</c:v>
                </c:pt>
                <c:pt idx="1584">
                  <c:v>26.18183008218984</c:v>
                </c:pt>
                <c:pt idx="1585">
                  <c:v>26.181830082189844</c:v>
                </c:pt>
                <c:pt idx="1586">
                  <c:v>26.181830082189858</c:v>
                </c:pt>
                <c:pt idx="1587">
                  <c:v>26.061535499988956</c:v>
                </c:pt>
                <c:pt idx="1588">
                  <c:v>26.061535499988945</c:v>
                </c:pt>
                <c:pt idx="1589">
                  <c:v>26.06153549998896</c:v>
                </c:pt>
                <c:pt idx="1590">
                  <c:v>26.06153549998897</c:v>
                </c:pt>
                <c:pt idx="1591">
                  <c:v>26.061535499988956</c:v>
                </c:pt>
                <c:pt idx="1592">
                  <c:v>26.061535499988967</c:v>
                </c:pt>
                <c:pt idx="1593">
                  <c:v>26.061535499988963</c:v>
                </c:pt>
                <c:pt idx="1594">
                  <c:v>26.06153549998896</c:v>
                </c:pt>
                <c:pt idx="1595">
                  <c:v>26.061535499988977</c:v>
                </c:pt>
                <c:pt idx="1596">
                  <c:v>26.061535499988967</c:v>
                </c:pt>
                <c:pt idx="1597">
                  <c:v>26.06153549998896</c:v>
                </c:pt>
                <c:pt idx="1598">
                  <c:v>26.06153549998897</c:v>
                </c:pt>
                <c:pt idx="1599">
                  <c:v>26.061535499988949</c:v>
                </c:pt>
                <c:pt idx="1600">
                  <c:v>26.061535499988953</c:v>
                </c:pt>
                <c:pt idx="1601">
                  <c:v>26.061535499988949</c:v>
                </c:pt>
                <c:pt idx="1602">
                  <c:v>26.061535499988953</c:v>
                </c:pt>
                <c:pt idx="1603">
                  <c:v>26.061535499988949</c:v>
                </c:pt>
                <c:pt idx="1604">
                  <c:v>26.061535499988953</c:v>
                </c:pt>
                <c:pt idx="1605">
                  <c:v>26.061535499988956</c:v>
                </c:pt>
                <c:pt idx="1606">
                  <c:v>26.06153549998896</c:v>
                </c:pt>
                <c:pt idx="1607">
                  <c:v>26.06153549998897</c:v>
                </c:pt>
                <c:pt idx="1608">
                  <c:v>26.061535499988953</c:v>
                </c:pt>
                <c:pt idx="1609">
                  <c:v>26.061535499988953</c:v>
                </c:pt>
                <c:pt idx="1610">
                  <c:v>26.061535499988967</c:v>
                </c:pt>
                <c:pt idx="1611">
                  <c:v>26.061535499988956</c:v>
                </c:pt>
                <c:pt idx="1612">
                  <c:v>26.061535499988963</c:v>
                </c:pt>
                <c:pt idx="1613">
                  <c:v>26.06153549998896</c:v>
                </c:pt>
                <c:pt idx="1614">
                  <c:v>26.061535499988967</c:v>
                </c:pt>
                <c:pt idx="1615">
                  <c:v>26.061535499988953</c:v>
                </c:pt>
                <c:pt idx="1616">
                  <c:v>26.061535499988949</c:v>
                </c:pt>
                <c:pt idx="1617">
                  <c:v>26.061535499988953</c:v>
                </c:pt>
                <c:pt idx="1618">
                  <c:v>26.061535499988945</c:v>
                </c:pt>
                <c:pt idx="1619">
                  <c:v>26.061535499988967</c:v>
                </c:pt>
                <c:pt idx="1620">
                  <c:v>26.06153549998896</c:v>
                </c:pt>
                <c:pt idx="1621">
                  <c:v>26.06153549998897</c:v>
                </c:pt>
                <c:pt idx="1622">
                  <c:v>26.061535499988956</c:v>
                </c:pt>
                <c:pt idx="1623">
                  <c:v>25.941793621188154</c:v>
                </c:pt>
                <c:pt idx="1624">
                  <c:v>25.941793621188122</c:v>
                </c:pt>
                <c:pt idx="1625">
                  <c:v>25.94179362118814</c:v>
                </c:pt>
                <c:pt idx="1626">
                  <c:v>25.941793621188125</c:v>
                </c:pt>
                <c:pt idx="1627">
                  <c:v>25.941793621188125</c:v>
                </c:pt>
                <c:pt idx="1628">
                  <c:v>25.941793621188136</c:v>
                </c:pt>
                <c:pt idx="1629">
                  <c:v>25.941793621188133</c:v>
                </c:pt>
                <c:pt idx="1630">
                  <c:v>25.941793621188125</c:v>
                </c:pt>
                <c:pt idx="1631">
                  <c:v>25.941793621188129</c:v>
                </c:pt>
                <c:pt idx="1632">
                  <c:v>25.941793621188136</c:v>
                </c:pt>
                <c:pt idx="1633">
                  <c:v>25.94179362118814</c:v>
                </c:pt>
                <c:pt idx="1634">
                  <c:v>25.941793621188147</c:v>
                </c:pt>
                <c:pt idx="1635">
                  <c:v>25.941793621188129</c:v>
                </c:pt>
                <c:pt idx="1636">
                  <c:v>25.941793621188133</c:v>
                </c:pt>
                <c:pt idx="1637">
                  <c:v>25.94179362118814</c:v>
                </c:pt>
                <c:pt idx="1638">
                  <c:v>25.941793621188125</c:v>
                </c:pt>
                <c:pt idx="1639">
                  <c:v>25.941793621188143</c:v>
                </c:pt>
                <c:pt idx="1640">
                  <c:v>25.941793621188143</c:v>
                </c:pt>
                <c:pt idx="1641">
                  <c:v>25.941793621188136</c:v>
                </c:pt>
                <c:pt idx="1642">
                  <c:v>25.94179362118814</c:v>
                </c:pt>
                <c:pt idx="1643">
                  <c:v>25.94179362118814</c:v>
                </c:pt>
                <c:pt idx="1644">
                  <c:v>25.941793621188133</c:v>
                </c:pt>
                <c:pt idx="1645">
                  <c:v>25.94179362118814</c:v>
                </c:pt>
                <c:pt idx="1646">
                  <c:v>25.941793621188136</c:v>
                </c:pt>
                <c:pt idx="1647">
                  <c:v>25.941793621188136</c:v>
                </c:pt>
                <c:pt idx="1648">
                  <c:v>25.941793621188136</c:v>
                </c:pt>
                <c:pt idx="1649">
                  <c:v>25.822601906345955</c:v>
                </c:pt>
                <c:pt idx="1650">
                  <c:v>25.822601906345959</c:v>
                </c:pt>
                <c:pt idx="1651">
                  <c:v>25.822601906345948</c:v>
                </c:pt>
                <c:pt idx="1652">
                  <c:v>25.822601906345966</c:v>
                </c:pt>
                <c:pt idx="1653">
                  <c:v>25.822601906345955</c:v>
                </c:pt>
                <c:pt idx="1654">
                  <c:v>25.822601906345948</c:v>
                </c:pt>
                <c:pt idx="1655">
                  <c:v>25.82260190634597</c:v>
                </c:pt>
                <c:pt idx="1656">
                  <c:v>25.822601906345977</c:v>
                </c:pt>
                <c:pt idx="1657">
                  <c:v>25.822601906345959</c:v>
                </c:pt>
                <c:pt idx="1658">
                  <c:v>25.822601906345966</c:v>
                </c:pt>
                <c:pt idx="1659">
                  <c:v>25.822601906345955</c:v>
                </c:pt>
                <c:pt idx="1660">
                  <c:v>25.822601906345962</c:v>
                </c:pt>
                <c:pt idx="1661">
                  <c:v>25.822601906345959</c:v>
                </c:pt>
                <c:pt idx="1662">
                  <c:v>25.822601906345955</c:v>
                </c:pt>
                <c:pt idx="1663">
                  <c:v>25.822601906345962</c:v>
                </c:pt>
                <c:pt idx="1664">
                  <c:v>25.822601906345955</c:v>
                </c:pt>
                <c:pt idx="1665">
                  <c:v>25.82260190634598</c:v>
                </c:pt>
                <c:pt idx="1666">
                  <c:v>25.822601906345955</c:v>
                </c:pt>
                <c:pt idx="1667">
                  <c:v>25.822601906345955</c:v>
                </c:pt>
                <c:pt idx="1668">
                  <c:v>25.822601906345955</c:v>
                </c:pt>
                <c:pt idx="1669">
                  <c:v>25.822601906345945</c:v>
                </c:pt>
                <c:pt idx="1670">
                  <c:v>25.822601906345966</c:v>
                </c:pt>
                <c:pt idx="1671">
                  <c:v>25.822601906345945</c:v>
                </c:pt>
                <c:pt idx="1672">
                  <c:v>25.822601906345966</c:v>
                </c:pt>
                <c:pt idx="1673">
                  <c:v>25.822601906345962</c:v>
                </c:pt>
                <c:pt idx="1674">
                  <c:v>25.82260190634597</c:v>
                </c:pt>
                <c:pt idx="1675">
                  <c:v>25.822601906345941</c:v>
                </c:pt>
                <c:pt idx="1676">
                  <c:v>25.703957827688654</c:v>
                </c:pt>
                <c:pt idx="1677">
                  <c:v>25.703957827688626</c:v>
                </c:pt>
                <c:pt idx="1678">
                  <c:v>25.703957827688633</c:v>
                </c:pt>
                <c:pt idx="1679">
                  <c:v>25.703957827688644</c:v>
                </c:pt>
                <c:pt idx="1680">
                  <c:v>25.70395782768864</c:v>
                </c:pt>
                <c:pt idx="1681">
                  <c:v>25.703957827688637</c:v>
                </c:pt>
                <c:pt idx="1682">
                  <c:v>25.70395782768864</c:v>
                </c:pt>
                <c:pt idx="1683">
                  <c:v>25.70395782768864</c:v>
                </c:pt>
                <c:pt idx="1684">
                  <c:v>25.703957827688644</c:v>
                </c:pt>
                <c:pt idx="1685">
                  <c:v>25.70395782768864</c:v>
                </c:pt>
                <c:pt idx="1686">
                  <c:v>25.70395782768864</c:v>
                </c:pt>
                <c:pt idx="1687">
                  <c:v>25.703957827688647</c:v>
                </c:pt>
                <c:pt idx="1688">
                  <c:v>25.70395782768864</c:v>
                </c:pt>
                <c:pt idx="1689">
                  <c:v>25.703957827688633</c:v>
                </c:pt>
                <c:pt idx="1690">
                  <c:v>25.70395782768863</c:v>
                </c:pt>
                <c:pt idx="1691">
                  <c:v>25.585858869056445</c:v>
                </c:pt>
                <c:pt idx="1692">
                  <c:v>25.585858869056466</c:v>
                </c:pt>
                <c:pt idx="1693">
                  <c:v>25.585858869056459</c:v>
                </c:pt>
                <c:pt idx="1694">
                  <c:v>25.585858869056469</c:v>
                </c:pt>
                <c:pt idx="1695">
                  <c:v>25.585858869056462</c:v>
                </c:pt>
                <c:pt idx="1696">
                  <c:v>25.585858869056459</c:v>
                </c:pt>
                <c:pt idx="1697">
                  <c:v>25.585858869056455</c:v>
                </c:pt>
                <c:pt idx="1698">
                  <c:v>25.585858869056459</c:v>
                </c:pt>
                <c:pt idx="1699">
                  <c:v>25.585858869056455</c:v>
                </c:pt>
                <c:pt idx="1700">
                  <c:v>25.585858869056466</c:v>
                </c:pt>
                <c:pt idx="1701">
                  <c:v>25.585858869056466</c:v>
                </c:pt>
                <c:pt idx="1702">
                  <c:v>25.585858869056469</c:v>
                </c:pt>
                <c:pt idx="1703">
                  <c:v>25.585858869056466</c:v>
                </c:pt>
                <c:pt idx="1704">
                  <c:v>25.585858869056448</c:v>
                </c:pt>
                <c:pt idx="1705">
                  <c:v>25.585858869056459</c:v>
                </c:pt>
                <c:pt idx="1706">
                  <c:v>25.585858869056445</c:v>
                </c:pt>
                <c:pt idx="1707">
                  <c:v>25.585858869056455</c:v>
                </c:pt>
                <c:pt idx="1708">
                  <c:v>25.585858869056459</c:v>
                </c:pt>
                <c:pt idx="1709">
                  <c:v>25.585858869056459</c:v>
                </c:pt>
                <c:pt idx="1710">
                  <c:v>25.585858869056469</c:v>
                </c:pt>
                <c:pt idx="1711">
                  <c:v>25.58585886905648</c:v>
                </c:pt>
                <c:pt idx="1712">
                  <c:v>25.585858869056459</c:v>
                </c:pt>
                <c:pt idx="1713">
                  <c:v>25.585858869056459</c:v>
                </c:pt>
                <c:pt idx="1714">
                  <c:v>25.585858869056462</c:v>
                </c:pt>
                <c:pt idx="1715">
                  <c:v>25.585858869056445</c:v>
                </c:pt>
                <c:pt idx="1716">
                  <c:v>25.585858869056473</c:v>
                </c:pt>
                <c:pt idx="1717">
                  <c:v>25.585858869056462</c:v>
                </c:pt>
                <c:pt idx="1718">
                  <c:v>25.585858869056452</c:v>
                </c:pt>
                <c:pt idx="1719">
                  <c:v>25.585858869056462</c:v>
                </c:pt>
                <c:pt idx="1720">
                  <c:v>25.585858869056469</c:v>
                </c:pt>
                <c:pt idx="1721">
                  <c:v>25.585858869056452</c:v>
                </c:pt>
                <c:pt idx="1722">
                  <c:v>25.468302525850412</c:v>
                </c:pt>
                <c:pt idx="1723">
                  <c:v>25.468302525850419</c:v>
                </c:pt>
                <c:pt idx="1724">
                  <c:v>25.468302525850415</c:v>
                </c:pt>
                <c:pt idx="1725">
                  <c:v>25.468302525850408</c:v>
                </c:pt>
                <c:pt idx="1726">
                  <c:v>25.468302525850408</c:v>
                </c:pt>
                <c:pt idx="1727">
                  <c:v>25.468302525850415</c:v>
                </c:pt>
                <c:pt idx="1728">
                  <c:v>25.468302525850426</c:v>
                </c:pt>
                <c:pt idx="1729">
                  <c:v>25.468302525850401</c:v>
                </c:pt>
                <c:pt idx="1730">
                  <c:v>25.468302525850405</c:v>
                </c:pt>
                <c:pt idx="1731">
                  <c:v>25.468302525850415</c:v>
                </c:pt>
                <c:pt idx="1732">
                  <c:v>25.468302525850415</c:v>
                </c:pt>
                <c:pt idx="1733">
                  <c:v>25.468302525850412</c:v>
                </c:pt>
                <c:pt idx="1734">
                  <c:v>25.468302525850408</c:v>
                </c:pt>
                <c:pt idx="1735">
                  <c:v>25.468302525850405</c:v>
                </c:pt>
                <c:pt idx="1736">
                  <c:v>25.468302525850408</c:v>
                </c:pt>
                <c:pt idx="1737">
                  <c:v>25.468302525850412</c:v>
                </c:pt>
                <c:pt idx="1738">
                  <c:v>25.468302525850415</c:v>
                </c:pt>
                <c:pt idx="1739">
                  <c:v>25.468302525850419</c:v>
                </c:pt>
                <c:pt idx="1740">
                  <c:v>25.468302525850415</c:v>
                </c:pt>
                <c:pt idx="1741">
                  <c:v>25.468302525850415</c:v>
                </c:pt>
                <c:pt idx="1742">
                  <c:v>25.468302525850419</c:v>
                </c:pt>
                <c:pt idx="1743">
                  <c:v>25.351286304979073</c:v>
                </c:pt>
                <c:pt idx="1744">
                  <c:v>25.351286304979066</c:v>
                </c:pt>
                <c:pt idx="1745">
                  <c:v>25.351286304979062</c:v>
                </c:pt>
                <c:pt idx="1746">
                  <c:v>25.351286304979077</c:v>
                </c:pt>
                <c:pt idx="1747">
                  <c:v>25.35128630497907</c:v>
                </c:pt>
                <c:pt idx="1748">
                  <c:v>25.351286304979062</c:v>
                </c:pt>
                <c:pt idx="1749">
                  <c:v>25.351286304979066</c:v>
                </c:pt>
                <c:pt idx="1750">
                  <c:v>25.351286304979073</c:v>
                </c:pt>
                <c:pt idx="1751">
                  <c:v>25.351286304979077</c:v>
                </c:pt>
                <c:pt idx="1752">
                  <c:v>25.35128630497907</c:v>
                </c:pt>
                <c:pt idx="1753">
                  <c:v>25.351286304979077</c:v>
                </c:pt>
                <c:pt idx="1754">
                  <c:v>25.351286304979062</c:v>
                </c:pt>
                <c:pt idx="1755">
                  <c:v>25.35128630497908</c:v>
                </c:pt>
                <c:pt idx="1756">
                  <c:v>25.351286304979077</c:v>
                </c:pt>
                <c:pt idx="1757">
                  <c:v>25.35128630497907</c:v>
                </c:pt>
                <c:pt idx="1758">
                  <c:v>25.35128630497908</c:v>
                </c:pt>
                <c:pt idx="1759">
                  <c:v>25.351286304979084</c:v>
                </c:pt>
                <c:pt idx="1760">
                  <c:v>25.35128630497908</c:v>
                </c:pt>
                <c:pt idx="1761">
                  <c:v>25.351286304979066</c:v>
                </c:pt>
                <c:pt idx="1762">
                  <c:v>25.35128630497907</c:v>
                </c:pt>
                <c:pt idx="1763">
                  <c:v>25.351286304979062</c:v>
                </c:pt>
                <c:pt idx="1764">
                  <c:v>25.351286304979062</c:v>
                </c:pt>
                <c:pt idx="1765">
                  <c:v>25.35128630497907</c:v>
                </c:pt>
                <c:pt idx="1766">
                  <c:v>25.351286304979073</c:v>
                </c:pt>
                <c:pt idx="1767">
                  <c:v>25.351286304979062</c:v>
                </c:pt>
                <c:pt idx="1768">
                  <c:v>25.351286304979084</c:v>
                </c:pt>
                <c:pt idx="1769">
                  <c:v>25.35128630497907</c:v>
                </c:pt>
                <c:pt idx="1770">
                  <c:v>25.351286304979062</c:v>
                </c:pt>
                <c:pt idx="1771">
                  <c:v>25.351286304979066</c:v>
                </c:pt>
                <c:pt idx="1772">
                  <c:v>25.351286304979066</c:v>
                </c:pt>
                <c:pt idx="1773">
                  <c:v>25.351286304979059</c:v>
                </c:pt>
                <c:pt idx="1774">
                  <c:v>25.351286304979073</c:v>
                </c:pt>
                <c:pt idx="1775">
                  <c:v>25.351286304979073</c:v>
                </c:pt>
                <c:pt idx="1776">
                  <c:v>25.351286304979077</c:v>
                </c:pt>
                <c:pt idx="1777">
                  <c:v>25.35128630497908</c:v>
                </c:pt>
                <c:pt idx="1778">
                  <c:v>25.351286304979062</c:v>
                </c:pt>
                <c:pt idx="1779">
                  <c:v>25.351286304979077</c:v>
                </c:pt>
                <c:pt idx="1780">
                  <c:v>25.35128630497907</c:v>
                </c:pt>
                <c:pt idx="1781">
                  <c:v>25.35128630497907</c:v>
                </c:pt>
                <c:pt idx="1782">
                  <c:v>25.351286304979059</c:v>
                </c:pt>
                <c:pt idx="1783">
                  <c:v>25.351286304979066</c:v>
                </c:pt>
                <c:pt idx="1784">
                  <c:v>25.351286304979073</c:v>
                </c:pt>
                <c:pt idx="1785">
                  <c:v>25.35128630497908</c:v>
                </c:pt>
                <c:pt idx="1786">
                  <c:v>25.351286304979087</c:v>
                </c:pt>
                <c:pt idx="1787">
                  <c:v>25.351286304979073</c:v>
                </c:pt>
                <c:pt idx="1788">
                  <c:v>25.35128630497908</c:v>
                </c:pt>
                <c:pt idx="1789">
                  <c:v>25.35128630497908</c:v>
                </c:pt>
                <c:pt idx="1790">
                  <c:v>25.351286304979077</c:v>
                </c:pt>
                <c:pt idx="1791">
                  <c:v>25.234807724805744</c:v>
                </c:pt>
                <c:pt idx="1792">
                  <c:v>25.234807724805737</c:v>
                </c:pt>
                <c:pt idx="1793">
                  <c:v>25.234807724805744</c:v>
                </c:pt>
                <c:pt idx="1794">
                  <c:v>25.234807724805755</c:v>
                </c:pt>
                <c:pt idx="1795">
                  <c:v>25.234807724805737</c:v>
                </c:pt>
                <c:pt idx="1796">
                  <c:v>25.234807724805755</c:v>
                </c:pt>
                <c:pt idx="1797">
                  <c:v>25.234807724805755</c:v>
                </c:pt>
                <c:pt idx="1798">
                  <c:v>25.234807724805755</c:v>
                </c:pt>
                <c:pt idx="1799">
                  <c:v>25.234807724805748</c:v>
                </c:pt>
                <c:pt idx="1800">
                  <c:v>25.234807724805734</c:v>
                </c:pt>
                <c:pt idx="1801">
                  <c:v>25.234807724805741</c:v>
                </c:pt>
                <c:pt idx="1802">
                  <c:v>25.234807724805748</c:v>
                </c:pt>
                <c:pt idx="1803">
                  <c:v>25.234807724805741</c:v>
                </c:pt>
                <c:pt idx="1804">
                  <c:v>25.234807724805748</c:v>
                </c:pt>
                <c:pt idx="1805">
                  <c:v>25.23480772480573</c:v>
                </c:pt>
                <c:pt idx="1806">
                  <c:v>25.234807724805751</c:v>
                </c:pt>
                <c:pt idx="1807">
                  <c:v>25.234807724805748</c:v>
                </c:pt>
                <c:pt idx="1808">
                  <c:v>25.234807724805744</c:v>
                </c:pt>
                <c:pt idx="1809">
                  <c:v>25.234807724805755</c:v>
                </c:pt>
                <c:pt idx="1810">
                  <c:v>25.234807724805741</c:v>
                </c:pt>
                <c:pt idx="1811">
                  <c:v>25.234807724805751</c:v>
                </c:pt>
                <c:pt idx="1812">
                  <c:v>25.234807724805744</c:v>
                </c:pt>
                <c:pt idx="1813">
                  <c:v>25.234807724805751</c:v>
                </c:pt>
                <c:pt idx="1814">
                  <c:v>25.234807724805751</c:v>
                </c:pt>
                <c:pt idx="1815">
                  <c:v>25.11886431509582</c:v>
                </c:pt>
                <c:pt idx="1816">
                  <c:v>25.118864315095809</c:v>
                </c:pt>
                <c:pt idx="1817">
                  <c:v>25.118864315095802</c:v>
                </c:pt>
                <c:pt idx="1818">
                  <c:v>25.118864315095806</c:v>
                </c:pt>
                <c:pt idx="1819">
                  <c:v>25.118864315095806</c:v>
                </c:pt>
                <c:pt idx="1820">
                  <c:v>25.118864315095809</c:v>
                </c:pt>
                <c:pt idx="1821">
                  <c:v>25.118864315095802</c:v>
                </c:pt>
                <c:pt idx="1822">
                  <c:v>25.118864315095802</c:v>
                </c:pt>
                <c:pt idx="1823">
                  <c:v>25.118864315095792</c:v>
                </c:pt>
                <c:pt idx="1824">
                  <c:v>25.118864315095799</c:v>
                </c:pt>
                <c:pt idx="1825">
                  <c:v>25.118864315095799</c:v>
                </c:pt>
                <c:pt idx="1826">
                  <c:v>25.118864315095802</c:v>
                </c:pt>
                <c:pt idx="1827">
                  <c:v>25.118864315095806</c:v>
                </c:pt>
                <c:pt idx="1828">
                  <c:v>25.118864315095806</c:v>
                </c:pt>
                <c:pt idx="1829">
                  <c:v>25.118864315095809</c:v>
                </c:pt>
                <c:pt idx="1830">
                  <c:v>25.118864315095802</c:v>
                </c:pt>
                <c:pt idx="1831">
                  <c:v>25.118864315095809</c:v>
                </c:pt>
                <c:pt idx="1832">
                  <c:v>25.118864315095802</c:v>
                </c:pt>
                <c:pt idx="1833">
                  <c:v>25.118864315095809</c:v>
                </c:pt>
                <c:pt idx="1834">
                  <c:v>25.118864315095799</c:v>
                </c:pt>
                <c:pt idx="1835">
                  <c:v>25.118864315095792</c:v>
                </c:pt>
                <c:pt idx="1836">
                  <c:v>25.118864315095809</c:v>
                </c:pt>
                <c:pt idx="1837">
                  <c:v>25.118864315095799</c:v>
                </c:pt>
                <c:pt idx="1838">
                  <c:v>25.118864315095802</c:v>
                </c:pt>
                <c:pt idx="1839">
                  <c:v>25.003453616964318</c:v>
                </c:pt>
                <c:pt idx="1840">
                  <c:v>25.003453616964304</c:v>
                </c:pt>
                <c:pt idx="1841">
                  <c:v>25.003453616964308</c:v>
                </c:pt>
                <c:pt idx="1842">
                  <c:v>25.003453616964311</c:v>
                </c:pt>
                <c:pt idx="1843">
                  <c:v>25.003453616964315</c:v>
                </c:pt>
                <c:pt idx="1844">
                  <c:v>25.003453616964332</c:v>
                </c:pt>
                <c:pt idx="1845">
                  <c:v>25.003453616964315</c:v>
                </c:pt>
                <c:pt idx="1846">
                  <c:v>25.003453616964318</c:v>
                </c:pt>
                <c:pt idx="1847">
                  <c:v>25.003453616964325</c:v>
                </c:pt>
                <c:pt idx="1848">
                  <c:v>25.003453616964315</c:v>
                </c:pt>
                <c:pt idx="1849">
                  <c:v>25.003453616964315</c:v>
                </c:pt>
                <c:pt idx="1850">
                  <c:v>25.003453616964325</c:v>
                </c:pt>
                <c:pt idx="1851">
                  <c:v>25.003453616964329</c:v>
                </c:pt>
                <c:pt idx="1852">
                  <c:v>25.003453616964318</c:v>
                </c:pt>
                <c:pt idx="1853">
                  <c:v>25.003453616964308</c:v>
                </c:pt>
                <c:pt idx="1854">
                  <c:v>25.003453616964329</c:v>
                </c:pt>
                <c:pt idx="1855">
                  <c:v>25.003453616964322</c:v>
                </c:pt>
                <c:pt idx="1856">
                  <c:v>25.003453616964322</c:v>
                </c:pt>
                <c:pt idx="1857">
                  <c:v>25.003453616964325</c:v>
                </c:pt>
                <c:pt idx="1858">
                  <c:v>25.003453616964304</c:v>
                </c:pt>
                <c:pt idx="1859">
                  <c:v>25.003453616964308</c:v>
                </c:pt>
                <c:pt idx="1860">
                  <c:v>25.003453616964304</c:v>
                </c:pt>
                <c:pt idx="1861">
                  <c:v>25.003453616964315</c:v>
                </c:pt>
                <c:pt idx="1862">
                  <c:v>25.003453616964315</c:v>
                </c:pt>
                <c:pt idx="1863">
                  <c:v>25.003453616964308</c:v>
                </c:pt>
                <c:pt idx="1864">
                  <c:v>24.888573182823905</c:v>
                </c:pt>
                <c:pt idx="1865">
                  <c:v>24.888573182823908</c:v>
                </c:pt>
                <c:pt idx="1866">
                  <c:v>24.888573182823908</c:v>
                </c:pt>
                <c:pt idx="1867">
                  <c:v>24.888573182823894</c:v>
                </c:pt>
                <c:pt idx="1868">
                  <c:v>24.888573182823905</c:v>
                </c:pt>
                <c:pt idx="1869">
                  <c:v>24.888573182823922</c:v>
                </c:pt>
                <c:pt idx="1870">
                  <c:v>24.888573182823905</c:v>
                </c:pt>
                <c:pt idx="1871">
                  <c:v>24.888573182823897</c:v>
                </c:pt>
                <c:pt idx="1872">
                  <c:v>24.888573182823901</c:v>
                </c:pt>
                <c:pt idx="1873">
                  <c:v>24.888573182823905</c:v>
                </c:pt>
                <c:pt idx="1874">
                  <c:v>24.888573182823912</c:v>
                </c:pt>
                <c:pt idx="1875">
                  <c:v>24.888573182823901</c:v>
                </c:pt>
                <c:pt idx="1876">
                  <c:v>24.888573182823912</c:v>
                </c:pt>
                <c:pt idx="1877">
                  <c:v>24.888573182823901</c:v>
                </c:pt>
                <c:pt idx="1878">
                  <c:v>24.888573182823905</c:v>
                </c:pt>
                <c:pt idx="1879">
                  <c:v>24.888573182823901</c:v>
                </c:pt>
                <c:pt idx="1880">
                  <c:v>24.888573182823905</c:v>
                </c:pt>
                <c:pt idx="1881">
                  <c:v>24.888573182823912</c:v>
                </c:pt>
                <c:pt idx="1882">
                  <c:v>24.888573182823912</c:v>
                </c:pt>
                <c:pt idx="1883">
                  <c:v>24.888573182823894</c:v>
                </c:pt>
                <c:pt idx="1884">
                  <c:v>24.888573182823901</c:v>
                </c:pt>
                <c:pt idx="1885">
                  <c:v>24.888573182823901</c:v>
                </c:pt>
                <c:pt idx="1886">
                  <c:v>24.888573182823908</c:v>
                </c:pt>
                <c:pt idx="1887">
                  <c:v>24.888573182823897</c:v>
                </c:pt>
                <c:pt idx="1888">
                  <c:v>24.774220576332844</c:v>
                </c:pt>
                <c:pt idx="1889">
                  <c:v>24.774220576332866</c:v>
                </c:pt>
                <c:pt idx="1890">
                  <c:v>24.774220576332848</c:v>
                </c:pt>
                <c:pt idx="1891">
                  <c:v>24.774220576332862</c:v>
                </c:pt>
                <c:pt idx="1892">
                  <c:v>24.774220576332866</c:v>
                </c:pt>
                <c:pt idx="1893">
                  <c:v>24.774220576332844</c:v>
                </c:pt>
                <c:pt idx="1894">
                  <c:v>24.774220576332862</c:v>
                </c:pt>
                <c:pt idx="1895">
                  <c:v>24.774220576332855</c:v>
                </c:pt>
                <c:pt idx="1896">
                  <c:v>24.774220576332851</c:v>
                </c:pt>
                <c:pt idx="1897">
                  <c:v>24.774220576332855</c:v>
                </c:pt>
                <c:pt idx="1898">
                  <c:v>24.774220576332844</c:v>
                </c:pt>
                <c:pt idx="1899">
                  <c:v>24.774220576332858</c:v>
                </c:pt>
                <c:pt idx="1900">
                  <c:v>24.774220576332844</c:v>
                </c:pt>
                <c:pt idx="1901">
                  <c:v>24.774220576332862</c:v>
                </c:pt>
                <c:pt idx="1902">
                  <c:v>24.774220576332858</c:v>
                </c:pt>
                <c:pt idx="1903">
                  <c:v>24.774220576332855</c:v>
                </c:pt>
                <c:pt idx="1904">
                  <c:v>24.774220576332841</c:v>
                </c:pt>
                <c:pt idx="1905">
                  <c:v>24.774220576332851</c:v>
                </c:pt>
                <c:pt idx="1906">
                  <c:v>24.774220576332866</c:v>
                </c:pt>
                <c:pt idx="1907">
                  <c:v>24.660393372343393</c:v>
                </c:pt>
                <c:pt idx="1908">
                  <c:v>24.660393372343393</c:v>
                </c:pt>
                <c:pt idx="1909">
                  <c:v>24.6603933723434</c:v>
                </c:pt>
                <c:pt idx="1910">
                  <c:v>24.660393372343389</c:v>
                </c:pt>
                <c:pt idx="1911">
                  <c:v>24.660393372343396</c:v>
                </c:pt>
                <c:pt idx="1912">
                  <c:v>24.660393372343396</c:v>
                </c:pt>
                <c:pt idx="1913">
                  <c:v>24.660393372343382</c:v>
                </c:pt>
                <c:pt idx="1914">
                  <c:v>24.660393372343389</c:v>
                </c:pt>
                <c:pt idx="1915">
                  <c:v>24.6603933723434</c:v>
                </c:pt>
                <c:pt idx="1916">
                  <c:v>24.660393372343407</c:v>
                </c:pt>
                <c:pt idx="1917">
                  <c:v>24.660393372343393</c:v>
                </c:pt>
                <c:pt idx="1918">
                  <c:v>24.660393372343403</c:v>
                </c:pt>
                <c:pt idx="1919">
                  <c:v>24.6603933723434</c:v>
                </c:pt>
                <c:pt idx="1920">
                  <c:v>24.6603933723434</c:v>
                </c:pt>
                <c:pt idx="1921">
                  <c:v>24.6603933723434</c:v>
                </c:pt>
                <c:pt idx="1922">
                  <c:v>24.660393372343396</c:v>
                </c:pt>
                <c:pt idx="1923">
                  <c:v>24.660393372343389</c:v>
                </c:pt>
                <c:pt idx="1924">
                  <c:v>24.660393372343385</c:v>
                </c:pt>
                <c:pt idx="1925">
                  <c:v>24.660393372343396</c:v>
                </c:pt>
                <c:pt idx="1926">
                  <c:v>24.660393372343393</c:v>
                </c:pt>
                <c:pt idx="1927">
                  <c:v>24.660393372343393</c:v>
                </c:pt>
                <c:pt idx="1928">
                  <c:v>24.660393372343403</c:v>
                </c:pt>
                <c:pt idx="1929">
                  <c:v>24.660393372343393</c:v>
                </c:pt>
                <c:pt idx="1930">
                  <c:v>24.6603933723434</c:v>
                </c:pt>
                <c:pt idx="1931">
                  <c:v>24.660393372343396</c:v>
                </c:pt>
                <c:pt idx="1932">
                  <c:v>24.660393372343389</c:v>
                </c:pt>
                <c:pt idx="1933">
                  <c:v>24.660393372343396</c:v>
                </c:pt>
                <c:pt idx="1934">
                  <c:v>24.660393372343385</c:v>
                </c:pt>
                <c:pt idx="1935">
                  <c:v>24.6603933723434</c:v>
                </c:pt>
                <c:pt idx="1936">
                  <c:v>24.660393372343385</c:v>
                </c:pt>
                <c:pt idx="1937">
                  <c:v>24.6603933723434</c:v>
                </c:pt>
                <c:pt idx="1938">
                  <c:v>24.660393372343385</c:v>
                </c:pt>
                <c:pt idx="1939">
                  <c:v>24.660393372343403</c:v>
                </c:pt>
                <c:pt idx="1940">
                  <c:v>24.660393372343389</c:v>
                </c:pt>
                <c:pt idx="1941">
                  <c:v>24.660393372343396</c:v>
                </c:pt>
                <c:pt idx="1942">
                  <c:v>24.660393372343403</c:v>
                </c:pt>
                <c:pt idx="1943">
                  <c:v>24.547089156850316</c:v>
                </c:pt>
                <c:pt idx="1944">
                  <c:v>24.547089156850305</c:v>
                </c:pt>
                <c:pt idx="1945">
                  <c:v>24.547089156850305</c:v>
                </c:pt>
                <c:pt idx="1946">
                  <c:v>24.547089156850298</c:v>
                </c:pt>
                <c:pt idx="1947">
                  <c:v>24.547089156850308</c:v>
                </c:pt>
                <c:pt idx="1948">
                  <c:v>24.547089156850305</c:v>
                </c:pt>
                <c:pt idx="1949">
                  <c:v>24.547089156850305</c:v>
                </c:pt>
                <c:pt idx="1950">
                  <c:v>24.547089156850316</c:v>
                </c:pt>
                <c:pt idx="1951">
                  <c:v>24.547089156850308</c:v>
                </c:pt>
                <c:pt idx="1952">
                  <c:v>24.547089156850298</c:v>
                </c:pt>
                <c:pt idx="1953">
                  <c:v>24.547089156850312</c:v>
                </c:pt>
                <c:pt idx="1954">
                  <c:v>24.547089156850298</c:v>
                </c:pt>
                <c:pt idx="1955">
                  <c:v>24.547089156850301</c:v>
                </c:pt>
                <c:pt idx="1956">
                  <c:v>24.547089156850305</c:v>
                </c:pt>
                <c:pt idx="1957">
                  <c:v>24.547089156850312</c:v>
                </c:pt>
                <c:pt idx="1958">
                  <c:v>24.547089156850308</c:v>
                </c:pt>
                <c:pt idx="1959">
                  <c:v>24.547089156850312</c:v>
                </c:pt>
                <c:pt idx="1960">
                  <c:v>24.547089156850312</c:v>
                </c:pt>
                <c:pt idx="1961">
                  <c:v>24.547089156850298</c:v>
                </c:pt>
                <c:pt idx="1962">
                  <c:v>24.547089156850316</c:v>
                </c:pt>
                <c:pt idx="1963">
                  <c:v>24.547089156850312</c:v>
                </c:pt>
                <c:pt idx="1964">
                  <c:v>24.547089156850305</c:v>
                </c:pt>
                <c:pt idx="1965">
                  <c:v>24.547089156850319</c:v>
                </c:pt>
                <c:pt idx="1966">
                  <c:v>24.547089156850301</c:v>
                </c:pt>
                <c:pt idx="1967">
                  <c:v>24.547089156850308</c:v>
                </c:pt>
                <c:pt idx="1968">
                  <c:v>24.547089156850301</c:v>
                </c:pt>
                <c:pt idx="1969">
                  <c:v>24.547089156850301</c:v>
                </c:pt>
                <c:pt idx="1970">
                  <c:v>24.547089156850305</c:v>
                </c:pt>
                <c:pt idx="1971">
                  <c:v>24.547089156850301</c:v>
                </c:pt>
                <c:pt idx="1972">
                  <c:v>24.547089156850308</c:v>
                </c:pt>
                <c:pt idx="1973">
                  <c:v>24.43430552693971</c:v>
                </c:pt>
                <c:pt idx="1974">
                  <c:v>24.43430552693972</c:v>
                </c:pt>
                <c:pt idx="1975">
                  <c:v>24.434305526939724</c:v>
                </c:pt>
                <c:pt idx="1976">
                  <c:v>24.43430552693971</c:v>
                </c:pt>
                <c:pt idx="1977">
                  <c:v>24.434305526939724</c:v>
                </c:pt>
                <c:pt idx="1978">
                  <c:v>24.43430552693972</c:v>
                </c:pt>
                <c:pt idx="1979">
                  <c:v>24.434305526939717</c:v>
                </c:pt>
                <c:pt idx="1980">
                  <c:v>24.43430552693972</c:v>
                </c:pt>
                <c:pt idx="1981">
                  <c:v>24.434305526939724</c:v>
                </c:pt>
                <c:pt idx="1982">
                  <c:v>24.434305526939717</c:v>
                </c:pt>
                <c:pt idx="1983">
                  <c:v>24.434305526939703</c:v>
                </c:pt>
                <c:pt idx="1984">
                  <c:v>24.43430552693971</c:v>
                </c:pt>
                <c:pt idx="1985">
                  <c:v>24.43430552693972</c:v>
                </c:pt>
                <c:pt idx="1986">
                  <c:v>24.434305526939713</c:v>
                </c:pt>
                <c:pt idx="1987">
                  <c:v>24.434305526939699</c:v>
                </c:pt>
                <c:pt idx="1988">
                  <c:v>24.43430552693971</c:v>
                </c:pt>
                <c:pt idx="1989">
                  <c:v>24.434305526939706</c:v>
                </c:pt>
                <c:pt idx="1990">
                  <c:v>24.434305526939706</c:v>
                </c:pt>
                <c:pt idx="1991">
                  <c:v>24.434305526939717</c:v>
                </c:pt>
                <c:pt idx="1992">
                  <c:v>24.434305526939703</c:v>
                </c:pt>
                <c:pt idx="1993">
                  <c:v>24.434305526939703</c:v>
                </c:pt>
                <c:pt idx="1994">
                  <c:v>24.434305526939713</c:v>
                </c:pt>
                <c:pt idx="1995">
                  <c:v>24.434305526939717</c:v>
                </c:pt>
                <c:pt idx="1996">
                  <c:v>24.434305526939728</c:v>
                </c:pt>
                <c:pt idx="1997">
                  <c:v>24.434305526939713</c:v>
                </c:pt>
                <c:pt idx="1998">
                  <c:v>24.43430552693971</c:v>
                </c:pt>
                <c:pt idx="1999">
                  <c:v>24.43430552693972</c:v>
                </c:pt>
                <c:pt idx="2000">
                  <c:v>24.434305526939706</c:v>
                </c:pt>
                <c:pt idx="2001">
                  <c:v>24.43430552693972</c:v>
                </c:pt>
                <c:pt idx="2002">
                  <c:v>24.434305526939728</c:v>
                </c:pt>
                <c:pt idx="2003">
                  <c:v>24.434305526939713</c:v>
                </c:pt>
                <c:pt idx="2004">
                  <c:v>24.434305526939717</c:v>
                </c:pt>
                <c:pt idx="2005">
                  <c:v>24.322040090738142</c:v>
                </c:pt>
                <c:pt idx="2006">
                  <c:v>24.322040090738163</c:v>
                </c:pt>
                <c:pt idx="2007">
                  <c:v>24.322040090738152</c:v>
                </c:pt>
                <c:pt idx="2008">
                  <c:v>24.322040090738156</c:v>
                </c:pt>
                <c:pt idx="2009">
                  <c:v>24.32204009073816</c:v>
                </c:pt>
                <c:pt idx="2010">
                  <c:v>24.322040090738152</c:v>
                </c:pt>
                <c:pt idx="2011">
                  <c:v>24.322040090738152</c:v>
                </c:pt>
                <c:pt idx="2012">
                  <c:v>24.322040090738152</c:v>
                </c:pt>
                <c:pt idx="2013">
                  <c:v>24.322040090738149</c:v>
                </c:pt>
                <c:pt idx="2014">
                  <c:v>24.322040090738167</c:v>
                </c:pt>
                <c:pt idx="2015">
                  <c:v>24.322040090738145</c:v>
                </c:pt>
                <c:pt idx="2016">
                  <c:v>24.322040090738149</c:v>
                </c:pt>
                <c:pt idx="2017">
                  <c:v>24.322040090738156</c:v>
                </c:pt>
                <c:pt idx="2018">
                  <c:v>24.322040090738142</c:v>
                </c:pt>
                <c:pt idx="2019">
                  <c:v>24.322040090738156</c:v>
                </c:pt>
                <c:pt idx="2020">
                  <c:v>24.322040090738152</c:v>
                </c:pt>
                <c:pt idx="2021">
                  <c:v>24.322040090738145</c:v>
                </c:pt>
                <c:pt idx="2022">
                  <c:v>24.322040090738152</c:v>
                </c:pt>
                <c:pt idx="2023">
                  <c:v>24.322040090738142</c:v>
                </c:pt>
                <c:pt idx="2024">
                  <c:v>24.322040090738149</c:v>
                </c:pt>
                <c:pt idx="2025">
                  <c:v>24.322040090738138</c:v>
                </c:pt>
                <c:pt idx="2026">
                  <c:v>24.322040090738145</c:v>
                </c:pt>
                <c:pt idx="2027">
                  <c:v>24.322040090738145</c:v>
                </c:pt>
                <c:pt idx="2028">
                  <c:v>24.322040090738167</c:v>
                </c:pt>
                <c:pt idx="2029">
                  <c:v>24.322040090738145</c:v>
                </c:pt>
                <c:pt idx="2030">
                  <c:v>24.322040090738138</c:v>
                </c:pt>
                <c:pt idx="2031">
                  <c:v>24.210290467361794</c:v>
                </c:pt>
                <c:pt idx="2032">
                  <c:v>24.21029046736178</c:v>
                </c:pt>
                <c:pt idx="2033">
                  <c:v>24.210290467361773</c:v>
                </c:pt>
                <c:pt idx="2034">
                  <c:v>24.210290467361776</c:v>
                </c:pt>
                <c:pt idx="2035">
                  <c:v>24.210290467361776</c:v>
                </c:pt>
                <c:pt idx="2036">
                  <c:v>24.210290467361791</c:v>
                </c:pt>
                <c:pt idx="2037">
                  <c:v>24.210290467361776</c:v>
                </c:pt>
                <c:pt idx="2038">
                  <c:v>24.21029046736178</c:v>
                </c:pt>
                <c:pt idx="2039">
                  <c:v>24.210290467361784</c:v>
                </c:pt>
                <c:pt idx="2040">
                  <c:v>24.210290467361773</c:v>
                </c:pt>
                <c:pt idx="2041">
                  <c:v>24.210290467361787</c:v>
                </c:pt>
                <c:pt idx="2042">
                  <c:v>24.210290467361791</c:v>
                </c:pt>
                <c:pt idx="2043">
                  <c:v>24.210290467361773</c:v>
                </c:pt>
                <c:pt idx="2044">
                  <c:v>24.210290467361787</c:v>
                </c:pt>
                <c:pt idx="2045">
                  <c:v>24.210290467361784</c:v>
                </c:pt>
                <c:pt idx="2046">
                  <c:v>24.210290467361773</c:v>
                </c:pt>
                <c:pt idx="2047">
                  <c:v>24.210290467361773</c:v>
                </c:pt>
                <c:pt idx="2048">
                  <c:v>24.210290467361784</c:v>
                </c:pt>
                <c:pt idx="2049">
                  <c:v>24.210290467361791</c:v>
                </c:pt>
                <c:pt idx="2050">
                  <c:v>24.210290467361773</c:v>
                </c:pt>
                <c:pt idx="2051">
                  <c:v>24.210290467361784</c:v>
                </c:pt>
                <c:pt idx="2052">
                  <c:v>24.210290467361769</c:v>
                </c:pt>
                <c:pt idx="2053">
                  <c:v>24.210290467361787</c:v>
                </c:pt>
                <c:pt idx="2054">
                  <c:v>24.21029046736178</c:v>
                </c:pt>
                <c:pt idx="2055">
                  <c:v>24.210290467361769</c:v>
                </c:pt>
                <c:pt idx="2056">
                  <c:v>24.210290467361784</c:v>
                </c:pt>
                <c:pt idx="2057">
                  <c:v>24.210290467361784</c:v>
                </c:pt>
                <c:pt idx="2058">
                  <c:v>24.21029046736178</c:v>
                </c:pt>
                <c:pt idx="2059">
                  <c:v>24.210290467361776</c:v>
                </c:pt>
                <c:pt idx="2060">
                  <c:v>24.210290467361798</c:v>
                </c:pt>
                <c:pt idx="2061">
                  <c:v>24.210290467361776</c:v>
                </c:pt>
                <c:pt idx="2062">
                  <c:v>24.21029046736178</c:v>
                </c:pt>
                <c:pt idx="2063">
                  <c:v>24.21029046736178</c:v>
                </c:pt>
                <c:pt idx="2064">
                  <c:v>24.21029046736178</c:v>
                </c:pt>
                <c:pt idx="2065">
                  <c:v>24.210290467361784</c:v>
                </c:pt>
                <c:pt idx="2066">
                  <c:v>24.210290467361784</c:v>
                </c:pt>
                <c:pt idx="2067">
                  <c:v>24.210290467361784</c:v>
                </c:pt>
                <c:pt idx="2068">
                  <c:v>24.210290467361784</c:v>
                </c:pt>
                <c:pt idx="2069">
                  <c:v>24.210290467361769</c:v>
                </c:pt>
                <c:pt idx="2070">
                  <c:v>24.210290467361776</c:v>
                </c:pt>
                <c:pt idx="2071">
                  <c:v>24.210290467361776</c:v>
                </c:pt>
                <c:pt idx="2072">
                  <c:v>24.210290467361787</c:v>
                </c:pt>
                <c:pt idx="2073">
                  <c:v>24.210290467361773</c:v>
                </c:pt>
                <c:pt idx="2074">
                  <c:v>24.21029046736178</c:v>
                </c:pt>
                <c:pt idx="2075">
                  <c:v>24.210290467361773</c:v>
                </c:pt>
                <c:pt idx="2076">
                  <c:v>24.21029046736178</c:v>
                </c:pt>
                <c:pt idx="2077">
                  <c:v>24.210290467361773</c:v>
                </c:pt>
                <c:pt idx="2078">
                  <c:v>24.09905428686595</c:v>
                </c:pt>
                <c:pt idx="2079">
                  <c:v>24.09905428686595</c:v>
                </c:pt>
                <c:pt idx="2080">
                  <c:v>24.09905428686595</c:v>
                </c:pt>
                <c:pt idx="2081">
                  <c:v>24.09905428686595</c:v>
                </c:pt>
                <c:pt idx="2082">
                  <c:v>24.099054286865943</c:v>
                </c:pt>
                <c:pt idx="2083">
                  <c:v>24.09905428686595</c:v>
                </c:pt>
                <c:pt idx="2084">
                  <c:v>24.099054286865957</c:v>
                </c:pt>
                <c:pt idx="2085">
                  <c:v>24.099054286865961</c:v>
                </c:pt>
                <c:pt idx="2086">
                  <c:v>24.09905428686595</c:v>
                </c:pt>
                <c:pt idx="2087">
                  <c:v>24.099054286865947</c:v>
                </c:pt>
                <c:pt idx="2088">
                  <c:v>24.099054286865965</c:v>
                </c:pt>
                <c:pt idx="2089">
                  <c:v>24.099054286865947</c:v>
                </c:pt>
                <c:pt idx="2090">
                  <c:v>24.099054286865957</c:v>
                </c:pt>
                <c:pt idx="2091">
                  <c:v>24.099054286865954</c:v>
                </c:pt>
                <c:pt idx="2092">
                  <c:v>24.099054286865965</c:v>
                </c:pt>
                <c:pt idx="2093">
                  <c:v>24.099054286865943</c:v>
                </c:pt>
                <c:pt idx="2094">
                  <c:v>24.099054286865936</c:v>
                </c:pt>
                <c:pt idx="2095">
                  <c:v>24.099054286865947</c:v>
                </c:pt>
                <c:pt idx="2096">
                  <c:v>24.099054286865965</c:v>
                </c:pt>
                <c:pt idx="2097">
                  <c:v>24.099054286865961</c:v>
                </c:pt>
                <c:pt idx="2098">
                  <c:v>24.099054286865954</c:v>
                </c:pt>
                <c:pt idx="2099">
                  <c:v>24.09905428686595</c:v>
                </c:pt>
                <c:pt idx="2100">
                  <c:v>24.099054286865947</c:v>
                </c:pt>
                <c:pt idx="2101">
                  <c:v>24.099054286865965</c:v>
                </c:pt>
                <c:pt idx="2102">
                  <c:v>24.099054286865947</c:v>
                </c:pt>
                <c:pt idx="2103">
                  <c:v>24.099054286865957</c:v>
                </c:pt>
                <c:pt idx="2104">
                  <c:v>24.099054286865965</c:v>
                </c:pt>
                <c:pt idx="2105">
                  <c:v>24.099054286865954</c:v>
                </c:pt>
                <c:pt idx="2106">
                  <c:v>24.099054286865936</c:v>
                </c:pt>
                <c:pt idx="2107">
                  <c:v>24.099054286865961</c:v>
                </c:pt>
                <c:pt idx="2108">
                  <c:v>24.099054286865947</c:v>
                </c:pt>
                <c:pt idx="2109">
                  <c:v>24.099054286865943</c:v>
                </c:pt>
                <c:pt idx="2110">
                  <c:v>24.099054286865957</c:v>
                </c:pt>
                <c:pt idx="2111">
                  <c:v>24.099054286865965</c:v>
                </c:pt>
                <c:pt idx="2112">
                  <c:v>24.09905428686594</c:v>
                </c:pt>
                <c:pt idx="2113">
                  <c:v>24.099054286865943</c:v>
                </c:pt>
                <c:pt idx="2114">
                  <c:v>24.099054286865947</c:v>
                </c:pt>
                <c:pt idx="2115">
                  <c:v>24.099054286865957</c:v>
                </c:pt>
                <c:pt idx="2116">
                  <c:v>24.09905428686594</c:v>
                </c:pt>
                <c:pt idx="2117">
                  <c:v>24.099054286865943</c:v>
                </c:pt>
                <c:pt idx="2118">
                  <c:v>24.099054286865947</c:v>
                </c:pt>
                <c:pt idx="2119">
                  <c:v>24.099054286865957</c:v>
                </c:pt>
                <c:pt idx="2120">
                  <c:v>24.099054286865943</c:v>
                </c:pt>
                <c:pt idx="2121">
                  <c:v>24.099054286865936</c:v>
                </c:pt>
                <c:pt idx="2122">
                  <c:v>24.099054286865947</c:v>
                </c:pt>
                <c:pt idx="2123">
                  <c:v>24.099054286865961</c:v>
                </c:pt>
                <c:pt idx="2124">
                  <c:v>23.9883291901949</c:v>
                </c:pt>
                <c:pt idx="2125">
                  <c:v>23.988329190194911</c:v>
                </c:pt>
                <c:pt idx="2126">
                  <c:v>23.988329190194904</c:v>
                </c:pt>
                <c:pt idx="2127">
                  <c:v>23.988329190194897</c:v>
                </c:pt>
                <c:pt idx="2128">
                  <c:v>23.988329190194897</c:v>
                </c:pt>
                <c:pt idx="2129">
                  <c:v>23.988329190194907</c:v>
                </c:pt>
                <c:pt idx="2130">
                  <c:v>23.988329190194893</c:v>
                </c:pt>
                <c:pt idx="2131">
                  <c:v>23.988329190194907</c:v>
                </c:pt>
                <c:pt idx="2132">
                  <c:v>23.988329190194904</c:v>
                </c:pt>
                <c:pt idx="2133">
                  <c:v>23.988329190194897</c:v>
                </c:pt>
                <c:pt idx="2134">
                  <c:v>23.988329190194907</c:v>
                </c:pt>
                <c:pt idx="2135">
                  <c:v>23.988329190194911</c:v>
                </c:pt>
                <c:pt idx="2136">
                  <c:v>23.988329190194897</c:v>
                </c:pt>
                <c:pt idx="2137">
                  <c:v>23.9883291901949</c:v>
                </c:pt>
                <c:pt idx="2138">
                  <c:v>23.988329190194889</c:v>
                </c:pt>
                <c:pt idx="2139">
                  <c:v>23.988329190194904</c:v>
                </c:pt>
                <c:pt idx="2140">
                  <c:v>23.988329190194904</c:v>
                </c:pt>
                <c:pt idx="2141">
                  <c:v>23.988329190194897</c:v>
                </c:pt>
                <c:pt idx="2142">
                  <c:v>23.988329190194904</c:v>
                </c:pt>
                <c:pt idx="2143">
                  <c:v>23.988329190194882</c:v>
                </c:pt>
                <c:pt idx="2144">
                  <c:v>23.988329190194911</c:v>
                </c:pt>
                <c:pt idx="2145">
                  <c:v>23.988329190194904</c:v>
                </c:pt>
                <c:pt idx="2146">
                  <c:v>23.988329190194904</c:v>
                </c:pt>
                <c:pt idx="2147">
                  <c:v>23.878112829131766</c:v>
                </c:pt>
                <c:pt idx="2148">
                  <c:v>23.878112829131773</c:v>
                </c:pt>
                <c:pt idx="2149">
                  <c:v>23.878112829131766</c:v>
                </c:pt>
                <c:pt idx="2150">
                  <c:v>23.878112829131766</c:v>
                </c:pt>
                <c:pt idx="2151">
                  <c:v>23.878112829131766</c:v>
                </c:pt>
                <c:pt idx="2152">
                  <c:v>23.878112829131769</c:v>
                </c:pt>
                <c:pt idx="2153">
                  <c:v>23.878112829131769</c:v>
                </c:pt>
                <c:pt idx="2154">
                  <c:v>23.878112829131766</c:v>
                </c:pt>
                <c:pt idx="2155">
                  <c:v>23.878112829131783</c:v>
                </c:pt>
                <c:pt idx="2156">
                  <c:v>23.878112829131773</c:v>
                </c:pt>
                <c:pt idx="2157">
                  <c:v>23.878112829131766</c:v>
                </c:pt>
                <c:pt idx="2158">
                  <c:v>23.878112829131787</c:v>
                </c:pt>
                <c:pt idx="2159">
                  <c:v>23.878112829131773</c:v>
                </c:pt>
                <c:pt idx="2160">
                  <c:v>23.878112829131762</c:v>
                </c:pt>
                <c:pt idx="2161">
                  <c:v>23.878112829131773</c:v>
                </c:pt>
                <c:pt idx="2162">
                  <c:v>23.878112829131766</c:v>
                </c:pt>
                <c:pt idx="2163">
                  <c:v>23.878112829131762</c:v>
                </c:pt>
                <c:pt idx="2164">
                  <c:v>23.878112829131766</c:v>
                </c:pt>
                <c:pt idx="2165">
                  <c:v>23.878112829131766</c:v>
                </c:pt>
                <c:pt idx="2166">
                  <c:v>23.878112829131773</c:v>
                </c:pt>
                <c:pt idx="2167">
                  <c:v>23.878112829131776</c:v>
                </c:pt>
                <c:pt idx="2168">
                  <c:v>23.878112829131783</c:v>
                </c:pt>
                <c:pt idx="2169">
                  <c:v>23.87811282913178</c:v>
                </c:pt>
                <c:pt idx="2170">
                  <c:v>23.878112829131776</c:v>
                </c:pt>
                <c:pt idx="2171">
                  <c:v>23.878112829131776</c:v>
                </c:pt>
                <c:pt idx="2172">
                  <c:v>23.878112829131762</c:v>
                </c:pt>
                <c:pt idx="2173">
                  <c:v>23.878112829131776</c:v>
                </c:pt>
                <c:pt idx="2174">
                  <c:v>23.878112829131769</c:v>
                </c:pt>
                <c:pt idx="2175">
                  <c:v>23.878112829131776</c:v>
                </c:pt>
                <c:pt idx="2176">
                  <c:v>23.878112829131787</c:v>
                </c:pt>
                <c:pt idx="2177">
                  <c:v>23.878112829131783</c:v>
                </c:pt>
                <c:pt idx="2178">
                  <c:v>23.878112829131787</c:v>
                </c:pt>
                <c:pt idx="2179">
                  <c:v>23.878112829131773</c:v>
                </c:pt>
                <c:pt idx="2180">
                  <c:v>23.878112829131776</c:v>
                </c:pt>
                <c:pt idx="2181">
                  <c:v>23.878112829131776</c:v>
                </c:pt>
                <c:pt idx="2182">
                  <c:v>23.878112829131769</c:v>
                </c:pt>
                <c:pt idx="2183">
                  <c:v>23.878112829131762</c:v>
                </c:pt>
                <c:pt idx="2184">
                  <c:v>23.87811282913178</c:v>
                </c:pt>
                <c:pt idx="2185">
                  <c:v>23.878112829131766</c:v>
                </c:pt>
                <c:pt idx="2186">
                  <c:v>23.878112829131762</c:v>
                </c:pt>
                <c:pt idx="2187">
                  <c:v>23.878112829131787</c:v>
                </c:pt>
                <c:pt idx="2188">
                  <c:v>23.768402866248767</c:v>
                </c:pt>
                <c:pt idx="2189">
                  <c:v>23.768402866248774</c:v>
                </c:pt>
                <c:pt idx="2190">
                  <c:v>23.768402866248774</c:v>
                </c:pt>
                <c:pt idx="2191">
                  <c:v>23.768402866248756</c:v>
                </c:pt>
                <c:pt idx="2192">
                  <c:v>23.768402866248771</c:v>
                </c:pt>
                <c:pt idx="2193">
                  <c:v>23.76840286624876</c:v>
                </c:pt>
                <c:pt idx="2194">
                  <c:v>23.768402866248774</c:v>
                </c:pt>
                <c:pt idx="2195">
                  <c:v>23.76840286624876</c:v>
                </c:pt>
                <c:pt idx="2196">
                  <c:v>23.76840286624876</c:v>
                </c:pt>
                <c:pt idx="2197">
                  <c:v>23.768402866248774</c:v>
                </c:pt>
                <c:pt idx="2198">
                  <c:v>23.768402866248763</c:v>
                </c:pt>
                <c:pt idx="2199">
                  <c:v>23.768402866248778</c:v>
                </c:pt>
                <c:pt idx="2200">
                  <c:v>23.768402866248756</c:v>
                </c:pt>
                <c:pt idx="2201">
                  <c:v>23.76840286624876</c:v>
                </c:pt>
                <c:pt idx="2202">
                  <c:v>23.768402866248771</c:v>
                </c:pt>
                <c:pt idx="2203">
                  <c:v>23.768402866248756</c:v>
                </c:pt>
                <c:pt idx="2204">
                  <c:v>23.76840286624876</c:v>
                </c:pt>
                <c:pt idx="2205">
                  <c:v>23.768402866248763</c:v>
                </c:pt>
                <c:pt idx="2206">
                  <c:v>23.76840286624876</c:v>
                </c:pt>
                <c:pt idx="2207">
                  <c:v>23.768402866248763</c:v>
                </c:pt>
                <c:pt idx="2208">
                  <c:v>23.768402866248785</c:v>
                </c:pt>
                <c:pt idx="2209">
                  <c:v>23.76840286624876</c:v>
                </c:pt>
                <c:pt idx="2210">
                  <c:v>23.768402866248767</c:v>
                </c:pt>
                <c:pt idx="2211">
                  <c:v>23.768402866248753</c:v>
                </c:pt>
                <c:pt idx="2212">
                  <c:v>23.768402866248753</c:v>
                </c:pt>
                <c:pt idx="2213">
                  <c:v>23.768402866248763</c:v>
                </c:pt>
                <c:pt idx="2214">
                  <c:v>23.76840286624876</c:v>
                </c:pt>
                <c:pt idx="2215">
                  <c:v>23.768402866248767</c:v>
                </c:pt>
                <c:pt idx="2216">
                  <c:v>23.768402866248753</c:v>
                </c:pt>
                <c:pt idx="2217">
                  <c:v>23.768402866248767</c:v>
                </c:pt>
                <c:pt idx="2218">
                  <c:v>23.65919697485759</c:v>
                </c:pt>
                <c:pt idx="2219">
                  <c:v>23.659196974857576</c:v>
                </c:pt>
                <c:pt idx="2220">
                  <c:v>23.659196974857586</c:v>
                </c:pt>
                <c:pt idx="2221">
                  <c:v>23.659196974857597</c:v>
                </c:pt>
                <c:pt idx="2222">
                  <c:v>23.65919697485759</c:v>
                </c:pt>
                <c:pt idx="2223">
                  <c:v>23.65919697485759</c:v>
                </c:pt>
                <c:pt idx="2224">
                  <c:v>23.65919697485759</c:v>
                </c:pt>
                <c:pt idx="2225">
                  <c:v>23.659196974857576</c:v>
                </c:pt>
                <c:pt idx="2226">
                  <c:v>23.659196974857576</c:v>
                </c:pt>
                <c:pt idx="2227">
                  <c:v>23.659196974857579</c:v>
                </c:pt>
                <c:pt idx="2228">
                  <c:v>23.659196974857586</c:v>
                </c:pt>
                <c:pt idx="2229">
                  <c:v>23.659196974857572</c:v>
                </c:pt>
                <c:pt idx="2230">
                  <c:v>23.659196974857579</c:v>
                </c:pt>
                <c:pt idx="2231">
                  <c:v>23.659196974857583</c:v>
                </c:pt>
                <c:pt idx="2232">
                  <c:v>23.65919697485759</c:v>
                </c:pt>
                <c:pt idx="2233">
                  <c:v>23.659196974857579</c:v>
                </c:pt>
                <c:pt idx="2234">
                  <c:v>23.659196974857579</c:v>
                </c:pt>
                <c:pt idx="2235">
                  <c:v>23.659196974857579</c:v>
                </c:pt>
                <c:pt idx="2236">
                  <c:v>23.659196974857576</c:v>
                </c:pt>
                <c:pt idx="2237">
                  <c:v>23.659196974857572</c:v>
                </c:pt>
                <c:pt idx="2238">
                  <c:v>23.659196974857597</c:v>
                </c:pt>
                <c:pt idx="2239">
                  <c:v>23.65919697485759</c:v>
                </c:pt>
                <c:pt idx="2240">
                  <c:v>23.659196974857576</c:v>
                </c:pt>
                <c:pt idx="2241">
                  <c:v>23.659196974857576</c:v>
                </c:pt>
                <c:pt idx="2242">
                  <c:v>23.659196974857583</c:v>
                </c:pt>
                <c:pt idx="2243">
                  <c:v>23.659196974857586</c:v>
                </c:pt>
                <c:pt idx="2244">
                  <c:v>23.659196974857583</c:v>
                </c:pt>
                <c:pt idx="2245">
                  <c:v>23.659196974857593</c:v>
                </c:pt>
                <c:pt idx="2246">
                  <c:v>23.65919697485759</c:v>
                </c:pt>
                <c:pt idx="2247">
                  <c:v>23.659196974857583</c:v>
                </c:pt>
                <c:pt idx="2248">
                  <c:v>23.659196974857583</c:v>
                </c:pt>
                <c:pt idx="2249">
                  <c:v>23.659196974857579</c:v>
                </c:pt>
                <c:pt idx="2250">
                  <c:v>23.659196974857597</c:v>
                </c:pt>
                <c:pt idx="2251">
                  <c:v>23.659196974857583</c:v>
                </c:pt>
                <c:pt idx="2252">
                  <c:v>23.65919697485759</c:v>
                </c:pt>
                <c:pt idx="2253">
                  <c:v>23.659196974857601</c:v>
                </c:pt>
                <c:pt idx="2254">
                  <c:v>23.65919697485759</c:v>
                </c:pt>
                <c:pt idx="2255">
                  <c:v>23.659196974857579</c:v>
                </c:pt>
                <c:pt idx="2256">
                  <c:v>23.5504928389601</c:v>
                </c:pt>
                <c:pt idx="2257">
                  <c:v>23.550492838960089</c:v>
                </c:pt>
                <c:pt idx="2258">
                  <c:v>23.550492838960096</c:v>
                </c:pt>
                <c:pt idx="2259">
                  <c:v>23.550492838960089</c:v>
                </c:pt>
                <c:pt idx="2260">
                  <c:v>23.550492838960093</c:v>
                </c:pt>
                <c:pt idx="2261">
                  <c:v>23.550492838960086</c:v>
                </c:pt>
                <c:pt idx="2262">
                  <c:v>23.550492838960086</c:v>
                </c:pt>
                <c:pt idx="2263">
                  <c:v>23.550492838960086</c:v>
                </c:pt>
                <c:pt idx="2264">
                  <c:v>23.5504928389601</c:v>
                </c:pt>
                <c:pt idx="2265">
                  <c:v>23.550492838960079</c:v>
                </c:pt>
                <c:pt idx="2266">
                  <c:v>23.550492838960089</c:v>
                </c:pt>
                <c:pt idx="2267">
                  <c:v>23.550492838960103</c:v>
                </c:pt>
                <c:pt idx="2268">
                  <c:v>23.550492838960089</c:v>
                </c:pt>
                <c:pt idx="2269">
                  <c:v>23.550492838960086</c:v>
                </c:pt>
                <c:pt idx="2270">
                  <c:v>23.550492838960103</c:v>
                </c:pt>
                <c:pt idx="2271">
                  <c:v>23.550492838960103</c:v>
                </c:pt>
                <c:pt idx="2272">
                  <c:v>23.550492838960096</c:v>
                </c:pt>
                <c:pt idx="2273">
                  <c:v>23.550492838960082</c:v>
                </c:pt>
                <c:pt idx="2274">
                  <c:v>23.5504928389601</c:v>
                </c:pt>
                <c:pt idx="2275">
                  <c:v>23.550492838960086</c:v>
                </c:pt>
                <c:pt idx="2276">
                  <c:v>23.550492838960086</c:v>
                </c:pt>
                <c:pt idx="2277">
                  <c:v>23.442288153199218</c:v>
                </c:pt>
                <c:pt idx="2278">
                  <c:v>23.442288153199225</c:v>
                </c:pt>
                <c:pt idx="2279">
                  <c:v>23.442288153199215</c:v>
                </c:pt>
                <c:pt idx="2280">
                  <c:v>23.442288153199211</c:v>
                </c:pt>
                <c:pt idx="2281">
                  <c:v>23.442288153199225</c:v>
                </c:pt>
                <c:pt idx="2282">
                  <c:v>23.442288153199211</c:v>
                </c:pt>
                <c:pt idx="2283">
                  <c:v>23.442288153199208</c:v>
                </c:pt>
                <c:pt idx="2284">
                  <c:v>23.442288153199222</c:v>
                </c:pt>
                <c:pt idx="2285">
                  <c:v>23.442288153199229</c:v>
                </c:pt>
                <c:pt idx="2286">
                  <c:v>23.442288153199208</c:v>
                </c:pt>
                <c:pt idx="2287">
                  <c:v>23.442288153199218</c:v>
                </c:pt>
                <c:pt idx="2288">
                  <c:v>23.442288153199215</c:v>
                </c:pt>
                <c:pt idx="2289">
                  <c:v>23.442288153199211</c:v>
                </c:pt>
                <c:pt idx="2290">
                  <c:v>23.442288153199229</c:v>
                </c:pt>
                <c:pt idx="2291">
                  <c:v>23.442288153199211</c:v>
                </c:pt>
                <c:pt idx="2292">
                  <c:v>23.442288153199215</c:v>
                </c:pt>
                <c:pt idx="2293">
                  <c:v>23.442288153199222</c:v>
                </c:pt>
                <c:pt idx="2294">
                  <c:v>23.44228815319924</c:v>
                </c:pt>
                <c:pt idx="2295">
                  <c:v>23.442288153199218</c:v>
                </c:pt>
                <c:pt idx="2296">
                  <c:v>23.442288153199218</c:v>
                </c:pt>
                <c:pt idx="2297">
                  <c:v>23.442288153199211</c:v>
                </c:pt>
                <c:pt idx="2298">
                  <c:v>23.442288153199215</c:v>
                </c:pt>
                <c:pt idx="2299">
                  <c:v>23.442288153199218</c:v>
                </c:pt>
                <c:pt idx="2300">
                  <c:v>23.442288153199215</c:v>
                </c:pt>
                <c:pt idx="2301">
                  <c:v>23.442288153199208</c:v>
                </c:pt>
                <c:pt idx="2302">
                  <c:v>23.442288153199222</c:v>
                </c:pt>
                <c:pt idx="2303">
                  <c:v>23.442288153199229</c:v>
                </c:pt>
                <c:pt idx="2304">
                  <c:v>23.442288153199218</c:v>
                </c:pt>
                <c:pt idx="2305">
                  <c:v>23.442288153199218</c:v>
                </c:pt>
                <c:pt idx="2306">
                  <c:v>23.442288153199215</c:v>
                </c:pt>
                <c:pt idx="2307">
                  <c:v>23.442288153199208</c:v>
                </c:pt>
                <c:pt idx="2308">
                  <c:v>23.442288153199215</c:v>
                </c:pt>
                <c:pt idx="2309">
                  <c:v>23.442288153199211</c:v>
                </c:pt>
                <c:pt idx="2310">
                  <c:v>23.442288153199208</c:v>
                </c:pt>
                <c:pt idx="2311">
                  <c:v>23.442288153199225</c:v>
                </c:pt>
                <c:pt idx="2312">
                  <c:v>23.442288153199211</c:v>
                </c:pt>
                <c:pt idx="2313">
                  <c:v>23.442288153199211</c:v>
                </c:pt>
                <c:pt idx="2314">
                  <c:v>23.442288153199211</c:v>
                </c:pt>
                <c:pt idx="2315">
                  <c:v>23.442288153199215</c:v>
                </c:pt>
                <c:pt idx="2316">
                  <c:v>23.442288153199222</c:v>
                </c:pt>
                <c:pt idx="2317">
                  <c:v>23.442288153199218</c:v>
                </c:pt>
                <c:pt idx="2318">
                  <c:v>23.334580622810023</c:v>
                </c:pt>
                <c:pt idx="2319">
                  <c:v>23.334580622810019</c:v>
                </c:pt>
                <c:pt idx="2320">
                  <c:v>23.334580622810019</c:v>
                </c:pt>
                <c:pt idx="2321">
                  <c:v>23.33458062281003</c:v>
                </c:pt>
                <c:pt idx="2322">
                  <c:v>23.334580622810034</c:v>
                </c:pt>
                <c:pt idx="2323">
                  <c:v>23.334580622810034</c:v>
                </c:pt>
                <c:pt idx="2324">
                  <c:v>23.334580622810016</c:v>
                </c:pt>
                <c:pt idx="2325">
                  <c:v>23.334580622810027</c:v>
                </c:pt>
                <c:pt idx="2326">
                  <c:v>23.334580622810034</c:v>
                </c:pt>
                <c:pt idx="2327">
                  <c:v>23.334580622810019</c:v>
                </c:pt>
                <c:pt idx="2328">
                  <c:v>23.334580622810034</c:v>
                </c:pt>
                <c:pt idx="2329">
                  <c:v>23.334580622810027</c:v>
                </c:pt>
                <c:pt idx="2330">
                  <c:v>23.334580622810034</c:v>
                </c:pt>
                <c:pt idx="2331">
                  <c:v>23.334580622810037</c:v>
                </c:pt>
                <c:pt idx="2332">
                  <c:v>23.334580622810027</c:v>
                </c:pt>
                <c:pt idx="2333">
                  <c:v>23.334580622810023</c:v>
                </c:pt>
                <c:pt idx="2334">
                  <c:v>23.334580622810019</c:v>
                </c:pt>
                <c:pt idx="2335">
                  <c:v>23.334580622810034</c:v>
                </c:pt>
                <c:pt idx="2336">
                  <c:v>23.33458062281003</c:v>
                </c:pt>
                <c:pt idx="2337">
                  <c:v>23.334580622810023</c:v>
                </c:pt>
                <c:pt idx="2338">
                  <c:v>23.334580622810037</c:v>
                </c:pt>
                <c:pt idx="2339">
                  <c:v>23.334580622810019</c:v>
                </c:pt>
                <c:pt idx="2340">
                  <c:v>23.334580622810023</c:v>
                </c:pt>
                <c:pt idx="2341">
                  <c:v>23.33458062281003</c:v>
                </c:pt>
                <c:pt idx="2342">
                  <c:v>23.334580622810034</c:v>
                </c:pt>
                <c:pt idx="2343">
                  <c:v>23.334580622810034</c:v>
                </c:pt>
                <c:pt idx="2344">
                  <c:v>23.334580622810023</c:v>
                </c:pt>
                <c:pt idx="2345">
                  <c:v>23.33458062281003</c:v>
                </c:pt>
                <c:pt idx="2346">
                  <c:v>23.334580622810027</c:v>
                </c:pt>
                <c:pt idx="2347">
                  <c:v>23.334580622810034</c:v>
                </c:pt>
                <c:pt idx="2348">
                  <c:v>23.227367963571076</c:v>
                </c:pt>
                <c:pt idx="2349">
                  <c:v>23.227367963571062</c:v>
                </c:pt>
                <c:pt idx="2350">
                  <c:v>23.227367963571066</c:v>
                </c:pt>
                <c:pt idx="2351">
                  <c:v>23.22736796357108</c:v>
                </c:pt>
                <c:pt idx="2352">
                  <c:v>23.227367963571066</c:v>
                </c:pt>
                <c:pt idx="2353">
                  <c:v>23.227367963571073</c:v>
                </c:pt>
                <c:pt idx="2354">
                  <c:v>23.227367963571066</c:v>
                </c:pt>
                <c:pt idx="2355">
                  <c:v>23.227367963571059</c:v>
                </c:pt>
                <c:pt idx="2356">
                  <c:v>23.227367963571073</c:v>
                </c:pt>
                <c:pt idx="2357">
                  <c:v>23.227367963571076</c:v>
                </c:pt>
                <c:pt idx="2358">
                  <c:v>23.227367963571055</c:v>
                </c:pt>
                <c:pt idx="2359">
                  <c:v>23.227367963571062</c:v>
                </c:pt>
                <c:pt idx="2360">
                  <c:v>23.227367963571073</c:v>
                </c:pt>
                <c:pt idx="2361">
                  <c:v>23.22736796357108</c:v>
                </c:pt>
                <c:pt idx="2362">
                  <c:v>23.227367963571073</c:v>
                </c:pt>
                <c:pt idx="2363">
                  <c:v>23.227367963571062</c:v>
                </c:pt>
                <c:pt idx="2364">
                  <c:v>23.227367963571069</c:v>
                </c:pt>
                <c:pt idx="2365">
                  <c:v>23.227367963571069</c:v>
                </c:pt>
                <c:pt idx="2366">
                  <c:v>23.227367963571076</c:v>
                </c:pt>
                <c:pt idx="2367">
                  <c:v>23.227367963571066</c:v>
                </c:pt>
                <c:pt idx="2368">
                  <c:v>23.227367963571066</c:v>
                </c:pt>
                <c:pt idx="2369">
                  <c:v>23.227367963571066</c:v>
                </c:pt>
                <c:pt idx="2370">
                  <c:v>23.227367963571069</c:v>
                </c:pt>
                <c:pt idx="2371">
                  <c:v>23.227367963571073</c:v>
                </c:pt>
                <c:pt idx="2372">
                  <c:v>23.22736796357108</c:v>
                </c:pt>
                <c:pt idx="2373">
                  <c:v>23.227367963571059</c:v>
                </c:pt>
                <c:pt idx="2374">
                  <c:v>23.227367963571062</c:v>
                </c:pt>
                <c:pt idx="2375">
                  <c:v>23.22736796357108</c:v>
                </c:pt>
                <c:pt idx="2376">
                  <c:v>23.227367963571073</c:v>
                </c:pt>
                <c:pt idx="2377">
                  <c:v>23.227367963571066</c:v>
                </c:pt>
                <c:pt idx="2378">
                  <c:v>23.227367963571069</c:v>
                </c:pt>
                <c:pt idx="2379">
                  <c:v>23.227367963571076</c:v>
                </c:pt>
                <c:pt idx="2380">
                  <c:v>23.227367963571069</c:v>
                </c:pt>
                <c:pt idx="2381">
                  <c:v>23.227367963571059</c:v>
                </c:pt>
                <c:pt idx="2382">
                  <c:v>23.227367963571069</c:v>
                </c:pt>
                <c:pt idx="2383">
                  <c:v>23.227367963571066</c:v>
                </c:pt>
                <c:pt idx="2384">
                  <c:v>23.227367963571073</c:v>
                </c:pt>
                <c:pt idx="2385">
                  <c:v>23.120647901755941</c:v>
                </c:pt>
                <c:pt idx="2386">
                  <c:v>23.120647901755941</c:v>
                </c:pt>
                <c:pt idx="2387">
                  <c:v>23.120647901755937</c:v>
                </c:pt>
                <c:pt idx="2388">
                  <c:v>23.120647901755948</c:v>
                </c:pt>
                <c:pt idx="2389">
                  <c:v>23.120647901755952</c:v>
                </c:pt>
                <c:pt idx="2390">
                  <c:v>23.120647901755937</c:v>
                </c:pt>
                <c:pt idx="2391">
                  <c:v>23.120647901755934</c:v>
                </c:pt>
                <c:pt idx="2392">
                  <c:v>23.120647901755945</c:v>
                </c:pt>
                <c:pt idx="2393">
                  <c:v>23.120647901755927</c:v>
                </c:pt>
                <c:pt idx="2394">
                  <c:v>23.120647901755941</c:v>
                </c:pt>
                <c:pt idx="2395">
                  <c:v>23.120647901755934</c:v>
                </c:pt>
                <c:pt idx="2396">
                  <c:v>23.120647901755945</c:v>
                </c:pt>
                <c:pt idx="2397">
                  <c:v>23.120647901755962</c:v>
                </c:pt>
                <c:pt idx="2398">
                  <c:v>23.120647901755934</c:v>
                </c:pt>
                <c:pt idx="2399">
                  <c:v>23.120647901755945</c:v>
                </c:pt>
                <c:pt idx="2400">
                  <c:v>23.120647901755945</c:v>
                </c:pt>
                <c:pt idx="2401">
                  <c:v>23.120647901755934</c:v>
                </c:pt>
                <c:pt idx="2402">
                  <c:v>23.120647901755941</c:v>
                </c:pt>
                <c:pt idx="2403">
                  <c:v>23.120647901755934</c:v>
                </c:pt>
                <c:pt idx="2404">
                  <c:v>23.120647901755948</c:v>
                </c:pt>
                <c:pt idx="2405">
                  <c:v>23.120647901755937</c:v>
                </c:pt>
                <c:pt idx="2406">
                  <c:v>23.120647901755937</c:v>
                </c:pt>
                <c:pt idx="2407">
                  <c:v>23.120647901755934</c:v>
                </c:pt>
                <c:pt idx="2408">
                  <c:v>23.120647901755941</c:v>
                </c:pt>
                <c:pt idx="2409">
                  <c:v>23.120647901755952</c:v>
                </c:pt>
                <c:pt idx="2410">
                  <c:v>23.120647901755948</c:v>
                </c:pt>
                <c:pt idx="2411">
                  <c:v>23.120647901755948</c:v>
                </c:pt>
                <c:pt idx="2412">
                  <c:v>23.120647901755941</c:v>
                </c:pt>
                <c:pt idx="2413">
                  <c:v>23.120647901755941</c:v>
                </c:pt>
                <c:pt idx="2414">
                  <c:v>23.120647901755934</c:v>
                </c:pt>
                <c:pt idx="2415">
                  <c:v>23.01441817408509</c:v>
                </c:pt>
                <c:pt idx="2416">
                  <c:v>23.01441817408508</c:v>
                </c:pt>
                <c:pt idx="2417">
                  <c:v>23.014418174085094</c:v>
                </c:pt>
                <c:pt idx="2418">
                  <c:v>23.014418174085083</c:v>
                </c:pt>
                <c:pt idx="2419">
                  <c:v>23.01441817408508</c:v>
                </c:pt>
                <c:pt idx="2420">
                  <c:v>23.014418174085087</c:v>
                </c:pt>
                <c:pt idx="2421">
                  <c:v>23.014418174085073</c:v>
                </c:pt>
                <c:pt idx="2422">
                  <c:v>23.014418174085083</c:v>
                </c:pt>
                <c:pt idx="2423">
                  <c:v>23.01441817408508</c:v>
                </c:pt>
                <c:pt idx="2424">
                  <c:v>23.01441817408509</c:v>
                </c:pt>
                <c:pt idx="2425">
                  <c:v>23.01441817408509</c:v>
                </c:pt>
                <c:pt idx="2426">
                  <c:v>23.01441817408508</c:v>
                </c:pt>
                <c:pt idx="2427">
                  <c:v>23.014418174085083</c:v>
                </c:pt>
                <c:pt idx="2428">
                  <c:v>23.014418174085087</c:v>
                </c:pt>
                <c:pt idx="2429">
                  <c:v>23.014418174085076</c:v>
                </c:pt>
                <c:pt idx="2430">
                  <c:v>23.014418174085097</c:v>
                </c:pt>
                <c:pt idx="2431">
                  <c:v>23.014418174085073</c:v>
                </c:pt>
                <c:pt idx="2432">
                  <c:v>23.014418174085073</c:v>
                </c:pt>
                <c:pt idx="2433">
                  <c:v>23.014418174085073</c:v>
                </c:pt>
                <c:pt idx="2434">
                  <c:v>23.01441817408509</c:v>
                </c:pt>
                <c:pt idx="2435">
                  <c:v>23.014418174085083</c:v>
                </c:pt>
                <c:pt idx="2436">
                  <c:v>23.014418174085076</c:v>
                </c:pt>
                <c:pt idx="2437">
                  <c:v>23.014418174085066</c:v>
                </c:pt>
                <c:pt idx="2438">
                  <c:v>23.01441817408508</c:v>
                </c:pt>
                <c:pt idx="2439">
                  <c:v>23.014418174085076</c:v>
                </c:pt>
                <c:pt idx="2440">
                  <c:v>23.01441817408509</c:v>
                </c:pt>
                <c:pt idx="2441">
                  <c:v>23.014418174085076</c:v>
                </c:pt>
                <c:pt idx="2442">
                  <c:v>23.014418174085076</c:v>
                </c:pt>
                <c:pt idx="2443">
                  <c:v>23.014418174085069</c:v>
                </c:pt>
                <c:pt idx="2444">
                  <c:v>23.014418174085073</c:v>
                </c:pt>
                <c:pt idx="2445">
                  <c:v>23.014418174085083</c:v>
                </c:pt>
                <c:pt idx="2446">
                  <c:v>23.014418174085087</c:v>
                </c:pt>
                <c:pt idx="2447">
                  <c:v>23.014418174085083</c:v>
                </c:pt>
                <c:pt idx="2448">
                  <c:v>23.01441817408509</c:v>
                </c:pt>
                <c:pt idx="2449">
                  <c:v>23.014418174085073</c:v>
                </c:pt>
                <c:pt idx="2450">
                  <c:v>23.014418174085083</c:v>
                </c:pt>
                <c:pt idx="2451">
                  <c:v>23.014418174085083</c:v>
                </c:pt>
                <c:pt idx="2452">
                  <c:v>23.014418174085069</c:v>
                </c:pt>
                <c:pt idx="2453">
                  <c:v>23.014418174085076</c:v>
                </c:pt>
                <c:pt idx="2454">
                  <c:v>22.908676527677741</c:v>
                </c:pt>
                <c:pt idx="2455">
                  <c:v>22.908676527677727</c:v>
                </c:pt>
                <c:pt idx="2456">
                  <c:v>22.908676527677731</c:v>
                </c:pt>
                <c:pt idx="2457">
                  <c:v>22.908676527677734</c:v>
                </c:pt>
                <c:pt idx="2458">
                  <c:v>22.908676527677731</c:v>
                </c:pt>
                <c:pt idx="2459">
                  <c:v>22.908676527677734</c:v>
                </c:pt>
                <c:pt idx="2460">
                  <c:v>22.908676527677724</c:v>
                </c:pt>
                <c:pt idx="2461">
                  <c:v>22.908676527677731</c:v>
                </c:pt>
                <c:pt idx="2462">
                  <c:v>22.908676527677727</c:v>
                </c:pt>
                <c:pt idx="2463">
                  <c:v>22.908676527677734</c:v>
                </c:pt>
                <c:pt idx="2464">
                  <c:v>22.90867652767772</c:v>
                </c:pt>
                <c:pt idx="2465">
                  <c:v>22.908676527677716</c:v>
                </c:pt>
                <c:pt idx="2466">
                  <c:v>22.908676527677731</c:v>
                </c:pt>
                <c:pt idx="2467">
                  <c:v>22.908676527677738</c:v>
                </c:pt>
                <c:pt idx="2468">
                  <c:v>22.908676527677731</c:v>
                </c:pt>
                <c:pt idx="2469">
                  <c:v>22.908676527677738</c:v>
                </c:pt>
                <c:pt idx="2470">
                  <c:v>22.908676527677724</c:v>
                </c:pt>
                <c:pt idx="2471">
                  <c:v>22.908676527677738</c:v>
                </c:pt>
                <c:pt idx="2472">
                  <c:v>22.90867652767772</c:v>
                </c:pt>
                <c:pt idx="2473">
                  <c:v>22.908676527677727</c:v>
                </c:pt>
                <c:pt idx="2474">
                  <c:v>22.908676527677727</c:v>
                </c:pt>
                <c:pt idx="2475">
                  <c:v>22.908676527677724</c:v>
                </c:pt>
                <c:pt idx="2476">
                  <c:v>22.908676527677741</c:v>
                </c:pt>
                <c:pt idx="2477">
                  <c:v>22.908676527677724</c:v>
                </c:pt>
                <c:pt idx="2478">
                  <c:v>22.908676527677724</c:v>
                </c:pt>
                <c:pt idx="2479">
                  <c:v>22.908676527677724</c:v>
                </c:pt>
                <c:pt idx="2480">
                  <c:v>22.90867652767772</c:v>
                </c:pt>
                <c:pt idx="2481">
                  <c:v>22.908676527677724</c:v>
                </c:pt>
                <c:pt idx="2482">
                  <c:v>22.90867652767772</c:v>
                </c:pt>
                <c:pt idx="2483">
                  <c:v>22.908676527677738</c:v>
                </c:pt>
                <c:pt idx="2484">
                  <c:v>22.908676527677734</c:v>
                </c:pt>
                <c:pt idx="2485">
                  <c:v>22.908676527677731</c:v>
                </c:pt>
                <c:pt idx="2486">
                  <c:v>22.908676527677738</c:v>
                </c:pt>
                <c:pt idx="2487">
                  <c:v>22.908676527677727</c:v>
                </c:pt>
                <c:pt idx="2488">
                  <c:v>22.908676527677734</c:v>
                </c:pt>
                <c:pt idx="2489">
                  <c:v>22.90867652767772</c:v>
                </c:pt>
                <c:pt idx="2490">
                  <c:v>22.908676527677745</c:v>
                </c:pt>
                <c:pt idx="2491">
                  <c:v>22.803420720004173</c:v>
                </c:pt>
                <c:pt idx="2492">
                  <c:v>22.80342072000418</c:v>
                </c:pt>
                <c:pt idx="2493">
                  <c:v>22.803420720004176</c:v>
                </c:pt>
                <c:pt idx="2494">
                  <c:v>22.803420720004173</c:v>
                </c:pt>
                <c:pt idx="2495">
                  <c:v>22.803420720004187</c:v>
                </c:pt>
                <c:pt idx="2496">
                  <c:v>22.803420720004194</c:v>
                </c:pt>
                <c:pt idx="2497">
                  <c:v>22.803420720004187</c:v>
                </c:pt>
                <c:pt idx="2498">
                  <c:v>22.803420720004176</c:v>
                </c:pt>
                <c:pt idx="2499">
                  <c:v>22.803420720004191</c:v>
                </c:pt>
                <c:pt idx="2500">
                  <c:v>22.803420720004176</c:v>
                </c:pt>
                <c:pt idx="2501">
                  <c:v>22.803420720004183</c:v>
                </c:pt>
                <c:pt idx="2502">
                  <c:v>22.803420720004176</c:v>
                </c:pt>
                <c:pt idx="2503">
                  <c:v>22.803420720004194</c:v>
                </c:pt>
                <c:pt idx="2504">
                  <c:v>22.803420720004173</c:v>
                </c:pt>
                <c:pt idx="2505">
                  <c:v>22.803420720004183</c:v>
                </c:pt>
                <c:pt idx="2506">
                  <c:v>22.803420720004173</c:v>
                </c:pt>
                <c:pt idx="2507">
                  <c:v>22.803420720004183</c:v>
                </c:pt>
                <c:pt idx="2508">
                  <c:v>22.803420720004176</c:v>
                </c:pt>
                <c:pt idx="2509">
                  <c:v>22.803420720004183</c:v>
                </c:pt>
                <c:pt idx="2510">
                  <c:v>22.803420720004191</c:v>
                </c:pt>
                <c:pt idx="2511">
                  <c:v>22.803420720004183</c:v>
                </c:pt>
                <c:pt idx="2512">
                  <c:v>22.80342072000418</c:v>
                </c:pt>
                <c:pt idx="2513">
                  <c:v>22.803420720004176</c:v>
                </c:pt>
                <c:pt idx="2514">
                  <c:v>22.803420720004176</c:v>
                </c:pt>
                <c:pt idx="2515">
                  <c:v>22.803420720004173</c:v>
                </c:pt>
                <c:pt idx="2516">
                  <c:v>22.803420720004183</c:v>
                </c:pt>
                <c:pt idx="2517">
                  <c:v>22.803420720004191</c:v>
                </c:pt>
                <c:pt idx="2518">
                  <c:v>22.803420720004173</c:v>
                </c:pt>
                <c:pt idx="2519">
                  <c:v>22.803420720004176</c:v>
                </c:pt>
                <c:pt idx="2520">
                  <c:v>22.803420720004176</c:v>
                </c:pt>
                <c:pt idx="2521">
                  <c:v>22.80342072000418</c:v>
                </c:pt>
                <c:pt idx="2522">
                  <c:v>22.803420720004187</c:v>
                </c:pt>
                <c:pt idx="2523">
                  <c:v>22.803420720004183</c:v>
                </c:pt>
                <c:pt idx="2524">
                  <c:v>22.803420720004187</c:v>
                </c:pt>
                <c:pt idx="2525">
                  <c:v>22.803420720004187</c:v>
                </c:pt>
                <c:pt idx="2526">
                  <c:v>22.803420720004173</c:v>
                </c:pt>
                <c:pt idx="2527">
                  <c:v>22.803420720004194</c:v>
                </c:pt>
                <c:pt idx="2528">
                  <c:v>22.803420720004176</c:v>
                </c:pt>
                <c:pt idx="2529">
                  <c:v>22.803420720004176</c:v>
                </c:pt>
                <c:pt idx="2530">
                  <c:v>22.803420720004191</c:v>
                </c:pt>
                <c:pt idx="2531">
                  <c:v>22.803420720004187</c:v>
                </c:pt>
                <c:pt idx="2532">
                  <c:v>22.803420720004191</c:v>
                </c:pt>
                <c:pt idx="2533">
                  <c:v>22.803420720004176</c:v>
                </c:pt>
                <c:pt idx="2534">
                  <c:v>22.803420720004173</c:v>
                </c:pt>
                <c:pt idx="2535">
                  <c:v>22.803420720004173</c:v>
                </c:pt>
                <c:pt idx="2536">
                  <c:v>22.698648518838223</c:v>
                </c:pt>
                <c:pt idx="2537">
                  <c:v>22.698648518838233</c:v>
                </c:pt>
                <c:pt idx="2538">
                  <c:v>22.698648518838223</c:v>
                </c:pt>
                <c:pt idx="2539">
                  <c:v>22.698648518838226</c:v>
                </c:pt>
                <c:pt idx="2540">
                  <c:v>22.698648518838223</c:v>
                </c:pt>
                <c:pt idx="2541">
                  <c:v>22.698648518838212</c:v>
                </c:pt>
                <c:pt idx="2542">
                  <c:v>22.698648518838215</c:v>
                </c:pt>
                <c:pt idx="2543">
                  <c:v>22.698648518838226</c:v>
                </c:pt>
                <c:pt idx="2544">
                  <c:v>22.698648518838219</c:v>
                </c:pt>
                <c:pt idx="2545">
                  <c:v>22.698648518838215</c:v>
                </c:pt>
                <c:pt idx="2546">
                  <c:v>22.698648518838215</c:v>
                </c:pt>
                <c:pt idx="2547">
                  <c:v>22.698648518838219</c:v>
                </c:pt>
                <c:pt idx="2548">
                  <c:v>22.698648518838226</c:v>
                </c:pt>
                <c:pt idx="2549">
                  <c:v>22.698648518838215</c:v>
                </c:pt>
                <c:pt idx="2550">
                  <c:v>22.698648518838226</c:v>
                </c:pt>
                <c:pt idx="2551">
                  <c:v>22.698648518838219</c:v>
                </c:pt>
                <c:pt idx="2552">
                  <c:v>22.698648518838233</c:v>
                </c:pt>
                <c:pt idx="2553">
                  <c:v>22.69864851883823</c:v>
                </c:pt>
                <c:pt idx="2554">
                  <c:v>22.698648518838212</c:v>
                </c:pt>
                <c:pt idx="2555">
                  <c:v>22.698648518838226</c:v>
                </c:pt>
                <c:pt idx="2556">
                  <c:v>22.698648518838223</c:v>
                </c:pt>
                <c:pt idx="2557">
                  <c:v>22.698648518838226</c:v>
                </c:pt>
                <c:pt idx="2558">
                  <c:v>22.698648518838223</c:v>
                </c:pt>
                <c:pt idx="2559">
                  <c:v>22.698648518838219</c:v>
                </c:pt>
                <c:pt idx="2560">
                  <c:v>22.698648518838226</c:v>
                </c:pt>
                <c:pt idx="2561">
                  <c:v>22.698648518838219</c:v>
                </c:pt>
                <c:pt idx="2562">
                  <c:v>22.69864851883823</c:v>
                </c:pt>
                <c:pt idx="2563">
                  <c:v>22.698648518838226</c:v>
                </c:pt>
                <c:pt idx="2564">
                  <c:v>22.698648518838226</c:v>
                </c:pt>
                <c:pt idx="2565">
                  <c:v>22.698648518838223</c:v>
                </c:pt>
                <c:pt idx="2566">
                  <c:v>22.698648518838226</c:v>
                </c:pt>
                <c:pt idx="2567">
                  <c:v>22.698648518838226</c:v>
                </c:pt>
                <c:pt idx="2568">
                  <c:v>22.698648518838226</c:v>
                </c:pt>
                <c:pt idx="2569">
                  <c:v>22.698648518838233</c:v>
                </c:pt>
                <c:pt idx="2570">
                  <c:v>22.698648518838226</c:v>
                </c:pt>
                <c:pt idx="2571">
                  <c:v>22.594357702209781</c:v>
                </c:pt>
                <c:pt idx="2572">
                  <c:v>22.594357702209791</c:v>
                </c:pt>
                <c:pt idx="2573">
                  <c:v>22.594357702209777</c:v>
                </c:pt>
                <c:pt idx="2574">
                  <c:v>22.594357702209777</c:v>
                </c:pt>
                <c:pt idx="2575">
                  <c:v>22.594357702209784</c:v>
                </c:pt>
                <c:pt idx="2576">
                  <c:v>22.594357702209784</c:v>
                </c:pt>
                <c:pt idx="2577">
                  <c:v>22.594357702209791</c:v>
                </c:pt>
                <c:pt idx="2578">
                  <c:v>22.594357702209784</c:v>
                </c:pt>
                <c:pt idx="2579">
                  <c:v>22.594357702209784</c:v>
                </c:pt>
                <c:pt idx="2580">
                  <c:v>22.594357702209781</c:v>
                </c:pt>
                <c:pt idx="2581">
                  <c:v>22.594357702209777</c:v>
                </c:pt>
                <c:pt idx="2582">
                  <c:v>22.594357702209784</c:v>
                </c:pt>
                <c:pt idx="2583">
                  <c:v>22.594357702209784</c:v>
                </c:pt>
                <c:pt idx="2584">
                  <c:v>22.594357702209766</c:v>
                </c:pt>
                <c:pt idx="2585">
                  <c:v>22.594357702209788</c:v>
                </c:pt>
                <c:pt idx="2586">
                  <c:v>22.594357702209781</c:v>
                </c:pt>
                <c:pt idx="2587">
                  <c:v>22.594357702209777</c:v>
                </c:pt>
                <c:pt idx="2588">
                  <c:v>22.594357702209781</c:v>
                </c:pt>
                <c:pt idx="2589">
                  <c:v>22.594357702209781</c:v>
                </c:pt>
                <c:pt idx="2590">
                  <c:v>22.594357702209773</c:v>
                </c:pt>
                <c:pt idx="2591">
                  <c:v>22.594357702209788</c:v>
                </c:pt>
                <c:pt idx="2592">
                  <c:v>22.59435770220977</c:v>
                </c:pt>
                <c:pt idx="2593">
                  <c:v>22.594357702209773</c:v>
                </c:pt>
                <c:pt idx="2594">
                  <c:v>22.594357702209798</c:v>
                </c:pt>
                <c:pt idx="2595">
                  <c:v>22.594357702209781</c:v>
                </c:pt>
                <c:pt idx="2596">
                  <c:v>22.594357702209777</c:v>
                </c:pt>
                <c:pt idx="2597">
                  <c:v>22.594357702209781</c:v>
                </c:pt>
                <c:pt idx="2598">
                  <c:v>22.594357702209795</c:v>
                </c:pt>
                <c:pt idx="2599">
                  <c:v>22.594357702209777</c:v>
                </c:pt>
                <c:pt idx="2600">
                  <c:v>22.594357702209781</c:v>
                </c:pt>
                <c:pt idx="2601">
                  <c:v>22.594357702209791</c:v>
                </c:pt>
                <c:pt idx="2602">
                  <c:v>22.594357702209777</c:v>
                </c:pt>
                <c:pt idx="2603">
                  <c:v>22.594357702209781</c:v>
                </c:pt>
                <c:pt idx="2604">
                  <c:v>22.594357702209788</c:v>
                </c:pt>
                <c:pt idx="2605">
                  <c:v>22.594357702209781</c:v>
                </c:pt>
                <c:pt idx="2606">
                  <c:v>22.594357702209781</c:v>
                </c:pt>
                <c:pt idx="2607">
                  <c:v>22.490546058357818</c:v>
                </c:pt>
                <c:pt idx="2608">
                  <c:v>22.490546058357822</c:v>
                </c:pt>
                <c:pt idx="2609">
                  <c:v>22.490546058357804</c:v>
                </c:pt>
                <c:pt idx="2610">
                  <c:v>22.490546058357818</c:v>
                </c:pt>
                <c:pt idx="2611">
                  <c:v>22.490546058357818</c:v>
                </c:pt>
                <c:pt idx="2612">
                  <c:v>22.490546058357818</c:v>
                </c:pt>
                <c:pt idx="2613">
                  <c:v>22.490546058357815</c:v>
                </c:pt>
                <c:pt idx="2614">
                  <c:v>22.490546058357818</c:v>
                </c:pt>
                <c:pt idx="2615">
                  <c:v>22.490546058357818</c:v>
                </c:pt>
                <c:pt idx="2616">
                  <c:v>22.490546058357818</c:v>
                </c:pt>
                <c:pt idx="2617">
                  <c:v>22.490546058357818</c:v>
                </c:pt>
                <c:pt idx="2618">
                  <c:v>22.490546058357818</c:v>
                </c:pt>
                <c:pt idx="2619">
                  <c:v>22.490546058357811</c:v>
                </c:pt>
                <c:pt idx="2620">
                  <c:v>22.490546058357808</c:v>
                </c:pt>
                <c:pt idx="2621">
                  <c:v>22.490546058357804</c:v>
                </c:pt>
                <c:pt idx="2622">
                  <c:v>22.490546058357818</c:v>
                </c:pt>
                <c:pt idx="2623">
                  <c:v>22.490546058357811</c:v>
                </c:pt>
                <c:pt idx="2624">
                  <c:v>22.490546058357808</c:v>
                </c:pt>
                <c:pt idx="2625">
                  <c:v>22.490546058357815</c:v>
                </c:pt>
                <c:pt idx="2626">
                  <c:v>22.490546058357818</c:v>
                </c:pt>
                <c:pt idx="2627">
                  <c:v>22.490546058357818</c:v>
                </c:pt>
                <c:pt idx="2628">
                  <c:v>22.490546058357815</c:v>
                </c:pt>
                <c:pt idx="2629">
                  <c:v>22.490546058357818</c:v>
                </c:pt>
                <c:pt idx="2630">
                  <c:v>22.490546058357815</c:v>
                </c:pt>
                <c:pt idx="2631">
                  <c:v>22.490546058357811</c:v>
                </c:pt>
                <c:pt idx="2632">
                  <c:v>22.490546058357818</c:v>
                </c:pt>
                <c:pt idx="2633">
                  <c:v>22.490546058357811</c:v>
                </c:pt>
                <c:pt idx="2634">
                  <c:v>22.490546058357825</c:v>
                </c:pt>
                <c:pt idx="2635">
                  <c:v>22.490546058357811</c:v>
                </c:pt>
                <c:pt idx="2636">
                  <c:v>22.490546058357822</c:v>
                </c:pt>
                <c:pt idx="2637">
                  <c:v>22.490546058357825</c:v>
                </c:pt>
                <c:pt idx="2638">
                  <c:v>22.490546058357822</c:v>
                </c:pt>
                <c:pt idx="2639">
                  <c:v>22.490546058357825</c:v>
                </c:pt>
                <c:pt idx="2640">
                  <c:v>22.490546058357822</c:v>
                </c:pt>
                <c:pt idx="2641">
                  <c:v>22.490546058357829</c:v>
                </c:pt>
                <c:pt idx="2642">
                  <c:v>22.490546058357825</c:v>
                </c:pt>
                <c:pt idx="2643">
                  <c:v>22.490546058357825</c:v>
                </c:pt>
                <c:pt idx="2644">
                  <c:v>22.490546058357825</c:v>
                </c:pt>
                <c:pt idx="2645">
                  <c:v>22.490546058357811</c:v>
                </c:pt>
                <c:pt idx="2646">
                  <c:v>22.490546058357836</c:v>
                </c:pt>
                <c:pt idx="2647">
                  <c:v>22.490546058357822</c:v>
                </c:pt>
                <c:pt idx="2648">
                  <c:v>22.490546058357829</c:v>
                </c:pt>
                <c:pt idx="2649">
                  <c:v>22.490546058357815</c:v>
                </c:pt>
                <c:pt idx="2650">
                  <c:v>22.490546058357808</c:v>
                </c:pt>
                <c:pt idx="2651">
                  <c:v>22.387211385683383</c:v>
                </c:pt>
                <c:pt idx="2652">
                  <c:v>22.387211385683404</c:v>
                </c:pt>
                <c:pt idx="2653">
                  <c:v>22.387211385683408</c:v>
                </c:pt>
                <c:pt idx="2654">
                  <c:v>22.38721138568339</c:v>
                </c:pt>
                <c:pt idx="2655">
                  <c:v>22.387211385683393</c:v>
                </c:pt>
                <c:pt idx="2656">
                  <c:v>22.387211385683386</c:v>
                </c:pt>
                <c:pt idx="2657">
                  <c:v>22.38721138568339</c:v>
                </c:pt>
                <c:pt idx="2658">
                  <c:v>22.387211385683393</c:v>
                </c:pt>
                <c:pt idx="2659">
                  <c:v>22.38721138568339</c:v>
                </c:pt>
                <c:pt idx="2660">
                  <c:v>22.387211385683379</c:v>
                </c:pt>
                <c:pt idx="2661">
                  <c:v>22.387211385683379</c:v>
                </c:pt>
                <c:pt idx="2662">
                  <c:v>22.38721138568339</c:v>
                </c:pt>
                <c:pt idx="2663">
                  <c:v>22.387211385683379</c:v>
                </c:pt>
                <c:pt idx="2664">
                  <c:v>22.38721138568339</c:v>
                </c:pt>
                <c:pt idx="2665">
                  <c:v>22.387211385683383</c:v>
                </c:pt>
                <c:pt idx="2666">
                  <c:v>22.387211385683379</c:v>
                </c:pt>
                <c:pt idx="2667">
                  <c:v>22.387211385683404</c:v>
                </c:pt>
                <c:pt idx="2668">
                  <c:v>22.387211385683379</c:v>
                </c:pt>
                <c:pt idx="2669">
                  <c:v>22.387211385683393</c:v>
                </c:pt>
                <c:pt idx="2670">
                  <c:v>22.387211385683386</c:v>
                </c:pt>
                <c:pt idx="2671">
                  <c:v>22.387211385683397</c:v>
                </c:pt>
                <c:pt idx="2672">
                  <c:v>22.387211385683397</c:v>
                </c:pt>
                <c:pt idx="2673">
                  <c:v>22.387211385683386</c:v>
                </c:pt>
                <c:pt idx="2674">
                  <c:v>22.387211385683376</c:v>
                </c:pt>
                <c:pt idx="2675">
                  <c:v>22.387211385683383</c:v>
                </c:pt>
                <c:pt idx="2676">
                  <c:v>22.387211385683386</c:v>
                </c:pt>
                <c:pt idx="2677">
                  <c:v>22.387211385683376</c:v>
                </c:pt>
                <c:pt idx="2678">
                  <c:v>22.387211385683383</c:v>
                </c:pt>
                <c:pt idx="2679">
                  <c:v>22.38721138568339</c:v>
                </c:pt>
                <c:pt idx="2680">
                  <c:v>22.387211385683386</c:v>
                </c:pt>
                <c:pt idx="2681">
                  <c:v>22.387211385683383</c:v>
                </c:pt>
                <c:pt idx="2682">
                  <c:v>22.387211385683386</c:v>
                </c:pt>
                <c:pt idx="2683">
                  <c:v>22.387211385683397</c:v>
                </c:pt>
                <c:pt idx="2684">
                  <c:v>22.387211385683383</c:v>
                </c:pt>
                <c:pt idx="2685">
                  <c:v>22.387211385683393</c:v>
                </c:pt>
                <c:pt idx="2686">
                  <c:v>22.387211385683383</c:v>
                </c:pt>
                <c:pt idx="2687">
                  <c:v>22.387211385683393</c:v>
                </c:pt>
                <c:pt idx="2688">
                  <c:v>22.387211385683383</c:v>
                </c:pt>
                <c:pt idx="2689">
                  <c:v>22.387211385683397</c:v>
                </c:pt>
                <c:pt idx="2690">
                  <c:v>22.387211385683383</c:v>
                </c:pt>
                <c:pt idx="2691">
                  <c:v>22.387211385683393</c:v>
                </c:pt>
                <c:pt idx="2692">
                  <c:v>22.387211385683393</c:v>
                </c:pt>
                <c:pt idx="2693">
                  <c:v>22.38721138568339</c:v>
                </c:pt>
                <c:pt idx="2694">
                  <c:v>22.38721138568339</c:v>
                </c:pt>
                <c:pt idx="2695">
                  <c:v>22.387211385683383</c:v>
                </c:pt>
                <c:pt idx="2696">
                  <c:v>22.387211385683379</c:v>
                </c:pt>
                <c:pt idx="2697">
                  <c:v>22.284351492703035</c:v>
                </c:pt>
                <c:pt idx="2698">
                  <c:v>22.284351492703031</c:v>
                </c:pt>
                <c:pt idx="2699">
                  <c:v>22.284351492703031</c:v>
                </c:pt>
                <c:pt idx="2700">
                  <c:v>22.284351492703045</c:v>
                </c:pt>
                <c:pt idx="2701">
                  <c:v>22.284351492703028</c:v>
                </c:pt>
                <c:pt idx="2702">
                  <c:v>22.284351492703021</c:v>
                </c:pt>
                <c:pt idx="2703">
                  <c:v>22.284351492703035</c:v>
                </c:pt>
                <c:pt idx="2704">
                  <c:v>22.284351492703038</c:v>
                </c:pt>
                <c:pt idx="2705">
                  <c:v>22.284351492703031</c:v>
                </c:pt>
                <c:pt idx="2706">
                  <c:v>22.284351492703042</c:v>
                </c:pt>
                <c:pt idx="2707">
                  <c:v>22.284351492703021</c:v>
                </c:pt>
                <c:pt idx="2708">
                  <c:v>22.284351492703035</c:v>
                </c:pt>
                <c:pt idx="2709">
                  <c:v>22.284351492703028</c:v>
                </c:pt>
                <c:pt idx="2710">
                  <c:v>22.284351492703035</c:v>
                </c:pt>
                <c:pt idx="2711">
                  <c:v>22.284351492703035</c:v>
                </c:pt>
                <c:pt idx="2712">
                  <c:v>22.284351492703028</c:v>
                </c:pt>
                <c:pt idx="2713">
                  <c:v>22.284351492703028</c:v>
                </c:pt>
                <c:pt idx="2714">
                  <c:v>22.284351492703028</c:v>
                </c:pt>
                <c:pt idx="2715">
                  <c:v>22.284351492703024</c:v>
                </c:pt>
                <c:pt idx="2716">
                  <c:v>22.284351492703045</c:v>
                </c:pt>
                <c:pt idx="2717">
                  <c:v>22.284351492703021</c:v>
                </c:pt>
                <c:pt idx="2718">
                  <c:v>22.284351492703035</c:v>
                </c:pt>
                <c:pt idx="2719">
                  <c:v>22.284351492703017</c:v>
                </c:pt>
                <c:pt idx="2720">
                  <c:v>22.284351492703028</c:v>
                </c:pt>
                <c:pt idx="2721">
                  <c:v>22.284351492703024</c:v>
                </c:pt>
                <c:pt idx="2722">
                  <c:v>22.284351492703028</c:v>
                </c:pt>
                <c:pt idx="2723">
                  <c:v>22.284351492703031</c:v>
                </c:pt>
                <c:pt idx="2724">
                  <c:v>22.284351492703021</c:v>
                </c:pt>
                <c:pt idx="2725">
                  <c:v>22.284351492703024</c:v>
                </c:pt>
                <c:pt idx="2726">
                  <c:v>22.284351492703031</c:v>
                </c:pt>
                <c:pt idx="2727">
                  <c:v>22.284351492703024</c:v>
                </c:pt>
                <c:pt idx="2728">
                  <c:v>22.284351492703042</c:v>
                </c:pt>
                <c:pt idx="2729">
                  <c:v>22.284351492703024</c:v>
                </c:pt>
                <c:pt idx="2730">
                  <c:v>22.284351492703031</c:v>
                </c:pt>
                <c:pt idx="2731">
                  <c:v>22.284351492703028</c:v>
                </c:pt>
                <c:pt idx="2732">
                  <c:v>22.284351492703021</c:v>
                </c:pt>
                <c:pt idx="2733">
                  <c:v>22.284351492703031</c:v>
                </c:pt>
                <c:pt idx="2734">
                  <c:v>22.284351492703028</c:v>
                </c:pt>
                <c:pt idx="2735">
                  <c:v>22.284351492703024</c:v>
                </c:pt>
                <c:pt idx="2736">
                  <c:v>22.284351492703035</c:v>
                </c:pt>
                <c:pt idx="2737">
                  <c:v>22.284351492703028</c:v>
                </c:pt>
                <c:pt idx="2738">
                  <c:v>22.284351492703021</c:v>
                </c:pt>
                <c:pt idx="2739">
                  <c:v>22.284351492703042</c:v>
                </c:pt>
                <c:pt idx="2740">
                  <c:v>22.284351492703028</c:v>
                </c:pt>
                <c:pt idx="2741">
                  <c:v>22.284351492703024</c:v>
                </c:pt>
                <c:pt idx="2742">
                  <c:v>22.284351492703028</c:v>
                </c:pt>
                <c:pt idx="2743">
                  <c:v>22.284351492703035</c:v>
                </c:pt>
                <c:pt idx="2744">
                  <c:v>22.284351492703024</c:v>
                </c:pt>
                <c:pt idx="2745">
                  <c:v>22.181964198002191</c:v>
                </c:pt>
                <c:pt idx="2746">
                  <c:v>22.181964198002191</c:v>
                </c:pt>
                <c:pt idx="2747">
                  <c:v>22.181964198002177</c:v>
                </c:pt>
                <c:pt idx="2748">
                  <c:v>22.181964198002188</c:v>
                </c:pt>
                <c:pt idx="2749">
                  <c:v>22.181964198002177</c:v>
                </c:pt>
                <c:pt idx="2750">
                  <c:v>22.181964198002195</c:v>
                </c:pt>
                <c:pt idx="2751">
                  <c:v>22.181964198002181</c:v>
                </c:pt>
                <c:pt idx="2752">
                  <c:v>22.181964198002181</c:v>
                </c:pt>
                <c:pt idx="2753">
                  <c:v>22.181964198002184</c:v>
                </c:pt>
                <c:pt idx="2754">
                  <c:v>22.181964198002177</c:v>
                </c:pt>
                <c:pt idx="2755">
                  <c:v>22.181964198002181</c:v>
                </c:pt>
                <c:pt idx="2756">
                  <c:v>22.181964198002184</c:v>
                </c:pt>
                <c:pt idx="2757">
                  <c:v>22.181964198002191</c:v>
                </c:pt>
                <c:pt idx="2758">
                  <c:v>22.181964198002188</c:v>
                </c:pt>
                <c:pt idx="2759">
                  <c:v>22.181964198002177</c:v>
                </c:pt>
                <c:pt idx="2760">
                  <c:v>22.181964198002177</c:v>
                </c:pt>
                <c:pt idx="2761">
                  <c:v>22.181964198002174</c:v>
                </c:pt>
                <c:pt idx="2762">
                  <c:v>22.181964198002198</c:v>
                </c:pt>
                <c:pt idx="2763">
                  <c:v>22.181964198002181</c:v>
                </c:pt>
                <c:pt idx="2764">
                  <c:v>22.181964198002188</c:v>
                </c:pt>
                <c:pt idx="2765">
                  <c:v>22.181964198002181</c:v>
                </c:pt>
                <c:pt idx="2766">
                  <c:v>22.181964198002177</c:v>
                </c:pt>
                <c:pt idx="2767">
                  <c:v>22.181964198002181</c:v>
                </c:pt>
                <c:pt idx="2768">
                  <c:v>22.181964198002174</c:v>
                </c:pt>
                <c:pt idx="2769">
                  <c:v>22.181964198002184</c:v>
                </c:pt>
                <c:pt idx="2770">
                  <c:v>22.181964198002177</c:v>
                </c:pt>
                <c:pt idx="2771">
                  <c:v>22.181964198002174</c:v>
                </c:pt>
                <c:pt idx="2772">
                  <c:v>22.181964198002191</c:v>
                </c:pt>
                <c:pt idx="2773">
                  <c:v>22.181964198002188</c:v>
                </c:pt>
                <c:pt idx="2774">
                  <c:v>22.181964198002195</c:v>
                </c:pt>
                <c:pt idx="2775">
                  <c:v>22.181964198002188</c:v>
                </c:pt>
                <c:pt idx="2776">
                  <c:v>22.181964198002177</c:v>
                </c:pt>
                <c:pt idx="2777">
                  <c:v>22.181964198002188</c:v>
                </c:pt>
                <c:pt idx="2778">
                  <c:v>22.181964198002184</c:v>
                </c:pt>
                <c:pt idx="2779">
                  <c:v>22.181964198002198</c:v>
                </c:pt>
                <c:pt idx="2780">
                  <c:v>22.181964198002184</c:v>
                </c:pt>
                <c:pt idx="2781">
                  <c:v>22.181964198002181</c:v>
                </c:pt>
                <c:pt idx="2782">
                  <c:v>22.181964198002184</c:v>
                </c:pt>
                <c:pt idx="2783">
                  <c:v>22.181964198002181</c:v>
                </c:pt>
                <c:pt idx="2784">
                  <c:v>22.080047330188997</c:v>
                </c:pt>
                <c:pt idx="2785">
                  <c:v>22.080047330189004</c:v>
                </c:pt>
                <c:pt idx="2786">
                  <c:v>22.080047330188989</c:v>
                </c:pt>
                <c:pt idx="2787">
                  <c:v>22.080047330189</c:v>
                </c:pt>
                <c:pt idx="2788">
                  <c:v>22.080047330188997</c:v>
                </c:pt>
                <c:pt idx="2789">
                  <c:v>22.080047330189</c:v>
                </c:pt>
                <c:pt idx="2790">
                  <c:v>22.080047330189</c:v>
                </c:pt>
                <c:pt idx="2791">
                  <c:v>22.080047330189011</c:v>
                </c:pt>
                <c:pt idx="2792">
                  <c:v>22.080047330188997</c:v>
                </c:pt>
                <c:pt idx="2793">
                  <c:v>22.080047330189</c:v>
                </c:pt>
                <c:pt idx="2794">
                  <c:v>22.080047330189</c:v>
                </c:pt>
                <c:pt idx="2795">
                  <c:v>22.080047330189</c:v>
                </c:pt>
                <c:pt idx="2796">
                  <c:v>22.080047330189004</c:v>
                </c:pt>
                <c:pt idx="2797">
                  <c:v>22.080047330188989</c:v>
                </c:pt>
                <c:pt idx="2798">
                  <c:v>22.080047330188993</c:v>
                </c:pt>
                <c:pt idx="2799">
                  <c:v>22.080047330188993</c:v>
                </c:pt>
                <c:pt idx="2800">
                  <c:v>22.080047330188986</c:v>
                </c:pt>
                <c:pt idx="2801">
                  <c:v>22.080047330189007</c:v>
                </c:pt>
                <c:pt idx="2802">
                  <c:v>22.080047330189</c:v>
                </c:pt>
                <c:pt idx="2803">
                  <c:v>22.080047330188989</c:v>
                </c:pt>
                <c:pt idx="2804">
                  <c:v>22.080047330188997</c:v>
                </c:pt>
                <c:pt idx="2805">
                  <c:v>22.080047330188993</c:v>
                </c:pt>
                <c:pt idx="2806">
                  <c:v>22.080047330188997</c:v>
                </c:pt>
                <c:pt idx="2807">
                  <c:v>22.080047330188993</c:v>
                </c:pt>
                <c:pt idx="2808">
                  <c:v>22.080047330188993</c:v>
                </c:pt>
                <c:pt idx="2809">
                  <c:v>22.080047330188993</c:v>
                </c:pt>
                <c:pt idx="2810">
                  <c:v>22.080047330189004</c:v>
                </c:pt>
                <c:pt idx="2811">
                  <c:v>22.080047330189004</c:v>
                </c:pt>
                <c:pt idx="2812">
                  <c:v>22.080047330189</c:v>
                </c:pt>
                <c:pt idx="2813">
                  <c:v>21.978598727848262</c:v>
                </c:pt>
                <c:pt idx="2814">
                  <c:v>21.978598727848262</c:v>
                </c:pt>
                <c:pt idx="2815">
                  <c:v>21.978598727848237</c:v>
                </c:pt>
                <c:pt idx="2816">
                  <c:v>21.97859872784824</c:v>
                </c:pt>
                <c:pt idx="2817">
                  <c:v>21.978598727848258</c:v>
                </c:pt>
                <c:pt idx="2818">
                  <c:v>21.97859872784824</c:v>
                </c:pt>
                <c:pt idx="2819">
                  <c:v>21.978598727848244</c:v>
                </c:pt>
                <c:pt idx="2820">
                  <c:v>21.978598727848247</c:v>
                </c:pt>
                <c:pt idx="2821">
                  <c:v>21.978598727848265</c:v>
                </c:pt>
                <c:pt idx="2822">
                  <c:v>21.978598727848244</c:v>
                </c:pt>
                <c:pt idx="2823">
                  <c:v>21.978598727848262</c:v>
                </c:pt>
                <c:pt idx="2824">
                  <c:v>21.978598727848247</c:v>
                </c:pt>
                <c:pt idx="2825">
                  <c:v>21.978598727848247</c:v>
                </c:pt>
                <c:pt idx="2826">
                  <c:v>21.978598727848262</c:v>
                </c:pt>
                <c:pt idx="2827">
                  <c:v>21.978598727848251</c:v>
                </c:pt>
                <c:pt idx="2828">
                  <c:v>21.978598727848251</c:v>
                </c:pt>
                <c:pt idx="2829">
                  <c:v>21.978598727848254</c:v>
                </c:pt>
                <c:pt idx="2830">
                  <c:v>21.978598727848254</c:v>
                </c:pt>
                <c:pt idx="2831">
                  <c:v>21.978598727848247</c:v>
                </c:pt>
                <c:pt idx="2832">
                  <c:v>21.978598727848244</c:v>
                </c:pt>
                <c:pt idx="2833">
                  <c:v>21.978598727848258</c:v>
                </c:pt>
                <c:pt idx="2834">
                  <c:v>21.978598727848258</c:v>
                </c:pt>
                <c:pt idx="2835">
                  <c:v>21.978598727848251</c:v>
                </c:pt>
                <c:pt idx="2836">
                  <c:v>21.978598727848254</c:v>
                </c:pt>
                <c:pt idx="2837">
                  <c:v>21.978598727848244</c:v>
                </c:pt>
                <c:pt idx="2838">
                  <c:v>21.978598727848247</c:v>
                </c:pt>
                <c:pt idx="2839">
                  <c:v>21.978598727848247</c:v>
                </c:pt>
                <c:pt idx="2840">
                  <c:v>21.978598727848251</c:v>
                </c:pt>
                <c:pt idx="2841">
                  <c:v>21.978598727848251</c:v>
                </c:pt>
                <c:pt idx="2842">
                  <c:v>21.978598727848247</c:v>
                </c:pt>
                <c:pt idx="2843">
                  <c:v>21.978598727848247</c:v>
                </c:pt>
                <c:pt idx="2844">
                  <c:v>21.978598727848265</c:v>
                </c:pt>
                <c:pt idx="2845">
                  <c:v>21.978598727848251</c:v>
                </c:pt>
                <c:pt idx="2846">
                  <c:v>21.978598727848247</c:v>
                </c:pt>
                <c:pt idx="2847">
                  <c:v>21.978598727848247</c:v>
                </c:pt>
                <c:pt idx="2848">
                  <c:v>21.978598727848258</c:v>
                </c:pt>
                <c:pt idx="2849">
                  <c:v>21.978598727848258</c:v>
                </c:pt>
                <c:pt idx="2850">
                  <c:v>21.877616239495524</c:v>
                </c:pt>
                <c:pt idx="2851">
                  <c:v>21.877616239495524</c:v>
                </c:pt>
                <c:pt idx="2852">
                  <c:v>21.877616239495531</c:v>
                </c:pt>
                <c:pt idx="2853">
                  <c:v>21.87761623949552</c:v>
                </c:pt>
                <c:pt idx="2854">
                  <c:v>21.87761623949552</c:v>
                </c:pt>
                <c:pt idx="2855">
                  <c:v>21.877616239495534</c:v>
                </c:pt>
                <c:pt idx="2856">
                  <c:v>21.87761623949552</c:v>
                </c:pt>
                <c:pt idx="2857">
                  <c:v>21.877616239495527</c:v>
                </c:pt>
                <c:pt idx="2858">
                  <c:v>21.877616239495534</c:v>
                </c:pt>
                <c:pt idx="2859">
                  <c:v>21.877616239495527</c:v>
                </c:pt>
                <c:pt idx="2860">
                  <c:v>21.877616239495531</c:v>
                </c:pt>
                <c:pt idx="2861">
                  <c:v>21.877616239495541</c:v>
                </c:pt>
                <c:pt idx="2862">
                  <c:v>21.877616239495524</c:v>
                </c:pt>
                <c:pt idx="2863">
                  <c:v>21.877616239495516</c:v>
                </c:pt>
                <c:pt idx="2864">
                  <c:v>21.877616239495531</c:v>
                </c:pt>
                <c:pt idx="2865">
                  <c:v>21.87761623949552</c:v>
                </c:pt>
                <c:pt idx="2866">
                  <c:v>21.877616239495538</c:v>
                </c:pt>
                <c:pt idx="2867">
                  <c:v>21.877616239495524</c:v>
                </c:pt>
                <c:pt idx="2868">
                  <c:v>21.877616239495527</c:v>
                </c:pt>
                <c:pt idx="2869">
                  <c:v>21.877616239495516</c:v>
                </c:pt>
                <c:pt idx="2870">
                  <c:v>21.87761623949552</c:v>
                </c:pt>
                <c:pt idx="2871">
                  <c:v>21.877616239495527</c:v>
                </c:pt>
                <c:pt idx="2872">
                  <c:v>21.877616239495531</c:v>
                </c:pt>
                <c:pt idx="2873">
                  <c:v>21.877616239495531</c:v>
                </c:pt>
                <c:pt idx="2874">
                  <c:v>21.877616239495527</c:v>
                </c:pt>
                <c:pt idx="2875">
                  <c:v>21.877616239495524</c:v>
                </c:pt>
                <c:pt idx="2876">
                  <c:v>21.877616239495524</c:v>
                </c:pt>
                <c:pt idx="2877">
                  <c:v>21.877616239495531</c:v>
                </c:pt>
                <c:pt idx="2878">
                  <c:v>21.877616239495538</c:v>
                </c:pt>
                <c:pt idx="2879">
                  <c:v>21.877616239495527</c:v>
                </c:pt>
                <c:pt idx="2880">
                  <c:v>21.877616239495538</c:v>
                </c:pt>
                <c:pt idx="2881">
                  <c:v>21.877616239495527</c:v>
                </c:pt>
                <c:pt idx="2882">
                  <c:v>21.877616239495513</c:v>
                </c:pt>
                <c:pt idx="2883">
                  <c:v>21.877616239495534</c:v>
                </c:pt>
                <c:pt idx="2884">
                  <c:v>21.877616239495527</c:v>
                </c:pt>
                <c:pt idx="2885">
                  <c:v>21.877616239495527</c:v>
                </c:pt>
                <c:pt idx="2886">
                  <c:v>21.877616239495527</c:v>
                </c:pt>
                <c:pt idx="2887">
                  <c:v>21.877616239495531</c:v>
                </c:pt>
                <c:pt idx="2888">
                  <c:v>21.877616239495527</c:v>
                </c:pt>
                <c:pt idx="2889">
                  <c:v>21.877616239495538</c:v>
                </c:pt>
                <c:pt idx="2890">
                  <c:v>21.877616239495516</c:v>
                </c:pt>
                <c:pt idx="2891">
                  <c:v>21.87761623949552</c:v>
                </c:pt>
                <c:pt idx="2892">
                  <c:v>21.777097723531597</c:v>
                </c:pt>
                <c:pt idx="2893">
                  <c:v>21.777097723531597</c:v>
                </c:pt>
                <c:pt idx="2894">
                  <c:v>21.7770977235316</c:v>
                </c:pt>
                <c:pt idx="2895">
                  <c:v>21.7770977235316</c:v>
                </c:pt>
                <c:pt idx="2896">
                  <c:v>21.777097723531579</c:v>
                </c:pt>
                <c:pt idx="2897">
                  <c:v>21.777097723531586</c:v>
                </c:pt>
                <c:pt idx="2898">
                  <c:v>21.777097723531579</c:v>
                </c:pt>
                <c:pt idx="2899">
                  <c:v>21.7770977235316</c:v>
                </c:pt>
                <c:pt idx="2900">
                  <c:v>21.777097723531586</c:v>
                </c:pt>
                <c:pt idx="2901">
                  <c:v>21.777097723531586</c:v>
                </c:pt>
                <c:pt idx="2902">
                  <c:v>21.777097723531579</c:v>
                </c:pt>
                <c:pt idx="2903">
                  <c:v>21.777097723531583</c:v>
                </c:pt>
                <c:pt idx="2904">
                  <c:v>21.77709772353159</c:v>
                </c:pt>
                <c:pt idx="2905">
                  <c:v>21.777097723531593</c:v>
                </c:pt>
                <c:pt idx="2906">
                  <c:v>21.777097723531586</c:v>
                </c:pt>
                <c:pt idx="2907">
                  <c:v>21.777097723531593</c:v>
                </c:pt>
                <c:pt idx="2908">
                  <c:v>21.777097723531593</c:v>
                </c:pt>
                <c:pt idx="2909">
                  <c:v>21.77709772353159</c:v>
                </c:pt>
                <c:pt idx="2910">
                  <c:v>21.77709772353159</c:v>
                </c:pt>
                <c:pt idx="2911">
                  <c:v>21.777097723531593</c:v>
                </c:pt>
                <c:pt idx="2912">
                  <c:v>21.77709772353159</c:v>
                </c:pt>
                <c:pt idx="2913">
                  <c:v>21.777097723531597</c:v>
                </c:pt>
                <c:pt idx="2914">
                  <c:v>21.777097723531593</c:v>
                </c:pt>
                <c:pt idx="2915">
                  <c:v>21.77709772353159</c:v>
                </c:pt>
                <c:pt idx="2916">
                  <c:v>21.777097723531597</c:v>
                </c:pt>
                <c:pt idx="2917">
                  <c:v>21.777097723531586</c:v>
                </c:pt>
                <c:pt idx="2918">
                  <c:v>21.77709772353159</c:v>
                </c:pt>
                <c:pt idx="2919">
                  <c:v>21.777097723531579</c:v>
                </c:pt>
                <c:pt idx="2920">
                  <c:v>21.777097723531583</c:v>
                </c:pt>
                <c:pt idx="2921">
                  <c:v>21.777097723531597</c:v>
                </c:pt>
                <c:pt idx="2922">
                  <c:v>21.7770977235316</c:v>
                </c:pt>
                <c:pt idx="2923">
                  <c:v>21.777097723531597</c:v>
                </c:pt>
                <c:pt idx="2924">
                  <c:v>21.777097723531583</c:v>
                </c:pt>
                <c:pt idx="2925">
                  <c:v>21.777097723531583</c:v>
                </c:pt>
                <c:pt idx="2926">
                  <c:v>21.777097723531597</c:v>
                </c:pt>
                <c:pt idx="2927">
                  <c:v>21.777097723531593</c:v>
                </c:pt>
                <c:pt idx="2928">
                  <c:v>21.777097723531586</c:v>
                </c:pt>
                <c:pt idx="2929">
                  <c:v>21.777097723531579</c:v>
                </c:pt>
                <c:pt idx="2930">
                  <c:v>21.777097723531597</c:v>
                </c:pt>
                <c:pt idx="2931">
                  <c:v>21.777097723531593</c:v>
                </c:pt>
                <c:pt idx="2932">
                  <c:v>21.777097723531593</c:v>
                </c:pt>
                <c:pt idx="2933">
                  <c:v>21.777097723531593</c:v>
                </c:pt>
                <c:pt idx="2934">
                  <c:v>21.777097723531586</c:v>
                </c:pt>
                <c:pt idx="2935">
                  <c:v>21.777097723531607</c:v>
                </c:pt>
                <c:pt idx="2936">
                  <c:v>21.77709772353159</c:v>
                </c:pt>
                <c:pt idx="2937">
                  <c:v>21.777097723531593</c:v>
                </c:pt>
                <c:pt idx="2938">
                  <c:v>21.7770977235316</c:v>
                </c:pt>
                <c:pt idx="2939">
                  <c:v>21.777097723531586</c:v>
                </c:pt>
                <c:pt idx="2940">
                  <c:v>21.77709772353159</c:v>
                </c:pt>
                <c:pt idx="2941">
                  <c:v>21.777097723531593</c:v>
                </c:pt>
                <c:pt idx="2942">
                  <c:v>21.777097723531586</c:v>
                </c:pt>
                <c:pt idx="2943">
                  <c:v>21.77709772353159</c:v>
                </c:pt>
                <c:pt idx="2944">
                  <c:v>21.677041048196958</c:v>
                </c:pt>
                <c:pt idx="2945">
                  <c:v>21.677041048196948</c:v>
                </c:pt>
                <c:pt idx="2946">
                  <c:v>21.677041048196948</c:v>
                </c:pt>
                <c:pt idx="2947">
                  <c:v>21.677041048196958</c:v>
                </c:pt>
                <c:pt idx="2948">
                  <c:v>21.677041048196966</c:v>
                </c:pt>
                <c:pt idx="2949">
                  <c:v>21.677041048196948</c:v>
                </c:pt>
                <c:pt idx="2950">
                  <c:v>21.677041048196966</c:v>
                </c:pt>
                <c:pt idx="2951">
                  <c:v>21.677041048196944</c:v>
                </c:pt>
                <c:pt idx="2952">
                  <c:v>21.677041048196951</c:v>
                </c:pt>
                <c:pt idx="2953">
                  <c:v>21.677041048196951</c:v>
                </c:pt>
                <c:pt idx="2954">
                  <c:v>21.677041048196948</c:v>
                </c:pt>
                <c:pt idx="2955">
                  <c:v>21.677041048196966</c:v>
                </c:pt>
                <c:pt idx="2956">
                  <c:v>21.677041048196962</c:v>
                </c:pt>
                <c:pt idx="2957">
                  <c:v>21.677041048196948</c:v>
                </c:pt>
                <c:pt idx="2958">
                  <c:v>21.677041048196948</c:v>
                </c:pt>
                <c:pt idx="2959">
                  <c:v>21.677041048196958</c:v>
                </c:pt>
                <c:pt idx="2960">
                  <c:v>21.677041048196962</c:v>
                </c:pt>
                <c:pt idx="2961">
                  <c:v>21.677041048196958</c:v>
                </c:pt>
                <c:pt idx="2962">
                  <c:v>21.677041048196958</c:v>
                </c:pt>
                <c:pt idx="2963">
                  <c:v>21.677041048196966</c:v>
                </c:pt>
                <c:pt idx="2964">
                  <c:v>21.677041048196958</c:v>
                </c:pt>
                <c:pt idx="2965">
                  <c:v>21.677041048196951</c:v>
                </c:pt>
                <c:pt idx="2966">
                  <c:v>21.677041048196941</c:v>
                </c:pt>
                <c:pt idx="2967">
                  <c:v>21.677041048196966</c:v>
                </c:pt>
                <c:pt idx="2968">
                  <c:v>21.677041048196951</c:v>
                </c:pt>
                <c:pt idx="2969">
                  <c:v>21.677041048196951</c:v>
                </c:pt>
                <c:pt idx="2970">
                  <c:v>21.677041048196948</c:v>
                </c:pt>
                <c:pt idx="2971">
                  <c:v>21.677041048196958</c:v>
                </c:pt>
                <c:pt idx="2972">
                  <c:v>21.677041048196948</c:v>
                </c:pt>
                <c:pt idx="2973">
                  <c:v>21.677041048196958</c:v>
                </c:pt>
                <c:pt idx="2974">
                  <c:v>21.677041048196962</c:v>
                </c:pt>
                <c:pt idx="2975">
                  <c:v>21.677041048196969</c:v>
                </c:pt>
                <c:pt idx="2976">
                  <c:v>21.677041048196955</c:v>
                </c:pt>
                <c:pt idx="2977">
                  <c:v>21.677041048196958</c:v>
                </c:pt>
                <c:pt idx="2978">
                  <c:v>21.677041048196962</c:v>
                </c:pt>
                <c:pt idx="2979">
                  <c:v>21.677041048196951</c:v>
                </c:pt>
                <c:pt idx="2980">
                  <c:v>21.677041048196944</c:v>
                </c:pt>
                <c:pt idx="2981">
                  <c:v>21.677041048196955</c:v>
                </c:pt>
                <c:pt idx="2982">
                  <c:v>21.677041048196948</c:v>
                </c:pt>
                <c:pt idx="2983">
                  <c:v>21.677041048196958</c:v>
                </c:pt>
                <c:pt idx="2984">
                  <c:v>21.677041048196951</c:v>
                </c:pt>
                <c:pt idx="2985">
                  <c:v>21.677041048196951</c:v>
                </c:pt>
                <c:pt idx="2986">
                  <c:v>21.677041048196951</c:v>
                </c:pt>
                <c:pt idx="2987">
                  <c:v>21.677041048196962</c:v>
                </c:pt>
                <c:pt idx="2988">
                  <c:v>21.677041048196958</c:v>
                </c:pt>
                <c:pt idx="2989">
                  <c:v>21.677041048196951</c:v>
                </c:pt>
                <c:pt idx="2990">
                  <c:v>21.677041048196969</c:v>
                </c:pt>
                <c:pt idx="2991">
                  <c:v>21.577444091526655</c:v>
                </c:pt>
                <c:pt idx="2992">
                  <c:v>21.577444091526658</c:v>
                </c:pt>
                <c:pt idx="2993">
                  <c:v>21.577444091526647</c:v>
                </c:pt>
                <c:pt idx="2994">
                  <c:v>21.577444091526651</c:v>
                </c:pt>
                <c:pt idx="2995">
                  <c:v>21.577444091526644</c:v>
                </c:pt>
                <c:pt idx="2996">
                  <c:v>21.577444091526665</c:v>
                </c:pt>
                <c:pt idx="2997">
                  <c:v>21.577444091526669</c:v>
                </c:pt>
                <c:pt idx="2998">
                  <c:v>21.577444091526662</c:v>
                </c:pt>
                <c:pt idx="2999">
                  <c:v>21.57744409152664</c:v>
                </c:pt>
                <c:pt idx="3000">
                  <c:v>21.577444091526662</c:v>
                </c:pt>
                <c:pt idx="3001">
                  <c:v>21.577444091526651</c:v>
                </c:pt>
                <c:pt idx="3002">
                  <c:v>21.577444091526662</c:v>
                </c:pt>
                <c:pt idx="3003">
                  <c:v>21.577444091526662</c:v>
                </c:pt>
                <c:pt idx="3004">
                  <c:v>21.577444091526644</c:v>
                </c:pt>
                <c:pt idx="3005">
                  <c:v>21.577444091526655</c:v>
                </c:pt>
                <c:pt idx="3006">
                  <c:v>21.577444091526644</c:v>
                </c:pt>
                <c:pt idx="3007">
                  <c:v>21.577444091526647</c:v>
                </c:pt>
                <c:pt idx="3008">
                  <c:v>21.577444091526651</c:v>
                </c:pt>
                <c:pt idx="3009">
                  <c:v>21.577444091526655</c:v>
                </c:pt>
                <c:pt idx="3010">
                  <c:v>21.577444091526658</c:v>
                </c:pt>
                <c:pt idx="3011">
                  <c:v>21.577444091526647</c:v>
                </c:pt>
                <c:pt idx="3012">
                  <c:v>21.577444091526665</c:v>
                </c:pt>
                <c:pt idx="3013">
                  <c:v>21.577444091526662</c:v>
                </c:pt>
                <c:pt idx="3014">
                  <c:v>21.577444091526662</c:v>
                </c:pt>
                <c:pt idx="3015">
                  <c:v>21.577444091526655</c:v>
                </c:pt>
                <c:pt idx="3016">
                  <c:v>21.577444091526658</c:v>
                </c:pt>
                <c:pt idx="3017">
                  <c:v>21.577444091526662</c:v>
                </c:pt>
                <c:pt idx="3018">
                  <c:v>21.577444091526644</c:v>
                </c:pt>
                <c:pt idx="3019">
                  <c:v>21.577444091526669</c:v>
                </c:pt>
                <c:pt idx="3020">
                  <c:v>21.577444091526655</c:v>
                </c:pt>
                <c:pt idx="3021">
                  <c:v>21.577444091526655</c:v>
                </c:pt>
                <c:pt idx="3022">
                  <c:v>21.577444091526672</c:v>
                </c:pt>
                <c:pt idx="3023">
                  <c:v>21.577444091526655</c:v>
                </c:pt>
                <c:pt idx="3024">
                  <c:v>21.47830474130534</c:v>
                </c:pt>
                <c:pt idx="3025">
                  <c:v>21.478304741305323</c:v>
                </c:pt>
                <c:pt idx="3026">
                  <c:v>21.47830474130533</c:v>
                </c:pt>
                <c:pt idx="3027">
                  <c:v>21.47830474130533</c:v>
                </c:pt>
                <c:pt idx="3028">
                  <c:v>21.47830474130533</c:v>
                </c:pt>
                <c:pt idx="3029">
                  <c:v>21.478304741305333</c:v>
                </c:pt>
                <c:pt idx="3030">
                  <c:v>21.478304741305333</c:v>
                </c:pt>
                <c:pt idx="3031">
                  <c:v>21.478304741305337</c:v>
                </c:pt>
                <c:pt idx="3032">
                  <c:v>21.47830474130533</c:v>
                </c:pt>
                <c:pt idx="3033">
                  <c:v>21.478304741305333</c:v>
                </c:pt>
                <c:pt idx="3034">
                  <c:v>21.47830474130533</c:v>
                </c:pt>
                <c:pt idx="3035">
                  <c:v>21.478304741305319</c:v>
                </c:pt>
                <c:pt idx="3036">
                  <c:v>21.47830474130533</c:v>
                </c:pt>
                <c:pt idx="3037">
                  <c:v>21.47830474130534</c:v>
                </c:pt>
                <c:pt idx="3038">
                  <c:v>21.478304741305326</c:v>
                </c:pt>
                <c:pt idx="3039">
                  <c:v>21.47830474130533</c:v>
                </c:pt>
                <c:pt idx="3040">
                  <c:v>21.47830474130533</c:v>
                </c:pt>
                <c:pt idx="3041">
                  <c:v>21.47830474130534</c:v>
                </c:pt>
                <c:pt idx="3042">
                  <c:v>21.47830474130534</c:v>
                </c:pt>
                <c:pt idx="3043">
                  <c:v>21.478304741305344</c:v>
                </c:pt>
                <c:pt idx="3044">
                  <c:v>21.47830474130533</c:v>
                </c:pt>
                <c:pt idx="3045">
                  <c:v>21.47830474130533</c:v>
                </c:pt>
                <c:pt idx="3046">
                  <c:v>21.478304741305333</c:v>
                </c:pt>
                <c:pt idx="3047">
                  <c:v>21.478304741305337</c:v>
                </c:pt>
                <c:pt idx="3048">
                  <c:v>21.478304741305323</c:v>
                </c:pt>
                <c:pt idx="3049">
                  <c:v>21.478304741305333</c:v>
                </c:pt>
                <c:pt idx="3050">
                  <c:v>21.478304741305333</c:v>
                </c:pt>
                <c:pt idx="3051">
                  <c:v>21.47830474130534</c:v>
                </c:pt>
                <c:pt idx="3052">
                  <c:v>21.478304741305326</c:v>
                </c:pt>
                <c:pt idx="3053">
                  <c:v>21.47830474130533</c:v>
                </c:pt>
                <c:pt idx="3054">
                  <c:v>21.47830474130533</c:v>
                </c:pt>
                <c:pt idx="3055">
                  <c:v>21.478304741305333</c:v>
                </c:pt>
                <c:pt idx="3056">
                  <c:v>21.478304741305333</c:v>
                </c:pt>
                <c:pt idx="3057">
                  <c:v>21.478304741305326</c:v>
                </c:pt>
                <c:pt idx="3058">
                  <c:v>21.478304741305344</c:v>
                </c:pt>
                <c:pt idx="3059">
                  <c:v>21.478304741305333</c:v>
                </c:pt>
                <c:pt idx="3060">
                  <c:v>21.478304741305337</c:v>
                </c:pt>
                <c:pt idx="3061">
                  <c:v>21.478304741305326</c:v>
                </c:pt>
                <c:pt idx="3062">
                  <c:v>21.47830474130534</c:v>
                </c:pt>
                <c:pt idx="3063">
                  <c:v>21.478304741305333</c:v>
                </c:pt>
                <c:pt idx="3064">
                  <c:v>21.478304741305326</c:v>
                </c:pt>
                <c:pt idx="3065">
                  <c:v>21.478304741305337</c:v>
                </c:pt>
                <c:pt idx="3066">
                  <c:v>21.478304741305337</c:v>
                </c:pt>
                <c:pt idx="3067">
                  <c:v>21.478304741305337</c:v>
                </c:pt>
                <c:pt idx="3068">
                  <c:v>21.47830474130533</c:v>
                </c:pt>
                <c:pt idx="3069">
                  <c:v>21.47830474130534</c:v>
                </c:pt>
                <c:pt idx="3070">
                  <c:v>21.478304741305333</c:v>
                </c:pt>
                <c:pt idx="3071">
                  <c:v>21.478304741305337</c:v>
                </c:pt>
                <c:pt idx="3072">
                  <c:v>21.47830474130534</c:v>
                </c:pt>
                <c:pt idx="3073">
                  <c:v>21.478304741305319</c:v>
                </c:pt>
                <c:pt idx="3074">
                  <c:v>21.478304741305333</c:v>
                </c:pt>
                <c:pt idx="3075">
                  <c:v>21.37962089502231</c:v>
                </c:pt>
                <c:pt idx="3076">
                  <c:v>21.37962089502232</c:v>
                </c:pt>
                <c:pt idx="3077">
                  <c:v>21.379620895022317</c:v>
                </c:pt>
                <c:pt idx="3078">
                  <c:v>21.37962089502232</c:v>
                </c:pt>
                <c:pt idx="3079">
                  <c:v>21.379620895022313</c:v>
                </c:pt>
                <c:pt idx="3080">
                  <c:v>21.379620895022313</c:v>
                </c:pt>
                <c:pt idx="3081">
                  <c:v>21.379620895022313</c:v>
                </c:pt>
                <c:pt idx="3082">
                  <c:v>21.379620895022317</c:v>
                </c:pt>
                <c:pt idx="3083">
                  <c:v>21.379620895022324</c:v>
                </c:pt>
                <c:pt idx="3084">
                  <c:v>21.379620895022324</c:v>
                </c:pt>
                <c:pt idx="3085">
                  <c:v>21.379620895022327</c:v>
                </c:pt>
                <c:pt idx="3086">
                  <c:v>21.379620895022324</c:v>
                </c:pt>
                <c:pt idx="3087">
                  <c:v>21.379620895022313</c:v>
                </c:pt>
                <c:pt idx="3088">
                  <c:v>21.379620895022306</c:v>
                </c:pt>
                <c:pt idx="3089">
                  <c:v>21.37962089502231</c:v>
                </c:pt>
                <c:pt idx="3090">
                  <c:v>21.37962089502231</c:v>
                </c:pt>
                <c:pt idx="3091">
                  <c:v>21.379620895022317</c:v>
                </c:pt>
                <c:pt idx="3092">
                  <c:v>21.379620895022317</c:v>
                </c:pt>
                <c:pt idx="3093">
                  <c:v>21.379620895022317</c:v>
                </c:pt>
                <c:pt idx="3094">
                  <c:v>21.379620895022327</c:v>
                </c:pt>
                <c:pt idx="3095">
                  <c:v>21.379620895022313</c:v>
                </c:pt>
                <c:pt idx="3096">
                  <c:v>21.379620895022313</c:v>
                </c:pt>
                <c:pt idx="3097">
                  <c:v>21.379620895022303</c:v>
                </c:pt>
                <c:pt idx="3098">
                  <c:v>21.37962089502231</c:v>
                </c:pt>
                <c:pt idx="3099">
                  <c:v>21.379620895022306</c:v>
                </c:pt>
                <c:pt idx="3100">
                  <c:v>21.379620895022313</c:v>
                </c:pt>
                <c:pt idx="3101">
                  <c:v>21.379620895022324</c:v>
                </c:pt>
                <c:pt idx="3102">
                  <c:v>21.37962089502231</c:v>
                </c:pt>
                <c:pt idx="3103">
                  <c:v>21.379620895022324</c:v>
                </c:pt>
                <c:pt idx="3104">
                  <c:v>21.37962089502232</c:v>
                </c:pt>
                <c:pt idx="3105">
                  <c:v>21.379620895022317</c:v>
                </c:pt>
                <c:pt idx="3106">
                  <c:v>21.379620895022306</c:v>
                </c:pt>
                <c:pt idx="3107">
                  <c:v>21.379620895022313</c:v>
                </c:pt>
                <c:pt idx="3108">
                  <c:v>21.37962089502232</c:v>
                </c:pt>
                <c:pt idx="3109">
                  <c:v>21.379620895022317</c:v>
                </c:pt>
                <c:pt idx="3110">
                  <c:v>21.379620895022331</c:v>
                </c:pt>
                <c:pt idx="3111">
                  <c:v>21.37962089502232</c:v>
                </c:pt>
                <c:pt idx="3112">
                  <c:v>21.379620895022313</c:v>
                </c:pt>
                <c:pt idx="3113">
                  <c:v>21.37962089502231</c:v>
                </c:pt>
                <c:pt idx="3114">
                  <c:v>21.379620895022317</c:v>
                </c:pt>
                <c:pt idx="3115">
                  <c:v>21.379620895022324</c:v>
                </c:pt>
                <c:pt idx="3116">
                  <c:v>21.37962089502231</c:v>
                </c:pt>
                <c:pt idx="3117">
                  <c:v>21.379620895022313</c:v>
                </c:pt>
                <c:pt idx="3118">
                  <c:v>21.379620895022313</c:v>
                </c:pt>
                <c:pt idx="3119">
                  <c:v>21.37962089502232</c:v>
                </c:pt>
                <c:pt idx="3120">
                  <c:v>21.37962089502232</c:v>
                </c:pt>
                <c:pt idx="3121">
                  <c:v>21.379620895022317</c:v>
                </c:pt>
                <c:pt idx="3122">
                  <c:v>21.37962089502232</c:v>
                </c:pt>
                <c:pt idx="3123">
                  <c:v>21.379620895022313</c:v>
                </c:pt>
                <c:pt idx="3124">
                  <c:v>21.37962089502232</c:v>
                </c:pt>
                <c:pt idx="3125">
                  <c:v>21.379620895022306</c:v>
                </c:pt>
                <c:pt idx="3126">
                  <c:v>21.379620895022317</c:v>
                </c:pt>
                <c:pt idx="3127">
                  <c:v>21.379620895022313</c:v>
                </c:pt>
                <c:pt idx="3128">
                  <c:v>21.379620895022313</c:v>
                </c:pt>
                <c:pt idx="3129">
                  <c:v>21.37962089502231</c:v>
                </c:pt>
                <c:pt idx="3130">
                  <c:v>21.37962089502231</c:v>
                </c:pt>
                <c:pt idx="3131">
                  <c:v>21.379620895022306</c:v>
                </c:pt>
                <c:pt idx="3132">
                  <c:v>21.379620895022317</c:v>
                </c:pt>
                <c:pt idx="3133">
                  <c:v>21.379620895022313</c:v>
                </c:pt>
                <c:pt idx="3134">
                  <c:v>21.379620895022313</c:v>
                </c:pt>
                <c:pt idx="3135">
                  <c:v>21.37962089502232</c:v>
                </c:pt>
                <c:pt idx="3136">
                  <c:v>21.379620895022306</c:v>
                </c:pt>
                <c:pt idx="3137">
                  <c:v>21.379620895022327</c:v>
                </c:pt>
                <c:pt idx="3138">
                  <c:v>21.379620895022313</c:v>
                </c:pt>
                <c:pt idx="3139">
                  <c:v>21.37962089502232</c:v>
                </c:pt>
                <c:pt idx="3140">
                  <c:v>21.37962089502232</c:v>
                </c:pt>
                <c:pt idx="3141">
                  <c:v>21.379620895022317</c:v>
                </c:pt>
                <c:pt idx="3142">
                  <c:v>21.281390459827119</c:v>
                </c:pt>
                <c:pt idx="3143">
                  <c:v>21.281390459827119</c:v>
                </c:pt>
                <c:pt idx="3144">
                  <c:v>21.281390459827119</c:v>
                </c:pt>
                <c:pt idx="3145">
                  <c:v>21.281390459827115</c:v>
                </c:pt>
                <c:pt idx="3146">
                  <c:v>21.281390459827108</c:v>
                </c:pt>
                <c:pt idx="3147">
                  <c:v>21.281390459827115</c:v>
                </c:pt>
                <c:pt idx="3148">
                  <c:v>21.281390459827126</c:v>
                </c:pt>
                <c:pt idx="3149">
                  <c:v>21.281390459827119</c:v>
                </c:pt>
                <c:pt idx="3150">
                  <c:v>21.281390459827115</c:v>
                </c:pt>
                <c:pt idx="3151">
                  <c:v>21.281390459827122</c:v>
                </c:pt>
                <c:pt idx="3152">
                  <c:v>21.281390459827122</c:v>
                </c:pt>
                <c:pt idx="3153">
                  <c:v>21.281390459827126</c:v>
                </c:pt>
                <c:pt idx="3154">
                  <c:v>21.281390459827112</c:v>
                </c:pt>
                <c:pt idx="3155">
                  <c:v>21.281390459827115</c:v>
                </c:pt>
                <c:pt idx="3156">
                  <c:v>21.281390459827115</c:v>
                </c:pt>
                <c:pt idx="3157">
                  <c:v>21.281390459827104</c:v>
                </c:pt>
                <c:pt idx="3158">
                  <c:v>21.281390459827115</c:v>
                </c:pt>
                <c:pt idx="3159">
                  <c:v>21.281390459827122</c:v>
                </c:pt>
                <c:pt idx="3160">
                  <c:v>21.281390459827122</c:v>
                </c:pt>
                <c:pt idx="3161">
                  <c:v>21.281390459827119</c:v>
                </c:pt>
                <c:pt idx="3162">
                  <c:v>21.281390459827108</c:v>
                </c:pt>
                <c:pt idx="3163">
                  <c:v>21.281390459827129</c:v>
                </c:pt>
                <c:pt idx="3164">
                  <c:v>21.281390459827108</c:v>
                </c:pt>
                <c:pt idx="3165">
                  <c:v>21.281390459827112</c:v>
                </c:pt>
                <c:pt idx="3166">
                  <c:v>21.281390459827108</c:v>
                </c:pt>
                <c:pt idx="3167">
                  <c:v>21.281390459827115</c:v>
                </c:pt>
                <c:pt idx="3168">
                  <c:v>21.281390459827126</c:v>
                </c:pt>
                <c:pt idx="3169">
                  <c:v>21.281390459827119</c:v>
                </c:pt>
                <c:pt idx="3170">
                  <c:v>21.281390459827122</c:v>
                </c:pt>
                <c:pt idx="3171">
                  <c:v>21.281390459827122</c:v>
                </c:pt>
                <c:pt idx="3172">
                  <c:v>21.281390459827104</c:v>
                </c:pt>
                <c:pt idx="3173">
                  <c:v>21.281390459827112</c:v>
                </c:pt>
                <c:pt idx="3174">
                  <c:v>21.281390459827119</c:v>
                </c:pt>
                <c:pt idx="3175">
                  <c:v>21.281390459827119</c:v>
                </c:pt>
                <c:pt idx="3176">
                  <c:v>21.281390459827126</c:v>
                </c:pt>
                <c:pt idx="3177">
                  <c:v>21.281390459827119</c:v>
                </c:pt>
                <c:pt idx="3178">
                  <c:v>21.281390459827119</c:v>
                </c:pt>
                <c:pt idx="3179">
                  <c:v>21.281390459827112</c:v>
                </c:pt>
                <c:pt idx="3180">
                  <c:v>21.281390459827115</c:v>
                </c:pt>
                <c:pt idx="3181">
                  <c:v>21.281390459827119</c:v>
                </c:pt>
                <c:pt idx="3182">
                  <c:v>21.281390459827122</c:v>
                </c:pt>
                <c:pt idx="3183">
                  <c:v>21.281390459827115</c:v>
                </c:pt>
                <c:pt idx="3184">
                  <c:v>21.281390459827119</c:v>
                </c:pt>
                <c:pt idx="3185">
                  <c:v>21.281390459827119</c:v>
                </c:pt>
                <c:pt idx="3186">
                  <c:v>21.281390459827122</c:v>
                </c:pt>
                <c:pt idx="3187">
                  <c:v>21.183611352485016</c:v>
                </c:pt>
                <c:pt idx="3188">
                  <c:v>21.183611352485027</c:v>
                </c:pt>
                <c:pt idx="3189">
                  <c:v>21.183611352485016</c:v>
                </c:pt>
                <c:pt idx="3190">
                  <c:v>21.183611352485023</c:v>
                </c:pt>
                <c:pt idx="3191">
                  <c:v>21.183611352485006</c:v>
                </c:pt>
                <c:pt idx="3192">
                  <c:v>21.183611352485023</c:v>
                </c:pt>
                <c:pt idx="3193">
                  <c:v>21.183611352485013</c:v>
                </c:pt>
                <c:pt idx="3194">
                  <c:v>21.183611352485016</c:v>
                </c:pt>
                <c:pt idx="3195">
                  <c:v>21.183611352485013</c:v>
                </c:pt>
                <c:pt idx="3196">
                  <c:v>21.183611352485027</c:v>
                </c:pt>
                <c:pt idx="3197">
                  <c:v>21.183611352485023</c:v>
                </c:pt>
                <c:pt idx="3198">
                  <c:v>21.183611352485016</c:v>
                </c:pt>
                <c:pt idx="3199">
                  <c:v>21.183611352485013</c:v>
                </c:pt>
                <c:pt idx="3200">
                  <c:v>21.18361135248502</c:v>
                </c:pt>
                <c:pt idx="3201">
                  <c:v>21.183611352485023</c:v>
                </c:pt>
                <c:pt idx="3202">
                  <c:v>21.183611352485009</c:v>
                </c:pt>
                <c:pt idx="3203">
                  <c:v>21.183611352485016</c:v>
                </c:pt>
                <c:pt idx="3204">
                  <c:v>21.183611352485009</c:v>
                </c:pt>
                <c:pt idx="3205">
                  <c:v>21.183611352485027</c:v>
                </c:pt>
                <c:pt idx="3206">
                  <c:v>21.183611352485016</c:v>
                </c:pt>
                <c:pt idx="3207">
                  <c:v>21.183611352485041</c:v>
                </c:pt>
                <c:pt idx="3208">
                  <c:v>21.183611352485023</c:v>
                </c:pt>
                <c:pt idx="3209">
                  <c:v>21.183611352485006</c:v>
                </c:pt>
                <c:pt idx="3210">
                  <c:v>21.183611352485027</c:v>
                </c:pt>
                <c:pt idx="3211">
                  <c:v>21.183611352485023</c:v>
                </c:pt>
                <c:pt idx="3212">
                  <c:v>21.183611352485013</c:v>
                </c:pt>
                <c:pt idx="3213">
                  <c:v>21.18361135248502</c:v>
                </c:pt>
                <c:pt idx="3214">
                  <c:v>21.183611352485027</c:v>
                </c:pt>
                <c:pt idx="3215">
                  <c:v>21.183611352485016</c:v>
                </c:pt>
                <c:pt idx="3216">
                  <c:v>21.183611352485027</c:v>
                </c:pt>
                <c:pt idx="3217">
                  <c:v>21.183611352485013</c:v>
                </c:pt>
                <c:pt idx="3218">
                  <c:v>21.183611352485013</c:v>
                </c:pt>
                <c:pt idx="3219">
                  <c:v>21.183611352485016</c:v>
                </c:pt>
                <c:pt idx="3220">
                  <c:v>21.183611352485023</c:v>
                </c:pt>
                <c:pt idx="3221">
                  <c:v>21.18361135248502</c:v>
                </c:pt>
                <c:pt idx="3222">
                  <c:v>21.183611352485009</c:v>
                </c:pt>
                <c:pt idx="3223">
                  <c:v>21.183611352485013</c:v>
                </c:pt>
                <c:pt idx="3224">
                  <c:v>21.183611352485016</c:v>
                </c:pt>
                <c:pt idx="3225">
                  <c:v>21.183611352485027</c:v>
                </c:pt>
                <c:pt idx="3226">
                  <c:v>21.086281499332888</c:v>
                </c:pt>
                <c:pt idx="3227">
                  <c:v>21.086281499332905</c:v>
                </c:pt>
                <c:pt idx="3228">
                  <c:v>21.086281499332891</c:v>
                </c:pt>
                <c:pt idx="3229">
                  <c:v>21.086281499332905</c:v>
                </c:pt>
                <c:pt idx="3230">
                  <c:v>21.086281499332888</c:v>
                </c:pt>
                <c:pt idx="3231">
                  <c:v>21.086281499332898</c:v>
                </c:pt>
                <c:pt idx="3232">
                  <c:v>21.086281499332888</c:v>
                </c:pt>
                <c:pt idx="3233">
                  <c:v>21.086281499332905</c:v>
                </c:pt>
                <c:pt idx="3234">
                  <c:v>21.086281499332898</c:v>
                </c:pt>
                <c:pt idx="3235">
                  <c:v>21.086281499332895</c:v>
                </c:pt>
                <c:pt idx="3236">
                  <c:v>21.086281499332905</c:v>
                </c:pt>
                <c:pt idx="3237">
                  <c:v>21.086281499332898</c:v>
                </c:pt>
                <c:pt idx="3238">
                  <c:v>21.086281499332891</c:v>
                </c:pt>
                <c:pt idx="3239">
                  <c:v>21.086281499332902</c:v>
                </c:pt>
                <c:pt idx="3240">
                  <c:v>21.086281499332909</c:v>
                </c:pt>
                <c:pt idx="3241">
                  <c:v>21.086281499332909</c:v>
                </c:pt>
                <c:pt idx="3242">
                  <c:v>21.086281499332898</c:v>
                </c:pt>
                <c:pt idx="3243">
                  <c:v>21.086281499332895</c:v>
                </c:pt>
                <c:pt idx="3244">
                  <c:v>21.086281499332902</c:v>
                </c:pt>
                <c:pt idx="3245">
                  <c:v>21.086281499332888</c:v>
                </c:pt>
                <c:pt idx="3246">
                  <c:v>21.086281499332902</c:v>
                </c:pt>
                <c:pt idx="3247">
                  <c:v>21.086281499332891</c:v>
                </c:pt>
                <c:pt idx="3248">
                  <c:v>21.086281499332888</c:v>
                </c:pt>
                <c:pt idx="3249">
                  <c:v>21.086281499332884</c:v>
                </c:pt>
                <c:pt idx="3250">
                  <c:v>21.086281499332888</c:v>
                </c:pt>
                <c:pt idx="3251">
                  <c:v>21.086281499332888</c:v>
                </c:pt>
                <c:pt idx="3252">
                  <c:v>21.086281499332902</c:v>
                </c:pt>
                <c:pt idx="3253">
                  <c:v>21.086281499332895</c:v>
                </c:pt>
                <c:pt idx="3254">
                  <c:v>21.086281499332902</c:v>
                </c:pt>
                <c:pt idx="3255">
                  <c:v>21.086281499332898</c:v>
                </c:pt>
                <c:pt idx="3256">
                  <c:v>21.086281499332902</c:v>
                </c:pt>
                <c:pt idx="3257">
                  <c:v>21.086281499332895</c:v>
                </c:pt>
                <c:pt idx="3258">
                  <c:v>21.086281499332902</c:v>
                </c:pt>
                <c:pt idx="3259">
                  <c:v>21.086281499332902</c:v>
                </c:pt>
                <c:pt idx="3260">
                  <c:v>21.086281499332888</c:v>
                </c:pt>
                <c:pt idx="3261">
                  <c:v>21.086281499332895</c:v>
                </c:pt>
                <c:pt idx="3262">
                  <c:v>21.086281499332895</c:v>
                </c:pt>
                <c:pt idx="3263">
                  <c:v>21.08628149933288</c:v>
                </c:pt>
                <c:pt idx="3264">
                  <c:v>21.086281499332891</c:v>
                </c:pt>
                <c:pt idx="3265">
                  <c:v>21.086281499332905</c:v>
                </c:pt>
                <c:pt idx="3266">
                  <c:v>21.086281499332888</c:v>
                </c:pt>
                <c:pt idx="3267">
                  <c:v>21.086281499332905</c:v>
                </c:pt>
                <c:pt idx="3268">
                  <c:v>21.086281499332888</c:v>
                </c:pt>
                <c:pt idx="3269">
                  <c:v>21.086281499332895</c:v>
                </c:pt>
                <c:pt idx="3270">
                  <c:v>21.086281499332891</c:v>
                </c:pt>
                <c:pt idx="3271">
                  <c:v>21.086281499332898</c:v>
                </c:pt>
                <c:pt idx="3272">
                  <c:v>21.086281499332891</c:v>
                </c:pt>
                <c:pt idx="3273">
                  <c:v>21.086281499332898</c:v>
                </c:pt>
                <c:pt idx="3274">
                  <c:v>21.086281499332898</c:v>
                </c:pt>
                <c:pt idx="3275">
                  <c:v>21.086281499332898</c:v>
                </c:pt>
                <c:pt idx="3276">
                  <c:v>21.086281499332895</c:v>
                </c:pt>
                <c:pt idx="3277">
                  <c:v>20.98939883623526</c:v>
                </c:pt>
                <c:pt idx="3278">
                  <c:v>20.989398836235246</c:v>
                </c:pt>
                <c:pt idx="3279">
                  <c:v>20.989398836235235</c:v>
                </c:pt>
                <c:pt idx="3280">
                  <c:v>20.989398836235239</c:v>
                </c:pt>
                <c:pt idx="3281">
                  <c:v>20.989398836235239</c:v>
                </c:pt>
                <c:pt idx="3282">
                  <c:v>20.989398836235253</c:v>
                </c:pt>
                <c:pt idx="3283">
                  <c:v>20.989398836235257</c:v>
                </c:pt>
                <c:pt idx="3284">
                  <c:v>20.989398836235246</c:v>
                </c:pt>
                <c:pt idx="3285">
                  <c:v>20.989398836235239</c:v>
                </c:pt>
                <c:pt idx="3286">
                  <c:v>20.989398836235242</c:v>
                </c:pt>
                <c:pt idx="3287">
                  <c:v>20.989398836235249</c:v>
                </c:pt>
                <c:pt idx="3288">
                  <c:v>20.989398836235232</c:v>
                </c:pt>
                <c:pt idx="3289">
                  <c:v>20.989398836235235</c:v>
                </c:pt>
                <c:pt idx="3290">
                  <c:v>20.989398836235239</c:v>
                </c:pt>
                <c:pt idx="3291">
                  <c:v>20.989398836235246</c:v>
                </c:pt>
                <c:pt idx="3292">
                  <c:v>20.989398836235246</c:v>
                </c:pt>
                <c:pt idx="3293">
                  <c:v>20.989398836235239</c:v>
                </c:pt>
                <c:pt idx="3294">
                  <c:v>20.989398836235249</c:v>
                </c:pt>
                <c:pt idx="3295">
                  <c:v>20.989398836235242</c:v>
                </c:pt>
                <c:pt idx="3296">
                  <c:v>20.989398836235249</c:v>
                </c:pt>
                <c:pt idx="3297">
                  <c:v>20.989398836235249</c:v>
                </c:pt>
                <c:pt idx="3298">
                  <c:v>20.989398836235239</c:v>
                </c:pt>
                <c:pt idx="3299">
                  <c:v>20.989398836235242</c:v>
                </c:pt>
                <c:pt idx="3300">
                  <c:v>20.989398836235249</c:v>
                </c:pt>
                <c:pt idx="3301">
                  <c:v>20.989398836235242</c:v>
                </c:pt>
                <c:pt idx="3302">
                  <c:v>20.989398836235242</c:v>
                </c:pt>
                <c:pt idx="3303">
                  <c:v>20.989398836235249</c:v>
                </c:pt>
                <c:pt idx="3304">
                  <c:v>20.98939883623526</c:v>
                </c:pt>
                <c:pt idx="3305">
                  <c:v>20.989398836235242</c:v>
                </c:pt>
                <c:pt idx="3306">
                  <c:v>20.989398836235253</c:v>
                </c:pt>
                <c:pt idx="3307">
                  <c:v>20.989398836235235</c:v>
                </c:pt>
                <c:pt idx="3308">
                  <c:v>20.989398836235235</c:v>
                </c:pt>
                <c:pt idx="3309">
                  <c:v>20.989398836235253</c:v>
                </c:pt>
                <c:pt idx="3310">
                  <c:v>20.989398836235239</c:v>
                </c:pt>
                <c:pt idx="3311">
                  <c:v>20.989398836235253</c:v>
                </c:pt>
                <c:pt idx="3312">
                  <c:v>20.989398836235249</c:v>
                </c:pt>
                <c:pt idx="3313">
                  <c:v>20.989398836235242</c:v>
                </c:pt>
                <c:pt idx="3314">
                  <c:v>20.989398836235246</c:v>
                </c:pt>
                <c:pt idx="3315">
                  <c:v>20.989398836235246</c:v>
                </c:pt>
                <c:pt idx="3316">
                  <c:v>20.989398836235249</c:v>
                </c:pt>
                <c:pt idx="3317">
                  <c:v>20.989398836235242</c:v>
                </c:pt>
                <c:pt idx="3318">
                  <c:v>20.989398836235239</c:v>
                </c:pt>
                <c:pt idx="3319">
                  <c:v>20.989398836235239</c:v>
                </c:pt>
                <c:pt idx="3320">
                  <c:v>20.989398836235239</c:v>
                </c:pt>
                <c:pt idx="3321">
                  <c:v>20.989398836235235</c:v>
                </c:pt>
                <c:pt idx="3322">
                  <c:v>20.989398836235246</c:v>
                </c:pt>
                <c:pt idx="3323">
                  <c:v>20.989398836235246</c:v>
                </c:pt>
                <c:pt idx="3324">
                  <c:v>20.989398836235239</c:v>
                </c:pt>
                <c:pt idx="3325">
                  <c:v>20.989398836235246</c:v>
                </c:pt>
                <c:pt idx="3326">
                  <c:v>20.989398836235246</c:v>
                </c:pt>
                <c:pt idx="3327">
                  <c:v>20.989398836235242</c:v>
                </c:pt>
                <c:pt idx="3328">
                  <c:v>20.989398836235257</c:v>
                </c:pt>
                <c:pt idx="3329">
                  <c:v>20.989398836235242</c:v>
                </c:pt>
                <c:pt idx="3330">
                  <c:v>20.892961308540393</c:v>
                </c:pt>
                <c:pt idx="3331">
                  <c:v>20.892961308540407</c:v>
                </c:pt>
                <c:pt idx="3332">
                  <c:v>20.892961308540407</c:v>
                </c:pt>
                <c:pt idx="3333">
                  <c:v>20.892961308540396</c:v>
                </c:pt>
                <c:pt idx="3334">
                  <c:v>20.892961308540396</c:v>
                </c:pt>
                <c:pt idx="3335">
                  <c:v>20.8929613085404</c:v>
                </c:pt>
                <c:pt idx="3336">
                  <c:v>20.892961308540407</c:v>
                </c:pt>
                <c:pt idx="3337">
                  <c:v>20.892961308540382</c:v>
                </c:pt>
                <c:pt idx="3338">
                  <c:v>20.8929613085404</c:v>
                </c:pt>
                <c:pt idx="3339">
                  <c:v>20.892961308540393</c:v>
                </c:pt>
                <c:pt idx="3340">
                  <c:v>20.892961308540393</c:v>
                </c:pt>
                <c:pt idx="3341">
                  <c:v>20.892961308540396</c:v>
                </c:pt>
                <c:pt idx="3342">
                  <c:v>20.892961308540404</c:v>
                </c:pt>
                <c:pt idx="3343">
                  <c:v>20.892961308540396</c:v>
                </c:pt>
                <c:pt idx="3344">
                  <c:v>20.892961308540404</c:v>
                </c:pt>
                <c:pt idx="3345">
                  <c:v>20.892961308540411</c:v>
                </c:pt>
                <c:pt idx="3346">
                  <c:v>20.892961308540411</c:v>
                </c:pt>
                <c:pt idx="3347">
                  <c:v>20.892961308540414</c:v>
                </c:pt>
                <c:pt idx="3348">
                  <c:v>20.892961308540404</c:v>
                </c:pt>
                <c:pt idx="3349">
                  <c:v>20.8929613085404</c:v>
                </c:pt>
                <c:pt idx="3350">
                  <c:v>20.892961308540411</c:v>
                </c:pt>
                <c:pt idx="3351">
                  <c:v>20.8929613085404</c:v>
                </c:pt>
                <c:pt idx="3352">
                  <c:v>20.892961308540404</c:v>
                </c:pt>
                <c:pt idx="3353">
                  <c:v>20.892961308540396</c:v>
                </c:pt>
                <c:pt idx="3354">
                  <c:v>20.8929613085404</c:v>
                </c:pt>
                <c:pt idx="3355">
                  <c:v>20.892961308540407</c:v>
                </c:pt>
                <c:pt idx="3356">
                  <c:v>20.892961308540411</c:v>
                </c:pt>
                <c:pt idx="3357">
                  <c:v>20.892961308540414</c:v>
                </c:pt>
                <c:pt idx="3358">
                  <c:v>20.892961308540396</c:v>
                </c:pt>
                <c:pt idx="3359">
                  <c:v>20.892961308540389</c:v>
                </c:pt>
                <c:pt idx="3360">
                  <c:v>20.892961308540404</c:v>
                </c:pt>
                <c:pt idx="3361">
                  <c:v>20.892961308540396</c:v>
                </c:pt>
                <c:pt idx="3362">
                  <c:v>20.892961308540393</c:v>
                </c:pt>
                <c:pt idx="3363">
                  <c:v>20.892961308540411</c:v>
                </c:pt>
                <c:pt idx="3364">
                  <c:v>20.892961308540393</c:v>
                </c:pt>
                <c:pt idx="3365">
                  <c:v>20.892961308540404</c:v>
                </c:pt>
                <c:pt idx="3366">
                  <c:v>20.892961308540411</c:v>
                </c:pt>
                <c:pt idx="3367">
                  <c:v>20.892961308540407</c:v>
                </c:pt>
                <c:pt idx="3368">
                  <c:v>20.892961308540396</c:v>
                </c:pt>
                <c:pt idx="3369">
                  <c:v>20.892961308540404</c:v>
                </c:pt>
                <c:pt idx="3370">
                  <c:v>20.8929613085404</c:v>
                </c:pt>
                <c:pt idx="3371">
                  <c:v>20.892961308540411</c:v>
                </c:pt>
                <c:pt idx="3372">
                  <c:v>20.892961308540411</c:v>
                </c:pt>
                <c:pt idx="3373">
                  <c:v>20.892961308540393</c:v>
                </c:pt>
                <c:pt idx="3374">
                  <c:v>20.8929613085404</c:v>
                </c:pt>
                <c:pt idx="3375">
                  <c:v>20.8929613085404</c:v>
                </c:pt>
                <c:pt idx="3376">
                  <c:v>20.892961308540411</c:v>
                </c:pt>
                <c:pt idx="3377">
                  <c:v>20.796966871036961</c:v>
                </c:pt>
                <c:pt idx="3378">
                  <c:v>20.79696687103695</c:v>
                </c:pt>
                <c:pt idx="3379">
                  <c:v>20.796966871036958</c:v>
                </c:pt>
                <c:pt idx="3380">
                  <c:v>20.796966871036943</c:v>
                </c:pt>
                <c:pt idx="3381">
                  <c:v>20.796966871036954</c:v>
                </c:pt>
                <c:pt idx="3382">
                  <c:v>20.796966871036943</c:v>
                </c:pt>
                <c:pt idx="3383">
                  <c:v>20.79696687103694</c:v>
                </c:pt>
                <c:pt idx="3384">
                  <c:v>20.79696687103694</c:v>
                </c:pt>
                <c:pt idx="3385">
                  <c:v>20.796966871036947</c:v>
                </c:pt>
                <c:pt idx="3386">
                  <c:v>20.796966871036947</c:v>
                </c:pt>
                <c:pt idx="3387">
                  <c:v>20.796966871036947</c:v>
                </c:pt>
                <c:pt idx="3388">
                  <c:v>20.796966871036947</c:v>
                </c:pt>
                <c:pt idx="3389">
                  <c:v>20.796966871036954</c:v>
                </c:pt>
                <c:pt idx="3390">
                  <c:v>20.796966871036936</c:v>
                </c:pt>
                <c:pt idx="3391">
                  <c:v>20.796966871036958</c:v>
                </c:pt>
                <c:pt idx="3392">
                  <c:v>20.796966871036947</c:v>
                </c:pt>
                <c:pt idx="3393">
                  <c:v>20.796966871036947</c:v>
                </c:pt>
                <c:pt idx="3394">
                  <c:v>20.79696687103695</c:v>
                </c:pt>
                <c:pt idx="3395">
                  <c:v>20.79696687103695</c:v>
                </c:pt>
                <c:pt idx="3396">
                  <c:v>20.796966871036947</c:v>
                </c:pt>
                <c:pt idx="3397">
                  <c:v>20.796966871036947</c:v>
                </c:pt>
                <c:pt idx="3398">
                  <c:v>20.796966871036943</c:v>
                </c:pt>
                <c:pt idx="3399">
                  <c:v>20.796966871036936</c:v>
                </c:pt>
                <c:pt idx="3400">
                  <c:v>20.796966871036954</c:v>
                </c:pt>
                <c:pt idx="3401">
                  <c:v>20.796966871036947</c:v>
                </c:pt>
                <c:pt idx="3402">
                  <c:v>20.79696687103694</c:v>
                </c:pt>
                <c:pt idx="3403">
                  <c:v>20.79696687103694</c:v>
                </c:pt>
                <c:pt idx="3404">
                  <c:v>20.796966871036943</c:v>
                </c:pt>
                <c:pt idx="3405">
                  <c:v>20.796966871036958</c:v>
                </c:pt>
                <c:pt idx="3406">
                  <c:v>20.79696687103694</c:v>
                </c:pt>
                <c:pt idx="3407">
                  <c:v>20.796966871036936</c:v>
                </c:pt>
                <c:pt idx="3408">
                  <c:v>20.796966871036947</c:v>
                </c:pt>
                <c:pt idx="3409">
                  <c:v>20.796966871036958</c:v>
                </c:pt>
                <c:pt idx="3410">
                  <c:v>20.796966871036954</c:v>
                </c:pt>
                <c:pt idx="3411">
                  <c:v>20.796966871036958</c:v>
                </c:pt>
                <c:pt idx="3412">
                  <c:v>20.79696687103694</c:v>
                </c:pt>
                <c:pt idx="3413">
                  <c:v>20.79696687103694</c:v>
                </c:pt>
                <c:pt idx="3414">
                  <c:v>20.79696687103695</c:v>
                </c:pt>
                <c:pt idx="3415">
                  <c:v>20.796966871036947</c:v>
                </c:pt>
                <c:pt idx="3416">
                  <c:v>20.796966871036947</c:v>
                </c:pt>
                <c:pt idx="3417">
                  <c:v>20.796966871036943</c:v>
                </c:pt>
                <c:pt idx="3418">
                  <c:v>20.79696687103695</c:v>
                </c:pt>
                <c:pt idx="3419">
                  <c:v>20.796966871036947</c:v>
                </c:pt>
                <c:pt idx="3420">
                  <c:v>20.79696687103695</c:v>
                </c:pt>
                <c:pt idx="3421">
                  <c:v>20.79696687103695</c:v>
                </c:pt>
                <c:pt idx="3422">
                  <c:v>20.79696687103695</c:v>
                </c:pt>
                <c:pt idx="3423">
                  <c:v>20.79696687103695</c:v>
                </c:pt>
                <c:pt idx="3424">
                  <c:v>20.796966871036947</c:v>
                </c:pt>
                <c:pt idx="3425">
                  <c:v>20.79696687103695</c:v>
                </c:pt>
                <c:pt idx="3426">
                  <c:v>20.79696687103695</c:v>
                </c:pt>
                <c:pt idx="3427">
                  <c:v>20.79696687103695</c:v>
                </c:pt>
                <c:pt idx="3428">
                  <c:v>20.796966871036947</c:v>
                </c:pt>
                <c:pt idx="3429">
                  <c:v>20.701413487910415</c:v>
                </c:pt>
                <c:pt idx="3430">
                  <c:v>20.701413487910418</c:v>
                </c:pt>
                <c:pt idx="3431">
                  <c:v>20.701413487910422</c:v>
                </c:pt>
                <c:pt idx="3432">
                  <c:v>20.701413487910415</c:v>
                </c:pt>
                <c:pt idx="3433">
                  <c:v>20.701413487910425</c:v>
                </c:pt>
                <c:pt idx="3434">
                  <c:v>20.701413487910411</c:v>
                </c:pt>
                <c:pt idx="3435">
                  <c:v>20.701413487910404</c:v>
                </c:pt>
                <c:pt idx="3436">
                  <c:v>20.701413487910415</c:v>
                </c:pt>
                <c:pt idx="3437">
                  <c:v>20.701413487910415</c:v>
                </c:pt>
                <c:pt idx="3438">
                  <c:v>20.701413487910418</c:v>
                </c:pt>
                <c:pt idx="3439">
                  <c:v>20.701413487910408</c:v>
                </c:pt>
                <c:pt idx="3440">
                  <c:v>20.701413487910415</c:v>
                </c:pt>
                <c:pt idx="3441">
                  <c:v>20.701413487910418</c:v>
                </c:pt>
                <c:pt idx="3442">
                  <c:v>20.701413487910415</c:v>
                </c:pt>
                <c:pt idx="3443">
                  <c:v>20.701413487910425</c:v>
                </c:pt>
                <c:pt idx="3444">
                  <c:v>20.701413487910418</c:v>
                </c:pt>
                <c:pt idx="3445">
                  <c:v>20.701413487910418</c:v>
                </c:pt>
                <c:pt idx="3446">
                  <c:v>20.701413487910411</c:v>
                </c:pt>
                <c:pt idx="3447">
                  <c:v>20.701413487910404</c:v>
                </c:pt>
                <c:pt idx="3448">
                  <c:v>20.701413487910404</c:v>
                </c:pt>
                <c:pt idx="3449">
                  <c:v>20.701413487910404</c:v>
                </c:pt>
                <c:pt idx="3450">
                  <c:v>20.701413487910425</c:v>
                </c:pt>
                <c:pt idx="3451">
                  <c:v>20.701413487910422</c:v>
                </c:pt>
                <c:pt idx="3452">
                  <c:v>20.701413487910404</c:v>
                </c:pt>
                <c:pt idx="3453">
                  <c:v>20.701413487910408</c:v>
                </c:pt>
                <c:pt idx="3454">
                  <c:v>20.701413487910411</c:v>
                </c:pt>
                <c:pt idx="3455">
                  <c:v>20.701413487910415</c:v>
                </c:pt>
                <c:pt idx="3456">
                  <c:v>20.701413487910422</c:v>
                </c:pt>
                <c:pt idx="3457">
                  <c:v>20.701413487910408</c:v>
                </c:pt>
                <c:pt idx="3458">
                  <c:v>20.701413487910422</c:v>
                </c:pt>
                <c:pt idx="3459">
                  <c:v>20.701413487910418</c:v>
                </c:pt>
                <c:pt idx="3460">
                  <c:v>20.701413487910418</c:v>
                </c:pt>
                <c:pt idx="3461">
                  <c:v>20.701413487910411</c:v>
                </c:pt>
                <c:pt idx="3462">
                  <c:v>20.701413487910415</c:v>
                </c:pt>
                <c:pt idx="3463">
                  <c:v>20.701413487910418</c:v>
                </c:pt>
                <c:pt idx="3464">
                  <c:v>20.701413487910408</c:v>
                </c:pt>
                <c:pt idx="3465">
                  <c:v>20.701413487910418</c:v>
                </c:pt>
                <c:pt idx="3466">
                  <c:v>20.701413487910418</c:v>
                </c:pt>
                <c:pt idx="3467">
                  <c:v>20.701413487910415</c:v>
                </c:pt>
                <c:pt idx="3468">
                  <c:v>20.701413487910411</c:v>
                </c:pt>
                <c:pt idx="3469">
                  <c:v>20.701413487910415</c:v>
                </c:pt>
                <c:pt idx="3470">
                  <c:v>20.606299132700006</c:v>
                </c:pt>
                <c:pt idx="3471">
                  <c:v>20.606299132700002</c:v>
                </c:pt>
                <c:pt idx="3472">
                  <c:v>20.606299132700002</c:v>
                </c:pt>
                <c:pt idx="3473">
                  <c:v>20.606299132699995</c:v>
                </c:pt>
                <c:pt idx="3474">
                  <c:v>20.606299132699991</c:v>
                </c:pt>
                <c:pt idx="3475">
                  <c:v>20.606299132699991</c:v>
                </c:pt>
                <c:pt idx="3476">
                  <c:v>20.606299132699991</c:v>
                </c:pt>
                <c:pt idx="3477">
                  <c:v>20.606299132699984</c:v>
                </c:pt>
                <c:pt idx="3478">
                  <c:v>20.606299132699988</c:v>
                </c:pt>
                <c:pt idx="3479">
                  <c:v>20.606299132699998</c:v>
                </c:pt>
                <c:pt idx="3480">
                  <c:v>20.606299132699991</c:v>
                </c:pt>
                <c:pt idx="3481">
                  <c:v>20.606299132700002</c:v>
                </c:pt>
                <c:pt idx="3482">
                  <c:v>20.606299132700002</c:v>
                </c:pt>
                <c:pt idx="3483">
                  <c:v>20.606299132700002</c:v>
                </c:pt>
                <c:pt idx="3484">
                  <c:v>20.606299132700009</c:v>
                </c:pt>
                <c:pt idx="3485">
                  <c:v>20.606299132699991</c:v>
                </c:pt>
                <c:pt idx="3486">
                  <c:v>20.606299132699984</c:v>
                </c:pt>
                <c:pt idx="3487">
                  <c:v>20.606299132699984</c:v>
                </c:pt>
                <c:pt idx="3488">
                  <c:v>20.606299132699995</c:v>
                </c:pt>
                <c:pt idx="3489">
                  <c:v>20.606299132699988</c:v>
                </c:pt>
                <c:pt idx="3490">
                  <c:v>20.606299132699991</c:v>
                </c:pt>
                <c:pt idx="3491">
                  <c:v>20.606299132699995</c:v>
                </c:pt>
                <c:pt idx="3492">
                  <c:v>20.606299132699995</c:v>
                </c:pt>
                <c:pt idx="3493">
                  <c:v>20.606299132699995</c:v>
                </c:pt>
                <c:pt idx="3494">
                  <c:v>20.606299132699998</c:v>
                </c:pt>
                <c:pt idx="3495">
                  <c:v>20.606299132699998</c:v>
                </c:pt>
                <c:pt idx="3496">
                  <c:v>20.606299132699995</c:v>
                </c:pt>
                <c:pt idx="3497">
                  <c:v>20.606299132700006</c:v>
                </c:pt>
                <c:pt idx="3498">
                  <c:v>20.606299132699991</c:v>
                </c:pt>
                <c:pt idx="3499">
                  <c:v>20.606299132699988</c:v>
                </c:pt>
                <c:pt idx="3500">
                  <c:v>20.606299132699998</c:v>
                </c:pt>
                <c:pt idx="3501">
                  <c:v>20.606299132700009</c:v>
                </c:pt>
                <c:pt idx="3502">
                  <c:v>20.606299132699988</c:v>
                </c:pt>
                <c:pt idx="3503">
                  <c:v>20.606299132699998</c:v>
                </c:pt>
                <c:pt idx="3504">
                  <c:v>20.606299132700002</c:v>
                </c:pt>
                <c:pt idx="3505">
                  <c:v>20.606299132700009</c:v>
                </c:pt>
                <c:pt idx="3506">
                  <c:v>20.606299132700006</c:v>
                </c:pt>
                <c:pt idx="3507">
                  <c:v>20.606299132699991</c:v>
                </c:pt>
                <c:pt idx="3508">
                  <c:v>20.606299132700006</c:v>
                </c:pt>
                <c:pt idx="3509">
                  <c:v>20.511621788255656</c:v>
                </c:pt>
                <c:pt idx="3510">
                  <c:v>20.511621788255646</c:v>
                </c:pt>
                <c:pt idx="3511">
                  <c:v>20.511621788255646</c:v>
                </c:pt>
                <c:pt idx="3512">
                  <c:v>20.511621788255649</c:v>
                </c:pt>
                <c:pt idx="3513">
                  <c:v>20.51162178825566</c:v>
                </c:pt>
                <c:pt idx="3514">
                  <c:v>20.511621788255646</c:v>
                </c:pt>
                <c:pt idx="3515">
                  <c:v>20.511621788255646</c:v>
                </c:pt>
                <c:pt idx="3516">
                  <c:v>20.511621788255646</c:v>
                </c:pt>
                <c:pt idx="3517">
                  <c:v>20.511621788255646</c:v>
                </c:pt>
                <c:pt idx="3518">
                  <c:v>20.511621788255653</c:v>
                </c:pt>
                <c:pt idx="3519">
                  <c:v>20.511621788255646</c:v>
                </c:pt>
                <c:pt idx="3520">
                  <c:v>20.511621788255646</c:v>
                </c:pt>
                <c:pt idx="3521">
                  <c:v>20.51162178825566</c:v>
                </c:pt>
                <c:pt idx="3522">
                  <c:v>20.511621788255646</c:v>
                </c:pt>
                <c:pt idx="3523">
                  <c:v>20.511621788255635</c:v>
                </c:pt>
                <c:pt idx="3524">
                  <c:v>20.511621788255642</c:v>
                </c:pt>
                <c:pt idx="3525">
                  <c:v>20.511621788255646</c:v>
                </c:pt>
                <c:pt idx="3526">
                  <c:v>20.511621788255653</c:v>
                </c:pt>
                <c:pt idx="3527">
                  <c:v>20.511621788255646</c:v>
                </c:pt>
                <c:pt idx="3528">
                  <c:v>20.511621788255642</c:v>
                </c:pt>
                <c:pt idx="3529">
                  <c:v>20.51162178825566</c:v>
                </c:pt>
                <c:pt idx="3530">
                  <c:v>20.511621788255653</c:v>
                </c:pt>
                <c:pt idx="3531">
                  <c:v>20.511621788255656</c:v>
                </c:pt>
                <c:pt idx="3532">
                  <c:v>20.511621788255653</c:v>
                </c:pt>
                <c:pt idx="3533">
                  <c:v>20.511621788255649</c:v>
                </c:pt>
                <c:pt idx="3534">
                  <c:v>20.511621788255642</c:v>
                </c:pt>
                <c:pt idx="3535">
                  <c:v>20.511621788255653</c:v>
                </c:pt>
                <c:pt idx="3536">
                  <c:v>20.511621788255653</c:v>
                </c:pt>
                <c:pt idx="3537">
                  <c:v>20.511621788255649</c:v>
                </c:pt>
                <c:pt idx="3538">
                  <c:v>20.511621788255667</c:v>
                </c:pt>
                <c:pt idx="3539">
                  <c:v>20.511621788255656</c:v>
                </c:pt>
                <c:pt idx="3540">
                  <c:v>20.511621788255646</c:v>
                </c:pt>
                <c:pt idx="3541">
                  <c:v>20.511621788255642</c:v>
                </c:pt>
                <c:pt idx="3542">
                  <c:v>20.511621788255642</c:v>
                </c:pt>
                <c:pt idx="3543">
                  <c:v>20.511621788255646</c:v>
                </c:pt>
                <c:pt idx="3544">
                  <c:v>20.511621788255642</c:v>
                </c:pt>
                <c:pt idx="3545">
                  <c:v>20.511621788255646</c:v>
                </c:pt>
                <c:pt idx="3546">
                  <c:v>20.511621788255653</c:v>
                </c:pt>
                <c:pt idx="3547">
                  <c:v>20.511621788255642</c:v>
                </c:pt>
                <c:pt idx="3548">
                  <c:v>20.511621788255649</c:v>
                </c:pt>
                <c:pt idx="3549">
                  <c:v>20.511621788255653</c:v>
                </c:pt>
                <c:pt idx="3550">
                  <c:v>20.511621788255649</c:v>
                </c:pt>
                <c:pt idx="3551">
                  <c:v>20.511621788255642</c:v>
                </c:pt>
                <c:pt idx="3552">
                  <c:v>20.511621788255649</c:v>
                </c:pt>
                <c:pt idx="3553">
                  <c:v>20.511621788255649</c:v>
                </c:pt>
                <c:pt idx="3554">
                  <c:v>20.511621788255649</c:v>
                </c:pt>
                <c:pt idx="3555">
                  <c:v>20.511621788255663</c:v>
                </c:pt>
                <c:pt idx="3556">
                  <c:v>20.417379446695286</c:v>
                </c:pt>
                <c:pt idx="3557">
                  <c:v>20.417379446695286</c:v>
                </c:pt>
                <c:pt idx="3558">
                  <c:v>20.417379446695293</c:v>
                </c:pt>
                <c:pt idx="3559">
                  <c:v>20.417379446695303</c:v>
                </c:pt>
                <c:pt idx="3560">
                  <c:v>20.417379446695296</c:v>
                </c:pt>
                <c:pt idx="3561">
                  <c:v>20.4173794466953</c:v>
                </c:pt>
                <c:pt idx="3562">
                  <c:v>20.417379446695293</c:v>
                </c:pt>
                <c:pt idx="3563">
                  <c:v>20.4173794466953</c:v>
                </c:pt>
                <c:pt idx="3564">
                  <c:v>20.417379446695282</c:v>
                </c:pt>
                <c:pt idx="3565">
                  <c:v>20.417379446695289</c:v>
                </c:pt>
                <c:pt idx="3566">
                  <c:v>20.4173794466953</c:v>
                </c:pt>
                <c:pt idx="3567">
                  <c:v>20.417379446695282</c:v>
                </c:pt>
                <c:pt idx="3568">
                  <c:v>20.417379446695282</c:v>
                </c:pt>
                <c:pt idx="3569">
                  <c:v>20.417379446695293</c:v>
                </c:pt>
                <c:pt idx="3570">
                  <c:v>20.417379446695289</c:v>
                </c:pt>
                <c:pt idx="3571">
                  <c:v>20.417379446695282</c:v>
                </c:pt>
                <c:pt idx="3572">
                  <c:v>20.417379446695293</c:v>
                </c:pt>
                <c:pt idx="3573">
                  <c:v>20.417379446695296</c:v>
                </c:pt>
                <c:pt idx="3574">
                  <c:v>20.417379446695289</c:v>
                </c:pt>
                <c:pt idx="3575">
                  <c:v>20.417379446695282</c:v>
                </c:pt>
                <c:pt idx="3576">
                  <c:v>20.417379446695296</c:v>
                </c:pt>
                <c:pt idx="3577">
                  <c:v>20.417379446695286</c:v>
                </c:pt>
                <c:pt idx="3578">
                  <c:v>20.417379446695289</c:v>
                </c:pt>
                <c:pt idx="3579">
                  <c:v>20.4173794466953</c:v>
                </c:pt>
                <c:pt idx="3580">
                  <c:v>20.4173794466953</c:v>
                </c:pt>
                <c:pt idx="3581">
                  <c:v>20.417379446695296</c:v>
                </c:pt>
                <c:pt idx="3582">
                  <c:v>20.417379446695293</c:v>
                </c:pt>
                <c:pt idx="3583">
                  <c:v>20.417379446695286</c:v>
                </c:pt>
                <c:pt idx="3584">
                  <c:v>20.4173794466953</c:v>
                </c:pt>
                <c:pt idx="3585">
                  <c:v>20.417379446695289</c:v>
                </c:pt>
                <c:pt idx="3586">
                  <c:v>20.4173794466953</c:v>
                </c:pt>
                <c:pt idx="3587">
                  <c:v>20.417379446695293</c:v>
                </c:pt>
                <c:pt idx="3588">
                  <c:v>20.417379446695282</c:v>
                </c:pt>
                <c:pt idx="3589">
                  <c:v>20.417379446695289</c:v>
                </c:pt>
                <c:pt idx="3590">
                  <c:v>20.4173794466953</c:v>
                </c:pt>
                <c:pt idx="3591">
                  <c:v>20.417379446695296</c:v>
                </c:pt>
                <c:pt idx="3592">
                  <c:v>20.41737944669531</c:v>
                </c:pt>
                <c:pt idx="3593">
                  <c:v>20.4173794466953</c:v>
                </c:pt>
                <c:pt idx="3594">
                  <c:v>20.417379446695293</c:v>
                </c:pt>
                <c:pt idx="3595">
                  <c:v>20.417379446695303</c:v>
                </c:pt>
                <c:pt idx="3596">
                  <c:v>20.4173794466953</c:v>
                </c:pt>
                <c:pt idx="3597">
                  <c:v>20.417379446695296</c:v>
                </c:pt>
                <c:pt idx="3598">
                  <c:v>20.417379446695296</c:v>
                </c:pt>
                <c:pt idx="3599">
                  <c:v>20.4173794466953</c:v>
                </c:pt>
                <c:pt idx="3600">
                  <c:v>20.417379446695293</c:v>
                </c:pt>
                <c:pt idx="3601">
                  <c:v>20.417379446695271</c:v>
                </c:pt>
                <c:pt idx="3602">
                  <c:v>20.417379446695293</c:v>
                </c:pt>
                <c:pt idx="3603">
                  <c:v>20.417379446695293</c:v>
                </c:pt>
                <c:pt idx="3604">
                  <c:v>20.417379446695286</c:v>
                </c:pt>
                <c:pt idx="3605">
                  <c:v>20.4173794466953</c:v>
                </c:pt>
                <c:pt idx="3606">
                  <c:v>20.417379446695286</c:v>
                </c:pt>
                <c:pt idx="3607">
                  <c:v>20.417379446695286</c:v>
                </c:pt>
                <c:pt idx="3608">
                  <c:v>20.323570109362212</c:v>
                </c:pt>
                <c:pt idx="3609">
                  <c:v>20.323570109362212</c:v>
                </c:pt>
                <c:pt idx="3610">
                  <c:v>20.323570109362215</c:v>
                </c:pt>
                <c:pt idx="3611">
                  <c:v>20.323570109362223</c:v>
                </c:pt>
                <c:pt idx="3612">
                  <c:v>20.323570109362215</c:v>
                </c:pt>
                <c:pt idx="3613">
                  <c:v>20.323570109362212</c:v>
                </c:pt>
                <c:pt idx="3614">
                  <c:v>20.323570109362233</c:v>
                </c:pt>
                <c:pt idx="3615">
                  <c:v>20.323570109362205</c:v>
                </c:pt>
                <c:pt idx="3616">
                  <c:v>20.323570109362219</c:v>
                </c:pt>
                <c:pt idx="3617">
                  <c:v>20.323570109362226</c:v>
                </c:pt>
                <c:pt idx="3618">
                  <c:v>20.323570109362226</c:v>
                </c:pt>
                <c:pt idx="3619">
                  <c:v>20.323570109362215</c:v>
                </c:pt>
                <c:pt idx="3620">
                  <c:v>20.323570109362212</c:v>
                </c:pt>
                <c:pt idx="3621">
                  <c:v>20.323570109362226</c:v>
                </c:pt>
                <c:pt idx="3622">
                  <c:v>20.32357010936223</c:v>
                </c:pt>
                <c:pt idx="3623">
                  <c:v>20.323570109362208</c:v>
                </c:pt>
                <c:pt idx="3624">
                  <c:v>20.323570109362215</c:v>
                </c:pt>
                <c:pt idx="3625">
                  <c:v>20.323570109362208</c:v>
                </c:pt>
                <c:pt idx="3626">
                  <c:v>20.323570109362226</c:v>
                </c:pt>
                <c:pt idx="3627">
                  <c:v>20.323570109362212</c:v>
                </c:pt>
                <c:pt idx="3628">
                  <c:v>20.323570109362219</c:v>
                </c:pt>
                <c:pt idx="3629">
                  <c:v>20.323570109362212</c:v>
                </c:pt>
                <c:pt idx="3630">
                  <c:v>20.323570109362219</c:v>
                </c:pt>
                <c:pt idx="3631">
                  <c:v>20.323570109362219</c:v>
                </c:pt>
                <c:pt idx="3632">
                  <c:v>20.323570109362212</c:v>
                </c:pt>
                <c:pt idx="3633">
                  <c:v>20.323570109362223</c:v>
                </c:pt>
                <c:pt idx="3634">
                  <c:v>20.323570109362208</c:v>
                </c:pt>
                <c:pt idx="3635">
                  <c:v>20.323570109362226</c:v>
                </c:pt>
                <c:pt idx="3636">
                  <c:v>20.323570109362212</c:v>
                </c:pt>
                <c:pt idx="3637">
                  <c:v>20.323570109362226</c:v>
                </c:pt>
                <c:pt idx="3638">
                  <c:v>20.32357010936223</c:v>
                </c:pt>
                <c:pt idx="3639">
                  <c:v>20.32357010936223</c:v>
                </c:pt>
                <c:pt idx="3640">
                  <c:v>20.323570109362208</c:v>
                </c:pt>
                <c:pt idx="3641">
                  <c:v>20.323570109362219</c:v>
                </c:pt>
                <c:pt idx="3642">
                  <c:v>20.323570109362223</c:v>
                </c:pt>
                <c:pt idx="3643">
                  <c:v>20.323570109362219</c:v>
                </c:pt>
                <c:pt idx="3644">
                  <c:v>20.323570109362226</c:v>
                </c:pt>
                <c:pt idx="3645">
                  <c:v>20.323570109362212</c:v>
                </c:pt>
                <c:pt idx="3646">
                  <c:v>20.323570109362219</c:v>
                </c:pt>
                <c:pt idx="3647">
                  <c:v>20.323570109362212</c:v>
                </c:pt>
                <c:pt idx="3648">
                  <c:v>20.323570109362215</c:v>
                </c:pt>
                <c:pt idx="3649">
                  <c:v>20.323570109362212</c:v>
                </c:pt>
                <c:pt idx="3650">
                  <c:v>20.323570109362223</c:v>
                </c:pt>
                <c:pt idx="3651">
                  <c:v>20.323570109362219</c:v>
                </c:pt>
                <c:pt idx="3652">
                  <c:v>20.323570109362215</c:v>
                </c:pt>
                <c:pt idx="3653">
                  <c:v>20.323570109362208</c:v>
                </c:pt>
                <c:pt idx="3654">
                  <c:v>20.323570109362219</c:v>
                </c:pt>
                <c:pt idx="3655">
                  <c:v>20.323570109362219</c:v>
                </c:pt>
                <c:pt idx="3656">
                  <c:v>20.323570109362219</c:v>
                </c:pt>
                <c:pt idx="3657">
                  <c:v>20.323570109362215</c:v>
                </c:pt>
                <c:pt idx="3658">
                  <c:v>20.323570109362215</c:v>
                </c:pt>
                <c:pt idx="3659">
                  <c:v>20.323570109362223</c:v>
                </c:pt>
                <c:pt idx="3660">
                  <c:v>20.230191786782726</c:v>
                </c:pt>
                <c:pt idx="3661">
                  <c:v>20.230191786782708</c:v>
                </c:pt>
                <c:pt idx="3662">
                  <c:v>20.230191786782711</c:v>
                </c:pt>
                <c:pt idx="3663">
                  <c:v>20.230191786782726</c:v>
                </c:pt>
                <c:pt idx="3664">
                  <c:v>20.230191786782715</c:v>
                </c:pt>
                <c:pt idx="3665">
                  <c:v>20.230191786782715</c:v>
                </c:pt>
                <c:pt idx="3666">
                  <c:v>20.230191786782711</c:v>
                </c:pt>
                <c:pt idx="3667">
                  <c:v>20.230191786782726</c:v>
                </c:pt>
                <c:pt idx="3668">
                  <c:v>20.230191786782708</c:v>
                </c:pt>
                <c:pt idx="3669">
                  <c:v>20.230191786782722</c:v>
                </c:pt>
                <c:pt idx="3670">
                  <c:v>20.230191786782729</c:v>
                </c:pt>
                <c:pt idx="3671">
                  <c:v>20.230191786782715</c:v>
                </c:pt>
                <c:pt idx="3672">
                  <c:v>20.230191786782726</c:v>
                </c:pt>
                <c:pt idx="3673">
                  <c:v>20.230191786782726</c:v>
                </c:pt>
                <c:pt idx="3674">
                  <c:v>20.230191786782719</c:v>
                </c:pt>
                <c:pt idx="3675">
                  <c:v>20.230191786782719</c:v>
                </c:pt>
                <c:pt idx="3676">
                  <c:v>20.230191786782719</c:v>
                </c:pt>
                <c:pt idx="3677">
                  <c:v>20.230191786782736</c:v>
                </c:pt>
                <c:pt idx="3678">
                  <c:v>20.230191786782708</c:v>
                </c:pt>
                <c:pt idx="3679">
                  <c:v>20.230191786782711</c:v>
                </c:pt>
                <c:pt idx="3680">
                  <c:v>20.230191786782726</c:v>
                </c:pt>
                <c:pt idx="3681">
                  <c:v>20.230191786782719</c:v>
                </c:pt>
                <c:pt idx="3682">
                  <c:v>20.230191786782719</c:v>
                </c:pt>
                <c:pt idx="3683">
                  <c:v>20.230191786782729</c:v>
                </c:pt>
                <c:pt idx="3684">
                  <c:v>20.230191786782715</c:v>
                </c:pt>
                <c:pt idx="3685">
                  <c:v>20.230191786782726</c:v>
                </c:pt>
                <c:pt idx="3686">
                  <c:v>20.230191786782711</c:v>
                </c:pt>
                <c:pt idx="3687">
                  <c:v>20.230191786782719</c:v>
                </c:pt>
                <c:pt idx="3688">
                  <c:v>20.230191786782726</c:v>
                </c:pt>
                <c:pt idx="3689">
                  <c:v>20.230191786782726</c:v>
                </c:pt>
                <c:pt idx="3690">
                  <c:v>20.230191786782719</c:v>
                </c:pt>
                <c:pt idx="3691">
                  <c:v>20.230191786782729</c:v>
                </c:pt>
                <c:pt idx="3692">
                  <c:v>20.230191786782708</c:v>
                </c:pt>
                <c:pt idx="3693">
                  <c:v>20.230191786782708</c:v>
                </c:pt>
                <c:pt idx="3694">
                  <c:v>20.230191786782708</c:v>
                </c:pt>
                <c:pt idx="3695">
                  <c:v>20.230191786782722</c:v>
                </c:pt>
                <c:pt idx="3696">
                  <c:v>20.230191786782711</c:v>
                </c:pt>
                <c:pt idx="3697">
                  <c:v>20.230191786782733</c:v>
                </c:pt>
                <c:pt idx="3698">
                  <c:v>20.23019178678274</c:v>
                </c:pt>
                <c:pt idx="3699">
                  <c:v>20.230191786782719</c:v>
                </c:pt>
                <c:pt idx="3700">
                  <c:v>20.230191786782729</c:v>
                </c:pt>
                <c:pt idx="3701">
                  <c:v>20.230191786782726</c:v>
                </c:pt>
                <c:pt idx="3702">
                  <c:v>20.230191786782719</c:v>
                </c:pt>
                <c:pt idx="3703">
                  <c:v>20.230191786782715</c:v>
                </c:pt>
                <c:pt idx="3704">
                  <c:v>20.230191786782715</c:v>
                </c:pt>
                <c:pt idx="3705">
                  <c:v>20.230191786782715</c:v>
                </c:pt>
                <c:pt idx="3706">
                  <c:v>20.230191786782722</c:v>
                </c:pt>
                <c:pt idx="3707">
                  <c:v>20.230191786782726</c:v>
                </c:pt>
                <c:pt idx="3708">
                  <c:v>20.230191786782715</c:v>
                </c:pt>
                <c:pt idx="3709">
                  <c:v>20.230191786782726</c:v>
                </c:pt>
                <c:pt idx="3710">
                  <c:v>20.230191786782719</c:v>
                </c:pt>
                <c:pt idx="3711">
                  <c:v>20.230191786782711</c:v>
                </c:pt>
                <c:pt idx="3712">
                  <c:v>20.230191786782729</c:v>
                </c:pt>
                <c:pt idx="3713">
                  <c:v>20.230191786782729</c:v>
                </c:pt>
                <c:pt idx="3714">
                  <c:v>20.230191786782719</c:v>
                </c:pt>
                <c:pt idx="3715">
                  <c:v>20.230191786782719</c:v>
                </c:pt>
                <c:pt idx="3716">
                  <c:v>20.230191786782719</c:v>
                </c:pt>
                <c:pt idx="3717">
                  <c:v>20.230191786782722</c:v>
                </c:pt>
                <c:pt idx="3718">
                  <c:v>20.230191786782719</c:v>
                </c:pt>
                <c:pt idx="3719">
                  <c:v>20.230191786782722</c:v>
                </c:pt>
                <c:pt idx="3720">
                  <c:v>20.230191786782726</c:v>
                </c:pt>
                <c:pt idx="3721">
                  <c:v>20.230191786782726</c:v>
                </c:pt>
                <c:pt idx="3722">
                  <c:v>20.230191786782726</c:v>
                </c:pt>
                <c:pt idx="3723">
                  <c:v>20.230191786782715</c:v>
                </c:pt>
                <c:pt idx="3724">
                  <c:v>20.230191786782711</c:v>
                </c:pt>
                <c:pt idx="3725">
                  <c:v>20.230191786782711</c:v>
                </c:pt>
                <c:pt idx="3726">
                  <c:v>20.137242498623891</c:v>
                </c:pt>
                <c:pt idx="3727">
                  <c:v>20.137242498623877</c:v>
                </c:pt>
                <c:pt idx="3728">
                  <c:v>20.137242498623888</c:v>
                </c:pt>
                <c:pt idx="3729">
                  <c:v>20.137242498623884</c:v>
                </c:pt>
                <c:pt idx="3730">
                  <c:v>20.137242498623877</c:v>
                </c:pt>
                <c:pt idx="3731">
                  <c:v>20.137242498623891</c:v>
                </c:pt>
                <c:pt idx="3732">
                  <c:v>20.137242498623895</c:v>
                </c:pt>
                <c:pt idx="3733">
                  <c:v>20.137242498623884</c:v>
                </c:pt>
                <c:pt idx="3734">
                  <c:v>20.13724249862388</c:v>
                </c:pt>
                <c:pt idx="3735">
                  <c:v>20.137242498623891</c:v>
                </c:pt>
                <c:pt idx="3736">
                  <c:v>20.13724249862388</c:v>
                </c:pt>
                <c:pt idx="3737">
                  <c:v>20.137242498623891</c:v>
                </c:pt>
                <c:pt idx="3738">
                  <c:v>20.137242498623895</c:v>
                </c:pt>
                <c:pt idx="3739">
                  <c:v>20.137242498623891</c:v>
                </c:pt>
                <c:pt idx="3740">
                  <c:v>20.137242498623888</c:v>
                </c:pt>
                <c:pt idx="3741">
                  <c:v>20.13724249862388</c:v>
                </c:pt>
                <c:pt idx="3742">
                  <c:v>20.13724249862388</c:v>
                </c:pt>
                <c:pt idx="3743">
                  <c:v>20.13724249862388</c:v>
                </c:pt>
                <c:pt idx="3744">
                  <c:v>20.137242498623884</c:v>
                </c:pt>
                <c:pt idx="3745">
                  <c:v>20.137242498623891</c:v>
                </c:pt>
                <c:pt idx="3746">
                  <c:v>20.13724249862388</c:v>
                </c:pt>
                <c:pt idx="3747">
                  <c:v>20.137242498623895</c:v>
                </c:pt>
                <c:pt idx="3748">
                  <c:v>20.137242498623895</c:v>
                </c:pt>
                <c:pt idx="3749">
                  <c:v>20.137242498623884</c:v>
                </c:pt>
                <c:pt idx="3750">
                  <c:v>20.137242498623891</c:v>
                </c:pt>
                <c:pt idx="3751">
                  <c:v>20.137242498623888</c:v>
                </c:pt>
                <c:pt idx="3752">
                  <c:v>20.137242498623888</c:v>
                </c:pt>
                <c:pt idx="3753">
                  <c:v>20.137242498623884</c:v>
                </c:pt>
                <c:pt idx="3754">
                  <c:v>20.137242498623888</c:v>
                </c:pt>
                <c:pt idx="3755">
                  <c:v>20.13724249862388</c:v>
                </c:pt>
                <c:pt idx="3756">
                  <c:v>20.137242498623884</c:v>
                </c:pt>
                <c:pt idx="3757">
                  <c:v>20.137242498623895</c:v>
                </c:pt>
                <c:pt idx="3758">
                  <c:v>20.137242498623884</c:v>
                </c:pt>
                <c:pt idx="3759">
                  <c:v>20.137242498623898</c:v>
                </c:pt>
                <c:pt idx="3760">
                  <c:v>20.13724249862388</c:v>
                </c:pt>
                <c:pt idx="3761">
                  <c:v>20.137242498623877</c:v>
                </c:pt>
                <c:pt idx="3762">
                  <c:v>20.137242498623888</c:v>
                </c:pt>
                <c:pt idx="3763">
                  <c:v>20.13724249862388</c:v>
                </c:pt>
                <c:pt idx="3764">
                  <c:v>20.13724249862388</c:v>
                </c:pt>
                <c:pt idx="3765">
                  <c:v>20.137242498623877</c:v>
                </c:pt>
                <c:pt idx="3766">
                  <c:v>20.137242498623891</c:v>
                </c:pt>
                <c:pt idx="3767">
                  <c:v>20.137242498623891</c:v>
                </c:pt>
                <c:pt idx="3768">
                  <c:v>20.137242498623888</c:v>
                </c:pt>
                <c:pt idx="3769">
                  <c:v>20.137242498623873</c:v>
                </c:pt>
                <c:pt idx="3770">
                  <c:v>20.137242498623877</c:v>
                </c:pt>
                <c:pt idx="3771">
                  <c:v>20.137242498623888</c:v>
                </c:pt>
                <c:pt idx="3772">
                  <c:v>20.137242498623888</c:v>
                </c:pt>
                <c:pt idx="3773">
                  <c:v>20.137242498623891</c:v>
                </c:pt>
                <c:pt idx="3774">
                  <c:v>20.137242498623888</c:v>
                </c:pt>
                <c:pt idx="3775">
                  <c:v>20.137242498623877</c:v>
                </c:pt>
                <c:pt idx="3776">
                  <c:v>20.137242498623891</c:v>
                </c:pt>
                <c:pt idx="3777">
                  <c:v>20.137242498623877</c:v>
                </c:pt>
                <c:pt idx="3778">
                  <c:v>20.137242498623888</c:v>
                </c:pt>
                <c:pt idx="3779">
                  <c:v>20.137242498623888</c:v>
                </c:pt>
                <c:pt idx="3780">
                  <c:v>20.137242498623884</c:v>
                </c:pt>
                <c:pt idx="3781">
                  <c:v>20.137242498623873</c:v>
                </c:pt>
                <c:pt idx="3782">
                  <c:v>20.137242498623891</c:v>
                </c:pt>
                <c:pt idx="3783">
                  <c:v>20.137242498623902</c:v>
                </c:pt>
                <c:pt idx="3784">
                  <c:v>20.137242498623888</c:v>
                </c:pt>
                <c:pt idx="3785">
                  <c:v>20.137242498623895</c:v>
                </c:pt>
                <c:pt idx="3786">
                  <c:v>20.137242498623895</c:v>
                </c:pt>
                <c:pt idx="3787">
                  <c:v>20.137242498623888</c:v>
                </c:pt>
                <c:pt idx="3788">
                  <c:v>20.137242498623898</c:v>
                </c:pt>
                <c:pt idx="3789">
                  <c:v>20.137242498623888</c:v>
                </c:pt>
                <c:pt idx="3790">
                  <c:v>20.044720273651613</c:v>
                </c:pt>
                <c:pt idx="3791">
                  <c:v>20.044720273651627</c:v>
                </c:pt>
                <c:pt idx="3792">
                  <c:v>20.044720273651627</c:v>
                </c:pt>
                <c:pt idx="3793">
                  <c:v>20.044720273651624</c:v>
                </c:pt>
                <c:pt idx="3794">
                  <c:v>20.044720273651627</c:v>
                </c:pt>
                <c:pt idx="3795">
                  <c:v>20.044720273651631</c:v>
                </c:pt>
                <c:pt idx="3796">
                  <c:v>20.044720273651617</c:v>
                </c:pt>
                <c:pt idx="3797">
                  <c:v>20.044720273651606</c:v>
                </c:pt>
                <c:pt idx="3798">
                  <c:v>20.044720273651627</c:v>
                </c:pt>
                <c:pt idx="3799">
                  <c:v>20.044720273651613</c:v>
                </c:pt>
                <c:pt idx="3800">
                  <c:v>20.044720273651624</c:v>
                </c:pt>
                <c:pt idx="3801">
                  <c:v>20.044720273651627</c:v>
                </c:pt>
                <c:pt idx="3802">
                  <c:v>20.04472027365162</c:v>
                </c:pt>
                <c:pt idx="3803">
                  <c:v>20.044720273651627</c:v>
                </c:pt>
                <c:pt idx="3804">
                  <c:v>20.04472027365162</c:v>
                </c:pt>
                <c:pt idx="3805">
                  <c:v>20.04472027365162</c:v>
                </c:pt>
                <c:pt idx="3806">
                  <c:v>20.044720273651624</c:v>
                </c:pt>
                <c:pt idx="3807">
                  <c:v>20.04472027365162</c:v>
                </c:pt>
                <c:pt idx="3808">
                  <c:v>20.044720273651603</c:v>
                </c:pt>
                <c:pt idx="3809">
                  <c:v>20.044720273651624</c:v>
                </c:pt>
                <c:pt idx="3810">
                  <c:v>20.044720273651624</c:v>
                </c:pt>
                <c:pt idx="3811">
                  <c:v>20.04472027365161</c:v>
                </c:pt>
                <c:pt idx="3812">
                  <c:v>20.04472027365162</c:v>
                </c:pt>
                <c:pt idx="3813">
                  <c:v>20.04472027365162</c:v>
                </c:pt>
                <c:pt idx="3814">
                  <c:v>20.04472027365161</c:v>
                </c:pt>
                <c:pt idx="3815">
                  <c:v>20.044720273651613</c:v>
                </c:pt>
                <c:pt idx="3816">
                  <c:v>20.044720273651627</c:v>
                </c:pt>
                <c:pt idx="3817">
                  <c:v>20.044720273651617</c:v>
                </c:pt>
                <c:pt idx="3818">
                  <c:v>20.044720273651617</c:v>
                </c:pt>
                <c:pt idx="3819">
                  <c:v>20.044720273651617</c:v>
                </c:pt>
                <c:pt idx="3820">
                  <c:v>20.04472027365162</c:v>
                </c:pt>
                <c:pt idx="3821">
                  <c:v>20.04472027365162</c:v>
                </c:pt>
                <c:pt idx="3822">
                  <c:v>20.044720273651613</c:v>
                </c:pt>
                <c:pt idx="3823">
                  <c:v>20.044720273651624</c:v>
                </c:pt>
                <c:pt idx="3824">
                  <c:v>20.044720273651627</c:v>
                </c:pt>
                <c:pt idx="3825">
                  <c:v>20.044720273651624</c:v>
                </c:pt>
                <c:pt idx="3826">
                  <c:v>20.044720273651624</c:v>
                </c:pt>
                <c:pt idx="3827">
                  <c:v>20.044720273651617</c:v>
                </c:pt>
                <c:pt idx="3828">
                  <c:v>19.952623149688783</c:v>
                </c:pt>
                <c:pt idx="3829">
                  <c:v>19.952623149688794</c:v>
                </c:pt>
                <c:pt idx="3830">
                  <c:v>19.952623149688797</c:v>
                </c:pt>
                <c:pt idx="3831">
                  <c:v>19.952623149688776</c:v>
                </c:pt>
                <c:pt idx="3832">
                  <c:v>19.952623149688797</c:v>
                </c:pt>
                <c:pt idx="3833">
                  <c:v>19.95262314968879</c:v>
                </c:pt>
                <c:pt idx="3834">
                  <c:v>19.952623149688797</c:v>
                </c:pt>
                <c:pt idx="3835">
                  <c:v>19.952623149688794</c:v>
                </c:pt>
                <c:pt idx="3836">
                  <c:v>19.952623149688797</c:v>
                </c:pt>
                <c:pt idx="3837">
                  <c:v>19.95262314968878</c:v>
                </c:pt>
                <c:pt idx="3838">
                  <c:v>19.95262314968879</c:v>
                </c:pt>
                <c:pt idx="3839">
                  <c:v>19.952623149688787</c:v>
                </c:pt>
                <c:pt idx="3840">
                  <c:v>19.952623149688797</c:v>
                </c:pt>
                <c:pt idx="3841">
                  <c:v>19.952623149688794</c:v>
                </c:pt>
                <c:pt idx="3842">
                  <c:v>19.952623149688801</c:v>
                </c:pt>
                <c:pt idx="3843">
                  <c:v>19.952623149688801</c:v>
                </c:pt>
                <c:pt idx="3844">
                  <c:v>19.95262314968878</c:v>
                </c:pt>
                <c:pt idx="3845">
                  <c:v>19.952623149688801</c:v>
                </c:pt>
                <c:pt idx="3846">
                  <c:v>19.952623149688787</c:v>
                </c:pt>
                <c:pt idx="3847">
                  <c:v>19.952623149688772</c:v>
                </c:pt>
                <c:pt idx="3848">
                  <c:v>19.952623149688787</c:v>
                </c:pt>
                <c:pt idx="3849">
                  <c:v>19.952623149688783</c:v>
                </c:pt>
                <c:pt idx="3850">
                  <c:v>19.95262314968879</c:v>
                </c:pt>
                <c:pt idx="3851">
                  <c:v>19.952623149688804</c:v>
                </c:pt>
                <c:pt idx="3852">
                  <c:v>19.952623149688783</c:v>
                </c:pt>
                <c:pt idx="3853">
                  <c:v>19.952623149688794</c:v>
                </c:pt>
                <c:pt idx="3854">
                  <c:v>19.952623149688783</c:v>
                </c:pt>
                <c:pt idx="3855">
                  <c:v>19.952623149688804</c:v>
                </c:pt>
                <c:pt idx="3856">
                  <c:v>19.952623149688787</c:v>
                </c:pt>
                <c:pt idx="3857">
                  <c:v>19.95262314968879</c:v>
                </c:pt>
                <c:pt idx="3858">
                  <c:v>19.952623149688794</c:v>
                </c:pt>
                <c:pt idx="3859">
                  <c:v>19.952623149688787</c:v>
                </c:pt>
                <c:pt idx="3860">
                  <c:v>19.952623149688783</c:v>
                </c:pt>
                <c:pt idx="3861">
                  <c:v>19.952623149688787</c:v>
                </c:pt>
                <c:pt idx="3862">
                  <c:v>19.952623149688797</c:v>
                </c:pt>
                <c:pt idx="3863">
                  <c:v>19.952623149688794</c:v>
                </c:pt>
                <c:pt idx="3864">
                  <c:v>19.95262314968878</c:v>
                </c:pt>
                <c:pt idx="3865">
                  <c:v>19.952623149688783</c:v>
                </c:pt>
                <c:pt idx="3866">
                  <c:v>19.952623149688783</c:v>
                </c:pt>
                <c:pt idx="3867">
                  <c:v>19.952623149688787</c:v>
                </c:pt>
                <c:pt idx="3868">
                  <c:v>19.95262314968879</c:v>
                </c:pt>
                <c:pt idx="3869">
                  <c:v>19.952623149688783</c:v>
                </c:pt>
                <c:pt idx="3870">
                  <c:v>19.952623149688783</c:v>
                </c:pt>
                <c:pt idx="3871">
                  <c:v>19.952623149688804</c:v>
                </c:pt>
                <c:pt idx="3872">
                  <c:v>19.95262314968878</c:v>
                </c:pt>
                <c:pt idx="3873">
                  <c:v>19.952623149688794</c:v>
                </c:pt>
                <c:pt idx="3874">
                  <c:v>19.952623149688787</c:v>
                </c:pt>
                <c:pt idx="3875">
                  <c:v>19.95262314968878</c:v>
                </c:pt>
                <c:pt idx="3876">
                  <c:v>19.952623149688804</c:v>
                </c:pt>
                <c:pt idx="3877">
                  <c:v>19.95262314968879</c:v>
                </c:pt>
                <c:pt idx="3878">
                  <c:v>19.952623149688787</c:v>
                </c:pt>
                <c:pt idx="3879">
                  <c:v>19.952623149688787</c:v>
                </c:pt>
                <c:pt idx="3880">
                  <c:v>19.952623149688787</c:v>
                </c:pt>
                <c:pt idx="3881">
                  <c:v>19.95262314968879</c:v>
                </c:pt>
                <c:pt idx="3882">
                  <c:v>19.95262314968879</c:v>
                </c:pt>
                <c:pt idx="3883">
                  <c:v>19.952623149688794</c:v>
                </c:pt>
                <c:pt idx="3884">
                  <c:v>19.860949173573701</c:v>
                </c:pt>
                <c:pt idx="3885">
                  <c:v>19.860949173573697</c:v>
                </c:pt>
                <c:pt idx="3886">
                  <c:v>19.860949173573712</c:v>
                </c:pt>
                <c:pt idx="3887">
                  <c:v>19.860949173573697</c:v>
                </c:pt>
                <c:pt idx="3888">
                  <c:v>19.860949173573708</c:v>
                </c:pt>
                <c:pt idx="3889">
                  <c:v>19.860949173573708</c:v>
                </c:pt>
                <c:pt idx="3890">
                  <c:v>19.860949173573704</c:v>
                </c:pt>
                <c:pt idx="3891">
                  <c:v>19.860949173573712</c:v>
                </c:pt>
                <c:pt idx="3892">
                  <c:v>19.860949173573712</c:v>
                </c:pt>
                <c:pt idx="3893">
                  <c:v>19.860949173573704</c:v>
                </c:pt>
                <c:pt idx="3894">
                  <c:v>19.860949173573708</c:v>
                </c:pt>
                <c:pt idx="3895">
                  <c:v>19.860949173573704</c:v>
                </c:pt>
                <c:pt idx="3896">
                  <c:v>19.860949173573701</c:v>
                </c:pt>
                <c:pt idx="3897">
                  <c:v>19.860949173573715</c:v>
                </c:pt>
                <c:pt idx="3898">
                  <c:v>19.860949173573715</c:v>
                </c:pt>
                <c:pt idx="3899">
                  <c:v>19.860949173573701</c:v>
                </c:pt>
                <c:pt idx="3900">
                  <c:v>19.860949173573701</c:v>
                </c:pt>
                <c:pt idx="3901">
                  <c:v>19.860949173573708</c:v>
                </c:pt>
                <c:pt idx="3902">
                  <c:v>19.860949173573708</c:v>
                </c:pt>
                <c:pt idx="3903">
                  <c:v>19.860949173573704</c:v>
                </c:pt>
                <c:pt idx="3904">
                  <c:v>19.860949173573722</c:v>
                </c:pt>
                <c:pt idx="3905">
                  <c:v>19.860949173573715</c:v>
                </c:pt>
                <c:pt idx="3906">
                  <c:v>19.860949173573704</c:v>
                </c:pt>
                <c:pt idx="3907">
                  <c:v>19.860949173573719</c:v>
                </c:pt>
                <c:pt idx="3908">
                  <c:v>19.860949173573712</c:v>
                </c:pt>
                <c:pt idx="3909">
                  <c:v>19.860949173573708</c:v>
                </c:pt>
                <c:pt idx="3910">
                  <c:v>19.860949173573694</c:v>
                </c:pt>
                <c:pt idx="3911">
                  <c:v>19.860949173573697</c:v>
                </c:pt>
                <c:pt idx="3912">
                  <c:v>19.860949173573697</c:v>
                </c:pt>
                <c:pt idx="3913">
                  <c:v>19.860949173573719</c:v>
                </c:pt>
                <c:pt idx="3914">
                  <c:v>19.860949173573708</c:v>
                </c:pt>
                <c:pt idx="3915">
                  <c:v>19.860949173573701</c:v>
                </c:pt>
                <c:pt idx="3916">
                  <c:v>19.860949173573719</c:v>
                </c:pt>
                <c:pt idx="3917">
                  <c:v>19.860949173573726</c:v>
                </c:pt>
                <c:pt idx="3918">
                  <c:v>19.860949173573704</c:v>
                </c:pt>
                <c:pt idx="3919">
                  <c:v>19.860949173573704</c:v>
                </c:pt>
                <c:pt idx="3920">
                  <c:v>19.860949173573722</c:v>
                </c:pt>
                <c:pt idx="3921">
                  <c:v>19.860949173573722</c:v>
                </c:pt>
                <c:pt idx="3922">
                  <c:v>19.860949173573715</c:v>
                </c:pt>
                <c:pt idx="3923">
                  <c:v>19.860949173573697</c:v>
                </c:pt>
                <c:pt idx="3924">
                  <c:v>19.860949173573715</c:v>
                </c:pt>
                <c:pt idx="3925">
                  <c:v>19.860949173573697</c:v>
                </c:pt>
                <c:pt idx="3926">
                  <c:v>19.860949173573712</c:v>
                </c:pt>
                <c:pt idx="3927">
                  <c:v>19.860949173573708</c:v>
                </c:pt>
                <c:pt idx="3928">
                  <c:v>19.860949173573712</c:v>
                </c:pt>
                <c:pt idx="3929">
                  <c:v>19.860949173573701</c:v>
                </c:pt>
                <c:pt idx="3930">
                  <c:v>19.860949173573708</c:v>
                </c:pt>
                <c:pt idx="3931">
                  <c:v>19.860949173573697</c:v>
                </c:pt>
                <c:pt idx="3932">
                  <c:v>19.860949173573712</c:v>
                </c:pt>
                <c:pt idx="3933">
                  <c:v>19.860949173573704</c:v>
                </c:pt>
                <c:pt idx="3934">
                  <c:v>19.860949173573712</c:v>
                </c:pt>
                <c:pt idx="3935">
                  <c:v>19.860949173573697</c:v>
                </c:pt>
                <c:pt idx="3936">
                  <c:v>19.769696401118605</c:v>
                </c:pt>
                <c:pt idx="3937">
                  <c:v>19.769696401118601</c:v>
                </c:pt>
                <c:pt idx="3938">
                  <c:v>19.769696401118608</c:v>
                </c:pt>
                <c:pt idx="3939">
                  <c:v>19.769696401118612</c:v>
                </c:pt>
                <c:pt idx="3940">
                  <c:v>19.769696401118594</c:v>
                </c:pt>
                <c:pt idx="3941">
                  <c:v>19.769696401118605</c:v>
                </c:pt>
                <c:pt idx="3942">
                  <c:v>19.769696401118615</c:v>
                </c:pt>
                <c:pt idx="3943">
                  <c:v>19.769696401118608</c:v>
                </c:pt>
                <c:pt idx="3944">
                  <c:v>19.769696401118608</c:v>
                </c:pt>
                <c:pt idx="3945">
                  <c:v>19.769696401118615</c:v>
                </c:pt>
                <c:pt idx="3946">
                  <c:v>19.769696401118598</c:v>
                </c:pt>
                <c:pt idx="3947">
                  <c:v>19.769696401118594</c:v>
                </c:pt>
                <c:pt idx="3948">
                  <c:v>19.769696401118605</c:v>
                </c:pt>
                <c:pt idx="3949">
                  <c:v>19.769696401118605</c:v>
                </c:pt>
                <c:pt idx="3950">
                  <c:v>19.769696401118594</c:v>
                </c:pt>
                <c:pt idx="3951">
                  <c:v>19.769696401118605</c:v>
                </c:pt>
                <c:pt idx="3952">
                  <c:v>19.769696401118601</c:v>
                </c:pt>
                <c:pt idx="3953">
                  <c:v>19.769696401118598</c:v>
                </c:pt>
                <c:pt idx="3954">
                  <c:v>19.769696401118598</c:v>
                </c:pt>
                <c:pt idx="3955">
                  <c:v>19.769696401118598</c:v>
                </c:pt>
                <c:pt idx="3956">
                  <c:v>19.769696401118608</c:v>
                </c:pt>
                <c:pt idx="3957">
                  <c:v>19.769696401118598</c:v>
                </c:pt>
                <c:pt idx="3958">
                  <c:v>19.769696401118601</c:v>
                </c:pt>
                <c:pt idx="3959">
                  <c:v>19.769696401118601</c:v>
                </c:pt>
                <c:pt idx="3960">
                  <c:v>19.769696401118601</c:v>
                </c:pt>
                <c:pt idx="3961">
                  <c:v>19.769696401118598</c:v>
                </c:pt>
                <c:pt idx="3962">
                  <c:v>19.769696401118608</c:v>
                </c:pt>
                <c:pt idx="3963">
                  <c:v>19.769696401118605</c:v>
                </c:pt>
                <c:pt idx="3964">
                  <c:v>19.769696401118608</c:v>
                </c:pt>
                <c:pt idx="3965">
                  <c:v>19.769696401118605</c:v>
                </c:pt>
                <c:pt idx="3966">
                  <c:v>19.769696401118612</c:v>
                </c:pt>
                <c:pt idx="3967">
                  <c:v>19.769696401118591</c:v>
                </c:pt>
                <c:pt idx="3968">
                  <c:v>19.769696401118612</c:v>
                </c:pt>
                <c:pt idx="3969">
                  <c:v>19.769696401118605</c:v>
                </c:pt>
                <c:pt idx="3970">
                  <c:v>19.769696401118608</c:v>
                </c:pt>
                <c:pt idx="3971">
                  <c:v>19.769696401118605</c:v>
                </c:pt>
                <c:pt idx="3972">
                  <c:v>19.769696401118601</c:v>
                </c:pt>
                <c:pt idx="3973">
                  <c:v>19.769696401118608</c:v>
                </c:pt>
                <c:pt idx="3974">
                  <c:v>19.769696401118612</c:v>
                </c:pt>
                <c:pt idx="3975">
                  <c:v>19.769696401118605</c:v>
                </c:pt>
                <c:pt idx="3976">
                  <c:v>19.769696401118598</c:v>
                </c:pt>
                <c:pt idx="3977">
                  <c:v>19.769696401118612</c:v>
                </c:pt>
                <c:pt idx="3978">
                  <c:v>19.769696401118601</c:v>
                </c:pt>
                <c:pt idx="3979">
                  <c:v>19.769696401118598</c:v>
                </c:pt>
                <c:pt idx="3980">
                  <c:v>19.769696401118601</c:v>
                </c:pt>
                <c:pt idx="3981">
                  <c:v>19.769696401118615</c:v>
                </c:pt>
                <c:pt idx="3982">
                  <c:v>19.769696401118615</c:v>
                </c:pt>
                <c:pt idx="3983">
                  <c:v>19.769696401118594</c:v>
                </c:pt>
                <c:pt idx="3984">
                  <c:v>19.769696401118608</c:v>
                </c:pt>
                <c:pt idx="3985">
                  <c:v>19.769696401118594</c:v>
                </c:pt>
                <c:pt idx="3986">
                  <c:v>19.769696401118601</c:v>
                </c:pt>
                <c:pt idx="3987">
                  <c:v>19.769696401118598</c:v>
                </c:pt>
                <c:pt idx="3988">
                  <c:v>19.769696401118601</c:v>
                </c:pt>
                <c:pt idx="3989">
                  <c:v>19.769696401118605</c:v>
                </c:pt>
                <c:pt idx="3990">
                  <c:v>19.678862897068456</c:v>
                </c:pt>
                <c:pt idx="3991">
                  <c:v>19.678862897068459</c:v>
                </c:pt>
                <c:pt idx="3992">
                  <c:v>19.678862897068456</c:v>
                </c:pt>
                <c:pt idx="3993">
                  <c:v>19.678862897068452</c:v>
                </c:pt>
                <c:pt idx="3994">
                  <c:v>19.678862897068456</c:v>
                </c:pt>
                <c:pt idx="3995">
                  <c:v>19.678862897068445</c:v>
                </c:pt>
                <c:pt idx="3996">
                  <c:v>19.678862897068456</c:v>
                </c:pt>
                <c:pt idx="3997">
                  <c:v>19.678862897068445</c:v>
                </c:pt>
                <c:pt idx="3998">
                  <c:v>19.678862897068445</c:v>
                </c:pt>
                <c:pt idx="3999">
                  <c:v>19.678862897068438</c:v>
                </c:pt>
                <c:pt idx="4000">
                  <c:v>19.678862897068441</c:v>
                </c:pt>
                <c:pt idx="4001">
                  <c:v>19.678862897068438</c:v>
                </c:pt>
                <c:pt idx="4002">
                  <c:v>19.678862897068445</c:v>
                </c:pt>
                <c:pt idx="4003">
                  <c:v>19.678862897068445</c:v>
                </c:pt>
                <c:pt idx="4004">
                  <c:v>19.678862897068445</c:v>
                </c:pt>
                <c:pt idx="4005">
                  <c:v>19.678862897068445</c:v>
                </c:pt>
                <c:pt idx="4006">
                  <c:v>19.678862897068452</c:v>
                </c:pt>
                <c:pt idx="4007">
                  <c:v>19.678862897068438</c:v>
                </c:pt>
                <c:pt idx="4008">
                  <c:v>19.678862897068448</c:v>
                </c:pt>
                <c:pt idx="4009">
                  <c:v>19.678862897068452</c:v>
                </c:pt>
                <c:pt idx="4010">
                  <c:v>19.678862897068452</c:v>
                </c:pt>
                <c:pt idx="4011">
                  <c:v>19.678862897068438</c:v>
                </c:pt>
                <c:pt idx="4012">
                  <c:v>19.678862897068456</c:v>
                </c:pt>
                <c:pt idx="4013">
                  <c:v>19.678862897068448</c:v>
                </c:pt>
                <c:pt idx="4014">
                  <c:v>19.678862897068445</c:v>
                </c:pt>
                <c:pt idx="4015">
                  <c:v>19.678862897068452</c:v>
                </c:pt>
                <c:pt idx="4016">
                  <c:v>19.678862897068434</c:v>
                </c:pt>
                <c:pt idx="4017">
                  <c:v>19.678862897068448</c:v>
                </c:pt>
                <c:pt idx="4018">
                  <c:v>19.678862897068452</c:v>
                </c:pt>
                <c:pt idx="4019">
                  <c:v>19.678862897068448</c:v>
                </c:pt>
                <c:pt idx="4020">
                  <c:v>19.678862897068448</c:v>
                </c:pt>
                <c:pt idx="4021">
                  <c:v>19.678862897068456</c:v>
                </c:pt>
                <c:pt idx="4022">
                  <c:v>19.678862897068463</c:v>
                </c:pt>
                <c:pt idx="4023">
                  <c:v>19.678862897068441</c:v>
                </c:pt>
                <c:pt idx="4024">
                  <c:v>19.678862897068434</c:v>
                </c:pt>
                <c:pt idx="4025">
                  <c:v>19.678862897068438</c:v>
                </c:pt>
                <c:pt idx="4026">
                  <c:v>19.678862897068445</c:v>
                </c:pt>
                <c:pt idx="4027">
                  <c:v>19.678862897068452</c:v>
                </c:pt>
                <c:pt idx="4028">
                  <c:v>19.678862897068445</c:v>
                </c:pt>
                <c:pt idx="4029">
                  <c:v>19.678862897068456</c:v>
                </c:pt>
                <c:pt idx="4030">
                  <c:v>19.678862897068452</c:v>
                </c:pt>
                <c:pt idx="4031">
                  <c:v>19.678862897068466</c:v>
                </c:pt>
                <c:pt idx="4032">
                  <c:v>19.678862897068445</c:v>
                </c:pt>
                <c:pt idx="4033">
                  <c:v>19.678862897068452</c:v>
                </c:pt>
                <c:pt idx="4034">
                  <c:v>19.678862897068438</c:v>
                </c:pt>
                <c:pt idx="4035">
                  <c:v>19.588446735059907</c:v>
                </c:pt>
                <c:pt idx="4036">
                  <c:v>19.588446735059904</c:v>
                </c:pt>
                <c:pt idx="4037">
                  <c:v>19.588446735059897</c:v>
                </c:pt>
                <c:pt idx="4038">
                  <c:v>19.5884467350599</c:v>
                </c:pt>
                <c:pt idx="4039">
                  <c:v>19.588446735059897</c:v>
                </c:pt>
                <c:pt idx="4040">
                  <c:v>19.5884467350599</c:v>
                </c:pt>
                <c:pt idx="4041">
                  <c:v>19.588446735059893</c:v>
                </c:pt>
                <c:pt idx="4042">
                  <c:v>19.5884467350599</c:v>
                </c:pt>
                <c:pt idx="4043">
                  <c:v>19.588446735059897</c:v>
                </c:pt>
                <c:pt idx="4044">
                  <c:v>19.588446735059897</c:v>
                </c:pt>
                <c:pt idx="4045">
                  <c:v>19.588446735059893</c:v>
                </c:pt>
                <c:pt idx="4046">
                  <c:v>19.588446735059886</c:v>
                </c:pt>
                <c:pt idx="4047">
                  <c:v>19.588446735059893</c:v>
                </c:pt>
                <c:pt idx="4048">
                  <c:v>19.588446735059904</c:v>
                </c:pt>
                <c:pt idx="4049">
                  <c:v>19.5884467350599</c:v>
                </c:pt>
                <c:pt idx="4050">
                  <c:v>19.588446735059897</c:v>
                </c:pt>
                <c:pt idx="4051">
                  <c:v>19.588446735059904</c:v>
                </c:pt>
                <c:pt idx="4052">
                  <c:v>19.588446735059893</c:v>
                </c:pt>
                <c:pt idx="4053">
                  <c:v>19.5884467350599</c:v>
                </c:pt>
                <c:pt idx="4054">
                  <c:v>19.588446735059893</c:v>
                </c:pt>
                <c:pt idx="4055">
                  <c:v>19.588446735059911</c:v>
                </c:pt>
                <c:pt idx="4056">
                  <c:v>19.588446735059897</c:v>
                </c:pt>
                <c:pt idx="4057">
                  <c:v>19.588446735059897</c:v>
                </c:pt>
                <c:pt idx="4058">
                  <c:v>19.588446735059893</c:v>
                </c:pt>
                <c:pt idx="4059">
                  <c:v>19.588446735059897</c:v>
                </c:pt>
                <c:pt idx="4060">
                  <c:v>19.588446735059893</c:v>
                </c:pt>
                <c:pt idx="4061">
                  <c:v>19.588446735059897</c:v>
                </c:pt>
                <c:pt idx="4062">
                  <c:v>19.588446735059904</c:v>
                </c:pt>
                <c:pt idx="4063">
                  <c:v>19.588446735059893</c:v>
                </c:pt>
                <c:pt idx="4064">
                  <c:v>19.588446735059897</c:v>
                </c:pt>
                <c:pt idx="4065">
                  <c:v>19.5884467350599</c:v>
                </c:pt>
                <c:pt idx="4066">
                  <c:v>19.588446735059907</c:v>
                </c:pt>
                <c:pt idx="4067">
                  <c:v>19.58844673505989</c:v>
                </c:pt>
                <c:pt idx="4068">
                  <c:v>19.5884467350599</c:v>
                </c:pt>
                <c:pt idx="4069">
                  <c:v>19.588446735059893</c:v>
                </c:pt>
                <c:pt idx="4070">
                  <c:v>19.5884467350599</c:v>
                </c:pt>
                <c:pt idx="4071">
                  <c:v>19.588446735059897</c:v>
                </c:pt>
                <c:pt idx="4072">
                  <c:v>19.58844673505989</c:v>
                </c:pt>
                <c:pt idx="4073">
                  <c:v>19.588446735059893</c:v>
                </c:pt>
                <c:pt idx="4074">
                  <c:v>19.588446735059907</c:v>
                </c:pt>
                <c:pt idx="4075">
                  <c:v>19.5884467350599</c:v>
                </c:pt>
                <c:pt idx="4076">
                  <c:v>19.588446735059897</c:v>
                </c:pt>
                <c:pt idx="4077">
                  <c:v>19.588446735059893</c:v>
                </c:pt>
                <c:pt idx="4078">
                  <c:v>19.588446735059897</c:v>
                </c:pt>
                <c:pt idx="4079">
                  <c:v>19.5884467350599</c:v>
                </c:pt>
                <c:pt idx="4080">
                  <c:v>19.588446735059904</c:v>
                </c:pt>
                <c:pt idx="4081">
                  <c:v>19.588446735059897</c:v>
                </c:pt>
                <c:pt idx="4082">
                  <c:v>19.588446735059915</c:v>
                </c:pt>
                <c:pt idx="4083">
                  <c:v>19.588446735059897</c:v>
                </c:pt>
                <c:pt idx="4084">
                  <c:v>19.5884467350599</c:v>
                </c:pt>
                <c:pt idx="4085">
                  <c:v>19.498445997580454</c:v>
                </c:pt>
                <c:pt idx="4086">
                  <c:v>19.49844599758045</c:v>
                </c:pt>
                <c:pt idx="4087">
                  <c:v>19.498445997580465</c:v>
                </c:pt>
                <c:pt idx="4088">
                  <c:v>19.498445997580458</c:v>
                </c:pt>
                <c:pt idx="4089">
                  <c:v>19.49844599758045</c:v>
                </c:pt>
                <c:pt idx="4090">
                  <c:v>19.498445997580468</c:v>
                </c:pt>
                <c:pt idx="4091">
                  <c:v>19.498445997580454</c:v>
                </c:pt>
                <c:pt idx="4092">
                  <c:v>19.498445997580454</c:v>
                </c:pt>
                <c:pt idx="4093">
                  <c:v>19.49844599758045</c:v>
                </c:pt>
                <c:pt idx="4094">
                  <c:v>19.498445997580454</c:v>
                </c:pt>
                <c:pt idx="4095">
                  <c:v>19.498445997580461</c:v>
                </c:pt>
                <c:pt idx="4096">
                  <c:v>19.498445997580461</c:v>
                </c:pt>
                <c:pt idx="4097">
                  <c:v>19.498445997580465</c:v>
                </c:pt>
                <c:pt idx="4098">
                  <c:v>19.498445997580465</c:v>
                </c:pt>
                <c:pt idx="4099">
                  <c:v>19.498445997580461</c:v>
                </c:pt>
                <c:pt idx="4100">
                  <c:v>19.49844599758045</c:v>
                </c:pt>
                <c:pt idx="4101">
                  <c:v>19.498445997580461</c:v>
                </c:pt>
                <c:pt idx="4102">
                  <c:v>19.498445997580454</c:v>
                </c:pt>
                <c:pt idx="4103">
                  <c:v>19.498445997580465</c:v>
                </c:pt>
                <c:pt idx="4104">
                  <c:v>19.498445997580468</c:v>
                </c:pt>
                <c:pt idx="4105">
                  <c:v>19.498445997580458</c:v>
                </c:pt>
                <c:pt idx="4106">
                  <c:v>19.498445997580447</c:v>
                </c:pt>
                <c:pt idx="4107">
                  <c:v>19.498445997580458</c:v>
                </c:pt>
                <c:pt idx="4108">
                  <c:v>19.498445997580458</c:v>
                </c:pt>
                <c:pt idx="4109">
                  <c:v>19.498445997580458</c:v>
                </c:pt>
                <c:pt idx="4110">
                  <c:v>19.498445997580458</c:v>
                </c:pt>
                <c:pt idx="4111">
                  <c:v>19.498445997580447</c:v>
                </c:pt>
                <c:pt idx="4112">
                  <c:v>19.498445997580454</c:v>
                </c:pt>
                <c:pt idx="4113">
                  <c:v>19.49844599758045</c:v>
                </c:pt>
                <c:pt idx="4114">
                  <c:v>19.498445997580454</c:v>
                </c:pt>
                <c:pt idx="4115">
                  <c:v>19.498445997580458</c:v>
                </c:pt>
                <c:pt idx="4116">
                  <c:v>19.498445997580458</c:v>
                </c:pt>
                <c:pt idx="4117">
                  <c:v>19.49844599758045</c:v>
                </c:pt>
                <c:pt idx="4118">
                  <c:v>19.49844599758045</c:v>
                </c:pt>
                <c:pt idx="4119">
                  <c:v>19.498445997580458</c:v>
                </c:pt>
                <c:pt idx="4120">
                  <c:v>19.498445997580458</c:v>
                </c:pt>
                <c:pt idx="4121">
                  <c:v>19.498445997580465</c:v>
                </c:pt>
                <c:pt idx="4122">
                  <c:v>19.498445997580454</c:v>
                </c:pt>
                <c:pt idx="4123">
                  <c:v>19.498445997580458</c:v>
                </c:pt>
                <c:pt idx="4124">
                  <c:v>19.498445997580454</c:v>
                </c:pt>
                <c:pt idx="4125">
                  <c:v>19.498445997580461</c:v>
                </c:pt>
                <c:pt idx="4126">
                  <c:v>19.49844599758045</c:v>
                </c:pt>
                <c:pt idx="4127">
                  <c:v>19.498445997580443</c:v>
                </c:pt>
                <c:pt idx="4128">
                  <c:v>19.498445997580447</c:v>
                </c:pt>
                <c:pt idx="4129">
                  <c:v>19.498445997580443</c:v>
                </c:pt>
                <c:pt idx="4130">
                  <c:v>19.49844599758045</c:v>
                </c:pt>
                <c:pt idx="4131">
                  <c:v>19.498445997580454</c:v>
                </c:pt>
                <c:pt idx="4132">
                  <c:v>19.498445997580443</c:v>
                </c:pt>
                <c:pt idx="4133">
                  <c:v>19.498445997580475</c:v>
                </c:pt>
                <c:pt idx="4134">
                  <c:v>19.498445997580443</c:v>
                </c:pt>
                <c:pt idx="4135">
                  <c:v>19.498445997580443</c:v>
                </c:pt>
                <c:pt idx="4136">
                  <c:v>19.498445997580443</c:v>
                </c:pt>
                <c:pt idx="4137">
                  <c:v>19.49844599758045</c:v>
                </c:pt>
                <c:pt idx="4138">
                  <c:v>19.498445997580447</c:v>
                </c:pt>
                <c:pt idx="4139">
                  <c:v>19.498445997580461</c:v>
                </c:pt>
                <c:pt idx="4140">
                  <c:v>19.408858775927783</c:v>
                </c:pt>
                <c:pt idx="4141">
                  <c:v>19.408858775927779</c:v>
                </c:pt>
                <c:pt idx="4142">
                  <c:v>19.408858775927786</c:v>
                </c:pt>
                <c:pt idx="4143">
                  <c:v>19.408858775927783</c:v>
                </c:pt>
                <c:pt idx="4144">
                  <c:v>19.408858775927783</c:v>
                </c:pt>
                <c:pt idx="4145">
                  <c:v>19.408858775927786</c:v>
                </c:pt>
                <c:pt idx="4146">
                  <c:v>19.408858775927772</c:v>
                </c:pt>
                <c:pt idx="4147">
                  <c:v>19.408858775927779</c:v>
                </c:pt>
                <c:pt idx="4148">
                  <c:v>19.408858775927794</c:v>
                </c:pt>
                <c:pt idx="4149">
                  <c:v>19.408858775927779</c:v>
                </c:pt>
                <c:pt idx="4150">
                  <c:v>19.408858775927786</c:v>
                </c:pt>
                <c:pt idx="4151">
                  <c:v>19.408858775927786</c:v>
                </c:pt>
                <c:pt idx="4152">
                  <c:v>19.40885877592779</c:v>
                </c:pt>
                <c:pt idx="4153">
                  <c:v>19.408858775927786</c:v>
                </c:pt>
                <c:pt idx="4154">
                  <c:v>19.408858775927783</c:v>
                </c:pt>
                <c:pt idx="4155">
                  <c:v>19.408858775927786</c:v>
                </c:pt>
                <c:pt idx="4156">
                  <c:v>19.408858775927783</c:v>
                </c:pt>
                <c:pt idx="4157">
                  <c:v>19.408858775927786</c:v>
                </c:pt>
                <c:pt idx="4158">
                  <c:v>19.408858775927783</c:v>
                </c:pt>
                <c:pt idx="4159">
                  <c:v>19.40885877592779</c:v>
                </c:pt>
                <c:pt idx="4160">
                  <c:v>19.408858775927776</c:v>
                </c:pt>
                <c:pt idx="4161">
                  <c:v>19.408858775927794</c:v>
                </c:pt>
                <c:pt idx="4162">
                  <c:v>19.408858775927786</c:v>
                </c:pt>
                <c:pt idx="4163">
                  <c:v>19.408858775927794</c:v>
                </c:pt>
                <c:pt idx="4164">
                  <c:v>19.408858775927786</c:v>
                </c:pt>
                <c:pt idx="4165">
                  <c:v>19.40885877592779</c:v>
                </c:pt>
                <c:pt idx="4166">
                  <c:v>19.40885877592779</c:v>
                </c:pt>
                <c:pt idx="4167">
                  <c:v>19.408858775927786</c:v>
                </c:pt>
                <c:pt idx="4168">
                  <c:v>19.408858775927776</c:v>
                </c:pt>
                <c:pt idx="4169">
                  <c:v>19.408858775927794</c:v>
                </c:pt>
                <c:pt idx="4170">
                  <c:v>19.408858775927783</c:v>
                </c:pt>
                <c:pt idx="4171">
                  <c:v>19.408858775927779</c:v>
                </c:pt>
                <c:pt idx="4172">
                  <c:v>19.408858775927794</c:v>
                </c:pt>
                <c:pt idx="4173">
                  <c:v>19.408858775927786</c:v>
                </c:pt>
                <c:pt idx="4174">
                  <c:v>19.408858775927776</c:v>
                </c:pt>
                <c:pt idx="4175">
                  <c:v>19.408858775927776</c:v>
                </c:pt>
                <c:pt idx="4176">
                  <c:v>19.408858775927783</c:v>
                </c:pt>
                <c:pt idx="4177">
                  <c:v>19.408858775927776</c:v>
                </c:pt>
                <c:pt idx="4178">
                  <c:v>19.408858775927794</c:v>
                </c:pt>
                <c:pt idx="4179">
                  <c:v>19.408858775927783</c:v>
                </c:pt>
                <c:pt idx="4180">
                  <c:v>19.408858775927783</c:v>
                </c:pt>
                <c:pt idx="4181">
                  <c:v>19.408858775927786</c:v>
                </c:pt>
                <c:pt idx="4182">
                  <c:v>19.408858775927776</c:v>
                </c:pt>
                <c:pt idx="4183">
                  <c:v>19.40885877592779</c:v>
                </c:pt>
                <c:pt idx="4184">
                  <c:v>19.408858775927783</c:v>
                </c:pt>
                <c:pt idx="4185">
                  <c:v>19.408858775927794</c:v>
                </c:pt>
                <c:pt idx="4186">
                  <c:v>19.408858775927797</c:v>
                </c:pt>
                <c:pt idx="4187">
                  <c:v>19.408858775927797</c:v>
                </c:pt>
                <c:pt idx="4188">
                  <c:v>19.408858775927783</c:v>
                </c:pt>
                <c:pt idx="4189">
                  <c:v>19.408858775927783</c:v>
                </c:pt>
                <c:pt idx="4190">
                  <c:v>19.408858775927779</c:v>
                </c:pt>
                <c:pt idx="4191">
                  <c:v>19.408858775927779</c:v>
                </c:pt>
                <c:pt idx="4192">
                  <c:v>19.408858775927783</c:v>
                </c:pt>
                <c:pt idx="4193">
                  <c:v>19.319683170169235</c:v>
                </c:pt>
                <c:pt idx="4194">
                  <c:v>19.319683170169249</c:v>
                </c:pt>
                <c:pt idx="4195">
                  <c:v>19.31968317016926</c:v>
                </c:pt>
                <c:pt idx="4196">
                  <c:v>19.31968317016926</c:v>
                </c:pt>
                <c:pt idx="4197">
                  <c:v>19.319683170169245</c:v>
                </c:pt>
                <c:pt idx="4198">
                  <c:v>19.319683170169242</c:v>
                </c:pt>
                <c:pt idx="4199">
                  <c:v>19.319683170169249</c:v>
                </c:pt>
                <c:pt idx="4200">
                  <c:v>19.319683170169252</c:v>
                </c:pt>
                <c:pt idx="4201">
                  <c:v>19.319683170169231</c:v>
                </c:pt>
                <c:pt idx="4202">
                  <c:v>19.319683170169238</c:v>
                </c:pt>
                <c:pt idx="4203">
                  <c:v>19.319683170169235</c:v>
                </c:pt>
                <c:pt idx="4204">
                  <c:v>19.319683170169245</c:v>
                </c:pt>
                <c:pt idx="4205">
                  <c:v>19.319683170169256</c:v>
                </c:pt>
                <c:pt idx="4206">
                  <c:v>19.319683170169249</c:v>
                </c:pt>
                <c:pt idx="4207">
                  <c:v>19.319683170169245</c:v>
                </c:pt>
                <c:pt idx="4208">
                  <c:v>19.319683170169242</c:v>
                </c:pt>
                <c:pt idx="4209">
                  <c:v>19.319683170169252</c:v>
                </c:pt>
                <c:pt idx="4210">
                  <c:v>19.319683170169252</c:v>
                </c:pt>
                <c:pt idx="4211">
                  <c:v>19.319683170169245</c:v>
                </c:pt>
                <c:pt idx="4212">
                  <c:v>19.319683170169252</c:v>
                </c:pt>
                <c:pt idx="4213">
                  <c:v>19.319683170169231</c:v>
                </c:pt>
                <c:pt idx="4214">
                  <c:v>19.319683170169252</c:v>
                </c:pt>
                <c:pt idx="4215">
                  <c:v>19.31968317016926</c:v>
                </c:pt>
                <c:pt idx="4216">
                  <c:v>19.319683170169245</c:v>
                </c:pt>
                <c:pt idx="4217">
                  <c:v>19.319683170169242</c:v>
                </c:pt>
                <c:pt idx="4218">
                  <c:v>19.319683170169235</c:v>
                </c:pt>
                <c:pt idx="4219">
                  <c:v>19.319683170169238</c:v>
                </c:pt>
                <c:pt idx="4220">
                  <c:v>19.319683170169249</c:v>
                </c:pt>
                <c:pt idx="4221">
                  <c:v>19.319683170169249</c:v>
                </c:pt>
                <c:pt idx="4222">
                  <c:v>19.319683170169235</c:v>
                </c:pt>
                <c:pt idx="4223">
                  <c:v>19.319683170169245</c:v>
                </c:pt>
                <c:pt idx="4224">
                  <c:v>19.31968317016926</c:v>
                </c:pt>
                <c:pt idx="4225">
                  <c:v>19.319683170169242</c:v>
                </c:pt>
                <c:pt idx="4226">
                  <c:v>19.319683170169249</c:v>
                </c:pt>
                <c:pt idx="4227">
                  <c:v>19.319683170169252</c:v>
                </c:pt>
                <c:pt idx="4228">
                  <c:v>19.319683170169252</c:v>
                </c:pt>
                <c:pt idx="4229">
                  <c:v>19.319683170169238</c:v>
                </c:pt>
                <c:pt idx="4230">
                  <c:v>19.319683170169245</c:v>
                </c:pt>
                <c:pt idx="4231">
                  <c:v>19.319683170169249</c:v>
                </c:pt>
                <c:pt idx="4232">
                  <c:v>19.319683170169245</c:v>
                </c:pt>
                <c:pt idx="4233">
                  <c:v>19.319683170169245</c:v>
                </c:pt>
                <c:pt idx="4234">
                  <c:v>19.319683170169245</c:v>
                </c:pt>
                <c:pt idx="4235">
                  <c:v>19.319683170169235</c:v>
                </c:pt>
                <c:pt idx="4236">
                  <c:v>19.319683170169245</c:v>
                </c:pt>
                <c:pt idx="4237">
                  <c:v>19.319683170169242</c:v>
                </c:pt>
                <c:pt idx="4238">
                  <c:v>19.319683170169263</c:v>
                </c:pt>
                <c:pt idx="4239">
                  <c:v>19.31968317016926</c:v>
                </c:pt>
                <c:pt idx="4240">
                  <c:v>19.319683170169249</c:v>
                </c:pt>
                <c:pt idx="4241">
                  <c:v>19.319683170169249</c:v>
                </c:pt>
                <c:pt idx="4242">
                  <c:v>19.319683170169245</c:v>
                </c:pt>
                <c:pt idx="4243">
                  <c:v>19.319683170169245</c:v>
                </c:pt>
                <c:pt idx="4244">
                  <c:v>19.319683170169242</c:v>
                </c:pt>
                <c:pt idx="4245">
                  <c:v>19.319683170169249</c:v>
                </c:pt>
                <c:pt idx="4246">
                  <c:v>19.319683170169245</c:v>
                </c:pt>
                <c:pt idx="4247">
                  <c:v>19.319683170169231</c:v>
                </c:pt>
                <c:pt idx="4248">
                  <c:v>19.319683170169245</c:v>
                </c:pt>
                <c:pt idx="4249">
                  <c:v>19.319683170169252</c:v>
                </c:pt>
                <c:pt idx="4250">
                  <c:v>19.319683170169242</c:v>
                </c:pt>
                <c:pt idx="4251">
                  <c:v>19.31968317016926</c:v>
                </c:pt>
                <c:pt idx="4252">
                  <c:v>19.319683170169249</c:v>
                </c:pt>
                <c:pt idx="4253">
                  <c:v>19.230917289101569</c:v>
                </c:pt>
                <c:pt idx="4254">
                  <c:v>19.23091728910158</c:v>
                </c:pt>
                <c:pt idx="4255">
                  <c:v>19.230917289101566</c:v>
                </c:pt>
                <c:pt idx="4256">
                  <c:v>19.230917289101576</c:v>
                </c:pt>
                <c:pt idx="4257">
                  <c:v>19.23091728910158</c:v>
                </c:pt>
                <c:pt idx="4258">
                  <c:v>19.230917289101562</c:v>
                </c:pt>
                <c:pt idx="4259">
                  <c:v>19.230917289101573</c:v>
                </c:pt>
                <c:pt idx="4260">
                  <c:v>19.230917289101576</c:v>
                </c:pt>
                <c:pt idx="4261">
                  <c:v>19.230917289101576</c:v>
                </c:pt>
                <c:pt idx="4262">
                  <c:v>19.23091728910158</c:v>
                </c:pt>
                <c:pt idx="4263">
                  <c:v>19.23091728910158</c:v>
                </c:pt>
                <c:pt idx="4264">
                  <c:v>19.230917289101573</c:v>
                </c:pt>
                <c:pt idx="4265">
                  <c:v>19.23091728910158</c:v>
                </c:pt>
                <c:pt idx="4266">
                  <c:v>19.230917289101583</c:v>
                </c:pt>
                <c:pt idx="4267">
                  <c:v>19.23091728910158</c:v>
                </c:pt>
                <c:pt idx="4268">
                  <c:v>19.230917289101573</c:v>
                </c:pt>
                <c:pt idx="4269">
                  <c:v>19.230917289101576</c:v>
                </c:pt>
                <c:pt idx="4270">
                  <c:v>19.230917289101566</c:v>
                </c:pt>
                <c:pt idx="4271">
                  <c:v>19.230917289101569</c:v>
                </c:pt>
                <c:pt idx="4272">
                  <c:v>19.23091728910158</c:v>
                </c:pt>
                <c:pt idx="4273">
                  <c:v>19.230917289101573</c:v>
                </c:pt>
                <c:pt idx="4274">
                  <c:v>19.230917289101587</c:v>
                </c:pt>
                <c:pt idx="4275">
                  <c:v>19.230917289101573</c:v>
                </c:pt>
                <c:pt idx="4276">
                  <c:v>19.230917289101587</c:v>
                </c:pt>
                <c:pt idx="4277">
                  <c:v>19.230917289101573</c:v>
                </c:pt>
                <c:pt idx="4278">
                  <c:v>19.230917289101576</c:v>
                </c:pt>
                <c:pt idx="4279">
                  <c:v>19.230917289101566</c:v>
                </c:pt>
                <c:pt idx="4280">
                  <c:v>19.230917289101569</c:v>
                </c:pt>
                <c:pt idx="4281">
                  <c:v>19.230917289101573</c:v>
                </c:pt>
                <c:pt idx="4282">
                  <c:v>19.230917289101576</c:v>
                </c:pt>
                <c:pt idx="4283">
                  <c:v>19.230917289101587</c:v>
                </c:pt>
                <c:pt idx="4284">
                  <c:v>19.230917289101576</c:v>
                </c:pt>
                <c:pt idx="4285">
                  <c:v>19.230917289101576</c:v>
                </c:pt>
                <c:pt idx="4286">
                  <c:v>19.230917289101576</c:v>
                </c:pt>
                <c:pt idx="4287">
                  <c:v>19.230917289101573</c:v>
                </c:pt>
                <c:pt idx="4288">
                  <c:v>19.230917289101566</c:v>
                </c:pt>
                <c:pt idx="4289">
                  <c:v>19.230917289101573</c:v>
                </c:pt>
                <c:pt idx="4290">
                  <c:v>19.230917289101569</c:v>
                </c:pt>
                <c:pt idx="4291">
                  <c:v>19.23091728910158</c:v>
                </c:pt>
                <c:pt idx="4292">
                  <c:v>19.230917289101576</c:v>
                </c:pt>
                <c:pt idx="4293">
                  <c:v>19.230917289101583</c:v>
                </c:pt>
                <c:pt idx="4294">
                  <c:v>19.230917289101566</c:v>
                </c:pt>
                <c:pt idx="4295">
                  <c:v>19.230917289101573</c:v>
                </c:pt>
                <c:pt idx="4296">
                  <c:v>19.230917289101573</c:v>
                </c:pt>
                <c:pt idx="4297">
                  <c:v>19.23091728910158</c:v>
                </c:pt>
                <c:pt idx="4298">
                  <c:v>19.23091728910158</c:v>
                </c:pt>
                <c:pt idx="4299">
                  <c:v>19.230917289101566</c:v>
                </c:pt>
                <c:pt idx="4300">
                  <c:v>19.230917289101569</c:v>
                </c:pt>
                <c:pt idx="4301">
                  <c:v>19.230917289101576</c:v>
                </c:pt>
                <c:pt idx="4302">
                  <c:v>19.23091728910158</c:v>
                </c:pt>
                <c:pt idx="4303">
                  <c:v>19.230917289101573</c:v>
                </c:pt>
                <c:pt idx="4304">
                  <c:v>19.230917289101583</c:v>
                </c:pt>
                <c:pt idx="4305">
                  <c:v>19.23091728910158</c:v>
                </c:pt>
                <c:pt idx="4306">
                  <c:v>19.230917289101573</c:v>
                </c:pt>
                <c:pt idx="4307">
                  <c:v>19.230917289101573</c:v>
                </c:pt>
                <c:pt idx="4308">
                  <c:v>19.230917289101569</c:v>
                </c:pt>
                <c:pt idx="4309">
                  <c:v>19.230917289101566</c:v>
                </c:pt>
                <c:pt idx="4310">
                  <c:v>19.230917289101573</c:v>
                </c:pt>
                <c:pt idx="4311">
                  <c:v>19.230917289101583</c:v>
                </c:pt>
                <c:pt idx="4312">
                  <c:v>19.230917289101573</c:v>
                </c:pt>
                <c:pt idx="4313">
                  <c:v>19.230917289101573</c:v>
                </c:pt>
                <c:pt idx="4314">
                  <c:v>19.230917289101573</c:v>
                </c:pt>
                <c:pt idx="4315">
                  <c:v>19.142559250210844</c:v>
                </c:pt>
                <c:pt idx="4316">
                  <c:v>19.142559250210848</c:v>
                </c:pt>
                <c:pt idx="4317">
                  <c:v>19.142559250210859</c:v>
                </c:pt>
                <c:pt idx="4318">
                  <c:v>19.142559250210851</c:v>
                </c:pt>
                <c:pt idx="4319">
                  <c:v>19.142559250210862</c:v>
                </c:pt>
                <c:pt idx="4320">
                  <c:v>19.142559250210844</c:v>
                </c:pt>
                <c:pt idx="4321">
                  <c:v>19.142559250210855</c:v>
                </c:pt>
                <c:pt idx="4322">
                  <c:v>19.142559250210859</c:v>
                </c:pt>
                <c:pt idx="4323">
                  <c:v>19.142559250210859</c:v>
                </c:pt>
                <c:pt idx="4324">
                  <c:v>19.142559250210851</c:v>
                </c:pt>
                <c:pt idx="4325">
                  <c:v>19.142559250210844</c:v>
                </c:pt>
                <c:pt idx="4326">
                  <c:v>19.142559250210851</c:v>
                </c:pt>
                <c:pt idx="4327">
                  <c:v>19.142559250210848</c:v>
                </c:pt>
                <c:pt idx="4328">
                  <c:v>19.142559250210848</c:v>
                </c:pt>
                <c:pt idx="4329">
                  <c:v>19.142559250210848</c:v>
                </c:pt>
                <c:pt idx="4330">
                  <c:v>19.142559250210844</c:v>
                </c:pt>
                <c:pt idx="4331">
                  <c:v>19.142559250210848</c:v>
                </c:pt>
                <c:pt idx="4332">
                  <c:v>19.142559250210844</c:v>
                </c:pt>
                <c:pt idx="4333">
                  <c:v>19.142559250210851</c:v>
                </c:pt>
                <c:pt idx="4334">
                  <c:v>19.142559250210859</c:v>
                </c:pt>
                <c:pt idx="4335">
                  <c:v>19.142559250210859</c:v>
                </c:pt>
                <c:pt idx="4336">
                  <c:v>19.142559250210844</c:v>
                </c:pt>
                <c:pt idx="4337">
                  <c:v>19.142559250210855</c:v>
                </c:pt>
                <c:pt idx="4338">
                  <c:v>19.142559250210844</c:v>
                </c:pt>
                <c:pt idx="4339">
                  <c:v>19.142559250210848</c:v>
                </c:pt>
                <c:pt idx="4340">
                  <c:v>19.142559250210848</c:v>
                </c:pt>
                <c:pt idx="4341">
                  <c:v>19.142559250210862</c:v>
                </c:pt>
                <c:pt idx="4342">
                  <c:v>19.142559250210848</c:v>
                </c:pt>
                <c:pt idx="4343">
                  <c:v>19.142559250210855</c:v>
                </c:pt>
                <c:pt idx="4344">
                  <c:v>19.142559250210866</c:v>
                </c:pt>
                <c:pt idx="4345">
                  <c:v>19.142559250210848</c:v>
                </c:pt>
                <c:pt idx="4346">
                  <c:v>19.142559250210841</c:v>
                </c:pt>
                <c:pt idx="4347">
                  <c:v>19.142559250210848</c:v>
                </c:pt>
                <c:pt idx="4348">
                  <c:v>19.142559250210862</c:v>
                </c:pt>
                <c:pt idx="4349">
                  <c:v>19.142559250210851</c:v>
                </c:pt>
                <c:pt idx="4350">
                  <c:v>19.142559250210855</c:v>
                </c:pt>
                <c:pt idx="4351">
                  <c:v>19.142559250210848</c:v>
                </c:pt>
                <c:pt idx="4352">
                  <c:v>19.142559250210851</c:v>
                </c:pt>
                <c:pt idx="4353">
                  <c:v>19.142559250210855</c:v>
                </c:pt>
                <c:pt idx="4354">
                  <c:v>19.142559250210859</c:v>
                </c:pt>
                <c:pt idx="4355">
                  <c:v>19.142559250210851</c:v>
                </c:pt>
                <c:pt idx="4356">
                  <c:v>19.142559250210851</c:v>
                </c:pt>
                <c:pt idx="4357">
                  <c:v>19.142559250210859</c:v>
                </c:pt>
                <c:pt idx="4358">
                  <c:v>19.142559250210848</c:v>
                </c:pt>
                <c:pt idx="4359">
                  <c:v>19.142559250210844</c:v>
                </c:pt>
                <c:pt idx="4360">
                  <c:v>19.142559250210851</c:v>
                </c:pt>
                <c:pt idx="4361">
                  <c:v>19.142559250210837</c:v>
                </c:pt>
                <c:pt idx="4362">
                  <c:v>19.142559250210851</c:v>
                </c:pt>
                <c:pt idx="4363">
                  <c:v>19.142559250210851</c:v>
                </c:pt>
                <c:pt idx="4364">
                  <c:v>19.054607179632463</c:v>
                </c:pt>
                <c:pt idx="4365">
                  <c:v>19.054607179632463</c:v>
                </c:pt>
                <c:pt idx="4366">
                  <c:v>19.054607179632477</c:v>
                </c:pt>
                <c:pt idx="4367">
                  <c:v>19.054607179632463</c:v>
                </c:pt>
                <c:pt idx="4368">
                  <c:v>19.05460717963247</c:v>
                </c:pt>
                <c:pt idx="4369">
                  <c:v>19.054607179632473</c:v>
                </c:pt>
                <c:pt idx="4370">
                  <c:v>19.05460717963247</c:v>
                </c:pt>
                <c:pt idx="4371">
                  <c:v>19.05460717963247</c:v>
                </c:pt>
                <c:pt idx="4372">
                  <c:v>19.054607179632459</c:v>
                </c:pt>
                <c:pt idx="4373">
                  <c:v>19.054607179632477</c:v>
                </c:pt>
                <c:pt idx="4374">
                  <c:v>19.05460717963247</c:v>
                </c:pt>
                <c:pt idx="4375">
                  <c:v>19.054607179632477</c:v>
                </c:pt>
                <c:pt idx="4376">
                  <c:v>19.054607179632473</c:v>
                </c:pt>
                <c:pt idx="4377">
                  <c:v>19.054607179632484</c:v>
                </c:pt>
                <c:pt idx="4378">
                  <c:v>19.054607179632463</c:v>
                </c:pt>
                <c:pt idx="4379">
                  <c:v>19.054607179632466</c:v>
                </c:pt>
                <c:pt idx="4380">
                  <c:v>19.054607179632466</c:v>
                </c:pt>
                <c:pt idx="4381">
                  <c:v>19.054607179632459</c:v>
                </c:pt>
                <c:pt idx="4382">
                  <c:v>19.054607179632466</c:v>
                </c:pt>
                <c:pt idx="4383">
                  <c:v>19.054607179632466</c:v>
                </c:pt>
                <c:pt idx="4384">
                  <c:v>19.054607179632463</c:v>
                </c:pt>
                <c:pt idx="4385">
                  <c:v>19.054607179632473</c:v>
                </c:pt>
                <c:pt idx="4386">
                  <c:v>19.05460717963247</c:v>
                </c:pt>
                <c:pt idx="4387">
                  <c:v>19.054607179632463</c:v>
                </c:pt>
                <c:pt idx="4388">
                  <c:v>19.05460717963247</c:v>
                </c:pt>
                <c:pt idx="4389">
                  <c:v>19.05460717963247</c:v>
                </c:pt>
                <c:pt idx="4390">
                  <c:v>19.054607179632463</c:v>
                </c:pt>
                <c:pt idx="4391">
                  <c:v>19.054607179632473</c:v>
                </c:pt>
                <c:pt idx="4392">
                  <c:v>19.054607179632477</c:v>
                </c:pt>
                <c:pt idx="4393">
                  <c:v>19.054607179632473</c:v>
                </c:pt>
                <c:pt idx="4394">
                  <c:v>19.054607179632463</c:v>
                </c:pt>
                <c:pt idx="4395">
                  <c:v>19.05460717963247</c:v>
                </c:pt>
                <c:pt idx="4396">
                  <c:v>19.054607179632466</c:v>
                </c:pt>
                <c:pt idx="4397">
                  <c:v>19.054607179632477</c:v>
                </c:pt>
                <c:pt idx="4398">
                  <c:v>19.05460717963247</c:v>
                </c:pt>
                <c:pt idx="4399">
                  <c:v>19.054607179632466</c:v>
                </c:pt>
                <c:pt idx="4400">
                  <c:v>19.05460717963247</c:v>
                </c:pt>
                <c:pt idx="4401">
                  <c:v>19.05460717963247</c:v>
                </c:pt>
                <c:pt idx="4402">
                  <c:v>19.054607179632477</c:v>
                </c:pt>
                <c:pt idx="4403">
                  <c:v>19.054607179632463</c:v>
                </c:pt>
                <c:pt idx="4404">
                  <c:v>19.054607179632477</c:v>
                </c:pt>
                <c:pt idx="4405">
                  <c:v>19.054607179632463</c:v>
                </c:pt>
                <c:pt idx="4406">
                  <c:v>19.054607179632473</c:v>
                </c:pt>
                <c:pt idx="4407">
                  <c:v>19.054607179632463</c:v>
                </c:pt>
                <c:pt idx="4408">
                  <c:v>19.054607179632463</c:v>
                </c:pt>
                <c:pt idx="4409">
                  <c:v>19.05460717963247</c:v>
                </c:pt>
                <c:pt idx="4410">
                  <c:v>19.054607179632484</c:v>
                </c:pt>
                <c:pt idx="4411">
                  <c:v>19.054607179632463</c:v>
                </c:pt>
                <c:pt idx="4412">
                  <c:v>19.054607179632473</c:v>
                </c:pt>
                <c:pt idx="4413">
                  <c:v>19.054607179632463</c:v>
                </c:pt>
                <c:pt idx="4414">
                  <c:v>19.054607179632473</c:v>
                </c:pt>
                <c:pt idx="4415">
                  <c:v>19.05460717963247</c:v>
                </c:pt>
                <c:pt idx="4416">
                  <c:v>19.054607179632473</c:v>
                </c:pt>
                <c:pt idx="4417">
                  <c:v>19.05460717963247</c:v>
                </c:pt>
                <c:pt idx="4418">
                  <c:v>19.05460717963248</c:v>
                </c:pt>
                <c:pt idx="4419">
                  <c:v>19.054607179632466</c:v>
                </c:pt>
                <c:pt idx="4420">
                  <c:v>19.05460717963247</c:v>
                </c:pt>
                <c:pt idx="4421">
                  <c:v>19.054607179632463</c:v>
                </c:pt>
                <c:pt idx="4422">
                  <c:v>19.054607179632459</c:v>
                </c:pt>
                <c:pt idx="4423">
                  <c:v>19.054607179632466</c:v>
                </c:pt>
                <c:pt idx="4424">
                  <c:v>19.05460717963247</c:v>
                </c:pt>
                <c:pt idx="4425">
                  <c:v>19.054607179632463</c:v>
                </c:pt>
                <c:pt idx="4426">
                  <c:v>19.054607179632463</c:v>
                </c:pt>
                <c:pt idx="4427">
                  <c:v>19.05460717963247</c:v>
                </c:pt>
                <c:pt idx="4428">
                  <c:v>19.05460717963247</c:v>
                </c:pt>
                <c:pt idx="4429">
                  <c:v>19.054607179632463</c:v>
                </c:pt>
                <c:pt idx="4430">
                  <c:v>19.05460717963247</c:v>
                </c:pt>
                <c:pt idx="4431">
                  <c:v>19.054607179632459</c:v>
                </c:pt>
                <c:pt idx="4432">
                  <c:v>19.05460717963247</c:v>
                </c:pt>
                <c:pt idx="4433">
                  <c:v>19.054607179632466</c:v>
                </c:pt>
                <c:pt idx="4434">
                  <c:v>19.05460717963247</c:v>
                </c:pt>
                <c:pt idx="4435">
                  <c:v>18.967059212111451</c:v>
                </c:pt>
                <c:pt idx="4436">
                  <c:v>18.967059212111451</c:v>
                </c:pt>
                <c:pt idx="4437">
                  <c:v>18.967059212111469</c:v>
                </c:pt>
                <c:pt idx="4438">
                  <c:v>18.967059212111455</c:v>
                </c:pt>
                <c:pt idx="4439">
                  <c:v>18.967059212111462</c:v>
                </c:pt>
                <c:pt idx="4440">
                  <c:v>18.967059212111465</c:v>
                </c:pt>
                <c:pt idx="4441">
                  <c:v>18.967059212111462</c:v>
                </c:pt>
                <c:pt idx="4442">
                  <c:v>18.967059212111455</c:v>
                </c:pt>
                <c:pt idx="4443">
                  <c:v>18.967059212111462</c:v>
                </c:pt>
                <c:pt idx="4444">
                  <c:v>18.967059212111462</c:v>
                </c:pt>
                <c:pt idx="4445">
                  <c:v>18.967059212111469</c:v>
                </c:pt>
                <c:pt idx="4446">
                  <c:v>18.967059212111462</c:v>
                </c:pt>
                <c:pt idx="4447">
                  <c:v>18.967059212111472</c:v>
                </c:pt>
                <c:pt idx="4448">
                  <c:v>18.967059212111472</c:v>
                </c:pt>
                <c:pt idx="4449">
                  <c:v>18.967059212111469</c:v>
                </c:pt>
                <c:pt idx="4450">
                  <c:v>18.967059212111469</c:v>
                </c:pt>
                <c:pt idx="4451">
                  <c:v>18.967059212111458</c:v>
                </c:pt>
                <c:pt idx="4452">
                  <c:v>18.967059212111465</c:v>
                </c:pt>
                <c:pt idx="4453">
                  <c:v>18.967059212111462</c:v>
                </c:pt>
                <c:pt idx="4454">
                  <c:v>18.967059212111462</c:v>
                </c:pt>
                <c:pt idx="4455">
                  <c:v>18.967059212111458</c:v>
                </c:pt>
                <c:pt idx="4456">
                  <c:v>18.967059212111462</c:v>
                </c:pt>
                <c:pt idx="4457">
                  <c:v>18.967059212111462</c:v>
                </c:pt>
                <c:pt idx="4458">
                  <c:v>18.967059212111465</c:v>
                </c:pt>
                <c:pt idx="4459">
                  <c:v>18.967059212111451</c:v>
                </c:pt>
                <c:pt idx="4460">
                  <c:v>18.967059212111472</c:v>
                </c:pt>
                <c:pt idx="4461">
                  <c:v>18.967059212111455</c:v>
                </c:pt>
                <c:pt idx="4462">
                  <c:v>18.967059212111455</c:v>
                </c:pt>
                <c:pt idx="4463">
                  <c:v>18.967059212111462</c:v>
                </c:pt>
                <c:pt idx="4464">
                  <c:v>18.967059212111462</c:v>
                </c:pt>
                <c:pt idx="4465">
                  <c:v>18.967059212111458</c:v>
                </c:pt>
                <c:pt idx="4466">
                  <c:v>18.967059212111469</c:v>
                </c:pt>
                <c:pt idx="4467">
                  <c:v>18.967059212111469</c:v>
                </c:pt>
                <c:pt idx="4468">
                  <c:v>18.967059212111458</c:v>
                </c:pt>
                <c:pt idx="4469">
                  <c:v>18.967059212111462</c:v>
                </c:pt>
                <c:pt idx="4470">
                  <c:v>18.967059212111462</c:v>
                </c:pt>
                <c:pt idx="4471">
                  <c:v>18.967059212111462</c:v>
                </c:pt>
                <c:pt idx="4472">
                  <c:v>18.967059212111455</c:v>
                </c:pt>
                <c:pt idx="4473">
                  <c:v>18.967059212111462</c:v>
                </c:pt>
                <c:pt idx="4474">
                  <c:v>18.967059212111465</c:v>
                </c:pt>
                <c:pt idx="4475">
                  <c:v>18.967059212111465</c:v>
                </c:pt>
                <c:pt idx="4476">
                  <c:v>18.967059212111455</c:v>
                </c:pt>
                <c:pt idx="4477">
                  <c:v>18.967059212111462</c:v>
                </c:pt>
                <c:pt idx="4478">
                  <c:v>18.967059212111472</c:v>
                </c:pt>
                <c:pt idx="4479">
                  <c:v>18.967059212111458</c:v>
                </c:pt>
                <c:pt idx="4480">
                  <c:v>18.967059212111465</c:v>
                </c:pt>
                <c:pt idx="4481">
                  <c:v>18.967059212111455</c:v>
                </c:pt>
                <c:pt idx="4482">
                  <c:v>18.967059212111462</c:v>
                </c:pt>
                <c:pt idx="4483">
                  <c:v>18.967059212111465</c:v>
                </c:pt>
                <c:pt idx="4484">
                  <c:v>18.967059212111462</c:v>
                </c:pt>
                <c:pt idx="4485">
                  <c:v>18.967059212111465</c:v>
                </c:pt>
                <c:pt idx="4486">
                  <c:v>18.967059212111465</c:v>
                </c:pt>
                <c:pt idx="4487">
                  <c:v>18.967059212111458</c:v>
                </c:pt>
                <c:pt idx="4488">
                  <c:v>18.967059212111462</c:v>
                </c:pt>
                <c:pt idx="4489">
                  <c:v>18.967059212111455</c:v>
                </c:pt>
                <c:pt idx="4490">
                  <c:v>18.967059212111465</c:v>
                </c:pt>
                <c:pt idx="4491">
                  <c:v>18.967059212111455</c:v>
                </c:pt>
                <c:pt idx="4492">
                  <c:v>18.967059212111458</c:v>
                </c:pt>
                <c:pt idx="4493">
                  <c:v>18.967059212111465</c:v>
                </c:pt>
                <c:pt idx="4494">
                  <c:v>18.967059212111462</c:v>
                </c:pt>
                <c:pt idx="4495">
                  <c:v>18.967059212111465</c:v>
                </c:pt>
                <c:pt idx="4496">
                  <c:v>18.967059212111469</c:v>
                </c:pt>
                <c:pt idx="4497">
                  <c:v>18.967059212111451</c:v>
                </c:pt>
                <c:pt idx="4498">
                  <c:v>18.967059212111458</c:v>
                </c:pt>
                <c:pt idx="4499">
                  <c:v>18.967059212111472</c:v>
                </c:pt>
                <c:pt idx="4500">
                  <c:v>18.967059212111455</c:v>
                </c:pt>
                <c:pt idx="4501">
                  <c:v>18.967059212111451</c:v>
                </c:pt>
                <c:pt idx="4502">
                  <c:v>18.967059212111462</c:v>
                </c:pt>
                <c:pt idx="4503">
                  <c:v>18.879913490962934</c:v>
                </c:pt>
                <c:pt idx="4504">
                  <c:v>18.879913490962931</c:v>
                </c:pt>
                <c:pt idx="4505">
                  <c:v>18.879913490962938</c:v>
                </c:pt>
                <c:pt idx="4506">
                  <c:v>18.879913490962942</c:v>
                </c:pt>
                <c:pt idx="4507">
                  <c:v>18.879913490962945</c:v>
                </c:pt>
                <c:pt idx="4508">
                  <c:v>18.879913490962931</c:v>
                </c:pt>
                <c:pt idx="4509">
                  <c:v>18.879913490962938</c:v>
                </c:pt>
                <c:pt idx="4510">
                  <c:v>18.879913490962931</c:v>
                </c:pt>
                <c:pt idx="4511">
                  <c:v>18.879913490962938</c:v>
                </c:pt>
                <c:pt idx="4512">
                  <c:v>18.879913490962931</c:v>
                </c:pt>
                <c:pt idx="4513">
                  <c:v>18.879913490962938</c:v>
                </c:pt>
                <c:pt idx="4514">
                  <c:v>18.879913490962945</c:v>
                </c:pt>
                <c:pt idx="4515">
                  <c:v>18.879913490962934</c:v>
                </c:pt>
                <c:pt idx="4516">
                  <c:v>18.879913490962931</c:v>
                </c:pt>
                <c:pt idx="4517">
                  <c:v>18.879913490962942</c:v>
                </c:pt>
                <c:pt idx="4518">
                  <c:v>18.879913490962931</c:v>
                </c:pt>
                <c:pt idx="4519">
                  <c:v>18.879913490962931</c:v>
                </c:pt>
                <c:pt idx="4520">
                  <c:v>18.879913490962938</c:v>
                </c:pt>
                <c:pt idx="4521">
                  <c:v>18.879913490962931</c:v>
                </c:pt>
                <c:pt idx="4522">
                  <c:v>18.879913490962938</c:v>
                </c:pt>
                <c:pt idx="4523">
                  <c:v>18.879913490962942</c:v>
                </c:pt>
                <c:pt idx="4524">
                  <c:v>18.879913490962934</c:v>
                </c:pt>
                <c:pt idx="4525">
                  <c:v>18.879913490962931</c:v>
                </c:pt>
                <c:pt idx="4526">
                  <c:v>18.879913490962931</c:v>
                </c:pt>
                <c:pt idx="4527">
                  <c:v>18.879913490962942</c:v>
                </c:pt>
                <c:pt idx="4528">
                  <c:v>18.879913490962931</c:v>
                </c:pt>
                <c:pt idx="4529">
                  <c:v>18.879913490962934</c:v>
                </c:pt>
                <c:pt idx="4530">
                  <c:v>18.879913490962931</c:v>
                </c:pt>
                <c:pt idx="4531">
                  <c:v>18.879913490962934</c:v>
                </c:pt>
                <c:pt idx="4532">
                  <c:v>18.879913490962934</c:v>
                </c:pt>
                <c:pt idx="4533">
                  <c:v>18.879913490962942</c:v>
                </c:pt>
                <c:pt idx="4534">
                  <c:v>18.879913490962931</c:v>
                </c:pt>
                <c:pt idx="4535">
                  <c:v>18.879913490962931</c:v>
                </c:pt>
                <c:pt idx="4536">
                  <c:v>18.879913490962927</c:v>
                </c:pt>
                <c:pt idx="4537">
                  <c:v>18.879913490962934</c:v>
                </c:pt>
                <c:pt idx="4538">
                  <c:v>18.879913490962938</c:v>
                </c:pt>
                <c:pt idx="4539">
                  <c:v>18.879913490962938</c:v>
                </c:pt>
                <c:pt idx="4540">
                  <c:v>18.879913490962934</c:v>
                </c:pt>
                <c:pt idx="4541">
                  <c:v>18.879913490962934</c:v>
                </c:pt>
                <c:pt idx="4542">
                  <c:v>18.879913490962927</c:v>
                </c:pt>
                <c:pt idx="4543">
                  <c:v>18.879913490962934</c:v>
                </c:pt>
                <c:pt idx="4544">
                  <c:v>18.879913490962945</c:v>
                </c:pt>
                <c:pt idx="4545">
                  <c:v>18.879913490962938</c:v>
                </c:pt>
                <c:pt idx="4546">
                  <c:v>18.7931681680327</c:v>
                </c:pt>
                <c:pt idx="4547">
                  <c:v>18.79316816803269</c:v>
                </c:pt>
                <c:pt idx="4548">
                  <c:v>18.793168168032686</c:v>
                </c:pt>
                <c:pt idx="4549">
                  <c:v>18.793168168032683</c:v>
                </c:pt>
                <c:pt idx="4550">
                  <c:v>18.793168168032683</c:v>
                </c:pt>
                <c:pt idx="4551">
                  <c:v>18.793168168032683</c:v>
                </c:pt>
                <c:pt idx="4552">
                  <c:v>18.793168168032693</c:v>
                </c:pt>
                <c:pt idx="4553">
                  <c:v>18.793168168032675</c:v>
                </c:pt>
                <c:pt idx="4554">
                  <c:v>18.793168168032679</c:v>
                </c:pt>
                <c:pt idx="4555">
                  <c:v>18.793168168032672</c:v>
                </c:pt>
                <c:pt idx="4556">
                  <c:v>18.793168168032686</c:v>
                </c:pt>
                <c:pt idx="4557">
                  <c:v>18.793168168032697</c:v>
                </c:pt>
                <c:pt idx="4558">
                  <c:v>18.793168168032697</c:v>
                </c:pt>
                <c:pt idx="4559">
                  <c:v>18.793168168032686</c:v>
                </c:pt>
                <c:pt idx="4560">
                  <c:v>18.793168168032693</c:v>
                </c:pt>
                <c:pt idx="4561">
                  <c:v>18.793168168032693</c:v>
                </c:pt>
                <c:pt idx="4562">
                  <c:v>18.793168168032686</c:v>
                </c:pt>
                <c:pt idx="4563">
                  <c:v>18.793168168032679</c:v>
                </c:pt>
                <c:pt idx="4564">
                  <c:v>18.7931681680327</c:v>
                </c:pt>
                <c:pt idx="4565">
                  <c:v>18.793168168032686</c:v>
                </c:pt>
                <c:pt idx="4566">
                  <c:v>18.793168168032686</c:v>
                </c:pt>
                <c:pt idx="4567">
                  <c:v>18.793168168032686</c:v>
                </c:pt>
                <c:pt idx="4568">
                  <c:v>18.793168168032683</c:v>
                </c:pt>
                <c:pt idx="4569">
                  <c:v>18.793168168032686</c:v>
                </c:pt>
                <c:pt idx="4570">
                  <c:v>18.79316816803269</c:v>
                </c:pt>
                <c:pt idx="4571">
                  <c:v>18.793168168032686</c:v>
                </c:pt>
                <c:pt idx="4572">
                  <c:v>18.793168168032683</c:v>
                </c:pt>
                <c:pt idx="4573">
                  <c:v>18.793168168032693</c:v>
                </c:pt>
                <c:pt idx="4574">
                  <c:v>18.793168168032697</c:v>
                </c:pt>
                <c:pt idx="4575">
                  <c:v>18.793168168032683</c:v>
                </c:pt>
                <c:pt idx="4576">
                  <c:v>18.793168168032686</c:v>
                </c:pt>
                <c:pt idx="4577">
                  <c:v>18.793168168032693</c:v>
                </c:pt>
                <c:pt idx="4578">
                  <c:v>18.793168168032679</c:v>
                </c:pt>
                <c:pt idx="4579">
                  <c:v>18.793168168032679</c:v>
                </c:pt>
                <c:pt idx="4580">
                  <c:v>18.793168168032679</c:v>
                </c:pt>
                <c:pt idx="4581">
                  <c:v>18.793168168032697</c:v>
                </c:pt>
                <c:pt idx="4582">
                  <c:v>18.793168168032693</c:v>
                </c:pt>
                <c:pt idx="4583">
                  <c:v>18.793168168032697</c:v>
                </c:pt>
                <c:pt idx="4584">
                  <c:v>18.79316816803269</c:v>
                </c:pt>
                <c:pt idx="4585">
                  <c:v>18.793168168032679</c:v>
                </c:pt>
                <c:pt idx="4586">
                  <c:v>18.793168168032686</c:v>
                </c:pt>
                <c:pt idx="4587">
                  <c:v>18.793168168032686</c:v>
                </c:pt>
                <c:pt idx="4588">
                  <c:v>18.793168168032686</c:v>
                </c:pt>
                <c:pt idx="4589">
                  <c:v>18.7931681680327</c:v>
                </c:pt>
                <c:pt idx="4590">
                  <c:v>18.793168168032675</c:v>
                </c:pt>
                <c:pt idx="4591">
                  <c:v>18.79316816803269</c:v>
                </c:pt>
                <c:pt idx="4592">
                  <c:v>18.793168168032679</c:v>
                </c:pt>
                <c:pt idx="4593">
                  <c:v>18.793168168032686</c:v>
                </c:pt>
                <c:pt idx="4594">
                  <c:v>18.79316816803269</c:v>
                </c:pt>
                <c:pt idx="4595">
                  <c:v>18.793168168032675</c:v>
                </c:pt>
                <c:pt idx="4596">
                  <c:v>18.793168168032672</c:v>
                </c:pt>
                <c:pt idx="4597">
                  <c:v>18.793168168032686</c:v>
                </c:pt>
                <c:pt idx="4598">
                  <c:v>18.793168168032679</c:v>
                </c:pt>
                <c:pt idx="4599">
                  <c:v>18.793168168032683</c:v>
                </c:pt>
                <c:pt idx="4600">
                  <c:v>18.793168168032679</c:v>
                </c:pt>
                <c:pt idx="4601">
                  <c:v>18.793168168032679</c:v>
                </c:pt>
                <c:pt idx="4602">
                  <c:v>18.793168168032686</c:v>
                </c:pt>
                <c:pt idx="4603">
                  <c:v>18.793168168032686</c:v>
                </c:pt>
                <c:pt idx="4604">
                  <c:v>18.793168168032683</c:v>
                </c:pt>
                <c:pt idx="4605">
                  <c:v>18.793168168032672</c:v>
                </c:pt>
                <c:pt idx="4606">
                  <c:v>18.793168168032686</c:v>
                </c:pt>
                <c:pt idx="4607">
                  <c:v>18.793168168032697</c:v>
                </c:pt>
                <c:pt idx="4608">
                  <c:v>18.793168168032683</c:v>
                </c:pt>
                <c:pt idx="4609">
                  <c:v>18.793168168032686</c:v>
                </c:pt>
                <c:pt idx="4610">
                  <c:v>18.793168168032679</c:v>
                </c:pt>
                <c:pt idx="4611">
                  <c:v>18.793168168032686</c:v>
                </c:pt>
                <c:pt idx="4612">
                  <c:v>18.793168168032686</c:v>
                </c:pt>
                <c:pt idx="4613">
                  <c:v>18.793168168032675</c:v>
                </c:pt>
                <c:pt idx="4614">
                  <c:v>18.793168168032675</c:v>
                </c:pt>
                <c:pt idx="4615">
                  <c:v>18.793168168032675</c:v>
                </c:pt>
                <c:pt idx="4616">
                  <c:v>18.793168168032686</c:v>
                </c:pt>
                <c:pt idx="4617">
                  <c:v>18.706821403658004</c:v>
                </c:pt>
                <c:pt idx="4618">
                  <c:v>18.706821403657997</c:v>
                </c:pt>
                <c:pt idx="4619">
                  <c:v>18.706821403658019</c:v>
                </c:pt>
                <c:pt idx="4620">
                  <c:v>18.706821403658012</c:v>
                </c:pt>
                <c:pt idx="4621">
                  <c:v>18.706821403658015</c:v>
                </c:pt>
                <c:pt idx="4622">
                  <c:v>18.706821403658004</c:v>
                </c:pt>
                <c:pt idx="4623">
                  <c:v>18.706821403658026</c:v>
                </c:pt>
                <c:pt idx="4624">
                  <c:v>18.706821403658008</c:v>
                </c:pt>
                <c:pt idx="4625">
                  <c:v>18.706821403658015</c:v>
                </c:pt>
                <c:pt idx="4626">
                  <c:v>18.706821403658015</c:v>
                </c:pt>
                <c:pt idx="4627">
                  <c:v>18.706821403658022</c:v>
                </c:pt>
                <c:pt idx="4628">
                  <c:v>18.706821403658001</c:v>
                </c:pt>
                <c:pt idx="4629">
                  <c:v>18.706821403658008</c:v>
                </c:pt>
                <c:pt idx="4630">
                  <c:v>18.706821403658004</c:v>
                </c:pt>
                <c:pt idx="4631">
                  <c:v>18.706821403658019</c:v>
                </c:pt>
                <c:pt idx="4632">
                  <c:v>18.706821403658008</c:v>
                </c:pt>
                <c:pt idx="4633">
                  <c:v>18.706821403658012</c:v>
                </c:pt>
                <c:pt idx="4634">
                  <c:v>18.706821403657997</c:v>
                </c:pt>
                <c:pt idx="4635">
                  <c:v>18.706821403657997</c:v>
                </c:pt>
                <c:pt idx="4636">
                  <c:v>18.706821403658012</c:v>
                </c:pt>
                <c:pt idx="4637">
                  <c:v>18.706821403658022</c:v>
                </c:pt>
                <c:pt idx="4638">
                  <c:v>18.706821403658004</c:v>
                </c:pt>
                <c:pt idx="4639">
                  <c:v>18.706821403658001</c:v>
                </c:pt>
                <c:pt idx="4640">
                  <c:v>18.706821403657997</c:v>
                </c:pt>
                <c:pt idx="4641">
                  <c:v>18.706821403658012</c:v>
                </c:pt>
                <c:pt idx="4642">
                  <c:v>18.706821403658012</c:v>
                </c:pt>
                <c:pt idx="4643">
                  <c:v>18.706821403658012</c:v>
                </c:pt>
                <c:pt idx="4644">
                  <c:v>18.706821403658019</c:v>
                </c:pt>
                <c:pt idx="4645">
                  <c:v>18.706821403658012</c:v>
                </c:pt>
                <c:pt idx="4646">
                  <c:v>18.706821403658004</c:v>
                </c:pt>
                <c:pt idx="4647">
                  <c:v>18.706821403658015</c:v>
                </c:pt>
                <c:pt idx="4648">
                  <c:v>18.706821403658008</c:v>
                </c:pt>
                <c:pt idx="4649">
                  <c:v>18.706821403658015</c:v>
                </c:pt>
                <c:pt idx="4650">
                  <c:v>18.706821403658001</c:v>
                </c:pt>
                <c:pt idx="4651">
                  <c:v>18.706821403658004</c:v>
                </c:pt>
                <c:pt idx="4652">
                  <c:v>18.706821403658004</c:v>
                </c:pt>
                <c:pt idx="4653">
                  <c:v>18.706821403658012</c:v>
                </c:pt>
                <c:pt idx="4654">
                  <c:v>18.706821403658015</c:v>
                </c:pt>
                <c:pt idx="4655">
                  <c:v>18.706821403658012</c:v>
                </c:pt>
                <c:pt idx="4656">
                  <c:v>18.706821403658001</c:v>
                </c:pt>
                <c:pt idx="4657">
                  <c:v>18.706821403658008</c:v>
                </c:pt>
                <c:pt idx="4658">
                  <c:v>18.706821403658008</c:v>
                </c:pt>
                <c:pt idx="4659">
                  <c:v>18.706821403658008</c:v>
                </c:pt>
                <c:pt idx="4660">
                  <c:v>18.706821403658008</c:v>
                </c:pt>
                <c:pt idx="4661">
                  <c:v>18.706821403658008</c:v>
                </c:pt>
                <c:pt idx="4662">
                  <c:v>18.706821403658015</c:v>
                </c:pt>
                <c:pt idx="4663">
                  <c:v>18.706821403658019</c:v>
                </c:pt>
                <c:pt idx="4664">
                  <c:v>18.706821403658015</c:v>
                </c:pt>
                <c:pt idx="4665">
                  <c:v>18.706821403658008</c:v>
                </c:pt>
                <c:pt idx="4666">
                  <c:v>18.706821403658022</c:v>
                </c:pt>
                <c:pt idx="4667">
                  <c:v>18.706821403658012</c:v>
                </c:pt>
                <c:pt idx="4668">
                  <c:v>18.706821403658015</c:v>
                </c:pt>
                <c:pt idx="4669">
                  <c:v>18.706821403658004</c:v>
                </c:pt>
                <c:pt idx="4670">
                  <c:v>18.706821403658008</c:v>
                </c:pt>
                <c:pt idx="4671">
                  <c:v>18.706821403658015</c:v>
                </c:pt>
                <c:pt idx="4672">
                  <c:v>18.706821403658012</c:v>
                </c:pt>
                <c:pt idx="4673">
                  <c:v>18.706821403658004</c:v>
                </c:pt>
                <c:pt idx="4674">
                  <c:v>18.706821403658001</c:v>
                </c:pt>
                <c:pt idx="4675">
                  <c:v>18.706821403658012</c:v>
                </c:pt>
                <c:pt idx="4676">
                  <c:v>18.706821403658004</c:v>
                </c:pt>
                <c:pt idx="4677">
                  <c:v>18.706821403658004</c:v>
                </c:pt>
                <c:pt idx="4678">
                  <c:v>18.706821403658004</c:v>
                </c:pt>
                <c:pt idx="4679">
                  <c:v>18.706821403658022</c:v>
                </c:pt>
                <c:pt idx="4680">
                  <c:v>18.706821403658001</c:v>
                </c:pt>
                <c:pt idx="4681">
                  <c:v>18.706821403658004</c:v>
                </c:pt>
                <c:pt idx="4682">
                  <c:v>18.706821403658008</c:v>
                </c:pt>
                <c:pt idx="4683">
                  <c:v>18.706821403658019</c:v>
                </c:pt>
                <c:pt idx="4684">
                  <c:v>18.62087136662868</c:v>
                </c:pt>
                <c:pt idx="4685">
                  <c:v>18.62087136662868</c:v>
                </c:pt>
                <c:pt idx="4686">
                  <c:v>18.62087136662868</c:v>
                </c:pt>
                <c:pt idx="4687">
                  <c:v>18.620871366628688</c:v>
                </c:pt>
                <c:pt idx="4688">
                  <c:v>18.620871366628684</c:v>
                </c:pt>
                <c:pt idx="4689">
                  <c:v>18.620871366628684</c:v>
                </c:pt>
                <c:pt idx="4690">
                  <c:v>18.62087136662868</c:v>
                </c:pt>
                <c:pt idx="4691">
                  <c:v>18.62087136662868</c:v>
                </c:pt>
                <c:pt idx="4692">
                  <c:v>18.62087136662868</c:v>
                </c:pt>
                <c:pt idx="4693">
                  <c:v>18.620871366628684</c:v>
                </c:pt>
                <c:pt idx="4694">
                  <c:v>18.620871366628698</c:v>
                </c:pt>
                <c:pt idx="4695">
                  <c:v>18.620871366628684</c:v>
                </c:pt>
                <c:pt idx="4696">
                  <c:v>18.620871366628688</c:v>
                </c:pt>
                <c:pt idx="4697">
                  <c:v>18.62087136662867</c:v>
                </c:pt>
                <c:pt idx="4698">
                  <c:v>18.620871366628677</c:v>
                </c:pt>
                <c:pt idx="4699">
                  <c:v>18.620871366628673</c:v>
                </c:pt>
                <c:pt idx="4700">
                  <c:v>18.620871366628677</c:v>
                </c:pt>
                <c:pt idx="4701">
                  <c:v>18.620871366628691</c:v>
                </c:pt>
                <c:pt idx="4702">
                  <c:v>18.620871366628684</c:v>
                </c:pt>
                <c:pt idx="4703">
                  <c:v>18.62087136662868</c:v>
                </c:pt>
                <c:pt idx="4704">
                  <c:v>18.620871366628673</c:v>
                </c:pt>
                <c:pt idx="4705">
                  <c:v>18.62087136662868</c:v>
                </c:pt>
                <c:pt idx="4706">
                  <c:v>18.62087136662868</c:v>
                </c:pt>
                <c:pt idx="4707">
                  <c:v>18.620871366628673</c:v>
                </c:pt>
                <c:pt idx="4708">
                  <c:v>18.62087136662868</c:v>
                </c:pt>
                <c:pt idx="4709">
                  <c:v>18.620871366628684</c:v>
                </c:pt>
                <c:pt idx="4710">
                  <c:v>18.620871366628691</c:v>
                </c:pt>
                <c:pt idx="4711">
                  <c:v>18.620871366628673</c:v>
                </c:pt>
                <c:pt idx="4712">
                  <c:v>18.620871366628684</c:v>
                </c:pt>
                <c:pt idx="4713">
                  <c:v>18.620871366628677</c:v>
                </c:pt>
                <c:pt idx="4714">
                  <c:v>18.62087136662867</c:v>
                </c:pt>
                <c:pt idx="4715">
                  <c:v>18.620871366628677</c:v>
                </c:pt>
                <c:pt idx="4716">
                  <c:v>18.620871366628666</c:v>
                </c:pt>
                <c:pt idx="4717">
                  <c:v>18.620871366628677</c:v>
                </c:pt>
                <c:pt idx="4718">
                  <c:v>18.62087136662867</c:v>
                </c:pt>
                <c:pt idx="4719">
                  <c:v>18.620871366628691</c:v>
                </c:pt>
                <c:pt idx="4720">
                  <c:v>18.62087136662868</c:v>
                </c:pt>
                <c:pt idx="4721">
                  <c:v>18.62087136662867</c:v>
                </c:pt>
                <c:pt idx="4722">
                  <c:v>18.620871366628673</c:v>
                </c:pt>
                <c:pt idx="4723">
                  <c:v>18.620871366628673</c:v>
                </c:pt>
                <c:pt idx="4724">
                  <c:v>18.620871366628684</c:v>
                </c:pt>
                <c:pt idx="4725">
                  <c:v>18.620871366628673</c:v>
                </c:pt>
                <c:pt idx="4726">
                  <c:v>18.620871366628684</c:v>
                </c:pt>
                <c:pt idx="4727">
                  <c:v>18.62087136662868</c:v>
                </c:pt>
                <c:pt idx="4728">
                  <c:v>18.620871366628666</c:v>
                </c:pt>
                <c:pt idx="4729">
                  <c:v>18.62087136662868</c:v>
                </c:pt>
                <c:pt idx="4730">
                  <c:v>18.620871366628688</c:v>
                </c:pt>
                <c:pt idx="4731">
                  <c:v>18.620871366628684</c:v>
                </c:pt>
                <c:pt idx="4732">
                  <c:v>18.620871366628673</c:v>
                </c:pt>
                <c:pt idx="4733">
                  <c:v>18.620871366628684</c:v>
                </c:pt>
                <c:pt idx="4734">
                  <c:v>18.62087136662868</c:v>
                </c:pt>
                <c:pt idx="4735">
                  <c:v>18.620871366628673</c:v>
                </c:pt>
                <c:pt idx="4736">
                  <c:v>18.62087136662868</c:v>
                </c:pt>
                <c:pt idx="4737">
                  <c:v>18.62087136662868</c:v>
                </c:pt>
                <c:pt idx="4738">
                  <c:v>18.620871366628688</c:v>
                </c:pt>
                <c:pt idx="4739">
                  <c:v>18.620871366628677</c:v>
                </c:pt>
                <c:pt idx="4740">
                  <c:v>18.620871366628677</c:v>
                </c:pt>
                <c:pt idx="4741">
                  <c:v>18.535316234148105</c:v>
                </c:pt>
                <c:pt idx="4742">
                  <c:v>18.535316234148102</c:v>
                </c:pt>
                <c:pt idx="4743">
                  <c:v>18.535316234148095</c:v>
                </c:pt>
                <c:pt idx="4744">
                  <c:v>18.535316234148102</c:v>
                </c:pt>
                <c:pt idx="4745">
                  <c:v>18.535316234148102</c:v>
                </c:pt>
                <c:pt idx="4746">
                  <c:v>18.535316234148109</c:v>
                </c:pt>
                <c:pt idx="4747">
                  <c:v>18.535316234148109</c:v>
                </c:pt>
                <c:pt idx="4748">
                  <c:v>18.535316234148102</c:v>
                </c:pt>
                <c:pt idx="4749">
                  <c:v>18.535316234148112</c:v>
                </c:pt>
                <c:pt idx="4750">
                  <c:v>18.535316234148109</c:v>
                </c:pt>
                <c:pt idx="4751">
                  <c:v>18.535316234148102</c:v>
                </c:pt>
                <c:pt idx="4752">
                  <c:v>18.535316234148102</c:v>
                </c:pt>
                <c:pt idx="4753">
                  <c:v>18.535316234148105</c:v>
                </c:pt>
                <c:pt idx="4754">
                  <c:v>18.535316234148102</c:v>
                </c:pt>
                <c:pt idx="4755">
                  <c:v>18.535316234148102</c:v>
                </c:pt>
                <c:pt idx="4756">
                  <c:v>18.535316234148105</c:v>
                </c:pt>
                <c:pt idx="4757">
                  <c:v>18.535316234148105</c:v>
                </c:pt>
                <c:pt idx="4758">
                  <c:v>18.535316234148105</c:v>
                </c:pt>
                <c:pt idx="4759">
                  <c:v>18.535316234148102</c:v>
                </c:pt>
                <c:pt idx="4760">
                  <c:v>18.535316234148116</c:v>
                </c:pt>
                <c:pt idx="4761">
                  <c:v>18.535316234148102</c:v>
                </c:pt>
                <c:pt idx="4762">
                  <c:v>18.535316234148112</c:v>
                </c:pt>
                <c:pt idx="4763">
                  <c:v>18.535316234148116</c:v>
                </c:pt>
                <c:pt idx="4764">
                  <c:v>18.535316234148112</c:v>
                </c:pt>
                <c:pt idx="4765">
                  <c:v>18.535316234148112</c:v>
                </c:pt>
                <c:pt idx="4766">
                  <c:v>18.535316234148098</c:v>
                </c:pt>
                <c:pt idx="4767">
                  <c:v>18.535316234148102</c:v>
                </c:pt>
                <c:pt idx="4768">
                  <c:v>18.535316234148102</c:v>
                </c:pt>
                <c:pt idx="4769">
                  <c:v>18.535316234148105</c:v>
                </c:pt>
                <c:pt idx="4770">
                  <c:v>18.535316234148116</c:v>
                </c:pt>
                <c:pt idx="4771">
                  <c:v>18.535316234148109</c:v>
                </c:pt>
                <c:pt idx="4772">
                  <c:v>18.535316234148109</c:v>
                </c:pt>
                <c:pt idx="4773">
                  <c:v>18.535316234148095</c:v>
                </c:pt>
                <c:pt idx="4774">
                  <c:v>18.535316234148109</c:v>
                </c:pt>
                <c:pt idx="4775">
                  <c:v>18.535316234148119</c:v>
                </c:pt>
                <c:pt idx="4776">
                  <c:v>18.535316234148102</c:v>
                </c:pt>
                <c:pt idx="4777">
                  <c:v>18.535316234148102</c:v>
                </c:pt>
                <c:pt idx="4778">
                  <c:v>18.535316234148105</c:v>
                </c:pt>
                <c:pt idx="4779">
                  <c:v>18.535316234148102</c:v>
                </c:pt>
                <c:pt idx="4780">
                  <c:v>18.535316234148112</c:v>
                </c:pt>
                <c:pt idx="4781">
                  <c:v>18.535316234148109</c:v>
                </c:pt>
                <c:pt idx="4782">
                  <c:v>18.535316234148112</c:v>
                </c:pt>
                <c:pt idx="4783">
                  <c:v>18.535316234148112</c:v>
                </c:pt>
                <c:pt idx="4784">
                  <c:v>18.535316234148112</c:v>
                </c:pt>
                <c:pt idx="4785">
                  <c:v>18.535316234148102</c:v>
                </c:pt>
                <c:pt idx="4786">
                  <c:v>18.535316234148105</c:v>
                </c:pt>
                <c:pt idx="4787">
                  <c:v>18.535316234148098</c:v>
                </c:pt>
                <c:pt idx="4788">
                  <c:v>18.535316234148116</c:v>
                </c:pt>
                <c:pt idx="4789">
                  <c:v>18.535316234148098</c:v>
                </c:pt>
                <c:pt idx="4790">
                  <c:v>18.535316234148102</c:v>
                </c:pt>
                <c:pt idx="4791">
                  <c:v>18.535316234148091</c:v>
                </c:pt>
                <c:pt idx="4792">
                  <c:v>18.535316234148095</c:v>
                </c:pt>
                <c:pt idx="4793">
                  <c:v>18.535316234148098</c:v>
                </c:pt>
                <c:pt idx="4794">
                  <c:v>18.450154191794731</c:v>
                </c:pt>
                <c:pt idx="4795">
                  <c:v>18.450154191794727</c:v>
                </c:pt>
                <c:pt idx="4796">
                  <c:v>18.450154191794724</c:v>
                </c:pt>
                <c:pt idx="4797">
                  <c:v>18.450154191794727</c:v>
                </c:pt>
                <c:pt idx="4798">
                  <c:v>18.450154191794727</c:v>
                </c:pt>
                <c:pt idx="4799">
                  <c:v>18.450154191794731</c:v>
                </c:pt>
                <c:pt idx="4800">
                  <c:v>18.450154191794738</c:v>
                </c:pt>
                <c:pt idx="4801">
                  <c:v>18.450154191794727</c:v>
                </c:pt>
                <c:pt idx="4802">
                  <c:v>18.450154191794734</c:v>
                </c:pt>
                <c:pt idx="4803">
                  <c:v>18.450154191794731</c:v>
                </c:pt>
                <c:pt idx="4804">
                  <c:v>18.450154191794745</c:v>
                </c:pt>
                <c:pt idx="4805">
                  <c:v>18.450154191794727</c:v>
                </c:pt>
                <c:pt idx="4806">
                  <c:v>18.450154191794727</c:v>
                </c:pt>
                <c:pt idx="4807">
                  <c:v>18.450154191794724</c:v>
                </c:pt>
                <c:pt idx="4808">
                  <c:v>18.450154191794738</c:v>
                </c:pt>
                <c:pt idx="4809">
                  <c:v>18.450154191794731</c:v>
                </c:pt>
                <c:pt idx="4810">
                  <c:v>18.450154191794738</c:v>
                </c:pt>
                <c:pt idx="4811">
                  <c:v>18.450154191794741</c:v>
                </c:pt>
                <c:pt idx="4812">
                  <c:v>18.450154191794727</c:v>
                </c:pt>
                <c:pt idx="4813">
                  <c:v>18.450154191794727</c:v>
                </c:pt>
                <c:pt idx="4814">
                  <c:v>18.450154191794727</c:v>
                </c:pt>
                <c:pt idx="4815">
                  <c:v>18.45015419179472</c:v>
                </c:pt>
                <c:pt idx="4816">
                  <c:v>18.450154191794731</c:v>
                </c:pt>
                <c:pt idx="4817">
                  <c:v>18.45015419179472</c:v>
                </c:pt>
                <c:pt idx="4818">
                  <c:v>18.450154191794727</c:v>
                </c:pt>
                <c:pt idx="4819">
                  <c:v>18.450154191794727</c:v>
                </c:pt>
                <c:pt idx="4820">
                  <c:v>18.450154191794727</c:v>
                </c:pt>
                <c:pt idx="4821">
                  <c:v>18.450154191794724</c:v>
                </c:pt>
                <c:pt idx="4822">
                  <c:v>18.450154191794734</c:v>
                </c:pt>
                <c:pt idx="4823">
                  <c:v>18.450154191794716</c:v>
                </c:pt>
                <c:pt idx="4824">
                  <c:v>18.450154191794734</c:v>
                </c:pt>
                <c:pt idx="4825">
                  <c:v>18.450154191794727</c:v>
                </c:pt>
                <c:pt idx="4826">
                  <c:v>18.45015419179472</c:v>
                </c:pt>
                <c:pt idx="4827">
                  <c:v>18.450154191794734</c:v>
                </c:pt>
                <c:pt idx="4828">
                  <c:v>18.450154191794727</c:v>
                </c:pt>
                <c:pt idx="4829">
                  <c:v>18.450154191794724</c:v>
                </c:pt>
                <c:pt idx="4830">
                  <c:v>18.450154191794734</c:v>
                </c:pt>
                <c:pt idx="4831">
                  <c:v>18.45015419179472</c:v>
                </c:pt>
                <c:pt idx="4832">
                  <c:v>18.450154191794738</c:v>
                </c:pt>
                <c:pt idx="4833">
                  <c:v>18.450154191794741</c:v>
                </c:pt>
                <c:pt idx="4834">
                  <c:v>18.450154191794727</c:v>
                </c:pt>
                <c:pt idx="4835">
                  <c:v>18.450154191794734</c:v>
                </c:pt>
                <c:pt idx="4836">
                  <c:v>18.45015419179472</c:v>
                </c:pt>
                <c:pt idx="4837">
                  <c:v>18.450154191794724</c:v>
                </c:pt>
                <c:pt idx="4838">
                  <c:v>18.450154191794727</c:v>
                </c:pt>
                <c:pt idx="4839">
                  <c:v>18.450154191794738</c:v>
                </c:pt>
                <c:pt idx="4840">
                  <c:v>18.45015419179472</c:v>
                </c:pt>
                <c:pt idx="4841">
                  <c:v>18.450154191794724</c:v>
                </c:pt>
                <c:pt idx="4842">
                  <c:v>18.450154191794724</c:v>
                </c:pt>
                <c:pt idx="4843">
                  <c:v>18.450154191794716</c:v>
                </c:pt>
                <c:pt idx="4844">
                  <c:v>18.450154191794727</c:v>
                </c:pt>
                <c:pt idx="4845">
                  <c:v>18.450154191794734</c:v>
                </c:pt>
                <c:pt idx="4846">
                  <c:v>18.450154191794731</c:v>
                </c:pt>
                <c:pt idx="4847">
                  <c:v>18.450154191794724</c:v>
                </c:pt>
                <c:pt idx="4848">
                  <c:v>18.450154191794731</c:v>
                </c:pt>
                <c:pt idx="4849">
                  <c:v>18.450154191794734</c:v>
                </c:pt>
                <c:pt idx="4850">
                  <c:v>18.450154191794731</c:v>
                </c:pt>
                <c:pt idx="4851">
                  <c:v>18.450154191794731</c:v>
                </c:pt>
                <c:pt idx="4852">
                  <c:v>18.450154191794738</c:v>
                </c:pt>
                <c:pt idx="4853">
                  <c:v>18.450154191794734</c:v>
                </c:pt>
                <c:pt idx="4854">
                  <c:v>18.450154191794724</c:v>
                </c:pt>
                <c:pt idx="4855">
                  <c:v>18.450154191794727</c:v>
                </c:pt>
                <c:pt idx="4856">
                  <c:v>18.450154191794727</c:v>
                </c:pt>
                <c:pt idx="4857">
                  <c:v>18.365383433483458</c:v>
                </c:pt>
                <c:pt idx="4858">
                  <c:v>18.365383433483458</c:v>
                </c:pt>
                <c:pt idx="4859">
                  <c:v>18.365383433483458</c:v>
                </c:pt>
                <c:pt idx="4860">
                  <c:v>18.365383433483458</c:v>
                </c:pt>
                <c:pt idx="4861">
                  <c:v>18.365383433483458</c:v>
                </c:pt>
                <c:pt idx="4862">
                  <c:v>18.365383433483462</c:v>
                </c:pt>
                <c:pt idx="4863">
                  <c:v>18.365383433483451</c:v>
                </c:pt>
                <c:pt idx="4864">
                  <c:v>18.365383433483455</c:v>
                </c:pt>
                <c:pt idx="4865">
                  <c:v>18.365383433483458</c:v>
                </c:pt>
                <c:pt idx="4866">
                  <c:v>18.365383433483455</c:v>
                </c:pt>
                <c:pt idx="4867">
                  <c:v>18.365383433483455</c:v>
                </c:pt>
                <c:pt idx="4868">
                  <c:v>18.365383433483458</c:v>
                </c:pt>
                <c:pt idx="4869">
                  <c:v>18.365383433483462</c:v>
                </c:pt>
                <c:pt idx="4870">
                  <c:v>18.365383433483444</c:v>
                </c:pt>
                <c:pt idx="4871">
                  <c:v>18.365383433483455</c:v>
                </c:pt>
                <c:pt idx="4872">
                  <c:v>18.365383433483462</c:v>
                </c:pt>
                <c:pt idx="4873">
                  <c:v>18.365383433483469</c:v>
                </c:pt>
                <c:pt idx="4874">
                  <c:v>18.365383433483462</c:v>
                </c:pt>
                <c:pt idx="4875">
                  <c:v>18.365383433483466</c:v>
                </c:pt>
                <c:pt idx="4876">
                  <c:v>18.365383433483455</c:v>
                </c:pt>
                <c:pt idx="4877">
                  <c:v>18.365383433483462</c:v>
                </c:pt>
                <c:pt idx="4878">
                  <c:v>18.365383433483458</c:v>
                </c:pt>
                <c:pt idx="4879">
                  <c:v>18.365383433483462</c:v>
                </c:pt>
                <c:pt idx="4880">
                  <c:v>18.365383433483455</c:v>
                </c:pt>
                <c:pt idx="4881">
                  <c:v>18.365383433483455</c:v>
                </c:pt>
                <c:pt idx="4882">
                  <c:v>18.365383433483455</c:v>
                </c:pt>
                <c:pt idx="4883">
                  <c:v>18.365383433483462</c:v>
                </c:pt>
                <c:pt idx="4884">
                  <c:v>18.365383433483455</c:v>
                </c:pt>
                <c:pt idx="4885">
                  <c:v>18.365383433483458</c:v>
                </c:pt>
                <c:pt idx="4886">
                  <c:v>18.365383433483458</c:v>
                </c:pt>
                <c:pt idx="4887">
                  <c:v>18.365383433483462</c:v>
                </c:pt>
                <c:pt idx="4888">
                  <c:v>18.365383433483458</c:v>
                </c:pt>
                <c:pt idx="4889">
                  <c:v>18.365383433483466</c:v>
                </c:pt>
                <c:pt idx="4890">
                  <c:v>18.365383433483466</c:v>
                </c:pt>
                <c:pt idx="4891">
                  <c:v>18.365383433483458</c:v>
                </c:pt>
                <c:pt idx="4892">
                  <c:v>18.365383433483462</c:v>
                </c:pt>
                <c:pt idx="4893">
                  <c:v>18.365383433483473</c:v>
                </c:pt>
                <c:pt idx="4894">
                  <c:v>18.365383433483466</c:v>
                </c:pt>
                <c:pt idx="4895">
                  <c:v>18.365383433483455</c:v>
                </c:pt>
                <c:pt idx="4896">
                  <c:v>18.365383433483451</c:v>
                </c:pt>
                <c:pt idx="4897">
                  <c:v>18.365383433483455</c:v>
                </c:pt>
                <c:pt idx="4898">
                  <c:v>18.365383433483455</c:v>
                </c:pt>
                <c:pt idx="4899">
                  <c:v>18.365383433483455</c:v>
                </c:pt>
                <c:pt idx="4900">
                  <c:v>18.365383433483455</c:v>
                </c:pt>
                <c:pt idx="4901">
                  <c:v>18.365383433483458</c:v>
                </c:pt>
                <c:pt idx="4902">
                  <c:v>18.365383433483466</c:v>
                </c:pt>
                <c:pt idx="4903">
                  <c:v>18.365383433483458</c:v>
                </c:pt>
                <c:pt idx="4904">
                  <c:v>18.365383433483462</c:v>
                </c:pt>
                <c:pt idx="4905">
                  <c:v>18.365383433483451</c:v>
                </c:pt>
                <c:pt idx="4906">
                  <c:v>18.365383433483458</c:v>
                </c:pt>
                <c:pt idx="4907">
                  <c:v>18.365383433483455</c:v>
                </c:pt>
                <c:pt idx="4908">
                  <c:v>18.365383433483466</c:v>
                </c:pt>
                <c:pt idx="4909">
                  <c:v>18.365383433483462</c:v>
                </c:pt>
                <c:pt idx="4910">
                  <c:v>18.365383433483462</c:v>
                </c:pt>
                <c:pt idx="4911">
                  <c:v>18.365383433483458</c:v>
                </c:pt>
                <c:pt idx="4912">
                  <c:v>18.365383433483469</c:v>
                </c:pt>
                <c:pt idx="4913">
                  <c:v>18.365383433483458</c:v>
                </c:pt>
                <c:pt idx="4914">
                  <c:v>18.365383433483455</c:v>
                </c:pt>
                <c:pt idx="4915">
                  <c:v>18.365383433483473</c:v>
                </c:pt>
                <c:pt idx="4916">
                  <c:v>18.365383433483462</c:v>
                </c:pt>
                <c:pt idx="4917">
                  <c:v>18.365383433483458</c:v>
                </c:pt>
                <c:pt idx="4918">
                  <c:v>18.365383433483455</c:v>
                </c:pt>
                <c:pt idx="4919">
                  <c:v>18.365383433483458</c:v>
                </c:pt>
                <c:pt idx="4920">
                  <c:v>18.365383433483462</c:v>
                </c:pt>
                <c:pt idx="4921">
                  <c:v>18.365383433483466</c:v>
                </c:pt>
                <c:pt idx="4922">
                  <c:v>18.365383433483466</c:v>
                </c:pt>
                <c:pt idx="4923">
                  <c:v>18.365383433483451</c:v>
                </c:pt>
                <c:pt idx="4924">
                  <c:v>18.365383433483455</c:v>
                </c:pt>
                <c:pt idx="4925">
                  <c:v>18.365383433483458</c:v>
                </c:pt>
                <c:pt idx="4926">
                  <c:v>18.365383433483451</c:v>
                </c:pt>
                <c:pt idx="4927">
                  <c:v>18.365383433483473</c:v>
                </c:pt>
                <c:pt idx="4928">
                  <c:v>18.365383433483458</c:v>
                </c:pt>
                <c:pt idx="4929">
                  <c:v>18.365383433483455</c:v>
                </c:pt>
                <c:pt idx="4930">
                  <c:v>18.365383433483466</c:v>
                </c:pt>
                <c:pt idx="4931">
                  <c:v>18.365383433483469</c:v>
                </c:pt>
                <c:pt idx="4932">
                  <c:v>18.28100216142742</c:v>
                </c:pt>
                <c:pt idx="4933">
                  <c:v>18.281002161427434</c:v>
                </c:pt>
                <c:pt idx="4934">
                  <c:v>18.281002161427427</c:v>
                </c:pt>
                <c:pt idx="4935">
                  <c:v>18.281002161427431</c:v>
                </c:pt>
                <c:pt idx="4936">
                  <c:v>18.28100216142742</c:v>
                </c:pt>
                <c:pt idx="4937">
                  <c:v>18.281002161427434</c:v>
                </c:pt>
                <c:pt idx="4938">
                  <c:v>18.281002161427427</c:v>
                </c:pt>
                <c:pt idx="4939">
                  <c:v>18.281002161427423</c:v>
                </c:pt>
                <c:pt idx="4940">
                  <c:v>18.281002161427438</c:v>
                </c:pt>
                <c:pt idx="4941">
                  <c:v>18.281002161427441</c:v>
                </c:pt>
                <c:pt idx="4942">
                  <c:v>18.281002161427427</c:v>
                </c:pt>
                <c:pt idx="4943">
                  <c:v>18.281002161427423</c:v>
                </c:pt>
                <c:pt idx="4944">
                  <c:v>18.281002161427427</c:v>
                </c:pt>
                <c:pt idx="4945">
                  <c:v>18.28100216142742</c:v>
                </c:pt>
                <c:pt idx="4946">
                  <c:v>18.281002161427423</c:v>
                </c:pt>
                <c:pt idx="4947">
                  <c:v>18.28100216142742</c:v>
                </c:pt>
                <c:pt idx="4948">
                  <c:v>18.281002161427438</c:v>
                </c:pt>
                <c:pt idx="4949">
                  <c:v>18.281002161427431</c:v>
                </c:pt>
                <c:pt idx="4950">
                  <c:v>18.281002161427423</c:v>
                </c:pt>
                <c:pt idx="4951">
                  <c:v>18.281002161427423</c:v>
                </c:pt>
                <c:pt idx="4952">
                  <c:v>18.281002161427423</c:v>
                </c:pt>
                <c:pt idx="4953">
                  <c:v>18.281002161427423</c:v>
                </c:pt>
                <c:pt idx="4954">
                  <c:v>18.281002161427423</c:v>
                </c:pt>
                <c:pt idx="4955">
                  <c:v>18.281002161427438</c:v>
                </c:pt>
                <c:pt idx="4956">
                  <c:v>18.281002161427413</c:v>
                </c:pt>
                <c:pt idx="4957">
                  <c:v>18.281002161427434</c:v>
                </c:pt>
                <c:pt idx="4958">
                  <c:v>18.281002161427438</c:v>
                </c:pt>
                <c:pt idx="4959">
                  <c:v>18.281002161427434</c:v>
                </c:pt>
                <c:pt idx="4960">
                  <c:v>18.28100216142742</c:v>
                </c:pt>
                <c:pt idx="4961">
                  <c:v>18.281002161427416</c:v>
                </c:pt>
                <c:pt idx="4962">
                  <c:v>18.281002161427423</c:v>
                </c:pt>
                <c:pt idx="4963">
                  <c:v>18.281002161427416</c:v>
                </c:pt>
                <c:pt idx="4964">
                  <c:v>18.281002161427413</c:v>
                </c:pt>
                <c:pt idx="4965">
                  <c:v>18.281002161427423</c:v>
                </c:pt>
                <c:pt idx="4966">
                  <c:v>18.281002161427434</c:v>
                </c:pt>
                <c:pt idx="4967">
                  <c:v>18.281002161427427</c:v>
                </c:pt>
                <c:pt idx="4968">
                  <c:v>18.281002161427427</c:v>
                </c:pt>
                <c:pt idx="4969">
                  <c:v>18.28100216142742</c:v>
                </c:pt>
                <c:pt idx="4970">
                  <c:v>18.281002161427423</c:v>
                </c:pt>
                <c:pt idx="4971">
                  <c:v>18.281002161427416</c:v>
                </c:pt>
                <c:pt idx="4972">
                  <c:v>18.281002161427431</c:v>
                </c:pt>
                <c:pt idx="4973">
                  <c:v>18.281002161427413</c:v>
                </c:pt>
                <c:pt idx="4974">
                  <c:v>18.28100216142742</c:v>
                </c:pt>
                <c:pt idx="4975">
                  <c:v>18.281002161427427</c:v>
                </c:pt>
                <c:pt idx="4976">
                  <c:v>18.281002161427416</c:v>
                </c:pt>
                <c:pt idx="4977">
                  <c:v>18.281002161427427</c:v>
                </c:pt>
                <c:pt idx="4978">
                  <c:v>18.281002161427434</c:v>
                </c:pt>
                <c:pt idx="4979">
                  <c:v>18.281002161427416</c:v>
                </c:pt>
                <c:pt idx="4980">
                  <c:v>18.281002161427431</c:v>
                </c:pt>
                <c:pt idx="4981">
                  <c:v>18.281002161427416</c:v>
                </c:pt>
                <c:pt idx="4982">
                  <c:v>18.281002161427423</c:v>
                </c:pt>
                <c:pt idx="4983">
                  <c:v>18.281002161427423</c:v>
                </c:pt>
                <c:pt idx="4984">
                  <c:v>18.281002161427423</c:v>
                </c:pt>
                <c:pt idx="4985">
                  <c:v>18.28100216142742</c:v>
                </c:pt>
                <c:pt idx="4986">
                  <c:v>18.281002161427423</c:v>
                </c:pt>
                <c:pt idx="4987">
                  <c:v>18.281002161427431</c:v>
                </c:pt>
                <c:pt idx="4988">
                  <c:v>18.281002161427416</c:v>
                </c:pt>
                <c:pt idx="4989">
                  <c:v>18.281002161427416</c:v>
                </c:pt>
                <c:pt idx="4990">
                  <c:v>18.281002161427416</c:v>
                </c:pt>
                <c:pt idx="4991">
                  <c:v>18.197008586099834</c:v>
                </c:pt>
                <c:pt idx="4992">
                  <c:v>18.197008586099827</c:v>
                </c:pt>
                <c:pt idx="4993">
                  <c:v>18.197008586099837</c:v>
                </c:pt>
                <c:pt idx="4994">
                  <c:v>18.197008586099845</c:v>
                </c:pt>
                <c:pt idx="4995">
                  <c:v>18.197008586099834</c:v>
                </c:pt>
                <c:pt idx="4996">
                  <c:v>18.19700858609983</c:v>
                </c:pt>
                <c:pt idx="4997">
                  <c:v>18.197008586099827</c:v>
                </c:pt>
                <c:pt idx="4998">
                  <c:v>18.197008586099827</c:v>
                </c:pt>
                <c:pt idx="4999">
                  <c:v>18.197008586099837</c:v>
                </c:pt>
                <c:pt idx="5000">
                  <c:v>18.197008586099845</c:v>
                </c:pt>
                <c:pt idx="5001">
                  <c:v>18.197008586099837</c:v>
                </c:pt>
                <c:pt idx="5002">
                  <c:v>18.197008586099837</c:v>
                </c:pt>
                <c:pt idx="5003">
                  <c:v>18.19700858609983</c:v>
                </c:pt>
                <c:pt idx="5004">
                  <c:v>18.197008586099834</c:v>
                </c:pt>
                <c:pt idx="5005">
                  <c:v>18.19700858609983</c:v>
                </c:pt>
                <c:pt idx="5006">
                  <c:v>18.197008586099841</c:v>
                </c:pt>
                <c:pt idx="5007">
                  <c:v>18.197008586099823</c:v>
                </c:pt>
                <c:pt idx="5008">
                  <c:v>18.197008586099823</c:v>
                </c:pt>
                <c:pt idx="5009">
                  <c:v>18.197008586099841</c:v>
                </c:pt>
                <c:pt idx="5010">
                  <c:v>18.197008586099827</c:v>
                </c:pt>
                <c:pt idx="5011">
                  <c:v>18.197008586099837</c:v>
                </c:pt>
                <c:pt idx="5012">
                  <c:v>18.19700858609983</c:v>
                </c:pt>
                <c:pt idx="5013">
                  <c:v>18.197008586099834</c:v>
                </c:pt>
                <c:pt idx="5014">
                  <c:v>18.197008586099848</c:v>
                </c:pt>
                <c:pt idx="5015">
                  <c:v>18.197008586099841</c:v>
                </c:pt>
                <c:pt idx="5016">
                  <c:v>18.197008586099845</c:v>
                </c:pt>
                <c:pt idx="5017">
                  <c:v>18.19700858609983</c:v>
                </c:pt>
                <c:pt idx="5018">
                  <c:v>18.197008586099834</c:v>
                </c:pt>
                <c:pt idx="5019">
                  <c:v>18.197008586099827</c:v>
                </c:pt>
                <c:pt idx="5020">
                  <c:v>18.197008586099837</c:v>
                </c:pt>
                <c:pt idx="5021">
                  <c:v>18.197008586099834</c:v>
                </c:pt>
                <c:pt idx="5022">
                  <c:v>18.197008586099823</c:v>
                </c:pt>
                <c:pt idx="5023">
                  <c:v>18.197008586099841</c:v>
                </c:pt>
                <c:pt idx="5024">
                  <c:v>18.19700858609983</c:v>
                </c:pt>
                <c:pt idx="5025">
                  <c:v>18.197008586099827</c:v>
                </c:pt>
                <c:pt idx="5026">
                  <c:v>18.197008586099834</c:v>
                </c:pt>
                <c:pt idx="5027">
                  <c:v>18.197008586099837</c:v>
                </c:pt>
                <c:pt idx="5028">
                  <c:v>18.197008586099827</c:v>
                </c:pt>
                <c:pt idx="5029">
                  <c:v>18.197008586099841</c:v>
                </c:pt>
                <c:pt idx="5030">
                  <c:v>18.19700858609983</c:v>
                </c:pt>
                <c:pt idx="5031">
                  <c:v>18.197008586099841</c:v>
                </c:pt>
                <c:pt idx="5032">
                  <c:v>18.197008586099837</c:v>
                </c:pt>
                <c:pt idx="5033">
                  <c:v>18.197008586099837</c:v>
                </c:pt>
                <c:pt idx="5034">
                  <c:v>18.197008586099834</c:v>
                </c:pt>
                <c:pt idx="5035">
                  <c:v>18.197008586099823</c:v>
                </c:pt>
                <c:pt idx="5036">
                  <c:v>18.197008586099848</c:v>
                </c:pt>
                <c:pt idx="5037">
                  <c:v>18.19700858609983</c:v>
                </c:pt>
                <c:pt idx="5038">
                  <c:v>18.197008586099827</c:v>
                </c:pt>
                <c:pt idx="5039">
                  <c:v>18.197008586099837</c:v>
                </c:pt>
                <c:pt idx="5040">
                  <c:v>18.197008586099841</c:v>
                </c:pt>
                <c:pt idx="5041">
                  <c:v>18.19700858609983</c:v>
                </c:pt>
                <c:pt idx="5042">
                  <c:v>18.197008586099827</c:v>
                </c:pt>
                <c:pt idx="5043">
                  <c:v>18.19700858609983</c:v>
                </c:pt>
                <c:pt idx="5044">
                  <c:v>18.197008586099827</c:v>
                </c:pt>
                <c:pt idx="5045">
                  <c:v>18.19700858609983</c:v>
                </c:pt>
                <c:pt idx="5046">
                  <c:v>18.197008586099827</c:v>
                </c:pt>
                <c:pt idx="5047">
                  <c:v>18.19700858609983</c:v>
                </c:pt>
                <c:pt idx="5048">
                  <c:v>18.197008586099837</c:v>
                </c:pt>
                <c:pt idx="5049">
                  <c:v>18.197008586099834</c:v>
                </c:pt>
                <c:pt idx="5050">
                  <c:v>18.19700858609983</c:v>
                </c:pt>
                <c:pt idx="5051">
                  <c:v>18.19700858609983</c:v>
                </c:pt>
                <c:pt idx="5052">
                  <c:v>18.19700858609983</c:v>
                </c:pt>
                <c:pt idx="5053">
                  <c:v>18.197008586099827</c:v>
                </c:pt>
                <c:pt idx="5054">
                  <c:v>18.197008586099837</c:v>
                </c:pt>
                <c:pt idx="5055">
                  <c:v>18.197008586099837</c:v>
                </c:pt>
                <c:pt idx="5056">
                  <c:v>18.197008586099823</c:v>
                </c:pt>
                <c:pt idx="5057">
                  <c:v>18.19700858609982</c:v>
                </c:pt>
                <c:pt idx="5058">
                  <c:v>18.19700858609983</c:v>
                </c:pt>
                <c:pt idx="5059">
                  <c:v>18.197008586099834</c:v>
                </c:pt>
                <c:pt idx="5060">
                  <c:v>18.197008586099848</c:v>
                </c:pt>
                <c:pt idx="5061">
                  <c:v>18.197008586099834</c:v>
                </c:pt>
                <c:pt idx="5062">
                  <c:v>18.197008586099841</c:v>
                </c:pt>
                <c:pt idx="5063">
                  <c:v>18.113400926196036</c:v>
                </c:pt>
                <c:pt idx="5064">
                  <c:v>18.113400926196018</c:v>
                </c:pt>
                <c:pt idx="5065">
                  <c:v>18.113400926196032</c:v>
                </c:pt>
                <c:pt idx="5066">
                  <c:v>18.113400926196018</c:v>
                </c:pt>
                <c:pt idx="5067">
                  <c:v>18.113400926196025</c:v>
                </c:pt>
                <c:pt idx="5068">
                  <c:v>18.113400926196022</c:v>
                </c:pt>
                <c:pt idx="5069">
                  <c:v>18.113400926196029</c:v>
                </c:pt>
                <c:pt idx="5070">
                  <c:v>18.113400926196022</c:v>
                </c:pt>
                <c:pt idx="5071">
                  <c:v>18.113400926196022</c:v>
                </c:pt>
                <c:pt idx="5072">
                  <c:v>18.113400926196036</c:v>
                </c:pt>
                <c:pt idx="5073">
                  <c:v>18.113400926196025</c:v>
                </c:pt>
                <c:pt idx="5074">
                  <c:v>18.113400926196018</c:v>
                </c:pt>
                <c:pt idx="5075">
                  <c:v>18.113400926196022</c:v>
                </c:pt>
                <c:pt idx="5076">
                  <c:v>18.113400926196029</c:v>
                </c:pt>
                <c:pt idx="5077">
                  <c:v>18.113400926196025</c:v>
                </c:pt>
                <c:pt idx="5078">
                  <c:v>18.113400926196029</c:v>
                </c:pt>
                <c:pt idx="5079">
                  <c:v>18.113400926196014</c:v>
                </c:pt>
                <c:pt idx="5080">
                  <c:v>18.113400926196025</c:v>
                </c:pt>
                <c:pt idx="5081">
                  <c:v>18.113400926196029</c:v>
                </c:pt>
                <c:pt idx="5082">
                  <c:v>18.113400926196036</c:v>
                </c:pt>
                <c:pt idx="5083">
                  <c:v>18.113400926196029</c:v>
                </c:pt>
                <c:pt idx="5084">
                  <c:v>18.113400926196036</c:v>
                </c:pt>
                <c:pt idx="5085">
                  <c:v>18.113400926196018</c:v>
                </c:pt>
                <c:pt idx="5086">
                  <c:v>18.113400926196011</c:v>
                </c:pt>
                <c:pt idx="5087">
                  <c:v>18.113400926196032</c:v>
                </c:pt>
                <c:pt idx="5088">
                  <c:v>18.113400926196032</c:v>
                </c:pt>
                <c:pt idx="5089">
                  <c:v>18.113400926196025</c:v>
                </c:pt>
                <c:pt idx="5090">
                  <c:v>18.113400926196022</c:v>
                </c:pt>
                <c:pt idx="5091">
                  <c:v>18.113400926196022</c:v>
                </c:pt>
                <c:pt idx="5092">
                  <c:v>18.113400926196029</c:v>
                </c:pt>
                <c:pt idx="5093">
                  <c:v>18.113400926196022</c:v>
                </c:pt>
                <c:pt idx="5094">
                  <c:v>18.113400926196039</c:v>
                </c:pt>
                <c:pt idx="5095">
                  <c:v>18.113400926196029</c:v>
                </c:pt>
                <c:pt idx="5096">
                  <c:v>18.113400926196022</c:v>
                </c:pt>
                <c:pt idx="5097">
                  <c:v>18.113400926196018</c:v>
                </c:pt>
                <c:pt idx="5098">
                  <c:v>18.113400926196014</c:v>
                </c:pt>
                <c:pt idx="5099">
                  <c:v>18.113400926196025</c:v>
                </c:pt>
                <c:pt idx="5100">
                  <c:v>18.113400926196036</c:v>
                </c:pt>
                <c:pt idx="5101">
                  <c:v>18.113400926196018</c:v>
                </c:pt>
                <c:pt idx="5102">
                  <c:v>18.113400926196032</c:v>
                </c:pt>
                <c:pt idx="5103">
                  <c:v>18.113400926196025</c:v>
                </c:pt>
                <c:pt idx="5104">
                  <c:v>18.113400926196011</c:v>
                </c:pt>
                <c:pt idx="5105">
                  <c:v>18.113400926196025</c:v>
                </c:pt>
                <c:pt idx="5106">
                  <c:v>18.113400926196036</c:v>
                </c:pt>
                <c:pt idx="5107">
                  <c:v>18.113400926196032</c:v>
                </c:pt>
                <c:pt idx="5108">
                  <c:v>18.113400926196018</c:v>
                </c:pt>
                <c:pt idx="5109">
                  <c:v>18.113400926196029</c:v>
                </c:pt>
                <c:pt idx="5110">
                  <c:v>18.113400926196014</c:v>
                </c:pt>
                <c:pt idx="5111">
                  <c:v>18.113400926196036</c:v>
                </c:pt>
                <c:pt idx="5112">
                  <c:v>18.113400926196036</c:v>
                </c:pt>
                <c:pt idx="5113">
                  <c:v>18.113400926196025</c:v>
                </c:pt>
                <c:pt idx="5114">
                  <c:v>18.113400926196022</c:v>
                </c:pt>
                <c:pt idx="5115">
                  <c:v>18.113400926196029</c:v>
                </c:pt>
                <c:pt idx="5116">
                  <c:v>18.113400926196014</c:v>
                </c:pt>
                <c:pt idx="5117">
                  <c:v>18.113400926196022</c:v>
                </c:pt>
                <c:pt idx="5118">
                  <c:v>18.113400926196014</c:v>
                </c:pt>
                <c:pt idx="5119">
                  <c:v>18.113400926196025</c:v>
                </c:pt>
                <c:pt idx="5120">
                  <c:v>18.113400926196036</c:v>
                </c:pt>
                <c:pt idx="5121">
                  <c:v>18.113400926196032</c:v>
                </c:pt>
                <c:pt idx="5122">
                  <c:v>18.113400926196025</c:v>
                </c:pt>
                <c:pt idx="5123">
                  <c:v>18.113400926196022</c:v>
                </c:pt>
                <c:pt idx="5124">
                  <c:v>18.113400926196022</c:v>
                </c:pt>
                <c:pt idx="5125">
                  <c:v>18.113400926196014</c:v>
                </c:pt>
                <c:pt idx="5126">
                  <c:v>18.113400926196025</c:v>
                </c:pt>
                <c:pt idx="5127">
                  <c:v>18.113400926196025</c:v>
                </c:pt>
                <c:pt idx="5128">
                  <c:v>18.113400926196022</c:v>
                </c:pt>
                <c:pt idx="5129">
                  <c:v>18.113400926196025</c:v>
                </c:pt>
                <c:pt idx="5130">
                  <c:v>18.113400926196032</c:v>
                </c:pt>
                <c:pt idx="5131">
                  <c:v>18.03017740859568</c:v>
                </c:pt>
                <c:pt idx="5132">
                  <c:v>18.030177408595687</c:v>
                </c:pt>
                <c:pt idx="5133">
                  <c:v>18.030177408595694</c:v>
                </c:pt>
                <c:pt idx="5134">
                  <c:v>18.030177408595698</c:v>
                </c:pt>
                <c:pt idx="5135">
                  <c:v>18.030177408595705</c:v>
                </c:pt>
                <c:pt idx="5136">
                  <c:v>18.030177408595691</c:v>
                </c:pt>
                <c:pt idx="5137">
                  <c:v>18.030177408595694</c:v>
                </c:pt>
                <c:pt idx="5138">
                  <c:v>18.030177408595684</c:v>
                </c:pt>
                <c:pt idx="5139">
                  <c:v>18.030177408595698</c:v>
                </c:pt>
                <c:pt idx="5140">
                  <c:v>18.030177408595698</c:v>
                </c:pt>
                <c:pt idx="5141">
                  <c:v>18.030177408595687</c:v>
                </c:pt>
                <c:pt idx="5142">
                  <c:v>18.030177408595705</c:v>
                </c:pt>
                <c:pt idx="5143">
                  <c:v>18.030177408595684</c:v>
                </c:pt>
                <c:pt idx="5144">
                  <c:v>18.030177408595687</c:v>
                </c:pt>
                <c:pt idx="5145">
                  <c:v>18.030177408595684</c:v>
                </c:pt>
                <c:pt idx="5146">
                  <c:v>18.030177408595684</c:v>
                </c:pt>
                <c:pt idx="5147">
                  <c:v>18.030177408595691</c:v>
                </c:pt>
                <c:pt idx="5148">
                  <c:v>18.030177408595694</c:v>
                </c:pt>
                <c:pt idx="5149">
                  <c:v>18.030177408595691</c:v>
                </c:pt>
                <c:pt idx="5150">
                  <c:v>18.030177408595691</c:v>
                </c:pt>
                <c:pt idx="5151">
                  <c:v>18.030177408595687</c:v>
                </c:pt>
                <c:pt idx="5152">
                  <c:v>18.030177408595691</c:v>
                </c:pt>
                <c:pt idx="5153">
                  <c:v>18.030177408595694</c:v>
                </c:pt>
                <c:pt idx="5154">
                  <c:v>18.030177408595691</c:v>
                </c:pt>
                <c:pt idx="5155">
                  <c:v>18.030177408595687</c:v>
                </c:pt>
                <c:pt idx="5156">
                  <c:v>18.030177408595684</c:v>
                </c:pt>
                <c:pt idx="5157">
                  <c:v>18.030177408595677</c:v>
                </c:pt>
                <c:pt idx="5158">
                  <c:v>18.030177408595684</c:v>
                </c:pt>
                <c:pt idx="5159">
                  <c:v>18.030177408595694</c:v>
                </c:pt>
                <c:pt idx="5160">
                  <c:v>18.030177408595687</c:v>
                </c:pt>
                <c:pt idx="5161">
                  <c:v>18.030177408595698</c:v>
                </c:pt>
                <c:pt idx="5162">
                  <c:v>18.030177408595701</c:v>
                </c:pt>
                <c:pt idx="5163">
                  <c:v>18.030177408595705</c:v>
                </c:pt>
                <c:pt idx="5164">
                  <c:v>18.030177408595691</c:v>
                </c:pt>
                <c:pt idx="5165">
                  <c:v>18.030177408595684</c:v>
                </c:pt>
                <c:pt idx="5166">
                  <c:v>18.030177408595701</c:v>
                </c:pt>
                <c:pt idx="5167">
                  <c:v>18.030177408595691</c:v>
                </c:pt>
                <c:pt idx="5168">
                  <c:v>18.030177408595684</c:v>
                </c:pt>
                <c:pt idx="5169">
                  <c:v>18.030177408595687</c:v>
                </c:pt>
                <c:pt idx="5170">
                  <c:v>18.030177408595694</c:v>
                </c:pt>
                <c:pt idx="5171">
                  <c:v>18.030177408595694</c:v>
                </c:pt>
                <c:pt idx="5172">
                  <c:v>18.030177408595694</c:v>
                </c:pt>
                <c:pt idx="5173">
                  <c:v>18.030177408595684</c:v>
                </c:pt>
                <c:pt idx="5174">
                  <c:v>18.030177408595691</c:v>
                </c:pt>
                <c:pt idx="5175">
                  <c:v>18.030177408595684</c:v>
                </c:pt>
                <c:pt idx="5176">
                  <c:v>18.030177408595687</c:v>
                </c:pt>
                <c:pt idx="5177">
                  <c:v>18.030177408595691</c:v>
                </c:pt>
                <c:pt idx="5178">
                  <c:v>18.030177408595694</c:v>
                </c:pt>
                <c:pt idx="5179">
                  <c:v>18.030177408595684</c:v>
                </c:pt>
                <c:pt idx="5180">
                  <c:v>18.030177408595694</c:v>
                </c:pt>
                <c:pt idx="5181">
                  <c:v>18.030177408595691</c:v>
                </c:pt>
                <c:pt idx="5182">
                  <c:v>18.030177408595684</c:v>
                </c:pt>
                <c:pt idx="5183">
                  <c:v>18.030177408595687</c:v>
                </c:pt>
                <c:pt idx="5184">
                  <c:v>18.030177408595698</c:v>
                </c:pt>
                <c:pt idx="5185">
                  <c:v>18.030177408595691</c:v>
                </c:pt>
                <c:pt idx="5186">
                  <c:v>17.947336268325266</c:v>
                </c:pt>
                <c:pt idx="5187">
                  <c:v>17.947336268325284</c:v>
                </c:pt>
                <c:pt idx="5188">
                  <c:v>17.947336268325259</c:v>
                </c:pt>
                <c:pt idx="5189">
                  <c:v>17.947336268325266</c:v>
                </c:pt>
                <c:pt idx="5190">
                  <c:v>17.94733626832527</c:v>
                </c:pt>
                <c:pt idx="5191">
                  <c:v>17.947336268325277</c:v>
                </c:pt>
                <c:pt idx="5192">
                  <c:v>17.947336268325266</c:v>
                </c:pt>
                <c:pt idx="5193">
                  <c:v>17.947336268325277</c:v>
                </c:pt>
                <c:pt idx="5194">
                  <c:v>17.947336268325266</c:v>
                </c:pt>
                <c:pt idx="5195">
                  <c:v>17.947336268325273</c:v>
                </c:pt>
                <c:pt idx="5196">
                  <c:v>17.947336268325273</c:v>
                </c:pt>
                <c:pt idx="5197">
                  <c:v>17.94733626832527</c:v>
                </c:pt>
                <c:pt idx="5198">
                  <c:v>17.947336268325273</c:v>
                </c:pt>
                <c:pt idx="5199">
                  <c:v>17.947336268325266</c:v>
                </c:pt>
                <c:pt idx="5200">
                  <c:v>17.947336268325266</c:v>
                </c:pt>
                <c:pt idx="5201">
                  <c:v>17.94733626832527</c:v>
                </c:pt>
                <c:pt idx="5202">
                  <c:v>17.947336268325273</c:v>
                </c:pt>
                <c:pt idx="5203">
                  <c:v>17.94733626832527</c:v>
                </c:pt>
                <c:pt idx="5204">
                  <c:v>17.947336268325262</c:v>
                </c:pt>
                <c:pt idx="5205">
                  <c:v>17.94733626832527</c:v>
                </c:pt>
                <c:pt idx="5206">
                  <c:v>17.947336268325266</c:v>
                </c:pt>
                <c:pt idx="5207">
                  <c:v>17.947336268325273</c:v>
                </c:pt>
                <c:pt idx="5208">
                  <c:v>17.947336268325273</c:v>
                </c:pt>
                <c:pt idx="5209">
                  <c:v>17.947336268325262</c:v>
                </c:pt>
                <c:pt idx="5210">
                  <c:v>17.947336268325273</c:v>
                </c:pt>
                <c:pt idx="5211">
                  <c:v>17.94733626832527</c:v>
                </c:pt>
                <c:pt idx="5212">
                  <c:v>17.947336268325266</c:v>
                </c:pt>
                <c:pt idx="5213">
                  <c:v>17.947336268325266</c:v>
                </c:pt>
                <c:pt idx="5214">
                  <c:v>17.94733626832527</c:v>
                </c:pt>
                <c:pt idx="5215">
                  <c:v>17.947336268325262</c:v>
                </c:pt>
                <c:pt idx="5216">
                  <c:v>17.947336268325273</c:v>
                </c:pt>
                <c:pt idx="5217">
                  <c:v>17.947336268325262</c:v>
                </c:pt>
                <c:pt idx="5218">
                  <c:v>17.94733626832527</c:v>
                </c:pt>
                <c:pt idx="5219">
                  <c:v>17.947336268325277</c:v>
                </c:pt>
                <c:pt idx="5220">
                  <c:v>17.94733626832527</c:v>
                </c:pt>
                <c:pt idx="5221">
                  <c:v>17.947336268325277</c:v>
                </c:pt>
                <c:pt idx="5222">
                  <c:v>17.947336268325255</c:v>
                </c:pt>
                <c:pt idx="5223">
                  <c:v>17.94733626832527</c:v>
                </c:pt>
                <c:pt idx="5224">
                  <c:v>17.947336268325284</c:v>
                </c:pt>
                <c:pt idx="5225">
                  <c:v>17.947336268325284</c:v>
                </c:pt>
                <c:pt idx="5226">
                  <c:v>17.947336268325262</c:v>
                </c:pt>
                <c:pt idx="5227">
                  <c:v>17.947336268325266</c:v>
                </c:pt>
                <c:pt idx="5228">
                  <c:v>17.947336268325277</c:v>
                </c:pt>
                <c:pt idx="5229">
                  <c:v>17.947336268325262</c:v>
                </c:pt>
                <c:pt idx="5230">
                  <c:v>17.947336268325259</c:v>
                </c:pt>
                <c:pt idx="5231">
                  <c:v>17.947336268325255</c:v>
                </c:pt>
                <c:pt idx="5232">
                  <c:v>17.94733626832528</c:v>
                </c:pt>
                <c:pt idx="5233">
                  <c:v>17.947336268325277</c:v>
                </c:pt>
                <c:pt idx="5234">
                  <c:v>17.947336268325266</c:v>
                </c:pt>
                <c:pt idx="5235">
                  <c:v>17.94733626832527</c:v>
                </c:pt>
                <c:pt idx="5236">
                  <c:v>17.94733626832527</c:v>
                </c:pt>
                <c:pt idx="5237">
                  <c:v>17.947336268325273</c:v>
                </c:pt>
                <c:pt idx="5238">
                  <c:v>17.947336268325277</c:v>
                </c:pt>
                <c:pt idx="5239">
                  <c:v>17.947336268325259</c:v>
                </c:pt>
                <c:pt idx="5240">
                  <c:v>17.94733626832527</c:v>
                </c:pt>
                <c:pt idx="5241">
                  <c:v>17.947336268325266</c:v>
                </c:pt>
                <c:pt idx="5242">
                  <c:v>17.94733626832527</c:v>
                </c:pt>
                <c:pt idx="5243">
                  <c:v>17.947336268325277</c:v>
                </c:pt>
                <c:pt idx="5244">
                  <c:v>17.947336268325266</c:v>
                </c:pt>
                <c:pt idx="5245">
                  <c:v>17.947336268325266</c:v>
                </c:pt>
                <c:pt idx="5246">
                  <c:v>17.947336268325259</c:v>
                </c:pt>
                <c:pt idx="5247">
                  <c:v>17.94733626832527</c:v>
                </c:pt>
                <c:pt idx="5248">
                  <c:v>17.947336268325259</c:v>
                </c:pt>
                <c:pt idx="5249">
                  <c:v>17.94733626832528</c:v>
                </c:pt>
                <c:pt idx="5250">
                  <c:v>17.947336268325273</c:v>
                </c:pt>
                <c:pt idx="5251">
                  <c:v>17.94733626832527</c:v>
                </c:pt>
                <c:pt idx="5252">
                  <c:v>17.947336268325273</c:v>
                </c:pt>
                <c:pt idx="5253">
                  <c:v>17.947336268325273</c:v>
                </c:pt>
                <c:pt idx="5254">
                  <c:v>17.864875748520515</c:v>
                </c:pt>
                <c:pt idx="5255">
                  <c:v>17.864875748520518</c:v>
                </c:pt>
                <c:pt idx="5256">
                  <c:v>17.864875748520522</c:v>
                </c:pt>
                <c:pt idx="5257">
                  <c:v>17.864875748520522</c:v>
                </c:pt>
                <c:pt idx="5258">
                  <c:v>17.864875748520515</c:v>
                </c:pt>
                <c:pt idx="5259">
                  <c:v>17.864875748520511</c:v>
                </c:pt>
                <c:pt idx="5260">
                  <c:v>17.864875748520504</c:v>
                </c:pt>
                <c:pt idx="5261">
                  <c:v>17.864875748520511</c:v>
                </c:pt>
                <c:pt idx="5262">
                  <c:v>17.864875748520522</c:v>
                </c:pt>
                <c:pt idx="5263">
                  <c:v>17.864875748520511</c:v>
                </c:pt>
                <c:pt idx="5264">
                  <c:v>17.864875748520504</c:v>
                </c:pt>
                <c:pt idx="5265">
                  <c:v>17.864875748520515</c:v>
                </c:pt>
                <c:pt idx="5266">
                  <c:v>17.864875748520507</c:v>
                </c:pt>
                <c:pt idx="5267">
                  <c:v>17.864875748520518</c:v>
                </c:pt>
                <c:pt idx="5268">
                  <c:v>17.864875748520507</c:v>
                </c:pt>
                <c:pt idx="5269">
                  <c:v>17.864875748520504</c:v>
                </c:pt>
                <c:pt idx="5270">
                  <c:v>17.864875748520511</c:v>
                </c:pt>
                <c:pt idx="5271">
                  <c:v>17.864875748520518</c:v>
                </c:pt>
                <c:pt idx="5272">
                  <c:v>17.864875748520515</c:v>
                </c:pt>
                <c:pt idx="5273">
                  <c:v>17.864875748520515</c:v>
                </c:pt>
                <c:pt idx="5274">
                  <c:v>17.864875748520507</c:v>
                </c:pt>
                <c:pt idx="5275">
                  <c:v>17.864875748520518</c:v>
                </c:pt>
                <c:pt idx="5276">
                  <c:v>17.864875748520511</c:v>
                </c:pt>
                <c:pt idx="5277">
                  <c:v>17.864875748520511</c:v>
                </c:pt>
                <c:pt idx="5278">
                  <c:v>17.864875748520522</c:v>
                </c:pt>
                <c:pt idx="5279">
                  <c:v>17.864875748520518</c:v>
                </c:pt>
                <c:pt idx="5280">
                  <c:v>17.864875748520515</c:v>
                </c:pt>
                <c:pt idx="5281">
                  <c:v>17.864875748520518</c:v>
                </c:pt>
                <c:pt idx="5282">
                  <c:v>17.864875748520504</c:v>
                </c:pt>
                <c:pt idx="5283">
                  <c:v>17.864875748520518</c:v>
                </c:pt>
                <c:pt idx="5284">
                  <c:v>17.864875748520511</c:v>
                </c:pt>
                <c:pt idx="5285">
                  <c:v>17.864875748520507</c:v>
                </c:pt>
                <c:pt idx="5286">
                  <c:v>17.864875748520518</c:v>
                </c:pt>
                <c:pt idx="5287">
                  <c:v>17.864875748520518</c:v>
                </c:pt>
                <c:pt idx="5288">
                  <c:v>17.864875748520507</c:v>
                </c:pt>
                <c:pt idx="5289">
                  <c:v>17.864875748520518</c:v>
                </c:pt>
                <c:pt idx="5290">
                  <c:v>17.864875748520504</c:v>
                </c:pt>
                <c:pt idx="5291">
                  <c:v>17.864875748520518</c:v>
                </c:pt>
                <c:pt idx="5292">
                  <c:v>17.864875748520522</c:v>
                </c:pt>
                <c:pt idx="5293">
                  <c:v>17.864875748520515</c:v>
                </c:pt>
                <c:pt idx="5294">
                  <c:v>17.864875748520504</c:v>
                </c:pt>
                <c:pt idx="5295">
                  <c:v>17.864875748520515</c:v>
                </c:pt>
                <c:pt idx="5296">
                  <c:v>17.864875748520522</c:v>
                </c:pt>
                <c:pt idx="5297">
                  <c:v>17.864875748520511</c:v>
                </c:pt>
                <c:pt idx="5298">
                  <c:v>17.864875748520515</c:v>
                </c:pt>
                <c:pt idx="5299">
                  <c:v>17.864875748520507</c:v>
                </c:pt>
                <c:pt idx="5300">
                  <c:v>17.864875748520511</c:v>
                </c:pt>
                <c:pt idx="5301">
                  <c:v>17.864875748520504</c:v>
                </c:pt>
                <c:pt idx="5302">
                  <c:v>17.864875748520507</c:v>
                </c:pt>
                <c:pt idx="5303">
                  <c:v>17.864875748520515</c:v>
                </c:pt>
                <c:pt idx="5304">
                  <c:v>17.864875748520515</c:v>
                </c:pt>
                <c:pt idx="5305">
                  <c:v>17.864875748520522</c:v>
                </c:pt>
                <c:pt idx="5306">
                  <c:v>17.864875748520518</c:v>
                </c:pt>
                <c:pt idx="5307">
                  <c:v>17.864875748520511</c:v>
                </c:pt>
                <c:pt idx="5308">
                  <c:v>17.8648757485205</c:v>
                </c:pt>
                <c:pt idx="5309">
                  <c:v>17.864875748520511</c:v>
                </c:pt>
                <c:pt idx="5310">
                  <c:v>17.864875748520507</c:v>
                </c:pt>
                <c:pt idx="5311">
                  <c:v>17.782794100389214</c:v>
                </c:pt>
                <c:pt idx="5312">
                  <c:v>17.782794100389221</c:v>
                </c:pt>
                <c:pt idx="5313">
                  <c:v>17.782794100389218</c:v>
                </c:pt>
                <c:pt idx="5314">
                  <c:v>17.782794100389228</c:v>
                </c:pt>
                <c:pt idx="5315">
                  <c:v>17.782794100389228</c:v>
                </c:pt>
                <c:pt idx="5316">
                  <c:v>17.782794100389225</c:v>
                </c:pt>
                <c:pt idx="5317">
                  <c:v>17.782794100389218</c:v>
                </c:pt>
                <c:pt idx="5318">
                  <c:v>17.782794100389218</c:v>
                </c:pt>
                <c:pt idx="5319">
                  <c:v>17.782794100389221</c:v>
                </c:pt>
                <c:pt idx="5320">
                  <c:v>17.782794100389225</c:v>
                </c:pt>
                <c:pt idx="5321">
                  <c:v>17.782794100389218</c:v>
                </c:pt>
                <c:pt idx="5322">
                  <c:v>17.782794100389228</c:v>
                </c:pt>
                <c:pt idx="5323">
                  <c:v>17.782794100389218</c:v>
                </c:pt>
                <c:pt idx="5324">
                  <c:v>17.782794100389232</c:v>
                </c:pt>
                <c:pt idx="5325">
                  <c:v>17.782794100389225</c:v>
                </c:pt>
                <c:pt idx="5326">
                  <c:v>17.782794100389225</c:v>
                </c:pt>
                <c:pt idx="5327">
                  <c:v>17.782794100389225</c:v>
                </c:pt>
                <c:pt idx="5328">
                  <c:v>17.782794100389218</c:v>
                </c:pt>
                <c:pt idx="5329">
                  <c:v>17.782794100389211</c:v>
                </c:pt>
                <c:pt idx="5330">
                  <c:v>17.782794100389218</c:v>
                </c:pt>
                <c:pt idx="5331">
                  <c:v>17.782794100389214</c:v>
                </c:pt>
                <c:pt idx="5332">
                  <c:v>17.782794100389225</c:v>
                </c:pt>
                <c:pt idx="5333">
                  <c:v>17.782794100389221</c:v>
                </c:pt>
                <c:pt idx="5334">
                  <c:v>17.782794100389221</c:v>
                </c:pt>
                <c:pt idx="5335">
                  <c:v>17.782794100389221</c:v>
                </c:pt>
                <c:pt idx="5336">
                  <c:v>17.782794100389228</c:v>
                </c:pt>
                <c:pt idx="5337">
                  <c:v>17.782794100389225</c:v>
                </c:pt>
                <c:pt idx="5338">
                  <c:v>17.782794100389214</c:v>
                </c:pt>
                <c:pt idx="5339">
                  <c:v>17.782794100389218</c:v>
                </c:pt>
                <c:pt idx="5340">
                  <c:v>17.782794100389221</c:v>
                </c:pt>
                <c:pt idx="5341">
                  <c:v>17.782794100389214</c:v>
                </c:pt>
                <c:pt idx="5342">
                  <c:v>17.782794100389221</c:v>
                </c:pt>
                <c:pt idx="5343">
                  <c:v>17.782794100389228</c:v>
                </c:pt>
                <c:pt idx="5344">
                  <c:v>17.782794100389221</c:v>
                </c:pt>
                <c:pt idx="5345">
                  <c:v>17.782794100389225</c:v>
                </c:pt>
                <c:pt idx="5346">
                  <c:v>17.782794100389225</c:v>
                </c:pt>
                <c:pt idx="5347">
                  <c:v>17.782794100389218</c:v>
                </c:pt>
                <c:pt idx="5348">
                  <c:v>17.782794100389218</c:v>
                </c:pt>
                <c:pt idx="5349">
                  <c:v>17.782794100389218</c:v>
                </c:pt>
                <c:pt idx="5350">
                  <c:v>17.782794100389218</c:v>
                </c:pt>
                <c:pt idx="5351">
                  <c:v>17.782794100389218</c:v>
                </c:pt>
                <c:pt idx="5352">
                  <c:v>17.782794100389218</c:v>
                </c:pt>
                <c:pt idx="5353">
                  <c:v>17.782794100389214</c:v>
                </c:pt>
                <c:pt idx="5354">
                  <c:v>17.782794100389228</c:v>
                </c:pt>
                <c:pt idx="5355">
                  <c:v>17.782794100389218</c:v>
                </c:pt>
                <c:pt idx="5356">
                  <c:v>17.782794100389228</c:v>
                </c:pt>
                <c:pt idx="5357">
                  <c:v>17.782794100389221</c:v>
                </c:pt>
                <c:pt idx="5358">
                  <c:v>17.782794100389228</c:v>
                </c:pt>
                <c:pt idx="5359">
                  <c:v>17.782794100389218</c:v>
                </c:pt>
                <c:pt idx="5360">
                  <c:v>17.782794100389211</c:v>
                </c:pt>
                <c:pt idx="5361">
                  <c:v>17.782794100389225</c:v>
                </c:pt>
                <c:pt idx="5362">
                  <c:v>17.782794100389228</c:v>
                </c:pt>
                <c:pt idx="5363">
                  <c:v>17.782794100389221</c:v>
                </c:pt>
                <c:pt idx="5364">
                  <c:v>17.782794100389218</c:v>
                </c:pt>
                <c:pt idx="5365">
                  <c:v>17.782794100389214</c:v>
                </c:pt>
                <c:pt idx="5366">
                  <c:v>17.782794100389225</c:v>
                </c:pt>
                <c:pt idx="5367">
                  <c:v>17.782794100389218</c:v>
                </c:pt>
                <c:pt idx="5368">
                  <c:v>17.782794100389221</c:v>
                </c:pt>
                <c:pt idx="5369">
                  <c:v>17.782794100389225</c:v>
                </c:pt>
                <c:pt idx="5370">
                  <c:v>17.782794100389218</c:v>
                </c:pt>
                <c:pt idx="5371">
                  <c:v>17.782794100389211</c:v>
                </c:pt>
                <c:pt idx="5372">
                  <c:v>17.782794100389225</c:v>
                </c:pt>
                <c:pt idx="5373">
                  <c:v>17.782794100389221</c:v>
                </c:pt>
                <c:pt idx="5374">
                  <c:v>17.782794100389218</c:v>
                </c:pt>
                <c:pt idx="5375">
                  <c:v>17.782794100389228</c:v>
                </c:pt>
                <c:pt idx="5376">
                  <c:v>17.782794100389225</c:v>
                </c:pt>
                <c:pt idx="5377">
                  <c:v>17.782794100389221</c:v>
                </c:pt>
                <c:pt idx="5378">
                  <c:v>17.782794100389225</c:v>
                </c:pt>
                <c:pt idx="5379">
                  <c:v>17.782794100389225</c:v>
                </c:pt>
                <c:pt idx="5380">
                  <c:v>17.782794100389218</c:v>
                </c:pt>
                <c:pt idx="5381">
                  <c:v>17.782794100389218</c:v>
                </c:pt>
                <c:pt idx="5382">
                  <c:v>17.782794100389218</c:v>
                </c:pt>
                <c:pt idx="5383">
                  <c:v>17.782794100389221</c:v>
                </c:pt>
                <c:pt idx="5384">
                  <c:v>17.701089583174213</c:v>
                </c:pt>
                <c:pt idx="5385">
                  <c:v>17.701089583174213</c:v>
                </c:pt>
                <c:pt idx="5386">
                  <c:v>17.701089583174202</c:v>
                </c:pt>
                <c:pt idx="5387">
                  <c:v>17.701089583174202</c:v>
                </c:pt>
                <c:pt idx="5388">
                  <c:v>17.701089583174202</c:v>
                </c:pt>
                <c:pt idx="5389">
                  <c:v>17.701089583174209</c:v>
                </c:pt>
                <c:pt idx="5390">
                  <c:v>17.701089583174205</c:v>
                </c:pt>
                <c:pt idx="5391">
                  <c:v>17.701089583174205</c:v>
                </c:pt>
                <c:pt idx="5392">
                  <c:v>17.701089583174209</c:v>
                </c:pt>
                <c:pt idx="5393">
                  <c:v>17.701089583174202</c:v>
                </c:pt>
                <c:pt idx="5394">
                  <c:v>17.701089583174213</c:v>
                </c:pt>
                <c:pt idx="5395">
                  <c:v>17.701089583174209</c:v>
                </c:pt>
                <c:pt idx="5396">
                  <c:v>17.701089583174209</c:v>
                </c:pt>
                <c:pt idx="5397">
                  <c:v>17.701089583174205</c:v>
                </c:pt>
                <c:pt idx="5398">
                  <c:v>17.701089583174198</c:v>
                </c:pt>
                <c:pt idx="5399">
                  <c:v>17.701089583174202</c:v>
                </c:pt>
                <c:pt idx="5400">
                  <c:v>17.701089583174209</c:v>
                </c:pt>
                <c:pt idx="5401">
                  <c:v>17.701089583174202</c:v>
                </c:pt>
                <c:pt idx="5402">
                  <c:v>17.701089583174205</c:v>
                </c:pt>
                <c:pt idx="5403">
                  <c:v>17.701089583174198</c:v>
                </c:pt>
                <c:pt idx="5404">
                  <c:v>17.701089583174213</c:v>
                </c:pt>
                <c:pt idx="5405">
                  <c:v>17.701089583174213</c:v>
                </c:pt>
                <c:pt idx="5406">
                  <c:v>17.701089583174209</c:v>
                </c:pt>
                <c:pt idx="5407">
                  <c:v>17.70108958317422</c:v>
                </c:pt>
                <c:pt idx="5408">
                  <c:v>17.701089583174205</c:v>
                </c:pt>
                <c:pt idx="5409">
                  <c:v>17.701089583174202</c:v>
                </c:pt>
                <c:pt idx="5410">
                  <c:v>17.701089583174198</c:v>
                </c:pt>
                <c:pt idx="5411">
                  <c:v>17.701089583174209</c:v>
                </c:pt>
                <c:pt idx="5412">
                  <c:v>17.701089583174205</c:v>
                </c:pt>
                <c:pt idx="5413">
                  <c:v>17.701089583174195</c:v>
                </c:pt>
                <c:pt idx="5414">
                  <c:v>17.701089583174202</c:v>
                </c:pt>
                <c:pt idx="5415">
                  <c:v>17.701089583174205</c:v>
                </c:pt>
                <c:pt idx="5416">
                  <c:v>17.701089583174209</c:v>
                </c:pt>
                <c:pt idx="5417">
                  <c:v>17.701089583174209</c:v>
                </c:pt>
                <c:pt idx="5418">
                  <c:v>17.701089583174198</c:v>
                </c:pt>
                <c:pt idx="5419">
                  <c:v>17.701089583174202</c:v>
                </c:pt>
                <c:pt idx="5420">
                  <c:v>17.701089583174216</c:v>
                </c:pt>
                <c:pt idx="5421">
                  <c:v>17.701089583174216</c:v>
                </c:pt>
                <c:pt idx="5422">
                  <c:v>17.701089583174202</c:v>
                </c:pt>
                <c:pt idx="5423">
                  <c:v>17.701089583174209</c:v>
                </c:pt>
                <c:pt idx="5424">
                  <c:v>17.701089583174213</c:v>
                </c:pt>
                <c:pt idx="5425">
                  <c:v>17.701089583174198</c:v>
                </c:pt>
                <c:pt idx="5426">
                  <c:v>17.701089583174195</c:v>
                </c:pt>
                <c:pt idx="5427">
                  <c:v>17.701089583174195</c:v>
                </c:pt>
                <c:pt idx="5428">
                  <c:v>17.701089583174198</c:v>
                </c:pt>
                <c:pt idx="5429">
                  <c:v>17.701089583174209</c:v>
                </c:pt>
                <c:pt idx="5430">
                  <c:v>17.701089583174213</c:v>
                </c:pt>
                <c:pt idx="5431">
                  <c:v>17.701089583174198</c:v>
                </c:pt>
                <c:pt idx="5432">
                  <c:v>17.701089583174213</c:v>
                </c:pt>
                <c:pt idx="5433">
                  <c:v>17.701089583174202</c:v>
                </c:pt>
                <c:pt idx="5434">
                  <c:v>17.701089583174213</c:v>
                </c:pt>
                <c:pt idx="5435">
                  <c:v>17.701089583174213</c:v>
                </c:pt>
                <c:pt idx="5436">
                  <c:v>17.701089583174205</c:v>
                </c:pt>
                <c:pt idx="5437">
                  <c:v>17.701089583174213</c:v>
                </c:pt>
                <c:pt idx="5438">
                  <c:v>17.701089583174205</c:v>
                </c:pt>
                <c:pt idx="5439">
                  <c:v>17.701089583174213</c:v>
                </c:pt>
                <c:pt idx="5440">
                  <c:v>17.701089583174213</c:v>
                </c:pt>
                <c:pt idx="5441">
                  <c:v>17.701089583174216</c:v>
                </c:pt>
                <c:pt idx="5442">
                  <c:v>17.701089583174198</c:v>
                </c:pt>
                <c:pt idx="5443">
                  <c:v>17.70108958317422</c:v>
                </c:pt>
                <c:pt idx="5444">
                  <c:v>17.701089583174209</c:v>
                </c:pt>
                <c:pt idx="5445">
                  <c:v>17.701089583174209</c:v>
                </c:pt>
                <c:pt idx="5446">
                  <c:v>17.619760464116286</c:v>
                </c:pt>
                <c:pt idx="5447">
                  <c:v>17.61976046411629</c:v>
                </c:pt>
                <c:pt idx="5448">
                  <c:v>17.619760464116293</c:v>
                </c:pt>
                <c:pt idx="5449">
                  <c:v>17.619760464116293</c:v>
                </c:pt>
                <c:pt idx="5450">
                  <c:v>17.619760464116286</c:v>
                </c:pt>
                <c:pt idx="5451">
                  <c:v>17.619760464116293</c:v>
                </c:pt>
                <c:pt idx="5452">
                  <c:v>17.619760464116286</c:v>
                </c:pt>
                <c:pt idx="5453">
                  <c:v>17.619760464116283</c:v>
                </c:pt>
                <c:pt idx="5454">
                  <c:v>17.619760464116279</c:v>
                </c:pt>
                <c:pt idx="5455">
                  <c:v>17.619760464116283</c:v>
                </c:pt>
                <c:pt idx="5456">
                  <c:v>17.619760464116286</c:v>
                </c:pt>
                <c:pt idx="5457">
                  <c:v>17.619760464116297</c:v>
                </c:pt>
                <c:pt idx="5458">
                  <c:v>17.61976046411629</c:v>
                </c:pt>
                <c:pt idx="5459">
                  <c:v>17.61976046411629</c:v>
                </c:pt>
                <c:pt idx="5460">
                  <c:v>17.619760464116293</c:v>
                </c:pt>
                <c:pt idx="5461">
                  <c:v>17.619760464116293</c:v>
                </c:pt>
                <c:pt idx="5462">
                  <c:v>17.619760464116286</c:v>
                </c:pt>
                <c:pt idx="5463">
                  <c:v>17.619760464116293</c:v>
                </c:pt>
                <c:pt idx="5464">
                  <c:v>17.619760464116286</c:v>
                </c:pt>
                <c:pt idx="5465">
                  <c:v>17.61976046411629</c:v>
                </c:pt>
                <c:pt idx="5466">
                  <c:v>17.619760464116286</c:v>
                </c:pt>
                <c:pt idx="5467">
                  <c:v>17.619760464116293</c:v>
                </c:pt>
                <c:pt idx="5468">
                  <c:v>17.61976046411629</c:v>
                </c:pt>
                <c:pt idx="5469">
                  <c:v>17.619760464116297</c:v>
                </c:pt>
                <c:pt idx="5470">
                  <c:v>17.61976046411629</c:v>
                </c:pt>
                <c:pt idx="5471">
                  <c:v>17.61976046411629</c:v>
                </c:pt>
                <c:pt idx="5472">
                  <c:v>17.619760464116293</c:v>
                </c:pt>
                <c:pt idx="5473">
                  <c:v>17.619760464116293</c:v>
                </c:pt>
                <c:pt idx="5474">
                  <c:v>17.61976046411629</c:v>
                </c:pt>
                <c:pt idx="5475">
                  <c:v>17.619760464116283</c:v>
                </c:pt>
                <c:pt idx="5476">
                  <c:v>17.619760464116279</c:v>
                </c:pt>
                <c:pt idx="5477">
                  <c:v>17.619760464116283</c:v>
                </c:pt>
                <c:pt idx="5478">
                  <c:v>17.619760464116283</c:v>
                </c:pt>
                <c:pt idx="5479">
                  <c:v>17.619760464116286</c:v>
                </c:pt>
                <c:pt idx="5480">
                  <c:v>17.619760464116279</c:v>
                </c:pt>
                <c:pt idx="5481">
                  <c:v>17.619760464116286</c:v>
                </c:pt>
                <c:pt idx="5482">
                  <c:v>17.619760464116283</c:v>
                </c:pt>
                <c:pt idx="5483">
                  <c:v>17.619760464116293</c:v>
                </c:pt>
                <c:pt idx="5484">
                  <c:v>17.6197604641163</c:v>
                </c:pt>
                <c:pt idx="5485">
                  <c:v>17.619760464116286</c:v>
                </c:pt>
                <c:pt idx="5486">
                  <c:v>17.61976046411629</c:v>
                </c:pt>
                <c:pt idx="5487">
                  <c:v>17.619760464116293</c:v>
                </c:pt>
                <c:pt idx="5488">
                  <c:v>17.619760464116283</c:v>
                </c:pt>
                <c:pt idx="5489">
                  <c:v>17.619760464116279</c:v>
                </c:pt>
                <c:pt idx="5490">
                  <c:v>17.61976046411629</c:v>
                </c:pt>
                <c:pt idx="5491">
                  <c:v>17.619760464116283</c:v>
                </c:pt>
                <c:pt idx="5492">
                  <c:v>17.619760464116286</c:v>
                </c:pt>
                <c:pt idx="5493">
                  <c:v>17.619760464116304</c:v>
                </c:pt>
                <c:pt idx="5494">
                  <c:v>17.6197604641163</c:v>
                </c:pt>
                <c:pt idx="5495">
                  <c:v>17.619760464116286</c:v>
                </c:pt>
                <c:pt idx="5496">
                  <c:v>17.619760464116286</c:v>
                </c:pt>
                <c:pt idx="5497">
                  <c:v>17.619760464116286</c:v>
                </c:pt>
                <c:pt idx="5498">
                  <c:v>17.619760464116283</c:v>
                </c:pt>
                <c:pt idx="5499">
                  <c:v>17.619760464116276</c:v>
                </c:pt>
                <c:pt idx="5500">
                  <c:v>17.619760464116286</c:v>
                </c:pt>
                <c:pt idx="5501">
                  <c:v>17.619760464116286</c:v>
                </c:pt>
                <c:pt idx="5502">
                  <c:v>17.61976046411629</c:v>
                </c:pt>
                <c:pt idx="5503">
                  <c:v>17.619760464116283</c:v>
                </c:pt>
                <c:pt idx="5504">
                  <c:v>17.61976046411629</c:v>
                </c:pt>
                <c:pt idx="5505">
                  <c:v>17.619760464116279</c:v>
                </c:pt>
                <c:pt idx="5506">
                  <c:v>17.619760464116293</c:v>
                </c:pt>
                <c:pt idx="5507">
                  <c:v>17.619760464116286</c:v>
                </c:pt>
                <c:pt idx="5508">
                  <c:v>17.619760464116286</c:v>
                </c:pt>
                <c:pt idx="5509">
                  <c:v>17.538805018417605</c:v>
                </c:pt>
                <c:pt idx="5510">
                  <c:v>17.538805018417612</c:v>
                </c:pt>
                <c:pt idx="5511">
                  <c:v>17.538805018417605</c:v>
                </c:pt>
                <c:pt idx="5512">
                  <c:v>17.538805018417612</c:v>
                </c:pt>
                <c:pt idx="5513">
                  <c:v>17.538805018417616</c:v>
                </c:pt>
                <c:pt idx="5514">
                  <c:v>17.538805018417616</c:v>
                </c:pt>
                <c:pt idx="5515">
                  <c:v>17.538805018417612</c:v>
                </c:pt>
                <c:pt idx="5516">
                  <c:v>17.538805018417605</c:v>
                </c:pt>
                <c:pt idx="5517">
                  <c:v>17.538805018417605</c:v>
                </c:pt>
                <c:pt idx="5518">
                  <c:v>17.538805018417609</c:v>
                </c:pt>
                <c:pt idx="5519">
                  <c:v>17.538805018417609</c:v>
                </c:pt>
                <c:pt idx="5520">
                  <c:v>17.538805018417609</c:v>
                </c:pt>
                <c:pt idx="5521">
                  <c:v>17.538805018417616</c:v>
                </c:pt>
                <c:pt idx="5522">
                  <c:v>17.538805018417609</c:v>
                </c:pt>
                <c:pt idx="5523">
                  <c:v>17.538805018417616</c:v>
                </c:pt>
                <c:pt idx="5524">
                  <c:v>17.538805018417609</c:v>
                </c:pt>
                <c:pt idx="5525">
                  <c:v>17.538805018417612</c:v>
                </c:pt>
                <c:pt idx="5526">
                  <c:v>17.538805018417623</c:v>
                </c:pt>
                <c:pt idx="5527">
                  <c:v>17.538805018417619</c:v>
                </c:pt>
                <c:pt idx="5528">
                  <c:v>17.538805018417616</c:v>
                </c:pt>
                <c:pt idx="5529">
                  <c:v>17.538805018417612</c:v>
                </c:pt>
                <c:pt idx="5530">
                  <c:v>17.538805018417612</c:v>
                </c:pt>
                <c:pt idx="5531">
                  <c:v>17.538805018417612</c:v>
                </c:pt>
                <c:pt idx="5532">
                  <c:v>17.538805018417612</c:v>
                </c:pt>
                <c:pt idx="5533">
                  <c:v>17.538805018417616</c:v>
                </c:pt>
                <c:pt idx="5534">
                  <c:v>17.538805018417612</c:v>
                </c:pt>
                <c:pt idx="5535">
                  <c:v>17.538805018417609</c:v>
                </c:pt>
                <c:pt idx="5536">
                  <c:v>17.538805018417612</c:v>
                </c:pt>
                <c:pt idx="5537">
                  <c:v>17.538805018417616</c:v>
                </c:pt>
                <c:pt idx="5538">
                  <c:v>17.538805018417612</c:v>
                </c:pt>
                <c:pt idx="5539">
                  <c:v>17.538805018417616</c:v>
                </c:pt>
                <c:pt idx="5540">
                  <c:v>17.538805018417612</c:v>
                </c:pt>
                <c:pt idx="5541">
                  <c:v>17.538805018417609</c:v>
                </c:pt>
                <c:pt idx="5542">
                  <c:v>17.538805018417619</c:v>
                </c:pt>
                <c:pt idx="5543">
                  <c:v>17.538805018417609</c:v>
                </c:pt>
                <c:pt idx="5544">
                  <c:v>17.538805018417602</c:v>
                </c:pt>
                <c:pt idx="5545">
                  <c:v>17.538805018417609</c:v>
                </c:pt>
                <c:pt idx="5546">
                  <c:v>17.538805018417612</c:v>
                </c:pt>
                <c:pt idx="5547">
                  <c:v>17.538805018417609</c:v>
                </c:pt>
                <c:pt idx="5548">
                  <c:v>17.538805018417605</c:v>
                </c:pt>
                <c:pt idx="5549">
                  <c:v>17.538805018417616</c:v>
                </c:pt>
                <c:pt idx="5550">
                  <c:v>17.538805018417605</c:v>
                </c:pt>
                <c:pt idx="5551">
                  <c:v>17.538805018417616</c:v>
                </c:pt>
                <c:pt idx="5552">
                  <c:v>17.538805018417612</c:v>
                </c:pt>
                <c:pt idx="5553">
                  <c:v>17.538805018417602</c:v>
                </c:pt>
                <c:pt idx="5554">
                  <c:v>17.538805018417616</c:v>
                </c:pt>
                <c:pt idx="5555">
                  <c:v>17.538805018417619</c:v>
                </c:pt>
                <c:pt idx="5556">
                  <c:v>17.538805018417616</c:v>
                </c:pt>
                <c:pt idx="5557">
                  <c:v>17.538805018417598</c:v>
                </c:pt>
                <c:pt idx="5558">
                  <c:v>17.538805018417609</c:v>
                </c:pt>
                <c:pt idx="5559">
                  <c:v>17.538805018417605</c:v>
                </c:pt>
                <c:pt idx="5560">
                  <c:v>17.538805018417602</c:v>
                </c:pt>
                <c:pt idx="5561">
                  <c:v>17.538805018417619</c:v>
                </c:pt>
                <c:pt idx="5562">
                  <c:v>17.538805018417619</c:v>
                </c:pt>
                <c:pt idx="5563">
                  <c:v>17.538805018417612</c:v>
                </c:pt>
                <c:pt idx="5564">
                  <c:v>17.538805018417612</c:v>
                </c:pt>
                <c:pt idx="5565">
                  <c:v>17.538805018417609</c:v>
                </c:pt>
                <c:pt idx="5566">
                  <c:v>17.538805018417616</c:v>
                </c:pt>
                <c:pt idx="5567">
                  <c:v>17.538805018417616</c:v>
                </c:pt>
                <c:pt idx="5568">
                  <c:v>17.538805018417612</c:v>
                </c:pt>
                <c:pt idx="5569">
                  <c:v>17.538805018417623</c:v>
                </c:pt>
                <c:pt idx="5570">
                  <c:v>17.538805018417619</c:v>
                </c:pt>
                <c:pt idx="5571">
                  <c:v>17.538805018417605</c:v>
                </c:pt>
                <c:pt idx="5572">
                  <c:v>17.458221529205034</c:v>
                </c:pt>
                <c:pt idx="5573">
                  <c:v>17.458221529205037</c:v>
                </c:pt>
                <c:pt idx="5574">
                  <c:v>17.458221529205026</c:v>
                </c:pt>
                <c:pt idx="5575">
                  <c:v>17.458221529205041</c:v>
                </c:pt>
                <c:pt idx="5576">
                  <c:v>17.458221529205034</c:v>
                </c:pt>
                <c:pt idx="5577">
                  <c:v>17.458221529205037</c:v>
                </c:pt>
                <c:pt idx="5578">
                  <c:v>17.458221529205048</c:v>
                </c:pt>
                <c:pt idx="5579">
                  <c:v>17.458221529205037</c:v>
                </c:pt>
                <c:pt idx="5580">
                  <c:v>17.458221529205041</c:v>
                </c:pt>
                <c:pt idx="5581">
                  <c:v>17.458221529205034</c:v>
                </c:pt>
                <c:pt idx="5582">
                  <c:v>17.458221529205034</c:v>
                </c:pt>
                <c:pt idx="5583">
                  <c:v>17.458221529205034</c:v>
                </c:pt>
                <c:pt idx="5584">
                  <c:v>17.458221529205044</c:v>
                </c:pt>
                <c:pt idx="5585">
                  <c:v>17.45822152920503</c:v>
                </c:pt>
                <c:pt idx="5586">
                  <c:v>17.458221529205048</c:v>
                </c:pt>
                <c:pt idx="5587">
                  <c:v>17.458221529205034</c:v>
                </c:pt>
                <c:pt idx="5588">
                  <c:v>17.45822152920503</c:v>
                </c:pt>
                <c:pt idx="5589">
                  <c:v>17.458221529205041</c:v>
                </c:pt>
                <c:pt idx="5590">
                  <c:v>17.458221529205037</c:v>
                </c:pt>
                <c:pt idx="5591">
                  <c:v>17.458221529205037</c:v>
                </c:pt>
                <c:pt idx="5592">
                  <c:v>17.458221529205026</c:v>
                </c:pt>
                <c:pt idx="5593">
                  <c:v>17.458221529205037</c:v>
                </c:pt>
                <c:pt idx="5594">
                  <c:v>17.458221529205037</c:v>
                </c:pt>
                <c:pt idx="5595">
                  <c:v>17.458221529205041</c:v>
                </c:pt>
                <c:pt idx="5596">
                  <c:v>17.458221529205044</c:v>
                </c:pt>
                <c:pt idx="5597">
                  <c:v>17.458221529205041</c:v>
                </c:pt>
                <c:pt idx="5598">
                  <c:v>17.458221529205041</c:v>
                </c:pt>
                <c:pt idx="5599">
                  <c:v>17.458221529205055</c:v>
                </c:pt>
                <c:pt idx="5600">
                  <c:v>17.458221529205034</c:v>
                </c:pt>
                <c:pt idx="5601">
                  <c:v>17.458221529205048</c:v>
                </c:pt>
                <c:pt idx="5602">
                  <c:v>17.458221529205037</c:v>
                </c:pt>
                <c:pt idx="5603">
                  <c:v>17.458221529205037</c:v>
                </c:pt>
                <c:pt idx="5604">
                  <c:v>17.458221529205037</c:v>
                </c:pt>
                <c:pt idx="5605">
                  <c:v>17.458221529205037</c:v>
                </c:pt>
                <c:pt idx="5606">
                  <c:v>17.458221529205034</c:v>
                </c:pt>
                <c:pt idx="5607">
                  <c:v>17.458221529205041</c:v>
                </c:pt>
                <c:pt idx="5608">
                  <c:v>17.458221529205037</c:v>
                </c:pt>
                <c:pt idx="5609">
                  <c:v>17.458221529205037</c:v>
                </c:pt>
                <c:pt idx="5610">
                  <c:v>17.458221529205041</c:v>
                </c:pt>
                <c:pt idx="5611">
                  <c:v>17.458221529205037</c:v>
                </c:pt>
                <c:pt idx="5612">
                  <c:v>17.458221529205041</c:v>
                </c:pt>
                <c:pt idx="5613">
                  <c:v>17.458221529205034</c:v>
                </c:pt>
                <c:pt idx="5614">
                  <c:v>17.458221529205037</c:v>
                </c:pt>
                <c:pt idx="5615">
                  <c:v>17.458221529205034</c:v>
                </c:pt>
                <c:pt idx="5616">
                  <c:v>17.458221529205041</c:v>
                </c:pt>
                <c:pt idx="5617">
                  <c:v>17.458221529205037</c:v>
                </c:pt>
                <c:pt idx="5618">
                  <c:v>17.458221529205048</c:v>
                </c:pt>
                <c:pt idx="5619">
                  <c:v>17.458221529205041</c:v>
                </c:pt>
                <c:pt idx="5620">
                  <c:v>17.458221529205037</c:v>
                </c:pt>
                <c:pt idx="5621">
                  <c:v>17.458221529205041</c:v>
                </c:pt>
                <c:pt idx="5622">
                  <c:v>17.458221529205041</c:v>
                </c:pt>
                <c:pt idx="5623">
                  <c:v>17.458221529205041</c:v>
                </c:pt>
                <c:pt idx="5624">
                  <c:v>17.45822152920503</c:v>
                </c:pt>
                <c:pt idx="5625">
                  <c:v>17.458221529205041</c:v>
                </c:pt>
                <c:pt idx="5626">
                  <c:v>17.458221529205041</c:v>
                </c:pt>
                <c:pt idx="5627">
                  <c:v>17.458221529205041</c:v>
                </c:pt>
                <c:pt idx="5628">
                  <c:v>17.458221529205041</c:v>
                </c:pt>
                <c:pt idx="5629">
                  <c:v>17.458221529205041</c:v>
                </c:pt>
                <c:pt idx="5630">
                  <c:v>17.458221529205041</c:v>
                </c:pt>
                <c:pt idx="5631">
                  <c:v>17.458221529205041</c:v>
                </c:pt>
                <c:pt idx="5632">
                  <c:v>17.458221529205044</c:v>
                </c:pt>
                <c:pt idx="5633">
                  <c:v>17.458221529205034</c:v>
                </c:pt>
                <c:pt idx="5634">
                  <c:v>17.458221529205037</c:v>
                </c:pt>
                <c:pt idx="5635">
                  <c:v>17.458221529205044</c:v>
                </c:pt>
                <c:pt idx="5636">
                  <c:v>17.378008287493756</c:v>
                </c:pt>
                <c:pt idx="5637">
                  <c:v>17.378008287493749</c:v>
                </c:pt>
                <c:pt idx="5638">
                  <c:v>17.378008287493742</c:v>
                </c:pt>
                <c:pt idx="5639">
                  <c:v>17.378008287493763</c:v>
                </c:pt>
                <c:pt idx="5640">
                  <c:v>17.378008287493756</c:v>
                </c:pt>
                <c:pt idx="5641">
                  <c:v>17.37800828749376</c:v>
                </c:pt>
                <c:pt idx="5642">
                  <c:v>17.37800828749377</c:v>
                </c:pt>
                <c:pt idx="5643">
                  <c:v>17.378008287493749</c:v>
                </c:pt>
                <c:pt idx="5644">
                  <c:v>17.37800828749376</c:v>
                </c:pt>
                <c:pt idx="5645">
                  <c:v>17.378008287493756</c:v>
                </c:pt>
                <c:pt idx="5646">
                  <c:v>17.378008287493749</c:v>
                </c:pt>
                <c:pt idx="5647">
                  <c:v>17.378008287493746</c:v>
                </c:pt>
                <c:pt idx="5648">
                  <c:v>17.378008287493756</c:v>
                </c:pt>
                <c:pt idx="5649">
                  <c:v>17.378008287493753</c:v>
                </c:pt>
                <c:pt idx="5650">
                  <c:v>17.378008287493767</c:v>
                </c:pt>
                <c:pt idx="5651">
                  <c:v>17.378008287493756</c:v>
                </c:pt>
                <c:pt idx="5652">
                  <c:v>17.37800828749376</c:v>
                </c:pt>
                <c:pt idx="5653">
                  <c:v>17.378008287493756</c:v>
                </c:pt>
                <c:pt idx="5654">
                  <c:v>17.378008287493749</c:v>
                </c:pt>
                <c:pt idx="5655">
                  <c:v>17.378008287493753</c:v>
                </c:pt>
                <c:pt idx="5656">
                  <c:v>17.378008287493749</c:v>
                </c:pt>
                <c:pt idx="5657">
                  <c:v>17.378008287493753</c:v>
                </c:pt>
                <c:pt idx="5658">
                  <c:v>17.378008287493767</c:v>
                </c:pt>
                <c:pt idx="5659">
                  <c:v>17.378008287493756</c:v>
                </c:pt>
                <c:pt idx="5660">
                  <c:v>17.378008287493756</c:v>
                </c:pt>
                <c:pt idx="5661">
                  <c:v>17.37800828749376</c:v>
                </c:pt>
                <c:pt idx="5662">
                  <c:v>17.378008287493756</c:v>
                </c:pt>
                <c:pt idx="5663">
                  <c:v>17.378008287493756</c:v>
                </c:pt>
                <c:pt idx="5664">
                  <c:v>17.378008287493756</c:v>
                </c:pt>
                <c:pt idx="5665">
                  <c:v>17.378008287493763</c:v>
                </c:pt>
                <c:pt idx="5666">
                  <c:v>17.378008287493753</c:v>
                </c:pt>
                <c:pt idx="5667">
                  <c:v>17.378008287493756</c:v>
                </c:pt>
                <c:pt idx="5668">
                  <c:v>17.378008287493756</c:v>
                </c:pt>
                <c:pt idx="5669">
                  <c:v>17.378008287493749</c:v>
                </c:pt>
                <c:pt idx="5670">
                  <c:v>17.37800828749376</c:v>
                </c:pt>
                <c:pt idx="5671">
                  <c:v>17.378008287493753</c:v>
                </c:pt>
                <c:pt idx="5672">
                  <c:v>17.378008287493756</c:v>
                </c:pt>
                <c:pt idx="5673">
                  <c:v>17.378008287493749</c:v>
                </c:pt>
                <c:pt idx="5674">
                  <c:v>17.37800828749376</c:v>
                </c:pt>
                <c:pt idx="5675">
                  <c:v>17.378008287493756</c:v>
                </c:pt>
                <c:pt idx="5676">
                  <c:v>17.378008287493767</c:v>
                </c:pt>
                <c:pt idx="5677">
                  <c:v>17.378008287493742</c:v>
                </c:pt>
                <c:pt idx="5678">
                  <c:v>17.378008287493767</c:v>
                </c:pt>
                <c:pt idx="5679">
                  <c:v>17.378008287493753</c:v>
                </c:pt>
                <c:pt idx="5680">
                  <c:v>17.378008287493767</c:v>
                </c:pt>
                <c:pt idx="5681">
                  <c:v>17.378008287493753</c:v>
                </c:pt>
                <c:pt idx="5682">
                  <c:v>17.37800828749376</c:v>
                </c:pt>
                <c:pt idx="5683">
                  <c:v>17.378008287493749</c:v>
                </c:pt>
                <c:pt idx="5684">
                  <c:v>17.378008287493749</c:v>
                </c:pt>
                <c:pt idx="5685">
                  <c:v>17.378008287493756</c:v>
                </c:pt>
                <c:pt idx="5686">
                  <c:v>17.37800828749376</c:v>
                </c:pt>
                <c:pt idx="5687">
                  <c:v>17.37800828749376</c:v>
                </c:pt>
                <c:pt idx="5688">
                  <c:v>17.378008287493749</c:v>
                </c:pt>
                <c:pt idx="5689">
                  <c:v>17.378008287493753</c:v>
                </c:pt>
                <c:pt idx="5690">
                  <c:v>17.378008287493746</c:v>
                </c:pt>
                <c:pt idx="5691">
                  <c:v>17.37800828749376</c:v>
                </c:pt>
                <c:pt idx="5692">
                  <c:v>17.378008287493756</c:v>
                </c:pt>
                <c:pt idx="5693">
                  <c:v>17.378008287493767</c:v>
                </c:pt>
                <c:pt idx="5694">
                  <c:v>17.378008287493749</c:v>
                </c:pt>
                <c:pt idx="5695">
                  <c:v>17.378008287493753</c:v>
                </c:pt>
                <c:pt idx="5696">
                  <c:v>17.37800828749376</c:v>
                </c:pt>
                <c:pt idx="5697">
                  <c:v>17.378008287493763</c:v>
                </c:pt>
                <c:pt idx="5698">
                  <c:v>17.378008287493753</c:v>
                </c:pt>
                <c:pt idx="5699">
                  <c:v>17.378008287493756</c:v>
                </c:pt>
                <c:pt idx="5700">
                  <c:v>17.378008287493753</c:v>
                </c:pt>
                <c:pt idx="5701">
                  <c:v>17.378008287493763</c:v>
                </c:pt>
                <c:pt idx="5702">
                  <c:v>17.378008287493753</c:v>
                </c:pt>
                <c:pt idx="5703">
                  <c:v>17.378008287493756</c:v>
                </c:pt>
                <c:pt idx="5704">
                  <c:v>17.37800828749376</c:v>
                </c:pt>
                <c:pt idx="5705">
                  <c:v>17.378008287493756</c:v>
                </c:pt>
                <c:pt idx="5706">
                  <c:v>17.37800828749376</c:v>
                </c:pt>
                <c:pt idx="5707">
                  <c:v>17.378008287493753</c:v>
                </c:pt>
                <c:pt idx="5708">
                  <c:v>17.378008287493753</c:v>
                </c:pt>
                <c:pt idx="5709">
                  <c:v>17.378008287493753</c:v>
                </c:pt>
                <c:pt idx="5710">
                  <c:v>17.378008287493749</c:v>
                </c:pt>
                <c:pt idx="5711">
                  <c:v>17.378008287493753</c:v>
                </c:pt>
                <c:pt idx="5712">
                  <c:v>17.378008287493763</c:v>
                </c:pt>
                <c:pt idx="5713">
                  <c:v>17.378008287493756</c:v>
                </c:pt>
                <c:pt idx="5714">
                  <c:v>17.37800828749376</c:v>
                </c:pt>
                <c:pt idx="5715">
                  <c:v>17.378008287493749</c:v>
                </c:pt>
                <c:pt idx="5716">
                  <c:v>17.378008287493749</c:v>
                </c:pt>
                <c:pt idx="5717">
                  <c:v>17.378008287493756</c:v>
                </c:pt>
                <c:pt idx="5718">
                  <c:v>17.37800828749376</c:v>
                </c:pt>
                <c:pt idx="5719">
                  <c:v>17.378008287493763</c:v>
                </c:pt>
                <c:pt idx="5720">
                  <c:v>17.298163592151024</c:v>
                </c:pt>
                <c:pt idx="5721">
                  <c:v>17.298163592151017</c:v>
                </c:pt>
                <c:pt idx="5722">
                  <c:v>17.29816359215102</c:v>
                </c:pt>
                <c:pt idx="5723">
                  <c:v>17.298163592151028</c:v>
                </c:pt>
                <c:pt idx="5724">
                  <c:v>17.298163592151017</c:v>
                </c:pt>
                <c:pt idx="5725">
                  <c:v>17.298163592151017</c:v>
                </c:pt>
                <c:pt idx="5726">
                  <c:v>17.298163592151013</c:v>
                </c:pt>
                <c:pt idx="5727">
                  <c:v>17.298163592151028</c:v>
                </c:pt>
                <c:pt idx="5728">
                  <c:v>17.298163592151024</c:v>
                </c:pt>
                <c:pt idx="5729">
                  <c:v>17.298163592151017</c:v>
                </c:pt>
                <c:pt idx="5730">
                  <c:v>17.29816359215102</c:v>
                </c:pt>
                <c:pt idx="5731">
                  <c:v>17.298163592151028</c:v>
                </c:pt>
                <c:pt idx="5732">
                  <c:v>17.298163592151017</c:v>
                </c:pt>
                <c:pt idx="5733">
                  <c:v>17.298163592151028</c:v>
                </c:pt>
                <c:pt idx="5734">
                  <c:v>17.298163592151024</c:v>
                </c:pt>
                <c:pt idx="5735">
                  <c:v>17.29816359215101</c:v>
                </c:pt>
                <c:pt idx="5736">
                  <c:v>17.298163592151013</c:v>
                </c:pt>
                <c:pt idx="5737">
                  <c:v>17.29816359215102</c:v>
                </c:pt>
                <c:pt idx="5738">
                  <c:v>17.298163592151024</c:v>
                </c:pt>
                <c:pt idx="5739">
                  <c:v>17.298163592151013</c:v>
                </c:pt>
                <c:pt idx="5740">
                  <c:v>17.298163592151031</c:v>
                </c:pt>
                <c:pt idx="5741">
                  <c:v>17.298163592151013</c:v>
                </c:pt>
                <c:pt idx="5742">
                  <c:v>17.298163592151017</c:v>
                </c:pt>
                <c:pt idx="5743">
                  <c:v>17.298163592151028</c:v>
                </c:pt>
                <c:pt idx="5744">
                  <c:v>17.298163592151017</c:v>
                </c:pt>
                <c:pt idx="5745">
                  <c:v>17.298163592151017</c:v>
                </c:pt>
                <c:pt idx="5746">
                  <c:v>17.29816359215102</c:v>
                </c:pt>
                <c:pt idx="5747">
                  <c:v>17.29816359215102</c:v>
                </c:pt>
                <c:pt idx="5748">
                  <c:v>17.298163592151013</c:v>
                </c:pt>
                <c:pt idx="5749">
                  <c:v>17.298163592151035</c:v>
                </c:pt>
                <c:pt idx="5750">
                  <c:v>17.298163592151013</c:v>
                </c:pt>
                <c:pt idx="5751">
                  <c:v>17.298163592151028</c:v>
                </c:pt>
                <c:pt idx="5752">
                  <c:v>17.298163592151017</c:v>
                </c:pt>
                <c:pt idx="5753">
                  <c:v>17.298163592151028</c:v>
                </c:pt>
                <c:pt idx="5754">
                  <c:v>17.29816359215101</c:v>
                </c:pt>
                <c:pt idx="5755">
                  <c:v>17.298163592151024</c:v>
                </c:pt>
                <c:pt idx="5756">
                  <c:v>17.298163592151024</c:v>
                </c:pt>
                <c:pt idx="5757">
                  <c:v>17.298163592151006</c:v>
                </c:pt>
                <c:pt idx="5758">
                  <c:v>17.298163592151017</c:v>
                </c:pt>
                <c:pt idx="5759">
                  <c:v>17.298163592151017</c:v>
                </c:pt>
                <c:pt idx="5760">
                  <c:v>17.298163592151006</c:v>
                </c:pt>
                <c:pt idx="5761">
                  <c:v>17.298163592151017</c:v>
                </c:pt>
                <c:pt idx="5762">
                  <c:v>17.298163592151017</c:v>
                </c:pt>
                <c:pt idx="5763">
                  <c:v>17.298163592151013</c:v>
                </c:pt>
                <c:pt idx="5764">
                  <c:v>17.298163592151017</c:v>
                </c:pt>
                <c:pt idx="5765">
                  <c:v>17.298163592151013</c:v>
                </c:pt>
                <c:pt idx="5766">
                  <c:v>17.29816359215101</c:v>
                </c:pt>
                <c:pt idx="5767">
                  <c:v>17.298163592151013</c:v>
                </c:pt>
                <c:pt idx="5768">
                  <c:v>17.298163592151017</c:v>
                </c:pt>
                <c:pt idx="5769">
                  <c:v>17.298163592151024</c:v>
                </c:pt>
                <c:pt idx="5770">
                  <c:v>17.298163592151013</c:v>
                </c:pt>
                <c:pt idx="5771">
                  <c:v>17.298163592151017</c:v>
                </c:pt>
                <c:pt idx="5772">
                  <c:v>17.298163592151028</c:v>
                </c:pt>
                <c:pt idx="5773">
                  <c:v>17.29816359215101</c:v>
                </c:pt>
                <c:pt idx="5774">
                  <c:v>17.298163592151017</c:v>
                </c:pt>
                <c:pt idx="5775">
                  <c:v>17.298163592151013</c:v>
                </c:pt>
                <c:pt idx="5776">
                  <c:v>17.298163592151017</c:v>
                </c:pt>
                <c:pt idx="5777">
                  <c:v>17.298163592151017</c:v>
                </c:pt>
                <c:pt idx="5778">
                  <c:v>17.29816359215101</c:v>
                </c:pt>
                <c:pt idx="5779">
                  <c:v>17.298163592151024</c:v>
                </c:pt>
                <c:pt idx="5780">
                  <c:v>17.298163592151028</c:v>
                </c:pt>
                <c:pt idx="5781">
                  <c:v>17.298163592151028</c:v>
                </c:pt>
                <c:pt idx="5782">
                  <c:v>17.29816359215102</c:v>
                </c:pt>
                <c:pt idx="5783">
                  <c:v>17.298163592151017</c:v>
                </c:pt>
                <c:pt idx="5784">
                  <c:v>17.298163592151017</c:v>
                </c:pt>
                <c:pt idx="5785">
                  <c:v>17.298163592151028</c:v>
                </c:pt>
                <c:pt idx="5786">
                  <c:v>17.298163592151013</c:v>
                </c:pt>
                <c:pt idx="5787">
                  <c:v>17.298163592151031</c:v>
                </c:pt>
                <c:pt idx="5788">
                  <c:v>17.298163592151013</c:v>
                </c:pt>
                <c:pt idx="5789">
                  <c:v>17.29816359215102</c:v>
                </c:pt>
                <c:pt idx="5790">
                  <c:v>17.29816359215102</c:v>
                </c:pt>
                <c:pt idx="5791">
                  <c:v>17.218685749860072</c:v>
                </c:pt>
                <c:pt idx="5792">
                  <c:v>17.218685749860072</c:v>
                </c:pt>
                <c:pt idx="5793">
                  <c:v>17.218685749860075</c:v>
                </c:pt>
                <c:pt idx="5794">
                  <c:v>17.218685749860082</c:v>
                </c:pt>
                <c:pt idx="5795">
                  <c:v>17.218685749860068</c:v>
                </c:pt>
                <c:pt idx="5796">
                  <c:v>17.218685749860079</c:v>
                </c:pt>
                <c:pt idx="5797">
                  <c:v>17.218685749860068</c:v>
                </c:pt>
                <c:pt idx="5798">
                  <c:v>17.218685749860072</c:v>
                </c:pt>
                <c:pt idx="5799">
                  <c:v>17.218685749860079</c:v>
                </c:pt>
                <c:pt idx="5800">
                  <c:v>17.218685749860068</c:v>
                </c:pt>
                <c:pt idx="5801">
                  <c:v>17.218685749860068</c:v>
                </c:pt>
                <c:pt idx="5802">
                  <c:v>17.218685749860075</c:v>
                </c:pt>
                <c:pt idx="5803">
                  <c:v>17.218685749860075</c:v>
                </c:pt>
                <c:pt idx="5804">
                  <c:v>17.218685749860079</c:v>
                </c:pt>
                <c:pt idx="5805">
                  <c:v>17.218685749860075</c:v>
                </c:pt>
                <c:pt idx="5806">
                  <c:v>17.218685749860079</c:v>
                </c:pt>
                <c:pt idx="5807">
                  <c:v>17.218685749860082</c:v>
                </c:pt>
                <c:pt idx="5808">
                  <c:v>17.218685749860072</c:v>
                </c:pt>
                <c:pt idx="5809">
                  <c:v>17.218685749860082</c:v>
                </c:pt>
                <c:pt idx="5810">
                  <c:v>17.218685749860068</c:v>
                </c:pt>
                <c:pt idx="5811">
                  <c:v>17.218685749860072</c:v>
                </c:pt>
                <c:pt idx="5812">
                  <c:v>17.218685749860079</c:v>
                </c:pt>
                <c:pt idx="5813">
                  <c:v>17.218685749860079</c:v>
                </c:pt>
                <c:pt idx="5814">
                  <c:v>17.218685749860075</c:v>
                </c:pt>
                <c:pt idx="5815">
                  <c:v>17.218685749860072</c:v>
                </c:pt>
                <c:pt idx="5816">
                  <c:v>17.218685749860079</c:v>
                </c:pt>
                <c:pt idx="5817">
                  <c:v>17.218685749860075</c:v>
                </c:pt>
                <c:pt idx="5818">
                  <c:v>17.218685749860072</c:v>
                </c:pt>
                <c:pt idx="5819">
                  <c:v>17.218685749860086</c:v>
                </c:pt>
                <c:pt idx="5820">
                  <c:v>17.218685749860079</c:v>
                </c:pt>
                <c:pt idx="5821">
                  <c:v>17.218685749860065</c:v>
                </c:pt>
                <c:pt idx="5822">
                  <c:v>17.218685749860065</c:v>
                </c:pt>
                <c:pt idx="5823">
                  <c:v>17.218685749860079</c:v>
                </c:pt>
                <c:pt idx="5824">
                  <c:v>17.218685749860079</c:v>
                </c:pt>
                <c:pt idx="5825">
                  <c:v>17.218685749860065</c:v>
                </c:pt>
                <c:pt idx="5826">
                  <c:v>17.218685749860072</c:v>
                </c:pt>
                <c:pt idx="5827">
                  <c:v>17.218685749860075</c:v>
                </c:pt>
                <c:pt idx="5828">
                  <c:v>17.218685749860072</c:v>
                </c:pt>
                <c:pt idx="5829">
                  <c:v>17.218685749860068</c:v>
                </c:pt>
                <c:pt idx="5830">
                  <c:v>17.218685749860068</c:v>
                </c:pt>
                <c:pt idx="5831">
                  <c:v>17.218685749860072</c:v>
                </c:pt>
                <c:pt idx="5832">
                  <c:v>17.218685749860079</c:v>
                </c:pt>
                <c:pt idx="5833">
                  <c:v>17.218685749860068</c:v>
                </c:pt>
                <c:pt idx="5834">
                  <c:v>17.218685749860079</c:v>
                </c:pt>
                <c:pt idx="5835">
                  <c:v>17.218685749860075</c:v>
                </c:pt>
                <c:pt idx="5836">
                  <c:v>17.218685749860072</c:v>
                </c:pt>
                <c:pt idx="5837">
                  <c:v>17.218685749860082</c:v>
                </c:pt>
                <c:pt idx="5838">
                  <c:v>17.218685749860082</c:v>
                </c:pt>
                <c:pt idx="5839">
                  <c:v>17.218685749860072</c:v>
                </c:pt>
                <c:pt idx="5840">
                  <c:v>17.218685749860072</c:v>
                </c:pt>
                <c:pt idx="5841">
                  <c:v>17.218685749860072</c:v>
                </c:pt>
                <c:pt idx="5842">
                  <c:v>17.218685749860068</c:v>
                </c:pt>
                <c:pt idx="5843">
                  <c:v>17.218685749860072</c:v>
                </c:pt>
                <c:pt idx="5844">
                  <c:v>17.218685749860068</c:v>
                </c:pt>
                <c:pt idx="5845">
                  <c:v>17.218685749860082</c:v>
                </c:pt>
                <c:pt idx="5846">
                  <c:v>17.218685749860075</c:v>
                </c:pt>
                <c:pt idx="5847">
                  <c:v>17.218685749860079</c:v>
                </c:pt>
                <c:pt idx="5848">
                  <c:v>17.218685749860075</c:v>
                </c:pt>
                <c:pt idx="5849">
                  <c:v>17.218685749860079</c:v>
                </c:pt>
                <c:pt idx="5850">
                  <c:v>17.218685749860068</c:v>
                </c:pt>
                <c:pt idx="5851">
                  <c:v>17.218685749860068</c:v>
                </c:pt>
                <c:pt idx="5852">
                  <c:v>17.218685749860075</c:v>
                </c:pt>
                <c:pt idx="5853">
                  <c:v>17.218685749860065</c:v>
                </c:pt>
                <c:pt idx="5854">
                  <c:v>17.218685749860075</c:v>
                </c:pt>
                <c:pt idx="5855">
                  <c:v>17.218685749860075</c:v>
                </c:pt>
                <c:pt idx="5856">
                  <c:v>17.218685749860093</c:v>
                </c:pt>
                <c:pt idx="5857">
                  <c:v>17.139573075084243</c:v>
                </c:pt>
                <c:pt idx="5858">
                  <c:v>17.139573075084247</c:v>
                </c:pt>
                <c:pt idx="5859">
                  <c:v>17.13957307508425</c:v>
                </c:pt>
                <c:pt idx="5860">
                  <c:v>17.13957307508424</c:v>
                </c:pt>
                <c:pt idx="5861">
                  <c:v>17.139573075084243</c:v>
                </c:pt>
                <c:pt idx="5862">
                  <c:v>17.139573075084236</c:v>
                </c:pt>
                <c:pt idx="5863">
                  <c:v>17.139573075084254</c:v>
                </c:pt>
                <c:pt idx="5864">
                  <c:v>17.139573075084243</c:v>
                </c:pt>
                <c:pt idx="5865">
                  <c:v>17.139573075084243</c:v>
                </c:pt>
                <c:pt idx="5866">
                  <c:v>17.139573075084243</c:v>
                </c:pt>
                <c:pt idx="5867">
                  <c:v>17.139573075084247</c:v>
                </c:pt>
                <c:pt idx="5868">
                  <c:v>17.139573075084247</c:v>
                </c:pt>
                <c:pt idx="5869">
                  <c:v>17.139573075084243</c:v>
                </c:pt>
                <c:pt idx="5870">
                  <c:v>17.139573075084247</c:v>
                </c:pt>
                <c:pt idx="5871">
                  <c:v>17.13957307508424</c:v>
                </c:pt>
                <c:pt idx="5872">
                  <c:v>17.13957307508425</c:v>
                </c:pt>
                <c:pt idx="5873">
                  <c:v>17.13957307508425</c:v>
                </c:pt>
                <c:pt idx="5874">
                  <c:v>17.139573075084243</c:v>
                </c:pt>
                <c:pt idx="5875">
                  <c:v>17.139573075084254</c:v>
                </c:pt>
                <c:pt idx="5876">
                  <c:v>17.13957307508425</c:v>
                </c:pt>
                <c:pt idx="5877">
                  <c:v>17.139573075084243</c:v>
                </c:pt>
                <c:pt idx="5878">
                  <c:v>17.13957307508424</c:v>
                </c:pt>
                <c:pt idx="5879">
                  <c:v>17.139573075084247</c:v>
                </c:pt>
                <c:pt idx="5880">
                  <c:v>17.13957307508425</c:v>
                </c:pt>
                <c:pt idx="5881">
                  <c:v>17.139573075084247</c:v>
                </c:pt>
                <c:pt idx="5882">
                  <c:v>17.139573075084247</c:v>
                </c:pt>
                <c:pt idx="5883">
                  <c:v>17.13957307508425</c:v>
                </c:pt>
                <c:pt idx="5884">
                  <c:v>17.139573075084254</c:v>
                </c:pt>
                <c:pt idx="5885">
                  <c:v>17.139573075084247</c:v>
                </c:pt>
                <c:pt idx="5886">
                  <c:v>17.139573075084247</c:v>
                </c:pt>
                <c:pt idx="5887">
                  <c:v>17.13957307508424</c:v>
                </c:pt>
                <c:pt idx="5888">
                  <c:v>17.139573075084257</c:v>
                </c:pt>
                <c:pt idx="5889">
                  <c:v>17.139573075084247</c:v>
                </c:pt>
                <c:pt idx="5890">
                  <c:v>17.139573075084236</c:v>
                </c:pt>
                <c:pt idx="5891">
                  <c:v>17.13957307508425</c:v>
                </c:pt>
                <c:pt idx="5892">
                  <c:v>17.139573075084243</c:v>
                </c:pt>
                <c:pt idx="5893">
                  <c:v>17.139573075084254</c:v>
                </c:pt>
                <c:pt idx="5894">
                  <c:v>17.139573075084243</c:v>
                </c:pt>
                <c:pt idx="5895">
                  <c:v>17.139573075084254</c:v>
                </c:pt>
                <c:pt idx="5896">
                  <c:v>17.13957307508425</c:v>
                </c:pt>
                <c:pt idx="5897">
                  <c:v>17.139573075084247</c:v>
                </c:pt>
                <c:pt idx="5898">
                  <c:v>17.139573075084243</c:v>
                </c:pt>
                <c:pt idx="5899">
                  <c:v>17.139573075084247</c:v>
                </c:pt>
                <c:pt idx="5900">
                  <c:v>17.139573075084247</c:v>
                </c:pt>
                <c:pt idx="5901">
                  <c:v>17.13957307508424</c:v>
                </c:pt>
                <c:pt idx="5902">
                  <c:v>17.139573075084243</c:v>
                </c:pt>
                <c:pt idx="5903">
                  <c:v>17.139573075084257</c:v>
                </c:pt>
                <c:pt idx="5904">
                  <c:v>17.139573075084261</c:v>
                </c:pt>
                <c:pt idx="5905">
                  <c:v>17.13957307508425</c:v>
                </c:pt>
                <c:pt idx="5906">
                  <c:v>17.139573075084243</c:v>
                </c:pt>
                <c:pt idx="5907">
                  <c:v>17.13957307508425</c:v>
                </c:pt>
                <c:pt idx="5908">
                  <c:v>17.139573075084236</c:v>
                </c:pt>
                <c:pt idx="5909">
                  <c:v>17.139573075084236</c:v>
                </c:pt>
                <c:pt idx="5910">
                  <c:v>17.139573075084247</c:v>
                </c:pt>
                <c:pt idx="5911">
                  <c:v>17.139573075084236</c:v>
                </c:pt>
                <c:pt idx="5912">
                  <c:v>17.139573075084247</c:v>
                </c:pt>
                <c:pt idx="5913">
                  <c:v>17.139573075084247</c:v>
                </c:pt>
                <c:pt idx="5914">
                  <c:v>17.139573075084243</c:v>
                </c:pt>
                <c:pt idx="5915">
                  <c:v>17.13957307508424</c:v>
                </c:pt>
                <c:pt idx="5916">
                  <c:v>17.060823890031234</c:v>
                </c:pt>
                <c:pt idx="5917">
                  <c:v>17.06082389003123</c:v>
                </c:pt>
                <c:pt idx="5918">
                  <c:v>17.06082389003123</c:v>
                </c:pt>
                <c:pt idx="5919">
                  <c:v>17.060823890031223</c:v>
                </c:pt>
                <c:pt idx="5920">
                  <c:v>17.06082389003123</c:v>
                </c:pt>
                <c:pt idx="5921">
                  <c:v>17.060823890031237</c:v>
                </c:pt>
                <c:pt idx="5922">
                  <c:v>17.060823890031234</c:v>
                </c:pt>
                <c:pt idx="5923">
                  <c:v>17.060823890031237</c:v>
                </c:pt>
                <c:pt idx="5924">
                  <c:v>17.060823890031234</c:v>
                </c:pt>
                <c:pt idx="5925">
                  <c:v>17.060823890031237</c:v>
                </c:pt>
                <c:pt idx="5926">
                  <c:v>17.060823890031223</c:v>
                </c:pt>
                <c:pt idx="5927">
                  <c:v>17.060823890031227</c:v>
                </c:pt>
                <c:pt idx="5928">
                  <c:v>17.060823890031234</c:v>
                </c:pt>
                <c:pt idx="5929">
                  <c:v>17.060823890031234</c:v>
                </c:pt>
                <c:pt idx="5930">
                  <c:v>17.060823890031237</c:v>
                </c:pt>
                <c:pt idx="5931">
                  <c:v>17.060823890031223</c:v>
                </c:pt>
                <c:pt idx="5932">
                  <c:v>17.06082389003123</c:v>
                </c:pt>
                <c:pt idx="5933">
                  <c:v>17.060823890031223</c:v>
                </c:pt>
                <c:pt idx="5934">
                  <c:v>17.06082389003123</c:v>
                </c:pt>
                <c:pt idx="5935">
                  <c:v>17.060823890031234</c:v>
                </c:pt>
                <c:pt idx="5936">
                  <c:v>17.060823890031223</c:v>
                </c:pt>
                <c:pt idx="5937">
                  <c:v>17.060823890031244</c:v>
                </c:pt>
                <c:pt idx="5938">
                  <c:v>17.060823890031234</c:v>
                </c:pt>
                <c:pt idx="5939">
                  <c:v>17.06082389003123</c:v>
                </c:pt>
                <c:pt idx="5940">
                  <c:v>17.06082389003123</c:v>
                </c:pt>
                <c:pt idx="5941">
                  <c:v>17.06082389003123</c:v>
                </c:pt>
                <c:pt idx="5942">
                  <c:v>17.060823890031234</c:v>
                </c:pt>
                <c:pt idx="5943">
                  <c:v>17.060823890031219</c:v>
                </c:pt>
                <c:pt idx="5944">
                  <c:v>17.060823890031241</c:v>
                </c:pt>
                <c:pt idx="5945">
                  <c:v>17.060823890031227</c:v>
                </c:pt>
                <c:pt idx="5946">
                  <c:v>17.06082389003123</c:v>
                </c:pt>
                <c:pt idx="5947">
                  <c:v>17.06082389003123</c:v>
                </c:pt>
                <c:pt idx="5948">
                  <c:v>17.060823890031223</c:v>
                </c:pt>
                <c:pt idx="5949">
                  <c:v>17.06082389003123</c:v>
                </c:pt>
                <c:pt idx="5950">
                  <c:v>17.060823890031234</c:v>
                </c:pt>
                <c:pt idx="5951">
                  <c:v>17.060823890031237</c:v>
                </c:pt>
                <c:pt idx="5952">
                  <c:v>17.060823890031227</c:v>
                </c:pt>
                <c:pt idx="5953">
                  <c:v>17.060823890031227</c:v>
                </c:pt>
                <c:pt idx="5954">
                  <c:v>17.060823890031227</c:v>
                </c:pt>
                <c:pt idx="5955">
                  <c:v>17.060823890031227</c:v>
                </c:pt>
                <c:pt idx="5956">
                  <c:v>17.060823890031227</c:v>
                </c:pt>
                <c:pt idx="5957">
                  <c:v>17.060823890031237</c:v>
                </c:pt>
                <c:pt idx="5958">
                  <c:v>17.060823890031234</c:v>
                </c:pt>
                <c:pt idx="5959">
                  <c:v>17.06082389003123</c:v>
                </c:pt>
                <c:pt idx="5960">
                  <c:v>17.06082389003123</c:v>
                </c:pt>
                <c:pt idx="5961">
                  <c:v>17.06082389003123</c:v>
                </c:pt>
                <c:pt idx="5962">
                  <c:v>17.060823890031223</c:v>
                </c:pt>
                <c:pt idx="5963">
                  <c:v>17.060823890031223</c:v>
                </c:pt>
                <c:pt idx="5964">
                  <c:v>17.060823890031227</c:v>
                </c:pt>
                <c:pt idx="5965">
                  <c:v>17.060823890031237</c:v>
                </c:pt>
                <c:pt idx="5966">
                  <c:v>17.060823890031223</c:v>
                </c:pt>
                <c:pt idx="5967">
                  <c:v>17.060823890031234</c:v>
                </c:pt>
                <c:pt idx="5968">
                  <c:v>17.060823890031227</c:v>
                </c:pt>
                <c:pt idx="5969">
                  <c:v>17.060823890031223</c:v>
                </c:pt>
                <c:pt idx="5970">
                  <c:v>16.982436524617441</c:v>
                </c:pt>
                <c:pt idx="5971">
                  <c:v>16.982436524617437</c:v>
                </c:pt>
                <c:pt idx="5972">
                  <c:v>16.982436524617437</c:v>
                </c:pt>
                <c:pt idx="5973">
                  <c:v>16.982436524617434</c:v>
                </c:pt>
                <c:pt idx="5974">
                  <c:v>16.982436524617437</c:v>
                </c:pt>
                <c:pt idx="5975">
                  <c:v>16.982436524617441</c:v>
                </c:pt>
                <c:pt idx="5976">
                  <c:v>16.982436524617437</c:v>
                </c:pt>
                <c:pt idx="5977">
                  <c:v>16.982436524617437</c:v>
                </c:pt>
                <c:pt idx="5978">
                  <c:v>16.982436524617437</c:v>
                </c:pt>
                <c:pt idx="5979">
                  <c:v>16.982436524617434</c:v>
                </c:pt>
                <c:pt idx="5980">
                  <c:v>16.982436524617448</c:v>
                </c:pt>
                <c:pt idx="5981">
                  <c:v>16.982436524617434</c:v>
                </c:pt>
                <c:pt idx="5982">
                  <c:v>16.98243652461743</c:v>
                </c:pt>
                <c:pt idx="5983">
                  <c:v>16.98243652461743</c:v>
                </c:pt>
                <c:pt idx="5984">
                  <c:v>16.982436524617437</c:v>
                </c:pt>
                <c:pt idx="5985">
                  <c:v>16.982436524617437</c:v>
                </c:pt>
                <c:pt idx="5986">
                  <c:v>16.982436524617434</c:v>
                </c:pt>
                <c:pt idx="5987">
                  <c:v>16.982436524617441</c:v>
                </c:pt>
                <c:pt idx="5988">
                  <c:v>16.982436524617448</c:v>
                </c:pt>
                <c:pt idx="5989">
                  <c:v>16.982436524617437</c:v>
                </c:pt>
                <c:pt idx="5990">
                  <c:v>16.982436524617441</c:v>
                </c:pt>
                <c:pt idx="5991">
                  <c:v>16.982436524617441</c:v>
                </c:pt>
                <c:pt idx="5992">
                  <c:v>16.982436524617434</c:v>
                </c:pt>
                <c:pt idx="5993">
                  <c:v>16.982436524617434</c:v>
                </c:pt>
                <c:pt idx="5994">
                  <c:v>16.982436524617434</c:v>
                </c:pt>
                <c:pt idx="5995">
                  <c:v>16.98243652461743</c:v>
                </c:pt>
                <c:pt idx="5996">
                  <c:v>16.98243652461743</c:v>
                </c:pt>
                <c:pt idx="5997">
                  <c:v>16.98243652461743</c:v>
                </c:pt>
                <c:pt idx="5998">
                  <c:v>16.982436524617437</c:v>
                </c:pt>
                <c:pt idx="5999">
                  <c:v>16.982436524617441</c:v>
                </c:pt>
                <c:pt idx="6000">
                  <c:v>16.982436524617434</c:v>
                </c:pt>
                <c:pt idx="6001">
                  <c:v>16.982436524617444</c:v>
                </c:pt>
                <c:pt idx="6002">
                  <c:v>16.982436524617441</c:v>
                </c:pt>
                <c:pt idx="6003">
                  <c:v>16.982436524617448</c:v>
                </c:pt>
                <c:pt idx="6004">
                  <c:v>16.982436524617434</c:v>
                </c:pt>
                <c:pt idx="6005">
                  <c:v>16.982436524617437</c:v>
                </c:pt>
                <c:pt idx="6006">
                  <c:v>16.982436524617448</c:v>
                </c:pt>
                <c:pt idx="6007">
                  <c:v>16.982436524617437</c:v>
                </c:pt>
                <c:pt idx="6008">
                  <c:v>16.98243652461743</c:v>
                </c:pt>
                <c:pt idx="6009">
                  <c:v>16.982436524617441</c:v>
                </c:pt>
                <c:pt idx="6010">
                  <c:v>16.982436524617434</c:v>
                </c:pt>
                <c:pt idx="6011">
                  <c:v>16.982436524617434</c:v>
                </c:pt>
                <c:pt idx="6012">
                  <c:v>16.982436524617437</c:v>
                </c:pt>
                <c:pt idx="6013">
                  <c:v>16.982436524617434</c:v>
                </c:pt>
                <c:pt idx="6014">
                  <c:v>16.98243652461743</c:v>
                </c:pt>
                <c:pt idx="6015">
                  <c:v>16.982436524617437</c:v>
                </c:pt>
                <c:pt idx="6016">
                  <c:v>16.982436524617437</c:v>
                </c:pt>
                <c:pt idx="6017">
                  <c:v>16.98243652461743</c:v>
                </c:pt>
                <c:pt idx="6018">
                  <c:v>16.98243652461743</c:v>
                </c:pt>
                <c:pt idx="6019">
                  <c:v>16.982436524617441</c:v>
                </c:pt>
                <c:pt idx="6020">
                  <c:v>16.982436524617444</c:v>
                </c:pt>
                <c:pt idx="6021">
                  <c:v>16.982436524617437</c:v>
                </c:pt>
                <c:pt idx="6022">
                  <c:v>16.982436524617444</c:v>
                </c:pt>
                <c:pt idx="6023">
                  <c:v>16.982436524617441</c:v>
                </c:pt>
                <c:pt idx="6024">
                  <c:v>16.982436524617434</c:v>
                </c:pt>
                <c:pt idx="6025">
                  <c:v>16.982436524617437</c:v>
                </c:pt>
                <c:pt idx="6026">
                  <c:v>16.982436524617437</c:v>
                </c:pt>
                <c:pt idx="6027">
                  <c:v>16.982436524617441</c:v>
                </c:pt>
                <c:pt idx="6028">
                  <c:v>16.982436524617444</c:v>
                </c:pt>
                <c:pt idx="6029">
                  <c:v>16.982436524617434</c:v>
                </c:pt>
                <c:pt idx="6030">
                  <c:v>16.982436524617437</c:v>
                </c:pt>
                <c:pt idx="6031">
                  <c:v>16.982436524617444</c:v>
                </c:pt>
                <c:pt idx="6032">
                  <c:v>16.982436524617441</c:v>
                </c:pt>
                <c:pt idx="6033">
                  <c:v>16.982436524617452</c:v>
                </c:pt>
                <c:pt idx="6034">
                  <c:v>16.982436524617448</c:v>
                </c:pt>
                <c:pt idx="6035">
                  <c:v>16.982436524617441</c:v>
                </c:pt>
                <c:pt idx="6036">
                  <c:v>16.982436524617444</c:v>
                </c:pt>
                <c:pt idx="6037">
                  <c:v>16.982436524617437</c:v>
                </c:pt>
                <c:pt idx="6038">
                  <c:v>16.982436524617437</c:v>
                </c:pt>
                <c:pt idx="6039">
                  <c:v>16.982436524617441</c:v>
                </c:pt>
                <c:pt idx="6040">
                  <c:v>16.982436524617441</c:v>
                </c:pt>
                <c:pt idx="6041">
                  <c:v>16.982436524617441</c:v>
                </c:pt>
                <c:pt idx="6042">
                  <c:v>16.982436524617444</c:v>
                </c:pt>
                <c:pt idx="6043">
                  <c:v>16.982436524617437</c:v>
                </c:pt>
                <c:pt idx="6044">
                  <c:v>16.982436524617437</c:v>
                </c:pt>
                <c:pt idx="6045">
                  <c:v>16.98243652461743</c:v>
                </c:pt>
                <c:pt idx="6046">
                  <c:v>16.982436524617437</c:v>
                </c:pt>
                <c:pt idx="6047">
                  <c:v>16.982436524617441</c:v>
                </c:pt>
                <c:pt idx="6048">
                  <c:v>16.982436524617444</c:v>
                </c:pt>
                <c:pt idx="6049">
                  <c:v>16.982436524617444</c:v>
                </c:pt>
                <c:pt idx="6050">
                  <c:v>16.982436524617441</c:v>
                </c:pt>
                <c:pt idx="6051">
                  <c:v>16.982436524617434</c:v>
                </c:pt>
                <c:pt idx="6052">
                  <c:v>16.982436524617441</c:v>
                </c:pt>
                <c:pt idx="6053">
                  <c:v>16.982436524617448</c:v>
                </c:pt>
                <c:pt idx="6054">
                  <c:v>16.982436524617437</c:v>
                </c:pt>
                <c:pt idx="6055">
                  <c:v>16.982436524617434</c:v>
                </c:pt>
                <c:pt idx="6056">
                  <c:v>16.982436524617437</c:v>
                </c:pt>
                <c:pt idx="6057">
                  <c:v>16.98243652461743</c:v>
                </c:pt>
                <c:pt idx="6058">
                  <c:v>16.982436524617448</c:v>
                </c:pt>
                <c:pt idx="6059">
                  <c:v>16.982436524617441</c:v>
                </c:pt>
                <c:pt idx="6060">
                  <c:v>16.982436524617441</c:v>
                </c:pt>
                <c:pt idx="6061">
                  <c:v>16.982436524617444</c:v>
                </c:pt>
                <c:pt idx="6062">
                  <c:v>16.982436524617437</c:v>
                </c:pt>
                <c:pt idx="6063">
                  <c:v>16.904409316432648</c:v>
                </c:pt>
                <c:pt idx="6064">
                  <c:v>16.904409316432638</c:v>
                </c:pt>
                <c:pt idx="6065">
                  <c:v>16.904409316432638</c:v>
                </c:pt>
                <c:pt idx="6066">
                  <c:v>16.904409316432634</c:v>
                </c:pt>
                <c:pt idx="6067">
                  <c:v>16.904409316432641</c:v>
                </c:pt>
                <c:pt idx="6068">
                  <c:v>16.904409316432641</c:v>
                </c:pt>
                <c:pt idx="6069">
                  <c:v>16.904409316432641</c:v>
                </c:pt>
                <c:pt idx="6070">
                  <c:v>16.904409316432641</c:v>
                </c:pt>
                <c:pt idx="6071">
                  <c:v>16.904409316432645</c:v>
                </c:pt>
                <c:pt idx="6072">
                  <c:v>16.904409316432645</c:v>
                </c:pt>
                <c:pt idx="6073">
                  <c:v>16.904409316432631</c:v>
                </c:pt>
                <c:pt idx="6074">
                  <c:v>16.904409316432634</c:v>
                </c:pt>
                <c:pt idx="6075">
                  <c:v>16.904409316432641</c:v>
                </c:pt>
                <c:pt idx="6076">
                  <c:v>16.904409316432648</c:v>
                </c:pt>
                <c:pt idx="6077">
                  <c:v>16.904409316432645</c:v>
                </c:pt>
                <c:pt idx="6078">
                  <c:v>16.904409316432634</c:v>
                </c:pt>
                <c:pt idx="6079">
                  <c:v>16.904409316432641</c:v>
                </c:pt>
                <c:pt idx="6080">
                  <c:v>16.904409316432638</c:v>
                </c:pt>
                <c:pt idx="6081">
                  <c:v>16.904409316432641</c:v>
                </c:pt>
                <c:pt idx="6082">
                  <c:v>16.904409316432634</c:v>
                </c:pt>
                <c:pt idx="6083">
                  <c:v>16.904409316432645</c:v>
                </c:pt>
                <c:pt idx="6084">
                  <c:v>16.904409316432641</c:v>
                </c:pt>
                <c:pt idx="6085">
                  <c:v>16.904409316432631</c:v>
                </c:pt>
                <c:pt idx="6086">
                  <c:v>16.904409316432648</c:v>
                </c:pt>
                <c:pt idx="6087">
                  <c:v>16.904409316432631</c:v>
                </c:pt>
                <c:pt idx="6088">
                  <c:v>16.904409316432631</c:v>
                </c:pt>
                <c:pt idx="6089">
                  <c:v>16.904409316432631</c:v>
                </c:pt>
                <c:pt idx="6090">
                  <c:v>16.904409316432634</c:v>
                </c:pt>
                <c:pt idx="6091">
                  <c:v>16.904409316432631</c:v>
                </c:pt>
                <c:pt idx="6092">
                  <c:v>16.904409316432638</c:v>
                </c:pt>
                <c:pt idx="6093">
                  <c:v>16.904409316432631</c:v>
                </c:pt>
                <c:pt idx="6094">
                  <c:v>16.904409316432627</c:v>
                </c:pt>
                <c:pt idx="6095">
                  <c:v>16.904409316432652</c:v>
                </c:pt>
                <c:pt idx="6096">
                  <c:v>16.904409316432641</c:v>
                </c:pt>
                <c:pt idx="6097">
                  <c:v>16.904409316432638</c:v>
                </c:pt>
                <c:pt idx="6098">
                  <c:v>16.904409316432641</c:v>
                </c:pt>
                <c:pt idx="6099">
                  <c:v>16.904409316432641</c:v>
                </c:pt>
                <c:pt idx="6100">
                  <c:v>16.904409316432634</c:v>
                </c:pt>
                <c:pt idx="6101">
                  <c:v>16.904409316432652</c:v>
                </c:pt>
                <c:pt idx="6102">
                  <c:v>16.904409316432631</c:v>
                </c:pt>
                <c:pt idx="6103">
                  <c:v>16.904409316432652</c:v>
                </c:pt>
                <c:pt idx="6104">
                  <c:v>16.904409316432645</c:v>
                </c:pt>
                <c:pt idx="6105">
                  <c:v>16.904409316432641</c:v>
                </c:pt>
                <c:pt idx="6106">
                  <c:v>16.904409316432645</c:v>
                </c:pt>
                <c:pt idx="6107">
                  <c:v>16.904409316432631</c:v>
                </c:pt>
                <c:pt idx="6108">
                  <c:v>16.904409316432634</c:v>
                </c:pt>
                <c:pt idx="6109">
                  <c:v>16.904409316432634</c:v>
                </c:pt>
                <c:pt idx="6110">
                  <c:v>16.904409316432638</c:v>
                </c:pt>
                <c:pt idx="6111">
                  <c:v>16.904409316432638</c:v>
                </c:pt>
                <c:pt idx="6112">
                  <c:v>16.904409316432634</c:v>
                </c:pt>
                <c:pt idx="6113">
                  <c:v>16.904409316432638</c:v>
                </c:pt>
                <c:pt idx="6114">
                  <c:v>16.904409316432634</c:v>
                </c:pt>
                <c:pt idx="6115">
                  <c:v>16.904409316432645</c:v>
                </c:pt>
                <c:pt idx="6116">
                  <c:v>16.904409316432634</c:v>
                </c:pt>
                <c:pt idx="6117">
                  <c:v>16.904409316432631</c:v>
                </c:pt>
                <c:pt idx="6118">
                  <c:v>16.904409316432631</c:v>
                </c:pt>
                <c:pt idx="6119">
                  <c:v>16.904409316432641</c:v>
                </c:pt>
                <c:pt idx="6120">
                  <c:v>16.904409316432645</c:v>
                </c:pt>
                <c:pt idx="6121">
                  <c:v>16.904409316432645</c:v>
                </c:pt>
                <c:pt idx="6122">
                  <c:v>16.904409316432641</c:v>
                </c:pt>
                <c:pt idx="6123">
                  <c:v>16.904409316432634</c:v>
                </c:pt>
                <c:pt idx="6124">
                  <c:v>16.904409316432638</c:v>
                </c:pt>
                <c:pt idx="6125">
                  <c:v>16.904409316432648</c:v>
                </c:pt>
                <c:pt idx="6126">
                  <c:v>16.904409316432631</c:v>
                </c:pt>
                <c:pt idx="6127">
                  <c:v>16.904409316432634</c:v>
                </c:pt>
                <c:pt idx="6128">
                  <c:v>16.904409316432638</c:v>
                </c:pt>
                <c:pt idx="6129">
                  <c:v>16.904409316432638</c:v>
                </c:pt>
                <c:pt idx="6130">
                  <c:v>16.904409316432641</c:v>
                </c:pt>
                <c:pt idx="6131">
                  <c:v>16.904409316432641</c:v>
                </c:pt>
                <c:pt idx="6132">
                  <c:v>16.904409316432638</c:v>
                </c:pt>
                <c:pt idx="6133">
                  <c:v>16.904409316432638</c:v>
                </c:pt>
                <c:pt idx="6134">
                  <c:v>16.904409316432645</c:v>
                </c:pt>
                <c:pt idx="6135">
                  <c:v>16.904409316432638</c:v>
                </c:pt>
                <c:pt idx="6136">
                  <c:v>16.904409316432645</c:v>
                </c:pt>
                <c:pt idx="6137">
                  <c:v>16.826740610704686</c:v>
                </c:pt>
                <c:pt idx="6138">
                  <c:v>16.826740610704675</c:v>
                </c:pt>
                <c:pt idx="6139">
                  <c:v>16.826740610704672</c:v>
                </c:pt>
                <c:pt idx="6140">
                  <c:v>16.826740610704675</c:v>
                </c:pt>
                <c:pt idx="6141">
                  <c:v>16.826740610704672</c:v>
                </c:pt>
                <c:pt idx="6142">
                  <c:v>16.826740610704672</c:v>
                </c:pt>
                <c:pt idx="6143">
                  <c:v>16.826740610704682</c:v>
                </c:pt>
                <c:pt idx="6144">
                  <c:v>16.826740610704665</c:v>
                </c:pt>
                <c:pt idx="6145">
                  <c:v>16.826740610704675</c:v>
                </c:pt>
                <c:pt idx="6146">
                  <c:v>16.826740610704672</c:v>
                </c:pt>
                <c:pt idx="6147">
                  <c:v>16.826740610704675</c:v>
                </c:pt>
                <c:pt idx="6148">
                  <c:v>16.826740610704668</c:v>
                </c:pt>
                <c:pt idx="6149">
                  <c:v>16.826740610704675</c:v>
                </c:pt>
                <c:pt idx="6150">
                  <c:v>16.826740610704686</c:v>
                </c:pt>
                <c:pt idx="6151">
                  <c:v>16.826740610704672</c:v>
                </c:pt>
                <c:pt idx="6152">
                  <c:v>16.826740610704675</c:v>
                </c:pt>
                <c:pt idx="6153">
                  <c:v>16.826740610704668</c:v>
                </c:pt>
                <c:pt idx="6154">
                  <c:v>16.826740610704672</c:v>
                </c:pt>
                <c:pt idx="6155">
                  <c:v>16.826740610704682</c:v>
                </c:pt>
                <c:pt idx="6156">
                  <c:v>16.826740610704665</c:v>
                </c:pt>
                <c:pt idx="6157">
                  <c:v>16.826740610704682</c:v>
                </c:pt>
                <c:pt idx="6158">
                  <c:v>16.826740610704675</c:v>
                </c:pt>
                <c:pt idx="6159">
                  <c:v>16.826740610704668</c:v>
                </c:pt>
                <c:pt idx="6160">
                  <c:v>16.826740610704668</c:v>
                </c:pt>
                <c:pt idx="6161">
                  <c:v>16.826740610704679</c:v>
                </c:pt>
                <c:pt idx="6162">
                  <c:v>16.826740610704675</c:v>
                </c:pt>
                <c:pt idx="6163">
                  <c:v>16.826740610704665</c:v>
                </c:pt>
                <c:pt idx="6164">
                  <c:v>16.826740610704665</c:v>
                </c:pt>
                <c:pt idx="6165">
                  <c:v>16.826740610704661</c:v>
                </c:pt>
                <c:pt idx="6166">
                  <c:v>16.826740610704675</c:v>
                </c:pt>
                <c:pt idx="6167">
                  <c:v>16.826740610704672</c:v>
                </c:pt>
                <c:pt idx="6168">
                  <c:v>16.826740610704672</c:v>
                </c:pt>
                <c:pt idx="6169">
                  <c:v>16.826740610704668</c:v>
                </c:pt>
                <c:pt idx="6170">
                  <c:v>16.826740610704661</c:v>
                </c:pt>
                <c:pt idx="6171">
                  <c:v>16.826740610704679</c:v>
                </c:pt>
                <c:pt idx="6172">
                  <c:v>16.826740610704672</c:v>
                </c:pt>
                <c:pt idx="6173">
                  <c:v>16.826740610704675</c:v>
                </c:pt>
                <c:pt idx="6174">
                  <c:v>16.826740610704675</c:v>
                </c:pt>
                <c:pt idx="6175">
                  <c:v>16.826740610704672</c:v>
                </c:pt>
                <c:pt idx="6176">
                  <c:v>16.826740610704672</c:v>
                </c:pt>
                <c:pt idx="6177">
                  <c:v>16.826740610704679</c:v>
                </c:pt>
                <c:pt idx="6178">
                  <c:v>16.826740610704668</c:v>
                </c:pt>
                <c:pt idx="6179">
                  <c:v>16.826740610704679</c:v>
                </c:pt>
                <c:pt idx="6180">
                  <c:v>16.826740610704672</c:v>
                </c:pt>
                <c:pt idx="6181">
                  <c:v>16.826740610704665</c:v>
                </c:pt>
                <c:pt idx="6182">
                  <c:v>16.826740610704672</c:v>
                </c:pt>
                <c:pt idx="6183">
                  <c:v>16.826740610704661</c:v>
                </c:pt>
                <c:pt idx="6184">
                  <c:v>16.826740610704679</c:v>
                </c:pt>
                <c:pt idx="6185">
                  <c:v>16.826740610704675</c:v>
                </c:pt>
                <c:pt idx="6186">
                  <c:v>16.826740610704672</c:v>
                </c:pt>
                <c:pt idx="6187">
                  <c:v>16.826740610704682</c:v>
                </c:pt>
                <c:pt idx="6188">
                  <c:v>16.826740610704672</c:v>
                </c:pt>
                <c:pt idx="6189">
                  <c:v>16.826740610704682</c:v>
                </c:pt>
                <c:pt idx="6190">
                  <c:v>16.826740610704682</c:v>
                </c:pt>
                <c:pt idx="6191">
                  <c:v>16.826740610704665</c:v>
                </c:pt>
                <c:pt idx="6192">
                  <c:v>16.826740610704675</c:v>
                </c:pt>
                <c:pt idx="6193">
                  <c:v>16.826740610704668</c:v>
                </c:pt>
                <c:pt idx="6194">
                  <c:v>16.826740610704675</c:v>
                </c:pt>
                <c:pt idx="6195">
                  <c:v>16.826740610704675</c:v>
                </c:pt>
                <c:pt idx="6196">
                  <c:v>16.826740610704672</c:v>
                </c:pt>
                <c:pt idx="6197">
                  <c:v>16.826740610704661</c:v>
                </c:pt>
                <c:pt idx="6198">
                  <c:v>16.826740610704675</c:v>
                </c:pt>
                <c:pt idx="6199">
                  <c:v>16.826740610704682</c:v>
                </c:pt>
                <c:pt idx="6200">
                  <c:v>16.749428760264376</c:v>
                </c:pt>
                <c:pt idx="6201">
                  <c:v>16.74942876026439</c:v>
                </c:pt>
                <c:pt idx="6202">
                  <c:v>16.749428760264376</c:v>
                </c:pt>
                <c:pt idx="6203">
                  <c:v>16.749428760264369</c:v>
                </c:pt>
                <c:pt idx="6204">
                  <c:v>16.749428760264383</c:v>
                </c:pt>
                <c:pt idx="6205">
                  <c:v>16.749428760264379</c:v>
                </c:pt>
                <c:pt idx="6206">
                  <c:v>16.749428760264379</c:v>
                </c:pt>
                <c:pt idx="6207">
                  <c:v>16.749428760264376</c:v>
                </c:pt>
                <c:pt idx="6208">
                  <c:v>16.749428760264372</c:v>
                </c:pt>
                <c:pt idx="6209">
                  <c:v>16.749428760264379</c:v>
                </c:pt>
                <c:pt idx="6210">
                  <c:v>16.749428760264372</c:v>
                </c:pt>
                <c:pt idx="6211">
                  <c:v>16.749428760264376</c:v>
                </c:pt>
                <c:pt idx="6212">
                  <c:v>16.749428760264376</c:v>
                </c:pt>
                <c:pt idx="6213">
                  <c:v>16.749428760264379</c:v>
                </c:pt>
                <c:pt idx="6214">
                  <c:v>16.749428760264376</c:v>
                </c:pt>
                <c:pt idx="6215">
                  <c:v>16.749428760264372</c:v>
                </c:pt>
                <c:pt idx="6216">
                  <c:v>16.749428760264379</c:v>
                </c:pt>
                <c:pt idx="6217">
                  <c:v>16.749428760264369</c:v>
                </c:pt>
                <c:pt idx="6218">
                  <c:v>16.749428760264369</c:v>
                </c:pt>
                <c:pt idx="6219">
                  <c:v>16.749428760264369</c:v>
                </c:pt>
                <c:pt idx="6220">
                  <c:v>16.74942876026439</c:v>
                </c:pt>
                <c:pt idx="6221">
                  <c:v>16.749428760264369</c:v>
                </c:pt>
                <c:pt idx="6222">
                  <c:v>16.749428760264369</c:v>
                </c:pt>
                <c:pt idx="6223">
                  <c:v>16.749428760264376</c:v>
                </c:pt>
                <c:pt idx="6224">
                  <c:v>16.749428760264376</c:v>
                </c:pt>
                <c:pt idx="6225">
                  <c:v>16.749428760264365</c:v>
                </c:pt>
                <c:pt idx="6226">
                  <c:v>16.749428760264379</c:v>
                </c:pt>
                <c:pt idx="6227">
                  <c:v>16.749428760264376</c:v>
                </c:pt>
                <c:pt idx="6228">
                  <c:v>16.749428760264387</c:v>
                </c:pt>
                <c:pt idx="6229">
                  <c:v>16.749428760264376</c:v>
                </c:pt>
                <c:pt idx="6230">
                  <c:v>16.749428760264376</c:v>
                </c:pt>
                <c:pt idx="6231">
                  <c:v>16.749428760264369</c:v>
                </c:pt>
                <c:pt idx="6232">
                  <c:v>16.749428760264379</c:v>
                </c:pt>
                <c:pt idx="6233">
                  <c:v>16.749428760264376</c:v>
                </c:pt>
                <c:pt idx="6234">
                  <c:v>16.749428760264383</c:v>
                </c:pt>
                <c:pt idx="6235">
                  <c:v>16.749428760264379</c:v>
                </c:pt>
                <c:pt idx="6236">
                  <c:v>16.749428760264372</c:v>
                </c:pt>
                <c:pt idx="6237">
                  <c:v>16.749428760264372</c:v>
                </c:pt>
                <c:pt idx="6238">
                  <c:v>16.749428760264376</c:v>
                </c:pt>
                <c:pt idx="6239">
                  <c:v>16.749428760264376</c:v>
                </c:pt>
                <c:pt idx="6240">
                  <c:v>16.749428760264379</c:v>
                </c:pt>
                <c:pt idx="6241">
                  <c:v>16.749428760264379</c:v>
                </c:pt>
                <c:pt idx="6242">
                  <c:v>16.749428760264379</c:v>
                </c:pt>
                <c:pt idx="6243">
                  <c:v>16.749428760264379</c:v>
                </c:pt>
                <c:pt idx="6244">
                  <c:v>16.749428760264369</c:v>
                </c:pt>
                <c:pt idx="6245">
                  <c:v>16.749428760264379</c:v>
                </c:pt>
                <c:pt idx="6246">
                  <c:v>16.749428760264372</c:v>
                </c:pt>
                <c:pt idx="6247">
                  <c:v>16.749428760264369</c:v>
                </c:pt>
                <c:pt idx="6248">
                  <c:v>16.749428760264379</c:v>
                </c:pt>
                <c:pt idx="6249">
                  <c:v>16.749428760264383</c:v>
                </c:pt>
                <c:pt idx="6250">
                  <c:v>16.749428760264376</c:v>
                </c:pt>
                <c:pt idx="6251">
                  <c:v>16.749428760264376</c:v>
                </c:pt>
                <c:pt idx="6252">
                  <c:v>16.749428760264365</c:v>
                </c:pt>
                <c:pt idx="6253">
                  <c:v>16.749428760264376</c:v>
                </c:pt>
                <c:pt idx="6254">
                  <c:v>16.749428760264372</c:v>
                </c:pt>
                <c:pt idx="6255">
                  <c:v>16.749428760264372</c:v>
                </c:pt>
                <c:pt idx="6256">
                  <c:v>16.749428760264379</c:v>
                </c:pt>
                <c:pt idx="6257">
                  <c:v>16.749428760264365</c:v>
                </c:pt>
                <c:pt idx="6258">
                  <c:v>16.749428760264376</c:v>
                </c:pt>
                <c:pt idx="6259">
                  <c:v>16.749428760264379</c:v>
                </c:pt>
                <c:pt idx="6260">
                  <c:v>16.749428760264365</c:v>
                </c:pt>
                <c:pt idx="6261">
                  <c:v>16.749428760264369</c:v>
                </c:pt>
                <c:pt idx="6262">
                  <c:v>16.749428760264376</c:v>
                </c:pt>
                <c:pt idx="6263">
                  <c:v>16.749428760264369</c:v>
                </c:pt>
                <c:pt idx="6264">
                  <c:v>16.749428760264372</c:v>
                </c:pt>
                <c:pt idx="6265">
                  <c:v>16.749428760264369</c:v>
                </c:pt>
                <c:pt idx="6266">
                  <c:v>16.749428760264369</c:v>
                </c:pt>
                <c:pt idx="6267">
                  <c:v>16.749428760264376</c:v>
                </c:pt>
                <c:pt idx="6268">
                  <c:v>16.749428760264379</c:v>
                </c:pt>
                <c:pt idx="6269">
                  <c:v>16.749428760264376</c:v>
                </c:pt>
                <c:pt idx="6270">
                  <c:v>16.749428760264376</c:v>
                </c:pt>
                <c:pt idx="6271">
                  <c:v>16.749428760264376</c:v>
                </c:pt>
                <c:pt idx="6272">
                  <c:v>16.749428760264376</c:v>
                </c:pt>
                <c:pt idx="6273">
                  <c:v>16.749428760264369</c:v>
                </c:pt>
                <c:pt idx="6274">
                  <c:v>16.749428760264372</c:v>
                </c:pt>
                <c:pt idx="6275">
                  <c:v>16.749428760264369</c:v>
                </c:pt>
                <c:pt idx="6276">
                  <c:v>16.749428760264379</c:v>
                </c:pt>
                <c:pt idx="6277">
                  <c:v>16.749428760264387</c:v>
                </c:pt>
                <c:pt idx="6278">
                  <c:v>16.749428760264362</c:v>
                </c:pt>
                <c:pt idx="6279">
                  <c:v>16.672472125510641</c:v>
                </c:pt>
                <c:pt idx="6280">
                  <c:v>16.672472125510623</c:v>
                </c:pt>
                <c:pt idx="6281">
                  <c:v>16.672472125510623</c:v>
                </c:pt>
                <c:pt idx="6282">
                  <c:v>16.67247212551062</c:v>
                </c:pt>
                <c:pt idx="6283">
                  <c:v>16.672472125510623</c:v>
                </c:pt>
                <c:pt idx="6284">
                  <c:v>16.672472125510634</c:v>
                </c:pt>
                <c:pt idx="6285">
                  <c:v>16.672472125510634</c:v>
                </c:pt>
                <c:pt idx="6286">
                  <c:v>16.672472125510623</c:v>
                </c:pt>
                <c:pt idx="6287">
                  <c:v>16.672472125510637</c:v>
                </c:pt>
                <c:pt idx="6288">
                  <c:v>16.672472125510623</c:v>
                </c:pt>
                <c:pt idx="6289">
                  <c:v>16.672472125510627</c:v>
                </c:pt>
                <c:pt idx="6290">
                  <c:v>16.67247212551063</c:v>
                </c:pt>
                <c:pt idx="6291">
                  <c:v>16.672472125510634</c:v>
                </c:pt>
                <c:pt idx="6292">
                  <c:v>16.672472125510623</c:v>
                </c:pt>
                <c:pt idx="6293">
                  <c:v>16.672472125510623</c:v>
                </c:pt>
                <c:pt idx="6294">
                  <c:v>16.672472125510623</c:v>
                </c:pt>
                <c:pt idx="6295">
                  <c:v>16.672472125510637</c:v>
                </c:pt>
                <c:pt idx="6296">
                  <c:v>16.672472125510623</c:v>
                </c:pt>
                <c:pt idx="6297">
                  <c:v>16.672472125510637</c:v>
                </c:pt>
                <c:pt idx="6298">
                  <c:v>16.67247212551063</c:v>
                </c:pt>
                <c:pt idx="6299">
                  <c:v>16.67247212551063</c:v>
                </c:pt>
                <c:pt idx="6300">
                  <c:v>16.672472125510623</c:v>
                </c:pt>
                <c:pt idx="6301">
                  <c:v>16.67247212551062</c:v>
                </c:pt>
                <c:pt idx="6302">
                  <c:v>16.672472125510634</c:v>
                </c:pt>
                <c:pt idx="6303">
                  <c:v>16.672472125510634</c:v>
                </c:pt>
                <c:pt idx="6304">
                  <c:v>16.672472125510623</c:v>
                </c:pt>
                <c:pt idx="6305">
                  <c:v>16.67247212551063</c:v>
                </c:pt>
                <c:pt idx="6306">
                  <c:v>16.67247212551062</c:v>
                </c:pt>
                <c:pt idx="6307">
                  <c:v>16.672472125510627</c:v>
                </c:pt>
                <c:pt idx="6308">
                  <c:v>16.67247212551063</c:v>
                </c:pt>
                <c:pt idx="6309">
                  <c:v>16.672472125510637</c:v>
                </c:pt>
                <c:pt idx="6310">
                  <c:v>16.672472125510645</c:v>
                </c:pt>
                <c:pt idx="6311">
                  <c:v>16.672472125510641</c:v>
                </c:pt>
                <c:pt idx="6312">
                  <c:v>16.67247212551063</c:v>
                </c:pt>
                <c:pt idx="6313">
                  <c:v>16.67247212551063</c:v>
                </c:pt>
                <c:pt idx="6314">
                  <c:v>16.67247212551063</c:v>
                </c:pt>
                <c:pt idx="6315">
                  <c:v>16.672472125510623</c:v>
                </c:pt>
                <c:pt idx="6316">
                  <c:v>16.672472125510627</c:v>
                </c:pt>
                <c:pt idx="6317">
                  <c:v>16.67247212551063</c:v>
                </c:pt>
                <c:pt idx="6318">
                  <c:v>16.672472125510634</c:v>
                </c:pt>
                <c:pt idx="6319">
                  <c:v>16.672472125510634</c:v>
                </c:pt>
                <c:pt idx="6320">
                  <c:v>16.67247212551063</c:v>
                </c:pt>
                <c:pt idx="6321">
                  <c:v>16.672472125510641</c:v>
                </c:pt>
                <c:pt idx="6322">
                  <c:v>16.672472125510641</c:v>
                </c:pt>
                <c:pt idx="6323">
                  <c:v>16.672472125510627</c:v>
                </c:pt>
                <c:pt idx="6324">
                  <c:v>16.672472125510637</c:v>
                </c:pt>
                <c:pt idx="6325">
                  <c:v>16.67247212551063</c:v>
                </c:pt>
                <c:pt idx="6326">
                  <c:v>16.672472125510627</c:v>
                </c:pt>
                <c:pt idx="6327">
                  <c:v>16.672472125510627</c:v>
                </c:pt>
                <c:pt idx="6328">
                  <c:v>16.67247212551063</c:v>
                </c:pt>
                <c:pt idx="6329">
                  <c:v>16.672472125510623</c:v>
                </c:pt>
                <c:pt idx="6330">
                  <c:v>16.672472125510627</c:v>
                </c:pt>
                <c:pt idx="6331">
                  <c:v>16.672472125510627</c:v>
                </c:pt>
                <c:pt idx="6332">
                  <c:v>16.672472125510627</c:v>
                </c:pt>
                <c:pt idx="6333">
                  <c:v>16.672472125510627</c:v>
                </c:pt>
                <c:pt idx="6334">
                  <c:v>16.672472125510634</c:v>
                </c:pt>
                <c:pt idx="6335">
                  <c:v>16.672472125510623</c:v>
                </c:pt>
                <c:pt idx="6336">
                  <c:v>16.672472125510627</c:v>
                </c:pt>
                <c:pt idx="6337">
                  <c:v>16.67247212551063</c:v>
                </c:pt>
                <c:pt idx="6338">
                  <c:v>16.67247212551063</c:v>
                </c:pt>
                <c:pt idx="6339">
                  <c:v>16.672472125510623</c:v>
                </c:pt>
                <c:pt idx="6340">
                  <c:v>16.67247212551063</c:v>
                </c:pt>
                <c:pt idx="6341">
                  <c:v>16.672472125510634</c:v>
                </c:pt>
                <c:pt idx="6342">
                  <c:v>16.672472125510641</c:v>
                </c:pt>
                <c:pt idx="6343">
                  <c:v>16.672472125510634</c:v>
                </c:pt>
                <c:pt idx="6344">
                  <c:v>16.672472125510634</c:v>
                </c:pt>
                <c:pt idx="6345">
                  <c:v>16.67247212551063</c:v>
                </c:pt>
                <c:pt idx="6346">
                  <c:v>16.672472125510637</c:v>
                </c:pt>
                <c:pt idx="6347">
                  <c:v>16.672472125510627</c:v>
                </c:pt>
                <c:pt idx="6348">
                  <c:v>16.672472125510634</c:v>
                </c:pt>
                <c:pt idx="6349">
                  <c:v>16.672472125510634</c:v>
                </c:pt>
                <c:pt idx="6350">
                  <c:v>16.672472125510634</c:v>
                </c:pt>
                <c:pt idx="6351">
                  <c:v>16.672472125510623</c:v>
                </c:pt>
                <c:pt idx="6352">
                  <c:v>16.672472125510634</c:v>
                </c:pt>
                <c:pt idx="6353">
                  <c:v>16.67247212551063</c:v>
                </c:pt>
                <c:pt idx="6354">
                  <c:v>16.672472125510627</c:v>
                </c:pt>
                <c:pt idx="6355">
                  <c:v>16.672472125510634</c:v>
                </c:pt>
                <c:pt idx="6356">
                  <c:v>16.672472125510634</c:v>
                </c:pt>
                <c:pt idx="6357">
                  <c:v>16.672472125510637</c:v>
                </c:pt>
                <c:pt idx="6358">
                  <c:v>16.672472125510637</c:v>
                </c:pt>
                <c:pt idx="6359">
                  <c:v>16.672472125510627</c:v>
                </c:pt>
                <c:pt idx="6360">
                  <c:v>16.595869074375607</c:v>
                </c:pt>
                <c:pt idx="6361">
                  <c:v>16.595869074375607</c:v>
                </c:pt>
                <c:pt idx="6362">
                  <c:v>16.595869074375607</c:v>
                </c:pt>
                <c:pt idx="6363">
                  <c:v>16.59586907437561</c:v>
                </c:pt>
                <c:pt idx="6364">
                  <c:v>16.595869074375607</c:v>
                </c:pt>
                <c:pt idx="6365">
                  <c:v>16.595869074375617</c:v>
                </c:pt>
                <c:pt idx="6366">
                  <c:v>16.595869074375614</c:v>
                </c:pt>
                <c:pt idx="6367">
                  <c:v>16.595869074375607</c:v>
                </c:pt>
                <c:pt idx="6368">
                  <c:v>16.595869074375614</c:v>
                </c:pt>
                <c:pt idx="6369">
                  <c:v>16.595869074375607</c:v>
                </c:pt>
                <c:pt idx="6370">
                  <c:v>16.595869074375607</c:v>
                </c:pt>
                <c:pt idx="6371">
                  <c:v>16.595869074375607</c:v>
                </c:pt>
                <c:pt idx="6372">
                  <c:v>16.595869074375617</c:v>
                </c:pt>
                <c:pt idx="6373">
                  <c:v>16.595869074375603</c:v>
                </c:pt>
                <c:pt idx="6374">
                  <c:v>16.59586907437561</c:v>
                </c:pt>
                <c:pt idx="6375">
                  <c:v>16.595869074375614</c:v>
                </c:pt>
                <c:pt idx="6376">
                  <c:v>16.595869074375607</c:v>
                </c:pt>
                <c:pt idx="6377">
                  <c:v>16.595869074375607</c:v>
                </c:pt>
                <c:pt idx="6378">
                  <c:v>16.595869074375603</c:v>
                </c:pt>
                <c:pt idx="6379">
                  <c:v>16.59586907437561</c:v>
                </c:pt>
                <c:pt idx="6380">
                  <c:v>16.595869074375614</c:v>
                </c:pt>
                <c:pt idx="6381">
                  <c:v>16.59586907437561</c:v>
                </c:pt>
                <c:pt idx="6382">
                  <c:v>16.59586907437561</c:v>
                </c:pt>
                <c:pt idx="6383">
                  <c:v>16.595869074375624</c:v>
                </c:pt>
                <c:pt idx="6384">
                  <c:v>16.595869074375614</c:v>
                </c:pt>
                <c:pt idx="6385">
                  <c:v>16.595869074375607</c:v>
                </c:pt>
                <c:pt idx="6386">
                  <c:v>16.595869074375603</c:v>
                </c:pt>
                <c:pt idx="6387">
                  <c:v>16.595869074375617</c:v>
                </c:pt>
                <c:pt idx="6388">
                  <c:v>16.595869074375607</c:v>
                </c:pt>
                <c:pt idx="6389">
                  <c:v>16.595869074375607</c:v>
                </c:pt>
                <c:pt idx="6390">
                  <c:v>16.59586907437561</c:v>
                </c:pt>
                <c:pt idx="6391">
                  <c:v>16.595869074375614</c:v>
                </c:pt>
                <c:pt idx="6392">
                  <c:v>16.595869074375614</c:v>
                </c:pt>
                <c:pt idx="6393">
                  <c:v>16.59586907437561</c:v>
                </c:pt>
                <c:pt idx="6394">
                  <c:v>16.59586907437561</c:v>
                </c:pt>
                <c:pt idx="6395">
                  <c:v>16.595869074375614</c:v>
                </c:pt>
                <c:pt idx="6396">
                  <c:v>16.59586907437561</c:v>
                </c:pt>
                <c:pt idx="6397">
                  <c:v>16.595869074375607</c:v>
                </c:pt>
                <c:pt idx="6398">
                  <c:v>16.59586907437561</c:v>
                </c:pt>
                <c:pt idx="6399">
                  <c:v>16.595869074375621</c:v>
                </c:pt>
                <c:pt idx="6400">
                  <c:v>16.595869074375607</c:v>
                </c:pt>
                <c:pt idx="6401">
                  <c:v>16.595869074375607</c:v>
                </c:pt>
                <c:pt idx="6402">
                  <c:v>16.59586907437561</c:v>
                </c:pt>
                <c:pt idx="6403">
                  <c:v>16.59586907437561</c:v>
                </c:pt>
                <c:pt idx="6404">
                  <c:v>16.59586907437561</c:v>
                </c:pt>
                <c:pt idx="6405">
                  <c:v>16.595869074375617</c:v>
                </c:pt>
                <c:pt idx="6406">
                  <c:v>16.595869074375624</c:v>
                </c:pt>
                <c:pt idx="6407">
                  <c:v>16.595869074375607</c:v>
                </c:pt>
                <c:pt idx="6408">
                  <c:v>16.595869074375624</c:v>
                </c:pt>
                <c:pt idx="6409">
                  <c:v>16.59586907437561</c:v>
                </c:pt>
                <c:pt idx="6410">
                  <c:v>16.595869074375614</c:v>
                </c:pt>
                <c:pt idx="6411">
                  <c:v>16.59586907437561</c:v>
                </c:pt>
                <c:pt idx="6412">
                  <c:v>16.595869074375624</c:v>
                </c:pt>
                <c:pt idx="6413">
                  <c:v>16.595869074375617</c:v>
                </c:pt>
                <c:pt idx="6414">
                  <c:v>16.595869074375607</c:v>
                </c:pt>
                <c:pt idx="6415">
                  <c:v>16.595869074375617</c:v>
                </c:pt>
                <c:pt idx="6416">
                  <c:v>16.595869074375614</c:v>
                </c:pt>
                <c:pt idx="6417">
                  <c:v>16.59586907437561</c:v>
                </c:pt>
                <c:pt idx="6418">
                  <c:v>16.595869074375621</c:v>
                </c:pt>
                <c:pt idx="6419">
                  <c:v>16.595869074375617</c:v>
                </c:pt>
                <c:pt idx="6420">
                  <c:v>16.595869074375607</c:v>
                </c:pt>
                <c:pt idx="6421">
                  <c:v>16.595869074375617</c:v>
                </c:pt>
                <c:pt idx="6422">
                  <c:v>16.595869074375607</c:v>
                </c:pt>
                <c:pt idx="6423">
                  <c:v>16.595869074375607</c:v>
                </c:pt>
                <c:pt idx="6424">
                  <c:v>16.595869074375603</c:v>
                </c:pt>
                <c:pt idx="6425">
                  <c:v>16.59586907437561</c:v>
                </c:pt>
                <c:pt idx="6426">
                  <c:v>16.595869074375607</c:v>
                </c:pt>
                <c:pt idx="6427">
                  <c:v>16.519617982290157</c:v>
                </c:pt>
                <c:pt idx="6428">
                  <c:v>16.519617982290146</c:v>
                </c:pt>
                <c:pt idx="6429">
                  <c:v>16.519617982290132</c:v>
                </c:pt>
                <c:pt idx="6430">
                  <c:v>16.519617982290136</c:v>
                </c:pt>
                <c:pt idx="6431">
                  <c:v>16.519617982290136</c:v>
                </c:pt>
                <c:pt idx="6432">
                  <c:v>16.519617982290139</c:v>
                </c:pt>
                <c:pt idx="6433">
                  <c:v>16.519617982290146</c:v>
                </c:pt>
                <c:pt idx="6434">
                  <c:v>16.519617982290146</c:v>
                </c:pt>
                <c:pt idx="6435">
                  <c:v>16.519617982290143</c:v>
                </c:pt>
                <c:pt idx="6436">
                  <c:v>16.519617982290146</c:v>
                </c:pt>
                <c:pt idx="6437">
                  <c:v>16.519617982290143</c:v>
                </c:pt>
                <c:pt idx="6438">
                  <c:v>16.519617982290143</c:v>
                </c:pt>
                <c:pt idx="6439">
                  <c:v>16.519617982290136</c:v>
                </c:pt>
                <c:pt idx="6440">
                  <c:v>16.519617982290143</c:v>
                </c:pt>
                <c:pt idx="6441">
                  <c:v>16.519617982290143</c:v>
                </c:pt>
                <c:pt idx="6442">
                  <c:v>16.519617982290143</c:v>
                </c:pt>
                <c:pt idx="6443">
                  <c:v>16.519617982290143</c:v>
                </c:pt>
                <c:pt idx="6444">
                  <c:v>16.51961798229015</c:v>
                </c:pt>
                <c:pt idx="6445">
                  <c:v>16.519617982290136</c:v>
                </c:pt>
                <c:pt idx="6446">
                  <c:v>16.519617982290136</c:v>
                </c:pt>
                <c:pt idx="6447">
                  <c:v>16.519617982290146</c:v>
                </c:pt>
                <c:pt idx="6448">
                  <c:v>16.519617982290143</c:v>
                </c:pt>
                <c:pt idx="6449">
                  <c:v>16.519617982290146</c:v>
                </c:pt>
                <c:pt idx="6450">
                  <c:v>16.519617982290136</c:v>
                </c:pt>
                <c:pt idx="6451">
                  <c:v>16.519617982290139</c:v>
                </c:pt>
                <c:pt idx="6452">
                  <c:v>16.519617982290139</c:v>
                </c:pt>
                <c:pt idx="6453">
                  <c:v>16.519617982290143</c:v>
                </c:pt>
                <c:pt idx="6454">
                  <c:v>16.519617982290143</c:v>
                </c:pt>
                <c:pt idx="6455">
                  <c:v>16.519617982290143</c:v>
                </c:pt>
                <c:pt idx="6456">
                  <c:v>16.51961798229015</c:v>
                </c:pt>
                <c:pt idx="6457">
                  <c:v>16.51961798229015</c:v>
                </c:pt>
                <c:pt idx="6458">
                  <c:v>16.519617982290146</c:v>
                </c:pt>
                <c:pt idx="6459">
                  <c:v>16.519617982290143</c:v>
                </c:pt>
                <c:pt idx="6460">
                  <c:v>16.519617982290146</c:v>
                </c:pt>
                <c:pt idx="6461">
                  <c:v>16.519617982290143</c:v>
                </c:pt>
                <c:pt idx="6462">
                  <c:v>16.519617982290143</c:v>
                </c:pt>
                <c:pt idx="6463">
                  <c:v>16.519617982290146</c:v>
                </c:pt>
                <c:pt idx="6464">
                  <c:v>16.519617982290146</c:v>
                </c:pt>
                <c:pt idx="6465">
                  <c:v>16.519617982290139</c:v>
                </c:pt>
                <c:pt idx="6466">
                  <c:v>16.51961798229015</c:v>
                </c:pt>
                <c:pt idx="6467">
                  <c:v>16.519617982290132</c:v>
                </c:pt>
                <c:pt idx="6468">
                  <c:v>16.519617982290136</c:v>
                </c:pt>
                <c:pt idx="6469">
                  <c:v>16.519617982290143</c:v>
                </c:pt>
                <c:pt idx="6470">
                  <c:v>16.51961798229015</c:v>
                </c:pt>
                <c:pt idx="6471">
                  <c:v>16.51961798229015</c:v>
                </c:pt>
                <c:pt idx="6472">
                  <c:v>16.519617982290139</c:v>
                </c:pt>
                <c:pt idx="6473">
                  <c:v>16.519617982290146</c:v>
                </c:pt>
                <c:pt idx="6474">
                  <c:v>16.519617982290146</c:v>
                </c:pt>
                <c:pt idx="6475">
                  <c:v>16.51961798229015</c:v>
                </c:pt>
                <c:pt idx="6476">
                  <c:v>16.519617982290146</c:v>
                </c:pt>
                <c:pt idx="6477">
                  <c:v>16.519617982290129</c:v>
                </c:pt>
                <c:pt idx="6478">
                  <c:v>16.519617982290139</c:v>
                </c:pt>
                <c:pt idx="6479">
                  <c:v>16.519617982290143</c:v>
                </c:pt>
                <c:pt idx="6480">
                  <c:v>16.519617982290146</c:v>
                </c:pt>
                <c:pt idx="6481">
                  <c:v>16.519617982290139</c:v>
                </c:pt>
                <c:pt idx="6482">
                  <c:v>16.519617982290146</c:v>
                </c:pt>
                <c:pt idx="6483">
                  <c:v>16.519617982290146</c:v>
                </c:pt>
                <c:pt idx="6484">
                  <c:v>16.519617982290146</c:v>
                </c:pt>
                <c:pt idx="6485">
                  <c:v>16.519617982290139</c:v>
                </c:pt>
                <c:pt idx="6486">
                  <c:v>16.519617982290136</c:v>
                </c:pt>
                <c:pt idx="6487">
                  <c:v>16.519617982290132</c:v>
                </c:pt>
                <c:pt idx="6488">
                  <c:v>16.51961798229015</c:v>
                </c:pt>
                <c:pt idx="6489">
                  <c:v>16.519617982290139</c:v>
                </c:pt>
                <c:pt idx="6490">
                  <c:v>16.519617982290139</c:v>
                </c:pt>
                <c:pt idx="6491">
                  <c:v>16.519617982290139</c:v>
                </c:pt>
                <c:pt idx="6492">
                  <c:v>16.519617982290143</c:v>
                </c:pt>
                <c:pt idx="6493">
                  <c:v>16.519617982290139</c:v>
                </c:pt>
                <c:pt idx="6494">
                  <c:v>16.519617982290146</c:v>
                </c:pt>
                <c:pt idx="6495">
                  <c:v>16.519617982290139</c:v>
                </c:pt>
                <c:pt idx="6496">
                  <c:v>16.443717232149304</c:v>
                </c:pt>
                <c:pt idx="6497">
                  <c:v>16.4437172321493</c:v>
                </c:pt>
                <c:pt idx="6498">
                  <c:v>16.443717232149307</c:v>
                </c:pt>
                <c:pt idx="6499">
                  <c:v>16.443717232149311</c:v>
                </c:pt>
                <c:pt idx="6500">
                  <c:v>16.443717232149321</c:v>
                </c:pt>
                <c:pt idx="6501">
                  <c:v>16.443717232149311</c:v>
                </c:pt>
                <c:pt idx="6502">
                  <c:v>16.443717232149311</c:v>
                </c:pt>
                <c:pt idx="6503">
                  <c:v>16.443717232149311</c:v>
                </c:pt>
                <c:pt idx="6504">
                  <c:v>16.443717232149311</c:v>
                </c:pt>
                <c:pt idx="6505">
                  <c:v>16.443717232149307</c:v>
                </c:pt>
                <c:pt idx="6506">
                  <c:v>16.443717232149325</c:v>
                </c:pt>
                <c:pt idx="6507">
                  <c:v>16.443717232149307</c:v>
                </c:pt>
                <c:pt idx="6508">
                  <c:v>16.443717232149307</c:v>
                </c:pt>
                <c:pt idx="6509">
                  <c:v>16.443717232149307</c:v>
                </c:pt>
                <c:pt idx="6510">
                  <c:v>16.443717232149314</c:v>
                </c:pt>
                <c:pt idx="6511">
                  <c:v>16.443717232149311</c:v>
                </c:pt>
                <c:pt idx="6512">
                  <c:v>16.443717232149307</c:v>
                </c:pt>
                <c:pt idx="6513">
                  <c:v>16.443717232149314</c:v>
                </c:pt>
                <c:pt idx="6514">
                  <c:v>16.443717232149307</c:v>
                </c:pt>
                <c:pt idx="6515">
                  <c:v>16.443717232149314</c:v>
                </c:pt>
                <c:pt idx="6516">
                  <c:v>16.443717232149318</c:v>
                </c:pt>
                <c:pt idx="6517">
                  <c:v>16.443717232149318</c:v>
                </c:pt>
                <c:pt idx="6518">
                  <c:v>16.4437172321493</c:v>
                </c:pt>
                <c:pt idx="6519">
                  <c:v>16.443717232149314</c:v>
                </c:pt>
                <c:pt idx="6520">
                  <c:v>16.443717232149314</c:v>
                </c:pt>
                <c:pt idx="6521">
                  <c:v>16.443717232149307</c:v>
                </c:pt>
                <c:pt idx="6522">
                  <c:v>16.443717232149297</c:v>
                </c:pt>
                <c:pt idx="6523">
                  <c:v>16.443717232149304</c:v>
                </c:pt>
                <c:pt idx="6524">
                  <c:v>16.443717232149311</c:v>
                </c:pt>
                <c:pt idx="6525">
                  <c:v>16.443717232149321</c:v>
                </c:pt>
                <c:pt idx="6526">
                  <c:v>16.443717232149307</c:v>
                </c:pt>
                <c:pt idx="6527">
                  <c:v>16.443717232149318</c:v>
                </c:pt>
                <c:pt idx="6528">
                  <c:v>16.443717232149318</c:v>
                </c:pt>
                <c:pt idx="6529">
                  <c:v>16.443717232149304</c:v>
                </c:pt>
                <c:pt idx="6530">
                  <c:v>16.443717232149311</c:v>
                </c:pt>
                <c:pt idx="6531">
                  <c:v>16.443717232149307</c:v>
                </c:pt>
                <c:pt idx="6532">
                  <c:v>16.443717232149311</c:v>
                </c:pt>
                <c:pt idx="6533">
                  <c:v>16.443717232149307</c:v>
                </c:pt>
                <c:pt idx="6534">
                  <c:v>16.443717232149307</c:v>
                </c:pt>
                <c:pt idx="6535">
                  <c:v>16.443717232149311</c:v>
                </c:pt>
                <c:pt idx="6536">
                  <c:v>16.443717232149307</c:v>
                </c:pt>
                <c:pt idx="6537">
                  <c:v>16.443717232149321</c:v>
                </c:pt>
                <c:pt idx="6538">
                  <c:v>16.443717232149314</c:v>
                </c:pt>
                <c:pt idx="6539">
                  <c:v>16.443717232149318</c:v>
                </c:pt>
                <c:pt idx="6540">
                  <c:v>16.443717232149304</c:v>
                </c:pt>
                <c:pt idx="6541">
                  <c:v>16.443717232149307</c:v>
                </c:pt>
                <c:pt idx="6542">
                  <c:v>16.443717232149311</c:v>
                </c:pt>
                <c:pt idx="6543">
                  <c:v>16.443717232149311</c:v>
                </c:pt>
                <c:pt idx="6544">
                  <c:v>16.443717232149321</c:v>
                </c:pt>
                <c:pt idx="6545">
                  <c:v>16.443717232149304</c:v>
                </c:pt>
                <c:pt idx="6546">
                  <c:v>16.443717232149314</c:v>
                </c:pt>
                <c:pt idx="6547">
                  <c:v>16.443717232149311</c:v>
                </c:pt>
                <c:pt idx="6548">
                  <c:v>16.443717232149318</c:v>
                </c:pt>
                <c:pt idx="6549">
                  <c:v>16.443717232149321</c:v>
                </c:pt>
                <c:pt idx="6550">
                  <c:v>16.443717232149307</c:v>
                </c:pt>
                <c:pt idx="6551">
                  <c:v>16.443717232149304</c:v>
                </c:pt>
                <c:pt idx="6552">
                  <c:v>16.443717232149307</c:v>
                </c:pt>
                <c:pt idx="6553">
                  <c:v>16.4437172321493</c:v>
                </c:pt>
                <c:pt idx="6554">
                  <c:v>16.443717232149318</c:v>
                </c:pt>
                <c:pt idx="6555">
                  <c:v>16.443717232149321</c:v>
                </c:pt>
                <c:pt idx="6556">
                  <c:v>16.443717232149318</c:v>
                </c:pt>
                <c:pt idx="6557">
                  <c:v>16.443717232149314</c:v>
                </c:pt>
                <c:pt idx="6558">
                  <c:v>16.443717232149314</c:v>
                </c:pt>
                <c:pt idx="6559">
                  <c:v>16.443717232149325</c:v>
                </c:pt>
                <c:pt idx="6560">
                  <c:v>16.368165214278076</c:v>
                </c:pt>
                <c:pt idx="6561">
                  <c:v>16.368165214278083</c:v>
                </c:pt>
                <c:pt idx="6562">
                  <c:v>16.368165214278068</c:v>
                </c:pt>
                <c:pt idx="6563">
                  <c:v>16.368165214278086</c:v>
                </c:pt>
                <c:pt idx="6564">
                  <c:v>16.368165214278072</c:v>
                </c:pt>
                <c:pt idx="6565">
                  <c:v>16.368165214278086</c:v>
                </c:pt>
                <c:pt idx="6566">
                  <c:v>16.36816521427809</c:v>
                </c:pt>
                <c:pt idx="6567">
                  <c:v>16.368165214278083</c:v>
                </c:pt>
                <c:pt idx="6568">
                  <c:v>16.368165214278079</c:v>
                </c:pt>
                <c:pt idx="6569">
                  <c:v>16.368165214278083</c:v>
                </c:pt>
                <c:pt idx="6570">
                  <c:v>16.368165214278093</c:v>
                </c:pt>
                <c:pt idx="6571">
                  <c:v>16.368165214278083</c:v>
                </c:pt>
                <c:pt idx="6572">
                  <c:v>16.368165214278076</c:v>
                </c:pt>
                <c:pt idx="6573">
                  <c:v>16.36816521427809</c:v>
                </c:pt>
                <c:pt idx="6574">
                  <c:v>16.368165214278072</c:v>
                </c:pt>
                <c:pt idx="6575">
                  <c:v>16.368165214278079</c:v>
                </c:pt>
                <c:pt idx="6576">
                  <c:v>16.36816521427809</c:v>
                </c:pt>
                <c:pt idx="6577">
                  <c:v>16.36816521427809</c:v>
                </c:pt>
                <c:pt idx="6578">
                  <c:v>16.36816521427809</c:v>
                </c:pt>
                <c:pt idx="6579">
                  <c:v>16.368165214278079</c:v>
                </c:pt>
                <c:pt idx="6580">
                  <c:v>16.368165214278083</c:v>
                </c:pt>
                <c:pt idx="6581">
                  <c:v>16.368165214278076</c:v>
                </c:pt>
                <c:pt idx="6582">
                  <c:v>16.368165214278076</c:v>
                </c:pt>
                <c:pt idx="6583">
                  <c:v>16.368165214278086</c:v>
                </c:pt>
                <c:pt idx="6584">
                  <c:v>16.368165214278076</c:v>
                </c:pt>
                <c:pt idx="6585">
                  <c:v>16.368165214278079</c:v>
                </c:pt>
                <c:pt idx="6586">
                  <c:v>16.368165214278083</c:v>
                </c:pt>
                <c:pt idx="6587">
                  <c:v>16.368165214278076</c:v>
                </c:pt>
                <c:pt idx="6588">
                  <c:v>16.368165214278079</c:v>
                </c:pt>
                <c:pt idx="6589">
                  <c:v>16.368165214278079</c:v>
                </c:pt>
                <c:pt idx="6590">
                  <c:v>16.368165214278076</c:v>
                </c:pt>
                <c:pt idx="6591">
                  <c:v>16.368165214278079</c:v>
                </c:pt>
                <c:pt idx="6592">
                  <c:v>16.368165214278079</c:v>
                </c:pt>
                <c:pt idx="6593">
                  <c:v>16.368165214278086</c:v>
                </c:pt>
                <c:pt idx="6594">
                  <c:v>16.368165214278079</c:v>
                </c:pt>
                <c:pt idx="6595">
                  <c:v>16.368165214278076</c:v>
                </c:pt>
                <c:pt idx="6596">
                  <c:v>16.36816521427809</c:v>
                </c:pt>
                <c:pt idx="6597">
                  <c:v>16.36816521427809</c:v>
                </c:pt>
                <c:pt idx="6598">
                  <c:v>16.368165214278079</c:v>
                </c:pt>
                <c:pt idx="6599">
                  <c:v>16.368165214278076</c:v>
                </c:pt>
                <c:pt idx="6600">
                  <c:v>16.368165214278079</c:v>
                </c:pt>
                <c:pt idx="6601">
                  <c:v>16.368165214278076</c:v>
                </c:pt>
                <c:pt idx="6602">
                  <c:v>16.368165214278086</c:v>
                </c:pt>
                <c:pt idx="6603">
                  <c:v>16.368165214278086</c:v>
                </c:pt>
                <c:pt idx="6604">
                  <c:v>16.368165214278076</c:v>
                </c:pt>
                <c:pt idx="6605">
                  <c:v>16.368165214278083</c:v>
                </c:pt>
                <c:pt idx="6606">
                  <c:v>16.368165214278086</c:v>
                </c:pt>
                <c:pt idx="6607">
                  <c:v>16.368165214278086</c:v>
                </c:pt>
                <c:pt idx="6608">
                  <c:v>16.368165214278086</c:v>
                </c:pt>
                <c:pt idx="6609">
                  <c:v>16.368165214278068</c:v>
                </c:pt>
                <c:pt idx="6610">
                  <c:v>16.368165214278076</c:v>
                </c:pt>
                <c:pt idx="6611">
                  <c:v>16.368165214278086</c:v>
                </c:pt>
                <c:pt idx="6612">
                  <c:v>16.368165214278079</c:v>
                </c:pt>
                <c:pt idx="6613">
                  <c:v>16.368165214278083</c:v>
                </c:pt>
                <c:pt idx="6614">
                  <c:v>16.368165214278072</c:v>
                </c:pt>
                <c:pt idx="6615">
                  <c:v>16.368165214278072</c:v>
                </c:pt>
                <c:pt idx="6616">
                  <c:v>16.368165214278086</c:v>
                </c:pt>
                <c:pt idx="6617">
                  <c:v>16.368165214278083</c:v>
                </c:pt>
                <c:pt idx="6618">
                  <c:v>16.368165214278086</c:v>
                </c:pt>
                <c:pt idx="6619">
                  <c:v>16.368165214278083</c:v>
                </c:pt>
                <c:pt idx="6620">
                  <c:v>16.368165214278086</c:v>
                </c:pt>
                <c:pt idx="6621">
                  <c:v>16.368165214278083</c:v>
                </c:pt>
                <c:pt idx="6622">
                  <c:v>16.368165214278083</c:v>
                </c:pt>
                <c:pt idx="6623">
                  <c:v>16.368165214278076</c:v>
                </c:pt>
                <c:pt idx="6624">
                  <c:v>16.368165214278083</c:v>
                </c:pt>
                <c:pt idx="6625">
                  <c:v>16.368165214278079</c:v>
                </c:pt>
                <c:pt idx="6626">
                  <c:v>16.368165214278079</c:v>
                </c:pt>
                <c:pt idx="6627">
                  <c:v>16.368165214278086</c:v>
                </c:pt>
                <c:pt idx="6628">
                  <c:v>16.36816521427809</c:v>
                </c:pt>
                <c:pt idx="6629">
                  <c:v>16.368165214278086</c:v>
                </c:pt>
                <c:pt idx="6630">
                  <c:v>16.368165214278076</c:v>
                </c:pt>
                <c:pt idx="6631">
                  <c:v>16.368165214278086</c:v>
                </c:pt>
                <c:pt idx="6632">
                  <c:v>16.368165214278083</c:v>
                </c:pt>
                <c:pt idx="6633">
                  <c:v>16.368165214278083</c:v>
                </c:pt>
                <c:pt idx="6634">
                  <c:v>16.368165214278086</c:v>
                </c:pt>
                <c:pt idx="6635">
                  <c:v>16.368165214278086</c:v>
                </c:pt>
                <c:pt idx="6636">
                  <c:v>16.368165214278083</c:v>
                </c:pt>
                <c:pt idx="6637">
                  <c:v>16.368165214278079</c:v>
                </c:pt>
                <c:pt idx="6638">
                  <c:v>16.368165214278079</c:v>
                </c:pt>
                <c:pt idx="6639">
                  <c:v>16.368165214278083</c:v>
                </c:pt>
                <c:pt idx="6640">
                  <c:v>16.368165214278093</c:v>
                </c:pt>
                <c:pt idx="6641">
                  <c:v>16.368165214278076</c:v>
                </c:pt>
                <c:pt idx="6642">
                  <c:v>16.292960326397225</c:v>
                </c:pt>
                <c:pt idx="6643">
                  <c:v>16.292960326397232</c:v>
                </c:pt>
                <c:pt idx="6644">
                  <c:v>16.292960326397221</c:v>
                </c:pt>
                <c:pt idx="6645">
                  <c:v>16.292960326397218</c:v>
                </c:pt>
                <c:pt idx="6646">
                  <c:v>16.292960326397214</c:v>
                </c:pt>
                <c:pt idx="6647">
                  <c:v>16.292960326397228</c:v>
                </c:pt>
                <c:pt idx="6648">
                  <c:v>16.292960326397218</c:v>
                </c:pt>
                <c:pt idx="6649">
                  <c:v>16.292960326397218</c:v>
                </c:pt>
                <c:pt idx="6650">
                  <c:v>16.292960326397218</c:v>
                </c:pt>
                <c:pt idx="6651">
                  <c:v>16.292960326397225</c:v>
                </c:pt>
                <c:pt idx="6652">
                  <c:v>16.292960326397228</c:v>
                </c:pt>
                <c:pt idx="6653">
                  <c:v>16.292960326397218</c:v>
                </c:pt>
                <c:pt idx="6654">
                  <c:v>16.292960326397225</c:v>
                </c:pt>
                <c:pt idx="6655">
                  <c:v>16.292960326397228</c:v>
                </c:pt>
                <c:pt idx="6656">
                  <c:v>16.292960326397218</c:v>
                </c:pt>
                <c:pt idx="6657">
                  <c:v>16.292960326397218</c:v>
                </c:pt>
                <c:pt idx="6658">
                  <c:v>16.292960326397221</c:v>
                </c:pt>
                <c:pt idx="6659">
                  <c:v>16.292960326397225</c:v>
                </c:pt>
                <c:pt idx="6660">
                  <c:v>16.292960326397218</c:v>
                </c:pt>
                <c:pt idx="6661">
                  <c:v>16.292960326397221</c:v>
                </c:pt>
                <c:pt idx="6662">
                  <c:v>16.292960326397214</c:v>
                </c:pt>
                <c:pt idx="6663">
                  <c:v>16.292960326397218</c:v>
                </c:pt>
                <c:pt idx="6664">
                  <c:v>16.292960326397218</c:v>
                </c:pt>
                <c:pt idx="6665">
                  <c:v>16.292960326397221</c:v>
                </c:pt>
                <c:pt idx="6666">
                  <c:v>16.292960326397221</c:v>
                </c:pt>
                <c:pt idx="6667">
                  <c:v>16.292960326397232</c:v>
                </c:pt>
                <c:pt idx="6668">
                  <c:v>16.292960326397218</c:v>
                </c:pt>
                <c:pt idx="6669">
                  <c:v>16.292960326397232</c:v>
                </c:pt>
                <c:pt idx="6670">
                  <c:v>16.292960326397221</c:v>
                </c:pt>
                <c:pt idx="6671">
                  <c:v>16.292960326397228</c:v>
                </c:pt>
                <c:pt idx="6672">
                  <c:v>16.292960326397214</c:v>
                </c:pt>
                <c:pt idx="6673">
                  <c:v>16.292960326397218</c:v>
                </c:pt>
                <c:pt idx="6674">
                  <c:v>16.292960326397221</c:v>
                </c:pt>
                <c:pt idx="6675">
                  <c:v>16.292960326397225</c:v>
                </c:pt>
                <c:pt idx="6676">
                  <c:v>16.292960326397228</c:v>
                </c:pt>
                <c:pt idx="6677">
                  <c:v>16.292960326397228</c:v>
                </c:pt>
                <c:pt idx="6678">
                  <c:v>16.292960326397225</c:v>
                </c:pt>
                <c:pt idx="6679">
                  <c:v>16.292960326397228</c:v>
                </c:pt>
                <c:pt idx="6680">
                  <c:v>16.292960326397221</c:v>
                </c:pt>
                <c:pt idx="6681">
                  <c:v>16.292960326397232</c:v>
                </c:pt>
                <c:pt idx="6682">
                  <c:v>16.292960326397221</c:v>
                </c:pt>
                <c:pt idx="6683">
                  <c:v>16.292960326397225</c:v>
                </c:pt>
                <c:pt idx="6684">
                  <c:v>16.292960326397214</c:v>
                </c:pt>
                <c:pt idx="6685">
                  <c:v>16.292960326397214</c:v>
                </c:pt>
                <c:pt idx="6686">
                  <c:v>16.292960326397228</c:v>
                </c:pt>
                <c:pt idx="6687">
                  <c:v>16.292960326397232</c:v>
                </c:pt>
                <c:pt idx="6688">
                  <c:v>16.29296032639721</c:v>
                </c:pt>
                <c:pt idx="6689">
                  <c:v>16.292960326397218</c:v>
                </c:pt>
                <c:pt idx="6690">
                  <c:v>16.292960326397221</c:v>
                </c:pt>
                <c:pt idx="6691">
                  <c:v>16.292960326397214</c:v>
                </c:pt>
                <c:pt idx="6692">
                  <c:v>16.292960326397214</c:v>
                </c:pt>
                <c:pt idx="6693">
                  <c:v>16.292960326397221</c:v>
                </c:pt>
                <c:pt idx="6694">
                  <c:v>16.292960326397221</c:v>
                </c:pt>
                <c:pt idx="6695">
                  <c:v>16.292960326397225</c:v>
                </c:pt>
                <c:pt idx="6696">
                  <c:v>16.292960326397232</c:v>
                </c:pt>
                <c:pt idx="6697">
                  <c:v>16.292960326397225</c:v>
                </c:pt>
                <c:pt idx="6698">
                  <c:v>16.292960326397228</c:v>
                </c:pt>
                <c:pt idx="6699">
                  <c:v>16.292960326397221</c:v>
                </c:pt>
                <c:pt idx="6700">
                  <c:v>16.292960326397221</c:v>
                </c:pt>
                <c:pt idx="6701">
                  <c:v>16.292960326397225</c:v>
                </c:pt>
                <c:pt idx="6702">
                  <c:v>16.292960326397225</c:v>
                </c:pt>
                <c:pt idx="6703">
                  <c:v>16.292960326397221</c:v>
                </c:pt>
                <c:pt idx="6704">
                  <c:v>16.292960326397232</c:v>
                </c:pt>
                <c:pt idx="6705">
                  <c:v>16.292960326397218</c:v>
                </c:pt>
                <c:pt idx="6706">
                  <c:v>16.292960326397225</c:v>
                </c:pt>
                <c:pt idx="6707">
                  <c:v>16.292960326397221</c:v>
                </c:pt>
                <c:pt idx="6708">
                  <c:v>16.292960326397228</c:v>
                </c:pt>
                <c:pt idx="6709">
                  <c:v>16.292960326397214</c:v>
                </c:pt>
                <c:pt idx="6710">
                  <c:v>16.292960326397232</c:v>
                </c:pt>
                <c:pt idx="6711">
                  <c:v>16.292960326397221</c:v>
                </c:pt>
                <c:pt idx="6712">
                  <c:v>16.218100973589301</c:v>
                </c:pt>
                <c:pt idx="6713">
                  <c:v>16.218100973589287</c:v>
                </c:pt>
                <c:pt idx="6714">
                  <c:v>16.218100973589308</c:v>
                </c:pt>
                <c:pt idx="6715">
                  <c:v>16.218100973589294</c:v>
                </c:pt>
                <c:pt idx="6716">
                  <c:v>16.218100973589294</c:v>
                </c:pt>
                <c:pt idx="6717">
                  <c:v>16.218100973589312</c:v>
                </c:pt>
                <c:pt idx="6718">
                  <c:v>16.218100973589291</c:v>
                </c:pt>
                <c:pt idx="6719">
                  <c:v>16.218100973589291</c:v>
                </c:pt>
                <c:pt idx="6720">
                  <c:v>16.218100973589305</c:v>
                </c:pt>
                <c:pt idx="6721">
                  <c:v>16.218100973589301</c:v>
                </c:pt>
                <c:pt idx="6722">
                  <c:v>16.218100973589294</c:v>
                </c:pt>
                <c:pt idx="6723">
                  <c:v>16.218100973589305</c:v>
                </c:pt>
                <c:pt idx="6724">
                  <c:v>16.218100973589294</c:v>
                </c:pt>
                <c:pt idx="6725">
                  <c:v>16.218100973589301</c:v>
                </c:pt>
                <c:pt idx="6726">
                  <c:v>16.218100973589294</c:v>
                </c:pt>
                <c:pt idx="6727">
                  <c:v>16.218100973589301</c:v>
                </c:pt>
                <c:pt idx="6728">
                  <c:v>16.218100973589298</c:v>
                </c:pt>
                <c:pt idx="6729">
                  <c:v>16.218100973589298</c:v>
                </c:pt>
                <c:pt idx="6730">
                  <c:v>16.218100973589312</c:v>
                </c:pt>
                <c:pt idx="6731">
                  <c:v>16.218100973589298</c:v>
                </c:pt>
                <c:pt idx="6732">
                  <c:v>16.218100973589301</c:v>
                </c:pt>
                <c:pt idx="6733">
                  <c:v>16.218100973589294</c:v>
                </c:pt>
                <c:pt idx="6734">
                  <c:v>16.218100973589287</c:v>
                </c:pt>
                <c:pt idx="6735">
                  <c:v>16.218100973589294</c:v>
                </c:pt>
                <c:pt idx="6736">
                  <c:v>16.218100973589291</c:v>
                </c:pt>
                <c:pt idx="6737">
                  <c:v>16.218100973589308</c:v>
                </c:pt>
                <c:pt idx="6738">
                  <c:v>16.218100973589294</c:v>
                </c:pt>
                <c:pt idx="6739">
                  <c:v>16.218100973589294</c:v>
                </c:pt>
                <c:pt idx="6740">
                  <c:v>16.218100973589301</c:v>
                </c:pt>
                <c:pt idx="6741">
                  <c:v>16.218100973589291</c:v>
                </c:pt>
                <c:pt idx="6742">
                  <c:v>16.218100973589301</c:v>
                </c:pt>
                <c:pt idx="6743">
                  <c:v>16.218100973589298</c:v>
                </c:pt>
                <c:pt idx="6744">
                  <c:v>16.218100973589305</c:v>
                </c:pt>
                <c:pt idx="6745">
                  <c:v>16.218100973589305</c:v>
                </c:pt>
                <c:pt idx="6746">
                  <c:v>16.218100973589305</c:v>
                </c:pt>
                <c:pt idx="6747">
                  <c:v>16.218100973589308</c:v>
                </c:pt>
                <c:pt idx="6748">
                  <c:v>16.218100973589298</c:v>
                </c:pt>
                <c:pt idx="6749">
                  <c:v>16.218100973589291</c:v>
                </c:pt>
                <c:pt idx="6750">
                  <c:v>16.218100973589305</c:v>
                </c:pt>
                <c:pt idx="6751">
                  <c:v>16.218100973589298</c:v>
                </c:pt>
                <c:pt idx="6752">
                  <c:v>16.218100973589298</c:v>
                </c:pt>
                <c:pt idx="6753">
                  <c:v>16.218100973589298</c:v>
                </c:pt>
                <c:pt idx="6754">
                  <c:v>16.218100973589294</c:v>
                </c:pt>
                <c:pt idx="6755">
                  <c:v>16.218100973589298</c:v>
                </c:pt>
                <c:pt idx="6756">
                  <c:v>16.218100973589291</c:v>
                </c:pt>
                <c:pt idx="6757">
                  <c:v>16.218100973589312</c:v>
                </c:pt>
                <c:pt idx="6758">
                  <c:v>16.218100973589284</c:v>
                </c:pt>
                <c:pt idx="6759">
                  <c:v>16.218100973589294</c:v>
                </c:pt>
                <c:pt idx="6760">
                  <c:v>16.218100973589301</c:v>
                </c:pt>
                <c:pt idx="6761">
                  <c:v>16.218100973589298</c:v>
                </c:pt>
                <c:pt idx="6762">
                  <c:v>16.218100973589294</c:v>
                </c:pt>
                <c:pt idx="6763">
                  <c:v>16.218100973589308</c:v>
                </c:pt>
                <c:pt idx="6764">
                  <c:v>16.218100973589305</c:v>
                </c:pt>
                <c:pt idx="6765">
                  <c:v>16.218100973589305</c:v>
                </c:pt>
                <c:pt idx="6766">
                  <c:v>16.218100973589294</c:v>
                </c:pt>
                <c:pt idx="6767">
                  <c:v>16.218100973589287</c:v>
                </c:pt>
                <c:pt idx="6768">
                  <c:v>16.218100973589305</c:v>
                </c:pt>
                <c:pt idx="6769">
                  <c:v>16.218100973589305</c:v>
                </c:pt>
                <c:pt idx="6770">
                  <c:v>16.218100973589301</c:v>
                </c:pt>
                <c:pt idx="6771">
                  <c:v>16.218100973589291</c:v>
                </c:pt>
                <c:pt idx="6772">
                  <c:v>16.218100973589298</c:v>
                </c:pt>
                <c:pt idx="6773">
                  <c:v>16.218100973589294</c:v>
                </c:pt>
                <c:pt idx="6774">
                  <c:v>16.218100973589291</c:v>
                </c:pt>
                <c:pt idx="6775">
                  <c:v>16.218100973589298</c:v>
                </c:pt>
                <c:pt idx="6776">
                  <c:v>16.218100973589301</c:v>
                </c:pt>
                <c:pt idx="6777">
                  <c:v>16.218100973589291</c:v>
                </c:pt>
                <c:pt idx="6778">
                  <c:v>16.218100973589294</c:v>
                </c:pt>
                <c:pt idx="6779">
                  <c:v>16.218100973589294</c:v>
                </c:pt>
                <c:pt idx="6780">
                  <c:v>16.218100973589294</c:v>
                </c:pt>
                <c:pt idx="6781">
                  <c:v>16.218100973589301</c:v>
                </c:pt>
                <c:pt idx="6782">
                  <c:v>16.218100973589298</c:v>
                </c:pt>
                <c:pt idx="6783">
                  <c:v>16.218100973589298</c:v>
                </c:pt>
                <c:pt idx="6784">
                  <c:v>16.143585568264861</c:v>
                </c:pt>
                <c:pt idx="6785">
                  <c:v>16.14358556826485</c:v>
                </c:pt>
                <c:pt idx="6786">
                  <c:v>16.143585568264868</c:v>
                </c:pt>
                <c:pt idx="6787">
                  <c:v>16.143585568264861</c:v>
                </c:pt>
                <c:pt idx="6788">
                  <c:v>16.143585568264864</c:v>
                </c:pt>
                <c:pt idx="6789">
                  <c:v>16.143585568264861</c:v>
                </c:pt>
                <c:pt idx="6790">
                  <c:v>16.143585568264857</c:v>
                </c:pt>
                <c:pt idx="6791">
                  <c:v>16.143585568264871</c:v>
                </c:pt>
                <c:pt idx="6792">
                  <c:v>16.143585568264864</c:v>
                </c:pt>
                <c:pt idx="6793">
                  <c:v>16.143585568264868</c:v>
                </c:pt>
                <c:pt idx="6794">
                  <c:v>16.143585568264857</c:v>
                </c:pt>
                <c:pt idx="6795">
                  <c:v>16.143585568264864</c:v>
                </c:pt>
                <c:pt idx="6796">
                  <c:v>16.143585568264857</c:v>
                </c:pt>
                <c:pt idx="6797">
                  <c:v>16.143585568264864</c:v>
                </c:pt>
                <c:pt idx="6798">
                  <c:v>16.143585568264864</c:v>
                </c:pt>
                <c:pt idx="6799">
                  <c:v>16.143585568264857</c:v>
                </c:pt>
                <c:pt idx="6800">
                  <c:v>16.143585568264861</c:v>
                </c:pt>
                <c:pt idx="6801">
                  <c:v>16.143585568264864</c:v>
                </c:pt>
                <c:pt idx="6802">
                  <c:v>16.143585568264861</c:v>
                </c:pt>
                <c:pt idx="6803">
                  <c:v>16.143585568264868</c:v>
                </c:pt>
                <c:pt idx="6804">
                  <c:v>16.143585568264861</c:v>
                </c:pt>
                <c:pt idx="6805">
                  <c:v>16.143585568264868</c:v>
                </c:pt>
                <c:pt idx="6806">
                  <c:v>16.143585568264868</c:v>
                </c:pt>
                <c:pt idx="6807">
                  <c:v>16.143585568264868</c:v>
                </c:pt>
                <c:pt idx="6808">
                  <c:v>16.143585568264861</c:v>
                </c:pt>
                <c:pt idx="6809">
                  <c:v>16.143585568264861</c:v>
                </c:pt>
                <c:pt idx="6810">
                  <c:v>16.143585568264868</c:v>
                </c:pt>
                <c:pt idx="6811">
                  <c:v>16.143585568264861</c:v>
                </c:pt>
                <c:pt idx="6812">
                  <c:v>16.143585568264864</c:v>
                </c:pt>
                <c:pt idx="6813">
                  <c:v>16.143585568264864</c:v>
                </c:pt>
                <c:pt idx="6814">
                  <c:v>16.143585568264854</c:v>
                </c:pt>
                <c:pt idx="6815">
                  <c:v>16.143585568264864</c:v>
                </c:pt>
                <c:pt idx="6816">
                  <c:v>16.143585568264864</c:v>
                </c:pt>
                <c:pt idx="6817">
                  <c:v>16.143585568264861</c:v>
                </c:pt>
                <c:pt idx="6818">
                  <c:v>16.143585568264861</c:v>
                </c:pt>
                <c:pt idx="6819">
                  <c:v>16.143585568264857</c:v>
                </c:pt>
                <c:pt idx="6820">
                  <c:v>16.143585568264864</c:v>
                </c:pt>
                <c:pt idx="6821">
                  <c:v>16.143585568264861</c:v>
                </c:pt>
                <c:pt idx="6822">
                  <c:v>16.143585568264864</c:v>
                </c:pt>
                <c:pt idx="6823">
                  <c:v>16.143585568264864</c:v>
                </c:pt>
                <c:pt idx="6824">
                  <c:v>16.143585568264864</c:v>
                </c:pt>
                <c:pt idx="6825">
                  <c:v>16.143585568264854</c:v>
                </c:pt>
                <c:pt idx="6826">
                  <c:v>16.143585568264868</c:v>
                </c:pt>
                <c:pt idx="6827">
                  <c:v>16.143585568264864</c:v>
                </c:pt>
                <c:pt idx="6828">
                  <c:v>16.143585568264864</c:v>
                </c:pt>
                <c:pt idx="6829">
                  <c:v>16.143585568264868</c:v>
                </c:pt>
                <c:pt idx="6830">
                  <c:v>16.143585568264868</c:v>
                </c:pt>
                <c:pt idx="6831">
                  <c:v>16.143585568264861</c:v>
                </c:pt>
                <c:pt idx="6832">
                  <c:v>16.143585568264871</c:v>
                </c:pt>
                <c:pt idx="6833">
                  <c:v>16.143585568264879</c:v>
                </c:pt>
                <c:pt idx="6834">
                  <c:v>16.143585568264857</c:v>
                </c:pt>
                <c:pt idx="6835">
                  <c:v>16.143585568264871</c:v>
                </c:pt>
                <c:pt idx="6836">
                  <c:v>16.143585568264864</c:v>
                </c:pt>
                <c:pt idx="6837">
                  <c:v>16.143585568264868</c:v>
                </c:pt>
                <c:pt idx="6838">
                  <c:v>16.143585568264864</c:v>
                </c:pt>
                <c:pt idx="6839">
                  <c:v>16.143585568264864</c:v>
                </c:pt>
                <c:pt idx="6840">
                  <c:v>16.143585568264868</c:v>
                </c:pt>
                <c:pt idx="6841">
                  <c:v>16.143585568264861</c:v>
                </c:pt>
                <c:pt idx="6842">
                  <c:v>16.143585568264857</c:v>
                </c:pt>
                <c:pt idx="6843">
                  <c:v>16.143585568264871</c:v>
                </c:pt>
                <c:pt idx="6844">
                  <c:v>16.143585568264854</c:v>
                </c:pt>
                <c:pt idx="6845">
                  <c:v>16.143585568264871</c:v>
                </c:pt>
                <c:pt idx="6846">
                  <c:v>16.143585568264857</c:v>
                </c:pt>
                <c:pt idx="6847">
                  <c:v>16.143585568264864</c:v>
                </c:pt>
                <c:pt idx="6848">
                  <c:v>16.143585568264861</c:v>
                </c:pt>
                <c:pt idx="6849">
                  <c:v>16.143585568264861</c:v>
                </c:pt>
                <c:pt idx="6850">
                  <c:v>16.143585568264861</c:v>
                </c:pt>
                <c:pt idx="6851">
                  <c:v>16.143585568264868</c:v>
                </c:pt>
                <c:pt idx="6852">
                  <c:v>16.143585568264871</c:v>
                </c:pt>
                <c:pt idx="6853">
                  <c:v>16.143585568264864</c:v>
                </c:pt>
                <c:pt idx="6854">
                  <c:v>16.143585568264868</c:v>
                </c:pt>
                <c:pt idx="6855">
                  <c:v>16.143585568264861</c:v>
                </c:pt>
                <c:pt idx="6856">
                  <c:v>16.143585568264854</c:v>
                </c:pt>
                <c:pt idx="6857">
                  <c:v>16.06941253012878</c:v>
                </c:pt>
                <c:pt idx="6858">
                  <c:v>16.069412530128769</c:v>
                </c:pt>
                <c:pt idx="6859">
                  <c:v>16.069412530128783</c:v>
                </c:pt>
                <c:pt idx="6860">
                  <c:v>16.069412530128769</c:v>
                </c:pt>
                <c:pt idx="6861">
                  <c:v>16.069412530128769</c:v>
                </c:pt>
                <c:pt idx="6862">
                  <c:v>16.069412530128773</c:v>
                </c:pt>
                <c:pt idx="6863">
                  <c:v>16.06941253012878</c:v>
                </c:pt>
                <c:pt idx="6864">
                  <c:v>16.069412530128776</c:v>
                </c:pt>
                <c:pt idx="6865">
                  <c:v>16.069412530128783</c:v>
                </c:pt>
                <c:pt idx="6866">
                  <c:v>16.069412530128776</c:v>
                </c:pt>
                <c:pt idx="6867">
                  <c:v>16.069412530128776</c:v>
                </c:pt>
                <c:pt idx="6868">
                  <c:v>16.06941253012878</c:v>
                </c:pt>
                <c:pt idx="6869">
                  <c:v>16.069412530128766</c:v>
                </c:pt>
                <c:pt idx="6870">
                  <c:v>16.069412530128783</c:v>
                </c:pt>
                <c:pt idx="6871">
                  <c:v>16.069412530128783</c:v>
                </c:pt>
                <c:pt idx="6872">
                  <c:v>16.069412530128776</c:v>
                </c:pt>
                <c:pt idx="6873">
                  <c:v>16.069412530128783</c:v>
                </c:pt>
                <c:pt idx="6874">
                  <c:v>16.06941253012878</c:v>
                </c:pt>
                <c:pt idx="6875">
                  <c:v>16.069412530128773</c:v>
                </c:pt>
                <c:pt idx="6876">
                  <c:v>16.069412530128776</c:v>
                </c:pt>
                <c:pt idx="6877">
                  <c:v>16.06941253012878</c:v>
                </c:pt>
                <c:pt idx="6878">
                  <c:v>16.069412530128769</c:v>
                </c:pt>
                <c:pt idx="6879">
                  <c:v>16.06941253012878</c:v>
                </c:pt>
                <c:pt idx="6880">
                  <c:v>16.06941253012878</c:v>
                </c:pt>
                <c:pt idx="6881">
                  <c:v>16.069412530128769</c:v>
                </c:pt>
                <c:pt idx="6882">
                  <c:v>16.069412530128769</c:v>
                </c:pt>
                <c:pt idx="6883">
                  <c:v>16.069412530128773</c:v>
                </c:pt>
                <c:pt idx="6884">
                  <c:v>16.069412530128769</c:v>
                </c:pt>
                <c:pt idx="6885">
                  <c:v>16.069412530128783</c:v>
                </c:pt>
                <c:pt idx="6886">
                  <c:v>16.069412530128773</c:v>
                </c:pt>
                <c:pt idx="6887">
                  <c:v>16.06941253012878</c:v>
                </c:pt>
                <c:pt idx="6888">
                  <c:v>16.06941253012878</c:v>
                </c:pt>
                <c:pt idx="6889">
                  <c:v>16.069412530128783</c:v>
                </c:pt>
                <c:pt idx="6890">
                  <c:v>16.069412530128769</c:v>
                </c:pt>
                <c:pt idx="6891">
                  <c:v>16.069412530128769</c:v>
                </c:pt>
                <c:pt idx="6892">
                  <c:v>16.06941253012878</c:v>
                </c:pt>
                <c:pt idx="6893">
                  <c:v>16.069412530128773</c:v>
                </c:pt>
                <c:pt idx="6894">
                  <c:v>16.069412530128783</c:v>
                </c:pt>
                <c:pt idx="6895">
                  <c:v>16.069412530128776</c:v>
                </c:pt>
                <c:pt idx="6896">
                  <c:v>16.069412530128766</c:v>
                </c:pt>
                <c:pt idx="6897">
                  <c:v>16.06941253012878</c:v>
                </c:pt>
                <c:pt idx="6898">
                  <c:v>16.069412530128773</c:v>
                </c:pt>
                <c:pt idx="6899">
                  <c:v>16.069412530128773</c:v>
                </c:pt>
                <c:pt idx="6900">
                  <c:v>16.069412530128776</c:v>
                </c:pt>
                <c:pt idx="6901">
                  <c:v>16.069412530128773</c:v>
                </c:pt>
                <c:pt idx="6902">
                  <c:v>16.069412530128773</c:v>
                </c:pt>
                <c:pt idx="6903">
                  <c:v>16.069412530128773</c:v>
                </c:pt>
                <c:pt idx="6904">
                  <c:v>16.069412530128769</c:v>
                </c:pt>
                <c:pt idx="6905">
                  <c:v>16.069412530128769</c:v>
                </c:pt>
                <c:pt idx="6906">
                  <c:v>16.06941253012878</c:v>
                </c:pt>
                <c:pt idx="6907">
                  <c:v>16.069412530128766</c:v>
                </c:pt>
                <c:pt idx="6908">
                  <c:v>16.069412530128769</c:v>
                </c:pt>
                <c:pt idx="6909">
                  <c:v>16.06941253012878</c:v>
                </c:pt>
                <c:pt idx="6910">
                  <c:v>16.06941253012878</c:v>
                </c:pt>
                <c:pt idx="6911">
                  <c:v>16.069412530128776</c:v>
                </c:pt>
                <c:pt idx="6912">
                  <c:v>16.069412530128773</c:v>
                </c:pt>
                <c:pt idx="6913">
                  <c:v>16.069412530128773</c:v>
                </c:pt>
                <c:pt idx="6914">
                  <c:v>16.069412530128769</c:v>
                </c:pt>
                <c:pt idx="6915">
                  <c:v>16.069412530128773</c:v>
                </c:pt>
                <c:pt idx="6916">
                  <c:v>16.069412530128769</c:v>
                </c:pt>
                <c:pt idx="6917">
                  <c:v>16.069412530128766</c:v>
                </c:pt>
                <c:pt idx="6918">
                  <c:v>16.069412530128773</c:v>
                </c:pt>
                <c:pt idx="6919">
                  <c:v>16.069412530128762</c:v>
                </c:pt>
                <c:pt idx="6920">
                  <c:v>16.069412530128773</c:v>
                </c:pt>
                <c:pt idx="6921">
                  <c:v>16.069412530128766</c:v>
                </c:pt>
                <c:pt idx="6922">
                  <c:v>16.06941253012878</c:v>
                </c:pt>
                <c:pt idx="6923">
                  <c:v>16.069412530128769</c:v>
                </c:pt>
                <c:pt idx="6924">
                  <c:v>16.069412530128783</c:v>
                </c:pt>
                <c:pt idx="6925">
                  <c:v>16.069412530128769</c:v>
                </c:pt>
                <c:pt idx="6926">
                  <c:v>16.069412530128773</c:v>
                </c:pt>
                <c:pt idx="6927">
                  <c:v>16.069412530128776</c:v>
                </c:pt>
                <c:pt idx="6928">
                  <c:v>16.06941253012878</c:v>
                </c:pt>
                <c:pt idx="6929">
                  <c:v>16.06941253012878</c:v>
                </c:pt>
                <c:pt idx="6930">
                  <c:v>16.069412530128773</c:v>
                </c:pt>
                <c:pt idx="6931">
                  <c:v>16.069412530128769</c:v>
                </c:pt>
                <c:pt idx="6932">
                  <c:v>15.995580286146685</c:v>
                </c:pt>
                <c:pt idx="6933">
                  <c:v>15.995580286146694</c:v>
                </c:pt>
                <c:pt idx="6934">
                  <c:v>15.995580286146694</c:v>
                </c:pt>
                <c:pt idx="6935">
                  <c:v>15.995580286146691</c:v>
                </c:pt>
                <c:pt idx="6936">
                  <c:v>15.995580286146696</c:v>
                </c:pt>
                <c:pt idx="6937">
                  <c:v>15.995580286146705</c:v>
                </c:pt>
                <c:pt idx="6938">
                  <c:v>15.995580286146696</c:v>
                </c:pt>
                <c:pt idx="6939">
                  <c:v>15.995580286146692</c:v>
                </c:pt>
                <c:pt idx="6940">
                  <c:v>15.995580286146692</c:v>
                </c:pt>
                <c:pt idx="6941">
                  <c:v>15.995580286146694</c:v>
                </c:pt>
                <c:pt idx="6942">
                  <c:v>15.995580286146687</c:v>
                </c:pt>
                <c:pt idx="6943">
                  <c:v>15.995580286146696</c:v>
                </c:pt>
                <c:pt idx="6944">
                  <c:v>15.995580286146685</c:v>
                </c:pt>
                <c:pt idx="6945">
                  <c:v>15.995580286146694</c:v>
                </c:pt>
                <c:pt idx="6946">
                  <c:v>15.995580286146694</c:v>
                </c:pt>
                <c:pt idx="6947">
                  <c:v>15.995580286146692</c:v>
                </c:pt>
                <c:pt idx="6948">
                  <c:v>15.995580286146687</c:v>
                </c:pt>
                <c:pt idx="6949">
                  <c:v>15.995580286146694</c:v>
                </c:pt>
                <c:pt idx="6950">
                  <c:v>15.995580286146689</c:v>
                </c:pt>
                <c:pt idx="6951">
                  <c:v>15.995580286146689</c:v>
                </c:pt>
                <c:pt idx="6952">
                  <c:v>15.995580286146692</c:v>
                </c:pt>
                <c:pt idx="6953">
                  <c:v>15.995580286146685</c:v>
                </c:pt>
                <c:pt idx="6954">
                  <c:v>15.995580286146696</c:v>
                </c:pt>
                <c:pt idx="6955">
                  <c:v>15.995580286146685</c:v>
                </c:pt>
                <c:pt idx="6956">
                  <c:v>15.995580286146689</c:v>
                </c:pt>
                <c:pt idx="6957">
                  <c:v>15.995580286146691</c:v>
                </c:pt>
                <c:pt idx="6958">
                  <c:v>15.995580286146696</c:v>
                </c:pt>
                <c:pt idx="6959">
                  <c:v>15.995580286146698</c:v>
                </c:pt>
                <c:pt idx="6960">
                  <c:v>15.995580286146689</c:v>
                </c:pt>
                <c:pt idx="6961">
                  <c:v>15.995580286146689</c:v>
                </c:pt>
                <c:pt idx="6962">
                  <c:v>15.995580286146692</c:v>
                </c:pt>
                <c:pt idx="6963">
                  <c:v>15.995580286146694</c:v>
                </c:pt>
                <c:pt idx="6964">
                  <c:v>15.995580286146692</c:v>
                </c:pt>
                <c:pt idx="6965">
                  <c:v>15.995580286146694</c:v>
                </c:pt>
                <c:pt idx="6966">
                  <c:v>15.995580286146682</c:v>
                </c:pt>
                <c:pt idx="6967">
                  <c:v>15.995580286146689</c:v>
                </c:pt>
                <c:pt idx="6968">
                  <c:v>15.995580286146694</c:v>
                </c:pt>
                <c:pt idx="6969">
                  <c:v>15.995580286146703</c:v>
                </c:pt>
                <c:pt idx="6970">
                  <c:v>15.995580286146691</c:v>
                </c:pt>
                <c:pt idx="6971">
                  <c:v>15.995580286146696</c:v>
                </c:pt>
                <c:pt idx="6972">
                  <c:v>15.995580286146685</c:v>
                </c:pt>
                <c:pt idx="6973">
                  <c:v>15.995580286146689</c:v>
                </c:pt>
                <c:pt idx="6974">
                  <c:v>15.995580286146689</c:v>
                </c:pt>
                <c:pt idx="6975">
                  <c:v>15.995580286146701</c:v>
                </c:pt>
                <c:pt idx="6976">
                  <c:v>15.995580286146694</c:v>
                </c:pt>
                <c:pt idx="6977">
                  <c:v>15.995580286146694</c:v>
                </c:pt>
                <c:pt idx="6978">
                  <c:v>15.995580286146698</c:v>
                </c:pt>
                <c:pt idx="6979">
                  <c:v>15.995580286146701</c:v>
                </c:pt>
                <c:pt idx="6980">
                  <c:v>15.995580286146694</c:v>
                </c:pt>
                <c:pt idx="6981">
                  <c:v>15.99558028614668</c:v>
                </c:pt>
                <c:pt idx="6982">
                  <c:v>15.995580286146689</c:v>
                </c:pt>
                <c:pt idx="6983">
                  <c:v>15.995580286146705</c:v>
                </c:pt>
                <c:pt idx="6984">
                  <c:v>15.995580286146685</c:v>
                </c:pt>
                <c:pt idx="6985">
                  <c:v>15.995580286146692</c:v>
                </c:pt>
                <c:pt idx="6986">
                  <c:v>15.995580286146689</c:v>
                </c:pt>
                <c:pt idx="6987">
                  <c:v>15.995580286146691</c:v>
                </c:pt>
                <c:pt idx="6988">
                  <c:v>15.995580286146691</c:v>
                </c:pt>
                <c:pt idx="6989">
                  <c:v>15.995580286146694</c:v>
                </c:pt>
                <c:pt idx="6990">
                  <c:v>15.995580286146694</c:v>
                </c:pt>
                <c:pt idx="6991">
                  <c:v>15.995580286146692</c:v>
                </c:pt>
                <c:pt idx="6992">
                  <c:v>15.995580286146687</c:v>
                </c:pt>
                <c:pt idx="6993">
                  <c:v>15.995580286146691</c:v>
                </c:pt>
                <c:pt idx="6994">
                  <c:v>15.995580286146687</c:v>
                </c:pt>
                <c:pt idx="6995">
                  <c:v>15.995580286146694</c:v>
                </c:pt>
                <c:pt idx="6996">
                  <c:v>15.995580286146694</c:v>
                </c:pt>
                <c:pt idx="6997">
                  <c:v>15.995580286146689</c:v>
                </c:pt>
                <c:pt idx="6998">
                  <c:v>15.995580286146687</c:v>
                </c:pt>
                <c:pt idx="6999">
                  <c:v>15.995580286146698</c:v>
                </c:pt>
                <c:pt idx="7000">
                  <c:v>15.995580286146689</c:v>
                </c:pt>
                <c:pt idx="7001">
                  <c:v>15.9220872705117</c:v>
                </c:pt>
                <c:pt idx="7002">
                  <c:v>15.92208727051171</c:v>
                </c:pt>
                <c:pt idx="7003">
                  <c:v>15.922087270511714</c:v>
                </c:pt>
                <c:pt idx="7004">
                  <c:v>15.922087270511712</c:v>
                </c:pt>
                <c:pt idx="7005">
                  <c:v>15.922087270511701</c:v>
                </c:pt>
                <c:pt idx="7006">
                  <c:v>15.922087270511705</c:v>
                </c:pt>
                <c:pt idx="7007">
                  <c:v>15.922087270511708</c:v>
                </c:pt>
                <c:pt idx="7008">
                  <c:v>15.922087270511707</c:v>
                </c:pt>
                <c:pt idx="7009">
                  <c:v>15.922087270511707</c:v>
                </c:pt>
                <c:pt idx="7010">
                  <c:v>15.922087270511708</c:v>
                </c:pt>
                <c:pt idx="7011">
                  <c:v>15.922087270511703</c:v>
                </c:pt>
                <c:pt idx="7012">
                  <c:v>15.92208727051171</c:v>
                </c:pt>
                <c:pt idx="7013">
                  <c:v>15.922087270511708</c:v>
                </c:pt>
                <c:pt idx="7014">
                  <c:v>15.922087270511708</c:v>
                </c:pt>
                <c:pt idx="7015">
                  <c:v>15.922087270511707</c:v>
                </c:pt>
                <c:pt idx="7016">
                  <c:v>15.92208727051171</c:v>
                </c:pt>
                <c:pt idx="7017">
                  <c:v>15.922087270511703</c:v>
                </c:pt>
                <c:pt idx="7018">
                  <c:v>15.92208727051171</c:v>
                </c:pt>
                <c:pt idx="7019">
                  <c:v>15.922087270511703</c:v>
                </c:pt>
                <c:pt idx="7020">
                  <c:v>15.922087270511705</c:v>
                </c:pt>
                <c:pt idx="7021">
                  <c:v>15.922087270511701</c:v>
                </c:pt>
                <c:pt idx="7022">
                  <c:v>15.92208727051171</c:v>
                </c:pt>
                <c:pt idx="7023">
                  <c:v>15.922087270511694</c:v>
                </c:pt>
                <c:pt idx="7024">
                  <c:v>15.922087270511703</c:v>
                </c:pt>
                <c:pt idx="7025">
                  <c:v>15.922087270511717</c:v>
                </c:pt>
                <c:pt idx="7026">
                  <c:v>15.922087270511703</c:v>
                </c:pt>
                <c:pt idx="7027">
                  <c:v>15.922087270511707</c:v>
                </c:pt>
                <c:pt idx="7028">
                  <c:v>15.922087270511698</c:v>
                </c:pt>
                <c:pt idx="7029">
                  <c:v>15.922087270511707</c:v>
                </c:pt>
                <c:pt idx="7030">
                  <c:v>15.922087270511705</c:v>
                </c:pt>
                <c:pt idx="7031">
                  <c:v>15.922087270511707</c:v>
                </c:pt>
                <c:pt idx="7032">
                  <c:v>15.922087270511707</c:v>
                </c:pt>
                <c:pt idx="7033">
                  <c:v>15.922087270511705</c:v>
                </c:pt>
                <c:pt idx="7034">
                  <c:v>15.92208727051171</c:v>
                </c:pt>
                <c:pt idx="7035">
                  <c:v>15.92208727051171</c:v>
                </c:pt>
                <c:pt idx="7036">
                  <c:v>15.922087270511701</c:v>
                </c:pt>
                <c:pt idx="7037">
                  <c:v>15.9220872705117</c:v>
                </c:pt>
                <c:pt idx="7038">
                  <c:v>15.922087270511716</c:v>
                </c:pt>
                <c:pt idx="7039">
                  <c:v>15.922087270511705</c:v>
                </c:pt>
                <c:pt idx="7040">
                  <c:v>15.9220872705117</c:v>
                </c:pt>
                <c:pt idx="7041">
                  <c:v>15.922087270511705</c:v>
                </c:pt>
                <c:pt idx="7042">
                  <c:v>15.9220872705117</c:v>
                </c:pt>
                <c:pt idx="7043">
                  <c:v>15.922087270511703</c:v>
                </c:pt>
                <c:pt idx="7044">
                  <c:v>15.922087270511703</c:v>
                </c:pt>
                <c:pt idx="7045">
                  <c:v>15.922087270511717</c:v>
                </c:pt>
                <c:pt idx="7046">
                  <c:v>15.922087270511712</c:v>
                </c:pt>
                <c:pt idx="7047">
                  <c:v>15.922087270511701</c:v>
                </c:pt>
                <c:pt idx="7048">
                  <c:v>15.922087270511698</c:v>
                </c:pt>
                <c:pt idx="7049">
                  <c:v>15.92208727051171</c:v>
                </c:pt>
                <c:pt idx="7050">
                  <c:v>15.922087270511705</c:v>
                </c:pt>
                <c:pt idx="7051">
                  <c:v>15.92208727051171</c:v>
                </c:pt>
                <c:pt idx="7052">
                  <c:v>15.922087270511708</c:v>
                </c:pt>
                <c:pt idx="7053">
                  <c:v>15.922087270511705</c:v>
                </c:pt>
                <c:pt idx="7054">
                  <c:v>15.922087270511698</c:v>
                </c:pt>
                <c:pt idx="7055">
                  <c:v>15.9220872705117</c:v>
                </c:pt>
                <c:pt idx="7056">
                  <c:v>15.922087270511714</c:v>
                </c:pt>
                <c:pt idx="7057">
                  <c:v>15.922087270511701</c:v>
                </c:pt>
                <c:pt idx="7058">
                  <c:v>15.9220872705117</c:v>
                </c:pt>
                <c:pt idx="7059">
                  <c:v>15.922087270511698</c:v>
                </c:pt>
                <c:pt idx="7060">
                  <c:v>15.922087270511701</c:v>
                </c:pt>
                <c:pt idx="7061">
                  <c:v>15.922087270511703</c:v>
                </c:pt>
                <c:pt idx="7062">
                  <c:v>15.922087270511719</c:v>
                </c:pt>
                <c:pt idx="7063">
                  <c:v>15.922087270511716</c:v>
                </c:pt>
                <c:pt idx="7064">
                  <c:v>15.92208727051171</c:v>
                </c:pt>
                <c:pt idx="7065">
                  <c:v>15.922087270511708</c:v>
                </c:pt>
                <c:pt idx="7066">
                  <c:v>15.922087270511716</c:v>
                </c:pt>
                <c:pt idx="7067">
                  <c:v>15.848931924611129</c:v>
                </c:pt>
                <c:pt idx="7068">
                  <c:v>15.848931924611124</c:v>
                </c:pt>
                <c:pt idx="7069">
                  <c:v>15.84893192461112</c:v>
                </c:pt>
                <c:pt idx="7070">
                  <c:v>15.848931924611124</c:v>
                </c:pt>
                <c:pt idx="7071">
                  <c:v>15.848931924611122</c:v>
                </c:pt>
                <c:pt idx="7072">
                  <c:v>15.848931924611119</c:v>
                </c:pt>
                <c:pt idx="7073">
                  <c:v>15.848931924611136</c:v>
                </c:pt>
                <c:pt idx="7074">
                  <c:v>15.848931924611133</c:v>
                </c:pt>
                <c:pt idx="7075">
                  <c:v>15.848931924611122</c:v>
                </c:pt>
                <c:pt idx="7076">
                  <c:v>15.848931924611131</c:v>
                </c:pt>
                <c:pt idx="7077">
                  <c:v>15.848931924611128</c:v>
                </c:pt>
                <c:pt idx="7078">
                  <c:v>15.848931924611136</c:v>
                </c:pt>
                <c:pt idx="7079">
                  <c:v>15.848931924611128</c:v>
                </c:pt>
                <c:pt idx="7080">
                  <c:v>15.848931924611131</c:v>
                </c:pt>
                <c:pt idx="7081">
                  <c:v>15.848931924611136</c:v>
                </c:pt>
                <c:pt idx="7082">
                  <c:v>15.848931924611128</c:v>
                </c:pt>
                <c:pt idx="7083">
                  <c:v>15.848931924611128</c:v>
                </c:pt>
                <c:pt idx="7084">
                  <c:v>15.848931924611126</c:v>
                </c:pt>
                <c:pt idx="7085">
                  <c:v>15.848931924611126</c:v>
                </c:pt>
                <c:pt idx="7086">
                  <c:v>15.84893192461112</c:v>
                </c:pt>
                <c:pt idx="7087">
                  <c:v>15.848931924611128</c:v>
                </c:pt>
                <c:pt idx="7088">
                  <c:v>15.848931924611131</c:v>
                </c:pt>
                <c:pt idx="7089">
                  <c:v>15.848931924611138</c:v>
                </c:pt>
                <c:pt idx="7090">
                  <c:v>15.84893192461112</c:v>
                </c:pt>
                <c:pt idx="7091">
                  <c:v>15.848931924611129</c:v>
                </c:pt>
                <c:pt idx="7092">
                  <c:v>15.848931924611126</c:v>
                </c:pt>
                <c:pt idx="7093">
                  <c:v>15.848931924611122</c:v>
                </c:pt>
                <c:pt idx="7094">
                  <c:v>15.848931924611129</c:v>
                </c:pt>
                <c:pt idx="7095">
                  <c:v>15.848931924611129</c:v>
                </c:pt>
                <c:pt idx="7096">
                  <c:v>15.848931924611128</c:v>
                </c:pt>
                <c:pt idx="7097">
                  <c:v>15.848931924611135</c:v>
                </c:pt>
                <c:pt idx="7098">
                  <c:v>15.848931924611131</c:v>
                </c:pt>
                <c:pt idx="7099">
                  <c:v>15.848931924611135</c:v>
                </c:pt>
                <c:pt idx="7100">
                  <c:v>15.848931924611124</c:v>
                </c:pt>
                <c:pt idx="7101">
                  <c:v>15.848931924611135</c:v>
                </c:pt>
                <c:pt idx="7102">
                  <c:v>15.848931924611129</c:v>
                </c:pt>
                <c:pt idx="7103">
                  <c:v>15.848931924611119</c:v>
                </c:pt>
                <c:pt idx="7104">
                  <c:v>15.848931924611124</c:v>
                </c:pt>
                <c:pt idx="7105">
                  <c:v>15.848931924611126</c:v>
                </c:pt>
                <c:pt idx="7106">
                  <c:v>15.848931924611124</c:v>
                </c:pt>
                <c:pt idx="7107">
                  <c:v>15.848931924611131</c:v>
                </c:pt>
                <c:pt idx="7108">
                  <c:v>15.848931924611126</c:v>
                </c:pt>
                <c:pt idx="7109">
                  <c:v>15.848931924611135</c:v>
                </c:pt>
                <c:pt idx="7110">
                  <c:v>15.848931924611128</c:v>
                </c:pt>
                <c:pt idx="7111">
                  <c:v>15.84893192461112</c:v>
                </c:pt>
                <c:pt idx="7112">
                  <c:v>15.848931924611124</c:v>
                </c:pt>
                <c:pt idx="7113">
                  <c:v>15.848931924611129</c:v>
                </c:pt>
                <c:pt idx="7114">
                  <c:v>15.848931924611128</c:v>
                </c:pt>
                <c:pt idx="7115">
                  <c:v>15.848931924611131</c:v>
                </c:pt>
                <c:pt idx="7116">
                  <c:v>15.848931924611122</c:v>
                </c:pt>
                <c:pt idx="7117">
                  <c:v>15.848931924611119</c:v>
                </c:pt>
                <c:pt idx="7118">
                  <c:v>15.848931924611131</c:v>
                </c:pt>
                <c:pt idx="7119">
                  <c:v>15.848931924611124</c:v>
                </c:pt>
                <c:pt idx="7120">
                  <c:v>15.848931924611131</c:v>
                </c:pt>
                <c:pt idx="7121">
                  <c:v>15.84893192461112</c:v>
                </c:pt>
                <c:pt idx="7122">
                  <c:v>15.848931924611126</c:v>
                </c:pt>
                <c:pt idx="7123">
                  <c:v>15.84893192461114</c:v>
                </c:pt>
                <c:pt idx="7124">
                  <c:v>15.848931924611142</c:v>
                </c:pt>
                <c:pt idx="7125">
                  <c:v>15.848931924611131</c:v>
                </c:pt>
                <c:pt idx="7126">
                  <c:v>15.848931924611131</c:v>
                </c:pt>
                <c:pt idx="7127">
                  <c:v>15.848931924611133</c:v>
                </c:pt>
                <c:pt idx="7128">
                  <c:v>15.84893192461112</c:v>
                </c:pt>
                <c:pt idx="7129">
                  <c:v>15.848931924611126</c:v>
                </c:pt>
                <c:pt idx="7130">
                  <c:v>15.848931924611129</c:v>
                </c:pt>
                <c:pt idx="7131">
                  <c:v>15.848931924611124</c:v>
                </c:pt>
                <c:pt idx="7132">
                  <c:v>15.848931924611135</c:v>
                </c:pt>
                <c:pt idx="7133">
                  <c:v>15.848931924611129</c:v>
                </c:pt>
                <c:pt idx="7134">
                  <c:v>15.848931924611124</c:v>
                </c:pt>
                <c:pt idx="7135">
                  <c:v>15.848931924611133</c:v>
                </c:pt>
                <c:pt idx="7136">
                  <c:v>15.848931924611126</c:v>
                </c:pt>
                <c:pt idx="7137">
                  <c:v>15.848931924611129</c:v>
                </c:pt>
                <c:pt idx="7138">
                  <c:v>15.848931924611135</c:v>
                </c:pt>
                <c:pt idx="7139">
                  <c:v>15.848931924611128</c:v>
                </c:pt>
                <c:pt idx="7140">
                  <c:v>15.848931924611122</c:v>
                </c:pt>
                <c:pt idx="7141">
                  <c:v>15.848931924611138</c:v>
                </c:pt>
                <c:pt idx="7142">
                  <c:v>15.848931924611131</c:v>
                </c:pt>
                <c:pt idx="7143">
                  <c:v>15.848931924611124</c:v>
                </c:pt>
                <c:pt idx="7144">
                  <c:v>15.848931924611131</c:v>
                </c:pt>
                <c:pt idx="7145">
                  <c:v>15.848931924611131</c:v>
                </c:pt>
                <c:pt idx="7146">
                  <c:v>15.848931924611122</c:v>
                </c:pt>
                <c:pt idx="7147">
                  <c:v>15.848931924611129</c:v>
                </c:pt>
                <c:pt idx="7148">
                  <c:v>15.848931924611133</c:v>
                </c:pt>
                <c:pt idx="7149">
                  <c:v>15.848931924611126</c:v>
                </c:pt>
                <c:pt idx="7150">
                  <c:v>15.848931924611133</c:v>
                </c:pt>
                <c:pt idx="7151">
                  <c:v>15.848931924611128</c:v>
                </c:pt>
                <c:pt idx="7152">
                  <c:v>15.848931924611126</c:v>
                </c:pt>
                <c:pt idx="7153">
                  <c:v>15.776112696993478</c:v>
                </c:pt>
                <c:pt idx="7154">
                  <c:v>15.776112696993479</c:v>
                </c:pt>
                <c:pt idx="7155">
                  <c:v>15.776112696993474</c:v>
                </c:pt>
                <c:pt idx="7156">
                  <c:v>15.776112696993478</c:v>
                </c:pt>
                <c:pt idx="7157">
                  <c:v>15.776112696993486</c:v>
                </c:pt>
                <c:pt idx="7158">
                  <c:v>15.776112696993479</c:v>
                </c:pt>
                <c:pt idx="7159">
                  <c:v>15.776112696993488</c:v>
                </c:pt>
                <c:pt idx="7160">
                  <c:v>15.776112696993469</c:v>
                </c:pt>
                <c:pt idx="7161">
                  <c:v>15.776112696993474</c:v>
                </c:pt>
                <c:pt idx="7162">
                  <c:v>15.776112696993478</c:v>
                </c:pt>
                <c:pt idx="7163">
                  <c:v>15.776112696993476</c:v>
                </c:pt>
                <c:pt idx="7164">
                  <c:v>15.776112696993483</c:v>
                </c:pt>
                <c:pt idx="7165">
                  <c:v>15.776112696993483</c:v>
                </c:pt>
                <c:pt idx="7166">
                  <c:v>15.776112696993476</c:v>
                </c:pt>
                <c:pt idx="7167">
                  <c:v>15.776112696993478</c:v>
                </c:pt>
                <c:pt idx="7168">
                  <c:v>15.776112696993479</c:v>
                </c:pt>
                <c:pt idx="7169">
                  <c:v>15.776112696993483</c:v>
                </c:pt>
                <c:pt idx="7170">
                  <c:v>15.776112696993481</c:v>
                </c:pt>
                <c:pt idx="7171">
                  <c:v>15.776112696993478</c:v>
                </c:pt>
                <c:pt idx="7172">
                  <c:v>15.776112696993488</c:v>
                </c:pt>
                <c:pt idx="7173">
                  <c:v>15.776112696993488</c:v>
                </c:pt>
                <c:pt idx="7174">
                  <c:v>15.776112696993495</c:v>
                </c:pt>
                <c:pt idx="7175">
                  <c:v>15.776112696993481</c:v>
                </c:pt>
                <c:pt idx="7176">
                  <c:v>15.776112696993476</c:v>
                </c:pt>
                <c:pt idx="7177">
                  <c:v>15.776112696993481</c:v>
                </c:pt>
                <c:pt idx="7178">
                  <c:v>15.776112696993486</c:v>
                </c:pt>
                <c:pt idx="7179">
                  <c:v>15.776112696993483</c:v>
                </c:pt>
                <c:pt idx="7180">
                  <c:v>15.776112696993481</c:v>
                </c:pt>
                <c:pt idx="7181">
                  <c:v>15.776112696993478</c:v>
                </c:pt>
                <c:pt idx="7182">
                  <c:v>15.776112696993492</c:v>
                </c:pt>
                <c:pt idx="7183">
                  <c:v>15.776112696993485</c:v>
                </c:pt>
                <c:pt idx="7184">
                  <c:v>15.776112696993488</c:v>
                </c:pt>
                <c:pt idx="7185">
                  <c:v>15.776112696993481</c:v>
                </c:pt>
                <c:pt idx="7186">
                  <c:v>15.776112696993486</c:v>
                </c:pt>
                <c:pt idx="7187">
                  <c:v>15.776112696993481</c:v>
                </c:pt>
                <c:pt idx="7188">
                  <c:v>15.776112696993472</c:v>
                </c:pt>
                <c:pt idx="7189">
                  <c:v>15.776112696993472</c:v>
                </c:pt>
                <c:pt idx="7190">
                  <c:v>15.776112696993481</c:v>
                </c:pt>
                <c:pt idx="7191">
                  <c:v>15.776112696993485</c:v>
                </c:pt>
                <c:pt idx="7192">
                  <c:v>15.776112696993486</c:v>
                </c:pt>
                <c:pt idx="7193">
                  <c:v>15.776112696993481</c:v>
                </c:pt>
                <c:pt idx="7194">
                  <c:v>15.776112696993479</c:v>
                </c:pt>
                <c:pt idx="7195">
                  <c:v>15.776112696993483</c:v>
                </c:pt>
                <c:pt idx="7196">
                  <c:v>15.776112696993478</c:v>
                </c:pt>
                <c:pt idx="7197">
                  <c:v>15.776112696993488</c:v>
                </c:pt>
                <c:pt idx="7198">
                  <c:v>15.776112696993479</c:v>
                </c:pt>
                <c:pt idx="7199">
                  <c:v>15.776112696993481</c:v>
                </c:pt>
                <c:pt idx="7200">
                  <c:v>15.776112696993478</c:v>
                </c:pt>
                <c:pt idx="7201">
                  <c:v>15.776112696993485</c:v>
                </c:pt>
                <c:pt idx="7202">
                  <c:v>15.776112696993476</c:v>
                </c:pt>
                <c:pt idx="7203">
                  <c:v>15.776112696993479</c:v>
                </c:pt>
                <c:pt idx="7204">
                  <c:v>15.776112696993478</c:v>
                </c:pt>
                <c:pt idx="7205">
                  <c:v>15.776112696993478</c:v>
                </c:pt>
                <c:pt idx="7206">
                  <c:v>15.776112696993472</c:v>
                </c:pt>
                <c:pt idx="7207">
                  <c:v>15.776112696993485</c:v>
                </c:pt>
                <c:pt idx="7208">
                  <c:v>15.776112696993485</c:v>
                </c:pt>
                <c:pt idx="7209">
                  <c:v>15.776112696993479</c:v>
                </c:pt>
                <c:pt idx="7210">
                  <c:v>15.776112696993472</c:v>
                </c:pt>
                <c:pt idx="7211">
                  <c:v>15.776112696993485</c:v>
                </c:pt>
                <c:pt idx="7212">
                  <c:v>15.776112696993485</c:v>
                </c:pt>
                <c:pt idx="7213">
                  <c:v>15.776112696993481</c:v>
                </c:pt>
                <c:pt idx="7214">
                  <c:v>15.776112696993469</c:v>
                </c:pt>
                <c:pt idx="7215">
                  <c:v>15.776112696993478</c:v>
                </c:pt>
                <c:pt idx="7216">
                  <c:v>15.776112696993492</c:v>
                </c:pt>
                <c:pt idx="7217">
                  <c:v>15.776112696993481</c:v>
                </c:pt>
                <c:pt idx="7218">
                  <c:v>15.776112696993478</c:v>
                </c:pt>
                <c:pt idx="7219">
                  <c:v>15.776112696993476</c:v>
                </c:pt>
                <c:pt idx="7220">
                  <c:v>15.776112696993476</c:v>
                </c:pt>
                <c:pt idx="7221">
                  <c:v>15.776112696993486</c:v>
                </c:pt>
                <c:pt idx="7222">
                  <c:v>15.776112696993472</c:v>
                </c:pt>
                <c:pt idx="7223">
                  <c:v>15.776112696993494</c:v>
                </c:pt>
                <c:pt idx="7224">
                  <c:v>15.77611269699349</c:v>
                </c:pt>
                <c:pt idx="7225">
                  <c:v>15.77611269699349</c:v>
                </c:pt>
                <c:pt idx="7226">
                  <c:v>15.776112696993485</c:v>
                </c:pt>
                <c:pt idx="7227">
                  <c:v>15.776112696993478</c:v>
                </c:pt>
                <c:pt idx="7228">
                  <c:v>15.77611269699349</c:v>
                </c:pt>
                <c:pt idx="7229">
                  <c:v>15.776112696993488</c:v>
                </c:pt>
                <c:pt idx="7230">
                  <c:v>15.776112696993481</c:v>
                </c:pt>
                <c:pt idx="7231">
                  <c:v>15.776112696993486</c:v>
                </c:pt>
                <c:pt idx="7232">
                  <c:v>15.776112696993479</c:v>
                </c:pt>
                <c:pt idx="7233">
                  <c:v>15.776112696993486</c:v>
                </c:pt>
                <c:pt idx="7234">
                  <c:v>15.776112696993485</c:v>
                </c:pt>
                <c:pt idx="7235">
                  <c:v>15.776112696993476</c:v>
                </c:pt>
                <c:pt idx="7236">
                  <c:v>15.776112696993476</c:v>
                </c:pt>
                <c:pt idx="7237">
                  <c:v>15.776112696993479</c:v>
                </c:pt>
                <c:pt idx="7238">
                  <c:v>15.776112696993483</c:v>
                </c:pt>
                <c:pt idx="7239">
                  <c:v>15.703628043335518</c:v>
                </c:pt>
                <c:pt idx="7240">
                  <c:v>15.703628043335527</c:v>
                </c:pt>
                <c:pt idx="7241">
                  <c:v>15.703628043335531</c:v>
                </c:pt>
                <c:pt idx="7242">
                  <c:v>15.703628043335529</c:v>
                </c:pt>
                <c:pt idx="7243">
                  <c:v>15.703628043335529</c:v>
                </c:pt>
                <c:pt idx="7244">
                  <c:v>15.703628043335526</c:v>
                </c:pt>
                <c:pt idx="7245">
                  <c:v>15.703628043335517</c:v>
                </c:pt>
                <c:pt idx="7246">
                  <c:v>15.703628043335527</c:v>
                </c:pt>
                <c:pt idx="7247">
                  <c:v>15.70362804333552</c:v>
                </c:pt>
                <c:pt idx="7248">
                  <c:v>15.703628043335524</c:v>
                </c:pt>
                <c:pt idx="7249">
                  <c:v>15.703628043335517</c:v>
                </c:pt>
                <c:pt idx="7250">
                  <c:v>15.703628043335518</c:v>
                </c:pt>
                <c:pt idx="7251">
                  <c:v>15.703628043335527</c:v>
                </c:pt>
                <c:pt idx="7252">
                  <c:v>15.703628043335515</c:v>
                </c:pt>
                <c:pt idx="7253">
                  <c:v>15.703628043335522</c:v>
                </c:pt>
                <c:pt idx="7254">
                  <c:v>15.703628043335526</c:v>
                </c:pt>
                <c:pt idx="7255">
                  <c:v>15.703628043335522</c:v>
                </c:pt>
                <c:pt idx="7256">
                  <c:v>15.703628043335522</c:v>
                </c:pt>
                <c:pt idx="7257">
                  <c:v>15.703628043335526</c:v>
                </c:pt>
                <c:pt idx="7258">
                  <c:v>15.703628043335515</c:v>
                </c:pt>
                <c:pt idx="7259">
                  <c:v>15.703628043335517</c:v>
                </c:pt>
                <c:pt idx="7260">
                  <c:v>15.703628043335518</c:v>
                </c:pt>
                <c:pt idx="7261">
                  <c:v>15.703628043335518</c:v>
                </c:pt>
                <c:pt idx="7262">
                  <c:v>15.703628043335526</c:v>
                </c:pt>
                <c:pt idx="7263">
                  <c:v>15.703628043335522</c:v>
                </c:pt>
                <c:pt idx="7264">
                  <c:v>15.703628043335522</c:v>
                </c:pt>
                <c:pt idx="7265">
                  <c:v>15.703628043335531</c:v>
                </c:pt>
                <c:pt idx="7266">
                  <c:v>15.703628043335533</c:v>
                </c:pt>
                <c:pt idx="7267">
                  <c:v>15.703628043335513</c:v>
                </c:pt>
                <c:pt idx="7268">
                  <c:v>15.70362804333552</c:v>
                </c:pt>
                <c:pt idx="7269">
                  <c:v>15.703628043335534</c:v>
                </c:pt>
                <c:pt idx="7270">
                  <c:v>15.703628043335524</c:v>
                </c:pt>
                <c:pt idx="7271">
                  <c:v>15.703628043335522</c:v>
                </c:pt>
                <c:pt idx="7272">
                  <c:v>15.703628043335522</c:v>
                </c:pt>
                <c:pt idx="7273">
                  <c:v>15.703628043335518</c:v>
                </c:pt>
                <c:pt idx="7274">
                  <c:v>15.703628043335526</c:v>
                </c:pt>
                <c:pt idx="7275">
                  <c:v>15.703628043335522</c:v>
                </c:pt>
                <c:pt idx="7276">
                  <c:v>15.703628043335531</c:v>
                </c:pt>
                <c:pt idx="7277">
                  <c:v>15.703628043335513</c:v>
                </c:pt>
                <c:pt idx="7278">
                  <c:v>15.703628043335533</c:v>
                </c:pt>
                <c:pt idx="7279">
                  <c:v>15.703628043335518</c:v>
                </c:pt>
                <c:pt idx="7280">
                  <c:v>15.70362804333552</c:v>
                </c:pt>
                <c:pt idx="7281">
                  <c:v>15.703628043335524</c:v>
                </c:pt>
                <c:pt idx="7282">
                  <c:v>15.703628043335527</c:v>
                </c:pt>
                <c:pt idx="7283">
                  <c:v>15.70362804333552</c:v>
                </c:pt>
                <c:pt idx="7284">
                  <c:v>15.703628043335515</c:v>
                </c:pt>
                <c:pt idx="7285">
                  <c:v>15.703628043335518</c:v>
                </c:pt>
                <c:pt idx="7286">
                  <c:v>15.703628043335515</c:v>
                </c:pt>
                <c:pt idx="7287">
                  <c:v>15.703628043335517</c:v>
                </c:pt>
                <c:pt idx="7288">
                  <c:v>15.703628043335518</c:v>
                </c:pt>
                <c:pt idx="7289">
                  <c:v>15.703628043335515</c:v>
                </c:pt>
                <c:pt idx="7290">
                  <c:v>15.703628043335515</c:v>
                </c:pt>
                <c:pt idx="7291">
                  <c:v>15.703628043335517</c:v>
                </c:pt>
                <c:pt idx="7292">
                  <c:v>15.703628043335513</c:v>
                </c:pt>
                <c:pt idx="7293">
                  <c:v>15.703628043335518</c:v>
                </c:pt>
                <c:pt idx="7294">
                  <c:v>15.703628043335533</c:v>
                </c:pt>
                <c:pt idx="7295">
                  <c:v>15.703628043335522</c:v>
                </c:pt>
                <c:pt idx="7296">
                  <c:v>15.703628043335522</c:v>
                </c:pt>
                <c:pt idx="7297">
                  <c:v>15.703628043335517</c:v>
                </c:pt>
                <c:pt idx="7298">
                  <c:v>15.703628043335511</c:v>
                </c:pt>
                <c:pt idx="7299">
                  <c:v>15.70362804333552</c:v>
                </c:pt>
                <c:pt idx="7300">
                  <c:v>15.703628043335517</c:v>
                </c:pt>
                <c:pt idx="7301">
                  <c:v>15.703628043335515</c:v>
                </c:pt>
                <c:pt idx="7302">
                  <c:v>15.70362804333552</c:v>
                </c:pt>
                <c:pt idx="7303">
                  <c:v>15.703628043335515</c:v>
                </c:pt>
                <c:pt idx="7304">
                  <c:v>15.703628043335515</c:v>
                </c:pt>
                <c:pt idx="7305">
                  <c:v>15.703628043335527</c:v>
                </c:pt>
                <c:pt idx="7306">
                  <c:v>15.703628043335518</c:v>
                </c:pt>
                <c:pt idx="7307">
                  <c:v>15.703628043335517</c:v>
                </c:pt>
                <c:pt idx="7308">
                  <c:v>15.703628043335515</c:v>
                </c:pt>
                <c:pt idx="7309">
                  <c:v>15.703628043335513</c:v>
                </c:pt>
                <c:pt idx="7310">
                  <c:v>15.70362804333552</c:v>
                </c:pt>
                <c:pt idx="7311">
                  <c:v>15.703628043335517</c:v>
                </c:pt>
                <c:pt idx="7312">
                  <c:v>15.703628043335533</c:v>
                </c:pt>
                <c:pt idx="7313">
                  <c:v>15.70362804333551</c:v>
                </c:pt>
                <c:pt idx="7314">
                  <c:v>15.703628043335524</c:v>
                </c:pt>
                <c:pt idx="7315">
                  <c:v>15.703628043335522</c:v>
                </c:pt>
                <c:pt idx="7316">
                  <c:v>15.703628043335515</c:v>
                </c:pt>
                <c:pt idx="7317">
                  <c:v>15.703628043335518</c:v>
                </c:pt>
                <c:pt idx="7318">
                  <c:v>15.703628043335517</c:v>
                </c:pt>
                <c:pt idx="7319">
                  <c:v>15.70362804333552</c:v>
                </c:pt>
                <c:pt idx="7320">
                  <c:v>15.703628043335524</c:v>
                </c:pt>
                <c:pt idx="7321">
                  <c:v>15.703628043335527</c:v>
                </c:pt>
                <c:pt idx="7322">
                  <c:v>15.631476426409542</c:v>
                </c:pt>
                <c:pt idx="7323">
                  <c:v>15.631476426409547</c:v>
                </c:pt>
                <c:pt idx="7324">
                  <c:v>15.631476426409552</c:v>
                </c:pt>
                <c:pt idx="7325">
                  <c:v>15.631476426409538</c:v>
                </c:pt>
                <c:pt idx="7326">
                  <c:v>15.631476426409547</c:v>
                </c:pt>
                <c:pt idx="7327">
                  <c:v>15.631476426409542</c:v>
                </c:pt>
                <c:pt idx="7328">
                  <c:v>15.631476426409543</c:v>
                </c:pt>
                <c:pt idx="7329">
                  <c:v>15.631476426409543</c:v>
                </c:pt>
                <c:pt idx="7330">
                  <c:v>15.631476426409545</c:v>
                </c:pt>
                <c:pt idx="7331">
                  <c:v>15.631476426409538</c:v>
                </c:pt>
                <c:pt idx="7332">
                  <c:v>15.631476426409542</c:v>
                </c:pt>
                <c:pt idx="7333">
                  <c:v>15.631476426409534</c:v>
                </c:pt>
                <c:pt idx="7334">
                  <c:v>15.631476426409543</c:v>
                </c:pt>
                <c:pt idx="7335">
                  <c:v>15.631476426409545</c:v>
                </c:pt>
                <c:pt idx="7336">
                  <c:v>15.631476426409549</c:v>
                </c:pt>
                <c:pt idx="7337">
                  <c:v>15.631476426409552</c:v>
                </c:pt>
                <c:pt idx="7338">
                  <c:v>15.631476426409536</c:v>
                </c:pt>
                <c:pt idx="7339">
                  <c:v>15.631476426409543</c:v>
                </c:pt>
                <c:pt idx="7340">
                  <c:v>15.631476426409534</c:v>
                </c:pt>
                <c:pt idx="7341">
                  <c:v>15.631476426409536</c:v>
                </c:pt>
                <c:pt idx="7342">
                  <c:v>15.631476426409547</c:v>
                </c:pt>
                <c:pt idx="7343">
                  <c:v>15.63147642640954</c:v>
                </c:pt>
                <c:pt idx="7344">
                  <c:v>15.631476426409536</c:v>
                </c:pt>
                <c:pt idx="7345">
                  <c:v>15.631476426409538</c:v>
                </c:pt>
                <c:pt idx="7346">
                  <c:v>15.63147642640955</c:v>
                </c:pt>
                <c:pt idx="7347">
                  <c:v>15.631476426409545</c:v>
                </c:pt>
                <c:pt idx="7348">
                  <c:v>15.631476426409547</c:v>
                </c:pt>
                <c:pt idx="7349">
                  <c:v>15.631476426409529</c:v>
                </c:pt>
                <c:pt idx="7350">
                  <c:v>15.631476426409529</c:v>
                </c:pt>
                <c:pt idx="7351">
                  <c:v>15.63147642640954</c:v>
                </c:pt>
                <c:pt idx="7352">
                  <c:v>15.631476426409534</c:v>
                </c:pt>
                <c:pt idx="7353">
                  <c:v>15.63147642640954</c:v>
                </c:pt>
                <c:pt idx="7354">
                  <c:v>15.631476426409534</c:v>
                </c:pt>
                <c:pt idx="7355">
                  <c:v>15.631476426409538</c:v>
                </c:pt>
                <c:pt idx="7356">
                  <c:v>15.631476426409538</c:v>
                </c:pt>
                <c:pt idx="7357">
                  <c:v>15.631476426409534</c:v>
                </c:pt>
                <c:pt idx="7358">
                  <c:v>15.631476426409536</c:v>
                </c:pt>
                <c:pt idx="7359">
                  <c:v>15.631476426409543</c:v>
                </c:pt>
                <c:pt idx="7360">
                  <c:v>15.631476426409542</c:v>
                </c:pt>
                <c:pt idx="7361">
                  <c:v>15.631476426409529</c:v>
                </c:pt>
                <c:pt idx="7362">
                  <c:v>15.631476426409531</c:v>
                </c:pt>
                <c:pt idx="7363">
                  <c:v>15.631476426409543</c:v>
                </c:pt>
                <c:pt idx="7364">
                  <c:v>15.631476426409547</c:v>
                </c:pt>
                <c:pt idx="7365">
                  <c:v>15.631476426409545</c:v>
                </c:pt>
                <c:pt idx="7366">
                  <c:v>15.631476426409538</c:v>
                </c:pt>
                <c:pt idx="7367">
                  <c:v>15.631476426409529</c:v>
                </c:pt>
                <c:pt idx="7368">
                  <c:v>15.631476426409536</c:v>
                </c:pt>
                <c:pt idx="7369">
                  <c:v>15.63147642640954</c:v>
                </c:pt>
                <c:pt idx="7370">
                  <c:v>15.631476426409547</c:v>
                </c:pt>
                <c:pt idx="7371">
                  <c:v>15.631476426409536</c:v>
                </c:pt>
                <c:pt idx="7372">
                  <c:v>15.631476426409536</c:v>
                </c:pt>
                <c:pt idx="7373">
                  <c:v>15.631476426409538</c:v>
                </c:pt>
                <c:pt idx="7374">
                  <c:v>15.631476426409538</c:v>
                </c:pt>
                <c:pt idx="7375">
                  <c:v>15.631476426409542</c:v>
                </c:pt>
                <c:pt idx="7376">
                  <c:v>15.631476426409545</c:v>
                </c:pt>
                <c:pt idx="7377">
                  <c:v>15.631476426409536</c:v>
                </c:pt>
                <c:pt idx="7378">
                  <c:v>15.63147642640954</c:v>
                </c:pt>
                <c:pt idx="7379">
                  <c:v>15.631476426409538</c:v>
                </c:pt>
                <c:pt idx="7380">
                  <c:v>15.631476426409536</c:v>
                </c:pt>
                <c:pt idx="7381">
                  <c:v>15.631476426409536</c:v>
                </c:pt>
                <c:pt idx="7382">
                  <c:v>15.631476426409533</c:v>
                </c:pt>
                <c:pt idx="7383">
                  <c:v>15.631476426409543</c:v>
                </c:pt>
                <c:pt idx="7384">
                  <c:v>15.631476426409552</c:v>
                </c:pt>
                <c:pt idx="7385">
                  <c:v>15.631476426409545</c:v>
                </c:pt>
                <c:pt idx="7386">
                  <c:v>15.631476426409549</c:v>
                </c:pt>
                <c:pt idx="7387">
                  <c:v>15.631476426409527</c:v>
                </c:pt>
                <c:pt idx="7388">
                  <c:v>15.631476426409554</c:v>
                </c:pt>
                <c:pt idx="7389">
                  <c:v>15.631476426409534</c:v>
                </c:pt>
                <c:pt idx="7390">
                  <c:v>15.63147642640954</c:v>
                </c:pt>
                <c:pt idx="7391">
                  <c:v>15.631476426409545</c:v>
                </c:pt>
                <c:pt idx="7392">
                  <c:v>15.631476426409542</c:v>
                </c:pt>
                <c:pt idx="7393">
                  <c:v>15.631476426409543</c:v>
                </c:pt>
                <c:pt idx="7394">
                  <c:v>15.559656316050734</c:v>
                </c:pt>
                <c:pt idx="7395">
                  <c:v>15.559656316050745</c:v>
                </c:pt>
                <c:pt idx="7396">
                  <c:v>15.559656316050745</c:v>
                </c:pt>
                <c:pt idx="7397">
                  <c:v>15.559656316050743</c:v>
                </c:pt>
                <c:pt idx="7398">
                  <c:v>15.559656316050742</c:v>
                </c:pt>
                <c:pt idx="7399">
                  <c:v>15.559656316050749</c:v>
                </c:pt>
                <c:pt idx="7400">
                  <c:v>15.559656316050747</c:v>
                </c:pt>
                <c:pt idx="7401">
                  <c:v>15.55965631605074</c:v>
                </c:pt>
                <c:pt idx="7402">
                  <c:v>15.559656316050745</c:v>
                </c:pt>
                <c:pt idx="7403">
                  <c:v>15.55965631605074</c:v>
                </c:pt>
                <c:pt idx="7404">
                  <c:v>15.559656316050738</c:v>
                </c:pt>
                <c:pt idx="7405">
                  <c:v>15.559656316050743</c:v>
                </c:pt>
                <c:pt idx="7406">
                  <c:v>15.559656316050747</c:v>
                </c:pt>
                <c:pt idx="7407">
                  <c:v>15.559656316050736</c:v>
                </c:pt>
                <c:pt idx="7408">
                  <c:v>15.559656316050742</c:v>
                </c:pt>
                <c:pt idx="7409">
                  <c:v>15.55965631605074</c:v>
                </c:pt>
                <c:pt idx="7410">
                  <c:v>15.559656316050736</c:v>
                </c:pt>
                <c:pt idx="7411">
                  <c:v>15.559656316050742</c:v>
                </c:pt>
                <c:pt idx="7412">
                  <c:v>15.559656316050734</c:v>
                </c:pt>
                <c:pt idx="7413">
                  <c:v>15.559656316050743</c:v>
                </c:pt>
                <c:pt idx="7414">
                  <c:v>15.559656316050742</c:v>
                </c:pt>
                <c:pt idx="7415">
                  <c:v>15.559656316050734</c:v>
                </c:pt>
                <c:pt idx="7416">
                  <c:v>15.55965631605074</c:v>
                </c:pt>
                <c:pt idx="7417">
                  <c:v>15.559656316050742</c:v>
                </c:pt>
                <c:pt idx="7418">
                  <c:v>15.559656316050747</c:v>
                </c:pt>
                <c:pt idx="7419">
                  <c:v>15.55965631605074</c:v>
                </c:pt>
                <c:pt idx="7420">
                  <c:v>15.559656316050745</c:v>
                </c:pt>
                <c:pt idx="7421">
                  <c:v>15.559656316050738</c:v>
                </c:pt>
                <c:pt idx="7422">
                  <c:v>15.559656316050736</c:v>
                </c:pt>
                <c:pt idx="7423">
                  <c:v>15.559656316050742</c:v>
                </c:pt>
                <c:pt idx="7424">
                  <c:v>15.559656316050743</c:v>
                </c:pt>
                <c:pt idx="7425">
                  <c:v>15.559656316050743</c:v>
                </c:pt>
                <c:pt idx="7426">
                  <c:v>15.559656316050747</c:v>
                </c:pt>
                <c:pt idx="7427">
                  <c:v>15.559656316050745</c:v>
                </c:pt>
                <c:pt idx="7428">
                  <c:v>15.559656316050757</c:v>
                </c:pt>
                <c:pt idx="7429">
                  <c:v>15.559656316050745</c:v>
                </c:pt>
                <c:pt idx="7430">
                  <c:v>15.559656316050752</c:v>
                </c:pt>
                <c:pt idx="7431">
                  <c:v>15.559656316050749</c:v>
                </c:pt>
                <c:pt idx="7432">
                  <c:v>15.559656316050747</c:v>
                </c:pt>
                <c:pt idx="7433">
                  <c:v>15.559656316050749</c:v>
                </c:pt>
                <c:pt idx="7434">
                  <c:v>15.559656316050743</c:v>
                </c:pt>
                <c:pt idx="7435">
                  <c:v>15.559656316050745</c:v>
                </c:pt>
                <c:pt idx="7436">
                  <c:v>15.559656316050742</c:v>
                </c:pt>
                <c:pt idx="7437">
                  <c:v>15.55965631605074</c:v>
                </c:pt>
                <c:pt idx="7438">
                  <c:v>15.559656316050742</c:v>
                </c:pt>
                <c:pt idx="7439">
                  <c:v>15.559656316050745</c:v>
                </c:pt>
                <c:pt idx="7440">
                  <c:v>15.559656316050738</c:v>
                </c:pt>
                <c:pt idx="7441">
                  <c:v>15.559656316050736</c:v>
                </c:pt>
                <c:pt idx="7442">
                  <c:v>15.559656316050738</c:v>
                </c:pt>
                <c:pt idx="7443">
                  <c:v>15.559656316050738</c:v>
                </c:pt>
                <c:pt idx="7444">
                  <c:v>15.55965631605075</c:v>
                </c:pt>
                <c:pt idx="7445">
                  <c:v>15.559656316050749</c:v>
                </c:pt>
                <c:pt idx="7446">
                  <c:v>15.559656316050736</c:v>
                </c:pt>
                <c:pt idx="7447">
                  <c:v>15.559656316050742</c:v>
                </c:pt>
                <c:pt idx="7448">
                  <c:v>15.55965631605074</c:v>
                </c:pt>
                <c:pt idx="7449">
                  <c:v>15.559656316050738</c:v>
                </c:pt>
                <c:pt idx="7450">
                  <c:v>15.55965631605074</c:v>
                </c:pt>
                <c:pt idx="7451">
                  <c:v>15.559656316050752</c:v>
                </c:pt>
                <c:pt idx="7452">
                  <c:v>15.559656316050733</c:v>
                </c:pt>
                <c:pt idx="7453">
                  <c:v>15.559656316050743</c:v>
                </c:pt>
                <c:pt idx="7454">
                  <c:v>15.559656316050734</c:v>
                </c:pt>
                <c:pt idx="7455">
                  <c:v>15.55965631605074</c:v>
                </c:pt>
                <c:pt idx="7456">
                  <c:v>15.559656316050742</c:v>
                </c:pt>
                <c:pt idx="7457">
                  <c:v>15.559656316050736</c:v>
                </c:pt>
                <c:pt idx="7458">
                  <c:v>15.559656316050743</c:v>
                </c:pt>
                <c:pt idx="7459">
                  <c:v>15.55965631605074</c:v>
                </c:pt>
                <c:pt idx="7460">
                  <c:v>15.559656316050742</c:v>
                </c:pt>
                <c:pt idx="7461">
                  <c:v>15.559656316050745</c:v>
                </c:pt>
                <c:pt idx="7462">
                  <c:v>15.559656316050747</c:v>
                </c:pt>
                <c:pt idx="7463">
                  <c:v>15.559656316050743</c:v>
                </c:pt>
                <c:pt idx="7464">
                  <c:v>15.559656316050745</c:v>
                </c:pt>
                <c:pt idx="7465">
                  <c:v>15.559656316050749</c:v>
                </c:pt>
                <c:pt idx="7466">
                  <c:v>15.559656316050749</c:v>
                </c:pt>
                <c:pt idx="7467">
                  <c:v>15.559656316050736</c:v>
                </c:pt>
                <c:pt idx="7468">
                  <c:v>15.559656316050743</c:v>
                </c:pt>
                <c:pt idx="7469">
                  <c:v>15.559656316050745</c:v>
                </c:pt>
                <c:pt idx="7470">
                  <c:v>15.559656316050738</c:v>
                </c:pt>
                <c:pt idx="7471">
                  <c:v>15.488166189124826</c:v>
                </c:pt>
                <c:pt idx="7472">
                  <c:v>15.488166189124822</c:v>
                </c:pt>
                <c:pt idx="7473">
                  <c:v>15.488166189124824</c:v>
                </c:pt>
                <c:pt idx="7474">
                  <c:v>15.488166189124813</c:v>
                </c:pt>
                <c:pt idx="7475">
                  <c:v>15.488166189124813</c:v>
                </c:pt>
                <c:pt idx="7476">
                  <c:v>15.488166189124817</c:v>
                </c:pt>
                <c:pt idx="7477">
                  <c:v>15.48816618912482</c:v>
                </c:pt>
                <c:pt idx="7478">
                  <c:v>15.488166189124811</c:v>
                </c:pt>
                <c:pt idx="7479">
                  <c:v>15.488166189124808</c:v>
                </c:pt>
                <c:pt idx="7480">
                  <c:v>15.488166189124808</c:v>
                </c:pt>
                <c:pt idx="7481">
                  <c:v>15.488166189124811</c:v>
                </c:pt>
                <c:pt idx="7482">
                  <c:v>15.488166189124811</c:v>
                </c:pt>
                <c:pt idx="7483">
                  <c:v>15.488166189124813</c:v>
                </c:pt>
                <c:pt idx="7484">
                  <c:v>15.488166189124822</c:v>
                </c:pt>
                <c:pt idx="7485">
                  <c:v>15.488166189124804</c:v>
                </c:pt>
                <c:pt idx="7486">
                  <c:v>15.488166189124827</c:v>
                </c:pt>
                <c:pt idx="7487">
                  <c:v>15.488166189124827</c:v>
                </c:pt>
                <c:pt idx="7488">
                  <c:v>15.488166189124811</c:v>
                </c:pt>
                <c:pt idx="7489">
                  <c:v>15.488166189124817</c:v>
                </c:pt>
                <c:pt idx="7490">
                  <c:v>15.488166189124813</c:v>
                </c:pt>
                <c:pt idx="7491">
                  <c:v>15.488166189124813</c:v>
                </c:pt>
                <c:pt idx="7492">
                  <c:v>15.48816618912481</c:v>
                </c:pt>
                <c:pt idx="7493">
                  <c:v>15.488166189124824</c:v>
                </c:pt>
                <c:pt idx="7494">
                  <c:v>15.488166189124824</c:v>
                </c:pt>
                <c:pt idx="7495">
                  <c:v>15.488166189124824</c:v>
                </c:pt>
                <c:pt idx="7496">
                  <c:v>15.488166189124815</c:v>
                </c:pt>
                <c:pt idx="7497">
                  <c:v>15.488166189124815</c:v>
                </c:pt>
                <c:pt idx="7498">
                  <c:v>15.488166189124815</c:v>
                </c:pt>
                <c:pt idx="7499">
                  <c:v>15.488166189124817</c:v>
                </c:pt>
                <c:pt idx="7500">
                  <c:v>15.488166189124819</c:v>
                </c:pt>
                <c:pt idx="7501">
                  <c:v>15.48816618912482</c:v>
                </c:pt>
                <c:pt idx="7502">
                  <c:v>15.488166189124819</c:v>
                </c:pt>
                <c:pt idx="7503">
                  <c:v>15.48816618912481</c:v>
                </c:pt>
                <c:pt idx="7504">
                  <c:v>15.488166189124811</c:v>
                </c:pt>
                <c:pt idx="7505">
                  <c:v>15.48816618912481</c:v>
                </c:pt>
                <c:pt idx="7506">
                  <c:v>15.488166189124819</c:v>
                </c:pt>
                <c:pt idx="7507">
                  <c:v>15.488166189124813</c:v>
                </c:pt>
                <c:pt idx="7508">
                  <c:v>15.488166189124819</c:v>
                </c:pt>
                <c:pt idx="7509">
                  <c:v>15.48816618912481</c:v>
                </c:pt>
                <c:pt idx="7510">
                  <c:v>15.488166189124815</c:v>
                </c:pt>
                <c:pt idx="7511">
                  <c:v>15.48816618912481</c:v>
                </c:pt>
                <c:pt idx="7512">
                  <c:v>15.48816618912481</c:v>
                </c:pt>
                <c:pt idx="7513">
                  <c:v>15.48816618912481</c:v>
                </c:pt>
                <c:pt idx="7514">
                  <c:v>15.488166189124813</c:v>
                </c:pt>
                <c:pt idx="7515">
                  <c:v>15.488166189124815</c:v>
                </c:pt>
                <c:pt idx="7516">
                  <c:v>15.48816618912482</c:v>
                </c:pt>
                <c:pt idx="7517">
                  <c:v>15.488166189124826</c:v>
                </c:pt>
                <c:pt idx="7518">
                  <c:v>15.488166189124824</c:v>
                </c:pt>
                <c:pt idx="7519">
                  <c:v>15.488166189124811</c:v>
                </c:pt>
                <c:pt idx="7520">
                  <c:v>15.488166189124817</c:v>
                </c:pt>
                <c:pt idx="7521">
                  <c:v>15.48816618912482</c:v>
                </c:pt>
                <c:pt idx="7522">
                  <c:v>15.488166189124822</c:v>
                </c:pt>
                <c:pt idx="7523">
                  <c:v>15.488166189124811</c:v>
                </c:pt>
                <c:pt idx="7524">
                  <c:v>15.488166189124808</c:v>
                </c:pt>
                <c:pt idx="7525">
                  <c:v>15.48816618912482</c:v>
                </c:pt>
                <c:pt idx="7526">
                  <c:v>15.488166189124806</c:v>
                </c:pt>
                <c:pt idx="7527">
                  <c:v>15.488166189124815</c:v>
                </c:pt>
                <c:pt idx="7528">
                  <c:v>15.488166189124813</c:v>
                </c:pt>
                <c:pt idx="7529">
                  <c:v>15.488166189124819</c:v>
                </c:pt>
                <c:pt idx="7530">
                  <c:v>15.488166189124817</c:v>
                </c:pt>
                <c:pt idx="7531">
                  <c:v>15.488166189124808</c:v>
                </c:pt>
                <c:pt idx="7532">
                  <c:v>15.488166189124824</c:v>
                </c:pt>
                <c:pt idx="7533">
                  <c:v>15.48816618912482</c:v>
                </c:pt>
                <c:pt idx="7534">
                  <c:v>15.488166189124819</c:v>
                </c:pt>
                <c:pt idx="7535">
                  <c:v>15.48816618912481</c:v>
                </c:pt>
                <c:pt idx="7536">
                  <c:v>15.48816618912482</c:v>
                </c:pt>
                <c:pt idx="7537">
                  <c:v>15.488166189124815</c:v>
                </c:pt>
                <c:pt idx="7538">
                  <c:v>15.488166189124811</c:v>
                </c:pt>
                <c:pt idx="7539">
                  <c:v>15.488166189124815</c:v>
                </c:pt>
                <c:pt idx="7540">
                  <c:v>15.48816618912481</c:v>
                </c:pt>
                <c:pt idx="7541">
                  <c:v>15.417004529495603</c:v>
                </c:pt>
                <c:pt idx="7542">
                  <c:v>15.417004529495598</c:v>
                </c:pt>
                <c:pt idx="7543">
                  <c:v>15.417004529495596</c:v>
                </c:pt>
                <c:pt idx="7544">
                  <c:v>15.417004529495602</c:v>
                </c:pt>
                <c:pt idx="7545">
                  <c:v>15.417004529495609</c:v>
                </c:pt>
                <c:pt idx="7546">
                  <c:v>15.417004529495598</c:v>
                </c:pt>
                <c:pt idx="7547">
                  <c:v>15.417004529495589</c:v>
                </c:pt>
                <c:pt idx="7548">
                  <c:v>15.417004529495598</c:v>
                </c:pt>
                <c:pt idx="7549">
                  <c:v>15.417004529495593</c:v>
                </c:pt>
                <c:pt idx="7550">
                  <c:v>15.417004529495603</c:v>
                </c:pt>
                <c:pt idx="7551">
                  <c:v>15.417004529495593</c:v>
                </c:pt>
                <c:pt idx="7552">
                  <c:v>15.417004529495589</c:v>
                </c:pt>
                <c:pt idx="7553">
                  <c:v>15.417004529495593</c:v>
                </c:pt>
                <c:pt idx="7554">
                  <c:v>15.417004529495603</c:v>
                </c:pt>
                <c:pt idx="7555">
                  <c:v>15.417004529495593</c:v>
                </c:pt>
                <c:pt idx="7556">
                  <c:v>15.417004529495602</c:v>
                </c:pt>
                <c:pt idx="7557">
                  <c:v>15.417004529495607</c:v>
                </c:pt>
                <c:pt idx="7558">
                  <c:v>15.417004529495596</c:v>
                </c:pt>
                <c:pt idx="7559">
                  <c:v>15.417004529495591</c:v>
                </c:pt>
                <c:pt idx="7560">
                  <c:v>15.417004529495593</c:v>
                </c:pt>
                <c:pt idx="7561">
                  <c:v>15.417004529495603</c:v>
                </c:pt>
                <c:pt idx="7562">
                  <c:v>15.417004529495607</c:v>
                </c:pt>
                <c:pt idx="7563">
                  <c:v>15.417004529495596</c:v>
                </c:pt>
                <c:pt idx="7564">
                  <c:v>15.417004529495594</c:v>
                </c:pt>
                <c:pt idx="7565">
                  <c:v>15.417004529495593</c:v>
                </c:pt>
                <c:pt idx="7566">
                  <c:v>15.417004529495596</c:v>
                </c:pt>
                <c:pt idx="7567">
                  <c:v>15.417004529495589</c:v>
                </c:pt>
                <c:pt idx="7568">
                  <c:v>15.417004529495594</c:v>
                </c:pt>
                <c:pt idx="7569">
                  <c:v>15.417004529495589</c:v>
                </c:pt>
                <c:pt idx="7570">
                  <c:v>15.417004529495605</c:v>
                </c:pt>
                <c:pt idx="7571">
                  <c:v>15.417004529495596</c:v>
                </c:pt>
                <c:pt idx="7572">
                  <c:v>15.4170045294956</c:v>
                </c:pt>
                <c:pt idx="7573">
                  <c:v>15.417004529495593</c:v>
                </c:pt>
                <c:pt idx="7574">
                  <c:v>15.417004529495598</c:v>
                </c:pt>
                <c:pt idx="7575">
                  <c:v>15.417004529495598</c:v>
                </c:pt>
                <c:pt idx="7576">
                  <c:v>15.417004529495594</c:v>
                </c:pt>
                <c:pt idx="7577">
                  <c:v>15.417004529495605</c:v>
                </c:pt>
                <c:pt idx="7578">
                  <c:v>15.417004529495596</c:v>
                </c:pt>
                <c:pt idx="7579">
                  <c:v>15.417004529495596</c:v>
                </c:pt>
                <c:pt idx="7580">
                  <c:v>15.417004529495598</c:v>
                </c:pt>
                <c:pt idx="7581">
                  <c:v>15.417004529495603</c:v>
                </c:pt>
                <c:pt idx="7582">
                  <c:v>15.417004529495586</c:v>
                </c:pt>
                <c:pt idx="7583">
                  <c:v>15.417004529495596</c:v>
                </c:pt>
                <c:pt idx="7584">
                  <c:v>15.417004529495593</c:v>
                </c:pt>
                <c:pt idx="7585">
                  <c:v>15.4170045294956</c:v>
                </c:pt>
                <c:pt idx="7586">
                  <c:v>15.417004529495596</c:v>
                </c:pt>
                <c:pt idx="7587">
                  <c:v>15.417004529495596</c:v>
                </c:pt>
                <c:pt idx="7588">
                  <c:v>15.417004529495593</c:v>
                </c:pt>
                <c:pt idx="7589">
                  <c:v>15.417004529495607</c:v>
                </c:pt>
                <c:pt idx="7590">
                  <c:v>15.417004529495607</c:v>
                </c:pt>
                <c:pt idx="7591">
                  <c:v>15.417004529495607</c:v>
                </c:pt>
                <c:pt idx="7592">
                  <c:v>15.417004529495603</c:v>
                </c:pt>
                <c:pt idx="7593">
                  <c:v>15.417004529495609</c:v>
                </c:pt>
                <c:pt idx="7594">
                  <c:v>15.417004529495587</c:v>
                </c:pt>
                <c:pt idx="7595">
                  <c:v>15.417004529495594</c:v>
                </c:pt>
                <c:pt idx="7596">
                  <c:v>15.417004529495593</c:v>
                </c:pt>
                <c:pt idx="7597">
                  <c:v>15.417004529495607</c:v>
                </c:pt>
                <c:pt idx="7598">
                  <c:v>15.4170045294956</c:v>
                </c:pt>
                <c:pt idx="7599">
                  <c:v>15.4170045294956</c:v>
                </c:pt>
                <c:pt idx="7600">
                  <c:v>15.417004529495605</c:v>
                </c:pt>
                <c:pt idx="7601">
                  <c:v>15.417004529495605</c:v>
                </c:pt>
                <c:pt idx="7602">
                  <c:v>15.417004529495596</c:v>
                </c:pt>
                <c:pt idx="7603">
                  <c:v>15.417004529495591</c:v>
                </c:pt>
                <c:pt idx="7604">
                  <c:v>15.417004529495591</c:v>
                </c:pt>
                <c:pt idx="7605">
                  <c:v>15.417004529495591</c:v>
                </c:pt>
                <c:pt idx="7606">
                  <c:v>15.417004529495598</c:v>
                </c:pt>
                <c:pt idx="7607">
                  <c:v>15.417004529495602</c:v>
                </c:pt>
                <c:pt idx="7608">
                  <c:v>15.417004529495603</c:v>
                </c:pt>
                <c:pt idx="7609">
                  <c:v>15.417004529495603</c:v>
                </c:pt>
                <c:pt idx="7610">
                  <c:v>15.417004529495596</c:v>
                </c:pt>
                <c:pt idx="7611">
                  <c:v>15.417004529495598</c:v>
                </c:pt>
                <c:pt idx="7612">
                  <c:v>15.417004529495593</c:v>
                </c:pt>
                <c:pt idx="7613">
                  <c:v>15.4170045294956</c:v>
                </c:pt>
                <c:pt idx="7614">
                  <c:v>15.417004529495594</c:v>
                </c:pt>
                <c:pt idx="7615">
                  <c:v>15.417004529495589</c:v>
                </c:pt>
                <c:pt idx="7616">
                  <c:v>15.417004529495603</c:v>
                </c:pt>
                <c:pt idx="7617">
                  <c:v>15.417004529495593</c:v>
                </c:pt>
                <c:pt idx="7618">
                  <c:v>15.417004529495596</c:v>
                </c:pt>
                <c:pt idx="7619">
                  <c:v>15.417004529495602</c:v>
                </c:pt>
                <c:pt idx="7620">
                  <c:v>15.417004529495591</c:v>
                </c:pt>
                <c:pt idx="7621">
                  <c:v>15.417004529495603</c:v>
                </c:pt>
                <c:pt idx="7622">
                  <c:v>15.417004529495607</c:v>
                </c:pt>
                <c:pt idx="7623">
                  <c:v>15.4170045294956</c:v>
                </c:pt>
                <c:pt idx="7624">
                  <c:v>15.346169827992949</c:v>
                </c:pt>
                <c:pt idx="7625">
                  <c:v>15.346169827992952</c:v>
                </c:pt>
                <c:pt idx="7626">
                  <c:v>15.34616982799295</c:v>
                </c:pt>
                <c:pt idx="7627">
                  <c:v>15.346169827992952</c:v>
                </c:pt>
                <c:pt idx="7628">
                  <c:v>15.346169827992947</c:v>
                </c:pt>
                <c:pt idx="7629">
                  <c:v>15.346169827992949</c:v>
                </c:pt>
                <c:pt idx="7630">
                  <c:v>15.346169827992947</c:v>
                </c:pt>
                <c:pt idx="7631">
                  <c:v>15.346169827992949</c:v>
                </c:pt>
                <c:pt idx="7632">
                  <c:v>15.346169827992943</c:v>
                </c:pt>
                <c:pt idx="7633">
                  <c:v>15.346169827992949</c:v>
                </c:pt>
                <c:pt idx="7634">
                  <c:v>15.346169827992945</c:v>
                </c:pt>
                <c:pt idx="7635">
                  <c:v>15.346169827992945</c:v>
                </c:pt>
                <c:pt idx="7636">
                  <c:v>15.346169827992947</c:v>
                </c:pt>
                <c:pt idx="7637">
                  <c:v>15.346169827992936</c:v>
                </c:pt>
                <c:pt idx="7638">
                  <c:v>15.346169827992941</c:v>
                </c:pt>
                <c:pt idx="7639">
                  <c:v>15.346169827992949</c:v>
                </c:pt>
                <c:pt idx="7640">
                  <c:v>15.346169827992949</c:v>
                </c:pt>
                <c:pt idx="7641">
                  <c:v>15.346169827992945</c:v>
                </c:pt>
                <c:pt idx="7642">
                  <c:v>15.346169827992963</c:v>
                </c:pt>
                <c:pt idx="7643">
                  <c:v>15.34616982799295</c:v>
                </c:pt>
                <c:pt idx="7644">
                  <c:v>15.34616982799295</c:v>
                </c:pt>
                <c:pt idx="7645">
                  <c:v>15.34616982799295</c:v>
                </c:pt>
                <c:pt idx="7646">
                  <c:v>15.346169827992956</c:v>
                </c:pt>
                <c:pt idx="7647">
                  <c:v>15.346169827992952</c:v>
                </c:pt>
                <c:pt idx="7648">
                  <c:v>15.346169827992945</c:v>
                </c:pt>
                <c:pt idx="7649">
                  <c:v>15.346169827992949</c:v>
                </c:pt>
                <c:pt idx="7650">
                  <c:v>15.346169827992957</c:v>
                </c:pt>
                <c:pt idx="7651">
                  <c:v>15.346169827992949</c:v>
                </c:pt>
                <c:pt idx="7652">
                  <c:v>15.346169827992945</c:v>
                </c:pt>
                <c:pt idx="7653">
                  <c:v>15.346169827992956</c:v>
                </c:pt>
                <c:pt idx="7654">
                  <c:v>15.346169827992941</c:v>
                </c:pt>
                <c:pt idx="7655">
                  <c:v>15.34616982799295</c:v>
                </c:pt>
                <c:pt idx="7656">
                  <c:v>15.346169827992952</c:v>
                </c:pt>
                <c:pt idx="7657">
                  <c:v>15.34616982799294</c:v>
                </c:pt>
                <c:pt idx="7658">
                  <c:v>15.346169827992941</c:v>
                </c:pt>
                <c:pt idx="7659">
                  <c:v>15.346169827992954</c:v>
                </c:pt>
                <c:pt idx="7660">
                  <c:v>15.346169827992945</c:v>
                </c:pt>
                <c:pt idx="7661">
                  <c:v>15.346169827992957</c:v>
                </c:pt>
                <c:pt idx="7662">
                  <c:v>15.346169827992947</c:v>
                </c:pt>
                <c:pt idx="7663">
                  <c:v>15.346169827992954</c:v>
                </c:pt>
                <c:pt idx="7664">
                  <c:v>15.346169827992949</c:v>
                </c:pt>
                <c:pt idx="7665">
                  <c:v>15.346169827992938</c:v>
                </c:pt>
                <c:pt idx="7666">
                  <c:v>15.346169827992949</c:v>
                </c:pt>
                <c:pt idx="7667">
                  <c:v>15.34616982799294</c:v>
                </c:pt>
                <c:pt idx="7668">
                  <c:v>15.346169827992949</c:v>
                </c:pt>
                <c:pt idx="7669">
                  <c:v>15.34616982799295</c:v>
                </c:pt>
                <c:pt idx="7670">
                  <c:v>15.346169827992945</c:v>
                </c:pt>
                <c:pt idx="7671">
                  <c:v>15.346169827992945</c:v>
                </c:pt>
                <c:pt idx="7672">
                  <c:v>15.346169827992945</c:v>
                </c:pt>
                <c:pt idx="7673">
                  <c:v>15.346169827992943</c:v>
                </c:pt>
                <c:pt idx="7674">
                  <c:v>15.346169827992954</c:v>
                </c:pt>
                <c:pt idx="7675">
                  <c:v>15.346169827992945</c:v>
                </c:pt>
                <c:pt idx="7676">
                  <c:v>15.346169827992956</c:v>
                </c:pt>
                <c:pt idx="7677">
                  <c:v>15.34616982799295</c:v>
                </c:pt>
                <c:pt idx="7678">
                  <c:v>15.346169827992952</c:v>
                </c:pt>
                <c:pt idx="7679">
                  <c:v>15.346169827992949</c:v>
                </c:pt>
                <c:pt idx="7680">
                  <c:v>15.346169827992938</c:v>
                </c:pt>
                <c:pt idx="7681">
                  <c:v>15.346169827992959</c:v>
                </c:pt>
                <c:pt idx="7682">
                  <c:v>15.34616982799294</c:v>
                </c:pt>
                <c:pt idx="7683">
                  <c:v>15.346169827992952</c:v>
                </c:pt>
                <c:pt idx="7684">
                  <c:v>15.346169827992949</c:v>
                </c:pt>
                <c:pt idx="7685">
                  <c:v>15.346169827992945</c:v>
                </c:pt>
                <c:pt idx="7686">
                  <c:v>15.346169827992947</c:v>
                </c:pt>
                <c:pt idx="7687">
                  <c:v>15.275660582380732</c:v>
                </c:pt>
                <c:pt idx="7688">
                  <c:v>15.275660582380729</c:v>
                </c:pt>
                <c:pt idx="7689">
                  <c:v>15.275660582380723</c:v>
                </c:pt>
                <c:pt idx="7690">
                  <c:v>15.275660582380727</c:v>
                </c:pt>
                <c:pt idx="7691">
                  <c:v>15.275660582380718</c:v>
                </c:pt>
                <c:pt idx="7692">
                  <c:v>15.27566058238072</c:v>
                </c:pt>
                <c:pt idx="7693">
                  <c:v>15.275660582380722</c:v>
                </c:pt>
                <c:pt idx="7694">
                  <c:v>15.275660582380718</c:v>
                </c:pt>
                <c:pt idx="7695">
                  <c:v>15.275660582380711</c:v>
                </c:pt>
                <c:pt idx="7696">
                  <c:v>15.275660582380722</c:v>
                </c:pt>
                <c:pt idx="7697">
                  <c:v>15.275660582380723</c:v>
                </c:pt>
                <c:pt idx="7698">
                  <c:v>15.275660582380723</c:v>
                </c:pt>
                <c:pt idx="7699">
                  <c:v>15.275660582380722</c:v>
                </c:pt>
                <c:pt idx="7700">
                  <c:v>15.27566058238072</c:v>
                </c:pt>
                <c:pt idx="7701">
                  <c:v>15.275660582380729</c:v>
                </c:pt>
                <c:pt idx="7702">
                  <c:v>15.275660582380723</c:v>
                </c:pt>
                <c:pt idx="7703">
                  <c:v>15.275660582380718</c:v>
                </c:pt>
                <c:pt idx="7704">
                  <c:v>15.275660582380729</c:v>
                </c:pt>
                <c:pt idx="7705">
                  <c:v>15.275660582380727</c:v>
                </c:pt>
                <c:pt idx="7706">
                  <c:v>15.275660582380723</c:v>
                </c:pt>
                <c:pt idx="7707">
                  <c:v>15.27566058238072</c:v>
                </c:pt>
                <c:pt idx="7708">
                  <c:v>15.275660582380718</c:v>
                </c:pt>
                <c:pt idx="7709">
                  <c:v>15.27566058238072</c:v>
                </c:pt>
                <c:pt idx="7710">
                  <c:v>15.275660582380716</c:v>
                </c:pt>
                <c:pt idx="7711">
                  <c:v>15.275660582380718</c:v>
                </c:pt>
                <c:pt idx="7712">
                  <c:v>15.275660582380722</c:v>
                </c:pt>
                <c:pt idx="7713">
                  <c:v>15.275660582380723</c:v>
                </c:pt>
                <c:pt idx="7714">
                  <c:v>15.27566058238072</c:v>
                </c:pt>
                <c:pt idx="7715">
                  <c:v>15.275660582380722</c:v>
                </c:pt>
                <c:pt idx="7716">
                  <c:v>15.275660582380731</c:v>
                </c:pt>
                <c:pt idx="7717">
                  <c:v>15.275660582380718</c:v>
                </c:pt>
                <c:pt idx="7718">
                  <c:v>15.275660582380718</c:v>
                </c:pt>
                <c:pt idx="7719">
                  <c:v>15.275660582380715</c:v>
                </c:pt>
                <c:pt idx="7720">
                  <c:v>15.275660582380723</c:v>
                </c:pt>
                <c:pt idx="7721">
                  <c:v>15.275660582380725</c:v>
                </c:pt>
                <c:pt idx="7722">
                  <c:v>15.275660582380722</c:v>
                </c:pt>
                <c:pt idx="7723">
                  <c:v>15.275660582380722</c:v>
                </c:pt>
                <c:pt idx="7724">
                  <c:v>15.275660582380722</c:v>
                </c:pt>
                <c:pt idx="7725">
                  <c:v>15.275660582380716</c:v>
                </c:pt>
                <c:pt idx="7726">
                  <c:v>15.275660582380713</c:v>
                </c:pt>
                <c:pt idx="7727">
                  <c:v>15.27566058238072</c:v>
                </c:pt>
                <c:pt idx="7728">
                  <c:v>15.275660582380722</c:v>
                </c:pt>
                <c:pt idx="7729">
                  <c:v>15.275660582380731</c:v>
                </c:pt>
                <c:pt idx="7730">
                  <c:v>15.275660582380715</c:v>
                </c:pt>
                <c:pt idx="7731">
                  <c:v>15.275660582380716</c:v>
                </c:pt>
                <c:pt idx="7732">
                  <c:v>15.275660582380725</c:v>
                </c:pt>
                <c:pt idx="7733">
                  <c:v>15.275660582380715</c:v>
                </c:pt>
                <c:pt idx="7734">
                  <c:v>15.27566058238072</c:v>
                </c:pt>
                <c:pt idx="7735">
                  <c:v>15.275660582380722</c:v>
                </c:pt>
                <c:pt idx="7736">
                  <c:v>15.275660582380716</c:v>
                </c:pt>
                <c:pt idx="7737">
                  <c:v>15.275660582380716</c:v>
                </c:pt>
                <c:pt idx="7738">
                  <c:v>15.275660582380723</c:v>
                </c:pt>
                <c:pt idx="7739">
                  <c:v>15.275660582380711</c:v>
                </c:pt>
                <c:pt idx="7740">
                  <c:v>15.275660582380715</c:v>
                </c:pt>
                <c:pt idx="7741">
                  <c:v>15.275660582380725</c:v>
                </c:pt>
                <c:pt idx="7742">
                  <c:v>15.275660582380709</c:v>
                </c:pt>
                <c:pt idx="7743">
                  <c:v>15.275660582380716</c:v>
                </c:pt>
                <c:pt idx="7744">
                  <c:v>15.275660582380718</c:v>
                </c:pt>
                <c:pt idx="7745">
                  <c:v>15.27566058238072</c:v>
                </c:pt>
                <c:pt idx="7746">
                  <c:v>15.275660582380716</c:v>
                </c:pt>
                <c:pt idx="7747">
                  <c:v>15.275660582380718</c:v>
                </c:pt>
                <c:pt idx="7748">
                  <c:v>15.275660582380718</c:v>
                </c:pt>
                <c:pt idx="7749">
                  <c:v>15.275660582380718</c:v>
                </c:pt>
                <c:pt idx="7750">
                  <c:v>15.275660582380718</c:v>
                </c:pt>
                <c:pt idx="7751">
                  <c:v>15.27566058238072</c:v>
                </c:pt>
                <c:pt idx="7752">
                  <c:v>15.27566058238072</c:v>
                </c:pt>
                <c:pt idx="7753">
                  <c:v>15.27566058238072</c:v>
                </c:pt>
                <c:pt idx="7754">
                  <c:v>15.275660582380723</c:v>
                </c:pt>
                <c:pt idx="7755">
                  <c:v>15.275660582380718</c:v>
                </c:pt>
                <c:pt idx="7756">
                  <c:v>15.275660582380715</c:v>
                </c:pt>
                <c:pt idx="7757">
                  <c:v>15.275660582380725</c:v>
                </c:pt>
                <c:pt idx="7758">
                  <c:v>15.275660582380718</c:v>
                </c:pt>
                <c:pt idx="7759">
                  <c:v>15.275660582380725</c:v>
                </c:pt>
                <c:pt idx="7760">
                  <c:v>15.205475297324943</c:v>
                </c:pt>
                <c:pt idx="7761">
                  <c:v>15.205475297324943</c:v>
                </c:pt>
                <c:pt idx="7762">
                  <c:v>15.205475297324943</c:v>
                </c:pt>
                <c:pt idx="7763">
                  <c:v>15.20547529732495</c:v>
                </c:pt>
                <c:pt idx="7764">
                  <c:v>15.205475297324954</c:v>
                </c:pt>
                <c:pt idx="7765">
                  <c:v>15.205475297324949</c:v>
                </c:pt>
                <c:pt idx="7766">
                  <c:v>15.205475297324943</c:v>
                </c:pt>
                <c:pt idx="7767">
                  <c:v>15.205475297324949</c:v>
                </c:pt>
                <c:pt idx="7768">
                  <c:v>15.205475297324947</c:v>
                </c:pt>
                <c:pt idx="7769">
                  <c:v>15.205475297324941</c:v>
                </c:pt>
                <c:pt idx="7770">
                  <c:v>15.205475297324956</c:v>
                </c:pt>
                <c:pt idx="7771">
                  <c:v>15.205475297324949</c:v>
                </c:pt>
                <c:pt idx="7772">
                  <c:v>15.205475297324947</c:v>
                </c:pt>
                <c:pt idx="7773">
                  <c:v>15.205475297324957</c:v>
                </c:pt>
                <c:pt idx="7774">
                  <c:v>15.205475297324949</c:v>
                </c:pt>
                <c:pt idx="7775">
                  <c:v>15.205475297324957</c:v>
                </c:pt>
                <c:pt idx="7776">
                  <c:v>15.205475297324954</c:v>
                </c:pt>
                <c:pt idx="7777">
                  <c:v>15.205475297324952</c:v>
                </c:pt>
                <c:pt idx="7778">
                  <c:v>15.205475297324956</c:v>
                </c:pt>
                <c:pt idx="7779">
                  <c:v>15.205475297324954</c:v>
                </c:pt>
                <c:pt idx="7780">
                  <c:v>15.205475297324956</c:v>
                </c:pt>
                <c:pt idx="7781">
                  <c:v>15.205475297324957</c:v>
                </c:pt>
                <c:pt idx="7782">
                  <c:v>15.205475297324954</c:v>
                </c:pt>
                <c:pt idx="7783">
                  <c:v>15.20547529732495</c:v>
                </c:pt>
                <c:pt idx="7784">
                  <c:v>15.205475297324956</c:v>
                </c:pt>
                <c:pt idx="7785">
                  <c:v>15.20547529732495</c:v>
                </c:pt>
                <c:pt idx="7786">
                  <c:v>15.205475297324945</c:v>
                </c:pt>
                <c:pt idx="7787">
                  <c:v>15.205475297324954</c:v>
                </c:pt>
                <c:pt idx="7788">
                  <c:v>15.20547529732495</c:v>
                </c:pt>
                <c:pt idx="7789">
                  <c:v>15.205475297324949</c:v>
                </c:pt>
                <c:pt idx="7790">
                  <c:v>15.20547529732494</c:v>
                </c:pt>
                <c:pt idx="7791">
                  <c:v>15.20547529732495</c:v>
                </c:pt>
                <c:pt idx="7792">
                  <c:v>15.205475297324956</c:v>
                </c:pt>
                <c:pt idx="7793">
                  <c:v>15.205475297324949</c:v>
                </c:pt>
                <c:pt idx="7794">
                  <c:v>15.205475297324963</c:v>
                </c:pt>
                <c:pt idx="7795">
                  <c:v>15.205475297324956</c:v>
                </c:pt>
                <c:pt idx="7796">
                  <c:v>15.205475297324947</c:v>
                </c:pt>
                <c:pt idx="7797">
                  <c:v>15.205475297324959</c:v>
                </c:pt>
                <c:pt idx="7798">
                  <c:v>15.205475297324945</c:v>
                </c:pt>
                <c:pt idx="7799">
                  <c:v>15.205475297324956</c:v>
                </c:pt>
                <c:pt idx="7800">
                  <c:v>15.205475297324952</c:v>
                </c:pt>
                <c:pt idx="7801">
                  <c:v>15.205475297324943</c:v>
                </c:pt>
                <c:pt idx="7802">
                  <c:v>15.205475297324954</c:v>
                </c:pt>
                <c:pt idx="7803">
                  <c:v>15.205475297324965</c:v>
                </c:pt>
                <c:pt idx="7804">
                  <c:v>15.205475297324957</c:v>
                </c:pt>
                <c:pt idx="7805">
                  <c:v>15.205475297324952</c:v>
                </c:pt>
                <c:pt idx="7806">
                  <c:v>15.205475297324957</c:v>
                </c:pt>
                <c:pt idx="7807">
                  <c:v>15.205475297324949</c:v>
                </c:pt>
                <c:pt idx="7808">
                  <c:v>15.205475297324947</c:v>
                </c:pt>
                <c:pt idx="7809">
                  <c:v>15.205475297324952</c:v>
                </c:pt>
                <c:pt idx="7810">
                  <c:v>15.205475297324945</c:v>
                </c:pt>
                <c:pt idx="7811">
                  <c:v>15.205475297324947</c:v>
                </c:pt>
                <c:pt idx="7812">
                  <c:v>15.205475297324959</c:v>
                </c:pt>
                <c:pt idx="7813">
                  <c:v>15.205475297324952</c:v>
                </c:pt>
                <c:pt idx="7814">
                  <c:v>15.205475297324956</c:v>
                </c:pt>
                <c:pt idx="7815">
                  <c:v>15.20547529732495</c:v>
                </c:pt>
                <c:pt idx="7816">
                  <c:v>15.205475297324959</c:v>
                </c:pt>
                <c:pt idx="7817">
                  <c:v>15.20547529732495</c:v>
                </c:pt>
                <c:pt idx="7818">
                  <c:v>15.205475297324956</c:v>
                </c:pt>
                <c:pt idx="7819">
                  <c:v>15.205475297324952</c:v>
                </c:pt>
                <c:pt idx="7820">
                  <c:v>15.205475297324945</c:v>
                </c:pt>
                <c:pt idx="7821">
                  <c:v>15.205475297324957</c:v>
                </c:pt>
                <c:pt idx="7822">
                  <c:v>15.205475297324945</c:v>
                </c:pt>
                <c:pt idx="7823">
                  <c:v>15.205475297324949</c:v>
                </c:pt>
                <c:pt idx="7824">
                  <c:v>15.205475297324954</c:v>
                </c:pt>
                <c:pt idx="7825">
                  <c:v>15.205475297324941</c:v>
                </c:pt>
                <c:pt idx="7826">
                  <c:v>15.205475297324952</c:v>
                </c:pt>
                <c:pt idx="7827">
                  <c:v>15.205475297324945</c:v>
                </c:pt>
                <c:pt idx="7828">
                  <c:v>15.205475297324952</c:v>
                </c:pt>
                <c:pt idx="7829">
                  <c:v>15.205475297324959</c:v>
                </c:pt>
                <c:pt idx="7830">
                  <c:v>15.205475297324943</c:v>
                </c:pt>
                <c:pt idx="7831">
                  <c:v>15.205475297324954</c:v>
                </c:pt>
                <c:pt idx="7832">
                  <c:v>15.205475297324959</c:v>
                </c:pt>
                <c:pt idx="7833">
                  <c:v>15.205475297324949</c:v>
                </c:pt>
                <c:pt idx="7834">
                  <c:v>15.20547529732495</c:v>
                </c:pt>
                <c:pt idx="7835">
                  <c:v>15.205475297324957</c:v>
                </c:pt>
                <c:pt idx="7836">
                  <c:v>15.205475297324945</c:v>
                </c:pt>
                <c:pt idx="7837">
                  <c:v>15.20547529732495</c:v>
                </c:pt>
                <c:pt idx="7838">
                  <c:v>15.205475297324941</c:v>
                </c:pt>
                <c:pt idx="7839">
                  <c:v>15.205475297324956</c:v>
                </c:pt>
                <c:pt idx="7840">
                  <c:v>15.205475297324957</c:v>
                </c:pt>
                <c:pt idx="7841">
                  <c:v>15.205475297324952</c:v>
                </c:pt>
                <c:pt idx="7842">
                  <c:v>15.205475297324954</c:v>
                </c:pt>
                <c:pt idx="7843">
                  <c:v>15.135612484362076</c:v>
                </c:pt>
                <c:pt idx="7844">
                  <c:v>15.135612484362076</c:v>
                </c:pt>
                <c:pt idx="7845">
                  <c:v>15.135612484362079</c:v>
                </c:pt>
                <c:pt idx="7846">
                  <c:v>15.135612484362079</c:v>
                </c:pt>
                <c:pt idx="7847">
                  <c:v>15.135612484362078</c:v>
                </c:pt>
                <c:pt idx="7848">
                  <c:v>15.135612484362085</c:v>
                </c:pt>
                <c:pt idx="7849">
                  <c:v>15.135612484362074</c:v>
                </c:pt>
                <c:pt idx="7850">
                  <c:v>15.135612484362071</c:v>
                </c:pt>
                <c:pt idx="7851">
                  <c:v>15.135612484362069</c:v>
                </c:pt>
                <c:pt idx="7852">
                  <c:v>15.135612484362074</c:v>
                </c:pt>
                <c:pt idx="7853">
                  <c:v>15.135612484362085</c:v>
                </c:pt>
                <c:pt idx="7854">
                  <c:v>15.135612484362083</c:v>
                </c:pt>
                <c:pt idx="7855">
                  <c:v>15.135612484362072</c:v>
                </c:pt>
                <c:pt idx="7856">
                  <c:v>15.135612484362072</c:v>
                </c:pt>
                <c:pt idx="7857">
                  <c:v>15.135612484362078</c:v>
                </c:pt>
                <c:pt idx="7858">
                  <c:v>15.135612484362085</c:v>
                </c:pt>
                <c:pt idx="7859">
                  <c:v>15.135612484362079</c:v>
                </c:pt>
                <c:pt idx="7860">
                  <c:v>15.135612484362078</c:v>
                </c:pt>
                <c:pt idx="7861">
                  <c:v>15.135612484362072</c:v>
                </c:pt>
                <c:pt idx="7862">
                  <c:v>15.135612484362087</c:v>
                </c:pt>
                <c:pt idx="7863">
                  <c:v>15.135612484362083</c:v>
                </c:pt>
                <c:pt idx="7864">
                  <c:v>15.135612484362074</c:v>
                </c:pt>
                <c:pt idx="7865">
                  <c:v>15.135612484362081</c:v>
                </c:pt>
                <c:pt idx="7866">
                  <c:v>15.135612484362074</c:v>
                </c:pt>
                <c:pt idx="7867">
                  <c:v>15.135612484362078</c:v>
                </c:pt>
                <c:pt idx="7868">
                  <c:v>15.135612484362072</c:v>
                </c:pt>
                <c:pt idx="7869">
                  <c:v>15.135612484362076</c:v>
                </c:pt>
                <c:pt idx="7870">
                  <c:v>15.135612484362078</c:v>
                </c:pt>
                <c:pt idx="7871">
                  <c:v>15.135612484362085</c:v>
                </c:pt>
                <c:pt idx="7872">
                  <c:v>15.135612484362071</c:v>
                </c:pt>
                <c:pt idx="7873">
                  <c:v>15.135612484362076</c:v>
                </c:pt>
                <c:pt idx="7874">
                  <c:v>15.135612484362078</c:v>
                </c:pt>
                <c:pt idx="7875">
                  <c:v>15.135612484362069</c:v>
                </c:pt>
                <c:pt idx="7876">
                  <c:v>15.135612484362088</c:v>
                </c:pt>
                <c:pt idx="7877">
                  <c:v>15.135612484362079</c:v>
                </c:pt>
                <c:pt idx="7878">
                  <c:v>15.135612484362072</c:v>
                </c:pt>
                <c:pt idx="7879">
                  <c:v>15.135612484362081</c:v>
                </c:pt>
                <c:pt idx="7880">
                  <c:v>15.135612484362072</c:v>
                </c:pt>
                <c:pt idx="7881">
                  <c:v>15.135612484362074</c:v>
                </c:pt>
                <c:pt idx="7882">
                  <c:v>15.135612484362074</c:v>
                </c:pt>
                <c:pt idx="7883">
                  <c:v>15.135612484362085</c:v>
                </c:pt>
                <c:pt idx="7884">
                  <c:v>15.135612484362081</c:v>
                </c:pt>
                <c:pt idx="7885">
                  <c:v>15.135612484362081</c:v>
                </c:pt>
                <c:pt idx="7886">
                  <c:v>15.135612484362078</c:v>
                </c:pt>
                <c:pt idx="7887">
                  <c:v>15.135612484362085</c:v>
                </c:pt>
                <c:pt idx="7888">
                  <c:v>15.135612484362085</c:v>
                </c:pt>
                <c:pt idx="7889">
                  <c:v>15.135612484362085</c:v>
                </c:pt>
                <c:pt idx="7890">
                  <c:v>15.135612484362072</c:v>
                </c:pt>
                <c:pt idx="7891">
                  <c:v>15.135612484362081</c:v>
                </c:pt>
                <c:pt idx="7892">
                  <c:v>15.135612484362079</c:v>
                </c:pt>
                <c:pt idx="7893">
                  <c:v>15.135612484362074</c:v>
                </c:pt>
                <c:pt idx="7894">
                  <c:v>15.135612484362083</c:v>
                </c:pt>
                <c:pt idx="7895">
                  <c:v>15.135612484362078</c:v>
                </c:pt>
                <c:pt idx="7896">
                  <c:v>15.135612484362076</c:v>
                </c:pt>
                <c:pt idx="7897">
                  <c:v>15.135612484362072</c:v>
                </c:pt>
                <c:pt idx="7898">
                  <c:v>15.135612484362081</c:v>
                </c:pt>
                <c:pt idx="7899">
                  <c:v>15.135612484362085</c:v>
                </c:pt>
                <c:pt idx="7900">
                  <c:v>15.135612484362069</c:v>
                </c:pt>
                <c:pt idx="7901">
                  <c:v>15.135612484362085</c:v>
                </c:pt>
                <c:pt idx="7902">
                  <c:v>15.135612484362078</c:v>
                </c:pt>
                <c:pt idx="7903">
                  <c:v>15.135612484362085</c:v>
                </c:pt>
                <c:pt idx="7904">
                  <c:v>15.135612484362079</c:v>
                </c:pt>
                <c:pt idx="7905">
                  <c:v>15.135612484362074</c:v>
                </c:pt>
                <c:pt idx="7906">
                  <c:v>15.135612484362078</c:v>
                </c:pt>
                <c:pt idx="7907">
                  <c:v>15.135612484362083</c:v>
                </c:pt>
                <c:pt idx="7908">
                  <c:v>15.135612484362076</c:v>
                </c:pt>
                <c:pt idx="7909">
                  <c:v>15.135612484362074</c:v>
                </c:pt>
                <c:pt idx="7910">
                  <c:v>15.135612484362085</c:v>
                </c:pt>
                <c:pt idx="7911">
                  <c:v>15.135612484362079</c:v>
                </c:pt>
                <c:pt idx="7912">
                  <c:v>15.135612484362085</c:v>
                </c:pt>
                <c:pt idx="7913">
                  <c:v>15.135612484362072</c:v>
                </c:pt>
                <c:pt idx="7914">
                  <c:v>15.135612484362072</c:v>
                </c:pt>
                <c:pt idx="7915">
                  <c:v>15.135612484362076</c:v>
                </c:pt>
                <c:pt idx="7916">
                  <c:v>15.135612484362074</c:v>
                </c:pt>
                <c:pt idx="7917">
                  <c:v>15.135612484362069</c:v>
                </c:pt>
                <c:pt idx="7918">
                  <c:v>15.135612484362078</c:v>
                </c:pt>
                <c:pt idx="7919">
                  <c:v>15.135612484362072</c:v>
                </c:pt>
                <c:pt idx="7920">
                  <c:v>15.135612484362083</c:v>
                </c:pt>
                <c:pt idx="7921">
                  <c:v>15.135612484362074</c:v>
                </c:pt>
                <c:pt idx="7922">
                  <c:v>15.135612484362083</c:v>
                </c:pt>
                <c:pt idx="7923">
                  <c:v>15.135612484362071</c:v>
                </c:pt>
                <c:pt idx="7924">
                  <c:v>15.135612484362081</c:v>
                </c:pt>
                <c:pt idx="7925">
                  <c:v>15.135612484362074</c:v>
                </c:pt>
                <c:pt idx="7926">
                  <c:v>15.135612484362076</c:v>
                </c:pt>
                <c:pt idx="7927">
                  <c:v>15.135612484362081</c:v>
                </c:pt>
                <c:pt idx="7928">
                  <c:v>15.135612484362071</c:v>
                </c:pt>
                <c:pt idx="7929">
                  <c:v>15.135612484362085</c:v>
                </c:pt>
                <c:pt idx="7930">
                  <c:v>15.135612484362079</c:v>
                </c:pt>
                <c:pt idx="7931">
                  <c:v>15.135612484362079</c:v>
                </c:pt>
                <c:pt idx="7932">
                  <c:v>15.135612484362078</c:v>
                </c:pt>
                <c:pt idx="7933">
                  <c:v>15.135612484362081</c:v>
                </c:pt>
                <c:pt idx="7934">
                  <c:v>15.135612484362074</c:v>
                </c:pt>
                <c:pt idx="7935">
                  <c:v>15.135612484362087</c:v>
                </c:pt>
                <c:pt idx="7936">
                  <c:v>15.135612484362072</c:v>
                </c:pt>
                <c:pt idx="7937">
                  <c:v>15.135612484362088</c:v>
                </c:pt>
                <c:pt idx="7938">
                  <c:v>15.135612484362079</c:v>
                </c:pt>
                <c:pt idx="7939">
                  <c:v>15.135612484362094</c:v>
                </c:pt>
                <c:pt idx="7940">
                  <c:v>15.135612484362078</c:v>
                </c:pt>
                <c:pt idx="7941">
                  <c:v>15.135612484362079</c:v>
                </c:pt>
                <c:pt idx="7942">
                  <c:v>15.135612484362076</c:v>
                </c:pt>
                <c:pt idx="7943">
                  <c:v>15.135612484362076</c:v>
                </c:pt>
                <c:pt idx="7944">
                  <c:v>15.135612484362079</c:v>
                </c:pt>
                <c:pt idx="7945">
                  <c:v>15.135612484362087</c:v>
                </c:pt>
                <c:pt idx="7946">
                  <c:v>15.135612484362078</c:v>
                </c:pt>
                <c:pt idx="7947">
                  <c:v>15.135612484362087</c:v>
                </c:pt>
                <c:pt idx="7948">
                  <c:v>15.135612484362076</c:v>
                </c:pt>
                <c:pt idx="7949">
                  <c:v>15.135612484362078</c:v>
                </c:pt>
                <c:pt idx="7950">
                  <c:v>15.066070661867426</c:v>
                </c:pt>
                <c:pt idx="7951">
                  <c:v>15.066070661867416</c:v>
                </c:pt>
                <c:pt idx="7952">
                  <c:v>15.066070661867419</c:v>
                </c:pt>
                <c:pt idx="7953">
                  <c:v>15.066070661867418</c:v>
                </c:pt>
                <c:pt idx="7954">
                  <c:v>15.066070661867423</c:v>
                </c:pt>
                <c:pt idx="7955">
                  <c:v>15.066070661867419</c:v>
                </c:pt>
                <c:pt idx="7956">
                  <c:v>15.066070661867423</c:v>
                </c:pt>
                <c:pt idx="7957">
                  <c:v>15.066070661867414</c:v>
                </c:pt>
                <c:pt idx="7958">
                  <c:v>15.066070661867412</c:v>
                </c:pt>
                <c:pt idx="7959">
                  <c:v>15.066070661867414</c:v>
                </c:pt>
                <c:pt idx="7960">
                  <c:v>15.066070661867414</c:v>
                </c:pt>
                <c:pt idx="7961">
                  <c:v>15.066070661867419</c:v>
                </c:pt>
                <c:pt idx="7962">
                  <c:v>15.066070661867416</c:v>
                </c:pt>
                <c:pt idx="7963">
                  <c:v>15.066070661867409</c:v>
                </c:pt>
                <c:pt idx="7964">
                  <c:v>15.066070661867419</c:v>
                </c:pt>
                <c:pt idx="7965">
                  <c:v>15.066070661867414</c:v>
                </c:pt>
                <c:pt idx="7966">
                  <c:v>15.066070661867423</c:v>
                </c:pt>
                <c:pt idx="7967">
                  <c:v>15.066070661867416</c:v>
                </c:pt>
                <c:pt idx="7968">
                  <c:v>15.066070661867419</c:v>
                </c:pt>
                <c:pt idx="7969">
                  <c:v>15.066070661867423</c:v>
                </c:pt>
                <c:pt idx="7970">
                  <c:v>15.066070661867414</c:v>
                </c:pt>
                <c:pt idx="7971">
                  <c:v>15.066070661867426</c:v>
                </c:pt>
                <c:pt idx="7972">
                  <c:v>15.066070661867421</c:v>
                </c:pt>
                <c:pt idx="7973">
                  <c:v>15.066070661867416</c:v>
                </c:pt>
                <c:pt idx="7974">
                  <c:v>15.066070661867412</c:v>
                </c:pt>
                <c:pt idx="7975">
                  <c:v>15.066070661867412</c:v>
                </c:pt>
                <c:pt idx="7976">
                  <c:v>15.066070661867414</c:v>
                </c:pt>
                <c:pt idx="7977">
                  <c:v>15.066070661867414</c:v>
                </c:pt>
                <c:pt idx="7978">
                  <c:v>15.066070661867416</c:v>
                </c:pt>
                <c:pt idx="7979">
                  <c:v>15.066070661867421</c:v>
                </c:pt>
                <c:pt idx="7980">
                  <c:v>15.066070661867421</c:v>
                </c:pt>
                <c:pt idx="7981">
                  <c:v>15.066070661867416</c:v>
                </c:pt>
                <c:pt idx="7982">
                  <c:v>15.066070661867421</c:v>
                </c:pt>
                <c:pt idx="7983">
                  <c:v>15.066070661867418</c:v>
                </c:pt>
                <c:pt idx="7984">
                  <c:v>15.066070661867426</c:v>
                </c:pt>
                <c:pt idx="7985">
                  <c:v>15.066070661867418</c:v>
                </c:pt>
                <c:pt idx="7986">
                  <c:v>15.066070661867412</c:v>
                </c:pt>
                <c:pt idx="7987">
                  <c:v>15.066070661867421</c:v>
                </c:pt>
                <c:pt idx="7988">
                  <c:v>15.066070661867416</c:v>
                </c:pt>
                <c:pt idx="7989">
                  <c:v>15.066070661867418</c:v>
                </c:pt>
                <c:pt idx="7990">
                  <c:v>15.066070661867407</c:v>
                </c:pt>
                <c:pt idx="7991">
                  <c:v>15.066070661867414</c:v>
                </c:pt>
                <c:pt idx="7992">
                  <c:v>15.066070661867416</c:v>
                </c:pt>
                <c:pt idx="7993">
                  <c:v>15.066070661867421</c:v>
                </c:pt>
                <c:pt idx="7994">
                  <c:v>15.066070661867425</c:v>
                </c:pt>
                <c:pt idx="7995">
                  <c:v>15.06607066186743</c:v>
                </c:pt>
                <c:pt idx="7996">
                  <c:v>15.066070661867425</c:v>
                </c:pt>
                <c:pt idx="7997">
                  <c:v>15.066070661867411</c:v>
                </c:pt>
                <c:pt idx="7998">
                  <c:v>15.066070661867414</c:v>
                </c:pt>
                <c:pt idx="7999">
                  <c:v>15.066070661867423</c:v>
                </c:pt>
                <c:pt idx="8000">
                  <c:v>15.066070661867416</c:v>
                </c:pt>
                <c:pt idx="8001">
                  <c:v>15.066070661867425</c:v>
                </c:pt>
                <c:pt idx="8002">
                  <c:v>15.066070661867419</c:v>
                </c:pt>
                <c:pt idx="8003">
                  <c:v>15.066070661867421</c:v>
                </c:pt>
                <c:pt idx="8004">
                  <c:v>15.066070661867412</c:v>
                </c:pt>
                <c:pt idx="8005">
                  <c:v>15.066070661867425</c:v>
                </c:pt>
                <c:pt idx="8006">
                  <c:v>15.066070661867414</c:v>
                </c:pt>
                <c:pt idx="8007">
                  <c:v>15.066070661867412</c:v>
                </c:pt>
                <c:pt idx="8008">
                  <c:v>15.066070661867414</c:v>
                </c:pt>
                <c:pt idx="8009">
                  <c:v>15.066070661867416</c:v>
                </c:pt>
                <c:pt idx="8010">
                  <c:v>15.066070661867425</c:v>
                </c:pt>
                <c:pt idx="8011">
                  <c:v>15.066070661867421</c:v>
                </c:pt>
                <c:pt idx="8012">
                  <c:v>15.066070661867419</c:v>
                </c:pt>
                <c:pt idx="8013">
                  <c:v>15.066070661867414</c:v>
                </c:pt>
                <c:pt idx="8014">
                  <c:v>15.066070661867416</c:v>
                </c:pt>
                <c:pt idx="8015">
                  <c:v>15.066070661867418</c:v>
                </c:pt>
                <c:pt idx="8016">
                  <c:v>15.066070661867414</c:v>
                </c:pt>
                <c:pt idx="8017">
                  <c:v>15.066070661867419</c:v>
                </c:pt>
                <c:pt idx="8018">
                  <c:v>15.066070661867421</c:v>
                </c:pt>
                <c:pt idx="8019">
                  <c:v>15.066070661867411</c:v>
                </c:pt>
                <c:pt idx="8020">
                  <c:v>15.066070661867421</c:v>
                </c:pt>
                <c:pt idx="8021">
                  <c:v>15.066070661867418</c:v>
                </c:pt>
                <c:pt idx="8022">
                  <c:v>15.066070661867416</c:v>
                </c:pt>
                <c:pt idx="8023">
                  <c:v>15.066070661867428</c:v>
                </c:pt>
                <c:pt idx="8024">
                  <c:v>15.066070661867421</c:v>
                </c:pt>
                <c:pt idx="8025">
                  <c:v>15.066070661867421</c:v>
                </c:pt>
                <c:pt idx="8026">
                  <c:v>15.066070661867412</c:v>
                </c:pt>
                <c:pt idx="8027">
                  <c:v>15.066070661867416</c:v>
                </c:pt>
                <c:pt idx="8028">
                  <c:v>15.066070661867416</c:v>
                </c:pt>
                <c:pt idx="8029">
                  <c:v>15.066070661867416</c:v>
                </c:pt>
                <c:pt idx="8030">
                  <c:v>15.066070661867414</c:v>
                </c:pt>
                <c:pt idx="8031">
                  <c:v>15.066070661867416</c:v>
                </c:pt>
                <c:pt idx="8032">
                  <c:v>15.066070661867416</c:v>
                </c:pt>
                <c:pt idx="8033">
                  <c:v>15.066070661867426</c:v>
                </c:pt>
                <c:pt idx="8034">
                  <c:v>15.066070661867411</c:v>
                </c:pt>
                <c:pt idx="8035">
                  <c:v>15.066070661867414</c:v>
                </c:pt>
                <c:pt idx="8036">
                  <c:v>15.066070661867425</c:v>
                </c:pt>
                <c:pt idx="8037">
                  <c:v>15.066070661867414</c:v>
                </c:pt>
                <c:pt idx="8038">
                  <c:v>15.066070661867418</c:v>
                </c:pt>
                <c:pt idx="8039">
                  <c:v>14.996848355023729</c:v>
                </c:pt>
                <c:pt idx="8040">
                  <c:v>14.996848355023733</c:v>
                </c:pt>
                <c:pt idx="8041">
                  <c:v>14.996848355023729</c:v>
                </c:pt>
                <c:pt idx="8042">
                  <c:v>14.996848355023728</c:v>
                </c:pt>
                <c:pt idx="8043">
                  <c:v>14.996848355023735</c:v>
                </c:pt>
                <c:pt idx="8044">
                  <c:v>14.996848355023728</c:v>
                </c:pt>
                <c:pt idx="8045">
                  <c:v>14.996848355023731</c:v>
                </c:pt>
                <c:pt idx="8046">
                  <c:v>14.996848355023728</c:v>
                </c:pt>
                <c:pt idx="8047">
                  <c:v>14.996848355023724</c:v>
                </c:pt>
                <c:pt idx="8048">
                  <c:v>14.996848355023735</c:v>
                </c:pt>
                <c:pt idx="8049">
                  <c:v>14.996848355023738</c:v>
                </c:pt>
                <c:pt idx="8050">
                  <c:v>14.996848355023731</c:v>
                </c:pt>
                <c:pt idx="8051">
                  <c:v>14.996848355023737</c:v>
                </c:pt>
                <c:pt idx="8052">
                  <c:v>14.996848355023735</c:v>
                </c:pt>
                <c:pt idx="8053">
                  <c:v>14.996848355023737</c:v>
                </c:pt>
                <c:pt idx="8054">
                  <c:v>14.996848355023728</c:v>
                </c:pt>
                <c:pt idx="8055">
                  <c:v>14.996848355023738</c:v>
                </c:pt>
                <c:pt idx="8056">
                  <c:v>14.996848355023737</c:v>
                </c:pt>
                <c:pt idx="8057">
                  <c:v>14.996848355023745</c:v>
                </c:pt>
                <c:pt idx="8058">
                  <c:v>14.996848355023731</c:v>
                </c:pt>
                <c:pt idx="8059">
                  <c:v>14.996848355023738</c:v>
                </c:pt>
                <c:pt idx="8060">
                  <c:v>14.996848355023728</c:v>
                </c:pt>
                <c:pt idx="8061">
                  <c:v>14.996848355023738</c:v>
                </c:pt>
                <c:pt idx="8062">
                  <c:v>14.996848355023742</c:v>
                </c:pt>
                <c:pt idx="8063">
                  <c:v>14.99684835502374</c:v>
                </c:pt>
                <c:pt idx="8064">
                  <c:v>14.996848355023728</c:v>
                </c:pt>
                <c:pt idx="8065">
                  <c:v>14.996848355023729</c:v>
                </c:pt>
                <c:pt idx="8066">
                  <c:v>14.996848355023733</c:v>
                </c:pt>
                <c:pt idx="8067">
                  <c:v>14.99684835502374</c:v>
                </c:pt>
                <c:pt idx="8068">
                  <c:v>14.996848355023729</c:v>
                </c:pt>
                <c:pt idx="8069">
                  <c:v>14.996848355023728</c:v>
                </c:pt>
                <c:pt idx="8070">
                  <c:v>14.996848355023726</c:v>
                </c:pt>
                <c:pt idx="8071">
                  <c:v>14.99684835502374</c:v>
                </c:pt>
                <c:pt idx="8072">
                  <c:v>14.996848355023744</c:v>
                </c:pt>
                <c:pt idx="8073">
                  <c:v>14.996848355023738</c:v>
                </c:pt>
                <c:pt idx="8074">
                  <c:v>14.996848355023728</c:v>
                </c:pt>
                <c:pt idx="8075">
                  <c:v>14.996848355023728</c:v>
                </c:pt>
                <c:pt idx="8076">
                  <c:v>14.996848355023731</c:v>
                </c:pt>
                <c:pt idx="8077">
                  <c:v>14.996848355023737</c:v>
                </c:pt>
                <c:pt idx="8078">
                  <c:v>14.996848355023729</c:v>
                </c:pt>
                <c:pt idx="8079">
                  <c:v>14.996848355023735</c:v>
                </c:pt>
                <c:pt idx="8080">
                  <c:v>14.996848355023737</c:v>
                </c:pt>
                <c:pt idx="8081">
                  <c:v>14.996848355023729</c:v>
                </c:pt>
                <c:pt idx="8082">
                  <c:v>14.996848355023735</c:v>
                </c:pt>
                <c:pt idx="8083">
                  <c:v>14.996848355023742</c:v>
                </c:pt>
                <c:pt idx="8084">
                  <c:v>14.996848355023728</c:v>
                </c:pt>
                <c:pt idx="8085">
                  <c:v>14.996848355023738</c:v>
                </c:pt>
                <c:pt idx="8086">
                  <c:v>14.996848355023744</c:v>
                </c:pt>
                <c:pt idx="8087">
                  <c:v>14.996848355023735</c:v>
                </c:pt>
                <c:pt idx="8088">
                  <c:v>14.996848355023733</c:v>
                </c:pt>
                <c:pt idx="8089">
                  <c:v>14.996848355023726</c:v>
                </c:pt>
                <c:pt idx="8090">
                  <c:v>14.996848355023726</c:v>
                </c:pt>
                <c:pt idx="8091">
                  <c:v>14.996848355023729</c:v>
                </c:pt>
                <c:pt idx="8092">
                  <c:v>14.996848355023738</c:v>
                </c:pt>
                <c:pt idx="8093">
                  <c:v>14.996848355023733</c:v>
                </c:pt>
                <c:pt idx="8094">
                  <c:v>14.996848355023726</c:v>
                </c:pt>
                <c:pt idx="8095">
                  <c:v>14.996848355023735</c:v>
                </c:pt>
                <c:pt idx="8096">
                  <c:v>14.996848355023735</c:v>
                </c:pt>
                <c:pt idx="8097">
                  <c:v>14.996848355023737</c:v>
                </c:pt>
                <c:pt idx="8098">
                  <c:v>14.996848355023729</c:v>
                </c:pt>
                <c:pt idx="8099">
                  <c:v>14.996848355023742</c:v>
                </c:pt>
                <c:pt idx="8100">
                  <c:v>14.996848355023731</c:v>
                </c:pt>
                <c:pt idx="8101">
                  <c:v>14.996848355023733</c:v>
                </c:pt>
                <c:pt idx="8102">
                  <c:v>14.996848355023733</c:v>
                </c:pt>
                <c:pt idx="8103">
                  <c:v>14.996848355023735</c:v>
                </c:pt>
                <c:pt idx="8104">
                  <c:v>14.996848355023731</c:v>
                </c:pt>
                <c:pt idx="8105">
                  <c:v>14.996848355023731</c:v>
                </c:pt>
                <c:pt idx="8106">
                  <c:v>14.996848355023737</c:v>
                </c:pt>
                <c:pt idx="8107">
                  <c:v>14.996848355023737</c:v>
                </c:pt>
                <c:pt idx="8108">
                  <c:v>14.996848355023728</c:v>
                </c:pt>
                <c:pt idx="8109">
                  <c:v>14.996848355023737</c:v>
                </c:pt>
                <c:pt idx="8110">
                  <c:v>14.996848355023744</c:v>
                </c:pt>
                <c:pt idx="8111">
                  <c:v>14.996848355023737</c:v>
                </c:pt>
                <c:pt idx="8112">
                  <c:v>14.996848355023729</c:v>
                </c:pt>
                <c:pt idx="8113">
                  <c:v>14.996848355023733</c:v>
                </c:pt>
                <c:pt idx="8114">
                  <c:v>14.99684835502374</c:v>
                </c:pt>
                <c:pt idx="8115">
                  <c:v>14.996848355023728</c:v>
                </c:pt>
                <c:pt idx="8116">
                  <c:v>14.927944095789957</c:v>
                </c:pt>
                <c:pt idx="8117">
                  <c:v>14.927944095789973</c:v>
                </c:pt>
                <c:pt idx="8118">
                  <c:v>14.927944095789959</c:v>
                </c:pt>
                <c:pt idx="8119">
                  <c:v>14.927944095789963</c:v>
                </c:pt>
                <c:pt idx="8120">
                  <c:v>14.927944095789961</c:v>
                </c:pt>
                <c:pt idx="8121">
                  <c:v>14.927944095789963</c:v>
                </c:pt>
                <c:pt idx="8122">
                  <c:v>14.927944095789959</c:v>
                </c:pt>
                <c:pt idx="8123">
                  <c:v>14.927944095789961</c:v>
                </c:pt>
                <c:pt idx="8124">
                  <c:v>14.927944095789961</c:v>
                </c:pt>
                <c:pt idx="8125">
                  <c:v>14.927944095789966</c:v>
                </c:pt>
                <c:pt idx="8126">
                  <c:v>14.927944095789966</c:v>
                </c:pt>
                <c:pt idx="8127">
                  <c:v>14.927944095789954</c:v>
                </c:pt>
                <c:pt idx="8128">
                  <c:v>14.92794409578997</c:v>
                </c:pt>
                <c:pt idx="8129">
                  <c:v>14.927944095789972</c:v>
                </c:pt>
                <c:pt idx="8130">
                  <c:v>14.927944095789963</c:v>
                </c:pt>
                <c:pt idx="8131">
                  <c:v>14.927944095789956</c:v>
                </c:pt>
                <c:pt idx="8132">
                  <c:v>14.927944095789954</c:v>
                </c:pt>
                <c:pt idx="8133">
                  <c:v>14.927944095789965</c:v>
                </c:pt>
                <c:pt idx="8134">
                  <c:v>14.92794409578997</c:v>
                </c:pt>
                <c:pt idx="8135">
                  <c:v>14.92794409578997</c:v>
                </c:pt>
                <c:pt idx="8136">
                  <c:v>14.927944095789952</c:v>
                </c:pt>
                <c:pt idx="8137">
                  <c:v>14.927944095789957</c:v>
                </c:pt>
                <c:pt idx="8138">
                  <c:v>14.927944095789959</c:v>
                </c:pt>
                <c:pt idx="8139">
                  <c:v>14.927944095789965</c:v>
                </c:pt>
                <c:pt idx="8140">
                  <c:v>14.92794409578997</c:v>
                </c:pt>
                <c:pt idx="8141">
                  <c:v>14.927944095789966</c:v>
                </c:pt>
                <c:pt idx="8142">
                  <c:v>14.927944095789959</c:v>
                </c:pt>
                <c:pt idx="8143">
                  <c:v>14.927944095789968</c:v>
                </c:pt>
                <c:pt idx="8144">
                  <c:v>14.927944095789959</c:v>
                </c:pt>
                <c:pt idx="8145">
                  <c:v>14.927944095789956</c:v>
                </c:pt>
                <c:pt idx="8146">
                  <c:v>14.927944095789949</c:v>
                </c:pt>
                <c:pt idx="8147">
                  <c:v>14.927944095789959</c:v>
                </c:pt>
                <c:pt idx="8148">
                  <c:v>14.927944095789959</c:v>
                </c:pt>
                <c:pt idx="8149">
                  <c:v>14.927944095789966</c:v>
                </c:pt>
                <c:pt idx="8150">
                  <c:v>14.927944095789966</c:v>
                </c:pt>
                <c:pt idx="8151">
                  <c:v>14.927944095789968</c:v>
                </c:pt>
                <c:pt idx="8152">
                  <c:v>14.927944095789966</c:v>
                </c:pt>
                <c:pt idx="8153">
                  <c:v>14.927944095789961</c:v>
                </c:pt>
                <c:pt idx="8154">
                  <c:v>14.927944095789957</c:v>
                </c:pt>
                <c:pt idx="8155">
                  <c:v>14.927944095789961</c:v>
                </c:pt>
                <c:pt idx="8156">
                  <c:v>14.927944095789959</c:v>
                </c:pt>
                <c:pt idx="8157">
                  <c:v>14.927944095789968</c:v>
                </c:pt>
                <c:pt idx="8158">
                  <c:v>14.927944095789965</c:v>
                </c:pt>
                <c:pt idx="8159">
                  <c:v>14.92794409578995</c:v>
                </c:pt>
                <c:pt idx="8160">
                  <c:v>14.927944095789959</c:v>
                </c:pt>
                <c:pt idx="8161">
                  <c:v>14.927944095789963</c:v>
                </c:pt>
                <c:pt idx="8162">
                  <c:v>14.927944095789957</c:v>
                </c:pt>
                <c:pt idx="8163">
                  <c:v>14.927944095789954</c:v>
                </c:pt>
                <c:pt idx="8164">
                  <c:v>14.927944095789966</c:v>
                </c:pt>
                <c:pt idx="8165">
                  <c:v>14.927944095789952</c:v>
                </c:pt>
                <c:pt idx="8166">
                  <c:v>14.927944095789963</c:v>
                </c:pt>
                <c:pt idx="8167">
                  <c:v>14.927944095789957</c:v>
                </c:pt>
                <c:pt idx="8168">
                  <c:v>14.927944095789968</c:v>
                </c:pt>
                <c:pt idx="8169">
                  <c:v>14.927944095789966</c:v>
                </c:pt>
                <c:pt idx="8170">
                  <c:v>14.927944095789966</c:v>
                </c:pt>
                <c:pt idx="8171">
                  <c:v>14.927944095789959</c:v>
                </c:pt>
                <c:pt idx="8172">
                  <c:v>14.92794409578997</c:v>
                </c:pt>
                <c:pt idx="8173">
                  <c:v>14.927944095789959</c:v>
                </c:pt>
                <c:pt idx="8174">
                  <c:v>14.927944095789963</c:v>
                </c:pt>
                <c:pt idx="8175">
                  <c:v>14.927944095789968</c:v>
                </c:pt>
                <c:pt idx="8176">
                  <c:v>14.927944095789972</c:v>
                </c:pt>
                <c:pt idx="8177">
                  <c:v>14.927944095789966</c:v>
                </c:pt>
                <c:pt idx="8178">
                  <c:v>14.927944095789963</c:v>
                </c:pt>
                <c:pt idx="8179">
                  <c:v>14.927944095789963</c:v>
                </c:pt>
                <c:pt idx="8180">
                  <c:v>14.927944095789961</c:v>
                </c:pt>
                <c:pt idx="8181">
                  <c:v>14.927944095789957</c:v>
                </c:pt>
                <c:pt idx="8182">
                  <c:v>14.92794409578997</c:v>
                </c:pt>
                <c:pt idx="8183">
                  <c:v>14.92794409578997</c:v>
                </c:pt>
                <c:pt idx="8184">
                  <c:v>14.927944095789965</c:v>
                </c:pt>
                <c:pt idx="8185">
                  <c:v>14.927944095789957</c:v>
                </c:pt>
                <c:pt idx="8186">
                  <c:v>14.927944095789957</c:v>
                </c:pt>
                <c:pt idx="8187">
                  <c:v>14.927944095789968</c:v>
                </c:pt>
                <c:pt idx="8188">
                  <c:v>14.927944095789957</c:v>
                </c:pt>
                <c:pt idx="8189">
                  <c:v>14.927944095789959</c:v>
                </c:pt>
                <c:pt idx="8190">
                  <c:v>14.927944095789959</c:v>
                </c:pt>
                <c:pt idx="8191">
                  <c:v>14.92794409578997</c:v>
                </c:pt>
                <c:pt idx="8192">
                  <c:v>14.927944095789956</c:v>
                </c:pt>
                <c:pt idx="8193">
                  <c:v>14.927944095789961</c:v>
                </c:pt>
                <c:pt idx="8194">
                  <c:v>14.927944095789959</c:v>
                </c:pt>
                <c:pt idx="8195">
                  <c:v>14.927944095789954</c:v>
                </c:pt>
                <c:pt idx="8196">
                  <c:v>14.927944095789965</c:v>
                </c:pt>
                <c:pt idx="8197">
                  <c:v>14.85935642287007</c:v>
                </c:pt>
                <c:pt idx="8198">
                  <c:v>14.859356422870068</c:v>
                </c:pt>
                <c:pt idx="8199">
                  <c:v>14.859356422870063</c:v>
                </c:pt>
                <c:pt idx="8200">
                  <c:v>14.859356422870086</c:v>
                </c:pt>
                <c:pt idx="8201">
                  <c:v>14.859356422870064</c:v>
                </c:pt>
                <c:pt idx="8202">
                  <c:v>14.859356422870075</c:v>
                </c:pt>
                <c:pt idx="8203">
                  <c:v>14.859356422870075</c:v>
                </c:pt>
                <c:pt idx="8204">
                  <c:v>14.859356422870075</c:v>
                </c:pt>
                <c:pt idx="8205">
                  <c:v>14.859356422870075</c:v>
                </c:pt>
                <c:pt idx="8206">
                  <c:v>14.859356422870075</c:v>
                </c:pt>
                <c:pt idx="8207">
                  <c:v>14.859356422870063</c:v>
                </c:pt>
                <c:pt idx="8208">
                  <c:v>14.859356422870071</c:v>
                </c:pt>
                <c:pt idx="8209">
                  <c:v>14.859356422870079</c:v>
                </c:pt>
                <c:pt idx="8210">
                  <c:v>14.859356422870068</c:v>
                </c:pt>
                <c:pt idx="8211">
                  <c:v>14.859356422870071</c:v>
                </c:pt>
                <c:pt idx="8212">
                  <c:v>14.859356422870064</c:v>
                </c:pt>
                <c:pt idx="8213">
                  <c:v>14.859356422870077</c:v>
                </c:pt>
                <c:pt idx="8214">
                  <c:v>14.859356422870082</c:v>
                </c:pt>
                <c:pt idx="8215">
                  <c:v>14.859356422870079</c:v>
                </c:pt>
                <c:pt idx="8216">
                  <c:v>14.859356422870064</c:v>
                </c:pt>
                <c:pt idx="8217">
                  <c:v>14.859356422870071</c:v>
                </c:pt>
                <c:pt idx="8218">
                  <c:v>14.859356422870071</c:v>
                </c:pt>
                <c:pt idx="8219">
                  <c:v>14.859356422870077</c:v>
                </c:pt>
                <c:pt idx="8220">
                  <c:v>14.859356422870077</c:v>
                </c:pt>
                <c:pt idx="8221">
                  <c:v>14.859356422870064</c:v>
                </c:pt>
                <c:pt idx="8222">
                  <c:v>14.859356422870073</c:v>
                </c:pt>
                <c:pt idx="8223">
                  <c:v>14.859356422870064</c:v>
                </c:pt>
                <c:pt idx="8224">
                  <c:v>14.859356422870068</c:v>
                </c:pt>
                <c:pt idx="8225">
                  <c:v>14.859356422870068</c:v>
                </c:pt>
                <c:pt idx="8226">
                  <c:v>14.85935642287007</c:v>
                </c:pt>
                <c:pt idx="8227">
                  <c:v>14.859356422870068</c:v>
                </c:pt>
                <c:pt idx="8228">
                  <c:v>14.859356422870068</c:v>
                </c:pt>
                <c:pt idx="8229">
                  <c:v>14.859356422870075</c:v>
                </c:pt>
                <c:pt idx="8230">
                  <c:v>14.859356422870064</c:v>
                </c:pt>
                <c:pt idx="8231">
                  <c:v>14.859356422870064</c:v>
                </c:pt>
                <c:pt idx="8232">
                  <c:v>14.859356422870073</c:v>
                </c:pt>
                <c:pt idx="8233">
                  <c:v>14.859356422870068</c:v>
                </c:pt>
                <c:pt idx="8234">
                  <c:v>14.859356422870068</c:v>
                </c:pt>
                <c:pt idx="8235">
                  <c:v>14.859356422870075</c:v>
                </c:pt>
                <c:pt idx="8236">
                  <c:v>14.859356422870068</c:v>
                </c:pt>
                <c:pt idx="8237">
                  <c:v>14.859356422870073</c:v>
                </c:pt>
                <c:pt idx="8238">
                  <c:v>14.859356422870075</c:v>
                </c:pt>
                <c:pt idx="8239">
                  <c:v>14.85935642287007</c:v>
                </c:pt>
                <c:pt idx="8240">
                  <c:v>14.859356422870068</c:v>
                </c:pt>
                <c:pt idx="8241">
                  <c:v>14.859356422870071</c:v>
                </c:pt>
                <c:pt idx="8242">
                  <c:v>14.859356422870068</c:v>
                </c:pt>
                <c:pt idx="8243">
                  <c:v>14.859356422870064</c:v>
                </c:pt>
                <c:pt idx="8244">
                  <c:v>14.859356422870073</c:v>
                </c:pt>
                <c:pt idx="8245">
                  <c:v>14.85935642287007</c:v>
                </c:pt>
                <c:pt idx="8246">
                  <c:v>14.859356422870071</c:v>
                </c:pt>
                <c:pt idx="8247">
                  <c:v>14.859356422870075</c:v>
                </c:pt>
                <c:pt idx="8248">
                  <c:v>14.859356422870064</c:v>
                </c:pt>
                <c:pt idx="8249">
                  <c:v>14.859356422870079</c:v>
                </c:pt>
                <c:pt idx="8250">
                  <c:v>14.859356422870068</c:v>
                </c:pt>
                <c:pt idx="8251">
                  <c:v>14.859356422870066</c:v>
                </c:pt>
                <c:pt idx="8252">
                  <c:v>14.85935642287007</c:v>
                </c:pt>
                <c:pt idx="8253">
                  <c:v>14.859356422870079</c:v>
                </c:pt>
                <c:pt idx="8254">
                  <c:v>14.859356422870075</c:v>
                </c:pt>
                <c:pt idx="8255">
                  <c:v>14.85935642287007</c:v>
                </c:pt>
                <c:pt idx="8256">
                  <c:v>14.859356422870073</c:v>
                </c:pt>
                <c:pt idx="8257">
                  <c:v>14.859356422870077</c:v>
                </c:pt>
                <c:pt idx="8258">
                  <c:v>14.859356422870079</c:v>
                </c:pt>
                <c:pt idx="8259">
                  <c:v>14.859356422870075</c:v>
                </c:pt>
                <c:pt idx="8260">
                  <c:v>14.85935642287007</c:v>
                </c:pt>
                <c:pt idx="8261">
                  <c:v>14.859356422870073</c:v>
                </c:pt>
                <c:pt idx="8262">
                  <c:v>14.859356422870075</c:v>
                </c:pt>
                <c:pt idx="8263">
                  <c:v>14.859356422870071</c:v>
                </c:pt>
                <c:pt idx="8264">
                  <c:v>14.85935642287007</c:v>
                </c:pt>
                <c:pt idx="8265">
                  <c:v>14.859356422870064</c:v>
                </c:pt>
                <c:pt idx="8266">
                  <c:v>14.859356422870079</c:v>
                </c:pt>
                <c:pt idx="8267">
                  <c:v>14.85935642287008</c:v>
                </c:pt>
                <c:pt idx="8268">
                  <c:v>14.859356422870071</c:v>
                </c:pt>
                <c:pt idx="8269">
                  <c:v>14.859356422870066</c:v>
                </c:pt>
                <c:pt idx="8270">
                  <c:v>14.859356422870071</c:v>
                </c:pt>
                <c:pt idx="8271">
                  <c:v>14.859356422870082</c:v>
                </c:pt>
                <c:pt idx="8272">
                  <c:v>14.859356422870075</c:v>
                </c:pt>
                <c:pt idx="8273">
                  <c:v>14.859356422870077</c:v>
                </c:pt>
                <c:pt idx="8274">
                  <c:v>14.859356422870075</c:v>
                </c:pt>
                <c:pt idx="8275">
                  <c:v>14.859356422870071</c:v>
                </c:pt>
                <c:pt idx="8276">
                  <c:v>14.859356422870068</c:v>
                </c:pt>
                <c:pt idx="8277">
                  <c:v>14.859356422870071</c:v>
                </c:pt>
                <c:pt idx="8278">
                  <c:v>14.859356422870075</c:v>
                </c:pt>
                <c:pt idx="8279">
                  <c:v>14.859356422870075</c:v>
                </c:pt>
                <c:pt idx="8280">
                  <c:v>14.859356422870071</c:v>
                </c:pt>
                <c:pt idx="8281">
                  <c:v>14.859356422870066</c:v>
                </c:pt>
                <c:pt idx="8282">
                  <c:v>14.859356422870068</c:v>
                </c:pt>
                <c:pt idx="8283">
                  <c:v>14.859356422870071</c:v>
                </c:pt>
                <c:pt idx="8284">
                  <c:v>14.859356422870066</c:v>
                </c:pt>
                <c:pt idx="8285">
                  <c:v>14.859356422870071</c:v>
                </c:pt>
                <c:pt idx="8286">
                  <c:v>14.859356422870063</c:v>
                </c:pt>
                <c:pt idx="8287">
                  <c:v>14.859356422870066</c:v>
                </c:pt>
                <c:pt idx="8288">
                  <c:v>14.85935642287007</c:v>
                </c:pt>
                <c:pt idx="8289">
                  <c:v>14.85935642287008</c:v>
                </c:pt>
                <c:pt idx="8290">
                  <c:v>14.859356422870066</c:v>
                </c:pt>
                <c:pt idx="8291">
                  <c:v>14.859356422870064</c:v>
                </c:pt>
                <c:pt idx="8292">
                  <c:v>14.85935642287007</c:v>
                </c:pt>
                <c:pt idx="8293">
                  <c:v>14.791083881682077</c:v>
                </c:pt>
                <c:pt idx="8294">
                  <c:v>14.791083881682077</c:v>
                </c:pt>
                <c:pt idx="8295">
                  <c:v>14.791083881682079</c:v>
                </c:pt>
                <c:pt idx="8296">
                  <c:v>14.791083881682077</c:v>
                </c:pt>
                <c:pt idx="8297">
                  <c:v>14.791083881682074</c:v>
                </c:pt>
                <c:pt idx="8298">
                  <c:v>14.791083881682079</c:v>
                </c:pt>
                <c:pt idx="8299">
                  <c:v>14.79108388168207</c:v>
                </c:pt>
                <c:pt idx="8300">
                  <c:v>14.791083881682077</c:v>
                </c:pt>
                <c:pt idx="8301">
                  <c:v>14.791083881682084</c:v>
                </c:pt>
                <c:pt idx="8302">
                  <c:v>14.79108388168207</c:v>
                </c:pt>
                <c:pt idx="8303">
                  <c:v>14.791083881682079</c:v>
                </c:pt>
                <c:pt idx="8304">
                  <c:v>14.791083881682081</c:v>
                </c:pt>
                <c:pt idx="8305">
                  <c:v>14.791083881682072</c:v>
                </c:pt>
                <c:pt idx="8306">
                  <c:v>14.791083881682077</c:v>
                </c:pt>
                <c:pt idx="8307">
                  <c:v>14.791083881682077</c:v>
                </c:pt>
                <c:pt idx="8308">
                  <c:v>14.791083881682075</c:v>
                </c:pt>
                <c:pt idx="8309">
                  <c:v>14.791083881682077</c:v>
                </c:pt>
                <c:pt idx="8310">
                  <c:v>14.791083881682081</c:v>
                </c:pt>
                <c:pt idx="8311">
                  <c:v>14.791083881682077</c:v>
                </c:pt>
                <c:pt idx="8312">
                  <c:v>14.791083881682075</c:v>
                </c:pt>
                <c:pt idx="8313">
                  <c:v>14.79108388168207</c:v>
                </c:pt>
                <c:pt idx="8314">
                  <c:v>14.791083881682082</c:v>
                </c:pt>
                <c:pt idx="8315">
                  <c:v>14.791083881682075</c:v>
                </c:pt>
                <c:pt idx="8316">
                  <c:v>14.791083881682086</c:v>
                </c:pt>
                <c:pt idx="8317">
                  <c:v>14.791083881682074</c:v>
                </c:pt>
                <c:pt idx="8318">
                  <c:v>14.791083881682082</c:v>
                </c:pt>
                <c:pt idx="8319">
                  <c:v>14.791083881682066</c:v>
                </c:pt>
                <c:pt idx="8320">
                  <c:v>14.791083881682081</c:v>
                </c:pt>
                <c:pt idx="8321">
                  <c:v>14.791083881682074</c:v>
                </c:pt>
                <c:pt idx="8322">
                  <c:v>14.79108388168207</c:v>
                </c:pt>
                <c:pt idx="8323">
                  <c:v>14.79108388168209</c:v>
                </c:pt>
                <c:pt idx="8324">
                  <c:v>14.79108388168207</c:v>
                </c:pt>
                <c:pt idx="8325">
                  <c:v>14.791083881682081</c:v>
                </c:pt>
                <c:pt idx="8326">
                  <c:v>14.791083881682079</c:v>
                </c:pt>
                <c:pt idx="8327">
                  <c:v>14.79108388168207</c:v>
                </c:pt>
                <c:pt idx="8328">
                  <c:v>14.791083881682084</c:v>
                </c:pt>
                <c:pt idx="8329">
                  <c:v>14.791083881682075</c:v>
                </c:pt>
                <c:pt idx="8330">
                  <c:v>14.791083881682088</c:v>
                </c:pt>
                <c:pt idx="8331">
                  <c:v>14.791083881682068</c:v>
                </c:pt>
                <c:pt idx="8332">
                  <c:v>14.791083881682084</c:v>
                </c:pt>
                <c:pt idx="8333">
                  <c:v>14.791083881682074</c:v>
                </c:pt>
                <c:pt idx="8334">
                  <c:v>14.79108388168207</c:v>
                </c:pt>
                <c:pt idx="8335">
                  <c:v>14.791083881682072</c:v>
                </c:pt>
                <c:pt idx="8336">
                  <c:v>14.791083881682082</c:v>
                </c:pt>
                <c:pt idx="8337">
                  <c:v>14.79108388168207</c:v>
                </c:pt>
                <c:pt idx="8338">
                  <c:v>14.791083881682084</c:v>
                </c:pt>
                <c:pt idx="8339">
                  <c:v>14.791083881682075</c:v>
                </c:pt>
                <c:pt idx="8340">
                  <c:v>14.791083881682079</c:v>
                </c:pt>
                <c:pt idx="8341">
                  <c:v>14.791083881682082</c:v>
                </c:pt>
                <c:pt idx="8342">
                  <c:v>14.791083881682086</c:v>
                </c:pt>
                <c:pt idx="8343">
                  <c:v>14.791083881682084</c:v>
                </c:pt>
                <c:pt idx="8344">
                  <c:v>14.791083881682082</c:v>
                </c:pt>
                <c:pt idx="8345">
                  <c:v>14.791083881682068</c:v>
                </c:pt>
                <c:pt idx="8346">
                  <c:v>14.791083881682079</c:v>
                </c:pt>
                <c:pt idx="8347">
                  <c:v>14.791083881682077</c:v>
                </c:pt>
                <c:pt idx="8348">
                  <c:v>14.79108388168207</c:v>
                </c:pt>
                <c:pt idx="8349">
                  <c:v>14.791083881682075</c:v>
                </c:pt>
                <c:pt idx="8350">
                  <c:v>14.791083881682081</c:v>
                </c:pt>
                <c:pt idx="8351">
                  <c:v>14.791083881682082</c:v>
                </c:pt>
                <c:pt idx="8352">
                  <c:v>14.791083881682079</c:v>
                </c:pt>
                <c:pt idx="8353">
                  <c:v>14.791083881682079</c:v>
                </c:pt>
                <c:pt idx="8354">
                  <c:v>14.791083881682075</c:v>
                </c:pt>
                <c:pt idx="8355">
                  <c:v>14.791083881682068</c:v>
                </c:pt>
                <c:pt idx="8356">
                  <c:v>14.791083881682081</c:v>
                </c:pt>
                <c:pt idx="8357">
                  <c:v>14.791083881682079</c:v>
                </c:pt>
                <c:pt idx="8358">
                  <c:v>14.791083881682075</c:v>
                </c:pt>
                <c:pt idx="8359">
                  <c:v>14.791083881682081</c:v>
                </c:pt>
                <c:pt idx="8360">
                  <c:v>14.791083881682086</c:v>
                </c:pt>
                <c:pt idx="8361">
                  <c:v>14.791083881682088</c:v>
                </c:pt>
                <c:pt idx="8362">
                  <c:v>14.791083881682068</c:v>
                </c:pt>
                <c:pt idx="8363">
                  <c:v>14.723125024327189</c:v>
                </c:pt>
                <c:pt idx="8364">
                  <c:v>14.72312502432718</c:v>
                </c:pt>
                <c:pt idx="8365">
                  <c:v>14.723125024327183</c:v>
                </c:pt>
                <c:pt idx="8366">
                  <c:v>14.72312502432718</c:v>
                </c:pt>
                <c:pt idx="8367">
                  <c:v>14.723125024327185</c:v>
                </c:pt>
                <c:pt idx="8368">
                  <c:v>14.723125024327191</c:v>
                </c:pt>
                <c:pt idx="8369">
                  <c:v>14.723125024327178</c:v>
                </c:pt>
                <c:pt idx="8370">
                  <c:v>14.723125024327187</c:v>
                </c:pt>
                <c:pt idx="8371">
                  <c:v>14.723125024327182</c:v>
                </c:pt>
                <c:pt idx="8372">
                  <c:v>14.723125024327182</c:v>
                </c:pt>
                <c:pt idx="8373">
                  <c:v>14.723125024327175</c:v>
                </c:pt>
                <c:pt idx="8374">
                  <c:v>14.723125024327182</c:v>
                </c:pt>
                <c:pt idx="8375">
                  <c:v>14.723125024327183</c:v>
                </c:pt>
                <c:pt idx="8376">
                  <c:v>14.723125024327175</c:v>
                </c:pt>
                <c:pt idx="8377">
                  <c:v>14.723125024327178</c:v>
                </c:pt>
                <c:pt idx="8378">
                  <c:v>14.723125024327175</c:v>
                </c:pt>
                <c:pt idx="8379">
                  <c:v>14.723125024327187</c:v>
                </c:pt>
                <c:pt idx="8380">
                  <c:v>14.723125024327175</c:v>
                </c:pt>
                <c:pt idx="8381">
                  <c:v>14.72312502432718</c:v>
                </c:pt>
                <c:pt idx="8382">
                  <c:v>14.723125024327189</c:v>
                </c:pt>
                <c:pt idx="8383">
                  <c:v>14.723125024327178</c:v>
                </c:pt>
                <c:pt idx="8384">
                  <c:v>14.723125024327178</c:v>
                </c:pt>
                <c:pt idx="8385">
                  <c:v>14.723125024327178</c:v>
                </c:pt>
                <c:pt idx="8386">
                  <c:v>14.723125024327185</c:v>
                </c:pt>
                <c:pt idx="8387">
                  <c:v>14.723125024327178</c:v>
                </c:pt>
                <c:pt idx="8388">
                  <c:v>14.723125024327194</c:v>
                </c:pt>
                <c:pt idx="8389">
                  <c:v>14.723125024327178</c:v>
                </c:pt>
                <c:pt idx="8390">
                  <c:v>14.723125024327185</c:v>
                </c:pt>
                <c:pt idx="8391">
                  <c:v>14.723125024327176</c:v>
                </c:pt>
                <c:pt idx="8392">
                  <c:v>14.723125024327173</c:v>
                </c:pt>
                <c:pt idx="8393">
                  <c:v>14.723125024327175</c:v>
                </c:pt>
                <c:pt idx="8394">
                  <c:v>14.723125024327183</c:v>
                </c:pt>
                <c:pt idx="8395">
                  <c:v>14.723125024327182</c:v>
                </c:pt>
                <c:pt idx="8396">
                  <c:v>14.723125024327171</c:v>
                </c:pt>
                <c:pt idx="8397">
                  <c:v>14.723125024327187</c:v>
                </c:pt>
                <c:pt idx="8398">
                  <c:v>14.723125024327187</c:v>
                </c:pt>
                <c:pt idx="8399">
                  <c:v>14.72312502432718</c:v>
                </c:pt>
                <c:pt idx="8400">
                  <c:v>14.723125024327178</c:v>
                </c:pt>
                <c:pt idx="8401">
                  <c:v>14.723125024327171</c:v>
                </c:pt>
                <c:pt idx="8402">
                  <c:v>14.723125024327176</c:v>
                </c:pt>
                <c:pt idx="8403">
                  <c:v>14.72312502432718</c:v>
                </c:pt>
                <c:pt idx="8404">
                  <c:v>14.72312502432718</c:v>
                </c:pt>
                <c:pt idx="8405">
                  <c:v>14.723125024327176</c:v>
                </c:pt>
                <c:pt idx="8406">
                  <c:v>14.723125024327175</c:v>
                </c:pt>
                <c:pt idx="8407">
                  <c:v>14.723125024327182</c:v>
                </c:pt>
                <c:pt idx="8408">
                  <c:v>14.723125024327183</c:v>
                </c:pt>
                <c:pt idx="8409">
                  <c:v>14.723125024327178</c:v>
                </c:pt>
                <c:pt idx="8410">
                  <c:v>14.723125024327182</c:v>
                </c:pt>
                <c:pt idx="8411">
                  <c:v>14.723125024327178</c:v>
                </c:pt>
                <c:pt idx="8412">
                  <c:v>14.723125024327194</c:v>
                </c:pt>
                <c:pt idx="8413">
                  <c:v>14.723125024327187</c:v>
                </c:pt>
                <c:pt idx="8414">
                  <c:v>14.723125024327185</c:v>
                </c:pt>
                <c:pt idx="8415">
                  <c:v>14.723125024327176</c:v>
                </c:pt>
                <c:pt idx="8416">
                  <c:v>14.723125024327185</c:v>
                </c:pt>
                <c:pt idx="8417">
                  <c:v>14.723125024327178</c:v>
                </c:pt>
                <c:pt idx="8418">
                  <c:v>14.723125024327185</c:v>
                </c:pt>
                <c:pt idx="8419">
                  <c:v>14.723125024327182</c:v>
                </c:pt>
                <c:pt idx="8420">
                  <c:v>14.72312502432718</c:v>
                </c:pt>
                <c:pt idx="8421">
                  <c:v>14.72312502432718</c:v>
                </c:pt>
                <c:pt idx="8422">
                  <c:v>14.723125024327176</c:v>
                </c:pt>
                <c:pt idx="8423">
                  <c:v>14.72312502432718</c:v>
                </c:pt>
                <c:pt idx="8424">
                  <c:v>14.723125024327182</c:v>
                </c:pt>
                <c:pt idx="8425">
                  <c:v>14.72312502432718</c:v>
                </c:pt>
                <c:pt idx="8426">
                  <c:v>14.72312502432718</c:v>
                </c:pt>
                <c:pt idx="8427">
                  <c:v>14.723125024327178</c:v>
                </c:pt>
                <c:pt idx="8428">
                  <c:v>14.723125024327187</c:v>
                </c:pt>
                <c:pt idx="8429">
                  <c:v>14.72312502432718</c:v>
                </c:pt>
                <c:pt idx="8430">
                  <c:v>14.72312502432718</c:v>
                </c:pt>
                <c:pt idx="8431">
                  <c:v>14.723125024327178</c:v>
                </c:pt>
                <c:pt idx="8432">
                  <c:v>14.723125024327189</c:v>
                </c:pt>
                <c:pt idx="8433">
                  <c:v>14.723125024327189</c:v>
                </c:pt>
                <c:pt idx="8434">
                  <c:v>14.72312502432718</c:v>
                </c:pt>
                <c:pt idx="8435">
                  <c:v>14.723125024327178</c:v>
                </c:pt>
                <c:pt idx="8436">
                  <c:v>14.723125024327178</c:v>
                </c:pt>
                <c:pt idx="8437">
                  <c:v>14.655478409559105</c:v>
                </c:pt>
                <c:pt idx="8438">
                  <c:v>14.6554784095591</c:v>
                </c:pt>
                <c:pt idx="8439">
                  <c:v>14.655478409559111</c:v>
                </c:pt>
                <c:pt idx="8440">
                  <c:v>14.655478409559109</c:v>
                </c:pt>
                <c:pt idx="8441">
                  <c:v>14.655478409559114</c:v>
                </c:pt>
                <c:pt idx="8442">
                  <c:v>14.655478409559105</c:v>
                </c:pt>
                <c:pt idx="8443">
                  <c:v>14.655478409559125</c:v>
                </c:pt>
                <c:pt idx="8444">
                  <c:v>14.655478409559118</c:v>
                </c:pt>
                <c:pt idx="8445">
                  <c:v>14.655478409559107</c:v>
                </c:pt>
                <c:pt idx="8446">
                  <c:v>14.655478409559112</c:v>
                </c:pt>
                <c:pt idx="8447">
                  <c:v>14.655478409559105</c:v>
                </c:pt>
                <c:pt idx="8448">
                  <c:v>14.655478409559114</c:v>
                </c:pt>
                <c:pt idx="8449">
                  <c:v>14.655478409559114</c:v>
                </c:pt>
                <c:pt idx="8450">
                  <c:v>14.655478409559116</c:v>
                </c:pt>
                <c:pt idx="8451">
                  <c:v>14.655478409559116</c:v>
                </c:pt>
                <c:pt idx="8452">
                  <c:v>14.655478409559114</c:v>
                </c:pt>
                <c:pt idx="8453">
                  <c:v>14.655478409559105</c:v>
                </c:pt>
                <c:pt idx="8454">
                  <c:v>14.655478409559121</c:v>
                </c:pt>
                <c:pt idx="8455">
                  <c:v>14.655478409559107</c:v>
                </c:pt>
                <c:pt idx="8456">
                  <c:v>14.655478409559112</c:v>
                </c:pt>
                <c:pt idx="8457">
                  <c:v>14.655478409559116</c:v>
                </c:pt>
                <c:pt idx="8458">
                  <c:v>14.655478409559114</c:v>
                </c:pt>
                <c:pt idx="8459">
                  <c:v>14.655478409559114</c:v>
                </c:pt>
                <c:pt idx="8460">
                  <c:v>14.655478409559111</c:v>
                </c:pt>
                <c:pt idx="8461">
                  <c:v>14.655478409559107</c:v>
                </c:pt>
                <c:pt idx="8462">
                  <c:v>14.655478409559109</c:v>
                </c:pt>
                <c:pt idx="8463">
                  <c:v>14.65547840955912</c:v>
                </c:pt>
                <c:pt idx="8464">
                  <c:v>14.655478409559112</c:v>
                </c:pt>
                <c:pt idx="8465">
                  <c:v>14.65547840955912</c:v>
                </c:pt>
                <c:pt idx="8466">
                  <c:v>14.655478409559118</c:v>
                </c:pt>
                <c:pt idx="8467">
                  <c:v>14.655478409559116</c:v>
                </c:pt>
                <c:pt idx="8468">
                  <c:v>14.655478409559104</c:v>
                </c:pt>
                <c:pt idx="8469">
                  <c:v>14.655478409559118</c:v>
                </c:pt>
                <c:pt idx="8470">
                  <c:v>14.655478409559111</c:v>
                </c:pt>
                <c:pt idx="8471">
                  <c:v>14.655478409559111</c:v>
                </c:pt>
                <c:pt idx="8472">
                  <c:v>14.655478409559109</c:v>
                </c:pt>
                <c:pt idx="8473">
                  <c:v>14.655478409559111</c:v>
                </c:pt>
                <c:pt idx="8474">
                  <c:v>14.655478409559107</c:v>
                </c:pt>
                <c:pt idx="8475">
                  <c:v>14.655478409559109</c:v>
                </c:pt>
                <c:pt idx="8476">
                  <c:v>14.655478409559116</c:v>
                </c:pt>
                <c:pt idx="8477">
                  <c:v>14.655478409559116</c:v>
                </c:pt>
                <c:pt idx="8478">
                  <c:v>14.655478409559109</c:v>
                </c:pt>
                <c:pt idx="8479">
                  <c:v>14.655478409559107</c:v>
                </c:pt>
                <c:pt idx="8480">
                  <c:v>14.655478409559109</c:v>
                </c:pt>
                <c:pt idx="8481">
                  <c:v>14.655478409559098</c:v>
                </c:pt>
                <c:pt idx="8482">
                  <c:v>14.655478409559109</c:v>
                </c:pt>
                <c:pt idx="8483">
                  <c:v>14.655478409559109</c:v>
                </c:pt>
                <c:pt idx="8484">
                  <c:v>14.655478409559121</c:v>
                </c:pt>
                <c:pt idx="8485">
                  <c:v>14.655478409559109</c:v>
                </c:pt>
                <c:pt idx="8486">
                  <c:v>14.655478409559111</c:v>
                </c:pt>
                <c:pt idx="8487">
                  <c:v>14.655478409559107</c:v>
                </c:pt>
                <c:pt idx="8488">
                  <c:v>14.655478409559114</c:v>
                </c:pt>
                <c:pt idx="8489">
                  <c:v>14.655478409559107</c:v>
                </c:pt>
                <c:pt idx="8490">
                  <c:v>14.655478409559105</c:v>
                </c:pt>
                <c:pt idx="8491">
                  <c:v>14.655478409559109</c:v>
                </c:pt>
                <c:pt idx="8492">
                  <c:v>14.655478409559111</c:v>
                </c:pt>
                <c:pt idx="8493">
                  <c:v>14.655478409559116</c:v>
                </c:pt>
                <c:pt idx="8494">
                  <c:v>14.655478409559118</c:v>
                </c:pt>
                <c:pt idx="8495">
                  <c:v>14.655478409559111</c:v>
                </c:pt>
                <c:pt idx="8496">
                  <c:v>14.655478409559105</c:v>
                </c:pt>
                <c:pt idx="8497">
                  <c:v>14.655478409559111</c:v>
                </c:pt>
                <c:pt idx="8498">
                  <c:v>14.655478409559114</c:v>
                </c:pt>
                <c:pt idx="8499">
                  <c:v>14.655478409559107</c:v>
                </c:pt>
                <c:pt idx="8500">
                  <c:v>14.655478409559105</c:v>
                </c:pt>
                <c:pt idx="8501">
                  <c:v>14.655478409559114</c:v>
                </c:pt>
                <c:pt idx="8502">
                  <c:v>14.6554784095591</c:v>
                </c:pt>
                <c:pt idx="8503">
                  <c:v>14.655478409559109</c:v>
                </c:pt>
                <c:pt idx="8504">
                  <c:v>14.655478409559109</c:v>
                </c:pt>
                <c:pt idx="8505">
                  <c:v>14.655478409559109</c:v>
                </c:pt>
                <c:pt idx="8506">
                  <c:v>14.655478409559111</c:v>
                </c:pt>
                <c:pt idx="8507">
                  <c:v>14.655478409559116</c:v>
                </c:pt>
                <c:pt idx="8508">
                  <c:v>14.655478409559116</c:v>
                </c:pt>
                <c:pt idx="8509">
                  <c:v>14.655478409559114</c:v>
                </c:pt>
                <c:pt idx="8510">
                  <c:v>14.655478409559116</c:v>
                </c:pt>
                <c:pt idx="8511">
                  <c:v>14.655478409559112</c:v>
                </c:pt>
                <c:pt idx="8512">
                  <c:v>14.655478409559104</c:v>
                </c:pt>
                <c:pt idx="8513">
                  <c:v>14.655478409559114</c:v>
                </c:pt>
                <c:pt idx="8514">
                  <c:v>14.655478409559111</c:v>
                </c:pt>
                <c:pt idx="8515">
                  <c:v>14.655478409559104</c:v>
                </c:pt>
                <c:pt idx="8516">
                  <c:v>14.655478409559111</c:v>
                </c:pt>
                <c:pt idx="8517">
                  <c:v>14.655478409559109</c:v>
                </c:pt>
                <c:pt idx="8518">
                  <c:v>14.655478409559111</c:v>
                </c:pt>
                <c:pt idx="8519">
                  <c:v>14.655478409559107</c:v>
                </c:pt>
                <c:pt idx="8520">
                  <c:v>14.655478409559109</c:v>
                </c:pt>
                <c:pt idx="8521">
                  <c:v>14.655478409559104</c:v>
                </c:pt>
                <c:pt idx="8522">
                  <c:v>14.655478409559114</c:v>
                </c:pt>
                <c:pt idx="8523">
                  <c:v>14.655478409559112</c:v>
                </c:pt>
                <c:pt idx="8524">
                  <c:v>14.655478409559114</c:v>
                </c:pt>
                <c:pt idx="8525">
                  <c:v>14.655478409559105</c:v>
                </c:pt>
                <c:pt idx="8526">
                  <c:v>14.588142602753479</c:v>
                </c:pt>
                <c:pt idx="8527">
                  <c:v>14.588142602753472</c:v>
                </c:pt>
                <c:pt idx="8528">
                  <c:v>14.588142602753486</c:v>
                </c:pt>
                <c:pt idx="8529">
                  <c:v>14.588142602753473</c:v>
                </c:pt>
                <c:pt idx="8530">
                  <c:v>14.588142602753488</c:v>
                </c:pt>
                <c:pt idx="8531">
                  <c:v>14.58814260275347</c:v>
                </c:pt>
                <c:pt idx="8532">
                  <c:v>14.588142602753473</c:v>
                </c:pt>
                <c:pt idx="8533">
                  <c:v>14.588142602753482</c:v>
                </c:pt>
                <c:pt idx="8534">
                  <c:v>14.588142602753475</c:v>
                </c:pt>
                <c:pt idx="8535">
                  <c:v>14.588142602753477</c:v>
                </c:pt>
                <c:pt idx="8536">
                  <c:v>14.58814260275348</c:v>
                </c:pt>
                <c:pt idx="8537">
                  <c:v>14.588142602753491</c:v>
                </c:pt>
                <c:pt idx="8538">
                  <c:v>14.588142602753473</c:v>
                </c:pt>
                <c:pt idx="8539">
                  <c:v>14.58814260275348</c:v>
                </c:pt>
                <c:pt idx="8540">
                  <c:v>14.588142602753482</c:v>
                </c:pt>
                <c:pt idx="8541">
                  <c:v>14.58814260275348</c:v>
                </c:pt>
                <c:pt idx="8542">
                  <c:v>14.588142602753479</c:v>
                </c:pt>
                <c:pt idx="8543">
                  <c:v>14.58814260275348</c:v>
                </c:pt>
                <c:pt idx="8544">
                  <c:v>14.58814260275348</c:v>
                </c:pt>
                <c:pt idx="8545">
                  <c:v>14.588142602753482</c:v>
                </c:pt>
                <c:pt idx="8546">
                  <c:v>14.588142602753477</c:v>
                </c:pt>
                <c:pt idx="8547">
                  <c:v>14.588142602753473</c:v>
                </c:pt>
                <c:pt idx="8548">
                  <c:v>14.588142602753484</c:v>
                </c:pt>
                <c:pt idx="8549">
                  <c:v>14.588142602753482</c:v>
                </c:pt>
                <c:pt idx="8550">
                  <c:v>14.588142602753472</c:v>
                </c:pt>
                <c:pt idx="8551">
                  <c:v>14.588142602753477</c:v>
                </c:pt>
                <c:pt idx="8552">
                  <c:v>14.58814260275347</c:v>
                </c:pt>
                <c:pt idx="8553">
                  <c:v>14.588142602753475</c:v>
                </c:pt>
                <c:pt idx="8554">
                  <c:v>14.58814260275348</c:v>
                </c:pt>
                <c:pt idx="8555">
                  <c:v>14.588142602753477</c:v>
                </c:pt>
                <c:pt idx="8556">
                  <c:v>14.588142602753475</c:v>
                </c:pt>
                <c:pt idx="8557">
                  <c:v>14.588142602753473</c:v>
                </c:pt>
                <c:pt idx="8558">
                  <c:v>14.588142602753479</c:v>
                </c:pt>
                <c:pt idx="8559">
                  <c:v>14.588142602753479</c:v>
                </c:pt>
                <c:pt idx="8560">
                  <c:v>14.588142602753493</c:v>
                </c:pt>
                <c:pt idx="8561">
                  <c:v>14.588142602753472</c:v>
                </c:pt>
                <c:pt idx="8562">
                  <c:v>14.588142602753479</c:v>
                </c:pt>
                <c:pt idx="8563">
                  <c:v>14.588142602753472</c:v>
                </c:pt>
                <c:pt idx="8564">
                  <c:v>14.588142602753477</c:v>
                </c:pt>
                <c:pt idx="8565">
                  <c:v>14.588142602753477</c:v>
                </c:pt>
                <c:pt idx="8566">
                  <c:v>14.58814260275347</c:v>
                </c:pt>
                <c:pt idx="8567">
                  <c:v>14.588142602753477</c:v>
                </c:pt>
                <c:pt idx="8568">
                  <c:v>14.588142602753473</c:v>
                </c:pt>
                <c:pt idx="8569">
                  <c:v>14.588142602753482</c:v>
                </c:pt>
                <c:pt idx="8570">
                  <c:v>14.588142602753472</c:v>
                </c:pt>
                <c:pt idx="8571">
                  <c:v>14.588142602753488</c:v>
                </c:pt>
                <c:pt idx="8572">
                  <c:v>14.58814260275348</c:v>
                </c:pt>
                <c:pt idx="8573">
                  <c:v>14.588142602753477</c:v>
                </c:pt>
                <c:pt idx="8574">
                  <c:v>14.58814260275348</c:v>
                </c:pt>
                <c:pt idx="8575">
                  <c:v>14.588142602753473</c:v>
                </c:pt>
                <c:pt idx="8576">
                  <c:v>14.588142602753486</c:v>
                </c:pt>
                <c:pt idx="8577">
                  <c:v>14.588142602753473</c:v>
                </c:pt>
                <c:pt idx="8578">
                  <c:v>14.588142602753482</c:v>
                </c:pt>
                <c:pt idx="8579">
                  <c:v>14.588142602753489</c:v>
                </c:pt>
                <c:pt idx="8580">
                  <c:v>14.588142602753482</c:v>
                </c:pt>
                <c:pt idx="8581">
                  <c:v>14.588142602753486</c:v>
                </c:pt>
                <c:pt idx="8582">
                  <c:v>14.588142602753489</c:v>
                </c:pt>
                <c:pt idx="8583">
                  <c:v>14.588142602753482</c:v>
                </c:pt>
                <c:pt idx="8584">
                  <c:v>14.588142602753477</c:v>
                </c:pt>
                <c:pt idx="8585">
                  <c:v>14.588142602753477</c:v>
                </c:pt>
                <c:pt idx="8586">
                  <c:v>14.588142602753477</c:v>
                </c:pt>
                <c:pt idx="8587">
                  <c:v>14.588142602753486</c:v>
                </c:pt>
                <c:pt idx="8588">
                  <c:v>14.588142602753488</c:v>
                </c:pt>
                <c:pt idx="8589">
                  <c:v>14.588142602753479</c:v>
                </c:pt>
                <c:pt idx="8590">
                  <c:v>14.588142602753486</c:v>
                </c:pt>
                <c:pt idx="8591">
                  <c:v>14.588142602753488</c:v>
                </c:pt>
                <c:pt idx="8592">
                  <c:v>14.58814260275348</c:v>
                </c:pt>
                <c:pt idx="8593">
                  <c:v>14.588142602753472</c:v>
                </c:pt>
                <c:pt idx="8594">
                  <c:v>14.588142602753473</c:v>
                </c:pt>
                <c:pt idx="8595">
                  <c:v>14.588142602753479</c:v>
                </c:pt>
                <c:pt idx="8596">
                  <c:v>14.588142602753473</c:v>
                </c:pt>
                <c:pt idx="8597">
                  <c:v>14.588142602753477</c:v>
                </c:pt>
                <c:pt idx="8598">
                  <c:v>14.588142602753473</c:v>
                </c:pt>
                <c:pt idx="8599">
                  <c:v>14.588142602753482</c:v>
                </c:pt>
                <c:pt idx="8600">
                  <c:v>14.588142602753473</c:v>
                </c:pt>
                <c:pt idx="8601">
                  <c:v>14.588142602753473</c:v>
                </c:pt>
                <c:pt idx="8602">
                  <c:v>14.588142602753479</c:v>
                </c:pt>
                <c:pt idx="8603">
                  <c:v>14.588142602753486</c:v>
                </c:pt>
                <c:pt idx="8604">
                  <c:v>14.588142602753486</c:v>
                </c:pt>
                <c:pt idx="8605">
                  <c:v>14.588142602753475</c:v>
                </c:pt>
                <c:pt idx="8606">
                  <c:v>14.588142602753482</c:v>
                </c:pt>
                <c:pt idx="8607">
                  <c:v>14.588142602753486</c:v>
                </c:pt>
                <c:pt idx="8608">
                  <c:v>14.58814260275348</c:v>
                </c:pt>
                <c:pt idx="8609">
                  <c:v>14.588142602753479</c:v>
                </c:pt>
                <c:pt idx="8610">
                  <c:v>14.588142602753479</c:v>
                </c:pt>
                <c:pt idx="8611">
                  <c:v>14.588142602753486</c:v>
                </c:pt>
                <c:pt idx="8612">
                  <c:v>14.58814260275347</c:v>
                </c:pt>
                <c:pt idx="8613">
                  <c:v>14.588142602753484</c:v>
                </c:pt>
                <c:pt idx="8614">
                  <c:v>14.588142602753486</c:v>
                </c:pt>
                <c:pt idx="8615">
                  <c:v>14.588142602753475</c:v>
                </c:pt>
                <c:pt idx="8616">
                  <c:v>14.588142602753473</c:v>
                </c:pt>
                <c:pt idx="8617">
                  <c:v>14.588142602753479</c:v>
                </c:pt>
                <c:pt idx="8618">
                  <c:v>14.588142602753486</c:v>
                </c:pt>
                <c:pt idx="8619">
                  <c:v>14.588142602753488</c:v>
                </c:pt>
                <c:pt idx="8620">
                  <c:v>14.521116175877424</c:v>
                </c:pt>
                <c:pt idx="8621">
                  <c:v>14.521116175877422</c:v>
                </c:pt>
                <c:pt idx="8622">
                  <c:v>14.521116175877413</c:v>
                </c:pt>
                <c:pt idx="8623">
                  <c:v>14.521116175877415</c:v>
                </c:pt>
                <c:pt idx="8624">
                  <c:v>14.521116175877424</c:v>
                </c:pt>
                <c:pt idx="8625">
                  <c:v>14.521116175877426</c:v>
                </c:pt>
                <c:pt idx="8626">
                  <c:v>14.521116175877417</c:v>
                </c:pt>
                <c:pt idx="8627">
                  <c:v>14.521116175877424</c:v>
                </c:pt>
                <c:pt idx="8628">
                  <c:v>14.521116175877424</c:v>
                </c:pt>
                <c:pt idx="8629">
                  <c:v>14.521116175877433</c:v>
                </c:pt>
                <c:pt idx="8630">
                  <c:v>14.521116175877427</c:v>
                </c:pt>
                <c:pt idx="8631">
                  <c:v>14.521116175877429</c:v>
                </c:pt>
                <c:pt idx="8632">
                  <c:v>14.521116175877422</c:v>
                </c:pt>
                <c:pt idx="8633">
                  <c:v>14.521116175877411</c:v>
                </c:pt>
                <c:pt idx="8634">
                  <c:v>14.521116175877417</c:v>
                </c:pt>
                <c:pt idx="8635">
                  <c:v>14.521116175877426</c:v>
                </c:pt>
                <c:pt idx="8636">
                  <c:v>14.521116175877424</c:v>
                </c:pt>
                <c:pt idx="8637">
                  <c:v>14.521116175877419</c:v>
                </c:pt>
                <c:pt idx="8638">
                  <c:v>14.52111617587741</c:v>
                </c:pt>
                <c:pt idx="8639">
                  <c:v>14.521116175877426</c:v>
                </c:pt>
                <c:pt idx="8640">
                  <c:v>14.521116175877424</c:v>
                </c:pt>
                <c:pt idx="8641">
                  <c:v>14.521116175877413</c:v>
                </c:pt>
                <c:pt idx="8642">
                  <c:v>14.521116175877419</c:v>
                </c:pt>
                <c:pt idx="8643">
                  <c:v>14.521116175877426</c:v>
                </c:pt>
                <c:pt idx="8644">
                  <c:v>14.521116175877413</c:v>
                </c:pt>
                <c:pt idx="8645">
                  <c:v>14.521116175877424</c:v>
                </c:pt>
                <c:pt idx="8646">
                  <c:v>14.521116175877424</c:v>
                </c:pt>
                <c:pt idx="8647">
                  <c:v>14.521116175877422</c:v>
                </c:pt>
                <c:pt idx="8648">
                  <c:v>14.521116175877411</c:v>
                </c:pt>
                <c:pt idx="8649">
                  <c:v>14.521116175877415</c:v>
                </c:pt>
                <c:pt idx="8650">
                  <c:v>14.521116175877419</c:v>
                </c:pt>
                <c:pt idx="8651">
                  <c:v>14.52111617587742</c:v>
                </c:pt>
                <c:pt idx="8652">
                  <c:v>14.521116175877433</c:v>
                </c:pt>
                <c:pt idx="8653">
                  <c:v>14.521116175877424</c:v>
                </c:pt>
                <c:pt idx="8654">
                  <c:v>14.52111617587741</c:v>
                </c:pt>
                <c:pt idx="8655">
                  <c:v>14.521116175877424</c:v>
                </c:pt>
                <c:pt idx="8656">
                  <c:v>14.521116175877422</c:v>
                </c:pt>
                <c:pt idx="8657">
                  <c:v>14.521116175877419</c:v>
                </c:pt>
                <c:pt idx="8658">
                  <c:v>14.521116175877417</c:v>
                </c:pt>
                <c:pt idx="8659">
                  <c:v>14.521116175877424</c:v>
                </c:pt>
                <c:pt idx="8660">
                  <c:v>14.521116175877422</c:v>
                </c:pt>
                <c:pt idx="8661">
                  <c:v>14.521116175877415</c:v>
                </c:pt>
                <c:pt idx="8662">
                  <c:v>14.521116175877419</c:v>
                </c:pt>
                <c:pt idx="8663">
                  <c:v>14.52111617587742</c:v>
                </c:pt>
                <c:pt idx="8664">
                  <c:v>14.521116175877426</c:v>
                </c:pt>
                <c:pt idx="8665">
                  <c:v>14.521116175877422</c:v>
                </c:pt>
                <c:pt idx="8666">
                  <c:v>14.521116175877424</c:v>
                </c:pt>
                <c:pt idx="8667">
                  <c:v>14.521116175877422</c:v>
                </c:pt>
                <c:pt idx="8668">
                  <c:v>14.521116175877424</c:v>
                </c:pt>
                <c:pt idx="8669">
                  <c:v>14.521116175877429</c:v>
                </c:pt>
                <c:pt idx="8670">
                  <c:v>14.521116175877415</c:v>
                </c:pt>
                <c:pt idx="8671">
                  <c:v>14.521116175877419</c:v>
                </c:pt>
                <c:pt idx="8672">
                  <c:v>14.521116175877415</c:v>
                </c:pt>
                <c:pt idx="8673">
                  <c:v>14.521116175877431</c:v>
                </c:pt>
                <c:pt idx="8674">
                  <c:v>14.521116175877413</c:v>
                </c:pt>
                <c:pt idx="8675">
                  <c:v>14.521116175877424</c:v>
                </c:pt>
                <c:pt idx="8676">
                  <c:v>14.521116175877415</c:v>
                </c:pt>
                <c:pt idx="8677">
                  <c:v>14.521116175877419</c:v>
                </c:pt>
                <c:pt idx="8678">
                  <c:v>14.521116175877424</c:v>
                </c:pt>
                <c:pt idx="8679">
                  <c:v>14.521116175877419</c:v>
                </c:pt>
                <c:pt idx="8680">
                  <c:v>14.521116175877422</c:v>
                </c:pt>
                <c:pt idx="8681">
                  <c:v>14.521116175877413</c:v>
                </c:pt>
                <c:pt idx="8682">
                  <c:v>14.521116175877415</c:v>
                </c:pt>
                <c:pt idx="8683">
                  <c:v>14.521116175877424</c:v>
                </c:pt>
                <c:pt idx="8684">
                  <c:v>14.521116175877424</c:v>
                </c:pt>
                <c:pt idx="8685">
                  <c:v>14.521116175877424</c:v>
                </c:pt>
                <c:pt idx="8686">
                  <c:v>14.521116175877415</c:v>
                </c:pt>
                <c:pt idx="8687">
                  <c:v>14.521116175877424</c:v>
                </c:pt>
                <c:pt idx="8688">
                  <c:v>14.521116175877424</c:v>
                </c:pt>
                <c:pt idx="8689">
                  <c:v>14.521116175877419</c:v>
                </c:pt>
                <c:pt idx="8690">
                  <c:v>14.521116175877422</c:v>
                </c:pt>
                <c:pt idx="8691">
                  <c:v>14.521116175877415</c:v>
                </c:pt>
                <c:pt idx="8692">
                  <c:v>14.521116175877415</c:v>
                </c:pt>
                <c:pt idx="8693">
                  <c:v>14.521116175877419</c:v>
                </c:pt>
                <c:pt idx="8694">
                  <c:v>14.52111617587742</c:v>
                </c:pt>
                <c:pt idx="8695">
                  <c:v>14.521116175877417</c:v>
                </c:pt>
                <c:pt idx="8696">
                  <c:v>14.521116175877422</c:v>
                </c:pt>
                <c:pt idx="8697">
                  <c:v>14.521116175877424</c:v>
                </c:pt>
                <c:pt idx="8698">
                  <c:v>14.521116175877426</c:v>
                </c:pt>
                <c:pt idx="8699">
                  <c:v>14.521116175877417</c:v>
                </c:pt>
                <c:pt idx="8700">
                  <c:v>14.521116175877427</c:v>
                </c:pt>
                <c:pt idx="8701">
                  <c:v>14.521116175877417</c:v>
                </c:pt>
                <c:pt idx="8702">
                  <c:v>14.521116175877429</c:v>
                </c:pt>
                <c:pt idx="8703">
                  <c:v>14.52111617587742</c:v>
                </c:pt>
                <c:pt idx="8704">
                  <c:v>14.52111617587742</c:v>
                </c:pt>
                <c:pt idx="8705">
                  <c:v>14.521116175877419</c:v>
                </c:pt>
                <c:pt idx="8706">
                  <c:v>14.52111617587742</c:v>
                </c:pt>
                <c:pt idx="8707">
                  <c:v>14.521116175877419</c:v>
                </c:pt>
                <c:pt idx="8708">
                  <c:v>14.521116175877415</c:v>
                </c:pt>
                <c:pt idx="8709">
                  <c:v>14.521116175877419</c:v>
                </c:pt>
                <c:pt idx="8710">
                  <c:v>14.454397707459266</c:v>
                </c:pt>
                <c:pt idx="8711">
                  <c:v>14.454397707459279</c:v>
                </c:pt>
                <c:pt idx="8712">
                  <c:v>14.454397707459275</c:v>
                </c:pt>
                <c:pt idx="8713">
                  <c:v>14.454397707459279</c:v>
                </c:pt>
                <c:pt idx="8714">
                  <c:v>14.45439770745927</c:v>
                </c:pt>
                <c:pt idx="8715">
                  <c:v>14.454397707459277</c:v>
                </c:pt>
                <c:pt idx="8716">
                  <c:v>14.45439770745927</c:v>
                </c:pt>
                <c:pt idx="8717">
                  <c:v>14.454397707459282</c:v>
                </c:pt>
                <c:pt idx="8718">
                  <c:v>14.454397707459268</c:v>
                </c:pt>
                <c:pt idx="8719">
                  <c:v>14.454397707459272</c:v>
                </c:pt>
                <c:pt idx="8720">
                  <c:v>14.454397707459274</c:v>
                </c:pt>
                <c:pt idx="8721">
                  <c:v>14.45439770745927</c:v>
                </c:pt>
                <c:pt idx="8722">
                  <c:v>14.454397707459281</c:v>
                </c:pt>
                <c:pt idx="8723">
                  <c:v>14.454397707459274</c:v>
                </c:pt>
                <c:pt idx="8724">
                  <c:v>14.454397707459279</c:v>
                </c:pt>
                <c:pt idx="8725">
                  <c:v>14.454397707459274</c:v>
                </c:pt>
                <c:pt idx="8726">
                  <c:v>14.454397707459281</c:v>
                </c:pt>
                <c:pt idx="8727">
                  <c:v>14.45439770745927</c:v>
                </c:pt>
                <c:pt idx="8728">
                  <c:v>14.454397707459275</c:v>
                </c:pt>
                <c:pt idx="8729">
                  <c:v>14.454397707459277</c:v>
                </c:pt>
                <c:pt idx="8730">
                  <c:v>14.454397707459279</c:v>
                </c:pt>
                <c:pt idx="8731">
                  <c:v>14.454397707459275</c:v>
                </c:pt>
                <c:pt idx="8732">
                  <c:v>14.454397707459279</c:v>
                </c:pt>
                <c:pt idx="8733">
                  <c:v>14.454397707459274</c:v>
                </c:pt>
                <c:pt idx="8734">
                  <c:v>14.454397707459275</c:v>
                </c:pt>
                <c:pt idx="8735">
                  <c:v>14.454397707459279</c:v>
                </c:pt>
                <c:pt idx="8736">
                  <c:v>14.45439770745927</c:v>
                </c:pt>
                <c:pt idx="8737">
                  <c:v>14.454397707459275</c:v>
                </c:pt>
                <c:pt idx="8738">
                  <c:v>14.454397707459274</c:v>
                </c:pt>
                <c:pt idx="8739">
                  <c:v>14.454397707459266</c:v>
                </c:pt>
                <c:pt idx="8740">
                  <c:v>14.454397707459266</c:v>
                </c:pt>
                <c:pt idx="8741">
                  <c:v>14.45439770745927</c:v>
                </c:pt>
                <c:pt idx="8742">
                  <c:v>14.454397707459274</c:v>
                </c:pt>
                <c:pt idx="8743">
                  <c:v>14.454397707459268</c:v>
                </c:pt>
                <c:pt idx="8744">
                  <c:v>14.454397707459282</c:v>
                </c:pt>
                <c:pt idx="8745">
                  <c:v>14.454397707459272</c:v>
                </c:pt>
                <c:pt idx="8746">
                  <c:v>14.454397707459277</c:v>
                </c:pt>
                <c:pt idx="8747">
                  <c:v>14.454397707459277</c:v>
                </c:pt>
                <c:pt idx="8748">
                  <c:v>14.454397707459274</c:v>
                </c:pt>
                <c:pt idx="8749">
                  <c:v>14.454397707459266</c:v>
                </c:pt>
                <c:pt idx="8750">
                  <c:v>14.454397707459275</c:v>
                </c:pt>
                <c:pt idx="8751">
                  <c:v>14.454397707459266</c:v>
                </c:pt>
                <c:pt idx="8752">
                  <c:v>14.454397707459288</c:v>
                </c:pt>
                <c:pt idx="8753">
                  <c:v>14.454397707459275</c:v>
                </c:pt>
                <c:pt idx="8754">
                  <c:v>14.454397707459268</c:v>
                </c:pt>
                <c:pt idx="8755">
                  <c:v>14.454397707459279</c:v>
                </c:pt>
                <c:pt idx="8756">
                  <c:v>14.454397707459282</c:v>
                </c:pt>
                <c:pt idx="8757">
                  <c:v>14.454397707459272</c:v>
                </c:pt>
                <c:pt idx="8758">
                  <c:v>14.454397707459274</c:v>
                </c:pt>
                <c:pt idx="8759">
                  <c:v>14.454397707459282</c:v>
                </c:pt>
                <c:pt idx="8760">
                  <c:v>14.454397707459268</c:v>
                </c:pt>
                <c:pt idx="8761">
                  <c:v>14.45439770745927</c:v>
                </c:pt>
                <c:pt idx="8762">
                  <c:v>14.454397707459284</c:v>
                </c:pt>
                <c:pt idx="8763">
                  <c:v>14.454397707459263</c:v>
                </c:pt>
                <c:pt idx="8764">
                  <c:v>14.454397707459274</c:v>
                </c:pt>
                <c:pt idx="8765">
                  <c:v>14.454397707459277</c:v>
                </c:pt>
                <c:pt idx="8766">
                  <c:v>14.45439770745927</c:v>
                </c:pt>
                <c:pt idx="8767">
                  <c:v>14.454397707459268</c:v>
                </c:pt>
                <c:pt idx="8768">
                  <c:v>14.454397707459282</c:v>
                </c:pt>
                <c:pt idx="8769">
                  <c:v>14.454397707459272</c:v>
                </c:pt>
                <c:pt idx="8770">
                  <c:v>14.454397707459274</c:v>
                </c:pt>
                <c:pt idx="8771">
                  <c:v>14.454397707459274</c:v>
                </c:pt>
                <c:pt idx="8772">
                  <c:v>14.454397707459272</c:v>
                </c:pt>
                <c:pt idx="8773">
                  <c:v>14.45439770745927</c:v>
                </c:pt>
                <c:pt idx="8774">
                  <c:v>14.45439770745927</c:v>
                </c:pt>
                <c:pt idx="8775">
                  <c:v>14.45439770745927</c:v>
                </c:pt>
                <c:pt idx="8776">
                  <c:v>14.454397707459284</c:v>
                </c:pt>
                <c:pt idx="8777">
                  <c:v>14.454397707459282</c:v>
                </c:pt>
                <c:pt idx="8778">
                  <c:v>14.454397707459274</c:v>
                </c:pt>
                <c:pt idx="8779">
                  <c:v>14.45439770745927</c:v>
                </c:pt>
                <c:pt idx="8780">
                  <c:v>14.454397707459275</c:v>
                </c:pt>
                <c:pt idx="8781">
                  <c:v>14.454397707459275</c:v>
                </c:pt>
                <c:pt idx="8782">
                  <c:v>14.454397707459266</c:v>
                </c:pt>
                <c:pt idx="8783">
                  <c:v>14.45439770745927</c:v>
                </c:pt>
                <c:pt idx="8784">
                  <c:v>14.454397707459268</c:v>
                </c:pt>
                <c:pt idx="8785">
                  <c:v>14.454397707459275</c:v>
                </c:pt>
                <c:pt idx="8786">
                  <c:v>14.454397707459275</c:v>
                </c:pt>
                <c:pt idx="8787">
                  <c:v>14.454397707459277</c:v>
                </c:pt>
                <c:pt idx="8788">
                  <c:v>14.454397707459272</c:v>
                </c:pt>
                <c:pt idx="8789">
                  <c:v>14.454397707459272</c:v>
                </c:pt>
                <c:pt idx="8790">
                  <c:v>14.454397707459288</c:v>
                </c:pt>
                <c:pt idx="8791">
                  <c:v>14.454397707459281</c:v>
                </c:pt>
                <c:pt idx="8792">
                  <c:v>14.454397707459263</c:v>
                </c:pt>
                <c:pt idx="8793">
                  <c:v>14.387985782558458</c:v>
                </c:pt>
                <c:pt idx="8794">
                  <c:v>14.387985782558452</c:v>
                </c:pt>
                <c:pt idx="8795">
                  <c:v>14.387985782558463</c:v>
                </c:pt>
                <c:pt idx="8796">
                  <c:v>14.387985782558463</c:v>
                </c:pt>
                <c:pt idx="8797">
                  <c:v>14.387985782558456</c:v>
                </c:pt>
                <c:pt idx="8798">
                  <c:v>14.387985782558451</c:v>
                </c:pt>
                <c:pt idx="8799">
                  <c:v>14.387985782558459</c:v>
                </c:pt>
                <c:pt idx="8800">
                  <c:v>14.387985782558447</c:v>
                </c:pt>
                <c:pt idx="8801">
                  <c:v>14.387985782558451</c:v>
                </c:pt>
                <c:pt idx="8802">
                  <c:v>14.387985782558459</c:v>
                </c:pt>
                <c:pt idx="8803">
                  <c:v>14.387985782558458</c:v>
                </c:pt>
                <c:pt idx="8804">
                  <c:v>14.387985782558452</c:v>
                </c:pt>
                <c:pt idx="8805">
                  <c:v>14.387985782558454</c:v>
                </c:pt>
                <c:pt idx="8806">
                  <c:v>14.387985782558451</c:v>
                </c:pt>
                <c:pt idx="8807">
                  <c:v>14.387985782558451</c:v>
                </c:pt>
                <c:pt idx="8808">
                  <c:v>14.387985782558458</c:v>
                </c:pt>
                <c:pt idx="8809">
                  <c:v>14.387985782558456</c:v>
                </c:pt>
                <c:pt idx="8810">
                  <c:v>14.387985782558449</c:v>
                </c:pt>
                <c:pt idx="8811">
                  <c:v>14.387985782558451</c:v>
                </c:pt>
                <c:pt idx="8812">
                  <c:v>14.387985782558454</c:v>
                </c:pt>
                <c:pt idx="8813">
                  <c:v>14.387985782558458</c:v>
                </c:pt>
                <c:pt idx="8814">
                  <c:v>14.387985782558452</c:v>
                </c:pt>
                <c:pt idx="8815">
                  <c:v>14.387985782558459</c:v>
                </c:pt>
                <c:pt idx="8816">
                  <c:v>14.387985782558452</c:v>
                </c:pt>
                <c:pt idx="8817">
                  <c:v>14.387985782558452</c:v>
                </c:pt>
                <c:pt idx="8818">
                  <c:v>14.387985782558454</c:v>
                </c:pt>
                <c:pt idx="8819">
                  <c:v>14.387985782558451</c:v>
                </c:pt>
                <c:pt idx="8820">
                  <c:v>14.387985782558451</c:v>
                </c:pt>
                <c:pt idx="8821">
                  <c:v>14.387985782558461</c:v>
                </c:pt>
                <c:pt idx="8822">
                  <c:v>14.387985782558452</c:v>
                </c:pt>
                <c:pt idx="8823">
                  <c:v>14.387985782558459</c:v>
                </c:pt>
                <c:pt idx="8824">
                  <c:v>14.387985782558459</c:v>
                </c:pt>
                <c:pt idx="8825">
                  <c:v>14.387985782558452</c:v>
                </c:pt>
                <c:pt idx="8826">
                  <c:v>14.387985782558452</c:v>
                </c:pt>
                <c:pt idx="8827">
                  <c:v>14.387985782558452</c:v>
                </c:pt>
                <c:pt idx="8828">
                  <c:v>14.387985782558445</c:v>
                </c:pt>
                <c:pt idx="8829">
                  <c:v>14.387985782558452</c:v>
                </c:pt>
                <c:pt idx="8830">
                  <c:v>14.387985782558466</c:v>
                </c:pt>
                <c:pt idx="8831">
                  <c:v>14.387985782558452</c:v>
                </c:pt>
                <c:pt idx="8832">
                  <c:v>14.387985782558456</c:v>
                </c:pt>
                <c:pt idx="8833">
                  <c:v>14.387985782558454</c:v>
                </c:pt>
                <c:pt idx="8834">
                  <c:v>14.387985782558461</c:v>
                </c:pt>
                <c:pt idx="8835">
                  <c:v>14.387985782558458</c:v>
                </c:pt>
                <c:pt idx="8836">
                  <c:v>14.387985782558451</c:v>
                </c:pt>
                <c:pt idx="8837">
                  <c:v>14.387985782558454</c:v>
                </c:pt>
                <c:pt idx="8838">
                  <c:v>14.387985782558454</c:v>
                </c:pt>
                <c:pt idx="8839">
                  <c:v>14.387985782558459</c:v>
                </c:pt>
                <c:pt idx="8840">
                  <c:v>14.387985782558447</c:v>
                </c:pt>
                <c:pt idx="8841">
                  <c:v>14.387985782558456</c:v>
                </c:pt>
                <c:pt idx="8842">
                  <c:v>14.387985782558449</c:v>
                </c:pt>
                <c:pt idx="8843">
                  <c:v>14.387985782558452</c:v>
                </c:pt>
                <c:pt idx="8844">
                  <c:v>14.387985782558461</c:v>
                </c:pt>
                <c:pt idx="8845">
                  <c:v>14.387985782558451</c:v>
                </c:pt>
                <c:pt idx="8846">
                  <c:v>14.387985782558459</c:v>
                </c:pt>
                <c:pt idx="8847">
                  <c:v>14.387985782558454</c:v>
                </c:pt>
                <c:pt idx="8848">
                  <c:v>14.387985782558456</c:v>
                </c:pt>
                <c:pt idx="8849">
                  <c:v>14.387985782558458</c:v>
                </c:pt>
                <c:pt idx="8850">
                  <c:v>14.387985782558452</c:v>
                </c:pt>
                <c:pt idx="8851">
                  <c:v>14.387985782558454</c:v>
                </c:pt>
                <c:pt idx="8852">
                  <c:v>14.387985782558458</c:v>
                </c:pt>
                <c:pt idx="8853">
                  <c:v>14.387985782558451</c:v>
                </c:pt>
                <c:pt idx="8854">
                  <c:v>14.387985782558456</c:v>
                </c:pt>
                <c:pt idx="8855">
                  <c:v>14.387985782558449</c:v>
                </c:pt>
                <c:pt idx="8856">
                  <c:v>14.32187899273543</c:v>
                </c:pt>
                <c:pt idx="8857">
                  <c:v>14.321878992735448</c:v>
                </c:pt>
                <c:pt idx="8858">
                  <c:v>14.32187899273544</c:v>
                </c:pt>
                <c:pt idx="8859">
                  <c:v>14.321878992735437</c:v>
                </c:pt>
                <c:pt idx="8860">
                  <c:v>14.321878992735432</c:v>
                </c:pt>
                <c:pt idx="8861">
                  <c:v>14.321878992735432</c:v>
                </c:pt>
                <c:pt idx="8862">
                  <c:v>14.321878992735442</c:v>
                </c:pt>
                <c:pt idx="8863">
                  <c:v>14.321878992735437</c:v>
                </c:pt>
                <c:pt idx="8864">
                  <c:v>14.32187899273544</c:v>
                </c:pt>
                <c:pt idx="8865">
                  <c:v>14.321878992735432</c:v>
                </c:pt>
                <c:pt idx="8866">
                  <c:v>14.321878992735433</c:v>
                </c:pt>
                <c:pt idx="8867">
                  <c:v>14.321878992735437</c:v>
                </c:pt>
                <c:pt idx="8868">
                  <c:v>14.321878992735437</c:v>
                </c:pt>
                <c:pt idx="8869">
                  <c:v>14.32187899273544</c:v>
                </c:pt>
                <c:pt idx="8870">
                  <c:v>14.321878992735437</c:v>
                </c:pt>
                <c:pt idx="8871">
                  <c:v>14.321878992735433</c:v>
                </c:pt>
                <c:pt idx="8872">
                  <c:v>14.321878992735435</c:v>
                </c:pt>
                <c:pt idx="8873">
                  <c:v>14.321878992735446</c:v>
                </c:pt>
                <c:pt idx="8874">
                  <c:v>14.321878992735437</c:v>
                </c:pt>
                <c:pt idx="8875">
                  <c:v>14.321878992735432</c:v>
                </c:pt>
                <c:pt idx="8876">
                  <c:v>14.321878992735439</c:v>
                </c:pt>
                <c:pt idx="8877">
                  <c:v>14.321878992735437</c:v>
                </c:pt>
                <c:pt idx="8878">
                  <c:v>14.321878992735437</c:v>
                </c:pt>
                <c:pt idx="8879">
                  <c:v>14.321878992735433</c:v>
                </c:pt>
                <c:pt idx="8880">
                  <c:v>14.321878992735435</c:v>
                </c:pt>
                <c:pt idx="8881">
                  <c:v>14.321878992735446</c:v>
                </c:pt>
                <c:pt idx="8882">
                  <c:v>14.321878992735439</c:v>
                </c:pt>
                <c:pt idx="8883">
                  <c:v>14.321878992735439</c:v>
                </c:pt>
                <c:pt idx="8884">
                  <c:v>14.321878992735435</c:v>
                </c:pt>
                <c:pt idx="8885">
                  <c:v>14.321878992735442</c:v>
                </c:pt>
                <c:pt idx="8886">
                  <c:v>14.321878992735433</c:v>
                </c:pt>
                <c:pt idx="8887">
                  <c:v>14.321878992735435</c:v>
                </c:pt>
                <c:pt idx="8888">
                  <c:v>14.321878992735435</c:v>
                </c:pt>
                <c:pt idx="8889">
                  <c:v>14.321878992735433</c:v>
                </c:pt>
                <c:pt idx="8890">
                  <c:v>14.321878992735444</c:v>
                </c:pt>
                <c:pt idx="8891">
                  <c:v>14.32187899273543</c:v>
                </c:pt>
                <c:pt idx="8892">
                  <c:v>14.321878992735433</c:v>
                </c:pt>
                <c:pt idx="8893">
                  <c:v>14.321878992735444</c:v>
                </c:pt>
                <c:pt idx="8894">
                  <c:v>14.321878992735432</c:v>
                </c:pt>
                <c:pt idx="8895">
                  <c:v>14.321878992735444</c:v>
                </c:pt>
                <c:pt idx="8896">
                  <c:v>14.321878992735432</c:v>
                </c:pt>
                <c:pt idx="8897">
                  <c:v>14.321878992735439</c:v>
                </c:pt>
                <c:pt idx="8898">
                  <c:v>14.32187899273543</c:v>
                </c:pt>
                <c:pt idx="8899">
                  <c:v>14.321878992735437</c:v>
                </c:pt>
                <c:pt idx="8900">
                  <c:v>14.321878992735439</c:v>
                </c:pt>
                <c:pt idx="8901">
                  <c:v>14.321878992735432</c:v>
                </c:pt>
                <c:pt idx="8902">
                  <c:v>14.321878992735442</c:v>
                </c:pt>
                <c:pt idx="8903">
                  <c:v>14.32187899273544</c:v>
                </c:pt>
                <c:pt idx="8904">
                  <c:v>14.321878992735433</c:v>
                </c:pt>
                <c:pt idx="8905">
                  <c:v>14.321878992735444</c:v>
                </c:pt>
                <c:pt idx="8906">
                  <c:v>14.321878992735432</c:v>
                </c:pt>
                <c:pt idx="8907">
                  <c:v>14.321878992735428</c:v>
                </c:pt>
                <c:pt idx="8908">
                  <c:v>14.321878992735426</c:v>
                </c:pt>
                <c:pt idx="8909">
                  <c:v>14.321878992735448</c:v>
                </c:pt>
                <c:pt idx="8910">
                  <c:v>14.321878992735432</c:v>
                </c:pt>
                <c:pt idx="8911">
                  <c:v>14.321878992735439</c:v>
                </c:pt>
                <c:pt idx="8912">
                  <c:v>14.321878992735432</c:v>
                </c:pt>
                <c:pt idx="8913">
                  <c:v>14.321878992735432</c:v>
                </c:pt>
                <c:pt idx="8914">
                  <c:v>14.321878992735435</c:v>
                </c:pt>
                <c:pt idx="8915">
                  <c:v>14.321878992735446</c:v>
                </c:pt>
                <c:pt idx="8916">
                  <c:v>14.321878992735444</c:v>
                </c:pt>
                <c:pt idx="8917">
                  <c:v>14.321878992735428</c:v>
                </c:pt>
                <c:pt idx="8918">
                  <c:v>14.32187899273544</c:v>
                </c:pt>
                <c:pt idx="8919">
                  <c:v>14.321878992735437</c:v>
                </c:pt>
                <c:pt idx="8920">
                  <c:v>14.321878992735439</c:v>
                </c:pt>
                <c:pt idx="8921">
                  <c:v>14.321878992735439</c:v>
                </c:pt>
                <c:pt idx="8922">
                  <c:v>14.321878992735437</c:v>
                </c:pt>
                <c:pt idx="8923">
                  <c:v>14.321878992735444</c:v>
                </c:pt>
                <c:pt idx="8924">
                  <c:v>14.32187899273544</c:v>
                </c:pt>
                <c:pt idx="8925">
                  <c:v>14.321878992735439</c:v>
                </c:pt>
                <c:pt idx="8926">
                  <c:v>14.321878992735449</c:v>
                </c:pt>
                <c:pt idx="8927">
                  <c:v>14.321878992735444</c:v>
                </c:pt>
                <c:pt idx="8928">
                  <c:v>14.321878992735439</c:v>
                </c:pt>
                <c:pt idx="8929">
                  <c:v>14.321878992735428</c:v>
                </c:pt>
                <c:pt idx="8930">
                  <c:v>14.32187899273543</c:v>
                </c:pt>
                <c:pt idx="8931">
                  <c:v>14.321878992735435</c:v>
                </c:pt>
                <c:pt idx="8932">
                  <c:v>14.321878992735432</c:v>
                </c:pt>
                <c:pt idx="8933">
                  <c:v>14.32187899273544</c:v>
                </c:pt>
                <c:pt idx="8934">
                  <c:v>14.321878992735435</c:v>
                </c:pt>
                <c:pt idx="8935">
                  <c:v>14.321878992735439</c:v>
                </c:pt>
                <c:pt idx="8936">
                  <c:v>14.321878992735432</c:v>
                </c:pt>
                <c:pt idx="8937">
                  <c:v>14.321878992735446</c:v>
                </c:pt>
                <c:pt idx="8938">
                  <c:v>14.321878992735433</c:v>
                </c:pt>
                <c:pt idx="8939">
                  <c:v>14.321878992735433</c:v>
                </c:pt>
                <c:pt idx="8940">
                  <c:v>14.321878992735433</c:v>
                </c:pt>
                <c:pt idx="8941">
                  <c:v>14.321878992735435</c:v>
                </c:pt>
                <c:pt idx="8942">
                  <c:v>14.32187899273544</c:v>
                </c:pt>
                <c:pt idx="8943">
                  <c:v>14.256075936021888</c:v>
                </c:pt>
                <c:pt idx="8944">
                  <c:v>14.256075936021888</c:v>
                </c:pt>
                <c:pt idx="8945">
                  <c:v>14.256075936021881</c:v>
                </c:pt>
                <c:pt idx="8946">
                  <c:v>14.256075936021881</c:v>
                </c:pt>
                <c:pt idx="8947">
                  <c:v>14.256075936021885</c:v>
                </c:pt>
                <c:pt idx="8948">
                  <c:v>14.256075936021885</c:v>
                </c:pt>
                <c:pt idx="8949">
                  <c:v>14.256075936021883</c:v>
                </c:pt>
                <c:pt idx="8950">
                  <c:v>14.256075936021878</c:v>
                </c:pt>
                <c:pt idx="8951">
                  <c:v>14.256075936021885</c:v>
                </c:pt>
                <c:pt idx="8952">
                  <c:v>14.256075936021881</c:v>
                </c:pt>
                <c:pt idx="8953">
                  <c:v>14.256075936021878</c:v>
                </c:pt>
                <c:pt idx="8954">
                  <c:v>14.256075936021888</c:v>
                </c:pt>
                <c:pt idx="8955">
                  <c:v>14.256075936021885</c:v>
                </c:pt>
                <c:pt idx="8956">
                  <c:v>14.256075936021876</c:v>
                </c:pt>
                <c:pt idx="8957">
                  <c:v>14.256075936021881</c:v>
                </c:pt>
                <c:pt idx="8958">
                  <c:v>14.256075936021894</c:v>
                </c:pt>
                <c:pt idx="8959">
                  <c:v>14.256075936021883</c:v>
                </c:pt>
                <c:pt idx="8960">
                  <c:v>14.256075936021892</c:v>
                </c:pt>
                <c:pt idx="8961">
                  <c:v>14.256075936021888</c:v>
                </c:pt>
                <c:pt idx="8962">
                  <c:v>14.256075936021885</c:v>
                </c:pt>
                <c:pt idx="8963">
                  <c:v>14.256075936021876</c:v>
                </c:pt>
                <c:pt idx="8964">
                  <c:v>14.256075936021888</c:v>
                </c:pt>
                <c:pt idx="8965">
                  <c:v>14.256075936021892</c:v>
                </c:pt>
                <c:pt idx="8966">
                  <c:v>14.256075936021883</c:v>
                </c:pt>
                <c:pt idx="8967">
                  <c:v>14.256075936021881</c:v>
                </c:pt>
                <c:pt idx="8968">
                  <c:v>14.25607593602188</c:v>
                </c:pt>
                <c:pt idx="8969">
                  <c:v>14.25607593602189</c:v>
                </c:pt>
                <c:pt idx="8970">
                  <c:v>14.25607593602189</c:v>
                </c:pt>
                <c:pt idx="8971">
                  <c:v>14.256075936021885</c:v>
                </c:pt>
                <c:pt idx="8972">
                  <c:v>14.25607593602188</c:v>
                </c:pt>
                <c:pt idx="8973">
                  <c:v>14.256075936021888</c:v>
                </c:pt>
                <c:pt idx="8974">
                  <c:v>14.256075936021883</c:v>
                </c:pt>
                <c:pt idx="8975">
                  <c:v>14.256075936021887</c:v>
                </c:pt>
                <c:pt idx="8976">
                  <c:v>14.256075936021883</c:v>
                </c:pt>
                <c:pt idx="8977">
                  <c:v>14.256075936021888</c:v>
                </c:pt>
                <c:pt idx="8978">
                  <c:v>14.256075936021881</c:v>
                </c:pt>
                <c:pt idx="8979">
                  <c:v>14.256075936021878</c:v>
                </c:pt>
                <c:pt idx="8980">
                  <c:v>14.256075936021878</c:v>
                </c:pt>
                <c:pt idx="8981">
                  <c:v>14.256075936021883</c:v>
                </c:pt>
                <c:pt idx="8982">
                  <c:v>14.256075936021876</c:v>
                </c:pt>
                <c:pt idx="8983">
                  <c:v>14.256075936021885</c:v>
                </c:pt>
                <c:pt idx="8984">
                  <c:v>14.256075936021883</c:v>
                </c:pt>
                <c:pt idx="8985">
                  <c:v>14.256075936021883</c:v>
                </c:pt>
                <c:pt idx="8986">
                  <c:v>14.256075936021885</c:v>
                </c:pt>
                <c:pt idx="8987">
                  <c:v>14.25607593602188</c:v>
                </c:pt>
                <c:pt idx="8988">
                  <c:v>14.256075936021888</c:v>
                </c:pt>
                <c:pt idx="8989">
                  <c:v>14.25607593602188</c:v>
                </c:pt>
                <c:pt idx="8990">
                  <c:v>14.256075936021888</c:v>
                </c:pt>
                <c:pt idx="8991">
                  <c:v>14.256075936021878</c:v>
                </c:pt>
                <c:pt idx="8992">
                  <c:v>14.25607593602189</c:v>
                </c:pt>
                <c:pt idx="8993">
                  <c:v>14.256075936021896</c:v>
                </c:pt>
                <c:pt idx="8994">
                  <c:v>14.256075936021892</c:v>
                </c:pt>
                <c:pt idx="8995">
                  <c:v>14.256075936021878</c:v>
                </c:pt>
                <c:pt idx="8996">
                  <c:v>14.256075936021878</c:v>
                </c:pt>
                <c:pt idx="8997">
                  <c:v>14.256075936021887</c:v>
                </c:pt>
                <c:pt idx="8998">
                  <c:v>14.256075936021881</c:v>
                </c:pt>
                <c:pt idx="8999">
                  <c:v>14.256075936021892</c:v>
                </c:pt>
                <c:pt idx="9000">
                  <c:v>14.256075936021885</c:v>
                </c:pt>
                <c:pt idx="9001">
                  <c:v>14.256075936021888</c:v>
                </c:pt>
                <c:pt idx="9002">
                  <c:v>14.25607593602188</c:v>
                </c:pt>
                <c:pt idx="9003">
                  <c:v>14.256075936021883</c:v>
                </c:pt>
                <c:pt idx="9004">
                  <c:v>14.256075936021885</c:v>
                </c:pt>
                <c:pt idx="9005">
                  <c:v>14.256075936021892</c:v>
                </c:pt>
                <c:pt idx="9006">
                  <c:v>14.25607593602188</c:v>
                </c:pt>
                <c:pt idx="9007">
                  <c:v>14.256075936021881</c:v>
                </c:pt>
                <c:pt idx="9008">
                  <c:v>14.256075936021894</c:v>
                </c:pt>
                <c:pt idx="9009">
                  <c:v>14.256075936021881</c:v>
                </c:pt>
                <c:pt idx="9010">
                  <c:v>14.256075936021885</c:v>
                </c:pt>
                <c:pt idx="9011">
                  <c:v>14.256075936021892</c:v>
                </c:pt>
                <c:pt idx="9012">
                  <c:v>14.256075936021878</c:v>
                </c:pt>
                <c:pt idx="9013">
                  <c:v>14.256075936021888</c:v>
                </c:pt>
                <c:pt idx="9014">
                  <c:v>14.190575216890922</c:v>
                </c:pt>
                <c:pt idx="9015">
                  <c:v>14.19057521689092</c:v>
                </c:pt>
                <c:pt idx="9016">
                  <c:v>14.190575216890927</c:v>
                </c:pt>
                <c:pt idx="9017">
                  <c:v>14.190575216890926</c:v>
                </c:pt>
                <c:pt idx="9018">
                  <c:v>14.190575216890926</c:v>
                </c:pt>
                <c:pt idx="9019">
                  <c:v>14.190575216890933</c:v>
                </c:pt>
                <c:pt idx="9020">
                  <c:v>14.190575216890918</c:v>
                </c:pt>
                <c:pt idx="9021">
                  <c:v>14.190575216890926</c:v>
                </c:pt>
                <c:pt idx="9022">
                  <c:v>14.190575216890931</c:v>
                </c:pt>
                <c:pt idx="9023">
                  <c:v>14.19057521689092</c:v>
                </c:pt>
                <c:pt idx="9024">
                  <c:v>14.190575216890931</c:v>
                </c:pt>
                <c:pt idx="9025">
                  <c:v>14.190575216890924</c:v>
                </c:pt>
                <c:pt idx="9026">
                  <c:v>14.190575216890926</c:v>
                </c:pt>
                <c:pt idx="9027">
                  <c:v>14.190575216890924</c:v>
                </c:pt>
                <c:pt idx="9028">
                  <c:v>14.190575216890929</c:v>
                </c:pt>
                <c:pt idx="9029">
                  <c:v>14.190575216890924</c:v>
                </c:pt>
                <c:pt idx="9030">
                  <c:v>14.190575216890929</c:v>
                </c:pt>
                <c:pt idx="9031">
                  <c:v>14.190575216890929</c:v>
                </c:pt>
                <c:pt idx="9032">
                  <c:v>14.190575216890922</c:v>
                </c:pt>
                <c:pt idx="9033">
                  <c:v>14.190575216890924</c:v>
                </c:pt>
                <c:pt idx="9034">
                  <c:v>14.190575216890922</c:v>
                </c:pt>
                <c:pt idx="9035">
                  <c:v>14.190575216890929</c:v>
                </c:pt>
                <c:pt idx="9036">
                  <c:v>14.190575216890924</c:v>
                </c:pt>
                <c:pt idx="9037">
                  <c:v>14.190575216890922</c:v>
                </c:pt>
                <c:pt idx="9038">
                  <c:v>14.190575216890922</c:v>
                </c:pt>
                <c:pt idx="9039">
                  <c:v>14.190575216890927</c:v>
                </c:pt>
                <c:pt idx="9040">
                  <c:v>14.190575216890933</c:v>
                </c:pt>
                <c:pt idx="9041">
                  <c:v>14.19057521689092</c:v>
                </c:pt>
                <c:pt idx="9042">
                  <c:v>14.190575216890926</c:v>
                </c:pt>
                <c:pt idx="9043">
                  <c:v>14.190575216890926</c:v>
                </c:pt>
                <c:pt idx="9044">
                  <c:v>14.190575216890929</c:v>
                </c:pt>
                <c:pt idx="9045">
                  <c:v>14.190575216890929</c:v>
                </c:pt>
                <c:pt idx="9046">
                  <c:v>14.190575216890926</c:v>
                </c:pt>
                <c:pt idx="9047">
                  <c:v>14.190575216890924</c:v>
                </c:pt>
                <c:pt idx="9048">
                  <c:v>14.190575216890927</c:v>
                </c:pt>
                <c:pt idx="9049">
                  <c:v>14.190575216890931</c:v>
                </c:pt>
                <c:pt idx="9050">
                  <c:v>14.190575216890926</c:v>
                </c:pt>
                <c:pt idx="9051">
                  <c:v>14.190575216890929</c:v>
                </c:pt>
                <c:pt idx="9052">
                  <c:v>14.190575216890927</c:v>
                </c:pt>
                <c:pt idx="9053">
                  <c:v>14.190575216890926</c:v>
                </c:pt>
                <c:pt idx="9054">
                  <c:v>14.190575216890926</c:v>
                </c:pt>
                <c:pt idx="9055">
                  <c:v>14.190575216890936</c:v>
                </c:pt>
                <c:pt idx="9056">
                  <c:v>14.190575216890922</c:v>
                </c:pt>
                <c:pt idx="9057">
                  <c:v>14.190575216890927</c:v>
                </c:pt>
                <c:pt idx="9058">
                  <c:v>14.190575216890926</c:v>
                </c:pt>
                <c:pt idx="9059">
                  <c:v>14.190575216890922</c:v>
                </c:pt>
                <c:pt idx="9060">
                  <c:v>14.190575216890929</c:v>
                </c:pt>
                <c:pt idx="9061">
                  <c:v>14.190575216890922</c:v>
                </c:pt>
                <c:pt idx="9062">
                  <c:v>14.190575216890922</c:v>
                </c:pt>
                <c:pt idx="9063">
                  <c:v>14.190575216890927</c:v>
                </c:pt>
                <c:pt idx="9064">
                  <c:v>14.190575216890929</c:v>
                </c:pt>
                <c:pt idx="9065">
                  <c:v>14.190575216890924</c:v>
                </c:pt>
                <c:pt idx="9066">
                  <c:v>14.190575216890922</c:v>
                </c:pt>
                <c:pt idx="9067">
                  <c:v>14.190575216890931</c:v>
                </c:pt>
                <c:pt idx="9068">
                  <c:v>14.190575216890918</c:v>
                </c:pt>
                <c:pt idx="9069">
                  <c:v>14.190575216890927</c:v>
                </c:pt>
                <c:pt idx="9070">
                  <c:v>14.190575216890922</c:v>
                </c:pt>
                <c:pt idx="9071">
                  <c:v>14.190575216890929</c:v>
                </c:pt>
                <c:pt idx="9072">
                  <c:v>14.190575216890918</c:v>
                </c:pt>
                <c:pt idx="9073">
                  <c:v>14.190575216890933</c:v>
                </c:pt>
                <c:pt idx="9074">
                  <c:v>14.190575216890926</c:v>
                </c:pt>
                <c:pt idx="9075">
                  <c:v>14.190575216890931</c:v>
                </c:pt>
                <c:pt idx="9076">
                  <c:v>14.190575216890927</c:v>
                </c:pt>
                <c:pt idx="9077">
                  <c:v>14.190575216890917</c:v>
                </c:pt>
                <c:pt idx="9078">
                  <c:v>14.190575216890924</c:v>
                </c:pt>
                <c:pt idx="9079">
                  <c:v>14.190575216890929</c:v>
                </c:pt>
                <c:pt idx="9080">
                  <c:v>14.190575216890927</c:v>
                </c:pt>
                <c:pt idx="9081">
                  <c:v>14.19057521689092</c:v>
                </c:pt>
                <c:pt idx="9082">
                  <c:v>14.190575216890934</c:v>
                </c:pt>
                <c:pt idx="9083">
                  <c:v>14.190575216890929</c:v>
                </c:pt>
                <c:pt idx="9084">
                  <c:v>14.190575216890934</c:v>
                </c:pt>
                <c:pt idx="9085">
                  <c:v>14.190575216890922</c:v>
                </c:pt>
                <c:pt idx="9086">
                  <c:v>14.190575216890917</c:v>
                </c:pt>
                <c:pt idx="9087">
                  <c:v>14.190575216890924</c:v>
                </c:pt>
                <c:pt idx="9088">
                  <c:v>14.190575216890929</c:v>
                </c:pt>
                <c:pt idx="9089">
                  <c:v>14.190575216890924</c:v>
                </c:pt>
                <c:pt idx="9090">
                  <c:v>14.190575216890927</c:v>
                </c:pt>
                <c:pt idx="9091">
                  <c:v>14.190575216890926</c:v>
                </c:pt>
                <c:pt idx="9092">
                  <c:v>14.125375446227542</c:v>
                </c:pt>
                <c:pt idx="9093">
                  <c:v>14.125375446227537</c:v>
                </c:pt>
                <c:pt idx="9094">
                  <c:v>14.125375446227544</c:v>
                </c:pt>
                <c:pt idx="9095">
                  <c:v>14.125375446227538</c:v>
                </c:pt>
                <c:pt idx="9096">
                  <c:v>14.12537544622754</c:v>
                </c:pt>
                <c:pt idx="9097">
                  <c:v>14.125375446227538</c:v>
                </c:pt>
                <c:pt idx="9098">
                  <c:v>14.125375446227533</c:v>
                </c:pt>
                <c:pt idx="9099">
                  <c:v>14.125375446227542</c:v>
                </c:pt>
                <c:pt idx="9100">
                  <c:v>14.125375446227533</c:v>
                </c:pt>
                <c:pt idx="9101">
                  <c:v>14.125375446227533</c:v>
                </c:pt>
                <c:pt idx="9102">
                  <c:v>14.12537544622754</c:v>
                </c:pt>
                <c:pt idx="9103">
                  <c:v>14.125375446227533</c:v>
                </c:pt>
                <c:pt idx="9104">
                  <c:v>14.125375446227535</c:v>
                </c:pt>
                <c:pt idx="9105">
                  <c:v>14.125375446227535</c:v>
                </c:pt>
                <c:pt idx="9106">
                  <c:v>14.125375446227535</c:v>
                </c:pt>
                <c:pt idx="9107">
                  <c:v>14.12537544622754</c:v>
                </c:pt>
                <c:pt idx="9108">
                  <c:v>14.125375446227544</c:v>
                </c:pt>
                <c:pt idx="9109">
                  <c:v>14.125375446227546</c:v>
                </c:pt>
                <c:pt idx="9110">
                  <c:v>14.125375446227538</c:v>
                </c:pt>
                <c:pt idx="9111">
                  <c:v>14.12537544622754</c:v>
                </c:pt>
                <c:pt idx="9112">
                  <c:v>14.125375446227535</c:v>
                </c:pt>
                <c:pt idx="9113">
                  <c:v>14.125375446227533</c:v>
                </c:pt>
                <c:pt idx="9114">
                  <c:v>14.12537544622754</c:v>
                </c:pt>
                <c:pt idx="9115">
                  <c:v>14.125375446227535</c:v>
                </c:pt>
                <c:pt idx="9116">
                  <c:v>14.125375446227542</c:v>
                </c:pt>
                <c:pt idx="9117">
                  <c:v>14.125375446227544</c:v>
                </c:pt>
                <c:pt idx="9118">
                  <c:v>14.125375446227537</c:v>
                </c:pt>
                <c:pt idx="9119">
                  <c:v>14.12537544622754</c:v>
                </c:pt>
                <c:pt idx="9120">
                  <c:v>14.125375446227533</c:v>
                </c:pt>
                <c:pt idx="9121">
                  <c:v>14.12537544622754</c:v>
                </c:pt>
                <c:pt idx="9122">
                  <c:v>14.125375446227546</c:v>
                </c:pt>
                <c:pt idx="9123">
                  <c:v>14.125375446227535</c:v>
                </c:pt>
                <c:pt idx="9124">
                  <c:v>14.125375446227537</c:v>
                </c:pt>
                <c:pt idx="9125">
                  <c:v>14.125375446227533</c:v>
                </c:pt>
                <c:pt idx="9126">
                  <c:v>14.125375446227538</c:v>
                </c:pt>
                <c:pt idx="9127">
                  <c:v>14.125375446227547</c:v>
                </c:pt>
                <c:pt idx="9128">
                  <c:v>14.125375446227533</c:v>
                </c:pt>
                <c:pt idx="9129">
                  <c:v>14.125375446227538</c:v>
                </c:pt>
                <c:pt idx="9130">
                  <c:v>14.125375446227542</c:v>
                </c:pt>
                <c:pt idx="9131">
                  <c:v>14.125375446227531</c:v>
                </c:pt>
                <c:pt idx="9132">
                  <c:v>14.125375446227537</c:v>
                </c:pt>
                <c:pt idx="9133">
                  <c:v>14.125375446227538</c:v>
                </c:pt>
                <c:pt idx="9134">
                  <c:v>14.12537544622754</c:v>
                </c:pt>
                <c:pt idx="9135">
                  <c:v>14.125375446227544</c:v>
                </c:pt>
                <c:pt idx="9136">
                  <c:v>14.125375446227547</c:v>
                </c:pt>
                <c:pt idx="9137">
                  <c:v>14.125375446227537</c:v>
                </c:pt>
                <c:pt idx="9138">
                  <c:v>14.12537544622754</c:v>
                </c:pt>
                <c:pt idx="9139">
                  <c:v>14.125375446227535</c:v>
                </c:pt>
                <c:pt idx="9140">
                  <c:v>14.125375446227531</c:v>
                </c:pt>
                <c:pt idx="9141">
                  <c:v>14.125375446227542</c:v>
                </c:pt>
                <c:pt idx="9142">
                  <c:v>14.12537544622753</c:v>
                </c:pt>
                <c:pt idx="9143">
                  <c:v>14.125375446227542</c:v>
                </c:pt>
                <c:pt idx="9144">
                  <c:v>14.125375446227535</c:v>
                </c:pt>
                <c:pt idx="9145">
                  <c:v>14.125375446227538</c:v>
                </c:pt>
                <c:pt idx="9146">
                  <c:v>14.125375446227533</c:v>
                </c:pt>
                <c:pt idx="9147">
                  <c:v>14.125375446227542</c:v>
                </c:pt>
                <c:pt idx="9148">
                  <c:v>14.125375446227537</c:v>
                </c:pt>
                <c:pt idx="9149">
                  <c:v>14.125375446227531</c:v>
                </c:pt>
                <c:pt idx="9150">
                  <c:v>14.125375446227535</c:v>
                </c:pt>
                <c:pt idx="9151">
                  <c:v>14.12537544622754</c:v>
                </c:pt>
                <c:pt idx="9152">
                  <c:v>14.12537544622753</c:v>
                </c:pt>
                <c:pt idx="9153">
                  <c:v>14.125375446227531</c:v>
                </c:pt>
                <c:pt idx="9154">
                  <c:v>14.125375446227531</c:v>
                </c:pt>
                <c:pt idx="9155">
                  <c:v>14.125375446227544</c:v>
                </c:pt>
                <c:pt idx="9156">
                  <c:v>14.125375446227542</c:v>
                </c:pt>
                <c:pt idx="9157">
                  <c:v>14.125375446227542</c:v>
                </c:pt>
                <c:pt idx="9158">
                  <c:v>14.125375446227538</c:v>
                </c:pt>
                <c:pt idx="9159">
                  <c:v>14.125375446227544</c:v>
                </c:pt>
                <c:pt idx="9160">
                  <c:v>14.125375446227538</c:v>
                </c:pt>
                <c:pt idx="9161">
                  <c:v>14.060475241299141</c:v>
                </c:pt>
                <c:pt idx="9162">
                  <c:v>14.060475241299134</c:v>
                </c:pt>
                <c:pt idx="9163">
                  <c:v>14.060475241299139</c:v>
                </c:pt>
                <c:pt idx="9164">
                  <c:v>14.060475241299137</c:v>
                </c:pt>
                <c:pt idx="9165">
                  <c:v>14.060475241299127</c:v>
                </c:pt>
                <c:pt idx="9166">
                  <c:v>14.060475241299125</c:v>
                </c:pt>
                <c:pt idx="9167">
                  <c:v>14.060475241299141</c:v>
                </c:pt>
                <c:pt idx="9168">
                  <c:v>14.060475241299143</c:v>
                </c:pt>
                <c:pt idx="9169">
                  <c:v>14.060475241299134</c:v>
                </c:pt>
                <c:pt idx="9170">
                  <c:v>14.060475241299141</c:v>
                </c:pt>
                <c:pt idx="9171">
                  <c:v>14.060475241299132</c:v>
                </c:pt>
                <c:pt idx="9172">
                  <c:v>14.060475241299127</c:v>
                </c:pt>
                <c:pt idx="9173">
                  <c:v>14.060475241299129</c:v>
                </c:pt>
                <c:pt idx="9174">
                  <c:v>14.06047524129913</c:v>
                </c:pt>
                <c:pt idx="9175">
                  <c:v>14.060475241299134</c:v>
                </c:pt>
                <c:pt idx="9176">
                  <c:v>14.060475241299137</c:v>
                </c:pt>
                <c:pt idx="9177">
                  <c:v>14.06047524129913</c:v>
                </c:pt>
                <c:pt idx="9178">
                  <c:v>14.060475241299141</c:v>
                </c:pt>
                <c:pt idx="9179">
                  <c:v>14.060475241299136</c:v>
                </c:pt>
                <c:pt idx="9180">
                  <c:v>14.060475241299146</c:v>
                </c:pt>
                <c:pt idx="9181">
                  <c:v>14.060475241299132</c:v>
                </c:pt>
                <c:pt idx="9182">
                  <c:v>14.060475241299136</c:v>
                </c:pt>
                <c:pt idx="9183">
                  <c:v>14.060475241299134</c:v>
                </c:pt>
                <c:pt idx="9184">
                  <c:v>14.060475241299137</c:v>
                </c:pt>
                <c:pt idx="9185">
                  <c:v>14.060475241299137</c:v>
                </c:pt>
                <c:pt idx="9186">
                  <c:v>14.060475241299134</c:v>
                </c:pt>
                <c:pt idx="9187">
                  <c:v>14.060475241299129</c:v>
                </c:pt>
                <c:pt idx="9188">
                  <c:v>14.060475241299134</c:v>
                </c:pt>
                <c:pt idx="9189">
                  <c:v>14.060475241299137</c:v>
                </c:pt>
                <c:pt idx="9190">
                  <c:v>14.060475241299127</c:v>
                </c:pt>
                <c:pt idx="9191">
                  <c:v>14.060475241299134</c:v>
                </c:pt>
                <c:pt idx="9192">
                  <c:v>14.060475241299139</c:v>
                </c:pt>
                <c:pt idx="9193">
                  <c:v>14.06047524129913</c:v>
                </c:pt>
                <c:pt idx="9194">
                  <c:v>14.060475241299143</c:v>
                </c:pt>
                <c:pt idx="9195">
                  <c:v>14.06047524129913</c:v>
                </c:pt>
                <c:pt idx="9196">
                  <c:v>14.060475241299134</c:v>
                </c:pt>
                <c:pt idx="9197">
                  <c:v>14.060475241299129</c:v>
                </c:pt>
                <c:pt idx="9198">
                  <c:v>14.060475241299127</c:v>
                </c:pt>
                <c:pt idx="9199">
                  <c:v>14.06047524129913</c:v>
                </c:pt>
                <c:pt idx="9200">
                  <c:v>14.060475241299134</c:v>
                </c:pt>
                <c:pt idx="9201">
                  <c:v>14.060475241299139</c:v>
                </c:pt>
                <c:pt idx="9202">
                  <c:v>14.060475241299132</c:v>
                </c:pt>
                <c:pt idx="9203">
                  <c:v>14.060475241299132</c:v>
                </c:pt>
                <c:pt idx="9204">
                  <c:v>14.060475241299139</c:v>
                </c:pt>
                <c:pt idx="9205">
                  <c:v>14.060475241299134</c:v>
                </c:pt>
                <c:pt idx="9206">
                  <c:v>14.060475241299136</c:v>
                </c:pt>
                <c:pt idx="9207">
                  <c:v>14.060475241299136</c:v>
                </c:pt>
                <c:pt idx="9208">
                  <c:v>14.060475241299129</c:v>
                </c:pt>
                <c:pt idx="9209">
                  <c:v>14.06047524129913</c:v>
                </c:pt>
                <c:pt idx="9210">
                  <c:v>14.06047524129913</c:v>
                </c:pt>
                <c:pt idx="9211">
                  <c:v>14.060475241299134</c:v>
                </c:pt>
                <c:pt idx="9212">
                  <c:v>14.06047524129913</c:v>
                </c:pt>
                <c:pt idx="9213">
                  <c:v>14.060475241299136</c:v>
                </c:pt>
                <c:pt idx="9214">
                  <c:v>14.060475241299137</c:v>
                </c:pt>
                <c:pt idx="9215">
                  <c:v>14.060475241299141</c:v>
                </c:pt>
                <c:pt idx="9216">
                  <c:v>14.060475241299141</c:v>
                </c:pt>
                <c:pt idx="9217">
                  <c:v>14.060475241299132</c:v>
                </c:pt>
                <c:pt idx="9218">
                  <c:v>14.06047524129913</c:v>
                </c:pt>
                <c:pt idx="9219">
                  <c:v>14.060475241299136</c:v>
                </c:pt>
                <c:pt idx="9220">
                  <c:v>14.060475241299141</c:v>
                </c:pt>
                <c:pt idx="9221">
                  <c:v>14.060475241299129</c:v>
                </c:pt>
                <c:pt idx="9222">
                  <c:v>14.060475241299144</c:v>
                </c:pt>
                <c:pt idx="9223">
                  <c:v>14.060475241299143</c:v>
                </c:pt>
                <c:pt idx="9224">
                  <c:v>14.060475241299134</c:v>
                </c:pt>
                <c:pt idx="9225">
                  <c:v>14.060475241299134</c:v>
                </c:pt>
                <c:pt idx="9226">
                  <c:v>14.060475241299132</c:v>
                </c:pt>
                <c:pt idx="9227">
                  <c:v>14.06047524129913</c:v>
                </c:pt>
                <c:pt idx="9228">
                  <c:v>13.995873225726172</c:v>
                </c:pt>
                <c:pt idx="9229">
                  <c:v>13.995873225726172</c:v>
                </c:pt>
                <c:pt idx="9230">
                  <c:v>13.995873225726177</c:v>
                </c:pt>
                <c:pt idx="9231">
                  <c:v>13.995873225726172</c:v>
                </c:pt>
                <c:pt idx="9232">
                  <c:v>13.995873225726186</c:v>
                </c:pt>
                <c:pt idx="9233">
                  <c:v>13.995873225726173</c:v>
                </c:pt>
                <c:pt idx="9234">
                  <c:v>13.995873225726186</c:v>
                </c:pt>
                <c:pt idx="9235">
                  <c:v>13.995873225726179</c:v>
                </c:pt>
                <c:pt idx="9236">
                  <c:v>13.995873225726179</c:v>
                </c:pt>
                <c:pt idx="9237">
                  <c:v>13.995873225726182</c:v>
                </c:pt>
                <c:pt idx="9238">
                  <c:v>13.995873225726179</c:v>
                </c:pt>
                <c:pt idx="9239">
                  <c:v>13.995873225726168</c:v>
                </c:pt>
                <c:pt idx="9240">
                  <c:v>13.995873225726172</c:v>
                </c:pt>
                <c:pt idx="9241">
                  <c:v>13.99587322572617</c:v>
                </c:pt>
                <c:pt idx="9242">
                  <c:v>13.995873225726177</c:v>
                </c:pt>
                <c:pt idx="9243">
                  <c:v>13.995873225726175</c:v>
                </c:pt>
                <c:pt idx="9244">
                  <c:v>13.995873225726182</c:v>
                </c:pt>
                <c:pt idx="9245">
                  <c:v>13.995873225726182</c:v>
                </c:pt>
                <c:pt idx="9246">
                  <c:v>13.995873225726173</c:v>
                </c:pt>
                <c:pt idx="9247">
                  <c:v>13.995873225726179</c:v>
                </c:pt>
                <c:pt idx="9248">
                  <c:v>13.99587322572618</c:v>
                </c:pt>
                <c:pt idx="9249">
                  <c:v>13.995873225726175</c:v>
                </c:pt>
                <c:pt idx="9250">
                  <c:v>13.995873225726182</c:v>
                </c:pt>
                <c:pt idx="9251">
                  <c:v>13.995873225726182</c:v>
                </c:pt>
                <c:pt idx="9252">
                  <c:v>13.995873225726177</c:v>
                </c:pt>
                <c:pt idx="9253">
                  <c:v>13.995873225726186</c:v>
                </c:pt>
                <c:pt idx="9254">
                  <c:v>13.995873225726188</c:v>
                </c:pt>
                <c:pt idx="9255">
                  <c:v>13.995873225726179</c:v>
                </c:pt>
                <c:pt idx="9256">
                  <c:v>13.995873225726179</c:v>
                </c:pt>
                <c:pt idx="9257">
                  <c:v>13.995873225726191</c:v>
                </c:pt>
                <c:pt idx="9258">
                  <c:v>13.995873225726179</c:v>
                </c:pt>
                <c:pt idx="9259">
                  <c:v>13.99587322572617</c:v>
                </c:pt>
                <c:pt idx="9260">
                  <c:v>13.995873225726173</c:v>
                </c:pt>
                <c:pt idx="9261">
                  <c:v>13.995873225726188</c:v>
                </c:pt>
                <c:pt idx="9262">
                  <c:v>13.995873225726179</c:v>
                </c:pt>
                <c:pt idx="9263">
                  <c:v>13.995873225726182</c:v>
                </c:pt>
                <c:pt idx="9264">
                  <c:v>13.99587322572617</c:v>
                </c:pt>
                <c:pt idx="9265">
                  <c:v>13.995873225726179</c:v>
                </c:pt>
                <c:pt idx="9266">
                  <c:v>13.995873225726175</c:v>
                </c:pt>
                <c:pt idx="9267">
                  <c:v>13.995873225726188</c:v>
                </c:pt>
                <c:pt idx="9268">
                  <c:v>13.995873225726172</c:v>
                </c:pt>
                <c:pt idx="9269">
                  <c:v>13.995873225726186</c:v>
                </c:pt>
                <c:pt idx="9270">
                  <c:v>13.995873225726175</c:v>
                </c:pt>
                <c:pt idx="9271">
                  <c:v>13.995873225726182</c:v>
                </c:pt>
                <c:pt idx="9272">
                  <c:v>13.995873225726184</c:v>
                </c:pt>
                <c:pt idx="9273">
                  <c:v>13.995873225726168</c:v>
                </c:pt>
                <c:pt idx="9274">
                  <c:v>13.99587322572618</c:v>
                </c:pt>
                <c:pt idx="9275">
                  <c:v>13.99587322572617</c:v>
                </c:pt>
                <c:pt idx="9276">
                  <c:v>13.995873225726166</c:v>
                </c:pt>
                <c:pt idx="9277">
                  <c:v>13.995873225726173</c:v>
                </c:pt>
                <c:pt idx="9278">
                  <c:v>13.99587322572617</c:v>
                </c:pt>
                <c:pt idx="9279">
                  <c:v>13.99587322572617</c:v>
                </c:pt>
                <c:pt idx="9280">
                  <c:v>13.995873225726191</c:v>
                </c:pt>
                <c:pt idx="9281">
                  <c:v>13.995873225726173</c:v>
                </c:pt>
                <c:pt idx="9282">
                  <c:v>13.995873225726173</c:v>
                </c:pt>
                <c:pt idx="9283">
                  <c:v>13.995873225726184</c:v>
                </c:pt>
                <c:pt idx="9284">
                  <c:v>13.995873225726179</c:v>
                </c:pt>
                <c:pt idx="9285">
                  <c:v>13.99587322572618</c:v>
                </c:pt>
                <c:pt idx="9286">
                  <c:v>13.995873225726184</c:v>
                </c:pt>
                <c:pt idx="9287">
                  <c:v>13.995873225726173</c:v>
                </c:pt>
                <c:pt idx="9288">
                  <c:v>13.995873225726184</c:v>
                </c:pt>
                <c:pt idx="9289">
                  <c:v>13.995873225726173</c:v>
                </c:pt>
                <c:pt idx="9290">
                  <c:v>13.995873225726182</c:v>
                </c:pt>
                <c:pt idx="9291">
                  <c:v>13.995873225726175</c:v>
                </c:pt>
                <c:pt idx="9292">
                  <c:v>13.99587322572618</c:v>
                </c:pt>
                <c:pt idx="9293">
                  <c:v>13.995873225726186</c:v>
                </c:pt>
                <c:pt idx="9294">
                  <c:v>13.995873225726184</c:v>
                </c:pt>
                <c:pt idx="9295">
                  <c:v>13.99587322572618</c:v>
                </c:pt>
                <c:pt idx="9296">
                  <c:v>13.995873225726175</c:v>
                </c:pt>
                <c:pt idx="9297">
                  <c:v>13.995873225726179</c:v>
                </c:pt>
                <c:pt idx="9298">
                  <c:v>13.995873225726172</c:v>
                </c:pt>
                <c:pt idx="9299">
                  <c:v>13.99587322572617</c:v>
                </c:pt>
                <c:pt idx="9300">
                  <c:v>13.995873225726179</c:v>
                </c:pt>
                <c:pt idx="9301">
                  <c:v>13.995873225726172</c:v>
                </c:pt>
                <c:pt idx="9302">
                  <c:v>13.995873225726188</c:v>
                </c:pt>
                <c:pt idx="9303">
                  <c:v>13.995873225726177</c:v>
                </c:pt>
                <c:pt idx="9304">
                  <c:v>13.995873225726175</c:v>
                </c:pt>
                <c:pt idx="9305">
                  <c:v>13.995873225726172</c:v>
                </c:pt>
                <c:pt idx="9306">
                  <c:v>13.995873225726179</c:v>
                </c:pt>
                <c:pt idx="9307">
                  <c:v>13.995873225726179</c:v>
                </c:pt>
                <c:pt idx="9308">
                  <c:v>13.931568029453025</c:v>
                </c:pt>
                <c:pt idx="9309">
                  <c:v>13.93156802945302</c:v>
                </c:pt>
                <c:pt idx="9310">
                  <c:v>13.93156802945302</c:v>
                </c:pt>
                <c:pt idx="9311">
                  <c:v>13.931568029453036</c:v>
                </c:pt>
                <c:pt idx="9312">
                  <c:v>13.931568029453031</c:v>
                </c:pt>
                <c:pt idx="9313">
                  <c:v>13.931568029453027</c:v>
                </c:pt>
                <c:pt idx="9314">
                  <c:v>13.931568029453031</c:v>
                </c:pt>
                <c:pt idx="9315">
                  <c:v>13.931568029453025</c:v>
                </c:pt>
                <c:pt idx="9316">
                  <c:v>13.931568029453034</c:v>
                </c:pt>
                <c:pt idx="9317">
                  <c:v>13.931568029453038</c:v>
                </c:pt>
                <c:pt idx="9318">
                  <c:v>13.931568029453029</c:v>
                </c:pt>
                <c:pt idx="9319">
                  <c:v>13.931568029453038</c:v>
                </c:pt>
                <c:pt idx="9320">
                  <c:v>13.931568029453038</c:v>
                </c:pt>
                <c:pt idx="9321">
                  <c:v>13.931568029453025</c:v>
                </c:pt>
                <c:pt idx="9322">
                  <c:v>13.931568029453029</c:v>
                </c:pt>
                <c:pt idx="9323">
                  <c:v>13.931568029453025</c:v>
                </c:pt>
                <c:pt idx="9324">
                  <c:v>13.931568029453027</c:v>
                </c:pt>
                <c:pt idx="9325">
                  <c:v>13.931568029453025</c:v>
                </c:pt>
                <c:pt idx="9326">
                  <c:v>13.931568029453038</c:v>
                </c:pt>
                <c:pt idx="9327">
                  <c:v>13.931568029453036</c:v>
                </c:pt>
                <c:pt idx="9328">
                  <c:v>13.931568029453029</c:v>
                </c:pt>
                <c:pt idx="9329">
                  <c:v>13.931568029453027</c:v>
                </c:pt>
                <c:pt idx="9330">
                  <c:v>13.931568029453031</c:v>
                </c:pt>
                <c:pt idx="9331">
                  <c:v>13.931568029453036</c:v>
                </c:pt>
                <c:pt idx="9332">
                  <c:v>13.931568029453022</c:v>
                </c:pt>
                <c:pt idx="9333">
                  <c:v>13.931568029453029</c:v>
                </c:pt>
                <c:pt idx="9334">
                  <c:v>13.931568029453025</c:v>
                </c:pt>
                <c:pt idx="9335">
                  <c:v>13.931568029453024</c:v>
                </c:pt>
                <c:pt idx="9336">
                  <c:v>13.931568029453027</c:v>
                </c:pt>
                <c:pt idx="9337">
                  <c:v>13.931568029453029</c:v>
                </c:pt>
                <c:pt idx="9338">
                  <c:v>13.931568029453032</c:v>
                </c:pt>
                <c:pt idx="9339">
                  <c:v>13.931568029453029</c:v>
                </c:pt>
                <c:pt idx="9340">
                  <c:v>13.931568029453034</c:v>
                </c:pt>
                <c:pt idx="9341">
                  <c:v>13.931568029453029</c:v>
                </c:pt>
                <c:pt idx="9342">
                  <c:v>13.931568029453031</c:v>
                </c:pt>
                <c:pt idx="9343">
                  <c:v>13.931568029453029</c:v>
                </c:pt>
                <c:pt idx="9344">
                  <c:v>13.931568029453038</c:v>
                </c:pt>
                <c:pt idx="9345">
                  <c:v>13.931568029453032</c:v>
                </c:pt>
                <c:pt idx="9346">
                  <c:v>13.931568029453034</c:v>
                </c:pt>
                <c:pt idx="9347">
                  <c:v>13.931568029453029</c:v>
                </c:pt>
                <c:pt idx="9348">
                  <c:v>13.931568029453025</c:v>
                </c:pt>
                <c:pt idx="9349">
                  <c:v>13.93156802945302</c:v>
                </c:pt>
                <c:pt idx="9350">
                  <c:v>13.931568029453034</c:v>
                </c:pt>
                <c:pt idx="9351">
                  <c:v>13.931568029453032</c:v>
                </c:pt>
                <c:pt idx="9352">
                  <c:v>13.931568029453031</c:v>
                </c:pt>
                <c:pt idx="9353">
                  <c:v>13.931568029453036</c:v>
                </c:pt>
                <c:pt idx="9354">
                  <c:v>13.931568029453024</c:v>
                </c:pt>
                <c:pt idx="9355">
                  <c:v>13.931568029453034</c:v>
                </c:pt>
                <c:pt idx="9356">
                  <c:v>13.931568029453029</c:v>
                </c:pt>
                <c:pt idx="9357">
                  <c:v>13.931568029453025</c:v>
                </c:pt>
                <c:pt idx="9358">
                  <c:v>13.931568029453031</c:v>
                </c:pt>
                <c:pt idx="9359">
                  <c:v>13.931568029453022</c:v>
                </c:pt>
                <c:pt idx="9360">
                  <c:v>13.931568029453032</c:v>
                </c:pt>
                <c:pt idx="9361">
                  <c:v>13.931568029453024</c:v>
                </c:pt>
                <c:pt idx="9362">
                  <c:v>13.931568029453038</c:v>
                </c:pt>
                <c:pt idx="9363">
                  <c:v>13.931568029453029</c:v>
                </c:pt>
                <c:pt idx="9364">
                  <c:v>13.931568029453027</c:v>
                </c:pt>
                <c:pt idx="9365">
                  <c:v>13.931568029453027</c:v>
                </c:pt>
                <c:pt idx="9366">
                  <c:v>13.931568029453036</c:v>
                </c:pt>
                <c:pt idx="9367">
                  <c:v>13.931568029453034</c:v>
                </c:pt>
                <c:pt idx="9368">
                  <c:v>13.931568029453029</c:v>
                </c:pt>
                <c:pt idx="9369">
                  <c:v>13.931568029453036</c:v>
                </c:pt>
                <c:pt idx="9370">
                  <c:v>13.931568029453027</c:v>
                </c:pt>
                <c:pt idx="9371">
                  <c:v>13.931568029453034</c:v>
                </c:pt>
                <c:pt idx="9372">
                  <c:v>13.931568029453034</c:v>
                </c:pt>
                <c:pt idx="9373">
                  <c:v>13.931568029453027</c:v>
                </c:pt>
                <c:pt idx="9374">
                  <c:v>13.931568029453024</c:v>
                </c:pt>
                <c:pt idx="9375">
                  <c:v>13.931568029453038</c:v>
                </c:pt>
                <c:pt idx="9376">
                  <c:v>13.931568029453034</c:v>
                </c:pt>
                <c:pt idx="9377">
                  <c:v>13.931568029453031</c:v>
                </c:pt>
                <c:pt idx="9378">
                  <c:v>13.931568029453034</c:v>
                </c:pt>
                <c:pt idx="9379">
                  <c:v>13.931568029453029</c:v>
                </c:pt>
                <c:pt idx="9380">
                  <c:v>13.867558288718886</c:v>
                </c:pt>
                <c:pt idx="9381">
                  <c:v>13.867558288718884</c:v>
                </c:pt>
                <c:pt idx="9382">
                  <c:v>13.86755828871889</c:v>
                </c:pt>
                <c:pt idx="9383">
                  <c:v>13.867558288718886</c:v>
                </c:pt>
                <c:pt idx="9384">
                  <c:v>13.867558288718886</c:v>
                </c:pt>
                <c:pt idx="9385">
                  <c:v>13.867558288718872</c:v>
                </c:pt>
                <c:pt idx="9386">
                  <c:v>13.867558288718881</c:v>
                </c:pt>
                <c:pt idx="9387">
                  <c:v>13.867558288718881</c:v>
                </c:pt>
                <c:pt idx="9388">
                  <c:v>13.867558288718884</c:v>
                </c:pt>
                <c:pt idx="9389">
                  <c:v>13.867558288718888</c:v>
                </c:pt>
                <c:pt idx="9390">
                  <c:v>13.867558288718884</c:v>
                </c:pt>
                <c:pt idx="9391">
                  <c:v>13.867558288718891</c:v>
                </c:pt>
                <c:pt idx="9392">
                  <c:v>13.867558288718891</c:v>
                </c:pt>
                <c:pt idx="9393">
                  <c:v>13.867558288718886</c:v>
                </c:pt>
                <c:pt idx="9394">
                  <c:v>13.867558288718886</c:v>
                </c:pt>
                <c:pt idx="9395">
                  <c:v>13.867558288718886</c:v>
                </c:pt>
                <c:pt idx="9396">
                  <c:v>13.867558288718888</c:v>
                </c:pt>
                <c:pt idx="9397">
                  <c:v>13.867558288718888</c:v>
                </c:pt>
                <c:pt idx="9398">
                  <c:v>13.867558288718879</c:v>
                </c:pt>
                <c:pt idx="9399">
                  <c:v>13.867558288718875</c:v>
                </c:pt>
                <c:pt idx="9400">
                  <c:v>13.867558288718888</c:v>
                </c:pt>
                <c:pt idx="9401">
                  <c:v>13.867558288718879</c:v>
                </c:pt>
                <c:pt idx="9402">
                  <c:v>13.867558288718874</c:v>
                </c:pt>
                <c:pt idx="9403">
                  <c:v>13.867558288718884</c:v>
                </c:pt>
                <c:pt idx="9404">
                  <c:v>13.867558288718881</c:v>
                </c:pt>
                <c:pt idx="9405">
                  <c:v>13.867558288718882</c:v>
                </c:pt>
                <c:pt idx="9406">
                  <c:v>13.867558288718879</c:v>
                </c:pt>
                <c:pt idx="9407">
                  <c:v>13.867558288718893</c:v>
                </c:pt>
                <c:pt idx="9408">
                  <c:v>13.867558288718877</c:v>
                </c:pt>
                <c:pt idx="9409">
                  <c:v>13.86755828871889</c:v>
                </c:pt>
                <c:pt idx="9410">
                  <c:v>13.867558288718874</c:v>
                </c:pt>
                <c:pt idx="9411">
                  <c:v>13.867558288718886</c:v>
                </c:pt>
                <c:pt idx="9412">
                  <c:v>13.867558288718881</c:v>
                </c:pt>
                <c:pt idx="9413">
                  <c:v>13.867558288718879</c:v>
                </c:pt>
                <c:pt idx="9414">
                  <c:v>13.867558288718877</c:v>
                </c:pt>
                <c:pt idx="9415">
                  <c:v>13.867558288718884</c:v>
                </c:pt>
                <c:pt idx="9416">
                  <c:v>13.867558288718881</c:v>
                </c:pt>
                <c:pt idx="9417">
                  <c:v>13.867558288718891</c:v>
                </c:pt>
                <c:pt idx="9418">
                  <c:v>13.867558288718886</c:v>
                </c:pt>
                <c:pt idx="9419">
                  <c:v>13.867558288718884</c:v>
                </c:pt>
                <c:pt idx="9420">
                  <c:v>13.867558288718888</c:v>
                </c:pt>
                <c:pt idx="9421">
                  <c:v>13.86755828871889</c:v>
                </c:pt>
                <c:pt idx="9422">
                  <c:v>13.867558288718882</c:v>
                </c:pt>
                <c:pt idx="9423">
                  <c:v>13.867558288718895</c:v>
                </c:pt>
                <c:pt idx="9424">
                  <c:v>13.867558288718886</c:v>
                </c:pt>
                <c:pt idx="9425">
                  <c:v>13.867558288718893</c:v>
                </c:pt>
                <c:pt idx="9426">
                  <c:v>13.867558288718881</c:v>
                </c:pt>
                <c:pt idx="9427">
                  <c:v>13.867558288718879</c:v>
                </c:pt>
                <c:pt idx="9428">
                  <c:v>13.867558288718891</c:v>
                </c:pt>
                <c:pt idx="9429">
                  <c:v>13.867558288718884</c:v>
                </c:pt>
                <c:pt idx="9430">
                  <c:v>13.867558288718893</c:v>
                </c:pt>
                <c:pt idx="9431">
                  <c:v>13.867558288718882</c:v>
                </c:pt>
                <c:pt idx="9432">
                  <c:v>13.867558288718884</c:v>
                </c:pt>
                <c:pt idx="9433">
                  <c:v>13.867558288718888</c:v>
                </c:pt>
                <c:pt idx="9434">
                  <c:v>13.867558288718884</c:v>
                </c:pt>
                <c:pt idx="9435">
                  <c:v>13.867558288718888</c:v>
                </c:pt>
                <c:pt idx="9436">
                  <c:v>13.867558288718877</c:v>
                </c:pt>
                <c:pt idx="9437">
                  <c:v>13.867558288718884</c:v>
                </c:pt>
                <c:pt idx="9438">
                  <c:v>13.867558288718877</c:v>
                </c:pt>
                <c:pt idx="9439">
                  <c:v>13.867558288718888</c:v>
                </c:pt>
                <c:pt idx="9440">
                  <c:v>13.867558288718884</c:v>
                </c:pt>
                <c:pt idx="9441">
                  <c:v>13.867558288718891</c:v>
                </c:pt>
                <c:pt idx="9442">
                  <c:v>13.867558288718882</c:v>
                </c:pt>
                <c:pt idx="9443">
                  <c:v>13.867558288718897</c:v>
                </c:pt>
                <c:pt idx="9444">
                  <c:v>13.867558288718877</c:v>
                </c:pt>
                <c:pt idx="9445">
                  <c:v>13.867558288718886</c:v>
                </c:pt>
                <c:pt idx="9446">
                  <c:v>13.867558288718881</c:v>
                </c:pt>
                <c:pt idx="9447">
                  <c:v>13.867558288718877</c:v>
                </c:pt>
                <c:pt idx="9448">
                  <c:v>13.86755828871889</c:v>
                </c:pt>
                <c:pt idx="9449">
                  <c:v>13.867558288718886</c:v>
                </c:pt>
                <c:pt idx="9450">
                  <c:v>13.867558288718886</c:v>
                </c:pt>
                <c:pt idx="9451">
                  <c:v>13.867558288718893</c:v>
                </c:pt>
                <c:pt idx="9452">
                  <c:v>13.867558288718884</c:v>
                </c:pt>
                <c:pt idx="9453">
                  <c:v>13.867558288718888</c:v>
                </c:pt>
                <c:pt idx="9454">
                  <c:v>13.867558288718879</c:v>
                </c:pt>
                <c:pt idx="9455">
                  <c:v>13.867558288718891</c:v>
                </c:pt>
                <c:pt idx="9456">
                  <c:v>13.867558288718884</c:v>
                </c:pt>
                <c:pt idx="9457">
                  <c:v>13.867558288718882</c:v>
                </c:pt>
                <c:pt idx="9458">
                  <c:v>13.867558288718888</c:v>
                </c:pt>
                <c:pt idx="9459">
                  <c:v>13.867558288718886</c:v>
                </c:pt>
                <c:pt idx="9460">
                  <c:v>13.867558288718879</c:v>
                </c:pt>
                <c:pt idx="9461">
                  <c:v>13.867558288718888</c:v>
                </c:pt>
                <c:pt idx="9462">
                  <c:v>13.867558288718888</c:v>
                </c:pt>
                <c:pt idx="9463">
                  <c:v>13.867558288718888</c:v>
                </c:pt>
                <c:pt idx="9464">
                  <c:v>13.867558288718879</c:v>
                </c:pt>
                <c:pt idx="9465">
                  <c:v>13.867558288718886</c:v>
                </c:pt>
                <c:pt idx="9466">
                  <c:v>13.803842646028858</c:v>
                </c:pt>
                <c:pt idx="9467">
                  <c:v>13.803842646028844</c:v>
                </c:pt>
                <c:pt idx="9468">
                  <c:v>13.803842646028851</c:v>
                </c:pt>
                <c:pt idx="9469">
                  <c:v>13.803842646028851</c:v>
                </c:pt>
                <c:pt idx="9470">
                  <c:v>13.803842646028849</c:v>
                </c:pt>
                <c:pt idx="9471">
                  <c:v>13.803842646028851</c:v>
                </c:pt>
                <c:pt idx="9472">
                  <c:v>13.803842646028846</c:v>
                </c:pt>
                <c:pt idx="9473">
                  <c:v>13.803842646028849</c:v>
                </c:pt>
                <c:pt idx="9474">
                  <c:v>13.803842646028849</c:v>
                </c:pt>
                <c:pt idx="9475">
                  <c:v>13.803842646028842</c:v>
                </c:pt>
                <c:pt idx="9476">
                  <c:v>13.803842646028857</c:v>
                </c:pt>
                <c:pt idx="9477">
                  <c:v>13.803842646028842</c:v>
                </c:pt>
                <c:pt idx="9478">
                  <c:v>13.803842646028851</c:v>
                </c:pt>
                <c:pt idx="9479">
                  <c:v>13.803842646028855</c:v>
                </c:pt>
                <c:pt idx="9480">
                  <c:v>13.803842646028857</c:v>
                </c:pt>
                <c:pt idx="9481">
                  <c:v>13.803842646028849</c:v>
                </c:pt>
                <c:pt idx="9482">
                  <c:v>13.803842646028857</c:v>
                </c:pt>
                <c:pt idx="9483">
                  <c:v>13.803842646028857</c:v>
                </c:pt>
                <c:pt idx="9484">
                  <c:v>13.803842646028842</c:v>
                </c:pt>
                <c:pt idx="9485">
                  <c:v>13.803842646028851</c:v>
                </c:pt>
                <c:pt idx="9486">
                  <c:v>13.803842646028849</c:v>
                </c:pt>
                <c:pt idx="9487">
                  <c:v>13.803842646028848</c:v>
                </c:pt>
                <c:pt idx="9488">
                  <c:v>13.803842646028849</c:v>
                </c:pt>
                <c:pt idx="9489">
                  <c:v>13.803842646028851</c:v>
                </c:pt>
                <c:pt idx="9490">
                  <c:v>13.803842646028853</c:v>
                </c:pt>
                <c:pt idx="9491">
                  <c:v>13.803842646028849</c:v>
                </c:pt>
                <c:pt idx="9492">
                  <c:v>13.803842646028849</c:v>
                </c:pt>
                <c:pt idx="9493">
                  <c:v>13.803842646028848</c:v>
                </c:pt>
                <c:pt idx="9494">
                  <c:v>13.803842646028849</c:v>
                </c:pt>
                <c:pt idx="9495">
                  <c:v>13.803842646028842</c:v>
                </c:pt>
                <c:pt idx="9496">
                  <c:v>13.803842646028855</c:v>
                </c:pt>
                <c:pt idx="9497">
                  <c:v>13.803842646028857</c:v>
                </c:pt>
                <c:pt idx="9498">
                  <c:v>13.803842646028849</c:v>
                </c:pt>
                <c:pt idx="9499">
                  <c:v>13.803842646028846</c:v>
                </c:pt>
                <c:pt idx="9500">
                  <c:v>13.803842646028851</c:v>
                </c:pt>
                <c:pt idx="9501">
                  <c:v>13.803842646028851</c:v>
                </c:pt>
                <c:pt idx="9502">
                  <c:v>13.803842646028851</c:v>
                </c:pt>
                <c:pt idx="9503">
                  <c:v>13.803842646028849</c:v>
                </c:pt>
                <c:pt idx="9504">
                  <c:v>13.803842646028849</c:v>
                </c:pt>
                <c:pt idx="9505">
                  <c:v>13.803842646028851</c:v>
                </c:pt>
                <c:pt idx="9506">
                  <c:v>13.803842646028841</c:v>
                </c:pt>
                <c:pt idx="9507">
                  <c:v>13.803842646028851</c:v>
                </c:pt>
                <c:pt idx="9508">
                  <c:v>13.803842646028842</c:v>
                </c:pt>
                <c:pt idx="9509">
                  <c:v>13.803842646028848</c:v>
                </c:pt>
                <c:pt idx="9510">
                  <c:v>13.803842646028862</c:v>
                </c:pt>
                <c:pt idx="9511">
                  <c:v>13.803842646028857</c:v>
                </c:pt>
                <c:pt idx="9512">
                  <c:v>13.803842646028846</c:v>
                </c:pt>
                <c:pt idx="9513">
                  <c:v>13.803842646028842</c:v>
                </c:pt>
                <c:pt idx="9514">
                  <c:v>13.803842646028849</c:v>
                </c:pt>
                <c:pt idx="9515">
                  <c:v>13.803842646028846</c:v>
                </c:pt>
                <c:pt idx="9516">
                  <c:v>13.803842646028846</c:v>
                </c:pt>
                <c:pt idx="9517">
                  <c:v>13.803842646028849</c:v>
                </c:pt>
                <c:pt idx="9518">
                  <c:v>13.803842646028851</c:v>
                </c:pt>
                <c:pt idx="9519">
                  <c:v>13.803842646028846</c:v>
                </c:pt>
                <c:pt idx="9520">
                  <c:v>13.803842646028849</c:v>
                </c:pt>
                <c:pt idx="9521">
                  <c:v>13.803842646028851</c:v>
                </c:pt>
                <c:pt idx="9522">
                  <c:v>13.803842646028851</c:v>
                </c:pt>
                <c:pt idx="9523">
                  <c:v>13.803842646028851</c:v>
                </c:pt>
                <c:pt idx="9524">
                  <c:v>13.803842646028844</c:v>
                </c:pt>
                <c:pt idx="9525">
                  <c:v>13.803842646028846</c:v>
                </c:pt>
                <c:pt idx="9526">
                  <c:v>13.803842646028849</c:v>
                </c:pt>
                <c:pt idx="9527">
                  <c:v>13.803842646028848</c:v>
                </c:pt>
                <c:pt idx="9528">
                  <c:v>13.803842646028841</c:v>
                </c:pt>
                <c:pt idx="9529">
                  <c:v>13.80384264602886</c:v>
                </c:pt>
                <c:pt idx="9530">
                  <c:v>13.803842646028851</c:v>
                </c:pt>
                <c:pt idx="9531">
                  <c:v>13.803842646028851</c:v>
                </c:pt>
                <c:pt idx="9532">
                  <c:v>13.803842646028851</c:v>
                </c:pt>
                <c:pt idx="9533">
                  <c:v>13.803842646028848</c:v>
                </c:pt>
                <c:pt idx="9534">
                  <c:v>13.803842646028846</c:v>
                </c:pt>
                <c:pt idx="9535">
                  <c:v>13.803842646028842</c:v>
                </c:pt>
                <c:pt idx="9536">
                  <c:v>13.803842646028844</c:v>
                </c:pt>
                <c:pt idx="9537">
                  <c:v>13.803842646028862</c:v>
                </c:pt>
                <c:pt idx="9538">
                  <c:v>13.803842646028855</c:v>
                </c:pt>
                <c:pt idx="9539">
                  <c:v>13.80384264602886</c:v>
                </c:pt>
                <c:pt idx="9540">
                  <c:v>13.803842646028849</c:v>
                </c:pt>
                <c:pt idx="9541">
                  <c:v>13.803842646028858</c:v>
                </c:pt>
                <c:pt idx="9542">
                  <c:v>13.803842646028846</c:v>
                </c:pt>
                <c:pt idx="9543">
                  <c:v>13.803842646028857</c:v>
                </c:pt>
                <c:pt idx="9544">
                  <c:v>13.803842646028857</c:v>
                </c:pt>
                <c:pt idx="9545">
                  <c:v>13.803842646028851</c:v>
                </c:pt>
                <c:pt idx="9546">
                  <c:v>13.803842646028846</c:v>
                </c:pt>
                <c:pt idx="9547">
                  <c:v>13.803842646028857</c:v>
                </c:pt>
                <c:pt idx="9548">
                  <c:v>13.803842646028855</c:v>
                </c:pt>
                <c:pt idx="9549">
                  <c:v>13.803842646028853</c:v>
                </c:pt>
                <c:pt idx="9550">
                  <c:v>13.803842646028851</c:v>
                </c:pt>
                <c:pt idx="9551">
                  <c:v>13.803842646028853</c:v>
                </c:pt>
                <c:pt idx="9552">
                  <c:v>13.803842646028853</c:v>
                </c:pt>
                <c:pt idx="9553">
                  <c:v>13.803842646028846</c:v>
                </c:pt>
                <c:pt idx="9554">
                  <c:v>13.740419750125161</c:v>
                </c:pt>
                <c:pt idx="9555">
                  <c:v>13.740419750125159</c:v>
                </c:pt>
                <c:pt idx="9556">
                  <c:v>13.740419750125154</c:v>
                </c:pt>
                <c:pt idx="9557">
                  <c:v>13.740419750125158</c:v>
                </c:pt>
                <c:pt idx="9558">
                  <c:v>13.740419750125152</c:v>
                </c:pt>
                <c:pt idx="9559">
                  <c:v>13.740419750125158</c:v>
                </c:pt>
                <c:pt idx="9560">
                  <c:v>13.740419750125151</c:v>
                </c:pt>
                <c:pt idx="9561">
                  <c:v>13.740419750125152</c:v>
                </c:pt>
                <c:pt idx="9562">
                  <c:v>13.740419750125152</c:v>
                </c:pt>
                <c:pt idx="9563">
                  <c:v>13.740419750125158</c:v>
                </c:pt>
                <c:pt idx="9564">
                  <c:v>13.740419750125149</c:v>
                </c:pt>
                <c:pt idx="9565">
                  <c:v>13.740419750125154</c:v>
                </c:pt>
                <c:pt idx="9566">
                  <c:v>13.740419750125152</c:v>
                </c:pt>
                <c:pt idx="9567">
                  <c:v>13.740419750125158</c:v>
                </c:pt>
                <c:pt idx="9568">
                  <c:v>13.740419750125152</c:v>
                </c:pt>
                <c:pt idx="9569">
                  <c:v>13.740419750125149</c:v>
                </c:pt>
                <c:pt idx="9570">
                  <c:v>13.740419750125151</c:v>
                </c:pt>
                <c:pt idx="9571">
                  <c:v>13.740419750125167</c:v>
                </c:pt>
                <c:pt idx="9572">
                  <c:v>13.740419750125159</c:v>
                </c:pt>
                <c:pt idx="9573">
                  <c:v>13.740419750125143</c:v>
                </c:pt>
                <c:pt idx="9574">
                  <c:v>13.740419750125158</c:v>
                </c:pt>
                <c:pt idx="9575">
                  <c:v>13.740419750125154</c:v>
                </c:pt>
                <c:pt idx="9576">
                  <c:v>13.740419750125152</c:v>
                </c:pt>
                <c:pt idx="9577">
                  <c:v>13.740419750125151</c:v>
                </c:pt>
                <c:pt idx="9578">
                  <c:v>13.740419750125154</c:v>
                </c:pt>
                <c:pt idx="9579">
                  <c:v>13.740419750125154</c:v>
                </c:pt>
                <c:pt idx="9580">
                  <c:v>13.740419750125165</c:v>
                </c:pt>
                <c:pt idx="9581">
                  <c:v>13.740419750125161</c:v>
                </c:pt>
                <c:pt idx="9582">
                  <c:v>13.740419750125156</c:v>
                </c:pt>
                <c:pt idx="9583">
                  <c:v>13.740419750125156</c:v>
                </c:pt>
                <c:pt idx="9584">
                  <c:v>13.740419750125147</c:v>
                </c:pt>
                <c:pt idx="9585">
                  <c:v>13.740419750125151</c:v>
                </c:pt>
                <c:pt idx="9586">
                  <c:v>13.740419750125149</c:v>
                </c:pt>
                <c:pt idx="9587">
                  <c:v>13.740419750125158</c:v>
                </c:pt>
                <c:pt idx="9588">
                  <c:v>13.740419750125159</c:v>
                </c:pt>
                <c:pt idx="9589">
                  <c:v>13.740419750125156</c:v>
                </c:pt>
                <c:pt idx="9590">
                  <c:v>13.740419750125163</c:v>
                </c:pt>
                <c:pt idx="9591">
                  <c:v>13.740419750125159</c:v>
                </c:pt>
                <c:pt idx="9592">
                  <c:v>13.740419750125149</c:v>
                </c:pt>
                <c:pt idx="9593">
                  <c:v>13.740419750125151</c:v>
                </c:pt>
                <c:pt idx="9594">
                  <c:v>13.740419750125167</c:v>
                </c:pt>
                <c:pt idx="9595">
                  <c:v>13.740419750125161</c:v>
                </c:pt>
                <c:pt idx="9596">
                  <c:v>13.740419750125152</c:v>
                </c:pt>
                <c:pt idx="9597">
                  <c:v>13.740419750125151</c:v>
                </c:pt>
                <c:pt idx="9598">
                  <c:v>13.740419750125151</c:v>
                </c:pt>
                <c:pt idx="9599">
                  <c:v>13.740419750125156</c:v>
                </c:pt>
                <c:pt idx="9600">
                  <c:v>13.740419750125154</c:v>
                </c:pt>
                <c:pt idx="9601">
                  <c:v>13.740419750125161</c:v>
                </c:pt>
                <c:pt idx="9602">
                  <c:v>13.740419750125152</c:v>
                </c:pt>
                <c:pt idx="9603">
                  <c:v>13.740419750125156</c:v>
                </c:pt>
                <c:pt idx="9604">
                  <c:v>13.740419750125154</c:v>
                </c:pt>
                <c:pt idx="9605">
                  <c:v>13.740419750125156</c:v>
                </c:pt>
                <c:pt idx="9606">
                  <c:v>13.740419750125154</c:v>
                </c:pt>
                <c:pt idx="9607">
                  <c:v>13.740419750125159</c:v>
                </c:pt>
                <c:pt idx="9608">
                  <c:v>13.740419750125159</c:v>
                </c:pt>
                <c:pt idx="9609">
                  <c:v>13.740419750125165</c:v>
                </c:pt>
                <c:pt idx="9610">
                  <c:v>13.740419750125149</c:v>
                </c:pt>
                <c:pt idx="9611">
                  <c:v>13.740419750125149</c:v>
                </c:pt>
                <c:pt idx="9612">
                  <c:v>13.740419750125147</c:v>
                </c:pt>
                <c:pt idx="9613">
                  <c:v>13.740419750125161</c:v>
                </c:pt>
                <c:pt idx="9614">
                  <c:v>13.740419750125147</c:v>
                </c:pt>
                <c:pt idx="9615">
                  <c:v>13.740419750125158</c:v>
                </c:pt>
                <c:pt idx="9616">
                  <c:v>13.740419750125152</c:v>
                </c:pt>
                <c:pt idx="9617">
                  <c:v>13.740419750125158</c:v>
                </c:pt>
                <c:pt idx="9618">
                  <c:v>13.740419750125161</c:v>
                </c:pt>
                <c:pt idx="9619">
                  <c:v>13.740419750125156</c:v>
                </c:pt>
                <c:pt idx="9620">
                  <c:v>13.740419750125158</c:v>
                </c:pt>
                <c:pt idx="9621">
                  <c:v>13.740419750125152</c:v>
                </c:pt>
                <c:pt idx="9622">
                  <c:v>13.740419750125151</c:v>
                </c:pt>
                <c:pt idx="9623">
                  <c:v>13.740419750125152</c:v>
                </c:pt>
                <c:pt idx="9624">
                  <c:v>13.740419750125145</c:v>
                </c:pt>
                <c:pt idx="9625">
                  <c:v>13.740419750125151</c:v>
                </c:pt>
                <c:pt idx="9626">
                  <c:v>13.740419750125156</c:v>
                </c:pt>
                <c:pt idx="9627">
                  <c:v>13.740419750125149</c:v>
                </c:pt>
                <c:pt idx="9628">
                  <c:v>13.740419750125161</c:v>
                </c:pt>
                <c:pt idx="9629">
                  <c:v>13.740419750125161</c:v>
                </c:pt>
                <c:pt idx="9630">
                  <c:v>13.740419750125152</c:v>
                </c:pt>
                <c:pt idx="9631">
                  <c:v>13.740419750125152</c:v>
                </c:pt>
                <c:pt idx="9632">
                  <c:v>13.677288255958489</c:v>
                </c:pt>
                <c:pt idx="9633">
                  <c:v>13.6772882559585</c:v>
                </c:pt>
                <c:pt idx="9634">
                  <c:v>13.677288255958496</c:v>
                </c:pt>
                <c:pt idx="9635">
                  <c:v>13.677288255958491</c:v>
                </c:pt>
                <c:pt idx="9636">
                  <c:v>13.677288255958498</c:v>
                </c:pt>
                <c:pt idx="9637">
                  <c:v>13.677288255958498</c:v>
                </c:pt>
                <c:pt idx="9638">
                  <c:v>13.677288255958496</c:v>
                </c:pt>
                <c:pt idx="9639">
                  <c:v>13.677288255958503</c:v>
                </c:pt>
                <c:pt idx="9640">
                  <c:v>13.677288255958494</c:v>
                </c:pt>
                <c:pt idx="9641">
                  <c:v>13.677288255958496</c:v>
                </c:pt>
                <c:pt idx="9642">
                  <c:v>13.677288255958487</c:v>
                </c:pt>
                <c:pt idx="9643">
                  <c:v>13.677288255958498</c:v>
                </c:pt>
                <c:pt idx="9644">
                  <c:v>13.677288255958487</c:v>
                </c:pt>
                <c:pt idx="9645">
                  <c:v>13.6772882559585</c:v>
                </c:pt>
                <c:pt idx="9646">
                  <c:v>13.677288255958493</c:v>
                </c:pt>
                <c:pt idx="9647">
                  <c:v>13.677288255958498</c:v>
                </c:pt>
                <c:pt idx="9648">
                  <c:v>13.677288255958498</c:v>
                </c:pt>
                <c:pt idx="9649">
                  <c:v>13.677288255958493</c:v>
                </c:pt>
                <c:pt idx="9650">
                  <c:v>13.677288255958487</c:v>
                </c:pt>
                <c:pt idx="9651">
                  <c:v>13.677288255958496</c:v>
                </c:pt>
                <c:pt idx="9652">
                  <c:v>13.677288255958491</c:v>
                </c:pt>
                <c:pt idx="9653">
                  <c:v>13.677288255958489</c:v>
                </c:pt>
                <c:pt idx="9654">
                  <c:v>13.677288255958498</c:v>
                </c:pt>
                <c:pt idx="9655">
                  <c:v>13.677288255958496</c:v>
                </c:pt>
                <c:pt idx="9656">
                  <c:v>13.6772882559585</c:v>
                </c:pt>
                <c:pt idx="9657">
                  <c:v>13.677288255958485</c:v>
                </c:pt>
                <c:pt idx="9658">
                  <c:v>13.677288255958496</c:v>
                </c:pt>
                <c:pt idx="9659">
                  <c:v>13.6772882559585</c:v>
                </c:pt>
                <c:pt idx="9660">
                  <c:v>13.677288255958503</c:v>
                </c:pt>
                <c:pt idx="9661">
                  <c:v>13.6772882559585</c:v>
                </c:pt>
                <c:pt idx="9662">
                  <c:v>13.677288255958498</c:v>
                </c:pt>
                <c:pt idx="9663">
                  <c:v>13.677288255958493</c:v>
                </c:pt>
                <c:pt idx="9664">
                  <c:v>13.677288255958491</c:v>
                </c:pt>
                <c:pt idx="9665">
                  <c:v>13.677288255958496</c:v>
                </c:pt>
                <c:pt idx="9666">
                  <c:v>13.677288255958494</c:v>
                </c:pt>
                <c:pt idx="9667">
                  <c:v>13.677288255958503</c:v>
                </c:pt>
                <c:pt idx="9668">
                  <c:v>13.677288255958489</c:v>
                </c:pt>
                <c:pt idx="9669">
                  <c:v>13.677288255958498</c:v>
                </c:pt>
                <c:pt idx="9670">
                  <c:v>13.6772882559585</c:v>
                </c:pt>
                <c:pt idx="9671">
                  <c:v>13.677288255958501</c:v>
                </c:pt>
                <c:pt idx="9672">
                  <c:v>13.677288255958491</c:v>
                </c:pt>
                <c:pt idx="9673">
                  <c:v>13.677288255958494</c:v>
                </c:pt>
                <c:pt idx="9674">
                  <c:v>13.677288255958491</c:v>
                </c:pt>
                <c:pt idx="9675">
                  <c:v>13.677288255958498</c:v>
                </c:pt>
                <c:pt idx="9676">
                  <c:v>13.677288255958496</c:v>
                </c:pt>
                <c:pt idx="9677">
                  <c:v>13.677288255958493</c:v>
                </c:pt>
                <c:pt idx="9678">
                  <c:v>13.677288255958489</c:v>
                </c:pt>
                <c:pt idx="9679">
                  <c:v>13.677288255958496</c:v>
                </c:pt>
                <c:pt idx="9680">
                  <c:v>13.677288255958494</c:v>
                </c:pt>
                <c:pt idx="9681">
                  <c:v>13.6772882559585</c:v>
                </c:pt>
                <c:pt idx="9682">
                  <c:v>13.677288255958503</c:v>
                </c:pt>
                <c:pt idx="9683">
                  <c:v>13.677288255958498</c:v>
                </c:pt>
                <c:pt idx="9684">
                  <c:v>13.677288255958503</c:v>
                </c:pt>
                <c:pt idx="9685">
                  <c:v>13.677288255958498</c:v>
                </c:pt>
                <c:pt idx="9686">
                  <c:v>13.677288255958491</c:v>
                </c:pt>
                <c:pt idx="9687">
                  <c:v>13.677288255958493</c:v>
                </c:pt>
                <c:pt idx="9688">
                  <c:v>13.677288255958505</c:v>
                </c:pt>
                <c:pt idx="9689">
                  <c:v>13.677288255958494</c:v>
                </c:pt>
                <c:pt idx="9690">
                  <c:v>13.677288255958503</c:v>
                </c:pt>
                <c:pt idx="9691">
                  <c:v>13.677288255958501</c:v>
                </c:pt>
                <c:pt idx="9692">
                  <c:v>13.677288255958493</c:v>
                </c:pt>
                <c:pt idx="9693">
                  <c:v>13.677288255958501</c:v>
                </c:pt>
                <c:pt idx="9694">
                  <c:v>13.677288255958487</c:v>
                </c:pt>
                <c:pt idx="9695">
                  <c:v>13.677288255958496</c:v>
                </c:pt>
                <c:pt idx="9696">
                  <c:v>13.677288255958493</c:v>
                </c:pt>
                <c:pt idx="9697">
                  <c:v>13.677288255958496</c:v>
                </c:pt>
                <c:pt idx="9698">
                  <c:v>13.677288255958493</c:v>
                </c:pt>
                <c:pt idx="9699">
                  <c:v>13.677288255958496</c:v>
                </c:pt>
                <c:pt idx="9700">
                  <c:v>13.677288255958494</c:v>
                </c:pt>
                <c:pt idx="9701">
                  <c:v>13.677288255958496</c:v>
                </c:pt>
                <c:pt idx="9702">
                  <c:v>13.677288255958491</c:v>
                </c:pt>
                <c:pt idx="9703">
                  <c:v>13.6772882559585</c:v>
                </c:pt>
                <c:pt idx="9704">
                  <c:v>13.677288255958489</c:v>
                </c:pt>
                <c:pt idx="9705">
                  <c:v>13.677288255958489</c:v>
                </c:pt>
                <c:pt idx="9706">
                  <c:v>13.677288255958487</c:v>
                </c:pt>
                <c:pt idx="9707">
                  <c:v>13.677288255958496</c:v>
                </c:pt>
                <c:pt idx="9708">
                  <c:v>13.677288255958509</c:v>
                </c:pt>
                <c:pt idx="9709">
                  <c:v>13.677288255958489</c:v>
                </c:pt>
                <c:pt idx="9710">
                  <c:v>13.677288255958491</c:v>
                </c:pt>
                <c:pt idx="9711">
                  <c:v>13.677288255958491</c:v>
                </c:pt>
                <c:pt idx="9712">
                  <c:v>13.677288255958496</c:v>
                </c:pt>
                <c:pt idx="9713">
                  <c:v>13.677288255958496</c:v>
                </c:pt>
                <c:pt idx="9714">
                  <c:v>13.614446824659488</c:v>
                </c:pt>
                <c:pt idx="9715">
                  <c:v>13.614446824659497</c:v>
                </c:pt>
                <c:pt idx="9716">
                  <c:v>13.614446824659488</c:v>
                </c:pt>
                <c:pt idx="9717">
                  <c:v>13.614446824659487</c:v>
                </c:pt>
                <c:pt idx="9718">
                  <c:v>13.614446824659499</c:v>
                </c:pt>
                <c:pt idx="9719">
                  <c:v>13.614446824659499</c:v>
                </c:pt>
                <c:pt idx="9720">
                  <c:v>13.614446824659485</c:v>
                </c:pt>
                <c:pt idx="9721">
                  <c:v>13.614446824659492</c:v>
                </c:pt>
                <c:pt idx="9722">
                  <c:v>13.614446824659494</c:v>
                </c:pt>
                <c:pt idx="9723">
                  <c:v>13.614446824659495</c:v>
                </c:pt>
                <c:pt idx="9724">
                  <c:v>13.61444682465949</c:v>
                </c:pt>
                <c:pt idx="9725">
                  <c:v>13.614446824659488</c:v>
                </c:pt>
                <c:pt idx="9726">
                  <c:v>13.61444682465949</c:v>
                </c:pt>
                <c:pt idx="9727">
                  <c:v>13.614446824659494</c:v>
                </c:pt>
                <c:pt idx="9728">
                  <c:v>13.614446824659494</c:v>
                </c:pt>
                <c:pt idx="9729">
                  <c:v>13.614446824659494</c:v>
                </c:pt>
                <c:pt idx="9730">
                  <c:v>13.614446824659488</c:v>
                </c:pt>
                <c:pt idx="9731">
                  <c:v>13.614446824659499</c:v>
                </c:pt>
                <c:pt idx="9732">
                  <c:v>13.614446824659506</c:v>
                </c:pt>
                <c:pt idx="9733">
                  <c:v>13.61444682465949</c:v>
                </c:pt>
                <c:pt idx="9734">
                  <c:v>13.614446824659487</c:v>
                </c:pt>
                <c:pt idx="9735">
                  <c:v>13.614446824659501</c:v>
                </c:pt>
                <c:pt idx="9736">
                  <c:v>13.614446824659501</c:v>
                </c:pt>
                <c:pt idx="9737">
                  <c:v>13.614446824659495</c:v>
                </c:pt>
                <c:pt idx="9738">
                  <c:v>13.614446824659488</c:v>
                </c:pt>
                <c:pt idx="9739">
                  <c:v>13.614446824659488</c:v>
                </c:pt>
                <c:pt idx="9740">
                  <c:v>13.614446824659503</c:v>
                </c:pt>
                <c:pt idx="9741">
                  <c:v>13.614446824659492</c:v>
                </c:pt>
                <c:pt idx="9742">
                  <c:v>13.614446824659495</c:v>
                </c:pt>
                <c:pt idx="9743">
                  <c:v>13.614446824659497</c:v>
                </c:pt>
                <c:pt idx="9744">
                  <c:v>13.614446824659501</c:v>
                </c:pt>
                <c:pt idx="9745">
                  <c:v>13.614446824659497</c:v>
                </c:pt>
                <c:pt idx="9746">
                  <c:v>13.614446824659499</c:v>
                </c:pt>
                <c:pt idx="9747">
                  <c:v>13.614446824659497</c:v>
                </c:pt>
                <c:pt idx="9748">
                  <c:v>13.61444682465949</c:v>
                </c:pt>
                <c:pt idx="9749">
                  <c:v>13.614446824659485</c:v>
                </c:pt>
                <c:pt idx="9750">
                  <c:v>13.614446824659497</c:v>
                </c:pt>
                <c:pt idx="9751">
                  <c:v>13.614446824659487</c:v>
                </c:pt>
                <c:pt idx="9752">
                  <c:v>13.614446824659501</c:v>
                </c:pt>
                <c:pt idx="9753">
                  <c:v>13.614446824659492</c:v>
                </c:pt>
                <c:pt idx="9754">
                  <c:v>13.614446824659487</c:v>
                </c:pt>
                <c:pt idx="9755">
                  <c:v>13.61444682465949</c:v>
                </c:pt>
                <c:pt idx="9756">
                  <c:v>13.614446824659492</c:v>
                </c:pt>
                <c:pt idx="9757">
                  <c:v>13.614446824659492</c:v>
                </c:pt>
                <c:pt idx="9758">
                  <c:v>13.614446824659488</c:v>
                </c:pt>
                <c:pt idx="9759">
                  <c:v>13.614446824659501</c:v>
                </c:pt>
                <c:pt idx="9760">
                  <c:v>13.614446824659492</c:v>
                </c:pt>
                <c:pt idx="9761">
                  <c:v>13.614446824659485</c:v>
                </c:pt>
                <c:pt idx="9762">
                  <c:v>13.614446824659488</c:v>
                </c:pt>
                <c:pt idx="9763">
                  <c:v>13.614446824659499</c:v>
                </c:pt>
                <c:pt idx="9764">
                  <c:v>13.614446824659487</c:v>
                </c:pt>
                <c:pt idx="9765">
                  <c:v>13.614446824659488</c:v>
                </c:pt>
                <c:pt idx="9766">
                  <c:v>13.614446824659497</c:v>
                </c:pt>
                <c:pt idx="9767">
                  <c:v>13.614446824659501</c:v>
                </c:pt>
                <c:pt idx="9768">
                  <c:v>13.614446824659492</c:v>
                </c:pt>
                <c:pt idx="9769">
                  <c:v>13.614446824659494</c:v>
                </c:pt>
                <c:pt idx="9770">
                  <c:v>13.614446824659492</c:v>
                </c:pt>
                <c:pt idx="9771">
                  <c:v>13.614446824659494</c:v>
                </c:pt>
                <c:pt idx="9772">
                  <c:v>13.614446824659488</c:v>
                </c:pt>
                <c:pt idx="9773">
                  <c:v>13.614446824659485</c:v>
                </c:pt>
                <c:pt idx="9774">
                  <c:v>13.614446824659504</c:v>
                </c:pt>
                <c:pt idx="9775">
                  <c:v>13.61444682465949</c:v>
                </c:pt>
                <c:pt idx="9776">
                  <c:v>13.614446824659501</c:v>
                </c:pt>
                <c:pt idx="9777">
                  <c:v>13.614446824659492</c:v>
                </c:pt>
                <c:pt idx="9778">
                  <c:v>13.614446824659488</c:v>
                </c:pt>
                <c:pt idx="9779">
                  <c:v>13.551894123510355</c:v>
                </c:pt>
                <c:pt idx="9780">
                  <c:v>13.551894123510362</c:v>
                </c:pt>
                <c:pt idx="9781">
                  <c:v>13.551894123510358</c:v>
                </c:pt>
                <c:pt idx="9782">
                  <c:v>13.551894123510351</c:v>
                </c:pt>
                <c:pt idx="9783">
                  <c:v>13.551894123510353</c:v>
                </c:pt>
                <c:pt idx="9784">
                  <c:v>13.551894123510355</c:v>
                </c:pt>
                <c:pt idx="9785">
                  <c:v>13.551894123510358</c:v>
                </c:pt>
                <c:pt idx="9786">
                  <c:v>13.55189412351036</c:v>
                </c:pt>
                <c:pt idx="9787">
                  <c:v>13.551894123510349</c:v>
                </c:pt>
                <c:pt idx="9788">
                  <c:v>13.551894123510362</c:v>
                </c:pt>
                <c:pt idx="9789">
                  <c:v>13.551894123510353</c:v>
                </c:pt>
                <c:pt idx="9790">
                  <c:v>13.551894123510364</c:v>
                </c:pt>
                <c:pt idx="9791">
                  <c:v>13.551894123510353</c:v>
                </c:pt>
                <c:pt idx="9792">
                  <c:v>13.551894123510356</c:v>
                </c:pt>
                <c:pt idx="9793">
                  <c:v>13.551894123510351</c:v>
                </c:pt>
                <c:pt idx="9794">
                  <c:v>13.55189412351036</c:v>
                </c:pt>
                <c:pt idx="9795">
                  <c:v>13.551894123510358</c:v>
                </c:pt>
                <c:pt idx="9796">
                  <c:v>13.551894123510346</c:v>
                </c:pt>
                <c:pt idx="9797">
                  <c:v>13.55189412351036</c:v>
                </c:pt>
                <c:pt idx="9798">
                  <c:v>13.551894123510364</c:v>
                </c:pt>
                <c:pt idx="9799">
                  <c:v>13.551894123510353</c:v>
                </c:pt>
                <c:pt idx="9800">
                  <c:v>13.551894123510353</c:v>
                </c:pt>
                <c:pt idx="9801">
                  <c:v>13.551894123510356</c:v>
                </c:pt>
                <c:pt idx="9802">
                  <c:v>13.551894123510367</c:v>
                </c:pt>
                <c:pt idx="9803">
                  <c:v>13.551894123510348</c:v>
                </c:pt>
                <c:pt idx="9804">
                  <c:v>13.551894123510353</c:v>
                </c:pt>
                <c:pt idx="9805">
                  <c:v>13.551894123510358</c:v>
                </c:pt>
                <c:pt idx="9806">
                  <c:v>13.551894123510362</c:v>
                </c:pt>
                <c:pt idx="9807">
                  <c:v>13.551894123510356</c:v>
                </c:pt>
                <c:pt idx="9808">
                  <c:v>13.551894123510364</c:v>
                </c:pt>
                <c:pt idx="9809">
                  <c:v>13.551894123510358</c:v>
                </c:pt>
                <c:pt idx="9810">
                  <c:v>13.551894123510353</c:v>
                </c:pt>
                <c:pt idx="9811">
                  <c:v>13.551894123510358</c:v>
                </c:pt>
                <c:pt idx="9812">
                  <c:v>13.551894123510353</c:v>
                </c:pt>
                <c:pt idx="9813">
                  <c:v>13.551894123510355</c:v>
                </c:pt>
                <c:pt idx="9814">
                  <c:v>13.551894123510364</c:v>
                </c:pt>
                <c:pt idx="9815">
                  <c:v>13.551894123510355</c:v>
                </c:pt>
                <c:pt idx="9816">
                  <c:v>13.551894123510349</c:v>
                </c:pt>
                <c:pt idx="9817">
                  <c:v>13.551894123510364</c:v>
                </c:pt>
                <c:pt idx="9818">
                  <c:v>13.551894123510351</c:v>
                </c:pt>
                <c:pt idx="9819">
                  <c:v>13.551894123510362</c:v>
                </c:pt>
                <c:pt idx="9820">
                  <c:v>13.551894123510353</c:v>
                </c:pt>
                <c:pt idx="9821">
                  <c:v>13.55189412351036</c:v>
                </c:pt>
                <c:pt idx="9822">
                  <c:v>13.551894123510362</c:v>
                </c:pt>
                <c:pt idx="9823">
                  <c:v>13.551894123510353</c:v>
                </c:pt>
                <c:pt idx="9824">
                  <c:v>13.551894123510365</c:v>
                </c:pt>
                <c:pt idx="9825">
                  <c:v>13.551894123510353</c:v>
                </c:pt>
                <c:pt idx="9826">
                  <c:v>13.551894123510362</c:v>
                </c:pt>
                <c:pt idx="9827">
                  <c:v>13.551894123510351</c:v>
                </c:pt>
                <c:pt idx="9828">
                  <c:v>13.551894123510356</c:v>
                </c:pt>
                <c:pt idx="9829">
                  <c:v>13.551894123510353</c:v>
                </c:pt>
                <c:pt idx="9830">
                  <c:v>13.551894123510348</c:v>
                </c:pt>
                <c:pt idx="9831">
                  <c:v>13.551894123510364</c:v>
                </c:pt>
                <c:pt idx="9832">
                  <c:v>13.551894123510356</c:v>
                </c:pt>
                <c:pt idx="9833">
                  <c:v>13.551894123510346</c:v>
                </c:pt>
                <c:pt idx="9834">
                  <c:v>13.551894123510355</c:v>
                </c:pt>
                <c:pt idx="9835">
                  <c:v>13.551894123510356</c:v>
                </c:pt>
                <c:pt idx="9836">
                  <c:v>13.551894123510362</c:v>
                </c:pt>
                <c:pt idx="9837">
                  <c:v>13.551894123510351</c:v>
                </c:pt>
                <c:pt idx="9838">
                  <c:v>13.551894123510356</c:v>
                </c:pt>
                <c:pt idx="9839">
                  <c:v>13.551894123510358</c:v>
                </c:pt>
                <c:pt idx="9840">
                  <c:v>13.551894123510349</c:v>
                </c:pt>
                <c:pt idx="9841">
                  <c:v>13.55189412351036</c:v>
                </c:pt>
                <c:pt idx="9842">
                  <c:v>13.551894123510355</c:v>
                </c:pt>
                <c:pt idx="9843">
                  <c:v>13.551894123510353</c:v>
                </c:pt>
                <c:pt idx="9844">
                  <c:v>13.551894123510356</c:v>
                </c:pt>
                <c:pt idx="9845">
                  <c:v>13.48962882591653</c:v>
                </c:pt>
                <c:pt idx="9846">
                  <c:v>13.489628825916528</c:v>
                </c:pt>
                <c:pt idx="9847">
                  <c:v>13.489628825916528</c:v>
                </c:pt>
                <c:pt idx="9848">
                  <c:v>13.48962882591653</c:v>
                </c:pt>
                <c:pt idx="9849">
                  <c:v>13.48962882591654</c:v>
                </c:pt>
                <c:pt idx="9850">
                  <c:v>13.489628825916542</c:v>
                </c:pt>
                <c:pt idx="9851">
                  <c:v>13.489628825916537</c:v>
                </c:pt>
                <c:pt idx="9852">
                  <c:v>13.489628825916533</c:v>
                </c:pt>
                <c:pt idx="9853">
                  <c:v>13.489628825916537</c:v>
                </c:pt>
                <c:pt idx="9854">
                  <c:v>13.489628825916524</c:v>
                </c:pt>
                <c:pt idx="9855">
                  <c:v>13.489628825916524</c:v>
                </c:pt>
                <c:pt idx="9856">
                  <c:v>13.489628825916537</c:v>
                </c:pt>
                <c:pt idx="9857">
                  <c:v>13.489628825916535</c:v>
                </c:pt>
                <c:pt idx="9858">
                  <c:v>13.489628825916528</c:v>
                </c:pt>
                <c:pt idx="9859">
                  <c:v>13.489628825916528</c:v>
                </c:pt>
                <c:pt idx="9860">
                  <c:v>13.48962882591653</c:v>
                </c:pt>
                <c:pt idx="9861">
                  <c:v>13.489628825916537</c:v>
                </c:pt>
                <c:pt idx="9862">
                  <c:v>13.489628825916542</c:v>
                </c:pt>
                <c:pt idx="9863">
                  <c:v>13.489628825916526</c:v>
                </c:pt>
                <c:pt idx="9864">
                  <c:v>13.489628825916533</c:v>
                </c:pt>
                <c:pt idx="9865">
                  <c:v>13.48962882591653</c:v>
                </c:pt>
                <c:pt idx="9866">
                  <c:v>13.489628825916531</c:v>
                </c:pt>
                <c:pt idx="9867">
                  <c:v>13.489628825916535</c:v>
                </c:pt>
                <c:pt idx="9868">
                  <c:v>13.489628825916531</c:v>
                </c:pt>
                <c:pt idx="9869">
                  <c:v>13.489628825916524</c:v>
                </c:pt>
                <c:pt idx="9870">
                  <c:v>13.489628825916533</c:v>
                </c:pt>
                <c:pt idx="9871">
                  <c:v>13.489628825916537</c:v>
                </c:pt>
                <c:pt idx="9872">
                  <c:v>13.489628825916531</c:v>
                </c:pt>
                <c:pt idx="9873">
                  <c:v>13.489628825916538</c:v>
                </c:pt>
                <c:pt idx="9874">
                  <c:v>13.48962882591653</c:v>
                </c:pt>
                <c:pt idx="9875">
                  <c:v>13.48962882591654</c:v>
                </c:pt>
                <c:pt idx="9876">
                  <c:v>13.48962882591653</c:v>
                </c:pt>
                <c:pt idx="9877">
                  <c:v>13.489628825916528</c:v>
                </c:pt>
                <c:pt idx="9878">
                  <c:v>13.489628825916524</c:v>
                </c:pt>
                <c:pt idx="9879">
                  <c:v>13.489628825916522</c:v>
                </c:pt>
                <c:pt idx="9880">
                  <c:v>13.489628825916537</c:v>
                </c:pt>
                <c:pt idx="9881">
                  <c:v>13.489628825916528</c:v>
                </c:pt>
                <c:pt idx="9882">
                  <c:v>13.489628825916531</c:v>
                </c:pt>
                <c:pt idx="9883">
                  <c:v>13.489628825916533</c:v>
                </c:pt>
                <c:pt idx="9884">
                  <c:v>13.48962882591653</c:v>
                </c:pt>
                <c:pt idx="9885">
                  <c:v>13.489628825916533</c:v>
                </c:pt>
                <c:pt idx="9886">
                  <c:v>13.489628825916533</c:v>
                </c:pt>
                <c:pt idx="9887">
                  <c:v>13.489628825916535</c:v>
                </c:pt>
                <c:pt idx="9888">
                  <c:v>13.489628825916535</c:v>
                </c:pt>
                <c:pt idx="9889">
                  <c:v>13.489628825916535</c:v>
                </c:pt>
                <c:pt idx="9890">
                  <c:v>13.48962882591653</c:v>
                </c:pt>
                <c:pt idx="9891">
                  <c:v>13.489628825916535</c:v>
                </c:pt>
                <c:pt idx="9892">
                  <c:v>13.489628825916524</c:v>
                </c:pt>
                <c:pt idx="9893">
                  <c:v>13.489628825916537</c:v>
                </c:pt>
                <c:pt idx="9894">
                  <c:v>13.489628825916535</c:v>
                </c:pt>
                <c:pt idx="9895">
                  <c:v>13.489628825916533</c:v>
                </c:pt>
                <c:pt idx="9896">
                  <c:v>13.489628825916526</c:v>
                </c:pt>
                <c:pt idx="9897">
                  <c:v>13.48962882591653</c:v>
                </c:pt>
                <c:pt idx="9898">
                  <c:v>13.489628825916531</c:v>
                </c:pt>
                <c:pt idx="9899">
                  <c:v>13.489628825916524</c:v>
                </c:pt>
                <c:pt idx="9900">
                  <c:v>13.489628825916537</c:v>
                </c:pt>
                <c:pt idx="9901">
                  <c:v>13.489628825916533</c:v>
                </c:pt>
                <c:pt idx="9902">
                  <c:v>13.489628825916531</c:v>
                </c:pt>
                <c:pt idx="9903">
                  <c:v>13.48962882591653</c:v>
                </c:pt>
                <c:pt idx="9904">
                  <c:v>13.489628825916537</c:v>
                </c:pt>
                <c:pt idx="9905">
                  <c:v>13.48962882591654</c:v>
                </c:pt>
                <c:pt idx="9906">
                  <c:v>13.489628825916531</c:v>
                </c:pt>
                <c:pt idx="9907">
                  <c:v>13.489628825916528</c:v>
                </c:pt>
                <c:pt idx="9908">
                  <c:v>13.489628825916537</c:v>
                </c:pt>
                <c:pt idx="9909">
                  <c:v>13.489628825916537</c:v>
                </c:pt>
                <c:pt idx="9910">
                  <c:v>13.48962882591653</c:v>
                </c:pt>
                <c:pt idx="9911">
                  <c:v>13.489628825916537</c:v>
                </c:pt>
                <c:pt idx="9912">
                  <c:v>13.48962882591653</c:v>
                </c:pt>
                <c:pt idx="9913">
                  <c:v>13.489628825916528</c:v>
                </c:pt>
                <c:pt idx="9914">
                  <c:v>13.489628825916537</c:v>
                </c:pt>
                <c:pt idx="9915">
                  <c:v>13.489628825916537</c:v>
                </c:pt>
                <c:pt idx="9916">
                  <c:v>13.489628825916535</c:v>
                </c:pt>
                <c:pt idx="9917">
                  <c:v>13.489628825916528</c:v>
                </c:pt>
                <c:pt idx="9918">
                  <c:v>13.489628825916537</c:v>
                </c:pt>
                <c:pt idx="9919">
                  <c:v>13.489628825916521</c:v>
                </c:pt>
                <c:pt idx="9920">
                  <c:v>13.489628825916524</c:v>
                </c:pt>
                <c:pt idx="9921">
                  <c:v>13.489628825916535</c:v>
                </c:pt>
                <c:pt idx="9922">
                  <c:v>13.489628825916538</c:v>
                </c:pt>
                <c:pt idx="9923">
                  <c:v>13.489628825916531</c:v>
                </c:pt>
                <c:pt idx="9924">
                  <c:v>13.48962882591653</c:v>
                </c:pt>
                <c:pt idx="9925">
                  <c:v>13.489628825916526</c:v>
                </c:pt>
                <c:pt idx="9926">
                  <c:v>13.489628825916537</c:v>
                </c:pt>
                <c:pt idx="9927">
                  <c:v>13.489628825916533</c:v>
                </c:pt>
                <c:pt idx="9928">
                  <c:v>13.489628825916546</c:v>
                </c:pt>
                <c:pt idx="9929">
                  <c:v>13.427649611378646</c:v>
                </c:pt>
                <c:pt idx="9930">
                  <c:v>13.427649611378634</c:v>
                </c:pt>
                <c:pt idx="9931">
                  <c:v>13.427649611378634</c:v>
                </c:pt>
                <c:pt idx="9932">
                  <c:v>13.427649611378646</c:v>
                </c:pt>
                <c:pt idx="9933">
                  <c:v>13.427649611378637</c:v>
                </c:pt>
                <c:pt idx="9934">
                  <c:v>13.427649611378643</c:v>
                </c:pt>
                <c:pt idx="9935">
                  <c:v>13.427649611378639</c:v>
                </c:pt>
                <c:pt idx="9936">
                  <c:v>13.427649611378639</c:v>
                </c:pt>
                <c:pt idx="9937">
                  <c:v>13.427649611378635</c:v>
                </c:pt>
                <c:pt idx="9938">
                  <c:v>13.427649611378637</c:v>
                </c:pt>
                <c:pt idx="9939">
                  <c:v>13.427649611378644</c:v>
                </c:pt>
                <c:pt idx="9940">
                  <c:v>13.427649611378634</c:v>
                </c:pt>
                <c:pt idx="9941">
                  <c:v>13.427649611378641</c:v>
                </c:pt>
                <c:pt idx="9942">
                  <c:v>13.427649611378643</c:v>
                </c:pt>
                <c:pt idx="9943">
                  <c:v>13.427649611378632</c:v>
                </c:pt>
                <c:pt idx="9944">
                  <c:v>13.427649611378637</c:v>
                </c:pt>
                <c:pt idx="9945">
                  <c:v>13.427649611378632</c:v>
                </c:pt>
                <c:pt idx="9946">
                  <c:v>13.42764961137863</c:v>
                </c:pt>
                <c:pt idx="9947">
                  <c:v>13.427649611378641</c:v>
                </c:pt>
                <c:pt idx="9948">
                  <c:v>13.42764961137863</c:v>
                </c:pt>
                <c:pt idx="9949">
                  <c:v>13.427649611378641</c:v>
                </c:pt>
                <c:pt idx="9950">
                  <c:v>13.427649611378635</c:v>
                </c:pt>
                <c:pt idx="9951">
                  <c:v>13.42764961137863</c:v>
                </c:pt>
                <c:pt idx="9952">
                  <c:v>13.427649611378641</c:v>
                </c:pt>
                <c:pt idx="9953">
                  <c:v>13.427649611378644</c:v>
                </c:pt>
                <c:pt idx="9954">
                  <c:v>13.427649611378637</c:v>
                </c:pt>
                <c:pt idx="9955">
                  <c:v>13.427649611378641</c:v>
                </c:pt>
                <c:pt idx="9956">
                  <c:v>13.427649611378635</c:v>
                </c:pt>
                <c:pt idx="9957">
                  <c:v>13.427649611378635</c:v>
                </c:pt>
                <c:pt idx="9958">
                  <c:v>13.427649611378628</c:v>
                </c:pt>
                <c:pt idx="9959">
                  <c:v>13.427649611378634</c:v>
                </c:pt>
                <c:pt idx="9960">
                  <c:v>13.427649611378634</c:v>
                </c:pt>
                <c:pt idx="9961">
                  <c:v>13.427649611378644</c:v>
                </c:pt>
                <c:pt idx="9962">
                  <c:v>13.427649611378635</c:v>
                </c:pt>
                <c:pt idx="9963">
                  <c:v>13.427649611378637</c:v>
                </c:pt>
                <c:pt idx="9964">
                  <c:v>13.427649611378635</c:v>
                </c:pt>
                <c:pt idx="9965">
                  <c:v>13.42764961137863</c:v>
                </c:pt>
                <c:pt idx="9966">
                  <c:v>13.427649611378635</c:v>
                </c:pt>
                <c:pt idx="9967">
                  <c:v>13.427649611378635</c:v>
                </c:pt>
                <c:pt idx="9968">
                  <c:v>13.427649611378639</c:v>
                </c:pt>
                <c:pt idx="9969">
                  <c:v>13.427649611378641</c:v>
                </c:pt>
                <c:pt idx="9970">
                  <c:v>13.427649611378646</c:v>
                </c:pt>
                <c:pt idx="9971">
                  <c:v>13.427649611378637</c:v>
                </c:pt>
                <c:pt idx="9972">
                  <c:v>13.427649611378634</c:v>
                </c:pt>
                <c:pt idx="9973">
                  <c:v>13.427649611378639</c:v>
                </c:pt>
                <c:pt idx="9974">
                  <c:v>13.427649611378639</c:v>
                </c:pt>
                <c:pt idx="9975">
                  <c:v>13.427649611378641</c:v>
                </c:pt>
                <c:pt idx="9976">
                  <c:v>13.427649611378635</c:v>
                </c:pt>
                <c:pt idx="9977">
                  <c:v>13.427649611378639</c:v>
                </c:pt>
                <c:pt idx="9978">
                  <c:v>13.427649611378634</c:v>
                </c:pt>
                <c:pt idx="9979">
                  <c:v>13.427649611378643</c:v>
                </c:pt>
                <c:pt idx="9980">
                  <c:v>13.427649611378639</c:v>
                </c:pt>
                <c:pt idx="9981">
                  <c:v>13.427649611378637</c:v>
                </c:pt>
                <c:pt idx="9982">
                  <c:v>13.427649611378635</c:v>
                </c:pt>
                <c:pt idx="9983">
                  <c:v>13.427649611378644</c:v>
                </c:pt>
                <c:pt idx="9984">
                  <c:v>13.42764961137863</c:v>
                </c:pt>
                <c:pt idx="9985">
                  <c:v>13.427649611378641</c:v>
                </c:pt>
                <c:pt idx="9986">
                  <c:v>13.427649611378643</c:v>
                </c:pt>
                <c:pt idx="9987">
                  <c:v>13.427649611378628</c:v>
                </c:pt>
                <c:pt idx="9988">
                  <c:v>13.427649611378637</c:v>
                </c:pt>
                <c:pt idx="9989">
                  <c:v>13.427649611378646</c:v>
                </c:pt>
                <c:pt idx="9990">
                  <c:v>13.42764961137863</c:v>
                </c:pt>
                <c:pt idx="9991">
                  <c:v>13.427649611378635</c:v>
                </c:pt>
                <c:pt idx="9992">
                  <c:v>13.427649611378632</c:v>
                </c:pt>
                <c:pt idx="9993">
                  <c:v>13.427649611378635</c:v>
                </c:pt>
                <c:pt idx="9994">
                  <c:v>13.427649611378635</c:v>
                </c:pt>
                <c:pt idx="9995">
                  <c:v>13.427649611378628</c:v>
                </c:pt>
                <c:pt idx="9996">
                  <c:v>13.427649611378637</c:v>
                </c:pt>
                <c:pt idx="9997">
                  <c:v>13.427649611378634</c:v>
                </c:pt>
                <c:pt idx="9998">
                  <c:v>13.427649611378634</c:v>
                </c:pt>
                <c:pt idx="9999">
                  <c:v>13.427649611378643</c:v>
                </c:pt>
                <c:pt idx="10000">
                  <c:v>13.427649611378641</c:v>
                </c:pt>
                <c:pt idx="10001">
                  <c:v>13.427649611378635</c:v>
                </c:pt>
                <c:pt idx="10002">
                  <c:v>13.427649611378639</c:v>
                </c:pt>
                <c:pt idx="10003">
                  <c:v>13.427649611378637</c:v>
                </c:pt>
                <c:pt idx="10004">
                  <c:v>13.427649611378635</c:v>
                </c:pt>
                <c:pt idx="10005">
                  <c:v>13.427649611378639</c:v>
                </c:pt>
                <c:pt idx="10006">
                  <c:v>13.427649611378632</c:v>
                </c:pt>
                <c:pt idx="10007">
                  <c:v>13.427649611378639</c:v>
                </c:pt>
                <c:pt idx="10008">
                  <c:v>13.42764961137863</c:v>
                </c:pt>
                <c:pt idx="10009">
                  <c:v>13.427649611378646</c:v>
                </c:pt>
                <c:pt idx="10010">
                  <c:v>13.427649611378635</c:v>
                </c:pt>
                <c:pt idx="10011">
                  <c:v>13.427649611378643</c:v>
                </c:pt>
                <c:pt idx="10012">
                  <c:v>13.427649611378634</c:v>
                </c:pt>
                <c:pt idx="10013">
                  <c:v>13.36595516546442</c:v>
                </c:pt>
                <c:pt idx="10014">
                  <c:v>13.365955165464429</c:v>
                </c:pt>
                <c:pt idx="10015">
                  <c:v>13.365955165464428</c:v>
                </c:pt>
                <c:pt idx="10016">
                  <c:v>13.365955165464413</c:v>
                </c:pt>
                <c:pt idx="10017">
                  <c:v>13.365955165464426</c:v>
                </c:pt>
                <c:pt idx="10018">
                  <c:v>13.365955165464419</c:v>
                </c:pt>
                <c:pt idx="10019">
                  <c:v>13.365955165464422</c:v>
                </c:pt>
                <c:pt idx="10020">
                  <c:v>13.365955165464424</c:v>
                </c:pt>
                <c:pt idx="10021">
                  <c:v>13.365955165464417</c:v>
                </c:pt>
                <c:pt idx="10022">
                  <c:v>13.36595516546442</c:v>
                </c:pt>
                <c:pt idx="10023">
                  <c:v>13.365955165464422</c:v>
                </c:pt>
                <c:pt idx="10024">
                  <c:v>13.365955165464422</c:v>
                </c:pt>
                <c:pt idx="10025">
                  <c:v>13.365955165464419</c:v>
                </c:pt>
                <c:pt idx="10026">
                  <c:v>13.365955165464419</c:v>
                </c:pt>
                <c:pt idx="10027">
                  <c:v>13.365955165464419</c:v>
                </c:pt>
                <c:pt idx="10028">
                  <c:v>13.365955165464415</c:v>
                </c:pt>
                <c:pt idx="10029">
                  <c:v>13.365955165464417</c:v>
                </c:pt>
                <c:pt idx="10030">
                  <c:v>13.365955165464422</c:v>
                </c:pt>
                <c:pt idx="10031">
                  <c:v>13.365955165464424</c:v>
                </c:pt>
                <c:pt idx="10032">
                  <c:v>13.365955165464412</c:v>
                </c:pt>
                <c:pt idx="10033">
                  <c:v>13.365955165464415</c:v>
                </c:pt>
                <c:pt idx="10034">
                  <c:v>13.365955165464412</c:v>
                </c:pt>
                <c:pt idx="10035">
                  <c:v>13.365955165464424</c:v>
                </c:pt>
                <c:pt idx="10036">
                  <c:v>13.365955165464419</c:v>
                </c:pt>
                <c:pt idx="10037">
                  <c:v>13.365955165464433</c:v>
                </c:pt>
                <c:pt idx="10038">
                  <c:v>13.365955165464419</c:v>
                </c:pt>
                <c:pt idx="10039">
                  <c:v>13.365955165464419</c:v>
                </c:pt>
                <c:pt idx="10040">
                  <c:v>13.365955165464431</c:v>
                </c:pt>
                <c:pt idx="10041">
                  <c:v>13.36595516546442</c:v>
                </c:pt>
                <c:pt idx="10042">
                  <c:v>13.365955165464431</c:v>
                </c:pt>
                <c:pt idx="10043">
                  <c:v>13.365955165464424</c:v>
                </c:pt>
                <c:pt idx="10044">
                  <c:v>13.36595516546442</c:v>
                </c:pt>
                <c:pt idx="10045">
                  <c:v>13.365955165464419</c:v>
                </c:pt>
                <c:pt idx="10046">
                  <c:v>13.36595516546442</c:v>
                </c:pt>
                <c:pt idx="10047">
                  <c:v>13.365955165464415</c:v>
                </c:pt>
                <c:pt idx="10048">
                  <c:v>13.365955165464419</c:v>
                </c:pt>
                <c:pt idx="10049">
                  <c:v>13.365955165464413</c:v>
                </c:pt>
                <c:pt idx="10050">
                  <c:v>13.365955165464419</c:v>
                </c:pt>
                <c:pt idx="10051">
                  <c:v>13.365955165464415</c:v>
                </c:pt>
                <c:pt idx="10052">
                  <c:v>13.365955165464426</c:v>
                </c:pt>
                <c:pt idx="10053">
                  <c:v>13.36595516546442</c:v>
                </c:pt>
                <c:pt idx="10054">
                  <c:v>13.365955165464419</c:v>
                </c:pt>
                <c:pt idx="10055">
                  <c:v>13.365955165464417</c:v>
                </c:pt>
                <c:pt idx="10056">
                  <c:v>13.365955165464428</c:v>
                </c:pt>
                <c:pt idx="10057">
                  <c:v>13.365955165464426</c:v>
                </c:pt>
                <c:pt idx="10058">
                  <c:v>13.365955165464413</c:v>
                </c:pt>
                <c:pt idx="10059">
                  <c:v>13.36595516546442</c:v>
                </c:pt>
                <c:pt idx="10060">
                  <c:v>13.365955165464417</c:v>
                </c:pt>
                <c:pt idx="10061">
                  <c:v>13.36595516546442</c:v>
                </c:pt>
                <c:pt idx="10062">
                  <c:v>13.365955165464426</c:v>
                </c:pt>
                <c:pt idx="10063">
                  <c:v>13.365955165464417</c:v>
                </c:pt>
                <c:pt idx="10064">
                  <c:v>13.365955165464424</c:v>
                </c:pt>
                <c:pt idx="10065">
                  <c:v>13.365955165464426</c:v>
                </c:pt>
                <c:pt idx="10066">
                  <c:v>13.365955165464424</c:v>
                </c:pt>
                <c:pt idx="10067">
                  <c:v>13.36595516546442</c:v>
                </c:pt>
                <c:pt idx="10068">
                  <c:v>13.36595516546441</c:v>
                </c:pt>
                <c:pt idx="10069">
                  <c:v>13.365955165464419</c:v>
                </c:pt>
                <c:pt idx="10070">
                  <c:v>13.365955165464413</c:v>
                </c:pt>
                <c:pt idx="10071">
                  <c:v>13.365955165464426</c:v>
                </c:pt>
                <c:pt idx="10072">
                  <c:v>13.365955165464422</c:v>
                </c:pt>
                <c:pt idx="10073">
                  <c:v>13.36595516546442</c:v>
                </c:pt>
                <c:pt idx="10074">
                  <c:v>13.365955165464424</c:v>
                </c:pt>
                <c:pt idx="10075">
                  <c:v>13.365955165464419</c:v>
                </c:pt>
                <c:pt idx="10076">
                  <c:v>13.365955165464422</c:v>
                </c:pt>
                <c:pt idx="10077">
                  <c:v>13.36595516546442</c:v>
                </c:pt>
                <c:pt idx="10078">
                  <c:v>13.365955165464424</c:v>
                </c:pt>
                <c:pt idx="10079">
                  <c:v>13.365955165464428</c:v>
                </c:pt>
                <c:pt idx="10080">
                  <c:v>13.365955165464424</c:v>
                </c:pt>
                <c:pt idx="10081">
                  <c:v>13.365955165464422</c:v>
                </c:pt>
                <c:pt idx="10082">
                  <c:v>13.365955165464428</c:v>
                </c:pt>
                <c:pt idx="10083">
                  <c:v>13.365955165464424</c:v>
                </c:pt>
                <c:pt idx="10084">
                  <c:v>13.365955165464426</c:v>
                </c:pt>
                <c:pt idx="10085">
                  <c:v>13.365955165464422</c:v>
                </c:pt>
                <c:pt idx="10086">
                  <c:v>13.365955165464419</c:v>
                </c:pt>
                <c:pt idx="10087">
                  <c:v>13.365955165464429</c:v>
                </c:pt>
                <c:pt idx="10088">
                  <c:v>13.365955165464417</c:v>
                </c:pt>
                <c:pt idx="10089">
                  <c:v>13.365955165464426</c:v>
                </c:pt>
                <c:pt idx="10090">
                  <c:v>13.304544179780914</c:v>
                </c:pt>
                <c:pt idx="10091">
                  <c:v>13.304544179780908</c:v>
                </c:pt>
                <c:pt idx="10092">
                  <c:v>13.304544179780914</c:v>
                </c:pt>
                <c:pt idx="10093">
                  <c:v>13.304544179780912</c:v>
                </c:pt>
                <c:pt idx="10094">
                  <c:v>13.304544179780912</c:v>
                </c:pt>
                <c:pt idx="10095">
                  <c:v>13.304544179780921</c:v>
                </c:pt>
                <c:pt idx="10096">
                  <c:v>13.30454417978091</c:v>
                </c:pt>
                <c:pt idx="10097">
                  <c:v>13.304544179780912</c:v>
                </c:pt>
                <c:pt idx="10098">
                  <c:v>13.304544179780907</c:v>
                </c:pt>
                <c:pt idx="10099">
                  <c:v>13.304544179780905</c:v>
                </c:pt>
                <c:pt idx="10100">
                  <c:v>13.304544179780908</c:v>
                </c:pt>
                <c:pt idx="10101">
                  <c:v>13.304544179780905</c:v>
                </c:pt>
                <c:pt idx="10102">
                  <c:v>13.304544179780919</c:v>
                </c:pt>
                <c:pt idx="10103">
                  <c:v>13.304544179780899</c:v>
                </c:pt>
                <c:pt idx="10104">
                  <c:v>13.304544179780903</c:v>
                </c:pt>
                <c:pt idx="10105">
                  <c:v>13.304544179780914</c:v>
                </c:pt>
                <c:pt idx="10106">
                  <c:v>13.30454417978091</c:v>
                </c:pt>
                <c:pt idx="10107">
                  <c:v>13.304544179780912</c:v>
                </c:pt>
                <c:pt idx="10108">
                  <c:v>13.304544179780914</c:v>
                </c:pt>
                <c:pt idx="10109">
                  <c:v>13.304544179780917</c:v>
                </c:pt>
                <c:pt idx="10110">
                  <c:v>13.304544179780905</c:v>
                </c:pt>
                <c:pt idx="10111">
                  <c:v>13.304544179780912</c:v>
                </c:pt>
                <c:pt idx="10112">
                  <c:v>13.304544179780917</c:v>
                </c:pt>
                <c:pt idx="10113">
                  <c:v>13.304544179780919</c:v>
                </c:pt>
                <c:pt idx="10114">
                  <c:v>13.304544179780907</c:v>
                </c:pt>
                <c:pt idx="10115">
                  <c:v>13.304544179780905</c:v>
                </c:pt>
                <c:pt idx="10116">
                  <c:v>13.304544179780923</c:v>
                </c:pt>
                <c:pt idx="10117">
                  <c:v>13.304544179780912</c:v>
                </c:pt>
                <c:pt idx="10118">
                  <c:v>13.304544179780915</c:v>
                </c:pt>
                <c:pt idx="10119">
                  <c:v>13.304544179780901</c:v>
                </c:pt>
                <c:pt idx="10120">
                  <c:v>13.304544179780917</c:v>
                </c:pt>
                <c:pt idx="10121">
                  <c:v>13.304544179780903</c:v>
                </c:pt>
                <c:pt idx="10122">
                  <c:v>13.304544179780908</c:v>
                </c:pt>
                <c:pt idx="10123">
                  <c:v>13.304544179780914</c:v>
                </c:pt>
                <c:pt idx="10124">
                  <c:v>13.304544179780917</c:v>
                </c:pt>
                <c:pt idx="10125">
                  <c:v>13.304544179780919</c:v>
                </c:pt>
                <c:pt idx="10126">
                  <c:v>13.304544179780921</c:v>
                </c:pt>
                <c:pt idx="10127">
                  <c:v>13.304544179780915</c:v>
                </c:pt>
                <c:pt idx="10128">
                  <c:v>13.304544179780903</c:v>
                </c:pt>
                <c:pt idx="10129">
                  <c:v>13.30454417978091</c:v>
                </c:pt>
                <c:pt idx="10130">
                  <c:v>13.304544179780914</c:v>
                </c:pt>
                <c:pt idx="10131">
                  <c:v>13.30454417978091</c:v>
                </c:pt>
                <c:pt idx="10132">
                  <c:v>13.304544179780907</c:v>
                </c:pt>
                <c:pt idx="10133">
                  <c:v>13.304544179780915</c:v>
                </c:pt>
                <c:pt idx="10134">
                  <c:v>13.304544179780912</c:v>
                </c:pt>
                <c:pt idx="10135">
                  <c:v>13.304544179780917</c:v>
                </c:pt>
                <c:pt idx="10136">
                  <c:v>13.304544179780903</c:v>
                </c:pt>
                <c:pt idx="10137">
                  <c:v>13.304544179780919</c:v>
                </c:pt>
                <c:pt idx="10138">
                  <c:v>13.304544179780903</c:v>
                </c:pt>
                <c:pt idx="10139">
                  <c:v>13.304544179780912</c:v>
                </c:pt>
                <c:pt idx="10140">
                  <c:v>13.30454417978091</c:v>
                </c:pt>
                <c:pt idx="10141">
                  <c:v>13.30454417978091</c:v>
                </c:pt>
                <c:pt idx="10142">
                  <c:v>13.304544179780915</c:v>
                </c:pt>
                <c:pt idx="10143">
                  <c:v>13.304544179780908</c:v>
                </c:pt>
                <c:pt idx="10144">
                  <c:v>13.304544179780917</c:v>
                </c:pt>
                <c:pt idx="10145">
                  <c:v>13.304544179780914</c:v>
                </c:pt>
                <c:pt idx="10146">
                  <c:v>13.304544179780917</c:v>
                </c:pt>
                <c:pt idx="10147">
                  <c:v>13.304544179780915</c:v>
                </c:pt>
                <c:pt idx="10148">
                  <c:v>13.304544179780907</c:v>
                </c:pt>
                <c:pt idx="10149">
                  <c:v>13.304544179780903</c:v>
                </c:pt>
                <c:pt idx="10150">
                  <c:v>13.304544179780905</c:v>
                </c:pt>
                <c:pt idx="10151">
                  <c:v>13.304544179780923</c:v>
                </c:pt>
                <c:pt idx="10152">
                  <c:v>13.304544179780908</c:v>
                </c:pt>
                <c:pt idx="10153">
                  <c:v>13.304544179780907</c:v>
                </c:pt>
                <c:pt idx="10154">
                  <c:v>13.304544179780912</c:v>
                </c:pt>
                <c:pt idx="10155">
                  <c:v>13.304544179780917</c:v>
                </c:pt>
                <c:pt idx="10156">
                  <c:v>13.304544179780912</c:v>
                </c:pt>
                <c:pt idx="10157">
                  <c:v>13.304544179780908</c:v>
                </c:pt>
                <c:pt idx="10158">
                  <c:v>13.304544179780905</c:v>
                </c:pt>
                <c:pt idx="10159">
                  <c:v>13.304544179780914</c:v>
                </c:pt>
                <c:pt idx="10160">
                  <c:v>13.304544179780907</c:v>
                </c:pt>
                <c:pt idx="10161">
                  <c:v>13.304544179780915</c:v>
                </c:pt>
                <c:pt idx="10162">
                  <c:v>13.30454417978091</c:v>
                </c:pt>
                <c:pt idx="10163">
                  <c:v>13.304544179780907</c:v>
                </c:pt>
                <c:pt idx="10164">
                  <c:v>13.304544179780915</c:v>
                </c:pt>
                <c:pt idx="10165">
                  <c:v>13.304544179780912</c:v>
                </c:pt>
                <c:pt idx="10166">
                  <c:v>13.30454417978091</c:v>
                </c:pt>
                <c:pt idx="10167">
                  <c:v>13.304544179780914</c:v>
                </c:pt>
                <c:pt idx="10168">
                  <c:v>13.30454417978091</c:v>
                </c:pt>
                <c:pt idx="10169">
                  <c:v>13.304544179780903</c:v>
                </c:pt>
                <c:pt idx="10170">
                  <c:v>13.304544179780903</c:v>
                </c:pt>
                <c:pt idx="10171">
                  <c:v>13.304544179780899</c:v>
                </c:pt>
                <c:pt idx="10172">
                  <c:v>13.30454417978091</c:v>
                </c:pt>
                <c:pt idx="10173">
                  <c:v>13.304544179780912</c:v>
                </c:pt>
                <c:pt idx="10174">
                  <c:v>13.304544179780903</c:v>
                </c:pt>
                <c:pt idx="10175">
                  <c:v>13.30454417978091</c:v>
                </c:pt>
                <c:pt idx="10176">
                  <c:v>13.30454417978091</c:v>
                </c:pt>
                <c:pt idx="10177">
                  <c:v>13.30454417978091</c:v>
                </c:pt>
                <c:pt idx="10178">
                  <c:v>13.304544179780917</c:v>
                </c:pt>
                <c:pt idx="10179">
                  <c:v>13.304544179780914</c:v>
                </c:pt>
                <c:pt idx="10180">
                  <c:v>13.304544179780914</c:v>
                </c:pt>
                <c:pt idx="10181">
                  <c:v>13.304544179780914</c:v>
                </c:pt>
                <c:pt idx="10182">
                  <c:v>13.304544179780923</c:v>
                </c:pt>
                <c:pt idx="10183">
                  <c:v>13.304544179780912</c:v>
                </c:pt>
                <c:pt idx="10184">
                  <c:v>13.304544179780915</c:v>
                </c:pt>
                <c:pt idx="10185">
                  <c:v>13.304544179780915</c:v>
                </c:pt>
                <c:pt idx="10186">
                  <c:v>13.304544179780914</c:v>
                </c:pt>
                <c:pt idx="10187">
                  <c:v>13.243415351946641</c:v>
                </c:pt>
                <c:pt idx="10188">
                  <c:v>13.243415351946656</c:v>
                </c:pt>
                <c:pt idx="10189">
                  <c:v>13.243415351946654</c:v>
                </c:pt>
                <c:pt idx="10190">
                  <c:v>13.243415351946654</c:v>
                </c:pt>
                <c:pt idx="10191">
                  <c:v>13.243415351946645</c:v>
                </c:pt>
                <c:pt idx="10192">
                  <c:v>13.243415351946654</c:v>
                </c:pt>
                <c:pt idx="10193">
                  <c:v>13.243415351946645</c:v>
                </c:pt>
                <c:pt idx="10194">
                  <c:v>13.243415351946652</c:v>
                </c:pt>
                <c:pt idx="10195">
                  <c:v>13.243415351946645</c:v>
                </c:pt>
                <c:pt idx="10196">
                  <c:v>13.243415351946648</c:v>
                </c:pt>
                <c:pt idx="10197">
                  <c:v>13.243415351946648</c:v>
                </c:pt>
                <c:pt idx="10198">
                  <c:v>13.243415351946647</c:v>
                </c:pt>
                <c:pt idx="10199">
                  <c:v>13.24341535194664</c:v>
                </c:pt>
                <c:pt idx="10200">
                  <c:v>13.243415351946643</c:v>
                </c:pt>
                <c:pt idx="10201">
                  <c:v>13.243415351946641</c:v>
                </c:pt>
                <c:pt idx="10202">
                  <c:v>13.243415351946645</c:v>
                </c:pt>
                <c:pt idx="10203">
                  <c:v>13.243415351946647</c:v>
                </c:pt>
                <c:pt idx="10204">
                  <c:v>13.24341535194665</c:v>
                </c:pt>
                <c:pt idx="10205">
                  <c:v>13.243415351946647</c:v>
                </c:pt>
                <c:pt idx="10206">
                  <c:v>13.243415351946652</c:v>
                </c:pt>
                <c:pt idx="10207">
                  <c:v>13.243415351946654</c:v>
                </c:pt>
                <c:pt idx="10208">
                  <c:v>13.243415351946641</c:v>
                </c:pt>
                <c:pt idx="10209">
                  <c:v>13.243415351946648</c:v>
                </c:pt>
                <c:pt idx="10210">
                  <c:v>13.243415351946641</c:v>
                </c:pt>
                <c:pt idx="10211">
                  <c:v>13.243415351946647</c:v>
                </c:pt>
                <c:pt idx="10212">
                  <c:v>13.243415351946648</c:v>
                </c:pt>
                <c:pt idx="10213">
                  <c:v>13.243415351946648</c:v>
                </c:pt>
                <c:pt idx="10214">
                  <c:v>13.243415351946643</c:v>
                </c:pt>
                <c:pt idx="10215">
                  <c:v>13.24341535194664</c:v>
                </c:pt>
                <c:pt idx="10216">
                  <c:v>13.243415351946643</c:v>
                </c:pt>
                <c:pt idx="10217">
                  <c:v>13.24341535194665</c:v>
                </c:pt>
                <c:pt idx="10218">
                  <c:v>13.243415351946654</c:v>
                </c:pt>
                <c:pt idx="10219">
                  <c:v>13.243415351946641</c:v>
                </c:pt>
                <c:pt idx="10220">
                  <c:v>13.243415351946657</c:v>
                </c:pt>
                <c:pt idx="10221">
                  <c:v>13.243415351946648</c:v>
                </c:pt>
                <c:pt idx="10222">
                  <c:v>13.243415351946641</c:v>
                </c:pt>
                <c:pt idx="10223">
                  <c:v>13.243415351946647</c:v>
                </c:pt>
                <c:pt idx="10224">
                  <c:v>13.243415351946659</c:v>
                </c:pt>
                <c:pt idx="10225">
                  <c:v>13.243415351946654</c:v>
                </c:pt>
                <c:pt idx="10226">
                  <c:v>13.243415351946643</c:v>
                </c:pt>
                <c:pt idx="10227">
                  <c:v>13.243415351946654</c:v>
                </c:pt>
                <c:pt idx="10228">
                  <c:v>13.243415351946654</c:v>
                </c:pt>
                <c:pt idx="10229">
                  <c:v>13.243415351946661</c:v>
                </c:pt>
                <c:pt idx="10230">
                  <c:v>13.243415351946645</c:v>
                </c:pt>
                <c:pt idx="10231">
                  <c:v>13.243415351946656</c:v>
                </c:pt>
                <c:pt idx="10232">
                  <c:v>13.243415351946648</c:v>
                </c:pt>
                <c:pt idx="10233">
                  <c:v>13.24341535194664</c:v>
                </c:pt>
                <c:pt idx="10234">
                  <c:v>13.243415351946656</c:v>
                </c:pt>
                <c:pt idx="10235">
                  <c:v>13.243415351946656</c:v>
                </c:pt>
                <c:pt idx="10236">
                  <c:v>13.243415351946652</c:v>
                </c:pt>
                <c:pt idx="10237">
                  <c:v>13.243415351946648</c:v>
                </c:pt>
                <c:pt idx="10238">
                  <c:v>13.243415351946648</c:v>
                </c:pt>
                <c:pt idx="10239">
                  <c:v>13.243415351946643</c:v>
                </c:pt>
                <c:pt idx="10240">
                  <c:v>13.243415351946648</c:v>
                </c:pt>
                <c:pt idx="10241">
                  <c:v>13.243415351946654</c:v>
                </c:pt>
                <c:pt idx="10242">
                  <c:v>13.243415351946652</c:v>
                </c:pt>
                <c:pt idx="10243">
                  <c:v>13.243415351946648</c:v>
                </c:pt>
                <c:pt idx="10244">
                  <c:v>13.243415351946656</c:v>
                </c:pt>
                <c:pt idx="10245">
                  <c:v>13.243415351946648</c:v>
                </c:pt>
                <c:pt idx="10246">
                  <c:v>13.243415351946663</c:v>
                </c:pt>
                <c:pt idx="10247">
                  <c:v>13.243415351946645</c:v>
                </c:pt>
                <c:pt idx="10248">
                  <c:v>13.243415351946652</c:v>
                </c:pt>
                <c:pt idx="10249">
                  <c:v>13.243415351946645</c:v>
                </c:pt>
                <c:pt idx="10250">
                  <c:v>13.243415351946654</c:v>
                </c:pt>
                <c:pt idx="10251">
                  <c:v>13.24341535194665</c:v>
                </c:pt>
                <c:pt idx="10252">
                  <c:v>13.243415351946647</c:v>
                </c:pt>
                <c:pt idx="10253">
                  <c:v>13.243415351946647</c:v>
                </c:pt>
                <c:pt idx="10254">
                  <c:v>13.243415351946648</c:v>
                </c:pt>
                <c:pt idx="10255">
                  <c:v>13.243415351946647</c:v>
                </c:pt>
                <c:pt idx="10256">
                  <c:v>13.243415351946656</c:v>
                </c:pt>
                <c:pt idx="10257">
                  <c:v>13.243415351946647</c:v>
                </c:pt>
                <c:pt idx="10258">
                  <c:v>13.243415351946656</c:v>
                </c:pt>
                <c:pt idx="10259">
                  <c:v>13.243415351946645</c:v>
                </c:pt>
                <c:pt idx="10260">
                  <c:v>13.243415351946654</c:v>
                </c:pt>
                <c:pt idx="10261">
                  <c:v>13.24341535194664</c:v>
                </c:pt>
                <c:pt idx="10262">
                  <c:v>13.243415351946643</c:v>
                </c:pt>
                <c:pt idx="10263">
                  <c:v>13.24341535194664</c:v>
                </c:pt>
                <c:pt idx="10264">
                  <c:v>13.24341535194665</c:v>
                </c:pt>
                <c:pt idx="10265">
                  <c:v>13.243415351946643</c:v>
                </c:pt>
                <c:pt idx="10266">
                  <c:v>13.243415351946654</c:v>
                </c:pt>
                <c:pt idx="10267">
                  <c:v>13.243415351946645</c:v>
                </c:pt>
                <c:pt idx="10268">
                  <c:v>13.24341535194665</c:v>
                </c:pt>
                <c:pt idx="10269">
                  <c:v>13.243415351946648</c:v>
                </c:pt>
                <c:pt idx="10270">
                  <c:v>13.243415351946645</c:v>
                </c:pt>
                <c:pt idx="10271">
                  <c:v>13.243415351946645</c:v>
                </c:pt>
                <c:pt idx="10272">
                  <c:v>13.243415351946645</c:v>
                </c:pt>
                <c:pt idx="10273">
                  <c:v>13.24341535194664</c:v>
                </c:pt>
                <c:pt idx="10274">
                  <c:v>13.243415351946645</c:v>
                </c:pt>
                <c:pt idx="10275">
                  <c:v>13.243415351946648</c:v>
                </c:pt>
                <c:pt idx="10276">
                  <c:v>13.243415351946656</c:v>
                </c:pt>
                <c:pt idx="10277">
                  <c:v>13.243415351946647</c:v>
                </c:pt>
                <c:pt idx="10278">
                  <c:v>13.243415351946641</c:v>
                </c:pt>
                <c:pt idx="10279">
                  <c:v>13.243415351946645</c:v>
                </c:pt>
                <c:pt idx="10280">
                  <c:v>13.243415351946645</c:v>
                </c:pt>
                <c:pt idx="10281">
                  <c:v>13.182567385564077</c:v>
                </c:pt>
                <c:pt idx="10282">
                  <c:v>13.18256738556407</c:v>
                </c:pt>
                <c:pt idx="10283">
                  <c:v>13.182567385564077</c:v>
                </c:pt>
                <c:pt idx="10284">
                  <c:v>13.182567385564074</c:v>
                </c:pt>
                <c:pt idx="10285">
                  <c:v>13.182567385564074</c:v>
                </c:pt>
                <c:pt idx="10286">
                  <c:v>13.18256738556407</c:v>
                </c:pt>
                <c:pt idx="10287">
                  <c:v>13.182567385564072</c:v>
                </c:pt>
                <c:pt idx="10288">
                  <c:v>13.18256738556407</c:v>
                </c:pt>
                <c:pt idx="10289">
                  <c:v>13.182567385564084</c:v>
                </c:pt>
                <c:pt idx="10290">
                  <c:v>13.182567385564067</c:v>
                </c:pt>
                <c:pt idx="10291">
                  <c:v>13.182567385564075</c:v>
                </c:pt>
                <c:pt idx="10292">
                  <c:v>13.182567385564072</c:v>
                </c:pt>
                <c:pt idx="10293">
                  <c:v>13.182567385564083</c:v>
                </c:pt>
                <c:pt idx="10294">
                  <c:v>13.182567385564074</c:v>
                </c:pt>
                <c:pt idx="10295">
                  <c:v>13.18256738556407</c:v>
                </c:pt>
                <c:pt idx="10296">
                  <c:v>13.182567385564077</c:v>
                </c:pt>
                <c:pt idx="10297">
                  <c:v>13.182567385564075</c:v>
                </c:pt>
                <c:pt idx="10298">
                  <c:v>13.182567385564077</c:v>
                </c:pt>
                <c:pt idx="10299">
                  <c:v>13.182567385564075</c:v>
                </c:pt>
                <c:pt idx="10300">
                  <c:v>13.182567385564068</c:v>
                </c:pt>
                <c:pt idx="10301">
                  <c:v>13.182567385564074</c:v>
                </c:pt>
                <c:pt idx="10302">
                  <c:v>13.182567385564075</c:v>
                </c:pt>
                <c:pt idx="10303">
                  <c:v>13.182567385564074</c:v>
                </c:pt>
                <c:pt idx="10304">
                  <c:v>13.182567385564074</c:v>
                </c:pt>
                <c:pt idx="10305">
                  <c:v>13.182567385564065</c:v>
                </c:pt>
                <c:pt idx="10306">
                  <c:v>13.182567385564074</c:v>
                </c:pt>
                <c:pt idx="10307">
                  <c:v>13.182567385564065</c:v>
                </c:pt>
                <c:pt idx="10308">
                  <c:v>13.182567385564077</c:v>
                </c:pt>
                <c:pt idx="10309">
                  <c:v>13.182567385564079</c:v>
                </c:pt>
                <c:pt idx="10310">
                  <c:v>13.182567385564068</c:v>
                </c:pt>
                <c:pt idx="10311">
                  <c:v>13.18256738556407</c:v>
                </c:pt>
                <c:pt idx="10312">
                  <c:v>13.182567385564072</c:v>
                </c:pt>
                <c:pt idx="10313">
                  <c:v>13.182567385564065</c:v>
                </c:pt>
                <c:pt idx="10314">
                  <c:v>13.18256738556407</c:v>
                </c:pt>
                <c:pt idx="10315">
                  <c:v>13.182567385564072</c:v>
                </c:pt>
                <c:pt idx="10316">
                  <c:v>13.182567385564075</c:v>
                </c:pt>
                <c:pt idx="10317">
                  <c:v>13.182567385564074</c:v>
                </c:pt>
                <c:pt idx="10318">
                  <c:v>13.182567385564074</c:v>
                </c:pt>
                <c:pt idx="10319">
                  <c:v>13.182567385564074</c:v>
                </c:pt>
                <c:pt idx="10320">
                  <c:v>13.182567385564074</c:v>
                </c:pt>
                <c:pt idx="10321">
                  <c:v>13.182567385564081</c:v>
                </c:pt>
                <c:pt idx="10322">
                  <c:v>13.182567385564075</c:v>
                </c:pt>
                <c:pt idx="10323">
                  <c:v>13.18256738556407</c:v>
                </c:pt>
                <c:pt idx="10324">
                  <c:v>13.182567385564072</c:v>
                </c:pt>
                <c:pt idx="10325">
                  <c:v>13.182567385564077</c:v>
                </c:pt>
                <c:pt idx="10326">
                  <c:v>13.18256738556407</c:v>
                </c:pt>
                <c:pt idx="10327">
                  <c:v>13.182567385564079</c:v>
                </c:pt>
                <c:pt idx="10328">
                  <c:v>13.18256738556407</c:v>
                </c:pt>
                <c:pt idx="10329">
                  <c:v>13.18256738556407</c:v>
                </c:pt>
                <c:pt idx="10330">
                  <c:v>13.182567385564068</c:v>
                </c:pt>
                <c:pt idx="10331">
                  <c:v>13.182567385564067</c:v>
                </c:pt>
                <c:pt idx="10332">
                  <c:v>13.182567385564086</c:v>
                </c:pt>
                <c:pt idx="10333">
                  <c:v>13.182567385564081</c:v>
                </c:pt>
                <c:pt idx="10334">
                  <c:v>13.182567385564075</c:v>
                </c:pt>
                <c:pt idx="10335">
                  <c:v>13.182567385564074</c:v>
                </c:pt>
                <c:pt idx="10336">
                  <c:v>13.18256738556407</c:v>
                </c:pt>
                <c:pt idx="10337">
                  <c:v>13.18256738556407</c:v>
                </c:pt>
                <c:pt idx="10338">
                  <c:v>13.182567385564079</c:v>
                </c:pt>
                <c:pt idx="10339">
                  <c:v>13.182567385564075</c:v>
                </c:pt>
                <c:pt idx="10340">
                  <c:v>13.182567385564075</c:v>
                </c:pt>
                <c:pt idx="10341">
                  <c:v>13.182567385564068</c:v>
                </c:pt>
                <c:pt idx="10342">
                  <c:v>13.182567385564072</c:v>
                </c:pt>
                <c:pt idx="10343">
                  <c:v>13.18256738556407</c:v>
                </c:pt>
                <c:pt idx="10344">
                  <c:v>13.182567385564072</c:v>
                </c:pt>
                <c:pt idx="10345">
                  <c:v>13.182567385564083</c:v>
                </c:pt>
                <c:pt idx="10346">
                  <c:v>13.182567385564075</c:v>
                </c:pt>
                <c:pt idx="10347">
                  <c:v>13.182567385564072</c:v>
                </c:pt>
                <c:pt idx="10348">
                  <c:v>13.182567385564072</c:v>
                </c:pt>
                <c:pt idx="10349">
                  <c:v>13.18256738556407</c:v>
                </c:pt>
                <c:pt idx="10350">
                  <c:v>13.182567385564068</c:v>
                </c:pt>
                <c:pt idx="10351">
                  <c:v>13.182567385564077</c:v>
                </c:pt>
                <c:pt idx="10352">
                  <c:v>13.18256738556407</c:v>
                </c:pt>
                <c:pt idx="10353">
                  <c:v>13.182567385564083</c:v>
                </c:pt>
                <c:pt idx="10354">
                  <c:v>13.182567385564075</c:v>
                </c:pt>
                <c:pt idx="10355">
                  <c:v>13.182567385564068</c:v>
                </c:pt>
                <c:pt idx="10356">
                  <c:v>13.18256738556407</c:v>
                </c:pt>
                <c:pt idx="10357">
                  <c:v>13.121998990192024</c:v>
                </c:pt>
                <c:pt idx="10358">
                  <c:v>13.121998990192026</c:v>
                </c:pt>
                <c:pt idx="10359">
                  <c:v>13.121998990192031</c:v>
                </c:pt>
                <c:pt idx="10360">
                  <c:v>13.121998990192031</c:v>
                </c:pt>
                <c:pt idx="10361">
                  <c:v>13.121998990192029</c:v>
                </c:pt>
                <c:pt idx="10362">
                  <c:v>13.121998990192029</c:v>
                </c:pt>
                <c:pt idx="10363">
                  <c:v>13.121998990192029</c:v>
                </c:pt>
                <c:pt idx="10364">
                  <c:v>13.121998990192024</c:v>
                </c:pt>
                <c:pt idx="10365">
                  <c:v>13.12199899019202</c:v>
                </c:pt>
                <c:pt idx="10366">
                  <c:v>13.121998990192019</c:v>
                </c:pt>
                <c:pt idx="10367">
                  <c:v>13.121998990192031</c:v>
                </c:pt>
                <c:pt idx="10368">
                  <c:v>13.121998990192033</c:v>
                </c:pt>
                <c:pt idx="10369">
                  <c:v>13.121998990192028</c:v>
                </c:pt>
                <c:pt idx="10370">
                  <c:v>13.121998990192026</c:v>
                </c:pt>
                <c:pt idx="10371">
                  <c:v>13.121998990192026</c:v>
                </c:pt>
                <c:pt idx="10372">
                  <c:v>13.121998990192031</c:v>
                </c:pt>
                <c:pt idx="10373">
                  <c:v>13.121998990192028</c:v>
                </c:pt>
                <c:pt idx="10374">
                  <c:v>13.121998990192019</c:v>
                </c:pt>
                <c:pt idx="10375">
                  <c:v>13.121998990192024</c:v>
                </c:pt>
                <c:pt idx="10376">
                  <c:v>13.121998990192031</c:v>
                </c:pt>
                <c:pt idx="10377">
                  <c:v>13.121998990192031</c:v>
                </c:pt>
                <c:pt idx="10378">
                  <c:v>13.121998990192029</c:v>
                </c:pt>
                <c:pt idx="10379">
                  <c:v>13.121998990192031</c:v>
                </c:pt>
                <c:pt idx="10380">
                  <c:v>13.121998990192024</c:v>
                </c:pt>
                <c:pt idx="10381">
                  <c:v>13.121998990192026</c:v>
                </c:pt>
                <c:pt idx="10382">
                  <c:v>13.121998990192022</c:v>
                </c:pt>
                <c:pt idx="10383">
                  <c:v>13.121998990192035</c:v>
                </c:pt>
                <c:pt idx="10384">
                  <c:v>13.121998990192029</c:v>
                </c:pt>
                <c:pt idx="10385">
                  <c:v>13.121998990192026</c:v>
                </c:pt>
                <c:pt idx="10386">
                  <c:v>13.12199899019202</c:v>
                </c:pt>
                <c:pt idx="10387">
                  <c:v>13.121998990192024</c:v>
                </c:pt>
                <c:pt idx="10388">
                  <c:v>13.121998990192015</c:v>
                </c:pt>
                <c:pt idx="10389">
                  <c:v>13.121998990192035</c:v>
                </c:pt>
                <c:pt idx="10390">
                  <c:v>13.121998990192022</c:v>
                </c:pt>
                <c:pt idx="10391">
                  <c:v>13.121998990192029</c:v>
                </c:pt>
                <c:pt idx="10392">
                  <c:v>13.121998990192031</c:v>
                </c:pt>
                <c:pt idx="10393">
                  <c:v>13.121998990192029</c:v>
                </c:pt>
                <c:pt idx="10394">
                  <c:v>13.12199899019202</c:v>
                </c:pt>
                <c:pt idx="10395">
                  <c:v>13.121998990192028</c:v>
                </c:pt>
                <c:pt idx="10396">
                  <c:v>13.121998990192026</c:v>
                </c:pt>
                <c:pt idx="10397">
                  <c:v>13.121998990192033</c:v>
                </c:pt>
                <c:pt idx="10398">
                  <c:v>13.121998990192026</c:v>
                </c:pt>
                <c:pt idx="10399">
                  <c:v>13.12199899019202</c:v>
                </c:pt>
                <c:pt idx="10400">
                  <c:v>13.121998990192022</c:v>
                </c:pt>
                <c:pt idx="10401">
                  <c:v>13.12199899019202</c:v>
                </c:pt>
                <c:pt idx="10402">
                  <c:v>13.121998990192026</c:v>
                </c:pt>
                <c:pt idx="10403">
                  <c:v>13.121998990192022</c:v>
                </c:pt>
                <c:pt idx="10404">
                  <c:v>13.121998990192026</c:v>
                </c:pt>
                <c:pt idx="10405">
                  <c:v>13.121998990192026</c:v>
                </c:pt>
                <c:pt idx="10406">
                  <c:v>13.121998990192024</c:v>
                </c:pt>
                <c:pt idx="10407">
                  <c:v>13.121998990192031</c:v>
                </c:pt>
                <c:pt idx="10408">
                  <c:v>13.121998990192026</c:v>
                </c:pt>
                <c:pt idx="10409">
                  <c:v>13.121998990192026</c:v>
                </c:pt>
                <c:pt idx="10410">
                  <c:v>13.121998990192028</c:v>
                </c:pt>
                <c:pt idx="10411">
                  <c:v>13.121998990192026</c:v>
                </c:pt>
                <c:pt idx="10412">
                  <c:v>13.121998990192031</c:v>
                </c:pt>
                <c:pt idx="10413">
                  <c:v>13.12199899019202</c:v>
                </c:pt>
                <c:pt idx="10414">
                  <c:v>13.121998990192028</c:v>
                </c:pt>
                <c:pt idx="10415">
                  <c:v>13.121998990192028</c:v>
                </c:pt>
                <c:pt idx="10416">
                  <c:v>13.121998990192035</c:v>
                </c:pt>
                <c:pt idx="10417">
                  <c:v>13.121998990192029</c:v>
                </c:pt>
                <c:pt idx="10418">
                  <c:v>13.121998990192017</c:v>
                </c:pt>
                <c:pt idx="10419">
                  <c:v>13.12199899019202</c:v>
                </c:pt>
                <c:pt idx="10420">
                  <c:v>13.121998990192035</c:v>
                </c:pt>
                <c:pt idx="10421">
                  <c:v>13.12199899019202</c:v>
                </c:pt>
                <c:pt idx="10422">
                  <c:v>13.121998990192035</c:v>
                </c:pt>
                <c:pt idx="10423">
                  <c:v>13.121998990192022</c:v>
                </c:pt>
                <c:pt idx="10424">
                  <c:v>13.061708881318411</c:v>
                </c:pt>
                <c:pt idx="10425">
                  <c:v>13.061708881318406</c:v>
                </c:pt>
                <c:pt idx="10426">
                  <c:v>13.061708881318408</c:v>
                </c:pt>
                <c:pt idx="10427">
                  <c:v>13.061708881318415</c:v>
                </c:pt>
                <c:pt idx="10428">
                  <c:v>13.06170888131841</c:v>
                </c:pt>
                <c:pt idx="10429">
                  <c:v>13.06170888131841</c:v>
                </c:pt>
                <c:pt idx="10430">
                  <c:v>13.061708881318415</c:v>
                </c:pt>
                <c:pt idx="10431">
                  <c:v>13.061708881318406</c:v>
                </c:pt>
                <c:pt idx="10432">
                  <c:v>13.061708881318408</c:v>
                </c:pt>
                <c:pt idx="10433">
                  <c:v>13.061708881318401</c:v>
                </c:pt>
                <c:pt idx="10434">
                  <c:v>13.061708881318408</c:v>
                </c:pt>
                <c:pt idx="10435">
                  <c:v>13.061708881318408</c:v>
                </c:pt>
                <c:pt idx="10436">
                  <c:v>13.061708881318406</c:v>
                </c:pt>
                <c:pt idx="10437">
                  <c:v>13.061708881318404</c:v>
                </c:pt>
                <c:pt idx="10438">
                  <c:v>13.061708881318415</c:v>
                </c:pt>
                <c:pt idx="10439">
                  <c:v>13.061708881318413</c:v>
                </c:pt>
                <c:pt idx="10440">
                  <c:v>13.061708881318417</c:v>
                </c:pt>
                <c:pt idx="10441">
                  <c:v>13.061708881318417</c:v>
                </c:pt>
                <c:pt idx="10442">
                  <c:v>13.061708881318413</c:v>
                </c:pt>
                <c:pt idx="10443">
                  <c:v>13.061708881318411</c:v>
                </c:pt>
                <c:pt idx="10444">
                  <c:v>13.061708881318408</c:v>
                </c:pt>
                <c:pt idx="10445">
                  <c:v>13.061708881318408</c:v>
                </c:pt>
                <c:pt idx="10446">
                  <c:v>13.061708881318406</c:v>
                </c:pt>
                <c:pt idx="10447">
                  <c:v>13.061708881318413</c:v>
                </c:pt>
                <c:pt idx="10448">
                  <c:v>13.061708881318411</c:v>
                </c:pt>
                <c:pt idx="10449">
                  <c:v>13.061708881318415</c:v>
                </c:pt>
                <c:pt idx="10450">
                  <c:v>13.061708881318408</c:v>
                </c:pt>
                <c:pt idx="10451">
                  <c:v>13.06170888131841</c:v>
                </c:pt>
                <c:pt idx="10452">
                  <c:v>13.061708881318408</c:v>
                </c:pt>
                <c:pt idx="10453">
                  <c:v>13.061708881318411</c:v>
                </c:pt>
                <c:pt idx="10454">
                  <c:v>13.061708881318404</c:v>
                </c:pt>
                <c:pt idx="10455">
                  <c:v>13.061708881318404</c:v>
                </c:pt>
                <c:pt idx="10456">
                  <c:v>13.061708881318415</c:v>
                </c:pt>
                <c:pt idx="10457">
                  <c:v>13.06170888131841</c:v>
                </c:pt>
                <c:pt idx="10458">
                  <c:v>13.061708881318413</c:v>
                </c:pt>
                <c:pt idx="10459">
                  <c:v>13.06170888131841</c:v>
                </c:pt>
                <c:pt idx="10460">
                  <c:v>13.061708881318408</c:v>
                </c:pt>
                <c:pt idx="10461">
                  <c:v>13.061708881318415</c:v>
                </c:pt>
                <c:pt idx="10462">
                  <c:v>13.061708881318411</c:v>
                </c:pt>
                <c:pt idx="10463">
                  <c:v>13.061708881318411</c:v>
                </c:pt>
                <c:pt idx="10464">
                  <c:v>13.061708881318408</c:v>
                </c:pt>
                <c:pt idx="10465">
                  <c:v>13.061708881318406</c:v>
                </c:pt>
                <c:pt idx="10466">
                  <c:v>13.061708881318408</c:v>
                </c:pt>
                <c:pt idx="10467">
                  <c:v>13.061708881318406</c:v>
                </c:pt>
                <c:pt idx="10468">
                  <c:v>13.061708881318413</c:v>
                </c:pt>
                <c:pt idx="10469">
                  <c:v>13.061708881318403</c:v>
                </c:pt>
                <c:pt idx="10470">
                  <c:v>13.061708881318413</c:v>
                </c:pt>
                <c:pt idx="10471">
                  <c:v>13.061708881318403</c:v>
                </c:pt>
                <c:pt idx="10472">
                  <c:v>13.061708881318411</c:v>
                </c:pt>
                <c:pt idx="10473">
                  <c:v>13.061708881318417</c:v>
                </c:pt>
                <c:pt idx="10474">
                  <c:v>13.06170888131841</c:v>
                </c:pt>
                <c:pt idx="10475">
                  <c:v>13.061708881318406</c:v>
                </c:pt>
                <c:pt idx="10476">
                  <c:v>13.061708881318408</c:v>
                </c:pt>
                <c:pt idx="10477">
                  <c:v>13.061708881318406</c:v>
                </c:pt>
                <c:pt idx="10478">
                  <c:v>13.06170888131841</c:v>
                </c:pt>
                <c:pt idx="10479">
                  <c:v>13.061708881318408</c:v>
                </c:pt>
                <c:pt idx="10480">
                  <c:v>13.06170888131841</c:v>
                </c:pt>
                <c:pt idx="10481">
                  <c:v>13.061708881318411</c:v>
                </c:pt>
                <c:pt idx="10482">
                  <c:v>13.061708881318406</c:v>
                </c:pt>
                <c:pt idx="10483">
                  <c:v>13.061708881318404</c:v>
                </c:pt>
                <c:pt idx="10484">
                  <c:v>13.061708881318408</c:v>
                </c:pt>
                <c:pt idx="10485">
                  <c:v>13.06170888131841</c:v>
                </c:pt>
                <c:pt idx="10486">
                  <c:v>13.061708881318404</c:v>
                </c:pt>
                <c:pt idx="10487">
                  <c:v>13.061708881318411</c:v>
                </c:pt>
                <c:pt idx="10488">
                  <c:v>13.061708881318413</c:v>
                </c:pt>
                <c:pt idx="10489">
                  <c:v>13.061708881318406</c:v>
                </c:pt>
                <c:pt idx="10490">
                  <c:v>13.061708881318404</c:v>
                </c:pt>
                <c:pt idx="10491">
                  <c:v>13.061708881318419</c:v>
                </c:pt>
                <c:pt idx="10492">
                  <c:v>13.061708881318413</c:v>
                </c:pt>
                <c:pt idx="10493">
                  <c:v>13.061708881318406</c:v>
                </c:pt>
                <c:pt idx="10494">
                  <c:v>13.061708881318415</c:v>
                </c:pt>
                <c:pt idx="10495">
                  <c:v>13.061708881318401</c:v>
                </c:pt>
                <c:pt idx="10496">
                  <c:v>13.06170888131841</c:v>
                </c:pt>
                <c:pt idx="10497">
                  <c:v>13.061708881318415</c:v>
                </c:pt>
                <c:pt idx="10498">
                  <c:v>13.061708881318406</c:v>
                </c:pt>
                <c:pt idx="10499">
                  <c:v>13.001695780332893</c:v>
                </c:pt>
                <c:pt idx="10500">
                  <c:v>13.001695780332902</c:v>
                </c:pt>
                <c:pt idx="10501">
                  <c:v>13.001695780332888</c:v>
                </c:pt>
                <c:pt idx="10502">
                  <c:v>13.001695780332899</c:v>
                </c:pt>
                <c:pt idx="10503">
                  <c:v>13.00169578033289</c:v>
                </c:pt>
                <c:pt idx="10504">
                  <c:v>13.001695780332904</c:v>
                </c:pt>
                <c:pt idx="10505">
                  <c:v>13.001695780332899</c:v>
                </c:pt>
                <c:pt idx="10506">
                  <c:v>13.001695780332899</c:v>
                </c:pt>
                <c:pt idx="10507">
                  <c:v>13.001695780332891</c:v>
                </c:pt>
                <c:pt idx="10508">
                  <c:v>13.001695780332893</c:v>
                </c:pt>
                <c:pt idx="10509">
                  <c:v>13.001695780332897</c:v>
                </c:pt>
                <c:pt idx="10510">
                  <c:v>13.001695780332899</c:v>
                </c:pt>
                <c:pt idx="10511">
                  <c:v>13.001695780332891</c:v>
                </c:pt>
                <c:pt idx="10512">
                  <c:v>13.0016957803329</c:v>
                </c:pt>
                <c:pt idx="10513">
                  <c:v>13.001695780332902</c:v>
                </c:pt>
                <c:pt idx="10514">
                  <c:v>13.001695780332904</c:v>
                </c:pt>
                <c:pt idx="10515">
                  <c:v>13.001695780332899</c:v>
                </c:pt>
                <c:pt idx="10516">
                  <c:v>13.0016957803329</c:v>
                </c:pt>
                <c:pt idx="10517">
                  <c:v>13.001695780332893</c:v>
                </c:pt>
                <c:pt idx="10518">
                  <c:v>13.001695780332902</c:v>
                </c:pt>
                <c:pt idx="10519">
                  <c:v>13.001695780332899</c:v>
                </c:pt>
                <c:pt idx="10520">
                  <c:v>13.00169578033289</c:v>
                </c:pt>
                <c:pt idx="10521">
                  <c:v>13.001695780332891</c:v>
                </c:pt>
                <c:pt idx="10522">
                  <c:v>13.001695780332899</c:v>
                </c:pt>
                <c:pt idx="10523">
                  <c:v>13.001695780332891</c:v>
                </c:pt>
                <c:pt idx="10524">
                  <c:v>13.00169578033289</c:v>
                </c:pt>
                <c:pt idx="10525">
                  <c:v>13.001695780332899</c:v>
                </c:pt>
                <c:pt idx="10526">
                  <c:v>13.0016957803329</c:v>
                </c:pt>
                <c:pt idx="10527">
                  <c:v>13.001695780332895</c:v>
                </c:pt>
                <c:pt idx="10528">
                  <c:v>13.001695780332895</c:v>
                </c:pt>
                <c:pt idx="10529">
                  <c:v>13.001695780332897</c:v>
                </c:pt>
                <c:pt idx="10530">
                  <c:v>13.0016957803329</c:v>
                </c:pt>
                <c:pt idx="10531">
                  <c:v>13.001695780332897</c:v>
                </c:pt>
                <c:pt idx="10532">
                  <c:v>13.0016957803329</c:v>
                </c:pt>
                <c:pt idx="10533">
                  <c:v>13.001695780332909</c:v>
                </c:pt>
                <c:pt idx="10534">
                  <c:v>13.0016957803329</c:v>
                </c:pt>
                <c:pt idx="10535">
                  <c:v>13.001695780332899</c:v>
                </c:pt>
                <c:pt idx="10536">
                  <c:v>13.001695780332902</c:v>
                </c:pt>
                <c:pt idx="10537">
                  <c:v>13.0016957803329</c:v>
                </c:pt>
                <c:pt idx="10538">
                  <c:v>13.001695780332907</c:v>
                </c:pt>
                <c:pt idx="10539">
                  <c:v>13.001695780332902</c:v>
                </c:pt>
                <c:pt idx="10540">
                  <c:v>13.001695780332907</c:v>
                </c:pt>
                <c:pt idx="10541">
                  <c:v>13.00169578033289</c:v>
                </c:pt>
                <c:pt idx="10542">
                  <c:v>13.001695780332895</c:v>
                </c:pt>
                <c:pt idx="10543">
                  <c:v>13.001695780332899</c:v>
                </c:pt>
                <c:pt idx="10544">
                  <c:v>13.001695780332902</c:v>
                </c:pt>
                <c:pt idx="10545">
                  <c:v>13.001695780332906</c:v>
                </c:pt>
                <c:pt idx="10546">
                  <c:v>13.001695780332893</c:v>
                </c:pt>
                <c:pt idx="10547">
                  <c:v>13.0016957803329</c:v>
                </c:pt>
                <c:pt idx="10548">
                  <c:v>13.0016957803329</c:v>
                </c:pt>
                <c:pt idx="10549">
                  <c:v>13.001695780332895</c:v>
                </c:pt>
                <c:pt idx="10550">
                  <c:v>13.001695780332897</c:v>
                </c:pt>
                <c:pt idx="10551">
                  <c:v>13.001695780332897</c:v>
                </c:pt>
                <c:pt idx="10552">
                  <c:v>13.001695780332888</c:v>
                </c:pt>
                <c:pt idx="10553">
                  <c:v>13.001695780332895</c:v>
                </c:pt>
                <c:pt idx="10554">
                  <c:v>13.001695780332899</c:v>
                </c:pt>
                <c:pt idx="10555">
                  <c:v>13.001695780332897</c:v>
                </c:pt>
                <c:pt idx="10556">
                  <c:v>13.001695780332895</c:v>
                </c:pt>
                <c:pt idx="10557">
                  <c:v>13.001695780332897</c:v>
                </c:pt>
                <c:pt idx="10558">
                  <c:v>13.001695780332907</c:v>
                </c:pt>
                <c:pt idx="10559">
                  <c:v>13.001695780332899</c:v>
                </c:pt>
                <c:pt idx="10560">
                  <c:v>13.001695780332904</c:v>
                </c:pt>
                <c:pt idx="10561">
                  <c:v>13.001695780332895</c:v>
                </c:pt>
                <c:pt idx="10562">
                  <c:v>13.001695780332895</c:v>
                </c:pt>
                <c:pt idx="10563">
                  <c:v>13.001695780332897</c:v>
                </c:pt>
                <c:pt idx="10564">
                  <c:v>13.001695780332897</c:v>
                </c:pt>
                <c:pt idx="10565">
                  <c:v>13.001695780332902</c:v>
                </c:pt>
                <c:pt idx="10566">
                  <c:v>13.001695780332909</c:v>
                </c:pt>
                <c:pt idx="10567">
                  <c:v>13.001695780332902</c:v>
                </c:pt>
                <c:pt idx="10568">
                  <c:v>13.001695780332897</c:v>
                </c:pt>
                <c:pt idx="10569">
                  <c:v>13.001695780332902</c:v>
                </c:pt>
                <c:pt idx="10570">
                  <c:v>13.001695780332904</c:v>
                </c:pt>
                <c:pt idx="10571">
                  <c:v>13.0016957803329</c:v>
                </c:pt>
                <c:pt idx="10572">
                  <c:v>13.001695780332897</c:v>
                </c:pt>
                <c:pt idx="10573">
                  <c:v>13.001695780332899</c:v>
                </c:pt>
                <c:pt idx="10574">
                  <c:v>13.001695780332897</c:v>
                </c:pt>
                <c:pt idx="10575">
                  <c:v>13.001695780332902</c:v>
                </c:pt>
                <c:pt idx="10576">
                  <c:v>13.001695780332899</c:v>
                </c:pt>
                <c:pt idx="10577">
                  <c:v>13.001695780332895</c:v>
                </c:pt>
                <c:pt idx="10578">
                  <c:v>13.001695780332902</c:v>
                </c:pt>
                <c:pt idx="10579">
                  <c:v>13.001695780332897</c:v>
                </c:pt>
                <c:pt idx="10580">
                  <c:v>13.001695780332906</c:v>
                </c:pt>
                <c:pt idx="10581">
                  <c:v>13.001695780332904</c:v>
                </c:pt>
                <c:pt idx="10582">
                  <c:v>13.0016957803329</c:v>
                </c:pt>
                <c:pt idx="10583">
                  <c:v>13.001695780332895</c:v>
                </c:pt>
                <c:pt idx="10584">
                  <c:v>13.001695780332902</c:v>
                </c:pt>
                <c:pt idx="10585">
                  <c:v>13.001695780332902</c:v>
                </c:pt>
                <c:pt idx="10586">
                  <c:v>13.001695780332899</c:v>
                </c:pt>
                <c:pt idx="10587">
                  <c:v>13.001695780332904</c:v>
                </c:pt>
                <c:pt idx="10588">
                  <c:v>12.941958414499856</c:v>
                </c:pt>
                <c:pt idx="10589">
                  <c:v>12.941958414499862</c:v>
                </c:pt>
                <c:pt idx="10590">
                  <c:v>12.941958414499858</c:v>
                </c:pt>
                <c:pt idx="10591">
                  <c:v>12.941958414499865</c:v>
                </c:pt>
                <c:pt idx="10592">
                  <c:v>12.941958414499858</c:v>
                </c:pt>
                <c:pt idx="10593">
                  <c:v>12.941958414499862</c:v>
                </c:pt>
                <c:pt idx="10594">
                  <c:v>12.941958414499863</c:v>
                </c:pt>
                <c:pt idx="10595">
                  <c:v>12.941958414499858</c:v>
                </c:pt>
                <c:pt idx="10596">
                  <c:v>12.941958414499856</c:v>
                </c:pt>
                <c:pt idx="10597">
                  <c:v>12.941958414499855</c:v>
                </c:pt>
                <c:pt idx="10598">
                  <c:v>12.941958414499855</c:v>
                </c:pt>
                <c:pt idx="10599">
                  <c:v>12.941958414499858</c:v>
                </c:pt>
                <c:pt idx="10600">
                  <c:v>12.941958414499858</c:v>
                </c:pt>
                <c:pt idx="10601">
                  <c:v>12.941958414499862</c:v>
                </c:pt>
                <c:pt idx="10602">
                  <c:v>12.941958414499855</c:v>
                </c:pt>
                <c:pt idx="10603">
                  <c:v>12.941958414499862</c:v>
                </c:pt>
                <c:pt idx="10604">
                  <c:v>12.941958414499863</c:v>
                </c:pt>
                <c:pt idx="10605">
                  <c:v>12.941958414499858</c:v>
                </c:pt>
                <c:pt idx="10606">
                  <c:v>12.941958414499862</c:v>
                </c:pt>
                <c:pt idx="10607">
                  <c:v>12.94195841449986</c:v>
                </c:pt>
                <c:pt idx="10608">
                  <c:v>12.941958414499855</c:v>
                </c:pt>
                <c:pt idx="10609">
                  <c:v>12.941958414499858</c:v>
                </c:pt>
                <c:pt idx="10610">
                  <c:v>12.941958414499851</c:v>
                </c:pt>
                <c:pt idx="10611">
                  <c:v>12.941958414499862</c:v>
                </c:pt>
                <c:pt idx="10612">
                  <c:v>12.941958414499858</c:v>
                </c:pt>
                <c:pt idx="10613">
                  <c:v>12.941958414499863</c:v>
                </c:pt>
                <c:pt idx="10614">
                  <c:v>12.941958414499856</c:v>
                </c:pt>
                <c:pt idx="10615">
                  <c:v>12.941958414499856</c:v>
                </c:pt>
                <c:pt idx="10616">
                  <c:v>12.941958414499865</c:v>
                </c:pt>
                <c:pt idx="10617">
                  <c:v>12.941958414499855</c:v>
                </c:pt>
                <c:pt idx="10618">
                  <c:v>12.941958414499851</c:v>
                </c:pt>
                <c:pt idx="10619">
                  <c:v>12.941958414499858</c:v>
                </c:pt>
                <c:pt idx="10620">
                  <c:v>12.941958414499849</c:v>
                </c:pt>
                <c:pt idx="10621">
                  <c:v>12.941958414499855</c:v>
                </c:pt>
                <c:pt idx="10622">
                  <c:v>12.941958414499863</c:v>
                </c:pt>
                <c:pt idx="10623">
                  <c:v>12.941958414499858</c:v>
                </c:pt>
                <c:pt idx="10624">
                  <c:v>12.941958414499862</c:v>
                </c:pt>
                <c:pt idx="10625">
                  <c:v>12.941958414499862</c:v>
                </c:pt>
                <c:pt idx="10626">
                  <c:v>12.941958414499849</c:v>
                </c:pt>
                <c:pt idx="10627">
                  <c:v>12.941958414499855</c:v>
                </c:pt>
                <c:pt idx="10628">
                  <c:v>12.941958414499858</c:v>
                </c:pt>
                <c:pt idx="10629">
                  <c:v>12.941958414499849</c:v>
                </c:pt>
                <c:pt idx="10630">
                  <c:v>12.941958414499869</c:v>
                </c:pt>
                <c:pt idx="10631">
                  <c:v>12.941958414499858</c:v>
                </c:pt>
                <c:pt idx="10632">
                  <c:v>12.941958414499849</c:v>
                </c:pt>
                <c:pt idx="10633">
                  <c:v>12.941958414499856</c:v>
                </c:pt>
                <c:pt idx="10634">
                  <c:v>12.941958414499863</c:v>
                </c:pt>
                <c:pt idx="10635">
                  <c:v>12.94195841449986</c:v>
                </c:pt>
                <c:pt idx="10636">
                  <c:v>12.941958414499858</c:v>
                </c:pt>
                <c:pt idx="10637">
                  <c:v>12.941958414499855</c:v>
                </c:pt>
                <c:pt idx="10638">
                  <c:v>12.941958414499856</c:v>
                </c:pt>
                <c:pt idx="10639">
                  <c:v>12.94195841449986</c:v>
                </c:pt>
                <c:pt idx="10640">
                  <c:v>12.941958414499855</c:v>
                </c:pt>
                <c:pt idx="10641">
                  <c:v>12.941958414499856</c:v>
                </c:pt>
                <c:pt idx="10642">
                  <c:v>12.94195841449986</c:v>
                </c:pt>
                <c:pt idx="10643">
                  <c:v>12.941958414499856</c:v>
                </c:pt>
                <c:pt idx="10644">
                  <c:v>12.941958414499869</c:v>
                </c:pt>
                <c:pt idx="10645">
                  <c:v>12.941958414499862</c:v>
                </c:pt>
                <c:pt idx="10646">
                  <c:v>12.941958414499849</c:v>
                </c:pt>
                <c:pt idx="10647">
                  <c:v>12.941958414499862</c:v>
                </c:pt>
                <c:pt idx="10648">
                  <c:v>12.941958414499858</c:v>
                </c:pt>
                <c:pt idx="10649">
                  <c:v>12.941958414499856</c:v>
                </c:pt>
                <c:pt idx="10650">
                  <c:v>12.941958414499855</c:v>
                </c:pt>
                <c:pt idx="10651">
                  <c:v>12.941958414499855</c:v>
                </c:pt>
                <c:pt idx="10652">
                  <c:v>12.941958414499853</c:v>
                </c:pt>
                <c:pt idx="10653">
                  <c:v>12.941958414499855</c:v>
                </c:pt>
                <c:pt idx="10654">
                  <c:v>12.941958414499863</c:v>
                </c:pt>
                <c:pt idx="10655">
                  <c:v>12.94195841449986</c:v>
                </c:pt>
                <c:pt idx="10656">
                  <c:v>12.941958414499865</c:v>
                </c:pt>
                <c:pt idx="10657">
                  <c:v>12.941958414499858</c:v>
                </c:pt>
                <c:pt idx="10658">
                  <c:v>12.94195841449986</c:v>
                </c:pt>
                <c:pt idx="10659">
                  <c:v>12.941958414499856</c:v>
                </c:pt>
                <c:pt idx="10660">
                  <c:v>12.941958414499856</c:v>
                </c:pt>
                <c:pt idx="10661">
                  <c:v>12.941958414499856</c:v>
                </c:pt>
                <c:pt idx="10662">
                  <c:v>12.941958414499856</c:v>
                </c:pt>
                <c:pt idx="10663">
                  <c:v>12.941958414499862</c:v>
                </c:pt>
                <c:pt idx="10664">
                  <c:v>12.941958414499853</c:v>
                </c:pt>
                <c:pt idx="10665">
                  <c:v>12.941958414499856</c:v>
                </c:pt>
                <c:pt idx="10666">
                  <c:v>12.882495516931346</c:v>
                </c:pt>
                <c:pt idx="10667">
                  <c:v>12.882495516931337</c:v>
                </c:pt>
                <c:pt idx="10668">
                  <c:v>12.882495516931339</c:v>
                </c:pt>
                <c:pt idx="10669">
                  <c:v>12.882495516931339</c:v>
                </c:pt>
                <c:pt idx="10670">
                  <c:v>12.882495516931339</c:v>
                </c:pt>
                <c:pt idx="10671">
                  <c:v>12.882495516931344</c:v>
                </c:pt>
                <c:pt idx="10672">
                  <c:v>12.882495516931336</c:v>
                </c:pt>
                <c:pt idx="10673">
                  <c:v>12.88249551693133</c:v>
                </c:pt>
                <c:pt idx="10674">
                  <c:v>12.882495516931341</c:v>
                </c:pt>
                <c:pt idx="10675">
                  <c:v>12.882495516931339</c:v>
                </c:pt>
                <c:pt idx="10676">
                  <c:v>12.882495516931341</c:v>
                </c:pt>
                <c:pt idx="10677">
                  <c:v>12.882495516931339</c:v>
                </c:pt>
                <c:pt idx="10678">
                  <c:v>12.882495516931336</c:v>
                </c:pt>
                <c:pt idx="10679">
                  <c:v>12.882495516931332</c:v>
                </c:pt>
                <c:pt idx="10680">
                  <c:v>12.882495516931334</c:v>
                </c:pt>
                <c:pt idx="10681">
                  <c:v>12.882495516931336</c:v>
                </c:pt>
                <c:pt idx="10682">
                  <c:v>12.882495516931337</c:v>
                </c:pt>
                <c:pt idx="10683">
                  <c:v>12.882495516931339</c:v>
                </c:pt>
                <c:pt idx="10684">
                  <c:v>12.882495516931337</c:v>
                </c:pt>
                <c:pt idx="10685">
                  <c:v>12.882495516931334</c:v>
                </c:pt>
                <c:pt idx="10686">
                  <c:v>12.882495516931346</c:v>
                </c:pt>
                <c:pt idx="10687">
                  <c:v>12.88249551693133</c:v>
                </c:pt>
                <c:pt idx="10688">
                  <c:v>12.882495516931339</c:v>
                </c:pt>
                <c:pt idx="10689">
                  <c:v>12.882495516931336</c:v>
                </c:pt>
                <c:pt idx="10690">
                  <c:v>12.882495516931339</c:v>
                </c:pt>
                <c:pt idx="10691">
                  <c:v>12.882495516931348</c:v>
                </c:pt>
                <c:pt idx="10692">
                  <c:v>12.882495516931346</c:v>
                </c:pt>
                <c:pt idx="10693">
                  <c:v>12.882495516931341</c:v>
                </c:pt>
                <c:pt idx="10694">
                  <c:v>12.882495516931341</c:v>
                </c:pt>
                <c:pt idx="10695">
                  <c:v>12.882495516931344</c:v>
                </c:pt>
                <c:pt idx="10696">
                  <c:v>12.882495516931334</c:v>
                </c:pt>
                <c:pt idx="10697">
                  <c:v>12.882495516931339</c:v>
                </c:pt>
                <c:pt idx="10698">
                  <c:v>12.882495516931346</c:v>
                </c:pt>
                <c:pt idx="10699">
                  <c:v>12.882495516931336</c:v>
                </c:pt>
                <c:pt idx="10700">
                  <c:v>12.882495516931337</c:v>
                </c:pt>
                <c:pt idx="10701">
                  <c:v>12.882495516931339</c:v>
                </c:pt>
                <c:pt idx="10702">
                  <c:v>12.882495516931334</c:v>
                </c:pt>
                <c:pt idx="10703">
                  <c:v>12.882495516931341</c:v>
                </c:pt>
                <c:pt idx="10704">
                  <c:v>12.882495516931334</c:v>
                </c:pt>
                <c:pt idx="10705">
                  <c:v>12.882495516931339</c:v>
                </c:pt>
                <c:pt idx="10706">
                  <c:v>12.882495516931339</c:v>
                </c:pt>
                <c:pt idx="10707">
                  <c:v>12.882495516931341</c:v>
                </c:pt>
                <c:pt idx="10708">
                  <c:v>12.882495516931336</c:v>
                </c:pt>
                <c:pt idx="10709">
                  <c:v>12.88249551693135</c:v>
                </c:pt>
                <c:pt idx="10710">
                  <c:v>12.882495516931337</c:v>
                </c:pt>
                <c:pt idx="10711">
                  <c:v>12.882495516931343</c:v>
                </c:pt>
                <c:pt idx="10712">
                  <c:v>12.882495516931334</c:v>
                </c:pt>
                <c:pt idx="10713">
                  <c:v>12.882495516931334</c:v>
                </c:pt>
                <c:pt idx="10714">
                  <c:v>12.882495516931336</c:v>
                </c:pt>
                <c:pt idx="10715">
                  <c:v>12.882495516931337</c:v>
                </c:pt>
                <c:pt idx="10716">
                  <c:v>12.882495516931334</c:v>
                </c:pt>
                <c:pt idx="10717">
                  <c:v>12.88249551693133</c:v>
                </c:pt>
                <c:pt idx="10718">
                  <c:v>12.882495516931337</c:v>
                </c:pt>
                <c:pt idx="10719">
                  <c:v>12.882495516931343</c:v>
                </c:pt>
                <c:pt idx="10720">
                  <c:v>12.882495516931336</c:v>
                </c:pt>
                <c:pt idx="10721">
                  <c:v>12.882495516931334</c:v>
                </c:pt>
                <c:pt idx="10722">
                  <c:v>12.882495516931334</c:v>
                </c:pt>
                <c:pt idx="10723">
                  <c:v>12.882495516931332</c:v>
                </c:pt>
                <c:pt idx="10724">
                  <c:v>12.882495516931336</c:v>
                </c:pt>
                <c:pt idx="10725">
                  <c:v>12.882495516931344</c:v>
                </c:pt>
                <c:pt idx="10726">
                  <c:v>12.88249551693133</c:v>
                </c:pt>
                <c:pt idx="10727">
                  <c:v>12.882495516931339</c:v>
                </c:pt>
                <c:pt idx="10728">
                  <c:v>12.882495516931339</c:v>
                </c:pt>
                <c:pt idx="10729">
                  <c:v>12.882495516931341</c:v>
                </c:pt>
                <c:pt idx="10730">
                  <c:v>12.882495516931336</c:v>
                </c:pt>
                <c:pt idx="10731">
                  <c:v>12.882495516931339</c:v>
                </c:pt>
                <c:pt idx="10732">
                  <c:v>12.882495516931334</c:v>
                </c:pt>
                <c:pt idx="10733">
                  <c:v>12.882495516931346</c:v>
                </c:pt>
                <c:pt idx="10734">
                  <c:v>12.882495516931336</c:v>
                </c:pt>
                <c:pt idx="10735">
                  <c:v>12.882495516931344</c:v>
                </c:pt>
                <c:pt idx="10736">
                  <c:v>12.882495516931339</c:v>
                </c:pt>
                <c:pt idx="10737">
                  <c:v>12.882495516931336</c:v>
                </c:pt>
                <c:pt idx="10738">
                  <c:v>12.882495516931336</c:v>
                </c:pt>
                <c:pt idx="10739">
                  <c:v>12.882495516931336</c:v>
                </c:pt>
                <c:pt idx="10740">
                  <c:v>12.882495516931346</c:v>
                </c:pt>
                <c:pt idx="10741">
                  <c:v>12.882495516931339</c:v>
                </c:pt>
                <c:pt idx="10742">
                  <c:v>12.882495516931332</c:v>
                </c:pt>
                <c:pt idx="10743">
                  <c:v>12.882495516931334</c:v>
                </c:pt>
                <c:pt idx="10744">
                  <c:v>12.882495516931341</c:v>
                </c:pt>
                <c:pt idx="10745">
                  <c:v>12.882495516931341</c:v>
                </c:pt>
                <c:pt idx="10746">
                  <c:v>12.882495516931336</c:v>
                </c:pt>
                <c:pt idx="10747">
                  <c:v>12.88249551693133</c:v>
                </c:pt>
                <c:pt idx="10748">
                  <c:v>12.88249551693133</c:v>
                </c:pt>
                <c:pt idx="10749">
                  <c:v>12.882495516931343</c:v>
                </c:pt>
                <c:pt idx="10750">
                  <c:v>12.882495516931348</c:v>
                </c:pt>
                <c:pt idx="10751">
                  <c:v>12.882495516931339</c:v>
                </c:pt>
                <c:pt idx="10752">
                  <c:v>12.823305826560212</c:v>
                </c:pt>
                <c:pt idx="10753">
                  <c:v>12.823305826560214</c:v>
                </c:pt>
                <c:pt idx="10754">
                  <c:v>12.823305826560217</c:v>
                </c:pt>
                <c:pt idx="10755">
                  <c:v>12.823305826560219</c:v>
                </c:pt>
                <c:pt idx="10756">
                  <c:v>12.823305826560212</c:v>
                </c:pt>
                <c:pt idx="10757">
                  <c:v>12.823305826560217</c:v>
                </c:pt>
                <c:pt idx="10758">
                  <c:v>12.823305826560212</c:v>
                </c:pt>
                <c:pt idx="10759">
                  <c:v>12.823305826560217</c:v>
                </c:pt>
                <c:pt idx="10760">
                  <c:v>12.823305826560217</c:v>
                </c:pt>
                <c:pt idx="10761">
                  <c:v>12.823305826560214</c:v>
                </c:pt>
                <c:pt idx="10762">
                  <c:v>12.823305826560212</c:v>
                </c:pt>
                <c:pt idx="10763">
                  <c:v>12.823305826560212</c:v>
                </c:pt>
                <c:pt idx="10764">
                  <c:v>12.823305826560215</c:v>
                </c:pt>
                <c:pt idx="10765">
                  <c:v>12.823305826560214</c:v>
                </c:pt>
                <c:pt idx="10766">
                  <c:v>12.823305826560206</c:v>
                </c:pt>
                <c:pt idx="10767">
                  <c:v>12.823305826560214</c:v>
                </c:pt>
                <c:pt idx="10768">
                  <c:v>12.823305826560212</c:v>
                </c:pt>
                <c:pt idx="10769">
                  <c:v>12.823305826560214</c:v>
                </c:pt>
                <c:pt idx="10770">
                  <c:v>12.823305826560228</c:v>
                </c:pt>
                <c:pt idx="10771">
                  <c:v>12.823305826560226</c:v>
                </c:pt>
                <c:pt idx="10772">
                  <c:v>12.82330582656021</c:v>
                </c:pt>
                <c:pt idx="10773">
                  <c:v>12.823305826560212</c:v>
                </c:pt>
                <c:pt idx="10774">
                  <c:v>12.823305826560208</c:v>
                </c:pt>
                <c:pt idx="10775">
                  <c:v>12.823305826560226</c:v>
                </c:pt>
                <c:pt idx="10776">
                  <c:v>12.82330582656021</c:v>
                </c:pt>
                <c:pt idx="10777">
                  <c:v>12.823305826560217</c:v>
                </c:pt>
                <c:pt idx="10778">
                  <c:v>12.823305826560215</c:v>
                </c:pt>
                <c:pt idx="10779">
                  <c:v>12.823305826560217</c:v>
                </c:pt>
                <c:pt idx="10780">
                  <c:v>12.823305826560217</c:v>
                </c:pt>
                <c:pt idx="10781">
                  <c:v>12.823305826560212</c:v>
                </c:pt>
                <c:pt idx="10782">
                  <c:v>12.823305826560215</c:v>
                </c:pt>
                <c:pt idx="10783">
                  <c:v>12.823305826560203</c:v>
                </c:pt>
                <c:pt idx="10784">
                  <c:v>12.823305826560212</c:v>
                </c:pt>
                <c:pt idx="10785">
                  <c:v>12.823305826560214</c:v>
                </c:pt>
                <c:pt idx="10786">
                  <c:v>12.82330582656021</c:v>
                </c:pt>
                <c:pt idx="10787">
                  <c:v>12.823305826560214</c:v>
                </c:pt>
                <c:pt idx="10788">
                  <c:v>12.823305826560212</c:v>
                </c:pt>
                <c:pt idx="10789">
                  <c:v>12.823305826560217</c:v>
                </c:pt>
                <c:pt idx="10790">
                  <c:v>12.823305826560214</c:v>
                </c:pt>
                <c:pt idx="10791">
                  <c:v>12.823305826560221</c:v>
                </c:pt>
                <c:pt idx="10792">
                  <c:v>12.823305826560214</c:v>
                </c:pt>
                <c:pt idx="10793">
                  <c:v>12.82330582656021</c:v>
                </c:pt>
                <c:pt idx="10794">
                  <c:v>12.823305826560212</c:v>
                </c:pt>
                <c:pt idx="10795">
                  <c:v>12.823305826560206</c:v>
                </c:pt>
                <c:pt idx="10796">
                  <c:v>12.823305826560215</c:v>
                </c:pt>
                <c:pt idx="10797">
                  <c:v>12.823305826560206</c:v>
                </c:pt>
                <c:pt idx="10798">
                  <c:v>12.823305826560219</c:v>
                </c:pt>
                <c:pt idx="10799">
                  <c:v>12.823305826560217</c:v>
                </c:pt>
                <c:pt idx="10800">
                  <c:v>12.82330582656021</c:v>
                </c:pt>
                <c:pt idx="10801">
                  <c:v>12.823305826560214</c:v>
                </c:pt>
                <c:pt idx="10802">
                  <c:v>12.82330582656021</c:v>
                </c:pt>
                <c:pt idx="10803">
                  <c:v>12.823305826560222</c:v>
                </c:pt>
                <c:pt idx="10804">
                  <c:v>12.82330582656021</c:v>
                </c:pt>
                <c:pt idx="10805">
                  <c:v>12.823305826560221</c:v>
                </c:pt>
                <c:pt idx="10806">
                  <c:v>12.823305826560217</c:v>
                </c:pt>
                <c:pt idx="10807">
                  <c:v>12.823305826560219</c:v>
                </c:pt>
                <c:pt idx="10808">
                  <c:v>12.823305826560217</c:v>
                </c:pt>
                <c:pt idx="10809">
                  <c:v>12.823305826560222</c:v>
                </c:pt>
                <c:pt idx="10810">
                  <c:v>12.823305826560217</c:v>
                </c:pt>
                <c:pt idx="10811">
                  <c:v>12.823305826560222</c:v>
                </c:pt>
                <c:pt idx="10812">
                  <c:v>12.82330582656021</c:v>
                </c:pt>
                <c:pt idx="10813">
                  <c:v>12.823305826560214</c:v>
                </c:pt>
                <c:pt idx="10814">
                  <c:v>12.823305826560222</c:v>
                </c:pt>
                <c:pt idx="10815">
                  <c:v>12.82330582656021</c:v>
                </c:pt>
                <c:pt idx="10816">
                  <c:v>12.823305826560214</c:v>
                </c:pt>
                <c:pt idx="10817">
                  <c:v>12.823305826560217</c:v>
                </c:pt>
                <c:pt idx="10818">
                  <c:v>12.823305826560221</c:v>
                </c:pt>
                <c:pt idx="10819">
                  <c:v>12.823305826560212</c:v>
                </c:pt>
                <c:pt idx="10820">
                  <c:v>12.823305826560224</c:v>
                </c:pt>
                <c:pt idx="10821">
                  <c:v>12.823305826560222</c:v>
                </c:pt>
                <c:pt idx="10822">
                  <c:v>12.823305826560217</c:v>
                </c:pt>
                <c:pt idx="10823">
                  <c:v>12.823305826560219</c:v>
                </c:pt>
                <c:pt idx="10824">
                  <c:v>12.823305826560208</c:v>
                </c:pt>
                <c:pt idx="10825">
                  <c:v>12.82330582656021</c:v>
                </c:pt>
                <c:pt idx="10826">
                  <c:v>12.823305826560208</c:v>
                </c:pt>
                <c:pt idx="10827">
                  <c:v>12.823305826560212</c:v>
                </c:pt>
                <c:pt idx="10828">
                  <c:v>12.823305826560214</c:v>
                </c:pt>
                <c:pt idx="10829">
                  <c:v>12.823305826560208</c:v>
                </c:pt>
                <c:pt idx="10830">
                  <c:v>12.823305826560224</c:v>
                </c:pt>
                <c:pt idx="10831">
                  <c:v>12.823305826560219</c:v>
                </c:pt>
                <c:pt idx="10832">
                  <c:v>12.823305826560221</c:v>
                </c:pt>
                <c:pt idx="10833">
                  <c:v>12.823305826560212</c:v>
                </c:pt>
                <c:pt idx="10834">
                  <c:v>12.823305826560221</c:v>
                </c:pt>
                <c:pt idx="10835">
                  <c:v>12.823305826560212</c:v>
                </c:pt>
                <c:pt idx="10836">
                  <c:v>12.823305826560215</c:v>
                </c:pt>
                <c:pt idx="10837">
                  <c:v>12.823305826560217</c:v>
                </c:pt>
                <c:pt idx="10838">
                  <c:v>12.764388088113435</c:v>
                </c:pt>
                <c:pt idx="10839">
                  <c:v>12.764388088113432</c:v>
                </c:pt>
                <c:pt idx="10840">
                  <c:v>12.764388088113442</c:v>
                </c:pt>
                <c:pt idx="10841">
                  <c:v>12.764388088113428</c:v>
                </c:pt>
                <c:pt idx="10842">
                  <c:v>12.764388088113444</c:v>
                </c:pt>
                <c:pt idx="10843">
                  <c:v>12.764388088113446</c:v>
                </c:pt>
                <c:pt idx="10844">
                  <c:v>12.764388088113437</c:v>
                </c:pt>
                <c:pt idx="10845">
                  <c:v>12.76438808811344</c:v>
                </c:pt>
                <c:pt idx="10846">
                  <c:v>12.764388088113435</c:v>
                </c:pt>
                <c:pt idx="10847">
                  <c:v>12.764388088113439</c:v>
                </c:pt>
                <c:pt idx="10848">
                  <c:v>12.764388088113444</c:v>
                </c:pt>
                <c:pt idx="10849">
                  <c:v>12.764388088113435</c:v>
                </c:pt>
                <c:pt idx="10850">
                  <c:v>12.764388088113437</c:v>
                </c:pt>
                <c:pt idx="10851">
                  <c:v>12.764388088113439</c:v>
                </c:pt>
                <c:pt idx="10852">
                  <c:v>12.764388088113439</c:v>
                </c:pt>
                <c:pt idx="10853">
                  <c:v>12.764388088113442</c:v>
                </c:pt>
                <c:pt idx="10854">
                  <c:v>12.764388088113449</c:v>
                </c:pt>
                <c:pt idx="10855">
                  <c:v>12.764388088113433</c:v>
                </c:pt>
                <c:pt idx="10856">
                  <c:v>12.764388088113442</c:v>
                </c:pt>
                <c:pt idx="10857">
                  <c:v>12.764388088113444</c:v>
                </c:pt>
                <c:pt idx="10858">
                  <c:v>12.764388088113449</c:v>
                </c:pt>
                <c:pt idx="10859">
                  <c:v>12.764388088113439</c:v>
                </c:pt>
                <c:pt idx="10860">
                  <c:v>12.76438808811344</c:v>
                </c:pt>
                <c:pt idx="10861">
                  <c:v>12.764388088113446</c:v>
                </c:pt>
                <c:pt idx="10862">
                  <c:v>12.764388088113437</c:v>
                </c:pt>
                <c:pt idx="10863">
                  <c:v>12.764388088113439</c:v>
                </c:pt>
                <c:pt idx="10864">
                  <c:v>12.764388088113435</c:v>
                </c:pt>
                <c:pt idx="10865">
                  <c:v>12.764388088113439</c:v>
                </c:pt>
                <c:pt idx="10866">
                  <c:v>12.764388088113439</c:v>
                </c:pt>
                <c:pt idx="10867">
                  <c:v>12.76438808811344</c:v>
                </c:pt>
                <c:pt idx="10868">
                  <c:v>12.76438808811344</c:v>
                </c:pt>
                <c:pt idx="10869">
                  <c:v>12.764388088113442</c:v>
                </c:pt>
                <c:pt idx="10870">
                  <c:v>12.764388088113439</c:v>
                </c:pt>
                <c:pt idx="10871">
                  <c:v>12.764388088113437</c:v>
                </c:pt>
                <c:pt idx="10872">
                  <c:v>12.76438808811344</c:v>
                </c:pt>
                <c:pt idx="10873">
                  <c:v>12.764388088113442</c:v>
                </c:pt>
                <c:pt idx="10874">
                  <c:v>12.764388088113442</c:v>
                </c:pt>
                <c:pt idx="10875">
                  <c:v>12.764388088113439</c:v>
                </c:pt>
                <c:pt idx="10876">
                  <c:v>12.764388088113444</c:v>
                </c:pt>
                <c:pt idx="10877">
                  <c:v>12.76438808811344</c:v>
                </c:pt>
                <c:pt idx="10878">
                  <c:v>12.764388088113432</c:v>
                </c:pt>
                <c:pt idx="10879">
                  <c:v>12.764388088113432</c:v>
                </c:pt>
                <c:pt idx="10880">
                  <c:v>12.764388088113439</c:v>
                </c:pt>
                <c:pt idx="10881">
                  <c:v>12.764388088113442</c:v>
                </c:pt>
                <c:pt idx="10882">
                  <c:v>12.76438808811344</c:v>
                </c:pt>
                <c:pt idx="10883">
                  <c:v>12.764388088113439</c:v>
                </c:pt>
                <c:pt idx="10884">
                  <c:v>12.76438808811344</c:v>
                </c:pt>
                <c:pt idx="10885">
                  <c:v>12.764388088113435</c:v>
                </c:pt>
                <c:pt idx="10886">
                  <c:v>12.764388088113439</c:v>
                </c:pt>
                <c:pt idx="10887">
                  <c:v>12.764388088113439</c:v>
                </c:pt>
                <c:pt idx="10888">
                  <c:v>12.764388088113437</c:v>
                </c:pt>
                <c:pt idx="10889">
                  <c:v>12.764388088113437</c:v>
                </c:pt>
                <c:pt idx="10890">
                  <c:v>12.764388088113451</c:v>
                </c:pt>
                <c:pt idx="10891">
                  <c:v>12.764388088113442</c:v>
                </c:pt>
                <c:pt idx="10892">
                  <c:v>12.764388088113432</c:v>
                </c:pt>
                <c:pt idx="10893">
                  <c:v>12.764388088113446</c:v>
                </c:pt>
                <c:pt idx="10894">
                  <c:v>12.764388088113437</c:v>
                </c:pt>
                <c:pt idx="10895">
                  <c:v>12.764388088113435</c:v>
                </c:pt>
                <c:pt idx="10896">
                  <c:v>12.764388088113433</c:v>
                </c:pt>
                <c:pt idx="10897">
                  <c:v>12.764388088113437</c:v>
                </c:pt>
                <c:pt idx="10898">
                  <c:v>12.764388088113439</c:v>
                </c:pt>
                <c:pt idx="10899">
                  <c:v>12.764388088113444</c:v>
                </c:pt>
                <c:pt idx="10900">
                  <c:v>12.764388088113433</c:v>
                </c:pt>
                <c:pt idx="10901">
                  <c:v>12.764388088113449</c:v>
                </c:pt>
                <c:pt idx="10902">
                  <c:v>12.764388088113442</c:v>
                </c:pt>
                <c:pt idx="10903">
                  <c:v>12.764388088113442</c:v>
                </c:pt>
                <c:pt idx="10904">
                  <c:v>12.764388088113446</c:v>
                </c:pt>
                <c:pt idx="10905">
                  <c:v>12.705741052085418</c:v>
                </c:pt>
                <c:pt idx="10906">
                  <c:v>12.705741052085422</c:v>
                </c:pt>
                <c:pt idx="10907">
                  <c:v>12.705741052085417</c:v>
                </c:pt>
                <c:pt idx="10908">
                  <c:v>12.705741052085427</c:v>
                </c:pt>
                <c:pt idx="10909">
                  <c:v>12.705741052085415</c:v>
                </c:pt>
                <c:pt idx="10910">
                  <c:v>12.705741052085413</c:v>
                </c:pt>
                <c:pt idx="10911">
                  <c:v>12.705741052085413</c:v>
                </c:pt>
                <c:pt idx="10912">
                  <c:v>12.705741052085413</c:v>
                </c:pt>
                <c:pt idx="10913">
                  <c:v>12.705741052085411</c:v>
                </c:pt>
                <c:pt idx="10914">
                  <c:v>12.705741052085424</c:v>
                </c:pt>
                <c:pt idx="10915">
                  <c:v>12.705741052085431</c:v>
                </c:pt>
                <c:pt idx="10916">
                  <c:v>12.705741052085429</c:v>
                </c:pt>
                <c:pt idx="10917">
                  <c:v>12.70574105208542</c:v>
                </c:pt>
                <c:pt idx="10918">
                  <c:v>12.705741052085422</c:v>
                </c:pt>
                <c:pt idx="10919">
                  <c:v>12.705741052085424</c:v>
                </c:pt>
                <c:pt idx="10920">
                  <c:v>12.705741052085418</c:v>
                </c:pt>
                <c:pt idx="10921">
                  <c:v>12.705741052085411</c:v>
                </c:pt>
                <c:pt idx="10922">
                  <c:v>12.705741052085422</c:v>
                </c:pt>
                <c:pt idx="10923">
                  <c:v>12.705741052085415</c:v>
                </c:pt>
                <c:pt idx="10924">
                  <c:v>12.70574105208542</c:v>
                </c:pt>
                <c:pt idx="10925">
                  <c:v>12.705741052085425</c:v>
                </c:pt>
                <c:pt idx="10926">
                  <c:v>12.705741052085415</c:v>
                </c:pt>
                <c:pt idx="10927">
                  <c:v>12.705741052085415</c:v>
                </c:pt>
                <c:pt idx="10928">
                  <c:v>12.705741052085415</c:v>
                </c:pt>
                <c:pt idx="10929">
                  <c:v>12.705741052085422</c:v>
                </c:pt>
                <c:pt idx="10930">
                  <c:v>12.705741052085413</c:v>
                </c:pt>
                <c:pt idx="10931">
                  <c:v>12.705741052085413</c:v>
                </c:pt>
                <c:pt idx="10932">
                  <c:v>12.705741052085431</c:v>
                </c:pt>
                <c:pt idx="10933">
                  <c:v>12.705741052085424</c:v>
                </c:pt>
                <c:pt idx="10934">
                  <c:v>12.705741052085409</c:v>
                </c:pt>
                <c:pt idx="10935">
                  <c:v>12.705741052085411</c:v>
                </c:pt>
                <c:pt idx="10936">
                  <c:v>12.705741052085413</c:v>
                </c:pt>
                <c:pt idx="10937">
                  <c:v>12.705741052085415</c:v>
                </c:pt>
                <c:pt idx="10938">
                  <c:v>12.705741052085413</c:v>
                </c:pt>
                <c:pt idx="10939">
                  <c:v>12.705741052085424</c:v>
                </c:pt>
                <c:pt idx="10940">
                  <c:v>12.705741052085417</c:v>
                </c:pt>
                <c:pt idx="10941">
                  <c:v>12.705741052085415</c:v>
                </c:pt>
                <c:pt idx="10942">
                  <c:v>12.705741052085425</c:v>
                </c:pt>
                <c:pt idx="10943">
                  <c:v>12.705741052085418</c:v>
                </c:pt>
                <c:pt idx="10944">
                  <c:v>12.705741052085418</c:v>
                </c:pt>
                <c:pt idx="10945">
                  <c:v>12.705741052085424</c:v>
                </c:pt>
                <c:pt idx="10946">
                  <c:v>12.705741052085415</c:v>
                </c:pt>
                <c:pt idx="10947">
                  <c:v>12.70574105208542</c:v>
                </c:pt>
                <c:pt idx="10948">
                  <c:v>12.705741052085422</c:v>
                </c:pt>
                <c:pt idx="10949">
                  <c:v>12.70574105208542</c:v>
                </c:pt>
                <c:pt idx="10950">
                  <c:v>12.705741052085413</c:v>
                </c:pt>
                <c:pt idx="10951">
                  <c:v>12.705741052085424</c:v>
                </c:pt>
                <c:pt idx="10952">
                  <c:v>12.705741052085411</c:v>
                </c:pt>
                <c:pt idx="10953">
                  <c:v>12.705741052085422</c:v>
                </c:pt>
                <c:pt idx="10954">
                  <c:v>12.70574105208542</c:v>
                </c:pt>
                <c:pt idx="10955">
                  <c:v>12.705741052085431</c:v>
                </c:pt>
                <c:pt idx="10956">
                  <c:v>12.705741052085415</c:v>
                </c:pt>
                <c:pt idx="10957">
                  <c:v>12.70574105208542</c:v>
                </c:pt>
                <c:pt idx="10958">
                  <c:v>12.705741052085424</c:v>
                </c:pt>
                <c:pt idx="10959">
                  <c:v>12.705741052085424</c:v>
                </c:pt>
                <c:pt idx="10960">
                  <c:v>12.705741052085415</c:v>
                </c:pt>
                <c:pt idx="10961">
                  <c:v>12.705741052085429</c:v>
                </c:pt>
                <c:pt idx="10962">
                  <c:v>12.705741052085417</c:v>
                </c:pt>
                <c:pt idx="10963">
                  <c:v>12.705741052085418</c:v>
                </c:pt>
                <c:pt idx="10964">
                  <c:v>12.705741052085424</c:v>
                </c:pt>
                <c:pt idx="10965">
                  <c:v>12.705741052085422</c:v>
                </c:pt>
                <c:pt idx="10966">
                  <c:v>12.705741052085425</c:v>
                </c:pt>
                <c:pt idx="10967">
                  <c:v>12.705741052085417</c:v>
                </c:pt>
                <c:pt idx="10968">
                  <c:v>12.705741052085413</c:v>
                </c:pt>
                <c:pt idx="10969">
                  <c:v>12.705741052085422</c:v>
                </c:pt>
                <c:pt idx="10970">
                  <c:v>12.705741052085413</c:v>
                </c:pt>
                <c:pt idx="10971">
                  <c:v>12.705741052085427</c:v>
                </c:pt>
                <c:pt idx="10972">
                  <c:v>12.70574105208542</c:v>
                </c:pt>
                <c:pt idx="10973">
                  <c:v>12.705741052085418</c:v>
                </c:pt>
                <c:pt idx="10974">
                  <c:v>12.705741052085425</c:v>
                </c:pt>
                <c:pt idx="10975">
                  <c:v>12.705741052085422</c:v>
                </c:pt>
                <c:pt idx="10976">
                  <c:v>12.705741052085418</c:v>
                </c:pt>
                <c:pt idx="10977">
                  <c:v>12.705741052085427</c:v>
                </c:pt>
                <c:pt idx="10978">
                  <c:v>12.705741052085417</c:v>
                </c:pt>
                <c:pt idx="10979">
                  <c:v>12.705741052085424</c:v>
                </c:pt>
                <c:pt idx="10980">
                  <c:v>12.705741052085417</c:v>
                </c:pt>
                <c:pt idx="10981">
                  <c:v>12.705741052085413</c:v>
                </c:pt>
                <c:pt idx="10982">
                  <c:v>12.705741052085418</c:v>
                </c:pt>
                <c:pt idx="10983">
                  <c:v>12.705741052085418</c:v>
                </c:pt>
                <c:pt idx="10984">
                  <c:v>12.647363474711522</c:v>
                </c:pt>
                <c:pt idx="10985">
                  <c:v>12.647363474711517</c:v>
                </c:pt>
                <c:pt idx="10986">
                  <c:v>12.647363474711511</c:v>
                </c:pt>
                <c:pt idx="10987">
                  <c:v>12.647363474711524</c:v>
                </c:pt>
                <c:pt idx="10988">
                  <c:v>12.647363474711517</c:v>
                </c:pt>
                <c:pt idx="10989">
                  <c:v>12.647363474711518</c:v>
                </c:pt>
                <c:pt idx="10990">
                  <c:v>12.647363474711508</c:v>
                </c:pt>
                <c:pt idx="10991">
                  <c:v>12.647363474711517</c:v>
                </c:pt>
                <c:pt idx="10992">
                  <c:v>12.647363474711518</c:v>
                </c:pt>
                <c:pt idx="10993">
                  <c:v>12.647363474711518</c:v>
                </c:pt>
                <c:pt idx="10994">
                  <c:v>12.647363474711522</c:v>
                </c:pt>
                <c:pt idx="10995">
                  <c:v>12.647363474711518</c:v>
                </c:pt>
                <c:pt idx="10996">
                  <c:v>12.64736347471152</c:v>
                </c:pt>
                <c:pt idx="10997">
                  <c:v>12.647363474711511</c:v>
                </c:pt>
                <c:pt idx="10998">
                  <c:v>12.647363474711513</c:v>
                </c:pt>
                <c:pt idx="10999">
                  <c:v>12.647363474711515</c:v>
                </c:pt>
                <c:pt idx="11000">
                  <c:v>12.647363474711517</c:v>
                </c:pt>
                <c:pt idx="11001">
                  <c:v>12.647363474711515</c:v>
                </c:pt>
                <c:pt idx="11002">
                  <c:v>12.647363474711517</c:v>
                </c:pt>
                <c:pt idx="11003">
                  <c:v>12.64736347471152</c:v>
                </c:pt>
                <c:pt idx="11004">
                  <c:v>12.647363474711513</c:v>
                </c:pt>
                <c:pt idx="11005">
                  <c:v>12.647363474711524</c:v>
                </c:pt>
                <c:pt idx="11006">
                  <c:v>12.647363474711522</c:v>
                </c:pt>
                <c:pt idx="11007">
                  <c:v>12.647363474711511</c:v>
                </c:pt>
                <c:pt idx="11008">
                  <c:v>12.647363474711524</c:v>
                </c:pt>
                <c:pt idx="11009">
                  <c:v>12.647363474711511</c:v>
                </c:pt>
                <c:pt idx="11010">
                  <c:v>12.64736347471152</c:v>
                </c:pt>
                <c:pt idx="11011">
                  <c:v>12.647363474711522</c:v>
                </c:pt>
                <c:pt idx="11012">
                  <c:v>12.647363474711526</c:v>
                </c:pt>
                <c:pt idx="11013">
                  <c:v>12.64736347471152</c:v>
                </c:pt>
                <c:pt idx="11014">
                  <c:v>12.647363474711517</c:v>
                </c:pt>
                <c:pt idx="11015">
                  <c:v>12.647363474711522</c:v>
                </c:pt>
                <c:pt idx="11016">
                  <c:v>12.64736347471151</c:v>
                </c:pt>
                <c:pt idx="11017">
                  <c:v>12.647363474711513</c:v>
                </c:pt>
                <c:pt idx="11018">
                  <c:v>12.647363474711517</c:v>
                </c:pt>
                <c:pt idx="11019">
                  <c:v>12.647363474711506</c:v>
                </c:pt>
                <c:pt idx="11020">
                  <c:v>12.647363474711513</c:v>
                </c:pt>
                <c:pt idx="11021">
                  <c:v>12.647363474711518</c:v>
                </c:pt>
                <c:pt idx="11022">
                  <c:v>12.647363474711511</c:v>
                </c:pt>
                <c:pt idx="11023">
                  <c:v>12.647363474711526</c:v>
                </c:pt>
                <c:pt idx="11024">
                  <c:v>12.647363474711524</c:v>
                </c:pt>
                <c:pt idx="11025">
                  <c:v>12.647363474711511</c:v>
                </c:pt>
                <c:pt idx="11026">
                  <c:v>12.647363474711518</c:v>
                </c:pt>
                <c:pt idx="11027">
                  <c:v>12.647363474711513</c:v>
                </c:pt>
                <c:pt idx="11028">
                  <c:v>12.647363474711515</c:v>
                </c:pt>
                <c:pt idx="11029">
                  <c:v>12.647363474711517</c:v>
                </c:pt>
                <c:pt idx="11030">
                  <c:v>12.647363474711517</c:v>
                </c:pt>
                <c:pt idx="11031">
                  <c:v>12.647363474711518</c:v>
                </c:pt>
                <c:pt idx="11032">
                  <c:v>12.647363474711524</c:v>
                </c:pt>
                <c:pt idx="11033">
                  <c:v>12.647363474711517</c:v>
                </c:pt>
                <c:pt idx="11034">
                  <c:v>12.647363474711517</c:v>
                </c:pt>
                <c:pt idx="11035">
                  <c:v>12.647363474711517</c:v>
                </c:pt>
                <c:pt idx="11036">
                  <c:v>12.647363474711513</c:v>
                </c:pt>
                <c:pt idx="11037">
                  <c:v>12.647363474711511</c:v>
                </c:pt>
                <c:pt idx="11038">
                  <c:v>12.647363474711522</c:v>
                </c:pt>
                <c:pt idx="11039">
                  <c:v>12.647363474711518</c:v>
                </c:pt>
                <c:pt idx="11040">
                  <c:v>12.647363474711515</c:v>
                </c:pt>
                <c:pt idx="11041">
                  <c:v>12.647363474711524</c:v>
                </c:pt>
                <c:pt idx="11042">
                  <c:v>12.647363474711522</c:v>
                </c:pt>
                <c:pt idx="11043">
                  <c:v>12.64736347471152</c:v>
                </c:pt>
                <c:pt idx="11044">
                  <c:v>12.647363474711522</c:v>
                </c:pt>
                <c:pt idx="11045">
                  <c:v>12.58925411794166</c:v>
                </c:pt>
                <c:pt idx="11046">
                  <c:v>12.589254117941667</c:v>
                </c:pt>
                <c:pt idx="11047">
                  <c:v>12.589254117941666</c:v>
                </c:pt>
                <c:pt idx="11048">
                  <c:v>12.589254117941662</c:v>
                </c:pt>
                <c:pt idx="11049">
                  <c:v>12.589254117941669</c:v>
                </c:pt>
                <c:pt idx="11050">
                  <c:v>12.58925411794166</c:v>
                </c:pt>
                <c:pt idx="11051">
                  <c:v>12.589254117941671</c:v>
                </c:pt>
                <c:pt idx="11052">
                  <c:v>12.589254117941664</c:v>
                </c:pt>
                <c:pt idx="11053">
                  <c:v>12.589254117941664</c:v>
                </c:pt>
                <c:pt idx="11054">
                  <c:v>12.589254117941667</c:v>
                </c:pt>
                <c:pt idx="11055">
                  <c:v>12.589254117941662</c:v>
                </c:pt>
                <c:pt idx="11056">
                  <c:v>12.589254117941675</c:v>
                </c:pt>
                <c:pt idx="11057">
                  <c:v>12.589254117941662</c:v>
                </c:pt>
                <c:pt idx="11058">
                  <c:v>12.589254117941673</c:v>
                </c:pt>
                <c:pt idx="11059">
                  <c:v>12.589254117941673</c:v>
                </c:pt>
                <c:pt idx="11060">
                  <c:v>12.589254117941675</c:v>
                </c:pt>
                <c:pt idx="11061">
                  <c:v>12.589254117941662</c:v>
                </c:pt>
                <c:pt idx="11062">
                  <c:v>12.589254117941669</c:v>
                </c:pt>
                <c:pt idx="11063">
                  <c:v>12.58925411794166</c:v>
                </c:pt>
                <c:pt idx="11064">
                  <c:v>12.589254117941662</c:v>
                </c:pt>
                <c:pt idx="11065">
                  <c:v>12.589254117941666</c:v>
                </c:pt>
                <c:pt idx="11066">
                  <c:v>12.589254117941671</c:v>
                </c:pt>
                <c:pt idx="11067">
                  <c:v>12.589254117941671</c:v>
                </c:pt>
                <c:pt idx="11068">
                  <c:v>12.589254117941667</c:v>
                </c:pt>
                <c:pt idx="11069">
                  <c:v>12.589254117941666</c:v>
                </c:pt>
                <c:pt idx="11070">
                  <c:v>12.589254117941669</c:v>
                </c:pt>
                <c:pt idx="11071">
                  <c:v>12.589254117941675</c:v>
                </c:pt>
                <c:pt idx="11072">
                  <c:v>12.589254117941667</c:v>
                </c:pt>
                <c:pt idx="11073">
                  <c:v>12.589254117941671</c:v>
                </c:pt>
                <c:pt idx="11074">
                  <c:v>12.589254117941666</c:v>
                </c:pt>
                <c:pt idx="11075">
                  <c:v>12.589254117941666</c:v>
                </c:pt>
                <c:pt idx="11076">
                  <c:v>12.589254117941662</c:v>
                </c:pt>
                <c:pt idx="11077">
                  <c:v>12.589254117941673</c:v>
                </c:pt>
                <c:pt idx="11078">
                  <c:v>12.589254117941666</c:v>
                </c:pt>
                <c:pt idx="11079">
                  <c:v>12.589254117941664</c:v>
                </c:pt>
                <c:pt idx="11080">
                  <c:v>12.589254117941664</c:v>
                </c:pt>
                <c:pt idx="11081">
                  <c:v>12.589254117941676</c:v>
                </c:pt>
                <c:pt idx="11082">
                  <c:v>12.589254117941671</c:v>
                </c:pt>
                <c:pt idx="11083">
                  <c:v>12.589254117941669</c:v>
                </c:pt>
                <c:pt idx="11084">
                  <c:v>12.589254117941666</c:v>
                </c:pt>
                <c:pt idx="11085">
                  <c:v>12.589254117941671</c:v>
                </c:pt>
                <c:pt idx="11086">
                  <c:v>12.58925411794166</c:v>
                </c:pt>
                <c:pt idx="11087">
                  <c:v>12.589254117941669</c:v>
                </c:pt>
                <c:pt idx="11088">
                  <c:v>12.589254117941671</c:v>
                </c:pt>
                <c:pt idx="11089">
                  <c:v>12.589254117941675</c:v>
                </c:pt>
                <c:pt idx="11090">
                  <c:v>12.589254117941673</c:v>
                </c:pt>
                <c:pt idx="11091">
                  <c:v>12.589254117941662</c:v>
                </c:pt>
                <c:pt idx="11092">
                  <c:v>12.58925411794166</c:v>
                </c:pt>
                <c:pt idx="11093">
                  <c:v>12.589254117941667</c:v>
                </c:pt>
                <c:pt idx="11094">
                  <c:v>12.589254117941671</c:v>
                </c:pt>
                <c:pt idx="11095">
                  <c:v>12.589254117941667</c:v>
                </c:pt>
                <c:pt idx="11096">
                  <c:v>12.589254117941667</c:v>
                </c:pt>
                <c:pt idx="11097">
                  <c:v>12.589254117941666</c:v>
                </c:pt>
                <c:pt idx="11098">
                  <c:v>12.589254117941669</c:v>
                </c:pt>
                <c:pt idx="11099">
                  <c:v>12.589254117941664</c:v>
                </c:pt>
                <c:pt idx="11100">
                  <c:v>12.589254117941666</c:v>
                </c:pt>
                <c:pt idx="11101">
                  <c:v>12.589254117941671</c:v>
                </c:pt>
                <c:pt idx="11102">
                  <c:v>12.589254117941676</c:v>
                </c:pt>
                <c:pt idx="11103">
                  <c:v>12.589254117941659</c:v>
                </c:pt>
                <c:pt idx="11104">
                  <c:v>12.589254117941671</c:v>
                </c:pt>
                <c:pt idx="11105">
                  <c:v>12.589254117941678</c:v>
                </c:pt>
                <c:pt idx="11106">
                  <c:v>12.589254117941659</c:v>
                </c:pt>
                <c:pt idx="11107">
                  <c:v>12.589254117941673</c:v>
                </c:pt>
                <c:pt idx="11108">
                  <c:v>12.589254117941667</c:v>
                </c:pt>
                <c:pt idx="11109">
                  <c:v>12.589254117941666</c:v>
                </c:pt>
                <c:pt idx="11110">
                  <c:v>12.589254117941667</c:v>
                </c:pt>
                <c:pt idx="11111">
                  <c:v>12.589254117941669</c:v>
                </c:pt>
                <c:pt idx="11112">
                  <c:v>12.589254117941669</c:v>
                </c:pt>
                <c:pt idx="11113">
                  <c:v>12.589254117941669</c:v>
                </c:pt>
                <c:pt idx="11114">
                  <c:v>12.531411749414159</c:v>
                </c:pt>
                <c:pt idx="11115">
                  <c:v>12.531411749414152</c:v>
                </c:pt>
                <c:pt idx="11116">
                  <c:v>12.531411749414156</c:v>
                </c:pt>
                <c:pt idx="11117">
                  <c:v>12.531411749414154</c:v>
                </c:pt>
                <c:pt idx="11118">
                  <c:v>12.531411749414151</c:v>
                </c:pt>
                <c:pt idx="11119">
                  <c:v>12.531411749414149</c:v>
                </c:pt>
                <c:pt idx="11120">
                  <c:v>12.531411749414159</c:v>
                </c:pt>
                <c:pt idx="11121">
                  <c:v>12.531411749414165</c:v>
                </c:pt>
                <c:pt idx="11122">
                  <c:v>12.531411749414158</c:v>
                </c:pt>
                <c:pt idx="11123">
                  <c:v>12.531411749414151</c:v>
                </c:pt>
                <c:pt idx="11124">
                  <c:v>12.531411749414156</c:v>
                </c:pt>
                <c:pt idx="11125">
                  <c:v>12.531411749414152</c:v>
                </c:pt>
                <c:pt idx="11126">
                  <c:v>12.531411749414149</c:v>
                </c:pt>
                <c:pt idx="11127">
                  <c:v>12.531411749414154</c:v>
                </c:pt>
                <c:pt idx="11128">
                  <c:v>12.531411749414158</c:v>
                </c:pt>
                <c:pt idx="11129">
                  <c:v>12.531411749414152</c:v>
                </c:pt>
                <c:pt idx="11130">
                  <c:v>12.531411749414152</c:v>
                </c:pt>
                <c:pt idx="11131">
                  <c:v>12.531411749414158</c:v>
                </c:pt>
                <c:pt idx="11132">
                  <c:v>12.531411749414154</c:v>
                </c:pt>
                <c:pt idx="11133">
                  <c:v>12.531411749414151</c:v>
                </c:pt>
                <c:pt idx="11134">
                  <c:v>12.531411749414151</c:v>
                </c:pt>
                <c:pt idx="11135">
                  <c:v>12.531411749414152</c:v>
                </c:pt>
                <c:pt idx="11136">
                  <c:v>12.531411749414158</c:v>
                </c:pt>
                <c:pt idx="11137">
                  <c:v>12.531411749414152</c:v>
                </c:pt>
                <c:pt idx="11138">
                  <c:v>12.531411749414158</c:v>
                </c:pt>
                <c:pt idx="11139">
                  <c:v>12.531411749414158</c:v>
                </c:pt>
                <c:pt idx="11140">
                  <c:v>12.531411749414151</c:v>
                </c:pt>
                <c:pt idx="11141">
                  <c:v>12.531411749414163</c:v>
                </c:pt>
                <c:pt idx="11142">
                  <c:v>12.531411749414156</c:v>
                </c:pt>
                <c:pt idx="11143">
                  <c:v>12.531411749414152</c:v>
                </c:pt>
                <c:pt idx="11144">
                  <c:v>12.531411749414154</c:v>
                </c:pt>
                <c:pt idx="11145">
                  <c:v>12.531411749414161</c:v>
                </c:pt>
                <c:pt idx="11146">
                  <c:v>12.531411749414158</c:v>
                </c:pt>
                <c:pt idx="11147">
                  <c:v>12.531411749414158</c:v>
                </c:pt>
                <c:pt idx="11148">
                  <c:v>12.531411749414152</c:v>
                </c:pt>
                <c:pt idx="11149">
                  <c:v>12.531411749414159</c:v>
                </c:pt>
                <c:pt idx="11150">
                  <c:v>12.531411749414158</c:v>
                </c:pt>
                <c:pt idx="11151">
                  <c:v>12.531411749414159</c:v>
                </c:pt>
                <c:pt idx="11152">
                  <c:v>12.531411749414163</c:v>
                </c:pt>
                <c:pt idx="11153">
                  <c:v>12.531411749414156</c:v>
                </c:pt>
                <c:pt idx="11154">
                  <c:v>12.531411749414152</c:v>
                </c:pt>
                <c:pt idx="11155">
                  <c:v>12.531411749414154</c:v>
                </c:pt>
                <c:pt idx="11156">
                  <c:v>12.531411749414154</c:v>
                </c:pt>
                <c:pt idx="11157">
                  <c:v>12.531411749414156</c:v>
                </c:pt>
                <c:pt idx="11158">
                  <c:v>12.531411749414154</c:v>
                </c:pt>
                <c:pt idx="11159">
                  <c:v>12.531411749414156</c:v>
                </c:pt>
                <c:pt idx="11160">
                  <c:v>12.531411749414156</c:v>
                </c:pt>
                <c:pt idx="11161">
                  <c:v>12.531411749414152</c:v>
                </c:pt>
                <c:pt idx="11162">
                  <c:v>12.531411749414151</c:v>
                </c:pt>
                <c:pt idx="11163">
                  <c:v>12.531411749414152</c:v>
                </c:pt>
                <c:pt idx="11164">
                  <c:v>12.531411749414156</c:v>
                </c:pt>
                <c:pt idx="11165">
                  <c:v>12.531411749414156</c:v>
                </c:pt>
                <c:pt idx="11166">
                  <c:v>12.531411749414163</c:v>
                </c:pt>
                <c:pt idx="11167">
                  <c:v>12.531411749414158</c:v>
                </c:pt>
                <c:pt idx="11168">
                  <c:v>12.531411749414152</c:v>
                </c:pt>
                <c:pt idx="11169">
                  <c:v>12.531411749414161</c:v>
                </c:pt>
                <c:pt idx="11170">
                  <c:v>12.531411749414156</c:v>
                </c:pt>
                <c:pt idx="11171">
                  <c:v>12.531411749414161</c:v>
                </c:pt>
                <c:pt idx="11172">
                  <c:v>12.531411749414151</c:v>
                </c:pt>
                <c:pt idx="11173">
                  <c:v>12.531411749414154</c:v>
                </c:pt>
                <c:pt idx="11174">
                  <c:v>12.531411749414161</c:v>
                </c:pt>
                <c:pt idx="11175">
                  <c:v>12.531411749414156</c:v>
                </c:pt>
                <c:pt idx="11176">
                  <c:v>12.531411749414152</c:v>
                </c:pt>
                <c:pt idx="11177">
                  <c:v>12.531411749414145</c:v>
                </c:pt>
                <c:pt idx="11178">
                  <c:v>12.531411749414159</c:v>
                </c:pt>
                <c:pt idx="11179">
                  <c:v>12.531411749414154</c:v>
                </c:pt>
                <c:pt idx="11180">
                  <c:v>12.531411749414158</c:v>
                </c:pt>
                <c:pt idx="11181">
                  <c:v>12.531411749414151</c:v>
                </c:pt>
                <c:pt idx="11182">
                  <c:v>12.531411749414156</c:v>
                </c:pt>
                <c:pt idx="11183">
                  <c:v>12.531411749414152</c:v>
                </c:pt>
                <c:pt idx="11184">
                  <c:v>12.531411749414147</c:v>
                </c:pt>
                <c:pt idx="11185">
                  <c:v>12.531411749414156</c:v>
                </c:pt>
                <c:pt idx="11186">
                  <c:v>12.531411749414156</c:v>
                </c:pt>
                <c:pt idx="11187">
                  <c:v>12.531411749414152</c:v>
                </c:pt>
                <c:pt idx="11188">
                  <c:v>12.531411749414154</c:v>
                </c:pt>
                <c:pt idx="11189">
                  <c:v>12.531411749414154</c:v>
                </c:pt>
                <c:pt idx="11190">
                  <c:v>12.531411749414156</c:v>
                </c:pt>
                <c:pt idx="11191">
                  <c:v>12.531411749414159</c:v>
                </c:pt>
                <c:pt idx="11192">
                  <c:v>12.531411749414149</c:v>
                </c:pt>
                <c:pt idx="11193">
                  <c:v>12.531411749414158</c:v>
                </c:pt>
                <c:pt idx="11194">
                  <c:v>12.531411749414163</c:v>
                </c:pt>
                <c:pt idx="11195">
                  <c:v>12.531411749414158</c:v>
                </c:pt>
                <c:pt idx="11196">
                  <c:v>12.531411749414159</c:v>
                </c:pt>
                <c:pt idx="11197">
                  <c:v>12.531411749414161</c:v>
                </c:pt>
                <c:pt idx="11198">
                  <c:v>12.531411749414159</c:v>
                </c:pt>
                <c:pt idx="11199">
                  <c:v>12.531411749414156</c:v>
                </c:pt>
                <c:pt idx="11200">
                  <c:v>12.531411749414161</c:v>
                </c:pt>
                <c:pt idx="11201">
                  <c:v>12.473835142429422</c:v>
                </c:pt>
                <c:pt idx="11202">
                  <c:v>12.47383514242942</c:v>
                </c:pt>
                <c:pt idx="11203">
                  <c:v>12.473835142429422</c:v>
                </c:pt>
                <c:pt idx="11204">
                  <c:v>12.473835142429433</c:v>
                </c:pt>
                <c:pt idx="11205">
                  <c:v>12.473835142429428</c:v>
                </c:pt>
                <c:pt idx="11206">
                  <c:v>12.473835142429424</c:v>
                </c:pt>
                <c:pt idx="11207">
                  <c:v>12.473835142429426</c:v>
                </c:pt>
                <c:pt idx="11208">
                  <c:v>12.473835142429422</c:v>
                </c:pt>
                <c:pt idx="11209">
                  <c:v>12.473835142429428</c:v>
                </c:pt>
                <c:pt idx="11210">
                  <c:v>12.473835142429433</c:v>
                </c:pt>
                <c:pt idx="11211">
                  <c:v>12.473835142429424</c:v>
                </c:pt>
                <c:pt idx="11212">
                  <c:v>12.473835142429422</c:v>
                </c:pt>
                <c:pt idx="11213">
                  <c:v>12.473835142429428</c:v>
                </c:pt>
                <c:pt idx="11214">
                  <c:v>12.473835142429426</c:v>
                </c:pt>
                <c:pt idx="11215">
                  <c:v>12.473835142429429</c:v>
                </c:pt>
                <c:pt idx="11216">
                  <c:v>12.473835142429435</c:v>
                </c:pt>
                <c:pt idx="11217">
                  <c:v>12.473835142429426</c:v>
                </c:pt>
                <c:pt idx="11218">
                  <c:v>12.473835142429433</c:v>
                </c:pt>
                <c:pt idx="11219">
                  <c:v>12.473835142429431</c:v>
                </c:pt>
                <c:pt idx="11220">
                  <c:v>12.473835142429429</c:v>
                </c:pt>
                <c:pt idx="11221">
                  <c:v>12.473835142429424</c:v>
                </c:pt>
                <c:pt idx="11222">
                  <c:v>12.473835142429429</c:v>
                </c:pt>
                <c:pt idx="11223">
                  <c:v>12.473835142429433</c:v>
                </c:pt>
                <c:pt idx="11224">
                  <c:v>12.473835142429435</c:v>
                </c:pt>
                <c:pt idx="11225">
                  <c:v>12.473835142429429</c:v>
                </c:pt>
                <c:pt idx="11226">
                  <c:v>12.473835142429429</c:v>
                </c:pt>
                <c:pt idx="11227">
                  <c:v>12.473835142429433</c:v>
                </c:pt>
                <c:pt idx="11228">
                  <c:v>12.473835142429428</c:v>
                </c:pt>
                <c:pt idx="11229">
                  <c:v>12.473835142429426</c:v>
                </c:pt>
                <c:pt idx="11230">
                  <c:v>12.473835142429422</c:v>
                </c:pt>
                <c:pt idx="11231">
                  <c:v>12.473835142429426</c:v>
                </c:pt>
                <c:pt idx="11232">
                  <c:v>12.473835142429424</c:v>
                </c:pt>
                <c:pt idx="11233">
                  <c:v>12.473835142429435</c:v>
                </c:pt>
                <c:pt idx="11234">
                  <c:v>12.473835142429422</c:v>
                </c:pt>
                <c:pt idx="11235">
                  <c:v>12.473835142429426</c:v>
                </c:pt>
                <c:pt idx="11236">
                  <c:v>12.473835142429426</c:v>
                </c:pt>
                <c:pt idx="11237">
                  <c:v>12.473835142429438</c:v>
                </c:pt>
                <c:pt idx="11238">
                  <c:v>12.473835142429429</c:v>
                </c:pt>
                <c:pt idx="11239">
                  <c:v>12.473835142429433</c:v>
                </c:pt>
                <c:pt idx="11240">
                  <c:v>12.473835142429429</c:v>
                </c:pt>
                <c:pt idx="11241">
                  <c:v>12.473835142429426</c:v>
                </c:pt>
                <c:pt idx="11242">
                  <c:v>12.473835142429424</c:v>
                </c:pt>
                <c:pt idx="11243">
                  <c:v>12.473835142429424</c:v>
                </c:pt>
                <c:pt idx="11244">
                  <c:v>12.47383514242942</c:v>
                </c:pt>
                <c:pt idx="11245">
                  <c:v>12.473835142429424</c:v>
                </c:pt>
                <c:pt idx="11246">
                  <c:v>12.473835142429426</c:v>
                </c:pt>
                <c:pt idx="11247">
                  <c:v>12.473835142429436</c:v>
                </c:pt>
                <c:pt idx="11248">
                  <c:v>12.47383514242942</c:v>
                </c:pt>
                <c:pt idx="11249">
                  <c:v>12.47383514242942</c:v>
                </c:pt>
                <c:pt idx="11250">
                  <c:v>12.473835142429433</c:v>
                </c:pt>
                <c:pt idx="11251">
                  <c:v>12.473835142429424</c:v>
                </c:pt>
                <c:pt idx="11252">
                  <c:v>12.473835142429426</c:v>
                </c:pt>
                <c:pt idx="11253">
                  <c:v>12.473835142429426</c:v>
                </c:pt>
                <c:pt idx="11254">
                  <c:v>12.473835142429429</c:v>
                </c:pt>
                <c:pt idx="11255">
                  <c:v>12.473835142429424</c:v>
                </c:pt>
                <c:pt idx="11256">
                  <c:v>12.473835142429428</c:v>
                </c:pt>
                <c:pt idx="11257">
                  <c:v>12.47383514242942</c:v>
                </c:pt>
                <c:pt idx="11258">
                  <c:v>12.473835142429429</c:v>
                </c:pt>
                <c:pt idx="11259">
                  <c:v>12.473835142429428</c:v>
                </c:pt>
                <c:pt idx="11260">
                  <c:v>12.473835142429429</c:v>
                </c:pt>
                <c:pt idx="11261">
                  <c:v>12.473835142429428</c:v>
                </c:pt>
                <c:pt idx="11262">
                  <c:v>12.473835142429428</c:v>
                </c:pt>
                <c:pt idx="11263">
                  <c:v>12.473835142429429</c:v>
                </c:pt>
                <c:pt idx="11264">
                  <c:v>12.473835142429424</c:v>
                </c:pt>
                <c:pt idx="11265">
                  <c:v>12.473835142429428</c:v>
                </c:pt>
                <c:pt idx="11266">
                  <c:v>12.473835142429419</c:v>
                </c:pt>
                <c:pt idx="11267">
                  <c:v>12.473835142429428</c:v>
                </c:pt>
                <c:pt idx="11268">
                  <c:v>12.473835142429422</c:v>
                </c:pt>
                <c:pt idx="11269">
                  <c:v>12.473835142429435</c:v>
                </c:pt>
                <c:pt idx="11270">
                  <c:v>12.473835142429424</c:v>
                </c:pt>
                <c:pt idx="11271">
                  <c:v>12.473835142429433</c:v>
                </c:pt>
                <c:pt idx="11272">
                  <c:v>12.473835142429429</c:v>
                </c:pt>
                <c:pt idx="11273">
                  <c:v>12.473835142429433</c:v>
                </c:pt>
                <c:pt idx="11274">
                  <c:v>12.473835142429426</c:v>
                </c:pt>
                <c:pt idx="11275">
                  <c:v>12.416523075924111</c:v>
                </c:pt>
                <c:pt idx="11276">
                  <c:v>12.416523075924101</c:v>
                </c:pt>
                <c:pt idx="11277">
                  <c:v>12.416523075924118</c:v>
                </c:pt>
                <c:pt idx="11278">
                  <c:v>12.416523075924109</c:v>
                </c:pt>
                <c:pt idx="11279">
                  <c:v>12.416523075924113</c:v>
                </c:pt>
                <c:pt idx="11280">
                  <c:v>12.416523075924117</c:v>
                </c:pt>
                <c:pt idx="11281">
                  <c:v>12.416523075924109</c:v>
                </c:pt>
                <c:pt idx="11282">
                  <c:v>12.416523075924109</c:v>
                </c:pt>
                <c:pt idx="11283">
                  <c:v>12.416523075924108</c:v>
                </c:pt>
                <c:pt idx="11284">
                  <c:v>12.416523075924102</c:v>
                </c:pt>
                <c:pt idx="11285">
                  <c:v>12.416523075924102</c:v>
                </c:pt>
                <c:pt idx="11286">
                  <c:v>12.416523075924109</c:v>
                </c:pt>
                <c:pt idx="11287">
                  <c:v>12.416523075924117</c:v>
                </c:pt>
                <c:pt idx="11288">
                  <c:v>12.416523075924108</c:v>
                </c:pt>
                <c:pt idx="11289">
                  <c:v>12.416523075924104</c:v>
                </c:pt>
                <c:pt idx="11290">
                  <c:v>12.416523075924108</c:v>
                </c:pt>
                <c:pt idx="11291">
                  <c:v>12.416523075924104</c:v>
                </c:pt>
                <c:pt idx="11292">
                  <c:v>12.416523075924109</c:v>
                </c:pt>
                <c:pt idx="11293">
                  <c:v>12.416523075924111</c:v>
                </c:pt>
                <c:pt idx="11294">
                  <c:v>12.416523075924106</c:v>
                </c:pt>
                <c:pt idx="11295">
                  <c:v>12.416523075924111</c:v>
                </c:pt>
                <c:pt idx="11296">
                  <c:v>12.416523075924106</c:v>
                </c:pt>
                <c:pt idx="11297">
                  <c:v>12.416523075924102</c:v>
                </c:pt>
                <c:pt idx="11298">
                  <c:v>12.416523075924106</c:v>
                </c:pt>
                <c:pt idx="11299">
                  <c:v>12.416523075924117</c:v>
                </c:pt>
                <c:pt idx="11300">
                  <c:v>12.416523075924108</c:v>
                </c:pt>
                <c:pt idx="11301">
                  <c:v>12.416523075924104</c:v>
                </c:pt>
                <c:pt idx="11302">
                  <c:v>12.416523075924113</c:v>
                </c:pt>
                <c:pt idx="11303">
                  <c:v>12.416523075924106</c:v>
                </c:pt>
                <c:pt idx="11304">
                  <c:v>12.416523075924109</c:v>
                </c:pt>
                <c:pt idx="11305">
                  <c:v>12.416523075924111</c:v>
                </c:pt>
                <c:pt idx="11306">
                  <c:v>12.416523075924102</c:v>
                </c:pt>
                <c:pt idx="11307">
                  <c:v>12.416523075924108</c:v>
                </c:pt>
                <c:pt idx="11308">
                  <c:v>12.416523075924115</c:v>
                </c:pt>
                <c:pt idx="11309">
                  <c:v>12.416523075924106</c:v>
                </c:pt>
                <c:pt idx="11310">
                  <c:v>12.416523075924118</c:v>
                </c:pt>
                <c:pt idx="11311">
                  <c:v>12.416523075924104</c:v>
                </c:pt>
                <c:pt idx="11312">
                  <c:v>12.416523075924109</c:v>
                </c:pt>
                <c:pt idx="11313">
                  <c:v>12.416523075924115</c:v>
                </c:pt>
                <c:pt idx="11314">
                  <c:v>12.416523075924109</c:v>
                </c:pt>
                <c:pt idx="11315">
                  <c:v>12.416523075924113</c:v>
                </c:pt>
                <c:pt idx="11316">
                  <c:v>12.416523075924104</c:v>
                </c:pt>
                <c:pt idx="11317">
                  <c:v>12.416523075924109</c:v>
                </c:pt>
                <c:pt idx="11318">
                  <c:v>12.416523075924104</c:v>
                </c:pt>
                <c:pt idx="11319">
                  <c:v>12.416523075924109</c:v>
                </c:pt>
                <c:pt idx="11320">
                  <c:v>12.416523075924106</c:v>
                </c:pt>
                <c:pt idx="11321">
                  <c:v>12.416523075924117</c:v>
                </c:pt>
                <c:pt idx="11322">
                  <c:v>12.416523075924106</c:v>
                </c:pt>
                <c:pt idx="11323">
                  <c:v>12.416523075924109</c:v>
                </c:pt>
                <c:pt idx="11324">
                  <c:v>12.416523075924111</c:v>
                </c:pt>
                <c:pt idx="11325">
                  <c:v>12.416523075924117</c:v>
                </c:pt>
                <c:pt idx="11326">
                  <c:v>12.416523075924115</c:v>
                </c:pt>
                <c:pt idx="11327">
                  <c:v>12.416523075924111</c:v>
                </c:pt>
                <c:pt idx="11328">
                  <c:v>12.416523075924109</c:v>
                </c:pt>
                <c:pt idx="11329">
                  <c:v>12.416523075924106</c:v>
                </c:pt>
                <c:pt idx="11330">
                  <c:v>12.416523075924106</c:v>
                </c:pt>
                <c:pt idx="11331">
                  <c:v>12.416523075924108</c:v>
                </c:pt>
                <c:pt idx="11332">
                  <c:v>12.416523075924108</c:v>
                </c:pt>
                <c:pt idx="11333">
                  <c:v>12.416523075924108</c:v>
                </c:pt>
                <c:pt idx="11334">
                  <c:v>12.416523075924111</c:v>
                </c:pt>
                <c:pt idx="11335">
                  <c:v>12.416523075924109</c:v>
                </c:pt>
                <c:pt idx="11336">
                  <c:v>12.416523075924113</c:v>
                </c:pt>
                <c:pt idx="11337">
                  <c:v>12.416523075924111</c:v>
                </c:pt>
                <c:pt idx="11338">
                  <c:v>12.416523075924104</c:v>
                </c:pt>
                <c:pt idx="11339">
                  <c:v>12.416523075924108</c:v>
                </c:pt>
                <c:pt idx="11340">
                  <c:v>12.416523075924104</c:v>
                </c:pt>
                <c:pt idx="11341">
                  <c:v>12.3594743344451</c:v>
                </c:pt>
                <c:pt idx="11342">
                  <c:v>12.359474334445109</c:v>
                </c:pt>
                <c:pt idx="11343">
                  <c:v>12.359474334445109</c:v>
                </c:pt>
                <c:pt idx="11344">
                  <c:v>12.359474334445098</c:v>
                </c:pt>
                <c:pt idx="11345">
                  <c:v>12.359474334445103</c:v>
                </c:pt>
                <c:pt idx="11346">
                  <c:v>12.359474334445101</c:v>
                </c:pt>
                <c:pt idx="11347">
                  <c:v>12.359474334445107</c:v>
                </c:pt>
                <c:pt idx="11348">
                  <c:v>12.359474334445103</c:v>
                </c:pt>
                <c:pt idx="11349">
                  <c:v>12.359474334445107</c:v>
                </c:pt>
                <c:pt idx="11350">
                  <c:v>12.359474334445103</c:v>
                </c:pt>
                <c:pt idx="11351">
                  <c:v>12.35947433444511</c:v>
                </c:pt>
                <c:pt idx="11352">
                  <c:v>12.359474334445101</c:v>
                </c:pt>
                <c:pt idx="11353">
                  <c:v>12.359474334445101</c:v>
                </c:pt>
                <c:pt idx="11354">
                  <c:v>12.359474334445114</c:v>
                </c:pt>
                <c:pt idx="11355">
                  <c:v>12.3594743344451</c:v>
                </c:pt>
                <c:pt idx="11356">
                  <c:v>12.35947433444511</c:v>
                </c:pt>
                <c:pt idx="11357">
                  <c:v>12.359474334445096</c:v>
                </c:pt>
                <c:pt idx="11358">
                  <c:v>12.359474334445112</c:v>
                </c:pt>
                <c:pt idx="11359">
                  <c:v>12.359474334445105</c:v>
                </c:pt>
                <c:pt idx="11360">
                  <c:v>12.359474334445105</c:v>
                </c:pt>
                <c:pt idx="11361">
                  <c:v>12.359474334445109</c:v>
                </c:pt>
                <c:pt idx="11362">
                  <c:v>12.359474334445098</c:v>
                </c:pt>
                <c:pt idx="11363">
                  <c:v>12.359474334445107</c:v>
                </c:pt>
                <c:pt idx="11364">
                  <c:v>12.359474334445105</c:v>
                </c:pt>
                <c:pt idx="11365">
                  <c:v>12.35947433444511</c:v>
                </c:pt>
                <c:pt idx="11366">
                  <c:v>12.3594743344451</c:v>
                </c:pt>
                <c:pt idx="11367">
                  <c:v>12.359474334445109</c:v>
                </c:pt>
                <c:pt idx="11368">
                  <c:v>12.359474334445105</c:v>
                </c:pt>
                <c:pt idx="11369">
                  <c:v>12.3594743344451</c:v>
                </c:pt>
                <c:pt idx="11370">
                  <c:v>12.359474334445105</c:v>
                </c:pt>
                <c:pt idx="11371">
                  <c:v>12.359474334445103</c:v>
                </c:pt>
                <c:pt idx="11372">
                  <c:v>12.3594743344451</c:v>
                </c:pt>
                <c:pt idx="11373">
                  <c:v>12.3594743344451</c:v>
                </c:pt>
                <c:pt idx="11374">
                  <c:v>12.359474334445103</c:v>
                </c:pt>
                <c:pt idx="11375">
                  <c:v>12.359474334445103</c:v>
                </c:pt>
                <c:pt idx="11376">
                  <c:v>12.359474334445101</c:v>
                </c:pt>
                <c:pt idx="11377">
                  <c:v>12.359474334445101</c:v>
                </c:pt>
                <c:pt idx="11378">
                  <c:v>12.359474334445105</c:v>
                </c:pt>
                <c:pt idx="11379">
                  <c:v>12.359474334445109</c:v>
                </c:pt>
                <c:pt idx="11380">
                  <c:v>12.359474334445103</c:v>
                </c:pt>
                <c:pt idx="11381">
                  <c:v>12.359474334445101</c:v>
                </c:pt>
                <c:pt idx="11382">
                  <c:v>12.3594743344451</c:v>
                </c:pt>
                <c:pt idx="11383">
                  <c:v>12.359474334445103</c:v>
                </c:pt>
                <c:pt idx="11384">
                  <c:v>12.359474334445107</c:v>
                </c:pt>
                <c:pt idx="11385">
                  <c:v>12.359474334445105</c:v>
                </c:pt>
                <c:pt idx="11386">
                  <c:v>12.359474334445105</c:v>
                </c:pt>
                <c:pt idx="11387">
                  <c:v>12.359474334445105</c:v>
                </c:pt>
                <c:pt idx="11388">
                  <c:v>12.35947433444511</c:v>
                </c:pt>
                <c:pt idx="11389">
                  <c:v>12.359474334445105</c:v>
                </c:pt>
                <c:pt idx="11390">
                  <c:v>12.359474334445105</c:v>
                </c:pt>
                <c:pt idx="11391">
                  <c:v>12.359474334445105</c:v>
                </c:pt>
                <c:pt idx="11392">
                  <c:v>12.35947433444511</c:v>
                </c:pt>
                <c:pt idx="11393">
                  <c:v>12.3594743344451</c:v>
                </c:pt>
                <c:pt idx="11394">
                  <c:v>12.359474334445103</c:v>
                </c:pt>
                <c:pt idx="11395">
                  <c:v>12.359474334445103</c:v>
                </c:pt>
                <c:pt idx="11396">
                  <c:v>12.3594743344451</c:v>
                </c:pt>
                <c:pt idx="11397">
                  <c:v>12.359474334445101</c:v>
                </c:pt>
                <c:pt idx="11398">
                  <c:v>12.3594743344451</c:v>
                </c:pt>
                <c:pt idx="11399">
                  <c:v>12.359474334445103</c:v>
                </c:pt>
                <c:pt idx="11400">
                  <c:v>12.359474334445103</c:v>
                </c:pt>
                <c:pt idx="11401">
                  <c:v>12.359474334445107</c:v>
                </c:pt>
                <c:pt idx="11402">
                  <c:v>12.359474334445105</c:v>
                </c:pt>
                <c:pt idx="11403">
                  <c:v>12.3594743344451</c:v>
                </c:pt>
                <c:pt idx="11404">
                  <c:v>12.359474334445109</c:v>
                </c:pt>
                <c:pt idx="11405">
                  <c:v>12.359474334445101</c:v>
                </c:pt>
                <c:pt idx="11406">
                  <c:v>12.359474334445109</c:v>
                </c:pt>
                <c:pt idx="11407">
                  <c:v>12.359474334445107</c:v>
                </c:pt>
                <c:pt idx="11408">
                  <c:v>12.359474334445103</c:v>
                </c:pt>
                <c:pt idx="11409">
                  <c:v>12.359474334445103</c:v>
                </c:pt>
                <c:pt idx="11410">
                  <c:v>12.3594743344451</c:v>
                </c:pt>
                <c:pt idx="11411">
                  <c:v>12.359474334445103</c:v>
                </c:pt>
                <c:pt idx="11412">
                  <c:v>12.359474334445103</c:v>
                </c:pt>
                <c:pt idx="11413">
                  <c:v>12.359474334445107</c:v>
                </c:pt>
                <c:pt idx="11414">
                  <c:v>12.359474334445101</c:v>
                </c:pt>
                <c:pt idx="11415">
                  <c:v>12.359474334445105</c:v>
                </c:pt>
                <c:pt idx="11416">
                  <c:v>12.359474334445103</c:v>
                </c:pt>
                <c:pt idx="11417">
                  <c:v>12.359474334445107</c:v>
                </c:pt>
                <c:pt idx="11418">
                  <c:v>12.359474334445107</c:v>
                </c:pt>
                <c:pt idx="11419">
                  <c:v>12.359474334445109</c:v>
                </c:pt>
                <c:pt idx="11420">
                  <c:v>12.359474334445101</c:v>
                </c:pt>
                <c:pt idx="11421">
                  <c:v>12.359474334445101</c:v>
                </c:pt>
                <c:pt idx="11422">
                  <c:v>12.3594743344451</c:v>
                </c:pt>
                <c:pt idx="11423">
                  <c:v>12.3594743344451</c:v>
                </c:pt>
                <c:pt idx="11424">
                  <c:v>12.35947433444511</c:v>
                </c:pt>
                <c:pt idx="11425">
                  <c:v>12.359474334445112</c:v>
                </c:pt>
                <c:pt idx="11426">
                  <c:v>12.359474334445096</c:v>
                </c:pt>
                <c:pt idx="11427">
                  <c:v>12.359474334445116</c:v>
                </c:pt>
                <c:pt idx="11428">
                  <c:v>12.359474334445116</c:v>
                </c:pt>
                <c:pt idx="11429">
                  <c:v>12.359474334445107</c:v>
                </c:pt>
                <c:pt idx="11430">
                  <c:v>12.35947433444511</c:v>
                </c:pt>
                <c:pt idx="11431">
                  <c:v>12.359474334445107</c:v>
                </c:pt>
                <c:pt idx="11432">
                  <c:v>12.35947433444511</c:v>
                </c:pt>
                <c:pt idx="11433">
                  <c:v>12.359474334445103</c:v>
                </c:pt>
                <c:pt idx="11434">
                  <c:v>12.3594743344451</c:v>
                </c:pt>
                <c:pt idx="11435">
                  <c:v>12.359474334445103</c:v>
                </c:pt>
                <c:pt idx="11436">
                  <c:v>12.3594743344451</c:v>
                </c:pt>
                <c:pt idx="11437">
                  <c:v>12.302687708123816</c:v>
                </c:pt>
                <c:pt idx="11438">
                  <c:v>12.302687708123814</c:v>
                </c:pt>
                <c:pt idx="11439">
                  <c:v>12.302687708123811</c:v>
                </c:pt>
                <c:pt idx="11440">
                  <c:v>12.302687708123825</c:v>
                </c:pt>
                <c:pt idx="11441">
                  <c:v>12.302687708123816</c:v>
                </c:pt>
                <c:pt idx="11442">
                  <c:v>12.302687708123811</c:v>
                </c:pt>
                <c:pt idx="11443">
                  <c:v>12.302687708123816</c:v>
                </c:pt>
                <c:pt idx="11444">
                  <c:v>12.302687708123811</c:v>
                </c:pt>
                <c:pt idx="11445">
                  <c:v>12.302687708123814</c:v>
                </c:pt>
                <c:pt idx="11446">
                  <c:v>12.302687708123814</c:v>
                </c:pt>
                <c:pt idx="11447">
                  <c:v>12.302687708123814</c:v>
                </c:pt>
                <c:pt idx="11448">
                  <c:v>12.302687708123822</c:v>
                </c:pt>
                <c:pt idx="11449">
                  <c:v>12.302687708123825</c:v>
                </c:pt>
                <c:pt idx="11450">
                  <c:v>12.302687708123813</c:v>
                </c:pt>
                <c:pt idx="11451">
                  <c:v>12.302687708123809</c:v>
                </c:pt>
                <c:pt idx="11452">
                  <c:v>12.302687708123825</c:v>
                </c:pt>
                <c:pt idx="11453">
                  <c:v>12.302687708123816</c:v>
                </c:pt>
                <c:pt idx="11454">
                  <c:v>12.302687708123818</c:v>
                </c:pt>
                <c:pt idx="11455">
                  <c:v>12.302687708123816</c:v>
                </c:pt>
                <c:pt idx="11456">
                  <c:v>12.302687708123822</c:v>
                </c:pt>
                <c:pt idx="11457">
                  <c:v>12.302687708123816</c:v>
                </c:pt>
                <c:pt idx="11458">
                  <c:v>12.30268770812382</c:v>
                </c:pt>
                <c:pt idx="11459">
                  <c:v>12.302687708123818</c:v>
                </c:pt>
                <c:pt idx="11460">
                  <c:v>12.302687708123825</c:v>
                </c:pt>
                <c:pt idx="11461">
                  <c:v>12.302687708123818</c:v>
                </c:pt>
                <c:pt idx="11462">
                  <c:v>12.302687708123813</c:v>
                </c:pt>
                <c:pt idx="11463">
                  <c:v>12.302687708123825</c:v>
                </c:pt>
                <c:pt idx="11464">
                  <c:v>12.302687708123822</c:v>
                </c:pt>
                <c:pt idx="11465">
                  <c:v>12.302687708123822</c:v>
                </c:pt>
                <c:pt idx="11466">
                  <c:v>12.302687708123818</c:v>
                </c:pt>
                <c:pt idx="11467">
                  <c:v>12.302687708123813</c:v>
                </c:pt>
                <c:pt idx="11468">
                  <c:v>12.302687708123813</c:v>
                </c:pt>
                <c:pt idx="11469">
                  <c:v>12.302687708123813</c:v>
                </c:pt>
                <c:pt idx="11470">
                  <c:v>12.302687708123827</c:v>
                </c:pt>
                <c:pt idx="11471">
                  <c:v>12.302687708123814</c:v>
                </c:pt>
                <c:pt idx="11472">
                  <c:v>12.302687708123813</c:v>
                </c:pt>
                <c:pt idx="11473">
                  <c:v>12.302687708123806</c:v>
                </c:pt>
                <c:pt idx="11474">
                  <c:v>12.302687708123814</c:v>
                </c:pt>
                <c:pt idx="11475">
                  <c:v>12.302687708123818</c:v>
                </c:pt>
                <c:pt idx="11476">
                  <c:v>12.30268770812382</c:v>
                </c:pt>
                <c:pt idx="11477">
                  <c:v>12.302687708123823</c:v>
                </c:pt>
                <c:pt idx="11478">
                  <c:v>12.302687708123814</c:v>
                </c:pt>
                <c:pt idx="11479">
                  <c:v>12.302687708123814</c:v>
                </c:pt>
                <c:pt idx="11480">
                  <c:v>12.302687708123818</c:v>
                </c:pt>
                <c:pt idx="11481">
                  <c:v>12.302687708123818</c:v>
                </c:pt>
                <c:pt idx="11482">
                  <c:v>12.302687708123818</c:v>
                </c:pt>
                <c:pt idx="11483">
                  <c:v>12.302687708123822</c:v>
                </c:pt>
                <c:pt idx="11484">
                  <c:v>12.302687708123809</c:v>
                </c:pt>
                <c:pt idx="11485">
                  <c:v>12.302687708123818</c:v>
                </c:pt>
                <c:pt idx="11486">
                  <c:v>12.30268770812382</c:v>
                </c:pt>
                <c:pt idx="11487">
                  <c:v>12.302687708123827</c:v>
                </c:pt>
                <c:pt idx="11488">
                  <c:v>12.302687708123816</c:v>
                </c:pt>
                <c:pt idx="11489">
                  <c:v>12.30268770812382</c:v>
                </c:pt>
                <c:pt idx="11490">
                  <c:v>12.302687708123822</c:v>
                </c:pt>
                <c:pt idx="11491">
                  <c:v>12.302687708123814</c:v>
                </c:pt>
                <c:pt idx="11492">
                  <c:v>12.302687708123816</c:v>
                </c:pt>
                <c:pt idx="11493">
                  <c:v>12.302687708123814</c:v>
                </c:pt>
                <c:pt idx="11494">
                  <c:v>12.302687708123814</c:v>
                </c:pt>
                <c:pt idx="11495">
                  <c:v>12.302687708123822</c:v>
                </c:pt>
                <c:pt idx="11496">
                  <c:v>12.302687708123814</c:v>
                </c:pt>
                <c:pt idx="11497">
                  <c:v>12.30268770812382</c:v>
                </c:pt>
                <c:pt idx="11498">
                  <c:v>12.302687708123813</c:v>
                </c:pt>
                <c:pt idx="11499">
                  <c:v>12.302687708123827</c:v>
                </c:pt>
                <c:pt idx="11500">
                  <c:v>12.302687708123816</c:v>
                </c:pt>
                <c:pt idx="11501">
                  <c:v>12.302687708123814</c:v>
                </c:pt>
                <c:pt idx="11502">
                  <c:v>12.302687708123818</c:v>
                </c:pt>
                <c:pt idx="11503">
                  <c:v>12.302687708123827</c:v>
                </c:pt>
                <c:pt idx="11504">
                  <c:v>12.302687708123814</c:v>
                </c:pt>
                <c:pt idx="11505">
                  <c:v>12.302687708123814</c:v>
                </c:pt>
                <c:pt idx="11506">
                  <c:v>12.246161992650489</c:v>
                </c:pt>
                <c:pt idx="11507">
                  <c:v>12.246161992650492</c:v>
                </c:pt>
                <c:pt idx="11508">
                  <c:v>12.246161992650483</c:v>
                </c:pt>
                <c:pt idx="11509">
                  <c:v>12.246161992650496</c:v>
                </c:pt>
                <c:pt idx="11510">
                  <c:v>12.246161992650491</c:v>
                </c:pt>
                <c:pt idx="11511">
                  <c:v>12.246161992650485</c:v>
                </c:pt>
                <c:pt idx="11512">
                  <c:v>12.246161992650491</c:v>
                </c:pt>
                <c:pt idx="11513">
                  <c:v>12.246161992650485</c:v>
                </c:pt>
                <c:pt idx="11514">
                  <c:v>12.246161992650489</c:v>
                </c:pt>
                <c:pt idx="11515">
                  <c:v>12.246161992650491</c:v>
                </c:pt>
                <c:pt idx="11516">
                  <c:v>12.246161992650489</c:v>
                </c:pt>
                <c:pt idx="11517">
                  <c:v>12.246161992650491</c:v>
                </c:pt>
                <c:pt idx="11518">
                  <c:v>12.246161992650485</c:v>
                </c:pt>
                <c:pt idx="11519">
                  <c:v>12.246161992650494</c:v>
                </c:pt>
                <c:pt idx="11520">
                  <c:v>12.246161992650487</c:v>
                </c:pt>
                <c:pt idx="11521">
                  <c:v>12.246161992650494</c:v>
                </c:pt>
                <c:pt idx="11522">
                  <c:v>12.246161992650483</c:v>
                </c:pt>
                <c:pt idx="11523">
                  <c:v>12.246161992650492</c:v>
                </c:pt>
                <c:pt idx="11524">
                  <c:v>12.246161992650485</c:v>
                </c:pt>
                <c:pt idx="11525">
                  <c:v>12.246161992650489</c:v>
                </c:pt>
                <c:pt idx="11526">
                  <c:v>12.246161992650489</c:v>
                </c:pt>
                <c:pt idx="11527">
                  <c:v>12.246161992650485</c:v>
                </c:pt>
                <c:pt idx="11528">
                  <c:v>12.246161992650489</c:v>
                </c:pt>
                <c:pt idx="11529">
                  <c:v>12.246161992650485</c:v>
                </c:pt>
                <c:pt idx="11530">
                  <c:v>12.246161992650494</c:v>
                </c:pt>
                <c:pt idx="11531">
                  <c:v>12.246161992650491</c:v>
                </c:pt>
                <c:pt idx="11532">
                  <c:v>12.246161992650491</c:v>
                </c:pt>
                <c:pt idx="11533">
                  <c:v>12.246161992650483</c:v>
                </c:pt>
                <c:pt idx="11534">
                  <c:v>12.246161992650483</c:v>
                </c:pt>
                <c:pt idx="11535">
                  <c:v>12.246161992650491</c:v>
                </c:pt>
                <c:pt idx="11536">
                  <c:v>12.246161992650494</c:v>
                </c:pt>
                <c:pt idx="11537">
                  <c:v>12.246161992650492</c:v>
                </c:pt>
                <c:pt idx="11538">
                  <c:v>12.246161992650492</c:v>
                </c:pt>
                <c:pt idx="11539">
                  <c:v>12.246161992650489</c:v>
                </c:pt>
                <c:pt idx="11540">
                  <c:v>12.246161992650487</c:v>
                </c:pt>
                <c:pt idx="11541">
                  <c:v>12.246161992650478</c:v>
                </c:pt>
                <c:pt idx="11542">
                  <c:v>12.246161992650485</c:v>
                </c:pt>
                <c:pt idx="11543">
                  <c:v>12.246161992650487</c:v>
                </c:pt>
                <c:pt idx="11544">
                  <c:v>12.246161992650485</c:v>
                </c:pt>
                <c:pt idx="11545">
                  <c:v>12.246161992650487</c:v>
                </c:pt>
                <c:pt idx="11546">
                  <c:v>12.246161992650496</c:v>
                </c:pt>
                <c:pt idx="11547">
                  <c:v>12.246161992650494</c:v>
                </c:pt>
                <c:pt idx="11548">
                  <c:v>12.246161992650491</c:v>
                </c:pt>
                <c:pt idx="11549">
                  <c:v>12.246161992650485</c:v>
                </c:pt>
                <c:pt idx="11550">
                  <c:v>12.246161992650489</c:v>
                </c:pt>
                <c:pt idx="11551">
                  <c:v>12.246161992650487</c:v>
                </c:pt>
                <c:pt idx="11552">
                  <c:v>12.246161992650487</c:v>
                </c:pt>
                <c:pt idx="11553">
                  <c:v>12.246161992650491</c:v>
                </c:pt>
                <c:pt idx="11554">
                  <c:v>12.246161992650491</c:v>
                </c:pt>
                <c:pt idx="11555">
                  <c:v>12.246161992650492</c:v>
                </c:pt>
                <c:pt idx="11556">
                  <c:v>12.246161992650498</c:v>
                </c:pt>
                <c:pt idx="11557">
                  <c:v>12.246161992650482</c:v>
                </c:pt>
                <c:pt idx="11558">
                  <c:v>12.246161992650482</c:v>
                </c:pt>
                <c:pt idx="11559">
                  <c:v>12.246161992650491</c:v>
                </c:pt>
                <c:pt idx="11560">
                  <c:v>12.246161992650499</c:v>
                </c:pt>
                <c:pt idx="11561">
                  <c:v>12.246161992650492</c:v>
                </c:pt>
                <c:pt idx="11562">
                  <c:v>12.246161992650485</c:v>
                </c:pt>
                <c:pt idx="11563">
                  <c:v>12.246161992650485</c:v>
                </c:pt>
                <c:pt idx="11564">
                  <c:v>12.246161992650496</c:v>
                </c:pt>
                <c:pt idx="11565">
                  <c:v>12.246161992650491</c:v>
                </c:pt>
                <c:pt idx="11566">
                  <c:v>12.246161992650491</c:v>
                </c:pt>
                <c:pt idx="11567">
                  <c:v>12.246161992650485</c:v>
                </c:pt>
                <c:pt idx="11568">
                  <c:v>12.246161992650483</c:v>
                </c:pt>
                <c:pt idx="11569">
                  <c:v>12.246161992650492</c:v>
                </c:pt>
                <c:pt idx="11570">
                  <c:v>12.246161992650487</c:v>
                </c:pt>
                <c:pt idx="11571">
                  <c:v>12.246161992650487</c:v>
                </c:pt>
                <c:pt idx="11572">
                  <c:v>12.246161992650491</c:v>
                </c:pt>
                <c:pt idx="11573">
                  <c:v>12.246161992650485</c:v>
                </c:pt>
                <c:pt idx="11574">
                  <c:v>12.246161992650487</c:v>
                </c:pt>
                <c:pt idx="11575">
                  <c:v>12.24616199265048</c:v>
                </c:pt>
                <c:pt idx="11576">
                  <c:v>12.246161992650494</c:v>
                </c:pt>
                <c:pt idx="11577">
                  <c:v>12.246161992650483</c:v>
                </c:pt>
                <c:pt idx="11578">
                  <c:v>12.246161992650489</c:v>
                </c:pt>
                <c:pt idx="11579">
                  <c:v>12.246161992650492</c:v>
                </c:pt>
                <c:pt idx="11580">
                  <c:v>12.246161992650485</c:v>
                </c:pt>
                <c:pt idx="11581">
                  <c:v>12.246161992650489</c:v>
                </c:pt>
                <c:pt idx="11582">
                  <c:v>12.246161992650489</c:v>
                </c:pt>
                <c:pt idx="11583">
                  <c:v>12.246161992650491</c:v>
                </c:pt>
                <c:pt idx="11584">
                  <c:v>12.246161992650494</c:v>
                </c:pt>
                <c:pt idx="11585">
                  <c:v>12.246161992650485</c:v>
                </c:pt>
                <c:pt idx="11586">
                  <c:v>12.246161992650496</c:v>
                </c:pt>
                <c:pt idx="11587">
                  <c:v>12.246161992650483</c:v>
                </c:pt>
                <c:pt idx="11588">
                  <c:v>12.189895989248663</c:v>
                </c:pt>
                <c:pt idx="11589">
                  <c:v>12.18989598924867</c:v>
                </c:pt>
                <c:pt idx="11590">
                  <c:v>12.189895989248672</c:v>
                </c:pt>
                <c:pt idx="11591">
                  <c:v>12.189895989248669</c:v>
                </c:pt>
                <c:pt idx="11592">
                  <c:v>12.189895989248665</c:v>
                </c:pt>
                <c:pt idx="11593">
                  <c:v>12.18989598924867</c:v>
                </c:pt>
                <c:pt idx="11594">
                  <c:v>12.189895989248669</c:v>
                </c:pt>
                <c:pt idx="11595">
                  <c:v>12.189895989248665</c:v>
                </c:pt>
                <c:pt idx="11596">
                  <c:v>12.189895989248665</c:v>
                </c:pt>
                <c:pt idx="11597">
                  <c:v>12.189895989248662</c:v>
                </c:pt>
                <c:pt idx="11598">
                  <c:v>12.189895989248669</c:v>
                </c:pt>
                <c:pt idx="11599">
                  <c:v>12.189895989248662</c:v>
                </c:pt>
                <c:pt idx="11600">
                  <c:v>12.189895989248665</c:v>
                </c:pt>
                <c:pt idx="11601">
                  <c:v>12.189895989248674</c:v>
                </c:pt>
                <c:pt idx="11602">
                  <c:v>12.189895989248672</c:v>
                </c:pt>
                <c:pt idx="11603">
                  <c:v>12.189895989248663</c:v>
                </c:pt>
                <c:pt idx="11604">
                  <c:v>12.18989598924867</c:v>
                </c:pt>
                <c:pt idx="11605">
                  <c:v>12.189895989248669</c:v>
                </c:pt>
                <c:pt idx="11606">
                  <c:v>12.18989598924866</c:v>
                </c:pt>
                <c:pt idx="11607">
                  <c:v>12.18989598924866</c:v>
                </c:pt>
                <c:pt idx="11608">
                  <c:v>12.189895989248663</c:v>
                </c:pt>
                <c:pt idx="11609">
                  <c:v>12.189895989248662</c:v>
                </c:pt>
                <c:pt idx="11610">
                  <c:v>12.189895989248665</c:v>
                </c:pt>
                <c:pt idx="11611">
                  <c:v>12.189895989248663</c:v>
                </c:pt>
                <c:pt idx="11612">
                  <c:v>12.189895989248667</c:v>
                </c:pt>
                <c:pt idx="11613">
                  <c:v>12.18989598924867</c:v>
                </c:pt>
                <c:pt idx="11614">
                  <c:v>12.189895989248665</c:v>
                </c:pt>
                <c:pt idx="11615">
                  <c:v>12.189895989248663</c:v>
                </c:pt>
                <c:pt idx="11616">
                  <c:v>12.189895989248679</c:v>
                </c:pt>
                <c:pt idx="11617">
                  <c:v>12.189895989248663</c:v>
                </c:pt>
                <c:pt idx="11618">
                  <c:v>12.189895989248662</c:v>
                </c:pt>
                <c:pt idx="11619">
                  <c:v>12.189895989248669</c:v>
                </c:pt>
                <c:pt idx="11620">
                  <c:v>12.189895989248667</c:v>
                </c:pt>
                <c:pt idx="11621">
                  <c:v>12.189895989248672</c:v>
                </c:pt>
                <c:pt idx="11622">
                  <c:v>12.189895989248676</c:v>
                </c:pt>
                <c:pt idx="11623">
                  <c:v>12.189895989248667</c:v>
                </c:pt>
                <c:pt idx="11624">
                  <c:v>12.189895989248665</c:v>
                </c:pt>
                <c:pt idx="11625">
                  <c:v>12.189895989248667</c:v>
                </c:pt>
                <c:pt idx="11626">
                  <c:v>12.18989598924867</c:v>
                </c:pt>
                <c:pt idx="11627">
                  <c:v>12.189895989248669</c:v>
                </c:pt>
                <c:pt idx="11628">
                  <c:v>12.189895989248674</c:v>
                </c:pt>
                <c:pt idx="11629">
                  <c:v>12.18989598924866</c:v>
                </c:pt>
                <c:pt idx="11630">
                  <c:v>12.189895989248665</c:v>
                </c:pt>
                <c:pt idx="11631">
                  <c:v>12.189895989248663</c:v>
                </c:pt>
                <c:pt idx="11632">
                  <c:v>12.189895989248669</c:v>
                </c:pt>
                <c:pt idx="11633">
                  <c:v>12.189895989248665</c:v>
                </c:pt>
                <c:pt idx="11634">
                  <c:v>12.189895989248667</c:v>
                </c:pt>
                <c:pt idx="11635">
                  <c:v>12.189895989248667</c:v>
                </c:pt>
                <c:pt idx="11636">
                  <c:v>12.189895989248669</c:v>
                </c:pt>
                <c:pt idx="11637">
                  <c:v>12.18989598924867</c:v>
                </c:pt>
                <c:pt idx="11638">
                  <c:v>12.189895989248674</c:v>
                </c:pt>
                <c:pt idx="11639">
                  <c:v>12.189895989248663</c:v>
                </c:pt>
                <c:pt idx="11640">
                  <c:v>12.18989598924867</c:v>
                </c:pt>
                <c:pt idx="11641">
                  <c:v>12.189895989248674</c:v>
                </c:pt>
                <c:pt idx="11642">
                  <c:v>12.189895989248669</c:v>
                </c:pt>
                <c:pt idx="11643">
                  <c:v>12.189895989248674</c:v>
                </c:pt>
                <c:pt idx="11644">
                  <c:v>12.189895989248669</c:v>
                </c:pt>
                <c:pt idx="11645">
                  <c:v>12.189895989248672</c:v>
                </c:pt>
                <c:pt idx="11646">
                  <c:v>12.189895989248669</c:v>
                </c:pt>
                <c:pt idx="11647">
                  <c:v>12.189895989248662</c:v>
                </c:pt>
                <c:pt idx="11648">
                  <c:v>12.189895989248669</c:v>
                </c:pt>
                <c:pt idx="11649">
                  <c:v>12.189895989248669</c:v>
                </c:pt>
                <c:pt idx="11650">
                  <c:v>12.18989598924867</c:v>
                </c:pt>
                <c:pt idx="11651">
                  <c:v>12.189895989248662</c:v>
                </c:pt>
                <c:pt idx="11652">
                  <c:v>12.189895989248667</c:v>
                </c:pt>
                <c:pt idx="11653">
                  <c:v>12.189895989248665</c:v>
                </c:pt>
                <c:pt idx="11654">
                  <c:v>12.189895989248674</c:v>
                </c:pt>
                <c:pt idx="11655">
                  <c:v>12.189895989248669</c:v>
                </c:pt>
                <c:pt idx="11656">
                  <c:v>12.189895989248665</c:v>
                </c:pt>
                <c:pt idx="11657">
                  <c:v>12.189895989248663</c:v>
                </c:pt>
                <c:pt idx="11658">
                  <c:v>12.189895989248662</c:v>
                </c:pt>
                <c:pt idx="11659">
                  <c:v>12.189895989248667</c:v>
                </c:pt>
                <c:pt idx="11660">
                  <c:v>12.189895989248672</c:v>
                </c:pt>
                <c:pt idx="11661">
                  <c:v>12.189895989248672</c:v>
                </c:pt>
                <c:pt idx="11662">
                  <c:v>12.189895989248669</c:v>
                </c:pt>
                <c:pt idx="11663">
                  <c:v>12.189895989248669</c:v>
                </c:pt>
                <c:pt idx="11664">
                  <c:v>12.133888504649775</c:v>
                </c:pt>
                <c:pt idx="11665">
                  <c:v>12.13388850464977</c:v>
                </c:pt>
                <c:pt idx="11666">
                  <c:v>12.133888504649764</c:v>
                </c:pt>
                <c:pt idx="11667">
                  <c:v>12.133888504649768</c:v>
                </c:pt>
                <c:pt idx="11668">
                  <c:v>12.133888504649768</c:v>
                </c:pt>
                <c:pt idx="11669">
                  <c:v>12.133888504649763</c:v>
                </c:pt>
                <c:pt idx="11670">
                  <c:v>12.133888504649763</c:v>
                </c:pt>
                <c:pt idx="11671">
                  <c:v>12.133888504649768</c:v>
                </c:pt>
                <c:pt idx="11672">
                  <c:v>12.133888504649766</c:v>
                </c:pt>
                <c:pt idx="11673">
                  <c:v>12.133888504649766</c:v>
                </c:pt>
                <c:pt idx="11674">
                  <c:v>12.133888504649766</c:v>
                </c:pt>
                <c:pt idx="11675">
                  <c:v>12.133888504649761</c:v>
                </c:pt>
                <c:pt idx="11676">
                  <c:v>12.133888504649766</c:v>
                </c:pt>
                <c:pt idx="11677">
                  <c:v>12.133888504649759</c:v>
                </c:pt>
                <c:pt idx="11678">
                  <c:v>12.133888504649768</c:v>
                </c:pt>
                <c:pt idx="11679">
                  <c:v>12.133888504649761</c:v>
                </c:pt>
                <c:pt idx="11680">
                  <c:v>12.133888504649768</c:v>
                </c:pt>
                <c:pt idx="11681">
                  <c:v>12.133888504649763</c:v>
                </c:pt>
                <c:pt idx="11682">
                  <c:v>12.133888504649773</c:v>
                </c:pt>
                <c:pt idx="11683">
                  <c:v>12.133888504649766</c:v>
                </c:pt>
                <c:pt idx="11684">
                  <c:v>12.133888504649764</c:v>
                </c:pt>
                <c:pt idx="11685">
                  <c:v>12.133888504649764</c:v>
                </c:pt>
                <c:pt idx="11686">
                  <c:v>12.133888504649768</c:v>
                </c:pt>
                <c:pt idx="11687">
                  <c:v>12.133888504649761</c:v>
                </c:pt>
                <c:pt idx="11688">
                  <c:v>12.13388850464977</c:v>
                </c:pt>
                <c:pt idx="11689">
                  <c:v>12.133888504649764</c:v>
                </c:pt>
                <c:pt idx="11690">
                  <c:v>12.13388850464977</c:v>
                </c:pt>
                <c:pt idx="11691">
                  <c:v>12.133888504649768</c:v>
                </c:pt>
                <c:pt idx="11692">
                  <c:v>12.133888504649768</c:v>
                </c:pt>
                <c:pt idx="11693">
                  <c:v>12.133888504649772</c:v>
                </c:pt>
                <c:pt idx="11694">
                  <c:v>12.133888504649772</c:v>
                </c:pt>
                <c:pt idx="11695">
                  <c:v>12.133888504649766</c:v>
                </c:pt>
                <c:pt idx="11696">
                  <c:v>12.133888504649768</c:v>
                </c:pt>
                <c:pt idx="11697">
                  <c:v>12.133888504649773</c:v>
                </c:pt>
                <c:pt idx="11698">
                  <c:v>12.133888504649761</c:v>
                </c:pt>
                <c:pt idx="11699">
                  <c:v>12.133888504649761</c:v>
                </c:pt>
                <c:pt idx="11700">
                  <c:v>12.13388850464977</c:v>
                </c:pt>
                <c:pt idx="11701">
                  <c:v>12.133888504649763</c:v>
                </c:pt>
                <c:pt idx="11702">
                  <c:v>12.133888504649773</c:v>
                </c:pt>
                <c:pt idx="11703">
                  <c:v>12.133888504649763</c:v>
                </c:pt>
                <c:pt idx="11704">
                  <c:v>12.133888504649759</c:v>
                </c:pt>
                <c:pt idx="11705">
                  <c:v>12.133888504649764</c:v>
                </c:pt>
                <c:pt idx="11706">
                  <c:v>12.133888504649764</c:v>
                </c:pt>
                <c:pt idx="11707">
                  <c:v>12.133888504649766</c:v>
                </c:pt>
                <c:pt idx="11708">
                  <c:v>12.133888504649773</c:v>
                </c:pt>
                <c:pt idx="11709">
                  <c:v>12.133888504649761</c:v>
                </c:pt>
                <c:pt idx="11710">
                  <c:v>12.133888504649766</c:v>
                </c:pt>
                <c:pt idx="11711">
                  <c:v>12.133888504649763</c:v>
                </c:pt>
                <c:pt idx="11712">
                  <c:v>12.133888504649759</c:v>
                </c:pt>
                <c:pt idx="11713">
                  <c:v>12.13388850464977</c:v>
                </c:pt>
                <c:pt idx="11714">
                  <c:v>12.13388850464977</c:v>
                </c:pt>
                <c:pt idx="11715">
                  <c:v>12.133888504649766</c:v>
                </c:pt>
                <c:pt idx="11716">
                  <c:v>12.13388850464977</c:v>
                </c:pt>
                <c:pt idx="11717">
                  <c:v>12.133888504649772</c:v>
                </c:pt>
                <c:pt idx="11718">
                  <c:v>12.133888504649763</c:v>
                </c:pt>
                <c:pt idx="11719">
                  <c:v>12.133888504649759</c:v>
                </c:pt>
                <c:pt idx="11720">
                  <c:v>12.133888504649768</c:v>
                </c:pt>
                <c:pt idx="11721">
                  <c:v>12.133888504649761</c:v>
                </c:pt>
                <c:pt idx="11722">
                  <c:v>12.133888504649766</c:v>
                </c:pt>
                <c:pt idx="11723">
                  <c:v>12.133888504649757</c:v>
                </c:pt>
                <c:pt idx="11724">
                  <c:v>12.133888504649759</c:v>
                </c:pt>
                <c:pt idx="11725">
                  <c:v>12.133888504649777</c:v>
                </c:pt>
                <c:pt idx="11726">
                  <c:v>12.13388850464977</c:v>
                </c:pt>
                <c:pt idx="11727">
                  <c:v>12.13388850464977</c:v>
                </c:pt>
                <c:pt idx="11728">
                  <c:v>12.133888504649775</c:v>
                </c:pt>
                <c:pt idx="11729">
                  <c:v>12.133888504649763</c:v>
                </c:pt>
                <c:pt idx="11730">
                  <c:v>12.133888504649766</c:v>
                </c:pt>
                <c:pt idx="11731">
                  <c:v>12.133888504649766</c:v>
                </c:pt>
                <c:pt idx="11732">
                  <c:v>12.078138351067798</c:v>
                </c:pt>
                <c:pt idx="11733">
                  <c:v>12.078138351067793</c:v>
                </c:pt>
                <c:pt idx="11734">
                  <c:v>12.078138351067807</c:v>
                </c:pt>
                <c:pt idx="11735">
                  <c:v>12.0781383510678</c:v>
                </c:pt>
                <c:pt idx="11736">
                  <c:v>12.078138351067798</c:v>
                </c:pt>
                <c:pt idx="11737">
                  <c:v>12.078138351067802</c:v>
                </c:pt>
                <c:pt idx="11738">
                  <c:v>12.078138351067791</c:v>
                </c:pt>
                <c:pt idx="11739">
                  <c:v>12.078138351067796</c:v>
                </c:pt>
                <c:pt idx="11740">
                  <c:v>12.078138351067803</c:v>
                </c:pt>
                <c:pt idx="11741">
                  <c:v>12.078138351067809</c:v>
                </c:pt>
                <c:pt idx="11742">
                  <c:v>12.078138351067803</c:v>
                </c:pt>
                <c:pt idx="11743">
                  <c:v>12.078138351067791</c:v>
                </c:pt>
                <c:pt idx="11744">
                  <c:v>12.0781383510678</c:v>
                </c:pt>
                <c:pt idx="11745">
                  <c:v>12.078138351067794</c:v>
                </c:pt>
                <c:pt idx="11746">
                  <c:v>12.078138351067802</c:v>
                </c:pt>
                <c:pt idx="11747">
                  <c:v>12.078138351067798</c:v>
                </c:pt>
                <c:pt idx="11748">
                  <c:v>12.078138351067798</c:v>
                </c:pt>
                <c:pt idx="11749">
                  <c:v>12.078138351067803</c:v>
                </c:pt>
                <c:pt idx="11750">
                  <c:v>12.0781383510678</c:v>
                </c:pt>
                <c:pt idx="11751">
                  <c:v>12.078138351067798</c:v>
                </c:pt>
                <c:pt idx="11752">
                  <c:v>12.078138351067802</c:v>
                </c:pt>
                <c:pt idx="11753">
                  <c:v>12.078138351067796</c:v>
                </c:pt>
                <c:pt idx="11754">
                  <c:v>12.078138351067807</c:v>
                </c:pt>
                <c:pt idx="11755">
                  <c:v>12.078138351067798</c:v>
                </c:pt>
                <c:pt idx="11756">
                  <c:v>12.078138351067798</c:v>
                </c:pt>
                <c:pt idx="11757">
                  <c:v>12.078138351067807</c:v>
                </c:pt>
                <c:pt idx="11758">
                  <c:v>12.078138351067793</c:v>
                </c:pt>
                <c:pt idx="11759">
                  <c:v>12.078138351067791</c:v>
                </c:pt>
                <c:pt idx="11760">
                  <c:v>12.078138351067798</c:v>
                </c:pt>
                <c:pt idx="11761">
                  <c:v>12.078138351067805</c:v>
                </c:pt>
                <c:pt idx="11762">
                  <c:v>12.0781383510678</c:v>
                </c:pt>
                <c:pt idx="11763">
                  <c:v>12.078138351067796</c:v>
                </c:pt>
                <c:pt idx="11764">
                  <c:v>12.0781383510678</c:v>
                </c:pt>
                <c:pt idx="11765">
                  <c:v>12.078138351067791</c:v>
                </c:pt>
                <c:pt idx="11766">
                  <c:v>12.078138351067803</c:v>
                </c:pt>
                <c:pt idx="11767">
                  <c:v>12.078138351067803</c:v>
                </c:pt>
                <c:pt idx="11768">
                  <c:v>12.078138351067796</c:v>
                </c:pt>
                <c:pt idx="11769">
                  <c:v>12.078138351067793</c:v>
                </c:pt>
                <c:pt idx="11770">
                  <c:v>12.078138351067794</c:v>
                </c:pt>
                <c:pt idx="11771">
                  <c:v>12.078138351067794</c:v>
                </c:pt>
                <c:pt idx="11772">
                  <c:v>12.078138351067796</c:v>
                </c:pt>
                <c:pt idx="11773">
                  <c:v>12.078138351067803</c:v>
                </c:pt>
                <c:pt idx="11774">
                  <c:v>12.078138351067796</c:v>
                </c:pt>
                <c:pt idx="11775">
                  <c:v>12.078138351067803</c:v>
                </c:pt>
                <c:pt idx="11776">
                  <c:v>12.078138351067809</c:v>
                </c:pt>
                <c:pt idx="11777">
                  <c:v>12.078138351067809</c:v>
                </c:pt>
                <c:pt idx="11778">
                  <c:v>12.078138351067798</c:v>
                </c:pt>
                <c:pt idx="11779">
                  <c:v>12.078138351067796</c:v>
                </c:pt>
                <c:pt idx="11780">
                  <c:v>12.078138351067798</c:v>
                </c:pt>
                <c:pt idx="11781">
                  <c:v>12.078138351067802</c:v>
                </c:pt>
                <c:pt idx="11782">
                  <c:v>12.078138351067802</c:v>
                </c:pt>
                <c:pt idx="11783">
                  <c:v>12.078138351067796</c:v>
                </c:pt>
                <c:pt idx="11784">
                  <c:v>12.078138351067803</c:v>
                </c:pt>
                <c:pt idx="11785">
                  <c:v>12.078138351067794</c:v>
                </c:pt>
                <c:pt idx="11786">
                  <c:v>12.078138351067802</c:v>
                </c:pt>
                <c:pt idx="11787">
                  <c:v>12.078138351067805</c:v>
                </c:pt>
                <c:pt idx="11788">
                  <c:v>12.078138351067796</c:v>
                </c:pt>
                <c:pt idx="11789">
                  <c:v>12.078138351067793</c:v>
                </c:pt>
                <c:pt idx="11790">
                  <c:v>12.078138351067796</c:v>
                </c:pt>
                <c:pt idx="11791">
                  <c:v>12.022644346174122</c:v>
                </c:pt>
                <c:pt idx="11792">
                  <c:v>12.022644346174122</c:v>
                </c:pt>
                <c:pt idx="11793">
                  <c:v>12.022644346174117</c:v>
                </c:pt>
                <c:pt idx="11794">
                  <c:v>12.022644346174129</c:v>
                </c:pt>
                <c:pt idx="11795">
                  <c:v>12.022644346174134</c:v>
                </c:pt>
                <c:pt idx="11796">
                  <c:v>12.022644346174124</c:v>
                </c:pt>
                <c:pt idx="11797">
                  <c:v>12.022644346174125</c:v>
                </c:pt>
                <c:pt idx="11798">
                  <c:v>12.022644346174129</c:v>
                </c:pt>
                <c:pt idx="11799">
                  <c:v>12.02264434617412</c:v>
                </c:pt>
                <c:pt idx="11800">
                  <c:v>12.022644346174127</c:v>
                </c:pt>
                <c:pt idx="11801">
                  <c:v>12.022644346174125</c:v>
                </c:pt>
                <c:pt idx="11802">
                  <c:v>12.022644346174125</c:v>
                </c:pt>
                <c:pt idx="11803">
                  <c:v>12.022644346174124</c:v>
                </c:pt>
                <c:pt idx="11804">
                  <c:v>12.022644346174122</c:v>
                </c:pt>
                <c:pt idx="11805">
                  <c:v>12.022644346174133</c:v>
                </c:pt>
                <c:pt idx="11806">
                  <c:v>12.022644346174124</c:v>
                </c:pt>
                <c:pt idx="11807">
                  <c:v>12.022644346174129</c:v>
                </c:pt>
                <c:pt idx="11808">
                  <c:v>12.022644346174125</c:v>
                </c:pt>
                <c:pt idx="11809">
                  <c:v>12.022644346174129</c:v>
                </c:pt>
                <c:pt idx="11810">
                  <c:v>12.022644346174125</c:v>
                </c:pt>
                <c:pt idx="11811">
                  <c:v>12.022644346174124</c:v>
                </c:pt>
                <c:pt idx="11812">
                  <c:v>12.022644346174129</c:v>
                </c:pt>
                <c:pt idx="11813">
                  <c:v>12.022644346174125</c:v>
                </c:pt>
                <c:pt idx="11814">
                  <c:v>12.022644346174134</c:v>
                </c:pt>
                <c:pt idx="11815">
                  <c:v>12.02264434617412</c:v>
                </c:pt>
                <c:pt idx="11816">
                  <c:v>12.022644346174124</c:v>
                </c:pt>
                <c:pt idx="11817">
                  <c:v>12.022644346174124</c:v>
                </c:pt>
                <c:pt idx="11818">
                  <c:v>12.022644346174122</c:v>
                </c:pt>
                <c:pt idx="11819">
                  <c:v>12.022644346174118</c:v>
                </c:pt>
                <c:pt idx="11820">
                  <c:v>12.022644346174129</c:v>
                </c:pt>
                <c:pt idx="11821">
                  <c:v>12.022644346174124</c:v>
                </c:pt>
                <c:pt idx="11822">
                  <c:v>12.022644346174127</c:v>
                </c:pt>
                <c:pt idx="11823">
                  <c:v>12.022644346174124</c:v>
                </c:pt>
                <c:pt idx="11824">
                  <c:v>12.022644346174125</c:v>
                </c:pt>
                <c:pt idx="11825">
                  <c:v>12.022644346174122</c:v>
                </c:pt>
                <c:pt idx="11826">
                  <c:v>12.022644346174122</c:v>
                </c:pt>
                <c:pt idx="11827">
                  <c:v>12.022644346174131</c:v>
                </c:pt>
                <c:pt idx="11828">
                  <c:v>12.022644346174124</c:v>
                </c:pt>
                <c:pt idx="11829">
                  <c:v>12.022644346174125</c:v>
                </c:pt>
                <c:pt idx="11830">
                  <c:v>12.022644346174124</c:v>
                </c:pt>
                <c:pt idx="11831">
                  <c:v>12.022644346174124</c:v>
                </c:pt>
                <c:pt idx="11832">
                  <c:v>12.022644346174131</c:v>
                </c:pt>
                <c:pt idx="11833">
                  <c:v>12.022644346174124</c:v>
                </c:pt>
                <c:pt idx="11834">
                  <c:v>12.022644346174127</c:v>
                </c:pt>
                <c:pt idx="11835">
                  <c:v>12.022644346174124</c:v>
                </c:pt>
                <c:pt idx="11836">
                  <c:v>12.022644346174125</c:v>
                </c:pt>
                <c:pt idx="11837">
                  <c:v>12.022644346174122</c:v>
                </c:pt>
                <c:pt idx="11838">
                  <c:v>12.022644346174124</c:v>
                </c:pt>
                <c:pt idx="11839">
                  <c:v>12.022644346174124</c:v>
                </c:pt>
                <c:pt idx="11840">
                  <c:v>12.022644346174129</c:v>
                </c:pt>
                <c:pt idx="11841">
                  <c:v>12.022644346174124</c:v>
                </c:pt>
                <c:pt idx="11842">
                  <c:v>12.022644346174118</c:v>
                </c:pt>
                <c:pt idx="11843">
                  <c:v>12.022644346174131</c:v>
                </c:pt>
                <c:pt idx="11844">
                  <c:v>12.022644346174122</c:v>
                </c:pt>
                <c:pt idx="11845">
                  <c:v>12.022644346174127</c:v>
                </c:pt>
                <c:pt idx="11846">
                  <c:v>12.022644346174131</c:v>
                </c:pt>
                <c:pt idx="11847">
                  <c:v>12.022644346174129</c:v>
                </c:pt>
                <c:pt idx="11848">
                  <c:v>12.022644346174127</c:v>
                </c:pt>
                <c:pt idx="11849">
                  <c:v>12.022644346174127</c:v>
                </c:pt>
                <c:pt idx="11850">
                  <c:v>12.02264434617412</c:v>
                </c:pt>
                <c:pt idx="11851">
                  <c:v>12.022644346174129</c:v>
                </c:pt>
                <c:pt idx="11852">
                  <c:v>12.022644346174125</c:v>
                </c:pt>
                <c:pt idx="11853">
                  <c:v>12.022644346174122</c:v>
                </c:pt>
                <c:pt idx="11854">
                  <c:v>12.022644346174129</c:v>
                </c:pt>
                <c:pt idx="11855">
                  <c:v>12.022644346174124</c:v>
                </c:pt>
                <c:pt idx="11856">
                  <c:v>12.022644346174131</c:v>
                </c:pt>
                <c:pt idx="11857">
                  <c:v>12.022644346174117</c:v>
                </c:pt>
                <c:pt idx="11858">
                  <c:v>12.022644346174129</c:v>
                </c:pt>
                <c:pt idx="11859">
                  <c:v>12.02264434617412</c:v>
                </c:pt>
                <c:pt idx="11860">
                  <c:v>12.022644346174134</c:v>
                </c:pt>
                <c:pt idx="11861">
                  <c:v>12.022644346174124</c:v>
                </c:pt>
                <c:pt idx="11862">
                  <c:v>12.022644346174127</c:v>
                </c:pt>
                <c:pt idx="11863">
                  <c:v>12.022644346174125</c:v>
                </c:pt>
                <c:pt idx="11864">
                  <c:v>11.967405313072428</c:v>
                </c:pt>
                <c:pt idx="11865">
                  <c:v>11.96740531307243</c:v>
                </c:pt>
                <c:pt idx="11866">
                  <c:v>11.967405313072424</c:v>
                </c:pt>
                <c:pt idx="11867">
                  <c:v>11.967405313072433</c:v>
                </c:pt>
                <c:pt idx="11868">
                  <c:v>11.967405313072433</c:v>
                </c:pt>
                <c:pt idx="11869">
                  <c:v>11.967405313072428</c:v>
                </c:pt>
                <c:pt idx="11870">
                  <c:v>11.96740531307244</c:v>
                </c:pt>
                <c:pt idx="11871">
                  <c:v>11.967405313072435</c:v>
                </c:pt>
                <c:pt idx="11872">
                  <c:v>11.967405313072433</c:v>
                </c:pt>
                <c:pt idx="11873">
                  <c:v>11.96740531307243</c:v>
                </c:pt>
                <c:pt idx="11874">
                  <c:v>11.967405313072433</c:v>
                </c:pt>
                <c:pt idx="11875">
                  <c:v>11.967405313072442</c:v>
                </c:pt>
                <c:pt idx="11876">
                  <c:v>11.967405313072433</c:v>
                </c:pt>
                <c:pt idx="11877">
                  <c:v>11.96740531307244</c:v>
                </c:pt>
                <c:pt idx="11878">
                  <c:v>11.96740531307244</c:v>
                </c:pt>
                <c:pt idx="11879">
                  <c:v>11.96740531307243</c:v>
                </c:pt>
                <c:pt idx="11880">
                  <c:v>11.96740531307244</c:v>
                </c:pt>
                <c:pt idx="11881">
                  <c:v>11.967405313072428</c:v>
                </c:pt>
                <c:pt idx="11882">
                  <c:v>11.967405313072433</c:v>
                </c:pt>
                <c:pt idx="11883">
                  <c:v>11.967405313072438</c:v>
                </c:pt>
                <c:pt idx="11884">
                  <c:v>11.967405313072437</c:v>
                </c:pt>
                <c:pt idx="11885">
                  <c:v>11.967405313072431</c:v>
                </c:pt>
                <c:pt idx="11886">
                  <c:v>11.967405313072435</c:v>
                </c:pt>
                <c:pt idx="11887">
                  <c:v>11.967405313072428</c:v>
                </c:pt>
                <c:pt idx="11888">
                  <c:v>11.96740531307243</c:v>
                </c:pt>
                <c:pt idx="11889">
                  <c:v>11.967405313072433</c:v>
                </c:pt>
                <c:pt idx="11890">
                  <c:v>11.967405313072435</c:v>
                </c:pt>
                <c:pt idx="11891">
                  <c:v>11.967405313072433</c:v>
                </c:pt>
                <c:pt idx="11892">
                  <c:v>11.967405313072433</c:v>
                </c:pt>
                <c:pt idx="11893">
                  <c:v>11.967405313072437</c:v>
                </c:pt>
                <c:pt idx="11894">
                  <c:v>11.96740531307243</c:v>
                </c:pt>
                <c:pt idx="11895">
                  <c:v>11.967405313072431</c:v>
                </c:pt>
                <c:pt idx="11896">
                  <c:v>11.967405313072426</c:v>
                </c:pt>
                <c:pt idx="11897">
                  <c:v>11.967405313072431</c:v>
                </c:pt>
                <c:pt idx="11898">
                  <c:v>11.967405313072438</c:v>
                </c:pt>
                <c:pt idx="11899">
                  <c:v>11.967405313072431</c:v>
                </c:pt>
                <c:pt idx="11900">
                  <c:v>11.967405313072428</c:v>
                </c:pt>
                <c:pt idx="11901">
                  <c:v>11.967405313072433</c:v>
                </c:pt>
                <c:pt idx="11902">
                  <c:v>11.967405313072437</c:v>
                </c:pt>
                <c:pt idx="11903">
                  <c:v>11.967405313072431</c:v>
                </c:pt>
                <c:pt idx="11904">
                  <c:v>11.967405313072433</c:v>
                </c:pt>
                <c:pt idx="11905">
                  <c:v>11.967405313072435</c:v>
                </c:pt>
                <c:pt idx="11906">
                  <c:v>11.967405313072433</c:v>
                </c:pt>
                <c:pt idx="11907">
                  <c:v>11.967405313072435</c:v>
                </c:pt>
                <c:pt idx="11908">
                  <c:v>11.967405313072426</c:v>
                </c:pt>
                <c:pt idx="11909">
                  <c:v>11.96740531307243</c:v>
                </c:pt>
                <c:pt idx="11910">
                  <c:v>11.967405313072438</c:v>
                </c:pt>
                <c:pt idx="11911">
                  <c:v>11.967405313072435</c:v>
                </c:pt>
                <c:pt idx="11912">
                  <c:v>11.967405313072438</c:v>
                </c:pt>
                <c:pt idx="11913">
                  <c:v>11.96740531307243</c:v>
                </c:pt>
                <c:pt idx="11914">
                  <c:v>11.96740531307244</c:v>
                </c:pt>
                <c:pt idx="11915">
                  <c:v>11.96740531307243</c:v>
                </c:pt>
                <c:pt idx="11916">
                  <c:v>11.967405313072426</c:v>
                </c:pt>
                <c:pt idx="11917">
                  <c:v>11.967405313072428</c:v>
                </c:pt>
                <c:pt idx="11918">
                  <c:v>11.967405313072437</c:v>
                </c:pt>
                <c:pt idx="11919">
                  <c:v>11.967405313072435</c:v>
                </c:pt>
                <c:pt idx="11920">
                  <c:v>11.967405313072428</c:v>
                </c:pt>
                <c:pt idx="11921">
                  <c:v>11.96740531307243</c:v>
                </c:pt>
                <c:pt idx="11922">
                  <c:v>11.967405313072428</c:v>
                </c:pt>
                <c:pt idx="11923">
                  <c:v>11.967405313072433</c:v>
                </c:pt>
                <c:pt idx="11924">
                  <c:v>11.967405313072435</c:v>
                </c:pt>
                <c:pt idx="11925">
                  <c:v>11.967405313072428</c:v>
                </c:pt>
                <c:pt idx="11926">
                  <c:v>11.967405313072428</c:v>
                </c:pt>
                <c:pt idx="11927">
                  <c:v>11.912420080273751</c:v>
                </c:pt>
                <c:pt idx="11928">
                  <c:v>11.912420080273746</c:v>
                </c:pt>
                <c:pt idx="11929">
                  <c:v>11.912420080273742</c:v>
                </c:pt>
                <c:pt idx="11930">
                  <c:v>11.912420080273746</c:v>
                </c:pt>
                <c:pt idx="11931">
                  <c:v>11.912420080273753</c:v>
                </c:pt>
                <c:pt idx="11932">
                  <c:v>11.912420080273758</c:v>
                </c:pt>
                <c:pt idx="11933">
                  <c:v>11.912420080273744</c:v>
                </c:pt>
                <c:pt idx="11934">
                  <c:v>11.912420080273739</c:v>
                </c:pt>
                <c:pt idx="11935">
                  <c:v>11.912420080273751</c:v>
                </c:pt>
                <c:pt idx="11936">
                  <c:v>11.912420080273746</c:v>
                </c:pt>
                <c:pt idx="11937">
                  <c:v>11.912420080273748</c:v>
                </c:pt>
                <c:pt idx="11938">
                  <c:v>11.912420080273744</c:v>
                </c:pt>
                <c:pt idx="11939">
                  <c:v>11.912420080273741</c:v>
                </c:pt>
                <c:pt idx="11940">
                  <c:v>11.912420080273741</c:v>
                </c:pt>
                <c:pt idx="11941">
                  <c:v>11.912420080273741</c:v>
                </c:pt>
                <c:pt idx="11942">
                  <c:v>11.912420080273746</c:v>
                </c:pt>
                <c:pt idx="11943">
                  <c:v>11.912420080273755</c:v>
                </c:pt>
                <c:pt idx="11944">
                  <c:v>11.912420080273746</c:v>
                </c:pt>
                <c:pt idx="11945">
                  <c:v>11.912420080273748</c:v>
                </c:pt>
                <c:pt idx="11946">
                  <c:v>11.912420080273742</c:v>
                </c:pt>
                <c:pt idx="11947">
                  <c:v>11.912420080273741</c:v>
                </c:pt>
                <c:pt idx="11948">
                  <c:v>11.912420080273751</c:v>
                </c:pt>
                <c:pt idx="11949">
                  <c:v>11.912420080273751</c:v>
                </c:pt>
                <c:pt idx="11950">
                  <c:v>11.912420080273749</c:v>
                </c:pt>
                <c:pt idx="11951">
                  <c:v>11.912420080273748</c:v>
                </c:pt>
                <c:pt idx="11952">
                  <c:v>11.912420080273744</c:v>
                </c:pt>
                <c:pt idx="11953">
                  <c:v>11.912420080273742</c:v>
                </c:pt>
                <c:pt idx="11954">
                  <c:v>11.912420080273746</c:v>
                </c:pt>
                <c:pt idx="11955">
                  <c:v>11.912420080273748</c:v>
                </c:pt>
                <c:pt idx="11956">
                  <c:v>11.912420080273746</c:v>
                </c:pt>
                <c:pt idx="11957">
                  <c:v>11.912420080273748</c:v>
                </c:pt>
                <c:pt idx="11958">
                  <c:v>11.912420080273739</c:v>
                </c:pt>
                <c:pt idx="11959">
                  <c:v>11.912420080273741</c:v>
                </c:pt>
                <c:pt idx="11960">
                  <c:v>11.912420080273749</c:v>
                </c:pt>
                <c:pt idx="11961">
                  <c:v>11.912420080273746</c:v>
                </c:pt>
                <c:pt idx="11962">
                  <c:v>11.912420080273742</c:v>
                </c:pt>
                <c:pt idx="11963">
                  <c:v>11.912420080273749</c:v>
                </c:pt>
                <c:pt idx="11964">
                  <c:v>11.912420080273746</c:v>
                </c:pt>
                <c:pt idx="11965">
                  <c:v>11.912420080273741</c:v>
                </c:pt>
                <c:pt idx="11966">
                  <c:v>11.912420080273742</c:v>
                </c:pt>
                <c:pt idx="11967">
                  <c:v>11.912420080273751</c:v>
                </c:pt>
                <c:pt idx="11968">
                  <c:v>11.912420080273742</c:v>
                </c:pt>
                <c:pt idx="11969">
                  <c:v>11.912420080273748</c:v>
                </c:pt>
                <c:pt idx="11970">
                  <c:v>11.912420080273753</c:v>
                </c:pt>
                <c:pt idx="11971">
                  <c:v>11.912420080273749</c:v>
                </c:pt>
                <c:pt idx="11972">
                  <c:v>11.912420080273753</c:v>
                </c:pt>
                <c:pt idx="11973">
                  <c:v>11.912420080273741</c:v>
                </c:pt>
                <c:pt idx="11974">
                  <c:v>11.912420080273748</c:v>
                </c:pt>
                <c:pt idx="11975">
                  <c:v>11.912420080273748</c:v>
                </c:pt>
                <c:pt idx="11976">
                  <c:v>11.912420080273753</c:v>
                </c:pt>
                <c:pt idx="11977">
                  <c:v>11.912420080273748</c:v>
                </c:pt>
                <c:pt idx="11978">
                  <c:v>11.857687481671608</c:v>
                </c:pt>
                <c:pt idx="11979">
                  <c:v>11.857687481671599</c:v>
                </c:pt>
                <c:pt idx="11980">
                  <c:v>11.857687481671599</c:v>
                </c:pt>
                <c:pt idx="11981">
                  <c:v>11.857687481671602</c:v>
                </c:pt>
                <c:pt idx="11982">
                  <c:v>11.857687481671602</c:v>
                </c:pt>
                <c:pt idx="11983">
                  <c:v>11.857687481671597</c:v>
                </c:pt>
                <c:pt idx="11984">
                  <c:v>11.857687481671601</c:v>
                </c:pt>
                <c:pt idx="11985">
                  <c:v>11.857687481671597</c:v>
                </c:pt>
                <c:pt idx="11986">
                  <c:v>11.85768748167161</c:v>
                </c:pt>
                <c:pt idx="11987">
                  <c:v>11.857687481671594</c:v>
                </c:pt>
                <c:pt idx="11988">
                  <c:v>11.857687481671599</c:v>
                </c:pt>
                <c:pt idx="11989">
                  <c:v>11.857687481671597</c:v>
                </c:pt>
                <c:pt idx="11990">
                  <c:v>11.857687481671599</c:v>
                </c:pt>
                <c:pt idx="11991">
                  <c:v>11.857687481671599</c:v>
                </c:pt>
                <c:pt idx="11992">
                  <c:v>11.857687481671601</c:v>
                </c:pt>
                <c:pt idx="11993">
                  <c:v>11.857687481671601</c:v>
                </c:pt>
                <c:pt idx="11994">
                  <c:v>11.857687481671597</c:v>
                </c:pt>
                <c:pt idx="11995">
                  <c:v>11.857687481671599</c:v>
                </c:pt>
                <c:pt idx="11996">
                  <c:v>11.857687481671604</c:v>
                </c:pt>
                <c:pt idx="11997">
                  <c:v>11.857687481671597</c:v>
                </c:pt>
                <c:pt idx="11998">
                  <c:v>11.857687481671599</c:v>
                </c:pt>
                <c:pt idx="11999">
                  <c:v>11.857687481671597</c:v>
                </c:pt>
                <c:pt idx="12000">
                  <c:v>11.857687481671608</c:v>
                </c:pt>
                <c:pt idx="12001">
                  <c:v>11.857687481671601</c:v>
                </c:pt>
                <c:pt idx="12002">
                  <c:v>11.857687481671599</c:v>
                </c:pt>
                <c:pt idx="12003">
                  <c:v>11.857687481671599</c:v>
                </c:pt>
                <c:pt idx="12004">
                  <c:v>11.857687481671604</c:v>
                </c:pt>
                <c:pt idx="12005">
                  <c:v>11.857687481671597</c:v>
                </c:pt>
                <c:pt idx="12006">
                  <c:v>11.857687481671599</c:v>
                </c:pt>
                <c:pt idx="12007">
                  <c:v>11.857687481671604</c:v>
                </c:pt>
                <c:pt idx="12008">
                  <c:v>11.857687481671599</c:v>
                </c:pt>
                <c:pt idx="12009">
                  <c:v>11.857687481671595</c:v>
                </c:pt>
                <c:pt idx="12010">
                  <c:v>11.857687481671599</c:v>
                </c:pt>
                <c:pt idx="12011">
                  <c:v>11.857687481671601</c:v>
                </c:pt>
                <c:pt idx="12012">
                  <c:v>11.85768748167161</c:v>
                </c:pt>
                <c:pt idx="12013">
                  <c:v>11.857687481671606</c:v>
                </c:pt>
                <c:pt idx="12014">
                  <c:v>11.857687481671599</c:v>
                </c:pt>
                <c:pt idx="12015">
                  <c:v>11.857687481671594</c:v>
                </c:pt>
                <c:pt idx="12016">
                  <c:v>11.857687481671601</c:v>
                </c:pt>
                <c:pt idx="12017">
                  <c:v>11.857687481671602</c:v>
                </c:pt>
                <c:pt idx="12018">
                  <c:v>11.857687481671597</c:v>
                </c:pt>
                <c:pt idx="12019">
                  <c:v>11.857687481671601</c:v>
                </c:pt>
                <c:pt idx="12020">
                  <c:v>11.857687481671602</c:v>
                </c:pt>
                <c:pt idx="12021">
                  <c:v>11.857687481671595</c:v>
                </c:pt>
                <c:pt idx="12022">
                  <c:v>11.857687481671601</c:v>
                </c:pt>
                <c:pt idx="12023">
                  <c:v>11.857687481671595</c:v>
                </c:pt>
                <c:pt idx="12024">
                  <c:v>11.857687481671601</c:v>
                </c:pt>
                <c:pt idx="12025">
                  <c:v>11.857687481671601</c:v>
                </c:pt>
                <c:pt idx="12026">
                  <c:v>11.857687481671604</c:v>
                </c:pt>
                <c:pt idx="12027">
                  <c:v>11.85768748167161</c:v>
                </c:pt>
                <c:pt idx="12028">
                  <c:v>11.857687481671602</c:v>
                </c:pt>
                <c:pt idx="12029">
                  <c:v>11.857687481671599</c:v>
                </c:pt>
                <c:pt idx="12030">
                  <c:v>11.857687481671606</c:v>
                </c:pt>
                <c:pt idx="12031">
                  <c:v>11.857687481671601</c:v>
                </c:pt>
                <c:pt idx="12032">
                  <c:v>11.85768748167161</c:v>
                </c:pt>
                <c:pt idx="12033">
                  <c:v>11.857687481671597</c:v>
                </c:pt>
                <c:pt idx="12034">
                  <c:v>11.857687481671602</c:v>
                </c:pt>
                <c:pt idx="12035">
                  <c:v>11.857687481671595</c:v>
                </c:pt>
                <c:pt idx="12036">
                  <c:v>11.857687481671608</c:v>
                </c:pt>
                <c:pt idx="12037">
                  <c:v>11.857687481671595</c:v>
                </c:pt>
                <c:pt idx="12038">
                  <c:v>11.857687481671604</c:v>
                </c:pt>
                <c:pt idx="12039">
                  <c:v>11.857687481671597</c:v>
                </c:pt>
                <c:pt idx="12040">
                  <c:v>11.8032063565173</c:v>
                </c:pt>
                <c:pt idx="12041">
                  <c:v>11.803206356517306</c:v>
                </c:pt>
                <c:pt idx="12042">
                  <c:v>11.803206356517295</c:v>
                </c:pt>
                <c:pt idx="12043">
                  <c:v>11.8032063565173</c:v>
                </c:pt>
                <c:pt idx="12044">
                  <c:v>11.803206356517295</c:v>
                </c:pt>
                <c:pt idx="12045">
                  <c:v>11.803206356517288</c:v>
                </c:pt>
                <c:pt idx="12046">
                  <c:v>11.803206356517304</c:v>
                </c:pt>
                <c:pt idx="12047">
                  <c:v>11.803206356517299</c:v>
                </c:pt>
                <c:pt idx="12048">
                  <c:v>11.80320635651729</c:v>
                </c:pt>
                <c:pt idx="12049">
                  <c:v>11.803206356517292</c:v>
                </c:pt>
                <c:pt idx="12050">
                  <c:v>11.803206356517293</c:v>
                </c:pt>
                <c:pt idx="12051">
                  <c:v>11.803206356517295</c:v>
                </c:pt>
                <c:pt idx="12052">
                  <c:v>11.803206356517295</c:v>
                </c:pt>
                <c:pt idx="12053">
                  <c:v>11.803206356517297</c:v>
                </c:pt>
                <c:pt idx="12054">
                  <c:v>11.8032063565173</c:v>
                </c:pt>
                <c:pt idx="12055">
                  <c:v>11.80320635651729</c:v>
                </c:pt>
                <c:pt idx="12056">
                  <c:v>11.803206356517306</c:v>
                </c:pt>
                <c:pt idx="12057">
                  <c:v>11.803206356517293</c:v>
                </c:pt>
                <c:pt idx="12058">
                  <c:v>11.803206356517295</c:v>
                </c:pt>
                <c:pt idx="12059">
                  <c:v>11.80320635651729</c:v>
                </c:pt>
                <c:pt idx="12060">
                  <c:v>11.803206356517293</c:v>
                </c:pt>
                <c:pt idx="12061">
                  <c:v>11.803206356517293</c:v>
                </c:pt>
                <c:pt idx="12062">
                  <c:v>11.803206356517306</c:v>
                </c:pt>
                <c:pt idx="12063">
                  <c:v>11.803206356517295</c:v>
                </c:pt>
                <c:pt idx="12064">
                  <c:v>11.803206356517297</c:v>
                </c:pt>
                <c:pt idx="12065">
                  <c:v>11.803206356517293</c:v>
                </c:pt>
                <c:pt idx="12066">
                  <c:v>11.803206356517299</c:v>
                </c:pt>
                <c:pt idx="12067">
                  <c:v>11.803206356517295</c:v>
                </c:pt>
                <c:pt idx="12068">
                  <c:v>11.803206356517299</c:v>
                </c:pt>
                <c:pt idx="12069">
                  <c:v>11.803206356517304</c:v>
                </c:pt>
                <c:pt idx="12070">
                  <c:v>11.803206356517299</c:v>
                </c:pt>
                <c:pt idx="12071">
                  <c:v>11.8032063565173</c:v>
                </c:pt>
                <c:pt idx="12072">
                  <c:v>11.803206356517306</c:v>
                </c:pt>
                <c:pt idx="12073">
                  <c:v>11.803206356517297</c:v>
                </c:pt>
                <c:pt idx="12074">
                  <c:v>11.803206356517293</c:v>
                </c:pt>
                <c:pt idx="12075">
                  <c:v>11.803206356517306</c:v>
                </c:pt>
                <c:pt idx="12076">
                  <c:v>11.803206356517293</c:v>
                </c:pt>
                <c:pt idx="12077">
                  <c:v>11.803206356517297</c:v>
                </c:pt>
                <c:pt idx="12078">
                  <c:v>11.803206356517292</c:v>
                </c:pt>
                <c:pt idx="12079">
                  <c:v>11.803206356517302</c:v>
                </c:pt>
                <c:pt idx="12080">
                  <c:v>11.803206356517297</c:v>
                </c:pt>
                <c:pt idx="12081">
                  <c:v>11.803206356517295</c:v>
                </c:pt>
                <c:pt idx="12082">
                  <c:v>11.803206356517306</c:v>
                </c:pt>
                <c:pt idx="12083">
                  <c:v>11.803206356517302</c:v>
                </c:pt>
                <c:pt idx="12084">
                  <c:v>11.803206356517293</c:v>
                </c:pt>
                <c:pt idx="12085">
                  <c:v>11.8032063565173</c:v>
                </c:pt>
                <c:pt idx="12086">
                  <c:v>11.803206356517299</c:v>
                </c:pt>
                <c:pt idx="12087">
                  <c:v>11.803206356517299</c:v>
                </c:pt>
                <c:pt idx="12088">
                  <c:v>11.803206356517293</c:v>
                </c:pt>
                <c:pt idx="12089">
                  <c:v>11.803206356517304</c:v>
                </c:pt>
                <c:pt idx="12090">
                  <c:v>11.803206356517293</c:v>
                </c:pt>
                <c:pt idx="12091">
                  <c:v>11.803206356517293</c:v>
                </c:pt>
                <c:pt idx="12092">
                  <c:v>11.803206356517302</c:v>
                </c:pt>
                <c:pt idx="12093">
                  <c:v>11.803206356517299</c:v>
                </c:pt>
                <c:pt idx="12094">
                  <c:v>11.803206356517299</c:v>
                </c:pt>
                <c:pt idx="12095">
                  <c:v>11.803206356517299</c:v>
                </c:pt>
                <c:pt idx="12096">
                  <c:v>11.803206356517297</c:v>
                </c:pt>
                <c:pt idx="12097">
                  <c:v>11.803206356517297</c:v>
                </c:pt>
                <c:pt idx="12098">
                  <c:v>11.803206356517293</c:v>
                </c:pt>
                <c:pt idx="12099">
                  <c:v>11.803206356517292</c:v>
                </c:pt>
                <c:pt idx="12100">
                  <c:v>11.803206356517295</c:v>
                </c:pt>
                <c:pt idx="12101">
                  <c:v>11.8032063565173</c:v>
                </c:pt>
                <c:pt idx="12102">
                  <c:v>11.8032063565173</c:v>
                </c:pt>
                <c:pt idx="12103">
                  <c:v>11.748975549395302</c:v>
                </c:pt>
                <c:pt idx="12104">
                  <c:v>11.748975549395304</c:v>
                </c:pt>
                <c:pt idx="12105">
                  <c:v>11.748975549395293</c:v>
                </c:pt>
                <c:pt idx="12106">
                  <c:v>11.748975549395297</c:v>
                </c:pt>
                <c:pt idx="12107">
                  <c:v>11.748975549395308</c:v>
                </c:pt>
                <c:pt idx="12108">
                  <c:v>11.748975549395293</c:v>
                </c:pt>
                <c:pt idx="12109">
                  <c:v>11.748975549395304</c:v>
                </c:pt>
                <c:pt idx="12110">
                  <c:v>11.748975549395302</c:v>
                </c:pt>
                <c:pt idx="12111">
                  <c:v>11.748975549395299</c:v>
                </c:pt>
                <c:pt idx="12112">
                  <c:v>11.748975549395299</c:v>
                </c:pt>
                <c:pt idx="12113">
                  <c:v>11.748975549395301</c:v>
                </c:pt>
                <c:pt idx="12114">
                  <c:v>11.748975549395293</c:v>
                </c:pt>
                <c:pt idx="12115">
                  <c:v>11.748975549395295</c:v>
                </c:pt>
                <c:pt idx="12116">
                  <c:v>11.748975549395293</c:v>
                </c:pt>
                <c:pt idx="12117">
                  <c:v>11.748975549395293</c:v>
                </c:pt>
                <c:pt idx="12118">
                  <c:v>11.748975549395293</c:v>
                </c:pt>
                <c:pt idx="12119">
                  <c:v>11.748975549395293</c:v>
                </c:pt>
                <c:pt idx="12120">
                  <c:v>11.748975549395299</c:v>
                </c:pt>
                <c:pt idx="12121">
                  <c:v>11.748975549395301</c:v>
                </c:pt>
                <c:pt idx="12122">
                  <c:v>11.748975549395295</c:v>
                </c:pt>
                <c:pt idx="12123">
                  <c:v>11.748975549395301</c:v>
                </c:pt>
                <c:pt idx="12124">
                  <c:v>11.748975549395301</c:v>
                </c:pt>
                <c:pt idx="12125">
                  <c:v>11.748975549395299</c:v>
                </c:pt>
                <c:pt idx="12126">
                  <c:v>11.748975549395306</c:v>
                </c:pt>
                <c:pt idx="12127">
                  <c:v>11.748975549395299</c:v>
                </c:pt>
                <c:pt idx="12128">
                  <c:v>11.748975549395297</c:v>
                </c:pt>
                <c:pt idx="12129">
                  <c:v>11.748975549395301</c:v>
                </c:pt>
                <c:pt idx="12130">
                  <c:v>11.748975549395295</c:v>
                </c:pt>
                <c:pt idx="12131">
                  <c:v>11.748975549395301</c:v>
                </c:pt>
                <c:pt idx="12132">
                  <c:v>11.748975549395297</c:v>
                </c:pt>
                <c:pt idx="12133">
                  <c:v>11.748975549395292</c:v>
                </c:pt>
                <c:pt idx="12134">
                  <c:v>11.748975549395302</c:v>
                </c:pt>
                <c:pt idx="12135">
                  <c:v>11.748975549395308</c:v>
                </c:pt>
                <c:pt idx="12136">
                  <c:v>11.748975549395295</c:v>
                </c:pt>
                <c:pt idx="12137">
                  <c:v>11.74897554939529</c:v>
                </c:pt>
                <c:pt idx="12138">
                  <c:v>11.748975549395293</c:v>
                </c:pt>
                <c:pt idx="12139">
                  <c:v>11.748975549395301</c:v>
                </c:pt>
                <c:pt idx="12140">
                  <c:v>11.748975549395293</c:v>
                </c:pt>
                <c:pt idx="12141">
                  <c:v>11.748975549395295</c:v>
                </c:pt>
                <c:pt idx="12142">
                  <c:v>11.748975549395301</c:v>
                </c:pt>
                <c:pt idx="12143">
                  <c:v>11.748975549395293</c:v>
                </c:pt>
                <c:pt idx="12144">
                  <c:v>11.748975549395295</c:v>
                </c:pt>
                <c:pt idx="12145">
                  <c:v>11.748975549395301</c:v>
                </c:pt>
                <c:pt idx="12146">
                  <c:v>11.748975549395302</c:v>
                </c:pt>
                <c:pt idx="12147">
                  <c:v>11.748975549395301</c:v>
                </c:pt>
                <c:pt idx="12148">
                  <c:v>11.748975549395301</c:v>
                </c:pt>
                <c:pt idx="12149">
                  <c:v>11.748975549395297</c:v>
                </c:pt>
                <c:pt idx="12150">
                  <c:v>11.748975549395292</c:v>
                </c:pt>
                <c:pt idx="12151">
                  <c:v>11.748975549395297</c:v>
                </c:pt>
                <c:pt idx="12152">
                  <c:v>11.748975549395295</c:v>
                </c:pt>
                <c:pt idx="12153">
                  <c:v>11.748975549395299</c:v>
                </c:pt>
                <c:pt idx="12154">
                  <c:v>11.748975549395297</c:v>
                </c:pt>
                <c:pt idx="12155">
                  <c:v>11.748975549395293</c:v>
                </c:pt>
                <c:pt idx="12156">
                  <c:v>11.748975549395293</c:v>
                </c:pt>
                <c:pt idx="12157">
                  <c:v>11.694993910198701</c:v>
                </c:pt>
                <c:pt idx="12158">
                  <c:v>11.694993910198704</c:v>
                </c:pt>
                <c:pt idx="12159">
                  <c:v>11.694993910198702</c:v>
                </c:pt>
                <c:pt idx="12160">
                  <c:v>11.694993910198701</c:v>
                </c:pt>
                <c:pt idx="12161">
                  <c:v>11.694993910198706</c:v>
                </c:pt>
                <c:pt idx="12162">
                  <c:v>11.694993910198706</c:v>
                </c:pt>
                <c:pt idx="12163">
                  <c:v>11.694993910198706</c:v>
                </c:pt>
                <c:pt idx="12164">
                  <c:v>11.694993910198697</c:v>
                </c:pt>
                <c:pt idx="12165">
                  <c:v>11.694993910198702</c:v>
                </c:pt>
                <c:pt idx="12166">
                  <c:v>11.694993910198706</c:v>
                </c:pt>
                <c:pt idx="12167">
                  <c:v>11.694993910198701</c:v>
                </c:pt>
                <c:pt idx="12168">
                  <c:v>11.694993910198699</c:v>
                </c:pt>
                <c:pt idx="12169">
                  <c:v>11.694993910198708</c:v>
                </c:pt>
                <c:pt idx="12170">
                  <c:v>11.694993910198701</c:v>
                </c:pt>
                <c:pt idx="12171">
                  <c:v>11.694993910198699</c:v>
                </c:pt>
                <c:pt idx="12172">
                  <c:v>11.694993910198701</c:v>
                </c:pt>
                <c:pt idx="12173">
                  <c:v>11.694993910198708</c:v>
                </c:pt>
                <c:pt idx="12174">
                  <c:v>11.694993910198704</c:v>
                </c:pt>
                <c:pt idx="12175">
                  <c:v>11.694993910198699</c:v>
                </c:pt>
                <c:pt idx="12176">
                  <c:v>11.694993910198699</c:v>
                </c:pt>
                <c:pt idx="12177">
                  <c:v>11.694993910198704</c:v>
                </c:pt>
                <c:pt idx="12178">
                  <c:v>11.694993910198701</c:v>
                </c:pt>
                <c:pt idx="12179">
                  <c:v>11.694993910198701</c:v>
                </c:pt>
                <c:pt idx="12180">
                  <c:v>11.694993910198704</c:v>
                </c:pt>
                <c:pt idx="12181">
                  <c:v>11.694993910198702</c:v>
                </c:pt>
                <c:pt idx="12182">
                  <c:v>11.694993910198704</c:v>
                </c:pt>
                <c:pt idx="12183">
                  <c:v>11.694993910198699</c:v>
                </c:pt>
                <c:pt idx="12184">
                  <c:v>11.694993910198702</c:v>
                </c:pt>
                <c:pt idx="12185">
                  <c:v>11.694993910198702</c:v>
                </c:pt>
                <c:pt idx="12186">
                  <c:v>11.694993910198699</c:v>
                </c:pt>
                <c:pt idx="12187">
                  <c:v>11.694993910198704</c:v>
                </c:pt>
                <c:pt idx="12188">
                  <c:v>11.694993910198702</c:v>
                </c:pt>
                <c:pt idx="12189">
                  <c:v>11.694993910198701</c:v>
                </c:pt>
                <c:pt idx="12190">
                  <c:v>11.694993910198701</c:v>
                </c:pt>
                <c:pt idx="12191">
                  <c:v>11.694993910198704</c:v>
                </c:pt>
                <c:pt idx="12192">
                  <c:v>11.694993910198699</c:v>
                </c:pt>
                <c:pt idx="12193">
                  <c:v>11.694993910198701</c:v>
                </c:pt>
                <c:pt idx="12194">
                  <c:v>11.694993910198701</c:v>
                </c:pt>
                <c:pt idx="12195">
                  <c:v>11.694993910198702</c:v>
                </c:pt>
                <c:pt idx="12196">
                  <c:v>11.694993910198704</c:v>
                </c:pt>
                <c:pt idx="12197">
                  <c:v>11.694993910198702</c:v>
                </c:pt>
                <c:pt idx="12198">
                  <c:v>11.694993910198699</c:v>
                </c:pt>
                <c:pt idx="12199">
                  <c:v>11.694993910198701</c:v>
                </c:pt>
                <c:pt idx="12200">
                  <c:v>11.694993910198699</c:v>
                </c:pt>
                <c:pt idx="12201">
                  <c:v>11.694993910198701</c:v>
                </c:pt>
                <c:pt idx="12202">
                  <c:v>11.694993910198702</c:v>
                </c:pt>
                <c:pt idx="12203">
                  <c:v>11.694993910198708</c:v>
                </c:pt>
                <c:pt idx="12204">
                  <c:v>11.694993910198702</c:v>
                </c:pt>
                <c:pt idx="12205">
                  <c:v>11.694993910198708</c:v>
                </c:pt>
                <c:pt idx="12206">
                  <c:v>11.694993910198699</c:v>
                </c:pt>
                <c:pt idx="12207">
                  <c:v>11.694993910198706</c:v>
                </c:pt>
                <c:pt idx="12208">
                  <c:v>11.694993910198697</c:v>
                </c:pt>
                <c:pt idx="12209">
                  <c:v>11.694993910198702</c:v>
                </c:pt>
                <c:pt idx="12210">
                  <c:v>11.694993910198709</c:v>
                </c:pt>
                <c:pt idx="12211">
                  <c:v>11.694993910198706</c:v>
                </c:pt>
                <c:pt idx="12212">
                  <c:v>11.694993910198701</c:v>
                </c:pt>
                <c:pt idx="12213">
                  <c:v>11.694993910198704</c:v>
                </c:pt>
                <c:pt idx="12214">
                  <c:v>11.694993910198702</c:v>
                </c:pt>
                <c:pt idx="12215">
                  <c:v>11.694993910198695</c:v>
                </c:pt>
                <c:pt idx="12216">
                  <c:v>11.694993910198701</c:v>
                </c:pt>
                <c:pt idx="12217">
                  <c:v>11.694993910198704</c:v>
                </c:pt>
                <c:pt idx="12218">
                  <c:v>11.694993910198706</c:v>
                </c:pt>
                <c:pt idx="12219">
                  <c:v>11.694993910198706</c:v>
                </c:pt>
                <c:pt idx="12220">
                  <c:v>11.694993910198702</c:v>
                </c:pt>
                <c:pt idx="12221">
                  <c:v>11.694993910198702</c:v>
                </c:pt>
                <c:pt idx="12222">
                  <c:v>11.694993910198708</c:v>
                </c:pt>
                <c:pt idx="12223">
                  <c:v>11.694993910198704</c:v>
                </c:pt>
                <c:pt idx="12224">
                  <c:v>11.694993910198704</c:v>
                </c:pt>
                <c:pt idx="12225">
                  <c:v>11.694993910198697</c:v>
                </c:pt>
                <c:pt idx="12226">
                  <c:v>11.694993910198708</c:v>
                </c:pt>
                <c:pt idx="12227">
                  <c:v>11.641260294104907</c:v>
                </c:pt>
                <c:pt idx="12228">
                  <c:v>11.641260294104907</c:v>
                </c:pt>
                <c:pt idx="12229">
                  <c:v>11.641260294104903</c:v>
                </c:pt>
                <c:pt idx="12230">
                  <c:v>11.64126029410491</c:v>
                </c:pt>
                <c:pt idx="12231">
                  <c:v>11.641260294104914</c:v>
                </c:pt>
                <c:pt idx="12232">
                  <c:v>11.641260294104905</c:v>
                </c:pt>
                <c:pt idx="12233">
                  <c:v>11.641260294104915</c:v>
                </c:pt>
                <c:pt idx="12234">
                  <c:v>11.641260294104903</c:v>
                </c:pt>
                <c:pt idx="12235">
                  <c:v>11.641260294104905</c:v>
                </c:pt>
                <c:pt idx="12236">
                  <c:v>11.641260294104907</c:v>
                </c:pt>
                <c:pt idx="12237">
                  <c:v>11.641260294104912</c:v>
                </c:pt>
                <c:pt idx="12238">
                  <c:v>11.641260294104903</c:v>
                </c:pt>
                <c:pt idx="12239">
                  <c:v>11.641260294104907</c:v>
                </c:pt>
                <c:pt idx="12240">
                  <c:v>11.641260294104907</c:v>
                </c:pt>
                <c:pt idx="12241">
                  <c:v>11.641260294104908</c:v>
                </c:pt>
                <c:pt idx="12242">
                  <c:v>11.641260294104905</c:v>
                </c:pt>
                <c:pt idx="12243">
                  <c:v>11.641260294104907</c:v>
                </c:pt>
                <c:pt idx="12244">
                  <c:v>11.64126029410491</c:v>
                </c:pt>
                <c:pt idx="12245">
                  <c:v>11.641260294104903</c:v>
                </c:pt>
                <c:pt idx="12246">
                  <c:v>11.641260294104903</c:v>
                </c:pt>
                <c:pt idx="12247">
                  <c:v>11.641260294104907</c:v>
                </c:pt>
                <c:pt idx="12248">
                  <c:v>11.64126029410491</c:v>
                </c:pt>
                <c:pt idx="12249">
                  <c:v>11.64126029410491</c:v>
                </c:pt>
                <c:pt idx="12250">
                  <c:v>11.641260294104905</c:v>
                </c:pt>
                <c:pt idx="12251">
                  <c:v>11.641260294104917</c:v>
                </c:pt>
                <c:pt idx="12252">
                  <c:v>11.641260294104912</c:v>
                </c:pt>
                <c:pt idx="12253">
                  <c:v>11.641260294104912</c:v>
                </c:pt>
                <c:pt idx="12254">
                  <c:v>11.64126029410491</c:v>
                </c:pt>
                <c:pt idx="12255">
                  <c:v>11.641260294104903</c:v>
                </c:pt>
                <c:pt idx="12256">
                  <c:v>11.641260294104903</c:v>
                </c:pt>
                <c:pt idx="12257">
                  <c:v>11.64126029410491</c:v>
                </c:pt>
                <c:pt idx="12258">
                  <c:v>11.641260294104914</c:v>
                </c:pt>
                <c:pt idx="12259">
                  <c:v>11.64126029410491</c:v>
                </c:pt>
                <c:pt idx="12260">
                  <c:v>11.641260294104917</c:v>
                </c:pt>
                <c:pt idx="12261">
                  <c:v>11.641260294104908</c:v>
                </c:pt>
                <c:pt idx="12262">
                  <c:v>11.641260294104905</c:v>
                </c:pt>
                <c:pt idx="12263">
                  <c:v>11.64126029410491</c:v>
                </c:pt>
                <c:pt idx="12264">
                  <c:v>11.641260294104907</c:v>
                </c:pt>
                <c:pt idx="12265">
                  <c:v>11.641260294104899</c:v>
                </c:pt>
                <c:pt idx="12266">
                  <c:v>11.641260294104898</c:v>
                </c:pt>
                <c:pt idx="12267">
                  <c:v>11.641260294104907</c:v>
                </c:pt>
                <c:pt idx="12268">
                  <c:v>11.641260294104905</c:v>
                </c:pt>
                <c:pt idx="12269">
                  <c:v>11.641260294104901</c:v>
                </c:pt>
                <c:pt idx="12270">
                  <c:v>11.641260294104912</c:v>
                </c:pt>
                <c:pt idx="12271">
                  <c:v>11.641260294104915</c:v>
                </c:pt>
                <c:pt idx="12272">
                  <c:v>11.641260294104908</c:v>
                </c:pt>
                <c:pt idx="12273">
                  <c:v>11.641260294104912</c:v>
                </c:pt>
                <c:pt idx="12274">
                  <c:v>11.64126029410491</c:v>
                </c:pt>
                <c:pt idx="12275">
                  <c:v>11.641260294104903</c:v>
                </c:pt>
                <c:pt idx="12276">
                  <c:v>11.641260294104907</c:v>
                </c:pt>
                <c:pt idx="12277">
                  <c:v>11.641260294104917</c:v>
                </c:pt>
                <c:pt idx="12278">
                  <c:v>11.64126029410491</c:v>
                </c:pt>
                <c:pt idx="12279">
                  <c:v>11.641260294104907</c:v>
                </c:pt>
                <c:pt idx="12280">
                  <c:v>11.641260294104905</c:v>
                </c:pt>
                <c:pt idx="12281">
                  <c:v>11.641260294104908</c:v>
                </c:pt>
                <c:pt idx="12282">
                  <c:v>11.641260294104907</c:v>
                </c:pt>
                <c:pt idx="12283">
                  <c:v>11.64126029410491</c:v>
                </c:pt>
                <c:pt idx="12284">
                  <c:v>11.641260294104908</c:v>
                </c:pt>
                <c:pt idx="12285">
                  <c:v>11.641260294104912</c:v>
                </c:pt>
                <c:pt idx="12286">
                  <c:v>11.641260294104901</c:v>
                </c:pt>
                <c:pt idx="12287">
                  <c:v>11.587773561551256</c:v>
                </c:pt>
                <c:pt idx="12288">
                  <c:v>11.587773561551256</c:v>
                </c:pt>
                <c:pt idx="12289">
                  <c:v>11.587773561551259</c:v>
                </c:pt>
                <c:pt idx="12290">
                  <c:v>11.587773561551261</c:v>
                </c:pt>
                <c:pt idx="12291">
                  <c:v>11.587773561551254</c:v>
                </c:pt>
                <c:pt idx="12292">
                  <c:v>11.587773561551261</c:v>
                </c:pt>
                <c:pt idx="12293">
                  <c:v>11.587773561551263</c:v>
                </c:pt>
                <c:pt idx="12294">
                  <c:v>11.587773561551254</c:v>
                </c:pt>
                <c:pt idx="12295">
                  <c:v>11.587773561551257</c:v>
                </c:pt>
                <c:pt idx="12296">
                  <c:v>11.587773561551256</c:v>
                </c:pt>
                <c:pt idx="12297">
                  <c:v>11.587773561551259</c:v>
                </c:pt>
                <c:pt idx="12298">
                  <c:v>11.587773561551257</c:v>
                </c:pt>
                <c:pt idx="12299">
                  <c:v>11.587773561551264</c:v>
                </c:pt>
                <c:pt idx="12300">
                  <c:v>11.587773561551257</c:v>
                </c:pt>
                <c:pt idx="12301">
                  <c:v>11.587773561551256</c:v>
                </c:pt>
                <c:pt idx="12302">
                  <c:v>11.587773561551254</c:v>
                </c:pt>
                <c:pt idx="12303">
                  <c:v>11.58777356155125</c:v>
                </c:pt>
                <c:pt idx="12304">
                  <c:v>11.587773561551256</c:v>
                </c:pt>
                <c:pt idx="12305">
                  <c:v>11.587773561551254</c:v>
                </c:pt>
                <c:pt idx="12306">
                  <c:v>11.587773561551263</c:v>
                </c:pt>
                <c:pt idx="12307">
                  <c:v>11.587773561551254</c:v>
                </c:pt>
                <c:pt idx="12308">
                  <c:v>11.587773561551256</c:v>
                </c:pt>
                <c:pt idx="12309">
                  <c:v>11.587773561551252</c:v>
                </c:pt>
                <c:pt idx="12310">
                  <c:v>11.587773561551254</c:v>
                </c:pt>
                <c:pt idx="12311">
                  <c:v>11.587773561551261</c:v>
                </c:pt>
                <c:pt idx="12312">
                  <c:v>11.58777356155125</c:v>
                </c:pt>
                <c:pt idx="12313">
                  <c:v>11.587773561551254</c:v>
                </c:pt>
                <c:pt idx="12314">
                  <c:v>11.587773561551257</c:v>
                </c:pt>
                <c:pt idx="12315">
                  <c:v>11.587773561551254</c:v>
                </c:pt>
                <c:pt idx="12316">
                  <c:v>11.587773561551256</c:v>
                </c:pt>
                <c:pt idx="12317">
                  <c:v>11.587773561551254</c:v>
                </c:pt>
                <c:pt idx="12318">
                  <c:v>11.587773561551263</c:v>
                </c:pt>
                <c:pt idx="12319">
                  <c:v>11.587773561551254</c:v>
                </c:pt>
                <c:pt idx="12320">
                  <c:v>11.587773561551263</c:v>
                </c:pt>
                <c:pt idx="12321">
                  <c:v>11.587773561551256</c:v>
                </c:pt>
                <c:pt idx="12322">
                  <c:v>11.587773561551259</c:v>
                </c:pt>
                <c:pt idx="12323">
                  <c:v>11.587773561551261</c:v>
                </c:pt>
                <c:pt idx="12324">
                  <c:v>11.587773561551256</c:v>
                </c:pt>
                <c:pt idx="12325">
                  <c:v>11.587773561551261</c:v>
                </c:pt>
                <c:pt idx="12326">
                  <c:v>11.587773561551256</c:v>
                </c:pt>
                <c:pt idx="12327">
                  <c:v>11.587773561551252</c:v>
                </c:pt>
                <c:pt idx="12328">
                  <c:v>11.587773561551254</c:v>
                </c:pt>
                <c:pt idx="12329">
                  <c:v>11.587773561551252</c:v>
                </c:pt>
                <c:pt idx="12330">
                  <c:v>11.587773561551266</c:v>
                </c:pt>
                <c:pt idx="12331">
                  <c:v>11.587773561551261</c:v>
                </c:pt>
                <c:pt idx="12332">
                  <c:v>11.587773561551252</c:v>
                </c:pt>
                <c:pt idx="12333">
                  <c:v>11.587773561551257</c:v>
                </c:pt>
                <c:pt idx="12334">
                  <c:v>11.58777356155125</c:v>
                </c:pt>
                <c:pt idx="12335">
                  <c:v>11.587773561551259</c:v>
                </c:pt>
                <c:pt idx="12336">
                  <c:v>11.587773561551257</c:v>
                </c:pt>
                <c:pt idx="12337">
                  <c:v>11.587773561551259</c:v>
                </c:pt>
                <c:pt idx="12338">
                  <c:v>11.587773561551254</c:v>
                </c:pt>
                <c:pt idx="12339">
                  <c:v>11.587773561551264</c:v>
                </c:pt>
                <c:pt idx="12340">
                  <c:v>11.587773561551256</c:v>
                </c:pt>
                <c:pt idx="12341">
                  <c:v>11.587773561551261</c:v>
                </c:pt>
                <c:pt idx="12342">
                  <c:v>11.587773561551259</c:v>
                </c:pt>
                <c:pt idx="12343">
                  <c:v>11.587773561551264</c:v>
                </c:pt>
                <c:pt idx="12344">
                  <c:v>11.58777356155125</c:v>
                </c:pt>
                <c:pt idx="12345">
                  <c:v>11.587773561551256</c:v>
                </c:pt>
                <c:pt idx="12346">
                  <c:v>11.587773561551256</c:v>
                </c:pt>
                <c:pt idx="12347">
                  <c:v>11.587773561551261</c:v>
                </c:pt>
                <c:pt idx="12348">
                  <c:v>11.587773561551256</c:v>
                </c:pt>
                <c:pt idx="12349">
                  <c:v>11.587773561551257</c:v>
                </c:pt>
                <c:pt idx="12350">
                  <c:v>11.587773561551257</c:v>
                </c:pt>
                <c:pt idx="12351">
                  <c:v>11.587773561551264</c:v>
                </c:pt>
                <c:pt idx="12352">
                  <c:v>11.587773561551254</c:v>
                </c:pt>
                <c:pt idx="12353">
                  <c:v>11.587773561551254</c:v>
                </c:pt>
                <c:pt idx="12354">
                  <c:v>11.587773561551266</c:v>
                </c:pt>
                <c:pt idx="12355">
                  <c:v>11.587773561551247</c:v>
                </c:pt>
                <c:pt idx="12356">
                  <c:v>11.587773561551263</c:v>
                </c:pt>
                <c:pt idx="12357">
                  <c:v>11.587773561551257</c:v>
                </c:pt>
                <c:pt idx="12358">
                  <c:v>11.587773561551264</c:v>
                </c:pt>
                <c:pt idx="12359">
                  <c:v>11.587773561551252</c:v>
                </c:pt>
                <c:pt idx="12360">
                  <c:v>11.587773561551257</c:v>
                </c:pt>
                <c:pt idx="12361">
                  <c:v>11.587773561551257</c:v>
                </c:pt>
                <c:pt idx="12362">
                  <c:v>11.58777356155125</c:v>
                </c:pt>
                <c:pt idx="12363">
                  <c:v>11.587773561551257</c:v>
                </c:pt>
                <c:pt idx="12364">
                  <c:v>11.587773561551261</c:v>
                </c:pt>
                <c:pt idx="12365">
                  <c:v>11.587773561551263</c:v>
                </c:pt>
                <c:pt idx="12366">
                  <c:v>11.587773561551256</c:v>
                </c:pt>
                <c:pt idx="12367">
                  <c:v>11.587773561551257</c:v>
                </c:pt>
                <c:pt idx="12368">
                  <c:v>11.534532578210927</c:v>
                </c:pt>
                <c:pt idx="12369">
                  <c:v>11.534532578210918</c:v>
                </c:pt>
                <c:pt idx="12370">
                  <c:v>11.534532578210921</c:v>
                </c:pt>
                <c:pt idx="12371">
                  <c:v>11.534532578210914</c:v>
                </c:pt>
                <c:pt idx="12372">
                  <c:v>11.534532578210925</c:v>
                </c:pt>
                <c:pt idx="12373">
                  <c:v>11.534532578210927</c:v>
                </c:pt>
                <c:pt idx="12374">
                  <c:v>11.534532578210918</c:v>
                </c:pt>
                <c:pt idx="12375">
                  <c:v>11.534532578210923</c:v>
                </c:pt>
                <c:pt idx="12376">
                  <c:v>11.534532578210921</c:v>
                </c:pt>
                <c:pt idx="12377">
                  <c:v>11.534532578210921</c:v>
                </c:pt>
                <c:pt idx="12378">
                  <c:v>11.534532578210914</c:v>
                </c:pt>
                <c:pt idx="12379">
                  <c:v>11.534532578210916</c:v>
                </c:pt>
                <c:pt idx="12380">
                  <c:v>11.534532578210923</c:v>
                </c:pt>
                <c:pt idx="12381">
                  <c:v>11.53453257821092</c:v>
                </c:pt>
                <c:pt idx="12382">
                  <c:v>11.534532578210925</c:v>
                </c:pt>
                <c:pt idx="12383">
                  <c:v>11.534532578210928</c:v>
                </c:pt>
                <c:pt idx="12384">
                  <c:v>11.53453257821092</c:v>
                </c:pt>
                <c:pt idx="12385">
                  <c:v>11.534532578210912</c:v>
                </c:pt>
                <c:pt idx="12386">
                  <c:v>11.534532578210916</c:v>
                </c:pt>
                <c:pt idx="12387">
                  <c:v>11.534532578210916</c:v>
                </c:pt>
                <c:pt idx="12388">
                  <c:v>11.534532578210914</c:v>
                </c:pt>
                <c:pt idx="12389">
                  <c:v>11.534532578210925</c:v>
                </c:pt>
                <c:pt idx="12390">
                  <c:v>11.534532578210916</c:v>
                </c:pt>
                <c:pt idx="12391">
                  <c:v>11.534532578210914</c:v>
                </c:pt>
                <c:pt idx="12392">
                  <c:v>11.534532578210918</c:v>
                </c:pt>
                <c:pt idx="12393">
                  <c:v>11.534532578210916</c:v>
                </c:pt>
                <c:pt idx="12394">
                  <c:v>11.534532578210927</c:v>
                </c:pt>
                <c:pt idx="12395">
                  <c:v>11.534532578210928</c:v>
                </c:pt>
                <c:pt idx="12396">
                  <c:v>11.534532578210916</c:v>
                </c:pt>
                <c:pt idx="12397">
                  <c:v>11.53453257821092</c:v>
                </c:pt>
                <c:pt idx="12398">
                  <c:v>11.534532578210916</c:v>
                </c:pt>
                <c:pt idx="12399">
                  <c:v>11.53453257821092</c:v>
                </c:pt>
                <c:pt idx="12400">
                  <c:v>11.53453257821092</c:v>
                </c:pt>
                <c:pt idx="12401">
                  <c:v>11.534532578210927</c:v>
                </c:pt>
                <c:pt idx="12402">
                  <c:v>11.534532578210932</c:v>
                </c:pt>
                <c:pt idx="12403">
                  <c:v>11.534532578210925</c:v>
                </c:pt>
                <c:pt idx="12404">
                  <c:v>11.534532578210916</c:v>
                </c:pt>
                <c:pt idx="12405">
                  <c:v>11.53453257821092</c:v>
                </c:pt>
                <c:pt idx="12406">
                  <c:v>11.534532578210918</c:v>
                </c:pt>
                <c:pt idx="12407">
                  <c:v>11.534532578210921</c:v>
                </c:pt>
                <c:pt idx="12408">
                  <c:v>11.534532578210921</c:v>
                </c:pt>
                <c:pt idx="12409">
                  <c:v>11.534532578210923</c:v>
                </c:pt>
                <c:pt idx="12410">
                  <c:v>11.534532578210921</c:v>
                </c:pt>
                <c:pt idx="12411">
                  <c:v>11.53453257821092</c:v>
                </c:pt>
                <c:pt idx="12412">
                  <c:v>11.534532578210932</c:v>
                </c:pt>
                <c:pt idx="12413">
                  <c:v>11.53453257821092</c:v>
                </c:pt>
                <c:pt idx="12414">
                  <c:v>11.534532578210916</c:v>
                </c:pt>
                <c:pt idx="12415">
                  <c:v>11.534532578210927</c:v>
                </c:pt>
                <c:pt idx="12416">
                  <c:v>11.534532578210921</c:v>
                </c:pt>
                <c:pt idx="12417">
                  <c:v>11.534532578210916</c:v>
                </c:pt>
                <c:pt idx="12418">
                  <c:v>11.53453257821092</c:v>
                </c:pt>
                <c:pt idx="12419">
                  <c:v>11.534532578210916</c:v>
                </c:pt>
                <c:pt idx="12420">
                  <c:v>11.481536214968822</c:v>
                </c:pt>
                <c:pt idx="12421">
                  <c:v>11.481536214968822</c:v>
                </c:pt>
                <c:pt idx="12422">
                  <c:v>11.48153621496882</c:v>
                </c:pt>
                <c:pt idx="12423">
                  <c:v>11.48153621496883</c:v>
                </c:pt>
                <c:pt idx="12424">
                  <c:v>11.481536214968825</c:v>
                </c:pt>
                <c:pt idx="12425">
                  <c:v>11.481536214968825</c:v>
                </c:pt>
                <c:pt idx="12426">
                  <c:v>11.481536214968829</c:v>
                </c:pt>
                <c:pt idx="12427">
                  <c:v>11.481536214968825</c:v>
                </c:pt>
                <c:pt idx="12428">
                  <c:v>11.481536214968822</c:v>
                </c:pt>
                <c:pt idx="12429">
                  <c:v>11.481536214968832</c:v>
                </c:pt>
                <c:pt idx="12430">
                  <c:v>11.481536214968823</c:v>
                </c:pt>
                <c:pt idx="12431">
                  <c:v>11.481536214968825</c:v>
                </c:pt>
                <c:pt idx="12432">
                  <c:v>11.481536214968825</c:v>
                </c:pt>
                <c:pt idx="12433">
                  <c:v>11.481536214968827</c:v>
                </c:pt>
                <c:pt idx="12434">
                  <c:v>11.481536214968823</c:v>
                </c:pt>
                <c:pt idx="12435">
                  <c:v>11.481536214968822</c:v>
                </c:pt>
                <c:pt idx="12436">
                  <c:v>11.481536214968825</c:v>
                </c:pt>
                <c:pt idx="12437">
                  <c:v>11.481536214968823</c:v>
                </c:pt>
                <c:pt idx="12438">
                  <c:v>11.481536214968823</c:v>
                </c:pt>
                <c:pt idx="12439">
                  <c:v>11.481536214968827</c:v>
                </c:pt>
                <c:pt idx="12440">
                  <c:v>11.48153621496882</c:v>
                </c:pt>
                <c:pt idx="12441">
                  <c:v>11.481536214968822</c:v>
                </c:pt>
                <c:pt idx="12442">
                  <c:v>11.481536214968823</c:v>
                </c:pt>
                <c:pt idx="12443">
                  <c:v>11.481536214968825</c:v>
                </c:pt>
                <c:pt idx="12444">
                  <c:v>11.481536214968829</c:v>
                </c:pt>
                <c:pt idx="12445">
                  <c:v>11.481536214968834</c:v>
                </c:pt>
                <c:pt idx="12446">
                  <c:v>11.481536214968823</c:v>
                </c:pt>
                <c:pt idx="12447">
                  <c:v>11.481536214968827</c:v>
                </c:pt>
                <c:pt idx="12448">
                  <c:v>11.481536214968825</c:v>
                </c:pt>
                <c:pt idx="12449">
                  <c:v>11.481536214968825</c:v>
                </c:pt>
                <c:pt idx="12450">
                  <c:v>11.481536214968827</c:v>
                </c:pt>
                <c:pt idx="12451">
                  <c:v>11.481536214968823</c:v>
                </c:pt>
                <c:pt idx="12452">
                  <c:v>11.48153621496883</c:v>
                </c:pt>
                <c:pt idx="12453">
                  <c:v>11.481536214968825</c:v>
                </c:pt>
                <c:pt idx="12454">
                  <c:v>11.48153621496883</c:v>
                </c:pt>
                <c:pt idx="12455">
                  <c:v>11.481536214968825</c:v>
                </c:pt>
                <c:pt idx="12456">
                  <c:v>11.481536214968834</c:v>
                </c:pt>
                <c:pt idx="12457">
                  <c:v>11.481536214968823</c:v>
                </c:pt>
                <c:pt idx="12458">
                  <c:v>11.481536214968827</c:v>
                </c:pt>
                <c:pt idx="12459">
                  <c:v>11.481536214968825</c:v>
                </c:pt>
                <c:pt idx="12460">
                  <c:v>11.48153621496883</c:v>
                </c:pt>
                <c:pt idx="12461">
                  <c:v>11.481536214968829</c:v>
                </c:pt>
                <c:pt idx="12462">
                  <c:v>11.481536214968829</c:v>
                </c:pt>
                <c:pt idx="12463">
                  <c:v>11.481536214968829</c:v>
                </c:pt>
                <c:pt idx="12464">
                  <c:v>11.481536214968827</c:v>
                </c:pt>
                <c:pt idx="12465">
                  <c:v>11.481536214968823</c:v>
                </c:pt>
                <c:pt idx="12466">
                  <c:v>11.481536214968827</c:v>
                </c:pt>
                <c:pt idx="12467">
                  <c:v>11.481536214968827</c:v>
                </c:pt>
                <c:pt idx="12468">
                  <c:v>11.481536214968822</c:v>
                </c:pt>
                <c:pt idx="12469">
                  <c:v>11.481536214968832</c:v>
                </c:pt>
                <c:pt idx="12470">
                  <c:v>11.481536214968827</c:v>
                </c:pt>
                <c:pt idx="12471">
                  <c:v>11.481536214968823</c:v>
                </c:pt>
                <c:pt idx="12472">
                  <c:v>11.481536214968832</c:v>
                </c:pt>
                <c:pt idx="12473">
                  <c:v>11.481536214968816</c:v>
                </c:pt>
                <c:pt idx="12474">
                  <c:v>11.48153621496882</c:v>
                </c:pt>
                <c:pt idx="12475">
                  <c:v>11.481536214968829</c:v>
                </c:pt>
                <c:pt idx="12476">
                  <c:v>11.481536214968823</c:v>
                </c:pt>
                <c:pt idx="12477">
                  <c:v>11.481536214968825</c:v>
                </c:pt>
                <c:pt idx="12478">
                  <c:v>11.481536214968825</c:v>
                </c:pt>
                <c:pt idx="12479">
                  <c:v>11.481536214968823</c:v>
                </c:pt>
                <c:pt idx="12480">
                  <c:v>11.481536214968823</c:v>
                </c:pt>
                <c:pt idx="12481">
                  <c:v>11.481536214968829</c:v>
                </c:pt>
                <c:pt idx="12482">
                  <c:v>11.481536214968823</c:v>
                </c:pt>
                <c:pt idx="12483">
                  <c:v>11.428783347897713</c:v>
                </c:pt>
                <c:pt idx="12484">
                  <c:v>11.428783347897719</c:v>
                </c:pt>
                <c:pt idx="12485">
                  <c:v>11.428783347897715</c:v>
                </c:pt>
                <c:pt idx="12486">
                  <c:v>11.428783347897715</c:v>
                </c:pt>
                <c:pt idx="12487">
                  <c:v>11.428783347897721</c:v>
                </c:pt>
                <c:pt idx="12488">
                  <c:v>11.428783347897719</c:v>
                </c:pt>
                <c:pt idx="12489">
                  <c:v>11.428783347897713</c:v>
                </c:pt>
                <c:pt idx="12490">
                  <c:v>11.42878334789771</c:v>
                </c:pt>
                <c:pt idx="12491">
                  <c:v>11.428783347897713</c:v>
                </c:pt>
                <c:pt idx="12492">
                  <c:v>11.428783347897715</c:v>
                </c:pt>
                <c:pt idx="12493">
                  <c:v>11.428783347897717</c:v>
                </c:pt>
                <c:pt idx="12494">
                  <c:v>11.428783347897712</c:v>
                </c:pt>
                <c:pt idx="12495">
                  <c:v>11.428783347897721</c:v>
                </c:pt>
                <c:pt idx="12496">
                  <c:v>11.428783347897717</c:v>
                </c:pt>
                <c:pt idx="12497">
                  <c:v>11.428783347897717</c:v>
                </c:pt>
                <c:pt idx="12498">
                  <c:v>11.428783347897721</c:v>
                </c:pt>
                <c:pt idx="12499">
                  <c:v>11.428783347897722</c:v>
                </c:pt>
                <c:pt idx="12500">
                  <c:v>11.428783347897715</c:v>
                </c:pt>
                <c:pt idx="12501">
                  <c:v>11.428783347897712</c:v>
                </c:pt>
                <c:pt idx="12502">
                  <c:v>11.428783347897719</c:v>
                </c:pt>
                <c:pt idx="12503">
                  <c:v>11.428783347897715</c:v>
                </c:pt>
                <c:pt idx="12504">
                  <c:v>11.428783347897722</c:v>
                </c:pt>
                <c:pt idx="12505">
                  <c:v>11.428783347897721</c:v>
                </c:pt>
                <c:pt idx="12506">
                  <c:v>11.428783347897721</c:v>
                </c:pt>
                <c:pt idx="12507">
                  <c:v>11.428783347897722</c:v>
                </c:pt>
                <c:pt idx="12508">
                  <c:v>11.428783347897721</c:v>
                </c:pt>
                <c:pt idx="12509">
                  <c:v>11.42878334789771</c:v>
                </c:pt>
                <c:pt idx="12510">
                  <c:v>11.428783347897712</c:v>
                </c:pt>
                <c:pt idx="12511">
                  <c:v>11.428783347897713</c:v>
                </c:pt>
                <c:pt idx="12512">
                  <c:v>11.428783347897715</c:v>
                </c:pt>
                <c:pt idx="12513">
                  <c:v>11.428783347897715</c:v>
                </c:pt>
                <c:pt idx="12514">
                  <c:v>11.428783347897719</c:v>
                </c:pt>
                <c:pt idx="12515">
                  <c:v>11.428783347897712</c:v>
                </c:pt>
                <c:pt idx="12516">
                  <c:v>11.428783347897713</c:v>
                </c:pt>
                <c:pt idx="12517">
                  <c:v>11.428783347897715</c:v>
                </c:pt>
                <c:pt idx="12518">
                  <c:v>11.428783347897721</c:v>
                </c:pt>
                <c:pt idx="12519">
                  <c:v>11.428783347897724</c:v>
                </c:pt>
                <c:pt idx="12520">
                  <c:v>11.428783347897721</c:v>
                </c:pt>
                <c:pt idx="12521">
                  <c:v>11.428783347897715</c:v>
                </c:pt>
                <c:pt idx="12522">
                  <c:v>11.428783347897721</c:v>
                </c:pt>
                <c:pt idx="12523">
                  <c:v>11.428783347897712</c:v>
                </c:pt>
                <c:pt idx="12524">
                  <c:v>11.428783347897717</c:v>
                </c:pt>
                <c:pt idx="12525">
                  <c:v>11.428783347897713</c:v>
                </c:pt>
                <c:pt idx="12526">
                  <c:v>11.428783347897722</c:v>
                </c:pt>
                <c:pt idx="12527">
                  <c:v>11.428783347897715</c:v>
                </c:pt>
                <c:pt idx="12528">
                  <c:v>11.428783347897724</c:v>
                </c:pt>
                <c:pt idx="12529">
                  <c:v>11.428783347897715</c:v>
                </c:pt>
                <c:pt idx="12530">
                  <c:v>11.428783347897722</c:v>
                </c:pt>
                <c:pt idx="12531">
                  <c:v>11.428783347897712</c:v>
                </c:pt>
                <c:pt idx="12532">
                  <c:v>11.428783347897715</c:v>
                </c:pt>
                <c:pt idx="12533">
                  <c:v>11.428783347897712</c:v>
                </c:pt>
                <c:pt idx="12534">
                  <c:v>11.428783347897722</c:v>
                </c:pt>
                <c:pt idx="12535">
                  <c:v>11.37627285823431</c:v>
                </c:pt>
                <c:pt idx="12536">
                  <c:v>11.376272858234305</c:v>
                </c:pt>
                <c:pt idx="12537">
                  <c:v>11.376272858234309</c:v>
                </c:pt>
                <c:pt idx="12538">
                  <c:v>11.376272858234314</c:v>
                </c:pt>
                <c:pt idx="12539">
                  <c:v>11.376272858234307</c:v>
                </c:pt>
                <c:pt idx="12540">
                  <c:v>11.37627285823431</c:v>
                </c:pt>
                <c:pt idx="12541">
                  <c:v>11.37627285823431</c:v>
                </c:pt>
                <c:pt idx="12542">
                  <c:v>11.376272858234309</c:v>
                </c:pt>
                <c:pt idx="12543">
                  <c:v>11.37627285823431</c:v>
                </c:pt>
                <c:pt idx="12544">
                  <c:v>11.376272858234314</c:v>
                </c:pt>
                <c:pt idx="12545">
                  <c:v>11.376272858234316</c:v>
                </c:pt>
                <c:pt idx="12546">
                  <c:v>11.376272858234314</c:v>
                </c:pt>
                <c:pt idx="12547">
                  <c:v>11.376272858234309</c:v>
                </c:pt>
                <c:pt idx="12548">
                  <c:v>11.376272858234319</c:v>
                </c:pt>
                <c:pt idx="12549">
                  <c:v>11.376272858234309</c:v>
                </c:pt>
                <c:pt idx="12550">
                  <c:v>11.376272858234305</c:v>
                </c:pt>
                <c:pt idx="12551">
                  <c:v>11.376272858234305</c:v>
                </c:pt>
                <c:pt idx="12552">
                  <c:v>11.376272858234312</c:v>
                </c:pt>
                <c:pt idx="12553">
                  <c:v>11.376272858234312</c:v>
                </c:pt>
                <c:pt idx="12554">
                  <c:v>11.376272858234314</c:v>
                </c:pt>
                <c:pt idx="12555">
                  <c:v>11.376272858234309</c:v>
                </c:pt>
                <c:pt idx="12556">
                  <c:v>11.37627285823431</c:v>
                </c:pt>
                <c:pt idx="12557">
                  <c:v>11.376272858234307</c:v>
                </c:pt>
                <c:pt idx="12558">
                  <c:v>11.376272858234309</c:v>
                </c:pt>
                <c:pt idx="12559">
                  <c:v>11.376272858234309</c:v>
                </c:pt>
                <c:pt idx="12560">
                  <c:v>11.376272858234307</c:v>
                </c:pt>
                <c:pt idx="12561">
                  <c:v>11.376272858234312</c:v>
                </c:pt>
                <c:pt idx="12562">
                  <c:v>11.37627285823431</c:v>
                </c:pt>
                <c:pt idx="12563">
                  <c:v>11.376272858234307</c:v>
                </c:pt>
                <c:pt idx="12564">
                  <c:v>11.376272858234314</c:v>
                </c:pt>
                <c:pt idx="12565">
                  <c:v>11.376272858234307</c:v>
                </c:pt>
                <c:pt idx="12566">
                  <c:v>11.376272858234312</c:v>
                </c:pt>
                <c:pt idx="12567">
                  <c:v>11.376272858234314</c:v>
                </c:pt>
                <c:pt idx="12568">
                  <c:v>11.376272858234307</c:v>
                </c:pt>
                <c:pt idx="12569">
                  <c:v>11.376272858234309</c:v>
                </c:pt>
                <c:pt idx="12570">
                  <c:v>11.376272858234305</c:v>
                </c:pt>
                <c:pt idx="12571">
                  <c:v>11.376272858234312</c:v>
                </c:pt>
                <c:pt idx="12572">
                  <c:v>11.376272858234314</c:v>
                </c:pt>
                <c:pt idx="12573">
                  <c:v>11.37627285823431</c:v>
                </c:pt>
                <c:pt idx="12574">
                  <c:v>11.376272858234309</c:v>
                </c:pt>
                <c:pt idx="12575">
                  <c:v>11.376272858234303</c:v>
                </c:pt>
                <c:pt idx="12576">
                  <c:v>11.37627285823431</c:v>
                </c:pt>
                <c:pt idx="12577">
                  <c:v>11.376272858234307</c:v>
                </c:pt>
                <c:pt idx="12578">
                  <c:v>11.376272858234302</c:v>
                </c:pt>
                <c:pt idx="12579">
                  <c:v>11.376272858234318</c:v>
                </c:pt>
                <c:pt idx="12580">
                  <c:v>11.37627285823431</c:v>
                </c:pt>
                <c:pt idx="12581">
                  <c:v>11.376272858234312</c:v>
                </c:pt>
                <c:pt idx="12582">
                  <c:v>11.376272858234307</c:v>
                </c:pt>
                <c:pt idx="12583">
                  <c:v>11.37627285823431</c:v>
                </c:pt>
                <c:pt idx="12584">
                  <c:v>11.376272858234305</c:v>
                </c:pt>
                <c:pt idx="12585">
                  <c:v>11.37627285823431</c:v>
                </c:pt>
                <c:pt idx="12586">
                  <c:v>11.376272858234318</c:v>
                </c:pt>
                <c:pt idx="12587">
                  <c:v>11.376272858234303</c:v>
                </c:pt>
                <c:pt idx="12588">
                  <c:v>11.376272858234305</c:v>
                </c:pt>
                <c:pt idx="12589">
                  <c:v>11.3762728582343</c:v>
                </c:pt>
                <c:pt idx="12590">
                  <c:v>11.376272858234307</c:v>
                </c:pt>
                <c:pt idx="12591">
                  <c:v>11.376272858234307</c:v>
                </c:pt>
                <c:pt idx="12592">
                  <c:v>11.376272858234303</c:v>
                </c:pt>
                <c:pt idx="12593">
                  <c:v>11.376272858234314</c:v>
                </c:pt>
                <c:pt idx="12594">
                  <c:v>11.376272858234316</c:v>
                </c:pt>
                <c:pt idx="12595">
                  <c:v>11.376272858234314</c:v>
                </c:pt>
                <c:pt idx="12596">
                  <c:v>11.376272858234309</c:v>
                </c:pt>
                <c:pt idx="12597">
                  <c:v>11.376272858234312</c:v>
                </c:pt>
                <c:pt idx="12598">
                  <c:v>11.376272858234314</c:v>
                </c:pt>
                <c:pt idx="12599">
                  <c:v>11.376272858234307</c:v>
                </c:pt>
                <c:pt idx="12600">
                  <c:v>11.376272858234312</c:v>
                </c:pt>
                <c:pt idx="12601">
                  <c:v>11.376272858234307</c:v>
                </c:pt>
                <c:pt idx="12602">
                  <c:v>11.37627285823431</c:v>
                </c:pt>
                <c:pt idx="12603">
                  <c:v>11.37627285823431</c:v>
                </c:pt>
                <c:pt idx="12604">
                  <c:v>11.376272858234312</c:v>
                </c:pt>
                <c:pt idx="12605">
                  <c:v>11.376272858234303</c:v>
                </c:pt>
                <c:pt idx="12606">
                  <c:v>11.37627285823431</c:v>
                </c:pt>
                <c:pt idx="12607">
                  <c:v>11.376272858234307</c:v>
                </c:pt>
                <c:pt idx="12608">
                  <c:v>11.376272858234314</c:v>
                </c:pt>
                <c:pt idx="12609">
                  <c:v>11.376272858234307</c:v>
                </c:pt>
                <c:pt idx="12610">
                  <c:v>11.376272858234307</c:v>
                </c:pt>
                <c:pt idx="12611">
                  <c:v>11.376272858234312</c:v>
                </c:pt>
                <c:pt idx="12612">
                  <c:v>11.376272858234316</c:v>
                </c:pt>
                <c:pt idx="12613">
                  <c:v>11.37627285823431</c:v>
                </c:pt>
                <c:pt idx="12614">
                  <c:v>11.376272858234307</c:v>
                </c:pt>
                <c:pt idx="12615">
                  <c:v>11.37627285823431</c:v>
                </c:pt>
                <c:pt idx="12616">
                  <c:v>11.376272858234305</c:v>
                </c:pt>
                <c:pt idx="12617">
                  <c:v>11.376272858234307</c:v>
                </c:pt>
                <c:pt idx="12618">
                  <c:v>11.376272858234307</c:v>
                </c:pt>
                <c:pt idx="12619">
                  <c:v>11.376272858234307</c:v>
                </c:pt>
                <c:pt idx="12620">
                  <c:v>11.37627285823431</c:v>
                </c:pt>
                <c:pt idx="12621">
                  <c:v>11.376272858234303</c:v>
                </c:pt>
                <c:pt idx="12622">
                  <c:v>11.376272858234309</c:v>
                </c:pt>
                <c:pt idx="12623">
                  <c:v>11.376272858234303</c:v>
                </c:pt>
                <c:pt idx="12624">
                  <c:v>11.376272858234307</c:v>
                </c:pt>
                <c:pt idx="12625">
                  <c:v>11.324003632355572</c:v>
                </c:pt>
                <c:pt idx="12626">
                  <c:v>11.324003632355574</c:v>
                </c:pt>
                <c:pt idx="12627">
                  <c:v>11.324003632355572</c:v>
                </c:pt>
                <c:pt idx="12628">
                  <c:v>11.324003632355572</c:v>
                </c:pt>
                <c:pt idx="12629">
                  <c:v>11.324003632355575</c:v>
                </c:pt>
                <c:pt idx="12630">
                  <c:v>11.324003632355574</c:v>
                </c:pt>
                <c:pt idx="12631">
                  <c:v>11.324003632355563</c:v>
                </c:pt>
                <c:pt idx="12632">
                  <c:v>11.324003632355574</c:v>
                </c:pt>
                <c:pt idx="12633">
                  <c:v>11.324003632355574</c:v>
                </c:pt>
                <c:pt idx="12634">
                  <c:v>11.324003632355566</c:v>
                </c:pt>
                <c:pt idx="12635">
                  <c:v>11.324003632355572</c:v>
                </c:pt>
                <c:pt idx="12636">
                  <c:v>11.324003632355572</c:v>
                </c:pt>
                <c:pt idx="12637">
                  <c:v>11.32400363235557</c:v>
                </c:pt>
                <c:pt idx="12638">
                  <c:v>11.324003632355574</c:v>
                </c:pt>
                <c:pt idx="12639">
                  <c:v>11.324003632355575</c:v>
                </c:pt>
                <c:pt idx="12640">
                  <c:v>11.324003632355574</c:v>
                </c:pt>
                <c:pt idx="12641">
                  <c:v>11.324003632355581</c:v>
                </c:pt>
                <c:pt idx="12642">
                  <c:v>11.324003632355575</c:v>
                </c:pt>
                <c:pt idx="12643">
                  <c:v>11.324003632355575</c:v>
                </c:pt>
                <c:pt idx="12644">
                  <c:v>11.324003632355572</c:v>
                </c:pt>
                <c:pt idx="12645">
                  <c:v>11.32400363235557</c:v>
                </c:pt>
                <c:pt idx="12646">
                  <c:v>11.324003632355572</c:v>
                </c:pt>
                <c:pt idx="12647">
                  <c:v>11.324003632355577</c:v>
                </c:pt>
                <c:pt idx="12648">
                  <c:v>11.324003632355568</c:v>
                </c:pt>
                <c:pt idx="12649">
                  <c:v>11.324003632355581</c:v>
                </c:pt>
                <c:pt idx="12650">
                  <c:v>11.324003632355568</c:v>
                </c:pt>
                <c:pt idx="12651">
                  <c:v>11.324003632355572</c:v>
                </c:pt>
                <c:pt idx="12652">
                  <c:v>11.324003632355568</c:v>
                </c:pt>
                <c:pt idx="12653">
                  <c:v>11.324003632355572</c:v>
                </c:pt>
                <c:pt idx="12654">
                  <c:v>11.324003632355572</c:v>
                </c:pt>
                <c:pt idx="12655">
                  <c:v>11.324003632355575</c:v>
                </c:pt>
                <c:pt idx="12656">
                  <c:v>11.324003632355575</c:v>
                </c:pt>
                <c:pt idx="12657">
                  <c:v>11.324003632355575</c:v>
                </c:pt>
                <c:pt idx="12658">
                  <c:v>11.324003632355572</c:v>
                </c:pt>
                <c:pt idx="12659">
                  <c:v>11.324003632355572</c:v>
                </c:pt>
                <c:pt idx="12660">
                  <c:v>11.32400363235557</c:v>
                </c:pt>
                <c:pt idx="12661">
                  <c:v>11.324003632355572</c:v>
                </c:pt>
                <c:pt idx="12662">
                  <c:v>11.324003632355566</c:v>
                </c:pt>
                <c:pt idx="12663">
                  <c:v>11.324003632355574</c:v>
                </c:pt>
                <c:pt idx="12664">
                  <c:v>11.324003632355574</c:v>
                </c:pt>
                <c:pt idx="12665">
                  <c:v>11.32400363235557</c:v>
                </c:pt>
                <c:pt idx="12666">
                  <c:v>11.324003632355574</c:v>
                </c:pt>
                <c:pt idx="12667">
                  <c:v>11.324003632355572</c:v>
                </c:pt>
                <c:pt idx="12668">
                  <c:v>11.32400363235557</c:v>
                </c:pt>
                <c:pt idx="12669">
                  <c:v>11.32400363235557</c:v>
                </c:pt>
                <c:pt idx="12670">
                  <c:v>11.324003632355579</c:v>
                </c:pt>
                <c:pt idx="12671">
                  <c:v>11.32400363235557</c:v>
                </c:pt>
                <c:pt idx="12672">
                  <c:v>11.324003632355574</c:v>
                </c:pt>
                <c:pt idx="12673">
                  <c:v>11.32400363235557</c:v>
                </c:pt>
                <c:pt idx="12674">
                  <c:v>11.324003632355574</c:v>
                </c:pt>
                <c:pt idx="12675">
                  <c:v>11.324003632355566</c:v>
                </c:pt>
                <c:pt idx="12676">
                  <c:v>11.271974561755108</c:v>
                </c:pt>
                <c:pt idx="12677">
                  <c:v>11.271974561755105</c:v>
                </c:pt>
                <c:pt idx="12678">
                  <c:v>11.271974561755098</c:v>
                </c:pt>
                <c:pt idx="12679">
                  <c:v>11.271974561755112</c:v>
                </c:pt>
                <c:pt idx="12680">
                  <c:v>11.271974561755103</c:v>
                </c:pt>
                <c:pt idx="12681">
                  <c:v>11.271974561755108</c:v>
                </c:pt>
                <c:pt idx="12682">
                  <c:v>11.271974561755101</c:v>
                </c:pt>
                <c:pt idx="12683">
                  <c:v>11.271974561755115</c:v>
                </c:pt>
                <c:pt idx="12684">
                  <c:v>11.271974561755098</c:v>
                </c:pt>
                <c:pt idx="12685">
                  <c:v>11.271974561755114</c:v>
                </c:pt>
                <c:pt idx="12686">
                  <c:v>11.271974561755099</c:v>
                </c:pt>
                <c:pt idx="12687">
                  <c:v>11.271974561755107</c:v>
                </c:pt>
                <c:pt idx="12688">
                  <c:v>11.271974561755112</c:v>
                </c:pt>
                <c:pt idx="12689">
                  <c:v>11.271974561755105</c:v>
                </c:pt>
                <c:pt idx="12690">
                  <c:v>11.271974561755107</c:v>
                </c:pt>
                <c:pt idx="12691">
                  <c:v>11.271974561755103</c:v>
                </c:pt>
                <c:pt idx="12692">
                  <c:v>11.271974561755101</c:v>
                </c:pt>
                <c:pt idx="12693">
                  <c:v>11.271974561755107</c:v>
                </c:pt>
                <c:pt idx="12694">
                  <c:v>11.271974561755117</c:v>
                </c:pt>
                <c:pt idx="12695">
                  <c:v>11.271974561755107</c:v>
                </c:pt>
                <c:pt idx="12696">
                  <c:v>11.271974561755115</c:v>
                </c:pt>
                <c:pt idx="12697">
                  <c:v>11.271974561755117</c:v>
                </c:pt>
                <c:pt idx="12698">
                  <c:v>11.271974561755103</c:v>
                </c:pt>
                <c:pt idx="12699">
                  <c:v>11.27197456175511</c:v>
                </c:pt>
                <c:pt idx="12700">
                  <c:v>11.27197456175511</c:v>
                </c:pt>
                <c:pt idx="12701">
                  <c:v>11.271974561755117</c:v>
                </c:pt>
                <c:pt idx="12702">
                  <c:v>11.271974561755107</c:v>
                </c:pt>
                <c:pt idx="12703">
                  <c:v>11.271974561755112</c:v>
                </c:pt>
                <c:pt idx="12704">
                  <c:v>11.271974561755107</c:v>
                </c:pt>
                <c:pt idx="12705">
                  <c:v>11.271974561755103</c:v>
                </c:pt>
                <c:pt idx="12706">
                  <c:v>11.271974561755112</c:v>
                </c:pt>
                <c:pt idx="12707">
                  <c:v>11.271974561755105</c:v>
                </c:pt>
                <c:pt idx="12708">
                  <c:v>11.271974561755105</c:v>
                </c:pt>
                <c:pt idx="12709">
                  <c:v>11.271974561755105</c:v>
                </c:pt>
                <c:pt idx="12710">
                  <c:v>11.271974561755108</c:v>
                </c:pt>
                <c:pt idx="12711">
                  <c:v>11.271974561755107</c:v>
                </c:pt>
                <c:pt idx="12712">
                  <c:v>11.27197456175511</c:v>
                </c:pt>
                <c:pt idx="12713">
                  <c:v>11.271974561755105</c:v>
                </c:pt>
                <c:pt idx="12714">
                  <c:v>11.271974561755108</c:v>
                </c:pt>
                <c:pt idx="12715">
                  <c:v>11.271974561755108</c:v>
                </c:pt>
                <c:pt idx="12716">
                  <c:v>11.27197456175511</c:v>
                </c:pt>
                <c:pt idx="12717">
                  <c:v>11.271974561755105</c:v>
                </c:pt>
                <c:pt idx="12718">
                  <c:v>11.271974561755103</c:v>
                </c:pt>
                <c:pt idx="12719">
                  <c:v>11.271974561755105</c:v>
                </c:pt>
                <c:pt idx="12720">
                  <c:v>11.271974561755105</c:v>
                </c:pt>
                <c:pt idx="12721">
                  <c:v>11.27197456175511</c:v>
                </c:pt>
                <c:pt idx="12722">
                  <c:v>11.271974561755108</c:v>
                </c:pt>
                <c:pt idx="12723">
                  <c:v>11.271974561755112</c:v>
                </c:pt>
                <c:pt idx="12724">
                  <c:v>11.271974561755108</c:v>
                </c:pt>
                <c:pt idx="12725">
                  <c:v>11.271974561755108</c:v>
                </c:pt>
                <c:pt idx="12726">
                  <c:v>11.271974561755108</c:v>
                </c:pt>
                <c:pt idx="12727">
                  <c:v>11.271974561755103</c:v>
                </c:pt>
                <c:pt idx="12728">
                  <c:v>11.271974561755103</c:v>
                </c:pt>
                <c:pt idx="12729">
                  <c:v>11.271974561755103</c:v>
                </c:pt>
                <c:pt idx="12730">
                  <c:v>11.27197456175511</c:v>
                </c:pt>
                <c:pt idx="12731">
                  <c:v>11.271974561755103</c:v>
                </c:pt>
                <c:pt idx="12732">
                  <c:v>11.271974561755107</c:v>
                </c:pt>
                <c:pt idx="12733">
                  <c:v>11.220184543019636</c:v>
                </c:pt>
                <c:pt idx="12734">
                  <c:v>11.220184543019633</c:v>
                </c:pt>
                <c:pt idx="12735">
                  <c:v>11.220184543019634</c:v>
                </c:pt>
                <c:pt idx="12736">
                  <c:v>11.220184543019631</c:v>
                </c:pt>
                <c:pt idx="12737">
                  <c:v>11.220184543019629</c:v>
                </c:pt>
                <c:pt idx="12738">
                  <c:v>11.220184543019629</c:v>
                </c:pt>
                <c:pt idx="12739">
                  <c:v>11.220184543019622</c:v>
                </c:pt>
                <c:pt idx="12740">
                  <c:v>11.220184543019631</c:v>
                </c:pt>
                <c:pt idx="12741">
                  <c:v>11.220184543019625</c:v>
                </c:pt>
                <c:pt idx="12742">
                  <c:v>11.220184543019631</c:v>
                </c:pt>
                <c:pt idx="12743">
                  <c:v>11.220184543019631</c:v>
                </c:pt>
                <c:pt idx="12744">
                  <c:v>11.220184543019633</c:v>
                </c:pt>
                <c:pt idx="12745">
                  <c:v>11.220184543019636</c:v>
                </c:pt>
                <c:pt idx="12746">
                  <c:v>11.220184543019631</c:v>
                </c:pt>
                <c:pt idx="12747">
                  <c:v>11.220184543019627</c:v>
                </c:pt>
                <c:pt idx="12748">
                  <c:v>11.220184543019622</c:v>
                </c:pt>
                <c:pt idx="12749">
                  <c:v>11.220184543019633</c:v>
                </c:pt>
                <c:pt idx="12750">
                  <c:v>11.220184543019627</c:v>
                </c:pt>
                <c:pt idx="12751">
                  <c:v>11.220184543019627</c:v>
                </c:pt>
                <c:pt idx="12752">
                  <c:v>11.220184543019625</c:v>
                </c:pt>
                <c:pt idx="12753">
                  <c:v>11.220184543019627</c:v>
                </c:pt>
                <c:pt idx="12754">
                  <c:v>11.220184543019629</c:v>
                </c:pt>
                <c:pt idx="12755">
                  <c:v>11.220184543019634</c:v>
                </c:pt>
                <c:pt idx="12756">
                  <c:v>11.220184543019627</c:v>
                </c:pt>
                <c:pt idx="12757">
                  <c:v>11.220184543019622</c:v>
                </c:pt>
                <c:pt idx="12758">
                  <c:v>11.220184543019631</c:v>
                </c:pt>
                <c:pt idx="12759">
                  <c:v>11.220184543019634</c:v>
                </c:pt>
                <c:pt idx="12760">
                  <c:v>11.220184543019634</c:v>
                </c:pt>
                <c:pt idx="12761">
                  <c:v>11.220184543019622</c:v>
                </c:pt>
                <c:pt idx="12762">
                  <c:v>11.220184543019634</c:v>
                </c:pt>
                <c:pt idx="12763">
                  <c:v>11.220184543019622</c:v>
                </c:pt>
                <c:pt idx="12764">
                  <c:v>11.220184543019627</c:v>
                </c:pt>
                <c:pt idx="12765">
                  <c:v>11.220184543019625</c:v>
                </c:pt>
                <c:pt idx="12766">
                  <c:v>11.220184543019625</c:v>
                </c:pt>
                <c:pt idx="12767">
                  <c:v>11.220184543019627</c:v>
                </c:pt>
                <c:pt idx="12768">
                  <c:v>11.220184543019636</c:v>
                </c:pt>
                <c:pt idx="12769">
                  <c:v>11.220184543019636</c:v>
                </c:pt>
                <c:pt idx="12770">
                  <c:v>11.220184543019624</c:v>
                </c:pt>
                <c:pt idx="12771">
                  <c:v>11.220184543019633</c:v>
                </c:pt>
                <c:pt idx="12772">
                  <c:v>11.220184543019625</c:v>
                </c:pt>
                <c:pt idx="12773">
                  <c:v>11.220184543019629</c:v>
                </c:pt>
                <c:pt idx="12774">
                  <c:v>11.220184543019627</c:v>
                </c:pt>
                <c:pt idx="12775">
                  <c:v>11.220184543019629</c:v>
                </c:pt>
                <c:pt idx="12776">
                  <c:v>11.220184543019625</c:v>
                </c:pt>
                <c:pt idx="12777">
                  <c:v>11.220184543019633</c:v>
                </c:pt>
                <c:pt idx="12778">
                  <c:v>11.220184543019625</c:v>
                </c:pt>
                <c:pt idx="12779">
                  <c:v>11.220184543019627</c:v>
                </c:pt>
                <c:pt idx="12780">
                  <c:v>11.220184543019633</c:v>
                </c:pt>
                <c:pt idx="12781">
                  <c:v>11.220184543019638</c:v>
                </c:pt>
                <c:pt idx="12782">
                  <c:v>11.220184543019633</c:v>
                </c:pt>
                <c:pt idx="12783">
                  <c:v>11.220184543019636</c:v>
                </c:pt>
                <c:pt idx="12784">
                  <c:v>11.220184543019624</c:v>
                </c:pt>
                <c:pt idx="12785">
                  <c:v>11.220184543019634</c:v>
                </c:pt>
                <c:pt idx="12786">
                  <c:v>11.220184543019633</c:v>
                </c:pt>
                <c:pt idx="12787">
                  <c:v>11.220184543019633</c:v>
                </c:pt>
                <c:pt idx="12788">
                  <c:v>11.220184543019631</c:v>
                </c:pt>
                <c:pt idx="12789">
                  <c:v>11.220184543019625</c:v>
                </c:pt>
                <c:pt idx="12790">
                  <c:v>11.220184543019629</c:v>
                </c:pt>
                <c:pt idx="12791">
                  <c:v>11.220184543019634</c:v>
                </c:pt>
                <c:pt idx="12792">
                  <c:v>11.220184543019631</c:v>
                </c:pt>
                <c:pt idx="12793">
                  <c:v>11.220184543019627</c:v>
                </c:pt>
                <c:pt idx="12794">
                  <c:v>11.220184543019625</c:v>
                </c:pt>
                <c:pt idx="12795">
                  <c:v>11.220184543019622</c:v>
                </c:pt>
                <c:pt idx="12796">
                  <c:v>11.220184543019638</c:v>
                </c:pt>
                <c:pt idx="12797">
                  <c:v>11.220184543019624</c:v>
                </c:pt>
                <c:pt idx="12798">
                  <c:v>11.220184543019629</c:v>
                </c:pt>
                <c:pt idx="12799">
                  <c:v>11.220184543019629</c:v>
                </c:pt>
                <c:pt idx="12800">
                  <c:v>11.220184543019627</c:v>
                </c:pt>
                <c:pt idx="12801">
                  <c:v>11.220184543019631</c:v>
                </c:pt>
                <c:pt idx="12802">
                  <c:v>11.220184543019625</c:v>
                </c:pt>
                <c:pt idx="12803">
                  <c:v>11.220184543019634</c:v>
                </c:pt>
                <c:pt idx="12804">
                  <c:v>11.168632477805607</c:v>
                </c:pt>
                <c:pt idx="12805">
                  <c:v>11.168632477805609</c:v>
                </c:pt>
                <c:pt idx="12806">
                  <c:v>11.1686324778056</c:v>
                </c:pt>
                <c:pt idx="12807">
                  <c:v>11.1686324778056</c:v>
                </c:pt>
                <c:pt idx="12808">
                  <c:v>11.168632477805613</c:v>
                </c:pt>
                <c:pt idx="12809">
                  <c:v>11.168632477805609</c:v>
                </c:pt>
                <c:pt idx="12810">
                  <c:v>11.168632477805611</c:v>
                </c:pt>
                <c:pt idx="12811">
                  <c:v>11.168632477805607</c:v>
                </c:pt>
                <c:pt idx="12812">
                  <c:v>11.168632477805604</c:v>
                </c:pt>
                <c:pt idx="12813">
                  <c:v>11.168632477805605</c:v>
                </c:pt>
                <c:pt idx="12814">
                  <c:v>11.1686324778056</c:v>
                </c:pt>
                <c:pt idx="12815">
                  <c:v>11.168632477805604</c:v>
                </c:pt>
                <c:pt idx="12816">
                  <c:v>11.168632477805611</c:v>
                </c:pt>
                <c:pt idx="12817">
                  <c:v>11.168632477805605</c:v>
                </c:pt>
                <c:pt idx="12818">
                  <c:v>11.168632477805605</c:v>
                </c:pt>
                <c:pt idx="12819">
                  <c:v>11.168632477805607</c:v>
                </c:pt>
                <c:pt idx="12820">
                  <c:v>11.168632477805607</c:v>
                </c:pt>
                <c:pt idx="12821">
                  <c:v>11.168632477805609</c:v>
                </c:pt>
                <c:pt idx="12822">
                  <c:v>11.168632477805605</c:v>
                </c:pt>
                <c:pt idx="12823">
                  <c:v>11.1686324778056</c:v>
                </c:pt>
                <c:pt idx="12824">
                  <c:v>11.168632477805611</c:v>
                </c:pt>
                <c:pt idx="12825">
                  <c:v>11.168632477805609</c:v>
                </c:pt>
                <c:pt idx="12826">
                  <c:v>11.168632477805616</c:v>
                </c:pt>
                <c:pt idx="12827">
                  <c:v>11.168632477805604</c:v>
                </c:pt>
                <c:pt idx="12828">
                  <c:v>11.168632477805611</c:v>
                </c:pt>
                <c:pt idx="12829">
                  <c:v>11.168632477805609</c:v>
                </c:pt>
                <c:pt idx="12830">
                  <c:v>11.168632477805602</c:v>
                </c:pt>
                <c:pt idx="12831">
                  <c:v>11.168632477805607</c:v>
                </c:pt>
                <c:pt idx="12832">
                  <c:v>11.168632477805609</c:v>
                </c:pt>
                <c:pt idx="12833">
                  <c:v>11.168632477805602</c:v>
                </c:pt>
                <c:pt idx="12834">
                  <c:v>11.168632477805605</c:v>
                </c:pt>
                <c:pt idx="12835">
                  <c:v>11.168632477805607</c:v>
                </c:pt>
                <c:pt idx="12836">
                  <c:v>11.1686324778056</c:v>
                </c:pt>
                <c:pt idx="12837">
                  <c:v>11.168632477805605</c:v>
                </c:pt>
                <c:pt idx="12838">
                  <c:v>11.168632477805607</c:v>
                </c:pt>
                <c:pt idx="12839">
                  <c:v>11.168632477805611</c:v>
                </c:pt>
                <c:pt idx="12840">
                  <c:v>11.168632477805611</c:v>
                </c:pt>
                <c:pt idx="12841">
                  <c:v>11.168632477805605</c:v>
                </c:pt>
                <c:pt idx="12842">
                  <c:v>11.168632477805607</c:v>
                </c:pt>
                <c:pt idx="12843">
                  <c:v>11.168632477805602</c:v>
                </c:pt>
                <c:pt idx="12844">
                  <c:v>11.168632477805609</c:v>
                </c:pt>
                <c:pt idx="12845">
                  <c:v>11.168632477805609</c:v>
                </c:pt>
                <c:pt idx="12846">
                  <c:v>11.168632477805611</c:v>
                </c:pt>
                <c:pt idx="12847">
                  <c:v>11.168632477805604</c:v>
                </c:pt>
                <c:pt idx="12848">
                  <c:v>11.168632477805605</c:v>
                </c:pt>
                <c:pt idx="12849">
                  <c:v>11.168632477805609</c:v>
                </c:pt>
                <c:pt idx="12850">
                  <c:v>11.168632477805609</c:v>
                </c:pt>
                <c:pt idx="12851">
                  <c:v>11.168632477805611</c:v>
                </c:pt>
                <c:pt idx="12852">
                  <c:v>11.168632477805618</c:v>
                </c:pt>
                <c:pt idx="12853">
                  <c:v>11.168632477805609</c:v>
                </c:pt>
                <c:pt idx="12854">
                  <c:v>11.168632477805605</c:v>
                </c:pt>
                <c:pt idx="12855">
                  <c:v>11.168632477805609</c:v>
                </c:pt>
                <c:pt idx="12856">
                  <c:v>11.168632477805605</c:v>
                </c:pt>
                <c:pt idx="12857">
                  <c:v>11.168632477805602</c:v>
                </c:pt>
                <c:pt idx="12858">
                  <c:v>11.168632477805609</c:v>
                </c:pt>
                <c:pt idx="12859">
                  <c:v>11.168632477805611</c:v>
                </c:pt>
                <c:pt idx="12860">
                  <c:v>11.168632477805613</c:v>
                </c:pt>
                <c:pt idx="12861">
                  <c:v>11.168632477805609</c:v>
                </c:pt>
                <c:pt idx="12862">
                  <c:v>11.11731727281591</c:v>
                </c:pt>
                <c:pt idx="12863">
                  <c:v>11.117317272815914</c:v>
                </c:pt>
                <c:pt idx="12864">
                  <c:v>11.117317272815914</c:v>
                </c:pt>
                <c:pt idx="12865">
                  <c:v>11.117317272815916</c:v>
                </c:pt>
                <c:pt idx="12866">
                  <c:v>11.117317272815908</c:v>
                </c:pt>
                <c:pt idx="12867">
                  <c:v>11.11731727281591</c:v>
                </c:pt>
                <c:pt idx="12868">
                  <c:v>11.117317272815916</c:v>
                </c:pt>
                <c:pt idx="12869">
                  <c:v>11.117317272815908</c:v>
                </c:pt>
                <c:pt idx="12870">
                  <c:v>11.117317272815912</c:v>
                </c:pt>
                <c:pt idx="12871">
                  <c:v>11.117317272815905</c:v>
                </c:pt>
                <c:pt idx="12872">
                  <c:v>11.117317272815903</c:v>
                </c:pt>
                <c:pt idx="12873">
                  <c:v>11.117317272815914</c:v>
                </c:pt>
                <c:pt idx="12874">
                  <c:v>11.117317272815914</c:v>
                </c:pt>
                <c:pt idx="12875">
                  <c:v>11.117317272815912</c:v>
                </c:pt>
                <c:pt idx="12876">
                  <c:v>11.117317272815912</c:v>
                </c:pt>
                <c:pt idx="12877">
                  <c:v>11.11731727281591</c:v>
                </c:pt>
                <c:pt idx="12878">
                  <c:v>11.117317272815912</c:v>
                </c:pt>
                <c:pt idx="12879">
                  <c:v>11.117317272815908</c:v>
                </c:pt>
                <c:pt idx="12880">
                  <c:v>11.117317272815908</c:v>
                </c:pt>
                <c:pt idx="12881">
                  <c:v>11.117317272815912</c:v>
                </c:pt>
                <c:pt idx="12882">
                  <c:v>11.117317272815905</c:v>
                </c:pt>
                <c:pt idx="12883">
                  <c:v>11.11731727281591</c:v>
                </c:pt>
                <c:pt idx="12884">
                  <c:v>11.117317272815905</c:v>
                </c:pt>
                <c:pt idx="12885">
                  <c:v>11.117317272815916</c:v>
                </c:pt>
                <c:pt idx="12886">
                  <c:v>11.11731727281591</c:v>
                </c:pt>
                <c:pt idx="12887">
                  <c:v>11.117317272815912</c:v>
                </c:pt>
                <c:pt idx="12888">
                  <c:v>11.117317272815907</c:v>
                </c:pt>
                <c:pt idx="12889">
                  <c:v>11.117317272815907</c:v>
                </c:pt>
                <c:pt idx="12890">
                  <c:v>11.11731727281591</c:v>
                </c:pt>
                <c:pt idx="12891">
                  <c:v>11.11731727281591</c:v>
                </c:pt>
                <c:pt idx="12892">
                  <c:v>11.11731727281591</c:v>
                </c:pt>
                <c:pt idx="12893">
                  <c:v>11.117317272815912</c:v>
                </c:pt>
                <c:pt idx="12894">
                  <c:v>11.117317272815903</c:v>
                </c:pt>
                <c:pt idx="12895">
                  <c:v>11.117317272815907</c:v>
                </c:pt>
                <c:pt idx="12896">
                  <c:v>11.117317272815912</c:v>
                </c:pt>
                <c:pt idx="12897">
                  <c:v>11.117317272815907</c:v>
                </c:pt>
                <c:pt idx="12898">
                  <c:v>11.117317272815905</c:v>
                </c:pt>
                <c:pt idx="12899">
                  <c:v>11.117317272815908</c:v>
                </c:pt>
                <c:pt idx="12900">
                  <c:v>11.117317272815912</c:v>
                </c:pt>
                <c:pt idx="12901">
                  <c:v>11.11731727281591</c:v>
                </c:pt>
                <c:pt idx="12902">
                  <c:v>11.11731727281591</c:v>
                </c:pt>
                <c:pt idx="12903">
                  <c:v>11.117317272815919</c:v>
                </c:pt>
                <c:pt idx="12904">
                  <c:v>11.11731727281591</c:v>
                </c:pt>
                <c:pt idx="12905">
                  <c:v>11.117317272815912</c:v>
                </c:pt>
                <c:pt idx="12906">
                  <c:v>11.117317272815914</c:v>
                </c:pt>
                <c:pt idx="12907">
                  <c:v>11.117317272815912</c:v>
                </c:pt>
                <c:pt idx="12908">
                  <c:v>11.117317272815917</c:v>
                </c:pt>
                <c:pt idx="12909">
                  <c:v>11.117317272815912</c:v>
                </c:pt>
                <c:pt idx="12910">
                  <c:v>11.117317272815908</c:v>
                </c:pt>
                <c:pt idx="12911">
                  <c:v>11.11731727281591</c:v>
                </c:pt>
                <c:pt idx="12912">
                  <c:v>11.066237839776663</c:v>
                </c:pt>
                <c:pt idx="12913">
                  <c:v>11.066237839776662</c:v>
                </c:pt>
                <c:pt idx="12914">
                  <c:v>11.066237839776663</c:v>
                </c:pt>
                <c:pt idx="12915">
                  <c:v>11.066237839776665</c:v>
                </c:pt>
                <c:pt idx="12916">
                  <c:v>11.06623783977666</c:v>
                </c:pt>
                <c:pt idx="12917">
                  <c:v>11.066237839776663</c:v>
                </c:pt>
                <c:pt idx="12918">
                  <c:v>11.066237839776663</c:v>
                </c:pt>
                <c:pt idx="12919">
                  <c:v>11.066237839776665</c:v>
                </c:pt>
                <c:pt idx="12920">
                  <c:v>11.066237839776653</c:v>
                </c:pt>
                <c:pt idx="12921">
                  <c:v>11.066237839776665</c:v>
                </c:pt>
                <c:pt idx="12922">
                  <c:v>11.066237839776662</c:v>
                </c:pt>
                <c:pt idx="12923">
                  <c:v>11.066237839776665</c:v>
                </c:pt>
                <c:pt idx="12924">
                  <c:v>11.066237839776665</c:v>
                </c:pt>
                <c:pt idx="12925">
                  <c:v>11.066237839776656</c:v>
                </c:pt>
                <c:pt idx="12926">
                  <c:v>11.066237839776663</c:v>
                </c:pt>
                <c:pt idx="12927">
                  <c:v>11.066237839776665</c:v>
                </c:pt>
                <c:pt idx="12928">
                  <c:v>11.06623783977666</c:v>
                </c:pt>
                <c:pt idx="12929">
                  <c:v>11.066237839776656</c:v>
                </c:pt>
                <c:pt idx="12930">
                  <c:v>11.066237839776665</c:v>
                </c:pt>
                <c:pt idx="12931">
                  <c:v>11.066237839776653</c:v>
                </c:pt>
                <c:pt idx="12932">
                  <c:v>11.066237839776658</c:v>
                </c:pt>
                <c:pt idx="12933">
                  <c:v>11.066237839776662</c:v>
                </c:pt>
                <c:pt idx="12934">
                  <c:v>11.06623783977666</c:v>
                </c:pt>
                <c:pt idx="12935">
                  <c:v>11.066237839776669</c:v>
                </c:pt>
                <c:pt idx="12936">
                  <c:v>11.066237839776656</c:v>
                </c:pt>
                <c:pt idx="12937">
                  <c:v>11.066237839776662</c:v>
                </c:pt>
                <c:pt idx="12938">
                  <c:v>11.066237839776671</c:v>
                </c:pt>
                <c:pt idx="12939">
                  <c:v>11.06623783977666</c:v>
                </c:pt>
                <c:pt idx="12940">
                  <c:v>11.066237839776662</c:v>
                </c:pt>
                <c:pt idx="12941">
                  <c:v>11.066237839776662</c:v>
                </c:pt>
                <c:pt idx="12942">
                  <c:v>11.06623783977666</c:v>
                </c:pt>
                <c:pt idx="12943">
                  <c:v>11.066237839776662</c:v>
                </c:pt>
                <c:pt idx="12944">
                  <c:v>11.066237839776665</c:v>
                </c:pt>
                <c:pt idx="12945">
                  <c:v>11.066237839776671</c:v>
                </c:pt>
                <c:pt idx="12946">
                  <c:v>11.066237839776663</c:v>
                </c:pt>
                <c:pt idx="12947">
                  <c:v>11.066237839776665</c:v>
                </c:pt>
                <c:pt idx="12948">
                  <c:v>11.066237839776658</c:v>
                </c:pt>
                <c:pt idx="12949">
                  <c:v>11.06623783977666</c:v>
                </c:pt>
                <c:pt idx="12950">
                  <c:v>11.066237839776665</c:v>
                </c:pt>
                <c:pt idx="12951">
                  <c:v>11.06623783977666</c:v>
                </c:pt>
                <c:pt idx="12952">
                  <c:v>11.06623783977666</c:v>
                </c:pt>
                <c:pt idx="12953">
                  <c:v>11.066237839776671</c:v>
                </c:pt>
                <c:pt idx="12954">
                  <c:v>11.066237839776656</c:v>
                </c:pt>
                <c:pt idx="12955">
                  <c:v>11.066237839776663</c:v>
                </c:pt>
                <c:pt idx="12956">
                  <c:v>11.06623783977666</c:v>
                </c:pt>
                <c:pt idx="12957">
                  <c:v>11.066237839776658</c:v>
                </c:pt>
                <c:pt idx="12958">
                  <c:v>11.066237839776658</c:v>
                </c:pt>
                <c:pt idx="12959">
                  <c:v>11.066237839776663</c:v>
                </c:pt>
                <c:pt idx="12960">
                  <c:v>11.066237839776667</c:v>
                </c:pt>
                <c:pt idx="12961">
                  <c:v>11.066237839776658</c:v>
                </c:pt>
                <c:pt idx="12962">
                  <c:v>11.066237839776662</c:v>
                </c:pt>
                <c:pt idx="12963">
                  <c:v>11.066237839776662</c:v>
                </c:pt>
                <c:pt idx="12964">
                  <c:v>11.066237839776655</c:v>
                </c:pt>
                <c:pt idx="12965">
                  <c:v>11.066237839776662</c:v>
                </c:pt>
                <c:pt idx="12966">
                  <c:v>11.066237839776658</c:v>
                </c:pt>
                <c:pt idx="12967">
                  <c:v>11.015393095414158</c:v>
                </c:pt>
                <c:pt idx="12968">
                  <c:v>11.015393095414149</c:v>
                </c:pt>
                <c:pt idx="12969">
                  <c:v>11.015393095414154</c:v>
                </c:pt>
                <c:pt idx="12970">
                  <c:v>11.015393095414144</c:v>
                </c:pt>
                <c:pt idx="12971">
                  <c:v>11.015393095414149</c:v>
                </c:pt>
                <c:pt idx="12972">
                  <c:v>11.015393095414151</c:v>
                </c:pt>
                <c:pt idx="12973">
                  <c:v>11.015393095414147</c:v>
                </c:pt>
                <c:pt idx="12974">
                  <c:v>11.015393095414147</c:v>
                </c:pt>
                <c:pt idx="12975">
                  <c:v>11.015393095414151</c:v>
                </c:pt>
                <c:pt idx="12976">
                  <c:v>11.015393095414145</c:v>
                </c:pt>
                <c:pt idx="12977">
                  <c:v>11.015393095414156</c:v>
                </c:pt>
                <c:pt idx="12978">
                  <c:v>11.015393095414144</c:v>
                </c:pt>
                <c:pt idx="12979">
                  <c:v>11.015393095414147</c:v>
                </c:pt>
                <c:pt idx="12980">
                  <c:v>11.015393095414149</c:v>
                </c:pt>
                <c:pt idx="12981">
                  <c:v>11.015393095414147</c:v>
                </c:pt>
                <c:pt idx="12982">
                  <c:v>11.015393095414144</c:v>
                </c:pt>
                <c:pt idx="12983">
                  <c:v>11.015393095414151</c:v>
                </c:pt>
                <c:pt idx="12984">
                  <c:v>11.015393095414147</c:v>
                </c:pt>
                <c:pt idx="12985">
                  <c:v>11.015393095414153</c:v>
                </c:pt>
                <c:pt idx="12986">
                  <c:v>11.015393095414156</c:v>
                </c:pt>
                <c:pt idx="12987">
                  <c:v>11.015393095414149</c:v>
                </c:pt>
                <c:pt idx="12988">
                  <c:v>11.015393095414151</c:v>
                </c:pt>
                <c:pt idx="12989">
                  <c:v>11.015393095414145</c:v>
                </c:pt>
                <c:pt idx="12990">
                  <c:v>11.015393095414156</c:v>
                </c:pt>
                <c:pt idx="12991">
                  <c:v>11.015393095414144</c:v>
                </c:pt>
                <c:pt idx="12992">
                  <c:v>11.015393095414156</c:v>
                </c:pt>
                <c:pt idx="12993">
                  <c:v>11.015393095414149</c:v>
                </c:pt>
                <c:pt idx="12994">
                  <c:v>11.015393095414153</c:v>
                </c:pt>
                <c:pt idx="12995">
                  <c:v>11.015393095414149</c:v>
                </c:pt>
                <c:pt idx="12996">
                  <c:v>11.015393095414151</c:v>
                </c:pt>
                <c:pt idx="12997">
                  <c:v>11.015393095414145</c:v>
                </c:pt>
                <c:pt idx="12998">
                  <c:v>11.015393095414147</c:v>
                </c:pt>
                <c:pt idx="12999">
                  <c:v>11.015393095414151</c:v>
                </c:pt>
                <c:pt idx="13000">
                  <c:v>11.015393095414145</c:v>
                </c:pt>
                <c:pt idx="13001">
                  <c:v>11.015393095414154</c:v>
                </c:pt>
                <c:pt idx="13002">
                  <c:v>11.015393095414149</c:v>
                </c:pt>
                <c:pt idx="13003">
                  <c:v>11.015393095414151</c:v>
                </c:pt>
                <c:pt idx="13004">
                  <c:v>11.015393095414151</c:v>
                </c:pt>
                <c:pt idx="13005">
                  <c:v>11.015393095414149</c:v>
                </c:pt>
                <c:pt idx="13006">
                  <c:v>11.015393095414142</c:v>
                </c:pt>
                <c:pt idx="13007">
                  <c:v>11.015393095414147</c:v>
                </c:pt>
                <c:pt idx="13008">
                  <c:v>11.015393095414147</c:v>
                </c:pt>
                <c:pt idx="13009">
                  <c:v>11.015393095414151</c:v>
                </c:pt>
                <c:pt idx="13010">
                  <c:v>11.015393095414144</c:v>
                </c:pt>
                <c:pt idx="13011">
                  <c:v>11.015393095414151</c:v>
                </c:pt>
                <c:pt idx="13012">
                  <c:v>11.015393095414149</c:v>
                </c:pt>
                <c:pt idx="13013">
                  <c:v>11.015393095414147</c:v>
                </c:pt>
                <c:pt idx="13014">
                  <c:v>11.015393095414147</c:v>
                </c:pt>
                <c:pt idx="13015">
                  <c:v>11.015393095414145</c:v>
                </c:pt>
                <c:pt idx="13016">
                  <c:v>11.015393095414147</c:v>
                </c:pt>
                <c:pt idx="13017">
                  <c:v>11.015393095414145</c:v>
                </c:pt>
                <c:pt idx="13018">
                  <c:v>11.015393095414144</c:v>
                </c:pt>
                <c:pt idx="13019">
                  <c:v>11.015393095414145</c:v>
                </c:pt>
                <c:pt idx="13020">
                  <c:v>11.015393095414151</c:v>
                </c:pt>
                <c:pt idx="13021">
                  <c:v>11.015393095414149</c:v>
                </c:pt>
                <c:pt idx="13022">
                  <c:v>11.015393095414153</c:v>
                </c:pt>
                <c:pt idx="13023">
                  <c:v>10.964781961431854</c:v>
                </c:pt>
                <c:pt idx="13024">
                  <c:v>10.964781961431848</c:v>
                </c:pt>
                <c:pt idx="13025">
                  <c:v>10.964781961431854</c:v>
                </c:pt>
                <c:pt idx="13026">
                  <c:v>10.964781961431854</c:v>
                </c:pt>
                <c:pt idx="13027">
                  <c:v>10.96478196143185</c:v>
                </c:pt>
                <c:pt idx="13028">
                  <c:v>10.964781961431852</c:v>
                </c:pt>
                <c:pt idx="13029">
                  <c:v>10.96478196143185</c:v>
                </c:pt>
                <c:pt idx="13030">
                  <c:v>10.964781961431857</c:v>
                </c:pt>
                <c:pt idx="13031">
                  <c:v>10.964781961431859</c:v>
                </c:pt>
                <c:pt idx="13032">
                  <c:v>10.96478196143185</c:v>
                </c:pt>
                <c:pt idx="13033">
                  <c:v>10.964781961431854</c:v>
                </c:pt>
                <c:pt idx="13034">
                  <c:v>10.96478196143185</c:v>
                </c:pt>
                <c:pt idx="13035">
                  <c:v>10.964781961431852</c:v>
                </c:pt>
                <c:pt idx="13036">
                  <c:v>10.964781961431848</c:v>
                </c:pt>
                <c:pt idx="13037">
                  <c:v>10.964781961431852</c:v>
                </c:pt>
                <c:pt idx="13038">
                  <c:v>10.964781961431846</c:v>
                </c:pt>
                <c:pt idx="13039">
                  <c:v>10.964781961431855</c:v>
                </c:pt>
                <c:pt idx="13040">
                  <c:v>10.964781961431848</c:v>
                </c:pt>
                <c:pt idx="13041">
                  <c:v>10.964781961431852</c:v>
                </c:pt>
                <c:pt idx="13042">
                  <c:v>10.964781961431848</c:v>
                </c:pt>
                <c:pt idx="13043">
                  <c:v>10.964781961431857</c:v>
                </c:pt>
                <c:pt idx="13044">
                  <c:v>10.964781961431861</c:v>
                </c:pt>
                <c:pt idx="13045">
                  <c:v>10.964781961431862</c:v>
                </c:pt>
                <c:pt idx="13046">
                  <c:v>10.964781961431852</c:v>
                </c:pt>
                <c:pt idx="13047">
                  <c:v>10.96478196143185</c:v>
                </c:pt>
                <c:pt idx="13048">
                  <c:v>10.964781961431854</c:v>
                </c:pt>
                <c:pt idx="13049">
                  <c:v>10.964781961431848</c:v>
                </c:pt>
                <c:pt idx="13050">
                  <c:v>10.96478196143185</c:v>
                </c:pt>
                <c:pt idx="13051">
                  <c:v>10.96478196143185</c:v>
                </c:pt>
                <c:pt idx="13052">
                  <c:v>10.964781961431848</c:v>
                </c:pt>
                <c:pt idx="13053">
                  <c:v>10.964781961431855</c:v>
                </c:pt>
                <c:pt idx="13054">
                  <c:v>10.964781961431845</c:v>
                </c:pt>
                <c:pt idx="13055">
                  <c:v>10.964781961431855</c:v>
                </c:pt>
                <c:pt idx="13056">
                  <c:v>10.964781961431848</c:v>
                </c:pt>
                <c:pt idx="13057">
                  <c:v>10.96478196143185</c:v>
                </c:pt>
                <c:pt idx="13058">
                  <c:v>10.964781961431848</c:v>
                </c:pt>
                <c:pt idx="13059">
                  <c:v>10.964781961431857</c:v>
                </c:pt>
                <c:pt idx="13060">
                  <c:v>10.964781961431857</c:v>
                </c:pt>
                <c:pt idx="13061">
                  <c:v>10.964781961431857</c:v>
                </c:pt>
                <c:pt idx="13062">
                  <c:v>10.964781961431854</c:v>
                </c:pt>
                <c:pt idx="13063">
                  <c:v>10.964781961431846</c:v>
                </c:pt>
                <c:pt idx="13064">
                  <c:v>10.964781961431846</c:v>
                </c:pt>
                <c:pt idx="13065">
                  <c:v>10.964781961431852</c:v>
                </c:pt>
                <c:pt idx="13066">
                  <c:v>10.964781961431846</c:v>
                </c:pt>
                <c:pt idx="13067">
                  <c:v>10.96478196143185</c:v>
                </c:pt>
                <c:pt idx="13068">
                  <c:v>10.96478196143185</c:v>
                </c:pt>
                <c:pt idx="13069">
                  <c:v>10.964781961431848</c:v>
                </c:pt>
                <c:pt idx="13070">
                  <c:v>10.964781961431852</c:v>
                </c:pt>
                <c:pt idx="13071">
                  <c:v>10.964781961431852</c:v>
                </c:pt>
                <c:pt idx="13072">
                  <c:v>10.96478196143185</c:v>
                </c:pt>
                <c:pt idx="13073">
                  <c:v>10.964781961431848</c:v>
                </c:pt>
                <c:pt idx="13074">
                  <c:v>10.96478196143185</c:v>
                </c:pt>
                <c:pt idx="13075">
                  <c:v>10.96478196143185</c:v>
                </c:pt>
                <c:pt idx="13076">
                  <c:v>10.964781961431852</c:v>
                </c:pt>
                <c:pt idx="13077">
                  <c:v>10.964781961431852</c:v>
                </c:pt>
                <c:pt idx="13078">
                  <c:v>10.964781961431854</c:v>
                </c:pt>
                <c:pt idx="13079">
                  <c:v>10.964781961431848</c:v>
                </c:pt>
                <c:pt idx="13080">
                  <c:v>10.964781961431855</c:v>
                </c:pt>
                <c:pt idx="13081">
                  <c:v>10.914403364487569</c:v>
                </c:pt>
                <c:pt idx="13082">
                  <c:v>10.914403364487566</c:v>
                </c:pt>
                <c:pt idx="13083">
                  <c:v>10.914403364487562</c:v>
                </c:pt>
                <c:pt idx="13084">
                  <c:v>10.914403364487566</c:v>
                </c:pt>
                <c:pt idx="13085">
                  <c:v>10.914403364487562</c:v>
                </c:pt>
                <c:pt idx="13086">
                  <c:v>10.914403364487569</c:v>
                </c:pt>
                <c:pt idx="13087">
                  <c:v>10.914403364487567</c:v>
                </c:pt>
                <c:pt idx="13088">
                  <c:v>10.91440336448756</c:v>
                </c:pt>
                <c:pt idx="13089">
                  <c:v>10.914403364487567</c:v>
                </c:pt>
                <c:pt idx="13090">
                  <c:v>10.914403364487566</c:v>
                </c:pt>
                <c:pt idx="13091">
                  <c:v>10.914403364487564</c:v>
                </c:pt>
                <c:pt idx="13092">
                  <c:v>10.914403364487562</c:v>
                </c:pt>
                <c:pt idx="13093">
                  <c:v>10.914403364487569</c:v>
                </c:pt>
                <c:pt idx="13094">
                  <c:v>10.914403364487567</c:v>
                </c:pt>
                <c:pt idx="13095">
                  <c:v>10.914403364487571</c:v>
                </c:pt>
                <c:pt idx="13096">
                  <c:v>10.914403364487562</c:v>
                </c:pt>
                <c:pt idx="13097">
                  <c:v>10.914403364487567</c:v>
                </c:pt>
                <c:pt idx="13098">
                  <c:v>10.914403364487567</c:v>
                </c:pt>
                <c:pt idx="13099">
                  <c:v>10.914403364487558</c:v>
                </c:pt>
                <c:pt idx="13100">
                  <c:v>10.914403364487566</c:v>
                </c:pt>
                <c:pt idx="13101">
                  <c:v>10.914403364487574</c:v>
                </c:pt>
                <c:pt idx="13102">
                  <c:v>10.914403364487562</c:v>
                </c:pt>
                <c:pt idx="13103">
                  <c:v>10.914403364487571</c:v>
                </c:pt>
                <c:pt idx="13104">
                  <c:v>10.914403364487566</c:v>
                </c:pt>
                <c:pt idx="13105">
                  <c:v>10.914403364487557</c:v>
                </c:pt>
                <c:pt idx="13106">
                  <c:v>10.914403364487569</c:v>
                </c:pt>
                <c:pt idx="13107">
                  <c:v>10.914403364487564</c:v>
                </c:pt>
                <c:pt idx="13108">
                  <c:v>10.914403364487569</c:v>
                </c:pt>
                <c:pt idx="13109">
                  <c:v>10.914403364487564</c:v>
                </c:pt>
                <c:pt idx="13110">
                  <c:v>10.914403364487576</c:v>
                </c:pt>
                <c:pt idx="13111">
                  <c:v>10.914403364487569</c:v>
                </c:pt>
                <c:pt idx="13112">
                  <c:v>10.914403364487567</c:v>
                </c:pt>
                <c:pt idx="13113">
                  <c:v>10.914403364487564</c:v>
                </c:pt>
                <c:pt idx="13114">
                  <c:v>10.914403364487569</c:v>
                </c:pt>
                <c:pt idx="13115">
                  <c:v>10.914403364487571</c:v>
                </c:pt>
                <c:pt idx="13116">
                  <c:v>10.914403364487571</c:v>
                </c:pt>
                <c:pt idx="13117">
                  <c:v>10.914403364487569</c:v>
                </c:pt>
                <c:pt idx="13118">
                  <c:v>10.914403364487574</c:v>
                </c:pt>
                <c:pt idx="13119">
                  <c:v>10.914403364487571</c:v>
                </c:pt>
                <c:pt idx="13120">
                  <c:v>10.914403364487574</c:v>
                </c:pt>
                <c:pt idx="13121">
                  <c:v>10.914403364487569</c:v>
                </c:pt>
                <c:pt idx="13122">
                  <c:v>10.914403364487564</c:v>
                </c:pt>
                <c:pt idx="13123">
                  <c:v>10.914403364487564</c:v>
                </c:pt>
                <c:pt idx="13124">
                  <c:v>10.914403364487569</c:v>
                </c:pt>
                <c:pt idx="13125">
                  <c:v>10.914403364487569</c:v>
                </c:pt>
                <c:pt idx="13126">
                  <c:v>10.914403364487566</c:v>
                </c:pt>
                <c:pt idx="13127">
                  <c:v>10.914403364487566</c:v>
                </c:pt>
                <c:pt idx="13128">
                  <c:v>10.914403364487564</c:v>
                </c:pt>
                <c:pt idx="13129">
                  <c:v>10.914403364487562</c:v>
                </c:pt>
                <c:pt idx="13130">
                  <c:v>10.914403364487562</c:v>
                </c:pt>
                <c:pt idx="13131">
                  <c:v>10.914403364487576</c:v>
                </c:pt>
                <c:pt idx="13132">
                  <c:v>10.914403364487573</c:v>
                </c:pt>
                <c:pt idx="13133">
                  <c:v>10.914403364487564</c:v>
                </c:pt>
                <c:pt idx="13134">
                  <c:v>10.914403364487567</c:v>
                </c:pt>
                <c:pt idx="13135">
                  <c:v>10.914403364487569</c:v>
                </c:pt>
                <c:pt idx="13136">
                  <c:v>10.914403364487569</c:v>
                </c:pt>
                <c:pt idx="13137">
                  <c:v>10.914403364487566</c:v>
                </c:pt>
                <c:pt idx="13138">
                  <c:v>10.914403364487573</c:v>
                </c:pt>
                <c:pt idx="13139">
                  <c:v>10.914403364487567</c:v>
                </c:pt>
                <c:pt idx="13140">
                  <c:v>10.914403364487566</c:v>
                </c:pt>
                <c:pt idx="13141">
                  <c:v>10.914403364487567</c:v>
                </c:pt>
                <c:pt idx="13142">
                  <c:v>10.864256236170656</c:v>
                </c:pt>
                <c:pt idx="13143">
                  <c:v>10.864256236170654</c:v>
                </c:pt>
                <c:pt idx="13144">
                  <c:v>10.864256236170659</c:v>
                </c:pt>
                <c:pt idx="13145">
                  <c:v>10.864256236170652</c:v>
                </c:pt>
                <c:pt idx="13146">
                  <c:v>10.864256236170666</c:v>
                </c:pt>
                <c:pt idx="13147">
                  <c:v>10.864256236170659</c:v>
                </c:pt>
                <c:pt idx="13148">
                  <c:v>10.864256236170657</c:v>
                </c:pt>
                <c:pt idx="13149">
                  <c:v>10.864256236170654</c:v>
                </c:pt>
                <c:pt idx="13150">
                  <c:v>10.864256236170654</c:v>
                </c:pt>
                <c:pt idx="13151">
                  <c:v>10.864256236170656</c:v>
                </c:pt>
                <c:pt idx="13152">
                  <c:v>10.864256236170657</c:v>
                </c:pt>
                <c:pt idx="13153">
                  <c:v>10.864256236170652</c:v>
                </c:pt>
                <c:pt idx="13154">
                  <c:v>10.864256236170659</c:v>
                </c:pt>
                <c:pt idx="13155">
                  <c:v>10.864256236170652</c:v>
                </c:pt>
                <c:pt idx="13156">
                  <c:v>10.864256236170656</c:v>
                </c:pt>
                <c:pt idx="13157">
                  <c:v>10.864256236170654</c:v>
                </c:pt>
                <c:pt idx="13158">
                  <c:v>10.864256236170661</c:v>
                </c:pt>
                <c:pt idx="13159">
                  <c:v>10.864256236170652</c:v>
                </c:pt>
                <c:pt idx="13160">
                  <c:v>10.864256236170657</c:v>
                </c:pt>
                <c:pt idx="13161">
                  <c:v>10.864256236170659</c:v>
                </c:pt>
                <c:pt idx="13162">
                  <c:v>10.864256236170664</c:v>
                </c:pt>
                <c:pt idx="13163">
                  <c:v>10.864256236170657</c:v>
                </c:pt>
                <c:pt idx="13164">
                  <c:v>10.864256236170657</c:v>
                </c:pt>
                <c:pt idx="13165">
                  <c:v>10.864256236170663</c:v>
                </c:pt>
                <c:pt idx="13166">
                  <c:v>10.864256236170657</c:v>
                </c:pt>
                <c:pt idx="13167">
                  <c:v>10.864256236170656</c:v>
                </c:pt>
                <c:pt idx="13168">
                  <c:v>10.864256236170656</c:v>
                </c:pt>
                <c:pt idx="13169">
                  <c:v>10.864256236170657</c:v>
                </c:pt>
                <c:pt idx="13170">
                  <c:v>10.864256236170661</c:v>
                </c:pt>
                <c:pt idx="13171">
                  <c:v>10.864256236170659</c:v>
                </c:pt>
                <c:pt idx="13172">
                  <c:v>10.864256236170657</c:v>
                </c:pt>
                <c:pt idx="13173">
                  <c:v>10.864256236170656</c:v>
                </c:pt>
                <c:pt idx="13174">
                  <c:v>10.864256236170654</c:v>
                </c:pt>
                <c:pt idx="13175">
                  <c:v>10.864256236170657</c:v>
                </c:pt>
                <c:pt idx="13176">
                  <c:v>10.864256236170664</c:v>
                </c:pt>
                <c:pt idx="13177">
                  <c:v>10.864256236170664</c:v>
                </c:pt>
                <c:pt idx="13178">
                  <c:v>10.864256236170656</c:v>
                </c:pt>
                <c:pt idx="13179">
                  <c:v>10.864256236170652</c:v>
                </c:pt>
                <c:pt idx="13180">
                  <c:v>10.864256236170657</c:v>
                </c:pt>
                <c:pt idx="13181">
                  <c:v>10.864256236170657</c:v>
                </c:pt>
                <c:pt idx="13182">
                  <c:v>10.864256236170659</c:v>
                </c:pt>
                <c:pt idx="13183">
                  <c:v>10.864256236170661</c:v>
                </c:pt>
                <c:pt idx="13184">
                  <c:v>10.864256236170656</c:v>
                </c:pt>
                <c:pt idx="13185">
                  <c:v>10.864256236170652</c:v>
                </c:pt>
                <c:pt idx="13186">
                  <c:v>10.864256236170661</c:v>
                </c:pt>
                <c:pt idx="13187">
                  <c:v>10.864256236170659</c:v>
                </c:pt>
                <c:pt idx="13188">
                  <c:v>10.864256236170661</c:v>
                </c:pt>
                <c:pt idx="13189">
                  <c:v>10.864256236170659</c:v>
                </c:pt>
                <c:pt idx="13190">
                  <c:v>10.864256236170657</c:v>
                </c:pt>
                <c:pt idx="13191">
                  <c:v>10.864256236170659</c:v>
                </c:pt>
                <c:pt idx="13192">
                  <c:v>10.864256236170657</c:v>
                </c:pt>
                <c:pt idx="13193">
                  <c:v>10.864256236170656</c:v>
                </c:pt>
                <c:pt idx="13194">
                  <c:v>10.864256236170661</c:v>
                </c:pt>
                <c:pt idx="13195">
                  <c:v>10.864256236170663</c:v>
                </c:pt>
                <c:pt idx="13196">
                  <c:v>10.864256236170657</c:v>
                </c:pt>
                <c:pt idx="13197">
                  <c:v>10.864256236170656</c:v>
                </c:pt>
                <c:pt idx="13198">
                  <c:v>10.864256236170661</c:v>
                </c:pt>
                <c:pt idx="13199">
                  <c:v>10.864256236170659</c:v>
                </c:pt>
                <c:pt idx="13200">
                  <c:v>10.864256236170657</c:v>
                </c:pt>
                <c:pt idx="13201">
                  <c:v>10.864256236170654</c:v>
                </c:pt>
                <c:pt idx="13202">
                  <c:v>10.86425623617065</c:v>
                </c:pt>
                <c:pt idx="13203">
                  <c:v>10.864256236170659</c:v>
                </c:pt>
                <c:pt idx="13204">
                  <c:v>10.864256236170664</c:v>
                </c:pt>
                <c:pt idx="13205">
                  <c:v>10.814339512979373</c:v>
                </c:pt>
                <c:pt idx="13206">
                  <c:v>10.814339512979373</c:v>
                </c:pt>
                <c:pt idx="13207">
                  <c:v>10.814339512979375</c:v>
                </c:pt>
                <c:pt idx="13208">
                  <c:v>10.814339512979375</c:v>
                </c:pt>
                <c:pt idx="13209">
                  <c:v>10.814339512979371</c:v>
                </c:pt>
                <c:pt idx="13210">
                  <c:v>10.814339512979378</c:v>
                </c:pt>
                <c:pt idx="13211">
                  <c:v>10.814339512979371</c:v>
                </c:pt>
                <c:pt idx="13212">
                  <c:v>10.814339512979375</c:v>
                </c:pt>
                <c:pt idx="13213">
                  <c:v>10.814339512979375</c:v>
                </c:pt>
                <c:pt idx="13214">
                  <c:v>10.814339512979377</c:v>
                </c:pt>
                <c:pt idx="13215">
                  <c:v>10.81433951297937</c:v>
                </c:pt>
                <c:pt idx="13216">
                  <c:v>10.814339512979375</c:v>
                </c:pt>
                <c:pt idx="13217">
                  <c:v>10.81433951297938</c:v>
                </c:pt>
                <c:pt idx="13218">
                  <c:v>10.814339512979375</c:v>
                </c:pt>
                <c:pt idx="13219">
                  <c:v>10.814339512979377</c:v>
                </c:pt>
                <c:pt idx="13220">
                  <c:v>10.814339512979368</c:v>
                </c:pt>
                <c:pt idx="13221">
                  <c:v>10.814339512979377</c:v>
                </c:pt>
                <c:pt idx="13222">
                  <c:v>10.814339512979371</c:v>
                </c:pt>
                <c:pt idx="13223">
                  <c:v>10.814339512979373</c:v>
                </c:pt>
                <c:pt idx="13224">
                  <c:v>10.814339512979377</c:v>
                </c:pt>
                <c:pt idx="13225">
                  <c:v>10.814339512979375</c:v>
                </c:pt>
                <c:pt idx="13226">
                  <c:v>10.81433951297938</c:v>
                </c:pt>
                <c:pt idx="13227">
                  <c:v>10.81433951297938</c:v>
                </c:pt>
                <c:pt idx="13228">
                  <c:v>10.814339512979378</c:v>
                </c:pt>
                <c:pt idx="13229">
                  <c:v>10.81433951297938</c:v>
                </c:pt>
                <c:pt idx="13230">
                  <c:v>10.814339512979371</c:v>
                </c:pt>
                <c:pt idx="13231">
                  <c:v>10.814339512979378</c:v>
                </c:pt>
                <c:pt idx="13232">
                  <c:v>10.81433951297937</c:v>
                </c:pt>
                <c:pt idx="13233">
                  <c:v>10.814339512979375</c:v>
                </c:pt>
                <c:pt idx="13234">
                  <c:v>10.814339512979373</c:v>
                </c:pt>
                <c:pt idx="13235">
                  <c:v>10.814339512979371</c:v>
                </c:pt>
                <c:pt idx="13236">
                  <c:v>10.814339512979377</c:v>
                </c:pt>
                <c:pt idx="13237">
                  <c:v>10.814339512979377</c:v>
                </c:pt>
                <c:pt idx="13238">
                  <c:v>10.814339512979373</c:v>
                </c:pt>
                <c:pt idx="13239">
                  <c:v>10.814339512979371</c:v>
                </c:pt>
                <c:pt idx="13240">
                  <c:v>10.814339512979373</c:v>
                </c:pt>
                <c:pt idx="13241">
                  <c:v>10.814339512979378</c:v>
                </c:pt>
                <c:pt idx="13242">
                  <c:v>10.814339512979368</c:v>
                </c:pt>
                <c:pt idx="13243">
                  <c:v>10.81433951297938</c:v>
                </c:pt>
                <c:pt idx="13244">
                  <c:v>10.814339512979375</c:v>
                </c:pt>
                <c:pt idx="13245">
                  <c:v>10.81433951297937</c:v>
                </c:pt>
                <c:pt idx="13246">
                  <c:v>10.814339512979371</c:v>
                </c:pt>
                <c:pt idx="13247">
                  <c:v>10.814339512979368</c:v>
                </c:pt>
                <c:pt idx="13248">
                  <c:v>10.814339512979378</c:v>
                </c:pt>
                <c:pt idx="13249">
                  <c:v>10.814339512979371</c:v>
                </c:pt>
                <c:pt idx="13250">
                  <c:v>10.81433951297938</c:v>
                </c:pt>
                <c:pt idx="13251">
                  <c:v>10.814339512979377</c:v>
                </c:pt>
                <c:pt idx="13252">
                  <c:v>10.814339512979373</c:v>
                </c:pt>
                <c:pt idx="13253">
                  <c:v>10.814339512979373</c:v>
                </c:pt>
                <c:pt idx="13254">
                  <c:v>10.81433951297938</c:v>
                </c:pt>
                <c:pt idx="13255">
                  <c:v>10.81433951297938</c:v>
                </c:pt>
                <c:pt idx="13256">
                  <c:v>10.764652136298343</c:v>
                </c:pt>
                <c:pt idx="13257">
                  <c:v>10.764652136298345</c:v>
                </c:pt>
                <c:pt idx="13258">
                  <c:v>10.764652136298352</c:v>
                </c:pt>
                <c:pt idx="13259">
                  <c:v>10.764652136298345</c:v>
                </c:pt>
                <c:pt idx="13260">
                  <c:v>10.764652136298343</c:v>
                </c:pt>
                <c:pt idx="13261">
                  <c:v>10.764652136298343</c:v>
                </c:pt>
                <c:pt idx="13262">
                  <c:v>10.76465213629835</c:v>
                </c:pt>
                <c:pt idx="13263">
                  <c:v>10.764652136298341</c:v>
                </c:pt>
                <c:pt idx="13264">
                  <c:v>10.764652136298345</c:v>
                </c:pt>
                <c:pt idx="13265">
                  <c:v>10.764652136298343</c:v>
                </c:pt>
                <c:pt idx="13266">
                  <c:v>10.764652136298354</c:v>
                </c:pt>
                <c:pt idx="13267">
                  <c:v>10.764652136298352</c:v>
                </c:pt>
                <c:pt idx="13268">
                  <c:v>10.76465213629835</c:v>
                </c:pt>
                <c:pt idx="13269">
                  <c:v>10.764652136298345</c:v>
                </c:pt>
                <c:pt idx="13270">
                  <c:v>10.764652136298343</c:v>
                </c:pt>
                <c:pt idx="13271">
                  <c:v>10.764652136298341</c:v>
                </c:pt>
                <c:pt idx="13272">
                  <c:v>10.764652136298338</c:v>
                </c:pt>
                <c:pt idx="13273">
                  <c:v>10.764652136298347</c:v>
                </c:pt>
                <c:pt idx="13274">
                  <c:v>10.764652136298343</c:v>
                </c:pt>
                <c:pt idx="13275">
                  <c:v>10.764652136298348</c:v>
                </c:pt>
                <c:pt idx="13276">
                  <c:v>10.76465213629835</c:v>
                </c:pt>
                <c:pt idx="13277">
                  <c:v>10.764652136298352</c:v>
                </c:pt>
                <c:pt idx="13278">
                  <c:v>10.764652136298343</c:v>
                </c:pt>
                <c:pt idx="13279">
                  <c:v>10.764652136298345</c:v>
                </c:pt>
                <c:pt idx="13280">
                  <c:v>10.764652136298343</c:v>
                </c:pt>
                <c:pt idx="13281">
                  <c:v>10.764652136298343</c:v>
                </c:pt>
                <c:pt idx="13282">
                  <c:v>10.764652136298345</c:v>
                </c:pt>
                <c:pt idx="13283">
                  <c:v>10.764652136298347</c:v>
                </c:pt>
                <c:pt idx="13284">
                  <c:v>10.764652136298343</c:v>
                </c:pt>
                <c:pt idx="13285">
                  <c:v>10.76465213629835</c:v>
                </c:pt>
                <c:pt idx="13286">
                  <c:v>10.764652136298347</c:v>
                </c:pt>
                <c:pt idx="13287">
                  <c:v>10.764652136298341</c:v>
                </c:pt>
                <c:pt idx="13288">
                  <c:v>10.764652136298345</c:v>
                </c:pt>
                <c:pt idx="13289">
                  <c:v>10.76465213629834</c:v>
                </c:pt>
                <c:pt idx="13290">
                  <c:v>10.764652136298343</c:v>
                </c:pt>
                <c:pt idx="13291">
                  <c:v>10.764652136298348</c:v>
                </c:pt>
                <c:pt idx="13292">
                  <c:v>10.76465213629835</c:v>
                </c:pt>
                <c:pt idx="13293">
                  <c:v>10.764652136298352</c:v>
                </c:pt>
                <c:pt idx="13294">
                  <c:v>10.764652136298343</c:v>
                </c:pt>
                <c:pt idx="13295">
                  <c:v>10.76465213629834</c:v>
                </c:pt>
                <c:pt idx="13296">
                  <c:v>10.764652136298341</c:v>
                </c:pt>
                <c:pt idx="13297">
                  <c:v>10.764652136298347</c:v>
                </c:pt>
                <c:pt idx="13298">
                  <c:v>10.764652136298347</c:v>
                </c:pt>
                <c:pt idx="13299">
                  <c:v>10.76465213629834</c:v>
                </c:pt>
                <c:pt idx="13300">
                  <c:v>10.764652136298348</c:v>
                </c:pt>
                <c:pt idx="13301">
                  <c:v>10.764652136298347</c:v>
                </c:pt>
                <c:pt idx="13302">
                  <c:v>10.76465213629834</c:v>
                </c:pt>
                <c:pt idx="13303">
                  <c:v>10.764652136298345</c:v>
                </c:pt>
                <c:pt idx="13304">
                  <c:v>10.764652136298341</c:v>
                </c:pt>
                <c:pt idx="13305">
                  <c:v>10.764652136298343</c:v>
                </c:pt>
                <c:pt idx="13306">
                  <c:v>10.764652136298348</c:v>
                </c:pt>
                <c:pt idx="13307">
                  <c:v>10.764652136298345</c:v>
                </c:pt>
                <c:pt idx="13308">
                  <c:v>10.76465213629834</c:v>
                </c:pt>
                <c:pt idx="13309">
                  <c:v>10.764652136298348</c:v>
                </c:pt>
                <c:pt idx="13310">
                  <c:v>10.764652136298348</c:v>
                </c:pt>
                <c:pt idx="13311">
                  <c:v>10.764652136298348</c:v>
                </c:pt>
                <c:pt idx="13312">
                  <c:v>10.764652136298341</c:v>
                </c:pt>
                <c:pt idx="13313">
                  <c:v>10.764652136298352</c:v>
                </c:pt>
                <c:pt idx="13314">
                  <c:v>10.764652136298345</c:v>
                </c:pt>
                <c:pt idx="13315">
                  <c:v>10.764652136298347</c:v>
                </c:pt>
                <c:pt idx="13316">
                  <c:v>10.764652136298338</c:v>
                </c:pt>
                <c:pt idx="13317">
                  <c:v>10.764652136298338</c:v>
                </c:pt>
                <c:pt idx="13318">
                  <c:v>10.764652136298348</c:v>
                </c:pt>
                <c:pt idx="13319">
                  <c:v>10.764652136298341</c:v>
                </c:pt>
                <c:pt idx="13320">
                  <c:v>10.764652136298354</c:v>
                </c:pt>
                <c:pt idx="13321">
                  <c:v>10.71519305237606</c:v>
                </c:pt>
                <c:pt idx="13322">
                  <c:v>10.715193052376057</c:v>
                </c:pt>
                <c:pt idx="13323">
                  <c:v>10.715193052376064</c:v>
                </c:pt>
                <c:pt idx="13324">
                  <c:v>10.715193052376062</c:v>
                </c:pt>
                <c:pt idx="13325">
                  <c:v>10.715193052376058</c:v>
                </c:pt>
                <c:pt idx="13326">
                  <c:v>10.715193052376065</c:v>
                </c:pt>
                <c:pt idx="13327">
                  <c:v>10.71519305237606</c:v>
                </c:pt>
                <c:pt idx="13328">
                  <c:v>10.71519305237606</c:v>
                </c:pt>
                <c:pt idx="13329">
                  <c:v>10.715193052376062</c:v>
                </c:pt>
                <c:pt idx="13330">
                  <c:v>10.71519305237606</c:v>
                </c:pt>
                <c:pt idx="13331">
                  <c:v>10.715193052376062</c:v>
                </c:pt>
                <c:pt idx="13332">
                  <c:v>10.715193052376057</c:v>
                </c:pt>
                <c:pt idx="13333">
                  <c:v>10.715193052376062</c:v>
                </c:pt>
                <c:pt idx="13334">
                  <c:v>10.715193052376064</c:v>
                </c:pt>
                <c:pt idx="13335">
                  <c:v>10.715193052376062</c:v>
                </c:pt>
                <c:pt idx="13336">
                  <c:v>10.715193052376064</c:v>
                </c:pt>
                <c:pt idx="13337">
                  <c:v>10.715193052376065</c:v>
                </c:pt>
                <c:pt idx="13338">
                  <c:v>10.715193052376065</c:v>
                </c:pt>
                <c:pt idx="13339">
                  <c:v>10.715193052376062</c:v>
                </c:pt>
                <c:pt idx="13340">
                  <c:v>10.715193052376057</c:v>
                </c:pt>
                <c:pt idx="13341">
                  <c:v>10.715193052376062</c:v>
                </c:pt>
                <c:pt idx="13342">
                  <c:v>10.715193052376062</c:v>
                </c:pt>
                <c:pt idx="13343">
                  <c:v>10.71519305237606</c:v>
                </c:pt>
                <c:pt idx="13344">
                  <c:v>10.715193052376062</c:v>
                </c:pt>
                <c:pt idx="13345">
                  <c:v>10.715193052376064</c:v>
                </c:pt>
                <c:pt idx="13346">
                  <c:v>10.715193052376062</c:v>
                </c:pt>
                <c:pt idx="13347">
                  <c:v>10.71519305237606</c:v>
                </c:pt>
                <c:pt idx="13348">
                  <c:v>10.715193052376062</c:v>
                </c:pt>
                <c:pt idx="13349">
                  <c:v>10.715193052376062</c:v>
                </c:pt>
                <c:pt idx="13350">
                  <c:v>10.715193052376064</c:v>
                </c:pt>
                <c:pt idx="13351">
                  <c:v>10.715193052376067</c:v>
                </c:pt>
                <c:pt idx="13352">
                  <c:v>10.715193052376069</c:v>
                </c:pt>
                <c:pt idx="13353">
                  <c:v>10.715193052376055</c:v>
                </c:pt>
                <c:pt idx="13354">
                  <c:v>10.715193052376053</c:v>
                </c:pt>
                <c:pt idx="13355">
                  <c:v>10.71519305237606</c:v>
                </c:pt>
                <c:pt idx="13356">
                  <c:v>10.715193052376057</c:v>
                </c:pt>
                <c:pt idx="13357">
                  <c:v>10.71519305237606</c:v>
                </c:pt>
                <c:pt idx="13358">
                  <c:v>10.715193052376057</c:v>
                </c:pt>
                <c:pt idx="13359">
                  <c:v>10.715193052376058</c:v>
                </c:pt>
                <c:pt idx="13360">
                  <c:v>10.715193052376062</c:v>
                </c:pt>
                <c:pt idx="13361">
                  <c:v>10.715193052376062</c:v>
                </c:pt>
                <c:pt idx="13362">
                  <c:v>10.715193052376058</c:v>
                </c:pt>
                <c:pt idx="13363">
                  <c:v>10.715193052376064</c:v>
                </c:pt>
                <c:pt idx="13364">
                  <c:v>10.71519305237606</c:v>
                </c:pt>
                <c:pt idx="13365">
                  <c:v>10.715193052376058</c:v>
                </c:pt>
                <c:pt idx="13366">
                  <c:v>10.715193052376064</c:v>
                </c:pt>
                <c:pt idx="13367">
                  <c:v>10.715193052376053</c:v>
                </c:pt>
                <c:pt idx="13368">
                  <c:v>10.715193052376069</c:v>
                </c:pt>
                <c:pt idx="13369">
                  <c:v>10.71519305237606</c:v>
                </c:pt>
                <c:pt idx="13370">
                  <c:v>10.71519305237606</c:v>
                </c:pt>
                <c:pt idx="13371">
                  <c:v>10.715193052376065</c:v>
                </c:pt>
                <c:pt idx="13372">
                  <c:v>10.715193052376062</c:v>
                </c:pt>
                <c:pt idx="13373">
                  <c:v>10.71519305237606</c:v>
                </c:pt>
                <c:pt idx="13374">
                  <c:v>10.715193052376058</c:v>
                </c:pt>
                <c:pt idx="13375">
                  <c:v>10.715193052376065</c:v>
                </c:pt>
                <c:pt idx="13376">
                  <c:v>10.715193052376064</c:v>
                </c:pt>
                <c:pt idx="13377">
                  <c:v>10.715193052376058</c:v>
                </c:pt>
                <c:pt idx="13378">
                  <c:v>10.715193052376067</c:v>
                </c:pt>
                <c:pt idx="13379">
                  <c:v>10.715193052376064</c:v>
                </c:pt>
                <c:pt idx="13380">
                  <c:v>10.715193052376058</c:v>
                </c:pt>
                <c:pt idx="13381">
                  <c:v>10.715193052376057</c:v>
                </c:pt>
                <c:pt idx="13382">
                  <c:v>10.715193052376062</c:v>
                </c:pt>
                <c:pt idx="13383">
                  <c:v>10.71519305237606</c:v>
                </c:pt>
                <c:pt idx="13384">
                  <c:v>10.715193052376064</c:v>
                </c:pt>
                <c:pt idx="13385">
                  <c:v>10.715193052376062</c:v>
                </c:pt>
                <c:pt idx="13386">
                  <c:v>10.715193052376067</c:v>
                </c:pt>
                <c:pt idx="13387">
                  <c:v>10.715193052376064</c:v>
                </c:pt>
                <c:pt idx="13388">
                  <c:v>10.715193052376064</c:v>
                </c:pt>
                <c:pt idx="13389">
                  <c:v>10.715193052376062</c:v>
                </c:pt>
                <c:pt idx="13390">
                  <c:v>10.665961212302575</c:v>
                </c:pt>
                <c:pt idx="13391">
                  <c:v>10.665961212302575</c:v>
                </c:pt>
                <c:pt idx="13392">
                  <c:v>10.665961212302571</c:v>
                </c:pt>
                <c:pt idx="13393">
                  <c:v>10.665961212302573</c:v>
                </c:pt>
                <c:pt idx="13394">
                  <c:v>10.665961212302573</c:v>
                </c:pt>
                <c:pt idx="13395">
                  <c:v>10.66596121230258</c:v>
                </c:pt>
                <c:pt idx="13396">
                  <c:v>10.665961212302578</c:v>
                </c:pt>
                <c:pt idx="13397">
                  <c:v>10.665961212302575</c:v>
                </c:pt>
                <c:pt idx="13398">
                  <c:v>10.665961212302578</c:v>
                </c:pt>
                <c:pt idx="13399">
                  <c:v>10.665961212302575</c:v>
                </c:pt>
                <c:pt idx="13400">
                  <c:v>10.665961212302575</c:v>
                </c:pt>
                <c:pt idx="13401">
                  <c:v>10.665961212302582</c:v>
                </c:pt>
                <c:pt idx="13402">
                  <c:v>10.665961212302571</c:v>
                </c:pt>
                <c:pt idx="13403">
                  <c:v>10.665961212302575</c:v>
                </c:pt>
                <c:pt idx="13404">
                  <c:v>10.665961212302575</c:v>
                </c:pt>
                <c:pt idx="13405">
                  <c:v>10.66596121230258</c:v>
                </c:pt>
                <c:pt idx="13406">
                  <c:v>10.665961212302575</c:v>
                </c:pt>
                <c:pt idx="13407">
                  <c:v>10.665961212302571</c:v>
                </c:pt>
                <c:pt idx="13408">
                  <c:v>10.665961212302573</c:v>
                </c:pt>
                <c:pt idx="13409">
                  <c:v>10.665961212302582</c:v>
                </c:pt>
                <c:pt idx="13410">
                  <c:v>10.665961212302577</c:v>
                </c:pt>
                <c:pt idx="13411">
                  <c:v>10.665961212302573</c:v>
                </c:pt>
                <c:pt idx="13412">
                  <c:v>10.665961212302571</c:v>
                </c:pt>
                <c:pt idx="13413">
                  <c:v>10.665961212302575</c:v>
                </c:pt>
                <c:pt idx="13414">
                  <c:v>10.665961212302577</c:v>
                </c:pt>
                <c:pt idx="13415">
                  <c:v>10.665961212302573</c:v>
                </c:pt>
                <c:pt idx="13416">
                  <c:v>10.665961212302575</c:v>
                </c:pt>
                <c:pt idx="13417">
                  <c:v>10.665961212302575</c:v>
                </c:pt>
                <c:pt idx="13418">
                  <c:v>10.665961212302571</c:v>
                </c:pt>
                <c:pt idx="13419">
                  <c:v>10.665961212302575</c:v>
                </c:pt>
                <c:pt idx="13420">
                  <c:v>10.665961212302578</c:v>
                </c:pt>
                <c:pt idx="13421">
                  <c:v>10.665961212302573</c:v>
                </c:pt>
                <c:pt idx="13422">
                  <c:v>10.66596121230258</c:v>
                </c:pt>
                <c:pt idx="13423">
                  <c:v>10.665961212302577</c:v>
                </c:pt>
                <c:pt idx="13424">
                  <c:v>10.66596121230257</c:v>
                </c:pt>
                <c:pt idx="13425">
                  <c:v>10.66596121230258</c:v>
                </c:pt>
                <c:pt idx="13426">
                  <c:v>10.665961212302571</c:v>
                </c:pt>
                <c:pt idx="13427">
                  <c:v>10.665961212302582</c:v>
                </c:pt>
                <c:pt idx="13428">
                  <c:v>10.665961212302575</c:v>
                </c:pt>
                <c:pt idx="13429">
                  <c:v>10.665961212302571</c:v>
                </c:pt>
                <c:pt idx="13430">
                  <c:v>10.665961212302575</c:v>
                </c:pt>
                <c:pt idx="13431">
                  <c:v>10.665961212302575</c:v>
                </c:pt>
                <c:pt idx="13432">
                  <c:v>10.665961212302573</c:v>
                </c:pt>
                <c:pt idx="13433">
                  <c:v>10.665961212302578</c:v>
                </c:pt>
                <c:pt idx="13434">
                  <c:v>10.665961212302577</c:v>
                </c:pt>
                <c:pt idx="13435">
                  <c:v>10.665961212302571</c:v>
                </c:pt>
                <c:pt idx="13436">
                  <c:v>10.665961212302578</c:v>
                </c:pt>
                <c:pt idx="13437">
                  <c:v>10.66596121230258</c:v>
                </c:pt>
                <c:pt idx="13438">
                  <c:v>10.66596121230257</c:v>
                </c:pt>
                <c:pt idx="13439">
                  <c:v>10.665961212302573</c:v>
                </c:pt>
                <c:pt idx="13440">
                  <c:v>10.665961212302573</c:v>
                </c:pt>
                <c:pt idx="13441">
                  <c:v>10.665961212302578</c:v>
                </c:pt>
                <c:pt idx="13442">
                  <c:v>10.616955571987242</c:v>
                </c:pt>
                <c:pt idx="13443">
                  <c:v>10.616955571987244</c:v>
                </c:pt>
                <c:pt idx="13444">
                  <c:v>10.616955571987246</c:v>
                </c:pt>
                <c:pt idx="13445">
                  <c:v>10.616955571987246</c:v>
                </c:pt>
                <c:pt idx="13446">
                  <c:v>10.616955571987248</c:v>
                </c:pt>
                <c:pt idx="13447">
                  <c:v>10.616955571987249</c:v>
                </c:pt>
                <c:pt idx="13448">
                  <c:v>10.616955571987242</c:v>
                </c:pt>
                <c:pt idx="13449">
                  <c:v>10.616955571987242</c:v>
                </c:pt>
                <c:pt idx="13450">
                  <c:v>10.616955571987248</c:v>
                </c:pt>
                <c:pt idx="13451">
                  <c:v>10.616955571987246</c:v>
                </c:pt>
                <c:pt idx="13452">
                  <c:v>10.616955571987239</c:v>
                </c:pt>
                <c:pt idx="13453">
                  <c:v>10.616955571987251</c:v>
                </c:pt>
                <c:pt idx="13454">
                  <c:v>10.616955571987242</c:v>
                </c:pt>
                <c:pt idx="13455">
                  <c:v>10.616955571987239</c:v>
                </c:pt>
                <c:pt idx="13456">
                  <c:v>10.616955571987246</c:v>
                </c:pt>
                <c:pt idx="13457">
                  <c:v>10.616955571987242</c:v>
                </c:pt>
                <c:pt idx="13458">
                  <c:v>10.616955571987242</c:v>
                </c:pt>
                <c:pt idx="13459">
                  <c:v>10.616955571987242</c:v>
                </c:pt>
                <c:pt idx="13460">
                  <c:v>10.616955571987246</c:v>
                </c:pt>
                <c:pt idx="13461">
                  <c:v>10.616955571987241</c:v>
                </c:pt>
                <c:pt idx="13462">
                  <c:v>10.616955571987244</c:v>
                </c:pt>
                <c:pt idx="13463">
                  <c:v>10.616955571987249</c:v>
                </c:pt>
                <c:pt idx="13464">
                  <c:v>10.616955571987242</c:v>
                </c:pt>
                <c:pt idx="13465">
                  <c:v>10.616955571987239</c:v>
                </c:pt>
                <c:pt idx="13466">
                  <c:v>10.616955571987246</c:v>
                </c:pt>
                <c:pt idx="13467">
                  <c:v>10.616955571987249</c:v>
                </c:pt>
                <c:pt idx="13468">
                  <c:v>10.616955571987246</c:v>
                </c:pt>
                <c:pt idx="13469">
                  <c:v>10.616955571987249</c:v>
                </c:pt>
                <c:pt idx="13470">
                  <c:v>10.616955571987249</c:v>
                </c:pt>
                <c:pt idx="13471">
                  <c:v>10.616955571987244</c:v>
                </c:pt>
                <c:pt idx="13472">
                  <c:v>10.616955571987242</c:v>
                </c:pt>
                <c:pt idx="13473">
                  <c:v>10.616955571987241</c:v>
                </c:pt>
                <c:pt idx="13474">
                  <c:v>10.616955571987249</c:v>
                </c:pt>
                <c:pt idx="13475">
                  <c:v>10.616955571987248</c:v>
                </c:pt>
                <c:pt idx="13476">
                  <c:v>10.616955571987246</c:v>
                </c:pt>
                <c:pt idx="13477">
                  <c:v>10.616955571987249</c:v>
                </c:pt>
                <c:pt idx="13478">
                  <c:v>10.616955571987244</c:v>
                </c:pt>
                <c:pt idx="13479">
                  <c:v>10.616955571987249</c:v>
                </c:pt>
                <c:pt idx="13480">
                  <c:v>10.616955571987244</c:v>
                </c:pt>
                <c:pt idx="13481">
                  <c:v>10.616955571987242</c:v>
                </c:pt>
                <c:pt idx="13482">
                  <c:v>10.616955571987248</c:v>
                </c:pt>
                <c:pt idx="13483">
                  <c:v>10.616955571987242</c:v>
                </c:pt>
                <c:pt idx="13484">
                  <c:v>10.616955571987242</c:v>
                </c:pt>
                <c:pt idx="13485">
                  <c:v>10.616955571987249</c:v>
                </c:pt>
                <c:pt idx="13486">
                  <c:v>10.616955571987241</c:v>
                </c:pt>
                <c:pt idx="13487">
                  <c:v>10.616955571987249</c:v>
                </c:pt>
                <c:pt idx="13488">
                  <c:v>10.616955571987249</c:v>
                </c:pt>
                <c:pt idx="13489">
                  <c:v>10.616955571987242</c:v>
                </c:pt>
                <c:pt idx="13490">
                  <c:v>10.616955571987241</c:v>
                </c:pt>
                <c:pt idx="13491">
                  <c:v>10.616955571987241</c:v>
                </c:pt>
                <c:pt idx="13492">
                  <c:v>10.568175092136586</c:v>
                </c:pt>
                <c:pt idx="13493">
                  <c:v>10.568175092136588</c:v>
                </c:pt>
                <c:pt idx="13494">
                  <c:v>10.568175092136579</c:v>
                </c:pt>
                <c:pt idx="13495">
                  <c:v>10.568175092136585</c:v>
                </c:pt>
                <c:pt idx="13496">
                  <c:v>10.568175092136583</c:v>
                </c:pt>
                <c:pt idx="13497">
                  <c:v>10.568175092136586</c:v>
                </c:pt>
                <c:pt idx="13498">
                  <c:v>10.568175092136579</c:v>
                </c:pt>
                <c:pt idx="13499">
                  <c:v>10.568175092136583</c:v>
                </c:pt>
                <c:pt idx="13500">
                  <c:v>10.568175092136586</c:v>
                </c:pt>
                <c:pt idx="13501">
                  <c:v>10.568175092136583</c:v>
                </c:pt>
                <c:pt idx="13502">
                  <c:v>10.568175092136583</c:v>
                </c:pt>
                <c:pt idx="13503">
                  <c:v>10.568175092136592</c:v>
                </c:pt>
                <c:pt idx="13504">
                  <c:v>10.568175092136579</c:v>
                </c:pt>
                <c:pt idx="13505">
                  <c:v>10.568175092136581</c:v>
                </c:pt>
                <c:pt idx="13506">
                  <c:v>10.568175092136578</c:v>
                </c:pt>
                <c:pt idx="13507">
                  <c:v>10.568175092136585</c:v>
                </c:pt>
                <c:pt idx="13508">
                  <c:v>10.56817509213659</c:v>
                </c:pt>
                <c:pt idx="13509">
                  <c:v>10.568175092136586</c:v>
                </c:pt>
                <c:pt idx="13510">
                  <c:v>10.568175092136583</c:v>
                </c:pt>
                <c:pt idx="13511">
                  <c:v>10.568175092136581</c:v>
                </c:pt>
                <c:pt idx="13512">
                  <c:v>10.568175092136583</c:v>
                </c:pt>
                <c:pt idx="13513">
                  <c:v>10.568175092136585</c:v>
                </c:pt>
                <c:pt idx="13514">
                  <c:v>10.568175092136586</c:v>
                </c:pt>
                <c:pt idx="13515">
                  <c:v>10.568175092136581</c:v>
                </c:pt>
                <c:pt idx="13516">
                  <c:v>10.568175092136585</c:v>
                </c:pt>
                <c:pt idx="13517">
                  <c:v>10.568175092136579</c:v>
                </c:pt>
                <c:pt idx="13518">
                  <c:v>10.568175092136586</c:v>
                </c:pt>
                <c:pt idx="13519">
                  <c:v>10.568175092136581</c:v>
                </c:pt>
                <c:pt idx="13520">
                  <c:v>10.568175092136592</c:v>
                </c:pt>
                <c:pt idx="13521">
                  <c:v>10.568175092136585</c:v>
                </c:pt>
                <c:pt idx="13522">
                  <c:v>10.568175092136576</c:v>
                </c:pt>
                <c:pt idx="13523">
                  <c:v>10.568175092136581</c:v>
                </c:pt>
                <c:pt idx="13524">
                  <c:v>10.568175092136586</c:v>
                </c:pt>
                <c:pt idx="13525">
                  <c:v>10.568175092136585</c:v>
                </c:pt>
                <c:pt idx="13526">
                  <c:v>10.568175092136581</c:v>
                </c:pt>
                <c:pt idx="13527">
                  <c:v>10.568175092136585</c:v>
                </c:pt>
                <c:pt idx="13528">
                  <c:v>10.568175092136583</c:v>
                </c:pt>
                <c:pt idx="13529">
                  <c:v>10.568175092136579</c:v>
                </c:pt>
                <c:pt idx="13530">
                  <c:v>10.568175092136581</c:v>
                </c:pt>
                <c:pt idx="13531">
                  <c:v>10.568175092136579</c:v>
                </c:pt>
                <c:pt idx="13532">
                  <c:v>10.568175092136586</c:v>
                </c:pt>
                <c:pt idx="13533">
                  <c:v>10.568175092136579</c:v>
                </c:pt>
                <c:pt idx="13534">
                  <c:v>10.568175092136588</c:v>
                </c:pt>
                <c:pt idx="13535">
                  <c:v>10.568175092136585</c:v>
                </c:pt>
                <c:pt idx="13536">
                  <c:v>10.568175092136579</c:v>
                </c:pt>
                <c:pt idx="13537">
                  <c:v>10.568175092136583</c:v>
                </c:pt>
                <c:pt idx="13538">
                  <c:v>10.568175092136583</c:v>
                </c:pt>
                <c:pt idx="13539">
                  <c:v>10.568175092136579</c:v>
                </c:pt>
                <c:pt idx="13540">
                  <c:v>10.568175092136581</c:v>
                </c:pt>
                <c:pt idx="13541">
                  <c:v>10.56817509213659</c:v>
                </c:pt>
                <c:pt idx="13542">
                  <c:v>10.519618738232232</c:v>
                </c:pt>
                <c:pt idx="13543">
                  <c:v>10.519618738232234</c:v>
                </c:pt>
                <c:pt idx="13544">
                  <c:v>10.519618738232227</c:v>
                </c:pt>
                <c:pt idx="13545">
                  <c:v>10.519618738232236</c:v>
                </c:pt>
                <c:pt idx="13546">
                  <c:v>10.519618738232234</c:v>
                </c:pt>
                <c:pt idx="13547">
                  <c:v>10.519618738232225</c:v>
                </c:pt>
                <c:pt idx="13548">
                  <c:v>10.519618738232229</c:v>
                </c:pt>
                <c:pt idx="13549">
                  <c:v>10.519618738232232</c:v>
                </c:pt>
                <c:pt idx="13550">
                  <c:v>10.519618738232234</c:v>
                </c:pt>
                <c:pt idx="13551">
                  <c:v>10.51961873823223</c:v>
                </c:pt>
                <c:pt idx="13552">
                  <c:v>10.51961873823223</c:v>
                </c:pt>
                <c:pt idx="13553">
                  <c:v>10.519618738232229</c:v>
                </c:pt>
                <c:pt idx="13554">
                  <c:v>10.519618738232227</c:v>
                </c:pt>
                <c:pt idx="13555">
                  <c:v>10.519618738232229</c:v>
                </c:pt>
                <c:pt idx="13556">
                  <c:v>10.519618738232236</c:v>
                </c:pt>
                <c:pt idx="13557">
                  <c:v>10.519618738232229</c:v>
                </c:pt>
                <c:pt idx="13558">
                  <c:v>10.519618738232227</c:v>
                </c:pt>
                <c:pt idx="13559">
                  <c:v>10.519618738232232</c:v>
                </c:pt>
                <c:pt idx="13560">
                  <c:v>10.519618738232221</c:v>
                </c:pt>
                <c:pt idx="13561">
                  <c:v>10.51961873823223</c:v>
                </c:pt>
                <c:pt idx="13562">
                  <c:v>10.519618738232232</c:v>
                </c:pt>
                <c:pt idx="13563">
                  <c:v>10.519618738232234</c:v>
                </c:pt>
                <c:pt idx="13564">
                  <c:v>10.519618738232232</c:v>
                </c:pt>
                <c:pt idx="13565">
                  <c:v>10.51961873823223</c:v>
                </c:pt>
                <c:pt idx="13566">
                  <c:v>10.519618738232234</c:v>
                </c:pt>
                <c:pt idx="13567">
                  <c:v>10.519618738232225</c:v>
                </c:pt>
                <c:pt idx="13568">
                  <c:v>10.519618738232236</c:v>
                </c:pt>
                <c:pt idx="13569">
                  <c:v>10.519618738232234</c:v>
                </c:pt>
                <c:pt idx="13570">
                  <c:v>10.519618738232236</c:v>
                </c:pt>
                <c:pt idx="13571">
                  <c:v>10.51961873823223</c:v>
                </c:pt>
                <c:pt idx="13572">
                  <c:v>10.519618738232232</c:v>
                </c:pt>
                <c:pt idx="13573">
                  <c:v>10.519618738232229</c:v>
                </c:pt>
                <c:pt idx="13574">
                  <c:v>10.519618738232227</c:v>
                </c:pt>
                <c:pt idx="13575">
                  <c:v>10.519618738232227</c:v>
                </c:pt>
                <c:pt idx="13576">
                  <c:v>10.519618738232227</c:v>
                </c:pt>
                <c:pt idx="13577">
                  <c:v>10.519618738232237</c:v>
                </c:pt>
                <c:pt idx="13578">
                  <c:v>10.519618738232236</c:v>
                </c:pt>
                <c:pt idx="13579">
                  <c:v>10.519618738232227</c:v>
                </c:pt>
                <c:pt idx="13580">
                  <c:v>10.519618738232232</c:v>
                </c:pt>
                <c:pt idx="13581">
                  <c:v>10.519618738232227</c:v>
                </c:pt>
                <c:pt idx="13582">
                  <c:v>10.519618738232237</c:v>
                </c:pt>
                <c:pt idx="13583">
                  <c:v>10.519618738232239</c:v>
                </c:pt>
                <c:pt idx="13584">
                  <c:v>10.519618738232225</c:v>
                </c:pt>
                <c:pt idx="13585">
                  <c:v>10.519618738232227</c:v>
                </c:pt>
                <c:pt idx="13586">
                  <c:v>10.519618738232232</c:v>
                </c:pt>
                <c:pt idx="13587">
                  <c:v>10.519618738232236</c:v>
                </c:pt>
                <c:pt idx="13588">
                  <c:v>10.519618738232229</c:v>
                </c:pt>
                <c:pt idx="13589">
                  <c:v>10.519618738232232</c:v>
                </c:pt>
                <c:pt idx="13590">
                  <c:v>10.519618738232227</c:v>
                </c:pt>
                <c:pt idx="13591">
                  <c:v>10.519618738232221</c:v>
                </c:pt>
                <c:pt idx="13592">
                  <c:v>10.519618738232234</c:v>
                </c:pt>
                <c:pt idx="13593">
                  <c:v>10.519618738232229</c:v>
                </c:pt>
                <c:pt idx="13594">
                  <c:v>10.519618738232232</c:v>
                </c:pt>
                <c:pt idx="13595">
                  <c:v>10.519618738232232</c:v>
                </c:pt>
                <c:pt idx="13596">
                  <c:v>10.519618738232227</c:v>
                </c:pt>
                <c:pt idx="13597">
                  <c:v>10.51961873823223</c:v>
                </c:pt>
                <c:pt idx="13598">
                  <c:v>10.519618738232227</c:v>
                </c:pt>
                <c:pt idx="13599">
                  <c:v>10.519618738232234</c:v>
                </c:pt>
                <c:pt idx="13600">
                  <c:v>10.519618738232229</c:v>
                </c:pt>
                <c:pt idx="13601">
                  <c:v>10.519618738232227</c:v>
                </c:pt>
                <c:pt idx="13602">
                  <c:v>10.519618738232225</c:v>
                </c:pt>
                <c:pt idx="13603">
                  <c:v>10.519618738232227</c:v>
                </c:pt>
                <c:pt idx="13604">
                  <c:v>10.519618738232227</c:v>
                </c:pt>
                <c:pt idx="13605">
                  <c:v>10.519618738232234</c:v>
                </c:pt>
                <c:pt idx="13606">
                  <c:v>10.471285480508994</c:v>
                </c:pt>
                <c:pt idx="13607">
                  <c:v>10.471285480509</c:v>
                </c:pt>
                <c:pt idx="13608">
                  <c:v>10.471285480508998</c:v>
                </c:pt>
                <c:pt idx="13609">
                  <c:v>10.471285480508994</c:v>
                </c:pt>
                <c:pt idx="13610">
                  <c:v>10.471285480508994</c:v>
                </c:pt>
                <c:pt idx="13611">
                  <c:v>10.471285480508994</c:v>
                </c:pt>
                <c:pt idx="13612">
                  <c:v>10.471285480508994</c:v>
                </c:pt>
                <c:pt idx="13613">
                  <c:v>10.471285480509</c:v>
                </c:pt>
                <c:pt idx="13614">
                  <c:v>10.471285480509</c:v>
                </c:pt>
                <c:pt idx="13615">
                  <c:v>10.471285480508989</c:v>
                </c:pt>
                <c:pt idx="13616">
                  <c:v>10.471285480508996</c:v>
                </c:pt>
                <c:pt idx="13617">
                  <c:v>10.471285480509</c:v>
                </c:pt>
                <c:pt idx="13618">
                  <c:v>10.471285480508998</c:v>
                </c:pt>
                <c:pt idx="13619">
                  <c:v>10.471285480508996</c:v>
                </c:pt>
                <c:pt idx="13620">
                  <c:v>10.471285480509003</c:v>
                </c:pt>
                <c:pt idx="13621">
                  <c:v>10.471285480508998</c:v>
                </c:pt>
                <c:pt idx="13622">
                  <c:v>10.471285480509</c:v>
                </c:pt>
                <c:pt idx="13623">
                  <c:v>10.471285480509007</c:v>
                </c:pt>
                <c:pt idx="13624">
                  <c:v>10.471285480508998</c:v>
                </c:pt>
                <c:pt idx="13625">
                  <c:v>10.471285480508994</c:v>
                </c:pt>
                <c:pt idx="13626">
                  <c:v>10.471285480508996</c:v>
                </c:pt>
                <c:pt idx="13627">
                  <c:v>10.471285480509003</c:v>
                </c:pt>
                <c:pt idx="13628">
                  <c:v>10.471285480508993</c:v>
                </c:pt>
                <c:pt idx="13629">
                  <c:v>10.471285480509</c:v>
                </c:pt>
                <c:pt idx="13630">
                  <c:v>10.471285480509</c:v>
                </c:pt>
                <c:pt idx="13631">
                  <c:v>10.471285480509001</c:v>
                </c:pt>
                <c:pt idx="13632">
                  <c:v>10.471285480508993</c:v>
                </c:pt>
                <c:pt idx="13633">
                  <c:v>10.471285480509</c:v>
                </c:pt>
                <c:pt idx="13634">
                  <c:v>10.471285480509001</c:v>
                </c:pt>
                <c:pt idx="13635">
                  <c:v>10.471285480508994</c:v>
                </c:pt>
                <c:pt idx="13636">
                  <c:v>10.471285480508996</c:v>
                </c:pt>
                <c:pt idx="13637">
                  <c:v>10.471285480508993</c:v>
                </c:pt>
                <c:pt idx="13638">
                  <c:v>10.471285480508994</c:v>
                </c:pt>
                <c:pt idx="13639">
                  <c:v>10.471285480509</c:v>
                </c:pt>
                <c:pt idx="13640">
                  <c:v>10.471285480509003</c:v>
                </c:pt>
                <c:pt idx="13641">
                  <c:v>10.471285480508996</c:v>
                </c:pt>
                <c:pt idx="13642">
                  <c:v>10.471285480509001</c:v>
                </c:pt>
                <c:pt idx="13643">
                  <c:v>10.471285480508998</c:v>
                </c:pt>
                <c:pt idx="13644">
                  <c:v>10.471285480508996</c:v>
                </c:pt>
                <c:pt idx="13645">
                  <c:v>10.471285480509001</c:v>
                </c:pt>
                <c:pt idx="13646">
                  <c:v>10.471285480508998</c:v>
                </c:pt>
                <c:pt idx="13647">
                  <c:v>10.471285480508987</c:v>
                </c:pt>
                <c:pt idx="13648">
                  <c:v>10.471285480508996</c:v>
                </c:pt>
                <c:pt idx="13649">
                  <c:v>10.471285480508996</c:v>
                </c:pt>
                <c:pt idx="13650">
                  <c:v>10.471285480509005</c:v>
                </c:pt>
                <c:pt idx="13651">
                  <c:v>10.471285480508989</c:v>
                </c:pt>
                <c:pt idx="13652">
                  <c:v>10.471285480508996</c:v>
                </c:pt>
                <c:pt idx="13653">
                  <c:v>10.471285480508993</c:v>
                </c:pt>
                <c:pt idx="13654">
                  <c:v>10.471285480508998</c:v>
                </c:pt>
                <c:pt idx="13655">
                  <c:v>10.471285480508996</c:v>
                </c:pt>
                <c:pt idx="13656">
                  <c:v>10.471285480508993</c:v>
                </c:pt>
                <c:pt idx="13657">
                  <c:v>10.471285480509</c:v>
                </c:pt>
                <c:pt idx="13658">
                  <c:v>10.471285480509005</c:v>
                </c:pt>
                <c:pt idx="13659">
                  <c:v>10.471285480509</c:v>
                </c:pt>
                <c:pt idx="13660">
                  <c:v>10.471285480508998</c:v>
                </c:pt>
                <c:pt idx="13661">
                  <c:v>10.423174293933032</c:v>
                </c:pt>
                <c:pt idx="13662">
                  <c:v>10.423174293933037</c:v>
                </c:pt>
                <c:pt idx="13663">
                  <c:v>10.423174293933034</c:v>
                </c:pt>
                <c:pt idx="13664">
                  <c:v>10.423174293933032</c:v>
                </c:pt>
                <c:pt idx="13665">
                  <c:v>10.423174293933032</c:v>
                </c:pt>
                <c:pt idx="13666">
                  <c:v>10.423174293933034</c:v>
                </c:pt>
                <c:pt idx="13667">
                  <c:v>10.423174293933039</c:v>
                </c:pt>
                <c:pt idx="13668">
                  <c:v>10.423174293933034</c:v>
                </c:pt>
                <c:pt idx="13669">
                  <c:v>10.423174293933036</c:v>
                </c:pt>
                <c:pt idx="13670">
                  <c:v>10.423174293933036</c:v>
                </c:pt>
                <c:pt idx="13671">
                  <c:v>10.423174293933039</c:v>
                </c:pt>
                <c:pt idx="13672">
                  <c:v>10.423174293933032</c:v>
                </c:pt>
                <c:pt idx="13673">
                  <c:v>10.423174293933037</c:v>
                </c:pt>
                <c:pt idx="13674">
                  <c:v>10.423174293933037</c:v>
                </c:pt>
                <c:pt idx="13675">
                  <c:v>10.423174293933034</c:v>
                </c:pt>
                <c:pt idx="13676">
                  <c:v>10.423174293933037</c:v>
                </c:pt>
                <c:pt idx="13677">
                  <c:v>10.423174293933037</c:v>
                </c:pt>
                <c:pt idx="13678">
                  <c:v>10.423174293933036</c:v>
                </c:pt>
                <c:pt idx="13679">
                  <c:v>10.423174293933036</c:v>
                </c:pt>
                <c:pt idx="13680">
                  <c:v>10.423174293933037</c:v>
                </c:pt>
                <c:pt idx="13681">
                  <c:v>10.423174293933039</c:v>
                </c:pt>
                <c:pt idx="13682">
                  <c:v>10.42317429393303</c:v>
                </c:pt>
                <c:pt idx="13683">
                  <c:v>10.423174293933034</c:v>
                </c:pt>
                <c:pt idx="13684">
                  <c:v>10.423174293933034</c:v>
                </c:pt>
                <c:pt idx="13685">
                  <c:v>10.423174293933037</c:v>
                </c:pt>
                <c:pt idx="13686">
                  <c:v>10.423174293933037</c:v>
                </c:pt>
                <c:pt idx="13687">
                  <c:v>10.423174293933041</c:v>
                </c:pt>
                <c:pt idx="13688">
                  <c:v>10.423174293933036</c:v>
                </c:pt>
                <c:pt idx="13689">
                  <c:v>10.423174293933039</c:v>
                </c:pt>
                <c:pt idx="13690">
                  <c:v>10.42317429393303</c:v>
                </c:pt>
                <c:pt idx="13691">
                  <c:v>10.423174293933043</c:v>
                </c:pt>
                <c:pt idx="13692">
                  <c:v>10.423174293933034</c:v>
                </c:pt>
                <c:pt idx="13693">
                  <c:v>10.423174293933036</c:v>
                </c:pt>
                <c:pt idx="13694">
                  <c:v>10.42317429393303</c:v>
                </c:pt>
                <c:pt idx="13695">
                  <c:v>10.423174293933039</c:v>
                </c:pt>
                <c:pt idx="13696">
                  <c:v>10.423174293933036</c:v>
                </c:pt>
                <c:pt idx="13697">
                  <c:v>10.423174293933032</c:v>
                </c:pt>
                <c:pt idx="13698">
                  <c:v>10.423174293933039</c:v>
                </c:pt>
                <c:pt idx="13699">
                  <c:v>10.423174293933037</c:v>
                </c:pt>
                <c:pt idx="13700">
                  <c:v>10.423174293933039</c:v>
                </c:pt>
                <c:pt idx="13701">
                  <c:v>10.423174293933037</c:v>
                </c:pt>
                <c:pt idx="13702">
                  <c:v>10.423174293933034</c:v>
                </c:pt>
                <c:pt idx="13703">
                  <c:v>10.423174293933039</c:v>
                </c:pt>
                <c:pt idx="13704">
                  <c:v>10.423174293933039</c:v>
                </c:pt>
                <c:pt idx="13705">
                  <c:v>10.423174293933039</c:v>
                </c:pt>
                <c:pt idx="13706">
                  <c:v>10.42317429393303</c:v>
                </c:pt>
                <c:pt idx="13707">
                  <c:v>10.423174293933043</c:v>
                </c:pt>
                <c:pt idx="13708">
                  <c:v>10.423174293933034</c:v>
                </c:pt>
                <c:pt idx="13709">
                  <c:v>10.423174293933041</c:v>
                </c:pt>
                <c:pt idx="13710">
                  <c:v>10.423174293933036</c:v>
                </c:pt>
                <c:pt idx="13711">
                  <c:v>10.423174293933046</c:v>
                </c:pt>
                <c:pt idx="13712">
                  <c:v>10.423174293933036</c:v>
                </c:pt>
                <c:pt idx="13713">
                  <c:v>10.423174293933036</c:v>
                </c:pt>
                <c:pt idx="13714">
                  <c:v>10.423174293933037</c:v>
                </c:pt>
                <c:pt idx="13715">
                  <c:v>10.423174293933034</c:v>
                </c:pt>
                <c:pt idx="13716">
                  <c:v>10.423174293933037</c:v>
                </c:pt>
                <c:pt idx="13717">
                  <c:v>10.375284158180129</c:v>
                </c:pt>
                <c:pt idx="13718">
                  <c:v>10.375284158180131</c:v>
                </c:pt>
                <c:pt idx="13719">
                  <c:v>10.375284158180124</c:v>
                </c:pt>
                <c:pt idx="13720">
                  <c:v>10.375284158180117</c:v>
                </c:pt>
                <c:pt idx="13721">
                  <c:v>10.375284158180127</c:v>
                </c:pt>
                <c:pt idx="13722">
                  <c:v>10.375284158180131</c:v>
                </c:pt>
                <c:pt idx="13723">
                  <c:v>10.375284158180126</c:v>
                </c:pt>
                <c:pt idx="13724">
                  <c:v>10.375284158180122</c:v>
                </c:pt>
                <c:pt idx="13725">
                  <c:v>10.375284158180113</c:v>
                </c:pt>
                <c:pt idx="13726">
                  <c:v>10.375284158180127</c:v>
                </c:pt>
                <c:pt idx="13727">
                  <c:v>10.37528415818012</c:v>
                </c:pt>
                <c:pt idx="13728">
                  <c:v>10.375284158180124</c:v>
                </c:pt>
                <c:pt idx="13729">
                  <c:v>10.37528415818012</c:v>
                </c:pt>
                <c:pt idx="13730">
                  <c:v>10.37528415818012</c:v>
                </c:pt>
                <c:pt idx="13731">
                  <c:v>10.37528415818012</c:v>
                </c:pt>
                <c:pt idx="13732">
                  <c:v>10.375284158180117</c:v>
                </c:pt>
                <c:pt idx="13733">
                  <c:v>10.375284158180117</c:v>
                </c:pt>
                <c:pt idx="13734">
                  <c:v>10.375284158180117</c:v>
                </c:pt>
                <c:pt idx="13735">
                  <c:v>10.375284158180131</c:v>
                </c:pt>
                <c:pt idx="13736">
                  <c:v>10.37528415818012</c:v>
                </c:pt>
                <c:pt idx="13737">
                  <c:v>10.37528415818012</c:v>
                </c:pt>
                <c:pt idx="13738">
                  <c:v>10.375284158180122</c:v>
                </c:pt>
                <c:pt idx="13739">
                  <c:v>10.37528415818012</c:v>
                </c:pt>
                <c:pt idx="13740">
                  <c:v>10.375284158180124</c:v>
                </c:pt>
                <c:pt idx="13741">
                  <c:v>10.375284158180124</c:v>
                </c:pt>
                <c:pt idx="13742">
                  <c:v>10.375284158180126</c:v>
                </c:pt>
                <c:pt idx="13743">
                  <c:v>10.375284158180126</c:v>
                </c:pt>
                <c:pt idx="13744">
                  <c:v>10.37528415818012</c:v>
                </c:pt>
                <c:pt idx="13745">
                  <c:v>10.375284158180131</c:v>
                </c:pt>
                <c:pt idx="13746">
                  <c:v>10.375284158180122</c:v>
                </c:pt>
                <c:pt idx="13747">
                  <c:v>10.375284158180126</c:v>
                </c:pt>
                <c:pt idx="13748">
                  <c:v>10.37528415818012</c:v>
                </c:pt>
                <c:pt idx="13749">
                  <c:v>10.37528415818012</c:v>
                </c:pt>
                <c:pt idx="13750">
                  <c:v>10.375284158180122</c:v>
                </c:pt>
                <c:pt idx="13751">
                  <c:v>10.375284158180131</c:v>
                </c:pt>
                <c:pt idx="13752">
                  <c:v>10.37528415818012</c:v>
                </c:pt>
                <c:pt idx="13753">
                  <c:v>10.375284158180111</c:v>
                </c:pt>
                <c:pt idx="13754">
                  <c:v>10.375284158180129</c:v>
                </c:pt>
                <c:pt idx="13755">
                  <c:v>10.375284158180126</c:v>
                </c:pt>
                <c:pt idx="13756">
                  <c:v>10.375284158180122</c:v>
                </c:pt>
                <c:pt idx="13757">
                  <c:v>10.375284158180127</c:v>
                </c:pt>
                <c:pt idx="13758">
                  <c:v>10.375284158180117</c:v>
                </c:pt>
                <c:pt idx="13759">
                  <c:v>10.37528415818012</c:v>
                </c:pt>
                <c:pt idx="13760">
                  <c:v>10.375284158180124</c:v>
                </c:pt>
                <c:pt idx="13761">
                  <c:v>10.375284158180131</c:v>
                </c:pt>
                <c:pt idx="13762">
                  <c:v>10.375284158180124</c:v>
                </c:pt>
                <c:pt idx="13763">
                  <c:v>10.375284158180126</c:v>
                </c:pt>
                <c:pt idx="13764">
                  <c:v>10.375284158180124</c:v>
                </c:pt>
                <c:pt idx="13765">
                  <c:v>10.37528415818012</c:v>
                </c:pt>
                <c:pt idx="13766">
                  <c:v>10.375284158180122</c:v>
                </c:pt>
                <c:pt idx="13767">
                  <c:v>10.375284158180115</c:v>
                </c:pt>
                <c:pt idx="13768">
                  <c:v>10.375284158180122</c:v>
                </c:pt>
                <c:pt idx="13769">
                  <c:v>10.375284158180122</c:v>
                </c:pt>
                <c:pt idx="13770">
                  <c:v>10.375284158180122</c:v>
                </c:pt>
                <c:pt idx="13771">
                  <c:v>10.37528415818012</c:v>
                </c:pt>
                <c:pt idx="13772">
                  <c:v>10.375284158180119</c:v>
                </c:pt>
                <c:pt idx="13773">
                  <c:v>10.375284158180124</c:v>
                </c:pt>
                <c:pt idx="13774">
                  <c:v>10.327614057613975</c:v>
                </c:pt>
                <c:pt idx="13775">
                  <c:v>10.327614057613976</c:v>
                </c:pt>
                <c:pt idx="13776">
                  <c:v>10.327614057613973</c:v>
                </c:pt>
                <c:pt idx="13777">
                  <c:v>10.327614057613973</c:v>
                </c:pt>
                <c:pt idx="13778">
                  <c:v>10.327614057613971</c:v>
                </c:pt>
                <c:pt idx="13779">
                  <c:v>10.327614057613978</c:v>
                </c:pt>
                <c:pt idx="13780">
                  <c:v>10.327614057613973</c:v>
                </c:pt>
                <c:pt idx="13781">
                  <c:v>10.327614057613971</c:v>
                </c:pt>
                <c:pt idx="13782">
                  <c:v>10.327614057613971</c:v>
                </c:pt>
                <c:pt idx="13783">
                  <c:v>10.327614057613967</c:v>
                </c:pt>
                <c:pt idx="13784">
                  <c:v>10.327614057613967</c:v>
                </c:pt>
                <c:pt idx="13785">
                  <c:v>10.327614057613973</c:v>
                </c:pt>
                <c:pt idx="13786">
                  <c:v>10.327614057613976</c:v>
                </c:pt>
                <c:pt idx="13787">
                  <c:v>10.327614057613966</c:v>
                </c:pt>
                <c:pt idx="13788">
                  <c:v>10.327614057613973</c:v>
                </c:pt>
                <c:pt idx="13789">
                  <c:v>10.327614057613971</c:v>
                </c:pt>
                <c:pt idx="13790">
                  <c:v>10.327614057613971</c:v>
                </c:pt>
                <c:pt idx="13791">
                  <c:v>10.327614057613976</c:v>
                </c:pt>
                <c:pt idx="13792">
                  <c:v>10.327614057613969</c:v>
                </c:pt>
                <c:pt idx="13793">
                  <c:v>10.327614057613969</c:v>
                </c:pt>
                <c:pt idx="13794">
                  <c:v>10.327614057613971</c:v>
                </c:pt>
                <c:pt idx="13795">
                  <c:v>10.327614057613967</c:v>
                </c:pt>
                <c:pt idx="13796">
                  <c:v>10.327614057613971</c:v>
                </c:pt>
                <c:pt idx="13797">
                  <c:v>10.327614057613973</c:v>
                </c:pt>
                <c:pt idx="13798">
                  <c:v>10.327614057613971</c:v>
                </c:pt>
                <c:pt idx="13799">
                  <c:v>10.327614057613969</c:v>
                </c:pt>
                <c:pt idx="13800">
                  <c:v>10.327614057613967</c:v>
                </c:pt>
                <c:pt idx="13801">
                  <c:v>10.327614057613975</c:v>
                </c:pt>
                <c:pt idx="13802">
                  <c:v>10.327614057613973</c:v>
                </c:pt>
                <c:pt idx="13803">
                  <c:v>10.327614057613966</c:v>
                </c:pt>
                <c:pt idx="13804">
                  <c:v>10.327614057613969</c:v>
                </c:pt>
                <c:pt idx="13805">
                  <c:v>10.327614057613973</c:v>
                </c:pt>
                <c:pt idx="13806">
                  <c:v>10.327614057613976</c:v>
                </c:pt>
                <c:pt idx="13807">
                  <c:v>10.327614057613969</c:v>
                </c:pt>
                <c:pt idx="13808">
                  <c:v>10.327614057613967</c:v>
                </c:pt>
                <c:pt idx="13809">
                  <c:v>10.327614057613973</c:v>
                </c:pt>
                <c:pt idx="13810">
                  <c:v>10.327614057613971</c:v>
                </c:pt>
                <c:pt idx="13811">
                  <c:v>10.327614057613967</c:v>
                </c:pt>
                <c:pt idx="13812">
                  <c:v>10.327614057613966</c:v>
                </c:pt>
                <c:pt idx="13813">
                  <c:v>10.327614057613975</c:v>
                </c:pt>
                <c:pt idx="13814">
                  <c:v>10.327614057613971</c:v>
                </c:pt>
                <c:pt idx="13815">
                  <c:v>10.327614057613971</c:v>
                </c:pt>
                <c:pt idx="13816">
                  <c:v>10.327614057613971</c:v>
                </c:pt>
                <c:pt idx="13817">
                  <c:v>10.327614057613969</c:v>
                </c:pt>
                <c:pt idx="13818">
                  <c:v>10.327614057613976</c:v>
                </c:pt>
                <c:pt idx="13819">
                  <c:v>10.327614057613975</c:v>
                </c:pt>
                <c:pt idx="13820">
                  <c:v>10.327614057613976</c:v>
                </c:pt>
                <c:pt idx="13821">
                  <c:v>10.327614057613973</c:v>
                </c:pt>
                <c:pt idx="13822">
                  <c:v>10.327614057613969</c:v>
                </c:pt>
                <c:pt idx="13823">
                  <c:v>10.327614057613971</c:v>
                </c:pt>
                <c:pt idx="13824">
                  <c:v>10.327614057613969</c:v>
                </c:pt>
                <c:pt idx="13825">
                  <c:v>10.327614057613971</c:v>
                </c:pt>
                <c:pt idx="13826">
                  <c:v>10.327614057613973</c:v>
                </c:pt>
                <c:pt idx="13827">
                  <c:v>10.327614057613976</c:v>
                </c:pt>
                <c:pt idx="13828">
                  <c:v>10.327614057613967</c:v>
                </c:pt>
                <c:pt idx="13829">
                  <c:v>10.327614057613973</c:v>
                </c:pt>
                <c:pt idx="13830">
                  <c:v>10.327614057613971</c:v>
                </c:pt>
                <c:pt idx="13831">
                  <c:v>10.327614057613969</c:v>
                </c:pt>
                <c:pt idx="13832">
                  <c:v>10.327614057613964</c:v>
                </c:pt>
                <c:pt idx="13833">
                  <c:v>10.327614057613969</c:v>
                </c:pt>
                <c:pt idx="13834">
                  <c:v>10.327614057613967</c:v>
                </c:pt>
                <c:pt idx="13835">
                  <c:v>10.327614057613967</c:v>
                </c:pt>
                <c:pt idx="13836">
                  <c:v>10.327614057613969</c:v>
                </c:pt>
                <c:pt idx="13837">
                  <c:v>10.327614057613975</c:v>
                </c:pt>
                <c:pt idx="13838">
                  <c:v>10.280162981264732</c:v>
                </c:pt>
                <c:pt idx="13839">
                  <c:v>10.280162981264732</c:v>
                </c:pt>
                <c:pt idx="13840">
                  <c:v>10.280162981264731</c:v>
                </c:pt>
                <c:pt idx="13841">
                  <c:v>10.280162981264731</c:v>
                </c:pt>
                <c:pt idx="13842">
                  <c:v>10.280162981264727</c:v>
                </c:pt>
                <c:pt idx="13843">
                  <c:v>10.280162981264738</c:v>
                </c:pt>
                <c:pt idx="13844">
                  <c:v>10.280162981264729</c:v>
                </c:pt>
                <c:pt idx="13845">
                  <c:v>10.280162981264732</c:v>
                </c:pt>
                <c:pt idx="13846">
                  <c:v>10.280162981264734</c:v>
                </c:pt>
                <c:pt idx="13847">
                  <c:v>10.280162981264736</c:v>
                </c:pt>
                <c:pt idx="13848">
                  <c:v>10.280162981264729</c:v>
                </c:pt>
                <c:pt idx="13849">
                  <c:v>10.280162981264731</c:v>
                </c:pt>
                <c:pt idx="13850">
                  <c:v>10.280162981264732</c:v>
                </c:pt>
                <c:pt idx="13851">
                  <c:v>10.280162981264732</c:v>
                </c:pt>
                <c:pt idx="13852">
                  <c:v>10.280162981264734</c:v>
                </c:pt>
                <c:pt idx="13853">
                  <c:v>10.280162981264727</c:v>
                </c:pt>
                <c:pt idx="13854">
                  <c:v>10.280162981264734</c:v>
                </c:pt>
                <c:pt idx="13855">
                  <c:v>10.280162981264736</c:v>
                </c:pt>
                <c:pt idx="13856">
                  <c:v>10.280162981264732</c:v>
                </c:pt>
                <c:pt idx="13857">
                  <c:v>10.280162981264731</c:v>
                </c:pt>
                <c:pt idx="13858">
                  <c:v>10.280162981264738</c:v>
                </c:pt>
                <c:pt idx="13859">
                  <c:v>10.280162981264738</c:v>
                </c:pt>
                <c:pt idx="13860">
                  <c:v>10.280162981264739</c:v>
                </c:pt>
                <c:pt idx="13861">
                  <c:v>10.280162981264731</c:v>
                </c:pt>
                <c:pt idx="13862">
                  <c:v>10.280162981264731</c:v>
                </c:pt>
                <c:pt idx="13863">
                  <c:v>10.280162981264731</c:v>
                </c:pt>
                <c:pt idx="13864">
                  <c:v>10.280162981264734</c:v>
                </c:pt>
                <c:pt idx="13865">
                  <c:v>10.280162981264731</c:v>
                </c:pt>
                <c:pt idx="13866">
                  <c:v>10.280162981264734</c:v>
                </c:pt>
                <c:pt idx="13867">
                  <c:v>10.280162981264734</c:v>
                </c:pt>
                <c:pt idx="13868">
                  <c:v>10.280162981264725</c:v>
                </c:pt>
                <c:pt idx="13869">
                  <c:v>10.280162981264729</c:v>
                </c:pt>
                <c:pt idx="13870">
                  <c:v>10.280162981264729</c:v>
                </c:pt>
                <c:pt idx="13871">
                  <c:v>10.280162981264731</c:v>
                </c:pt>
                <c:pt idx="13872">
                  <c:v>10.280162981264738</c:v>
                </c:pt>
                <c:pt idx="13873">
                  <c:v>10.280162981264736</c:v>
                </c:pt>
                <c:pt idx="13874">
                  <c:v>10.280162981264729</c:v>
                </c:pt>
                <c:pt idx="13875">
                  <c:v>10.280162981264732</c:v>
                </c:pt>
                <c:pt idx="13876">
                  <c:v>10.280162981264738</c:v>
                </c:pt>
                <c:pt idx="13877">
                  <c:v>10.280162981264729</c:v>
                </c:pt>
                <c:pt idx="13878">
                  <c:v>10.280162981264732</c:v>
                </c:pt>
                <c:pt idx="13879">
                  <c:v>10.280162981264731</c:v>
                </c:pt>
                <c:pt idx="13880">
                  <c:v>10.280162981264727</c:v>
                </c:pt>
                <c:pt idx="13881">
                  <c:v>10.280162981264725</c:v>
                </c:pt>
                <c:pt idx="13882">
                  <c:v>10.280162981264731</c:v>
                </c:pt>
                <c:pt idx="13883">
                  <c:v>10.280162981264729</c:v>
                </c:pt>
                <c:pt idx="13884">
                  <c:v>10.280162981264734</c:v>
                </c:pt>
                <c:pt idx="13885">
                  <c:v>10.280162981264736</c:v>
                </c:pt>
                <c:pt idx="13886">
                  <c:v>10.280162981264736</c:v>
                </c:pt>
                <c:pt idx="13887">
                  <c:v>10.280162981264729</c:v>
                </c:pt>
                <c:pt idx="13888">
                  <c:v>10.232929922807534</c:v>
                </c:pt>
                <c:pt idx="13889">
                  <c:v>10.232929922807539</c:v>
                </c:pt>
                <c:pt idx="13890">
                  <c:v>10.232929922807541</c:v>
                </c:pt>
                <c:pt idx="13891">
                  <c:v>10.232929922807541</c:v>
                </c:pt>
                <c:pt idx="13892">
                  <c:v>10.232929922807539</c:v>
                </c:pt>
                <c:pt idx="13893">
                  <c:v>10.232929922807546</c:v>
                </c:pt>
                <c:pt idx="13894">
                  <c:v>10.232929922807541</c:v>
                </c:pt>
                <c:pt idx="13895">
                  <c:v>10.232929922807543</c:v>
                </c:pt>
                <c:pt idx="13896">
                  <c:v>10.232929922807543</c:v>
                </c:pt>
                <c:pt idx="13897">
                  <c:v>10.232929922807543</c:v>
                </c:pt>
                <c:pt idx="13898">
                  <c:v>10.232929922807537</c:v>
                </c:pt>
                <c:pt idx="13899">
                  <c:v>10.232929922807537</c:v>
                </c:pt>
                <c:pt idx="13900">
                  <c:v>10.232929922807537</c:v>
                </c:pt>
                <c:pt idx="13901">
                  <c:v>10.232929922807539</c:v>
                </c:pt>
                <c:pt idx="13902">
                  <c:v>10.232929922807543</c:v>
                </c:pt>
                <c:pt idx="13903">
                  <c:v>10.232929922807537</c:v>
                </c:pt>
                <c:pt idx="13904">
                  <c:v>10.232929922807534</c:v>
                </c:pt>
                <c:pt idx="13905">
                  <c:v>10.232929922807543</c:v>
                </c:pt>
                <c:pt idx="13906">
                  <c:v>10.232929922807536</c:v>
                </c:pt>
                <c:pt idx="13907">
                  <c:v>10.232929922807537</c:v>
                </c:pt>
                <c:pt idx="13908">
                  <c:v>10.232929922807537</c:v>
                </c:pt>
                <c:pt idx="13909">
                  <c:v>10.232929922807545</c:v>
                </c:pt>
                <c:pt idx="13910">
                  <c:v>10.232929922807545</c:v>
                </c:pt>
                <c:pt idx="13911">
                  <c:v>10.232929922807541</c:v>
                </c:pt>
                <c:pt idx="13912">
                  <c:v>10.232929922807545</c:v>
                </c:pt>
                <c:pt idx="13913">
                  <c:v>10.232929922807545</c:v>
                </c:pt>
                <c:pt idx="13914">
                  <c:v>10.232929922807543</c:v>
                </c:pt>
                <c:pt idx="13915">
                  <c:v>10.232929922807541</c:v>
                </c:pt>
                <c:pt idx="13916">
                  <c:v>10.232929922807537</c:v>
                </c:pt>
                <c:pt idx="13917">
                  <c:v>10.232929922807539</c:v>
                </c:pt>
                <c:pt idx="13918">
                  <c:v>10.232929922807539</c:v>
                </c:pt>
                <c:pt idx="13919">
                  <c:v>10.232929922807543</c:v>
                </c:pt>
                <c:pt idx="13920">
                  <c:v>10.232929922807543</c:v>
                </c:pt>
                <c:pt idx="13921">
                  <c:v>10.232929922807539</c:v>
                </c:pt>
                <c:pt idx="13922">
                  <c:v>10.232929922807537</c:v>
                </c:pt>
                <c:pt idx="13923">
                  <c:v>10.232929922807543</c:v>
                </c:pt>
                <c:pt idx="13924">
                  <c:v>10.232929922807543</c:v>
                </c:pt>
                <c:pt idx="13925">
                  <c:v>10.232929922807541</c:v>
                </c:pt>
                <c:pt idx="13926">
                  <c:v>10.232929922807543</c:v>
                </c:pt>
                <c:pt idx="13927">
                  <c:v>10.232929922807539</c:v>
                </c:pt>
                <c:pt idx="13928">
                  <c:v>10.185913880541172</c:v>
                </c:pt>
                <c:pt idx="13929">
                  <c:v>10.185913880541166</c:v>
                </c:pt>
                <c:pt idx="13930">
                  <c:v>10.185913880541168</c:v>
                </c:pt>
                <c:pt idx="13931">
                  <c:v>10.185913880541165</c:v>
                </c:pt>
                <c:pt idx="13932">
                  <c:v>10.185913880541163</c:v>
                </c:pt>
                <c:pt idx="13933">
                  <c:v>10.185913880541168</c:v>
                </c:pt>
                <c:pt idx="13934">
                  <c:v>10.18591388054117</c:v>
                </c:pt>
                <c:pt idx="13935">
                  <c:v>10.185913880541168</c:v>
                </c:pt>
                <c:pt idx="13936">
                  <c:v>10.185913880541177</c:v>
                </c:pt>
                <c:pt idx="13937">
                  <c:v>10.185913880541168</c:v>
                </c:pt>
                <c:pt idx="13938">
                  <c:v>10.185913880541177</c:v>
                </c:pt>
                <c:pt idx="13939">
                  <c:v>10.18591388054117</c:v>
                </c:pt>
                <c:pt idx="13940">
                  <c:v>10.185913880541166</c:v>
                </c:pt>
                <c:pt idx="13941">
                  <c:v>10.18591388054117</c:v>
                </c:pt>
                <c:pt idx="13942">
                  <c:v>10.185913880541163</c:v>
                </c:pt>
                <c:pt idx="13943">
                  <c:v>10.185913880541174</c:v>
                </c:pt>
                <c:pt idx="13944">
                  <c:v>10.185913880541166</c:v>
                </c:pt>
                <c:pt idx="13945">
                  <c:v>10.185913880541165</c:v>
                </c:pt>
                <c:pt idx="13946">
                  <c:v>10.185913880541174</c:v>
                </c:pt>
                <c:pt idx="13947">
                  <c:v>10.18591388054117</c:v>
                </c:pt>
                <c:pt idx="13948">
                  <c:v>10.18591388054117</c:v>
                </c:pt>
                <c:pt idx="13949">
                  <c:v>10.185913880541165</c:v>
                </c:pt>
                <c:pt idx="13950">
                  <c:v>10.185913880541172</c:v>
                </c:pt>
                <c:pt idx="13951">
                  <c:v>10.185913880541166</c:v>
                </c:pt>
                <c:pt idx="13952">
                  <c:v>10.18591388054117</c:v>
                </c:pt>
                <c:pt idx="13953">
                  <c:v>10.185913880541172</c:v>
                </c:pt>
                <c:pt idx="13954">
                  <c:v>10.185913880541168</c:v>
                </c:pt>
                <c:pt idx="13955">
                  <c:v>10.185913880541168</c:v>
                </c:pt>
                <c:pt idx="13956">
                  <c:v>10.185913880541172</c:v>
                </c:pt>
                <c:pt idx="13957">
                  <c:v>10.18591388054117</c:v>
                </c:pt>
                <c:pt idx="13958">
                  <c:v>10.185913880541165</c:v>
                </c:pt>
                <c:pt idx="13959">
                  <c:v>10.185913880541168</c:v>
                </c:pt>
                <c:pt idx="13960">
                  <c:v>10.185913880541165</c:v>
                </c:pt>
                <c:pt idx="13961">
                  <c:v>10.18591388054117</c:v>
                </c:pt>
                <c:pt idx="13962">
                  <c:v>10.185913880541166</c:v>
                </c:pt>
                <c:pt idx="13963">
                  <c:v>10.185913880541168</c:v>
                </c:pt>
                <c:pt idx="13964">
                  <c:v>10.185913880541165</c:v>
                </c:pt>
                <c:pt idx="13965">
                  <c:v>10.18591388054117</c:v>
                </c:pt>
                <c:pt idx="13966">
                  <c:v>10.1391138573668</c:v>
                </c:pt>
                <c:pt idx="13967">
                  <c:v>10.139113857366791</c:v>
                </c:pt>
                <c:pt idx="13968">
                  <c:v>10.1391138573668</c:v>
                </c:pt>
                <c:pt idx="13969">
                  <c:v>10.139113857366796</c:v>
                </c:pt>
                <c:pt idx="13970">
                  <c:v>10.139113857366793</c:v>
                </c:pt>
                <c:pt idx="13971">
                  <c:v>10.139113857366794</c:v>
                </c:pt>
                <c:pt idx="13972">
                  <c:v>10.139113857366794</c:v>
                </c:pt>
                <c:pt idx="13973">
                  <c:v>10.139113857366789</c:v>
                </c:pt>
                <c:pt idx="13974">
                  <c:v>10.139113857366794</c:v>
                </c:pt>
                <c:pt idx="13975">
                  <c:v>10.139113857366789</c:v>
                </c:pt>
                <c:pt idx="13976">
                  <c:v>10.139113857366802</c:v>
                </c:pt>
                <c:pt idx="13977">
                  <c:v>10.1391138573668</c:v>
                </c:pt>
                <c:pt idx="13978">
                  <c:v>10.139113857366794</c:v>
                </c:pt>
                <c:pt idx="13979">
                  <c:v>10.139113857366794</c:v>
                </c:pt>
                <c:pt idx="13980">
                  <c:v>10.139113857366796</c:v>
                </c:pt>
                <c:pt idx="13981">
                  <c:v>10.139113857366789</c:v>
                </c:pt>
                <c:pt idx="13982">
                  <c:v>10.1391138573668</c:v>
                </c:pt>
                <c:pt idx="13983">
                  <c:v>10.139113857366802</c:v>
                </c:pt>
                <c:pt idx="13984">
                  <c:v>10.139113857366789</c:v>
                </c:pt>
                <c:pt idx="13985">
                  <c:v>10.139113857366796</c:v>
                </c:pt>
                <c:pt idx="13986">
                  <c:v>10.1391138573668</c:v>
                </c:pt>
                <c:pt idx="13987">
                  <c:v>10.139113857366803</c:v>
                </c:pt>
                <c:pt idx="13988">
                  <c:v>10.139113857366793</c:v>
                </c:pt>
                <c:pt idx="13989">
                  <c:v>10.139113857366794</c:v>
                </c:pt>
                <c:pt idx="13990">
                  <c:v>10.139113857366803</c:v>
                </c:pt>
                <c:pt idx="13991">
                  <c:v>10.139113857366794</c:v>
                </c:pt>
                <c:pt idx="13992">
                  <c:v>10.139113857366789</c:v>
                </c:pt>
                <c:pt idx="13993">
                  <c:v>10.139113857366794</c:v>
                </c:pt>
                <c:pt idx="13994">
                  <c:v>10.139113857366793</c:v>
                </c:pt>
                <c:pt idx="13995">
                  <c:v>10.139113857366796</c:v>
                </c:pt>
                <c:pt idx="13996">
                  <c:v>10.139113857366787</c:v>
                </c:pt>
                <c:pt idx="13997">
                  <c:v>10.139113857366787</c:v>
                </c:pt>
                <c:pt idx="13998">
                  <c:v>10.139113857366794</c:v>
                </c:pt>
                <c:pt idx="13999">
                  <c:v>10.139113857366794</c:v>
                </c:pt>
                <c:pt idx="14000">
                  <c:v>10.139113857366794</c:v>
                </c:pt>
                <c:pt idx="14001">
                  <c:v>10.139113857366794</c:v>
                </c:pt>
                <c:pt idx="14002">
                  <c:v>10.139113857366794</c:v>
                </c:pt>
                <c:pt idx="14003">
                  <c:v>10.139113857366793</c:v>
                </c:pt>
                <c:pt idx="14004">
                  <c:v>10.139113857366794</c:v>
                </c:pt>
                <c:pt idx="14005">
                  <c:v>10.139113857366793</c:v>
                </c:pt>
                <c:pt idx="14006">
                  <c:v>10.139113857366796</c:v>
                </c:pt>
                <c:pt idx="14007">
                  <c:v>10.139113857366796</c:v>
                </c:pt>
                <c:pt idx="14008">
                  <c:v>10.139113857366789</c:v>
                </c:pt>
                <c:pt idx="14009">
                  <c:v>10.1391138573668</c:v>
                </c:pt>
                <c:pt idx="14010">
                  <c:v>10.139113857366793</c:v>
                </c:pt>
                <c:pt idx="14011">
                  <c:v>10.139113857366794</c:v>
                </c:pt>
                <c:pt idx="14012">
                  <c:v>10.139113857366796</c:v>
                </c:pt>
                <c:pt idx="14013">
                  <c:v>10.139113857366791</c:v>
                </c:pt>
                <c:pt idx="14014">
                  <c:v>10.139113857366794</c:v>
                </c:pt>
                <c:pt idx="14015">
                  <c:v>10.139113857366793</c:v>
                </c:pt>
                <c:pt idx="14016">
                  <c:v>10.139113857366802</c:v>
                </c:pt>
                <c:pt idx="14017">
                  <c:v>10.139113857366794</c:v>
                </c:pt>
                <c:pt idx="14018">
                  <c:v>10.139113857366794</c:v>
                </c:pt>
                <c:pt idx="14019">
                  <c:v>10.139113857366793</c:v>
                </c:pt>
                <c:pt idx="14020">
                  <c:v>10.139113857366794</c:v>
                </c:pt>
                <c:pt idx="14021">
                  <c:v>10.139113857366794</c:v>
                </c:pt>
                <c:pt idx="14022">
                  <c:v>10.139113857366793</c:v>
                </c:pt>
                <c:pt idx="14023">
                  <c:v>10.139113857366796</c:v>
                </c:pt>
                <c:pt idx="14024">
                  <c:v>10.139113857366789</c:v>
                </c:pt>
                <c:pt idx="14025">
                  <c:v>10.092528860766839</c:v>
                </c:pt>
                <c:pt idx="14026">
                  <c:v>10.092528860766844</c:v>
                </c:pt>
                <c:pt idx="14027">
                  <c:v>10.092528860766848</c:v>
                </c:pt>
                <c:pt idx="14028">
                  <c:v>10.092528860766853</c:v>
                </c:pt>
                <c:pt idx="14029">
                  <c:v>10.092528860766846</c:v>
                </c:pt>
                <c:pt idx="14030">
                  <c:v>10.092528860766842</c:v>
                </c:pt>
                <c:pt idx="14031">
                  <c:v>10.092528860766846</c:v>
                </c:pt>
                <c:pt idx="14032">
                  <c:v>10.092528860766842</c:v>
                </c:pt>
                <c:pt idx="14033">
                  <c:v>10.092528860766848</c:v>
                </c:pt>
                <c:pt idx="14034">
                  <c:v>10.092528860766837</c:v>
                </c:pt>
                <c:pt idx="14035">
                  <c:v>10.092528860766848</c:v>
                </c:pt>
                <c:pt idx="14036">
                  <c:v>10.092528860766848</c:v>
                </c:pt>
                <c:pt idx="14037">
                  <c:v>10.092528860766844</c:v>
                </c:pt>
                <c:pt idx="14038">
                  <c:v>10.092528860766846</c:v>
                </c:pt>
                <c:pt idx="14039">
                  <c:v>10.092528860766851</c:v>
                </c:pt>
                <c:pt idx="14040">
                  <c:v>10.092528860766848</c:v>
                </c:pt>
                <c:pt idx="14041">
                  <c:v>10.092528860766848</c:v>
                </c:pt>
                <c:pt idx="14042">
                  <c:v>10.092528860766846</c:v>
                </c:pt>
                <c:pt idx="14043">
                  <c:v>10.092528860766848</c:v>
                </c:pt>
                <c:pt idx="14044">
                  <c:v>10.092528860766844</c:v>
                </c:pt>
                <c:pt idx="14045">
                  <c:v>10.09252886076685</c:v>
                </c:pt>
                <c:pt idx="14046">
                  <c:v>10.092528860766842</c:v>
                </c:pt>
                <c:pt idx="14047">
                  <c:v>10.092528860766844</c:v>
                </c:pt>
                <c:pt idx="14048">
                  <c:v>10.092528860766848</c:v>
                </c:pt>
                <c:pt idx="14049">
                  <c:v>10.092528860766842</c:v>
                </c:pt>
                <c:pt idx="14050">
                  <c:v>10.092528860766848</c:v>
                </c:pt>
                <c:pt idx="14051">
                  <c:v>10.092528860766846</c:v>
                </c:pt>
                <c:pt idx="14052">
                  <c:v>10.092528860766848</c:v>
                </c:pt>
                <c:pt idx="14053">
                  <c:v>10.092528860766846</c:v>
                </c:pt>
                <c:pt idx="14054">
                  <c:v>10.092528860766842</c:v>
                </c:pt>
                <c:pt idx="14055">
                  <c:v>10.092528860766846</c:v>
                </c:pt>
                <c:pt idx="14056">
                  <c:v>10.092528860766848</c:v>
                </c:pt>
                <c:pt idx="14057">
                  <c:v>10.092528860766844</c:v>
                </c:pt>
                <c:pt idx="14058">
                  <c:v>10.092528860766841</c:v>
                </c:pt>
                <c:pt idx="14059">
                  <c:v>10.092528860766842</c:v>
                </c:pt>
                <c:pt idx="14060">
                  <c:v>10.092528860766842</c:v>
                </c:pt>
                <c:pt idx="14061">
                  <c:v>10.092528860766844</c:v>
                </c:pt>
                <c:pt idx="14062">
                  <c:v>10.092528860766846</c:v>
                </c:pt>
                <c:pt idx="14063">
                  <c:v>10.092528860766846</c:v>
                </c:pt>
                <c:pt idx="14064">
                  <c:v>10.092528860766842</c:v>
                </c:pt>
                <c:pt idx="14065">
                  <c:v>10.092528860766848</c:v>
                </c:pt>
                <c:pt idx="14066">
                  <c:v>10.092528860766853</c:v>
                </c:pt>
                <c:pt idx="14067">
                  <c:v>10.092528860766853</c:v>
                </c:pt>
                <c:pt idx="14068">
                  <c:v>10.092528860766846</c:v>
                </c:pt>
                <c:pt idx="14069">
                  <c:v>10.092528860766848</c:v>
                </c:pt>
                <c:pt idx="14070">
                  <c:v>10.092528860766842</c:v>
                </c:pt>
                <c:pt idx="14071">
                  <c:v>10.092528860766844</c:v>
                </c:pt>
                <c:pt idx="14072">
                  <c:v>10.092528860766846</c:v>
                </c:pt>
                <c:pt idx="14073">
                  <c:v>10.092528860766848</c:v>
                </c:pt>
                <c:pt idx="14074">
                  <c:v>10.046157902783959</c:v>
                </c:pt>
                <c:pt idx="14075">
                  <c:v>10.046157902783959</c:v>
                </c:pt>
                <c:pt idx="14076">
                  <c:v>10.046157902783952</c:v>
                </c:pt>
                <c:pt idx="14077">
                  <c:v>10.046157902783959</c:v>
                </c:pt>
                <c:pt idx="14078">
                  <c:v>10.046157902783952</c:v>
                </c:pt>
                <c:pt idx="14079">
                  <c:v>10.046157902783953</c:v>
                </c:pt>
                <c:pt idx="14080">
                  <c:v>10.046157902783953</c:v>
                </c:pt>
                <c:pt idx="14081">
                  <c:v>10.046157902783959</c:v>
                </c:pt>
                <c:pt idx="14082">
                  <c:v>10.046157902783952</c:v>
                </c:pt>
                <c:pt idx="14083">
                  <c:v>10.046157902783953</c:v>
                </c:pt>
                <c:pt idx="14084">
                  <c:v>10.046157902783952</c:v>
                </c:pt>
                <c:pt idx="14085">
                  <c:v>10.046157902783953</c:v>
                </c:pt>
                <c:pt idx="14086">
                  <c:v>10.046157902783953</c:v>
                </c:pt>
                <c:pt idx="14087">
                  <c:v>10.046157902783955</c:v>
                </c:pt>
                <c:pt idx="14088">
                  <c:v>10.046157902783953</c:v>
                </c:pt>
                <c:pt idx="14089">
                  <c:v>10.046157902783952</c:v>
                </c:pt>
                <c:pt idx="14090">
                  <c:v>10.046157902783952</c:v>
                </c:pt>
                <c:pt idx="14091">
                  <c:v>10.046157902783955</c:v>
                </c:pt>
                <c:pt idx="14092">
                  <c:v>10.046157902783948</c:v>
                </c:pt>
                <c:pt idx="14093">
                  <c:v>10.046157902783957</c:v>
                </c:pt>
                <c:pt idx="14094">
                  <c:v>10.046157902783955</c:v>
                </c:pt>
                <c:pt idx="14095">
                  <c:v>10.04615790278395</c:v>
                </c:pt>
                <c:pt idx="14096">
                  <c:v>10.046157902783952</c:v>
                </c:pt>
                <c:pt idx="14097">
                  <c:v>10.046157902783952</c:v>
                </c:pt>
                <c:pt idx="14098">
                  <c:v>10.046157902783953</c:v>
                </c:pt>
                <c:pt idx="14099">
                  <c:v>10.046157902783957</c:v>
                </c:pt>
                <c:pt idx="14100">
                  <c:v>10.046157902783946</c:v>
                </c:pt>
                <c:pt idx="14101">
                  <c:v>10.046157902783948</c:v>
                </c:pt>
                <c:pt idx="14102">
                  <c:v>10.04615790278395</c:v>
                </c:pt>
                <c:pt idx="14103">
                  <c:v>10.046157902783946</c:v>
                </c:pt>
                <c:pt idx="14104">
                  <c:v>10.046157902783952</c:v>
                </c:pt>
                <c:pt idx="14105">
                  <c:v>10.046157902783948</c:v>
                </c:pt>
                <c:pt idx="14106">
                  <c:v>10.046157902783955</c:v>
                </c:pt>
                <c:pt idx="14107">
                  <c:v>10.046157902783953</c:v>
                </c:pt>
                <c:pt idx="14108">
                  <c:v>10.046157902783952</c:v>
                </c:pt>
                <c:pt idx="14109">
                  <c:v>10.046157902783952</c:v>
                </c:pt>
                <c:pt idx="14110">
                  <c:v>10.046157902783952</c:v>
                </c:pt>
                <c:pt idx="14111">
                  <c:v>10.046157902783955</c:v>
                </c:pt>
                <c:pt idx="14112">
                  <c:v>10.046157902783952</c:v>
                </c:pt>
                <c:pt idx="14113">
                  <c:v>10.046157902783953</c:v>
                </c:pt>
                <c:pt idx="14114">
                  <c:v>10.04615790278396</c:v>
                </c:pt>
                <c:pt idx="14115">
                  <c:v>10.046157902783964</c:v>
                </c:pt>
                <c:pt idx="14116">
                  <c:v>10.046157902783955</c:v>
                </c:pt>
                <c:pt idx="14117">
                  <c:v>10</c:v>
                </c:pt>
                <c:pt idx="14118">
                  <c:v>9.9999999999999929</c:v>
                </c:pt>
                <c:pt idx="14119">
                  <c:v>9.9999999999999964</c:v>
                </c:pt>
                <c:pt idx="14120">
                  <c:v>9.9999999999999964</c:v>
                </c:pt>
                <c:pt idx="14121">
                  <c:v>9.9999999999999964</c:v>
                </c:pt>
                <c:pt idx="14122">
                  <c:v>10</c:v>
                </c:pt>
                <c:pt idx="14123">
                  <c:v>9.9999999999999964</c:v>
                </c:pt>
                <c:pt idx="14124">
                  <c:v>9.9999999999999947</c:v>
                </c:pt>
                <c:pt idx="14125">
                  <c:v>9.9999999999999947</c:v>
                </c:pt>
                <c:pt idx="14126">
                  <c:v>9.9999999999999947</c:v>
                </c:pt>
                <c:pt idx="14127">
                  <c:v>9.9999999999999982</c:v>
                </c:pt>
                <c:pt idx="14128">
                  <c:v>10</c:v>
                </c:pt>
                <c:pt idx="14129">
                  <c:v>9.9999999999999893</c:v>
                </c:pt>
                <c:pt idx="14130">
                  <c:v>9.9999999999999947</c:v>
                </c:pt>
                <c:pt idx="14131">
                  <c:v>10.000000000000005</c:v>
                </c:pt>
                <c:pt idx="14132">
                  <c:v>9.9999999999999929</c:v>
                </c:pt>
                <c:pt idx="14133">
                  <c:v>9.9999999999999982</c:v>
                </c:pt>
                <c:pt idx="14134">
                  <c:v>9.9999999999999982</c:v>
                </c:pt>
                <c:pt idx="14135">
                  <c:v>9.9999999999999982</c:v>
                </c:pt>
                <c:pt idx="14136">
                  <c:v>10</c:v>
                </c:pt>
                <c:pt idx="14137">
                  <c:v>9.9999999999999982</c:v>
                </c:pt>
                <c:pt idx="14138">
                  <c:v>9.9999999999999929</c:v>
                </c:pt>
                <c:pt idx="14139">
                  <c:v>10</c:v>
                </c:pt>
                <c:pt idx="14140">
                  <c:v>9.9999999999999947</c:v>
                </c:pt>
                <c:pt idx="14141">
                  <c:v>9.9999999999999964</c:v>
                </c:pt>
                <c:pt idx="14142">
                  <c:v>9.9999999999999947</c:v>
                </c:pt>
                <c:pt idx="14143">
                  <c:v>9.9999999999999964</c:v>
                </c:pt>
                <c:pt idx="14144">
                  <c:v>9.9999999999999982</c:v>
                </c:pt>
                <c:pt idx="14145">
                  <c:v>9.9999999999999893</c:v>
                </c:pt>
                <c:pt idx="14146">
                  <c:v>10.000000000000002</c:v>
                </c:pt>
                <c:pt idx="14147">
                  <c:v>9.9999999999999964</c:v>
                </c:pt>
                <c:pt idx="14148">
                  <c:v>10.000000000000002</c:v>
                </c:pt>
                <c:pt idx="14149">
                  <c:v>9.9999999999999964</c:v>
                </c:pt>
                <c:pt idx="14150">
                  <c:v>9.9999999999999947</c:v>
                </c:pt>
                <c:pt idx="14151">
                  <c:v>9.9999999999999911</c:v>
                </c:pt>
                <c:pt idx="14152">
                  <c:v>9.9999999999999947</c:v>
                </c:pt>
                <c:pt idx="14153">
                  <c:v>9.9999999999999947</c:v>
                </c:pt>
                <c:pt idx="14154">
                  <c:v>9.9999999999999982</c:v>
                </c:pt>
                <c:pt idx="14155">
                  <c:v>9.9999999999999982</c:v>
                </c:pt>
                <c:pt idx="14156">
                  <c:v>9.9999999999999982</c:v>
                </c:pt>
                <c:pt idx="14157">
                  <c:v>10</c:v>
                </c:pt>
                <c:pt idx="14158">
                  <c:v>9.9999999999999893</c:v>
                </c:pt>
                <c:pt idx="14159">
                  <c:v>9.9999999999999982</c:v>
                </c:pt>
                <c:pt idx="14160">
                  <c:v>9.9999999999999982</c:v>
                </c:pt>
                <c:pt idx="14161">
                  <c:v>9.9999999999999893</c:v>
                </c:pt>
                <c:pt idx="14162">
                  <c:v>9.9999999999999911</c:v>
                </c:pt>
                <c:pt idx="14163">
                  <c:v>9.9999999999999929</c:v>
                </c:pt>
                <c:pt idx="14164">
                  <c:v>9.9540541735152672</c:v>
                </c:pt>
                <c:pt idx="14165">
                  <c:v>9.9540541735152637</c:v>
                </c:pt>
                <c:pt idx="14166">
                  <c:v>9.9540541735152654</c:v>
                </c:pt>
                <c:pt idx="14167">
                  <c:v>9.9540541735152672</c:v>
                </c:pt>
                <c:pt idx="14168">
                  <c:v>9.9540541735152619</c:v>
                </c:pt>
                <c:pt idx="14169">
                  <c:v>9.9540541735152601</c:v>
                </c:pt>
                <c:pt idx="14170">
                  <c:v>9.9540541735152619</c:v>
                </c:pt>
                <c:pt idx="14171">
                  <c:v>9.9540541735152672</c:v>
                </c:pt>
                <c:pt idx="14172">
                  <c:v>9.9540541735152672</c:v>
                </c:pt>
                <c:pt idx="14173">
                  <c:v>9.9540541735152672</c:v>
                </c:pt>
                <c:pt idx="14174">
                  <c:v>9.954054173515269</c:v>
                </c:pt>
                <c:pt idx="14175">
                  <c:v>9.9540541735152726</c:v>
                </c:pt>
                <c:pt idx="14176">
                  <c:v>9.9540541735152637</c:v>
                </c:pt>
                <c:pt idx="14177">
                  <c:v>9.9540541735152654</c:v>
                </c:pt>
                <c:pt idx="14178">
                  <c:v>9.954054173515269</c:v>
                </c:pt>
                <c:pt idx="14179">
                  <c:v>9.9540541735152601</c:v>
                </c:pt>
                <c:pt idx="14180">
                  <c:v>9.9540541735152654</c:v>
                </c:pt>
                <c:pt idx="14181">
                  <c:v>9.9540541735152619</c:v>
                </c:pt>
                <c:pt idx="14182">
                  <c:v>9.9540541735152672</c:v>
                </c:pt>
                <c:pt idx="14183">
                  <c:v>9.9540541735152637</c:v>
                </c:pt>
                <c:pt idx="14184">
                  <c:v>9.9540541735152726</c:v>
                </c:pt>
                <c:pt idx="14185">
                  <c:v>9.954054173515269</c:v>
                </c:pt>
                <c:pt idx="14186">
                  <c:v>9.954054173515269</c:v>
                </c:pt>
                <c:pt idx="14187">
                  <c:v>9.954054173515269</c:v>
                </c:pt>
                <c:pt idx="14188">
                  <c:v>9.9540541735152672</c:v>
                </c:pt>
                <c:pt idx="14189">
                  <c:v>9.9540541735152743</c:v>
                </c:pt>
                <c:pt idx="14190">
                  <c:v>9.9540541735152601</c:v>
                </c:pt>
                <c:pt idx="14191">
                  <c:v>9.9540541735152654</c:v>
                </c:pt>
                <c:pt idx="14192">
                  <c:v>9.9540541735152654</c:v>
                </c:pt>
                <c:pt idx="14193">
                  <c:v>9.9540541735152672</c:v>
                </c:pt>
                <c:pt idx="14194">
                  <c:v>9.9540541735152619</c:v>
                </c:pt>
                <c:pt idx="14195">
                  <c:v>9.9540541735152619</c:v>
                </c:pt>
                <c:pt idx="14196">
                  <c:v>9.9540541735152601</c:v>
                </c:pt>
                <c:pt idx="14197">
                  <c:v>9.9540541735152637</c:v>
                </c:pt>
                <c:pt idx="14198">
                  <c:v>9.9540541735152654</c:v>
                </c:pt>
                <c:pt idx="14199">
                  <c:v>9.9540541735152761</c:v>
                </c:pt>
                <c:pt idx="14200">
                  <c:v>9.9540541735152637</c:v>
                </c:pt>
                <c:pt idx="14201">
                  <c:v>9.9540541735152654</c:v>
                </c:pt>
                <c:pt idx="14202">
                  <c:v>9.9540541735152637</c:v>
                </c:pt>
                <c:pt idx="14203">
                  <c:v>9.9540541735152637</c:v>
                </c:pt>
                <c:pt idx="14204">
                  <c:v>9.9540541735152726</c:v>
                </c:pt>
                <c:pt idx="14205">
                  <c:v>9.9540541735152601</c:v>
                </c:pt>
                <c:pt idx="14206">
                  <c:v>9.954054173515269</c:v>
                </c:pt>
                <c:pt idx="14207">
                  <c:v>9.9540541735152619</c:v>
                </c:pt>
                <c:pt idx="14208">
                  <c:v>9.9540541735152672</c:v>
                </c:pt>
                <c:pt idx="14209">
                  <c:v>9.954054173515269</c:v>
                </c:pt>
                <c:pt idx="14210">
                  <c:v>9.9540541735152601</c:v>
                </c:pt>
                <c:pt idx="14211">
                  <c:v>9.9540541735152654</c:v>
                </c:pt>
                <c:pt idx="14212">
                  <c:v>9.9540541735152654</c:v>
                </c:pt>
                <c:pt idx="14213">
                  <c:v>9.9540541735152654</c:v>
                </c:pt>
                <c:pt idx="14214">
                  <c:v>9.954054173515269</c:v>
                </c:pt>
                <c:pt idx="14215">
                  <c:v>9.9540541735152708</c:v>
                </c:pt>
                <c:pt idx="14216">
                  <c:v>9.9540541735152619</c:v>
                </c:pt>
                <c:pt idx="14217">
                  <c:v>9.908319448927676</c:v>
                </c:pt>
                <c:pt idx="14218">
                  <c:v>9.9083194489276742</c:v>
                </c:pt>
                <c:pt idx="14219">
                  <c:v>9.9083194489276689</c:v>
                </c:pt>
                <c:pt idx="14220">
                  <c:v>9.9083194489276725</c:v>
                </c:pt>
                <c:pt idx="14221">
                  <c:v>9.9083194489276671</c:v>
                </c:pt>
                <c:pt idx="14222">
                  <c:v>9.9083194489276707</c:v>
                </c:pt>
                <c:pt idx="14223">
                  <c:v>9.9083194489276725</c:v>
                </c:pt>
                <c:pt idx="14224">
                  <c:v>9.9083194489276725</c:v>
                </c:pt>
                <c:pt idx="14225">
                  <c:v>9.9083194489276742</c:v>
                </c:pt>
                <c:pt idx="14226">
                  <c:v>9.9083194489276725</c:v>
                </c:pt>
                <c:pt idx="14227">
                  <c:v>9.9083194489276796</c:v>
                </c:pt>
                <c:pt idx="14228">
                  <c:v>9.9083194489276778</c:v>
                </c:pt>
                <c:pt idx="14229">
                  <c:v>9.9083194489276671</c:v>
                </c:pt>
                <c:pt idx="14230">
                  <c:v>9.9083194489276689</c:v>
                </c:pt>
                <c:pt idx="14231">
                  <c:v>9.9083194489276671</c:v>
                </c:pt>
                <c:pt idx="14232">
                  <c:v>9.9083194489276725</c:v>
                </c:pt>
                <c:pt idx="14233">
                  <c:v>9.9083194489276707</c:v>
                </c:pt>
                <c:pt idx="14234">
                  <c:v>9.9083194489276707</c:v>
                </c:pt>
                <c:pt idx="14235">
                  <c:v>9.9083194489276689</c:v>
                </c:pt>
                <c:pt idx="14236">
                  <c:v>9.9083194489276725</c:v>
                </c:pt>
                <c:pt idx="14237">
                  <c:v>9.9083194489276742</c:v>
                </c:pt>
                <c:pt idx="14238">
                  <c:v>9.9083194489276707</c:v>
                </c:pt>
                <c:pt idx="14239">
                  <c:v>9.908319448927676</c:v>
                </c:pt>
                <c:pt idx="14240">
                  <c:v>9.9083194489276725</c:v>
                </c:pt>
                <c:pt idx="14241">
                  <c:v>9.9083194489276725</c:v>
                </c:pt>
                <c:pt idx="14242">
                  <c:v>9.908319448927676</c:v>
                </c:pt>
                <c:pt idx="14243">
                  <c:v>9.9083194489276707</c:v>
                </c:pt>
                <c:pt idx="14244">
                  <c:v>9.9083194489276707</c:v>
                </c:pt>
                <c:pt idx="14245">
                  <c:v>9.908319448927676</c:v>
                </c:pt>
                <c:pt idx="14246">
                  <c:v>9.908319448927676</c:v>
                </c:pt>
                <c:pt idx="14247">
                  <c:v>9.9083194489276778</c:v>
                </c:pt>
                <c:pt idx="14248">
                  <c:v>9.9083194489276742</c:v>
                </c:pt>
                <c:pt idx="14249">
                  <c:v>9.9083194489276778</c:v>
                </c:pt>
                <c:pt idx="14250">
                  <c:v>9.9083194489276742</c:v>
                </c:pt>
                <c:pt idx="14251">
                  <c:v>9.9083194489276725</c:v>
                </c:pt>
                <c:pt idx="14252">
                  <c:v>9.9083194489276725</c:v>
                </c:pt>
                <c:pt idx="14253">
                  <c:v>9.9083194489276725</c:v>
                </c:pt>
                <c:pt idx="14254">
                  <c:v>9.9083194489276707</c:v>
                </c:pt>
                <c:pt idx="14255">
                  <c:v>9.9083194489276707</c:v>
                </c:pt>
                <c:pt idx="14256">
                  <c:v>9.908319448927676</c:v>
                </c:pt>
                <c:pt idx="14257">
                  <c:v>9.9083194489276742</c:v>
                </c:pt>
                <c:pt idx="14258">
                  <c:v>9.8627948563121048</c:v>
                </c:pt>
                <c:pt idx="14259">
                  <c:v>9.8627948563121031</c:v>
                </c:pt>
                <c:pt idx="14260">
                  <c:v>9.8627948563121031</c:v>
                </c:pt>
                <c:pt idx="14261">
                  <c:v>9.8627948563121013</c:v>
                </c:pt>
                <c:pt idx="14262">
                  <c:v>9.8627948563120995</c:v>
                </c:pt>
                <c:pt idx="14263">
                  <c:v>9.8627948563121084</c:v>
                </c:pt>
                <c:pt idx="14264">
                  <c:v>9.862794856312096</c:v>
                </c:pt>
                <c:pt idx="14265">
                  <c:v>9.8627948563121048</c:v>
                </c:pt>
                <c:pt idx="14266">
                  <c:v>9.8627948563121048</c:v>
                </c:pt>
                <c:pt idx="14267">
                  <c:v>9.8627948563121013</c:v>
                </c:pt>
                <c:pt idx="14268">
                  <c:v>9.8627948563121031</c:v>
                </c:pt>
                <c:pt idx="14269">
                  <c:v>9.8627948563121048</c:v>
                </c:pt>
                <c:pt idx="14270">
                  <c:v>9.8627948563120995</c:v>
                </c:pt>
                <c:pt idx="14271">
                  <c:v>9.862794856312096</c:v>
                </c:pt>
                <c:pt idx="14272">
                  <c:v>9.8627948563121048</c:v>
                </c:pt>
                <c:pt idx="14273">
                  <c:v>9.8627948563121013</c:v>
                </c:pt>
                <c:pt idx="14274">
                  <c:v>9.8627948563121031</c:v>
                </c:pt>
                <c:pt idx="14275">
                  <c:v>9.8627948563120977</c:v>
                </c:pt>
                <c:pt idx="14276">
                  <c:v>9.8627948563120995</c:v>
                </c:pt>
                <c:pt idx="14277">
                  <c:v>9.8627948563121013</c:v>
                </c:pt>
                <c:pt idx="14278">
                  <c:v>9.862794856312096</c:v>
                </c:pt>
                <c:pt idx="14279">
                  <c:v>9.8627948563121031</c:v>
                </c:pt>
                <c:pt idx="14280">
                  <c:v>9.8627948563121048</c:v>
                </c:pt>
                <c:pt idx="14281">
                  <c:v>9.8627948563120995</c:v>
                </c:pt>
                <c:pt idx="14282">
                  <c:v>9.8627948563121031</c:v>
                </c:pt>
                <c:pt idx="14283">
                  <c:v>9.8627948563121031</c:v>
                </c:pt>
                <c:pt idx="14284">
                  <c:v>9.8627948563121048</c:v>
                </c:pt>
                <c:pt idx="14285">
                  <c:v>9.8627948563120995</c:v>
                </c:pt>
                <c:pt idx="14286">
                  <c:v>9.8627948563120995</c:v>
                </c:pt>
                <c:pt idx="14287">
                  <c:v>9.8627948563121031</c:v>
                </c:pt>
                <c:pt idx="14288">
                  <c:v>9.8627948563121048</c:v>
                </c:pt>
                <c:pt idx="14289">
                  <c:v>9.8627948563120995</c:v>
                </c:pt>
                <c:pt idx="14290">
                  <c:v>9.8627948563121031</c:v>
                </c:pt>
                <c:pt idx="14291">
                  <c:v>9.8627948563121119</c:v>
                </c:pt>
                <c:pt idx="14292">
                  <c:v>9.8627948563121031</c:v>
                </c:pt>
                <c:pt idx="14293">
                  <c:v>9.8627948563121084</c:v>
                </c:pt>
                <c:pt idx="14294">
                  <c:v>9.8627948563120995</c:v>
                </c:pt>
                <c:pt idx="14295">
                  <c:v>9.8627948563121031</c:v>
                </c:pt>
                <c:pt idx="14296">
                  <c:v>9.8627948563121119</c:v>
                </c:pt>
                <c:pt idx="14297">
                  <c:v>9.8627948563121031</c:v>
                </c:pt>
                <c:pt idx="14298">
                  <c:v>9.8627948563120995</c:v>
                </c:pt>
                <c:pt idx="14299">
                  <c:v>9.8627948563121013</c:v>
                </c:pt>
                <c:pt idx="14300">
                  <c:v>9.8627948563121031</c:v>
                </c:pt>
                <c:pt idx="14301">
                  <c:v>9.8174794301998496</c:v>
                </c:pt>
                <c:pt idx="14302">
                  <c:v>9.8174794301998443</c:v>
                </c:pt>
                <c:pt idx="14303">
                  <c:v>9.8174794301998478</c:v>
                </c:pt>
                <c:pt idx="14304">
                  <c:v>9.8174794301998372</c:v>
                </c:pt>
                <c:pt idx="14305">
                  <c:v>9.817479430199846</c:v>
                </c:pt>
                <c:pt idx="14306">
                  <c:v>9.817479430199846</c:v>
                </c:pt>
                <c:pt idx="14307">
                  <c:v>9.8174794301998478</c:v>
                </c:pt>
                <c:pt idx="14308">
                  <c:v>9.817479430199846</c:v>
                </c:pt>
                <c:pt idx="14309">
                  <c:v>9.8174794301998389</c:v>
                </c:pt>
                <c:pt idx="14310">
                  <c:v>9.8174794301998425</c:v>
                </c:pt>
                <c:pt idx="14311">
                  <c:v>9.8174794301998407</c:v>
                </c:pt>
                <c:pt idx="14312">
                  <c:v>9.8174794301998425</c:v>
                </c:pt>
                <c:pt idx="14313">
                  <c:v>9.8174794301998425</c:v>
                </c:pt>
                <c:pt idx="14314">
                  <c:v>9.8174794301998425</c:v>
                </c:pt>
                <c:pt idx="14315">
                  <c:v>9.8174794301998425</c:v>
                </c:pt>
                <c:pt idx="14316">
                  <c:v>9.8174794301998389</c:v>
                </c:pt>
                <c:pt idx="14317">
                  <c:v>9.817479430199846</c:v>
                </c:pt>
                <c:pt idx="14318">
                  <c:v>9.8174794301998443</c:v>
                </c:pt>
                <c:pt idx="14319">
                  <c:v>9.817479430199846</c:v>
                </c:pt>
                <c:pt idx="14320">
                  <c:v>9.8174794301998425</c:v>
                </c:pt>
                <c:pt idx="14321">
                  <c:v>9.817479430199846</c:v>
                </c:pt>
                <c:pt idx="14322">
                  <c:v>9.817479430199846</c:v>
                </c:pt>
                <c:pt idx="14323">
                  <c:v>9.8174794301998443</c:v>
                </c:pt>
                <c:pt idx="14324">
                  <c:v>9.8174794301998443</c:v>
                </c:pt>
                <c:pt idx="14325">
                  <c:v>9.8174794301998425</c:v>
                </c:pt>
                <c:pt idx="14326">
                  <c:v>9.8174794301998443</c:v>
                </c:pt>
                <c:pt idx="14327">
                  <c:v>9.8174794301998407</c:v>
                </c:pt>
                <c:pt idx="14328">
                  <c:v>9.817479430199846</c:v>
                </c:pt>
                <c:pt idx="14329">
                  <c:v>9.817479430199846</c:v>
                </c:pt>
                <c:pt idx="14330">
                  <c:v>9.817479430199846</c:v>
                </c:pt>
                <c:pt idx="14331">
                  <c:v>9.8174794301998407</c:v>
                </c:pt>
                <c:pt idx="14332">
                  <c:v>9.8174794301998443</c:v>
                </c:pt>
                <c:pt idx="14333">
                  <c:v>9.8174794301998389</c:v>
                </c:pt>
                <c:pt idx="14334">
                  <c:v>9.8174794301998407</c:v>
                </c:pt>
                <c:pt idx="14335">
                  <c:v>9.8174794301998443</c:v>
                </c:pt>
                <c:pt idx="14336">
                  <c:v>9.8174794301998478</c:v>
                </c:pt>
                <c:pt idx="14337">
                  <c:v>9.8174794301998407</c:v>
                </c:pt>
                <c:pt idx="14338">
                  <c:v>9.8174794301998425</c:v>
                </c:pt>
                <c:pt idx="14339">
                  <c:v>9.8174794301998389</c:v>
                </c:pt>
                <c:pt idx="14340">
                  <c:v>9.8174794301998443</c:v>
                </c:pt>
                <c:pt idx="14341">
                  <c:v>9.8174794301998425</c:v>
                </c:pt>
                <c:pt idx="14342">
                  <c:v>9.8174794301998443</c:v>
                </c:pt>
                <c:pt idx="14343">
                  <c:v>9.8174794301998389</c:v>
                </c:pt>
                <c:pt idx="14344">
                  <c:v>9.8174794301998496</c:v>
                </c:pt>
                <c:pt idx="14345">
                  <c:v>9.8174794301998443</c:v>
                </c:pt>
                <c:pt idx="14346">
                  <c:v>9.8174794301998407</c:v>
                </c:pt>
                <c:pt idx="14347">
                  <c:v>9.8174794301998407</c:v>
                </c:pt>
                <c:pt idx="14348">
                  <c:v>9.8174794301998496</c:v>
                </c:pt>
                <c:pt idx="14349">
                  <c:v>9.817479430199846</c:v>
                </c:pt>
                <c:pt idx="14350">
                  <c:v>9.8174794301998407</c:v>
                </c:pt>
                <c:pt idx="14351">
                  <c:v>9.8174794301998372</c:v>
                </c:pt>
                <c:pt idx="14352">
                  <c:v>9.8174794301998389</c:v>
                </c:pt>
                <c:pt idx="14353">
                  <c:v>9.7723722095581103</c:v>
                </c:pt>
                <c:pt idx="14354">
                  <c:v>9.7723722095581067</c:v>
                </c:pt>
                <c:pt idx="14355">
                  <c:v>9.7723722095581067</c:v>
                </c:pt>
                <c:pt idx="14356">
                  <c:v>9.7723722095581085</c:v>
                </c:pt>
                <c:pt idx="14357">
                  <c:v>9.7723722095581085</c:v>
                </c:pt>
                <c:pt idx="14358">
                  <c:v>9.7723722095580996</c:v>
                </c:pt>
                <c:pt idx="14359">
                  <c:v>9.7723722095581085</c:v>
                </c:pt>
                <c:pt idx="14360">
                  <c:v>9.772372209558112</c:v>
                </c:pt>
                <c:pt idx="14361">
                  <c:v>9.7723722095581032</c:v>
                </c:pt>
                <c:pt idx="14362">
                  <c:v>9.7723722095581085</c:v>
                </c:pt>
                <c:pt idx="14363">
                  <c:v>9.7723722095581103</c:v>
                </c:pt>
                <c:pt idx="14364">
                  <c:v>9.7723722095581032</c:v>
                </c:pt>
                <c:pt idx="14365">
                  <c:v>9.7723722095581103</c:v>
                </c:pt>
                <c:pt idx="14366">
                  <c:v>9.7723722095581014</c:v>
                </c:pt>
                <c:pt idx="14367">
                  <c:v>9.7723722095581085</c:v>
                </c:pt>
                <c:pt idx="14368">
                  <c:v>9.7723722095581049</c:v>
                </c:pt>
                <c:pt idx="14369">
                  <c:v>9.7723722095581032</c:v>
                </c:pt>
                <c:pt idx="14370">
                  <c:v>9.7723722095581103</c:v>
                </c:pt>
                <c:pt idx="14371">
                  <c:v>9.7723722095581067</c:v>
                </c:pt>
                <c:pt idx="14372">
                  <c:v>9.7723722095581103</c:v>
                </c:pt>
                <c:pt idx="14373">
                  <c:v>9.7723722095581085</c:v>
                </c:pt>
                <c:pt idx="14374">
                  <c:v>9.7723722095581067</c:v>
                </c:pt>
                <c:pt idx="14375">
                  <c:v>9.772372209558112</c:v>
                </c:pt>
                <c:pt idx="14376">
                  <c:v>9.7723722095581103</c:v>
                </c:pt>
                <c:pt idx="14377">
                  <c:v>9.772372209558112</c:v>
                </c:pt>
                <c:pt idx="14378">
                  <c:v>9.7723722095581014</c:v>
                </c:pt>
                <c:pt idx="14379">
                  <c:v>9.7723722095581103</c:v>
                </c:pt>
                <c:pt idx="14380">
                  <c:v>9.7723722095581067</c:v>
                </c:pt>
                <c:pt idx="14381">
                  <c:v>9.772372209558112</c:v>
                </c:pt>
                <c:pt idx="14382">
                  <c:v>9.7723722095581067</c:v>
                </c:pt>
                <c:pt idx="14383">
                  <c:v>9.7723722095581067</c:v>
                </c:pt>
                <c:pt idx="14384">
                  <c:v>9.7723722095581103</c:v>
                </c:pt>
                <c:pt idx="14385">
                  <c:v>9.7723722095581067</c:v>
                </c:pt>
                <c:pt idx="14386">
                  <c:v>9.7723722095581067</c:v>
                </c:pt>
                <c:pt idx="14387">
                  <c:v>9.7723722095581085</c:v>
                </c:pt>
                <c:pt idx="14388">
                  <c:v>9.7723722095581049</c:v>
                </c:pt>
                <c:pt idx="14389">
                  <c:v>9.7723722095581067</c:v>
                </c:pt>
                <c:pt idx="14390">
                  <c:v>9.7723722095581067</c:v>
                </c:pt>
                <c:pt idx="14391">
                  <c:v>9.7723722095581067</c:v>
                </c:pt>
                <c:pt idx="14392">
                  <c:v>9.7723722095581085</c:v>
                </c:pt>
                <c:pt idx="14393">
                  <c:v>9.7723722095581049</c:v>
                </c:pt>
                <c:pt idx="14394">
                  <c:v>9.7723722095581032</c:v>
                </c:pt>
                <c:pt idx="14395">
                  <c:v>9.7723722095581085</c:v>
                </c:pt>
                <c:pt idx="14396">
                  <c:v>9.7723722095581085</c:v>
                </c:pt>
                <c:pt idx="14397">
                  <c:v>9.7723722095581067</c:v>
                </c:pt>
                <c:pt idx="14398">
                  <c:v>9.7723722095581067</c:v>
                </c:pt>
                <c:pt idx="14399">
                  <c:v>9.7723722095581103</c:v>
                </c:pt>
                <c:pt idx="14400">
                  <c:v>9.7274722377696481</c:v>
                </c:pt>
                <c:pt idx="14401">
                  <c:v>9.7274722377696499</c:v>
                </c:pt>
                <c:pt idx="14402">
                  <c:v>9.7274722377696534</c:v>
                </c:pt>
                <c:pt idx="14403">
                  <c:v>9.7274722377696516</c:v>
                </c:pt>
                <c:pt idx="14404">
                  <c:v>9.7274722377696499</c:v>
                </c:pt>
                <c:pt idx="14405">
                  <c:v>9.7274722377696481</c:v>
                </c:pt>
                <c:pt idx="14406">
                  <c:v>9.7274722377696587</c:v>
                </c:pt>
                <c:pt idx="14407">
                  <c:v>9.7274722377696534</c:v>
                </c:pt>
                <c:pt idx="14408">
                  <c:v>9.727472237769657</c:v>
                </c:pt>
                <c:pt idx="14409">
                  <c:v>9.7274722377696552</c:v>
                </c:pt>
                <c:pt idx="14410">
                  <c:v>9.7274722377696445</c:v>
                </c:pt>
                <c:pt idx="14411">
                  <c:v>9.7274722377696481</c:v>
                </c:pt>
                <c:pt idx="14412">
                  <c:v>9.7274722377696623</c:v>
                </c:pt>
                <c:pt idx="14413">
                  <c:v>9.7274722377696534</c:v>
                </c:pt>
                <c:pt idx="14414">
                  <c:v>9.7274722377696463</c:v>
                </c:pt>
                <c:pt idx="14415">
                  <c:v>9.7274722377696463</c:v>
                </c:pt>
                <c:pt idx="14416">
                  <c:v>9.727472237769657</c:v>
                </c:pt>
                <c:pt idx="14417">
                  <c:v>9.727472237769657</c:v>
                </c:pt>
                <c:pt idx="14418">
                  <c:v>9.7274722377696481</c:v>
                </c:pt>
                <c:pt idx="14419">
                  <c:v>9.7274722377696516</c:v>
                </c:pt>
                <c:pt idx="14420">
                  <c:v>9.7274722377696552</c:v>
                </c:pt>
                <c:pt idx="14421">
                  <c:v>9.7274722377696499</c:v>
                </c:pt>
                <c:pt idx="14422">
                  <c:v>9.7274722377696587</c:v>
                </c:pt>
                <c:pt idx="14423">
                  <c:v>9.7274722377696516</c:v>
                </c:pt>
                <c:pt idx="14424">
                  <c:v>9.7274722377696516</c:v>
                </c:pt>
                <c:pt idx="14425">
                  <c:v>9.7274722377696481</c:v>
                </c:pt>
                <c:pt idx="14426">
                  <c:v>9.7274722377696534</c:v>
                </c:pt>
                <c:pt idx="14427">
                  <c:v>9.7274722377696534</c:v>
                </c:pt>
                <c:pt idx="14428">
                  <c:v>9.7274722377696463</c:v>
                </c:pt>
                <c:pt idx="14429">
                  <c:v>9.7274722377696481</c:v>
                </c:pt>
                <c:pt idx="14430">
                  <c:v>9.7274722377696481</c:v>
                </c:pt>
                <c:pt idx="14431">
                  <c:v>9.7274722377696463</c:v>
                </c:pt>
                <c:pt idx="14432">
                  <c:v>9.7274722377696552</c:v>
                </c:pt>
                <c:pt idx="14433">
                  <c:v>9.7274722377696587</c:v>
                </c:pt>
                <c:pt idx="14434">
                  <c:v>9.6827785626124925</c:v>
                </c:pt>
                <c:pt idx="14435">
                  <c:v>9.6827785626124978</c:v>
                </c:pt>
                <c:pt idx="14436">
                  <c:v>9.6827785626124907</c:v>
                </c:pt>
                <c:pt idx="14437">
                  <c:v>9.6827785626124925</c:v>
                </c:pt>
                <c:pt idx="14438">
                  <c:v>9.682778562612496</c:v>
                </c:pt>
                <c:pt idx="14439">
                  <c:v>9.682778562612496</c:v>
                </c:pt>
                <c:pt idx="14440">
                  <c:v>9.682778562612496</c:v>
                </c:pt>
                <c:pt idx="14441">
                  <c:v>9.6827785626124889</c:v>
                </c:pt>
                <c:pt idx="14442">
                  <c:v>9.6827785626124871</c:v>
                </c:pt>
                <c:pt idx="14443">
                  <c:v>9.6827785626124943</c:v>
                </c:pt>
                <c:pt idx="14444">
                  <c:v>9.6827785626124943</c:v>
                </c:pt>
                <c:pt idx="14445">
                  <c:v>9.6827785626124925</c:v>
                </c:pt>
                <c:pt idx="14446">
                  <c:v>9.6827785626124943</c:v>
                </c:pt>
                <c:pt idx="14447">
                  <c:v>9.6827785626124907</c:v>
                </c:pt>
                <c:pt idx="14448">
                  <c:v>9.6827785626124943</c:v>
                </c:pt>
                <c:pt idx="14449">
                  <c:v>9.682778562612496</c:v>
                </c:pt>
                <c:pt idx="14450">
                  <c:v>9.6827785626124907</c:v>
                </c:pt>
                <c:pt idx="14451">
                  <c:v>9.6827785626124978</c:v>
                </c:pt>
                <c:pt idx="14452">
                  <c:v>9.682778562612496</c:v>
                </c:pt>
                <c:pt idx="14453">
                  <c:v>9.682778562612496</c:v>
                </c:pt>
                <c:pt idx="14454">
                  <c:v>9.6827785626124925</c:v>
                </c:pt>
                <c:pt idx="14455">
                  <c:v>9.6827785626124996</c:v>
                </c:pt>
                <c:pt idx="14456">
                  <c:v>9.6827785626124943</c:v>
                </c:pt>
                <c:pt idx="14457">
                  <c:v>9.6827785626124943</c:v>
                </c:pt>
                <c:pt idx="14458">
                  <c:v>9.6827785626124889</c:v>
                </c:pt>
                <c:pt idx="14459">
                  <c:v>9.6827785626124978</c:v>
                </c:pt>
                <c:pt idx="14460">
                  <c:v>9.6827785626124871</c:v>
                </c:pt>
                <c:pt idx="14461">
                  <c:v>9.6827785626124943</c:v>
                </c:pt>
                <c:pt idx="14462">
                  <c:v>9.682778562612496</c:v>
                </c:pt>
                <c:pt idx="14463">
                  <c:v>9.6827785626124996</c:v>
                </c:pt>
                <c:pt idx="14464">
                  <c:v>9.6827785626124978</c:v>
                </c:pt>
                <c:pt idx="14465">
                  <c:v>9.6827785626124889</c:v>
                </c:pt>
                <c:pt idx="14466">
                  <c:v>9.6827785626124996</c:v>
                </c:pt>
                <c:pt idx="14467">
                  <c:v>9.682778562612496</c:v>
                </c:pt>
                <c:pt idx="14468">
                  <c:v>9.6827785626124889</c:v>
                </c:pt>
                <c:pt idx="14469">
                  <c:v>9.6382902362397029</c:v>
                </c:pt>
                <c:pt idx="14470">
                  <c:v>9.6382902362396994</c:v>
                </c:pt>
                <c:pt idx="14471">
                  <c:v>9.6382902362396941</c:v>
                </c:pt>
                <c:pt idx="14472">
                  <c:v>9.6382902362397047</c:v>
                </c:pt>
                <c:pt idx="14473">
                  <c:v>9.6382902362397029</c:v>
                </c:pt>
                <c:pt idx="14474">
                  <c:v>9.6382902362396976</c:v>
                </c:pt>
                <c:pt idx="14475">
                  <c:v>9.6382902362396976</c:v>
                </c:pt>
                <c:pt idx="14476">
                  <c:v>9.6382902362396958</c:v>
                </c:pt>
                <c:pt idx="14477">
                  <c:v>9.6382902362397047</c:v>
                </c:pt>
                <c:pt idx="14478">
                  <c:v>9.6382902362396958</c:v>
                </c:pt>
                <c:pt idx="14479">
                  <c:v>9.6382902362397012</c:v>
                </c:pt>
                <c:pt idx="14480">
                  <c:v>9.6382902362397065</c:v>
                </c:pt>
                <c:pt idx="14481">
                  <c:v>9.6382902362396994</c:v>
                </c:pt>
                <c:pt idx="14482">
                  <c:v>9.6382902362397065</c:v>
                </c:pt>
                <c:pt idx="14483">
                  <c:v>9.6382902362396994</c:v>
                </c:pt>
                <c:pt idx="14484">
                  <c:v>9.6382902362396941</c:v>
                </c:pt>
                <c:pt idx="14485">
                  <c:v>9.6382902362396976</c:v>
                </c:pt>
                <c:pt idx="14486">
                  <c:v>9.6382902362397065</c:v>
                </c:pt>
                <c:pt idx="14487">
                  <c:v>9.6382902362397065</c:v>
                </c:pt>
                <c:pt idx="14488">
                  <c:v>9.6382902362396976</c:v>
                </c:pt>
                <c:pt idx="14489">
                  <c:v>9.6382902362396941</c:v>
                </c:pt>
                <c:pt idx="14490">
                  <c:v>9.6382902362396994</c:v>
                </c:pt>
                <c:pt idx="14491">
                  <c:v>9.6382902362397012</c:v>
                </c:pt>
                <c:pt idx="14492">
                  <c:v>9.6382902362397029</c:v>
                </c:pt>
                <c:pt idx="14493">
                  <c:v>9.6382902362396958</c:v>
                </c:pt>
                <c:pt idx="14494">
                  <c:v>9.6382902362396994</c:v>
                </c:pt>
                <c:pt idx="14495">
                  <c:v>9.6382902362396976</c:v>
                </c:pt>
                <c:pt idx="14496">
                  <c:v>9.6382902362397047</c:v>
                </c:pt>
                <c:pt idx="14497">
                  <c:v>9.6382902362397029</c:v>
                </c:pt>
                <c:pt idx="14498">
                  <c:v>9.6382902362397065</c:v>
                </c:pt>
                <c:pt idx="14499">
                  <c:v>9.6382902362396994</c:v>
                </c:pt>
                <c:pt idx="14500">
                  <c:v>9.6382902362396976</c:v>
                </c:pt>
                <c:pt idx="14501">
                  <c:v>9.6382902362396976</c:v>
                </c:pt>
                <c:pt idx="14502">
                  <c:v>9.5940063151593282</c:v>
                </c:pt>
                <c:pt idx="14503">
                  <c:v>9.5940063151593247</c:v>
                </c:pt>
                <c:pt idx="14504">
                  <c:v>9.5940063151593353</c:v>
                </c:pt>
                <c:pt idx="14505">
                  <c:v>9.5940063151593247</c:v>
                </c:pt>
                <c:pt idx="14506">
                  <c:v>9.59400631515933</c:v>
                </c:pt>
                <c:pt idx="14507">
                  <c:v>9.5940063151593211</c:v>
                </c:pt>
                <c:pt idx="14508">
                  <c:v>9.5940063151593264</c:v>
                </c:pt>
                <c:pt idx="14509">
                  <c:v>9.5940063151593264</c:v>
                </c:pt>
                <c:pt idx="14510">
                  <c:v>9.5940063151593247</c:v>
                </c:pt>
                <c:pt idx="14511">
                  <c:v>9.5940063151593353</c:v>
                </c:pt>
                <c:pt idx="14512">
                  <c:v>9.5940063151593282</c:v>
                </c:pt>
                <c:pt idx="14513">
                  <c:v>9.59400631515933</c:v>
                </c:pt>
                <c:pt idx="14514">
                  <c:v>9.5940063151593282</c:v>
                </c:pt>
                <c:pt idx="14515">
                  <c:v>9.5940063151593229</c:v>
                </c:pt>
                <c:pt idx="14516">
                  <c:v>9.5940063151593264</c:v>
                </c:pt>
                <c:pt idx="14517">
                  <c:v>9.5940063151593264</c:v>
                </c:pt>
                <c:pt idx="14518">
                  <c:v>9.5940063151593247</c:v>
                </c:pt>
                <c:pt idx="14519">
                  <c:v>9.5940063151593264</c:v>
                </c:pt>
                <c:pt idx="14520">
                  <c:v>9.5940063151593318</c:v>
                </c:pt>
                <c:pt idx="14521">
                  <c:v>9.5940063151593318</c:v>
                </c:pt>
                <c:pt idx="14522">
                  <c:v>9.5940063151593318</c:v>
                </c:pt>
                <c:pt idx="14523">
                  <c:v>9.5940063151593229</c:v>
                </c:pt>
                <c:pt idx="14524">
                  <c:v>9.5940063151593282</c:v>
                </c:pt>
                <c:pt idx="14525">
                  <c:v>9.5940063151593247</c:v>
                </c:pt>
                <c:pt idx="14526">
                  <c:v>9.5940063151593318</c:v>
                </c:pt>
                <c:pt idx="14527">
                  <c:v>9.5940063151593318</c:v>
                </c:pt>
                <c:pt idx="14528">
                  <c:v>9.5940063151593318</c:v>
                </c:pt>
                <c:pt idx="14529">
                  <c:v>9.5940063151593247</c:v>
                </c:pt>
                <c:pt idx="14530">
                  <c:v>9.5940063151593264</c:v>
                </c:pt>
                <c:pt idx="14531">
                  <c:v>9.5940063151593264</c:v>
                </c:pt>
                <c:pt idx="14532">
                  <c:v>9.5940063151593318</c:v>
                </c:pt>
                <c:pt idx="14533">
                  <c:v>9.5940063151593282</c:v>
                </c:pt>
                <c:pt idx="14534">
                  <c:v>9.59400631515933</c:v>
                </c:pt>
                <c:pt idx="14535">
                  <c:v>9.59400631515933</c:v>
                </c:pt>
                <c:pt idx="14536">
                  <c:v>9.5940063151593318</c:v>
                </c:pt>
                <c:pt idx="14537">
                  <c:v>9.5940063151593282</c:v>
                </c:pt>
                <c:pt idx="14538">
                  <c:v>9.5940063151593318</c:v>
                </c:pt>
                <c:pt idx="14539">
                  <c:v>9.5940063151593193</c:v>
                </c:pt>
                <c:pt idx="14540">
                  <c:v>9.5940063151593264</c:v>
                </c:pt>
                <c:pt idx="14541">
                  <c:v>9.5940063151593282</c:v>
                </c:pt>
                <c:pt idx="14542">
                  <c:v>9.5499258602143602</c:v>
                </c:pt>
                <c:pt idx="14543">
                  <c:v>9.5499258602143584</c:v>
                </c:pt>
                <c:pt idx="14544">
                  <c:v>9.5499258602143531</c:v>
                </c:pt>
                <c:pt idx="14545">
                  <c:v>9.5499258602143549</c:v>
                </c:pt>
                <c:pt idx="14546">
                  <c:v>9.5499258602143495</c:v>
                </c:pt>
                <c:pt idx="14547">
                  <c:v>9.5499258602143584</c:v>
                </c:pt>
                <c:pt idx="14548">
                  <c:v>9.5499258602143602</c:v>
                </c:pt>
                <c:pt idx="14549">
                  <c:v>9.5499258602143566</c:v>
                </c:pt>
                <c:pt idx="14550">
                  <c:v>9.5499258602143566</c:v>
                </c:pt>
                <c:pt idx="14551">
                  <c:v>9.5499258602143531</c:v>
                </c:pt>
                <c:pt idx="14552">
                  <c:v>9.5499258602143602</c:v>
                </c:pt>
                <c:pt idx="14553">
                  <c:v>9.5499258602143602</c:v>
                </c:pt>
                <c:pt idx="14554">
                  <c:v>9.5499258602143549</c:v>
                </c:pt>
                <c:pt idx="14555">
                  <c:v>9.5499258602143655</c:v>
                </c:pt>
                <c:pt idx="14556">
                  <c:v>9.5499258602143549</c:v>
                </c:pt>
                <c:pt idx="14557">
                  <c:v>9.5499258602143566</c:v>
                </c:pt>
                <c:pt idx="14558">
                  <c:v>9.5499258602143566</c:v>
                </c:pt>
                <c:pt idx="14559">
                  <c:v>9.5499258602143584</c:v>
                </c:pt>
                <c:pt idx="14560">
                  <c:v>9.5499258602143531</c:v>
                </c:pt>
                <c:pt idx="14561">
                  <c:v>9.5499258602143549</c:v>
                </c:pt>
                <c:pt idx="14562">
                  <c:v>9.5499258602143602</c:v>
                </c:pt>
                <c:pt idx="14563">
                  <c:v>9.5499258602143566</c:v>
                </c:pt>
                <c:pt idx="14564">
                  <c:v>9.549925860214362</c:v>
                </c:pt>
                <c:pt idx="14565">
                  <c:v>9.5499258602143549</c:v>
                </c:pt>
                <c:pt idx="14566">
                  <c:v>9.5499258602143602</c:v>
                </c:pt>
                <c:pt idx="14567">
                  <c:v>9.5499258602143531</c:v>
                </c:pt>
                <c:pt idx="14568">
                  <c:v>9.5499258602143531</c:v>
                </c:pt>
                <c:pt idx="14569">
                  <c:v>9.5499258602143566</c:v>
                </c:pt>
                <c:pt idx="14570">
                  <c:v>9.549925860214362</c:v>
                </c:pt>
                <c:pt idx="14571">
                  <c:v>9.5499258602143531</c:v>
                </c:pt>
                <c:pt idx="14572">
                  <c:v>9.5499258602143566</c:v>
                </c:pt>
                <c:pt idx="14573">
                  <c:v>9.5499258602143549</c:v>
                </c:pt>
                <c:pt idx="14574">
                  <c:v>9.5499258602143549</c:v>
                </c:pt>
                <c:pt idx="14575">
                  <c:v>9.5499258602143531</c:v>
                </c:pt>
                <c:pt idx="14576">
                  <c:v>9.5499258602143513</c:v>
                </c:pt>
                <c:pt idx="14577">
                  <c:v>9.5499258602143602</c:v>
                </c:pt>
                <c:pt idx="14578">
                  <c:v>9.5499258602143584</c:v>
                </c:pt>
                <c:pt idx="14579">
                  <c:v>9.5499258602143531</c:v>
                </c:pt>
                <c:pt idx="14580">
                  <c:v>9.5499258602143566</c:v>
                </c:pt>
                <c:pt idx="14581">
                  <c:v>9.549925860214362</c:v>
                </c:pt>
                <c:pt idx="14582">
                  <c:v>9.5499258602143602</c:v>
                </c:pt>
                <c:pt idx="14583">
                  <c:v>9.5499258602143637</c:v>
                </c:pt>
                <c:pt idx="14584">
                  <c:v>9.5499258602143566</c:v>
                </c:pt>
                <c:pt idx="14585">
                  <c:v>9.5499258602143549</c:v>
                </c:pt>
                <c:pt idx="14586">
                  <c:v>9.5060479365628154</c:v>
                </c:pt>
                <c:pt idx="14587">
                  <c:v>9.5060479365628154</c:v>
                </c:pt>
                <c:pt idx="14588">
                  <c:v>9.5060479365628083</c:v>
                </c:pt>
                <c:pt idx="14589">
                  <c:v>9.5060479365628137</c:v>
                </c:pt>
                <c:pt idx="14590">
                  <c:v>9.5060479365628172</c:v>
                </c:pt>
                <c:pt idx="14591">
                  <c:v>9.5060479365628225</c:v>
                </c:pt>
                <c:pt idx="14592">
                  <c:v>9.5060479365628083</c:v>
                </c:pt>
                <c:pt idx="14593">
                  <c:v>9.5060479365628154</c:v>
                </c:pt>
                <c:pt idx="14594">
                  <c:v>9.5060479365628101</c:v>
                </c:pt>
                <c:pt idx="14595">
                  <c:v>9.5060479365628137</c:v>
                </c:pt>
                <c:pt idx="14596">
                  <c:v>9.5060479365628101</c:v>
                </c:pt>
                <c:pt idx="14597">
                  <c:v>9.5060479365628119</c:v>
                </c:pt>
                <c:pt idx="14598">
                  <c:v>9.5060479365628137</c:v>
                </c:pt>
                <c:pt idx="14599">
                  <c:v>9.5060479365628119</c:v>
                </c:pt>
                <c:pt idx="14600">
                  <c:v>9.5060479365628154</c:v>
                </c:pt>
                <c:pt idx="14601">
                  <c:v>9.5060479365628101</c:v>
                </c:pt>
                <c:pt idx="14602">
                  <c:v>9.5060479365628101</c:v>
                </c:pt>
                <c:pt idx="14603">
                  <c:v>9.5060479365628172</c:v>
                </c:pt>
                <c:pt idx="14604">
                  <c:v>9.5060479365628101</c:v>
                </c:pt>
                <c:pt idx="14605">
                  <c:v>9.506047936562819</c:v>
                </c:pt>
                <c:pt idx="14606">
                  <c:v>9.5060479365628119</c:v>
                </c:pt>
                <c:pt idx="14607">
                  <c:v>9.5060479365628101</c:v>
                </c:pt>
                <c:pt idx="14608">
                  <c:v>9.5060479365628101</c:v>
                </c:pt>
                <c:pt idx="14609">
                  <c:v>9.5060479365628154</c:v>
                </c:pt>
                <c:pt idx="14610">
                  <c:v>9.5060479365628137</c:v>
                </c:pt>
                <c:pt idx="14611">
                  <c:v>9.5060479365628208</c:v>
                </c:pt>
                <c:pt idx="14612">
                  <c:v>9.506047936562819</c:v>
                </c:pt>
                <c:pt idx="14613">
                  <c:v>9.5060479365628154</c:v>
                </c:pt>
                <c:pt idx="14614">
                  <c:v>9.5060479365628066</c:v>
                </c:pt>
                <c:pt idx="14615">
                  <c:v>9.5060479365628137</c:v>
                </c:pt>
                <c:pt idx="14616">
                  <c:v>9.5060479365628154</c:v>
                </c:pt>
                <c:pt idx="14617">
                  <c:v>9.5060479365628154</c:v>
                </c:pt>
                <c:pt idx="14618">
                  <c:v>9.5060479365628154</c:v>
                </c:pt>
                <c:pt idx="14619">
                  <c:v>9.5060479365628154</c:v>
                </c:pt>
                <c:pt idx="14620">
                  <c:v>9.5060479365628154</c:v>
                </c:pt>
                <c:pt idx="14621">
                  <c:v>9.5060479365628119</c:v>
                </c:pt>
                <c:pt idx="14622">
                  <c:v>9.5060479365628172</c:v>
                </c:pt>
                <c:pt idx="14623">
                  <c:v>9.5060479365628119</c:v>
                </c:pt>
                <c:pt idx="14624">
                  <c:v>9.5060479365628101</c:v>
                </c:pt>
                <c:pt idx="14625">
                  <c:v>9.5060479365628137</c:v>
                </c:pt>
                <c:pt idx="14626">
                  <c:v>9.5060479365628137</c:v>
                </c:pt>
                <c:pt idx="14627">
                  <c:v>9.5060479365628137</c:v>
                </c:pt>
                <c:pt idx="14628">
                  <c:v>9.4623716136579326</c:v>
                </c:pt>
                <c:pt idx="14629">
                  <c:v>9.462371613657929</c:v>
                </c:pt>
                <c:pt idx="14630">
                  <c:v>9.462371613657929</c:v>
                </c:pt>
                <c:pt idx="14631">
                  <c:v>9.4623716136579272</c:v>
                </c:pt>
                <c:pt idx="14632">
                  <c:v>9.4623716136579308</c:v>
                </c:pt>
                <c:pt idx="14633">
                  <c:v>9.4623716136579308</c:v>
                </c:pt>
                <c:pt idx="14634">
                  <c:v>9.4623716136579272</c:v>
                </c:pt>
                <c:pt idx="14635">
                  <c:v>9.462371613657929</c:v>
                </c:pt>
                <c:pt idx="14636">
                  <c:v>9.4623716136579326</c:v>
                </c:pt>
                <c:pt idx="14637">
                  <c:v>9.462371613657929</c:v>
                </c:pt>
                <c:pt idx="14638">
                  <c:v>9.4623716136579237</c:v>
                </c:pt>
                <c:pt idx="14639">
                  <c:v>9.4623716136579272</c:v>
                </c:pt>
                <c:pt idx="14640">
                  <c:v>9.462371613657929</c:v>
                </c:pt>
                <c:pt idx="14641">
                  <c:v>9.462371613657929</c:v>
                </c:pt>
                <c:pt idx="14642">
                  <c:v>9.4623716136579326</c:v>
                </c:pt>
                <c:pt idx="14643">
                  <c:v>9.4623716136579326</c:v>
                </c:pt>
                <c:pt idx="14644">
                  <c:v>9.4623716136579272</c:v>
                </c:pt>
                <c:pt idx="14645">
                  <c:v>9.4623716136579361</c:v>
                </c:pt>
                <c:pt idx="14646">
                  <c:v>9.462371613657929</c:v>
                </c:pt>
                <c:pt idx="14647">
                  <c:v>9.4623716136579255</c:v>
                </c:pt>
                <c:pt idx="14648">
                  <c:v>9.4623716136579237</c:v>
                </c:pt>
                <c:pt idx="14649">
                  <c:v>9.4623716136579326</c:v>
                </c:pt>
                <c:pt idx="14650">
                  <c:v>9.4623716136579272</c:v>
                </c:pt>
                <c:pt idx="14651">
                  <c:v>9.4623716136579343</c:v>
                </c:pt>
                <c:pt idx="14652">
                  <c:v>9.4623716136579255</c:v>
                </c:pt>
                <c:pt idx="14653">
                  <c:v>9.462371613657929</c:v>
                </c:pt>
                <c:pt idx="14654">
                  <c:v>9.4623716136579255</c:v>
                </c:pt>
                <c:pt idx="14655">
                  <c:v>9.4623716136579255</c:v>
                </c:pt>
                <c:pt idx="14656">
                  <c:v>9.4623716136579308</c:v>
                </c:pt>
                <c:pt idx="14657">
                  <c:v>9.462371613657929</c:v>
                </c:pt>
                <c:pt idx="14658">
                  <c:v>9.4623716136579308</c:v>
                </c:pt>
                <c:pt idx="14659">
                  <c:v>9.462371613657929</c:v>
                </c:pt>
                <c:pt idx="14660">
                  <c:v>9.4623716136579308</c:v>
                </c:pt>
                <c:pt idx="14661">
                  <c:v>9.4188959652284083</c:v>
                </c:pt>
                <c:pt idx="14662">
                  <c:v>9.4188959652284137</c:v>
                </c:pt>
                <c:pt idx="14663">
                  <c:v>9.4188959652284119</c:v>
                </c:pt>
                <c:pt idx="14664">
                  <c:v>9.4188959652284137</c:v>
                </c:pt>
                <c:pt idx="14665">
                  <c:v>9.4188959652284154</c:v>
                </c:pt>
                <c:pt idx="14666">
                  <c:v>9.4188959652284172</c:v>
                </c:pt>
                <c:pt idx="14667">
                  <c:v>9.4188959652284172</c:v>
                </c:pt>
                <c:pt idx="14668">
                  <c:v>9.4188959652284101</c:v>
                </c:pt>
                <c:pt idx="14669">
                  <c:v>9.4188959652284119</c:v>
                </c:pt>
                <c:pt idx="14670">
                  <c:v>9.4188959652284137</c:v>
                </c:pt>
                <c:pt idx="14671">
                  <c:v>9.4188959652284137</c:v>
                </c:pt>
                <c:pt idx="14672">
                  <c:v>9.4188959652284154</c:v>
                </c:pt>
                <c:pt idx="14673">
                  <c:v>9.4188959652284154</c:v>
                </c:pt>
                <c:pt idx="14674">
                  <c:v>9.4188959652284101</c:v>
                </c:pt>
                <c:pt idx="14675">
                  <c:v>9.4188959652284137</c:v>
                </c:pt>
                <c:pt idx="14676">
                  <c:v>9.4188959652284119</c:v>
                </c:pt>
                <c:pt idx="14677">
                  <c:v>9.4188959652284137</c:v>
                </c:pt>
                <c:pt idx="14678">
                  <c:v>9.4188959652284101</c:v>
                </c:pt>
                <c:pt idx="14679">
                  <c:v>9.418895965228419</c:v>
                </c:pt>
                <c:pt idx="14680">
                  <c:v>9.4188959652284119</c:v>
                </c:pt>
                <c:pt idx="14681">
                  <c:v>9.4188959652284137</c:v>
                </c:pt>
                <c:pt idx="14682">
                  <c:v>9.4188959652284083</c:v>
                </c:pt>
                <c:pt idx="14683">
                  <c:v>9.4188959652284083</c:v>
                </c:pt>
                <c:pt idx="14684">
                  <c:v>9.4188959652284208</c:v>
                </c:pt>
                <c:pt idx="14685">
                  <c:v>9.4188959652284083</c:v>
                </c:pt>
                <c:pt idx="14686">
                  <c:v>9.4188959652284066</c:v>
                </c:pt>
                <c:pt idx="14687">
                  <c:v>9.4188959652284154</c:v>
                </c:pt>
                <c:pt idx="14688">
                  <c:v>9.4188959652284172</c:v>
                </c:pt>
                <c:pt idx="14689">
                  <c:v>9.4188959652284119</c:v>
                </c:pt>
                <c:pt idx="14690">
                  <c:v>9.4188959652284101</c:v>
                </c:pt>
                <c:pt idx="14691">
                  <c:v>9.4188959652284154</c:v>
                </c:pt>
                <c:pt idx="14692">
                  <c:v>9.4188959652284154</c:v>
                </c:pt>
                <c:pt idx="14693">
                  <c:v>9.4188959652284172</c:v>
                </c:pt>
                <c:pt idx="14694">
                  <c:v>9.4188959652284119</c:v>
                </c:pt>
                <c:pt idx="14695">
                  <c:v>9.4188959652284154</c:v>
                </c:pt>
                <c:pt idx="14696">
                  <c:v>9.4188959652284208</c:v>
                </c:pt>
                <c:pt idx="14697">
                  <c:v>9.4188959652284083</c:v>
                </c:pt>
                <c:pt idx="14698">
                  <c:v>9.4188959652284101</c:v>
                </c:pt>
                <c:pt idx="14699">
                  <c:v>9.4188959652284119</c:v>
                </c:pt>
                <c:pt idx="14700">
                  <c:v>9.4188959652284119</c:v>
                </c:pt>
                <c:pt idx="14701">
                  <c:v>9.3756200692588045</c:v>
                </c:pt>
                <c:pt idx="14702">
                  <c:v>9.3756200692588099</c:v>
                </c:pt>
                <c:pt idx="14703">
                  <c:v>9.375620069258801</c:v>
                </c:pt>
                <c:pt idx="14704">
                  <c:v>9.3756200692588045</c:v>
                </c:pt>
                <c:pt idx="14705">
                  <c:v>9.3756200692588099</c:v>
                </c:pt>
                <c:pt idx="14706">
                  <c:v>9.3756200692588028</c:v>
                </c:pt>
                <c:pt idx="14707">
                  <c:v>9.3756200692588045</c:v>
                </c:pt>
                <c:pt idx="14708">
                  <c:v>9.3756200692588045</c:v>
                </c:pt>
                <c:pt idx="14709">
                  <c:v>9.3756200692588028</c:v>
                </c:pt>
                <c:pt idx="14710">
                  <c:v>9.375620069258801</c:v>
                </c:pt>
                <c:pt idx="14711">
                  <c:v>9.3756200692588028</c:v>
                </c:pt>
                <c:pt idx="14712">
                  <c:v>9.3756200692588063</c:v>
                </c:pt>
                <c:pt idx="14713">
                  <c:v>9.3756200692588063</c:v>
                </c:pt>
                <c:pt idx="14714">
                  <c:v>9.3756200692588045</c:v>
                </c:pt>
                <c:pt idx="14715">
                  <c:v>9.375620069258801</c:v>
                </c:pt>
                <c:pt idx="14716">
                  <c:v>9.3756200692587992</c:v>
                </c:pt>
                <c:pt idx="14717">
                  <c:v>9.3756200692587992</c:v>
                </c:pt>
                <c:pt idx="14718">
                  <c:v>9.3756200692587992</c:v>
                </c:pt>
                <c:pt idx="14719">
                  <c:v>9.3756200692588063</c:v>
                </c:pt>
                <c:pt idx="14720">
                  <c:v>9.3756200692588081</c:v>
                </c:pt>
                <c:pt idx="14721">
                  <c:v>9.3756200692588081</c:v>
                </c:pt>
                <c:pt idx="14722">
                  <c:v>9.3756200692587974</c:v>
                </c:pt>
                <c:pt idx="14723">
                  <c:v>9.3756200692588028</c:v>
                </c:pt>
                <c:pt idx="14724">
                  <c:v>9.3756200692588081</c:v>
                </c:pt>
                <c:pt idx="14725">
                  <c:v>9.3756200692588028</c:v>
                </c:pt>
                <c:pt idx="14726">
                  <c:v>9.3756200692587992</c:v>
                </c:pt>
                <c:pt idx="14727">
                  <c:v>9.375620069258801</c:v>
                </c:pt>
                <c:pt idx="14728">
                  <c:v>9.3756200692588045</c:v>
                </c:pt>
                <c:pt idx="14729">
                  <c:v>9.3756200692588045</c:v>
                </c:pt>
                <c:pt idx="14730">
                  <c:v>9.375620069258801</c:v>
                </c:pt>
                <c:pt idx="14731">
                  <c:v>9.375620069258801</c:v>
                </c:pt>
                <c:pt idx="14732">
                  <c:v>9.3756200692588028</c:v>
                </c:pt>
                <c:pt idx="14733">
                  <c:v>9.3756200692587992</c:v>
                </c:pt>
                <c:pt idx="14734">
                  <c:v>9.3756200692588028</c:v>
                </c:pt>
                <c:pt idx="14735">
                  <c:v>9.3756200692588028</c:v>
                </c:pt>
                <c:pt idx="14736">
                  <c:v>9.3756200692588116</c:v>
                </c:pt>
                <c:pt idx="14737">
                  <c:v>9.3756200692588081</c:v>
                </c:pt>
                <c:pt idx="14738">
                  <c:v>9.3756200692588045</c:v>
                </c:pt>
                <c:pt idx="14739">
                  <c:v>9.3756200692588063</c:v>
                </c:pt>
                <c:pt idx="14740">
                  <c:v>9.3756200692587992</c:v>
                </c:pt>
                <c:pt idx="14741">
                  <c:v>9.3756200692588063</c:v>
                </c:pt>
                <c:pt idx="14742">
                  <c:v>9.3756200692588045</c:v>
                </c:pt>
                <c:pt idx="14743">
                  <c:v>9.3756200692588028</c:v>
                </c:pt>
                <c:pt idx="14744">
                  <c:v>9.3756200692587992</c:v>
                </c:pt>
                <c:pt idx="14745">
                  <c:v>9.332543007969905</c:v>
                </c:pt>
                <c:pt idx="14746">
                  <c:v>9.3325430079699085</c:v>
                </c:pt>
                <c:pt idx="14747">
                  <c:v>9.3325430079699139</c:v>
                </c:pt>
                <c:pt idx="14748">
                  <c:v>9.3325430079699121</c:v>
                </c:pt>
                <c:pt idx="14749">
                  <c:v>9.3325430079699156</c:v>
                </c:pt>
                <c:pt idx="14750">
                  <c:v>9.3325430079699068</c:v>
                </c:pt>
                <c:pt idx="14751">
                  <c:v>9.3325430079699156</c:v>
                </c:pt>
                <c:pt idx="14752">
                  <c:v>9.3325430079699085</c:v>
                </c:pt>
                <c:pt idx="14753">
                  <c:v>9.3325430079699139</c:v>
                </c:pt>
                <c:pt idx="14754">
                  <c:v>9.3325430079699103</c:v>
                </c:pt>
                <c:pt idx="14755">
                  <c:v>9.3325430079699139</c:v>
                </c:pt>
                <c:pt idx="14756">
                  <c:v>9.3325430079699139</c:v>
                </c:pt>
                <c:pt idx="14757">
                  <c:v>9.3325430079699174</c:v>
                </c:pt>
                <c:pt idx="14758">
                  <c:v>9.3325430079699103</c:v>
                </c:pt>
                <c:pt idx="14759">
                  <c:v>9.3325430079699085</c:v>
                </c:pt>
                <c:pt idx="14760">
                  <c:v>9.3325430079699139</c:v>
                </c:pt>
                <c:pt idx="14761">
                  <c:v>9.3325430079699174</c:v>
                </c:pt>
                <c:pt idx="14762">
                  <c:v>9.3325430079699103</c:v>
                </c:pt>
                <c:pt idx="14763">
                  <c:v>9.3325430079699085</c:v>
                </c:pt>
                <c:pt idx="14764">
                  <c:v>9.3325430079699103</c:v>
                </c:pt>
                <c:pt idx="14765">
                  <c:v>9.3325430079699103</c:v>
                </c:pt>
                <c:pt idx="14766">
                  <c:v>9.3325430079699103</c:v>
                </c:pt>
                <c:pt idx="14767">
                  <c:v>9.3325430079699121</c:v>
                </c:pt>
                <c:pt idx="14768">
                  <c:v>9.3325430079699103</c:v>
                </c:pt>
                <c:pt idx="14769">
                  <c:v>9.3325430079699103</c:v>
                </c:pt>
                <c:pt idx="14770">
                  <c:v>9.3325430079699121</c:v>
                </c:pt>
                <c:pt idx="14771">
                  <c:v>9.3325430079699192</c:v>
                </c:pt>
                <c:pt idx="14772">
                  <c:v>9.3325430079699121</c:v>
                </c:pt>
                <c:pt idx="14773">
                  <c:v>9.3325430079699156</c:v>
                </c:pt>
                <c:pt idx="14774">
                  <c:v>9.3325430079699068</c:v>
                </c:pt>
                <c:pt idx="14775">
                  <c:v>9.3325430079699121</c:v>
                </c:pt>
                <c:pt idx="14776">
                  <c:v>9.3325430079699103</c:v>
                </c:pt>
                <c:pt idx="14777">
                  <c:v>9.3325430079699103</c:v>
                </c:pt>
                <c:pt idx="14778">
                  <c:v>9.3325430079699156</c:v>
                </c:pt>
                <c:pt idx="14779">
                  <c:v>9.3325430079699121</c:v>
                </c:pt>
                <c:pt idx="14780">
                  <c:v>9.2896638677993586</c:v>
                </c:pt>
                <c:pt idx="14781">
                  <c:v>9.2896638677993604</c:v>
                </c:pt>
                <c:pt idx="14782">
                  <c:v>9.2896638677993622</c:v>
                </c:pt>
                <c:pt idx="14783">
                  <c:v>9.2896638677993604</c:v>
                </c:pt>
                <c:pt idx="14784">
                  <c:v>9.2896638677993586</c:v>
                </c:pt>
                <c:pt idx="14785">
                  <c:v>9.2896638677993622</c:v>
                </c:pt>
                <c:pt idx="14786">
                  <c:v>9.2896638677993604</c:v>
                </c:pt>
                <c:pt idx="14787">
                  <c:v>9.2896638677993604</c:v>
                </c:pt>
                <c:pt idx="14788">
                  <c:v>9.2896638677993604</c:v>
                </c:pt>
                <c:pt idx="14789">
                  <c:v>9.2896638677993568</c:v>
                </c:pt>
                <c:pt idx="14790">
                  <c:v>9.2896638677993639</c:v>
                </c:pt>
                <c:pt idx="14791">
                  <c:v>9.289663867799355</c:v>
                </c:pt>
                <c:pt idx="14792">
                  <c:v>9.289663867799355</c:v>
                </c:pt>
                <c:pt idx="14793">
                  <c:v>9.289663867799355</c:v>
                </c:pt>
                <c:pt idx="14794">
                  <c:v>9.2896638677993568</c:v>
                </c:pt>
                <c:pt idx="14795">
                  <c:v>9.2896638677993604</c:v>
                </c:pt>
                <c:pt idx="14796">
                  <c:v>9.289663867799355</c:v>
                </c:pt>
                <c:pt idx="14797">
                  <c:v>9.2896638677993568</c:v>
                </c:pt>
                <c:pt idx="14798">
                  <c:v>9.2896638677993604</c:v>
                </c:pt>
                <c:pt idx="14799">
                  <c:v>9.2896638677993639</c:v>
                </c:pt>
                <c:pt idx="14800">
                  <c:v>9.2896638677993586</c:v>
                </c:pt>
                <c:pt idx="14801">
                  <c:v>9.2469817393822211</c:v>
                </c:pt>
                <c:pt idx="14802">
                  <c:v>9.2469817393822282</c:v>
                </c:pt>
                <c:pt idx="14803">
                  <c:v>9.2469817393822265</c:v>
                </c:pt>
                <c:pt idx="14804">
                  <c:v>9.2469817393822193</c:v>
                </c:pt>
                <c:pt idx="14805">
                  <c:v>9.2469817393822176</c:v>
                </c:pt>
                <c:pt idx="14806">
                  <c:v>9.2469817393822229</c:v>
                </c:pt>
                <c:pt idx="14807">
                  <c:v>9.2469817393822265</c:v>
                </c:pt>
                <c:pt idx="14808">
                  <c:v>9.2469817393822193</c:v>
                </c:pt>
                <c:pt idx="14809">
                  <c:v>9.2469817393822193</c:v>
                </c:pt>
                <c:pt idx="14810">
                  <c:v>9.2469817393822265</c:v>
                </c:pt>
                <c:pt idx="14811">
                  <c:v>9.2469817393822211</c:v>
                </c:pt>
                <c:pt idx="14812">
                  <c:v>9.2469817393822176</c:v>
                </c:pt>
                <c:pt idx="14813">
                  <c:v>9.2469817393822265</c:v>
                </c:pt>
                <c:pt idx="14814">
                  <c:v>9.2469817393822211</c:v>
                </c:pt>
                <c:pt idx="14815">
                  <c:v>9.2469817393822282</c:v>
                </c:pt>
                <c:pt idx="14816">
                  <c:v>9.2469817393822229</c:v>
                </c:pt>
                <c:pt idx="14817">
                  <c:v>9.2469817393822176</c:v>
                </c:pt>
                <c:pt idx="14818">
                  <c:v>9.2469817393822193</c:v>
                </c:pt>
                <c:pt idx="14819">
                  <c:v>9.2469817393822229</c:v>
                </c:pt>
                <c:pt idx="14820">
                  <c:v>9.2469817393822211</c:v>
                </c:pt>
                <c:pt idx="14821">
                  <c:v>9.2469817393822265</c:v>
                </c:pt>
                <c:pt idx="14822">
                  <c:v>9.2469817393822265</c:v>
                </c:pt>
                <c:pt idx="14823">
                  <c:v>9.2469817393822193</c:v>
                </c:pt>
                <c:pt idx="14824">
                  <c:v>9.2469817393822229</c:v>
                </c:pt>
                <c:pt idx="14825">
                  <c:v>9.2469817393822229</c:v>
                </c:pt>
                <c:pt idx="14826">
                  <c:v>9.24698173938223</c:v>
                </c:pt>
                <c:pt idx="14827">
                  <c:v>9.2469817393822193</c:v>
                </c:pt>
                <c:pt idx="14828">
                  <c:v>9.2469817393822211</c:v>
                </c:pt>
                <c:pt idx="14829">
                  <c:v>9.2469817393822229</c:v>
                </c:pt>
                <c:pt idx="14830">
                  <c:v>9.2469817393822193</c:v>
                </c:pt>
                <c:pt idx="14831">
                  <c:v>9.2469817393822247</c:v>
                </c:pt>
                <c:pt idx="14832">
                  <c:v>9.2469817393822247</c:v>
                </c:pt>
                <c:pt idx="14833">
                  <c:v>9.2469817393822265</c:v>
                </c:pt>
                <c:pt idx="14834">
                  <c:v>9.2469817393822158</c:v>
                </c:pt>
                <c:pt idx="14835">
                  <c:v>9.2469817393822176</c:v>
                </c:pt>
                <c:pt idx="14836">
                  <c:v>9.2469817393822211</c:v>
                </c:pt>
                <c:pt idx="14837">
                  <c:v>9.2469817393822211</c:v>
                </c:pt>
                <c:pt idx="14838">
                  <c:v>9.2469817393822282</c:v>
                </c:pt>
                <c:pt idx="14839">
                  <c:v>9.2469817393822247</c:v>
                </c:pt>
                <c:pt idx="14840">
                  <c:v>9.2469817393822193</c:v>
                </c:pt>
                <c:pt idx="14841">
                  <c:v>9.2469817393822247</c:v>
                </c:pt>
                <c:pt idx="14842">
                  <c:v>9.2044957175317084</c:v>
                </c:pt>
                <c:pt idx="14843">
                  <c:v>9.2044957175317119</c:v>
                </c:pt>
                <c:pt idx="14844">
                  <c:v>9.2044957175317101</c:v>
                </c:pt>
                <c:pt idx="14845">
                  <c:v>9.2044957175317084</c:v>
                </c:pt>
                <c:pt idx="14846">
                  <c:v>9.2044957175317119</c:v>
                </c:pt>
                <c:pt idx="14847">
                  <c:v>9.2044957175317101</c:v>
                </c:pt>
                <c:pt idx="14848">
                  <c:v>9.2044957175317119</c:v>
                </c:pt>
                <c:pt idx="14849">
                  <c:v>9.2044957175317066</c:v>
                </c:pt>
                <c:pt idx="14850">
                  <c:v>9.2044957175317101</c:v>
                </c:pt>
                <c:pt idx="14851">
                  <c:v>9.2044957175317084</c:v>
                </c:pt>
                <c:pt idx="14852">
                  <c:v>9.2044957175317137</c:v>
                </c:pt>
                <c:pt idx="14853">
                  <c:v>9.2044957175317137</c:v>
                </c:pt>
                <c:pt idx="14854">
                  <c:v>9.2044957175317119</c:v>
                </c:pt>
                <c:pt idx="14855">
                  <c:v>9.2044957175317084</c:v>
                </c:pt>
                <c:pt idx="14856">
                  <c:v>9.2044957175317084</c:v>
                </c:pt>
                <c:pt idx="14857">
                  <c:v>9.2044957175317066</c:v>
                </c:pt>
                <c:pt idx="14858">
                  <c:v>9.2044957175317137</c:v>
                </c:pt>
                <c:pt idx="14859">
                  <c:v>9.2044957175317137</c:v>
                </c:pt>
                <c:pt idx="14860">
                  <c:v>9.2044957175317084</c:v>
                </c:pt>
                <c:pt idx="14861">
                  <c:v>9.2044957175317084</c:v>
                </c:pt>
                <c:pt idx="14862">
                  <c:v>9.2044957175317119</c:v>
                </c:pt>
                <c:pt idx="14863">
                  <c:v>9.2044957175317119</c:v>
                </c:pt>
                <c:pt idx="14864">
                  <c:v>9.2044957175317066</c:v>
                </c:pt>
                <c:pt idx="14865">
                  <c:v>9.204495717531703</c:v>
                </c:pt>
                <c:pt idx="14866">
                  <c:v>9.2044957175317066</c:v>
                </c:pt>
                <c:pt idx="14867">
                  <c:v>9.2044957175317066</c:v>
                </c:pt>
                <c:pt idx="14868">
                  <c:v>9.2044957175317066</c:v>
                </c:pt>
                <c:pt idx="14869">
                  <c:v>9.2044957175317084</c:v>
                </c:pt>
                <c:pt idx="14870">
                  <c:v>9.2044957175317048</c:v>
                </c:pt>
                <c:pt idx="14871">
                  <c:v>9.2044957175317066</c:v>
                </c:pt>
                <c:pt idx="14872">
                  <c:v>9.204495717531719</c:v>
                </c:pt>
                <c:pt idx="14873">
                  <c:v>9.2044957175317101</c:v>
                </c:pt>
                <c:pt idx="14874">
                  <c:v>9.2044957175317101</c:v>
                </c:pt>
                <c:pt idx="14875">
                  <c:v>9.2044957175317066</c:v>
                </c:pt>
                <c:pt idx="14876">
                  <c:v>9.2044957175317048</c:v>
                </c:pt>
                <c:pt idx="14877">
                  <c:v>9.2044957175317066</c:v>
                </c:pt>
                <c:pt idx="14878">
                  <c:v>9.2044957175317101</c:v>
                </c:pt>
                <c:pt idx="14879">
                  <c:v>9.2044957175317101</c:v>
                </c:pt>
                <c:pt idx="14880">
                  <c:v>9.2044957175317084</c:v>
                </c:pt>
                <c:pt idx="14881">
                  <c:v>9.2044957175317137</c:v>
                </c:pt>
                <c:pt idx="14882">
                  <c:v>9.2044957175317172</c:v>
                </c:pt>
                <c:pt idx="14883">
                  <c:v>9.2044957175317119</c:v>
                </c:pt>
                <c:pt idx="14884">
                  <c:v>9.1622049012199938</c:v>
                </c:pt>
                <c:pt idx="14885">
                  <c:v>9.1622049012200026</c:v>
                </c:pt>
                <c:pt idx="14886">
                  <c:v>9.1622049012199955</c:v>
                </c:pt>
                <c:pt idx="14887">
                  <c:v>9.1622049012200009</c:v>
                </c:pt>
                <c:pt idx="14888">
                  <c:v>9.1622049012199973</c:v>
                </c:pt>
                <c:pt idx="14889">
                  <c:v>9.1622049012199991</c:v>
                </c:pt>
                <c:pt idx="14890">
                  <c:v>9.1622049012199955</c:v>
                </c:pt>
                <c:pt idx="14891">
                  <c:v>9.1622049012199955</c:v>
                </c:pt>
                <c:pt idx="14892">
                  <c:v>9.1622049012199902</c:v>
                </c:pt>
                <c:pt idx="14893">
                  <c:v>9.1622049012199955</c:v>
                </c:pt>
                <c:pt idx="14894">
                  <c:v>9.1622049012199938</c:v>
                </c:pt>
                <c:pt idx="14895">
                  <c:v>9.1622049012199991</c:v>
                </c:pt>
                <c:pt idx="14896">
                  <c:v>9.1622049012199955</c:v>
                </c:pt>
                <c:pt idx="14897">
                  <c:v>9.162204901219992</c:v>
                </c:pt>
                <c:pt idx="14898">
                  <c:v>9.1622049012199902</c:v>
                </c:pt>
                <c:pt idx="14899">
                  <c:v>9.1622049012200009</c:v>
                </c:pt>
                <c:pt idx="14900">
                  <c:v>9.1622049012199955</c:v>
                </c:pt>
                <c:pt idx="14901">
                  <c:v>9.1622049012199973</c:v>
                </c:pt>
                <c:pt idx="14902">
                  <c:v>9.1622049012200009</c:v>
                </c:pt>
                <c:pt idx="14903">
                  <c:v>9.1622049012199955</c:v>
                </c:pt>
                <c:pt idx="14904">
                  <c:v>9.1622049012199938</c:v>
                </c:pt>
                <c:pt idx="14905">
                  <c:v>9.1622049012199991</c:v>
                </c:pt>
                <c:pt idx="14906">
                  <c:v>9.1622049012199938</c:v>
                </c:pt>
                <c:pt idx="14907">
                  <c:v>9.1622049012199955</c:v>
                </c:pt>
                <c:pt idx="14908">
                  <c:v>9.162204901219992</c:v>
                </c:pt>
                <c:pt idx="14909">
                  <c:v>9.1622049012199973</c:v>
                </c:pt>
                <c:pt idx="14910">
                  <c:v>9.1622049012199991</c:v>
                </c:pt>
                <c:pt idx="14911">
                  <c:v>9.1622049012199991</c:v>
                </c:pt>
                <c:pt idx="14912">
                  <c:v>9.1622049012199955</c:v>
                </c:pt>
                <c:pt idx="14913">
                  <c:v>9.1201083935590912</c:v>
                </c:pt>
                <c:pt idx="14914">
                  <c:v>9.1201083935591019</c:v>
                </c:pt>
                <c:pt idx="14915">
                  <c:v>9.1201083935590948</c:v>
                </c:pt>
                <c:pt idx="14916">
                  <c:v>9.120108393559093</c:v>
                </c:pt>
                <c:pt idx="14917">
                  <c:v>9.1201083935591036</c:v>
                </c:pt>
                <c:pt idx="14918">
                  <c:v>9.1201083935591001</c:v>
                </c:pt>
                <c:pt idx="14919">
                  <c:v>9.1201083935590912</c:v>
                </c:pt>
                <c:pt idx="14920">
                  <c:v>9.120108393559093</c:v>
                </c:pt>
                <c:pt idx="14921">
                  <c:v>9.120108393559093</c:v>
                </c:pt>
                <c:pt idx="14922">
                  <c:v>9.1201083935591001</c:v>
                </c:pt>
                <c:pt idx="14923">
                  <c:v>9.1201083935591036</c:v>
                </c:pt>
                <c:pt idx="14924">
                  <c:v>9.1201083935591001</c:v>
                </c:pt>
                <c:pt idx="14925">
                  <c:v>9.1201083935591001</c:v>
                </c:pt>
                <c:pt idx="14926">
                  <c:v>9.120108393559093</c:v>
                </c:pt>
                <c:pt idx="14927">
                  <c:v>9.1201083935590912</c:v>
                </c:pt>
                <c:pt idx="14928">
                  <c:v>9.120108393559093</c:v>
                </c:pt>
                <c:pt idx="14929">
                  <c:v>9.1201083935590983</c:v>
                </c:pt>
                <c:pt idx="14930">
                  <c:v>9.120108393559093</c:v>
                </c:pt>
                <c:pt idx="14931">
                  <c:v>9.1201083935591001</c:v>
                </c:pt>
                <c:pt idx="14932">
                  <c:v>9.1201083935590912</c:v>
                </c:pt>
                <c:pt idx="14933">
                  <c:v>9.1201083935591001</c:v>
                </c:pt>
                <c:pt idx="14934">
                  <c:v>9.1201083935590983</c:v>
                </c:pt>
                <c:pt idx="14935">
                  <c:v>9.1201083935591001</c:v>
                </c:pt>
                <c:pt idx="14936">
                  <c:v>9.1201083935591001</c:v>
                </c:pt>
                <c:pt idx="14937">
                  <c:v>9.1201083935591036</c:v>
                </c:pt>
                <c:pt idx="14938">
                  <c:v>9.1201083935590965</c:v>
                </c:pt>
                <c:pt idx="14939">
                  <c:v>9.1201083935590948</c:v>
                </c:pt>
                <c:pt idx="14940">
                  <c:v>9.1201083935590965</c:v>
                </c:pt>
                <c:pt idx="14941">
                  <c:v>9.1201083935590948</c:v>
                </c:pt>
                <c:pt idx="14942">
                  <c:v>9.1201083935590948</c:v>
                </c:pt>
                <c:pt idx="14943">
                  <c:v>9.1201083935590965</c:v>
                </c:pt>
                <c:pt idx="14944">
                  <c:v>9.1201083935590948</c:v>
                </c:pt>
                <c:pt idx="14945">
                  <c:v>9.1201083935590965</c:v>
                </c:pt>
                <c:pt idx="14946">
                  <c:v>9.1201083935590983</c:v>
                </c:pt>
                <c:pt idx="14947">
                  <c:v>9.0782053017818534</c:v>
                </c:pt>
                <c:pt idx="14948">
                  <c:v>9.0782053017818551</c:v>
                </c:pt>
                <c:pt idx="14949">
                  <c:v>9.0782053017818569</c:v>
                </c:pt>
                <c:pt idx="14950">
                  <c:v>9.0782053017818551</c:v>
                </c:pt>
                <c:pt idx="14951">
                  <c:v>9.0782053017818551</c:v>
                </c:pt>
                <c:pt idx="14952">
                  <c:v>9.0782053017818569</c:v>
                </c:pt>
                <c:pt idx="14953">
                  <c:v>9.0782053017818569</c:v>
                </c:pt>
                <c:pt idx="14954">
                  <c:v>9.0782053017818534</c:v>
                </c:pt>
                <c:pt idx="14955">
                  <c:v>9.0782053017818551</c:v>
                </c:pt>
                <c:pt idx="14956">
                  <c:v>9.0782053017818551</c:v>
                </c:pt>
                <c:pt idx="14957">
                  <c:v>9.0782053017818534</c:v>
                </c:pt>
                <c:pt idx="14958">
                  <c:v>9.0782053017818622</c:v>
                </c:pt>
                <c:pt idx="14959">
                  <c:v>9.0782053017818534</c:v>
                </c:pt>
                <c:pt idx="14960">
                  <c:v>9.0782053017818622</c:v>
                </c:pt>
                <c:pt idx="14961">
                  <c:v>9.0782053017818569</c:v>
                </c:pt>
                <c:pt idx="14962">
                  <c:v>9.0782053017818569</c:v>
                </c:pt>
                <c:pt idx="14963">
                  <c:v>9.0782053017818516</c:v>
                </c:pt>
                <c:pt idx="14964">
                  <c:v>9.0782053017818605</c:v>
                </c:pt>
                <c:pt idx="14965">
                  <c:v>9.0782053017818551</c:v>
                </c:pt>
                <c:pt idx="14966">
                  <c:v>9.0782053017818569</c:v>
                </c:pt>
                <c:pt idx="14967">
                  <c:v>9.0782053017818516</c:v>
                </c:pt>
                <c:pt idx="14968">
                  <c:v>9.0782053017818551</c:v>
                </c:pt>
                <c:pt idx="14969">
                  <c:v>9.0782053017818605</c:v>
                </c:pt>
                <c:pt idx="14970">
                  <c:v>9.0782053017818569</c:v>
                </c:pt>
                <c:pt idx="14971">
                  <c:v>9.0782053017818569</c:v>
                </c:pt>
                <c:pt idx="14972">
                  <c:v>9.0782053017818534</c:v>
                </c:pt>
                <c:pt idx="14973">
                  <c:v>9.0782053017818551</c:v>
                </c:pt>
                <c:pt idx="14974">
                  <c:v>9.0782053017818569</c:v>
                </c:pt>
                <c:pt idx="14975">
                  <c:v>9.0782053017818605</c:v>
                </c:pt>
                <c:pt idx="14976">
                  <c:v>9.0364947372230162</c:v>
                </c:pt>
                <c:pt idx="14977">
                  <c:v>9.0364947372230144</c:v>
                </c:pt>
                <c:pt idx="14978">
                  <c:v>9.0364947372230109</c:v>
                </c:pt>
                <c:pt idx="14979">
                  <c:v>9.036494737223018</c:v>
                </c:pt>
                <c:pt idx="14980">
                  <c:v>9.0364947372230198</c:v>
                </c:pt>
                <c:pt idx="14981">
                  <c:v>9.036494737223018</c:v>
                </c:pt>
                <c:pt idx="14982">
                  <c:v>9.036494737223018</c:v>
                </c:pt>
                <c:pt idx="14983">
                  <c:v>9.0364947372230144</c:v>
                </c:pt>
                <c:pt idx="14984">
                  <c:v>9.0364947372230162</c:v>
                </c:pt>
                <c:pt idx="14985">
                  <c:v>9.0364947372230127</c:v>
                </c:pt>
                <c:pt idx="14986">
                  <c:v>9.0364947372230144</c:v>
                </c:pt>
                <c:pt idx="14987">
                  <c:v>9.036494737223018</c:v>
                </c:pt>
                <c:pt idx="14988">
                  <c:v>9.0364947372230127</c:v>
                </c:pt>
                <c:pt idx="14989">
                  <c:v>9.0364947372230144</c:v>
                </c:pt>
                <c:pt idx="14990">
                  <c:v>9.036494737223018</c:v>
                </c:pt>
                <c:pt idx="14991">
                  <c:v>9.0364947372230162</c:v>
                </c:pt>
                <c:pt idx="14992">
                  <c:v>9.0364947372230162</c:v>
                </c:pt>
                <c:pt idx="14993">
                  <c:v>9.036494737223018</c:v>
                </c:pt>
                <c:pt idx="14994">
                  <c:v>9.0364947372230073</c:v>
                </c:pt>
                <c:pt idx="14995">
                  <c:v>9.0364947372230144</c:v>
                </c:pt>
                <c:pt idx="14996">
                  <c:v>9.0364947372230109</c:v>
                </c:pt>
                <c:pt idx="14997">
                  <c:v>9.0364947372230109</c:v>
                </c:pt>
                <c:pt idx="14998">
                  <c:v>9.0364947372230162</c:v>
                </c:pt>
                <c:pt idx="14999">
                  <c:v>9.0364947372230215</c:v>
                </c:pt>
                <c:pt idx="15000">
                  <c:v>9.0364947372230127</c:v>
                </c:pt>
                <c:pt idx="15001">
                  <c:v>9.0364947372230127</c:v>
                </c:pt>
                <c:pt idx="15002">
                  <c:v>9.0364947372230233</c:v>
                </c:pt>
                <c:pt idx="15003">
                  <c:v>9.0364947372230144</c:v>
                </c:pt>
                <c:pt idx="15004">
                  <c:v>9.0364947372230144</c:v>
                </c:pt>
                <c:pt idx="15005">
                  <c:v>9.0364947372230162</c:v>
                </c:pt>
                <c:pt idx="15006">
                  <c:v>8.9949758153003501</c:v>
                </c:pt>
                <c:pt idx="15007">
                  <c:v>8.9949758153003554</c:v>
                </c:pt>
                <c:pt idx="15008">
                  <c:v>8.9949758153003518</c:v>
                </c:pt>
                <c:pt idx="15009">
                  <c:v>8.9949758153003518</c:v>
                </c:pt>
                <c:pt idx="15010">
                  <c:v>8.9949758153003536</c:v>
                </c:pt>
                <c:pt idx="15011">
                  <c:v>8.9949758153003536</c:v>
                </c:pt>
                <c:pt idx="15012">
                  <c:v>8.9949758153003589</c:v>
                </c:pt>
                <c:pt idx="15013">
                  <c:v>8.9949758153003501</c:v>
                </c:pt>
                <c:pt idx="15014">
                  <c:v>8.9949758153003483</c:v>
                </c:pt>
                <c:pt idx="15015">
                  <c:v>8.9949758153003483</c:v>
                </c:pt>
                <c:pt idx="15016">
                  <c:v>8.9949758153003483</c:v>
                </c:pt>
                <c:pt idx="15017">
                  <c:v>8.9949758153003572</c:v>
                </c:pt>
                <c:pt idx="15018">
                  <c:v>8.9949758153003483</c:v>
                </c:pt>
                <c:pt idx="15019">
                  <c:v>8.9949758153003536</c:v>
                </c:pt>
                <c:pt idx="15020">
                  <c:v>8.9949758153003536</c:v>
                </c:pt>
                <c:pt idx="15021">
                  <c:v>8.9949758153003518</c:v>
                </c:pt>
                <c:pt idx="15022">
                  <c:v>8.9949758153003589</c:v>
                </c:pt>
                <c:pt idx="15023">
                  <c:v>8.9949758153003536</c:v>
                </c:pt>
                <c:pt idx="15024">
                  <c:v>8.9949758153003536</c:v>
                </c:pt>
                <c:pt idx="15025">
                  <c:v>8.9949758153003501</c:v>
                </c:pt>
                <c:pt idx="15026">
                  <c:v>8.9949758153003518</c:v>
                </c:pt>
                <c:pt idx="15027">
                  <c:v>8.9949758153003501</c:v>
                </c:pt>
                <c:pt idx="15028">
                  <c:v>8.9949758153003501</c:v>
                </c:pt>
                <c:pt idx="15029">
                  <c:v>8.9949758153003572</c:v>
                </c:pt>
                <c:pt idx="15030">
                  <c:v>8.9949758153003518</c:v>
                </c:pt>
                <c:pt idx="15031">
                  <c:v>8.9949758153003501</c:v>
                </c:pt>
                <c:pt idx="15032">
                  <c:v>8.9949758153003536</c:v>
                </c:pt>
                <c:pt idx="15033">
                  <c:v>8.9949758153003518</c:v>
                </c:pt>
                <c:pt idx="15034">
                  <c:v>8.9949758153003536</c:v>
                </c:pt>
                <c:pt idx="15035">
                  <c:v>8.9536476554959386</c:v>
                </c:pt>
                <c:pt idx="15036">
                  <c:v>8.9536476554959403</c:v>
                </c:pt>
                <c:pt idx="15037">
                  <c:v>8.9536476554959403</c:v>
                </c:pt>
                <c:pt idx="15038">
                  <c:v>8.9536476554959421</c:v>
                </c:pt>
                <c:pt idx="15039">
                  <c:v>8.9536476554959403</c:v>
                </c:pt>
                <c:pt idx="15040">
                  <c:v>8.9536476554959421</c:v>
                </c:pt>
                <c:pt idx="15041">
                  <c:v>8.9536476554959421</c:v>
                </c:pt>
                <c:pt idx="15042">
                  <c:v>8.9536476554959403</c:v>
                </c:pt>
                <c:pt idx="15043">
                  <c:v>8.9536476554959403</c:v>
                </c:pt>
                <c:pt idx="15044">
                  <c:v>8.9536476554959421</c:v>
                </c:pt>
                <c:pt idx="15045">
                  <c:v>8.9536476554959403</c:v>
                </c:pt>
                <c:pt idx="15046">
                  <c:v>8.9536476554959403</c:v>
                </c:pt>
                <c:pt idx="15047">
                  <c:v>8.9536476554959403</c:v>
                </c:pt>
                <c:pt idx="15048">
                  <c:v>8.9536476554959439</c:v>
                </c:pt>
                <c:pt idx="15049">
                  <c:v>8.9536476554959386</c:v>
                </c:pt>
                <c:pt idx="15050">
                  <c:v>8.9536476554959439</c:v>
                </c:pt>
                <c:pt idx="15051">
                  <c:v>8.9536476554959403</c:v>
                </c:pt>
                <c:pt idx="15052">
                  <c:v>8.9536476554959421</c:v>
                </c:pt>
                <c:pt idx="15053">
                  <c:v>8.9536476554959421</c:v>
                </c:pt>
                <c:pt idx="15054">
                  <c:v>8.9536476554959439</c:v>
                </c:pt>
                <c:pt idx="15055">
                  <c:v>8.9536476554959403</c:v>
                </c:pt>
                <c:pt idx="15056">
                  <c:v>8.9536476554959457</c:v>
                </c:pt>
                <c:pt idx="15057">
                  <c:v>8.9536476554959403</c:v>
                </c:pt>
                <c:pt idx="15058">
                  <c:v>8.9125093813374576</c:v>
                </c:pt>
                <c:pt idx="15059">
                  <c:v>8.9125093813374523</c:v>
                </c:pt>
                <c:pt idx="15060">
                  <c:v>8.9125093813374541</c:v>
                </c:pt>
                <c:pt idx="15061">
                  <c:v>8.9125093813374576</c:v>
                </c:pt>
                <c:pt idx="15062">
                  <c:v>8.9125093813374523</c:v>
                </c:pt>
                <c:pt idx="15063">
                  <c:v>8.9125093813374487</c:v>
                </c:pt>
                <c:pt idx="15064">
                  <c:v>8.912509381337447</c:v>
                </c:pt>
                <c:pt idx="15065">
                  <c:v>8.9125093813374558</c:v>
                </c:pt>
                <c:pt idx="15066">
                  <c:v>8.9125093813374505</c:v>
                </c:pt>
                <c:pt idx="15067">
                  <c:v>8.9125093813374505</c:v>
                </c:pt>
                <c:pt idx="15068">
                  <c:v>8.9125093813374487</c:v>
                </c:pt>
                <c:pt idx="15069">
                  <c:v>8.9125093813374505</c:v>
                </c:pt>
                <c:pt idx="15070">
                  <c:v>8.9125093813374523</c:v>
                </c:pt>
                <c:pt idx="15071">
                  <c:v>8.9125093813374487</c:v>
                </c:pt>
                <c:pt idx="15072">
                  <c:v>8.9125093813374505</c:v>
                </c:pt>
                <c:pt idx="15073">
                  <c:v>8.9125093813374505</c:v>
                </c:pt>
                <c:pt idx="15074">
                  <c:v>8.912509381337447</c:v>
                </c:pt>
                <c:pt idx="15075">
                  <c:v>8.9125093813374505</c:v>
                </c:pt>
                <c:pt idx="15076">
                  <c:v>8.9125093813374523</c:v>
                </c:pt>
                <c:pt idx="15077">
                  <c:v>8.912509381337447</c:v>
                </c:pt>
                <c:pt idx="15078">
                  <c:v>8.912509381337447</c:v>
                </c:pt>
                <c:pt idx="15079">
                  <c:v>8.9125093813374505</c:v>
                </c:pt>
                <c:pt idx="15080">
                  <c:v>8.9125093813374541</c:v>
                </c:pt>
                <c:pt idx="15081">
                  <c:v>8.9125093813374505</c:v>
                </c:pt>
                <c:pt idx="15082">
                  <c:v>8.9125093813374505</c:v>
                </c:pt>
                <c:pt idx="15083">
                  <c:v>8.9125093813374505</c:v>
                </c:pt>
                <c:pt idx="15084">
                  <c:v>8.9125093813374505</c:v>
                </c:pt>
                <c:pt idx="15085">
                  <c:v>8.9125093813374505</c:v>
                </c:pt>
                <c:pt idx="15086">
                  <c:v>8.9125093813374505</c:v>
                </c:pt>
                <c:pt idx="15087">
                  <c:v>8.9125093813374505</c:v>
                </c:pt>
                <c:pt idx="15088">
                  <c:v>8.9125093813374487</c:v>
                </c:pt>
                <c:pt idx="15089">
                  <c:v>8.912509381337447</c:v>
                </c:pt>
                <c:pt idx="15090">
                  <c:v>8.8715601203796055</c:v>
                </c:pt>
                <c:pt idx="15091">
                  <c:v>8.8715601203796055</c:v>
                </c:pt>
                <c:pt idx="15092">
                  <c:v>8.871560120379602</c:v>
                </c:pt>
                <c:pt idx="15093">
                  <c:v>8.8715601203796037</c:v>
                </c:pt>
                <c:pt idx="15094">
                  <c:v>8.8715601203796055</c:v>
                </c:pt>
                <c:pt idx="15095">
                  <c:v>8.8715601203796073</c:v>
                </c:pt>
                <c:pt idx="15096">
                  <c:v>8.8715601203796055</c:v>
                </c:pt>
                <c:pt idx="15097">
                  <c:v>8.8715601203796073</c:v>
                </c:pt>
                <c:pt idx="15098">
                  <c:v>8.8715601203796091</c:v>
                </c:pt>
                <c:pt idx="15099">
                  <c:v>8.8715601203796037</c:v>
                </c:pt>
                <c:pt idx="15100">
                  <c:v>8.8715601203796055</c:v>
                </c:pt>
                <c:pt idx="15101">
                  <c:v>8.8715601203796108</c:v>
                </c:pt>
                <c:pt idx="15102">
                  <c:v>8.8715601203796055</c:v>
                </c:pt>
                <c:pt idx="15103">
                  <c:v>8.8715601203796037</c:v>
                </c:pt>
                <c:pt idx="15104">
                  <c:v>8.8715601203796091</c:v>
                </c:pt>
                <c:pt idx="15105">
                  <c:v>8.8715601203796037</c:v>
                </c:pt>
                <c:pt idx="15106">
                  <c:v>8.8715601203796037</c:v>
                </c:pt>
                <c:pt idx="15107">
                  <c:v>8.8715601203796055</c:v>
                </c:pt>
                <c:pt idx="15108">
                  <c:v>8.8715601203796002</c:v>
                </c:pt>
                <c:pt idx="15109">
                  <c:v>8.8715601203796073</c:v>
                </c:pt>
                <c:pt idx="15110">
                  <c:v>8.8715601203796091</c:v>
                </c:pt>
                <c:pt idx="15111">
                  <c:v>8.8715601203796091</c:v>
                </c:pt>
                <c:pt idx="15112">
                  <c:v>8.8715601203796037</c:v>
                </c:pt>
                <c:pt idx="15113">
                  <c:v>8.8715601203796073</c:v>
                </c:pt>
                <c:pt idx="15114">
                  <c:v>8.8715601203796126</c:v>
                </c:pt>
                <c:pt idx="15115">
                  <c:v>8.8715601203796091</c:v>
                </c:pt>
                <c:pt idx="15116">
                  <c:v>8.8715601203796055</c:v>
                </c:pt>
                <c:pt idx="15117">
                  <c:v>8.8715601203796091</c:v>
                </c:pt>
                <c:pt idx="15118">
                  <c:v>8.871560120379602</c:v>
                </c:pt>
                <c:pt idx="15119">
                  <c:v>8.8715601203796108</c:v>
                </c:pt>
                <c:pt idx="15120">
                  <c:v>8.8715601203796055</c:v>
                </c:pt>
                <c:pt idx="15121">
                  <c:v>8.8715601203796037</c:v>
                </c:pt>
                <c:pt idx="15122">
                  <c:v>8.8715601203796055</c:v>
                </c:pt>
                <c:pt idx="15123">
                  <c:v>8.8307990041856215</c:v>
                </c:pt>
                <c:pt idx="15124">
                  <c:v>8.8307990041856268</c:v>
                </c:pt>
                <c:pt idx="15125">
                  <c:v>8.8307990041856304</c:v>
                </c:pt>
                <c:pt idx="15126">
                  <c:v>8.8307990041856215</c:v>
                </c:pt>
                <c:pt idx="15127">
                  <c:v>8.830799004185625</c:v>
                </c:pt>
                <c:pt idx="15128">
                  <c:v>8.8307990041856232</c:v>
                </c:pt>
                <c:pt idx="15129">
                  <c:v>8.830799004185625</c:v>
                </c:pt>
                <c:pt idx="15130">
                  <c:v>8.830799004185625</c:v>
                </c:pt>
                <c:pt idx="15131">
                  <c:v>8.8307990041856215</c:v>
                </c:pt>
                <c:pt idx="15132">
                  <c:v>8.8307990041856197</c:v>
                </c:pt>
                <c:pt idx="15133">
                  <c:v>8.8307990041856232</c:v>
                </c:pt>
                <c:pt idx="15134">
                  <c:v>8.830799004185625</c:v>
                </c:pt>
                <c:pt idx="15135">
                  <c:v>8.830799004185625</c:v>
                </c:pt>
                <c:pt idx="15136">
                  <c:v>8.8307990041856268</c:v>
                </c:pt>
                <c:pt idx="15137">
                  <c:v>8.830799004185625</c:v>
                </c:pt>
                <c:pt idx="15138">
                  <c:v>8.8307990041856215</c:v>
                </c:pt>
                <c:pt idx="15139">
                  <c:v>8.8307990041856286</c:v>
                </c:pt>
                <c:pt idx="15140">
                  <c:v>8.830799004185625</c:v>
                </c:pt>
                <c:pt idx="15141">
                  <c:v>8.8307990041856321</c:v>
                </c:pt>
                <c:pt idx="15142">
                  <c:v>8.830799004185625</c:v>
                </c:pt>
                <c:pt idx="15143">
                  <c:v>8.830799004185625</c:v>
                </c:pt>
                <c:pt idx="15144">
                  <c:v>8.8307990041856215</c:v>
                </c:pt>
                <c:pt idx="15145">
                  <c:v>8.8307990041856304</c:v>
                </c:pt>
                <c:pt idx="15146">
                  <c:v>8.8307990041856215</c:v>
                </c:pt>
                <c:pt idx="15147">
                  <c:v>8.8307990041856286</c:v>
                </c:pt>
                <c:pt idx="15148">
                  <c:v>8.8307990041856268</c:v>
                </c:pt>
                <c:pt idx="15149">
                  <c:v>8.8307990041856268</c:v>
                </c:pt>
                <c:pt idx="15150">
                  <c:v>8.7902251683088419</c:v>
                </c:pt>
                <c:pt idx="15151">
                  <c:v>8.7902251683088419</c:v>
                </c:pt>
                <c:pt idx="15152">
                  <c:v>8.7902251683088437</c:v>
                </c:pt>
                <c:pt idx="15153">
                  <c:v>8.7902251683088437</c:v>
                </c:pt>
                <c:pt idx="15154">
                  <c:v>8.7902251683088455</c:v>
                </c:pt>
                <c:pt idx="15155">
                  <c:v>8.7902251683088455</c:v>
                </c:pt>
                <c:pt idx="15156">
                  <c:v>8.7902251683088437</c:v>
                </c:pt>
                <c:pt idx="15157">
                  <c:v>8.7902251683088419</c:v>
                </c:pt>
                <c:pt idx="15158">
                  <c:v>8.7902251683088419</c:v>
                </c:pt>
                <c:pt idx="15159">
                  <c:v>8.7902251683088419</c:v>
                </c:pt>
                <c:pt idx="15160">
                  <c:v>8.7902251683088402</c:v>
                </c:pt>
                <c:pt idx="15161">
                  <c:v>8.7902251683088419</c:v>
                </c:pt>
                <c:pt idx="15162">
                  <c:v>8.7902251683088419</c:v>
                </c:pt>
                <c:pt idx="15163">
                  <c:v>8.7902251683088402</c:v>
                </c:pt>
                <c:pt idx="15164">
                  <c:v>8.7902251683088402</c:v>
                </c:pt>
                <c:pt idx="15165">
                  <c:v>8.7902251683088473</c:v>
                </c:pt>
                <c:pt idx="15166">
                  <c:v>8.7902251683088455</c:v>
                </c:pt>
                <c:pt idx="15167">
                  <c:v>8.7902251683088366</c:v>
                </c:pt>
                <c:pt idx="15168">
                  <c:v>8.7902251683088419</c:v>
                </c:pt>
                <c:pt idx="15169">
                  <c:v>8.7902251683088402</c:v>
                </c:pt>
                <c:pt idx="15170">
                  <c:v>8.7902251683088402</c:v>
                </c:pt>
                <c:pt idx="15171">
                  <c:v>8.7902251683088402</c:v>
                </c:pt>
                <c:pt idx="15172">
                  <c:v>8.7902251683088419</c:v>
                </c:pt>
                <c:pt idx="15173">
                  <c:v>8.7902251683088419</c:v>
                </c:pt>
                <c:pt idx="15174">
                  <c:v>8.7902251683088384</c:v>
                </c:pt>
                <c:pt idx="15175">
                  <c:v>8.7902251683088402</c:v>
                </c:pt>
                <c:pt idx="15176">
                  <c:v>8.7902251683088366</c:v>
                </c:pt>
                <c:pt idx="15177">
                  <c:v>8.7498377522743613</c:v>
                </c:pt>
                <c:pt idx="15178">
                  <c:v>8.7498377522743596</c:v>
                </c:pt>
                <c:pt idx="15179">
                  <c:v>8.7498377522743596</c:v>
                </c:pt>
                <c:pt idx="15180">
                  <c:v>8.7498377522743596</c:v>
                </c:pt>
                <c:pt idx="15181">
                  <c:v>8.7498377522743542</c:v>
                </c:pt>
                <c:pt idx="15182">
                  <c:v>8.7498377522743596</c:v>
                </c:pt>
                <c:pt idx="15183">
                  <c:v>8.7498377522743613</c:v>
                </c:pt>
                <c:pt idx="15184">
                  <c:v>8.7498377522743542</c:v>
                </c:pt>
                <c:pt idx="15185">
                  <c:v>8.7498377522743649</c:v>
                </c:pt>
                <c:pt idx="15186">
                  <c:v>8.7498377522743596</c:v>
                </c:pt>
                <c:pt idx="15187">
                  <c:v>8.749837752274356</c:v>
                </c:pt>
                <c:pt idx="15188">
                  <c:v>8.7498377522743613</c:v>
                </c:pt>
                <c:pt idx="15189">
                  <c:v>8.7498377522743631</c:v>
                </c:pt>
                <c:pt idx="15190">
                  <c:v>8.7498377522743613</c:v>
                </c:pt>
                <c:pt idx="15191">
                  <c:v>8.749837752274356</c:v>
                </c:pt>
                <c:pt idx="15192">
                  <c:v>8.7498377522743578</c:v>
                </c:pt>
                <c:pt idx="15193">
                  <c:v>8.7498377522743613</c:v>
                </c:pt>
                <c:pt idx="15194">
                  <c:v>8.7498377522743578</c:v>
                </c:pt>
                <c:pt idx="15195">
                  <c:v>8.7498377522743596</c:v>
                </c:pt>
                <c:pt idx="15196">
                  <c:v>8.7498377522743578</c:v>
                </c:pt>
                <c:pt idx="15197">
                  <c:v>8.7498377522743631</c:v>
                </c:pt>
                <c:pt idx="15198">
                  <c:v>8.749837752274356</c:v>
                </c:pt>
                <c:pt idx="15199">
                  <c:v>8.7498377522743578</c:v>
                </c:pt>
                <c:pt idx="15200">
                  <c:v>8.7498377522743596</c:v>
                </c:pt>
                <c:pt idx="15201">
                  <c:v>8.7498377522743578</c:v>
                </c:pt>
                <c:pt idx="15202">
                  <c:v>8.7498377522743613</c:v>
                </c:pt>
                <c:pt idx="15203">
                  <c:v>8.7498377522743613</c:v>
                </c:pt>
                <c:pt idx="15204">
                  <c:v>8.7498377522743596</c:v>
                </c:pt>
                <c:pt idx="15205">
                  <c:v>8.7498377522743596</c:v>
                </c:pt>
                <c:pt idx="15206">
                  <c:v>8.7498377522743578</c:v>
                </c:pt>
                <c:pt idx="15207">
                  <c:v>8.7096358995608103</c:v>
                </c:pt>
                <c:pt idx="15208">
                  <c:v>8.7096358995608085</c:v>
                </c:pt>
                <c:pt idx="15209">
                  <c:v>8.7096358995608032</c:v>
                </c:pt>
                <c:pt idx="15210">
                  <c:v>8.7096358995608067</c:v>
                </c:pt>
                <c:pt idx="15211">
                  <c:v>8.7096358995607996</c:v>
                </c:pt>
                <c:pt idx="15212">
                  <c:v>8.7096358995608032</c:v>
                </c:pt>
                <c:pt idx="15213">
                  <c:v>8.7096358995608103</c:v>
                </c:pt>
                <c:pt idx="15214">
                  <c:v>8.7096358995607996</c:v>
                </c:pt>
                <c:pt idx="15215">
                  <c:v>8.7096358995608067</c:v>
                </c:pt>
                <c:pt idx="15216">
                  <c:v>8.709635899560805</c:v>
                </c:pt>
                <c:pt idx="15217">
                  <c:v>8.7096358995608103</c:v>
                </c:pt>
                <c:pt idx="15218">
                  <c:v>8.7096358995608103</c:v>
                </c:pt>
                <c:pt idx="15219">
                  <c:v>8.709635899560805</c:v>
                </c:pt>
                <c:pt idx="15220">
                  <c:v>8.709635899560805</c:v>
                </c:pt>
                <c:pt idx="15221">
                  <c:v>8.7096358995608085</c:v>
                </c:pt>
                <c:pt idx="15222">
                  <c:v>8.7096358995608103</c:v>
                </c:pt>
                <c:pt idx="15223">
                  <c:v>8.7096358995608067</c:v>
                </c:pt>
                <c:pt idx="15224">
                  <c:v>8.7096358995608067</c:v>
                </c:pt>
                <c:pt idx="15225">
                  <c:v>8.7096358995608014</c:v>
                </c:pt>
                <c:pt idx="15226">
                  <c:v>8.7096358995608014</c:v>
                </c:pt>
                <c:pt idx="15227">
                  <c:v>8.7096358995608032</c:v>
                </c:pt>
                <c:pt idx="15228">
                  <c:v>8.7096358995608067</c:v>
                </c:pt>
                <c:pt idx="15229">
                  <c:v>8.709635899560805</c:v>
                </c:pt>
                <c:pt idx="15230">
                  <c:v>8.7096358995608103</c:v>
                </c:pt>
                <c:pt idx="15231">
                  <c:v>8.7096358995608014</c:v>
                </c:pt>
                <c:pt idx="15232">
                  <c:v>8.7096358995608032</c:v>
                </c:pt>
                <c:pt idx="15233">
                  <c:v>8.7096358995608103</c:v>
                </c:pt>
                <c:pt idx="15234">
                  <c:v>8.7096358995608032</c:v>
                </c:pt>
                <c:pt idx="15235">
                  <c:v>8.7096358995608103</c:v>
                </c:pt>
                <c:pt idx="15236">
                  <c:v>8.6696187575821622</c:v>
                </c:pt>
                <c:pt idx="15237">
                  <c:v>8.6696187575821693</c:v>
                </c:pt>
                <c:pt idx="15238">
                  <c:v>8.6696187575821675</c:v>
                </c:pt>
                <c:pt idx="15239">
                  <c:v>8.6696187575821675</c:v>
                </c:pt>
                <c:pt idx="15240">
                  <c:v>8.6696187575821622</c:v>
                </c:pt>
                <c:pt idx="15241">
                  <c:v>8.6696187575821693</c:v>
                </c:pt>
                <c:pt idx="15242">
                  <c:v>8.6696187575821622</c:v>
                </c:pt>
                <c:pt idx="15243">
                  <c:v>8.6696187575821675</c:v>
                </c:pt>
                <c:pt idx="15244">
                  <c:v>8.6696187575821693</c:v>
                </c:pt>
                <c:pt idx="15245">
                  <c:v>8.6696187575821693</c:v>
                </c:pt>
                <c:pt idx="15246">
                  <c:v>8.669618757582171</c:v>
                </c:pt>
                <c:pt idx="15247">
                  <c:v>8.6696187575821728</c:v>
                </c:pt>
                <c:pt idx="15248">
                  <c:v>8.6696187575821657</c:v>
                </c:pt>
                <c:pt idx="15249">
                  <c:v>8.669618757582171</c:v>
                </c:pt>
                <c:pt idx="15250">
                  <c:v>8.6696187575821622</c:v>
                </c:pt>
                <c:pt idx="15251">
                  <c:v>8.6696187575821693</c:v>
                </c:pt>
                <c:pt idx="15252">
                  <c:v>8.6696187575821693</c:v>
                </c:pt>
                <c:pt idx="15253">
                  <c:v>8.6696187575821622</c:v>
                </c:pt>
                <c:pt idx="15254">
                  <c:v>8.6696187575821639</c:v>
                </c:pt>
                <c:pt idx="15255">
                  <c:v>8.6696187575821675</c:v>
                </c:pt>
                <c:pt idx="15256">
                  <c:v>8.6696187575821675</c:v>
                </c:pt>
                <c:pt idx="15257">
                  <c:v>8.6696187575821639</c:v>
                </c:pt>
                <c:pt idx="15258">
                  <c:v>8.6696187575821693</c:v>
                </c:pt>
                <c:pt idx="15259">
                  <c:v>8.6696187575821657</c:v>
                </c:pt>
                <c:pt idx="15260">
                  <c:v>8.6696187575821675</c:v>
                </c:pt>
                <c:pt idx="15261">
                  <c:v>8.6696187575821657</c:v>
                </c:pt>
                <c:pt idx="15262">
                  <c:v>8.6696187575821657</c:v>
                </c:pt>
                <c:pt idx="15263">
                  <c:v>8.6297854776697083</c:v>
                </c:pt>
                <c:pt idx="15264">
                  <c:v>8.6297854776697012</c:v>
                </c:pt>
                <c:pt idx="15265">
                  <c:v>8.6297854776697083</c:v>
                </c:pt>
                <c:pt idx="15266">
                  <c:v>8.6297854776697047</c:v>
                </c:pt>
                <c:pt idx="15267">
                  <c:v>8.6297854776697047</c:v>
                </c:pt>
                <c:pt idx="15268">
                  <c:v>8.62978547766971</c:v>
                </c:pt>
                <c:pt idx="15269">
                  <c:v>8.6297854776697029</c:v>
                </c:pt>
                <c:pt idx="15270">
                  <c:v>8.6297854776697047</c:v>
                </c:pt>
                <c:pt idx="15271">
                  <c:v>8.6297854776697065</c:v>
                </c:pt>
                <c:pt idx="15272">
                  <c:v>8.6297854776697012</c:v>
                </c:pt>
                <c:pt idx="15273">
                  <c:v>8.6297854776697047</c:v>
                </c:pt>
                <c:pt idx="15274">
                  <c:v>8.6297854776697065</c:v>
                </c:pt>
                <c:pt idx="15275">
                  <c:v>8.6297854776697012</c:v>
                </c:pt>
                <c:pt idx="15276">
                  <c:v>8.6297854776697012</c:v>
                </c:pt>
                <c:pt idx="15277">
                  <c:v>8.6297854776697029</c:v>
                </c:pt>
                <c:pt idx="15278">
                  <c:v>8.6297854776697047</c:v>
                </c:pt>
                <c:pt idx="15279">
                  <c:v>8.6297854776697012</c:v>
                </c:pt>
                <c:pt idx="15280">
                  <c:v>8.6297854776697047</c:v>
                </c:pt>
                <c:pt idx="15281">
                  <c:v>8.6297854776697065</c:v>
                </c:pt>
                <c:pt idx="15282">
                  <c:v>8.6297854776697029</c:v>
                </c:pt>
                <c:pt idx="15283">
                  <c:v>8.6297854776697047</c:v>
                </c:pt>
                <c:pt idx="15284">
                  <c:v>8.6297854776697012</c:v>
                </c:pt>
                <c:pt idx="15285">
                  <c:v>8.6297854776697047</c:v>
                </c:pt>
                <c:pt idx="15286">
                  <c:v>8.6297854776697029</c:v>
                </c:pt>
                <c:pt idx="15287">
                  <c:v>8.6297854776697029</c:v>
                </c:pt>
                <c:pt idx="15288">
                  <c:v>8.5901352150539569</c:v>
                </c:pt>
                <c:pt idx="15289">
                  <c:v>8.5901352150539552</c:v>
                </c:pt>
                <c:pt idx="15290">
                  <c:v>8.5901352150539463</c:v>
                </c:pt>
                <c:pt idx="15291">
                  <c:v>8.5901352150539498</c:v>
                </c:pt>
                <c:pt idx="15292">
                  <c:v>8.5901352150539516</c:v>
                </c:pt>
                <c:pt idx="15293">
                  <c:v>8.5901352150539552</c:v>
                </c:pt>
                <c:pt idx="15294">
                  <c:v>8.5901352150539498</c:v>
                </c:pt>
                <c:pt idx="15295">
                  <c:v>8.5901352150539552</c:v>
                </c:pt>
                <c:pt idx="15296">
                  <c:v>8.5901352150539552</c:v>
                </c:pt>
                <c:pt idx="15297">
                  <c:v>8.5901352150539463</c:v>
                </c:pt>
                <c:pt idx="15298">
                  <c:v>8.5901352150539552</c:v>
                </c:pt>
                <c:pt idx="15299">
                  <c:v>8.5901352150539516</c:v>
                </c:pt>
                <c:pt idx="15300">
                  <c:v>8.5901352150539481</c:v>
                </c:pt>
                <c:pt idx="15301">
                  <c:v>8.5901352150539552</c:v>
                </c:pt>
                <c:pt idx="15302">
                  <c:v>8.5901352150539534</c:v>
                </c:pt>
                <c:pt idx="15303">
                  <c:v>8.5901352150539569</c:v>
                </c:pt>
                <c:pt idx="15304">
                  <c:v>8.5901352150539498</c:v>
                </c:pt>
                <c:pt idx="15305">
                  <c:v>8.5901352150539498</c:v>
                </c:pt>
                <c:pt idx="15306">
                  <c:v>8.5901352150539498</c:v>
                </c:pt>
                <c:pt idx="15307">
                  <c:v>8.5901352150539552</c:v>
                </c:pt>
                <c:pt idx="15308">
                  <c:v>8.5901352150539569</c:v>
                </c:pt>
                <c:pt idx="15309">
                  <c:v>8.5901352150539498</c:v>
                </c:pt>
                <c:pt idx="15310">
                  <c:v>8.5901352150539481</c:v>
                </c:pt>
                <c:pt idx="15311">
                  <c:v>8.5901352150539534</c:v>
                </c:pt>
                <c:pt idx="15312">
                  <c:v>8.5506671288468343</c:v>
                </c:pt>
                <c:pt idx="15313">
                  <c:v>8.5506671288468254</c:v>
                </c:pt>
                <c:pt idx="15314">
                  <c:v>8.5506671288468308</c:v>
                </c:pt>
                <c:pt idx="15315">
                  <c:v>8.5506671288468326</c:v>
                </c:pt>
                <c:pt idx="15316">
                  <c:v>8.5506671288468272</c:v>
                </c:pt>
                <c:pt idx="15317">
                  <c:v>8.550667128846829</c:v>
                </c:pt>
                <c:pt idx="15318">
                  <c:v>8.550667128846829</c:v>
                </c:pt>
                <c:pt idx="15319">
                  <c:v>8.5506671288468272</c:v>
                </c:pt>
                <c:pt idx="15320">
                  <c:v>8.550667128846829</c:v>
                </c:pt>
                <c:pt idx="15321">
                  <c:v>8.550667128846829</c:v>
                </c:pt>
                <c:pt idx="15322">
                  <c:v>8.550667128846829</c:v>
                </c:pt>
                <c:pt idx="15323">
                  <c:v>8.550667128846829</c:v>
                </c:pt>
                <c:pt idx="15324">
                  <c:v>8.550667128846829</c:v>
                </c:pt>
                <c:pt idx="15325">
                  <c:v>8.5506671288468343</c:v>
                </c:pt>
                <c:pt idx="15326">
                  <c:v>8.5506671288468308</c:v>
                </c:pt>
                <c:pt idx="15327">
                  <c:v>8.5506671288468361</c:v>
                </c:pt>
                <c:pt idx="15328">
                  <c:v>8.550667128846829</c:v>
                </c:pt>
                <c:pt idx="15329">
                  <c:v>8.5506671288468272</c:v>
                </c:pt>
                <c:pt idx="15330">
                  <c:v>8.5506671288468308</c:v>
                </c:pt>
                <c:pt idx="15331">
                  <c:v>8.5506671288468254</c:v>
                </c:pt>
                <c:pt idx="15332">
                  <c:v>8.5506671288468361</c:v>
                </c:pt>
                <c:pt idx="15333">
                  <c:v>8.5506671288468308</c:v>
                </c:pt>
                <c:pt idx="15334">
                  <c:v>8.5506671288468308</c:v>
                </c:pt>
                <c:pt idx="15335">
                  <c:v>8.550667128846829</c:v>
                </c:pt>
                <c:pt idx="15336">
                  <c:v>8.5506671288468272</c:v>
                </c:pt>
                <c:pt idx="15337">
                  <c:v>8.5506671288468272</c:v>
                </c:pt>
                <c:pt idx="15338">
                  <c:v>8.5506671288468272</c:v>
                </c:pt>
                <c:pt idx="15339">
                  <c:v>8.5506671288468254</c:v>
                </c:pt>
                <c:pt idx="15340">
                  <c:v>8.511380382023761</c:v>
                </c:pt>
                <c:pt idx="15341">
                  <c:v>8.511380382023761</c:v>
                </c:pt>
                <c:pt idx="15342">
                  <c:v>8.5113803820237663</c:v>
                </c:pt>
                <c:pt idx="15343">
                  <c:v>8.5113803820237592</c:v>
                </c:pt>
                <c:pt idx="15344">
                  <c:v>8.5113803820237628</c:v>
                </c:pt>
                <c:pt idx="15345">
                  <c:v>8.5113803820237646</c:v>
                </c:pt>
                <c:pt idx="15346">
                  <c:v>8.5113803820237592</c:v>
                </c:pt>
                <c:pt idx="15347">
                  <c:v>8.5113803820237575</c:v>
                </c:pt>
                <c:pt idx="15348">
                  <c:v>8.5113803820237699</c:v>
                </c:pt>
                <c:pt idx="15349">
                  <c:v>8.5113803820237681</c:v>
                </c:pt>
                <c:pt idx="15350">
                  <c:v>8.5113803820237557</c:v>
                </c:pt>
                <c:pt idx="15351">
                  <c:v>8.511380382023761</c:v>
                </c:pt>
                <c:pt idx="15352">
                  <c:v>8.5113803820237592</c:v>
                </c:pt>
                <c:pt idx="15353">
                  <c:v>8.511380382023761</c:v>
                </c:pt>
                <c:pt idx="15354">
                  <c:v>8.511380382023761</c:v>
                </c:pt>
                <c:pt idx="15355">
                  <c:v>8.5113803820237592</c:v>
                </c:pt>
                <c:pt idx="15356">
                  <c:v>8.5113803820237575</c:v>
                </c:pt>
                <c:pt idx="15357">
                  <c:v>8.5113803820237663</c:v>
                </c:pt>
                <c:pt idx="15358">
                  <c:v>8.5113803820237663</c:v>
                </c:pt>
                <c:pt idx="15359">
                  <c:v>8.5113803820237681</c:v>
                </c:pt>
                <c:pt idx="15360">
                  <c:v>8.511380382023761</c:v>
                </c:pt>
                <c:pt idx="15361">
                  <c:v>8.5113803820237592</c:v>
                </c:pt>
                <c:pt idx="15362">
                  <c:v>8.4722741414059666</c:v>
                </c:pt>
                <c:pt idx="15363">
                  <c:v>8.4722741414059648</c:v>
                </c:pt>
                <c:pt idx="15364">
                  <c:v>8.4722741414059595</c:v>
                </c:pt>
                <c:pt idx="15365">
                  <c:v>8.4722741414059595</c:v>
                </c:pt>
                <c:pt idx="15366">
                  <c:v>8.4722741414059612</c:v>
                </c:pt>
                <c:pt idx="15367">
                  <c:v>8.4722741414059595</c:v>
                </c:pt>
                <c:pt idx="15368">
                  <c:v>8.472274141405963</c:v>
                </c:pt>
                <c:pt idx="15369">
                  <c:v>8.4722741414059612</c:v>
                </c:pt>
                <c:pt idx="15370">
                  <c:v>8.4722741414059612</c:v>
                </c:pt>
                <c:pt idx="15371">
                  <c:v>8.4722741414059595</c:v>
                </c:pt>
                <c:pt idx="15372">
                  <c:v>8.472274141405963</c:v>
                </c:pt>
                <c:pt idx="15373">
                  <c:v>8.472274141405963</c:v>
                </c:pt>
                <c:pt idx="15374">
                  <c:v>8.4722741414059612</c:v>
                </c:pt>
                <c:pt idx="15375">
                  <c:v>8.4722741414059595</c:v>
                </c:pt>
                <c:pt idx="15376">
                  <c:v>8.4722741414059595</c:v>
                </c:pt>
                <c:pt idx="15377">
                  <c:v>8.4722741414059612</c:v>
                </c:pt>
                <c:pt idx="15378">
                  <c:v>8.4722741414059612</c:v>
                </c:pt>
                <c:pt idx="15379">
                  <c:v>8.4722741414059595</c:v>
                </c:pt>
                <c:pt idx="15380">
                  <c:v>8.472274141405963</c:v>
                </c:pt>
                <c:pt idx="15381">
                  <c:v>8.472274141405963</c:v>
                </c:pt>
                <c:pt idx="15382">
                  <c:v>8.472274141405963</c:v>
                </c:pt>
                <c:pt idx="15383">
                  <c:v>8.472274141405963</c:v>
                </c:pt>
                <c:pt idx="15384">
                  <c:v>8.472274141405963</c:v>
                </c:pt>
                <c:pt idx="15385">
                  <c:v>8.472274141405963</c:v>
                </c:pt>
                <c:pt idx="15386">
                  <c:v>8.472274141405963</c:v>
                </c:pt>
                <c:pt idx="15387">
                  <c:v>8.4722741414059648</c:v>
                </c:pt>
                <c:pt idx="15388">
                  <c:v>8.4722741414059648</c:v>
                </c:pt>
                <c:pt idx="15389">
                  <c:v>8.4722741414059595</c:v>
                </c:pt>
                <c:pt idx="15390">
                  <c:v>8.4722741414059666</c:v>
                </c:pt>
                <c:pt idx="15391">
                  <c:v>8.4333475776427527</c:v>
                </c:pt>
                <c:pt idx="15392">
                  <c:v>8.4333475776427527</c:v>
                </c:pt>
                <c:pt idx="15393">
                  <c:v>8.4333475776427544</c:v>
                </c:pt>
                <c:pt idx="15394">
                  <c:v>8.4333475776427509</c:v>
                </c:pt>
                <c:pt idx="15395">
                  <c:v>8.4333475776427509</c:v>
                </c:pt>
                <c:pt idx="15396">
                  <c:v>8.4333475776427527</c:v>
                </c:pt>
                <c:pt idx="15397">
                  <c:v>8.4333475776427509</c:v>
                </c:pt>
                <c:pt idx="15398">
                  <c:v>8.4333475776427491</c:v>
                </c:pt>
                <c:pt idx="15399">
                  <c:v>8.4333475776427491</c:v>
                </c:pt>
                <c:pt idx="15400">
                  <c:v>8.4333475776427527</c:v>
                </c:pt>
                <c:pt idx="15401">
                  <c:v>8.4333475776427527</c:v>
                </c:pt>
                <c:pt idx="15402">
                  <c:v>8.4333475776427562</c:v>
                </c:pt>
                <c:pt idx="15403">
                  <c:v>8.433347577642758</c:v>
                </c:pt>
                <c:pt idx="15404">
                  <c:v>8.4333475776427544</c:v>
                </c:pt>
                <c:pt idx="15405">
                  <c:v>8.4333475776427562</c:v>
                </c:pt>
                <c:pt idx="15406">
                  <c:v>8.4333475776427544</c:v>
                </c:pt>
                <c:pt idx="15407">
                  <c:v>8.433347577642758</c:v>
                </c:pt>
                <c:pt idx="15408">
                  <c:v>8.4333475776427527</c:v>
                </c:pt>
                <c:pt idx="15409">
                  <c:v>8.4333475776427491</c:v>
                </c:pt>
                <c:pt idx="15410">
                  <c:v>8.4333475776427509</c:v>
                </c:pt>
                <c:pt idx="15411">
                  <c:v>8.4333475776427562</c:v>
                </c:pt>
                <c:pt idx="15412">
                  <c:v>8.3945998651939799</c:v>
                </c:pt>
                <c:pt idx="15413">
                  <c:v>8.3945998651939764</c:v>
                </c:pt>
                <c:pt idx="15414">
                  <c:v>8.3945998651939711</c:v>
                </c:pt>
                <c:pt idx="15415">
                  <c:v>8.3945998651939728</c:v>
                </c:pt>
                <c:pt idx="15416">
                  <c:v>8.3945998651939746</c:v>
                </c:pt>
                <c:pt idx="15417">
                  <c:v>8.3945998651939764</c:v>
                </c:pt>
                <c:pt idx="15418">
                  <c:v>8.3945998651939728</c:v>
                </c:pt>
                <c:pt idx="15419">
                  <c:v>8.3945998651939728</c:v>
                </c:pt>
                <c:pt idx="15420">
                  <c:v>8.3945998651939764</c:v>
                </c:pt>
                <c:pt idx="15421">
                  <c:v>8.3945998651939764</c:v>
                </c:pt>
                <c:pt idx="15422">
                  <c:v>8.3945998651939728</c:v>
                </c:pt>
                <c:pt idx="15423">
                  <c:v>8.3945998651939746</c:v>
                </c:pt>
                <c:pt idx="15424">
                  <c:v>8.3945998651939728</c:v>
                </c:pt>
                <c:pt idx="15425">
                  <c:v>8.3945998651939728</c:v>
                </c:pt>
                <c:pt idx="15426">
                  <c:v>8.3945998651939711</c:v>
                </c:pt>
                <c:pt idx="15427">
                  <c:v>8.3945998651939728</c:v>
                </c:pt>
                <c:pt idx="15428">
                  <c:v>8.3945998651939764</c:v>
                </c:pt>
                <c:pt idx="15429">
                  <c:v>8.3945998651939728</c:v>
                </c:pt>
                <c:pt idx="15430">
                  <c:v>8.3945998651939728</c:v>
                </c:pt>
                <c:pt idx="15431">
                  <c:v>8.3945998651939746</c:v>
                </c:pt>
                <c:pt idx="15432">
                  <c:v>8.3945998651939728</c:v>
                </c:pt>
                <c:pt idx="15433">
                  <c:v>8.3945998651939746</c:v>
                </c:pt>
                <c:pt idx="15434">
                  <c:v>8.3945998651939746</c:v>
                </c:pt>
                <c:pt idx="15435">
                  <c:v>8.3560301823124767</c:v>
                </c:pt>
                <c:pt idx="15436">
                  <c:v>8.3560301823124785</c:v>
                </c:pt>
                <c:pt idx="15437">
                  <c:v>8.3560301823124838</c:v>
                </c:pt>
                <c:pt idx="15438">
                  <c:v>8.3560301823124821</c:v>
                </c:pt>
                <c:pt idx="15439">
                  <c:v>8.3560301823124838</c:v>
                </c:pt>
                <c:pt idx="15440">
                  <c:v>8.3560301823124785</c:v>
                </c:pt>
                <c:pt idx="15441">
                  <c:v>8.3560301823124838</c:v>
                </c:pt>
                <c:pt idx="15442">
                  <c:v>8.3560301823124838</c:v>
                </c:pt>
                <c:pt idx="15443">
                  <c:v>8.3560301823124892</c:v>
                </c:pt>
                <c:pt idx="15444">
                  <c:v>8.3560301823124821</c:v>
                </c:pt>
                <c:pt idx="15445">
                  <c:v>8.3560301823124803</c:v>
                </c:pt>
                <c:pt idx="15446">
                  <c:v>8.3560301823124838</c:v>
                </c:pt>
                <c:pt idx="15447">
                  <c:v>8.3560301823124821</c:v>
                </c:pt>
                <c:pt idx="15448">
                  <c:v>8.3560301823124785</c:v>
                </c:pt>
                <c:pt idx="15449">
                  <c:v>8.3560301823124838</c:v>
                </c:pt>
                <c:pt idx="15450">
                  <c:v>8.3560301823124821</c:v>
                </c:pt>
                <c:pt idx="15451">
                  <c:v>8.3560301823124821</c:v>
                </c:pt>
                <c:pt idx="15452">
                  <c:v>8.3560301823124803</c:v>
                </c:pt>
                <c:pt idx="15453">
                  <c:v>8.3560301823124821</c:v>
                </c:pt>
                <c:pt idx="15454">
                  <c:v>8.3560301823124803</c:v>
                </c:pt>
                <c:pt idx="15455">
                  <c:v>8.3560301823124785</c:v>
                </c:pt>
                <c:pt idx="15456">
                  <c:v>8.3560301823124803</c:v>
                </c:pt>
                <c:pt idx="15457">
                  <c:v>8.3560301823124803</c:v>
                </c:pt>
                <c:pt idx="15458">
                  <c:v>8.3560301823124821</c:v>
                </c:pt>
                <c:pt idx="15459">
                  <c:v>8.3560301823124767</c:v>
                </c:pt>
                <c:pt idx="15460">
                  <c:v>8.3560301823124821</c:v>
                </c:pt>
                <c:pt idx="15461">
                  <c:v>8.3560301823124803</c:v>
                </c:pt>
                <c:pt idx="15462">
                  <c:v>8.3560301823124767</c:v>
                </c:pt>
                <c:pt idx="15463">
                  <c:v>8.3560301823124803</c:v>
                </c:pt>
                <c:pt idx="15464">
                  <c:v>8.317637711026709</c:v>
                </c:pt>
                <c:pt idx="15465">
                  <c:v>8.3176377110267108</c:v>
                </c:pt>
                <c:pt idx="15466">
                  <c:v>8.3176377110267161</c:v>
                </c:pt>
                <c:pt idx="15467">
                  <c:v>8.3176377110267126</c:v>
                </c:pt>
                <c:pt idx="15468">
                  <c:v>8.3176377110267126</c:v>
                </c:pt>
                <c:pt idx="15469">
                  <c:v>8.3176377110267143</c:v>
                </c:pt>
                <c:pt idx="15470">
                  <c:v>8.317637711026709</c:v>
                </c:pt>
                <c:pt idx="15471">
                  <c:v>8.317637711026709</c:v>
                </c:pt>
                <c:pt idx="15472">
                  <c:v>8.3176377110267126</c:v>
                </c:pt>
                <c:pt idx="15473">
                  <c:v>8.3176377110267126</c:v>
                </c:pt>
                <c:pt idx="15474">
                  <c:v>8.3176377110267143</c:v>
                </c:pt>
                <c:pt idx="15475">
                  <c:v>8.3176377110267108</c:v>
                </c:pt>
                <c:pt idx="15476">
                  <c:v>8.3176377110267108</c:v>
                </c:pt>
                <c:pt idx="15477">
                  <c:v>8.3176377110267143</c:v>
                </c:pt>
                <c:pt idx="15478">
                  <c:v>8.317637711026709</c:v>
                </c:pt>
                <c:pt idx="15479">
                  <c:v>8.3176377110267126</c:v>
                </c:pt>
                <c:pt idx="15480">
                  <c:v>8.3176377110267108</c:v>
                </c:pt>
                <c:pt idx="15481">
                  <c:v>8.2794216371233311</c:v>
                </c:pt>
                <c:pt idx="15482">
                  <c:v>8.27942163712334</c:v>
                </c:pt>
                <c:pt idx="15483">
                  <c:v>8.2794216371233329</c:v>
                </c:pt>
                <c:pt idx="15484">
                  <c:v>8.2794216371233365</c:v>
                </c:pt>
                <c:pt idx="15485">
                  <c:v>8.27942163712334</c:v>
                </c:pt>
                <c:pt idx="15486">
                  <c:v>8.2794216371233365</c:v>
                </c:pt>
                <c:pt idx="15487">
                  <c:v>8.2794216371233347</c:v>
                </c:pt>
                <c:pt idx="15488">
                  <c:v>8.2794216371233347</c:v>
                </c:pt>
                <c:pt idx="15489">
                  <c:v>8.2794216371233382</c:v>
                </c:pt>
                <c:pt idx="15490">
                  <c:v>8.2794216371233347</c:v>
                </c:pt>
                <c:pt idx="15491">
                  <c:v>8.2794216371233436</c:v>
                </c:pt>
                <c:pt idx="15492">
                  <c:v>8.27942163712334</c:v>
                </c:pt>
                <c:pt idx="15493">
                  <c:v>8.2794216371233436</c:v>
                </c:pt>
                <c:pt idx="15494">
                  <c:v>8.2794216371233347</c:v>
                </c:pt>
                <c:pt idx="15495">
                  <c:v>8.2794216371233329</c:v>
                </c:pt>
                <c:pt idx="15496">
                  <c:v>8.2794216371233418</c:v>
                </c:pt>
                <c:pt idx="15497">
                  <c:v>8.2794216371233365</c:v>
                </c:pt>
                <c:pt idx="15498">
                  <c:v>8.27942163712334</c:v>
                </c:pt>
                <c:pt idx="15499">
                  <c:v>8.2413811501300227</c:v>
                </c:pt>
                <c:pt idx="15500">
                  <c:v>8.2413811501300192</c:v>
                </c:pt>
                <c:pt idx="15501">
                  <c:v>8.2413811501300156</c:v>
                </c:pt>
                <c:pt idx="15502">
                  <c:v>8.2413811501300156</c:v>
                </c:pt>
                <c:pt idx="15503">
                  <c:v>8.2413811501300209</c:v>
                </c:pt>
                <c:pt idx="15504">
                  <c:v>8.2413811501300174</c:v>
                </c:pt>
                <c:pt idx="15505">
                  <c:v>8.2413811501300156</c:v>
                </c:pt>
                <c:pt idx="15506">
                  <c:v>8.2413811501300192</c:v>
                </c:pt>
                <c:pt idx="15507">
                  <c:v>8.2413811501300227</c:v>
                </c:pt>
                <c:pt idx="15508">
                  <c:v>8.2413811501300156</c:v>
                </c:pt>
                <c:pt idx="15509">
                  <c:v>8.2413811501300227</c:v>
                </c:pt>
                <c:pt idx="15510">
                  <c:v>8.2413811501300192</c:v>
                </c:pt>
                <c:pt idx="15511">
                  <c:v>8.2413811501300138</c:v>
                </c:pt>
                <c:pt idx="15512">
                  <c:v>8.2413811501300174</c:v>
                </c:pt>
                <c:pt idx="15513">
                  <c:v>8.2413811501300227</c:v>
                </c:pt>
                <c:pt idx="15514">
                  <c:v>8.2413811501300156</c:v>
                </c:pt>
                <c:pt idx="15515">
                  <c:v>8.2413811501300174</c:v>
                </c:pt>
                <c:pt idx="15516">
                  <c:v>8.2413811501300227</c:v>
                </c:pt>
                <c:pt idx="15517">
                  <c:v>8.2413811501300156</c:v>
                </c:pt>
                <c:pt idx="15518">
                  <c:v>8.2413811501300209</c:v>
                </c:pt>
                <c:pt idx="15519">
                  <c:v>8.2413811501300192</c:v>
                </c:pt>
                <c:pt idx="15520">
                  <c:v>8.2413811501300174</c:v>
                </c:pt>
                <c:pt idx="15521">
                  <c:v>8.2413811501300209</c:v>
                </c:pt>
                <c:pt idx="15522">
                  <c:v>8.2035154432981816</c:v>
                </c:pt>
                <c:pt idx="15523">
                  <c:v>8.2035154432981798</c:v>
                </c:pt>
                <c:pt idx="15524">
                  <c:v>8.2035154432981852</c:v>
                </c:pt>
                <c:pt idx="15525">
                  <c:v>8.2035154432981781</c:v>
                </c:pt>
                <c:pt idx="15526">
                  <c:v>8.2035154432981798</c:v>
                </c:pt>
                <c:pt idx="15527">
                  <c:v>8.2035154432981763</c:v>
                </c:pt>
                <c:pt idx="15528">
                  <c:v>8.2035154432981781</c:v>
                </c:pt>
                <c:pt idx="15529">
                  <c:v>8.2035154432981781</c:v>
                </c:pt>
                <c:pt idx="15530">
                  <c:v>8.2035154432981816</c:v>
                </c:pt>
                <c:pt idx="15531">
                  <c:v>8.2035154432981763</c:v>
                </c:pt>
                <c:pt idx="15532">
                  <c:v>8.2035154432981798</c:v>
                </c:pt>
                <c:pt idx="15533">
                  <c:v>8.2035154432981798</c:v>
                </c:pt>
                <c:pt idx="15534">
                  <c:v>8.2035154432981798</c:v>
                </c:pt>
                <c:pt idx="15535">
                  <c:v>8.2035154432981816</c:v>
                </c:pt>
                <c:pt idx="15536">
                  <c:v>8.2035154432981798</c:v>
                </c:pt>
                <c:pt idx="15537">
                  <c:v>8.2035154432981798</c:v>
                </c:pt>
                <c:pt idx="15538">
                  <c:v>8.2035154432981763</c:v>
                </c:pt>
                <c:pt idx="15539">
                  <c:v>8.1658237135859206</c:v>
                </c:pt>
                <c:pt idx="15540">
                  <c:v>8.1658237135859189</c:v>
                </c:pt>
                <c:pt idx="15541">
                  <c:v>8.1658237135859242</c:v>
                </c:pt>
                <c:pt idx="15542">
                  <c:v>8.1658237135859242</c:v>
                </c:pt>
                <c:pt idx="15543">
                  <c:v>8.1658237135859242</c:v>
                </c:pt>
                <c:pt idx="15544">
                  <c:v>8.1658237135859242</c:v>
                </c:pt>
                <c:pt idx="15545">
                  <c:v>8.1658237135859224</c:v>
                </c:pt>
                <c:pt idx="15546">
                  <c:v>8.1658237135859189</c:v>
                </c:pt>
                <c:pt idx="15547">
                  <c:v>8.1658237135859242</c:v>
                </c:pt>
                <c:pt idx="15548">
                  <c:v>8.165823713585926</c:v>
                </c:pt>
                <c:pt idx="15549">
                  <c:v>8.1658237135859224</c:v>
                </c:pt>
                <c:pt idx="15550">
                  <c:v>8.1658237135859224</c:v>
                </c:pt>
                <c:pt idx="15551">
                  <c:v>8.1658237135859206</c:v>
                </c:pt>
                <c:pt idx="15552">
                  <c:v>8.1283051616409896</c:v>
                </c:pt>
                <c:pt idx="15553">
                  <c:v>8.1283051616409896</c:v>
                </c:pt>
                <c:pt idx="15554">
                  <c:v>8.1283051616409931</c:v>
                </c:pt>
                <c:pt idx="15555">
                  <c:v>8.1283051616409931</c:v>
                </c:pt>
                <c:pt idx="15556">
                  <c:v>8.1283051616409931</c:v>
                </c:pt>
                <c:pt idx="15557">
                  <c:v>8.1283051616409896</c:v>
                </c:pt>
                <c:pt idx="15558">
                  <c:v>8.128305161640986</c:v>
                </c:pt>
                <c:pt idx="15559">
                  <c:v>8.1283051616409914</c:v>
                </c:pt>
                <c:pt idx="15560">
                  <c:v>8.1283051616409967</c:v>
                </c:pt>
                <c:pt idx="15561">
                  <c:v>8.1283051616409878</c:v>
                </c:pt>
                <c:pt idx="15562">
                  <c:v>8.1283051616409949</c:v>
                </c:pt>
                <c:pt idx="15563">
                  <c:v>8.1283051616409878</c:v>
                </c:pt>
                <c:pt idx="15564">
                  <c:v>8.1283051616409914</c:v>
                </c:pt>
                <c:pt idx="15565">
                  <c:v>8.1283051616409914</c:v>
                </c:pt>
                <c:pt idx="15566">
                  <c:v>8.1283051616409931</c:v>
                </c:pt>
                <c:pt idx="15567">
                  <c:v>8.1283051616409878</c:v>
                </c:pt>
                <c:pt idx="15568">
                  <c:v>8.1283051616409843</c:v>
                </c:pt>
                <c:pt idx="15569">
                  <c:v>8.1283051616409896</c:v>
                </c:pt>
                <c:pt idx="15570">
                  <c:v>8.1283051616409878</c:v>
                </c:pt>
                <c:pt idx="15571">
                  <c:v>8.1283051616409931</c:v>
                </c:pt>
                <c:pt idx="15572">
                  <c:v>8.1283051616409896</c:v>
                </c:pt>
                <c:pt idx="15573">
                  <c:v>8.1283051616409931</c:v>
                </c:pt>
                <c:pt idx="15574">
                  <c:v>8.1283051616409931</c:v>
                </c:pt>
                <c:pt idx="15575">
                  <c:v>8.1283051616409914</c:v>
                </c:pt>
                <c:pt idx="15576">
                  <c:v>8.1283051616409914</c:v>
                </c:pt>
                <c:pt idx="15577">
                  <c:v>8.1283051616409878</c:v>
                </c:pt>
                <c:pt idx="15578">
                  <c:v>8.1283051616409878</c:v>
                </c:pt>
                <c:pt idx="15579">
                  <c:v>8.0909589917838218</c:v>
                </c:pt>
                <c:pt idx="15580">
                  <c:v>8.0909589917838201</c:v>
                </c:pt>
                <c:pt idx="15581">
                  <c:v>8.0909589917838201</c:v>
                </c:pt>
                <c:pt idx="15582">
                  <c:v>8.0909589917838201</c:v>
                </c:pt>
                <c:pt idx="15583">
                  <c:v>8.0909589917838201</c:v>
                </c:pt>
                <c:pt idx="15584">
                  <c:v>8.0909589917838272</c:v>
                </c:pt>
                <c:pt idx="15585">
                  <c:v>8.0909589917838201</c:v>
                </c:pt>
                <c:pt idx="15586">
                  <c:v>8.0909589917838201</c:v>
                </c:pt>
                <c:pt idx="15587">
                  <c:v>8.0909589917838236</c:v>
                </c:pt>
                <c:pt idx="15588">
                  <c:v>8.0909589917838183</c:v>
                </c:pt>
                <c:pt idx="15589">
                  <c:v>8.0909589917838236</c:v>
                </c:pt>
                <c:pt idx="15590">
                  <c:v>8.0909589917838201</c:v>
                </c:pt>
                <c:pt idx="15591">
                  <c:v>8.0909589917838183</c:v>
                </c:pt>
                <c:pt idx="15592">
                  <c:v>8.0909589917838218</c:v>
                </c:pt>
                <c:pt idx="15593">
                  <c:v>8.0909589917838272</c:v>
                </c:pt>
                <c:pt idx="15594">
                  <c:v>8.0909589917838201</c:v>
                </c:pt>
                <c:pt idx="15595">
                  <c:v>8.0909589917838218</c:v>
                </c:pt>
                <c:pt idx="15596">
                  <c:v>8.0909589917838201</c:v>
                </c:pt>
                <c:pt idx="15597">
                  <c:v>8.0909589917838183</c:v>
                </c:pt>
                <c:pt idx="15598">
                  <c:v>8.0909589917838183</c:v>
                </c:pt>
                <c:pt idx="15599">
                  <c:v>8.0909589917838218</c:v>
                </c:pt>
                <c:pt idx="15600">
                  <c:v>8.0909589917838254</c:v>
                </c:pt>
                <c:pt idx="15601">
                  <c:v>8.0909589917838236</c:v>
                </c:pt>
                <c:pt idx="15602">
                  <c:v>8.0537844119906676</c:v>
                </c:pt>
                <c:pt idx="15603">
                  <c:v>8.0537844119906676</c:v>
                </c:pt>
                <c:pt idx="15604">
                  <c:v>8.0537844119906623</c:v>
                </c:pt>
                <c:pt idx="15605">
                  <c:v>8.0537844119906623</c:v>
                </c:pt>
                <c:pt idx="15606">
                  <c:v>8.0537844119906712</c:v>
                </c:pt>
                <c:pt idx="15607">
                  <c:v>8.0537844119906659</c:v>
                </c:pt>
                <c:pt idx="15608">
                  <c:v>8.0537844119906641</c:v>
                </c:pt>
                <c:pt idx="15609">
                  <c:v>8.0537844119906659</c:v>
                </c:pt>
                <c:pt idx="15610">
                  <c:v>8.0537844119906694</c:v>
                </c:pt>
                <c:pt idx="15611">
                  <c:v>8.0537844119906694</c:v>
                </c:pt>
                <c:pt idx="15612">
                  <c:v>8.0537844119906605</c:v>
                </c:pt>
                <c:pt idx="15613">
                  <c:v>8.0537844119906676</c:v>
                </c:pt>
                <c:pt idx="15614">
                  <c:v>8.0537844119906676</c:v>
                </c:pt>
                <c:pt idx="15615">
                  <c:v>8.0537844119906694</c:v>
                </c:pt>
                <c:pt idx="15616">
                  <c:v>8.0537844119906641</c:v>
                </c:pt>
                <c:pt idx="15617">
                  <c:v>8.0537844119906659</c:v>
                </c:pt>
                <c:pt idx="15618">
                  <c:v>8.0537844119906676</c:v>
                </c:pt>
                <c:pt idx="15619">
                  <c:v>8.0537844119906694</c:v>
                </c:pt>
                <c:pt idx="15620">
                  <c:v>8.0537844119906694</c:v>
                </c:pt>
                <c:pt idx="15621">
                  <c:v>8.0537844119906694</c:v>
                </c:pt>
                <c:pt idx="15622">
                  <c:v>8.0537844119906676</c:v>
                </c:pt>
                <c:pt idx="15623">
                  <c:v>8.0167806338767953</c:v>
                </c:pt>
                <c:pt idx="15624">
                  <c:v>8.01678063387679</c:v>
                </c:pt>
                <c:pt idx="15625">
                  <c:v>8.01678063387679</c:v>
                </c:pt>
                <c:pt idx="15626">
                  <c:v>8.0167806338767935</c:v>
                </c:pt>
                <c:pt idx="15627">
                  <c:v>8.0167806338767935</c:v>
                </c:pt>
                <c:pt idx="15628">
                  <c:v>8.0167806338767917</c:v>
                </c:pt>
                <c:pt idx="15629">
                  <c:v>8.0167806338767917</c:v>
                </c:pt>
                <c:pt idx="15630">
                  <c:v>8.0167806338767917</c:v>
                </c:pt>
                <c:pt idx="15631">
                  <c:v>8.0167806338767882</c:v>
                </c:pt>
                <c:pt idx="15632">
                  <c:v>8.0167806338767971</c:v>
                </c:pt>
                <c:pt idx="15633">
                  <c:v>8.0167806338767935</c:v>
                </c:pt>
                <c:pt idx="15634">
                  <c:v>8.0167806338767935</c:v>
                </c:pt>
                <c:pt idx="15635">
                  <c:v>8.0167806338767864</c:v>
                </c:pt>
                <c:pt idx="15636">
                  <c:v>8.0167806338767935</c:v>
                </c:pt>
                <c:pt idx="15637">
                  <c:v>8.0167806338767935</c:v>
                </c:pt>
                <c:pt idx="15638">
                  <c:v>8.0167806338767971</c:v>
                </c:pt>
                <c:pt idx="15639">
                  <c:v>8.0167806338767917</c:v>
                </c:pt>
                <c:pt idx="15640">
                  <c:v>8.01678063387679</c:v>
                </c:pt>
                <c:pt idx="15641">
                  <c:v>8.0167806338767882</c:v>
                </c:pt>
                <c:pt idx="15642">
                  <c:v>8.0167806338767935</c:v>
                </c:pt>
                <c:pt idx="15643">
                  <c:v>8.0167806338767988</c:v>
                </c:pt>
                <c:pt idx="15644">
                  <c:v>8.0167806338767935</c:v>
                </c:pt>
                <c:pt idx="15645">
                  <c:v>8.0167806338767935</c:v>
                </c:pt>
                <c:pt idx="15646">
                  <c:v>8.0167806338767971</c:v>
                </c:pt>
                <c:pt idx="15647">
                  <c:v>7.9799468726797667</c:v>
                </c:pt>
                <c:pt idx="15648">
                  <c:v>7.979946872679764</c:v>
                </c:pt>
                <c:pt idx="15649">
                  <c:v>7.9799468726797702</c:v>
                </c:pt>
                <c:pt idx="15650">
                  <c:v>7.9799468726797667</c:v>
                </c:pt>
                <c:pt idx="15651">
                  <c:v>7.9799468726797684</c:v>
                </c:pt>
                <c:pt idx="15652">
                  <c:v>7.9799468726797658</c:v>
                </c:pt>
                <c:pt idx="15653">
                  <c:v>7.9799468726797675</c:v>
                </c:pt>
                <c:pt idx="15654">
                  <c:v>7.9799468726797684</c:v>
                </c:pt>
                <c:pt idx="15655">
                  <c:v>7.9799468726797693</c:v>
                </c:pt>
                <c:pt idx="15656">
                  <c:v>7.9799468726797675</c:v>
                </c:pt>
                <c:pt idx="15657">
                  <c:v>7.9799468726797675</c:v>
                </c:pt>
                <c:pt idx="15658">
                  <c:v>7.9799468726797693</c:v>
                </c:pt>
                <c:pt idx="15659">
                  <c:v>7.9799468726797693</c:v>
                </c:pt>
                <c:pt idx="15660">
                  <c:v>7.9799468726797702</c:v>
                </c:pt>
                <c:pt idx="15661">
                  <c:v>7.979946872679772</c:v>
                </c:pt>
                <c:pt idx="15662">
                  <c:v>7.9799468726797702</c:v>
                </c:pt>
                <c:pt idx="15663">
                  <c:v>7.9432823472428113</c:v>
                </c:pt>
                <c:pt idx="15664">
                  <c:v>7.9432823472428122</c:v>
                </c:pt>
                <c:pt idx="15665">
                  <c:v>7.9432823472428042</c:v>
                </c:pt>
                <c:pt idx="15666">
                  <c:v>7.9432823472428113</c:v>
                </c:pt>
                <c:pt idx="15667">
                  <c:v>7.9432823472428096</c:v>
                </c:pt>
                <c:pt idx="15668">
                  <c:v>7.9432823472428096</c:v>
                </c:pt>
                <c:pt idx="15669">
                  <c:v>7.943282347242814</c:v>
                </c:pt>
                <c:pt idx="15670">
                  <c:v>7.9432823472428122</c:v>
                </c:pt>
                <c:pt idx="15671">
                  <c:v>7.9432823472428105</c:v>
                </c:pt>
                <c:pt idx="15672">
                  <c:v>7.9432823472428122</c:v>
                </c:pt>
                <c:pt idx="15673">
                  <c:v>7.9432823472428096</c:v>
                </c:pt>
                <c:pt idx="15674">
                  <c:v>7.9432823472428158</c:v>
                </c:pt>
                <c:pt idx="15675">
                  <c:v>7.943282347242814</c:v>
                </c:pt>
                <c:pt idx="15676">
                  <c:v>7.9432823472428069</c:v>
                </c:pt>
                <c:pt idx="15677">
                  <c:v>7.9432823472428131</c:v>
                </c:pt>
                <c:pt idx="15678">
                  <c:v>7.9432823472428096</c:v>
                </c:pt>
                <c:pt idx="15679">
                  <c:v>7.9432823472428158</c:v>
                </c:pt>
                <c:pt idx="15680">
                  <c:v>7.9432823472428113</c:v>
                </c:pt>
                <c:pt idx="15681">
                  <c:v>7.9432823472428122</c:v>
                </c:pt>
                <c:pt idx="15682">
                  <c:v>7.9432823472428122</c:v>
                </c:pt>
                <c:pt idx="15683">
                  <c:v>7.9432823472428087</c:v>
                </c:pt>
                <c:pt idx="15684">
                  <c:v>7.943282347242814</c:v>
                </c:pt>
                <c:pt idx="15685">
                  <c:v>7.9432823472428113</c:v>
                </c:pt>
                <c:pt idx="15686">
                  <c:v>7.9432823472428167</c:v>
                </c:pt>
                <c:pt idx="15687">
                  <c:v>7.9432823472428113</c:v>
                </c:pt>
                <c:pt idx="15688">
                  <c:v>7.9432823472428131</c:v>
                </c:pt>
                <c:pt idx="15689">
                  <c:v>7.9432823472428087</c:v>
                </c:pt>
                <c:pt idx="15690">
                  <c:v>7.943282347242814</c:v>
                </c:pt>
                <c:pt idx="15691">
                  <c:v>7.9067862799982507</c:v>
                </c:pt>
                <c:pt idx="15692">
                  <c:v>7.9067862799982453</c:v>
                </c:pt>
                <c:pt idx="15693">
                  <c:v>7.9067862799982489</c:v>
                </c:pt>
                <c:pt idx="15694">
                  <c:v>7.9067862799982551</c:v>
                </c:pt>
                <c:pt idx="15695">
                  <c:v>7.9067862799982445</c:v>
                </c:pt>
                <c:pt idx="15696">
                  <c:v>7.9067862799982453</c:v>
                </c:pt>
                <c:pt idx="15697">
                  <c:v>7.9067862799982445</c:v>
                </c:pt>
                <c:pt idx="15698">
                  <c:v>7.9067862799982498</c:v>
                </c:pt>
                <c:pt idx="15699">
                  <c:v>7.9067862799982445</c:v>
                </c:pt>
                <c:pt idx="15700">
                  <c:v>7.906786279998248</c:v>
                </c:pt>
                <c:pt idx="15701">
                  <c:v>7.9067862799982445</c:v>
                </c:pt>
                <c:pt idx="15702">
                  <c:v>7.9067862799982507</c:v>
                </c:pt>
                <c:pt idx="15703">
                  <c:v>7.9067862799982489</c:v>
                </c:pt>
                <c:pt idx="15704">
                  <c:v>7.9067862799982533</c:v>
                </c:pt>
                <c:pt idx="15705">
                  <c:v>7.9067862799982525</c:v>
                </c:pt>
                <c:pt idx="15706">
                  <c:v>7.906786279998248</c:v>
                </c:pt>
                <c:pt idx="15707">
                  <c:v>7.9067862799982462</c:v>
                </c:pt>
                <c:pt idx="15708">
                  <c:v>7.9067862799982445</c:v>
                </c:pt>
                <c:pt idx="15709">
                  <c:v>7.9067862799982489</c:v>
                </c:pt>
                <c:pt idx="15710">
                  <c:v>7.9067862799982489</c:v>
                </c:pt>
                <c:pt idx="15711">
                  <c:v>7.9067862799982507</c:v>
                </c:pt>
                <c:pt idx="15712">
                  <c:v>7.870457896950982</c:v>
                </c:pt>
                <c:pt idx="15713">
                  <c:v>7.8704578969509829</c:v>
                </c:pt>
                <c:pt idx="15714">
                  <c:v>7.8704578969509864</c:v>
                </c:pt>
                <c:pt idx="15715">
                  <c:v>7.870457896950982</c:v>
                </c:pt>
                <c:pt idx="15716">
                  <c:v>7.8704578969509837</c:v>
                </c:pt>
                <c:pt idx="15717">
                  <c:v>7.8704578969509784</c:v>
                </c:pt>
                <c:pt idx="15718">
                  <c:v>7.8704578969509775</c:v>
                </c:pt>
                <c:pt idx="15719">
                  <c:v>7.8704578969509873</c:v>
                </c:pt>
                <c:pt idx="15720">
                  <c:v>7.8704578969509837</c:v>
                </c:pt>
                <c:pt idx="15721">
                  <c:v>7.8704578969509855</c:v>
                </c:pt>
                <c:pt idx="15722">
                  <c:v>7.8704578969509837</c:v>
                </c:pt>
                <c:pt idx="15723">
                  <c:v>7.8704578969509837</c:v>
                </c:pt>
                <c:pt idx="15724">
                  <c:v>7.870457896950982</c:v>
                </c:pt>
                <c:pt idx="15725">
                  <c:v>7.8704578969509864</c:v>
                </c:pt>
                <c:pt idx="15726">
                  <c:v>7.8704578969509837</c:v>
                </c:pt>
                <c:pt idx="15727">
                  <c:v>7.8704578969509829</c:v>
                </c:pt>
                <c:pt idx="15728">
                  <c:v>7.8704578969509811</c:v>
                </c:pt>
                <c:pt idx="15729">
                  <c:v>7.8704578969509873</c:v>
                </c:pt>
                <c:pt idx="15730">
                  <c:v>7.8342964276621156</c:v>
                </c:pt>
                <c:pt idx="15731">
                  <c:v>7.8342964276621148</c:v>
                </c:pt>
                <c:pt idx="15732">
                  <c:v>7.8342964276621148</c:v>
                </c:pt>
                <c:pt idx="15733">
                  <c:v>7.8342964276621139</c:v>
                </c:pt>
                <c:pt idx="15734">
                  <c:v>7.8342964276621174</c:v>
                </c:pt>
                <c:pt idx="15735">
                  <c:v>7.8342964276621174</c:v>
                </c:pt>
                <c:pt idx="15736">
                  <c:v>7.834296427662113</c:v>
                </c:pt>
                <c:pt idx="15737">
                  <c:v>7.8342964276621165</c:v>
                </c:pt>
                <c:pt idx="15738">
                  <c:v>7.8342964276621112</c:v>
                </c:pt>
                <c:pt idx="15739">
                  <c:v>7.8342964276621139</c:v>
                </c:pt>
                <c:pt idx="15740">
                  <c:v>7.8342964276621201</c:v>
                </c:pt>
                <c:pt idx="15741">
                  <c:v>7.8342964276621183</c:v>
                </c:pt>
                <c:pt idx="15742">
                  <c:v>7.8342964276621139</c:v>
                </c:pt>
                <c:pt idx="15743">
                  <c:v>7.8342964276621165</c:v>
                </c:pt>
                <c:pt idx="15744">
                  <c:v>7.798301105232583</c:v>
                </c:pt>
                <c:pt idx="15745">
                  <c:v>7.7983011052325892</c:v>
                </c:pt>
                <c:pt idx="15746">
                  <c:v>7.7983011052325848</c:v>
                </c:pt>
                <c:pt idx="15747">
                  <c:v>7.798301105232583</c:v>
                </c:pt>
                <c:pt idx="15748">
                  <c:v>7.7983011052325848</c:v>
                </c:pt>
                <c:pt idx="15749">
                  <c:v>7.798301105232583</c:v>
                </c:pt>
                <c:pt idx="15750">
                  <c:v>7.798301105232591</c:v>
                </c:pt>
                <c:pt idx="15751">
                  <c:v>7.7983011052325821</c:v>
                </c:pt>
                <c:pt idx="15752">
                  <c:v>7.798301105232583</c:v>
                </c:pt>
                <c:pt idx="15753">
                  <c:v>7.7983011052325821</c:v>
                </c:pt>
                <c:pt idx="15754">
                  <c:v>7.7983011052325875</c:v>
                </c:pt>
                <c:pt idx="15755">
                  <c:v>7.798301105232591</c:v>
                </c:pt>
                <c:pt idx="15756">
                  <c:v>7.7983011052325901</c:v>
                </c:pt>
                <c:pt idx="15757">
                  <c:v>7.798301105232591</c:v>
                </c:pt>
                <c:pt idx="15758">
                  <c:v>7.798301105232591</c:v>
                </c:pt>
                <c:pt idx="15759">
                  <c:v>7.7983011052325901</c:v>
                </c:pt>
                <c:pt idx="15760">
                  <c:v>7.7983011052325866</c:v>
                </c:pt>
                <c:pt idx="15761">
                  <c:v>7.7983011052325866</c:v>
                </c:pt>
                <c:pt idx="15762">
                  <c:v>7.7624711662869146</c:v>
                </c:pt>
                <c:pt idx="15763">
                  <c:v>7.7624711662869199</c:v>
                </c:pt>
                <c:pt idx="15764">
                  <c:v>7.7624711662869164</c:v>
                </c:pt>
                <c:pt idx="15765">
                  <c:v>7.7624711662869199</c:v>
                </c:pt>
                <c:pt idx="15766">
                  <c:v>7.7624711662869155</c:v>
                </c:pt>
                <c:pt idx="15767">
                  <c:v>7.762471166286911</c:v>
                </c:pt>
                <c:pt idx="15768">
                  <c:v>7.7624711662869137</c:v>
                </c:pt>
                <c:pt idx="15769">
                  <c:v>7.7624711662869199</c:v>
                </c:pt>
                <c:pt idx="15770">
                  <c:v>7.7624711662869208</c:v>
                </c:pt>
                <c:pt idx="15771">
                  <c:v>7.762471166286919</c:v>
                </c:pt>
                <c:pt idx="15772">
                  <c:v>7.7624711662869128</c:v>
                </c:pt>
                <c:pt idx="15773">
                  <c:v>7.7624711662869199</c:v>
                </c:pt>
                <c:pt idx="15774">
                  <c:v>7.7624711662869181</c:v>
                </c:pt>
                <c:pt idx="15775">
                  <c:v>7.7624711662869181</c:v>
                </c:pt>
                <c:pt idx="15776">
                  <c:v>7.762471166286911</c:v>
                </c:pt>
                <c:pt idx="15777">
                  <c:v>7.762471166286919</c:v>
                </c:pt>
                <c:pt idx="15778">
                  <c:v>7.7624711662869155</c:v>
                </c:pt>
                <c:pt idx="15779">
                  <c:v>7.7268058509570254</c:v>
                </c:pt>
                <c:pt idx="15780">
                  <c:v>7.7268058509570219</c:v>
                </c:pt>
                <c:pt idx="15781">
                  <c:v>7.7268058509570237</c:v>
                </c:pt>
                <c:pt idx="15782">
                  <c:v>7.7268058509570219</c:v>
                </c:pt>
                <c:pt idx="15783">
                  <c:v>7.7268058509570219</c:v>
                </c:pt>
                <c:pt idx="15784">
                  <c:v>7.7268058509570237</c:v>
                </c:pt>
                <c:pt idx="15785">
                  <c:v>7.7268058509570263</c:v>
                </c:pt>
                <c:pt idx="15786">
                  <c:v>7.726805850957021</c:v>
                </c:pt>
                <c:pt idx="15787">
                  <c:v>7.7268058509570245</c:v>
                </c:pt>
                <c:pt idx="15788">
                  <c:v>7.7268058509570237</c:v>
                </c:pt>
                <c:pt idx="15789">
                  <c:v>7.7268058509570183</c:v>
                </c:pt>
                <c:pt idx="15790">
                  <c:v>7.7268058509570219</c:v>
                </c:pt>
                <c:pt idx="15791">
                  <c:v>7.7268058509570228</c:v>
                </c:pt>
                <c:pt idx="15792">
                  <c:v>7.7268058509570254</c:v>
                </c:pt>
                <c:pt idx="15793">
                  <c:v>7.7268058509570192</c:v>
                </c:pt>
                <c:pt idx="15794">
                  <c:v>7.7268058509570228</c:v>
                </c:pt>
                <c:pt idx="15795">
                  <c:v>7.7268058509570281</c:v>
                </c:pt>
                <c:pt idx="15796">
                  <c:v>7.726805850957021</c:v>
                </c:pt>
                <c:pt idx="15797">
                  <c:v>7.7268058509570254</c:v>
                </c:pt>
                <c:pt idx="15798">
                  <c:v>7.6913044028661002</c:v>
                </c:pt>
                <c:pt idx="15799">
                  <c:v>7.691304402866102</c:v>
                </c:pt>
                <c:pt idx="15800">
                  <c:v>7.6913044028660984</c:v>
                </c:pt>
                <c:pt idx="15801">
                  <c:v>7.6913044028660966</c:v>
                </c:pt>
                <c:pt idx="15802">
                  <c:v>7.6913044028660975</c:v>
                </c:pt>
                <c:pt idx="15803">
                  <c:v>7.6913044028660984</c:v>
                </c:pt>
                <c:pt idx="15804">
                  <c:v>7.6913044028661028</c:v>
                </c:pt>
                <c:pt idx="15805">
                  <c:v>7.6913044028660966</c:v>
                </c:pt>
                <c:pt idx="15806">
                  <c:v>7.6913044028660984</c:v>
                </c:pt>
                <c:pt idx="15807">
                  <c:v>7.6913044028660966</c:v>
                </c:pt>
                <c:pt idx="15808">
                  <c:v>7.6913044028660957</c:v>
                </c:pt>
                <c:pt idx="15809">
                  <c:v>7.6913044028660975</c:v>
                </c:pt>
                <c:pt idx="15810">
                  <c:v>7.6559660691125586</c:v>
                </c:pt>
                <c:pt idx="15811">
                  <c:v>7.6559660691125577</c:v>
                </c:pt>
                <c:pt idx="15812">
                  <c:v>7.6559660691125586</c:v>
                </c:pt>
                <c:pt idx="15813">
                  <c:v>7.6559660691125551</c:v>
                </c:pt>
                <c:pt idx="15814">
                  <c:v>7.6559660691125533</c:v>
                </c:pt>
                <c:pt idx="15815">
                  <c:v>7.6559660691125577</c:v>
                </c:pt>
                <c:pt idx="15816">
                  <c:v>7.6559660691125639</c:v>
                </c:pt>
                <c:pt idx="15817">
                  <c:v>7.6559660691125568</c:v>
                </c:pt>
                <c:pt idx="15818">
                  <c:v>7.6559660691125595</c:v>
                </c:pt>
                <c:pt idx="15819">
                  <c:v>7.6559660691125604</c:v>
                </c:pt>
                <c:pt idx="15820">
                  <c:v>7.6559660691125551</c:v>
                </c:pt>
                <c:pt idx="15821">
                  <c:v>7.6559660691125613</c:v>
                </c:pt>
                <c:pt idx="15822">
                  <c:v>7.6559660691125568</c:v>
                </c:pt>
                <c:pt idx="15823">
                  <c:v>7.6559660691125586</c:v>
                </c:pt>
                <c:pt idx="15824">
                  <c:v>7.6559660691125595</c:v>
                </c:pt>
                <c:pt idx="15825">
                  <c:v>7.6559660691125551</c:v>
                </c:pt>
                <c:pt idx="15826">
                  <c:v>7.6559660691125622</c:v>
                </c:pt>
                <c:pt idx="15827">
                  <c:v>7.6559660691125551</c:v>
                </c:pt>
                <c:pt idx="15828">
                  <c:v>7.6559660691125595</c:v>
                </c:pt>
                <c:pt idx="15829">
                  <c:v>7.6559660691125595</c:v>
                </c:pt>
                <c:pt idx="15830">
                  <c:v>7.6559660691125586</c:v>
                </c:pt>
                <c:pt idx="15831">
                  <c:v>7.6207901002541139</c:v>
                </c:pt>
                <c:pt idx="15832">
                  <c:v>7.6207901002541156</c:v>
                </c:pt>
                <c:pt idx="15833">
                  <c:v>7.6207901002541183</c:v>
                </c:pt>
                <c:pt idx="15834">
                  <c:v>7.6207901002541156</c:v>
                </c:pt>
                <c:pt idx="15835">
                  <c:v>7.6207901002541165</c:v>
                </c:pt>
                <c:pt idx="15836">
                  <c:v>7.6207901002541192</c:v>
                </c:pt>
                <c:pt idx="15837">
                  <c:v>7.6207901002541183</c:v>
                </c:pt>
                <c:pt idx="15838">
                  <c:v>7.6207901002541156</c:v>
                </c:pt>
                <c:pt idx="15839">
                  <c:v>7.6207901002541201</c:v>
                </c:pt>
                <c:pt idx="15840">
                  <c:v>7.6207901002541174</c:v>
                </c:pt>
                <c:pt idx="15841">
                  <c:v>7.6207901002541183</c:v>
                </c:pt>
                <c:pt idx="15842">
                  <c:v>7.5857757502918366</c:v>
                </c:pt>
                <c:pt idx="15843">
                  <c:v>7.5857757502918357</c:v>
                </c:pt>
                <c:pt idx="15844">
                  <c:v>7.5857757502918322</c:v>
                </c:pt>
                <c:pt idx="15845">
                  <c:v>7.5857757502918313</c:v>
                </c:pt>
                <c:pt idx="15846">
                  <c:v>7.5857757502918357</c:v>
                </c:pt>
                <c:pt idx="15847">
                  <c:v>7.5857757502918357</c:v>
                </c:pt>
                <c:pt idx="15848">
                  <c:v>7.5857757502918322</c:v>
                </c:pt>
                <c:pt idx="15849">
                  <c:v>7.5857757502918339</c:v>
                </c:pt>
                <c:pt idx="15850">
                  <c:v>7.5857757502918375</c:v>
                </c:pt>
                <c:pt idx="15851">
                  <c:v>7.5857757502918384</c:v>
                </c:pt>
                <c:pt idx="15852">
                  <c:v>7.5857757502918375</c:v>
                </c:pt>
                <c:pt idx="15853">
                  <c:v>7.5857757502918357</c:v>
                </c:pt>
                <c:pt idx="15854">
                  <c:v>7.5857757502918348</c:v>
                </c:pt>
                <c:pt idx="15855">
                  <c:v>7.5857757502918366</c:v>
                </c:pt>
                <c:pt idx="15856">
                  <c:v>7.585775750291833</c:v>
                </c:pt>
                <c:pt idx="15857">
                  <c:v>7.5857757502918339</c:v>
                </c:pt>
                <c:pt idx="15858">
                  <c:v>7.5857757502918339</c:v>
                </c:pt>
                <c:pt idx="15859">
                  <c:v>7.5509222766543385</c:v>
                </c:pt>
                <c:pt idx="15860">
                  <c:v>7.5509222766543349</c:v>
                </c:pt>
                <c:pt idx="15861">
                  <c:v>7.5509222766543393</c:v>
                </c:pt>
                <c:pt idx="15862">
                  <c:v>7.5509222766543465</c:v>
                </c:pt>
                <c:pt idx="15863">
                  <c:v>7.5509222766543385</c:v>
                </c:pt>
                <c:pt idx="15864">
                  <c:v>7.5509222766543331</c:v>
                </c:pt>
                <c:pt idx="15865">
                  <c:v>7.5509222766543438</c:v>
                </c:pt>
                <c:pt idx="15866">
                  <c:v>7.5509222766543358</c:v>
                </c:pt>
                <c:pt idx="15867">
                  <c:v>7.5509222766543411</c:v>
                </c:pt>
                <c:pt idx="15868">
                  <c:v>7.5509222766543411</c:v>
                </c:pt>
                <c:pt idx="15869">
                  <c:v>7.5509222766543393</c:v>
                </c:pt>
                <c:pt idx="15870">
                  <c:v>7.5509222766543358</c:v>
                </c:pt>
                <c:pt idx="15871">
                  <c:v>7.550922276654334</c:v>
                </c:pt>
                <c:pt idx="15872">
                  <c:v>7.5509222766543411</c:v>
                </c:pt>
                <c:pt idx="15873">
                  <c:v>7.5509222766543349</c:v>
                </c:pt>
                <c:pt idx="15874">
                  <c:v>7.5509222766543367</c:v>
                </c:pt>
                <c:pt idx="15875">
                  <c:v>7.5509222766543385</c:v>
                </c:pt>
                <c:pt idx="15876">
                  <c:v>7.5162289401820566</c:v>
                </c:pt>
                <c:pt idx="15877">
                  <c:v>7.5162289401820548</c:v>
                </c:pt>
                <c:pt idx="15878">
                  <c:v>7.5162289401820539</c:v>
                </c:pt>
                <c:pt idx="15879">
                  <c:v>7.516228940182053</c:v>
                </c:pt>
                <c:pt idx="15880">
                  <c:v>7.5162289401820548</c:v>
                </c:pt>
                <c:pt idx="15881">
                  <c:v>7.5162289401820512</c:v>
                </c:pt>
                <c:pt idx="15882">
                  <c:v>7.5162289401820539</c:v>
                </c:pt>
                <c:pt idx="15883">
                  <c:v>7.5162289401820503</c:v>
                </c:pt>
                <c:pt idx="15884">
                  <c:v>7.5162289401820503</c:v>
                </c:pt>
                <c:pt idx="15885">
                  <c:v>7.516228940182053</c:v>
                </c:pt>
                <c:pt idx="15886">
                  <c:v>7.5162289401820512</c:v>
                </c:pt>
                <c:pt idx="15887">
                  <c:v>7.5162289401820486</c:v>
                </c:pt>
                <c:pt idx="15888">
                  <c:v>7.5162289401820539</c:v>
                </c:pt>
                <c:pt idx="15889">
                  <c:v>7.516228940182053</c:v>
                </c:pt>
                <c:pt idx="15890">
                  <c:v>7.5162289401820503</c:v>
                </c:pt>
                <c:pt idx="15891">
                  <c:v>7.5162289401820548</c:v>
                </c:pt>
                <c:pt idx="15892">
                  <c:v>7.4816950051115469</c:v>
                </c:pt>
                <c:pt idx="15893">
                  <c:v>7.4816950051115416</c:v>
                </c:pt>
                <c:pt idx="15894">
                  <c:v>7.4816950051115452</c:v>
                </c:pt>
                <c:pt idx="15895">
                  <c:v>7.4816950051115496</c:v>
                </c:pt>
                <c:pt idx="15896">
                  <c:v>7.4816950051115416</c:v>
                </c:pt>
                <c:pt idx="15897">
                  <c:v>7.4816950051115381</c:v>
                </c:pt>
                <c:pt idx="15898">
                  <c:v>7.4816950051115416</c:v>
                </c:pt>
                <c:pt idx="15899">
                  <c:v>7.4816950051115469</c:v>
                </c:pt>
                <c:pt idx="15900">
                  <c:v>7.4816950051115443</c:v>
                </c:pt>
                <c:pt idx="15901">
                  <c:v>7.4816950051115407</c:v>
                </c:pt>
                <c:pt idx="15902">
                  <c:v>7.4473197390598909</c:v>
                </c:pt>
                <c:pt idx="15903">
                  <c:v>7.4473197390598918</c:v>
                </c:pt>
                <c:pt idx="15904">
                  <c:v>7.4473197390598909</c:v>
                </c:pt>
                <c:pt idx="15905">
                  <c:v>7.4473197390598909</c:v>
                </c:pt>
                <c:pt idx="15906">
                  <c:v>7.44731973905989</c:v>
                </c:pt>
                <c:pt idx="15907">
                  <c:v>7.4473197390598909</c:v>
                </c:pt>
                <c:pt idx="15908">
                  <c:v>7.4473197390598926</c:v>
                </c:pt>
                <c:pt idx="15909">
                  <c:v>7.4473197390598926</c:v>
                </c:pt>
                <c:pt idx="15910">
                  <c:v>7.44731973905989</c:v>
                </c:pt>
                <c:pt idx="15911">
                  <c:v>7.4473197390598935</c:v>
                </c:pt>
                <c:pt idx="15912">
                  <c:v>7.4473197390598855</c:v>
                </c:pt>
                <c:pt idx="15913">
                  <c:v>7.44731973905989</c:v>
                </c:pt>
                <c:pt idx="15914">
                  <c:v>7.4473197390598918</c:v>
                </c:pt>
                <c:pt idx="15915">
                  <c:v>7.4131024130091729</c:v>
                </c:pt>
                <c:pt idx="15916">
                  <c:v>7.4131024130091756</c:v>
                </c:pt>
                <c:pt idx="15917">
                  <c:v>7.4131024130091783</c:v>
                </c:pt>
                <c:pt idx="15918">
                  <c:v>7.4131024130091783</c:v>
                </c:pt>
                <c:pt idx="15919">
                  <c:v>7.4131024130091721</c:v>
                </c:pt>
                <c:pt idx="15920">
                  <c:v>7.4131024130091783</c:v>
                </c:pt>
                <c:pt idx="15921">
                  <c:v>7.41310241300918</c:v>
                </c:pt>
                <c:pt idx="15922">
                  <c:v>7.4131024130091756</c:v>
                </c:pt>
                <c:pt idx="15923">
                  <c:v>7.4131024130091756</c:v>
                </c:pt>
                <c:pt idx="15924">
                  <c:v>7.4131024130091747</c:v>
                </c:pt>
                <c:pt idx="15925">
                  <c:v>7.4131024130091783</c:v>
                </c:pt>
                <c:pt idx="15926">
                  <c:v>7.4131024130091783</c:v>
                </c:pt>
                <c:pt idx="15927">
                  <c:v>7.4131024130091765</c:v>
                </c:pt>
                <c:pt idx="15928">
                  <c:v>7.4131024130091721</c:v>
                </c:pt>
                <c:pt idx="15929">
                  <c:v>7.3790423012910047</c:v>
                </c:pt>
                <c:pt idx="15930">
                  <c:v>7.3790423012910074</c:v>
                </c:pt>
                <c:pt idx="15931">
                  <c:v>7.3790423012910056</c:v>
                </c:pt>
                <c:pt idx="15932">
                  <c:v>7.3790423012910047</c:v>
                </c:pt>
                <c:pt idx="15933">
                  <c:v>7.37904230129101</c:v>
                </c:pt>
                <c:pt idx="15934">
                  <c:v>7.3790423012910038</c:v>
                </c:pt>
                <c:pt idx="15935">
                  <c:v>7.3790423012910056</c:v>
                </c:pt>
                <c:pt idx="15936">
                  <c:v>7.3790423012910065</c:v>
                </c:pt>
                <c:pt idx="15937">
                  <c:v>7.3790423012910029</c:v>
                </c:pt>
                <c:pt idx="15938">
                  <c:v>7.3790423012910047</c:v>
                </c:pt>
                <c:pt idx="15939">
                  <c:v>7.3790423012910082</c:v>
                </c:pt>
                <c:pt idx="15940">
                  <c:v>7.3790423012910065</c:v>
                </c:pt>
                <c:pt idx="15941">
                  <c:v>7.3790423012910047</c:v>
                </c:pt>
                <c:pt idx="15942">
                  <c:v>7.3451386815711466</c:v>
                </c:pt>
                <c:pt idx="15943">
                  <c:v>7.345138681571143</c:v>
                </c:pt>
                <c:pt idx="15944">
                  <c:v>7.3451386815711475</c:v>
                </c:pt>
                <c:pt idx="15945">
                  <c:v>7.3451386815711448</c:v>
                </c:pt>
                <c:pt idx="15946">
                  <c:v>7.3451386815711457</c:v>
                </c:pt>
                <c:pt idx="15947">
                  <c:v>7.3451386815711457</c:v>
                </c:pt>
                <c:pt idx="15948">
                  <c:v>7.3451386815711466</c:v>
                </c:pt>
                <c:pt idx="15949">
                  <c:v>7.3451386815711439</c:v>
                </c:pt>
                <c:pt idx="15950">
                  <c:v>7.345138681571151</c:v>
                </c:pt>
                <c:pt idx="15951">
                  <c:v>7.3451386815711466</c:v>
                </c:pt>
                <c:pt idx="15952">
                  <c:v>7.3451386815711457</c:v>
                </c:pt>
                <c:pt idx="15953">
                  <c:v>7.3451386815711412</c:v>
                </c:pt>
                <c:pt idx="15954">
                  <c:v>7.3451386815711484</c:v>
                </c:pt>
                <c:pt idx="15955">
                  <c:v>7.3451386815711466</c:v>
                </c:pt>
                <c:pt idx="15956">
                  <c:v>7.3451386815711457</c:v>
                </c:pt>
                <c:pt idx="15957">
                  <c:v>7.3113908348341718</c:v>
                </c:pt>
                <c:pt idx="15958">
                  <c:v>7.3113908348341745</c:v>
                </c:pt>
                <c:pt idx="15959">
                  <c:v>7.311390834834171</c:v>
                </c:pt>
                <c:pt idx="15960">
                  <c:v>7.3113908348341718</c:v>
                </c:pt>
                <c:pt idx="15961">
                  <c:v>7.3113908348341692</c:v>
                </c:pt>
                <c:pt idx="15962">
                  <c:v>7.3113908348341674</c:v>
                </c:pt>
                <c:pt idx="15963">
                  <c:v>7.311390834834171</c:v>
                </c:pt>
                <c:pt idx="15964">
                  <c:v>7.3113908348341692</c:v>
                </c:pt>
                <c:pt idx="15965">
                  <c:v>7.3113908348341701</c:v>
                </c:pt>
                <c:pt idx="15966">
                  <c:v>7.3113908348341772</c:v>
                </c:pt>
                <c:pt idx="15967">
                  <c:v>7.3113908348341736</c:v>
                </c:pt>
                <c:pt idx="15968">
                  <c:v>7.311390834834171</c:v>
                </c:pt>
                <c:pt idx="15969">
                  <c:v>7.2777980453682423</c:v>
                </c:pt>
                <c:pt idx="15970">
                  <c:v>7.2777980453682369</c:v>
                </c:pt>
                <c:pt idx="15971">
                  <c:v>7.2777980453682387</c:v>
                </c:pt>
                <c:pt idx="15972">
                  <c:v>7.2777980453682405</c:v>
                </c:pt>
                <c:pt idx="15973">
                  <c:v>7.2777980453682343</c:v>
                </c:pt>
                <c:pt idx="15974">
                  <c:v>7.2777980453682343</c:v>
                </c:pt>
                <c:pt idx="15975">
                  <c:v>7.2777980453682369</c:v>
                </c:pt>
                <c:pt idx="15976">
                  <c:v>7.2777980453682334</c:v>
                </c:pt>
                <c:pt idx="15977">
                  <c:v>7.2777980453682352</c:v>
                </c:pt>
                <c:pt idx="15978">
                  <c:v>7.2777980453682378</c:v>
                </c:pt>
                <c:pt idx="15979">
                  <c:v>7.2777980453682414</c:v>
                </c:pt>
                <c:pt idx="15980">
                  <c:v>7.2777980453682369</c:v>
                </c:pt>
                <c:pt idx="15981">
                  <c:v>7.2777980453682414</c:v>
                </c:pt>
                <c:pt idx="15982">
                  <c:v>7.2777980453682405</c:v>
                </c:pt>
                <c:pt idx="15983">
                  <c:v>7.2777980453682378</c:v>
                </c:pt>
                <c:pt idx="15984">
                  <c:v>7.2777980453682396</c:v>
                </c:pt>
                <c:pt idx="15985">
                  <c:v>7.2777980453682352</c:v>
                </c:pt>
                <c:pt idx="15986">
                  <c:v>7.2777980453682378</c:v>
                </c:pt>
                <c:pt idx="15987">
                  <c:v>7.2777980453682343</c:v>
                </c:pt>
                <c:pt idx="15988">
                  <c:v>7.277798045368236</c:v>
                </c:pt>
                <c:pt idx="15989">
                  <c:v>7.2777980453682396</c:v>
                </c:pt>
                <c:pt idx="15990">
                  <c:v>7.2777980453682325</c:v>
                </c:pt>
                <c:pt idx="15991">
                  <c:v>7.277798045368236</c:v>
                </c:pt>
                <c:pt idx="15992">
                  <c:v>7.2443596007499007</c:v>
                </c:pt>
                <c:pt idx="15993">
                  <c:v>7.244359600749898</c:v>
                </c:pt>
                <c:pt idx="15994">
                  <c:v>7.2443596007498963</c:v>
                </c:pt>
                <c:pt idx="15995">
                  <c:v>7.2443596007498963</c:v>
                </c:pt>
                <c:pt idx="15996">
                  <c:v>7.2443596007499016</c:v>
                </c:pt>
                <c:pt idx="15997">
                  <c:v>7.2443596007499025</c:v>
                </c:pt>
                <c:pt idx="15998">
                  <c:v>7.2443596007498998</c:v>
                </c:pt>
                <c:pt idx="15999">
                  <c:v>7.2443596007498963</c:v>
                </c:pt>
                <c:pt idx="16000">
                  <c:v>7.2443596007498972</c:v>
                </c:pt>
                <c:pt idx="16001">
                  <c:v>7.2443596007499007</c:v>
                </c:pt>
                <c:pt idx="16002">
                  <c:v>7.2443596007499034</c:v>
                </c:pt>
                <c:pt idx="16003">
                  <c:v>7.211074791828997</c:v>
                </c:pt>
                <c:pt idx="16004">
                  <c:v>7.211074791828997</c:v>
                </c:pt>
                <c:pt idx="16005">
                  <c:v>7.2110747918289944</c:v>
                </c:pt>
                <c:pt idx="16006">
                  <c:v>7.2110747918289935</c:v>
                </c:pt>
                <c:pt idx="16007">
                  <c:v>7.2110747918289952</c:v>
                </c:pt>
                <c:pt idx="16008">
                  <c:v>7.2110747918290006</c:v>
                </c:pt>
                <c:pt idx="16009">
                  <c:v>7.2110747918289952</c:v>
                </c:pt>
                <c:pt idx="16010">
                  <c:v>7.2110747918289979</c:v>
                </c:pt>
                <c:pt idx="16011">
                  <c:v>7.2110747918289944</c:v>
                </c:pt>
                <c:pt idx="16012">
                  <c:v>7.2110747918289944</c:v>
                </c:pt>
                <c:pt idx="16013">
                  <c:v>7.2110747918289952</c:v>
                </c:pt>
                <c:pt idx="16014">
                  <c:v>7.2110747918289952</c:v>
                </c:pt>
                <c:pt idx="16015">
                  <c:v>7.211074791828997</c:v>
                </c:pt>
                <c:pt idx="16016">
                  <c:v>7.2110747918289935</c:v>
                </c:pt>
                <c:pt idx="16017">
                  <c:v>7.2110747918289961</c:v>
                </c:pt>
                <c:pt idx="16018">
                  <c:v>7.2110747918289979</c:v>
                </c:pt>
                <c:pt idx="16019">
                  <c:v>7.2110747918289988</c:v>
                </c:pt>
                <c:pt idx="16020">
                  <c:v>7.2110747918289935</c:v>
                </c:pt>
                <c:pt idx="16021">
                  <c:v>7.2110747918289988</c:v>
                </c:pt>
                <c:pt idx="16022">
                  <c:v>7.211074791828997</c:v>
                </c:pt>
                <c:pt idx="16023">
                  <c:v>7.1779429127136174</c:v>
                </c:pt>
                <c:pt idx="16024">
                  <c:v>7.1779429127136209</c:v>
                </c:pt>
                <c:pt idx="16025">
                  <c:v>7.1779429127136147</c:v>
                </c:pt>
                <c:pt idx="16026">
                  <c:v>7.1779429127136156</c:v>
                </c:pt>
                <c:pt idx="16027">
                  <c:v>7.1779429127136201</c:v>
                </c:pt>
                <c:pt idx="16028">
                  <c:v>7.1779429127136147</c:v>
                </c:pt>
                <c:pt idx="16029">
                  <c:v>7.1779429127136201</c:v>
                </c:pt>
                <c:pt idx="16030">
                  <c:v>7.1779429127136156</c:v>
                </c:pt>
                <c:pt idx="16031">
                  <c:v>7.1779429127136112</c:v>
                </c:pt>
                <c:pt idx="16032">
                  <c:v>7.1779429127136138</c:v>
                </c:pt>
                <c:pt idx="16033">
                  <c:v>7.1779429127136192</c:v>
                </c:pt>
                <c:pt idx="16034">
                  <c:v>7.1779429127136174</c:v>
                </c:pt>
                <c:pt idx="16035">
                  <c:v>7.1779429127136147</c:v>
                </c:pt>
                <c:pt idx="16036">
                  <c:v>7.1779429127136192</c:v>
                </c:pt>
                <c:pt idx="16037">
                  <c:v>7.1779429127136192</c:v>
                </c:pt>
                <c:pt idx="16038">
                  <c:v>7.1779429127136183</c:v>
                </c:pt>
                <c:pt idx="16039">
                  <c:v>7.1779429127136147</c:v>
                </c:pt>
                <c:pt idx="16040">
                  <c:v>7.1779429127136165</c:v>
                </c:pt>
                <c:pt idx="16041">
                  <c:v>7.1779429127136156</c:v>
                </c:pt>
                <c:pt idx="16042">
                  <c:v>7.1779429127136174</c:v>
                </c:pt>
                <c:pt idx="16043">
                  <c:v>7.1779429127136183</c:v>
                </c:pt>
                <c:pt idx="16044">
                  <c:v>7.1449632607551381</c:v>
                </c:pt>
                <c:pt idx="16045">
                  <c:v>7.1449632607551328</c:v>
                </c:pt>
                <c:pt idx="16046">
                  <c:v>7.1449632607551283</c:v>
                </c:pt>
                <c:pt idx="16047">
                  <c:v>7.1449632607551328</c:v>
                </c:pt>
                <c:pt idx="16048">
                  <c:v>7.1449632607551301</c:v>
                </c:pt>
                <c:pt idx="16049">
                  <c:v>7.1449632607551319</c:v>
                </c:pt>
                <c:pt idx="16050">
                  <c:v>7.1449632607551363</c:v>
                </c:pt>
                <c:pt idx="16051">
                  <c:v>7.1449632607551337</c:v>
                </c:pt>
                <c:pt idx="16052">
                  <c:v>7.1449632607551328</c:v>
                </c:pt>
                <c:pt idx="16053">
                  <c:v>7.1449632607551363</c:v>
                </c:pt>
                <c:pt idx="16054">
                  <c:v>7.1449632607551381</c:v>
                </c:pt>
                <c:pt idx="16055">
                  <c:v>7.144963260755139</c:v>
                </c:pt>
                <c:pt idx="16056">
                  <c:v>7.1449632607551292</c:v>
                </c:pt>
                <c:pt idx="16057">
                  <c:v>7.1449632607551319</c:v>
                </c:pt>
                <c:pt idx="16058">
                  <c:v>7.1449632607551354</c:v>
                </c:pt>
                <c:pt idx="16059">
                  <c:v>7.1449632607551363</c:v>
                </c:pt>
                <c:pt idx="16060">
                  <c:v>7.1449632607551319</c:v>
                </c:pt>
                <c:pt idx="16061">
                  <c:v>7.1449632607551319</c:v>
                </c:pt>
                <c:pt idx="16062">
                  <c:v>7.1449632607551301</c:v>
                </c:pt>
                <c:pt idx="16063">
                  <c:v>7.1449632607551408</c:v>
                </c:pt>
                <c:pt idx="16064">
                  <c:v>7.1449632607551319</c:v>
                </c:pt>
                <c:pt idx="16065">
                  <c:v>7.1449632607551372</c:v>
                </c:pt>
                <c:pt idx="16066">
                  <c:v>7.1449632607551337</c:v>
                </c:pt>
                <c:pt idx="16067">
                  <c:v>7.1449632607551328</c:v>
                </c:pt>
                <c:pt idx="16068">
                  <c:v>7.1449632607551345</c:v>
                </c:pt>
                <c:pt idx="16069">
                  <c:v>7.1121351365332908</c:v>
                </c:pt>
                <c:pt idx="16070">
                  <c:v>7.1121351365332934</c:v>
                </c:pt>
                <c:pt idx="16071">
                  <c:v>7.1121351365332925</c:v>
                </c:pt>
                <c:pt idx="16072">
                  <c:v>7.1121351365332925</c:v>
                </c:pt>
                <c:pt idx="16073">
                  <c:v>7.1121351365332881</c:v>
                </c:pt>
                <c:pt idx="16074">
                  <c:v>7.1121351365332899</c:v>
                </c:pt>
                <c:pt idx="16075">
                  <c:v>7.1121351365332917</c:v>
                </c:pt>
                <c:pt idx="16076">
                  <c:v>7.1121351365332917</c:v>
                </c:pt>
                <c:pt idx="16077">
                  <c:v>7.1121351365332943</c:v>
                </c:pt>
                <c:pt idx="16078">
                  <c:v>7.1121351365332899</c:v>
                </c:pt>
                <c:pt idx="16079">
                  <c:v>7.1121351365332899</c:v>
                </c:pt>
                <c:pt idx="16080">
                  <c:v>7.0794578438413813</c:v>
                </c:pt>
                <c:pt idx="16081">
                  <c:v>7.0794578438413724</c:v>
                </c:pt>
                <c:pt idx="16082">
                  <c:v>7.0794578438413751</c:v>
                </c:pt>
                <c:pt idx="16083">
                  <c:v>7.0794578438413742</c:v>
                </c:pt>
                <c:pt idx="16084">
                  <c:v>7.079457843841376</c:v>
                </c:pt>
                <c:pt idx="16085">
                  <c:v>7.0794578438413751</c:v>
                </c:pt>
                <c:pt idx="16086">
                  <c:v>7.079457843841376</c:v>
                </c:pt>
                <c:pt idx="16087">
                  <c:v>7.0794578438413742</c:v>
                </c:pt>
                <c:pt idx="16088">
                  <c:v>7.079457843841376</c:v>
                </c:pt>
                <c:pt idx="16089">
                  <c:v>7.0794578438413822</c:v>
                </c:pt>
                <c:pt idx="16090">
                  <c:v>7.0794578438413733</c:v>
                </c:pt>
                <c:pt idx="16091">
                  <c:v>7.0794578438413795</c:v>
                </c:pt>
                <c:pt idx="16092">
                  <c:v>7.0794578438413742</c:v>
                </c:pt>
                <c:pt idx="16093">
                  <c:v>7.0794578438413778</c:v>
                </c:pt>
                <c:pt idx="16094">
                  <c:v>7.0794578438413742</c:v>
                </c:pt>
                <c:pt idx="16095">
                  <c:v>7.0469306896714681</c:v>
                </c:pt>
                <c:pt idx="16096">
                  <c:v>7.0469306896714663</c:v>
                </c:pt>
                <c:pt idx="16097">
                  <c:v>7.0469306896714627</c:v>
                </c:pt>
                <c:pt idx="16098">
                  <c:v>7.0469306896714627</c:v>
                </c:pt>
                <c:pt idx="16099">
                  <c:v>7.0469306896714672</c:v>
                </c:pt>
                <c:pt idx="16100">
                  <c:v>7.0469306896714654</c:v>
                </c:pt>
                <c:pt idx="16101">
                  <c:v>7.0469306896714654</c:v>
                </c:pt>
                <c:pt idx="16102">
                  <c:v>7.0469306896714654</c:v>
                </c:pt>
                <c:pt idx="16103">
                  <c:v>7.046930689671469</c:v>
                </c:pt>
                <c:pt idx="16104">
                  <c:v>7.0469306896714654</c:v>
                </c:pt>
                <c:pt idx="16105">
                  <c:v>7.0469306896714663</c:v>
                </c:pt>
                <c:pt idx="16106">
                  <c:v>7.0469306896714663</c:v>
                </c:pt>
                <c:pt idx="16107">
                  <c:v>7.0145529841997094</c:v>
                </c:pt>
                <c:pt idx="16108">
                  <c:v>7.0145529841997112</c:v>
                </c:pt>
                <c:pt idx="16109">
                  <c:v>7.0145529841997076</c:v>
                </c:pt>
                <c:pt idx="16110">
                  <c:v>7.014552984199713</c:v>
                </c:pt>
                <c:pt idx="16111">
                  <c:v>7.0145529841997067</c:v>
                </c:pt>
                <c:pt idx="16112">
                  <c:v>7.0145529841997121</c:v>
                </c:pt>
                <c:pt idx="16113">
                  <c:v>7.0145529841997103</c:v>
                </c:pt>
                <c:pt idx="16114">
                  <c:v>7.0145529841997103</c:v>
                </c:pt>
                <c:pt idx="16115">
                  <c:v>7.0145529841997156</c:v>
                </c:pt>
                <c:pt idx="16116">
                  <c:v>7.0145529841997076</c:v>
                </c:pt>
                <c:pt idx="16117">
                  <c:v>7.0145529841997059</c:v>
                </c:pt>
                <c:pt idx="16118">
                  <c:v>7.0145529841997076</c:v>
                </c:pt>
                <c:pt idx="16119">
                  <c:v>7.0145529841997121</c:v>
                </c:pt>
                <c:pt idx="16120">
                  <c:v>7.0145529841997121</c:v>
                </c:pt>
                <c:pt idx="16121">
                  <c:v>7.0145529841997147</c:v>
                </c:pt>
                <c:pt idx="16122">
                  <c:v>7.014552984199713</c:v>
                </c:pt>
                <c:pt idx="16123">
                  <c:v>7.0145529841997165</c:v>
                </c:pt>
                <c:pt idx="16124">
                  <c:v>7.014552984199713</c:v>
                </c:pt>
                <c:pt idx="16125">
                  <c:v>7.0145529841997103</c:v>
                </c:pt>
                <c:pt idx="16126">
                  <c:v>6.9823240407717124</c:v>
                </c:pt>
                <c:pt idx="16127">
                  <c:v>6.9823240407717133</c:v>
                </c:pt>
                <c:pt idx="16128">
                  <c:v>6.982324040771716</c:v>
                </c:pt>
                <c:pt idx="16129">
                  <c:v>6.982324040771708</c:v>
                </c:pt>
                <c:pt idx="16130">
                  <c:v>6.9823240407717115</c:v>
                </c:pt>
                <c:pt idx="16131">
                  <c:v>6.9823240407717098</c:v>
                </c:pt>
                <c:pt idx="16132">
                  <c:v>6.9823240407717098</c:v>
                </c:pt>
                <c:pt idx="16133">
                  <c:v>6.9823240407717106</c:v>
                </c:pt>
                <c:pt idx="16134">
                  <c:v>6.9823240407717098</c:v>
                </c:pt>
                <c:pt idx="16135">
                  <c:v>6.9823240407717098</c:v>
                </c:pt>
                <c:pt idx="16136">
                  <c:v>6.9823240407717098</c:v>
                </c:pt>
                <c:pt idx="16137">
                  <c:v>6.9502431758879677</c:v>
                </c:pt>
                <c:pt idx="16138">
                  <c:v>6.9502431758879695</c:v>
                </c:pt>
                <c:pt idx="16139">
                  <c:v>6.9502431758879659</c:v>
                </c:pt>
                <c:pt idx="16140">
                  <c:v>6.9502431758879633</c:v>
                </c:pt>
                <c:pt idx="16141">
                  <c:v>6.9502431758879704</c:v>
                </c:pt>
                <c:pt idx="16142">
                  <c:v>6.9502431758879668</c:v>
                </c:pt>
                <c:pt idx="16143">
                  <c:v>6.9502431758879659</c:v>
                </c:pt>
                <c:pt idx="16144">
                  <c:v>6.9502431758879686</c:v>
                </c:pt>
                <c:pt idx="16145">
                  <c:v>6.9502431758879704</c:v>
                </c:pt>
                <c:pt idx="16146">
                  <c:v>6.9502431758879633</c:v>
                </c:pt>
                <c:pt idx="16147">
                  <c:v>6.9502431758879695</c:v>
                </c:pt>
                <c:pt idx="16148">
                  <c:v>6.9502431758879641</c:v>
                </c:pt>
                <c:pt idx="16149">
                  <c:v>6.9502431758879659</c:v>
                </c:pt>
                <c:pt idx="16150">
                  <c:v>6.9502431758879677</c:v>
                </c:pt>
                <c:pt idx="16151">
                  <c:v>6.9502431758879668</c:v>
                </c:pt>
                <c:pt idx="16152">
                  <c:v>6.9502431758879668</c:v>
                </c:pt>
                <c:pt idx="16153">
                  <c:v>6.9183097091893622</c:v>
                </c:pt>
                <c:pt idx="16154">
                  <c:v>6.9183097091893648</c:v>
                </c:pt>
                <c:pt idx="16155">
                  <c:v>6.9183097091893631</c:v>
                </c:pt>
                <c:pt idx="16156">
                  <c:v>6.9183097091893639</c:v>
                </c:pt>
                <c:pt idx="16157">
                  <c:v>6.9183097091893639</c:v>
                </c:pt>
                <c:pt idx="16158">
                  <c:v>6.9183097091893657</c:v>
                </c:pt>
                <c:pt idx="16159">
                  <c:v>6.9183097091893648</c:v>
                </c:pt>
                <c:pt idx="16160">
                  <c:v>6.9183097091893648</c:v>
                </c:pt>
                <c:pt idx="16161">
                  <c:v>6.9183097091893693</c:v>
                </c:pt>
                <c:pt idx="16162">
                  <c:v>6.9183097091893675</c:v>
                </c:pt>
                <c:pt idx="16163">
                  <c:v>6.9183097091893622</c:v>
                </c:pt>
                <c:pt idx="16164">
                  <c:v>6.9183097091893666</c:v>
                </c:pt>
                <c:pt idx="16165">
                  <c:v>6.9183097091893675</c:v>
                </c:pt>
                <c:pt idx="16166">
                  <c:v>6.9183097091893666</c:v>
                </c:pt>
                <c:pt idx="16167">
                  <c:v>6.9183097091893631</c:v>
                </c:pt>
                <c:pt idx="16168">
                  <c:v>6.9183097091893622</c:v>
                </c:pt>
                <c:pt idx="16169">
                  <c:v>6.9183097091893675</c:v>
                </c:pt>
                <c:pt idx="16170">
                  <c:v>6.9183097091893631</c:v>
                </c:pt>
                <c:pt idx="16171">
                  <c:v>6.9183097091893666</c:v>
                </c:pt>
                <c:pt idx="16172">
                  <c:v>6.9183097091893693</c:v>
                </c:pt>
                <c:pt idx="16173">
                  <c:v>6.9183097091893648</c:v>
                </c:pt>
                <c:pt idx="16174">
                  <c:v>6.9183097091893622</c:v>
                </c:pt>
                <c:pt idx="16175">
                  <c:v>6.8865229634427578</c:v>
                </c:pt>
                <c:pt idx="16176">
                  <c:v>6.8865229634427623</c:v>
                </c:pt>
                <c:pt idx="16177">
                  <c:v>6.8865229634427605</c:v>
                </c:pt>
                <c:pt idx="16178">
                  <c:v>6.8865229634427658</c:v>
                </c:pt>
                <c:pt idx="16179">
                  <c:v>6.8865229634427596</c:v>
                </c:pt>
                <c:pt idx="16180">
                  <c:v>6.8865229634427596</c:v>
                </c:pt>
                <c:pt idx="16181">
                  <c:v>6.8865229634427649</c:v>
                </c:pt>
                <c:pt idx="16182">
                  <c:v>6.8865229634427623</c:v>
                </c:pt>
                <c:pt idx="16183">
                  <c:v>6.8865229634427649</c:v>
                </c:pt>
                <c:pt idx="16184">
                  <c:v>6.8865229634427578</c:v>
                </c:pt>
                <c:pt idx="16185">
                  <c:v>6.8548822645266139</c:v>
                </c:pt>
                <c:pt idx="16186">
                  <c:v>6.8548822645266156</c:v>
                </c:pt>
                <c:pt idx="16187">
                  <c:v>6.8548822645266139</c:v>
                </c:pt>
                <c:pt idx="16188">
                  <c:v>6.8548822645266192</c:v>
                </c:pt>
                <c:pt idx="16189">
                  <c:v>6.854882264526621</c:v>
                </c:pt>
                <c:pt idx="16190">
                  <c:v>6.8548822645266139</c:v>
                </c:pt>
                <c:pt idx="16191">
                  <c:v>6.8548822645266165</c:v>
                </c:pt>
                <c:pt idx="16192">
                  <c:v>6.8548822645266148</c:v>
                </c:pt>
                <c:pt idx="16193">
                  <c:v>6.8548822645266183</c:v>
                </c:pt>
                <c:pt idx="16194">
                  <c:v>6.8548822645266139</c:v>
                </c:pt>
                <c:pt idx="16195">
                  <c:v>6.8548822645266165</c:v>
                </c:pt>
                <c:pt idx="16196">
                  <c:v>6.854882264526613</c:v>
                </c:pt>
                <c:pt idx="16197">
                  <c:v>6.8548822645266156</c:v>
                </c:pt>
                <c:pt idx="16198">
                  <c:v>6.8548822645266201</c:v>
                </c:pt>
                <c:pt idx="16199">
                  <c:v>6.8233869414166897</c:v>
                </c:pt>
                <c:pt idx="16200">
                  <c:v>6.8233869414166897</c:v>
                </c:pt>
                <c:pt idx="16201">
                  <c:v>6.8233869414166897</c:v>
                </c:pt>
                <c:pt idx="16202">
                  <c:v>6.8233869414166941</c:v>
                </c:pt>
                <c:pt idx="16203">
                  <c:v>6.8233869414166914</c:v>
                </c:pt>
                <c:pt idx="16204">
                  <c:v>6.8233869414166879</c:v>
                </c:pt>
                <c:pt idx="16205">
                  <c:v>6.8233869414166932</c:v>
                </c:pt>
                <c:pt idx="16206">
                  <c:v>6.8233869414166923</c:v>
                </c:pt>
                <c:pt idx="16207">
                  <c:v>6.8233869414166906</c:v>
                </c:pt>
                <c:pt idx="16208">
                  <c:v>6.8233869414166923</c:v>
                </c:pt>
                <c:pt idx="16209">
                  <c:v>6.8233869414166959</c:v>
                </c:pt>
                <c:pt idx="16210">
                  <c:v>6.8233869414166914</c:v>
                </c:pt>
                <c:pt idx="16211">
                  <c:v>6.8233869414166941</c:v>
                </c:pt>
                <c:pt idx="16212">
                  <c:v>6.7920363261718419</c:v>
                </c:pt>
                <c:pt idx="16213">
                  <c:v>6.7920363261718384</c:v>
                </c:pt>
                <c:pt idx="16214">
                  <c:v>6.7920363261718437</c:v>
                </c:pt>
                <c:pt idx="16215">
                  <c:v>6.7920363261718402</c:v>
                </c:pt>
                <c:pt idx="16216">
                  <c:v>6.7920363261718411</c:v>
                </c:pt>
                <c:pt idx="16217">
                  <c:v>6.7920363261718393</c:v>
                </c:pt>
                <c:pt idx="16218">
                  <c:v>6.7920363261718437</c:v>
                </c:pt>
                <c:pt idx="16219">
                  <c:v>6.7920363261718402</c:v>
                </c:pt>
                <c:pt idx="16220">
                  <c:v>6.7920363261718411</c:v>
                </c:pt>
                <c:pt idx="16221">
                  <c:v>6.7920363261718393</c:v>
                </c:pt>
                <c:pt idx="16222">
                  <c:v>6.7608297539198166</c:v>
                </c:pt>
                <c:pt idx="16223">
                  <c:v>6.7608297539198121</c:v>
                </c:pt>
                <c:pt idx="16224">
                  <c:v>6.7608297539198148</c:v>
                </c:pt>
                <c:pt idx="16225">
                  <c:v>6.7608297539198139</c:v>
                </c:pt>
                <c:pt idx="16226">
                  <c:v>6.760829753919813</c:v>
                </c:pt>
                <c:pt idx="16227">
                  <c:v>6.7608297539198121</c:v>
                </c:pt>
                <c:pt idx="16228">
                  <c:v>6.7608297539198148</c:v>
                </c:pt>
                <c:pt idx="16229">
                  <c:v>6.7608297539198121</c:v>
                </c:pt>
                <c:pt idx="16230">
                  <c:v>6.7608297539198157</c:v>
                </c:pt>
                <c:pt idx="16231">
                  <c:v>6.7608297539198166</c:v>
                </c:pt>
                <c:pt idx="16232">
                  <c:v>6.7608297539198201</c:v>
                </c:pt>
                <c:pt idx="16233">
                  <c:v>6.760829753919813</c:v>
                </c:pt>
                <c:pt idx="16234">
                  <c:v>6.760829753919813</c:v>
                </c:pt>
                <c:pt idx="16235">
                  <c:v>6.7608297539198148</c:v>
                </c:pt>
                <c:pt idx="16236">
                  <c:v>6.7297665628431771</c:v>
                </c:pt>
                <c:pt idx="16237">
                  <c:v>6.7297665628431753</c:v>
                </c:pt>
                <c:pt idx="16238">
                  <c:v>6.7297665628431753</c:v>
                </c:pt>
                <c:pt idx="16239">
                  <c:v>6.729766562843178</c:v>
                </c:pt>
                <c:pt idx="16240">
                  <c:v>6.7297665628431727</c:v>
                </c:pt>
                <c:pt idx="16241">
                  <c:v>6.7297665628431709</c:v>
                </c:pt>
                <c:pt idx="16242">
                  <c:v>6.7297665628431762</c:v>
                </c:pt>
                <c:pt idx="16243">
                  <c:v>6.7297665628431798</c:v>
                </c:pt>
                <c:pt idx="16244">
                  <c:v>6.7297665628431753</c:v>
                </c:pt>
                <c:pt idx="16245">
                  <c:v>6.7297665628431798</c:v>
                </c:pt>
                <c:pt idx="16246">
                  <c:v>6.7297665628431744</c:v>
                </c:pt>
                <c:pt idx="16247">
                  <c:v>6.698846094165261</c:v>
                </c:pt>
                <c:pt idx="16248">
                  <c:v>6.6988460941652592</c:v>
                </c:pt>
                <c:pt idx="16249">
                  <c:v>6.6988460941652646</c:v>
                </c:pt>
                <c:pt idx="16250">
                  <c:v>6.6988460941652646</c:v>
                </c:pt>
                <c:pt idx="16251">
                  <c:v>6.6988460941652646</c:v>
                </c:pt>
                <c:pt idx="16252">
                  <c:v>6.6988460941652601</c:v>
                </c:pt>
                <c:pt idx="16253">
                  <c:v>6.6988460941652601</c:v>
                </c:pt>
                <c:pt idx="16254">
                  <c:v>6.6988460941652592</c:v>
                </c:pt>
                <c:pt idx="16255">
                  <c:v>6.6988460941652637</c:v>
                </c:pt>
                <c:pt idx="16256">
                  <c:v>6.698846094165261</c:v>
                </c:pt>
                <c:pt idx="16257">
                  <c:v>6.6988460941652637</c:v>
                </c:pt>
                <c:pt idx="16258">
                  <c:v>6.6988460941652681</c:v>
                </c:pt>
                <c:pt idx="16259">
                  <c:v>6.6988460941652637</c:v>
                </c:pt>
                <c:pt idx="16260">
                  <c:v>6.6988460941652628</c:v>
                </c:pt>
                <c:pt idx="16261">
                  <c:v>6.6988460941652628</c:v>
                </c:pt>
                <c:pt idx="16262">
                  <c:v>6.6988460941652646</c:v>
                </c:pt>
                <c:pt idx="16263">
                  <c:v>6.6680676921362201</c:v>
                </c:pt>
                <c:pt idx="16264">
                  <c:v>6.6680676921362183</c:v>
                </c:pt>
                <c:pt idx="16265">
                  <c:v>6.6680676921362192</c:v>
                </c:pt>
                <c:pt idx="16266">
                  <c:v>6.6680676921362201</c:v>
                </c:pt>
                <c:pt idx="16267">
                  <c:v>6.6680676921362183</c:v>
                </c:pt>
                <c:pt idx="16268">
                  <c:v>6.6680676921362227</c:v>
                </c:pt>
                <c:pt idx="16269">
                  <c:v>6.668067692136221</c:v>
                </c:pt>
                <c:pt idx="16270">
                  <c:v>6.6680676921362201</c:v>
                </c:pt>
                <c:pt idx="16271">
                  <c:v>6.6374307040190867</c:v>
                </c:pt>
                <c:pt idx="16272">
                  <c:v>6.6374307040190894</c:v>
                </c:pt>
                <c:pt idx="16273">
                  <c:v>6.637430704019085</c:v>
                </c:pt>
                <c:pt idx="16274">
                  <c:v>6.6374307040190876</c:v>
                </c:pt>
                <c:pt idx="16275">
                  <c:v>6.6374307040190885</c:v>
                </c:pt>
                <c:pt idx="16276">
                  <c:v>6.6374307040190876</c:v>
                </c:pt>
                <c:pt idx="16277">
                  <c:v>6.637430704019085</c:v>
                </c:pt>
                <c:pt idx="16278">
                  <c:v>6.6374307040190885</c:v>
                </c:pt>
                <c:pt idx="16279">
                  <c:v>6.6374307040190912</c:v>
                </c:pt>
                <c:pt idx="16280">
                  <c:v>6.6374307040190876</c:v>
                </c:pt>
                <c:pt idx="16281">
                  <c:v>6.6374307040190939</c:v>
                </c:pt>
                <c:pt idx="16282">
                  <c:v>6.6374307040190894</c:v>
                </c:pt>
                <c:pt idx="16283">
                  <c:v>6.6374307040190894</c:v>
                </c:pt>
                <c:pt idx="16284">
                  <c:v>6.6069344800759602</c:v>
                </c:pt>
                <c:pt idx="16285">
                  <c:v>6.6069344800759646</c:v>
                </c:pt>
                <c:pt idx="16286">
                  <c:v>6.6069344800759664</c:v>
                </c:pt>
                <c:pt idx="16287">
                  <c:v>6.6069344800759611</c:v>
                </c:pt>
                <c:pt idx="16288">
                  <c:v>6.606934480075962</c:v>
                </c:pt>
                <c:pt idx="16289">
                  <c:v>6.6069344800759611</c:v>
                </c:pt>
                <c:pt idx="16290">
                  <c:v>6.6069344800759637</c:v>
                </c:pt>
                <c:pt idx="16291">
                  <c:v>6.6069344800759628</c:v>
                </c:pt>
                <c:pt idx="16292">
                  <c:v>6.6069344800759566</c:v>
                </c:pt>
                <c:pt idx="16293">
                  <c:v>6.6069344800759611</c:v>
                </c:pt>
                <c:pt idx="16294">
                  <c:v>6.606934480075962</c:v>
                </c:pt>
                <c:pt idx="16295">
                  <c:v>6.6069344800759602</c:v>
                </c:pt>
                <c:pt idx="16296">
                  <c:v>6.6069344800759628</c:v>
                </c:pt>
                <c:pt idx="16297">
                  <c:v>6.6069344800759584</c:v>
                </c:pt>
                <c:pt idx="16298">
                  <c:v>6.6069344800759593</c:v>
                </c:pt>
                <c:pt idx="16299">
                  <c:v>6.6069344800759637</c:v>
                </c:pt>
                <c:pt idx="16300">
                  <c:v>6.5765783735542014</c:v>
                </c:pt>
                <c:pt idx="16301">
                  <c:v>6.5765783735541996</c:v>
                </c:pt>
                <c:pt idx="16302">
                  <c:v>6.5765783735542005</c:v>
                </c:pt>
                <c:pt idx="16303">
                  <c:v>6.5765783735542005</c:v>
                </c:pt>
                <c:pt idx="16304">
                  <c:v>6.5765783735542014</c:v>
                </c:pt>
                <c:pt idx="16305">
                  <c:v>6.5765783735542005</c:v>
                </c:pt>
                <c:pt idx="16306">
                  <c:v>6.5765783735542005</c:v>
                </c:pt>
                <c:pt idx="16307">
                  <c:v>6.5765783735542014</c:v>
                </c:pt>
                <c:pt idx="16308">
                  <c:v>6.5765783735542005</c:v>
                </c:pt>
                <c:pt idx="16309">
                  <c:v>6.5463617406727446</c:v>
                </c:pt>
                <c:pt idx="16310">
                  <c:v>6.5463617406727472</c:v>
                </c:pt>
                <c:pt idx="16311">
                  <c:v>6.5463617406727455</c:v>
                </c:pt>
                <c:pt idx="16312">
                  <c:v>6.5463617406727508</c:v>
                </c:pt>
                <c:pt idx="16313">
                  <c:v>6.5463617406727463</c:v>
                </c:pt>
                <c:pt idx="16314">
                  <c:v>6.5463617406727517</c:v>
                </c:pt>
                <c:pt idx="16315">
                  <c:v>6.5463617406727446</c:v>
                </c:pt>
                <c:pt idx="16316">
                  <c:v>6.5463617406727455</c:v>
                </c:pt>
                <c:pt idx="16317">
                  <c:v>6.516283940608421</c:v>
                </c:pt>
                <c:pt idx="16318">
                  <c:v>6.5162839406084236</c:v>
                </c:pt>
                <c:pt idx="16319">
                  <c:v>6.5162839406084236</c:v>
                </c:pt>
                <c:pt idx="16320">
                  <c:v>6.5162839406084245</c:v>
                </c:pt>
                <c:pt idx="16321">
                  <c:v>6.5162839406084236</c:v>
                </c:pt>
                <c:pt idx="16322">
                  <c:v>6.5162839406084236</c:v>
                </c:pt>
                <c:pt idx="16323">
                  <c:v>6.5162839406084245</c:v>
                </c:pt>
                <c:pt idx="16324">
                  <c:v>6.5162839406084245</c:v>
                </c:pt>
                <c:pt idx="16325">
                  <c:v>6.5162839406084263</c:v>
                </c:pt>
                <c:pt idx="16326">
                  <c:v>6.5162839406084254</c:v>
                </c:pt>
                <c:pt idx="16327">
                  <c:v>6.5162839406084245</c:v>
                </c:pt>
                <c:pt idx="16328">
                  <c:v>6.5162839406084263</c:v>
                </c:pt>
                <c:pt idx="16329">
                  <c:v>6.4863443354823804</c:v>
                </c:pt>
                <c:pt idx="16330">
                  <c:v>6.4863443354823778</c:v>
                </c:pt>
                <c:pt idx="16331">
                  <c:v>6.4863443354823787</c:v>
                </c:pt>
                <c:pt idx="16332">
                  <c:v>6.4863443354823804</c:v>
                </c:pt>
                <c:pt idx="16333">
                  <c:v>6.4863443354823849</c:v>
                </c:pt>
                <c:pt idx="16334">
                  <c:v>6.4863443354823795</c:v>
                </c:pt>
                <c:pt idx="16335">
                  <c:v>6.4863443354823787</c:v>
                </c:pt>
                <c:pt idx="16336">
                  <c:v>6.4863443354823804</c:v>
                </c:pt>
                <c:pt idx="16337">
                  <c:v>6.4863443354823795</c:v>
                </c:pt>
                <c:pt idx="16338">
                  <c:v>6.4863443354823849</c:v>
                </c:pt>
                <c:pt idx="16339">
                  <c:v>6.4863443354823778</c:v>
                </c:pt>
                <c:pt idx="16340">
                  <c:v>6.486344335482384</c:v>
                </c:pt>
                <c:pt idx="16341">
                  <c:v>6.4565422903465528</c:v>
                </c:pt>
                <c:pt idx="16342">
                  <c:v>6.4565422903465572</c:v>
                </c:pt>
                <c:pt idx="16343">
                  <c:v>6.4565422903465546</c:v>
                </c:pt>
                <c:pt idx="16344">
                  <c:v>6.4565422903465546</c:v>
                </c:pt>
                <c:pt idx="16345">
                  <c:v>6.4565422903465546</c:v>
                </c:pt>
                <c:pt idx="16346">
                  <c:v>6.4565422903465519</c:v>
                </c:pt>
                <c:pt idx="16347">
                  <c:v>6.4268771731701966</c:v>
                </c:pt>
                <c:pt idx="16348">
                  <c:v>6.4268771731701939</c:v>
                </c:pt>
                <c:pt idx="16349">
                  <c:v>6.4268771731701957</c:v>
                </c:pt>
                <c:pt idx="16350">
                  <c:v>6.4268771731701957</c:v>
                </c:pt>
                <c:pt idx="16351">
                  <c:v>6.4268771731701921</c:v>
                </c:pt>
                <c:pt idx="16352">
                  <c:v>6.4268771731701984</c:v>
                </c:pt>
                <c:pt idx="16353">
                  <c:v>6.4268771731701957</c:v>
                </c:pt>
                <c:pt idx="16354">
                  <c:v>6.4268771731701992</c:v>
                </c:pt>
                <c:pt idx="16355">
                  <c:v>6.4268771731702001</c:v>
                </c:pt>
                <c:pt idx="16356">
                  <c:v>6.4268771731701957</c:v>
                </c:pt>
                <c:pt idx="16357">
                  <c:v>6.426877173170193</c:v>
                </c:pt>
                <c:pt idx="16358">
                  <c:v>6.4268771731701948</c:v>
                </c:pt>
                <c:pt idx="16359">
                  <c:v>6.4268771731701966</c:v>
                </c:pt>
                <c:pt idx="16360">
                  <c:v>6.4268771731701957</c:v>
                </c:pt>
                <c:pt idx="16361">
                  <c:v>6.4268771731701957</c:v>
                </c:pt>
                <c:pt idx="16362">
                  <c:v>6.4268771731701939</c:v>
                </c:pt>
                <c:pt idx="16363">
                  <c:v>6.4268771731701939</c:v>
                </c:pt>
                <c:pt idx="16364">
                  <c:v>6.3973483548264793</c:v>
                </c:pt>
                <c:pt idx="16365">
                  <c:v>6.397348354826482</c:v>
                </c:pt>
                <c:pt idx="16366">
                  <c:v>6.3973483548264785</c:v>
                </c:pt>
                <c:pt idx="16367">
                  <c:v>6.3973483548264802</c:v>
                </c:pt>
                <c:pt idx="16368">
                  <c:v>6.3973483548264829</c:v>
                </c:pt>
                <c:pt idx="16369">
                  <c:v>6.3973483548264811</c:v>
                </c:pt>
                <c:pt idx="16370">
                  <c:v>6.3973483548264802</c:v>
                </c:pt>
                <c:pt idx="16371">
                  <c:v>6.3679552090791569</c:v>
                </c:pt>
                <c:pt idx="16372">
                  <c:v>6.3679552090791596</c:v>
                </c:pt>
                <c:pt idx="16373">
                  <c:v>6.3679552090791613</c:v>
                </c:pt>
                <c:pt idx="16374">
                  <c:v>6.3679552090791596</c:v>
                </c:pt>
                <c:pt idx="16375">
                  <c:v>6.3679552090791569</c:v>
                </c:pt>
                <c:pt idx="16376">
                  <c:v>6.3679552090791578</c:v>
                </c:pt>
                <c:pt idx="16377">
                  <c:v>6.3679552090791551</c:v>
                </c:pt>
                <c:pt idx="16378">
                  <c:v>6.3679552090791605</c:v>
                </c:pt>
                <c:pt idx="16379">
                  <c:v>6.3679552090791596</c:v>
                </c:pt>
                <c:pt idx="16380">
                  <c:v>6.3679552090791596</c:v>
                </c:pt>
                <c:pt idx="16381">
                  <c:v>6.3679552090791605</c:v>
                </c:pt>
                <c:pt idx="16382">
                  <c:v>6.367955209079156</c:v>
                </c:pt>
                <c:pt idx="16383">
                  <c:v>6.3679552090791569</c:v>
                </c:pt>
                <c:pt idx="16384">
                  <c:v>6.3679552090791587</c:v>
                </c:pt>
                <c:pt idx="16385">
                  <c:v>6.3679552090791596</c:v>
                </c:pt>
                <c:pt idx="16386">
                  <c:v>6.3679552090791596</c:v>
                </c:pt>
                <c:pt idx="16387">
                  <c:v>6.3679552090791569</c:v>
                </c:pt>
                <c:pt idx="16388">
                  <c:v>6.3386971125692728</c:v>
                </c:pt>
                <c:pt idx="16389">
                  <c:v>6.3386971125692693</c:v>
                </c:pt>
                <c:pt idx="16390">
                  <c:v>6.3386971125692684</c:v>
                </c:pt>
                <c:pt idx="16391">
                  <c:v>6.3386971125692666</c:v>
                </c:pt>
                <c:pt idx="16392">
                  <c:v>6.3386971125692702</c:v>
                </c:pt>
                <c:pt idx="16393">
                  <c:v>6.3386971125692684</c:v>
                </c:pt>
                <c:pt idx="16394">
                  <c:v>6.3386971125692728</c:v>
                </c:pt>
                <c:pt idx="16395">
                  <c:v>6.338697112569271</c:v>
                </c:pt>
                <c:pt idx="16396">
                  <c:v>6.338697112569271</c:v>
                </c:pt>
                <c:pt idx="16397">
                  <c:v>6.3386971125692684</c:v>
                </c:pt>
                <c:pt idx="16398">
                  <c:v>6.338697112569271</c:v>
                </c:pt>
                <c:pt idx="16399">
                  <c:v>6.3386971125692675</c:v>
                </c:pt>
                <c:pt idx="16400">
                  <c:v>6.3095734448019316</c:v>
                </c:pt>
                <c:pt idx="16401">
                  <c:v>6.3095734448019245</c:v>
                </c:pt>
                <c:pt idx="16402">
                  <c:v>6.3095734448019281</c:v>
                </c:pt>
                <c:pt idx="16403">
                  <c:v>6.3095734448019298</c:v>
                </c:pt>
                <c:pt idx="16404">
                  <c:v>6.3095734448019298</c:v>
                </c:pt>
                <c:pt idx="16405">
                  <c:v>6.3095734448019272</c:v>
                </c:pt>
                <c:pt idx="16406">
                  <c:v>6.3095734448019298</c:v>
                </c:pt>
                <c:pt idx="16407">
                  <c:v>6.3095734448019281</c:v>
                </c:pt>
                <c:pt idx="16408">
                  <c:v>6.3095734448019316</c:v>
                </c:pt>
                <c:pt idx="16409">
                  <c:v>6.3095734448019298</c:v>
                </c:pt>
                <c:pt idx="16410">
                  <c:v>6.3095734448019307</c:v>
                </c:pt>
                <c:pt idx="16411">
                  <c:v>6.3095734448019298</c:v>
                </c:pt>
                <c:pt idx="16412">
                  <c:v>6.280583588133176</c:v>
                </c:pt>
                <c:pt idx="16413">
                  <c:v>6.2805835881331777</c:v>
                </c:pt>
                <c:pt idx="16414">
                  <c:v>6.2805835881331742</c:v>
                </c:pt>
                <c:pt idx="16415">
                  <c:v>6.280583588133176</c:v>
                </c:pt>
                <c:pt idx="16416">
                  <c:v>6.2805835881331769</c:v>
                </c:pt>
                <c:pt idx="16417">
                  <c:v>6.280583588133176</c:v>
                </c:pt>
                <c:pt idx="16418">
                  <c:v>6.2805835881331804</c:v>
                </c:pt>
                <c:pt idx="16419">
                  <c:v>6.2805835881331777</c:v>
                </c:pt>
                <c:pt idx="16420">
                  <c:v>6.2805835881331786</c:v>
                </c:pt>
                <c:pt idx="16421">
                  <c:v>6.251726927756855</c:v>
                </c:pt>
                <c:pt idx="16422">
                  <c:v>6.2517269277568568</c:v>
                </c:pt>
                <c:pt idx="16423">
                  <c:v>6.2517269277568532</c:v>
                </c:pt>
                <c:pt idx="16424">
                  <c:v>6.2517269277568523</c:v>
                </c:pt>
                <c:pt idx="16425">
                  <c:v>6.2517269277568586</c:v>
                </c:pt>
                <c:pt idx="16426">
                  <c:v>6.2517269277568568</c:v>
                </c:pt>
                <c:pt idx="16427">
                  <c:v>6.2230028516915938</c:v>
                </c:pt>
                <c:pt idx="16428">
                  <c:v>6.2230028516915938</c:v>
                </c:pt>
                <c:pt idx="16429">
                  <c:v>6.2230028516915983</c:v>
                </c:pt>
                <c:pt idx="16430">
                  <c:v>6.2230028516915921</c:v>
                </c:pt>
                <c:pt idx="16431">
                  <c:v>6.223002851691593</c:v>
                </c:pt>
                <c:pt idx="16432">
                  <c:v>6.2230028516915965</c:v>
                </c:pt>
                <c:pt idx="16433">
                  <c:v>6.2230028516915956</c:v>
                </c:pt>
                <c:pt idx="16434">
                  <c:v>6.2230028516915947</c:v>
                </c:pt>
                <c:pt idx="16435">
                  <c:v>6.2230028516915965</c:v>
                </c:pt>
                <c:pt idx="16436">
                  <c:v>6.1944107507678163</c:v>
                </c:pt>
                <c:pt idx="16437">
                  <c:v>6.1944107507678137</c:v>
                </c:pt>
                <c:pt idx="16438">
                  <c:v>6.1944107507678137</c:v>
                </c:pt>
                <c:pt idx="16439">
                  <c:v>6.1944107507678119</c:v>
                </c:pt>
                <c:pt idx="16440">
                  <c:v>6.1944107507678119</c:v>
                </c:pt>
                <c:pt idx="16441">
                  <c:v>6.1944107507678119</c:v>
                </c:pt>
                <c:pt idx="16442">
                  <c:v>6.1944107507678137</c:v>
                </c:pt>
                <c:pt idx="16443">
                  <c:v>6.1944107507678146</c:v>
                </c:pt>
                <c:pt idx="16444">
                  <c:v>6.1944107507678181</c:v>
                </c:pt>
                <c:pt idx="16445">
                  <c:v>6.1659500186148213</c:v>
                </c:pt>
                <c:pt idx="16446">
                  <c:v>6.1659500186148204</c:v>
                </c:pt>
                <c:pt idx="16447">
                  <c:v>6.1659500186148257</c:v>
                </c:pt>
                <c:pt idx="16448">
                  <c:v>6.1659500186148257</c:v>
                </c:pt>
                <c:pt idx="16449">
                  <c:v>6.1659500186148195</c:v>
                </c:pt>
                <c:pt idx="16450">
                  <c:v>6.1659500186148222</c:v>
                </c:pt>
                <c:pt idx="16451">
                  <c:v>6.1659500186148222</c:v>
                </c:pt>
                <c:pt idx="16452">
                  <c:v>6.1659500186148231</c:v>
                </c:pt>
                <c:pt idx="16453">
                  <c:v>6.1659500186148177</c:v>
                </c:pt>
                <c:pt idx="16454">
                  <c:v>6.1659500186148204</c:v>
                </c:pt>
                <c:pt idx="16455">
                  <c:v>6.1659500186148222</c:v>
                </c:pt>
                <c:pt idx="16456">
                  <c:v>6.1659500186148231</c:v>
                </c:pt>
                <c:pt idx="16457">
                  <c:v>6.1659500186148195</c:v>
                </c:pt>
                <c:pt idx="16458">
                  <c:v>6.1376200516479429</c:v>
                </c:pt>
                <c:pt idx="16459">
                  <c:v>6.137620051647942</c:v>
                </c:pt>
                <c:pt idx="16460">
                  <c:v>6.1376200516479429</c:v>
                </c:pt>
                <c:pt idx="16461">
                  <c:v>6.1376200516479456</c:v>
                </c:pt>
                <c:pt idx="16462">
                  <c:v>6.1376200516479438</c:v>
                </c:pt>
                <c:pt idx="16463">
                  <c:v>6.1376200516479429</c:v>
                </c:pt>
                <c:pt idx="16464">
                  <c:v>6.1376200516479429</c:v>
                </c:pt>
                <c:pt idx="16465">
                  <c:v>6.1376200516479402</c:v>
                </c:pt>
                <c:pt idx="16466">
                  <c:v>6.109420249055721</c:v>
                </c:pt>
                <c:pt idx="16467">
                  <c:v>6.1094202490557183</c:v>
                </c:pt>
                <c:pt idx="16468">
                  <c:v>6.1094202490557219</c:v>
                </c:pt>
                <c:pt idx="16469">
                  <c:v>6.109420249055721</c:v>
                </c:pt>
                <c:pt idx="16470">
                  <c:v>6.1094202490557219</c:v>
                </c:pt>
                <c:pt idx="16471">
                  <c:v>6.109420249055721</c:v>
                </c:pt>
                <c:pt idx="16472">
                  <c:v>6.1094202490557201</c:v>
                </c:pt>
                <c:pt idx="16473">
                  <c:v>6.1094202490557192</c:v>
                </c:pt>
                <c:pt idx="16474">
                  <c:v>6.1094202490557228</c:v>
                </c:pt>
                <c:pt idx="16475">
                  <c:v>6.0813500127871745</c:v>
                </c:pt>
                <c:pt idx="16476">
                  <c:v>6.0813500127871736</c:v>
                </c:pt>
                <c:pt idx="16477">
                  <c:v>6.0813500127871754</c:v>
                </c:pt>
                <c:pt idx="16478">
                  <c:v>6.0813500127871718</c:v>
                </c:pt>
                <c:pt idx="16479">
                  <c:v>6.0813500127871745</c:v>
                </c:pt>
                <c:pt idx="16480">
                  <c:v>6.0813500127871771</c:v>
                </c:pt>
                <c:pt idx="16481">
                  <c:v>6.0813500127871736</c:v>
                </c:pt>
                <c:pt idx="16482">
                  <c:v>6.081350012787178</c:v>
                </c:pt>
                <c:pt idx="16483">
                  <c:v>6.0813500127871745</c:v>
                </c:pt>
                <c:pt idx="16484">
                  <c:v>6.0813500127871727</c:v>
                </c:pt>
                <c:pt idx="16485">
                  <c:v>6.081350012787178</c:v>
                </c:pt>
                <c:pt idx="16486">
                  <c:v>6.0813500127871754</c:v>
                </c:pt>
                <c:pt idx="16487">
                  <c:v>6.0813500127871736</c:v>
                </c:pt>
                <c:pt idx="16488">
                  <c:v>6.0813500127871789</c:v>
                </c:pt>
                <c:pt idx="16489">
                  <c:v>6.0534087475391329</c:v>
                </c:pt>
                <c:pt idx="16490">
                  <c:v>6.0534087475391321</c:v>
                </c:pt>
                <c:pt idx="16491">
                  <c:v>6.0534087475391347</c:v>
                </c:pt>
                <c:pt idx="16492">
                  <c:v>6.0534087475391347</c:v>
                </c:pt>
                <c:pt idx="16493">
                  <c:v>6.0534087475391321</c:v>
                </c:pt>
                <c:pt idx="16494">
                  <c:v>6.0534087475391312</c:v>
                </c:pt>
                <c:pt idx="16495">
                  <c:v>6.0534087475391329</c:v>
                </c:pt>
                <c:pt idx="16496">
                  <c:v>6.0534087475391338</c:v>
                </c:pt>
                <c:pt idx="16497">
                  <c:v>6.0534087475391329</c:v>
                </c:pt>
                <c:pt idx="16498">
                  <c:v>6.0534087475391321</c:v>
                </c:pt>
                <c:pt idx="16499">
                  <c:v>6.0534087475391285</c:v>
                </c:pt>
                <c:pt idx="16500">
                  <c:v>6.0534087475391329</c:v>
                </c:pt>
                <c:pt idx="16501">
                  <c:v>6.0534087475391285</c:v>
                </c:pt>
                <c:pt idx="16502">
                  <c:v>6.0534087475391321</c:v>
                </c:pt>
                <c:pt idx="16503">
                  <c:v>6.0534087475391312</c:v>
                </c:pt>
                <c:pt idx="16504">
                  <c:v>6.0534087475391294</c:v>
                </c:pt>
                <c:pt idx="16505">
                  <c:v>6.0255958607435707</c:v>
                </c:pt>
                <c:pt idx="16506">
                  <c:v>6.0255958607435742</c:v>
                </c:pt>
                <c:pt idx="16507">
                  <c:v>6.0255958607435707</c:v>
                </c:pt>
                <c:pt idx="16508">
                  <c:v>6.0255958607435733</c:v>
                </c:pt>
                <c:pt idx="16509">
                  <c:v>6.025595860743576</c:v>
                </c:pt>
                <c:pt idx="16510">
                  <c:v>6.0255958607435742</c:v>
                </c:pt>
                <c:pt idx="16511">
                  <c:v>6.025595860743576</c:v>
                </c:pt>
                <c:pt idx="16512">
                  <c:v>6.025595860743576</c:v>
                </c:pt>
                <c:pt idx="16513">
                  <c:v>6.0255958607435742</c:v>
                </c:pt>
                <c:pt idx="16514">
                  <c:v>6.0255958607435742</c:v>
                </c:pt>
                <c:pt idx="16515">
                  <c:v>6.0255958607435751</c:v>
                </c:pt>
                <c:pt idx="16516">
                  <c:v>5.9979107625550929</c:v>
                </c:pt>
                <c:pt idx="16517">
                  <c:v>5.9979107625550929</c:v>
                </c:pt>
                <c:pt idx="16518">
                  <c:v>5.9979107625550956</c:v>
                </c:pt>
                <c:pt idx="16519">
                  <c:v>5.9979107625550929</c:v>
                </c:pt>
                <c:pt idx="16520">
                  <c:v>5.9703528658383691</c:v>
                </c:pt>
                <c:pt idx="16521">
                  <c:v>5.9703528658383691</c:v>
                </c:pt>
                <c:pt idx="16522">
                  <c:v>5.9703528658383664</c:v>
                </c:pt>
                <c:pt idx="16523">
                  <c:v>5.9703528658383691</c:v>
                </c:pt>
                <c:pt idx="16524">
                  <c:v>5.9703528658383682</c:v>
                </c:pt>
                <c:pt idx="16525">
                  <c:v>5.9703528658383656</c:v>
                </c:pt>
                <c:pt idx="16526">
                  <c:v>5.9703528658383709</c:v>
                </c:pt>
                <c:pt idx="16527">
                  <c:v>5.9703528658383673</c:v>
                </c:pt>
                <c:pt idx="16528">
                  <c:v>5.9703528658383638</c:v>
                </c:pt>
                <c:pt idx="16529">
                  <c:v>5.9703528658383682</c:v>
                </c:pt>
                <c:pt idx="16530">
                  <c:v>5.9703528658383664</c:v>
                </c:pt>
                <c:pt idx="16531">
                  <c:v>5.942921586155725</c:v>
                </c:pt>
                <c:pt idx="16532">
                  <c:v>5.9429215861557259</c:v>
                </c:pt>
                <c:pt idx="16533">
                  <c:v>5.942921586155725</c:v>
                </c:pt>
                <c:pt idx="16534">
                  <c:v>5.9429215861557267</c:v>
                </c:pt>
                <c:pt idx="16535">
                  <c:v>5.9429215861557285</c:v>
                </c:pt>
                <c:pt idx="16536">
                  <c:v>5.942921586155725</c:v>
                </c:pt>
                <c:pt idx="16537">
                  <c:v>5.9429215861557267</c:v>
                </c:pt>
                <c:pt idx="16538">
                  <c:v>5.9429215861557276</c:v>
                </c:pt>
                <c:pt idx="16539">
                  <c:v>5.9429215861557223</c:v>
                </c:pt>
                <c:pt idx="16540">
                  <c:v>5.9429215861557241</c:v>
                </c:pt>
                <c:pt idx="16541">
                  <c:v>5.9156163417547409</c:v>
                </c:pt>
                <c:pt idx="16542">
                  <c:v>5.9156163417547427</c:v>
                </c:pt>
                <c:pt idx="16543">
                  <c:v>5.91561634175474</c:v>
                </c:pt>
                <c:pt idx="16544">
                  <c:v>5.9156163417547347</c:v>
                </c:pt>
                <c:pt idx="16545">
                  <c:v>5.9156163417547374</c:v>
                </c:pt>
                <c:pt idx="16546">
                  <c:v>5.9156163417547365</c:v>
                </c:pt>
                <c:pt idx="16547">
                  <c:v>5.91561634175474</c:v>
                </c:pt>
                <c:pt idx="16548">
                  <c:v>5.9156163417547392</c:v>
                </c:pt>
                <c:pt idx="16549">
                  <c:v>5.9156163417547392</c:v>
                </c:pt>
                <c:pt idx="16550">
                  <c:v>5.9156163417547392</c:v>
                </c:pt>
                <c:pt idx="16551">
                  <c:v>5.9156163417547409</c:v>
                </c:pt>
                <c:pt idx="16552">
                  <c:v>5.8884365535558922</c:v>
                </c:pt>
                <c:pt idx="16553">
                  <c:v>5.8884365535558887</c:v>
                </c:pt>
                <c:pt idx="16554">
                  <c:v>5.8884365535558922</c:v>
                </c:pt>
                <c:pt idx="16555">
                  <c:v>5.8884365535558878</c:v>
                </c:pt>
                <c:pt idx="16556">
                  <c:v>5.8884365535558869</c:v>
                </c:pt>
                <c:pt idx="16557">
                  <c:v>5.8884365535558931</c:v>
                </c:pt>
                <c:pt idx="16558">
                  <c:v>5.8884365535558905</c:v>
                </c:pt>
                <c:pt idx="16559">
                  <c:v>5.8884365535558914</c:v>
                </c:pt>
                <c:pt idx="16560">
                  <c:v>5.8884365535558896</c:v>
                </c:pt>
                <c:pt idx="16561">
                  <c:v>5.8613816451402876</c:v>
                </c:pt>
                <c:pt idx="16562">
                  <c:v>5.8613816451402831</c:v>
                </c:pt>
                <c:pt idx="16563">
                  <c:v>5.8613816451402831</c:v>
                </c:pt>
                <c:pt idx="16564">
                  <c:v>5.861381645140284</c:v>
                </c:pt>
                <c:pt idx="16565">
                  <c:v>5.8613816451402831</c:v>
                </c:pt>
                <c:pt idx="16566">
                  <c:v>5.8344510427374434</c:v>
                </c:pt>
                <c:pt idx="16567">
                  <c:v>5.8344510427374452</c:v>
                </c:pt>
                <c:pt idx="16568">
                  <c:v>5.8344510427374416</c:v>
                </c:pt>
                <c:pt idx="16569">
                  <c:v>5.8344510427374434</c:v>
                </c:pt>
                <c:pt idx="16570">
                  <c:v>5.834451042737447</c:v>
                </c:pt>
                <c:pt idx="16571">
                  <c:v>5.8344510427374399</c:v>
                </c:pt>
                <c:pt idx="16572">
                  <c:v>5.8344510427374443</c:v>
                </c:pt>
                <c:pt idx="16573">
                  <c:v>5.8344510427374452</c:v>
                </c:pt>
                <c:pt idx="16574">
                  <c:v>5.8344510427374425</c:v>
                </c:pt>
                <c:pt idx="16575">
                  <c:v>5.8344510427374452</c:v>
                </c:pt>
                <c:pt idx="16576">
                  <c:v>5.8076441752131176</c:v>
                </c:pt>
                <c:pt idx="16577">
                  <c:v>5.8076441752131167</c:v>
                </c:pt>
                <c:pt idx="16578">
                  <c:v>5.8076441752131185</c:v>
                </c:pt>
                <c:pt idx="16579">
                  <c:v>5.8076441752131185</c:v>
                </c:pt>
                <c:pt idx="16580">
                  <c:v>5.8076441752131167</c:v>
                </c:pt>
                <c:pt idx="16581">
                  <c:v>5.8076441752131185</c:v>
                </c:pt>
                <c:pt idx="16582">
                  <c:v>5.8076441752131167</c:v>
                </c:pt>
                <c:pt idx="16583">
                  <c:v>5.8076441752131194</c:v>
                </c:pt>
                <c:pt idx="16584">
                  <c:v>5.7809604740571814</c:v>
                </c:pt>
                <c:pt idx="16585">
                  <c:v>5.7809604740571823</c:v>
                </c:pt>
                <c:pt idx="16586">
                  <c:v>5.7809604740571814</c:v>
                </c:pt>
                <c:pt idx="16587">
                  <c:v>5.7809604740571769</c:v>
                </c:pt>
                <c:pt idx="16588">
                  <c:v>5.7809604740571778</c:v>
                </c:pt>
                <c:pt idx="16589">
                  <c:v>5.7809604740571752</c:v>
                </c:pt>
                <c:pt idx="16590">
                  <c:v>5.7543993733715686</c:v>
                </c:pt>
                <c:pt idx="16591">
                  <c:v>5.7543993733715677</c:v>
                </c:pt>
                <c:pt idx="16592">
                  <c:v>5.7543993733715677</c:v>
                </c:pt>
                <c:pt idx="16593">
                  <c:v>5.7543993733715668</c:v>
                </c:pt>
                <c:pt idx="16594">
                  <c:v>5.7543993733715686</c:v>
                </c:pt>
                <c:pt idx="16595">
                  <c:v>5.7543993733715704</c:v>
                </c:pt>
                <c:pt idx="16596">
                  <c:v>5.7543993733715668</c:v>
                </c:pt>
                <c:pt idx="16597">
                  <c:v>5.7543993733715686</c:v>
                </c:pt>
                <c:pt idx="16598">
                  <c:v>5.7543993733715668</c:v>
                </c:pt>
                <c:pt idx="16599">
                  <c:v>5.7543993733715704</c:v>
                </c:pt>
                <c:pt idx="16600">
                  <c:v>5.7279603098582896</c:v>
                </c:pt>
                <c:pt idx="16601">
                  <c:v>5.7279603098582932</c:v>
                </c:pt>
                <c:pt idx="16602">
                  <c:v>5.7279603098582879</c:v>
                </c:pt>
                <c:pt idx="16603">
                  <c:v>5.7279603098582914</c:v>
                </c:pt>
                <c:pt idx="16604">
                  <c:v>5.7279603098582896</c:v>
                </c:pt>
                <c:pt idx="16605">
                  <c:v>5.7279603098582923</c:v>
                </c:pt>
                <c:pt idx="16606">
                  <c:v>5.7279603098582914</c:v>
                </c:pt>
                <c:pt idx="16607">
                  <c:v>5.7279603098582941</c:v>
                </c:pt>
                <c:pt idx="16608">
                  <c:v>5.7279603098582932</c:v>
                </c:pt>
                <c:pt idx="16609">
                  <c:v>5.7016427228074749</c:v>
                </c:pt>
                <c:pt idx="16610">
                  <c:v>5.7016427228074775</c:v>
                </c:pt>
                <c:pt idx="16611">
                  <c:v>5.7016427228074731</c:v>
                </c:pt>
                <c:pt idx="16612">
                  <c:v>5.6754460540854712</c:v>
                </c:pt>
                <c:pt idx="16613">
                  <c:v>5.675446054085473</c:v>
                </c:pt>
                <c:pt idx="16614">
                  <c:v>5.6754460540854748</c:v>
                </c:pt>
                <c:pt idx="16615">
                  <c:v>5.6754460540854703</c:v>
                </c:pt>
                <c:pt idx="16616">
                  <c:v>5.6754460540854703</c:v>
                </c:pt>
                <c:pt idx="16617">
                  <c:v>5.6754460540854721</c:v>
                </c:pt>
                <c:pt idx="16618">
                  <c:v>5.675446054085473</c:v>
                </c:pt>
                <c:pt idx="16619">
                  <c:v>5.6754460540854721</c:v>
                </c:pt>
                <c:pt idx="16620">
                  <c:v>5.6754460540854748</c:v>
                </c:pt>
                <c:pt idx="16621">
                  <c:v>5.6754460540854712</c:v>
                </c:pt>
                <c:pt idx="16622">
                  <c:v>5.6493697481230267</c:v>
                </c:pt>
                <c:pt idx="16623">
                  <c:v>5.6493697481230285</c:v>
                </c:pt>
                <c:pt idx="16624">
                  <c:v>5.6493697481230249</c:v>
                </c:pt>
                <c:pt idx="16625">
                  <c:v>5.6493697481230241</c:v>
                </c:pt>
                <c:pt idx="16626">
                  <c:v>5.6493697481230249</c:v>
                </c:pt>
                <c:pt idx="16627">
                  <c:v>5.6493697481230267</c:v>
                </c:pt>
                <c:pt idx="16628">
                  <c:v>5.6493697481230249</c:v>
                </c:pt>
                <c:pt idx="16629">
                  <c:v>5.6493697481230249</c:v>
                </c:pt>
                <c:pt idx="16630">
                  <c:v>5.6234132519034876</c:v>
                </c:pt>
                <c:pt idx="16631">
                  <c:v>5.6234132519034832</c:v>
                </c:pt>
                <c:pt idx="16632">
                  <c:v>5.6234132519034903</c:v>
                </c:pt>
                <c:pt idx="16633">
                  <c:v>5.6234132519034894</c:v>
                </c:pt>
                <c:pt idx="16634">
                  <c:v>5.6234132519034921</c:v>
                </c:pt>
                <c:pt idx="16635">
                  <c:v>5.6234132519034876</c:v>
                </c:pt>
                <c:pt idx="16636">
                  <c:v>5.6234132519034867</c:v>
                </c:pt>
                <c:pt idx="16637">
                  <c:v>5.623413251903485</c:v>
                </c:pt>
                <c:pt idx="16638">
                  <c:v>5.6234132519034858</c:v>
                </c:pt>
                <c:pt idx="16639">
                  <c:v>5.5975760149510991</c:v>
                </c:pt>
                <c:pt idx="16640">
                  <c:v>5.5975760149510974</c:v>
                </c:pt>
                <c:pt idx="16641">
                  <c:v>5.5975760149510965</c:v>
                </c:pt>
                <c:pt idx="16642">
                  <c:v>5.5975760149510991</c:v>
                </c:pt>
                <c:pt idx="16643">
                  <c:v>5.5975760149511</c:v>
                </c:pt>
                <c:pt idx="16644">
                  <c:v>5.5975760149511018</c:v>
                </c:pt>
                <c:pt idx="16645">
                  <c:v>5.5975760149510974</c:v>
                </c:pt>
                <c:pt idx="16646">
                  <c:v>5.5975760149511</c:v>
                </c:pt>
                <c:pt idx="16647">
                  <c:v>5.5975760149511018</c:v>
                </c:pt>
                <c:pt idx="16648">
                  <c:v>5.5975760149510965</c:v>
                </c:pt>
                <c:pt idx="16649">
                  <c:v>5.5718574893192967</c:v>
                </c:pt>
                <c:pt idx="16650">
                  <c:v>5.571857489319294</c:v>
                </c:pt>
                <c:pt idx="16651">
                  <c:v>5.5718574893192958</c:v>
                </c:pt>
                <c:pt idx="16652">
                  <c:v>5.5718574893192967</c:v>
                </c:pt>
                <c:pt idx="16653">
                  <c:v>5.5718574893192958</c:v>
                </c:pt>
                <c:pt idx="16654">
                  <c:v>5.5718574893192967</c:v>
                </c:pt>
                <c:pt idx="16655">
                  <c:v>5.5718574893192976</c:v>
                </c:pt>
                <c:pt idx="16656">
                  <c:v>5.571857489319294</c:v>
                </c:pt>
                <c:pt idx="16657">
                  <c:v>5.5718574893192985</c:v>
                </c:pt>
                <c:pt idx="16658">
                  <c:v>5.5207743928075734</c:v>
                </c:pt>
                <c:pt idx="16659">
                  <c:v>5.5207743928075725</c:v>
                </c:pt>
                <c:pt idx="16660">
                  <c:v>5.5207743928075725</c:v>
                </c:pt>
                <c:pt idx="16661">
                  <c:v>5.5207743928075725</c:v>
                </c:pt>
                <c:pt idx="16662">
                  <c:v>5.5207743928075725</c:v>
                </c:pt>
                <c:pt idx="16663">
                  <c:v>5.5207743928075708</c:v>
                </c:pt>
                <c:pt idx="16664">
                  <c:v>5.5207743928075699</c:v>
                </c:pt>
                <c:pt idx="16665">
                  <c:v>5.4954087385762458</c:v>
                </c:pt>
                <c:pt idx="16666">
                  <c:v>5.4954087385762449</c:v>
                </c:pt>
                <c:pt idx="16667">
                  <c:v>5.4954087385762449</c:v>
                </c:pt>
                <c:pt idx="16668">
                  <c:v>5.4954087385762431</c:v>
                </c:pt>
                <c:pt idx="16669">
                  <c:v>5.4954087385762458</c:v>
                </c:pt>
                <c:pt idx="16670">
                  <c:v>5.4954087385762467</c:v>
                </c:pt>
                <c:pt idx="16671">
                  <c:v>5.4701596289397187</c:v>
                </c:pt>
                <c:pt idx="16672">
                  <c:v>5.4701596289397143</c:v>
                </c:pt>
                <c:pt idx="16673">
                  <c:v>5.4701596289397152</c:v>
                </c:pt>
                <c:pt idx="16674">
                  <c:v>5.4701596289397134</c:v>
                </c:pt>
                <c:pt idx="16675">
                  <c:v>5.470159628939717</c:v>
                </c:pt>
                <c:pt idx="16676">
                  <c:v>5.4450265284242114</c:v>
                </c:pt>
                <c:pt idx="16677">
                  <c:v>5.4450265284242132</c:v>
                </c:pt>
                <c:pt idx="16678">
                  <c:v>5.4450265284242132</c:v>
                </c:pt>
                <c:pt idx="16679">
                  <c:v>5.4200089040162354</c:v>
                </c:pt>
                <c:pt idx="16680">
                  <c:v>5.4200089040162345</c:v>
                </c:pt>
                <c:pt idx="16681">
                  <c:v>5.4200089040162363</c:v>
                </c:pt>
                <c:pt idx="16682">
                  <c:v>5.4200089040162363</c:v>
                </c:pt>
                <c:pt idx="16683">
                  <c:v>5.4200089040162336</c:v>
                </c:pt>
                <c:pt idx="16684">
                  <c:v>5.4200089040162371</c:v>
                </c:pt>
                <c:pt idx="16685">
                  <c:v>5.4200089040162336</c:v>
                </c:pt>
                <c:pt idx="16686">
                  <c:v>5.4200089040162371</c:v>
                </c:pt>
                <c:pt idx="16687">
                  <c:v>5.4200089040162336</c:v>
                </c:pt>
                <c:pt idx="16688">
                  <c:v>5.4200089040162336</c:v>
                </c:pt>
                <c:pt idx="16689">
                  <c:v>5.4200089040162354</c:v>
                </c:pt>
                <c:pt idx="16690">
                  <c:v>5.3951062251512738</c:v>
                </c:pt>
                <c:pt idx="16691">
                  <c:v>5.3951062251512747</c:v>
                </c:pt>
                <c:pt idx="16692">
                  <c:v>5.3703179637025231</c:v>
                </c:pt>
                <c:pt idx="16693">
                  <c:v>5.3703179637025258</c:v>
                </c:pt>
                <c:pt idx="16694">
                  <c:v>5.3703179637025267</c:v>
                </c:pt>
                <c:pt idx="16695">
                  <c:v>5.3703179637025231</c:v>
                </c:pt>
                <c:pt idx="16696">
                  <c:v>5.3703179637025258</c:v>
                </c:pt>
                <c:pt idx="16697">
                  <c:v>5.3703179637025276</c:v>
                </c:pt>
                <c:pt idx="16698">
                  <c:v>5.3703179637025231</c:v>
                </c:pt>
                <c:pt idx="16699">
                  <c:v>5.3703179637025285</c:v>
                </c:pt>
                <c:pt idx="16700">
                  <c:v>5.3703179637025231</c:v>
                </c:pt>
                <c:pt idx="16701">
                  <c:v>5.3456435939697124</c:v>
                </c:pt>
                <c:pt idx="16702">
                  <c:v>5.3456435939697142</c:v>
                </c:pt>
                <c:pt idx="16703">
                  <c:v>5.345643593969716</c:v>
                </c:pt>
                <c:pt idx="16704">
                  <c:v>5.3456435939697133</c:v>
                </c:pt>
                <c:pt idx="16705">
                  <c:v>5.3456435939697142</c:v>
                </c:pt>
                <c:pt idx="16706">
                  <c:v>5.345643593969716</c:v>
                </c:pt>
                <c:pt idx="16707">
                  <c:v>5.3456435939697151</c:v>
                </c:pt>
                <c:pt idx="16708">
                  <c:v>5.3456435939697133</c:v>
                </c:pt>
                <c:pt idx="16709">
                  <c:v>5.3456435939697142</c:v>
                </c:pt>
                <c:pt idx="16710">
                  <c:v>5.3456435939697142</c:v>
                </c:pt>
                <c:pt idx="16711">
                  <c:v>5.3456435939697169</c:v>
                </c:pt>
                <c:pt idx="16712">
                  <c:v>5.3456435939697178</c:v>
                </c:pt>
                <c:pt idx="16713">
                  <c:v>5.3210825926679419</c:v>
                </c:pt>
                <c:pt idx="16714">
                  <c:v>5.3210825926679419</c:v>
                </c:pt>
                <c:pt idx="16715">
                  <c:v>5.3210825926679384</c:v>
                </c:pt>
                <c:pt idx="16716">
                  <c:v>5.3210825926679401</c:v>
                </c:pt>
                <c:pt idx="16717">
                  <c:v>5.3210825926679401</c:v>
                </c:pt>
                <c:pt idx="16718">
                  <c:v>5.3210825926679419</c:v>
                </c:pt>
                <c:pt idx="16719">
                  <c:v>5.321082592667941</c:v>
                </c:pt>
                <c:pt idx="16720">
                  <c:v>5.3210825926679419</c:v>
                </c:pt>
                <c:pt idx="16721">
                  <c:v>5.3210825926679393</c:v>
                </c:pt>
                <c:pt idx="16722">
                  <c:v>5.296634438916576</c:v>
                </c:pt>
                <c:pt idx="16723">
                  <c:v>5.2722986142282275</c:v>
                </c:pt>
                <c:pt idx="16724">
                  <c:v>5.2722986142282284</c:v>
                </c:pt>
                <c:pt idx="16725">
                  <c:v>5.2722986142282258</c:v>
                </c:pt>
                <c:pt idx="16726">
                  <c:v>5.2722986142282293</c:v>
                </c:pt>
                <c:pt idx="16727">
                  <c:v>5.2722986142282302</c:v>
                </c:pt>
                <c:pt idx="16728">
                  <c:v>5.2480746024977263</c:v>
                </c:pt>
                <c:pt idx="16729">
                  <c:v>5.2480746024977263</c:v>
                </c:pt>
                <c:pt idx="16730">
                  <c:v>5.2239618899911919</c:v>
                </c:pt>
                <c:pt idx="16731">
                  <c:v>5.2239618899911937</c:v>
                </c:pt>
                <c:pt idx="16732">
                  <c:v>5.2239618899911955</c:v>
                </c:pt>
                <c:pt idx="16733">
                  <c:v>5.2239618899911946</c:v>
                </c:pt>
                <c:pt idx="16734">
                  <c:v>5.2239618899911964</c:v>
                </c:pt>
                <c:pt idx="16735">
                  <c:v>5.2239618899911955</c:v>
                </c:pt>
                <c:pt idx="16736">
                  <c:v>5.1999599653351574</c:v>
                </c:pt>
                <c:pt idx="16737">
                  <c:v>5.1999599653351565</c:v>
                </c:pt>
                <c:pt idx="16738">
                  <c:v>5.1999599653351591</c:v>
                </c:pt>
                <c:pt idx="16739">
                  <c:v>5.1999599653351591</c:v>
                </c:pt>
                <c:pt idx="16740">
                  <c:v>5.1999599653351547</c:v>
                </c:pt>
                <c:pt idx="16741">
                  <c:v>5.1999599653351574</c:v>
                </c:pt>
                <c:pt idx="16742">
                  <c:v>5.1999599653351547</c:v>
                </c:pt>
                <c:pt idx="16743">
                  <c:v>5.1999599653351538</c:v>
                </c:pt>
                <c:pt idx="16744">
                  <c:v>5.1999599653351565</c:v>
                </c:pt>
                <c:pt idx="16745">
                  <c:v>5.176068319505676</c:v>
                </c:pt>
                <c:pt idx="16746">
                  <c:v>5.176068319505676</c:v>
                </c:pt>
                <c:pt idx="16747">
                  <c:v>5.1760683195056734</c:v>
                </c:pt>
                <c:pt idx="16748">
                  <c:v>5.1760683195056769</c:v>
                </c:pt>
                <c:pt idx="16749">
                  <c:v>5.1760683195056734</c:v>
                </c:pt>
                <c:pt idx="16750">
                  <c:v>5.1760683195056707</c:v>
                </c:pt>
                <c:pt idx="16751">
                  <c:v>5.1760683195056716</c:v>
                </c:pt>
                <c:pt idx="16752">
                  <c:v>5.1522864458175617</c:v>
                </c:pt>
                <c:pt idx="16753">
                  <c:v>5.1522864458175643</c:v>
                </c:pt>
                <c:pt idx="16754">
                  <c:v>5.1522864458175617</c:v>
                </c:pt>
                <c:pt idx="16755">
                  <c:v>5.1522864458175643</c:v>
                </c:pt>
                <c:pt idx="16756">
                  <c:v>5.1286138399136476</c:v>
                </c:pt>
                <c:pt idx="16757">
                  <c:v>5.1286138399136467</c:v>
                </c:pt>
                <c:pt idx="16758">
                  <c:v>5.1286138399136458</c:v>
                </c:pt>
                <c:pt idx="16759">
                  <c:v>5.1286138399136494</c:v>
                </c:pt>
                <c:pt idx="16760">
                  <c:v>5.1286138399136467</c:v>
                </c:pt>
                <c:pt idx="16761">
                  <c:v>5.105049999754061</c:v>
                </c:pt>
                <c:pt idx="16762">
                  <c:v>5.1050499997540628</c:v>
                </c:pt>
                <c:pt idx="16763">
                  <c:v>5.0815944256056049</c:v>
                </c:pt>
                <c:pt idx="16764">
                  <c:v>5.081594425605604</c:v>
                </c:pt>
                <c:pt idx="16765">
                  <c:v>5.0815944256056085</c:v>
                </c:pt>
                <c:pt idx="16766">
                  <c:v>5.0815944256056076</c:v>
                </c:pt>
                <c:pt idx="16767">
                  <c:v>5.081594425605604</c:v>
                </c:pt>
                <c:pt idx="16768">
                  <c:v>5.0815944256056067</c:v>
                </c:pt>
                <c:pt idx="16769">
                  <c:v>5.0815944256056031</c:v>
                </c:pt>
                <c:pt idx="16770">
                  <c:v>5.0582466200311424</c:v>
                </c:pt>
                <c:pt idx="16771">
                  <c:v>5.0582466200311407</c:v>
                </c:pt>
                <c:pt idx="16772">
                  <c:v>5.0582466200311424</c:v>
                </c:pt>
                <c:pt idx="16773">
                  <c:v>5.0582466200311398</c:v>
                </c:pt>
                <c:pt idx="16774">
                  <c:v>5.0582466200311389</c:v>
                </c:pt>
                <c:pt idx="16775">
                  <c:v>5.0582466200311398</c:v>
                </c:pt>
                <c:pt idx="16776">
                  <c:v>5.0350060878790481</c:v>
                </c:pt>
                <c:pt idx="16777">
                  <c:v>5.0350060878790499</c:v>
                </c:pt>
                <c:pt idx="16778">
                  <c:v>5.0350060878790508</c:v>
                </c:pt>
                <c:pt idx="16779">
                  <c:v>5.0350060878790464</c:v>
                </c:pt>
                <c:pt idx="16780">
                  <c:v>5.0350060878790472</c:v>
                </c:pt>
                <c:pt idx="16781">
                  <c:v>5.0118723362727193</c:v>
                </c:pt>
                <c:pt idx="16782">
                  <c:v>5.0118723362727211</c:v>
                </c:pt>
                <c:pt idx="16783">
                  <c:v>5.0118723362727211</c:v>
                </c:pt>
                <c:pt idx="16784">
                  <c:v>5.0118723362727211</c:v>
                </c:pt>
                <c:pt idx="16785">
                  <c:v>5.0118723362727193</c:v>
                </c:pt>
                <c:pt idx="16786">
                  <c:v>5.0118723362727176</c:v>
                </c:pt>
                <c:pt idx="16787">
                  <c:v>5.0118723362727158</c:v>
                </c:pt>
                <c:pt idx="16788">
                  <c:v>4.9888448746001233</c:v>
                </c:pt>
                <c:pt idx="16789">
                  <c:v>4.9888448746001224</c:v>
                </c:pt>
                <c:pt idx="16790">
                  <c:v>4.9888448746001224</c:v>
                </c:pt>
                <c:pt idx="16791">
                  <c:v>4.9888448746001188</c:v>
                </c:pt>
                <c:pt idx="16792">
                  <c:v>4.9888448746001224</c:v>
                </c:pt>
                <c:pt idx="16793">
                  <c:v>4.9888448746001197</c:v>
                </c:pt>
                <c:pt idx="16794">
                  <c:v>4.9659232145033592</c:v>
                </c:pt>
                <c:pt idx="16795">
                  <c:v>4.9659232145033583</c:v>
                </c:pt>
                <c:pt idx="16796">
                  <c:v>4.9659232145033609</c:v>
                </c:pt>
                <c:pt idx="16797">
                  <c:v>4.9659232145033618</c:v>
                </c:pt>
                <c:pt idx="16798">
                  <c:v>4.9659232145033583</c:v>
                </c:pt>
                <c:pt idx="16799">
                  <c:v>4.94310686986835</c:v>
                </c:pt>
                <c:pt idx="16800">
                  <c:v>4.9431068698683553</c:v>
                </c:pt>
                <c:pt idx="16801">
                  <c:v>4.9431068698683527</c:v>
                </c:pt>
                <c:pt idx="16802">
                  <c:v>4.9431068698683527</c:v>
                </c:pt>
                <c:pt idx="16803">
                  <c:v>4.9431068698683536</c:v>
                </c:pt>
                <c:pt idx="16804">
                  <c:v>4.9203953568145078</c:v>
                </c:pt>
                <c:pt idx="16805">
                  <c:v>4.9203953568145069</c:v>
                </c:pt>
                <c:pt idx="16806">
                  <c:v>4.9203953568145096</c:v>
                </c:pt>
                <c:pt idx="16807">
                  <c:v>4.8977881936844625</c:v>
                </c:pt>
                <c:pt idx="16808">
                  <c:v>4.8977881936844625</c:v>
                </c:pt>
                <c:pt idx="16809">
                  <c:v>4.8977881936844625</c:v>
                </c:pt>
                <c:pt idx="16810">
                  <c:v>4.8977881936844607</c:v>
                </c:pt>
                <c:pt idx="16811">
                  <c:v>4.8977881936844598</c:v>
                </c:pt>
                <c:pt idx="16812">
                  <c:v>4.8752849010338632</c:v>
                </c:pt>
                <c:pt idx="16813">
                  <c:v>4.8752849010338606</c:v>
                </c:pt>
                <c:pt idx="16814">
                  <c:v>4.8752849010338686</c:v>
                </c:pt>
                <c:pt idx="16815">
                  <c:v>4.8752849010338632</c:v>
                </c:pt>
                <c:pt idx="16816">
                  <c:v>4.8752849010338615</c:v>
                </c:pt>
                <c:pt idx="16817">
                  <c:v>4.8752849010338641</c:v>
                </c:pt>
                <c:pt idx="16818">
                  <c:v>4.8752849010338615</c:v>
                </c:pt>
                <c:pt idx="16819">
                  <c:v>4.8752849010338659</c:v>
                </c:pt>
                <c:pt idx="16820">
                  <c:v>4.8528850016212095</c:v>
                </c:pt>
                <c:pt idx="16821">
                  <c:v>4.8528850016212086</c:v>
                </c:pt>
                <c:pt idx="16822">
                  <c:v>4.8305880203977232</c:v>
                </c:pt>
                <c:pt idx="16823">
                  <c:v>4.8305880203977223</c:v>
                </c:pt>
                <c:pt idx="16824">
                  <c:v>4.8305880203977232</c:v>
                </c:pt>
                <c:pt idx="16825">
                  <c:v>4.8305880203977267</c:v>
                </c:pt>
                <c:pt idx="16826">
                  <c:v>4.8083934844972864</c:v>
                </c:pt>
                <c:pt idx="16827">
                  <c:v>4.8083934844972838</c:v>
                </c:pt>
                <c:pt idx="16828">
                  <c:v>4.8083934844972855</c:v>
                </c:pt>
                <c:pt idx="16829">
                  <c:v>4.8083934844972847</c:v>
                </c:pt>
                <c:pt idx="16830">
                  <c:v>4.8083934844972802</c:v>
                </c:pt>
                <c:pt idx="16831">
                  <c:v>4.8083934844972811</c:v>
                </c:pt>
                <c:pt idx="16832">
                  <c:v>4.7863009232263796</c:v>
                </c:pt>
                <c:pt idx="16833">
                  <c:v>4.7863009232263822</c:v>
                </c:pt>
                <c:pt idx="16834">
                  <c:v>4.786300923226384</c:v>
                </c:pt>
                <c:pt idx="16835">
                  <c:v>4.7643098680541538</c:v>
                </c:pt>
                <c:pt idx="16836">
                  <c:v>4.7643098680541538</c:v>
                </c:pt>
                <c:pt idx="16837">
                  <c:v>4.7643098680541573</c:v>
                </c:pt>
                <c:pt idx="16838">
                  <c:v>4.7643098680541573</c:v>
                </c:pt>
                <c:pt idx="16839">
                  <c:v>4.7643098680541565</c:v>
                </c:pt>
                <c:pt idx="16840">
                  <c:v>4.7643098680541556</c:v>
                </c:pt>
                <c:pt idx="16841">
                  <c:v>4.7424198526024464</c:v>
                </c:pt>
                <c:pt idx="16842">
                  <c:v>4.7424198526024428</c:v>
                </c:pt>
                <c:pt idx="16843">
                  <c:v>4.7424198526024446</c:v>
                </c:pt>
                <c:pt idx="16844">
                  <c:v>4.7206304126359058</c:v>
                </c:pt>
                <c:pt idx="16845">
                  <c:v>4.7206304126359058</c:v>
                </c:pt>
                <c:pt idx="16846">
                  <c:v>4.7206304126359031</c:v>
                </c:pt>
                <c:pt idx="16847">
                  <c:v>4.7206304126359031</c:v>
                </c:pt>
                <c:pt idx="16848">
                  <c:v>4.720630412635904</c:v>
                </c:pt>
                <c:pt idx="16849">
                  <c:v>4.720630412635904</c:v>
                </c:pt>
                <c:pt idx="16850">
                  <c:v>4.6989410860521525</c:v>
                </c:pt>
                <c:pt idx="16851">
                  <c:v>4.6989410860521543</c:v>
                </c:pt>
                <c:pt idx="16852">
                  <c:v>4.6773514128719826</c:v>
                </c:pt>
                <c:pt idx="16853">
                  <c:v>4.6773514128719844</c:v>
                </c:pt>
                <c:pt idx="16854">
                  <c:v>4.6773514128719818</c:v>
                </c:pt>
                <c:pt idx="16855">
                  <c:v>4.6773514128719791</c:v>
                </c:pt>
                <c:pt idx="16856">
                  <c:v>4.6773514128719853</c:v>
                </c:pt>
                <c:pt idx="16857">
                  <c:v>4.6773514128719862</c:v>
                </c:pt>
                <c:pt idx="16858">
                  <c:v>4.6558609352295885</c:v>
                </c:pt>
                <c:pt idx="16859">
                  <c:v>4.6558609352295877</c:v>
                </c:pt>
                <c:pt idx="16860">
                  <c:v>4.6558609352295885</c:v>
                </c:pt>
                <c:pt idx="16861">
                  <c:v>4.6558609352295859</c:v>
                </c:pt>
                <c:pt idx="16862">
                  <c:v>4.6558609352295885</c:v>
                </c:pt>
                <c:pt idx="16863">
                  <c:v>4.6558609352295859</c:v>
                </c:pt>
                <c:pt idx="16864">
                  <c:v>4.6558609352295885</c:v>
                </c:pt>
                <c:pt idx="16865">
                  <c:v>4.6344691973628773</c:v>
                </c:pt>
                <c:pt idx="16866">
                  <c:v>4.6344691973628791</c:v>
                </c:pt>
                <c:pt idx="16867">
                  <c:v>4.6344691973628782</c:v>
                </c:pt>
                <c:pt idx="16868">
                  <c:v>4.6344691973628773</c:v>
                </c:pt>
                <c:pt idx="16869">
                  <c:v>4.6131757456037894</c:v>
                </c:pt>
                <c:pt idx="16870">
                  <c:v>4.613175745603793</c:v>
                </c:pt>
                <c:pt idx="16871">
                  <c:v>4.6131757456037938</c:v>
                </c:pt>
                <c:pt idx="16872">
                  <c:v>4.613175745603793</c:v>
                </c:pt>
                <c:pt idx="16873">
                  <c:v>4.6131757456037894</c:v>
                </c:pt>
                <c:pt idx="16874">
                  <c:v>4.6131757456037903</c:v>
                </c:pt>
                <c:pt idx="16875">
                  <c:v>4.6131757456037912</c:v>
                </c:pt>
                <c:pt idx="16876">
                  <c:v>4.6131757456037921</c:v>
                </c:pt>
                <c:pt idx="16877">
                  <c:v>4.5919801283686832</c:v>
                </c:pt>
                <c:pt idx="16878">
                  <c:v>4.5919801283686859</c:v>
                </c:pt>
                <c:pt idx="16879">
                  <c:v>4.5919801283686859</c:v>
                </c:pt>
                <c:pt idx="16880">
                  <c:v>4.5919801283686841</c:v>
                </c:pt>
                <c:pt idx="16881">
                  <c:v>4.591980128368685</c:v>
                </c:pt>
                <c:pt idx="16882">
                  <c:v>4.5919801283686832</c:v>
                </c:pt>
                <c:pt idx="16883">
                  <c:v>4.570881896148749</c:v>
                </c:pt>
                <c:pt idx="16884">
                  <c:v>4.5708818961487507</c:v>
                </c:pt>
                <c:pt idx="16885">
                  <c:v>4.5708818961487507</c:v>
                </c:pt>
                <c:pt idx="16886">
                  <c:v>4.570881896148749</c:v>
                </c:pt>
                <c:pt idx="16887">
                  <c:v>4.5498806015004822</c:v>
                </c:pt>
                <c:pt idx="16888">
                  <c:v>4.5498806015004831</c:v>
                </c:pt>
                <c:pt idx="16889">
                  <c:v>4.549880601500484</c:v>
                </c:pt>
                <c:pt idx="16890">
                  <c:v>4.5498806015004858</c:v>
                </c:pt>
                <c:pt idx="16891">
                  <c:v>4.5498806015004849</c:v>
                </c:pt>
                <c:pt idx="16892">
                  <c:v>4.5498806015004849</c:v>
                </c:pt>
                <c:pt idx="16893">
                  <c:v>4.5289757990362061</c:v>
                </c:pt>
                <c:pt idx="16894">
                  <c:v>4.5081670454146003</c:v>
                </c:pt>
                <c:pt idx="16895">
                  <c:v>4.5081670454146048</c:v>
                </c:pt>
                <c:pt idx="16896">
                  <c:v>4.5081670454146021</c:v>
                </c:pt>
                <c:pt idx="16897">
                  <c:v>4.4874538993313227</c:v>
                </c:pt>
                <c:pt idx="16898">
                  <c:v>4.48745389933132</c:v>
                </c:pt>
                <c:pt idx="16899">
                  <c:v>4.4874538993313235</c:v>
                </c:pt>
                <c:pt idx="16900">
                  <c:v>4.4874538993313209</c:v>
                </c:pt>
                <c:pt idx="16901">
                  <c:v>4.4874538993313218</c:v>
                </c:pt>
                <c:pt idx="16902">
                  <c:v>4.4874538993313227</c:v>
                </c:pt>
                <c:pt idx="16903">
                  <c:v>4.4668359215096283</c:v>
                </c:pt>
                <c:pt idx="16904">
                  <c:v>4.4668359215096283</c:v>
                </c:pt>
                <c:pt idx="16905">
                  <c:v>4.46683592150963</c:v>
                </c:pt>
                <c:pt idx="16906">
                  <c:v>4.4668359215096309</c:v>
                </c:pt>
                <c:pt idx="16907">
                  <c:v>4.4668359215096292</c:v>
                </c:pt>
                <c:pt idx="16908">
                  <c:v>4.4668359215096274</c:v>
                </c:pt>
                <c:pt idx="16909">
                  <c:v>4.4463126746910859</c:v>
                </c:pt>
                <c:pt idx="16910">
                  <c:v>4.4463126746910859</c:v>
                </c:pt>
                <c:pt idx="16911">
                  <c:v>4.4463126746910824</c:v>
                </c:pt>
                <c:pt idx="16912">
                  <c:v>4.4463126746910859</c:v>
                </c:pt>
                <c:pt idx="16913">
                  <c:v>4.4258837236262627</c:v>
                </c:pt>
                <c:pt idx="16914">
                  <c:v>4.4258837236262618</c:v>
                </c:pt>
                <c:pt idx="16915">
                  <c:v>4.4258837236262671</c:v>
                </c:pt>
                <c:pt idx="16916">
                  <c:v>4.4055486350655331</c:v>
                </c:pt>
                <c:pt idx="16917">
                  <c:v>4.4055486350655313</c:v>
                </c:pt>
                <c:pt idx="16918">
                  <c:v>4.4055486350655313</c:v>
                </c:pt>
                <c:pt idx="16919">
                  <c:v>4.4055486350655313</c:v>
                </c:pt>
                <c:pt idx="16920">
                  <c:v>4.4055486350655313</c:v>
                </c:pt>
                <c:pt idx="16921">
                  <c:v>4.4055486350655295</c:v>
                </c:pt>
                <c:pt idx="16922">
                  <c:v>4.4055486350655331</c:v>
                </c:pt>
                <c:pt idx="16923">
                  <c:v>4.3853069777498561</c:v>
                </c:pt>
                <c:pt idx="16924">
                  <c:v>4.3853069777498552</c:v>
                </c:pt>
                <c:pt idx="16925">
                  <c:v>4.3651583224016601</c:v>
                </c:pt>
                <c:pt idx="16926">
                  <c:v>4.3651583224016584</c:v>
                </c:pt>
                <c:pt idx="16927">
                  <c:v>4.3651583224016575</c:v>
                </c:pt>
                <c:pt idx="16928">
                  <c:v>4.3651583224016592</c:v>
                </c:pt>
                <c:pt idx="16929">
                  <c:v>4.3651583224016601</c:v>
                </c:pt>
                <c:pt idx="16930">
                  <c:v>4.3451022417157139</c:v>
                </c:pt>
                <c:pt idx="16931">
                  <c:v>4.3451022417157157</c:v>
                </c:pt>
                <c:pt idx="16932">
                  <c:v>4.3451022417157121</c:v>
                </c:pt>
                <c:pt idx="16933">
                  <c:v>4.3451022417157139</c:v>
                </c:pt>
                <c:pt idx="16934">
                  <c:v>4.3451022417157157</c:v>
                </c:pt>
                <c:pt idx="16935">
                  <c:v>4.345102241715713</c:v>
                </c:pt>
                <c:pt idx="16936">
                  <c:v>4.3251383103500869</c:v>
                </c:pt>
                <c:pt idx="16937">
                  <c:v>4.325138310350086</c:v>
                </c:pt>
                <c:pt idx="16938">
                  <c:v>4.3251383103500887</c:v>
                </c:pt>
                <c:pt idx="16939">
                  <c:v>4.3251383103500887</c:v>
                </c:pt>
                <c:pt idx="16940">
                  <c:v>4.3251383103500887</c:v>
                </c:pt>
                <c:pt idx="16941">
                  <c:v>4.3251383103500878</c:v>
                </c:pt>
                <c:pt idx="16942">
                  <c:v>4.3052661049171057</c:v>
                </c:pt>
                <c:pt idx="16943">
                  <c:v>4.3052661049171013</c:v>
                </c:pt>
                <c:pt idx="16944">
                  <c:v>4.3052661049171057</c:v>
                </c:pt>
                <c:pt idx="16945">
                  <c:v>4.3052661049171022</c:v>
                </c:pt>
                <c:pt idx="16946">
                  <c:v>4.3052661049171057</c:v>
                </c:pt>
                <c:pt idx="16947">
                  <c:v>4.3052661049171066</c:v>
                </c:pt>
                <c:pt idx="16948">
                  <c:v>4.2854852039743925</c:v>
                </c:pt>
                <c:pt idx="16949">
                  <c:v>4.2854852039743951</c:v>
                </c:pt>
                <c:pt idx="16950">
                  <c:v>4.2854852039743934</c:v>
                </c:pt>
                <c:pt idx="16951">
                  <c:v>4.2854852039743898</c:v>
                </c:pt>
                <c:pt idx="16952">
                  <c:v>4.2854852039743934</c:v>
                </c:pt>
                <c:pt idx="16953">
                  <c:v>4.2854852039743916</c:v>
                </c:pt>
                <c:pt idx="16954">
                  <c:v>4.2854852039743916</c:v>
                </c:pt>
                <c:pt idx="16955">
                  <c:v>4.2854852039743925</c:v>
                </c:pt>
                <c:pt idx="16956">
                  <c:v>4.2657951880159226</c:v>
                </c:pt>
                <c:pt idx="16957">
                  <c:v>4.2461956394631297</c:v>
                </c:pt>
                <c:pt idx="16958">
                  <c:v>4.2461956394631262</c:v>
                </c:pt>
                <c:pt idx="16959">
                  <c:v>4.2461956394631271</c:v>
                </c:pt>
                <c:pt idx="16960">
                  <c:v>4.2461956394631271</c:v>
                </c:pt>
                <c:pt idx="16961">
                  <c:v>4.2266861426560283</c:v>
                </c:pt>
                <c:pt idx="16962">
                  <c:v>4.22668614265603</c:v>
                </c:pt>
                <c:pt idx="16963">
                  <c:v>4.22668614265603</c:v>
                </c:pt>
                <c:pt idx="16964">
                  <c:v>4.2266861426560274</c:v>
                </c:pt>
                <c:pt idx="16965">
                  <c:v>4.2266861426560283</c:v>
                </c:pt>
                <c:pt idx="16966">
                  <c:v>4.2266861426560274</c:v>
                </c:pt>
                <c:pt idx="16967">
                  <c:v>4.2072662838444401</c:v>
                </c:pt>
                <c:pt idx="16968">
                  <c:v>4.2072662838444392</c:v>
                </c:pt>
                <c:pt idx="16969">
                  <c:v>4.2072662838444401</c:v>
                </c:pt>
                <c:pt idx="16970">
                  <c:v>4.1879356511791821</c:v>
                </c:pt>
                <c:pt idx="16971">
                  <c:v>4.187935651179183</c:v>
                </c:pt>
                <c:pt idx="16972">
                  <c:v>4.187935651179183</c:v>
                </c:pt>
                <c:pt idx="16973">
                  <c:v>4.1686938347033564</c:v>
                </c:pt>
                <c:pt idx="16974">
                  <c:v>4.1686938347033555</c:v>
                </c:pt>
                <c:pt idx="16975">
                  <c:v>4.1686938347033538</c:v>
                </c:pt>
                <c:pt idx="16976">
                  <c:v>4.1686938347033546</c:v>
                </c:pt>
                <c:pt idx="16977">
                  <c:v>4.1686938347033546</c:v>
                </c:pt>
                <c:pt idx="16978">
                  <c:v>4.1686938347033546</c:v>
                </c:pt>
                <c:pt idx="16979">
                  <c:v>4.1495404263436271</c:v>
                </c:pt>
                <c:pt idx="16980">
                  <c:v>4.1495404263436262</c:v>
                </c:pt>
                <c:pt idx="16981">
                  <c:v>4.1495404263436253</c:v>
                </c:pt>
                <c:pt idx="16982">
                  <c:v>4.1304750199016107</c:v>
                </c:pt>
                <c:pt idx="16983">
                  <c:v>4.1304750199016098</c:v>
                </c:pt>
                <c:pt idx="16984">
                  <c:v>4.1304750199016125</c:v>
                </c:pt>
                <c:pt idx="16985">
                  <c:v>4.1304750199016107</c:v>
                </c:pt>
                <c:pt idx="16986">
                  <c:v>4.1114972110452213</c:v>
                </c:pt>
                <c:pt idx="16987">
                  <c:v>4.1114972110452221</c:v>
                </c:pt>
                <c:pt idx="16988">
                  <c:v>4.1114972110452213</c:v>
                </c:pt>
                <c:pt idx="16989">
                  <c:v>4.1114972110452195</c:v>
                </c:pt>
                <c:pt idx="16990">
                  <c:v>4.1114972110452213</c:v>
                </c:pt>
                <c:pt idx="16991">
                  <c:v>4.0926065973001053</c:v>
                </c:pt>
                <c:pt idx="16992">
                  <c:v>4.092606597300108</c:v>
                </c:pt>
                <c:pt idx="16993">
                  <c:v>4.0926065973001071</c:v>
                </c:pt>
                <c:pt idx="16994">
                  <c:v>4.0738027780411281</c:v>
                </c:pt>
                <c:pt idx="16995">
                  <c:v>4.0738027780411272</c:v>
                </c:pt>
                <c:pt idx="16996">
                  <c:v>4.0550853544838361</c:v>
                </c:pt>
                <c:pt idx="16997">
                  <c:v>4.0550853544838361</c:v>
                </c:pt>
                <c:pt idx="16998">
                  <c:v>4.0550853544838352</c:v>
                </c:pt>
                <c:pt idx="16999">
                  <c:v>4.0364539296760515</c:v>
                </c:pt>
                <c:pt idx="17000">
                  <c:v>4.0364539296760462</c:v>
                </c:pt>
                <c:pt idx="17001">
                  <c:v>4.0364539296760489</c:v>
                </c:pt>
                <c:pt idx="17002">
                  <c:v>4.0179081084893982</c:v>
                </c:pt>
                <c:pt idx="17003">
                  <c:v>4.0179081084893982</c:v>
                </c:pt>
                <c:pt idx="17004">
                  <c:v>4.0179081084894008</c:v>
                </c:pt>
                <c:pt idx="17005">
                  <c:v>4.0179081084894008</c:v>
                </c:pt>
                <c:pt idx="17006">
                  <c:v>4.0179081084894008</c:v>
                </c:pt>
                <c:pt idx="17007">
                  <c:v>4.0179081084893982</c:v>
                </c:pt>
                <c:pt idx="17008">
                  <c:v>4.0179081084894026</c:v>
                </c:pt>
                <c:pt idx="17009">
                  <c:v>3.999447497610976</c:v>
                </c:pt>
                <c:pt idx="17010">
                  <c:v>3.9994474976109728</c:v>
                </c:pt>
                <c:pt idx="17011">
                  <c:v>3.9994474976109768</c:v>
                </c:pt>
                <c:pt idx="17012">
                  <c:v>3.9994474976109777</c:v>
                </c:pt>
                <c:pt idx="17013">
                  <c:v>3.9994474976109711</c:v>
                </c:pt>
                <c:pt idx="17014">
                  <c:v>3.9810717055349709</c:v>
                </c:pt>
                <c:pt idx="17015">
                  <c:v>3.9810717055349691</c:v>
                </c:pt>
                <c:pt idx="17016">
                  <c:v>3.9627803425543919</c:v>
                </c:pt>
                <c:pt idx="17017">
                  <c:v>3.962780342554391</c:v>
                </c:pt>
                <c:pt idx="17018">
                  <c:v>3.9627803425543937</c:v>
                </c:pt>
                <c:pt idx="17019">
                  <c:v>3.9627803425543946</c:v>
                </c:pt>
                <c:pt idx="17020">
                  <c:v>3.9627803425543933</c:v>
                </c:pt>
                <c:pt idx="17021">
                  <c:v>3.9445730207527818</c:v>
                </c:pt>
                <c:pt idx="17022">
                  <c:v>3.9445730207527827</c:v>
                </c:pt>
                <c:pt idx="17023">
                  <c:v>3.9445730207527849</c:v>
                </c:pt>
                <c:pt idx="17024">
                  <c:v>3.9445730207527823</c:v>
                </c:pt>
                <c:pt idx="17025">
                  <c:v>3.9445730207527827</c:v>
                </c:pt>
                <c:pt idx="17026">
                  <c:v>3.9264493539959968</c:v>
                </c:pt>
                <c:pt idx="17027">
                  <c:v>3.9264493539959955</c:v>
                </c:pt>
                <c:pt idx="17028">
                  <c:v>3.9264493539959977</c:v>
                </c:pt>
                <c:pt idx="17029">
                  <c:v>3.9264493539959968</c:v>
                </c:pt>
                <c:pt idx="17030">
                  <c:v>3.9264493539959973</c:v>
                </c:pt>
                <c:pt idx="17031">
                  <c:v>3.9084089579240193</c:v>
                </c:pt>
                <c:pt idx="17032">
                  <c:v>3.9084089579240207</c:v>
                </c:pt>
                <c:pt idx="17033">
                  <c:v>3.908408957924018</c:v>
                </c:pt>
                <c:pt idx="17034">
                  <c:v>3.8904514499428058</c:v>
                </c:pt>
                <c:pt idx="17035">
                  <c:v>3.8904514499428053</c:v>
                </c:pt>
                <c:pt idx="17036">
                  <c:v>3.890451449942808</c:v>
                </c:pt>
                <c:pt idx="17037">
                  <c:v>3.8904514499428058</c:v>
                </c:pt>
                <c:pt idx="17038">
                  <c:v>3.8904514499428058</c:v>
                </c:pt>
                <c:pt idx="17039">
                  <c:v>3.8725764492161709</c:v>
                </c:pt>
                <c:pt idx="17040">
                  <c:v>3.8547835766577188</c:v>
                </c:pt>
                <c:pt idx="17041">
                  <c:v>3.8547835766577179</c:v>
                </c:pt>
                <c:pt idx="17042">
                  <c:v>3.8547835766577188</c:v>
                </c:pt>
                <c:pt idx="17043">
                  <c:v>3.8370724549227866</c:v>
                </c:pt>
                <c:pt idx="17044">
                  <c:v>3.8370724549227853</c:v>
                </c:pt>
                <c:pt idx="17045">
                  <c:v>3.8370724549227866</c:v>
                </c:pt>
                <c:pt idx="17046">
                  <c:v>3.8370724549227848</c:v>
                </c:pt>
                <c:pt idx="17047">
                  <c:v>3.8194427084004632</c:v>
                </c:pt>
                <c:pt idx="17048">
                  <c:v>3.8018939632056115</c:v>
                </c:pt>
                <c:pt idx="17049">
                  <c:v>3.8018939632056106</c:v>
                </c:pt>
                <c:pt idx="17050">
                  <c:v>3.8018939632056106</c:v>
                </c:pt>
                <c:pt idx="17051">
                  <c:v>3.7844258471709322</c:v>
                </c:pt>
                <c:pt idx="17052">
                  <c:v>3.7844258471709309</c:v>
                </c:pt>
                <c:pt idx="17053">
                  <c:v>3.7844258471709318</c:v>
                </c:pt>
                <c:pt idx="17054">
                  <c:v>3.7844258471709304</c:v>
                </c:pt>
                <c:pt idx="17055">
                  <c:v>3.7670379898390851</c:v>
                </c:pt>
                <c:pt idx="17056">
                  <c:v>3.7325015779572053</c:v>
                </c:pt>
                <c:pt idx="17057">
                  <c:v>3.7325015779572039</c:v>
                </c:pt>
                <c:pt idx="17058">
                  <c:v>3.7325015779572079</c:v>
                </c:pt>
                <c:pt idx="17059">
                  <c:v>3.7153522909717229</c:v>
                </c:pt>
                <c:pt idx="17060">
                  <c:v>3.715352290971722</c:v>
                </c:pt>
                <c:pt idx="17061">
                  <c:v>3.7153522909717247</c:v>
                </c:pt>
                <c:pt idx="17062">
                  <c:v>3.7153522909717287</c:v>
                </c:pt>
                <c:pt idx="17063">
                  <c:v>3.7153522909717265</c:v>
                </c:pt>
                <c:pt idx="17064">
                  <c:v>3.6982817978026596</c:v>
                </c:pt>
                <c:pt idx="17065">
                  <c:v>3.6812897364253119</c:v>
                </c:pt>
                <c:pt idx="17066">
                  <c:v>3.6812897364253137</c:v>
                </c:pt>
                <c:pt idx="17067">
                  <c:v>3.6643757464783313</c:v>
                </c:pt>
                <c:pt idx="17068">
                  <c:v>3.6643757464783326</c:v>
                </c:pt>
                <c:pt idx="17069">
                  <c:v>3.6643757464783309</c:v>
                </c:pt>
                <c:pt idx="17070">
                  <c:v>3.664375746478334</c:v>
                </c:pt>
                <c:pt idx="17071">
                  <c:v>3.6643757464783282</c:v>
                </c:pt>
                <c:pt idx="17072">
                  <c:v>3.6643757464783304</c:v>
                </c:pt>
                <c:pt idx="17073">
                  <c:v>3.6643757464783295</c:v>
                </c:pt>
                <c:pt idx="17074">
                  <c:v>3.6643757464783318</c:v>
                </c:pt>
                <c:pt idx="17075">
                  <c:v>3.6475394692560772</c:v>
                </c:pt>
                <c:pt idx="17076">
                  <c:v>3.647539469256079</c:v>
                </c:pt>
                <c:pt idx="17077">
                  <c:v>3.6475394692560759</c:v>
                </c:pt>
                <c:pt idx="17078">
                  <c:v>3.6307805477010122</c:v>
                </c:pt>
                <c:pt idx="17079">
                  <c:v>3.630780547701014</c:v>
                </c:pt>
                <c:pt idx="17080">
                  <c:v>3.6307805477010109</c:v>
                </c:pt>
                <c:pt idx="17081">
                  <c:v>3.6140986263961326</c:v>
                </c:pt>
                <c:pt idx="17082">
                  <c:v>3.5974933515574223</c:v>
                </c:pt>
                <c:pt idx="17083">
                  <c:v>3.5974933515574241</c:v>
                </c:pt>
                <c:pt idx="17084">
                  <c:v>3.5974933515574228</c:v>
                </c:pt>
                <c:pt idx="17085">
                  <c:v>3.5809643710263583</c:v>
                </c:pt>
                <c:pt idx="17086">
                  <c:v>3.5645113342624426</c:v>
                </c:pt>
                <c:pt idx="17087">
                  <c:v>3.5645113342624422</c:v>
                </c:pt>
                <c:pt idx="17088">
                  <c:v>3.5645113342624439</c:v>
                </c:pt>
                <c:pt idx="17089">
                  <c:v>3.5645113342624439</c:v>
                </c:pt>
                <c:pt idx="17090">
                  <c:v>3.5481338923357546</c:v>
                </c:pt>
                <c:pt idx="17091">
                  <c:v>3.5481338923357524</c:v>
                </c:pt>
                <c:pt idx="17092">
                  <c:v>3.5318316979195696</c:v>
                </c:pt>
                <c:pt idx="17093">
                  <c:v>3.499451670283571</c:v>
                </c:pt>
                <c:pt idx="17094">
                  <c:v>3.4994516702835727</c:v>
                </c:pt>
                <c:pt idx="17095">
                  <c:v>3.4994516702835705</c:v>
                </c:pt>
                <c:pt idx="17096">
                  <c:v>3.4673685045253144</c:v>
                </c:pt>
                <c:pt idx="17097">
                  <c:v>3.4673685045253171</c:v>
                </c:pt>
                <c:pt idx="17098">
                  <c:v>3.4514373933585625</c:v>
                </c:pt>
                <c:pt idx="17099">
                  <c:v>3.4514373933585647</c:v>
                </c:pt>
                <c:pt idx="17100">
                  <c:v>3.451437393358562</c:v>
                </c:pt>
                <c:pt idx="17101">
                  <c:v>3.4514373933585629</c:v>
                </c:pt>
                <c:pt idx="17102">
                  <c:v>3.4355794789987475</c:v>
                </c:pt>
                <c:pt idx="17103">
                  <c:v>3.4197944251370869</c:v>
                </c:pt>
                <c:pt idx="17104">
                  <c:v>3.419794425137086</c:v>
                </c:pt>
                <c:pt idx="17105">
                  <c:v>3.4197944251370864</c:v>
                </c:pt>
                <c:pt idx="17106">
                  <c:v>3.404081897010006</c:v>
                </c:pt>
                <c:pt idx="17107">
                  <c:v>3.3884415613920247</c:v>
                </c:pt>
                <c:pt idx="17108">
                  <c:v>3.3728730865886885</c:v>
                </c:pt>
                <c:pt idx="17109">
                  <c:v>3.3419504002611409</c:v>
                </c:pt>
                <c:pt idx="17110">
                  <c:v>3.3265955329400416</c:v>
                </c:pt>
                <c:pt idx="17111">
                  <c:v>3.3113112148259125</c:v>
                </c:pt>
                <c:pt idx="17112">
                  <c:v>3.2508729738543432</c:v>
                </c:pt>
                <c:pt idx="17113">
                  <c:v>3.2508729738543449</c:v>
                </c:pt>
                <c:pt idx="17114">
                  <c:v>3.2359365692962818</c:v>
                </c:pt>
                <c:pt idx="17115">
                  <c:v>3.2062693245054654</c:v>
                </c:pt>
                <c:pt idx="17116">
                  <c:v>3.2062693245054676</c:v>
                </c:pt>
                <c:pt idx="17117">
                  <c:v>3.1477483141013143</c:v>
                </c:pt>
                <c:pt idx="17118">
                  <c:v>3.1188895840939375</c:v>
                </c:pt>
                <c:pt idx="17119">
                  <c:v>3.0619634336906763</c:v>
                </c:pt>
                <c:pt idx="17120">
                  <c:v>3.0619634336906754</c:v>
                </c:pt>
                <c:pt idx="17121">
                  <c:v>3.0619634336906798</c:v>
                </c:pt>
                <c:pt idx="17122">
                  <c:v>3.0478949896279817</c:v>
                </c:pt>
                <c:pt idx="17123">
                  <c:v>3.0478949896279799</c:v>
                </c:pt>
                <c:pt idx="17124">
                  <c:v>2.9785164294291886</c:v>
                </c:pt>
                <c:pt idx="17125">
                  <c:v>2.9107171180666045</c:v>
                </c:pt>
                <c:pt idx="17126">
                  <c:v>2.8973435877013229</c:v>
                </c:pt>
                <c:pt idx="17127">
                  <c:v>2.870780582024691</c:v>
                </c:pt>
                <c:pt idx="17128">
                  <c:v>2.1777097723531584</c:v>
                </c:pt>
              </c:numCache>
            </c:numRef>
          </c:xVal>
          <c:yVal>
            <c:numRef>
              <c:f>Sheet2!$AO$2:$AO$17130</c:f>
              <c:numCache>
                <c:formatCode>General</c:formatCode>
                <c:ptCount val="17129"/>
                <c:pt idx="0">
                  <c:v>0</c:v>
                </c:pt>
                <c:pt idx="1">
                  <c:v>0</c:v>
                </c:pt>
                <c:pt idx="2">
                  <c:v>1.2636651615605366E-2</c:v>
                </c:pt>
                <c:pt idx="3">
                  <c:v>0</c:v>
                </c:pt>
                <c:pt idx="4">
                  <c:v>0</c:v>
                </c:pt>
                <c:pt idx="5">
                  <c:v>2.7437564335851244E-2</c:v>
                </c:pt>
                <c:pt idx="6">
                  <c:v>3.5339282409648391E-2</c:v>
                </c:pt>
                <c:pt idx="7">
                  <c:v>2.4513312937374368E-2</c:v>
                </c:pt>
                <c:pt idx="8">
                  <c:v>0</c:v>
                </c:pt>
                <c:pt idx="9">
                  <c:v>0</c:v>
                </c:pt>
                <c:pt idx="10">
                  <c:v>1.7434723963094711E-2</c:v>
                </c:pt>
                <c:pt idx="11">
                  <c:v>7.0485627848605584E-2</c:v>
                </c:pt>
                <c:pt idx="12">
                  <c:v>0</c:v>
                </c:pt>
                <c:pt idx="13">
                  <c:v>2.6692788352073334E-2</c:v>
                </c:pt>
                <c:pt idx="14">
                  <c:v>0</c:v>
                </c:pt>
                <c:pt idx="15">
                  <c:v>0.13241050985783651</c:v>
                </c:pt>
                <c:pt idx="16">
                  <c:v>0</c:v>
                </c:pt>
                <c:pt idx="17">
                  <c:v>0</c:v>
                </c:pt>
                <c:pt idx="18">
                  <c:v>0</c:v>
                </c:pt>
                <c:pt idx="19">
                  <c:v>0</c:v>
                </c:pt>
                <c:pt idx="20">
                  <c:v>0</c:v>
                </c:pt>
                <c:pt idx="21">
                  <c:v>0.16482938653604379</c:v>
                </c:pt>
                <c:pt idx="22">
                  <c:v>0</c:v>
                </c:pt>
                <c:pt idx="23">
                  <c:v>0</c:v>
                </c:pt>
                <c:pt idx="24">
                  <c:v>0</c:v>
                </c:pt>
                <c:pt idx="25">
                  <c:v>6.9641876481241094E-2</c:v>
                </c:pt>
                <c:pt idx="26">
                  <c:v>0.18275286378870645</c:v>
                </c:pt>
                <c:pt idx="27">
                  <c:v>0</c:v>
                </c:pt>
                <c:pt idx="28">
                  <c:v>0.10563525838299113</c:v>
                </c:pt>
                <c:pt idx="29">
                  <c:v>0</c:v>
                </c:pt>
                <c:pt idx="30">
                  <c:v>0.18566979975430556</c:v>
                </c:pt>
                <c:pt idx="31">
                  <c:v>0</c:v>
                </c:pt>
                <c:pt idx="32">
                  <c:v>7.1364521833450892E-2</c:v>
                </c:pt>
                <c:pt idx="33">
                  <c:v>0.16335652494033528</c:v>
                </c:pt>
                <c:pt idx="34">
                  <c:v>0</c:v>
                </c:pt>
                <c:pt idx="35">
                  <c:v>0</c:v>
                </c:pt>
                <c:pt idx="36">
                  <c:v>4.9411390397547626E-2</c:v>
                </c:pt>
                <c:pt idx="37">
                  <c:v>0</c:v>
                </c:pt>
                <c:pt idx="38">
                  <c:v>0</c:v>
                </c:pt>
                <c:pt idx="39">
                  <c:v>0.29171582842534721</c:v>
                </c:pt>
                <c:pt idx="40">
                  <c:v>0</c:v>
                </c:pt>
                <c:pt idx="41">
                  <c:v>0</c:v>
                </c:pt>
                <c:pt idx="42">
                  <c:v>0</c:v>
                </c:pt>
                <c:pt idx="43">
                  <c:v>0</c:v>
                </c:pt>
                <c:pt idx="44">
                  <c:v>0</c:v>
                </c:pt>
                <c:pt idx="45">
                  <c:v>0</c:v>
                </c:pt>
                <c:pt idx="46">
                  <c:v>9.5177272447160444E-3</c:v>
                </c:pt>
                <c:pt idx="47">
                  <c:v>4.8574271969875757E-3</c:v>
                </c:pt>
                <c:pt idx="48">
                  <c:v>0.13743157815351442</c:v>
                </c:pt>
                <c:pt idx="49">
                  <c:v>0</c:v>
                </c:pt>
                <c:pt idx="50">
                  <c:v>0</c:v>
                </c:pt>
                <c:pt idx="51">
                  <c:v>0</c:v>
                </c:pt>
                <c:pt idx="52">
                  <c:v>0</c:v>
                </c:pt>
                <c:pt idx="53">
                  <c:v>0</c:v>
                </c:pt>
                <c:pt idx="54">
                  <c:v>0</c:v>
                </c:pt>
                <c:pt idx="55">
                  <c:v>0</c:v>
                </c:pt>
                <c:pt idx="56">
                  <c:v>0</c:v>
                </c:pt>
                <c:pt idx="57">
                  <c:v>0</c:v>
                </c:pt>
                <c:pt idx="58">
                  <c:v>0</c:v>
                </c:pt>
                <c:pt idx="59">
                  <c:v>4.0834086208702096E-2</c:v>
                </c:pt>
                <c:pt idx="60">
                  <c:v>2.1496098473440899E-2</c:v>
                </c:pt>
                <c:pt idx="61">
                  <c:v>0</c:v>
                </c:pt>
                <c:pt idx="62">
                  <c:v>0</c:v>
                </c:pt>
                <c:pt idx="63">
                  <c:v>0</c:v>
                </c:pt>
                <c:pt idx="64">
                  <c:v>0</c:v>
                </c:pt>
                <c:pt idx="65">
                  <c:v>0.13113566394497675</c:v>
                </c:pt>
                <c:pt idx="66">
                  <c:v>0</c:v>
                </c:pt>
                <c:pt idx="67">
                  <c:v>0.18050113567053427</c:v>
                </c:pt>
                <c:pt idx="68">
                  <c:v>3.3731891552382147E-2</c:v>
                </c:pt>
                <c:pt idx="69">
                  <c:v>0</c:v>
                </c:pt>
                <c:pt idx="70">
                  <c:v>3.2981775566012735E-2</c:v>
                </c:pt>
                <c:pt idx="71">
                  <c:v>0</c:v>
                </c:pt>
                <c:pt idx="72">
                  <c:v>0</c:v>
                </c:pt>
                <c:pt idx="73">
                  <c:v>0</c:v>
                </c:pt>
                <c:pt idx="74">
                  <c:v>7.7760148308631205E-2</c:v>
                </c:pt>
                <c:pt idx="75">
                  <c:v>0</c:v>
                </c:pt>
                <c:pt idx="76">
                  <c:v>0</c:v>
                </c:pt>
                <c:pt idx="77">
                  <c:v>0.28515968010900766</c:v>
                </c:pt>
                <c:pt idx="78">
                  <c:v>0.40088403577556114</c:v>
                </c:pt>
                <c:pt idx="79">
                  <c:v>0</c:v>
                </c:pt>
                <c:pt idx="80">
                  <c:v>0</c:v>
                </c:pt>
                <c:pt idx="81">
                  <c:v>0</c:v>
                </c:pt>
                <c:pt idx="82">
                  <c:v>0</c:v>
                </c:pt>
                <c:pt idx="83">
                  <c:v>0</c:v>
                </c:pt>
                <c:pt idx="84">
                  <c:v>0</c:v>
                </c:pt>
                <c:pt idx="85">
                  <c:v>0</c:v>
                </c:pt>
                <c:pt idx="86">
                  <c:v>0</c:v>
                </c:pt>
                <c:pt idx="87">
                  <c:v>0</c:v>
                </c:pt>
                <c:pt idx="88">
                  <c:v>0</c:v>
                </c:pt>
                <c:pt idx="89">
                  <c:v>0.12227183965642884</c:v>
                </c:pt>
                <c:pt idx="90">
                  <c:v>0</c:v>
                </c:pt>
                <c:pt idx="91">
                  <c:v>0</c:v>
                </c:pt>
                <c:pt idx="92">
                  <c:v>0</c:v>
                </c:pt>
                <c:pt idx="93">
                  <c:v>0</c:v>
                </c:pt>
                <c:pt idx="94">
                  <c:v>0</c:v>
                </c:pt>
                <c:pt idx="95">
                  <c:v>0</c:v>
                </c:pt>
                <c:pt idx="96">
                  <c:v>0.58181761289844769</c:v>
                </c:pt>
                <c:pt idx="97">
                  <c:v>0</c:v>
                </c:pt>
                <c:pt idx="98">
                  <c:v>0</c:v>
                </c:pt>
                <c:pt idx="99">
                  <c:v>0.50012359019664543</c:v>
                </c:pt>
                <c:pt idx="100">
                  <c:v>0.68562503093160876</c:v>
                </c:pt>
                <c:pt idx="101">
                  <c:v>0.1763073359994968</c:v>
                </c:pt>
                <c:pt idx="102">
                  <c:v>0</c:v>
                </c:pt>
                <c:pt idx="103">
                  <c:v>0</c:v>
                </c:pt>
                <c:pt idx="104">
                  <c:v>0</c:v>
                </c:pt>
                <c:pt idx="105">
                  <c:v>0</c:v>
                </c:pt>
                <c:pt idx="106">
                  <c:v>0</c:v>
                </c:pt>
                <c:pt idx="107">
                  <c:v>0</c:v>
                </c:pt>
                <c:pt idx="108">
                  <c:v>0</c:v>
                </c:pt>
                <c:pt idx="109">
                  <c:v>0.2650325752582407</c:v>
                </c:pt>
                <c:pt idx="110">
                  <c:v>0.55639546823196151</c:v>
                </c:pt>
                <c:pt idx="111">
                  <c:v>0</c:v>
                </c:pt>
                <c:pt idx="112">
                  <c:v>0</c:v>
                </c:pt>
                <c:pt idx="113">
                  <c:v>0</c:v>
                </c:pt>
                <c:pt idx="114">
                  <c:v>0.56074337892414272</c:v>
                </c:pt>
                <c:pt idx="115">
                  <c:v>0.10667918060456487</c:v>
                </c:pt>
                <c:pt idx="116">
                  <c:v>0</c:v>
                </c:pt>
                <c:pt idx="117">
                  <c:v>0</c:v>
                </c:pt>
                <c:pt idx="118">
                  <c:v>0</c:v>
                </c:pt>
                <c:pt idx="119">
                  <c:v>0</c:v>
                </c:pt>
                <c:pt idx="120">
                  <c:v>0</c:v>
                </c:pt>
                <c:pt idx="121">
                  <c:v>0</c:v>
                </c:pt>
                <c:pt idx="122">
                  <c:v>0</c:v>
                </c:pt>
                <c:pt idx="123">
                  <c:v>0.1564776691818443</c:v>
                </c:pt>
                <c:pt idx="124">
                  <c:v>0</c:v>
                </c:pt>
                <c:pt idx="125">
                  <c:v>0.67177088913661132</c:v>
                </c:pt>
                <c:pt idx="126">
                  <c:v>0</c:v>
                </c:pt>
                <c:pt idx="127">
                  <c:v>0.36843683247764319</c:v>
                </c:pt>
                <c:pt idx="128">
                  <c:v>0.43868513089571248</c:v>
                </c:pt>
                <c:pt idx="129">
                  <c:v>0</c:v>
                </c:pt>
                <c:pt idx="130">
                  <c:v>0</c:v>
                </c:pt>
                <c:pt idx="131">
                  <c:v>0</c:v>
                </c:pt>
                <c:pt idx="132">
                  <c:v>0</c:v>
                </c:pt>
                <c:pt idx="133">
                  <c:v>0.28537515334666685</c:v>
                </c:pt>
                <c:pt idx="134">
                  <c:v>0</c:v>
                </c:pt>
                <c:pt idx="135">
                  <c:v>0.24018031066954937</c:v>
                </c:pt>
                <c:pt idx="136">
                  <c:v>0.74213574215089728</c:v>
                </c:pt>
                <c:pt idx="137">
                  <c:v>0</c:v>
                </c:pt>
                <c:pt idx="138">
                  <c:v>0</c:v>
                </c:pt>
                <c:pt idx="139">
                  <c:v>0.44775156357474893</c:v>
                </c:pt>
                <c:pt idx="140">
                  <c:v>0.73353695424461174</c:v>
                </c:pt>
                <c:pt idx="141">
                  <c:v>0</c:v>
                </c:pt>
                <c:pt idx="142">
                  <c:v>0</c:v>
                </c:pt>
                <c:pt idx="143">
                  <c:v>0.32095231839907534</c:v>
                </c:pt>
                <c:pt idx="144">
                  <c:v>0.80374389985891126</c:v>
                </c:pt>
                <c:pt idx="145">
                  <c:v>0</c:v>
                </c:pt>
                <c:pt idx="146">
                  <c:v>4.8079279822384385E-2</c:v>
                </c:pt>
                <c:pt idx="147">
                  <c:v>0.29920149125217715</c:v>
                </c:pt>
                <c:pt idx="148">
                  <c:v>0.24398415385420658</c:v>
                </c:pt>
                <c:pt idx="149">
                  <c:v>0</c:v>
                </c:pt>
                <c:pt idx="150">
                  <c:v>5.9838932083389279E-2</c:v>
                </c:pt>
                <c:pt idx="151">
                  <c:v>0</c:v>
                </c:pt>
                <c:pt idx="152">
                  <c:v>0</c:v>
                </c:pt>
                <c:pt idx="153">
                  <c:v>2.2762031373404875E-2</c:v>
                </c:pt>
                <c:pt idx="154">
                  <c:v>0</c:v>
                </c:pt>
                <c:pt idx="155">
                  <c:v>1.5758385479213148E-2</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2.6857299936772088E-2</c:v>
                </c:pt>
                <c:pt idx="172">
                  <c:v>0</c:v>
                </c:pt>
                <c:pt idx="173">
                  <c:v>0</c:v>
                </c:pt>
                <c:pt idx="174">
                  <c:v>0</c:v>
                </c:pt>
                <c:pt idx="175">
                  <c:v>0.86348885422151167</c:v>
                </c:pt>
                <c:pt idx="176">
                  <c:v>0</c:v>
                </c:pt>
                <c:pt idx="177">
                  <c:v>0.6246425899811564</c:v>
                </c:pt>
                <c:pt idx="178">
                  <c:v>0</c:v>
                </c:pt>
                <c:pt idx="179">
                  <c:v>0</c:v>
                </c:pt>
                <c:pt idx="180">
                  <c:v>0.69639307729686839</c:v>
                </c:pt>
                <c:pt idx="181">
                  <c:v>0.53560908126535056</c:v>
                </c:pt>
                <c:pt idx="182">
                  <c:v>0.29490792091346446</c:v>
                </c:pt>
                <c:pt idx="183">
                  <c:v>0</c:v>
                </c:pt>
                <c:pt idx="184">
                  <c:v>0</c:v>
                </c:pt>
                <c:pt idx="185">
                  <c:v>0</c:v>
                </c:pt>
                <c:pt idx="186">
                  <c:v>0.44226368604530503</c:v>
                </c:pt>
                <c:pt idx="187">
                  <c:v>0</c:v>
                </c:pt>
                <c:pt idx="188">
                  <c:v>0</c:v>
                </c:pt>
                <c:pt idx="189">
                  <c:v>9.7271374802877439E-2</c:v>
                </c:pt>
                <c:pt idx="190">
                  <c:v>0.72671461197715237</c:v>
                </c:pt>
                <c:pt idx="191">
                  <c:v>0</c:v>
                </c:pt>
                <c:pt idx="192">
                  <c:v>0</c:v>
                </c:pt>
                <c:pt idx="193">
                  <c:v>0.62847147269449011</c:v>
                </c:pt>
                <c:pt idx="194">
                  <c:v>1.0217378132041174E-2</c:v>
                </c:pt>
                <c:pt idx="195">
                  <c:v>0</c:v>
                </c:pt>
                <c:pt idx="196">
                  <c:v>0.19956347710081723</c:v>
                </c:pt>
                <c:pt idx="197">
                  <c:v>0</c:v>
                </c:pt>
                <c:pt idx="198">
                  <c:v>0.44698091779788146</c:v>
                </c:pt>
                <c:pt idx="199">
                  <c:v>0</c:v>
                </c:pt>
                <c:pt idx="200">
                  <c:v>0.45120832978750997</c:v>
                </c:pt>
                <c:pt idx="201">
                  <c:v>0</c:v>
                </c:pt>
                <c:pt idx="202">
                  <c:v>0</c:v>
                </c:pt>
                <c:pt idx="203">
                  <c:v>0.73833877138055948</c:v>
                </c:pt>
                <c:pt idx="204">
                  <c:v>0.18465566515390472</c:v>
                </c:pt>
                <c:pt idx="205">
                  <c:v>0</c:v>
                </c:pt>
                <c:pt idx="206">
                  <c:v>0</c:v>
                </c:pt>
                <c:pt idx="207">
                  <c:v>0.86797281973813656</c:v>
                </c:pt>
                <c:pt idx="208">
                  <c:v>0</c:v>
                </c:pt>
                <c:pt idx="209">
                  <c:v>0.53842819822706878</c:v>
                </c:pt>
                <c:pt idx="210">
                  <c:v>1.2605170308205084E-2</c:v>
                </c:pt>
                <c:pt idx="211">
                  <c:v>0</c:v>
                </c:pt>
                <c:pt idx="212">
                  <c:v>0</c:v>
                </c:pt>
                <c:pt idx="213">
                  <c:v>0</c:v>
                </c:pt>
                <c:pt idx="214">
                  <c:v>0</c:v>
                </c:pt>
                <c:pt idx="215">
                  <c:v>0</c:v>
                </c:pt>
                <c:pt idx="216">
                  <c:v>0</c:v>
                </c:pt>
                <c:pt idx="217">
                  <c:v>0</c:v>
                </c:pt>
                <c:pt idx="218">
                  <c:v>0</c:v>
                </c:pt>
                <c:pt idx="219">
                  <c:v>0.59552480903408389</c:v>
                </c:pt>
                <c:pt idx="220">
                  <c:v>0</c:v>
                </c:pt>
                <c:pt idx="221">
                  <c:v>0.51725589244231018</c:v>
                </c:pt>
                <c:pt idx="222">
                  <c:v>0</c:v>
                </c:pt>
                <c:pt idx="223">
                  <c:v>0</c:v>
                </c:pt>
                <c:pt idx="224">
                  <c:v>5.3865054965188432E-3</c:v>
                </c:pt>
                <c:pt idx="225">
                  <c:v>0</c:v>
                </c:pt>
                <c:pt idx="226">
                  <c:v>0</c:v>
                </c:pt>
                <c:pt idx="227">
                  <c:v>0</c:v>
                </c:pt>
                <c:pt idx="228">
                  <c:v>0</c:v>
                </c:pt>
                <c:pt idx="229">
                  <c:v>0</c:v>
                </c:pt>
                <c:pt idx="230">
                  <c:v>9.8116872435098049E-2</c:v>
                </c:pt>
                <c:pt idx="231">
                  <c:v>0</c:v>
                </c:pt>
                <c:pt idx="232">
                  <c:v>0</c:v>
                </c:pt>
                <c:pt idx="233">
                  <c:v>0.96395416883390483</c:v>
                </c:pt>
                <c:pt idx="234">
                  <c:v>0</c:v>
                </c:pt>
                <c:pt idx="235">
                  <c:v>0.5204911380223769</c:v>
                </c:pt>
                <c:pt idx="236">
                  <c:v>0.39487775638342676</c:v>
                </c:pt>
                <c:pt idx="237">
                  <c:v>0</c:v>
                </c:pt>
                <c:pt idx="238">
                  <c:v>0</c:v>
                </c:pt>
                <c:pt idx="239">
                  <c:v>0</c:v>
                </c:pt>
                <c:pt idx="240">
                  <c:v>0</c:v>
                </c:pt>
                <c:pt idx="241">
                  <c:v>0</c:v>
                </c:pt>
                <c:pt idx="242">
                  <c:v>0</c:v>
                </c:pt>
                <c:pt idx="243">
                  <c:v>0.12907394521755086</c:v>
                </c:pt>
                <c:pt idx="244">
                  <c:v>0.86416360192622077</c:v>
                </c:pt>
                <c:pt idx="245">
                  <c:v>0</c:v>
                </c:pt>
                <c:pt idx="246">
                  <c:v>0</c:v>
                </c:pt>
                <c:pt idx="247">
                  <c:v>0</c:v>
                </c:pt>
                <c:pt idx="248">
                  <c:v>0.61807658833095214</c:v>
                </c:pt>
                <c:pt idx="249">
                  <c:v>0.48191759728348793</c:v>
                </c:pt>
                <c:pt idx="250">
                  <c:v>0</c:v>
                </c:pt>
                <c:pt idx="251">
                  <c:v>0</c:v>
                </c:pt>
                <c:pt idx="252">
                  <c:v>0</c:v>
                </c:pt>
                <c:pt idx="253">
                  <c:v>0.8936870785578942</c:v>
                </c:pt>
                <c:pt idx="254">
                  <c:v>0</c:v>
                </c:pt>
                <c:pt idx="255">
                  <c:v>0</c:v>
                </c:pt>
                <c:pt idx="256">
                  <c:v>0</c:v>
                </c:pt>
                <c:pt idx="257">
                  <c:v>0</c:v>
                </c:pt>
                <c:pt idx="258">
                  <c:v>0</c:v>
                </c:pt>
                <c:pt idx="259">
                  <c:v>0</c:v>
                </c:pt>
                <c:pt idx="260">
                  <c:v>0</c:v>
                </c:pt>
                <c:pt idx="261">
                  <c:v>0</c:v>
                </c:pt>
                <c:pt idx="262">
                  <c:v>0</c:v>
                </c:pt>
                <c:pt idx="263">
                  <c:v>0.16046484720882964</c:v>
                </c:pt>
                <c:pt idx="264">
                  <c:v>0</c:v>
                </c:pt>
                <c:pt idx="265">
                  <c:v>0</c:v>
                </c:pt>
                <c:pt idx="266">
                  <c:v>0</c:v>
                </c:pt>
                <c:pt idx="267">
                  <c:v>0</c:v>
                </c:pt>
                <c:pt idx="268">
                  <c:v>0.69850597484183263</c:v>
                </c:pt>
                <c:pt idx="269">
                  <c:v>0</c:v>
                </c:pt>
                <c:pt idx="270">
                  <c:v>0</c:v>
                </c:pt>
                <c:pt idx="271">
                  <c:v>0</c:v>
                </c:pt>
                <c:pt idx="272">
                  <c:v>0.30782736900182733</c:v>
                </c:pt>
                <c:pt idx="273">
                  <c:v>0</c:v>
                </c:pt>
                <c:pt idx="274">
                  <c:v>0</c:v>
                </c:pt>
                <c:pt idx="275">
                  <c:v>0.7825319441621188</c:v>
                </c:pt>
                <c:pt idx="276">
                  <c:v>0</c:v>
                </c:pt>
                <c:pt idx="277">
                  <c:v>0</c:v>
                </c:pt>
                <c:pt idx="278">
                  <c:v>0</c:v>
                </c:pt>
                <c:pt idx="279">
                  <c:v>2.3646291831299685E-4</c:v>
                </c:pt>
                <c:pt idx="280">
                  <c:v>0</c:v>
                </c:pt>
                <c:pt idx="281">
                  <c:v>0</c:v>
                </c:pt>
                <c:pt idx="282">
                  <c:v>0</c:v>
                </c:pt>
                <c:pt idx="283">
                  <c:v>0.60359575407406485</c:v>
                </c:pt>
                <c:pt idx="284">
                  <c:v>0</c:v>
                </c:pt>
                <c:pt idx="285">
                  <c:v>0.67776161580197714</c:v>
                </c:pt>
                <c:pt idx="286">
                  <c:v>0</c:v>
                </c:pt>
                <c:pt idx="287">
                  <c:v>0.2199434987508514</c:v>
                </c:pt>
                <c:pt idx="288">
                  <c:v>0</c:v>
                </c:pt>
                <c:pt idx="289">
                  <c:v>0.9975092818803929</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0.8493615288670151</c:v>
                </c:pt>
                <c:pt idx="306">
                  <c:v>0</c:v>
                </c:pt>
                <c:pt idx="307">
                  <c:v>0</c:v>
                </c:pt>
                <c:pt idx="308">
                  <c:v>0</c:v>
                </c:pt>
                <c:pt idx="309">
                  <c:v>1.2786463903988901</c:v>
                </c:pt>
                <c:pt idx="310">
                  <c:v>0</c:v>
                </c:pt>
                <c:pt idx="311">
                  <c:v>0</c:v>
                </c:pt>
                <c:pt idx="312">
                  <c:v>0</c:v>
                </c:pt>
                <c:pt idx="313">
                  <c:v>0</c:v>
                </c:pt>
                <c:pt idx="314">
                  <c:v>0</c:v>
                </c:pt>
                <c:pt idx="315">
                  <c:v>0</c:v>
                </c:pt>
                <c:pt idx="316">
                  <c:v>0</c:v>
                </c:pt>
                <c:pt idx="317">
                  <c:v>0</c:v>
                </c:pt>
                <c:pt idx="318">
                  <c:v>1.3912789286880249</c:v>
                </c:pt>
                <c:pt idx="319">
                  <c:v>0</c:v>
                </c:pt>
                <c:pt idx="320">
                  <c:v>0</c:v>
                </c:pt>
                <c:pt idx="321">
                  <c:v>8.9583043058400869E-2</c:v>
                </c:pt>
                <c:pt idx="322">
                  <c:v>0</c:v>
                </c:pt>
                <c:pt idx="323">
                  <c:v>6.8108749495043766E-2</c:v>
                </c:pt>
                <c:pt idx="324">
                  <c:v>0</c:v>
                </c:pt>
                <c:pt idx="325">
                  <c:v>0</c:v>
                </c:pt>
                <c:pt idx="326">
                  <c:v>0</c:v>
                </c:pt>
                <c:pt idx="327">
                  <c:v>0</c:v>
                </c:pt>
                <c:pt idx="328">
                  <c:v>0</c:v>
                </c:pt>
                <c:pt idx="329">
                  <c:v>0</c:v>
                </c:pt>
                <c:pt idx="330">
                  <c:v>0.95814501671310914</c:v>
                </c:pt>
                <c:pt idx="331">
                  <c:v>1.2976794197591834</c:v>
                </c:pt>
                <c:pt idx="332">
                  <c:v>0</c:v>
                </c:pt>
                <c:pt idx="333">
                  <c:v>0.39566096773974474</c:v>
                </c:pt>
                <c:pt idx="334">
                  <c:v>0</c:v>
                </c:pt>
                <c:pt idx="335">
                  <c:v>0.2482756509222358</c:v>
                </c:pt>
                <c:pt idx="336">
                  <c:v>0</c:v>
                </c:pt>
                <c:pt idx="337">
                  <c:v>0</c:v>
                </c:pt>
                <c:pt idx="338">
                  <c:v>0.40015497167904474</c:v>
                </c:pt>
                <c:pt idx="339">
                  <c:v>0.35291784279236449</c:v>
                </c:pt>
                <c:pt idx="340">
                  <c:v>0</c:v>
                </c:pt>
                <c:pt idx="341">
                  <c:v>0.24823017134369885</c:v>
                </c:pt>
                <c:pt idx="342">
                  <c:v>0</c:v>
                </c:pt>
                <c:pt idx="343">
                  <c:v>0</c:v>
                </c:pt>
                <c:pt idx="344">
                  <c:v>0</c:v>
                </c:pt>
                <c:pt idx="345">
                  <c:v>0.93564972516953471</c:v>
                </c:pt>
                <c:pt idx="346">
                  <c:v>0</c:v>
                </c:pt>
                <c:pt idx="347">
                  <c:v>0</c:v>
                </c:pt>
                <c:pt idx="348">
                  <c:v>0</c:v>
                </c:pt>
                <c:pt idx="349">
                  <c:v>2.5147788311555008E-2</c:v>
                </c:pt>
                <c:pt idx="350">
                  <c:v>0</c:v>
                </c:pt>
                <c:pt idx="351">
                  <c:v>1.0407798269898552</c:v>
                </c:pt>
                <c:pt idx="352">
                  <c:v>0</c:v>
                </c:pt>
                <c:pt idx="353">
                  <c:v>0</c:v>
                </c:pt>
                <c:pt idx="354">
                  <c:v>1.2167436403843894</c:v>
                </c:pt>
                <c:pt idx="355">
                  <c:v>0</c:v>
                </c:pt>
                <c:pt idx="356">
                  <c:v>0</c:v>
                </c:pt>
                <c:pt idx="357">
                  <c:v>1.3465977112055809</c:v>
                </c:pt>
                <c:pt idx="358">
                  <c:v>0</c:v>
                </c:pt>
                <c:pt idx="359">
                  <c:v>0</c:v>
                </c:pt>
                <c:pt idx="360">
                  <c:v>0</c:v>
                </c:pt>
                <c:pt idx="361">
                  <c:v>0</c:v>
                </c:pt>
                <c:pt idx="362">
                  <c:v>0</c:v>
                </c:pt>
                <c:pt idx="363">
                  <c:v>0</c:v>
                </c:pt>
                <c:pt idx="364">
                  <c:v>0</c:v>
                </c:pt>
                <c:pt idx="365">
                  <c:v>0</c:v>
                </c:pt>
                <c:pt idx="366">
                  <c:v>0</c:v>
                </c:pt>
                <c:pt idx="367">
                  <c:v>0</c:v>
                </c:pt>
                <c:pt idx="368">
                  <c:v>0</c:v>
                </c:pt>
                <c:pt idx="369">
                  <c:v>0</c:v>
                </c:pt>
                <c:pt idx="370">
                  <c:v>0.22963627264178166</c:v>
                </c:pt>
                <c:pt idx="371">
                  <c:v>0</c:v>
                </c:pt>
                <c:pt idx="372">
                  <c:v>0</c:v>
                </c:pt>
                <c:pt idx="373">
                  <c:v>0</c:v>
                </c:pt>
                <c:pt idx="374">
                  <c:v>0</c:v>
                </c:pt>
                <c:pt idx="375">
                  <c:v>0</c:v>
                </c:pt>
                <c:pt idx="376">
                  <c:v>0</c:v>
                </c:pt>
                <c:pt idx="377">
                  <c:v>0.89469049329239425</c:v>
                </c:pt>
                <c:pt idx="378">
                  <c:v>0.4193558749355592</c:v>
                </c:pt>
                <c:pt idx="379">
                  <c:v>0</c:v>
                </c:pt>
                <c:pt idx="380">
                  <c:v>1.5295665573560087</c:v>
                </c:pt>
                <c:pt idx="381">
                  <c:v>0</c:v>
                </c:pt>
                <c:pt idx="382">
                  <c:v>0</c:v>
                </c:pt>
                <c:pt idx="383">
                  <c:v>0</c:v>
                </c:pt>
                <c:pt idx="384">
                  <c:v>0.68800685394412808</c:v>
                </c:pt>
                <c:pt idx="385">
                  <c:v>0</c:v>
                </c:pt>
                <c:pt idx="386">
                  <c:v>0</c:v>
                </c:pt>
                <c:pt idx="387">
                  <c:v>0</c:v>
                </c:pt>
                <c:pt idx="388">
                  <c:v>1.4797067243080855</c:v>
                </c:pt>
                <c:pt idx="389">
                  <c:v>0</c:v>
                </c:pt>
                <c:pt idx="390">
                  <c:v>0</c:v>
                </c:pt>
                <c:pt idx="391">
                  <c:v>0</c:v>
                </c:pt>
                <c:pt idx="392">
                  <c:v>0</c:v>
                </c:pt>
                <c:pt idx="393">
                  <c:v>0</c:v>
                </c:pt>
                <c:pt idx="394">
                  <c:v>0</c:v>
                </c:pt>
                <c:pt idx="395">
                  <c:v>0</c:v>
                </c:pt>
                <c:pt idx="396">
                  <c:v>0</c:v>
                </c:pt>
                <c:pt idx="397">
                  <c:v>0</c:v>
                </c:pt>
                <c:pt idx="398">
                  <c:v>0</c:v>
                </c:pt>
                <c:pt idx="399">
                  <c:v>0.22787371951630761</c:v>
                </c:pt>
                <c:pt idx="400">
                  <c:v>0</c:v>
                </c:pt>
                <c:pt idx="401">
                  <c:v>0</c:v>
                </c:pt>
                <c:pt idx="402">
                  <c:v>0</c:v>
                </c:pt>
                <c:pt idx="403">
                  <c:v>0</c:v>
                </c:pt>
                <c:pt idx="404">
                  <c:v>0</c:v>
                </c:pt>
                <c:pt idx="405">
                  <c:v>0</c:v>
                </c:pt>
                <c:pt idx="406">
                  <c:v>1.4192405528941023</c:v>
                </c:pt>
                <c:pt idx="407">
                  <c:v>0</c:v>
                </c:pt>
                <c:pt idx="408">
                  <c:v>0</c:v>
                </c:pt>
                <c:pt idx="409">
                  <c:v>0</c:v>
                </c:pt>
                <c:pt idx="410">
                  <c:v>0</c:v>
                </c:pt>
                <c:pt idx="411">
                  <c:v>0</c:v>
                </c:pt>
                <c:pt idx="412">
                  <c:v>0.8633917541350109</c:v>
                </c:pt>
                <c:pt idx="413">
                  <c:v>0</c:v>
                </c:pt>
                <c:pt idx="414">
                  <c:v>0</c:v>
                </c:pt>
                <c:pt idx="415">
                  <c:v>0</c:v>
                </c:pt>
                <c:pt idx="416">
                  <c:v>0</c:v>
                </c:pt>
                <c:pt idx="417">
                  <c:v>0</c:v>
                </c:pt>
                <c:pt idx="418">
                  <c:v>0</c:v>
                </c:pt>
                <c:pt idx="419">
                  <c:v>1.8018441173030508</c:v>
                </c:pt>
                <c:pt idx="420">
                  <c:v>0</c:v>
                </c:pt>
                <c:pt idx="421">
                  <c:v>0</c:v>
                </c:pt>
                <c:pt idx="422">
                  <c:v>0.18556961693946297</c:v>
                </c:pt>
                <c:pt idx="423">
                  <c:v>0</c:v>
                </c:pt>
                <c:pt idx="424">
                  <c:v>0.90239340310735383</c:v>
                </c:pt>
                <c:pt idx="425">
                  <c:v>0</c:v>
                </c:pt>
                <c:pt idx="426">
                  <c:v>0</c:v>
                </c:pt>
                <c:pt idx="427">
                  <c:v>0.27758878778091445</c:v>
                </c:pt>
                <c:pt idx="428">
                  <c:v>0</c:v>
                </c:pt>
                <c:pt idx="429">
                  <c:v>0</c:v>
                </c:pt>
                <c:pt idx="430">
                  <c:v>0</c:v>
                </c:pt>
                <c:pt idx="431">
                  <c:v>0</c:v>
                </c:pt>
                <c:pt idx="432">
                  <c:v>0</c:v>
                </c:pt>
                <c:pt idx="433">
                  <c:v>0</c:v>
                </c:pt>
                <c:pt idx="434">
                  <c:v>0.26630087465918428</c:v>
                </c:pt>
                <c:pt idx="435">
                  <c:v>0</c:v>
                </c:pt>
                <c:pt idx="436">
                  <c:v>0</c:v>
                </c:pt>
                <c:pt idx="437">
                  <c:v>1.2662947275476328</c:v>
                </c:pt>
                <c:pt idx="438">
                  <c:v>0</c:v>
                </c:pt>
                <c:pt idx="439">
                  <c:v>0.68614528879593417</c:v>
                </c:pt>
                <c:pt idx="440">
                  <c:v>0</c:v>
                </c:pt>
                <c:pt idx="441">
                  <c:v>0</c:v>
                </c:pt>
                <c:pt idx="442">
                  <c:v>0</c:v>
                </c:pt>
                <c:pt idx="443">
                  <c:v>0</c:v>
                </c:pt>
                <c:pt idx="444">
                  <c:v>1.3451228034964551</c:v>
                </c:pt>
                <c:pt idx="445">
                  <c:v>0</c:v>
                </c:pt>
                <c:pt idx="446">
                  <c:v>0.32778765920491476</c:v>
                </c:pt>
                <c:pt idx="447">
                  <c:v>0</c:v>
                </c:pt>
                <c:pt idx="448">
                  <c:v>0</c:v>
                </c:pt>
                <c:pt idx="449">
                  <c:v>0</c:v>
                </c:pt>
                <c:pt idx="450">
                  <c:v>0.74643745132645922</c:v>
                </c:pt>
                <c:pt idx="451">
                  <c:v>1.3725259604988878</c:v>
                </c:pt>
                <c:pt idx="452">
                  <c:v>0.58552480990653466</c:v>
                </c:pt>
                <c:pt idx="453">
                  <c:v>0</c:v>
                </c:pt>
                <c:pt idx="454">
                  <c:v>0</c:v>
                </c:pt>
                <c:pt idx="455">
                  <c:v>0.83512860252033005</c:v>
                </c:pt>
                <c:pt idx="456">
                  <c:v>0</c:v>
                </c:pt>
                <c:pt idx="457">
                  <c:v>0.89376822161314073</c:v>
                </c:pt>
                <c:pt idx="458">
                  <c:v>0</c:v>
                </c:pt>
                <c:pt idx="459">
                  <c:v>0</c:v>
                </c:pt>
                <c:pt idx="460">
                  <c:v>0.18043770076266807</c:v>
                </c:pt>
                <c:pt idx="461">
                  <c:v>0</c:v>
                </c:pt>
                <c:pt idx="462">
                  <c:v>0</c:v>
                </c:pt>
                <c:pt idx="463">
                  <c:v>1.4197126956373909</c:v>
                </c:pt>
                <c:pt idx="464">
                  <c:v>0</c:v>
                </c:pt>
                <c:pt idx="465">
                  <c:v>0</c:v>
                </c:pt>
                <c:pt idx="466">
                  <c:v>0</c:v>
                </c:pt>
                <c:pt idx="467">
                  <c:v>0</c:v>
                </c:pt>
                <c:pt idx="468">
                  <c:v>8.2634271151274686E-3</c:v>
                </c:pt>
                <c:pt idx="469">
                  <c:v>1.6637719518077256</c:v>
                </c:pt>
                <c:pt idx="470">
                  <c:v>0</c:v>
                </c:pt>
                <c:pt idx="471">
                  <c:v>0</c:v>
                </c:pt>
                <c:pt idx="472">
                  <c:v>0</c:v>
                </c:pt>
                <c:pt idx="473">
                  <c:v>0</c:v>
                </c:pt>
                <c:pt idx="474">
                  <c:v>0</c:v>
                </c:pt>
                <c:pt idx="475">
                  <c:v>1.4779792248320331</c:v>
                </c:pt>
                <c:pt idx="476">
                  <c:v>0</c:v>
                </c:pt>
                <c:pt idx="477">
                  <c:v>0</c:v>
                </c:pt>
                <c:pt idx="478">
                  <c:v>0</c:v>
                </c:pt>
                <c:pt idx="479">
                  <c:v>0</c:v>
                </c:pt>
                <c:pt idx="480">
                  <c:v>0</c:v>
                </c:pt>
                <c:pt idx="481">
                  <c:v>0.8779875148881694</c:v>
                </c:pt>
                <c:pt idx="482">
                  <c:v>0</c:v>
                </c:pt>
                <c:pt idx="483">
                  <c:v>1.164246787629027</c:v>
                </c:pt>
                <c:pt idx="484">
                  <c:v>0</c:v>
                </c:pt>
                <c:pt idx="485">
                  <c:v>0</c:v>
                </c:pt>
                <c:pt idx="486">
                  <c:v>0</c:v>
                </c:pt>
                <c:pt idx="487">
                  <c:v>0</c:v>
                </c:pt>
                <c:pt idx="488">
                  <c:v>0</c:v>
                </c:pt>
                <c:pt idx="489">
                  <c:v>0</c:v>
                </c:pt>
                <c:pt idx="490">
                  <c:v>0.67577351846039324</c:v>
                </c:pt>
                <c:pt idx="491">
                  <c:v>2.0100569933401093</c:v>
                </c:pt>
                <c:pt idx="492">
                  <c:v>0.96471827742385985</c:v>
                </c:pt>
                <c:pt idx="493">
                  <c:v>0</c:v>
                </c:pt>
                <c:pt idx="494">
                  <c:v>0</c:v>
                </c:pt>
                <c:pt idx="495">
                  <c:v>0</c:v>
                </c:pt>
                <c:pt idx="496">
                  <c:v>0</c:v>
                </c:pt>
                <c:pt idx="497">
                  <c:v>0</c:v>
                </c:pt>
                <c:pt idx="498">
                  <c:v>0</c:v>
                </c:pt>
                <c:pt idx="499">
                  <c:v>1.8294009329628851</c:v>
                </c:pt>
                <c:pt idx="500">
                  <c:v>0</c:v>
                </c:pt>
                <c:pt idx="501">
                  <c:v>0</c:v>
                </c:pt>
                <c:pt idx="502">
                  <c:v>0</c:v>
                </c:pt>
                <c:pt idx="503">
                  <c:v>0</c:v>
                </c:pt>
                <c:pt idx="504">
                  <c:v>0.48306998532605649</c:v>
                </c:pt>
                <c:pt idx="505">
                  <c:v>0</c:v>
                </c:pt>
                <c:pt idx="506">
                  <c:v>0</c:v>
                </c:pt>
                <c:pt idx="507">
                  <c:v>0</c:v>
                </c:pt>
                <c:pt idx="508">
                  <c:v>0</c:v>
                </c:pt>
                <c:pt idx="509">
                  <c:v>0</c:v>
                </c:pt>
                <c:pt idx="510">
                  <c:v>2.2260646920197629</c:v>
                </c:pt>
                <c:pt idx="511">
                  <c:v>0</c:v>
                </c:pt>
                <c:pt idx="512">
                  <c:v>1.857332617332615</c:v>
                </c:pt>
                <c:pt idx="513">
                  <c:v>1.7516490096311934</c:v>
                </c:pt>
                <c:pt idx="514">
                  <c:v>0</c:v>
                </c:pt>
                <c:pt idx="515">
                  <c:v>0</c:v>
                </c:pt>
                <c:pt idx="516">
                  <c:v>0.16106139114438148</c:v>
                </c:pt>
                <c:pt idx="517">
                  <c:v>0</c:v>
                </c:pt>
                <c:pt idx="518">
                  <c:v>0</c:v>
                </c:pt>
                <c:pt idx="519">
                  <c:v>2.5719890077815454E-2</c:v>
                </c:pt>
                <c:pt idx="520">
                  <c:v>0.18096420905864283</c:v>
                </c:pt>
                <c:pt idx="521">
                  <c:v>0</c:v>
                </c:pt>
                <c:pt idx="522">
                  <c:v>0</c:v>
                </c:pt>
                <c:pt idx="523">
                  <c:v>0</c:v>
                </c:pt>
                <c:pt idx="524">
                  <c:v>0</c:v>
                </c:pt>
                <c:pt idx="525">
                  <c:v>4.8436430104815138E-2</c:v>
                </c:pt>
                <c:pt idx="526">
                  <c:v>0</c:v>
                </c:pt>
                <c:pt idx="527">
                  <c:v>0</c:v>
                </c:pt>
                <c:pt idx="528">
                  <c:v>0</c:v>
                </c:pt>
                <c:pt idx="529">
                  <c:v>0</c:v>
                </c:pt>
                <c:pt idx="530">
                  <c:v>0</c:v>
                </c:pt>
                <c:pt idx="531">
                  <c:v>0</c:v>
                </c:pt>
                <c:pt idx="532">
                  <c:v>0</c:v>
                </c:pt>
                <c:pt idx="533">
                  <c:v>2.1137353099503415</c:v>
                </c:pt>
                <c:pt idx="534">
                  <c:v>0</c:v>
                </c:pt>
                <c:pt idx="535">
                  <c:v>0</c:v>
                </c:pt>
                <c:pt idx="536">
                  <c:v>0.50914638478505203</c:v>
                </c:pt>
                <c:pt idx="537">
                  <c:v>0</c:v>
                </c:pt>
                <c:pt idx="538">
                  <c:v>0.17501919165320187</c:v>
                </c:pt>
                <c:pt idx="539">
                  <c:v>0</c:v>
                </c:pt>
                <c:pt idx="540">
                  <c:v>1.6969763478600737</c:v>
                </c:pt>
                <c:pt idx="541">
                  <c:v>0</c:v>
                </c:pt>
                <c:pt idx="542">
                  <c:v>0</c:v>
                </c:pt>
                <c:pt idx="543">
                  <c:v>0</c:v>
                </c:pt>
                <c:pt idx="544">
                  <c:v>0</c:v>
                </c:pt>
                <c:pt idx="545">
                  <c:v>0</c:v>
                </c:pt>
                <c:pt idx="546">
                  <c:v>0</c:v>
                </c:pt>
                <c:pt idx="547">
                  <c:v>0</c:v>
                </c:pt>
                <c:pt idx="548">
                  <c:v>0.53949121167251712</c:v>
                </c:pt>
                <c:pt idx="549">
                  <c:v>0</c:v>
                </c:pt>
                <c:pt idx="550">
                  <c:v>0</c:v>
                </c:pt>
                <c:pt idx="551">
                  <c:v>0</c:v>
                </c:pt>
                <c:pt idx="552">
                  <c:v>0</c:v>
                </c:pt>
                <c:pt idx="553">
                  <c:v>0</c:v>
                </c:pt>
                <c:pt idx="554">
                  <c:v>1.9789175488224473</c:v>
                </c:pt>
                <c:pt idx="555">
                  <c:v>0</c:v>
                </c:pt>
                <c:pt idx="556">
                  <c:v>0</c:v>
                </c:pt>
                <c:pt idx="557">
                  <c:v>0</c:v>
                </c:pt>
                <c:pt idx="558">
                  <c:v>1.2361248710488741E-2</c:v>
                </c:pt>
                <c:pt idx="559">
                  <c:v>0</c:v>
                </c:pt>
                <c:pt idx="560">
                  <c:v>0</c:v>
                </c:pt>
                <c:pt idx="561">
                  <c:v>0</c:v>
                </c:pt>
                <c:pt idx="562">
                  <c:v>0</c:v>
                </c:pt>
                <c:pt idx="563">
                  <c:v>1.0646933884448448</c:v>
                </c:pt>
                <c:pt idx="564">
                  <c:v>0.15312173157137274</c:v>
                </c:pt>
                <c:pt idx="565">
                  <c:v>0</c:v>
                </c:pt>
                <c:pt idx="566">
                  <c:v>0</c:v>
                </c:pt>
                <c:pt idx="567">
                  <c:v>1.478560747627415</c:v>
                </c:pt>
                <c:pt idx="568">
                  <c:v>0</c:v>
                </c:pt>
                <c:pt idx="569">
                  <c:v>1.8874584313743306</c:v>
                </c:pt>
                <c:pt idx="570">
                  <c:v>0</c:v>
                </c:pt>
                <c:pt idx="571">
                  <c:v>1.7073830344633087</c:v>
                </c:pt>
                <c:pt idx="572">
                  <c:v>0</c:v>
                </c:pt>
                <c:pt idx="573">
                  <c:v>2.3052212575251105</c:v>
                </c:pt>
                <c:pt idx="574">
                  <c:v>3.0623300964916653E-2</c:v>
                </c:pt>
                <c:pt idx="575">
                  <c:v>0</c:v>
                </c:pt>
                <c:pt idx="576">
                  <c:v>0</c:v>
                </c:pt>
                <c:pt idx="577">
                  <c:v>0</c:v>
                </c:pt>
                <c:pt idx="578">
                  <c:v>1.0197587963541128</c:v>
                </c:pt>
                <c:pt idx="579">
                  <c:v>0</c:v>
                </c:pt>
                <c:pt idx="580">
                  <c:v>2.2419151387960654</c:v>
                </c:pt>
                <c:pt idx="581">
                  <c:v>0</c:v>
                </c:pt>
                <c:pt idx="582">
                  <c:v>0</c:v>
                </c:pt>
                <c:pt idx="583">
                  <c:v>0.33177670457168168</c:v>
                </c:pt>
                <c:pt idx="584">
                  <c:v>1.4183360729075278</c:v>
                </c:pt>
                <c:pt idx="585">
                  <c:v>0</c:v>
                </c:pt>
                <c:pt idx="586">
                  <c:v>0</c:v>
                </c:pt>
                <c:pt idx="587">
                  <c:v>0</c:v>
                </c:pt>
                <c:pt idx="588">
                  <c:v>0</c:v>
                </c:pt>
                <c:pt idx="589">
                  <c:v>0</c:v>
                </c:pt>
                <c:pt idx="590">
                  <c:v>0</c:v>
                </c:pt>
                <c:pt idx="591">
                  <c:v>0</c:v>
                </c:pt>
                <c:pt idx="592">
                  <c:v>0</c:v>
                </c:pt>
                <c:pt idx="593">
                  <c:v>0</c:v>
                </c:pt>
                <c:pt idx="594">
                  <c:v>0</c:v>
                </c:pt>
                <c:pt idx="595">
                  <c:v>0</c:v>
                </c:pt>
                <c:pt idx="596">
                  <c:v>4.8813781088487995E-2</c:v>
                </c:pt>
                <c:pt idx="597">
                  <c:v>0</c:v>
                </c:pt>
                <c:pt idx="598">
                  <c:v>1.9022113046961111</c:v>
                </c:pt>
                <c:pt idx="599">
                  <c:v>0</c:v>
                </c:pt>
                <c:pt idx="600">
                  <c:v>0</c:v>
                </c:pt>
                <c:pt idx="601">
                  <c:v>0</c:v>
                </c:pt>
                <c:pt idx="602">
                  <c:v>0.59378820841669921</c:v>
                </c:pt>
                <c:pt idx="603">
                  <c:v>0.43379597658089519</c:v>
                </c:pt>
                <c:pt idx="604">
                  <c:v>2.2688493615740772</c:v>
                </c:pt>
                <c:pt idx="605">
                  <c:v>0</c:v>
                </c:pt>
                <c:pt idx="606">
                  <c:v>0</c:v>
                </c:pt>
                <c:pt idx="607">
                  <c:v>0</c:v>
                </c:pt>
                <c:pt idx="608">
                  <c:v>0</c:v>
                </c:pt>
                <c:pt idx="609">
                  <c:v>1.6547200097468409</c:v>
                </c:pt>
                <c:pt idx="610">
                  <c:v>3.3585417724149781E-2</c:v>
                </c:pt>
                <c:pt idx="611">
                  <c:v>0</c:v>
                </c:pt>
                <c:pt idx="612">
                  <c:v>8.8855557243977978E-2</c:v>
                </c:pt>
                <c:pt idx="613">
                  <c:v>2.7909125816867178E-2</c:v>
                </c:pt>
                <c:pt idx="614">
                  <c:v>2.3820845503369465</c:v>
                </c:pt>
                <c:pt idx="615">
                  <c:v>0</c:v>
                </c:pt>
                <c:pt idx="616">
                  <c:v>0</c:v>
                </c:pt>
                <c:pt idx="617">
                  <c:v>2.1993132052813547</c:v>
                </c:pt>
                <c:pt idx="618">
                  <c:v>0</c:v>
                </c:pt>
                <c:pt idx="619">
                  <c:v>0</c:v>
                </c:pt>
                <c:pt idx="620">
                  <c:v>0</c:v>
                </c:pt>
                <c:pt idx="621">
                  <c:v>0</c:v>
                </c:pt>
                <c:pt idx="622">
                  <c:v>2.4656039018549283</c:v>
                </c:pt>
                <c:pt idx="623">
                  <c:v>0</c:v>
                </c:pt>
                <c:pt idx="624">
                  <c:v>0</c:v>
                </c:pt>
                <c:pt idx="625">
                  <c:v>9.8693393222315143E-2</c:v>
                </c:pt>
                <c:pt idx="626">
                  <c:v>0</c:v>
                </c:pt>
                <c:pt idx="627">
                  <c:v>0</c:v>
                </c:pt>
                <c:pt idx="628">
                  <c:v>0</c:v>
                </c:pt>
                <c:pt idx="629">
                  <c:v>1.1109893684518939</c:v>
                </c:pt>
                <c:pt idx="630">
                  <c:v>0</c:v>
                </c:pt>
                <c:pt idx="631">
                  <c:v>0</c:v>
                </c:pt>
                <c:pt idx="632">
                  <c:v>0</c:v>
                </c:pt>
                <c:pt idx="633">
                  <c:v>0</c:v>
                </c:pt>
                <c:pt idx="634">
                  <c:v>0</c:v>
                </c:pt>
                <c:pt idx="635">
                  <c:v>0</c:v>
                </c:pt>
                <c:pt idx="636">
                  <c:v>0</c:v>
                </c:pt>
                <c:pt idx="637">
                  <c:v>0</c:v>
                </c:pt>
                <c:pt idx="638">
                  <c:v>0.98113299080981919</c:v>
                </c:pt>
                <c:pt idx="639">
                  <c:v>0</c:v>
                </c:pt>
                <c:pt idx="640">
                  <c:v>0</c:v>
                </c:pt>
                <c:pt idx="641">
                  <c:v>0</c:v>
                </c:pt>
                <c:pt idx="642">
                  <c:v>1.2432871382152866</c:v>
                </c:pt>
                <c:pt idx="643">
                  <c:v>1.1111807260070159</c:v>
                </c:pt>
                <c:pt idx="644">
                  <c:v>1.9112001241883159E-2</c:v>
                </c:pt>
                <c:pt idx="645">
                  <c:v>0</c:v>
                </c:pt>
                <c:pt idx="646">
                  <c:v>1.2992944227647627</c:v>
                </c:pt>
                <c:pt idx="647">
                  <c:v>0</c:v>
                </c:pt>
                <c:pt idx="648">
                  <c:v>0</c:v>
                </c:pt>
                <c:pt idx="649">
                  <c:v>2.1378894207323582</c:v>
                </c:pt>
                <c:pt idx="650">
                  <c:v>0</c:v>
                </c:pt>
                <c:pt idx="651">
                  <c:v>1.4559730799404189</c:v>
                </c:pt>
                <c:pt idx="652">
                  <c:v>0</c:v>
                </c:pt>
                <c:pt idx="653">
                  <c:v>0</c:v>
                </c:pt>
                <c:pt idx="654">
                  <c:v>0</c:v>
                </c:pt>
                <c:pt idx="655">
                  <c:v>0</c:v>
                </c:pt>
                <c:pt idx="656">
                  <c:v>0</c:v>
                </c:pt>
                <c:pt idx="657">
                  <c:v>0</c:v>
                </c:pt>
                <c:pt idx="658">
                  <c:v>0</c:v>
                </c:pt>
                <c:pt idx="659">
                  <c:v>2.5617067272730716</c:v>
                </c:pt>
                <c:pt idx="660">
                  <c:v>0</c:v>
                </c:pt>
                <c:pt idx="661">
                  <c:v>0</c:v>
                </c:pt>
                <c:pt idx="662">
                  <c:v>0</c:v>
                </c:pt>
                <c:pt idx="663">
                  <c:v>0</c:v>
                </c:pt>
                <c:pt idx="664">
                  <c:v>1.3256079634159437</c:v>
                </c:pt>
                <c:pt idx="665">
                  <c:v>0</c:v>
                </c:pt>
                <c:pt idx="666">
                  <c:v>0</c:v>
                </c:pt>
                <c:pt idx="667">
                  <c:v>0</c:v>
                </c:pt>
                <c:pt idx="668">
                  <c:v>0</c:v>
                </c:pt>
                <c:pt idx="669">
                  <c:v>2.2764229489103007</c:v>
                </c:pt>
                <c:pt idx="670">
                  <c:v>0</c:v>
                </c:pt>
                <c:pt idx="671">
                  <c:v>0</c:v>
                </c:pt>
                <c:pt idx="672">
                  <c:v>2.2215253844430958</c:v>
                </c:pt>
                <c:pt idx="673">
                  <c:v>0</c:v>
                </c:pt>
                <c:pt idx="674">
                  <c:v>1.8024850540003034E-2</c:v>
                </c:pt>
                <c:pt idx="675">
                  <c:v>1.1166897449298132</c:v>
                </c:pt>
                <c:pt idx="676">
                  <c:v>0.36035674915693816</c:v>
                </c:pt>
                <c:pt idx="677">
                  <c:v>0</c:v>
                </c:pt>
                <c:pt idx="678">
                  <c:v>0.27680218442566817</c:v>
                </c:pt>
                <c:pt idx="679">
                  <c:v>1.9960976814294247</c:v>
                </c:pt>
                <c:pt idx="680">
                  <c:v>0</c:v>
                </c:pt>
                <c:pt idx="681">
                  <c:v>2.4285495841852436</c:v>
                </c:pt>
                <c:pt idx="682">
                  <c:v>0</c:v>
                </c:pt>
                <c:pt idx="683">
                  <c:v>0</c:v>
                </c:pt>
                <c:pt idx="684">
                  <c:v>0</c:v>
                </c:pt>
                <c:pt idx="685">
                  <c:v>0</c:v>
                </c:pt>
                <c:pt idx="686">
                  <c:v>0</c:v>
                </c:pt>
                <c:pt idx="687">
                  <c:v>1.2879810228999091</c:v>
                </c:pt>
                <c:pt idx="688">
                  <c:v>0</c:v>
                </c:pt>
                <c:pt idx="689">
                  <c:v>1.1952083891721041</c:v>
                </c:pt>
                <c:pt idx="690">
                  <c:v>0</c:v>
                </c:pt>
                <c:pt idx="691">
                  <c:v>0.52327234158853642</c:v>
                </c:pt>
                <c:pt idx="692">
                  <c:v>0</c:v>
                </c:pt>
                <c:pt idx="693">
                  <c:v>1.1678374338873614</c:v>
                </c:pt>
                <c:pt idx="694">
                  <c:v>2.2775494702047827</c:v>
                </c:pt>
                <c:pt idx="695">
                  <c:v>0</c:v>
                </c:pt>
                <c:pt idx="696">
                  <c:v>0</c:v>
                </c:pt>
                <c:pt idx="697">
                  <c:v>0</c:v>
                </c:pt>
                <c:pt idx="698">
                  <c:v>0</c:v>
                </c:pt>
                <c:pt idx="699">
                  <c:v>0.63245371399626382</c:v>
                </c:pt>
                <c:pt idx="700">
                  <c:v>1.9093502170344511E-2</c:v>
                </c:pt>
                <c:pt idx="701">
                  <c:v>0</c:v>
                </c:pt>
                <c:pt idx="702">
                  <c:v>0</c:v>
                </c:pt>
                <c:pt idx="703">
                  <c:v>0.62390621765993348</c:v>
                </c:pt>
                <c:pt idx="704">
                  <c:v>0</c:v>
                </c:pt>
                <c:pt idx="705">
                  <c:v>0</c:v>
                </c:pt>
                <c:pt idx="706">
                  <c:v>2.5791500983013651</c:v>
                </c:pt>
                <c:pt idx="707">
                  <c:v>2.7942766095154048</c:v>
                </c:pt>
                <c:pt idx="708">
                  <c:v>0</c:v>
                </c:pt>
                <c:pt idx="709">
                  <c:v>0.40081178587770655</c:v>
                </c:pt>
                <c:pt idx="710">
                  <c:v>0</c:v>
                </c:pt>
                <c:pt idx="711">
                  <c:v>1.672684427155084</c:v>
                </c:pt>
                <c:pt idx="712">
                  <c:v>0</c:v>
                </c:pt>
                <c:pt idx="713">
                  <c:v>0.71629012846540008</c:v>
                </c:pt>
                <c:pt idx="714">
                  <c:v>0</c:v>
                </c:pt>
                <c:pt idx="715">
                  <c:v>0</c:v>
                </c:pt>
                <c:pt idx="716">
                  <c:v>0</c:v>
                </c:pt>
                <c:pt idx="717">
                  <c:v>0</c:v>
                </c:pt>
                <c:pt idx="718">
                  <c:v>0</c:v>
                </c:pt>
                <c:pt idx="719">
                  <c:v>0</c:v>
                </c:pt>
                <c:pt idx="720">
                  <c:v>0</c:v>
                </c:pt>
                <c:pt idx="721">
                  <c:v>0</c:v>
                </c:pt>
                <c:pt idx="722">
                  <c:v>0</c:v>
                </c:pt>
                <c:pt idx="723">
                  <c:v>0</c:v>
                </c:pt>
                <c:pt idx="724">
                  <c:v>0.51526994520534586</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1.3648758184358749</c:v>
                </c:pt>
                <c:pt idx="749">
                  <c:v>0</c:v>
                </c:pt>
                <c:pt idx="750">
                  <c:v>0</c:v>
                </c:pt>
                <c:pt idx="751">
                  <c:v>0</c:v>
                </c:pt>
                <c:pt idx="752">
                  <c:v>0</c:v>
                </c:pt>
                <c:pt idx="753">
                  <c:v>0.79883606667440699</c:v>
                </c:pt>
                <c:pt idx="754">
                  <c:v>0</c:v>
                </c:pt>
                <c:pt idx="755">
                  <c:v>1.1856051266413725</c:v>
                </c:pt>
                <c:pt idx="756">
                  <c:v>0.22305663116410648</c:v>
                </c:pt>
                <c:pt idx="757">
                  <c:v>1.4842594786414491</c:v>
                </c:pt>
                <c:pt idx="758">
                  <c:v>0</c:v>
                </c:pt>
                <c:pt idx="759">
                  <c:v>0</c:v>
                </c:pt>
                <c:pt idx="760">
                  <c:v>0</c:v>
                </c:pt>
                <c:pt idx="761">
                  <c:v>0</c:v>
                </c:pt>
                <c:pt idx="762">
                  <c:v>0</c:v>
                </c:pt>
                <c:pt idx="763">
                  <c:v>0.39260985280245259</c:v>
                </c:pt>
                <c:pt idx="764">
                  <c:v>0</c:v>
                </c:pt>
                <c:pt idx="765">
                  <c:v>2.6673352936281129</c:v>
                </c:pt>
                <c:pt idx="766">
                  <c:v>1.3292550551882933</c:v>
                </c:pt>
                <c:pt idx="767">
                  <c:v>0</c:v>
                </c:pt>
                <c:pt idx="768">
                  <c:v>0</c:v>
                </c:pt>
                <c:pt idx="769">
                  <c:v>0</c:v>
                </c:pt>
                <c:pt idx="770">
                  <c:v>0</c:v>
                </c:pt>
                <c:pt idx="771">
                  <c:v>0</c:v>
                </c:pt>
                <c:pt idx="772">
                  <c:v>0</c:v>
                </c:pt>
                <c:pt idx="773">
                  <c:v>0</c:v>
                </c:pt>
                <c:pt idx="774">
                  <c:v>0</c:v>
                </c:pt>
                <c:pt idx="775">
                  <c:v>0</c:v>
                </c:pt>
                <c:pt idx="776">
                  <c:v>2.164725186375962</c:v>
                </c:pt>
                <c:pt idx="777">
                  <c:v>0.9237581550256011</c:v>
                </c:pt>
                <c:pt idx="778">
                  <c:v>2.0928633921803188</c:v>
                </c:pt>
                <c:pt idx="779">
                  <c:v>0</c:v>
                </c:pt>
                <c:pt idx="780">
                  <c:v>0</c:v>
                </c:pt>
                <c:pt idx="781">
                  <c:v>0</c:v>
                </c:pt>
                <c:pt idx="782">
                  <c:v>0</c:v>
                </c:pt>
                <c:pt idx="783">
                  <c:v>0</c:v>
                </c:pt>
                <c:pt idx="784">
                  <c:v>0</c:v>
                </c:pt>
                <c:pt idx="785">
                  <c:v>0</c:v>
                </c:pt>
                <c:pt idx="786">
                  <c:v>0</c:v>
                </c:pt>
                <c:pt idx="787">
                  <c:v>1.2311171193398371</c:v>
                </c:pt>
                <c:pt idx="788">
                  <c:v>0</c:v>
                </c:pt>
                <c:pt idx="789">
                  <c:v>0</c:v>
                </c:pt>
                <c:pt idx="790">
                  <c:v>2.6665728559826847</c:v>
                </c:pt>
                <c:pt idx="791">
                  <c:v>0</c:v>
                </c:pt>
                <c:pt idx="792">
                  <c:v>0</c:v>
                </c:pt>
                <c:pt idx="793">
                  <c:v>0.55133949539855986</c:v>
                </c:pt>
                <c:pt idx="794">
                  <c:v>0</c:v>
                </c:pt>
                <c:pt idx="795">
                  <c:v>0</c:v>
                </c:pt>
                <c:pt idx="796">
                  <c:v>2.8088194248114102</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0</c:v>
                </c:pt>
                <c:pt idx="10089">
                  <c:v>0</c:v>
                </c:pt>
                <c:pt idx="10090">
                  <c:v>0</c:v>
                </c:pt>
                <c:pt idx="10091">
                  <c:v>0</c:v>
                </c:pt>
                <c:pt idx="10092">
                  <c:v>0</c:v>
                </c:pt>
                <c:pt idx="10093">
                  <c:v>0</c:v>
                </c:pt>
                <c:pt idx="10094">
                  <c:v>0</c:v>
                </c:pt>
                <c:pt idx="10095">
                  <c:v>0</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0</c:v>
                </c:pt>
                <c:pt idx="11120">
                  <c:v>0</c:v>
                </c:pt>
                <c:pt idx="11121">
                  <c:v>0</c:v>
                </c:pt>
                <c:pt idx="11122">
                  <c:v>0</c:v>
                </c:pt>
                <c:pt idx="11123">
                  <c:v>0</c:v>
                </c:pt>
                <c:pt idx="11124">
                  <c:v>0</c:v>
                </c:pt>
                <c:pt idx="11125">
                  <c:v>0</c:v>
                </c:pt>
                <c:pt idx="11126">
                  <c:v>0</c:v>
                </c:pt>
                <c:pt idx="11127">
                  <c:v>0</c:v>
                </c:pt>
                <c:pt idx="11128">
                  <c:v>0</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0</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0</c:v>
                </c:pt>
                <c:pt idx="11578">
                  <c:v>0</c:v>
                </c:pt>
                <c:pt idx="11579">
                  <c:v>0</c:v>
                </c:pt>
                <c:pt idx="11580">
                  <c:v>0</c:v>
                </c:pt>
                <c:pt idx="11581">
                  <c:v>0</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0</c:v>
                </c:pt>
                <c:pt idx="11896">
                  <c:v>0</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0</c:v>
                </c:pt>
                <c:pt idx="11912">
                  <c:v>0</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0</c:v>
                </c:pt>
                <c:pt idx="12055">
                  <c:v>0</c:v>
                </c:pt>
                <c:pt idx="12056">
                  <c:v>0</c:v>
                </c:pt>
                <c:pt idx="12057">
                  <c:v>0</c:v>
                </c:pt>
                <c:pt idx="12058">
                  <c:v>0</c:v>
                </c:pt>
                <c:pt idx="12059">
                  <c:v>0</c:v>
                </c:pt>
                <c:pt idx="12060">
                  <c:v>0</c:v>
                </c:pt>
                <c:pt idx="12061">
                  <c:v>0</c:v>
                </c:pt>
                <c:pt idx="12062">
                  <c:v>0</c:v>
                </c:pt>
                <c:pt idx="12063">
                  <c:v>0</c:v>
                </c:pt>
                <c:pt idx="12064">
                  <c:v>0</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0</c:v>
                </c:pt>
                <c:pt idx="12181">
                  <c:v>0</c:v>
                </c:pt>
                <c:pt idx="12182">
                  <c:v>0</c:v>
                </c:pt>
                <c:pt idx="12183">
                  <c:v>0</c:v>
                </c:pt>
                <c:pt idx="12184">
                  <c:v>0</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0</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0</c:v>
                </c:pt>
                <c:pt idx="12299">
                  <c:v>0</c:v>
                </c:pt>
                <c:pt idx="12300">
                  <c:v>0</c:v>
                </c:pt>
                <c:pt idx="12301">
                  <c:v>0</c:v>
                </c:pt>
                <c:pt idx="12302">
                  <c:v>0</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0</c:v>
                </c:pt>
                <c:pt idx="12346">
                  <c:v>0</c:v>
                </c:pt>
                <c:pt idx="12347">
                  <c:v>0</c:v>
                </c:pt>
                <c:pt idx="12348">
                  <c:v>0</c:v>
                </c:pt>
                <c:pt idx="12349">
                  <c:v>0</c:v>
                </c:pt>
                <c:pt idx="12350">
                  <c:v>0</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0</c:v>
                </c:pt>
                <c:pt idx="12368">
                  <c:v>0</c:v>
                </c:pt>
                <c:pt idx="12369">
                  <c:v>0</c:v>
                </c:pt>
                <c:pt idx="12370">
                  <c:v>0</c:v>
                </c:pt>
                <c:pt idx="12371">
                  <c:v>0</c:v>
                </c:pt>
                <c:pt idx="12372">
                  <c:v>0</c:v>
                </c:pt>
                <c:pt idx="12373">
                  <c:v>0</c:v>
                </c:pt>
                <c:pt idx="12374">
                  <c:v>0</c:v>
                </c:pt>
                <c:pt idx="12375">
                  <c:v>0</c:v>
                </c:pt>
                <c:pt idx="12376">
                  <c:v>0</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0</c:v>
                </c:pt>
                <c:pt idx="12394">
                  <c:v>0</c:v>
                </c:pt>
                <c:pt idx="12395">
                  <c:v>0</c:v>
                </c:pt>
                <c:pt idx="12396">
                  <c:v>0</c:v>
                </c:pt>
                <c:pt idx="12397">
                  <c:v>0</c:v>
                </c:pt>
                <c:pt idx="12398">
                  <c:v>0</c:v>
                </c:pt>
                <c:pt idx="12399">
                  <c:v>0</c:v>
                </c:pt>
                <c:pt idx="12400">
                  <c:v>0</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0</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0</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0</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0</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0</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c:v>
                </c:pt>
                <c:pt idx="12635">
                  <c:v>0</c:v>
                </c:pt>
                <c:pt idx="12636">
                  <c:v>0</c:v>
                </c:pt>
                <c:pt idx="12637">
                  <c:v>0</c:v>
                </c:pt>
                <c:pt idx="12638">
                  <c:v>0</c:v>
                </c:pt>
                <c:pt idx="12639">
                  <c:v>0</c:v>
                </c:pt>
                <c:pt idx="12640">
                  <c:v>0</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0</c:v>
                </c:pt>
                <c:pt idx="12656">
                  <c:v>0</c:v>
                </c:pt>
                <c:pt idx="12657">
                  <c:v>0</c:v>
                </c:pt>
                <c:pt idx="12658">
                  <c:v>0</c:v>
                </c:pt>
                <c:pt idx="12659">
                  <c:v>0</c:v>
                </c:pt>
                <c:pt idx="12660">
                  <c:v>0</c:v>
                </c:pt>
                <c:pt idx="12661">
                  <c:v>0</c:v>
                </c:pt>
                <c:pt idx="12662">
                  <c:v>0</c:v>
                </c:pt>
                <c:pt idx="12663">
                  <c:v>0</c:v>
                </c:pt>
                <c:pt idx="12664">
                  <c:v>0</c:v>
                </c:pt>
                <c:pt idx="12665">
                  <c:v>0</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c:v>
                </c:pt>
                <c:pt idx="12679">
                  <c:v>0</c:v>
                </c:pt>
                <c:pt idx="12680">
                  <c:v>0</c:v>
                </c:pt>
                <c:pt idx="12681">
                  <c:v>0</c:v>
                </c:pt>
                <c:pt idx="12682">
                  <c:v>0</c:v>
                </c:pt>
                <c:pt idx="12683">
                  <c:v>0</c:v>
                </c:pt>
                <c:pt idx="12684">
                  <c:v>0</c:v>
                </c:pt>
                <c:pt idx="12685">
                  <c:v>0</c:v>
                </c:pt>
                <c:pt idx="12686">
                  <c:v>0</c:v>
                </c:pt>
                <c:pt idx="12687">
                  <c:v>0</c:v>
                </c:pt>
                <c:pt idx="12688">
                  <c:v>0</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c:v>
                </c:pt>
                <c:pt idx="12703">
                  <c:v>0</c:v>
                </c:pt>
                <c:pt idx="12704">
                  <c:v>0</c:v>
                </c:pt>
                <c:pt idx="12705">
                  <c:v>0</c:v>
                </c:pt>
                <c:pt idx="12706">
                  <c:v>0</c:v>
                </c:pt>
                <c:pt idx="12707">
                  <c:v>0</c:v>
                </c:pt>
                <c:pt idx="12708">
                  <c:v>0</c:v>
                </c:pt>
                <c:pt idx="12709">
                  <c:v>0</c:v>
                </c:pt>
                <c:pt idx="12710">
                  <c:v>0</c:v>
                </c:pt>
                <c:pt idx="12711">
                  <c:v>0</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c:v>
                </c:pt>
                <c:pt idx="12727">
                  <c:v>0</c:v>
                </c:pt>
                <c:pt idx="12728">
                  <c:v>0</c:v>
                </c:pt>
                <c:pt idx="12729">
                  <c:v>0</c:v>
                </c:pt>
                <c:pt idx="12730">
                  <c:v>0</c:v>
                </c:pt>
                <c:pt idx="12731">
                  <c:v>0</c:v>
                </c:pt>
                <c:pt idx="12732">
                  <c:v>0</c:v>
                </c:pt>
                <c:pt idx="12733">
                  <c:v>0</c:v>
                </c:pt>
                <c:pt idx="12734">
                  <c:v>0</c:v>
                </c:pt>
                <c:pt idx="12735">
                  <c:v>0</c:v>
                </c:pt>
                <c:pt idx="12736">
                  <c:v>0</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0</c:v>
                </c:pt>
                <c:pt idx="12761">
                  <c:v>0</c:v>
                </c:pt>
                <c:pt idx="12762">
                  <c:v>0</c:v>
                </c:pt>
                <c:pt idx="12763">
                  <c:v>0</c:v>
                </c:pt>
                <c:pt idx="12764">
                  <c:v>0</c:v>
                </c:pt>
                <c:pt idx="12765">
                  <c:v>0</c:v>
                </c:pt>
                <c:pt idx="12766">
                  <c:v>0</c:v>
                </c:pt>
                <c:pt idx="12767">
                  <c:v>0</c:v>
                </c:pt>
                <c:pt idx="12768">
                  <c:v>0</c:v>
                </c:pt>
                <c:pt idx="12769">
                  <c:v>0</c:v>
                </c:pt>
                <c:pt idx="12770">
                  <c:v>0</c:v>
                </c:pt>
                <c:pt idx="12771">
                  <c:v>0</c:v>
                </c:pt>
                <c:pt idx="12772">
                  <c:v>0</c:v>
                </c:pt>
                <c:pt idx="12773">
                  <c:v>0</c:v>
                </c:pt>
                <c:pt idx="12774">
                  <c:v>0</c:v>
                </c:pt>
                <c:pt idx="12775">
                  <c:v>0</c:v>
                </c:pt>
                <c:pt idx="12776">
                  <c:v>0</c:v>
                </c:pt>
                <c:pt idx="12777">
                  <c:v>0</c:v>
                </c:pt>
                <c:pt idx="12778">
                  <c:v>0</c:v>
                </c:pt>
                <c:pt idx="12779">
                  <c:v>0</c:v>
                </c:pt>
                <c:pt idx="12780">
                  <c:v>0</c:v>
                </c:pt>
                <c:pt idx="12781">
                  <c:v>0</c:v>
                </c:pt>
                <c:pt idx="12782">
                  <c:v>0</c:v>
                </c:pt>
                <c:pt idx="12783">
                  <c:v>0</c:v>
                </c:pt>
                <c:pt idx="12784">
                  <c:v>0</c:v>
                </c:pt>
                <c:pt idx="12785">
                  <c:v>0</c:v>
                </c:pt>
                <c:pt idx="12786">
                  <c:v>0</c:v>
                </c:pt>
                <c:pt idx="12787">
                  <c:v>0</c:v>
                </c:pt>
                <c:pt idx="12788">
                  <c:v>0</c:v>
                </c:pt>
                <c:pt idx="12789">
                  <c:v>0</c:v>
                </c:pt>
                <c:pt idx="12790">
                  <c:v>0</c:v>
                </c:pt>
                <c:pt idx="12791">
                  <c:v>0</c:v>
                </c:pt>
                <c:pt idx="12792">
                  <c:v>0</c:v>
                </c:pt>
                <c:pt idx="12793">
                  <c:v>0</c:v>
                </c:pt>
                <c:pt idx="12794">
                  <c:v>0</c:v>
                </c:pt>
                <c:pt idx="12795">
                  <c:v>0</c:v>
                </c:pt>
                <c:pt idx="12796">
                  <c:v>0</c:v>
                </c:pt>
                <c:pt idx="12797">
                  <c:v>0</c:v>
                </c:pt>
                <c:pt idx="12798">
                  <c:v>0</c:v>
                </c:pt>
                <c:pt idx="12799">
                  <c:v>0</c:v>
                </c:pt>
                <c:pt idx="12800">
                  <c:v>0</c:v>
                </c:pt>
                <c:pt idx="12801">
                  <c:v>0</c:v>
                </c:pt>
                <c:pt idx="12802">
                  <c:v>0</c:v>
                </c:pt>
                <c:pt idx="12803">
                  <c:v>0</c:v>
                </c:pt>
                <c:pt idx="12804">
                  <c:v>0</c:v>
                </c:pt>
                <c:pt idx="12805">
                  <c:v>0</c:v>
                </c:pt>
                <c:pt idx="12806">
                  <c:v>0</c:v>
                </c:pt>
                <c:pt idx="12807">
                  <c:v>0</c:v>
                </c:pt>
                <c:pt idx="12808">
                  <c:v>0</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c:v>
                </c:pt>
                <c:pt idx="12824">
                  <c:v>0</c:v>
                </c:pt>
                <c:pt idx="12825">
                  <c:v>0</c:v>
                </c:pt>
                <c:pt idx="12826">
                  <c:v>0</c:v>
                </c:pt>
                <c:pt idx="12827">
                  <c:v>0</c:v>
                </c:pt>
                <c:pt idx="12828">
                  <c:v>0</c:v>
                </c:pt>
                <c:pt idx="12829">
                  <c:v>0</c:v>
                </c:pt>
                <c:pt idx="12830">
                  <c:v>0</c:v>
                </c:pt>
                <c:pt idx="12831">
                  <c:v>0</c:v>
                </c:pt>
                <c:pt idx="12832">
                  <c:v>0</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0</c:v>
                </c:pt>
                <c:pt idx="12847">
                  <c:v>0</c:v>
                </c:pt>
                <c:pt idx="12848">
                  <c:v>0</c:v>
                </c:pt>
                <c:pt idx="12849">
                  <c:v>0</c:v>
                </c:pt>
                <c:pt idx="12850">
                  <c:v>0</c:v>
                </c:pt>
                <c:pt idx="12851">
                  <c:v>0</c:v>
                </c:pt>
                <c:pt idx="12852">
                  <c:v>0</c:v>
                </c:pt>
                <c:pt idx="12853">
                  <c:v>0</c:v>
                </c:pt>
                <c:pt idx="12854">
                  <c:v>0</c:v>
                </c:pt>
                <c:pt idx="12855">
                  <c:v>0</c:v>
                </c:pt>
                <c:pt idx="12856">
                  <c:v>0</c:v>
                </c:pt>
                <c:pt idx="12857">
                  <c:v>0</c:v>
                </c:pt>
                <c:pt idx="12858">
                  <c:v>0</c:v>
                </c:pt>
                <c:pt idx="12859">
                  <c:v>0</c:v>
                </c:pt>
                <c:pt idx="12860">
                  <c:v>0</c:v>
                </c:pt>
                <c:pt idx="12861">
                  <c:v>0</c:v>
                </c:pt>
                <c:pt idx="12862">
                  <c:v>0</c:v>
                </c:pt>
                <c:pt idx="12863">
                  <c:v>0</c:v>
                </c:pt>
                <c:pt idx="12864">
                  <c:v>0</c:v>
                </c:pt>
                <c:pt idx="12865">
                  <c:v>0</c:v>
                </c:pt>
                <c:pt idx="12866">
                  <c:v>0</c:v>
                </c:pt>
                <c:pt idx="12867">
                  <c:v>0</c:v>
                </c:pt>
                <c:pt idx="12868">
                  <c:v>0</c:v>
                </c:pt>
                <c:pt idx="12869">
                  <c:v>0</c:v>
                </c:pt>
                <c:pt idx="12870">
                  <c:v>0</c:v>
                </c:pt>
                <c:pt idx="12871">
                  <c:v>0</c:v>
                </c:pt>
                <c:pt idx="12872">
                  <c:v>0</c:v>
                </c:pt>
                <c:pt idx="12873">
                  <c:v>0</c:v>
                </c:pt>
                <c:pt idx="12874">
                  <c:v>0</c:v>
                </c:pt>
                <c:pt idx="12875">
                  <c:v>0</c:v>
                </c:pt>
                <c:pt idx="12876">
                  <c:v>0</c:v>
                </c:pt>
                <c:pt idx="12877">
                  <c:v>0</c:v>
                </c:pt>
                <c:pt idx="12878">
                  <c:v>0</c:v>
                </c:pt>
                <c:pt idx="12879">
                  <c:v>0</c:v>
                </c:pt>
                <c:pt idx="12880">
                  <c:v>0</c:v>
                </c:pt>
                <c:pt idx="12881">
                  <c:v>0</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c:v>
                </c:pt>
                <c:pt idx="12902">
                  <c:v>0</c:v>
                </c:pt>
                <c:pt idx="12903">
                  <c:v>0</c:v>
                </c:pt>
                <c:pt idx="12904">
                  <c:v>0</c:v>
                </c:pt>
                <c:pt idx="12905">
                  <c:v>0</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0</c:v>
                </c:pt>
                <c:pt idx="12929">
                  <c:v>0</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0</c:v>
                </c:pt>
                <c:pt idx="12944">
                  <c:v>0</c:v>
                </c:pt>
                <c:pt idx="12945">
                  <c:v>0</c:v>
                </c:pt>
                <c:pt idx="12946">
                  <c:v>0</c:v>
                </c:pt>
                <c:pt idx="12947">
                  <c:v>0</c:v>
                </c:pt>
                <c:pt idx="12948">
                  <c:v>0</c:v>
                </c:pt>
                <c:pt idx="12949">
                  <c:v>0</c:v>
                </c:pt>
                <c:pt idx="12950">
                  <c:v>0</c:v>
                </c:pt>
                <c:pt idx="12951">
                  <c:v>0</c:v>
                </c:pt>
                <c:pt idx="12952">
                  <c:v>0</c:v>
                </c:pt>
                <c:pt idx="12953">
                  <c:v>0</c:v>
                </c:pt>
                <c:pt idx="12954">
                  <c:v>0</c:v>
                </c:pt>
                <c:pt idx="12955">
                  <c:v>0</c:v>
                </c:pt>
                <c:pt idx="12956">
                  <c:v>0</c:v>
                </c:pt>
                <c:pt idx="12957">
                  <c:v>0</c:v>
                </c:pt>
                <c:pt idx="12958">
                  <c:v>0</c:v>
                </c:pt>
                <c:pt idx="12959">
                  <c:v>0</c:v>
                </c:pt>
                <c:pt idx="12960">
                  <c:v>0</c:v>
                </c:pt>
                <c:pt idx="12961">
                  <c:v>0</c:v>
                </c:pt>
                <c:pt idx="12962">
                  <c:v>0</c:v>
                </c:pt>
                <c:pt idx="12963">
                  <c:v>0</c:v>
                </c:pt>
                <c:pt idx="12964">
                  <c:v>0</c:v>
                </c:pt>
                <c:pt idx="12965">
                  <c:v>0</c:v>
                </c:pt>
                <c:pt idx="12966">
                  <c:v>0</c:v>
                </c:pt>
                <c:pt idx="12967">
                  <c:v>0</c:v>
                </c:pt>
                <c:pt idx="12968">
                  <c:v>0</c:v>
                </c:pt>
                <c:pt idx="12969">
                  <c:v>0</c:v>
                </c:pt>
                <c:pt idx="12970">
                  <c:v>0</c:v>
                </c:pt>
                <c:pt idx="12971">
                  <c:v>0</c:v>
                </c:pt>
                <c:pt idx="12972">
                  <c:v>0</c:v>
                </c:pt>
                <c:pt idx="12973">
                  <c:v>0</c:v>
                </c:pt>
                <c:pt idx="12974">
                  <c:v>0</c:v>
                </c:pt>
                <c:pt idx="12975">
                  <c:v>0</c:v>
                </c:pt>
                <c:pt idx="12976">
                  <c:v>0</c:v>
                </c:pt>
                <c:pt idx="12977">
                  <c:v>0</c:v>
                </c:pt>
                <c:pt idx="12978">
                  <c:v>0</c:v>
                </c:pt>
                <c:pt idx="12979">
                  <c:v>0</c:v>
                </c:pt>
                <c:pt idx="12980">
                  <c:v>0</c:v>
                </c:pt>
                <c:pt idx="12981">
                  <c:v>0</c:v>
                </c:pt>
                <c:pt idx="12982">
                  <c:v>0</c:v>
                </c:pt>
                <c:pt idx="12983">
                  <c:v>0</c:v>
                </c:pt>
                <c:pt idx="12984">
                  <c:v>0</c:v>
                </c:pt>
                <c:pt idx="12985">
                  <c:v>0</c:v>
                </c:pt>
                <c:pt idx="12986">
                  <c:v>0</c:v>
                </c:pt>
                <c:pt idx="12987">
                  <c:v>0</c:v>
                </c:pt>
                <c:pt idx="12988">
                  <c:v>0</c:v>
                </c:pt>
                <c:pt idx="12989">
                  <c:v>0</c:v>
                </c:pt>
                <c:pt idx="12990">
                  <c:v>0</c:v>
                </c:pt>
                <c:pt idx="12991">
                  <c:v>0</c:v>
                </c:pt>
                <c:pt idx="12992">
                  <c:v>0</c:v>
                </c:pt>
                <c:pt idx="12993">
                  <c:v>0</c:v>
                </c:pt>
                <c:pt idx="12994">
                  <c:v>0</c:v>
                </c:pt>
                <c:pt idx="12995">
                  <c:v>0</c:v>
                </c:pt>
                <c:pt idx="12996">
                  <c:v>0</c:v>
                </c:pt>
                <c:pt idx="12997">
                  <c:v>0</c:v>
                </c:pt>
                <c:pt idx="12998">
                  <c:v>0</c:v>
                </c:pt>
                <c:pt idx="12999">
                  <c:v>0</c:v>
                </c:pt>
                <c:pt idx="13000">
                  <c:v>0</c:v>
                </c:pt>
                <c:pt idx="13001">
                  <c:v>0</c:v>
                </c:pt>
                <c:pt idx="13002">
                  <c:v>0</c:v>
                </c:pt>
                <c:pt idx="13003">
                  <c:v>0</c:v>
                </c:pt>
                <c:pt idx="13004">
                  <c:v>0</c:v>
                </c:pt>
                <c:pt idx="13005">
                  <c:v>0</c:v>
                </c:pt>
                <c:pt idx="13006">
                  <c:v>0</c:v>
                </c:pt>
                <c:pt idx="13007">
                  <c:v>0</c:v>
                </c:pt>
                <c:pt idx="13008">
                  <c:v>0</c:v>
                </c:pt>
                <c:pt idx="13009">
                  <c:v>0</c:v>
                </c:pt>
                <c:pt idx="13010">
                  <c:v>0</c:v>
                </c:pt>
                <c:pt idx="13011">
                  <c:v>0</c:v>
                </c:pt>
                <c:pt idx="13012">
                  <c:v>0</c:v>
                </c:pt>
                <c:pt idx="13013">
                  <c:v>0</c:v>
                </c:pt>
                <c:pt idx="13014">
                  <c:v>0</c:v>
                </c:pt>
                <c:pt idx="13015">
                  <c:v>0</c:v>
                </c:pt>
                <c:pt idx="13016">
                  <c:v>0</c:v>
                </c:pt>
                <c:pt idx="13017">
                  <c:v>0</c:v>
                </c:pt>
                <c:pt idx="13018">
                  <c:v>0</c:v>
                </c:pt>
                <c:pt idx="13019">
                  <c:v>0</c:v>
                </c:pt>
                <c:pt idx="13020">
                  <c:v>0</c:v>
                </c:pt>
                <c:pt idx="13021">
                  <c:v>0</c:v>
                </c:pt>
                <c:pt idx="13022">
                  <c:v>0</c:v>
                </c:pt>
                <c:pt idx="13023">
                  <c:v>0</c:v>
                </c:pt>
                <c:pt idx="13024">
                  <c:v>0</c:v>
                </c:pt>
                <c:pt idx="13025">
                  <c:v>0</c:v>
                </c:pt>
                <c:pt idx="13026">
                  <c:v>0</c:v>
                </c:pt>
                <c:pt idx="13027">
                  <c:v>0</c:v>
                </c:pt>
                <c:pt idx="13028">
                  <c:v>0</c:v>
                </c:pt>
                <c:pt idx="13029">
                  <c:v>0</c:v>
                </c:pt>
                <c:pt idx="13030">
                  <c:v>0</c:v>
                </c:pt>
                <c:pt idx="13031">
                  <c:v>0</c:v>
                </c:pt>
                <c:pt idx="13032">
                  <c:v>0</c:v>
                </c:pt>
                <c:pt idx="13033">
                  <c:v>0</c:v>
                </c:pt>
                <c:pt idx="13034">
                  <c:v>0</c:v>
                </c:pt>
                <c:pt idx="13035">
                  <c:v>0</c:v>
                </c:pt>
                <c:pt idx="13036">
                  <c:v>0</c:v>
                </c:pt>
                <c:pt idx="13037">
                  <c:v>0</c:v>
                </c:pt>
                <c:pt idx="13038">
                  <c:v>0</c:v>
                </c:pt>
                <c:pt idx="13039">
                  <c:v>0</c:v>
                </c:pt>
                <c:pt idx="13040">
                  <c:v>0</c:v>
                </c:pt>
                <c:pt idx="13041">
                  <c:v>0</c:v>
                </c:pt>
                <c:pt idx="13042">
                  <c:v>0</c:v>
                </c:pt>
                <c:pt idx="13043">
                  <c:v>0</c:v>
                </c:pt>
                <c:pt idx="13044">
                  <c:v>0</c:v>
                </c:pt>
                <c:pt idx="13045">
                  <c:v>0</c:v>
                </c:pt>
                <c:pt idx="13046">
                  <c:v>0</c:v>
                </c:pt>
                <c:pt idx="13047">
                  <c:v>0</c:v>
                </c:pt>
                <c:pt idx="13048">
                  <c:v>0</c:v>
                </c:pt>
                <c:pt idx="13049">
                  <c:v>0</c:v>
                </c:pt>
                <c:pt idx="13050">
                  <c:v>0</c:v>
                </c:pt>
                <c:pt idx="13051">
                  <c:v>0</c:v>
                </c:pt>
                <c:pt idx="13052">
                  <c:v>0</c:v>
                </c:pt>
                <c:pt idx="13053">
                  <c:v>0</c:v>
                </c:pt>
                <c:pt idx="13054">
                  <c:v>0</c:v>
                </c:pt>
                <c:pt idx="13055">
                  <c:v>0</c:v>
                </c:pt>
                <c:pt idx="13056">
                  <c:v>0</c:v>
                </c:pt>
                <c:pt idx="13057">
                  <c:v>0</c:v>
                </c:pt>
                <c:pt idx="13058">
                  <c:v>0</c:v>
                </c:pt>
                <c:pt idx="13059">
                  <c:v>0</c:v>
                </c:pt>
                <c:pt idx="13060">
                  <c:v>0</c:v>
                </c:pt>
                <c:pt idx="13061">
                  <c:v>0</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c:v>
                </c:pt>
                <c:pt idx="13085">
                  <c:v>0</c:v>
                </c:pt>
                <c:pt idx="13086">
                  <c:v>0</c:v>
                </c:pt>
                <c:pt idx="13087">
                  <c:v>0</c:v>
                </c:pt>
                <c:pt idx="13088">
                  <c:v>0</c:v>
                </c:pt>
                <c:pt idx="13089">
                  <c:v>0</c:v>
                </c:pt>
                <c:pt idx="13090">
                  <c:v>0</c:v>
                </c:pt>
                <c:pt idx="13091">
                  <c:v>0</c:v>
                </c:pt>
                <c:pt idx="13092">
                  <c:v>0</c:v>
                </c:pt>
                <c:pt idx="13093">
                  <c:v>0</c:v>
                </c:pt>
                <c:pt idx="13094">
                  <c:v>0</c:v>
                </c:pt>
                <c:pt idx="13095">
                  <c:v>0</c:v>
                </c:pt>
                <c:pt idx="13096">
                  <c:v>0</c:v>
                </c:pt>
                <c:pt idx="13097">
                  <c:v>0</c:v>
                </c:pt>
                <c:pt idx="13098">
                  <c:v>0</c:v>
                </c:pt>
                <c:pt idx="13099">
                  <c:v>0</c:v>
                </c:pt>
                <c:pt idx="13100">
                  <c:v>0</c:v>
                </c:pt>
                <c:pt idx="13101">
                  <c:v>0</c:v>
                </c:pt>
                <c:pt idx="13102">
                  <c:v>0</c:v>
                </c:pt>
                <c:pt idx="13103">
                  <c:v>0</c:v>
                </c:pt>
                <c:pt idx="13104">
                  <c:v>0</c:v>
                </c:pt>
                <c:pt idx="13105">
                  <c:v>0</c:v>
                </c:pt>
                <c:pt idx="13106">
                  <c:v>0</c:v>
                </c:pt>
                <c:pt idx="13107">
                  <c:v>0</c:v>
                </c:pt>
                <c:pt idx="13108">
                  <c:v>0</c:v>
                </c:pt>
                <c:pt idx="13109">
                  <c:v>0</c:v>
                </c:pt>
                <c:pt idx="13110">
                  <c:v>0</c:v>
                </c:pt>
                <c:pt idx="13111">
                  <c:v>0</c:v>
                </c:pt>
                <c:pt idx="13112">
                  <c:v>0</c:v>
                </c:pt>
                <c:pt idx="13113">
                  <c:v>0</c:v>
                </c:pt>
                <c:pt idx="13114">
                  <c:v>0</c:v>
                </c:pt>
                <c:pt idx="13115">
                  <c:v>0</c:v>
                </c:pt>
                <c:pt idx="13116">
                  <c:v>0</c:v>
                </c:pt>
                <c:pt idx="13117">
                  <c:v>0</c:v>
                </c:pt>
                <c:pt idx="13118">
                  <c:v>0</c:v>
                </c:pt>
                <c:pt idx="13119">
                  <c:v>0</c:v>
                </c:pt>
                <c:pt idx="13120">
                  <c:v>0</c:v>
                </c:pt>
                <c:pt idx="13121">
                  <c:v>0</c:v>
                </c:pt>
                <c:pt idx="13122">
                  <c:v>0</c:v>
                </c:pt>
                <c:pt idx="13123">
                  <c:v>0</c:v>
                </c:pt>
                <c:pt idx="13124">
                  <c:v>0</c:v>
                </c:pt>
                <c:pt idx="13125">
                  <c:v>0</c:v>
                </c:pt>
                <c:pt idx="13126">
                  <c:v>0</c:v>
                </c:pt>
                <c:pt idx="13127">
                  <c:v>0</c:v>
                </c:pt>
                <c:pt idx="13128">
                  <c:v>0</c:v>
                </c:pt>
                <c:pt idx="13129">
                  <c:v>0</c:v>
                </c:pt>
                <c:pt idx="13130">
                  <c:v>0</c:v>
                </c:pt>
                <c:pt idx="13131">
                  <c:v>0</c:v>
                </c:pt>
                <c:pt idx="13132">
                  <c:v>0</c:v>
                </c:pt>
                <c:pt idx="13133">
                  <c:v>0</c:v>
                </c:pt>
                <c:pt idx="13134">
                  <c:v>0</c:v>
                </c:pt>
                <c:pt idx="13135">
                  <c:v>0</c:v>
                </c:pt>
                <c:pt idx="13136">
                  <c:v>0</c:v>
                </c:pt>
                <c:pt idx="13137">
                  <c:v>0</c:v>
                </c:pt>
                <c:pt idx="13138">
                  <c:v>0</c:v>
                </c:pt>
                <c:pt idx="13139">
                  <c:v>0</c:v>
                </c:pt>
                <c:pt idx="13140">
                  <c:v>0</c:v>
                </c:pt>
                <c:pt idx="13141">
                  <c:v>0</c:v>
                </c:pt>
                <c:pt idx="13142">
                  <c:v>0</c:v>
                </c:pt>
                <c:pt idx="13143">
                  <c:v>0</c:v>
                </c:pt>
                <c:pt idx="13144">
                  <c:v>0</c:v>
                </c:pt>
                <c:pt idx="13145">
                  <c:v>0</c:v>
                </c:pt>
                <c:pt idx="13146">
                  <c:v>0</c:v>
                </c:pt>
                <c:pt idx="13147">
                  <c:v>0</c:v>
                </c:pt>
                <c:pt idx="13148">
                  <c:v>0</c:v>
                </c:pt>
                <c:pt idx="13149">
                  <c:v>0</c:v>
                </c:pt>
                <c:pt idx="13150">
                  <c:v>0</c:v>
                </c:pt>
                <c:pt idx="13151">
                  <c:v>0</c:v>
                </c:pt>
                <c:pt idx="13152">
                  <c:v>0</c:v>
                </c:pt>
                <c:pt idx="13153">
                  <c:v>0</c:v>
                </c:pt>
                <c:pt idx="13154">
                  <c:v>0</c:v>
                </c:pt>
                <c:pt idx="13155">
                  <c:v>0</c:v>
                </c:pt>
                <c:pt idx="13156">
                  <c:v>0</c:v>
                </c:pt>
                <c:pt idx="13157">
                  <c:v>0</c:v>
                </c:pt>
                <c:pt idx="13158">
                  <c:v>0</c:v>
                </c:pt>
                <c:pt idx="13159">
                  <c:v>0</c:v>
                </c:pt>
                <c:pt idx="13160">
                  <c:v>0</c:v>
                </c:pt>
                <c:pt idx="13161">
                  <c:v>0</c:v>
                </c:pt>
                <c:pt idx="13162">
                  <c:v>0</c:v>
                </c:pt>
                <c:pt idx="13163">
                  <c:v>0</c:v>
                </c:pt>
                <c:pt idx="13164">
                  <c:v>0</c:v>
                </c:pt>
                <c:pt idx="13165">
                  <c:v>0</c:v>
                </c:pt>
                <c:pt idx="13166">
                  <c:v>0</c:v>
                </c:pt>
                <c:pt idx="13167">
                  <c:v>0</c:v>
                </c:pt>
                <c:pt idx="13168">
                  <c:v>0</c:v>
                </c:pt>
                <c:pt idx="13169">
                  <c:v>0</c:v>
                </c:pt>
                <c:pt idx="13170">
                  <c:v>0</c:v>
                </c:pt>
                <c:pt idx="13171">
                  <c:v>0</c:v>
                </c:pt>
                <c:pt idx="13172">
                  <c:v>0</c:v>
                </c:pt>
                <c:pt idx="13173">
                  <c:v>0</c:v>
                </c:pt>
                <c:pt idx="13174">
                  <c:v>0</c:v>
                </c:pt>
                <c:pt idx="13175">
                  <c:v>0</c:v>
                </c:pt>
                <c:pt idx="13176">
                  <c:v>0</c:v>
                </c:pt>
                <c:pt idx="13177">
                  <c:v>0</c:v>
                </c:pt>
                <c:pt idx="13178">
                  <c:v>0</c:v>
                </c:pt>
                <c:pt idx="13179">
                  <c:v>0</c:v>
                </c:pt>
                <c:pt idx="13180">
                  <c:v>0</c:v>
                </c:pt>
                <c:pt idx="13181">
                  <c:v>0</c:v>
                </c:pt>
                <c:pt idx="13182">
                  <c:v>0</c:v>
                </c:pt>
                <c:pt idx="13183">
                  <c:v>0</c:v>
                </c:pt>
                <c:pt idx="13184">
                  <c:v>0</c:v>
                </c:pt>
                <c:pt idx="13185">
                  <c:v>0</c:v>
                </c:pt>
                <c:pt idx="13186">
                  <c:v>0</c:v>
                </c:pt>
                <c:pt idx="13187">
                  <c:v>0</c:v>
                </c:pt>
                <c:pt idx="13188">
                  <c:v>0</c:v>
                </c:pt>
                <c:pt idx="13189">
                  <c:v>0</c:v>
                </c:pt>
                <c:pt idx="13190">
                  <c:v>0</c:v>
                </c:pt>
                <c:pt idx="13191">
                  <c:v>0</c:v>
                </c:pt>
                <c:pt idx="13192">
                  <c:v>0</c:v>
                </c:pt>
                <c:pt idx="13193">
                  <c:v>0</c:v>
                </c:pt>
                <c:pt idx="13194">
                  <c:v>0</c:v>
                </c:pt>
                <c:pt idx="13195">
                  <c:v>0</c:v>
                </c:pt>
                <c:pt idx="13196">
                  <c:v>0</c:v>
                </c:pt>
                <c:pt idx="13197">
                  <c:v>0</c:v>
                </c:pt>
                <c:pt idx="13198">
                  <c:v>0</c:v>
                </c:pt>
                <c:pt idx="13199">
                  <c:v>0</c:v>
                </c:pt>
                <c:pt idx="13200">
                  <c:v>0</c:v>
                </c:pt>
                <c:pt idx="13201">
                  <c:v>0</c:v>
                </c:pt>
                <c:pt idx="13202">
                  <c:v>0</c:v>
                </c:pt>
                <c:pt idx="13203">
                  <c:v>0</c:v>
                </c:pt>
                <c:pt idx="13204">
                  <c:v>0</c:v>
                </c:pt>
                <c:pt idx="13205">
                  <c:v>0</c:v>
                </c:pt>
                <c:pt idx="13206">
                  <c:v>0</c:v>
                </c:pt>
                <c:pt idx="13207">
                  <c:v>0</c:v>
                </c:pt>
                <c:pt idx="13208">
                  <c:v>0</c:v>
                </c:pt>
                <c:pt idx="13209">
                  <c:v>0</c:v>
                </c:pt>
                <c:pt idx="13210">
                  <c:v>0</c:v>
                </c:pt>
                <c:pt idx="13211">
                  <c:v>0</c:v>
                </c:pt>
                <c:pt idx="13212">
                  <c:v>0</c:v>
                </c:pt>
                <c:pt idx="13213">
                  <c:v>0</c:v>
                </c:pt>
                <c:pt idx="13214">
                  <c:v>0</c:v>
                </c:pt>
                <c:pt idx="13215">
                  <c:v>0</c:v>
                </c:pt>
                <c:pt idx="13216">
                  <c:v>0</c:v>
                </c:pt>
                <c:pt idx="13217">
                  <c:v>0</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0</c:v>
                </c:pt>
                <c:pt idx="13262">
                  <c:v>0</c:v>
                </c:pt>
                <c:pt idx="13263">
                  <c:v>0</c:v>
                </c:pt>
                <c:pt idx="13264">
                  <c:v>0</c:v>
                </c:pt>
                <c:pt idx="13265">
                  <c:v>0</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c:v>
                </c:pt>
                <c:pt idx="13285">
                  <c:v>0</c:v>
                </c:pt>
                <c:pt idx="13286">
                  <c:v>0</c:v>
                </c:pt>
                <c:pt idx="13287">
                  <c:v>0</c:v>
                </c:pt>
                <c:pt idx="13288">
                  <c:v>0</c:v>
                </c:pt>
                <c:pt idx="13289">
                  <c:v>0</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0</c:v>
                </c:pt>
                <c:pt idx="13305">
                  <c:v>0</c:v>
                </c:pt>
                <c:pt idx="13306">
                  <c:v>0</c:v>
                </c:pt>
                <c:pt idx="13307">
                  <c:v>0</c:v>
                </c:pt>
                <c:pt idx="13308">
                  <c:v>0</c:v>
                </c:pt>
                <c:pt idx="13309">
                  <c:v>0</c:v>
                </c:pt>
                <c:pt idx="13310">
                  <c:v>0</c:v>
                </c:pt>
                <c:pt idx="13311">
                  <c:v>0</c:v>
                </c:pt>
                <c:pt idx="13312">
                  <c:v>0</c:v>
                </c:pt>
                <c:pt idx="13313">
                  <c:v>0</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0</c:v>
                </c:pt>
                <c:pt idx="13327">
                  <c:v>0</c:v>
                </c:pt>
                <c:pt idx="13328">
                  <c:v>0</c:v>
                </c:pt>
                <c:pt idx="13329">
                  <c:v>0</c:v>
                </c:pt>
                <c:pt idx="13330">
                  <c:v>0</c:v>
                </c:pt>
                <c:pt idx="13331">
                  <c:v>0</c:v>
                </c:pt>
                <c:pt idx="13332">
                  <c:v>0</c:v>
                </c:pt>
                <c:pt idx="13333">
                  <c:v>0</c:v>
                </c:pt>
                <c:pt idx="13334">
                  <c:v>0</c:v>
                </c:pt>
                <c:pt idx="13335">
                  <c:v>0</c:v>
                </c:pt>
                <c:pt idx="13336">
                  <c:v>0</c:v>
                </c:pt>
                <c:pt idx="13337">
                  <c:v>0</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c:v>
                </c:pt>
                <c:pt idx="13352">
                  <c:v>0</c:v>
                </c:pt>
                <c:pt idx="13353">
                  <c:v>0</c:v>
                </c:pt>
                <c:pt idx="13354">
                  <c:v>0</c:v>
                </c:pt>
                <c:pt idx="13355">
                  <c:v>0</c:v>
                </c:pt>
                <c:pt idx="13356">
                  <c:v>0</c:v>
                </c:pt>
                <c:pt idx="13357">
                  <c:v>0</c:v>
                </c:pt>
                <c:pt idx="13358">
                  <c:v>0</c:v>
                </c:pt>
                <c:pt idx="13359">
                  <c:v>0</c:v>
                </c:pt>
                <c:pt idx="13360">
                  <c:v>0</c:v>
                </c:pt>
                <c:pt idx="13361">
                  <c:v>0</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0</c:v>
                </c:pt>
                <c:pt idx="13375">
                  <c:v>0</c:v>
                </c:pt>
                <c:pt idx="13376">
                  <c:v>0</c:v>
                </c:pt>
                <c:pt idx="13377">
                  <c:v>0</c:v>
                </c:pt>
                <c:pt idx="13378">
                  <c:v>0</c:v>
                </c:pt>
                <c:pt idx="13379">
                  <c:v>0</c:v>
                </c:pt>
                <c:pt idx="13380">
                  <c:v>0</c:v>
                </c:pt>
                <c:pt idx="13381">
                  <c:v>0</c:v>
                </c:pt>
                <c:pt idx="13382">
                  <c:v>0</c:v>
                </c:pt>
                <c:pt idx="13383">
                  <c:v>0</c:v>
                </c:pt>
                <c:pt idx="13384">
                  <c:v>0</c:v>
                </c:pt>
                <c:pt idx="13385">
                  <c:v>0</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0</c:v>
                </c:pt>
                <c:pt idx="13399">
                  <c:v>0</c:v>
                </c:pt>
                <c:pt idx="13400">
                  <c:v>0</c:v>
                </c:pt>
                <c:pt idx="13401">
                  <c:v>0</c:v>
                </c:pt>
                <c:pt idx="13402">
                  <c:v>0</c:v>
                </c:pt>
                <c:pt idx="13403">
                  <c:v>0</c:v>
                </c:pt>
                <c:pt idx="13404">
                  <c:v>0</c:v>
                </c:pt>
                <c:pt idx="13405">
                  <c:v>0</c:v>
                </c:pt>
                <c:pt idx="13406">
                  <c:v>0</c:v>
                </c:pt>
                <c:pt idx="13407">
                  <c:v>0</c:v>
                </c:pt>
                <c:pt idx="13408">
                  <c:v>0</c:v>
                </c:pt>
                <c:pt idx="13409">
                  <c:v>0</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c:v>
                </c:pt>
                <c:pt idx="13423">
                  <c:v>0</c:v>
                </c:pt>
                <c:pt idx="13424">
                  <c:v>0</c:v>
                </c:pt>
                <c:pt idx="13425">
                  <c:v>0</c:v>
                </c:pt>
                <c:pt idx="13426">
                  <c:v>0</c:v>
                </c:pt>
                <c:pt idx="13427">
                  <c:v>0</c:v>
                </c:pt>
                <c:pt idx="13428">
                  <c:v>0</c:v>
                </c:pt>
                <c:pt idx="13429">
                  <c:v>0</c:v>
                </c:pt>
                <c:pt idx="13430">
                  <c:v>0</c:v>
                </c:pt>
                <c:pt idx="13431">
                  <c:v>0</c:v>
                </c:pt>
                <c:pt idx="13432">
                  <c:v>0</c:v>
                </c:pt>
                <c:pt idx="13433">
                  <c:v>0</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0</c:v>
                </c:pt>
                <c:pt idx="13448">
                  <c:v>0</c:v>
                </c:pt>
                <c:pt idx="13449">
                  <c:v>0</c:v>
                </c:pt>
                <c:pt idx="13450">
                  <c:v>0</c:v>
                </c:pt>
                <c:pt idx="13451">
                  <c:v>0</c:v>
                </c:pt>
                <c:pt idx="13452">
                  <c:v>0</c:v>
                </c:pt>
                <c:pt idx="13453">
                  <c:v>0</c:v>
                </c:pt>
                <c:pt idx="13454">
                  <c:v>0</c:v>
                </c:pt>
                <c:pt idx="13455">
                  <c:v>0</c:v>
                </c:pt>
                <c:pt idx="13456">
                  <c:v>0</c:v>
                </c:pt>
                <c:pt idx="13457">
                  <c:v>0</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0</c:v>
                </c:pt>
                <c:pt idx="13471">
                  <c:v>0</c:v>
                </c:pt>
                <c:pt idx="13472">
                  <c:v>0</c:v>
                </c:pt>
                <c:pt idx="13473">
                  <c:v>0</c:v>
                </c:pt>
                <c:pt idx="13474">
                  <c:v>0</c:v>
                </c:pt>
                <c:pt idx="13475">
                  <c:v>0</c:v>
                </c:pt>
                <c:pt idx="13476">
                  <c:v>0</c:v>
                </c:pt>
                <c:pt idx="13477">
                  <c:v>0</c:v>
                </c:pt>
                <c:pt idx="13478">
                  <c:v>0</c:v>
                </c:pt>
                <c:pt idx="13479">
                  <c:v>0</c:v>
                </c:pt>
                <c:pt idx="13480">
                  <c:v>0</c:v>
                </c:pt>
                <c:pt idx="13481">
                  <c:v>0</c:v>
                </c:pt>
                <c:pt idx="13482">
                  <c:v>0</c:v>
                </c:pt>
                <c:pt idx="13483">
                  <c:v>0</c:v>
                </c:pt>
                <c:pt idx="13484">
                  <c:v>0</c:v>
                </c:pt>
                <c:pt idx="13485">
                  <c:v>0</c:v>
                </c:pt>
                <c:pt idx="13486">
                  <c:v>0</c:v>
                </c:pt>
                <c:pt idx="13487">
                  <c:v>0</c:v>
                </c:pt>
                <c:pt idx="13488">
                  <c:v>0</c:v>
                </c:pt>
                <c:pt idx="13489">
                  <c:v>0</c:v>
                </c:pt>
                <c:pt idx="13490">
                  <c:v>0</c:v>
                </c:pt>
                <c:pt idx="13491">
                  <c:v>0</c:v>
                </c:pt>
                <c:pt idx="13492">
                  <c:v>0</c:v>
                </c:pt>
                <c:pt idx="13493">
                  <c:v>0</c:v>
                </c:pt>
                <c:pt idx="13494">
                  <c:v>0</c:v>
                </c:pt>
                <c:pt idx="13495">
                  <c:v>0</c:v>
                </c:pt>
                <c:pt idx="13496">
                  <c:v>0</c:v>
                </c:pt>
                <c:pt idx="13497">
                  <c:v>0</c:v>
                </c:pt>
                <c:pt idx="13498">
                  <c:v>0</c:v>
                </c:pt>
                <c:pt idx="13499">
                  <c:v>0</c:v>
                </c:pt>
                <c:pt idx="13500">
                  <c:v>0</c:v>
                </c:pt>
                <c:pt idx="13501">
                  <c:v>0</c:v>
                </c:pt>
                <c:pt idx="13502">
                  <c:v>0</c:v>
                </c:pt>
                <c:pt idx="13503">
                  <c:v>0</c:v>
                </c:pt>
                <c:pt idx="13504">
                  <c:v>0</c:v>
                </c:pt>
                <c:pt idx="13505">
                  <c:v>0</c:v>
                </c:pt>
                <c:pt idx="13506">
                  <c:v>0</c:v>
                </c:pt>
                <c:pt idx="13507">
                  <c:v>0</c:v>
                </c:pt>
                <c:pt idx="13508">
                  <c:v>0</c:v>
                </c:pt>
                <c:pt idx="13509">
                  <c:v>0</c:v>
                </c:pt>
                <c:pt idx="13510">
                  <c:v>0</c:v>
                </c:pt>
                <c:pt idx="13511">
                  <c:v>0</c:v>
                </c:pt>
                <c:pt idx="13512">
                  <c:v>0</c:v>
                </c:pt>
                <c:pt idx="13513">
                  <c:v>0</c:v>
                </c:pt>
                <c:pt idx="13514">
                  <c:v>0</c:v>
                </c:pt>
                <c:pt idx="13515">
                  <c:v>0</c:v>
                </c:pt>
                <c:pt idx="13516">
                  <c:v>0</c:v>
                </c:pt>
                <c:pt idx="13517">
                  <c:v>0</c:v>
                </c:pt>
                <c:pt idx="13518">
                  <c:v>0</c:v>
                </c:pt>
                <c:pt idx="13519">
                  <c:v>0</c:v>
                </c:pt>
                <c:pt idx="13520">
                  <c:v>0</c:v>
                </c:pt>
                <c:pt idx="13521">
                  <c:v>0</c:v>
                </c:pt>
                <c:pt idx="13522">
                  <c:v>0</c:v>
                </c:pt>
                <c:pt idx="13523">
                  <c:v>0</c:v>
                </c:pt>
                <c:pt idx="13524">
                  <c:v>0</c:v>
                </c:pt>
                <c:pt idx="13525">
                  <c:v>0</c:v>
                </c:pt>
                <c:pt idx="13526">
                  <c:v>0</c:v>
                </c:pt>
                <c:pt idx="13527">
                  <c:v>0</c:v>
                </c:pt>
                <c:pt idx="13528">
                  <c:v>0</c:v>
                </c:pt>
                <c:pt idx="13529">
                  <c:v>0</c:v>
                </c:pt>
                <c:pt idx="13530">
                  <c:v>0</c:v>
                </c:pt>
                <c:pt idx="13531">
                  <c:v>0</c:v>
                </c:pt>
                <c:pt idx="13532">
                  <c:v>0</c:v>
                </c:pt>
                <c:pt idx="13533">
                  <c:v>0</c:v>
                </c:pt>
                <c:pt idx="13534">
                  <c:v>0</c:v>
                </c:pt>
                <c:pt idx="13535">
                  <c:v>0</c:v>
                </c:pt>
                <c:pt idx="13536">
                  <c:v>0</c:v>
                </c:pt>
                <c:pt idx="13537">
                  <c:v>0</c:v>
                </c:pt>
                <c:pt idx="13538">
                  <c:v>0</c:v>
                </c:pt>
                <c:pt idx="13539">
                  <c:v>0</c:v>
                </c:pt>
                <c:pt idx="13540">
                  <c:v>0</c:v>
                </c:pt>
                <c:pt idx="13541">
                  <c:v>0</c:v>
                </c:pt>
                <c:pt idx="13542">
                  <c:v>0</c:v>
                </c:pt>
                <c:pt idx="13543">
                  <c:v>0</c:v>
                </c:pt>
                <c:pt idx="13544">
                  <c:v>0</c:v>
                </c:pt>
                <c:pt idx="13545">
                  <c:v>0</c:v>
                </c:pt>
                <c:pt idx="13546">
                  <c:v>0</c:v>
                </c:pt>
                <c:pt idx="13547">
                  <c:v>0</c:v>
                </c:pt>
                <c:pt idx="13548">
                  <c:v>0</c:v>
                </c:pt>
                <c:pt idx="13549">
                  <c:v>0</c:v>
                </c:pt>
                <c:pt idx="13550">
                  <c:v>0</c:v>
                </c:pt>
                <c:pt idx="13551">
                  <c:v>0</c:v>
                </c:pt>
                <c:pt idx="13552">
                  <c:v>0</c:v>
                </c:pt>
                <c:pt idx="13553">
                  <c:v>0</c:v>
                </c:pt>
                <c:pt idx="13554">
                  <c:v>0</c:v>
                </c:pt>
                <c:pt idx="13555">
                  <c:v>0</c:v>
                </c:pt>
                <c:pt idx="13556">
                  <c:v>0</c:v>
                </c:pt>
                <c:pt idx="13557">
                  <c:v>0</c:v>
                </c:pt>
                <c:pt idx="13558">
                  <c:v>0</c:v>
                </c:pt>
                <c:pt idx="13559">
                  <c:v>0</c:v>
                </c:pt>
                <c:pt idx="13560">
                  <c:v>0</c:v>
                </c:pt>
                <c:pt idx="13561">
                  <c:v>0</c:v>
                </c:pt>
                <c:pt idx="13562">
                  <c:v>0</c:v>
                </c:pt>
                <c:pt idx="13563">
                  <c:v>0</c:v>
                </c:pt>
                <c:pt idx="13564">
                  <c:v>0</c:v>
                </c:pt>
                <c:pt idx="13565">
                  <c:v>0</c:v>
                </c:pt>
                <c:pt idx="13566">
                  <c:v>0</c:v>
                </c:pt>
                <c:pt idx="13567">
                  <c:v>0</c:v>
                </c:pt>
                <c:pt idx="13568">
                  <c:v>0</c:v>
                </c:pt>
                <c:pt idx="13569">
                  <c:v>0</c:v>
                </c:pt>
                <c:pt idx="13570">
                  <c:v>0</c:v>
                </c:pt>
                <c:pt idx="13571">
                  <c:v>0</c:v>
                </c:pt>
                <c:pt idx="13572">
                  <c:v>0</c:v>
                </c:pt>
                <c:pt idx="13573">
                  <c:v>0</c:v>
                </c:pt>
                <c:pt idx="13574">
                  <c:v>0</c:v>
                </c:pt>
                <c:pt idx="13575">
                  <c:v>0</c:v>
                </c:pt>
                <c:pt idx="13576">
                  <c:v>0</c:v>
                </c:pt>
                <c:pt idx="13577">
                  <c:v>0</c:v>
                </c:pt>
                <c:pt idx="13578">
                  <c:v>0</c:v>
                </c:pt>
                <c:pt idx="13579">
                  <c:v>0</c:v>
                </c:pt>
                <c:pt idx="13580">
                  <c:v>0</c:v>
                </c:pt>
                <c:pt idx="13581">
                  <c:v>0</c:v>
                </c:pt>
                <c:pt idx="13582">
                  <c:v>0</c:v>
                </c:pt>
                <c:pt idx="13583">
                  <c:v>0</c:v>
                </c:pt>
                <c:pt idx="13584">
                  <c:v>0</c:v>
                </c:pt>
                <c:pt idx="13585">
                  <c:v>0</c:v>
                </c:pt>
                <c:pt idx="13586">
                  <c:v>0</c:v>
                </c:pt>
                <c:pt idx="13587">
                  <c:v>0</c:v>
                </c:pt>
                <c:pt idx="13588">
                  <c:v>0</c:v>
                </c:pt>
                <c:pt idx="13589">
                  <c:v>0</c:v>
                </c:pt>
                <c:pt idx="13590">
                  <c:v>0</c:v>
                </c:pt>
                <c:pt idx="13591">
                  <c:v>0</c:v>
                </c:pt>
                <c:pt idx="13592">
                  <c:v>0</c:v>
                </c:pt>
                <c:pt idx="13593">
                  <c:v>0</c:v>
                </c:pt>
                <c:pt idx="13594">
                  <c:v>0</c:v>
                </c:pt>
                <c:pt idx="13595">
                  <c:v>0</c:v>
                </c:pt>
                <c:pt idx="13596">
                  <c:v>0</c:v>
                </c:pt>
                <c:pt idx="13597">
                  <c:v>0</c:v>
                </c:pt>
                <c:pt idx="13598">
                  <c:v>0</c:v>
                </c:pt>
                <c:pt idx="13599">
                  <c:v>0</c:v>
                </c:pt>
                <c:pt idx="13600">
                  <c:v>0</c:v>
                </c:pt>
                <c:pt idx="13601">
                  <c:v>0</c:v>
                </c:pt>
                <c:pt idx="13602">
                  <c:v>0</c:v>
                </c:pt>
                <c:pt idx="13603">
                  <c:v>0</c:v>
                </c:pt>
                <c:pt idx="13604">
                  <c:v>0</c:v>
                </c:pt>
                <c:pt idx="13605">
                  <c:v>0</c:v>
                </c:pt>
                <c:pt idx="13606">
                  <c:v>0</c:v>
                </c:pt>
                <c:pt idx="13607">
                  <c:v>0</c:v>
                </c:pt>
                <c:pt idx="13608">
                  <c:v>0</c:v>
                </c:pt>
                <c:pt idx="13609">
                  <c:v>0</c:v>
                </c:pt>
                <c:pt idx="13610">
                  <c:v>0</c:v>
                </c:pt>
                <c:pt idx="13611">
                  <c:v>0</c:v>
                </c:pt>
                <c:pt idx="13612">
                  <c:v>0</c:v>
                </c:pt>
                <c:pt idx="13613">
                  <c:v>0</c:v>
                </c:pt>
                <c:pt idx="13614">
                  <c:v>0</c:v>
                </c:pt>
                <c:pt idx="13615">
                  <c:v>0</c:v>
                </c:pt>
                <c:pt idx="13616">
                  <c:v>0</c:v>
                </c:pt>
                <c:pt idx="13617">
                  <c:v>0</c:v>
                </c:pt>
                <c:pt idx="13618">
                  <c:v>0</c:v>
                </c:pt>
                <c:pt idx="13619">
                  <c:v>0</c:v>
                </c:pt>
                <c:pt idx="13620">
                  <c:v>0</c:v>
                </c:pt>
                <c:pt idx="13621">
                  <c:v>0</c:v>
                </c:pt>
                <c:pt idx="13622">
                  <c:v>0</c:v>
                </c:pt>
                <c:pt idx="13623">
                  <c:v>0</c:v>
                </c:pt>
                <c:pt idx="13624">
                  <c:v>0</c:v>
                </c:pt>
                <c:pt idx="13625">
                  <c:v>0</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0</c:v>
                </c:pt>
                <c:pt idx="13639">
                  <c:v>0</c:v>
                </c:pt>
                <c:pt idx="13640">
                  <c:v>0</c:v>
                </c:pt>
                <c:pt idx="13641">
                  <c:v>0</c:v>
                </c:pt>
                <c:pt idx="13642">
                  <c:v>0</c:v>
                </c:pt>
                <c:pt idx="13643">
                  <c:v>0</c:v>
                </c:pt>
                <c:pt idx="13644">
                  <c:v>0</c:v>
                </c:pt>
                <c:pt idx="13645">
                  <c:v>0</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0</c:v>
                </c:pt>
                <c:pt idx="13663">
                  <c:v>0</c:v>
                </c:pt>
                <c:pt idx="13664">
                  <c:v>0</c:v>
                </c:pt>
                <c:pt idx="13665">
                  <c:v>0</c:v>
                </c:pt>
                <c:pt idx="13666">
                  <c:v>0</c:v>
                </c:pt>
                <c:pt idx="13667">
                  <c:v>0</c:v>
                </c:pt>
                <c:pt idx="13668">
                  <c:v>0</c:v>
                </c:pt>
                <c:pt idx="13669">
                  <c:v>0</c:v>
                </c:pt>
                <c:pt idx="13670">
                  <c:v>0</c:v>
                </c:pt>
                <c:pt idx="13671">
                  <c:v>0</c:v>
                </c:pt>
                <c:pt idx="13672">
                  <c:v>0</c:v>
                </c:pt>
                <c:pt idx="13673">
                  <c:v>0</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0</c:v>
                </c:pt>
                <c:pt idx="13687">
                  <c:v>0</c:v>
                </c:pt>
                <c:pt idx="13688">
                  <c:v>0</c:v>
                </c:pt>
                <c:pt idx="13689">
                  <c:v>0</c:v>
                </c:pt>
                <c:pt idx="13690">
                  <c:v>0</c:v>
                </c:pt>
                <c:pt idx="13691">
                  <c:v>0</c:v>
                </c:pt>
                <c:pt idx="13692">
                  <c:v>0</c:v>
                </c:pt>
                <c:pt idx="13693">
                  <c:v>0</c:v>
                </c:pt>
                <c:pt idx="13694">
                  <c:v>0</c:v>
                </c:pt>
                <c:pt idx="13695">
                  <c:v>0</c:v>
                </c:pt>
                <c:pt idx="13696">
                  <c:v>0</c:v>
                </c:pt>
                <c:pt idx="13697">
                  <c:v>0</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0</c:v>
                </c:pt>
                <c:pt idx="13711">
                  <c:v>0</c:v>
                </c:pt>
                <c:pt idx="13712">
                  <c:v>0</c:v>
                </c:pt>
                <c:pt idx="13713">
                  <c:v>0</c:v>
                </c:pt>
                <c:pt idx="13714">
                  <c:v>0</c:v>
                </c:pt>
                <c:pt idx="13715">
                  <c:v>0</c:v>
                </c:pt>
                <c:pt idx="13716">
                  <c:v>0</c:v>
                </c:pt>
                <c:pt idx="13717">
                  <c:v>0</c:v>
                </c:pt>
                <c:pt idx="13718">
                  <c:v>0</c:v>
                </c:pt>
                <c:pt idx="13719">
                  <c:v>0</c:v>
                </c:pt>
                <c:pt idx="13720">
                  <c:v>0</c:v>
                </c:pt>
                <c:pt idx="13721">
                  <c:v>0</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0</c:v>
                </c:pt>
                <c:pt idx="13744">
                  <c:v>0</c:v>
                </c:pt>
                <c:pt idx="13745">
                  <c:v>0</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c:v>
                </c:pt>
                <c:pt idx="13765">
                  <c:v>0</c:v>
                </c:pt>
                <c:pt idx="13766">
                  <c:v>0</c:v>
                </c:pt>
                <c:pt idx="13767">
                  <c:v>0</c:v>
                </c:pt>
                <c:pt idx="13768">
                  <c:v>0</c:v>
                </c:pt>
                <c:pt idx="13769">
                  <c:v>0</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0</c:v>
                </c:pt>
                <c:pt idx="13793">
                  <c:v>0</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0</c:v>
                </c:pt>
                <c:pt idx="13817">
                  <c:v>0</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0</c:v>
                </c:pt>
                <c:pt idx="13831">
                  <c:v>0</c:v>
                </c:pt>
                <c:pt idx="13832">
                  <c:v>0</c:v>
                </c:pt>
                <c:pt idx="13833">
                  <c:v>0</c:v>
                </c:pt>
                <c:pt idx="13834">
                  <c:v>0</c:v>
                </c:pt>
                <c:pt idx="13835">
                  <c:v>0</c:v>
                </c:pt>
                <c:pt idx="13836">
                  <c:v>0</c:v>
                </c:pt>
                <c:pt idx="13837">
                  <c:v>0</c:v>
                </c:pt>
                <c:pt idx="13838">
                  <c:v>0</c:v>
                </c:pt>
                <c:pt idx="13839">
                  <c:v>0</c:v>
                </c:pt>
                <c:pt idx="13840">
                  <c:v>0</c:v>
                </c:pt>
                <c:pt idx="13841">
                  <c:v>0</c:v>
                </c:pt>
                <c:pt idx="13842">
                  <c:v>0</c:v>
                </c:pt>
                <c:pt idx="13843">
                  <c:v>0</c:v>
                </c:pt>
                <c:pt idx="13844">
                  <c:v>0</c:v>
                </c:pt>
                <c:pt idx="13845">
                  <c:v>0</c:v>
                </c:pt>
                <c:pt idx="13846">
                  <c:v>0</c:v>
                </c:pt>
                <c:pt idx="13847">
                  <c:v>0</c:v>
                </c:pt>
                <c:pt idx="13848">
                  <c:v>0</c:v>
                </c:pt>
                <c:pt idx="13849">
                  <c:v>0</c:v>
                </c:pt>
                <c:pt idx="13850">
                  <c:v>0</c:v>
                </c:pt>
                <c:pt idx="13851">
                  <c:v>0</c:v>
                </c:pt>
                <c:pt idx="13852">
                  <c:v>0</c:v>
                </c:pt>
                <c:pt idx="13853">
                  <c:v>0</c:v>
                </c:pt>
                <c:pt idx="13854">
                  <c:v>0</c:v>
                </c:pt>
                <c:pt idx="13855">
                  <c:v>0</c:v>
                </c:pt>
                <c:pt idx="13856">
                  <c:v>0</c:v>
                </c:pt>
                <c:pt idx="13857">
                  <c:v>0</c:v>
                </c:pt>
                <c:pt idx="13858">
                  <c:v>0</c:v>
                </c:pt>
                <c:pt idx="13859">
                  <c:v>0</c:v>
                </c:pt>
                <c:pt idx="13860">
                  <c:v>0</c:v>
                </c:pt>
                <c:pt idx="13861">
                  <c:v>0</c:v>
                </c:pt>
                <c:pt idx="13862">
                  <c:v>0</c:v>
                </c:pt>
                <c:pt idx="13863">
                  <c:v>0</c:v>
                </c:pt>
                <c:pt idx="13864">
                  <c:v>0</c:v>
                </c:pt>
                <c:pt idx="13865">
                  <c:v>0</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0</c:v>
                </c:pt>
                <c:pt idx="13889">
                  <c:v>0</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0</c:v>
                </c:pt>
                <c:pt idx="13913">
                  <c:v>0</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0</c:v>
                </c:pt>
                <c:pt idx="13927">
                  <c:v>0</c:v>
                </c:pt>
                <c:pt idx="13928">
                  <c:v>0</c:v>
                </c:pt>
                <c:pt idx="13929">
                  <c:v>0</c:v>
                </c:pt>
                <c:pt idx="13930">
                  <c:v>0</c:v>
                </c:pt>
                <c:pt idx="13931">
                  <c:v>0</c:v>
                </c:pt>
                <c:pt idx="13932">
                  <c:v>0</c:v>
                </c:pt>
                <c:pt idx="13933">
                  <c:v>0</c:v>
                </c:pt>
                <c:pt idx="13934">
                  <c:v>0</c:v>
                </c:pt>
                <c:pt idx="13935">
                  <c:v>0</c:v>
                </c:pt>
                <c:pt idx="13936">
                  <c:v>0</c:v>
                </c:pt>
                <c:pt idx="13937">
                  <c:v>0</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0</c:v>
                </c:pt>
                <c:pt idx="13951">
                  <c:v>0</c:v>
                </c:pt>
                <c:pt idx="13952">
                  <c:v>0</c:v>
                </c:pt>
                <c:pt idx="13953">
                  <c:v>0</c:v>
                </c:pt>
                <c:pt idx="13954">
                  <c:v>0</c:v>
                </c:pt>
                <c:pt idx="13955">
                  <c:v>0</c:v>
                </c:pt>
                <c:pt idx="13956">
                  <c:v>0</c:v>
                </c:pt>
                <c:pt idx="13957">
                  <c:v>0</c:v>
                </c:pt>
                <c:pt idx="13958">
                  <c:v>0</c:v>
                </c:pt>
                <c:pt idx="13959">
                  <c:v>0</c:v>
                </c:pt>
                <c:pt idx="13960">
                  <c:v>0</c:v>
                </c:pt>
                <c:pt idx="13961">
                  <c:v>0</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0</c:v>
                </c:pt>
                <c:pt idx="13975">
                  <c:v>0</c:v>
                </c:pt>
                <c:pt idx="13976">
                  <c:v>0</c:v>
                </c:pt>
                <c:pt idx="13977">
                  <c:v>0</c:v>
                </c:pt>
                <c:pt idx="13978">
                  <c:v>0</c:v>
                </c:pt>
                <c:pt idx="13979">
                  <c:v>0</c:v>
                </c:pt>
                <c:pt idx="13980">
                  <c:v>0</c:v>
                </c:pt>
                <c:pt idx="13981">
                  <c:v>0</c:v>
                </c:pt>
                <c:pt idx="13982">
                  <c:v>0</c:v>
                </c:pt>
                <c:pt idx="13983">
                  <c:v>0</c:v>
                </c:pt>
                <c:pt idx="13984">
                  <c:v>0</c:v>
                </c:pt>
                <c:pt idx="13985">
                  <c:v>0</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0</c:v>
                </c:pt>
                <c:pt idx="13999">
                  <c:v>0</c:v>
                </c:pt>
                <c:pt idx="14000">
                  <c:v>0</c:v>
                </c:pt>
                <c:pt idx="14001">
                  <c:v>0</c:v>
                </c:pt>
                <c:pt idx="14002">
                  <c:v>0</c:v>
                </c:pt>
                <c:pt idx="14003">
                  <c:v>0</c:v>
                </c:pt>
                <c:pt idx="14004">
                  <c:v>0</c:v>
                </c:pt>
                <c:pt idx="14005">
                  <c:v>0</c:v>
                </c:pt>
                <c:pt idx="14006">
                  <c:v>0</c:v>
                </c:pt>
                <c:pt idx="14007">
                  <c:v>0</c:v>
                </c:pt>
                <c:pt idx="14008">
                  <c:v>0</c:v>
                </c:pt>
                <c:pt idx="14009">
                  <c:v>0</c:v>
                </c:pt>
                <c:pt idx="14010">
                  <c:v>0</c:v>
                </c:pt>
                <c:pt idx="14011">
                  <c:v>0</c:v>
                </c:pt>
                <c:pt idx="14012">
                  <c:v>0</c:v>
                </c:pt>
                <c:pt idx="14013">
                  <c:v>0</c:v>
                </c:pt>
                <c:pt idx="14014">
                  <c:v>0</c:v>
                </c:pt>
                <c:pt idx="14015">
                  <c:v>0</c:v>
                </c:pt>
                <c:pt idx="14016">
                  <c:v>0</c:v>
                </c:pt>
                <c:pt idx="14017">
                  <c:v>0</c:v>
                </c:pt>
                <c:pt idx="14018">
                  <c:v>0</c:v>
                </c:pt>
                <c:pt idx="14019">
                  <c:v>0</c:v>
                </c:pt>
                <c:pt idx="14020">
                  <c:v>0</c:v>
                </c:pt>
                <c:pt idx="14021">
                  <c:v>0</c:v>
                </c:pt>
                <c:pt idx="14022">
                  <c:v>0</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0</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0</c:v>
                </c:pt>
                <c:pt idx="14071">
                  <c:v>0</c:v>
                </c:pt>
                <c:pt idx="14072">
                  <c:v>0</c:v>
                </c:pt>
                <c:pt idx="14073">
                  <c:v>0</c:v>
                </c:pt>
                <c:pt idx="14074">
                  <c:v>0</c:v>
                </c:pt>
                <c:pt idx="14075">
                  <c:v>0</c:v>
                </c:pt>
                <c:pt idx="14076">
                  <c:v>0</c:v>
                </c:pt>
                <c:pt idx="14077">
                  <c:v>0</c:v>
                </c:pt>
                <c:pt idx="14078">
                  <c:v>0</c:v>
                </c:pt>
                <c:pt idx="14079">
                  <c:v>0</c:v>
                </c:pt>
                <c:pt idx="14080">
                  <c:v>0</c:v>
                </c:pt>
                <c:pt idx="14081">
                  <c:v>0</c:v>
                </c:pt>
                <c:pt idx="14082">
                  <c:v>0</c:v>
                </c:pt>
                <c:pt idx="14083">
                  <c:v>0</c:v>
                </c:pt>
                <c:pt idx="14084">
                  <c:v>0</c:v>
                </c:pt>
                <c:pt idx="14085">
                  <c:v>0</c:v>
                </c:pt>
                <c:pt idx="14086">
                  <c:v>0</c:v>
                </c:pt>
                <c:pt idx="14087">
                  <c:v>0</c:v>
                </c:pt>
                <c:pt idx="14088">
                  <c:v>0</c:v>
                </c:pt>
                <c:pt idx="14089">
                  <c:v>0</c:v>
                </c:pt>
                <c:pt idx="14090">
                  <c:v>0</c:v>
                </c:pt>
                <c:pt idx="14091">
                  <c:v>0</c:v>
                </c:pt>
                <c:pt idx="14092">
                  <c:v>0</c:v>
                </c:pt>
                <c:pt idx="14093">
                  <c:v>0</c:v>
                </c:pt>
                <c:pt idx="14094">
                  <c:v>0</c:v>
                </c:pt>
                <c:pt idx="14095">
                  <c:v>0</c:v>
                </c:pt>
                <c:pt idx="14096">
                  <c:v>0</c:v>
                </c:pt>
                <c:pt idx="14097">
                  <c:v>0</c:v>
                </c:pt>
                <c:pt idx="14098">
                  <c:v>0</c:v>
                </c:pt>
                <c:pt idx="14099">
                  <c:v>0</c:v>
                </c:pt>
                <c:pt idx="14100">
                  <c:v>0</c:v>
                </c:pt>
                <c:pt idx="14101">
                  <c:v>0</c:v>
                </c:pt>
                <c:pt idx="14102">
                  <c:v>0</c:v>
                </c:pt>
                <c:pt idx="14103">
                  <c:v>0</c:v>
                </c:pt>
                <c:pt idx="14104">
                  <c:v>0</c:v>
                </c:pt>
                <c:pt idx="14105">
                  <c:v>0</c:v>
                </c:pt>
                <c:pt idx="14106">
                  <c:v>0</c:v>
                </c:pt>
                <c:pt idx="14107">
                  <c:v>0</c:v>
                </c:pt>
                <c:pt idx="14108">
                  <c:v>0</c:v>
                </c:pt>
                <c:pt idx="14109">
                  <c:v>0</c:v>
                </c:pt>
                <c:pt idx="14110">
                  <c:v>0</c:v>
                </c:pt>
                <c:pt idx="14111">
                  <c:v>0</c:v>
                </c:pt>
                <c:pt idx="14112">
                  <c:v>0</c:v>
                </c:pt>
                <c:pt idx="14113">
                  <c:v>0</c:v>
                </c:pt>
                <c:pt idx="14114">
                  <c:v>0</c:v>
                </c:pt>
                <c:pt idx="14115">
                  <c:v>0</c:v>
                </c:pt>
                <c:pt idx="14116">
                  <c:v>0</c:v>
                </c:pt>
                <c:pt idx="14117">
                  <c:v>0</c:v>
                </c:pt>
                <c:pt idx="14118">
                  <c:v>0</c:v>
                </c:pt>
                <c:pt idx="14119">
                  <c:v>0</c:v>
                </c:pt>
                <c:pt idx="14120">
                  <c:v>0</c:v>
                </c:pt>
                <c:pt idx="14121">
                  <c:v>0</c:v>
                </c:pt>
                <c:pt idx="14122">
                  <c:v>0</c:v>
                </c:pt>
                <c:pt idx="14123">
                  <c:v>0</c:v>
                </c:pt>
                <c:pt idx="14124">
                  <c:v>0</c:v>
                </c:pt>
                <c:pt idx="14125">
                  <c:v>0</c:v>
                </c:pt>
                <c:pt idx="14126">
                  <c:v>0</c:v>
                </c:pt>
                <c:pt idx="14127">
                  <c:v>0</c:v>
                </c:pt>
                <c:pt idx="14128">
                  <c:v>0</c:v>
                </c:pt>
                <c:pt idx="14129">
                  <c:v>0</c:v>
                </c:pt>
                <c:pt idx="14130">
                  <c:v>0</c:v>
                </c:pt>
                <c:pt idx="14131">
                  <c:v>0</c:v>
                </c:pt>
                <c:pt idx="14132">
                  <c:v>0</c:v>
                </c:pt>
                <c:pt idx="14133">
                  <c:v>0</c:v>
                </c:pt>
                <c:pt idx="14134">
                  <c:v>0</c:v>
                </c:pt>
                <c:pt idx="14135">
                  <c:v>0</c:v>
                </c:pt>
                <c:pt idx="14136">
                  <c:v>0</c:v>
                </c:pt>
                <c:pt idx="14137">
                  <c:v>0</c:v>
                </c:pt>
                <c:pt idx="14138">
                  <c:v>0</c:v>
                </c:pt>
                <c:pt idx="14139">
                  <c:v>0</c:v>
                </c:pt>
                <c:pt idx="14140">
                  <c:v>0</c:v>
                </c:pt>
                <c:pt idx="14141">
                  <c:v>0</c:v>
                </c:pt>
                <c:pt idx="14142">
                  <c:v>0</c:v>
                </c:pt>
                <c:pt idx="14143">
                  <c:v>0</c:v>
                </c:pt>
                <c:pt idx="14144">
                  <c:v>0</c:v>
                </c:pt>
                <c:pt idx="14145">
                  <c:v>0</c:v>
                </c:pt>
                <c:pt idx="14146">
                  <c:v>0</c:v>
                </c:pt>
                <c:pt idx="14147">
                  <c:v>0</c:v>
                </c:pt>
                <c:pt idx="14148">
                  <c:v>0</c:v>
                </c:pt>
                <c:pt idx="14149">
                  <c:v>0</c:v>
                </c:pt>
                <c:pt idx="14150">
                  <c:v>0</c:v>
                </c:pt>
                <c:pt idx="14151">
                  <c:v>0</c:v>
                </c:pt>
                <c:pt idx="14152">
                  <c:v>0</c:v>
                </c:pt>
                <c:pt idx="14153">
                  <c:v>0</c:v>
                </c:pt>
                <c:pt idx="14154">
                  <c:v>0</c:v>
                </c:pt>
                <c:pt idx="14155">
                  <c:v>0</c:v>
                </c:pt>
                <c:pt idx="14156">
                  <c:v>0</c:v>
                </c:pt>
                <c:pt idx="14157">
                  <c:v>0</c:v>
                </c:pt>
                <c:pt idx="14158">
                  <c:v>0</c:v>
                </c:pt>
                <c:pt idx="14159">
                  <c:v>0</c:v>
                </c:pt>
                <c:pt idx="14160">
                  <c:v>0</c:v>
                </c:pt>
                <c:pt idx="14161">
                  <c:v>0</c:v>
                </c:pt>
                <c:pt idx="14162">
                  <c:v>0</c:v>
                </c:pt>
                <c:pt idx="14163">
                  <c:v>0</c:v>
                </c:pt>
                <c:pt idx="14164">
                  <c:v>0</c:v>
                </c:pt>
                <c:pt idx="14165">
                  <c:v>0</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0</c:v>
                </c:pt>
                <c:pt idx="14241">
                  <c:v>0</c:v>
                </c:pt>
                <c:pt idx="14242">
                  <c:v>0</c:v>
                </c:pt>
                <c:pt idx="14243">
                  <c:v>0</c:v>
                </c:pt>
                <c:pt idx="14244">
                  <c:v>0</c:v>
                </c:pt>
                <c:pt idx="14245">
                  <c:v>0</c:v>
                </c:pt>
                <c:pt idx="14246">
                  <c:v>0</c:v>
                </c:pt>
                <c:pt idx="14247">
                  <c:v>0</c:v>
                </c:pt>
                <c:pt idx="14248">
                  <c:v>0</c:v>
                </c:pt>
                <c:pt idx="14249">
                  <c:v>0</c:v>
                </c:pt>
                <c:pt idx="14250">
                  <c:v>0</c:v>
                </c:pt>
                <c:pt idx="14251">
                  <c:v>0</c:v>
                </c:pt>
                <c:pt idx="14252">
                  <c:v>0</c:v>
                </c:pt>
                <c:pt idx="14253">
                  <c:v>0</c:v>
                </c:pt>
                <c:pt idx="14254">
                  <c:v>0</c:v>
                </c:pt>
                <c:pt idx="14255">
                  <c:v>0</c:v>
                </c:pt>
                <c:pt idx="14256">
                  <c:v>0</c:v>
                </c:pt>
                <c:pt idx="14257">
                  <c:v>0</c:v>
                </c:pt>
                <c:pt idx="14258">
                  <c:v>0</c:v>
                </c:pt>
                <c:pt idx="14259">
                  <c:v>0</c:v>
                </c:pt>
                <c:pt idx="14260">
                  <c:v>0</c:v>
                </c:pt>
                <c:pt idx="14261">
                  <c:v>0</c:v>
                </c:pt>
                <c:pt idx="14262">
                  <c:v>0</c:v>
                </c:pt>
                <c:pt idx="14263">
                  <c:v>0</c:v>
                </c:pt>
                <c:pt idx="14264">
                  <c:v>0</c:v>
                </c:pt>
                <c:pt idx="14265">
                  <c:v>0</c:v>
                </c:pt>
                <c:pt idx="14266">
                  <c:v>0</c:v>
                </c:pt>
                <c:pt idx="14267">
                  <c:v>0</c:v>
                </c:pt>
                <c:pt idx="14268">
                  <c:v>0</c:v>
                </c:pt>
                <c:pt idx="14269">
                  <c:v>0</c:v>
                </c:pt>
                <c:pt idx="14270">
                  <c:v>0</c:v>
                </c:pt>
                <c:pt idx="14271">
                  <c:v>0</c:v>
                </c:pt>
                <c:pt idx="14272">
                  <c:v>0</c:v>
                </c:pt>
                <c:pt idx="14273">
                  <c:v>0</c:v>
                </c:pt>
                <c:pt idx="14274">
                  <c:v>0</c:v>
                </c:pt>
                <c:pt idx="14275">
                  <c:v>0</c:v>
                </c:pt>
                <c:pt idx="14276">
                  <c:v>0</c:v>
                </c:pt>
                <c:pt idx="14277">
                  <c:v>0</c:v>
                </c:pt>
                <c:pt idx="14278">
                  <c:v>0</c:v>
                </c:pt>
                <c:pt idx="14279">
                  <c:v>0</c:v>
                </c:pt>
                <c:pt idx="14280">
                  <c:v>0</c:v>
                </c:pt>
                <c:pt idx="14281">
                  <c:v>0</c:v>
                </c:pt>
                <c:pt idx="14282">
                  <c:v>0</c:v>
                </c:pt>
                <c:pt idx="14283">
                  <c:v>0</c:v>
                </c:pt>
                <c:pt idx="14284">
                  <c:v>0</c:v>
                </c:pt>
                <c:pt idx="14285">
                  <c:v>0</c:v>
                </c:pt>
                <c:pt idx="14286">
                  <c:v>0</c:v>
                </c:pt>
                <c:pt idx="14287">
                  <c:v>0</c:v>
                </c:pt>
                <c:pt idx="14288">
                  <c:v>0</c:v>
                </c:pt>
                <c:pt idx="14289">
                  <c:v>0</c:v>
                </c:pt>
                <c:pt idx="14290">
                  <c:v>0</c:v>
                </c:pt>
                <c:pt idx="14291">
                  <c:v>0</c:v>
                </c:pt>
                <c:pt idx="14292">
                  <c:v>0</c:v>
                </c:pt>
                <c:pt idx="14293">
                  <c:v>0</c:v>
                </c:pt>
                <c:pt idx="14294">
                  <c:v>0</c:v>
                </c:pt>
                <c:pt idx="14295">
                  <c:v>0</c:v>
                </c:pt>
                <c:pt idx="14296">
                  <c:v>0</c:v>
                </c:pt>
                <c:pt idx="14297">
                  <c:v>0</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0</c:v>
                </c:pt>
                <c:pt idx="14311">
                  <c:v>0</c:v>
                </c:pt>
                <c:pt idx="14312">
                  <c:v>0</c:v>
                </c:pt>
                <c:pt idx="14313">
                  <c:v>0</c:v>
                </c:pt>
                <c:pt idx="14314">
                  <c:v>0</c:v>
                </c:pt>
                <c:pt idx="14315">
                  <c:v>0</c:v>
                </c:pt>
                <c:pt idx="14316">
                  <c:v>0</c:v>
                </c:pt>
                <c:pt idx="14317">
                  <c:v>0</c:v>
                </c:pt>
                <c:pt idx="14318">
                  <c:v>0</c:v>
                </c:pt>
                <c:pt idx="14319">
                  <c:v>0</c:v>
                </c:pt>
                <c:pt idx="14320">
                  <c:v>0</c:v>
                </c:pt>
                <c:pt idx="14321">
                  <c:v>0</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0</c:v>
                </c:pt>
                <c:pt idx="14335">
                  <c:v>0</c:v>
                </c:pt>
                <c:pt idx="14336">
                  <c:v>0</c:v>
                </c:pt>
                <c:pt idx="14337">
                  <c:v>0</c:v>
                </c:pt>
                <c:pt idx="14338">
                  <c:v>0</c:v>
                </c:pt>
                <c:pt idx="14339">
                  <c:v>0</c:v>
                </c:pt>
                <c:pt idx="14340">
                  <c:v>0</c:v>
                </c:pt>
                <c:pt idx="14341">
                  <c:v>0</c:v>
                </c:pt>
                <c:pt idx="14342">
                  <c:v>0</c:v>
                </c:pt>
                <c:pt idx="14343">
                  <c:v>0</c:v>
                </c:pt>
                <c:pt idx="14344">
                  <c:v>0</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0</c:v>
                </c:pt>
                <c:pt idx="14358">
                  <c:v>0</c:v>
                </c:pt>
                <c:pt idx="14359">
                  <c:v>0</c:v>
                </c:pt>
                <c:pt idx="14360">
                  <c:v>0</c:v>
                </c:pt>
                <c:pt idx="14361">
                  <c:v>0</c:v>
                </c:pt>
                <c:pt idx="14362">
                  <c:v>0</c:v>
                </c:pt>
                <c:pt idx="14363">
                  <c:v>0</c:v>
                </c:pt>
                <c:pt idx="14364">
                  <c:v>0</c:v>
                </c:pt>
                <c:pt idx="14365">
                  <c:v>0</c:v>
                </c:pt>
                <c:pt idx="14366">
                  <c:v>0</c:v>
                </c:pt>
                <c:pt idx="14367">
                  <c:v>0</c:v>
                </c:pt>
                <c:pt idx="14368">
                  <c:v>0</c:v>
                </c:pt>
                <c:pt idx="14369">
                  <c:v>0</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c:v>
                </c:pt>
                <c:pt idx="14383">
                  <c:v>0</c:v>
                </c:pt>
                <c:pt idx="14384">
                  <c:v>0</c:v>
                </c:pt>
                <c:pt idx="14385">
                  <c:v>0</c:v>
                </c:pt>
                <c:pt idx="14386">
                  <c:v>0</c:v>
                </c:pt>
                <c:pt idx="14387">
                  <c:v>0</c:v>
                </c:pt>
                <c:pt idx="14388">
                  <c:v>0</c:v>
                </c:pt>
                <c:pt idx="14389">
                  <c:v>0</c:v>
                </c:pt>
                <c:pt idx="14390">
                  <c:v>0</c:v>
                </c:pt>
                <c:pt idx="14391">
                  <c:v>0</c:v>
                </c:pt>
                <c:pt idx="14392">
                  <c:v>0</c:v>
                </c:pt>
                <c:pt idx="14393">
                  <c:v>0</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0</c:v>
                </c:pt>
                <c:pt idx="14407">
                  <c:v>0</c:v>
                </c:pt>
                <c:pt idx="14408">
                  <c:v>0</c:v>
                </c:pt>
                <c:pt idx="14409">
                  <c:v>0</c:v>
                </c:pt>
                <c:pt idx="14410">
                  <c:v>0</c:v>
                </c:pt>
                <c:pt idx="14411">
                  <c:v>0</c:v>
                </c:pt>
                <c:pt idx="14412">
                  <c:v>0</c:v>
                </c:pt>
                <c:pt idx="14413">
                  <c:v>0</c:v>
                </c:pt>
                <c:pt idx="14414">
                  <c:v>0</c:v>
                </c:pt>
                <c:pt idx="14415">
                  <c:v>0</c:v>
                </c:pt>
                <c:pt idx="14416">
                  <c:v>0</c:v>
                </c:pt>
                <c:pt idx="14417">
                  <c:v>0</c:v>
                </c:pt>
                <c:pt idx="14418">
                  <c:v>0</c:v>
                </c:pt>
                <c:pt idx="14419">
                  <c:v>0</c:v>
                </c:pt>
                <c:pt idx="14420">
                  <c:v>0</c:v>
                </c:pt>
                <c:pt idx="14421">
                  <c:v>0</c:v>
                </c:pt>
                <c:pt idx="14422">
                  <c:v>0</c:v>
                </c:pt>
                <c:pt idx="14423">
                  <c:v>0</c:v>
                </c:pt>
                <c:pt idx="14424">
                  <c:v>0</c:v>
                </c:pt>
                <c:pt idx="14425">
                  <c:v>0</c:v>
                </c:pt>
                <c:pt idx="14426">
                  <c:v>0</c:v>
                </c:pt>
                <c:pt idx="14427">
                  <c:v>0</c:v>
                </c:pt>
                <c:pt idx="14428">
                  <c:v>0</c:v>
                </c:pt>
                <c:pt idx="14429">
                  <c:v>0</c:v>
                </c:pt>
                <c:pt idx="14430">
                  <c:v>0</c:v>
                </c:pt>
                <c:pt idx="14431">
                  <c:v>0</c:v>
                </c:pt>
                <c:pt idx="14432">
                  <c:v>0</c:v>
                </c:pt>
                <c:pt idx="14433">
                  <c:v>0</c:v>
                </c:pt>
                <c:pt idx="14434">
                  <c:v>0</c:v>
                </c:pt>
                <c:pt idx="14435">
                  <c:v>0</c:v>
                </c:pt>
                <c:pt idx="14436">
                  <c:v>0</c:v>
                </c:pt>
                <c:pt idx="14437">
                  <c:v>0</c:v>
                </c:pt>
                <c:pt idx="14438">
                  <c:v>0</c:v>
                </c:pt>
                <c:pt idx="14439">
                  <c:v>0</c:v>
                </c:pt>
                <c:pt idx="14440">
                  <c:v>0</c:v>
                </c:pt>
                <c:pt idx="14441">
                  <c:v>0</c:v>
                </c:pt>
                <c:pt idx="14442">
                  <c:v>0</c:v>
                </c:pt>
                <c:pt idx="14443">
                  <c:v>0</c:v>
                </c:pt>
                <c:pt idx="14444">
                  <c:v>0</c:v>
                </c:pt>
                <c:pt idx="14445">
                  <c:v>0</c:v>
                </c:pt>
                <c:pt idx="14446">
                  <c:v>0</c:v>
                </c:pt>
                <c:pt idx="14447">
                  <c:v>0</c:v>
                </c:pt>
                <c:pt idx="14448">
                  <c:v>0</c:v>
                </c:pt>
                <c:pt idx="14449">
                  <c:v>0</c:v>
                </c:pt>
                <c:pt idx="14450">
                  <c:v>0</c:v>
                </c:pt>
                <c:pt idx="14451">
                  <c:v>0</c:v>
                </c:pt>
                <c:pt idx="14452">
                  <c:v>0</c:v>
                </c:pt>
                <c:pt idx="14453">
                  <c:v>0</c:v>
                </c:pt>
                <c:pt idx="14454">
                  <c:v>0</c:v>
                </c:pt>
                <c:pt idx="14455">
                  <c:v>0</c:v>
                </c:pt>
                <c:pt idx="14456">
                  <c:v>0</c:v>
                </c:pt>
                <c:pt idx="14457">
                  <c:v>0</c:v>
                </c:pt>
                <c:pt idx="14458">
                  <c:v>0</c:v>
                </c:pt>
                <c:pt idx="14459">
                  <c:v>0</c:v>
                </c:pt>
                <c:pt idx="14460">
                  <c:v>0</c:v>
                </c:pt>
                <c:pt idx="14461">
                  <c:v>0</c:v>
                </c:pt>
                <c:pt idx="14462">
                  <c:v>0</c:v>
                </c:pt>
                <c:pt idx="14463">
                  <c:v>0</c:v>
                </c:pt>
                <c:pt idx="14464">
                  <c:v>0</c:v>
                </c:pt>
                <c:pt idx="14465">
                  <c:v>0</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0</c:v>
                </c:pt>
                <c:pt idx="14479">
                  <c:v>0</c:v>
                </c:pt>
                <c:pt idx="14480">
                  <c:v>0</c:v>
                </c:pt>
                <c:pt idx="14481">
                  <c:v>0</c:v>
                </c:pt>
                <c:pt idx="14482">
                  <c:v>0</c:v>
                </c:pt>
                <c:pt idx="14483">
                  <c:v>0</c:v>
                </c:pt>
                <c:pt idx="14484">
                  <c:v>0</c:v>
                </c:pt>
                <c:pt idx="14485">
                  <c:v>0</c:v>
                </c:pt>
                <c:pt idx="14486">
                  <c:v>0</c:v>
                </c:pt>
                <c:pt idx="14487">
                  <c:v>0</c:v>
                </c:pt>
                <c:pt idx="14488">
                  <c:v>0</c:v>
                </c:pt>
                <c:pt idx="14489">
                  <c:v>0</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0</c:v>
                </c:pt>
                <c:pt idx="14503">
                  <c:v>0</c:v>
                </c:pt>
                <c:pt idx="14504">
                  <c:v>0</c:v>
                </c:pt>
                <c:pt idx="14505">
                  <c:v>0</c:v>
                </c:pt>
                <c:pt idx="14506">
                  <c:v>0</c:v>
                </c:pt>
                <c:pt idx="14507">
                  <c:v>0</c:v>
                </c:pt>
                <c:pt idx="14508">
                  <c:v>0</c:v>
                </c:pt>
                <c:pt idx="14509">
                  <c:v>0</c:v>
                </c:pt>
                <c:pt idx="14510">
                  <c:v>0</c:v>
                </c:pt>
                <c:pt idx="14511">
                  <c:v>0</c:v>
                </c:pt>
                <c:pt idx="14512">
                  <c:v>0</c:v>
                </c:pt>
                <c:pt idx="14513">
                  <c:v>0</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0</c:v>
                </c:pt>
                <c:pt idx="14527">
                  <c:v>0</c:v>
                </c:pt>
                <c:pt idx="14528">
                  <c:v>0</c:v>
                </c:pt>
                <c:pt idx="14529">
                  <c:v>0</c:v>
                </c:pt>
                <c:pt idx="14530">
                  <c:v>0</c:v>
                </c:pt>
                <c:pt idx="14531">
                  <c:v>0</c:v>
                </c:pt>
                <c:pt idx="14532">
                  <c:v>0</c:v>
                </c:pt>
                <c:pt idx="14533">
                  <c:v>0</c:v>
                </c:pt>
                <c:pt idx="14534">
                  <c:v>0</c:v>
                </c:pt>
                <c:pt idx="14535">
                  <c:v>0</c:v>
                </c:pt>
                <c:pt idx="14536">
                  <c:v>0</c:v>
                </c:pt>
                <c:pt idx="14537">
                  <c:v>0</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0</c:v>
                </c:pt>
                <c:pt idx="14551">
                  <c:v>0</c:v>
                </c:pt>
                <c:pt idx="14552">
                  <c:v>0</c:v>
                </c:pt>
                <c:pt idx="14553">
                  <c:v>0</c:v>
                </c:pt>
                <c:pt idx="14554">
                  <c:v>0</c:v>
                </c:pt>
                <c:pt idx="14555">
                  <c:v>0</c:v>
                </c:pt>
                <c:pt idx="14556">
                  <c:v>0</c:v>
                </c:pt>
                <c:pt idx="14557">
                  <c:v>0</c:v>
                </c:pt>
                <c:pt idx="14558">
                  <c:v>0</c:v>
                </c:pt>
                <c:pt idx="14559">
                  <c:v>0</c:v>
                </c:pt>
                <c:pt idx="14560">
                  <c:v>0</c:v>
                </c:pt>
                <c:pt idx="14561">
                  <c:v>0</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0</c:v>
                </c:pt>
                <c:pt idx="14575">
                  <c:v>0</c:v>
                </c:pt>
                <c:pt idx="14576">
                  <c:v>0</c:v>
                </c:pt>
                <c:pt idx="14577">
                  <c:v>0</c:v>
                </c:pt>
                <c:pt idx="14578">
                  <c:v>0</c:v>
                </c:pt>
                <c:pt idx="14579">
                  <c:v>0</c:v>
                </c:pt>
                <c:pt idx="14580">
                  <c:v>0</c:v>
                </c:pt>
                <c:pt idx="14581">
                  <c:v>0</c:v>
                </c:pt>
                <c:pt idx="14582">
                  <c:v>0</c:v>
                </c:pt>
                <c:pt idx="14583">
                  <c:v>0</c:v>
                </c:pt>
                <c:pt idx="14584">
                  <c:v>0</c:v>
                </c:pt>
                <c:pt idx="14585">
                  <c:v>0</c:v>
                </c:pt>
                <c:pt idx="14586">
                  <c:v>0</c:v>
                </c:pt>
                <c:pt idx="14587">
                  <c:v>0</c:v>
                </c:pt>
                <c:pt idx="14588">
                  <c:v>0</c:v>
                </c:pt>
                <c:pt idx="14589">
                  <c:v>0</c:v>
                </c:pt>
                <c:pt idx="14590">
                  <c:v>0</c:v>
                </c:pt>
                <c:pt idx="14591">
                  <c:v>0</c:v>
                </c:pt>
                <c:pt idx="14592">
                  <c:v>0</c:v>
                </c:pt>
                <c:pt idx="14593">
                  <c:v>0</c:v>
                </c:pt>
                <c:pt idx="14594">
                  <c:v>0</c:v>
                </c:pt>
                <c:pt idx="14595">
                  <c:v>0</c:v>
                </c:pt>
                <c:pt idx="14596">
                  <c:v>0</c:v>
                </c:pt>
                <c:pt idx="14597">
                  <c:v>0</c:v>
                </c:pt>
                <c:pt idx="14598">
                  <c:v>0</c:v>
                </c:pt>
                <c:pt idx="14599">
                  <c:v>0</c:v>
                </c:pt>
                <c:pt idx="14600">
                  <c:v>0</c:v>
                </c:pt>
                <c:pt idx="14601">
                  <c:v>0</c:v>
                </c:pt>
                <c:pt idx="14602">
                  <c:v>0</c:v>
                </c:pt>
                <c:pt idx="14603">
                  <c:v>0</c:v>
                </c:pt>
                <c:pt idx="14604">
                  <c:v>0</c:v>
                </c:pt>
                <c:pt idx="14605">
                  <c:v>0</c:v>
                </c:pt>
                <c:pt idx="14606">
                  <c:v>0</c:v>
                </c:pt>
                <c:pt idx="14607">
                  <c:v>0</c:v>
                </c:pt>
                <c:pt idx="14608">
                  <c:v>0</c:v>
                </c:pt>
                <c:pt idx="14609">
                  <c:v>0</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c:v>
                </c:pt>
                <c:pt idx="14626">
                  <c:v>0</c:v>
                </c:pt>
                <c:pt idx="14627">
                  <c:v>0</c:v>
                </c:pt>
                <c:pt idx="14628">
                  <c:v>0</c:v>
                </c:pt>
                <c:pt idx="14629">
                  <c:v>0</c:v>
                </c:pt>
                <c:pt idx="14630">
                  <c:v>0</c:v>
                </c:pt>
                <c:pt idx="14631">
                  <c:v>0</c:v>
                </c:pt>
                <c:pt idx="14632">
                  <c:v>0</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0</c:v>
                </c:pt>
                <c:pt idx="14647">
                  <c:v>0</c:v>
                </c:pt>
                <c:pt idx="14648">
                  <c:v>0</c:v>
                </c:pt>
                <c:pt idx="14649">
                  <c:v>0</c:v>
                </c:pt>
                <c:pt idx="14650">
                  <c:v>0</c:v>
                </c:pt>
                <c:pt idx="14651">
                  <c:v>0</c:v>
                </c:pt>
                <c:pt idx="14652">
                  <c:v>0</c:v>
                </c:pt>
                <c:pt idx="14653">
                  <c:v>0</c:v>
                </c:pt>
                <c:pt idx="14654">
                  <c:v>0</c:v>
                </c:pt>
                <c:pt idx="14655">
                  <c:v>0</c:v>
                </c:pt>
                <c:pt idx="14656">
                  <c:v>0</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0</c:v>
                </c:pt>
                <c:pt idx="14671">
                  <c:v>0</c:v>
                </c:pt>
                <c:pt idx="14672">
                  <c:v>0</c:v>
                </c:pt>
                <c:pt idx="14673">
                  <c:v>0</c:v>
                </c:pt>
                <c:pt idx="14674">
                  <c:v>0</c:v>
                </c:pt>
                <c:pt idx="14675">
                  <c:v>0</c:v>
                </c:pt>
                <c:pt idx="14676">
                  <c:v>0</c:v>
                </c:pt>
                <c:pt idx="14677">
                  <c:v>0</c:v>
                </c:pt>
                <c:pt idx="14678">
                  <c:v>0</c:v>
                </c:pt>
                <c:pt idx="14679">
                  <c:v>0</c:v>
                </c:pt>
                <c:pt idx="14680">
                  <c:v>0</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0</c:v>
                </c:pt>
                <c:pt idx="14695">
                  <c:v>0</c:v>
                </c:pt>
                <c:pt idx="14696">
                  <c:v>0</c:v>
                </c:pt>
                <c:pt idx="14697">
                  <c:v>0</c:v>
                </c:pt>
                <c:pt idx="14698">
                  <c:v>0</c:v>
                </c:pt>
                <c:pt idx="14699">
                  <c:v>0</c:v>
                </c:pt>
                <c:pt idx="14700">
                  <c:v>0</c:v>
                </c:pt>
                <c:pt idx="14701">
                  <c:v>0</c:v>
                </c:pt>
                <c:pt idx="14702">
                  <c:v>0</c:v>
                </c:pt>
                <c:pt idx="14703">
                  <c:v>0</c:v>
                </c:pt>
                <c:pt idx="14704">
                  <c:v>0</c:v>
                </c:pt>
                <c:pt idx="14705">
                  <c:v>0</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0</c:v>
                </c:pt>
                <c:pt idx="14719">
                  <c:v>0</c:v>
                </c:pt>
                <c:pt idx="14720">
                  <c:v>0</c:v>
                </c:pt>
                <c:pt idx="14721">
                  <c:v>0</c:v>
                </c:pt>
                <c:pt idx="14722">
                  <c:v>0</c:v>
                </c:pt>
                <c:pt idx="14723">
                  <c:v>0</c:v>
                </c:pt>
                <c:pt idx="14724">
                  <c:v>0</c:v>
                </c:pt>
                <c:pt idx="14725">
                  <c:v>0</c:v>
                </c:pt>
                <c:pt idx="14726">
                  <c:v>0</c:v>
                </c:pt>
                <c:pt idx="14727">
                  <c:v>0</c:v>
                </c:pt>
                <c:pt idx="14728">
                  <c:v>0</c:v>
                </c:pt>
                <c:pt idx="14729">
                  <c:v>0</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0</c:v>
                </c:pt>
                <c:pt idx="14743">
                  <c:v>0</c:v>
                </c:pt>
                <c:pt idx="14744">
                  <c:v>0</c:v>
                </c:pt>
                <c:pt idx="14745">
                  <c:v>0</c:v>
                </c:pt>
                <c:pt idx="14746">
                  <c:v>0</c:v>
                </c:pt>
                <c:pt idx="14747">
                  <c:v>0</c:v>
                </c:pt>
                <c:pt idx="14748">
                  <c:v>0</c:v>
                </c:pt>
                <c:pt idx="14749">
                  <c:v>0</c:v>
                </c:pt>
                <c:pt idx="14750">
                  <c:v>0</c:v>
                </c:pt>
                <c:pt idx="14751">
                  <c:v>0</c:v>
                </c:pt>
                <c:pt idx="14752">
                  <c:v>0</c:v>
                </c:pt>
                <c:pt idx="14753">
                  <c:v>0</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0</c:v>
                </c:pt>
                <c:pt idx="14767">
                  <c:v>0</c:v>
                </c:pt>
                <c:pt idx="14768">
                  <c:v>0</c:v>
                </c:pt>
                <c:pt idx="14769">
                  <c:v>0</c:v>
                </c:pt>
                <c:pt idx="14770">
                  <c:v>0</c:v>
                </c:pt>
                <c:pt idx="14771">
                  <c:v>0</c:v>
                </c:pt>
                <c:pt idx="14772">
                  <c:v>0</c:v>
                </c:pt>
                <c:pt idx="14773">
                  <c:v>0</c:v>
                </c:pt>
                <c:pt idx="14774">
                  <c:v>0</c:v>
                </c:pt>
                <c:pt idx="14775">
                  <c:v>0</c:v>
                </c:pt>
                <c:pt idx="14776">
                  <c:v>0</c:v>
                </c:pt>
                <c:pt idx="14777">
                  <c:v>0</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0</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0</c:v>
                </c:pt>
                <c:pt idx="14848">
                  <c:v>0</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0</c:v>
                </c:pt>
                <c:pt idx="14871">
                  <c:v>0</c:v>
                </c:pt>
                <c:pt idx="14872">
                  <c:v>0</c:v>
                </c:pt>
                <c:pt idx="14873">
                  <c:v>0</c:v>
                </c:pt>
                <c:pt idx="14874">
                  <c:v>0</c:v>
                </c:pt>
                <c:pt idx="14875">
                  <c:v>0</c:v>
                </c:pt>
                <c:pt idx="14876">
                  <c:v>0</c:v>
                </c:pt>
                <c:pt idx="14877">
                  <c:v>0</c:v>
                </c:pt>
                <c:pt idx="14878">
                  <c:v>0</c:v>
                </c:pt>
                <c:pt idx="14879">
                  <c:v>0</c:v>
                </c:pt>
                <c:pt idx="14880">
                  <c:v>0</c:v>
                </c:pt>
                <c:pt idx="14881">
                  <c:v>0</c:v>
                </c:pt>
                <c:pt idx="14882">
                  <c:v>0</c:v>
                </c:pt>
                <c:pt idx="14883">
                  <c:v>0</c:v>
                </c:pt>
                <c:pt idx="14884">
                  <c:v>0</c:v>
                </c:pt>
                <c:pt idx="14885">
                  <c:v>0</c:v>
                </c:pt>
                <c:pt idx="14886">
                  <c:v>0</c:v>
                </c:pt>
                <c:pt idx="14887">
                  <c:v>0</c:v>
                </c:pt>
                <c:pt idx="14888">
                  <c:v>0</c:v>
                </c:pt>
                <c:pt idx="14889">
                  <c:v>0</c:v>
                </c:pt>
                <c:pt idx="14890">
                  <c:v>0</c:v>
                </c:pt>
                <c:pt idx="14891">
                  <c:v>0</c:v>
                </c:pt>
                <c:pt idx="14892">
                  <c:v>0</c:v>
                </c:pt>
                <c:pt idx="14893">
                  <c:v>0</c:v>
                </c:pt>
                <c:pt idx="14894">
                  <c:v>0</c:v>
                </c:pt>
                <c:pt idx="14895">
                  <c:v>0</c:v>
                </c:pt>
                <c:pt idx="14896">
                  <c:v>0</c:v>
                </c:pt>
                <c:pt idx="14897">
                  <c:v>0</c:v>
                </c:pt>
                <c:pt idx="14898">
                  <c:v>0</c:v>
                </c:pt>
                <c:pt idx="14899">
                  <c:v>0</c:v>
                </c:pt>
                <c:pt idx="14900">
                  <c:v>0</c:v>
                </c:pt>
                <c:pt idx="14901">
                  <c:v>0</c:v>
                </c:pt>
                <c:pt idx="14902">
                  <c:v>0</c:v>
                </c:pt>
                <c:pt idx="14903">
                  <c:v>0</c:v>
                </c:pt>
                <c:pt idx="14904">
                  <c:v>0</c:v>
                </c:pt>
                <c:pt idx="14905">
                  <c:v>0</c:v>
                </c:pt>
                <c:pt idx="14906">
                  <c:v>0</c:v>
                </c:pt>
                <c:pt idx="14907">
                  <c:v>0</c:v>
                </c:pt>
                <c:pt idx="14908">
                  <c:v>0</c:v>
                </c:pt>
                <c:pt idx="14909">
                  <c:v>0</c:v>
                </c:pt>
                <c:pt idx="14910">
                  <c:v>0</c:v>
                </c:pt>
                <c:pt idx="14911">
                  <c:v>0</c:v>
                </c:pt>
                <c:pt idx="14912">
                  <c:v>0</c:v>
                </c:pt>
                <c:pt idx="14913">
                  <c:v>0</c:v>
                </c:pt>
                <c:pt idx="14914">
                  <c:v>0</c:v>
                </c:pt>
                <c:pt idx="14915">
                  <c:v>0</c:v>
                </c:pt>
                <c:pt idx="14916">
                  <c:v>0</c:v>
                </c:pt>
                <c:pt idx="14917">
                  <c:v>0</c:v>
                </c:pt>
                <c:pt idx="14918">
                  <c:v>0</c:v>
                </c:pt>
                <c:pt idx="14919">
                  <c:v>0</c:v>
                </c:pt>
                <c:pt idx="14920">
                  <c:v>0</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c:v>
                </c:pt>
                <c:pt idx="14959">
                  <c:v>0</c:v>
                </c:pt>
                <c:pt idx="14960">
                  <c:v>0</c:v>
                </c:pt>
                <c:pt idx="14961">
                  <c:v>0</c:v>
                </c:pt>
                <c:pt idx="14962">
                  <c:v>0</c:v>
                </c:pt>
                <c:pt idx="14963">
                  <c:v>0</c:v>
                </c:pt>
                <c:pt idx="14964">
                  <c:v>0</c:v>
                </c:pt>
                <c:pt idx="14965">
                  <c:v>0</c:v>
                </c:pt>
                <c:pt idx="14966">
                  <c:v>0</c:v>
                </c:pt>
                <c:pt idx="14967">
                  <c:v>0</c:v>
                </c:pt>
                <c:pt idx="14968">
                  <c:v>0</c:v>
                </c:pt>
                <c:pt idx="14969">
                  <c:v>0</c:v>
                </c:pt>
                <c:pt idx="14970">
                  <c:v>0</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0</c:v>
                </c:pt>
                <c:pt idx="15007">
                  <c:v>0</c:v>
                </c:pt>
                <c:pt idx="15008">
                  <c:v>0</c:v>
                </c:pt>
                <c:pt idx="15009">
                  <c:v>0</c:v>
                </c:pt>
                <c:pt idx="15010">
                  <c:v>0</c:v>
                </c:pt>
                <c:pt idx="15011">
                  <c:v>0</c:v>
                </c:pt>
                <c:pt idx="15012">
                  <c:v>0</c:v>
                </c:pt>
                <c:pt idx="15013">
                  <c:v>0</c:v>
                </c:pt>
                <c:pt idx="15014">
                  <c:v>0</c:v>
                </c:pt>
                <c:pt idx="15015">
                  <c:v>0</c:v>
                </c:pt>
                <c:pt idx="15016">
                  <c:v>0</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0</c:v>
                </c:pt>
                <c:pt idx="15034">
                  <c:v>0</c:v>
                </c:pt>
                <c:pt idx="15035">
                  <c:v>0</c:v>
                </c:pt>
                <c:pt idx="15036">
                  <c:v>0</c:v>
                </c:pt>
                <c:pt idx="15037">
                  <c:v>0</c:v>
                </c:pt>
                <c:pt idx="15038">
                  <c:v>0</c:v>
                </c:pt>
                <c:pt idx="15039">
                  <c:v>0</c:v>
                </c:pt>
                <c:pt idx="15040">
                  <c:v>0</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c:v>
                </c:pt>
                <c:pt idx="15055">
                  <c:v>0</c:v>
                </c:pt>
                <c:pt idx="15056">
                  <c:v>0</c:v>
                </c:pt>
                <c:pt idx="15057">
                  <c:v>0</c:v>
                </c:pt>
                <c:pt idx="15058">
                  <c:v>0</c:v>
                </c:pt>
                <c:pt idx="15059">
                  <c:v>0</c:v>
                </c:pt>
                <c:pt idx="15060">
                  <c:v>0</c:v>
                </c:pt>
                <c:pt idx="15061">
                  <c:v>0</c:v>
                </c:pt>
                <c:pt idx="15062">
                  <c:v>0</c:v>
                </c:pt>
                <c:pt idx="15063">
                  <c:v>0</c:v>
                </c:pt>
                <c:pt idx="15064">
                  <c:v>0</c:v>
                </c:pt>
                <c:pt idx="15065">
                  <c:v>0</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0</c:v>
                </c:pt>
                <c:pt idx="15079">
                  <c:v>0</c:v>
                </c:pt>
                <c:pt idx="15080">
                  <c:v>0</c:v>
                </c:pt>
                <c:pt idx="15081">
                  <c:v>0</c:v>
                </c:pt>
                <c:pt idx="15082">
                  <c:v>0</c:v>
                </c:pt>
                <c:pt idx="15083">
                  <c:v>0</c:v>
                </c:pt>
                <c:pt idx="15084">
                  <c:v>0</c:v>
                </c:pt>
                <c:pt idx="15085">
                  <c:v>0</c:v>
                </c:pt>
                <c:pt idx="15086">
                  <c:v>0</c:v>
                </c:pt>
                <c:pt idx="15087">
                  <c:v>0</c:v>
                </c:pt>
                <c:pt idx="15088">
                  <c:v>0</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0</c:v>
                </c:pt>
                <c:pt idx="15103">
                  <c:v>0</c:v>
                </c:pt>
                <c:pt idx="15104">
                  <c:v>0</c:v>
                </c:pt>
                <c:pt idx="15105">
                  <c:v>0</c:v>
                </c:pt>
                <c:pt idx="15106">
                  <c:v>0</c:v>
                </c:pt>
                <c:pt idx="15107">
                  <c:v>0</c:v>
                </c:pt>
                <c:pt idx="15108">
                  <c:v>0</c:v>
                </c:pt>
                <c:pt idx="15109">
                  <c:v>0</c:v>
                </c:pt>
                <c:pt idx="15110">
                  <c:v>0</c:v>
                </c:pt>
                <c:pt idx="15111">
                  <c:v>0</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0</c:v>
                </c:pt>
                <c:pt idx="15127">
                  <c:v>0</c:v>
                </c:pt>
                <c:pt idx="15128">
                  <c:v>0</c:v>
                </c:pt>
                <c:pt idx="15129">
                  <c:v>0</c:v>
                </c:pt>
                <c:pt idx="15130">
                  <c:v>0</c:v>
                </c:pt>
                <c:pt idx="15131">
                  <c:v>0</c:v>
                </c:pt>
                <c:pt idx="15132">
                  <c:v>0</c:v>
                </c:pt>
                <c:pt idx="15133">
                  <c:v>0</c:v>
                </c:pt>
                <c:pt idx="15134">
                  <c:v>0</c:v>
                </c:pt>
                <c:pt idx="15135">
                  <c:v>0</c:v>
                </c:pt>
                <c:pt idx="15136">
                  <c:v>0</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c:v>
                </c:pt>
                <c:pt idx="15151">
                  <c:v>0</c:v>
                </c:pt>
                <c:pt idx="15152">
                  <c:v>0</c:v>
                </c:pt>
                <c:pt idx="15153">
                  <c:v>0</c:v>
                </c:pt>
                <c:pt idx="15154">
                  <c:v>0</c:v>
                </c:pt>
                <c:pt idx="15155">
                  <c:v>0</c:v>
                </c:pt>
                <c:pt idx="15156">
                  <c:v>0</c:v>
                </c:pt>
                <c:pt idx="15157">
                  <c:v>0</c:v>
                </c:pt>
                <c:pt idx="15158">
                  <c:v>0</c:v>
                </c:pt>
                <c:pt idx="15159">
                  <c:v>0</c:v>
                </c:pt>
                <c:pt idx="15160">
                  <c:v>0</c:v>
                </c:pt>
                <c:pt idx="15161">
                  <c:v>0</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0</c:v>
                </c:pt>
                <c:pt idx="15199">
                  <c:v>0</c:v>
                </c:pt>
                <c:pt idx="15200">
                  <c:v>0</c:v>
                </c:pt>
                <c:pt idx="15201">
                  <c:v>0</c:v>
                </c:pt>
                <c:pt idx="15202">
                  <c:v>0</c:v>
                </c:pt>
                <c:pt idx="15203">
                  <c:v>0</c:v>
                </c:pt>
                <c:pt idx="15204">
                  <c:v>0</c:v>
                </c:pt>
                <c:pt idx="15205">
                  <c:v>0</c:v>
                </c:pt>
                <c:pt idx="15206">
                  <c:v>0</c:v>
                </c:pt>
                <c:pt idx="15207">
                  <c:v>0</c:v>
                </c:pt>
                <c:pt idx="15208">
                  <c:v>0</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0</c:v>
                </c:pt>
                <c:pt idx="15223">
                  <c:v>0</c:v>
                </c:pt>
                <c:pt idx="15224">
                  <c:v>0</c:v>
                </c:pt>
                <c:pt idx="15225">
                  <c:v>0</c:v>
                </c:pt>
                <c:pt idx="15226">
                  <c:v>0</c:v>
                </c:pt>
                <c:pt idx="15227">
                  <c:v>0</c:v>
                </c:pt>
                <c:pt idx="15228">
                  <c:v>0</c:v>
                </c:pt>
                <c:pt idx="15229">
                  <c:v>0</c:v>
                </c:pt>
                <c:pt idx="15230">
                  <c:v>0</c:v>
                </c:pt>
                <c:pt idx="15231">
                  <c:v>0</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0</c:v>
                </c:pt>
                <c:pt idx="15255">
                  <c:v>0</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0</c:v>
                </c:pt>
                <c:pt idx="15272">
                  <c:v>0</c:v>
                </c:pt>
                <c:pt idx="15273">
                  <c:v>0</c:v>
                </c:pt>
                <c:pt idx="15274">
                  <c:v>0</c:v>
                </c:pt>
                <c:pt idx="15275">
                  <c:v>0</c:v>
                </c:pt>
                <c:pt idx="15276">
                  <c:v>0</c:v>
                </c:pt>
                <c:pt idx="15277">
                  <c:v>0</c:v>
                </c:pt>
                <c:pt idx="15278">
                  <c:v>0</c:v>
                </c:pt>
                <c:pt idx="15279">
                  <c:v>0</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0</c:v>
                </c:pt>
                <c:pt idx="15295">
                  <c:v>0</c:v>
                </c:pt>
                <c:pt idx="15296">
                  <c:v>0</c:v>
                </c:pt>
                <c:pt idx="15297">
                  <c:v>0</c:v>
                </c:pt>
                <c:pt idx="15298">
                  <c:v>0</c:v>
                </c:pt>
                <c:pt idx="15299">
                  <c:v>0</c:v>
                </c:pt>
                <c:pt idx="15300">
                  <c:v>0</c:v>
                </c:pt>
                <c:pt idx="15301">
                  <c:v>0</c:v>
                </c:pt>
                <c:pt idx="15302">
                  <c:v>0</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c:v>
                </c:pt>
                <c:pt idx="15319">
                  <c:v>0</c:v>
                </c:pt>
                <c:pt idx="15320">
                  <c:v>0</c:v>
                </c:pt>
                <c:pt idx="15321">
                  <c:v>0</c:v>
                </c:pt>
                <c:pt idx="15322">
                  <c:v>0</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0</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0</c:v>
                </c:pt>
                <c:pt idx="15440">
                  <c:v>0</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0</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0</c:v>
                </c:pt>
                <c:pt idx="15541">
                  <c:v>0</c:v>
                </c:pt>
                <c:pt idx="15542">
                  <c:v>0</c:v>
                </c:pt>
                <c:pt idx="15543">
                  <c:v>0</c:v>
                </c:pt>
                <c:pt idx="15544">
                  <c:v>0</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c:v>
                </c:pt>
                <c:pt idx="15558">
                  <c:v>0</c:v>
                </c:pt>
                <c:pt idx="15559">
                  <c:v>0</c:v>
                </c:pt>
                <c:pt idx="15560">
                  <c:v>0</c:v>
                </c:pt>
                <c:pt idx="15561">
                  <c:v>0</c:v>
                </c:pt>
                <c:pt idx="15562">
                  <c:v>0</c:v>
                </c:pt>
                <c:pt idx="15563">
                  <c:v>0</c:v>
                </c:pt>
                <c:pt idx="15564">
                  <c:v>0</c:v>
                </c:pt>
                <c:pt idx="15565">
                  <c:v>0</c:v>
                </c:pt>
                <c:pt idx="15566">
                  <c:v>0</c:v>
                </c:pt>
                <c:pt idx="15567">
                  <c:v>0</c:v>
                </c:pt>
                <c:pt idx="15568">
                  <c:v>0</c:v>
                </c:pt>
                <c:pt idx="15569">
                  <c:v>0</c:v>
                </c:pt>
                <c:pt idx="15570">
                  <c:v>0</c:v>
                </c:pt>
                <c:pt idx="15571">
                  <c:v>0</c:v>
                </c:pt>
                <c:pt idx="15572">
                  <c:v>0</c:v>
                </c:pt>
                <c:pt idx="15573">
                  <c:v>0</c:v>
                </c:pt>
                <c:pt idx="15574">
                  <c:v>0</c:v>
                </c:pt>
                <c:pt idx="15575">
                  <c:v>0</c:v>
                </c:pt>
                <c:pt idx="15576">
                  <c:v>0</c:v>
                </c:pt>
                <c:pt idx="15577">
                  <c:v>0</c:v>
                </c:pt>
                <c:pt idx="15578">
                  <c:v>0</c:v>
                </c:pt>
                <c:pt idx="15579">
                  <c:v>0</c:v>
                </c:pt>
                <c:pt idx="15580">
                  <c:v>0</c:v>
                </c:pt>
                <c:pt idx="15581">
                  <c:v>0</c:v>
                </c:pt>
                <c:pt idx="15582">
                  <c:v>0</c:v>
                </c:pt>
                <c:pt idx="15583">
                  <c:v>0</c:v>
                </c:pt>
                <c:pt idx="15584">
                  <c:v>0</c:v>
                </c:pt>
                <c:pt idx="15585">
                  <c:v>0</c:v>
                </c:pt>
                <c:pt idx="15586">
                  <c:v>0</c:v>
                </c:pt>
                <c:pt idx="15587">
                  <c:v>0</c:v>
                </c:pt>
                <c:pt idx="15588">
                  <c:v>0</c:v>
                </c:pt>
                <c:pt idx="15589">
                  <c:v>0</c:v>
                </c:pt>
                <c:pt idx="15590">
                  <c:v>0</c:v>
                </c:pt>
                <c:pt idx="15591">
                  <c:v>0</c:v>
                </c:pt>
                <c:pt idx="15592">
                  <c:v>0</c:v>
                </c:pt>
                <c:pt idx="15593">
                  <c:v>0</c:v>
                </c:pt>
                <c:pt idx="15594">
                  <c:v>0</c:v>
                </c:pt>
                <c:pt idx="15595">
                  <c:v>0</c:v>
                </c:pt>
                <c:pt idx="15596">
                  <c:v>0</c:v>
                </c:pt>
                <c:pt idx="15597">
                  <c:v>0</c:v>
                </c:pt>
                <c:pt idx="15598">
                  <c:v>0</c:v>
                </c:pt>
                <c:pt idx="15599">
                  <c:v>0</c:v>
                </c:pt>
                <c:pt idx="15600">
                  <c:v>0</c:v>
                </c:pt>
                <c:pt idx="15601">
                  <c:v>0</c:v>
                </c:pt>
                <c:pt idx="15602">
                  <c:v>0</c:v>
                </c:pt>
                <c:pt idx="15603">
                  <c:v>0</c:v>
                </c:pt>
                <c:pt idx="15604">
                  <c:v>0</c:v>
                </c:pt>
                <c:pt idx="15605">
                  <c:v>0</c:v>
                </c:pt>
                <c:pt idx="15606">
                  <c:v>0</c:v>
                </c:pt>
                <c:pt idx="15607">
                  <c:v>0</c:v>
                </c:pt>
                <c:pt idx="15608">
                  <c:v>0</c:v>
                </c:pt>
                <c:pt idx="15609">
                  <c:v>0</c:v>
                </c:pt>
                <c:pt idx="15610">
                  <c:v>0</c:v>
                </c:pt>
                <c:pt idx="15611">
                  <c:v>0</c:v>
                </c:pt>
                <c:pt idx="15612">
                  <c:v>0</c:v>
                </c:pt>
                <c:pt idx="15613">
                  <c:v>0</c:v>
                </c:pt>
                <c:pt idx="15614">
                  <c:v>0</c:v>
                </c:pt>
                <c:pt idx="15615">
                  <c:v>0</c:v>
                </c:pt>
                <c:pt idx="15616">
                  <c:v>0</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0</c:v>
                </c:pt>
                <c:pt idx="15630">
                  <c:v>0</c:v>
                </c:pt>
                <c:pt idx="15631">
                  <c:v>0</c:v>
                </c:pt>
                <c:pt idx="15632">
                  <c:v>0</c:v>
                </c:pt>
                <c:pt idx="15633">
                  <c:v>0</c:v>
                </c:pt>
                <c:pt idx="15634">
                  <c:v>0</c:v>
                </c:pt>
                <c:pt idx="15635">
                  <c:v>0</c:v>
                </c:pt>
                <c:pt idx="15636">
                  <c:v>0</c:v>
                </c:pt>
                <c:pt idx="15637">
                  <c:v>0</c:v>
                </c:pt>
                <c:pt idx="15638">
                  <c:v>0</c:v>
                </c:pt>
                <c:pt idx="15639">
                  <c:v>0</c:v>
                </c:pt>
                <c:pt idx="15640">
                  <c:v>0</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0</c:v>
                </c:pt>
                <c:pt idx="15654">
                  <c:v>0</c:v>
                </c:pt>
                <c:pt idx="15655">
                  <c:v>0</c:v>
                </c:pt>
                <c:pt idx="15656">
                  <c:v>0</c:v>
                </c:pt>
                <c:pt idx="15657">
                  <c:v>0</c:v>
                </c:pt>
                <c:pt idx="15658">
                  <c:v>0</c:v>
                </c:pt>
                <c:pt idx="15659">
                  <c:v>0</c:v>
                </c:pt>
                <c:pt idx="15660">
                  <c:v>0</c:v>
                </c:pt>
                <c:pt idx="15661">
                  <c:v>0</c:v>
                </c:pt>
                <c:pt idx="15662">
                  <c:v>0</c:v>
                </c:pt>
                <c:pt idx="15663">
                  <c:v>0</c:v>
                </c:pt>
                <c:pt idx="15664">
                  <c:v>0</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0</c:v>
                </c:pt>
                <c:pt idx="15678">
                  <c:v>0</c:v>
                </c:pt>
                <c:pt idx="15679">
                  <c:v>0</c:v>
                </c:pt>
                <c:pt idx="15680">
                  <c:v>0</c:v>
                </c:pt>
                <c:pt idx="15681">
                  <c:v>0</c:v>
                </c:pt>
                <c:pt idx="15682">
                  <c:v>0</c:v>
                </c:pt>
                <c:pt idx="15683">
                  <c:v>0</c:v>
                </c:pt>
                <c:pt idx="15684">
                  <c:v>0</c:v>
                </c:pt>
                <c:pt idx="15685">
                  <c:v>0</c:v>
                </c:pt>
                <c:pt idx="15686">
                  <c:v>0</c:v>
                </c:pt>
                <c:pt idx="15687">
                  <c:v>0</c:v>
                </c:pt>
                <c:pt idx="15688">
                  <c:v>0</c:v>
                </c:pt>
                <c:pt idx="15689">
                  <c:v>0</c:v>
                </c:pt>
                <c:pt idx="15690">
                  <c:v>0</c:v>
                </c:pt>
                <c:pt idx="15691">
                  <c:v>0</c:v>
                </c:pt>
                <c:pt idx="15692">
                  <c:v>0</c:v>
                </c:pt>
                <c:pt idx="15693">
                  <c:v>0</c:v>
                </c:pt>
                <c:pt idx="15694">
                  <c:v>0</c:v>
                </c:pt>
                <c:pt idx="15695">
                  <c:v>0</c:v>
                </c:pt>
                <c:pt idx="15696">
                  <c:v>0</c:v>
                </c:pt>
                <c:pt idx="15697">
                  <c:v>0</c:v>
                </c:pt>
                <c:pt idx="15698">
                  <c:v>0</c:v>
                </c:pt>
                <c:pt idx="15699">
                  <c:v>0</c:v>
                </c:pt>
                <c:pt idx="15700">
                  <c:v>0</c:v>
                </c:pt>
                <c:pt idx="15701">
                  <c:v>0</c:v>
                </c:pt>
                <c:pt idx="15702">
                  <c:v>0</c:v>
                </c:pt>
                <c:pt idx="15703">
                  <c:v>0</c:v>
                </c:pt>
                <c:pt idx="15704">
                  <c:v>0</c:v>
                </c:pt>
                <c:pt idx="15705">
                  <c:v>0</c:v>
                </c:pt>
                <c:pt idx="15706">
                  <c:v>0</c:v>
                </c:pt>
                <c:pt idx="15707">
                  <c:v>0</c:v>
                </c:pt>
                <c:pt idx="15708">
                  <c:v>0</c:v>
                </c:pt>
                <c:pt idx="15709">
                  <c:v>0</c:v>
                </c:pt>
                <c:pt idx="15710">
                  <c:v>0</c:v>
                </c:pt>
                <c:pt idx="15711">
                  <c:v>0</c:v>
                </c:pt>
                <c:pt idx="15712">
                  <c:v>0</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0</c:v>
                </c:pt>
                <c:pt idx="15726">
                  <c:v>0</c:v>
                </c:pt>
                <c:pt idx="15727">
                  <c:v>0</c:v>
                </c:pt>
                <c:pt idx="15728">
                  <c:v>0</c:v>
                </c:pt>
                <c:pt idx="15729">
                  <c:v>0</c:v>
                </c:pt>
                <c:pt idx="15730">
                  <c:v>0</c:v>
                </c:pt>
                <c:pt idx="15731">
                  <c:v>0</c:v>
                </c:pt>
                <c:pt idx="15732">
                  <c:v>0</c:v>
                </c:pt>
                <c:pt idx="15733">
                  <c:v>0</c:v>
                </c:pt>
                <c:pt idx="15734">
                  <c:v>0</c:v>
                </c:pt>
                <c:pt idx="15735">
                  <c:v>0</c:v>
                </c:pt>
                <c:pt idx="15736">
                  <c:v>0</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0</c:v>
                </c:pt>
                <c:pt idx="15750">
                  <c:v>0</c:v>
                </c:pt>
                <c:pt idx="15751">
                  <c:v>0</c:v>
                </c:pt>
                <c:pt idx="15752">
                  <c:v>0</c:v>
                </c:pt>
                <c:pt idx="15753">
                  <c:v>0</c:v>
                </c:pt>
                <c:pt idx="15754">
                  <c:v>0</c:v>
                </c:pt>
                <c:pt idx="15755">
                  <c:v>0</c:v>
                </c:pt>
                <c:pt idx="15756">
                  <c:v>0</c:v>
                </c:pt>
                <c:pt idx="15757">
                  <c:v>0</c:v>
                </c:pt>
                <c:pt idx="15758">
                  <c:v>0</c:v>
                </c:pt>
                <c:pt idx="15759">
                  <c:v>0</c:v>
                </c:pt>
                <c:pt idx="15760">
                  <c:v>0</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0</c:v>
                </c:pt>
                <c:pt idx="15774">
                  <c:v>0</c:v>
                </c:pt>
                <c:pt idx="15775">
                  <c:v>0</c:v>
                </c:pt>
                <c:pt idx="15776">
                  <c:v>0</c:v>
                </c:pt>
                <c:pt idx="15777">
                  <c:v>0</c:v>
                </c:pt>
                <c:pt idx="15778">
                  <c:v>0</c:v>
                </c:pt>
                <c:pt idx="15779">
                  <c:v>0</c:v>
                </c:pt>
                <c:pt idx="15780">
                  <c:v>0</c:v>
                </c:pt>
                <c:pt idx="15781">
                  <c:v>0</c:v>
                </c:pt>
                <c:pt idx="15782">
                  <c:v>0</c:v>
                </c:pt>
                <c:pt idx="15783">
                  <c:v>0</c:v>
                </c:pt>
                <c:pt idx="15784">
                  <c:v>0</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0</c:v>
                </c:pt>
                <c:pt idx="15798">
                  <c:v>0</c:v>
                </c:pt>
                <c:pt idx="15799">
                  <c:v>0</c:v>
                </c:pt>
                <c:pt idx="15800">
                  <c:v>0</c:v>
                </c:pt>
                <c:pt idx="15801">
                  <c:v>0</c:v>
                </c:pt>
                <c:pt idx="15802">
                  <c:v>0</c:v>
                </c:pt>
                <c:pt idx="15803">
                  <c:v>0</c:v>
                </c:pt>
                <c:pt idx="15804">
                  <c:v>0</c:v>
                </c:pt>
                <c:pt idx="15805">
                  <c:v>0</c:v>
                </c:pt>
                <c:pt idx="15806">
                  <c:v>0</c:v>
                </c:pt>
                <c:pt idx="15807">
                  <c:v>0</c:v>
                </c:pt>
                <c:pt idx="15808">
                  <c:v>0</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0</c:v>
                </c:pt>
                <c:pt idx="15822">
                  <c:v>0</c:v>
                </c:pt>
                <c:pt idx="15823">
                  <c:v>0</c:v>
                </c:pt>
                <c:pt idx="15824">
                  <c:v>0</c:v>
                </c:pt>
                <c:pt idx="15825">
                  <c:v>0</c:v>
                </c:pt>
                <c:pt idx="15826">
                  <c:v>0</c:v>
                </c:pt>
                <c:pt idx="15827">
                  <c:v>0</c:v>
                </c:pt>
                <c:pt idx="15828">
                  <c:v>0</c:v>
                </c:pt>
                <c:pt idx="15829">
                  <c:v>0</c:v>
                </c:pt>
                <c:pt idx="15830">
                  <c:v>0</c:v>
                </c:pt>
                <c:pt idx="15831">
                  <c:v>0</c:v>
                </c:pt>
                <c:pt idx="15832">
                  <c:v>0</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0</c:v>
                </c:pt>
                <c:pt idx="15846">
                  <c:v>0</c:v>
                </c:pt>
                <c:pt idx="15847">
                  <c:v>0</c:v>
                </c:pt>
                <c:pt idx="15848">
                  <c:v>0</c:v>
                </c:pt>
                <c:pt idx="15849">
                  <c:v>0</c:v>
                </c:pt>
                <c:pt idx="15850">
                  <c:v>0</c:v>
                </c:pt>
                <c:pt idx="15851">
                  <c:v>0</c:v>
                </c:pt>
                <c:pt idx="15852">
                  <c:v>0</c:v>
                </c:pt>
                <c:pt idx="15853">
                  <c:v>0</c:v>
                </c:pt>
                <c:pt idx="15854">
                  <c:v>0</c:v>
                </c:pt>
                <c:pt idx="15855">
                  <c:v>0</c:v>
                </c:pt>
                <c:pt idx="15856">
                  <c:v>0</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0</c:v>
                </c:pt>
                <c:pt idx="15870">
                  <c:v>0</c:v>
                </c:pt>
                <c:pt idx="15871">
                  <c:v>0</c:v>
                </c:pt>
                <c:pt idx="15872">
                  <c:v>0</c:v>
                </c:pt>
                <c:pt idx="15873">
                  <c:v>0</c:v>
                </c:pt>
                <c:pt idx="15874">
                  <c:v>0</c:v>
                </c:pt>
                <c:pt idx="15875">
                  <c:v>0</c:v>
                </c:pt>
                <c:pt idx="15876">
                  <c:v>0</c:v>
                </c:pt>
                <c:pt idx="15877">
                  <c:v>0</c:v>
                </c:pt>
                <c:pt idx="15878">
                  <c:v>0</c:v>
                </c:pt>
                <c:pt idx="15879">
                  <c:v>0</c:v>
                </c:pt>
                <c:pt idx="15880">
                  <c:v>0</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0</c:v>
                </c:pt>
                <c:pt idx="15894">
                  <c:v>0</c:v>
                </c:pt>
                <c:pt idx="15895">
                  <c:v>0</c:v>
                </c:pt>
                <c:pt idx="15896">
                  <c:v>0</c:v>
                </c:pt>
                <c:pt idx="15897">
                  <c:v>0</c:v>
                </c:pt>
                <c:pt idx="15898">
                  <c:v>0</c:v>
                </c:pt>
                <c:pt idx="15899">
                  <c:v>0</c:v>
                </c:pt>
                <c:pt idx="15900">
                  <c:v>0</c:v>
                </c:pt>
                <c:pt idx="15901">
                  <c:v>0</c:v>
                </c:pt>
                <c:pt idx="15902">
                  <c:v>0</c:v>
                </c:pt>
                <c:pt idx="15903">
                  <c:v>0</c:v>
                </c:pt>
                <c:pt idx="15904">
                  <c:v>0</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0</c:v>
                </c:pt>
                <c:pt idx="15918">
                  <c:v>0</c:v>
                </c:pt>
                <c:pt idx="15919">
                  <c:v>0</c:v>
                </c:pt>
                <c:pt idx="15920">
                  <c:v>0</c:v>
                </c:pt>
                <c:pt idx="15921">
                  <c:v>0</c:v>
                </c:pt>
                <c:pt idx="15922">
                  <c:v>0</c:v>
                </c:pt>
                <c:pt idx="15923">
                  <c:v>0</c:v>
                </c:pt>
                <c:pt idx="15924">
                  <c:v>0</c:v>
                </c:pt>
                <c:pt idx="15925">
                  <c:v>0</c:v>
                </c:pt>
                <c:pt idx="15926">
                  <c:v>0</c:v>
                </c:pt>
                <c:pt idx="15927">
                  <c:v>0</c:v>
                </c:pt>
                <c:pt idx="15928">
                  <c:v>0</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c:v>
                </c:pt>
                <c:pt idx="15942">
                  <c:v>0</c:v>
                </c:pt>
                <c:pt idx="15943">
                  <c:v>0</c:v>
                </c:pt>
                <c:pt idx="15944">
                  <c:v>0</c:v>
                </c:pt>
                <c:pt idx="15945">
                  <c:v>0</c:v>
                </c:pt>
                <c:pt idx="15946">
                  <c:v>0</c:v>
                </c:pt>
                <c:pt idx="15947">
                  <c:v>0</c:v>
                </c:pt>
                <c:pt idx="15948">
                  <c:v>0</c:v>
                </c:pt>
                <c:pt idx="15949">
                  <c:v>0</c:v>
                </c:pt>
                <c:pt idx="15950">
                  <c:v>0</c:v>
                </c:pt>
                <c:pt idx="15951">
                  <c:v>0</c:v>
                </c:pt>
                <c:pt idx="15952">
                  <c:v>0</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c:v>
                </c:pt>
                <c:pt idx="15966">
                  <c:v>0</c:v>
                </c:pt>
                <c:pt idx="15967">
                  <c:v>0</c:v>
                </c:pt>
                <c:pt idx="15968">
                  <c:v>0</c:v>
                </c:pt>
                <c:pt idx="15969">
                  <c:v>0</c:v>
                </c:pt>
                <c:pt idx="15970">
                  <c:v>0</c:v>
                </c:pt>
                <c:pt idx="15971">
                  <c:v>0</c:v>
                </c:pt>
                <c:pt idx="15972">
                  <c:v>0</c:v>
                </c:pt>
                <c:pt idx="15973">
                  <c:v>0</c:v>
                </c:pt>
                <c:pt idx="15974">
                  <c:v>0</c:v>
                </c:pt>
                <c:pt idx="15975">
                  <c:v>0</c:v>
                </c:pt>
                <c:pt idx="15976">
                  <c:v>0</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c:v>
                </c:pt>
                <c:pt idx="15990">
                  <c:v>0</c:v>
                </c:pt>
                <c:pt idx="15991">
                  <c:v>0</c:v>
                </c:pt>
                <c:pt idx="15992">
                  <c:v>0</c:v>
                </c:pt>
                <c:pt idx="15993">
                  <c:v>0</c:v>
                </c:pt>
                <c:pt idx="15994">
                  <c:v>0</c:v>
                </c:pt>
                <c:pt idx="15995">
                  <c:v>0</c:v>
                </c:pt>
                <c:pt idx="15996">
                  <c:v>0</c:v>
                </c:pt>
                <c:pt idx="15997">
                  <c:v>0</c:v>
                </c:pt>
                <c:pt idx="15998">
                  <c:v>0</c:v>
                </c:pt>
                <c:pt idx="15999">
                  <c:v>0</c:v>
                </c:pt>
                <c:pt idx="16000">
                  <c:v>0</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c:v>
                </c:pt>
                <c:pt idx="16014">
                  <c:v>0</c:v>
                </c:pt>
                <c:pt idx="16015">
                  <c:v>0</c:v>
                </c:pt>
                <c:pt idx="16016">
                  <c:v>0</c:v>
                </c:pt>
                <c:pt idx="16017">
                  <c:v>0</c:v>
                </c:pt>
                <c:pt idx="16018">
                  <c:v>0</c:v>
                </c:pt>
                <c:pt idx="16019">
                  <c:v>0</c:v>
                </c:pt>
                <c:pt idx="16020">
                  <c:v>0</c:v>
                </c:pt>
                <c:pt idx="16021">
                  <c:v>0</c:v>
                </c:pt>
                <c:pt idx="16022">
                  <c:v>0</c:v>
                </c:pt>
                <c:pt idx="16023">
                  <c:v>0</c:v>
                </c:pt>
                <c:pt idx="16024">
                  <c:v>0</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c:v>
                </c:pt>
                <c:pt idx="16038">
                  <c:v>0</c:v>
                </c:pt>
                <c:pt idx="16039">
                  <c:v>0</c:v>
                </c:pt>
                <c:pt idx="16040">
                  <c:v>0</c:v>
                </c:pt>
                <c:pt idx="16041">
                  <c:v>0</c:v>
                </c:pt>
                <c:pt idx="16042">
                  <c:v>0</c:v>
                </c:pt>
                <c:pt idx="16043">
                  <c:v>0</c:v>
                </c:pt>
                <c:pt idx="16044">
                  <c:v>0</c:v>
                </c:pt>
                <c:pt idx="16045">
                  <c:v>0</c:v>
                </c:pt>
                <c:pt idx="16046">
                  <c:v>0</c:v>
                </c:pt>
                <c:pt idx="16047">
                  <c:v>0</c:v>
                </c:pt>
                <c:pt idx="16048">
                  <c:v>0</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0</c:v>
                </c:pt>
                <c:pt idx="16062">
                  <c:v>0</c:v>
                </c:pt>
                <c:pt idx="16063">
                  <c:v>0</c:v>
                </c:pt>
                <c:pt idx="16064">
                  <c:v>0</c:v>
                </c:pt>
                <c:pt idx="16065">
                  <c:v>0</c:v>
                </c:pt>
                <c:pt idx="16066">
                  <c:v>0</c:v>
                </c:pt>
                <c:pt idx="16067">
                  <c:v>0</c:v>
                </c:pt>
                <c:pt idx="16068">
                  <c:v>0</c:v>
                </c:pt>
                <c:pt idx="16069">
                  <c:v>0</c:v>
                </c:pt>
                <c:pt idx="16070">
                  <c:v>0</c:v>
                </c:pt>
                <c:pt idx="16071">
                  <c:v>0</c:v>
                </c:pt>
                <c:pt idx="16072">
                  <c:v>0</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0</c:v>
                </c:pt>
                <c:pt idx="16086">
                  <c:v>0</c:v>
                </c:pt>
                <c:pt idx="16087">
                  <c:v>0</c:v>
                </c:pt>
                <c:pt idx="16088">
                  <c:v>0</c:v>
                </c:pt>
                <c:pt idx="16089">
                  <c:v>0</c:v>
                </c:pt>
                <c:pt idx="16090">
                  <c:v>0</c:v>
                </c:pt>
                <c:pt idx="16091">
                  <c:v>0</c:v>
                </c:pt>
                <c:pt idx="16092">
                  <c:v>0</c:v>
                </c:pt>
                <c:pt idx="16093">
                  <c:v>0</c:v>
                </c:pt>
                <c:pt idx="16094">
                  <c:v>0</c:v>
                </c:pt>
                <c:pt idx="16095">
                  <c:v>0</c:v>
                </c:pt>
                <c:pt idx="16096">
                  <c:v>0</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c:v>
                </c:pt>
                <c:pt idx="16110">
                  <c:v>0</c:v>
                </c:pt>
                <c:pt idx="16111">
                  <c:v>0</c:v>
                </c:pt>
                <c:pt idx="16112">
                  <c:v>0</c:v>
                </c:pt>
                <c:pt idx="16113">
                  <c:v>0</c:v>
                </c:pt>
                <c:pt idx="16114">
                  <c:v>0</c:v>
                </c:pt>
                <c:pt idx="16115">
                  <c:v>0</c:v>
                </c:pt>
                <c:pt idx="16116">
                  <c:v>0</c:v>
                </c:pt>
                <c:pt idx="16117">
                  <c:v>0</c:v>
                </c:pt>
                <c:pt idx="16118">
                  <c:v>0</c:v>
                </c:pt>
                <c:pt idx="16119">
                  <c:v>0</c:v>
                </c:pt>
                <c:pt idx="16120">
                  <c:v>0</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c:v>
                </c:pt>
                <c:pt idx="16134">
                  <c:v>0</c:v>
                </c:pt>
                <c:pt idx="16135">
                  <c:v>0</c:v>
                </c:pt>
                <c:pt idx="16136">
                  <c:v>0</c:v>
                </c:pt>
                <c:pt idx="16137">
                  <c:v>0</c:v>
                </c:pt>
                <c:pt idx="16138">
                  <c:v>0</c:v>
                </c:pt>
                <c:pt idx="16139">
                  <c:v>0</c:v>
                </c:pt>
                <c:pt idx="16140">
                  <c:v>0</c:v>
                </c:pt>
                <c:pt idx="16141">
                  <c:v>0</c:v>
                </c:pt>
                <c:pt idx="16142">
                  <c:v>0</c:v>
                </c:pt>
                <c:pt idx="16143">
                  <c:v>0</c:v>
                </c:pt>
                <c:pt idx="16144">
                  <c:v>0</c:v>
                </c:pt>
                <c:pt idx="16145">
                  <c:v>0</c:v>
                </c:pt>
                <c:pt idx="16146">
                  <c:v>0</c:v>
                </c:pt>
                <c:pt idx="16147">
                  <c:v>0</c:v>
                </c:pt>
                <c:pt idx="16148">
                  <c:v>0</c:v>
                </c:pt>
                <c:pt idx="16149">
                  <c:v>0</c:v>
                </c:pt>
                <c:pt idx="16150">
                  <c:v>0</c:v>
                </c:pt>
                <c:pt idx="16151">
                  <c:v>0</c:v>
                </c:pt>
                <c:pt idx="16152">
                  <c:v>0</c:v>
                </c:pt>
                <c:pt idx="16153">
                  <c:v>0</c:v>
                </c:pt>
                <c:pt idx="16154">
                  <c:v>0</c:v>
                </c:pt>
                <c:pt idx="16155">
                  <c:v>0</c:v>
                </c:pt>
                <c:pt idx="16156">
                  <c:v>0</c:v>
                </c:pt>
                <c:pt idx="16157">
                  <c:v>0</c:v>
                </c:pt>
                <c:pt idx="16158">
                  <c:v>0</c:v>
                </c:pt>
                <c:pt idx="16159">
                  <c:v>0</c:v>
                </c:pt>
                <c:pt idx="16160">
                  <c:v>0</c:v>
                </c:pt>
                <c:pt idx="16161">
                  <c:v>0</c:v>
                </c:pt>
                <c:pt idx="16162">
                  <c:v>0</c:v>
                </c:pt>
                <c:pt idx="16163">
                  <c:v>0</c:v>
                </c:pt>
                <c:pt idx="16164">
                  <c:v>0</c:v>
                </c:pt>
                <c:pt idx="16165">
                  <c:v>0</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c:v>
                </c:pt>
                <c:pt idx="16181">
                  <c:v>0</c:v>
                </c:pt>
                <c:pt idx="16182">
                  <c:v>0</c:v>
                </c:pt>
                <c:pt idx="16183">
                  <c:v>0</c:v>
                </c:pt>
                <c:pt idx="16184">
                  <c:v>0</c:v>
                </c:pt>
                <c:pt idx="16185">
                  <c:v>0</c:v>
                </c:pt>
                <c:pt idx="16186">
                  <c:v>0</c:v>
                </c:pt>
                <c:pt idx="16187">
                  <c:v>0</c:v>
                </c:pt>
                <c:pt idx="16188">
                  <c:v>0</c:v>
                </c:pt>
                <c:pt idx="16189">
                  <c:v>0</c:v>
                </c:pt>
                <c:pt idx="16190">
                  <c:v>0</c:v>
                </c:pt>
                <c:pt idx="16191">
                  <c:v>0</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c:v>
                </c:pt>
                <c:pt idx="16205">
                  <c:v>0</c:v>
                </c:pt>
                <c:pt idx="16206">
                  <c:v>0</c:v>
                </c:pt>
                <c:pt idx="16207">
                  <c:v>0</c:v>
                </c:pt>
                <c:pt idx="16208">
                  <c:v>0</c:v>
                </c:pt>
                <c:pt idx="16209">
                  <c:v>0</c:v>
                </c:pt>
                <c:pt idx="16210">
                  <c:v>0</c:v>
                </c:pt>
                <c:pt idx="16211">
                  <c:v>0</c:v>
                </c:pt>
                <c:pt idx="16212">
                  <c:v>0</c:v>
                </c:pt>
                <c:pt idx="16213">
                  <c:v>0</c:v>
                </c:pt>
                <c:pt idx="16214">
                  <c:v>0</c:v>
                </c:pt>
                <c:pt idx="16215">
                  <c:v>0</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c:v>
                </c:pt>
                <c:pt idx="16229">
                  <c:v>0</c:v>
                </c:pt>
                <c:pt idx="16230">
                  <c:v>0</c:v>
                </c:pt>
                <c:pt idx="16231">
                  <c:v>0</c:v>
                </c:pt>
                <c:pt idx="16232">
                  <c:v>0</c:v>
                </c:pt>
                <c:pt idx="16233">
                  <c:v>0</c:v>
                </c:pt>
                <c:pt idx="16234">
                  <c:v>0</c:v>
                </c:pt>
                <c:pt idx="16235">
                  <c:v>0</c:v>
                </c:pt>
                <c:pt idx="16236">
                  <c:v>0</c:v>
                </c:pt>
                <c:pt idx="16237">
                  <c:v>0</c:v>
                </c:pt>
                <c:pt idx="16238">
                  <c:v>0</c:v>
                </c:pt>
                <c:pt idx="16239">
                  <c:v>0</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c:v>
                </c:pt>
                <c:pt idx="16253">
                  <c:v>0</c:v>
                </c:pt>
                <c:pt idx="16254">
                  <c:v>0</c:v>
                </c:pt>
                <c:pt idx="16255">
                  <c:v>0</c:v>
                </c:pt>
                <c:pt idx="16256">
                  <c:v>0</c:v>
                </c:pt>
                <c:pt idx="16257">
                  <c:v>0</c:v>
                </c:pt>
                <c:pt idx="16258">
                  <c:v>0</c:v>
                </c:pt>
                <c:pt idx="16259">
                  <c:v>0</c:v>
                </c:pt>
                <c:pt idx="16260">
                  <c:v>0</c:v>
                </c:pt>
                <c:pt idx="16261">
                  <c:v>0</c:v>
                </c:pt>
                <c:pt idx="16262">
                  <c:v>0</c:v>
                </c:pt>
                <c:pt idx="16263">
                  <c:v>0</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0</c:v>
                </c:pt>
                <c:pt idx="16277">
                  <c:v>0</c:v>
                </c:pt>
                <c:pt idx="16278">
                  <c:v>0</c:v>
                </c:pt>
                <c:pt idx="16279">
                  <c:v>0</c:v>
                </c:pt>
                <c:pt idx="16280">
                  <c:v>0</c:v>
                </c:pt>
                <c:pt idx="16281">
                  <c:v>0</c:v>
                </c:pt>
                <c:pt idx="16282">
                  <c:v>0</c:v>
                </c:pt>
                <c:pt idx="16283">
                  <c:v>0</c:v>
                </c:pt>
                <c:pt idx="16284">
                  <c:v>0</c:v>
                </c:pt>
                <c:pt idx="16285">
                  <c:v>0</c:v>
                </c:pt>
                <c:pt idx="16286">
                  <c:v>0</c:v>
                </c:pt>
                <c:pt idx="16287">
                  <c:v>0</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0</c:v>
                </c:pt>
                <c:pt idx="16301">
                  <c:v>0</c:v>
                </c:pt>
                <c:pt idx="16302">
                  <c:v>0</c:v>
                </c:pt>
                <c:pt idx="16303">
                  <c:v>0</c:v>
                </c:pt>
                <c:pt idx="16304">
                  <c:v>0</c:v>
                </c:pt>
                <c:pt idx="16305">
                  <c:v>0</c:v>
                </c:pt>
                <c:pt idx="16306">
                  <c:v>0</c:v>
                </c:pt>
                <c:pt idx="16307">
                  <c:v>0</c:v>
                </c:pt>
                <c:pt idx="16308">
                  <c:v>0</c:v>
                </c:pt>
                <c:pt idx="16309">
                  <c:v>0</c:v>
                </c:pt>
                <c:pt idx="16310">
                  <c:v>0</c:v>
                </c:pt>
                <c:pt idx="16311">
                  <c:v>0</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0</c:v>
                </c:pt>
                <c:pt idx="16325">
                  <c:v>0</c:v>
                </c:pt>
                <c:pt idx="16326">
                  <c:v>0</c:v>
                </c:pt>
                <c:pt idx="16327">
                  <c:v>0</c:v>
                </c:pt>
                <c:pt idx="16328">
                  <c:v>0</c:v>
                </c:pt>
                <c:pt idx="16329">
                  <c:v>0</c:v>
                </c:pt>
                <c:pt idx="16330">
                  <c:v>0</c:v>
                </c:pt>
                <c:pt idx="16331">
                  <c:v>0</c:v>
                </c:pt>
                <c:pt idx="16332">
                  <c:v>0</c:v>
                </c:pt>
                <c:pt idx="16333">
                  <c:v>0</c:v>
                </c:pt>
                <c:pt idx="16334">
                  <c:v>0</c:v>
                </c:pt>
                <c:pt idx="16335">
                  <c:v>0</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c:v>
                </c:pt>
                <c:pt idx="16350">
                  <c:v>0</c:v>
                </c:pt>
                <c:pt idx="16351">
                  <c:v>0</c:v>
                </c:pt>
                <c:pt idx="16352">
                  <c:v>0</c:v>
                </c:pt>
                <c:pt idx="16353">
                  <c:v>0</c:v>
                </c:pt>
                <c:pt idx="16354">
                  <c:v>0</c:v>
                </c:pt>
                <c:pt idx="16355">
                  <c:v>0</c:v>
                </c:pt>
                <c:pt idx="16356">
                  <c:v>0</c:v>
                </c:pt>
                <c:pt idx="16357">
                  <c:v>0</c:v>
                </c:pt>
                <c:pt idx="16358">
                  <c:v>0</c:v>
                </c:pt>
                <c:pt idx="16359">
                  <c:v>0</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0</c:v>
                </c:pt>
                <c:pt idx="16373">
                  <c:v>0</c:v>
                </c:pt>
                <c:pt idx="16374">
                  <c:v>0</c:v>
                </c:pt>
                <c:pt idx="16375">
                  <c:v>0</c:v>
                </c:pt>
                <c:pt idx="16376">
                  <c:v>0</c:v>
                </c:pt>
                <c:pt idx="16377">
                  <c:v>0</c:v>
                </c:pt>
                <c:pt idx="16378">
                  <c:v>0</c:v>
                </c:pt>
                <c:pt idx="16379">
                  <c:v>0</c:v>
                </c:pt>
                <c:pt idx="16380">
                  <c:v>0</c:v>
                </c:pt>
                <c:pt idx="16381">
                  <c:v>0</c:v>
                </c:pt>
                <c:pt idx="16382">
                  <c:v>0</c:v>
                </c:pt>
                <c:pt idx="16383">
                  <c:v>0</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c:v>
                </c:pt>
                <c:pt idx="16397">
                  <c:v>0</c:v>
                </c:pt>
                <c:pt idx="16398">
                  <c:v>0</c:v>
                </c:pt>
                <c:pt idx="16399">
                  <c:v>0</c:v>
                </c:pt>
                <c:pt idx="16400">
                  <c:v>0</c:v>
                </c:pt>
                <c:pt idx="16401">
                  <c:v>0</c:v>
                </c:pt>
                <c:pt idx="16402">
                  <c:v>0</c:v>
                </c:pt>
                <c:pt idx="16403">
                  <c:v>0</c:v>
                </c:pt>
                <c:pt idx="16404">
                  <c:v>0</c:v>
                </c:pt>
                <c:pt idx="16405">
                  <c:v>0</c:v>
                </c:pt>
                <c:pt idx="16406">
                  <c:v>0</c:v>
                </c:pt>
                <c:pt idx="16407">
                  <c:v>0</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0</c:v>
                </c:pt>
                <c:pt idx="16421">
                  <c:v>0</c:v>
                </c:pt>
                <c:pt idx="16422">
                  <c:v>0</c:v>
                </c:pt>
                <c:pt idx="16423">
                  <c:v>0</c:v>
                </c:pt>
                <c:pt idx="16424">
                  <c:v>0</c:v>
                </c:pt>
                <c:pt idx="16425">
                  <c:v>0</c:v>
                </c:pt>
                <c:pt idx="16426">
                  <c:v>0</c:v>
                </c:pt>
                <c:pt idx="16427">
                  <c:v>0</c:v>
                </c:pt>
                <c:pt idx="16428">
                  <c:v>0</c:v>
                </c:pt>
                <c:pt idx="16429">
                  <c:v>0</c:v>
                </c:pt>
                <c:pt idx="16430">
                  <c:v>0</c:v>
                </c:pt>
                <c:pt idx="16431">
                  <c:v>0</c:v>
                </c:pt>
                <c:pt idx="16432">
                  <c:v>0</c:v>
                </c:pt>
                <c:pt idx="16433">
                  <c:v>0</c:v>
                </c:pt>
                <c:pt idx="16434">
                  <c:v>0</c:v>
                </c:pt>
                <c:pt idx="16435">
                  <c:v>0</c:v>
                </c:pt>
                <c:pt idx="16436">
                  <c:v>0</c:v>
                </c:pt>
                <c:pt idx="16437">
                  <c:v>0</c:v>
                </c:pt>
                <c:pt idx="16438">
                  <c:v>0</c:v>
                </c:pt>
                <c:pt idx="16439">
                  <c:v>0</c:v>
                </c:pt>
                <c:pt idx="16440">
                  <c:v>0</c:v>
                </c:pt>
                <c:pt idx="16441">
                  <c:v>0</c:v>
                </c:pt>
                <c:pt idx="16442">
                  <c:v>0</c:v>
                </c:pt>
                <c:pt idx="16443">
                  <c:v>0</c:v>
                </c:pt>
                <c:pt idx="16444">
                  <c:v>0</c:v>
                </c:pt>
                <c:pt idx="16445">
                  <c:v>0</c:v>
                </c:pt>
                <c:pt idx="16446">
                  <c:v>0</c:v>
                </c:pt>
                <c:pt idx="16447">
                  <c:v>0</c:v>
                </c:pt>
                <c:pt idx="16448">
                  <c:v>0</c:v>
                </c:pt>
                <c:pt idx="16449">
                  <c:v>0</c:v>
                </c:pt>
                <c:pt idx="16450">
                  <c:v>0</c:v>
                </c:pt>
                <c:pt idx="16451">
                  <c:v>0</c:v>
                </c:pt>
                <c:pt idx="16452">
                  <c:v>0</c:v>
                </c:pt>
                <c:pt idx="16453">
                  <c:v>0</c:v>
                </c:pt>
                <c:pt idx="16454">
                  <c:v>0</c:v>
                </c:pt>
                <c:pt idx="16455">
                  <c:v>0</c:v>
                </c:pt>
                <c:pt idx="16456">
                  <c:v>0</c:v>
                </c:pt>
                <c:pt idx="16457">
                  <c:v>0</c:v>
                </c:pt>
                <c:pt idx="16458">
                  <c:v>0</c:v>
                </c:pt>
                <c:pt idx="16459">
                  <c:v>0</c:v>
                </c:pt>
                <c:pt idx="16460">
                  <c:v>0</c:v>
                </c:pt>
                <c:pt idx="16461">
                  <c:v>0</c:v>
                </c:pt>
                <c:pt idx="16462">
                  <c:v>0</c:v>
                </c:pt>
                <c:pt idx="16463">
                  <c:v>0</c:v>
                </c:pt>
                <c:pt idx="16464">
                  <c:v>0</c:v>
                </c:pt>
                <c:pt idx="16465">
                  <c:v>0</c:v>
                </c:pt>
                <c:pt idx="16466">
                  <c:v>0</c:v>
                </c:pt>
                <c:pt idx="16467">
                  <c:v>0</c:v>
                </c:pt>
                <c:pt idx="16468">
                  <c:v>0</c:v>
                </c:pt>
                <c:pt idx="16469">
                  <c:v>0</c:v>
                </c:pt>
                <c:pt idx="16470">
                  <c:v>0</c:v>
                </c:pt>
                <c:pt idx="16471">
                  <c:v>0</c:v>
                </c:pt>
                <c:pt idx="16472">
                  <c:v>0</c:v>
                </c:pt>
                <c:pt idx="16473">
                  <c:v>0</c:v>
                </c:pt>
                <c:pt idx="16474">
                  <c:v>0</c:v>
                </c:pt>
                <c:pt idx="16475">
                  <c:v>0</c:v>
                </c:pt>
                <c:pt idx="16476">
                  <c:v>0</c:v>
                </c:pt>
                <c:pt idx="16477">
                  <c:v>0</c:v>
                </c:pt>
                <c:pt idx="16478">
                  <c:v>0</c:v>
                </c:pt>
                <c:pt idx="16479">
                  <c:v>0</c:v>
                </c:pt>
                <c:pt idx="16480">
                  <c:v>0</c:v>
                </c:pt>
                <c:pt idx="16481">
                  <c:v>0</c:v>
                </c:pt>
                <c:pt idx="16482">
                  <c:v>0</c:v>
                </c:pt>
                <c:pt idx="16483">
                  <c:v>0</c:v>
                </c:pt>
                <c:pt idx="16484">
                  <c:v>0</c:v>
                </c:pt>
                <c:pt idx="16485">
                  <c:v>0</c:v>
                </c:pt>
                <c:pt idx="16486">
                  <c:v>0</c:v>
                </c:pt>
                <c:pt idx="16487">
                  <c:v>0</c:v>
                </c:pt>
                <c:pt idx="16488">
                  <c:v>0</c:v>
                </c:pt>
                <c:pt idx="16489">
                  <c:v>0</c:v>
                </c:pt>
                <c:pt idx="16490">
                  <c:v>0</c:v>
                </c:pt>
                <c:pt idx="16491">
                  <c:v>0</c:v>
                </c:pt>
                <c:pt idx="16492">
                  <c:v>0</c:v>
                </c:pt>
                <c:pt idx="16493">
                  <c:v>0</c:v>
                </c:pt>
                <c:pt idx="16494">
                  <c:v>0</c:v>
                </c:pt>
                <c:pt idx="16495">
                  <c:v>0</c:v>
                </c:pt>
                <c:pt idx="16496">
                  <c:v>0</c:v>
                </c:pt>
                <c:pt idx="16497">
                  <c:v>0</c:v>
                </c:pt>
                <c:pt idx="16498">
                  <c:v>0</c:v>
                </c:pt>
                <c:pt idx="16499">
                  <c:v>0</c:v>
                </c:pt>
                <c:pt idx="16500">
                  <c:v>0</c:v>
                </c:pt>
                <c:pt idx="16501">
                  <c:v>0</c:v>
                </c:pt>
                <c:pt idx="16502">
                  <c:v>0</c:v>
                </c:pt>
                <c:pt idx="16503">
                  <c:v>0</c:v>
                </c:pt>
                <c:pt idx="16504">
                  <c:v>0</c:v>
                </c:pt>
                <c:pt idx="16505">
                  <c:v>0</c:v>
                </c:pt>
                <c:pt idx="16506">
                  <c:v>0</c:v>
                </c:pt>
                <c:pt idx="16507">
                  <c:v>0</c:v>
                </c:pt>
                <c:pt idx="16508">
                  <c:v>0</c:v>
                </c:pt>
                <c:pt idx="16509">
                  <c:v>0</c:v>
                </c:pt>
                <c:pt idx="16510">
                  <c:v>0</c:v>
                </c:pt>
                <c:pt idx="16511">
                  <c:v>0</c:v>
                </c:pt>
                <c:pt idx="16512">
                  <c:v>0</c:v>
                </c:pt>
                <c:pt idx="16513">
                  <c:v>0</c:v>
                </c:pt>
                <c:pt idx="16514">
                  <c:v>0</c:v>
                </c:pt>
                <c:pt idx="16515">
                  <c:v>0</c:v>
                </c:pt>
                <c:pt idx="16516">
                  <c:v>0</c:v>
                </c:pt>
                <c:pt idx="16517">
                  <c:v>0</c:v>
                </c:pt>
                <c:pt idx="16518">
                  <c:v>0</c:v>
                </c:pt>
                <c:pt idx="16519">
                  <c:v>0</c:v>
                </c:pt>
                <c:pt idx="16520">
                  <c:v>0</c:v>
                </c:pt>
                <c:pt idx="16521">
                  <c:v>0</c:v>
                </c:pt>
                <c:pt idx="16522">
                  <c:v>0</c:v>
                </c:pt>
                <c:pt idx="16523">
                  <c:v>0</c:v>
                </c:pt>
                <c:pt idx="16524">
                  <c:v>0</c:v>
                </c:pt>
                <c:pt idx="16525">
                  <c:v>0</c:v>
                </c:pt>
                <c:pt idx="16526">
                  <c:v>0</c:v>
                </c:pt>
                <c:pt idx="16527">
                  <c:v>0</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c:v>
                </c:pt>
                <c:pt idx="16541">
                  <c:v>0</c:v>
                </c:pt>
                <c:pt idx="16542">
                  <c:v>0</c:v>
                </c:pt>
                <c:pt idx="16543">
                  <c:v>0</c:v>
                </c:pt>
                <c:pt idx="16544">
                  <c:v>0</c:v>
                </c:pt>
                <c:pt idx="16545">
                  <c:v>0</c:v>
                </c:pt>
                <c:pt idx="16546">
                  <c:v>0</c:v>
                </c:pt>
                <c:pt idx="16547">
                  <c:v>0</c:v>
                </c:pt>
                <c:pt idx="16548">
                  <c:v>0</c:v>
                </c:pt>
                <c:pt idx="16549">
                  <c:v>0</c:v>
                </c:pt>
                <c:pt idx="16550">
                  <c:v>0</c:v>
                </c:pt>
                <c:pt idx="16551">
                  <c:v>0</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c:v>
                </c:pt>
                <c:pt idx="16565">
                  <c:v>0</c:v>
                </c:pt>
                <c:pt idx="16566">
                  <c:v>0</c:v>
                </c:pt>
                <c:pt idx="16567">
                  <c:v>0</c:v>
                </c:pt>
                <c:pt idx="16568">
                  <c:v>0</c:v>
                </c:pt>
                <c:pt idx="16569">
                  <c:v>0</c:v>
                </c:pt>
                <c:pt idx="16570">
                  <c:v>0</c:v>
                </c:pt>
                <c:pt idx="16571">
                  <c:v>0</c:v>
                </c:pt>
                <c:pt idx="16572">
                  <c:v>0</c:v>
                </c:pt>
                <c:pt idx="16573">
                  <c:v>0</c:v>
                </c:pt>
                <c:pt idx="16574">
                  <c:v>0</c:v>
                </c:pt>
                <c:pt idx="16575">
                  <c:v>0</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0</c:v>
                </c:pt>
                <c:pt idx="16589">
                  <c:v>0</c:v>
                </c:pt>
                <c:pt idx="16590">
                  <c:v>0</c:v>
                </c:pt>
                <c:pt idx="16591">
                  <c:v>0</c:v>
                </c:pt>
                <c:pt idx="16592">
                  <c:v>0</c:v>
                </c:pt>
                <c:pt idx="16593">
                  <c:v>0</c:v>
                </c:pt>
                <c:pt idx="16594">
                  <c:v>0</c:v>
                </c:pt>
                <c:pt idx="16595">
                  <c:v>0</c:v>
                </c:pt>
                <c:pt idx="16596">
                  <c:v>0</c:v>
                </c:pt>
                <c:pt idx="16597">
                  <c:v>0</c:v>
                </c:pt>
                <c:pt idx="16598">
                  <c:v>0</c:v>
                </c:pt>
                <c:pt idx="16599">
                  <c:v>0</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0</c:v>
                </c:pt>
                <c:pt idx="16613">
                  <c:v>0</c:v>
                </c:pt>
                <c:pt idx="16614">
                  <c:v>0</c:v>
                </c:pt>
                <c:pt idx="16615">
                  <c:v>0</c:v>
                </c:pt>
                <c:pt idx="16616">
                  <c:v>0</c:v>
                </c:pt>
                <c:pt idx="16617">
                  <c:v>0</c:v>
                </c:pt>
                <c:pt idx="16618">
                  <c:v>0</c:v>
                </c:pt>
                <c:pt idx="16619">
                  <c:v>0</c:v>
                </c:pt>
                <c:pt idx="16620">
                  <c:v>0</c:v>
                </c:pt>
                <c:pt idx="16621">
                  <c:v>0</c:v>
                </c:pt>
                <c:pt idx="16622">
                  <c:v>0</c:v>
                </c:pt>
                <c:pt idx="16623">
                  <c:v>0</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c:v>
                </c:pt>
                <c:pt idx="16637">
                  <c:v>0</c:v>
                </c:pt>
                <c:pt idx="16638">
                  <c:v>0</c:v>
                </c:pt>
                <c:pt idx="16639">
                  <c:v>0</c:v>
                </c:pt>
                <c:pt idx="16640">
                  <c:v>0</c:v>
                </c:pt>
                <c:pt idx="16641">
                  <c:v>0</c:v>
                </c:pt>
                <c:pt idx="16642">
                  <c:v>0</c:v>
                </c:pt>
                <c:pt idx="16643">
                  <c:v>0</c:v>
                </c:pt>
                <c:pt idx="16644">
                  <c:v>0</c:v>
                </c:pt>
                <c:pt idx="16645">
                  <c:v>0</c:v>
                </c:pt>
                <c:pt idx="16646">
                  <c:v>0</c:v>
                </c:pt>
                <c:pt idx="16647">
                  <c:v>0</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0</c:v>
                </c:pt>
                <c:pt idx="16661">
                  <c:v>0</c:v>
                </c:pt>
                <c:pt idx="16662">
                  <c:v>0</c:v>
                </c:pt>
                <c:pt idx="16663">
                  <c:v>0</c:v>
                </c:pt>
                <c:pt idx="16664">
                  <c:v>0</c:v>
                </c:pt>
                <c:pt idx="16665">
                  <c:v>0</c:v>
                </c:pt>
                <c:pt idx="16666">
                  <c:v>0</c:v>
                </c:pt>
                <c:pt idx="16667">
                  <c:v>0</c:v>
                </c:pt>
                <c:pt idx="16668">
                  <c:v>0</c:v>
                </c:pt>
                <c:pt idx="16669">
                  <c:v>0</c:v>
                </c:pt>
                <c:pt idx="16670">
                  <c:v>0</c:v>
                </c:pt>
                <c:pt idx="16671">
                  <c:v>0</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c:v>
                </c:pt>
                <c:pt idx="16685">
                  <c:v>0</c:v>
                </c:pt>
                <c:pt idx="16686">
                  <c:v>0</c:v>
                </c:pt>
                <c:pt idx="16687">
                  <c:v>0</c:v>
                </c:pt>
                <c:pt idx="16688">
                  <c:v>0</c:v>
                </c:pt>
                <c:pt idx="16689">
                  <c:v>0</c:v>
                </c:pt>
                <c:pt idx="16690">
                  <c:v>0</c:v>
                </c:pt>
                <c:pt idx="16691">
                  <c:v>0</c:v>
                </c:pt>
                <c:pt idx="16692">
                  <c:v>0</c:v>
                </c:pt>
                <c:pt idx="16693">
                  <c:v>0</c:v>
                </c:pt>
                <c:pt idx="16694">
                  <c:v>0</c:v>
                </c:pt>
                <c:pt idx="16695">
                  <c:v>0</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0</c:v>
                </c:pt>
                <c:pt idx="16709">
                  <c:v>0</c:v>
                </c:pt>
                <c:pt idx="16710">
                  <c:v>0</c:v>
                </c:pt>
                <c:pt idx="16711">
                  <c:v>0</c:v>
                </c:pt>
                <c:pt idx="16712">
                  <c:v>0</c:v>
                </c:pt>
                <c:pt idx="16713">
                  <c:v>0</c:v>
                </c:pt>
                <c:pt idx="16714">
                  <c:v>0</c:v>
                </c:pt>
                <c:pt idx="16715">
                  <c:v>0</c:v>
                </c:pt>
                <c:pt idx="16716">
                  <c:v>0</c:v>
                </c:pt>
                <c:pt idx="16717">
                  <c:v>0</c:v>
                </c:pt>
                <c:pt idx="16718">
                  <c:v>0</c:v>
                </c:pt>
                <c:pt idx="16719">
                  <c:v>0</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c:v>
                </c:pt>
                <c:pt idx="16733">
                  <c:v>0</c:v>
                </c:pt>
                <c:pt idx="16734">
                  <c:v>0</c:v>
                </c:pt>
                <c:pt idx="16735">
                  <c:v>0</c:v>
                </c:pt>
                <c:pt idx="16736">
                  <c:v>0</c:v>
                </c:pt>
                <c:pt idx="16737">
                  <c:v>0</c:v>
                </c:pt>
                <c:pt idx="16738">
                  <c:v>0</c:v>
                </c:pt>
                <c:pt idx="16739">
                  <c:v>0</c:v>
                </c:pt>
                <c:pt idx="16740">
                  <c:v>0</c:v>
                </c:pt>
                <c:pt idx="16741">
                  <c:v>0</c:v>
                </c:pt>
                <c:pt idx="16742">
                  <c:v>0</c:v>
                </c:pt>
                <c:pt idx="16743">
                  <c:v>0</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0</c:v>
                </c:pt>
                <c:pt idx="16758">
                  <c:v>0</c:v>
                </c:pt>
                <c:pt idx="16759">
                  <c:v>0</c:v>
                </c:pt>
                <c:pt idx="16760">
                  <c:v>0</c:v>
                </c:pt>
                <c:pt idx="16761">
                  <c:v>0</c:v>
                </c:pt>
                <c:pt idx="16762">
                  <c:v>0</c:v>
                </c:pt>
                <c:pt idx="16763">
                  <c:v>0</c:v>
                </c:pt>
                <c:pt idx="16764">
                  <c:v>0</c:v>
                </c:pt>
                <c:pt idx="16765">
                  <c:v>0</c:v>
                </c:pt>
                <c:pt idx="16766">
                  <c:v>0</c:v>
                </c:pt>
                <c:pt idx="16767">
                  <c:v>0</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0</c:v>
                </c:pt>
                <c:pt idx="16781">
                  <c:v>0</c:v>
                </c:pt>
                <c:pt idx="16782">
                  <c:v>0</c:v>
                </c:pt>
                <c:pt idx="16783">
                  <c:v>0</c:v>
                </c:pt>
                <c:pt idx="16784">
                  <c:v>0</c:v>
                </c:pt>
                <c:pt idx="16785">
                  <c:v>0</c:v>
                </c:pt>
                <c:pt idx="16786">
                  <c:v>0</c:v>
                </c:pt>
                <c:pt idx="16787">
                  <c:v>0</c:v>
                </c:pt>
                <c:pt idx="16788">
                  <c:v>0</c:v>
                </c:pt>
                <c:pt idx="16789">
                  <c:v>0</c:v>
                </c:pt>
                <c:pt idx="16790">
                  <c:v>0</c:v>
                </c:pt>
                <c:pt idx="16791">
                  <c:v>0</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0</c:v>
                </c:pt>
                <c:pt idx="16805">
                  <c:v>0</c:v>
                </c:pt>
                <c:pt idx="16806">
                  <c:v>0</c:v>
                </c:pt>
                <c:pt idx="16807">
                  <c:v>0</c:v>
                </c:pt>
                <c:pt idx="16808">
                  <c:v>0</c:v>
                </c:pt>
                <c:pt idx="16809">
                  <c:v>0</c:v>
                </c:pt>
                <c:pt idx="16810">
                  <c:v>0</c:v>
                </c:pt>
                <c:pt idx="16811">
                  <c:v>0</c:v>
                </c:pt>
                <c:pt idx="16812">
                  <c:v>0</c:v>
                </c:pt>
                <c:pt idx="16813">
                  <c:v>0</c:v>
                </c:pt>
                <c:pt idx="16814">
                  <c:v>0</c:v>
                </c:pt>
                <c:pt idx="16815">
                  <c:v>0</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0</c:v>
                </c:pt>
                <c:pt idx="16829">
                  <c:v>0</c:v>
                </c:pt>
                <c:pt idx="16830">
                  <c:v>0</c:v>
                </c:pt>
                <c:pt idx="16831">
                  <c:v>0</c:v>
                </c:pt>
                <c:pt idx="16832">
                  <c:v>0</c:v>
                </c:pt>
                <c:pt idx="16833">
                  <c:v>0</c:v>
                </c:pt>
                <c:pt idx="16834">
                  <c:v>0</c:v>
                </c:pt>
                <c:pt idx="16835">
                  <c:v>0</c:v>
                </c:pt>
                <c:pt idx="16836">
                  <c:v>0</c:v>
                </c:pt>
                <c:pt idx="16837">
                  <c:v>0</c:v>
                </c:pt>
                <c:pt idx="16838">
                  <c:v>0</c:v>
                </c:pt>
                <c:pt idx="16839">
                  <c:v>0</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0</c:v>
                </c:pt>
                <c:pt idx="16854">
                  <c:v>0</c:v>
                </c:pt>
                <c:pt idx="16855">
                  <c:v>0</c:v>
                </c:pt>
                <c:pt idx="16856">
                  <c:v>0</c:v>
                </c:pt>
                <c:pt idx="16857">
                  <c:v>0</c:v>
                </c:pt>
                <c:pt idx="16858">
                  <c:v>0</c:v>
                </c:pt>
                <c:pt idx="16859">
                  <c:v>0</c:v>
                </c:pt>
                <c:pt idx="16860">
                  <c:v>0</c:v>
                </c:pt>
                <c:pt idx="16861">
                  <c:v>0</c:v>
                </c:pt>
                <c:pt idx="16862">
                  <c:v>0</c:v>
                </c:pt>
                <c:pt idx="16863">
                  <c:v>0</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0</c:v>
                </c:pt>
                <c:pt idx="16877">
                  <c:v>0</c:v>
                </c:pt>
                <c:pt idx="16878">
                  <c:v>0</c:v>
                </c:pt>
                <c:pt idx="16879">
                  <c:v>0</c:v>
                </c:pt>
                <c:pt idx="16880">
                  <c:v>0</c:v>
                </c:pt>
                <c:pt idx="16881">
                  <c:v>0</c:v>
                </c:pt>
                <c:pt idx="16882">
                  <c:v>0</c:v>
                </c:pt>
                <c:pt idx="16883">
                  <c:v>0</c:v>
                </c:pt>
                <c:pt idx="16884">
                  <c:v>0</c:v>
                </c:pt>
                <c:pt idx="16885">
                  <c:v>0</c:v>
                </c:pt>
                <c:pt idx="16886">
                  <c:v>0</c:v>
                </c:pt>
                <c:pt idx="16887">
                  <c:v>0</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0</c:v>
                </c:pt>
                <c:pt idx="16901">
                  <c:v>0</c:v>
                </c:pt>
                <c:pt idx="16902">
                  <c:v>0</c:v>
                </c:pt>
                <c:pt idx="16903">
                  <c:v>0</c:v>
                </c:pt>
                <c:pt idx="16904">
                  <c:v>0</c:v>
                </c:pt>
                <c:pt idx="16905">
                  <c:v>0</c:v>
                </c:pt>
                <c:pt idx="16906">
                  <c:v>0</c:v>
                </c:pt>
                <c:pt idx="16907">
                  <c:v>0</c:v>
                </c:pt>
                <c:pt idx="16908">
                  <c:v>0</c:v>
                </c:pt>
                <c:pt idx="16909">
                  <c:v>0</c:v>
                </c:pt>
                <c:pt idx="16910">
                  <c:v>0</c:v>
                </c:pt>
                <c:pt idx="16911">
                  <c:v>0</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0</c:v>
                </c:pt>
                <c:pt idx="16925">
                  <c:v>0</c:v>
                </c:pt>
                <c:pt idx="16926">
                  <c:v>0</c:v>
                </c:pt>
                <c:pt idx="16927">
                  <c:v>0</c:v>
                </c:pt>
                <c:pt idx="16928">
                  <c:v>0</c:v>
                </c:pt>
                <c:pt idx="16929">
                  <c:v>0</c:v>
                </c:pt>
                <c:pt idx="16930">
                  <c:v>0</c:v>
                </c:pt>
                <c:pt idx="16931">
                  <c:v>0</c:v>
                </c:pt>
                <c:pt idx="16932">
                  <c:v>0</c:v>
                </c:pt>
                <c:pt idx="16933">
                  <c:v>0</c:v>
                </c:pt>
                <c:pt idx="16934">
                  <c:v>0</c:v>
                </c:pt>
                <c:pt idx="16935">
                  <c:v>0</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c:v>
                </c:pt>
                <c:pt idx="16950">
                  <c:v>0</c:v>
                </c:pt>
                <c:pt idx="16951">
                  <c:v>0</c:v>
                </c:pt>
                <c:pt idx="16952">
                  <c:v>0</c:v>
                </c:pt>
                <c:pt idx="16953">
                  <c:v>0</c:v>
                </c:pt>
                <c:pt idx="16954">
                  <c:v>0</c:v>
                </c:pt>
                <c:pt idx="16955">
                  <c:v>0</c:v>
                </c:pt>
                <c:pt idx="16956">
                  <c:v>0</c:v>
                </c:pt>
                <c:pt idx="16957">
                  <c:v>0</c:v>
                </c:pt>
                <c:pt idx="16958">
                  <c:v>0</c:v>
                </c:pt>
                <c:pt idx="16959">
                  <c:v>0</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0</c:v>
                </c:pt>
                <c:pt idx="16974">
                  <c:v>0</c:v>
                </c:pt>
                <c:pt idx="16975">
                  <c:v>0</c:v>
                </c:pt>
                <c:pt idx="16976">
                  <c:v>0</c:v>
                </c:pt>
                <c:pt idx="16977">
                  <c:v>0</c:v>
                </c:pt>
                <c:pt idx="16978">
                  <c:v>0</c:v>
                </c:pt>
                <c:pt idx="16979">
                  <c:v>0</c:v>
                </c:pt>
                <c:pt idx="16980">
                  <c:v>0</c:v>
                </c:pt>
                <c:pt idx="16981">
                  <c:v>0</c:v>
                </c:pt>
                <c:pt idx="16982">
                  <c:v>0</c:v>
                </c:pt>
                <c:pt idx="16983">
                  <c:v>0</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0</c:v>
                </c:pt>
                <c:pt idx="16997">
                  <c:v>0</c:v>
                </c:pt>
                <c:pt idx="16998">
                  <c:v>0</c:v>
                </c:pt>
                <c:pt idx="16999">
                  <c:v>0</c:v>
                </c:pt>
                <c:pt idx="17000">
                  <c:v>0</c:v>
                </c:pt>
                <c:pt idx="17001">
                  <c:v>0</c:v>
                </c:pt>
                <c:pt idx="17002">
                  <c:v>0</c:v>
                </c:pt>
                <c:pt idx="17003">
                  <c:v>0</c:v>
                </c:pt>
                <c:pt idx="17004">
                  <c:v>0</c:v>
                </c:pt>
                <c:pt idx="17005">
                  <c:v>0</c:v>
                </c:pt>
                <c:pt idx="17006">
                  <c:v>0</c:v>
                </c:pt>
                <c:pt idx="17007">
                  <c:v>0</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0</c:v>
                </c:pt>
                <c:pt idx="17021">
                  <c:v>0</c:v>
                </c:pt>
                <c:pt idx="17022">
                  <c:v>0</c:v>
                </c:pt>
                <c:pt idx="17023">
                  <c:v>0</c:v>
                </c:pt>
                <c:pt idx="17024">
                  <c:v>0</c:v>
                </c:pt>
                <c:pt idx="17025">
                  <c:v>0</c:v>
                </c:pt>
                <c:pt idx="17026">
                  <c:v>0</c:v>
                </c:pt>
                <c:pt idx="17027">
                  <c:v>0</c:v>
                </c:pt>
                <c:pt idx="17028">
                  <c:v>0</c:v>
                </c:pt>
                <c:pt idx="17029">
                  <c:v>0</c:v>
                </c:pt>
                <c:pt idx="17030">
                  <c:v>0</c:v>
                </c:pt>
                <c:pt idx="17031">
                  <c:v>0</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0</c:v>
                </c:pt>
                <c:pt idx="17045">
                  <c:v>0</c:v>
                </c:pt>
                <c:pt idx="17046">
                  <c:v>0</c:v>
                </c:pt>
                <c:pt idx="17047">
                  <c:v>0</c:v>
                </c:pt>
                <c:pt idx="17048">
                  <c:v>0</c:v>
                </c:pt>
                <c:pt idx="17049">
                  <c:v>0</c:v>
                </c:pt>
                <c:pt idx="17050">
                  <c:v>0</c:v>
                </c:pt>
                <c:pt idx="17051">
                  <c:v>0</c:v>
                </c:pt>
                <c:pt idx="17052">
                  <c:v>0</c:v>
                </c:pt>
                <c:pt idx="17053">
                  <c:v>0</c:v>
                </c:pt>
                <c:pt idx="17054">
                  <c:v>0</c:v>
                </c:pt>
                <c:pt idx="17055">
                  <c:v>0</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0</c:v>
                </c:pt>
                <c:pt idx="17069">
                  <c:v>0</c:v>
                </c:pt>
                <c:pt idx="17070">
                  <c:v>0</c:v>
                </c:pt>
                <c:pt idx="17071">
                  <c:v>0</c:v>
                </c:pt>
                <c:pt idx="17072">
                  <c:v>0</c:v>
                </c:pt>
                <c:pt idx="17073">
                  <c:v>0</c:v>
                </c:pt>
                <c:pt idx="17074">
                  <c:v>0</c:v>
                </c:pt>
                <c:pt idx="17075">
                  <c:v>0</c:v>
                </c:pt>
                <c:pt idx="17076">
                  <c:v>0</c:v>
                </c:pt>
                <c:pt idx="17077">
                  <c:v>0</c:v>
                </c:pt>
                <c:pt idx="17078">
                  <c:v>0</c:v>
                </c:pt>
                <c:pt idx="17079">
                  <c:v>0</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0</c:v>
                </c:pt>
                <c:pt idx="17093">
                  <c:v>0</c:v>
                </c:pt>
                <c:pt idx="17094">
                  <c:v>0</c:v>
                </c:pt>
                <c:pt idx="17095">
                  <c:v>0</c:v>
                </c:pt>
                <c:pt idx="17096">
                  <c:v>0</c:v>
                </c:pt>
                <c:pt idx="17097">
                  <c:v>0</c:v>
                </c:pt>
                <c:pt idx="17098">
                  <c:v>0</c:v>
                </c:pt>
                <c:pt idx="17099">
                  <c:v>0</c:v>
                </c:pt>
                <c:pt idx="17100">
                  <c:v>0</c:v>
                </c:pt>
                <c:pt idx="17101">
                  <c:v>0</c:v>
                </c:pt>
                <c:pt idx="17102">
                  <c:v>0</c:v>
                </c:pt>
                <c:pt idx="17103">
                  <c:v>0</c:v>
                </c:pt>
                <c:pt idx="17104">
                  <c:v>0</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0</c:v>
                </c:pt>
                <c:pt idx="17118">
                  <c:v>0</c:v>
                </c:pt>
                <c:pt idx="17119">
                  <c:v>0</c:v>
                </c:pt>
                <c:pt idx="17120">
                  <c:v>0</c:v>
                </c:pt>
                <c:pt idx="17121">
                  <c:v>0</c:v>
                </c:pt>
                <c:pt idx="17122">
                  <c:v>0</c:v>
                </c:pt>
                <c:pt idx="17123">
                  <c:v>0</c:v>
                </c:pt>
                <c:pt idx="17124">
                  <c:v>0</c:v>
                </c:pt>
                <c:pt idx="17125">
                  <c:v>0</c:v>
                </c:pt>
                <c:pt idx="17126">
                  <c:v>0</c:v>
                </c:pt>
                <c:pt idx="17127">
                  <c:v>0</c:v>
                </c:pt>
                <c:pt idx="17128">
                  <c:v>0</c:v>
                </c:pt>
              </c:numCache>
            </c:numRef>
          </c:yVal>
          <c:smooth val="0"/>
        </c:ser>
        <c:ser>
          <c:idx val="1"/>
          <c:order val="1"/>
          <c:tx>
            <c:v>2lam/d</c:v>
          </c:tx>
          <c:spPr>
            <a:ln w="25400">
              <a:solidFill>
                <a:schemeClr val="tx1"/>
              </a:solidFill>
            </a:ln>
          </c:spPr>
          <c:marker>
            <c:symbol val="none"/>
          </c:marker>
          <c:xVal>
            <c:numRef>
              <c:f>Sheet2!$AF$20:$AF$21</c:f>
              <c:numCache>
                <c:formatCode>General</c:formatCode>
                <c:ptCount val="2"/>
                <c:pt idx="0">
                  <c:v>31.733000000000001</c:v>
                </c:pt>
                <c:pt idx="1">
                  <c:v>31.734000000000002</c:v>
                </c:pt>
              </c:numCache>
            </c:numRef>
          </c:xVal>
          <c:yVal>
            <c:numRef>
              <c:f>Sheet2!$AG$20:$AG$21</c:f>
              <c:numCache>
                <c:formatCode>General</c:formatCode>
                <c:ptCount val="2"/>
                <c:pt idx="0">
                  <c:v>1000</c:v>
                </c:pt>
                <c:pt idx="1">
                  <c:v>1E-8</c:v>
                </c:pt>
              </c:numCache>
            </c:numRef>
          </c:yVal>
          <c:smooth val="0"/>
        </c:ser>
        <c:dLbls>
          <c:showLegendKey val="0"/>
          <c:showVal val="0"/>
          <c:showCatName val="0"/>
          <c:showSerName val="0"/>
          <c:showPercent val="0"/>
          <c:showBubbleSize val="0"/>
        </c:dLbls>
        <c:axId val="129016576"/>
        <c:axId val="129018496"/>
      </c:scatterChart>
      <c:valAx>
        <c:axId val="129016576"/>
        <c:scaling>
          <c:orientation val="minMax"/>
          <c:max val="200"/>
          <c:min val="20"/>
        </c:scaling>
        <c:delete val="0"/>
        <c:axPos val="b"/>
        <c:title>
          <c:tx>
            <c:rich>
              <a:bodyPr/>
              <a:lstStyle/>
              <a:p>
                <a:pPr>
                  <a:defRPr/>
                </a:pPr>
                <a:r>
                  <a:rPr lang="en-US" sz="1400" b="0">
                    <a:latin typeface="Arial" pitchFamily="34" charset="0"/>
                    <a:cs typeface="Arial" pitchFamily="34" charset="0"/>
                  </a:rPr>
                  <a:t>Angular</a:t>
                </a:r>
                <a:r>
                  <a:rPr lang="en-US" sz="1400" b="0" baseline="0">
                    <a:latin typeface="Arial" pitchFamily="34" charset="0"/>
                    <a:cs typeface="Arial" pitchFamily="34" charset="0"/>
                  </a:rPr>
                  <a:t> Separation [mas]</a:t>
                </a:r>
                <a:endParaRPr lang="en-US" sz="1400" b="0">
                  <a:latin typeface="Arial" pitchFamily="34" charset="0"/>
                  <a:cs typeface="Arial" pitchFamily="34" charset="0"/>
                </a:endParaRPr>
              </a:p>
            </c:rich>
          </c:tx>
          <c:layout/>
          <c:overlay val="0"/>
        </c:title>
        <c:numFmt formatCode="General" sourceLinked="1"/>
        <c:majorTickMark val="none"/>
        <c:minorTickMark val="none"/>
        <c:tickLblPos val="nextTo"/>
        <c:spPr>
          <a:ln>
            <a:solidFill>
              <a:schemeClr val="tx1"/>
            </a:solidFill>
          </a:ln>
        </c:spPr>
        <c:crossAx val="129018496"/>
        <c:crossesAt val="-11"/>
        <c:crossBetween val="midCat"/>
        <c:majorUnit val="20"/>
      </c:valAx>
      <c:valAx>
        <c:axId val="129018496"/>
        <c:scaling>
          <c:logBase val="10"/>
          <c:orientation val="minMax"/>
          <c:max val="10"/>
          <c:min val="1.0000000000000002E-3"/>
        </c:scaling>
        <c:delete val="0"/>
        <c:axPos val="l"/>
        <c:majorGridlines/>
        <c:title>
          <c:tx>
            <c:rich>
              <a:bodyPr/>
              <a:lstStyle/>
              <a:p>
                <a:pPr>
                  <a:defRPr/>
                </a:pPr>
                <a:r>
                  <a:rPr lang="en-US" sz="1400" b="0">
                    <a:latin typeface="Arial" pitchFamily="34" charset="0"/>
                    <a:cs typeface="Arial" pitchFamily="34" charset="0"/>
                  </a:rPr>
                  <a:t>Integration time [days]</a:t>
                </a:r>
              </a:p>
            </c:rich>
          </c:tx>
          <c:layout/>
          <c:overlay val="0"/>
        </c:title>
        <c:numFmt formatCode="General" sourceLinked="0"/>
        <c:majorTickMark val="none"/>
        <c:minorTickMark val="none"/>
        <c:tickLblPos val="nextTo"/>
        <c:spPr>
          <a:ln>
            <a:solidFill>
              <a:schemeClr val="tx1"/>
            </a:solidFill>
          </a:ln>
        </c:spPr>
        <c:crossAx val="129016576"/>
        <c:crossesAt val="1.0000000000000002E-3"/>
        <c:crossBetween val="midCat"/>
      </c:valAx>
      <c:spPr>
        <a:ln>
          <a:solidFill>
            <a:schemeClr val="tx1"/>
          </a:solid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D7F9DA-2B3F-4AB1-B266-8A9B257FABF1}" type="datetimeFigureOut">
              <a:rPr lang="en-US" smtClean="0"/>
              <a:t>5/17/2012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4C2C09-3585-44C7-BD84-FAE45BEDFFE3}" type="slidenum">
              <a:rPr lang="en-US" smtClean="0"/>
              <a:t>‹#›</a:t>
            </a:fld>
            <a:endParaRPr lang="en-US"/>
          </a:p>
        </p:txBody>
      </p:sp>
    </p:spTree>
    <p:extLst>
      <p:ext uri="{BB962C8B-B14F-4D97-AF65-F5344CB8AC3E}">
        <p14:creationId xmlns:p14="http://schemas.microsoft.com/office/powerpoint/2010/main" val="374620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composite image shows an exoplanet (the red spot on the lower left), orbiting the brown dwarf 2M1207 (</a:t>
            </a:r>
            <a:r>
              <a:rPr lang="en-US" sz="1200" b="0" i="0" kern="1200" dirty="0" err="1" smtClean="0">
                <a:solidFill>
                  <a:schemeClr val="tx1"/>
                </a:solidFill>
                <a:effectLst/>
                <a:latin typeface="+mn-lt"/>
                <a:ea typeface="+mn-ea"/>
                <a:cs typeface="+mn-cs"/>
              </a:rPr>
              <a:t>centre</a:t>
            </a:r>
            <a:r>
              <a:rPr lang="en-US" sz="1200" b="0" i="0" kern="1200" dirty="0" smtClean="0">
                <a:solidFill>
                  <a:schemeClr val="tx1"/>
                </a:solidFill>
                <a:effectLst/>
                <a:latin typeface="+mn-lt"/>
                <a:ea typeface="+mn-ea"/>
                <a:cs typeface="+mn-cs"/>
              </a:rPr>
              <a:t>). 2M1207b is the first exoplanet directly imaged and the first discovered orbiting a brown dwarf. It was imaged the first time by the VLT in 2004. Its planetary identity and characteristics were confirmed after one year of observations in 2005. 2M1207b is a Jupiter-like planet, 5 times more massive than Jupiter. It orbits the brown dwarf at a distance 55 times larger than the Earth to the Sun, nearly twice as far as Neptune is from the Sun. The system 2M1207 lies at a distance of 230 light-years, in the constellation of Hydra. The photo is based on three near-infrared exposures (in the H, K and L wavebands) with the NACO adaptive-optics facility at the 8.2-m VLT </a:t>
            </a:r>
            <a:r>
              <a:rPr lang="en-US" sz="1200" b="0" i="0" kern="1200" dirty="0" err="1" smtClean="0">
                <a:solidFill>
                  <a:schemeClr val="tx1"/>
                </a:solidFill>
                <a:effectLst/>
                <a:latin typeface="+mn-lt"/>
                <a:ea typeface="+mn-ea"/>
                <a:cs typeface="+mn-cs"/>
              </a:rPr>
              <a:t>Yepun</a:t>
            </a:r>
            <a:r>
              <a:rPr lang="en-US" sz="1200" b="0" i="0" kern="1200" dirty="0" smtClean="0">
                <a:solidFill>
                  <a:schemeClr val="tx1"/>
                </a:solidFill>
                <a:effectLst/>
                <a:latin typeface="+mn-lt"/>
                <a:ea typeface="+mn-ea"/>
                <a:cs typeface="+mn-cs"/>
              </a:rPr>
              <a:t> telescope at the ESO </a:t>
            </a:r>
            <a:r>
              <a:rPr lang="en-US" sz="1200" b="0" i="0" kern="1200" dirty="0" err="1" smtClean="0">
                <a:solidFill>
                  <a:schemeClr val="tx1"/>
                </a:solidFill>
                <a:effectLst/>
                <a:latin typeface="+mn-lt"/>
                <a:ea typeface="+mn-ea"/>
                <a:cs typeface="+mn-cs"/>
              </a:rPr>
              <a:t>Paranal</a:t>
            </a:r>
            <a:r>
              <a:rPr lang="en-US" sz="1200" b="0" i="0" kern="1200" dirty="0" smtClean="0">
                <a:solidFill>
                  <a:schemeClr val="tx1"/>
                </a:solidFill>
                <a:effectLst/>
                <a:latin typeface="+mn-lt"/>
                <a:ea typeface="+mn-ea"/>
                <a:cs typeface="+mn-cs"/>
              </a:rPr>
              <a:t> Observatory.</a:t>
            </a:r>
            <a:endParaRPr lang="en-US" dirty="0"/>
          </a:p>
        </p:txBody>
      </p:sp>
      <p:sp>
        <p:nvSpPr>
          <p:cNvPr id="4" name="Slide Number Placeholder 3"/>
          <p:cNvSpPr>
            <a:spLocks noGrp="1"/>
          </p:cNvSpPr>
          <p:nvPr>
            <p:ph type="sldNum" sz="quarter" idx="10"/>
          </p:nvPr>
        </p:nvSpPr>
        <p:spPr/>
        <p:txBody>
          <a:bodyPr/>
          <a:lstStyle/>
          <a:p>
            <a:fld id="{5D4C2C09-3585-44C7-BD84-FAE45BEDFFE3}" type="slidenum">
              <a:rPr lang="en-US" smtClean="0"/>
              <a:t>6</a:t>
            </a:fld>
            <a:endParaRPr lang="en-US"/>
          </a:p>
        </p:txBody>
      </p:sp>
    </p:spTree>
    <p:extLst>
      <p:ext uri="{BB962C8B-B14F-4D97-AF65-F5344CB8AC3E}">
        <p14:creationId xmlns:p14="http://schemas.microsoft.com/office/powerpoint/2010/main" val="176678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Blanks</a:t>
            </a:r>
            <a:r>
              <a:rPr lang="en-US" baseline="0" dirty="0" smtClean="0"/>
              <a:t> just have occulting spots </a:t>
            </a:r>
          </a:p>
          <a:p>
            <a:r>
              <a:rPr lang="en-US" sz="1200" b="0" i="0" kern="1200" dirty="0" smtClean="0">
                <a:solidFill>
                  <a:schemeClr val="tx1"/>
                </a:solidFill>
                <a:effectLst/>
                <a:latin typeface="+mn-lt"/>
                <a:ea typeface="+mn-ea"/>
                <a:cs typeface="+mn-cs"/>
              </a:rPr>
              <a:t>The planet Beta Pic b imaged at a wavelength of 4.05 </a:t>
            </a:r>
            <a:r>
              <a:rPr lang="en-US" sz="1200" b="0" i="0" kern="1200" dirty="0" err="1" smtClean="0">
                <a:solidFill>
                  <a:schemeClr val="tx1"/>
                </a:solidFill>
                <a:effectLst/>
                <a:latin typeface="+mn-lt"/>
                <a:ea typeface="+mn-ea"/>
                <a:cs typeface="+mn-cs"/>
              </a:rPr>
              <a:t>micrometres</a:t>
            </a:r>
            <a:r>
              <a:rPr lang="en-US" sz="1200" b="0" i="0" kern="1200" dirty="0" smtClean="0">
                <a:solidFill>
                  <a:schemeClr val="tx1"/>
                </a:solidFill>
                <a:effectLst/>
                <a:latin typeface="+mn-lt"/>
                <a:ea typeface="+mn-ea"/>
                <a:cs typeface="+mn-cs"/>
              </a:rPr>
              <a:t> with the VLT’s NACO instrument using the </a:t>
            </a:r>
            <a:r>
              <a:rPr lang="en-US" sz="1200" b="0" i="0" kern="1200" dirty="0" err="1" smtClean="0">
                <a:solidFill>
                  <a:schemeClr val="tx1"/>
                </a:solidFill>
                <a:effectLst/>
                <a:latin typeface="+mn-lt"/>
                <a:ea typeface="+mn-ea"/>
                <a:cs typeface="+mn-cs"/>
              </a:rPr>
              <a:t>Apodising</a:t>
            </a:r>
            <a:r>
              <a:rPr lang="en-US" sz="1200" b="0" i="0" kern="1200" dirty="0" smtClean="0">
                <a:solidFill>
                  <a:schemeClr val="tx1"/>
                </a:solidFill>
                <a:effectLst/>
                <a:latin typeface="+mn-lt"/>
                <a:ea typeface="+mn-ea"/>
                <a:cs typeface="+mn-cs"/>
              </a:rPr>
              <a:t> Phase Plate (APP) coronagraph on 3 April 2010. The “bad” (bright) side of the image is visible to the right while the central bright regions of the central star (Beta </a:t>
            </a:r>
            <a:r>
              <a:rPr lang="en-US" sz="1200" b="0" i="0" kern="1200" dirty="0" err="1" smtClean="0">
                <a:solidFill>
                  <a:schemeClr val="tx1"/>
                </a:solidFill>
                <a:effectLst/>
                <a:latin typeface="+mn-lt"/>
                <a:ea typeface="+mn-ea"/>
                <a:cs typeface="+mn-cs"/>
              </a:rPr>
              <a:t>Pictoris</a:t>
            </a:r>
            <a:r>
              <a:rPr lang="en-US" sz="1200" b="0" i="0" kern="1200" dirty="0" smtClean="0">
                <a:solidFill>
                  <a:schemeClr val="tx1"/>
                </a:solidFill>
                <a:effectLst/>
                <a:latin typeface="+mn-lt"/>
                <a:ea typeface="+mn-ea"/>
                <a:cs typeface="+mn-cs"/>
              </a:rPr>
              <a:t>) have been masked out to enable the viewer to see clearly the planet to the left of the star. At its current projected position the planet is roughly 6.5 AU away from its host star (1 AU being the distance Earth–Sun). The planet’s mass is estimated to be roughly nine times that of Jupiter.</a:t>
            </a:r>
            <a:endParaRPr lang="en-US" baseline="0" dirty="0" smtClean="0"/>
          </a:p>
        </p:txBody>
      </p:sp>
      <p:sp>
        <p:nvSpPr>
          <p:cNvPr id="4" name="Slide Number Placeholder 3"/>
          <p:cNvSpPr>
            <a:spLocks noGrp="1"/>
          </p:cNvSpPr>
          <p:nvPr>
            <p:ph type="sldNum" sz="quarter" idx="10"/>
          </p:nvPr>
        </p:nvSpPr>
        <p:spPr/>
        <p:txBody>
          <a:bodyPr/>
          <a:lstStyle/>
          <a:p>
            <a:fld id="{5D4C2C09-3585-44C7-BD84-FAE45BEDFFE3}" type="slidenum">
              <a:rPr lang="en-US" smtClean="0"/>
              <a:t>19</a:t>
            </a:fld>
            <a:endParaRPr lang="en-US"/>
          </a:p>
        </p:txBody>
      </p:sp>
    </p:spTree>
    <p:extLst>
      <p:ext uri="{BB962C8B-B14F-4D97-AF65-F5344CB8AC3E}">
        <p14:creationId xmlns:p14="http://schemas.microsoft.com/office/powerpoint/2010/main" val="18948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Catalogue of Nearby Habitable Stars (known as </a:t>
            </a:r>
            <a:r>
              <a:rPr lang="en-US" sz="1200" b="0" i="0" kern="1200" dirty="0" err="1" smtClean="0">
                <a:solidFill>
                  <a:schemeClr val="tx1"/>
                </a:solidFill>
                <a:effectLst/>
                <a:latin typeface="+mn-lt"/>
                <a:ea typeface="+mn-ea"/>
                <a:cs typeface="+mn-cs"/>
              </a:rPr>
              <a:t>HabCat</a:t>
            </a:r>
            <a:r>
              <a:rPr lang="en-US" sz="1200" b="0" i="0" kern="1200" dirty="0" smtClean="0">
                <a:solidFill>
                  <a:schemeClr val="tx1"/>
                </a:solidFill>
                <a:effectLst/>
                <a:latin typeface="+mn-lt"/>
                <a:ea typeface="+mn-ea"/>
                <a:cs typeface="+mn-cs"/>
              </a:rPr>
              <a:t>) is a list of star systems that could conceivably host habitable planets. Developed by Margaret Turnbull and Jill Tarter, the </a:t>
            </a:r>
            <a:r>
              <a:rPr lang="en-US" sz="1200" b="0" i="0" kern="1200" dirty="0" err="1" smtClean="0">
                <a:solidFill>
                  <a:schemeClr val="tx1"/>
                </a:solidFill>
                <a:effectLst/>
                <a:latin typeface="+mn-lt"/>
                <a:ea typeface="+mn-ea"/>
                <a:cs typeface="+mn-cs"/>
              </a:rPr>
              <a:t>HabCat</a:t>
            </a:r>
            <a:r>
              <a:rPr lang="en-US" sz="1200" b="0" i="0" kern="1200" dirty="0" smtClean="0">
                <a:solidFill>
                  <a:schemeClr val="tx1"/>
                </a:solidFill>
                <a:effectLst/>
                <a:latin typeface="+mn-lt"/>
                <a:ea typeface="+mn-ea"/>
                <a:cs typeface="+mn-cs"/>
              </a:rPr>
              <a:t> list was created by taking data from the </a:t>
            </a:r>
            <a:r>
              <a:rPr lang="en-US" sz="1200" b="0" i="0" kern="1200" dirty="0" err="1" smtClean="0">
                <a:solidFill>
                  <a:schemeClr val="tx1"/>
                </a:solidFill>
                <a:effectLst/>
                <a:latin typeface="+mn-lt"/>
                <a:ea typeface="+mn-ea"/>
                <a:cs typeface="+mn-cs"/>
              </a:rPr>
              <a:t>Hipparcos</a:t>
            </a:r>
            <a:r>
              <a:rPr lang="en-US" sz="1200" b="0" i="0" kern="1200" dirty="0" smtClean="0">
                <a:solidFill>
                  <a:schemeClr val="tx1"/>
                </a:solidFill>
                <a:effectLst/>
                <a:latin typeface="+mn-lt"/>
                <a:ea typeface="+mn-ea"/>
                <a:cs typeface="+mn-cs"/>
              </a:rPr>
              <a:t> Catalogue (which contains approximately 120,000 nearby stars) and eliminating those stars that have no possibility* of hosting a habitable planet, bringing the number of possible "</a:t>
            </a:r>
            <a:r>
              <a:rPr lang="en-US" sz="1200" b="0" i="0" kern="1200" dirty="0" err="1" smtClean="0">
                <a:solidFill>
                  <a:schemeClr val="tx1"/>
                </a:solidFill>
                <a:effectLst/>
                <a:latin typeface="+mn-lt"/>
                <a:ea typeface="+mn-ea"/>
                <a:cs typeface="+mn-cs"/>
              </a:rPr>
              <a:t>HabStars</a:t>
            </a:r>
            <a:r>
              <a:rPr lang="en-US" sz="1200" b="0" i="0" kern="1200" dirty="0" smtClean="0">
                <a:solidFill>
                  <a:schemeClr val="tx1"/>
                </a:solidFill>
                <a:effectLst/>
                <a:latin typeface="+mn-lt"/>
                <a:ea typeface="+mn-ea"/>
                <a:cs typeface="+mn-cs"/>
              </a:rPr>
              <a:t>" down to 17,129.</a:t>
            </a:r>
            <a:endParaRPr lang="en-US" dirty="0"/>
          </a:p>
        </p:txBody>
      </p:sp>
      <p:sp>
        <p:nvSpPr>
          <p:cNvPr id="4" name="Slide Number Placeholder 3"/>
          <p:cNvSpPr>
            <a:spLocks noGrp="1"/>
          </p:cNvSpPr>
          <p:nvPr>
            <p:ph type="sldNum" sz="quarter" idx="10"/>
          </p:nvPr>
        </p:nvSpPr>
        <p:spPr/>
        <p:txBody>
          <a:bodyPr/>
          <a:lstStyle/>
          <a:p>
            <a:fld id="{5D4C2C09-3585-44C7-BD84-FAE45BEDFFE3}" type="slidenum">
              <a:rPr lang="en-US" smtClean="0"/>
              <a:t>26</a:t>
            </a:fld>
            <a:endParaRPr lang="en-US"/>
          </a:p>
        </p:txBody>
      </p:sp>
    </p:spTree>
    <p:extLst>
      <p:ext uri="{BB962C8B-B14F-4D97-AF65-F5344CB8AC3E}">
        <p14:creationId xmlns:p14="http://schemas.microsoft.com/office/powerpoint/2010/main" val="299289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a:t>
            </a:r>
            <a:r>
              <a:rPr lang="en-US" baseline="0" dirty="0" smtClean="0"/>
              <a:t> is orbital </a:t>
            </a:r>
            <a:r>
              <a:rPr lang="en-US" baseline="0" smtClean="0"/>
              <a:t>phase function</a:t>
            </a:r>
            <a:endParaRPr lang="en-US"/>
          </a:p>
        </p:txBody>
      </p:sp>
      <p:sp>
        <p:nvSpPr>
          <p:cNvPr id="4" name="Slide Number Placeholder 3"/>
          <p:cNvSpPr>
            <a:spLocks noGrp="1"/>
          </p:cNvSpPr>
          <p:nvPr>
            <p:ph type="sldNum" sz="quarter" idx="10"/>
          </p:nvPr>
        </p:nvSpPr>
        <p:spPr/>
        <p:txBody>
          <a:bodyPr/>
          <a:lstStyle/>
          <a:p>
            <a:fld id="{5D4C2C09-3585-44C7-BD84-FAE45BEDFFE3}" type="slidenum">
              <a:rPr lang="en-US" smtClean="0"/>
              <a:t>31</a:t>
            </a:fld>
            <a:endParaRPr lang="en-US"/>
          </a:p>
        </p:txBody>
      </p:sp>
    </p:spTree>
    <p:extLst>
      <p:ext uri="{BB962C8B-B14F-4D97-AF65-F5344CB8AC3E}">
        <p14:creationId xmlns:p14="http://schemas.microsoft.com/office/powerpoint/2010/main" val="17096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composite image represents the close environment of Beta </a:t>
            </a:r>
            <a:r>
              <a:rPr lang="en-US" sz="1200" b="0" i="0" kern="1200" dirty="0" err="1" smtClean="0">
                <a:solidFill>
                  <a:schemeClr val="tx1"/>
                </a:solidFill>
                <a:effectLst/>
                <a:latin typeface="+mn-lt"/>
                <a:ea typeface="+mn-ea"/>
                <a:cs typeface="+mn-cs"/>
              </a:rPr>
              <a:t>Pictoris</a:t>
            </a:r>
            <a:r>
              <a:rPr lang="en-US" sz="1200" b="0" i="0" kern="1200" dirty="0" smtClean="0">
                <a:solidFill>
                  <a:schemeClr val="tx1"/>
                </a:solidFill>
                <a:effectLst/>
                <a:latin typeface="+mn-lt"/>
                <a:ea typeface="+mn-ea"/>
                <a:cs typeface="+mn-cs"/>
              </a:rPr>
              <a:t> as seen in near infrared light. This very faint environment is revealed after a very careful subtraction of the much brighter stellar halo. The outer part of the image shows the reflected light on the dust disc, as observed in 1996 with the ADONIS instrument on ESO's 3.6 m telescope; the inner part is the innermost part of the system, as seen at 3.6 microns with NACO on the Very Large Telescope. The newly detected source is more than 1000 times fainter than Beta </a:t>
            </a:r>
            <a:r>
              <a:rPr lang="en-US" sz="1200" b="0" i="0" kern="1200" dirty="0" err="1" smtClean="0">
                <a:solidFill>
                  <a:schemeClr val="tx1"/>
                </a:solidFill>
                <a:effectLst/>
                <a:latin typeface="+mn-lt"/>
                <a:ea typeface="+mn-ea"/>
                <a:cs typeface="+mn-cs"/>
              </a:rPr>
              <a:t>Pictoris</a:t>
            </a:r>
            <a:r>
              <a:rPr lang="en-US" sz="1200" b="0" i="0" kern="1200" dirty="0" smtClean="0">
                <a:solidFill>
                  <a:schemeClr val="tx1"/>
                </a:solidFill>
                <a:effectLst/>
                <a:latin typeface="+mn-lt"/>
                <a:ea typeface="+mn-ea"/>
                <a:cs typeface="+mn-cs"/>
              </a:rPr>
              <a:t>, aligned with the disc, at a projected distance of 8 times the Earth-Sun distance. Both parts of the image were obtained on ESO telescopes equipped with adaptive optics. </a:t>
            </a:r>
            <a:endParaRPr lang="en-US" dirty="0"/>
          </a:p>
        </p:txBody>
      </p:sp>
      <p:sp>
        <p:nvSpPr>
          <p:cNvPr id="4" name="Slide Number Placeholder 3"/>
          <p:cNvSpPr>
            <a:spLocks noGrp="1"/>
          </p:cNvSpPr>
          <p:nvPr>
            <p:ph type="sldNum" sz="quarter" idx="10"/>
          </p:nvPr>
        </p:nvSpPr>
        <p:spPr/>
        <p:txBody>
          <a:bodyPr/>
          <a:lstStyle/>
          <a:p>
            <a:fld id="{5D4C2C09-3585-44C7-BD84-FAE45BEDFFE3}" type="slidenum">
              <a:rPr lang="en-US" smtClean="0"/>
              <a:t>7</a:t>
            </a:fld>
            <a:endParaRPr lang="en-US"/>
          </a:p>
        </p:txBody>
      </p:sp>
    </p:spTree>
    <p:extLst>
      <p:ext uri="{BB962C8B-B14F-4D97-AF65-F5344CB8AC3E}">
        <p14:creationId xmlns:p14="http://schemas.microsoft.com/office/powerpoint/2010/main" val="286181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K-band 2 to 2.4 (coronagraph)</a:t>
            </a:r>
          </a:p>
          <a:p>
            <a:r>
              <a:rPr lang="en-US" dirty="0" smtClean="0"/>
              <a:t>L-band 3-4microns (</a:t>
            </a:r>
            <a:r>
              <a:rPr lang="en-US" sz="1200" b="0" i="0" kern="1200" dirty="0" smtClean="0">
                <a:solidFill>
                  <a:schemeClr val="tx1"/>
                </a:solidFill>
                <a:effectLst/>
                <a:latin typeface="+mn-lt"/>
                <a:ea typeface="+mn-ea"/>
                <a:cs typeface="+mn-cs"/>
              </a:rPr>
              <a:t>Angular Differential Imaging technique)</a:t>
            </a:r>
            <a:endParaRPr lang="en-US" dirty="0"/>
          </a:p>
        </p:txBody>
      </p:sp>
      <p:sp>
        <p:nvSpPr>
          <p:cNvPr id="4" name="Slide Number Placeholder 3"/>
          <p:cNvSpPr>
            <a:spLocks noGrp="1"/>
          </p:cNvSpPr>
          <p:nvPr>
            <p:ph type="sldNum" sz="quarter" idx="10"/>
          </p:nvPr>
        </p:nvSpPr>
        <p:spPr/>
        <p:txBody>
          <a:bodyPr/>
          <a:lstStyle/>
          <a:p>
            <a:fld id="{5D4C2C09-3585-44C7-BD84-FAE45BEDFFE3}" type="slidenum">
              <a:rPr lang="en-US" smtClean="0"/>
              <a:t>8</a:t>
            </a:fld>
            <a:endParaRPr lang="en-US"/>
          </a:p>
        </p:txBody>
      </p:sp>
    </p:spTree>
    <p:extLst>
      <p:ext uri="{BB962C8B-B14F-4D97-AF65-F5344CB8AC3E}">
        <p14:creationId xmlns:p14="http://schemas.microsoft.com/office/powerpoint/2010/main" val="313073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keck</a:t>
            </a:r>
            <a:endParaRPr lang="en-US" dirty="0"/>
          </a:p>
        </p:txBody>
      </p:sp>
      <p:sp>
        <p:nvSpPr>
          <p:cNvPr id="4" name="Slide Number Placeholder 3"/>
          <p:cNvSpPr>
            <a:spLocks noGrp="1"/>
          </p:cNvSpPr>
          <p:nvPr>
            <p:ph type="sldNum" sz="quarter" idx="10"/>
          </p:nvPr>
        </p:nvSpPr>
        <p:spPr/>
        <p:txBody>
          <a:bodyPr/>
          <a:lstStyle/>
          <a:p>
            <a:fld id="{5D4C2C09-3585-44C7-BD84-FAE45BEDFFE3}" type="slidenum">
              <a:rPr lang="en-US" smtClean="0"/>
              <a:t>9</a:t>
            </a:fld>
            <a:endParaRPr lang="en-US"/>
          </a:p>
        </p:txBody>
      </p:sp>
    </p:spTree>
    <p:extLst>
      <p:ext uri="{BB962C8B-B14F-4D97-AF65-F5344CB8AC3E}">
        <p14:creationId xmlns:p14="http://schemas.microsoft.com/office/powerpoint/2010/main" val="28618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4C2C09-3585-44C7-BD84-FAE45BEDFFE3}" type="slidenum">
              <a:rPr lang="en-US" smtClean="0"/>
              <a:t>12</a:t>
            </a:fld>
            <a:endParaRPr lang="en-US"/>
          </a:p>
        </p:txBody>
      </p:sp>
    </p:spTree>
    <p:extLst>
      <p:ext uri="{BB962C8B-B14F-4D97-AF65-F5344CB8AC3E}">
        <p14:creationId xmlns:p14="http://schemas.microsoft.com/office/powerpoint/2010/main" val="286181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Contrast and focal plane diffraction. (a) Example of a 4-m circular aperture telescope’s ideal diffraction pattern at λ = 500  nm. (b) The star’s Airy disk normalized to unity at the peak (red) and a planet with a luminosity of 10^−10 of the star separated</a:t>
            </a:r>
            <a:r>
              <a:rPr lang="en-US" sz="1200" i="0" baseline="0" dirty="0" smtClean="0"/>
              <a:t> by 100mas would appear only 10^6 times dimmer due to the angular separation. </a:t>
            </a:r>
            <a:endParaRPr lang="en-US" sz="1200" i="0" dirty="0" smtClean="0"/>
          </a:p>
        </p:txBody>
      </p:sp>
      <p:sp>
        <p:nvSpPr>
          <p:cNvPr id="4" name="Slide Number Placeholder 3"/>
          <p:cNvSpPr>
            <a:spLocks noGrp="1"/>
          </p:cNvSpPr>
          <p:nvPr>
            <p:ph type="sldNum" sz="quarter" idx="10"/>
          </p:nvPr>
        </p:nvSpPr>
        <p:spPr/>
        <p:txBody>
          <a:bodyPr/>
          <a:lstStyle/>
          <a:p>
            <a:fld id="{5D4C2C09-3585-44C7-BD84-FAE45BEDFFE3}" type="slidenum">
              <a:rPr lang="en-US" smtClean="0"/>
              <a:t>13</a:t>
            </a:fld>
            <a:endParaRPr lang="en-US"/>
          </a:p>
        </p:txBody>
      </p:sp>
    </p:spTree>
    <p:extLst>
      <p:ext uri="{BB962C8B-B14F-4D97-AF65-F5344CB8AC3E}">
        <p14:creationId xmlns:p14="http://schemas.microsoft.com/office/powerpoint/2010/main" val="98246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smtClean="0"/>
              <a:t>Contrast </a:t>
            </a:r>
            <a:r>
              <a:rPr lang="en-US" sz="1200" i="0" dirty="0" smtClean="0"/>
              <a:t>and focal plane diffraction. (a) Example of a 4-m circular aperture telescope’s ideal diffraction pattern at λ = 500  nm. (b) The star’s Airy disk normalized to unity at the peak (red) and a planet with a luminosity of 10^−10 of the star separated</a:t>
            </a:r>
            <a:r>
              <a:rPr lang="en-US" sz="1200" i="0" baseline="0" dirty="0" smtClean="0"/>
              <a:t> by 100mas would appear only 10^6 times dimmer due to the angular separation. </a:t>
            </a:r>
            <a:endParaRPr lang="en-US" sz="1200" i="0" dirty="0" smtClean="0"/>
          </a:p>
        </p:txBody>
      </p:sp>
      <p:sp>
        <p:nvSpPr>
          <p:cNvPr id="4" name="Slide Number Placeholder 3"/>
          <p:cNvSpPr>
            <a:spLocks noGrp="1"/>
          </p:cNvSpPr>
          <p:nvPr>
            <p:ph type="sldNum" sz="quarter" idx="10"/>
          </p:nvPr>
        </p:nvSpPr>
        <p:spPr/>
        <p:txBody>
          <a:bodyPr/>
          <a:lstStyle/>
          <a:p>
            <a:fld id="{5D4C2C09-3585-44C7-BD84-FAE45BEDFFE3}" type="slidenum">
              <a:rPr lang="en-US" smtClean="0"/>
              <a:t>14</a:t>
            </a:fld>
            <a:endParaRPr lang="en-US"/>
          </a:p>
        </p:txBody>
      </p:sp>
    </p:spTree>
    <p:extLst>
      <p:ext uri="{BB962C8B-B14F-4D97-AF65-F5344CB8AC3E}">
        <p14:creationId xmlns:p14="http://schemas.microsoft.com/office/powerpoint/2010/main" val="186439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4C2C09-3585-44C7-BD84-FAE45BEDFFE3}" type="slidenum">
              <a:rPr lang="en-US" smtClean="0"/>
              <a:t>17</a:t>
            </a:fld>
            <a:endParaRPr lang="en-US"/>
          </a:p>
        </p:txBody>
      </p:sp>
    </p:spTree>
    <p:extLst>
      <p:ext uri="{BB962C8B-B14F-4D97-AF65-F5344CB8AC3E}">
        <p14:creationId xmlns:p14="http://schemas.microsoft.com/office/powerpoint/2010/main" val="2861810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4C2C09-3585-44C7-BD84-FAE45BEDFFE3}" type="slidenum">
              <a:rPr lang="en-US" smtClean="0"/>
              <a:t>18</a:t>
            </a:fld>
            <a:endParaRPr lang="en-US"/>
          </a:p>
        </p:txBody>
      </p:sp>
    </p:spTree>
    <p:extLst>
      <p:ext uri="{BB962C8B-B14F-4D97-AF65-F5344CB8AC3E}">
        <p14:creationId xmlns:p14="http://schemas.microsoft.com/office/powerpoint/2010/main" val="286181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4D52D6-9C78-4475-AE73-E03FE936F556}" type="datetimeFigureOut">
              <a:rPr lang="en-US" smtClean="0"/>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5209F-8E55-4013-9AEF-18019A0C616B}" type="slidenum">
              <a:rPr lang="en-US" smtClean="0"/>
              <a:t>‹#›</a:t>
            </a:fld>
            <a:endParaRPr lang="en-US"/>
          </a:p>
        </p:txBody>
      </p:sp>
    </p:spTree>
    <p:extLst>
      <p:ext uri="{BB962C8B-B14F-4D97-AF65-F5344CB8AC3E}">
        <p14:creationId xmlns:p14="http://schemas.microsoft.com/office/powerpoint/2010/main" val="36924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D52D6-9C78-4475-AE73-E03FE936F556}" type="datetimeFigureOut">
              <a:rPr lang="en-US" smtClean="0"/>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5209F-8E55-4013-9AEF-18019A0C616B}" type="slidenum">
              <a:rPr lang="en-US" smtClean="0"/>
              <a:t>‹#›</a:t>
            </a:fld>
            <a:endParaRPr lang="en-US"/>
          </a:p>
        </p:txBody>
      </p:sp>
    </p:spTree>
    <p:extLst>
      <p:ext uri="{BB962C8B-B14F-4D97-AF65-F5344CB8AC3E}">
        <p14:creationId xmlns:p14="http://schemas.microsoft.com/office/powerpoint/2010/main" val="356957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D52D6-9C78-4475-AE73-E03FE936F556}" type="datetimeFigureOut">
              <a:rPr lang="en-US" smtClean="0"/>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5209F-8E55-4013-9AEF-18019A0C616B}" type="slidenum">
              <a:rPr lang="en-US" smtClean="0"/>
              <a:t>‹#›</a:t>
            </a:fld>
            <a:endParaRPr lang="en-US"/>
          </a:p>
        </p:txBody>
      </p:sp>
    </p:spTree>
    <p:extLst>
      <p:ext uri="{BB962C8B-B14F-4D97-AF65-F5344CB8AC3E}">
        <p14:creationId xmlns:p14="http://schemas.microsoft.com/office/powerpoint/2010/main" val="207201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D52D6-9C78-4475-AE73-E03FE936F556}" type="datetimeFigureOut">
              <a:rPr lang="en-US" smtClean="0"/>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5209F-8E55-4013-9AEF-18019A0C616B}" type="slidenum">
              <a:rPr lang="en-US" smtClean="0"/>
              <a:t>‹#›</a:t>
            </a:fld>
            <a:endParaRPr lang="en-US"/>
          </a:p>
        </p:txBody>
      </p:sp>
    </p:spTree>
    <p:extLst>
      <p:ext uri="{BB962C8B-B14F-4D97-AF65-F5344CB8AC3E}">
        <p14:creationId xmlns:p14="http://schemas.microsoft.com/office/powerpoint/2010/main" val="133280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4D52D6-9C78-4475-AE73-E03FE936F556}" type="datetimeFigureOut">
              <a:rPr lang="en-US" smtClean="0"/>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5209F-8E55-4013-9AEF-18019A0C616B}" type="slidenum">
              <a:rPr lang="en-US" smtClean="0"/>
              <a:t>‹#›</a:t>
            </a:fld>
            <a:endParaRPr lang="en-US"/>
          </a:p>
        </p:txBody>
      </p:sp>
    </p:spTree>
    <p:extLst>
      <p:ext uri="{BB962C8B-B14F-4D97-AF65-F5344CB8AC3E}">
        <p14:creationId xmlns:p14="http://schemas.microsoft.com/office/powerpoint/2010/main" val="271073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4D52D6-9C78-4475-AE73-E03FE936F556}" type="datetimeFigureOut">
              <a:rPr lang="en-US" smtClean="0"/>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5209F-8E55-4013-9AEF-18019A0C616B}" type="slidenum">
              <a:rPr lang="en-US" smtClean="0"/>
              <a:t>‹#›</a:t>
            </a:fld>
            <a:endParaRPr lang="en-US"/>
          </a:p>
        </p:txBody>
      </p:sp>
    </p:spTree>
    <p:extLst>
      <p:ext uri="{BB962C8B-B14F-4D97-AF65-F5344CB8AC3E}">
        <p14:creationId xmlns:p14="http://schemas.microsoft.com/office/powerpoint/2010/main" val="123316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4D52D6-9C78-4475-AE73-E03FE936F556}" type="datetimeFigureOut">
              <a:rPr lang="en-US" smtClean="0"/>
              <a:t>5/17/2012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5209F-8E55-4013-9AEF-18019A0C616B}" type="slidenum">
              <a:rPr lang="en-US" smtClean="0"/>
              <a:t>‹#›</a:t>
            </a:fld>
            <a:endParaRPr lang="en-US"/>
          </a:p>
        </p:txBody>
      </p:sp>
    </p:spTree>
    <p:extLst>
      <p:ext uri="{BB962C8B-B14F-4D97-AF65-F5344CB8AC3E}">
        <p14:creationId xmlns:p14="http://schemas.microsoft.com/office/powerpoint/2010/main" val="173607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4D52D6-9C78-4475-AE73-E03FE936F556}" type="datetimeFigureOut">
              <a:rPr lang="en-US" smtClean="0"/>
              <a:t>5/17/2012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5209F-8E55-4013-9AEF-18019A0C616B}" type="slidenum">
              <a:rPr lang="en-US" smtClean="0"/>
              <a:t>‹#›</a:t>
            </a:fld>
            <a:endParaRPr lang="en-US"/>
          </a:p>
        </p:txBody>
      </p:sp>
    </p:spTree>
    <p:extLst>
      <p:ext uri="{BB962C8B-B14F-4D97-AF65-F5344CB8AC3E}">
        <p14:creationId xmlns:p14="http://schemas.microsoft.com/office/powerpoint/2010/main" val="3326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D52D6-9C78-4475-AE73-E03FE936F556}" type="datetimeFigureOut">
              <a:rPr lang="en-US" smtClean="0"/>
              <a:t>5/17/2012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5209F-8E55-4013-9AEF-18019A0C616B}" type="slidenum">
              <a:rPr lang="en-US" smtClean="0"/>
              <a:t>‹#›</a:t>
            </a:fld>
            <a:endParaRPr lang="en-US"/>
          </a:p>
        </p:txBody>
      </p:sp>
    </p:spTree>
    <p:extLst>
      <p:ext uri="{BB962C8B-B14F-4D97-AF65-F5344CB8AC3E}">
        <p14:creationId xmlns:p14="http://schemas.microsoft.com/office/powerpoint/2010/main" val="55598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D52D6-9C78-4475-AE73-E03FE936F556}" type="datetimeFigureOut">
              <a:rPr lang="en-US" smtClean="0"/>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5209F-8E55-4013-9AEF-18019A0C616B}" type="slidenum">
              <a:rPr lang="en-US" smtClean="0"/>
              <a:t>‹#›</a:t>
            </a:fld>
            <a:endParaRPr lang="en-US"/>
          </a:p>
        </p:txBody>
      </p:sp>
    </p:spTree>
    <p:extLst>
      <p:ext uri="{BB962C8B-B14F-4D97-AF65-F5344CB8AC3E}">
        <p14:creationId xmlns:p14="http://schemas.microsoft.com/office/powerpoint/2010/main" val="307593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D52D6-9C78-4475-AE73-E03FE936F556}" type="datetimeFigureOut">
              <a:rPr lang="en-US" smtClean="0"/>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5209F-8E55-4013-9AEF-18019A0C616B}" type="slidenum">
              <a:rPr lang="en-US" smtClean="0"/>
              <a:t>‹#›</a:t>
            </a:fld>
            <a:endParaRPr lang="en-US"/>
          </a:p>
        </p:txBody>
      </p:sp>
    </p:spTree>
    <p:extLst>
      <p:ext uri="{BB962C8B-B14F-4D97-AF65-F5344CB8AC3E}">
        <p14:creationId xmlns:p14="http://schemas.microsoft.com/office/powerpoint/2010/main" val="9485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D52D6-9C78-4475-AE73-E03FE936F556}" type="datetimeFigureOut">
              <a:rPr lang="en-US" smtClean="0"/>
              <a:t>5/17/2012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5209F-8E55-4013-9AEF-18019A0C616B}" type="slidenum">
              <a:rPr lang="en-US" smtClean="0"/>
              <a:t>‹#›</a:t>
            </a:fld>
            <a:endParaRPr lang="en-US"/>
          </a:p>
        </p:txBody>
      </p:sp>
    </p:spTree>
    <p:extLst>
      <p:ext uri="{BB962C8B-B14F-4D97-AF65-F5344CB8AC3E}">
        <p14:creationId xmlns:p14="http://schemas.microsoft.com/office/powerpoint/2010/main" val="265087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457200" y="5562600"/>
            <a:ext cx="99060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71500" y="2130425"/>
            <a:ext cx="8001000" cy="1470025"/>
          </a:xfrm>
        </p:spPr>
        <p:txBody>
          <a:bodyPr>
            <a:normAutofit fontScale="90000"/>
          </a:bodyPr>
          <a:lstStyle/>
          <a:p>
            <a:r>
              <a:rPr lang="en-US" dirty="0" smtClean="0"/>
              <a:t>Design Considerations for Directly Imaging Earth-like Exoplanets </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solidFill>
                  <a:schemeClr val="tx1"/>
                </a:solidFill>
              </a:rPr>
              <a:t>Garreth Ruane</a:t>
            </a:r>
          </a:p>
          <a:p>
            <a:r>
              <a:rPr lang="en-US" dirty="0" smtClean="0">
                <a:solidFill>
                  <a:schemeClr val="tx1"/>
                </a:solidFill>
              </a:rPr>
              <a:t>gjr8334@rit.edu </a:t>
            </a:r>
          </a:p>
          <a:p>
            <a:r>
              <a:rPr lang="en-US" dirty="0" smtClean="0">
                <a:solidFill>
                  <a:schemeClr val="tx1"/>
                </a:solidFill>
              </a:rPr>
              <a:t>Chester F. Carlson Center for Imaging Science</a:t>
            </a:r>
          </a:p>
          <a:p>
            <a:r>
              <a:rPr lang="en-US" dirty="0" smtClean="0">
                <a:solidFill>
                  <a:schemeClr val="tx1"/>
                </a:solidFill>
              </a:rPr>
              <a:t>Rochester Institute of Technology</a:t>
            </a:r>
          </a:p>
          <a:p>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715000"/>
            <a:ext cx="3871401" cy="10347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5671288"/>
            <a:ext cx="1502669" cy="1078465"/>
          </a:xfrm>
          <a:prstGeom prst="rect">
            <a:avLst/>
          </a:prstGeom>
        </p:spPr>
      </p:pic>
    </p:spTree>
    <p:extLst>
      <p:ext uri="{BB962C8B-B14F-4D97-AF65-F5344CB8AC3E}">
        <p14:creationId xmlns:p14="http://schemas.microsoft.com/office/powerpoint/2010/main" val="1843853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these systems have in common?</a:t>
            </a:r>
            <a:endParaRPr lang="en-US" dirty="0"/>
          </a:p>
        </p:txBody>
      </p:sp>
      <p:sp>
        <p:nvSpPr>
          <p:cNvPr id="3" name="Content Placeholder 2"/>
          <p:cNvSpPr>
            <a:spLocks noGrp="1"/>
          </p:cNvSpPr>
          <p:nvPr>
            <p:ph idx="1"/>
          </p:nvPr>
        </p:nvSpPr>
        <p:spPr/>
        <p:txBody>
          <a:bodyPr/>
          <a:lstStyle/>
          <a:p>
            <a:r>
              <a:rPr lang="en-US" dirty="0" smtClean="0"/>
              <a:t>Large planets</a:t>
            </a:r>
          </a:p>
          <a:p>
            <a:r>
              <a:rPr lang="en-US" dirty="0" smtClean="0"/>
              <a:t>Large separation </a:t>
            </a:r>
          </a:p>
          <a:p>
            <a:r>
              <a:rPr lang="en-US" dirty="0" smtClean="0"/>
              <a:t>Low contrast</a:t>
            </a:r>
          </a:p>
          <a:p>
            <a:r>
              <a:rPr lang="en-US" dirty="0" smtClean="0"/>
              <a:t>Hot </a:t>
            </a:r>
            <a:r>
              <a:rPr lang="en-US" dirty="0" err="1" smtClean="0"/>
              <a:t>Jupiters</a:t>
            </a:r>
            <a:r>
              <a:rPr lang="en-US" dirty="0" smtClean="0"/>
              <a:t>/Young?</a:t>
            </a:r>
          </a:p>
          <a:p>
            <a:pPr lvl="1"/>
            <a:r>
              <a:rPr lang="en-US" dirty="0" smtClean="0"/>
              <a:t>Emit in infrared</a:t>
            </a:r>
          </a:p>
          <a:p>
            <a:pPr lvl="1"/>
            <a:endParaRPr lang="en-US" dirty="0" smtClean="0"/>
          </a:p>
          <a:p>
            <a:pPr marL="457200" lvl="1" indent="0">
              <a:buNone/>
            </a:pPr>
            <a:r>
              <a:rPr lang="en-US" dirty="0" smtClean="0"/>
              <a:t>High contrast astronomical imaging seeks to resolve cool planets very close to bright stars. </a:t>
            </a:r>
          </a:p>
        </p:txBody>
      </p:sp>
    </p:spTree>
    <p:extLst>
      <p:ext uri="{BB962C8B-B14F-4D97-AF65-F5344CB8AC3E}">
        <p14:creationId xmlns:p14="http://schemas.microsoft.com/office/powerpoint/2010/main" val="225590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 contrast imaging</a:t>
            </a:r>
            <a:endParaRPr lang="en-US" dirty="0"/>
          </a:p>
        </p:txBody>
      </p:sp>
    </p:spTree>
    <p:extLst>
      <p:ext uri="{BB962C8B-B14F-4D97-AF65-F5344CB8AC3E}">
        <p14:creationId xmlns:p14="http://schemas.microsoft.com/office/powerpoint/2010/main" val="2568269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High-contrast imaging terminology</a:t>
            </a:r>
            <a:endParaRPr lang="en-US" dirty="0"/>
          </a:p>
        </p:txBody>
      </p:sp>
      <p:sp>
        <p:nvSpPr>
          <p:cNvPr id="6" name="Content Placeholder 5"/>
          <p:cNvSpPr>
            <a:spLocks noGrp="1"/>
          </p:cNvSpPr>
          <p:nvPr>
            <p:ph idx="1"/>
          </p:nvPr>
        </p:nvSpPr>
        <p:spPr/>
        <p:txBody>
          <a:bodyPr>
            <a:normAutofit/>
          </a:bodyPr>
          <a:lstStyle/>
          <a:p>
            <a:r>
              <a:rPr lang="en-US" dirty="0" smtClean="0"/>
              <a:t>Contrast</a:t>
            </a:r>
          </a:p>
          <a:p>
            <a:r>
              <a:rPr lang="en-US" dirty="0" smtClean="0"/>
              <a:t>Inner working angle</a:t>
            </a:r>
          </a:p>
          <a:p>
            <a:r>
              <a:rPr lang="en-US" dirty="0" smtClean="0"/>
              <a:t>Outer working angle</a:t>
            </a:r>
          </a:p>
          <a:p>
            <a:r>
              <a:rPr lang="en-US" dirty="0" smtClean="0"/>
              <a:t>Discovery space </a:t>
            </a:r>
          </a:p>
        </p:txBody>
      </p:sp>
    </p:spTree>
    <p:extLst>
      <p:ext uri="{BB962C8B-B14F-4D97-AF65-F5344CB8AC3E}">
        <p14:creationId xmlns:p14="http://schemas.microsoft.com/office/powerpoint/2010/main" val="4206316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1295400"/>
            <a:ext cx="99822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Contrast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1435100"/>
            <a:ext cx="8890000" cy="3987800"/>
          </a:xfrm>
          <a:prstGeom prst="rect">
            <a:avLst/>
          </a:prstGeom>
        </p:spPr>
      </p:pic>
      <p:sp>
        <p:nvSpPr>
          <p:cNvPr id="5" name="Text Box 8"/>
          <p:cNvSpPr txBox="1">
            <a:spLocks noChangeArrowheads="1"/>
          </p:cNvSpPr>
          <p:nvPr/>
        </p:nvSpPr>
        <p:spPr bwMode="auto">
          <a:xfrm>
            <a:off x="6705600" y="6519824"/>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[Lyon and </a:t>
            </a:r>
            <a:r>
              <a:rPr lang="en-US" sz="1400" dirty="0" err="1" smtClean="0"/>
              <a:t>Clampin</a:t>
            </a:r>
            <a:r>
              <a:rPr lang="en-US" sz="1400" dirty="0" smtClean="0"/>
              <a:t> 2012]</a:t>
            </a:r>
            <a:endParaRPr lang="en-US" sz="1400" dirty="0"/>
          </a:p>
        </p:txBody>
      </p:sp>
      <p:sp>
        <p:nvSpPr>
          <p:cNvPr id="6" name="Rectangle 5"/>
          <p:cNvSpPr/>
          <p:nvPr/>
        </p:nvSpPr>
        <p:spPr>
          <a:xfrm>
            <a:off x="8610600" y="2209800"/>
            <a:ext cx="5334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400800" y="1752600"/>
            <a:ext cx="2819400" cy="1981200"/>
            <a:chOff x="6400800" y="1752600"/>
            <a:chExt cx="2819400" cy="1981200"/>
          </a:xfrm>
        </p:grpSpPr>
        <p:cxnSp>
          <p:nvCxnSpPr>
            <p:cNvPr id="7" name="Straight Connector 6"/>
            <p:cNvCxnSpPr/>
            <p:nvPr/>
          </p:nvCxnSpPr>
          <p:spPr>
            <a:xfrm>
              <a:off x="6400800" y="1752600"/>
              <a:ext cx="2616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07200" y="3733800"/>
              <a:ext cx="21844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39200" y="1752600"/>
              <a:ext cx="0" cy="1981200"/>
            </a:xfrm>
            <a:prstGeom prst="line">
              <a:avLst/>
            </a:pr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10600" y="2558534"/>
              <a:ext cx="609600" cy="369332"/>
            </a:xfrm>
            <a:prstGeom prst="rect">
              <a:avLst/>
            </a:prstGeom>
            <a:solidFill>
              <a:schemeClr val="bg1"/>
            </a:solidFill>
          </p:spPr>
          <p:txBody>
            <a:bodyPr wrap="square" rtlCol="0">
              <a:spAutoFit/>
            </a:bodyPr>
            <a:lstStyle/>
            <a:p>
              <a:r>
                <a:rPr lang="en-US" dirty="0" smtClean="0"/>
                <a:t>10</a:t>
              </a:r>
              <a:r>
                <a:rPr lang="en-US" baseline="30000" dirty="0" smtClean="0"/>
                <a:t>10</a:t>
              </a:r>
              <a:endParaRPr lang="en-US" dirty="0"/>
            </a:p>
          </p:txBody>
        </p:sp>
      </p:grpSp>
      <p:sp>
        <p:nvSpPr>
          <p:cNvPr id="3" name="Rectangle 2"/>
          <p:cNvSpPr/>
          <p:nvPr/>
        </p:nvSpPr>
        <p:spPr>
          <a:xfrm>
            <a:off x="3429000" y="1295400"/>
            <a:ext cx="58674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1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295400"/>
            <a:ext cx="99822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Inner Working Angle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1435100"/>
            <a:ext cx="8890000" cy="3987800"/>
          </a:xfrm>
          <a:prstGeom prst="rect">
            <a:avLst/>
          </a:prstGeom>
        </p:spPr>
      </p:pic>
      <p:sp>
        <p:nvSpPr>
          <p:cNvPr id="5" name="Text Box 8"/>
          <p:cNvSpPr txBox="1">
            <a:spLocks noChangeArrowheads="1"/>
          </p:cNvSpPr>
          <p:nvPr/>
        </p:nvSpPr>
        <p:spPr bwMode="auto">
          <a:xfrm>
            <a:off x="6705600" y="6519824"/>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[Lyon and </a:t>
            </a:r>
            <a:r>
              <a:rPr lang="en-US" sz="1400" dirty="0" err="1" smtClean="0"/>
              <a:t>Clampin</a:t>
            </a:r>
            <a:r>
              <a:rPr lang="en-US" sz="1400" dirty="0" smtClean="0"/>
              <a:t> 2012]</a:t>
            </a:r>
            <a:endParaRPr lang="en-US" sz="1400" dirty="0"/>
          </a:p>
        </p:txBody>
      </p:sp>
      <mc:AlternateContent xmlns:mc="http://schemas.openxmlformats.org/markup-compatibility/2006" xmlns:a14="http://schemas.microsoft.com/office/drawing/2010/main">
        <mc:Choice Requires="a14">
          <p:sp>
            <p:nvSpPr>
              <p:cNvPr id="8" name="TextBox 7"/>
              <p:cNvSpPr txBox="1"/>
              <p:nvPr/>
            </p:nvSpPr>
            <p:spPr>
              <a:xfrm>
                <a:off x="6163918" y="5638800"/>
                <a:ext cx="18699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𝐼𝑊𝐴</m:t>
                      </m:r>
                      <m:r>
                        <a:rPr lang="en-US" b="0" i="1" smtClean="0">
                          <a:latin typeface="Cambria Math"/>
                        </a:rPr>
                        <m:t>=100 </m:t>
                      </m:r>
                      <m:r>
                        <m:rPr>
                          <m:sty m:val="p"/>
                        </m:rPr>
                        <a:rPr lang="en-US" b="0" i="0" smtClean="0">
                          <a:latin typeface="Cambria Math"/>
                        </a:rPr>
                        <m:t>mas</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163918" y="5638800"/>
                <a:ext cx="1869999"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8438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Outer Working Angle</a:t>
            </a:r>
            <a:endParaRPr lang="en-US" dirty="0"/>
          </a:p>
        </p:txBody>
      </p:sp>
      <p:sp>
        <p:nvSpPr>
          <p:cNvPr id="3" name="Content Placeholder 2"/>
          <p:cNvSpPr>
            <a:spLocks noGrp="1"/>
          </p:cNvSpPr>
          <p:nvPr>
            <p:ph idx="1"/>
          </p:nvPr>
        </p:nvSpPr>
        <p:spPr/>
        <p:txBody>
          <a:bodyPr/>
          <a:lstStyle/>
          <a:p>
            <a:r>
              <a:rPr lang="en-US" dirty="0" smtClean="0"/>
              <a:t>Limited by the field of view of the optics</a:t>
            </a:r>
          </a:p>
          <a:p>
            <a:r>
              <a:rPr lang="en-US" dirty="0" smtClean="0"/>
              <a:t>Can be limited by actuators  </a:t>
            </a:r>
            <a:endParaRPr lang="en-US" dirty="0"/>
          </a:p>
        </p:txBody>
      </p:sp>
    </p:spTree>
    <p:extLst>
      <p:ext uri="{BB962C8B-B14F-4D97-AF65-F5344CB8AC3E}">
        <p14:creationId xmlns:p14="http://schemas.microsoft.com/office/powerpoint/2010/main" val="455522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1524000"/>
            <a:ext cx="4572000" cy="45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Discovery Space</a:t>
            </a:r>
            <a:endParaRPr lang="en-US" dirty="0"/>
          </a:p>
        </p:txBody>
      </p:sp>
      <p:sp>
        <p:nvSpPr>
          <p:cNvPr id="4" name="Oval 3"/>
          <p:cNvSpPr/>
          <p:nvPr/>
        </p:nvSpPr>
        <p:spPr>
          <a:xfrm>
            <a:off x="2743200" y="1981200"/>
            <a:ext cx="3657600" cy="365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3924" y="3201924"/>
            <a:ext cx="1216152" cy="1216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4572000" y="3652736"/>
            <a:ext cx="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419600" y="3805136"/>
            <a:ext cx="2895600" cy="0"/>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180076" y="3581400"/>
            <a:ext cx="306324" cy="2237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86400" y="3265667"/>
            <a:ext cx="762000" cy="369332"/>
          </a:xfrm>
          <a:prstGeom prst="rect">
            <a:avLst/>
          </a:prstGeom>
          <a:noFill/>
        </p:spPr>
        <p:txBody>
          <a:bodyPr wrap="square" rtlCol="0">
            <a:spAutoFit/>
          </a:bodyPr>
          <a:lstStyle/>
          <a:p>
            <a:r>
              <a:rPr lang="en-US" dirty="0" smtClean="0"/>
              <a:t>IWA</a:t>
            </a:r>
            <a:endParaRPr lang="en-US" dirty="0"/>
          </a:p>
        </p:txBody>
      </p:sp>
      <p:cxnSp>
        <p:nvCxnSpPr>
          <p:cNvPr id="20" name="Straight Arrow Connector 19"/>
          <p:cNvCxnSpPr/>
          <p:nvPr/>
        </p:nvCxnSpPr>
        <p:spPr>
          <a:xfrm flipV="1">
            <a:off x="6019800" y="3826704"/>
            <a:ext cx="381762" cy="29020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4035848"/>
            <a:ext cx="762000" cy="369332"/>
          </a:xfrm>
          <a:prstGeom prst="rect">
            <a:avLst/>
          </a:prstGeom>
          <a:noFill/>
        </p:spPr>
        <p:txBody>
          <a:bodyPr wrap="square" rtlCol="0">
            <a:spAutoFit/>
          </a:bodyPr>
          <a:lstStyle/>
          <a:p>
            <a:r>
              <a:rPr lang="en-US" dirty="0"/>
              <a:t>O</a:t>
            </a:r>
            <a:r>
              <a:rPr lang="en-US" dirty="0" smtClean="0"/>
              <a:t>WA</a:t>
            </a:r>
            <a:endParaRPr lang="en-US" dirty="0"/>
          </a:p>
        </p:txBody>
      </p:sp>
      <p:sp>
        <p:nvSpPr>
          <p:cNvPr id="25" name="TextBox 24"/>
          <p:cNvSpPr txBox="1"/>
          <p:nvPr/>
        </p:nvSpPr>
        <p:spPr>
          <a:xfrm>
            <a:off x="2300494" y="1559668"/>
            <a:ext cx="1447800" cy="381000"/>
          </a:xfrm>
          <a:prstGeom prst="rect">
            <a:avLst/>
          </a:prstGeom>
          <a:noFill/>
        </p:spPr>
        <p:txBody>
          <a:bodyPr wrap="square" rtlCol="0">
            <a:spAutoFit/>
          </a:bodyPr>
          <a:lstStyle/>
          <a:p>
            <a:r>
              <a:rPr lang="en-US" dirty="0" smtClean="0">
                <a:solidFill>
                  <a:schemeClr val="bg1"/>
                </a:solidFill>
              </a:rPr>
              <a:t>Field of view</a:t>
            </a:r>
            <a:endParaRPr lang="en-US" dirty="0">
              <a:solidFill>
                <a:schemeClr val="bg1"/>
              </a:solidFill>
            </a:endParaRPr>
          </a:p>
        </p:txBody>
      </p:sp>
      <p:cxnSp>
        <p:nvCxnSpPr>
          <p:cNvPr id="26" name="Straight Arrow Connector 25"/>
          <p:cNvCxnSpPr/>
          <p:nvPr/>
        </p:nvCxnSpPr>
        <p:spPr>
          <a:xfrm>
            <a:off x="3024394" y="1940668"/>
            <a:ext cx="328406" cy="4977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58000" y="3893496"/>
            <a:ext cx="1981200" cy="369332"/>
          </a:xfrm>
          <a:prstGeom prst="rect">
            <a:avLst/>
          </a:prstGeom>
          <a:noFill/>
        </p:spPr>
        <p:txBody>
          <a:bodyPr wrap="square" rtlCol="0">
            <a:spAutoFit/>
          </a:bodyPr>
          <a:lstStyle/>
          <a:p>
            <a:r>
              <a:rPr lang="en-US" dirty="0" smtClean="0"/>
              <a:t>Sky Angle</a:t>
            </a:r>
            <a:endParaRPr lang="en-US" dirty="0"/>
          </a:p>
        </p:txBody>
      </p:sp>
    </p:spTree>
    <p:extLst>
      <p:ext uri="{BB962C8B-B14F-4D97-AF65-F5344CB8AC3E}">
        <p14:creationId xmlns:p14="http://schemas.microsoft.com/office/powerpoint/2010/main" val="4034772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High-contrast imaging technology</a:t>
            </a:r>
            <a:endParaRPr lang="en-US" dirty="0"/>
          </a:p>
        </p:txBody>
      </p:sp>
      <p:sp>
        <p:nvSpPr>
          <p:cNvPr id="6" name="Content Placeholder 5"/>
          <p:cNvSpPr>
            <a:spLocks noGrp="1"/>
          </p:cNvSpPr>
          <p:nvPr>
            <p:ph idx="1"/>
          </p:nvPr>
        </p:nvSpPr>
        <p:spPr>
          <a:xfrm>
            <a:off x="457200" y="1295400"/>
            <a:ext cx="8229600" cy="4830763"/>
          </a:xfrm>
        </p:spPr>
        <p:txBody>
          <a:bodyPr>
            <a:normAutofit/>
          </a:bodyPr>
          <a:lstStyle/>
          <a:p>
            <a:pPr marL="0" indent="0" algn="ctr">
              <a:buNone/>
            </a:pPr>
            <a:r>
              <a:rPr lang="en-US" dirty="0" smtClean="0"/>
              <a:t>Lyot coronagraph</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00" y="1905000"/>
            <a:ext cx="5994400" cy="4495800"/>
          </a:xfrm>
          <a:prstGeom prst="rect">
            <a:avLst/>
          </a:prstGeom>
        </p:spPr>
      </p:pic>
      <p:sp>
        <p:nvSpPr>
          <p:cNvPr id="7" name="Text Box 8"/>
          <p:cNvSpPr txBox="1">
            <a:spLocks noChangeArrowheads="1"/>
          </p:cNvSpPr>
          <p:nvPr/>
        </p:nvSpPr>
        <p:spPr bwMode="auto">
          <a:xfrm>
            <a:off x="6477000" y="6543296"/>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a:t>
            </a:r>
            <a:r>
              <a:rPr lang="en-US" sz="1400" dirty="0" err="1" smtClean="0"/>
              <a:t>Sivaramakrishnan</a:t>
            </a:r>
            <a:r>
              <a:rPr lang="en-US" sz="1400" dirty="0" smtClean="0"/>
              <a:t> </a:t>
            </a:r>
            <a:r>
              <a:rPr lang="en-US" sz="1400" dirty="0"/>
              <a:t>et al. </a:t>
            </a:r>
            <a:r>
              <a:rPr lang="en-US" sz="1400" dirty="0" smtClean="0"/>
              <a:t>2001]</a:t>
            </a:r>
            <a:endParaRPr lang="en-US" sz="1400" dirty="0"/>
          </a:p>
        </p:txBody>
      </p:sp>
    </p:spTree>
    <p:extLst>
      <p:ext uri="{BB962C8B-B14F-4D97-AF65-F5344CB8AC3E}">
        <p14:creationId xmlns:p14="http://schemas.microsoft.com/office/powerpoint/2010/main" val="376420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635" y="1752600"/>
            <a:ext cx="546653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n-US" dirty="0" smtClean="0"/>
              <a:t>High-contrast imaging technology</a:t>
            </a:r>
            <a:endParaRPr lang="en-US" dirty="0"/>
          </a:p>
        </p:txBody>
      </p:sp>
      <p:sp>
        <p:nvSpPr>
          <p:cNvPr id="6" name="Content Placeholder 5"/>
          <p:cNvSpPr>
            <a:spLocks noGrp="1"/>
          </p:cNvSpPr>
          <p:nvPr>
            <p:ph idx="1"/>
          </p:nvPr>
        </p:nvSpPr>
        <p:spPr>
          <a:xfrm>
            <a:off x="457200" y="1295400"/>
            <a:ext cx="8229600" cy="4830763"/>
          </a:xfrm>
        </p:spPr>
        <p:txBody>
          <a:bodyPr>
            <a:normAutofit/>
          </a:bodyPr>
          <a:lstStyle/>
          <a:p>
            <a:pPr marL="0" indent="0" algn="ctr">
              <a:buNone/>
            </a:pPr>
            <a:r>
              <a:rPr lang="en-US" dirty="0" err="1" smtClean="0"/>
              <a:t>Apodizing</a:t>
            </a:r>
            <a:r>
              <a:rPr lang="en-US" dirty="0" smtClean="0"/>
              <a:t> phase </a:t>
            </a:r>
            <a:r>
              <a:rPr lang="en-US" dirty="0"/>
              <a:t>p</a:t>
            </a:r>
            <a:r>
              <a:rPr lang="en-US" dirty="0" smtClean="0"/>
              <a:t>late </a:t>
            </a:r>
            <a:r>
              <a:rPr lang="en-US" dirty="0"/>
              <a:t>c</a:t>
            </a:r>
            <a:r>
              <a:rPr lang="en-US" dirty="0" smtClean="0"/>
              <a:t>oronagraph</a:t>
            </a:r>
            <a:endParaRPr lang="en-US" dirty="0"/>
          </a:p>
        </p:txBody>
      </p:sp>
      <p:sp>
        <p:nvSpPr>
          <p:cNvPr id="7" name="Text Box 8"/>
          <p:cNvSpPr txBox="1">
            <a:spLocks noChangeArrowheads="1"/>
          </p:cNvSpPr>
          <p:nvPr/>
        </p:nvSpPr>
        <p:spPr bwMode="auto">
          <a:xfrm>
            <a:off x="6858000" y="6543295"/>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a:t>
            </a:r>
            <a:r>
              <a:rPr lang="en-US" sz="1400" dirty="0" err="1" smtClean="0"/>
              <a:t>Kenworthy</a:t>
            </a:r>
            <a:r>
              <a:rPr lang="en-US" sz="1400" dirty="0" smtClean="0"/>
              <a:t> et </a:t>
            </a:r>
            <a:r>
              <a:rPr lang="en-US" sz="1400" dirty="0"/>
              <a:t>al. </a:t>
            </a:r>
            <a:r>
              <a:rPr lang="en-US" sz="1400" dirty="0" smtClean="0"/>
              <a:t>2010]</a:t>
            </a:r>
            <a:endParaRPr lang="en-US" sz="1400" dirty="0"/>
          </a:p>
        </p:txBody>
      </p:sp>
    </p:spTree>
    <p:extLst>
      <p:ext uri="{BB962C8B-B14F-4D97-AF65-F5344CB8AC3E}">
        <p14:creationId xmlns:p14="http://schemas.microsoft.com/office/powerpoint/2010/main" val="2106415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in use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VLT</a:t>
            </a:r>
          </a:p>
          <a:p>
            <a:pPr lvl="1"/>
            <a:r>
              <a:rPr lang="en-US" dirty="0" smtClean="0"/>
              <a:t>NACO/APP coronagraph</a:t>
            </a:r>
          </a:p>
          <a:p>
            <a:r>
              <a:rPr lang="en-US" dirty="0" smtClean="0"/>
              <a:t>Keck</a:t>
            </a:r>
          </a:p>
          <a:p>
            <a:pPr lvl="1"/>
            <a:r>
              <a:rPr lang="en-US" dirty="0" smtClean="0"/>
              <a:t>NIRC-2</a:t>
            </a:r>
          </a:p>
          <a:p>
            <a:r>
              <a:rPr lang="en-US" dirty="0" smtClean="0"/>
              <a:t>Gemini</a:t>
            </a:r>
          </a:p>
          <a:p>
            <a:pPr lvl="1"/>
            <a:r>
              <a:rPr lang="en-US" dirty="0" smtClean="0"/>
              <a:t>NICI/Lyot coronagraph</a:t>
            </a:r>
          </a:p>
          <a:p>
            <a:r>
              <a:rPr lang="en-US" dirty="0" smtClean="0"/>
              <a:t>HST</a:t>
            </a:r>
          </a:p>
          <a:p>
            <a:pPr lvl="1"/>
            <a:r>
              <a:rPr lang="en-US" dirty="0" smtClean="0"/>
              <a:t>NICMOS</a:t>
            </a:r>
          </a:p>
          <a:p>
            <a:pPr lvl="1"/>
            <a:r>
              <a:rPr lang="en-US" dirty="0" smtClean="0"/>
              <a:t>STIS</a:t>
            </a:r>
          </a:p>
          <a:p>
            <a:pPr lvl="1"/>
            <a:r>
              <a:rPr lang="en-US" dirty="0" smtClean="0"/>
              <a:t>ACS/HCR</a:t>
            </a:r>
          </a:p>
          <a:p>
            <a:r>
              <a:rPr lang="en-US" dirty="0" smtClean="0"/>
              <a:t>JWST</a:t>
            </a:r>
          </a:p>
          <a:p>
            <a:pPr lvl="1"/>
            <a:r>
              <a:rPr lang="en-US" dirty="0" err="1" smtClean="0"/>
              <a:t>NIRCam</a:t>
            </a: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057400"/>
            <a:ext cx="3657600" cy="3306170"/>
          </a:xfrm>
          <a:prstGeom prst="rect">
            <a:avLst/>
          </a:prstGeom>
        </p:spPr>
      </p:pic>
      <p:sp>
        <p:nvSpPr>
          <p:cNvPr id="8" name="TextBox 7"/>
          <p:cNvSpPr txBox="1"/>
          <p:nvPr/>
        </p:nvSpPr>
        <p:spPr>
          <a:xfrm>
            <a:off x="7553325" y="6566296"/>
            <a:ext cx="1600200" cy="307777"/>
          </a:xfrm>
          <a:prstGeom prst="rect">
            <a:avLst/>
          </a:prstGeom>
          <a:noFill/>
        </p:spPr>
        <p:txBody>
          <a:bodyPr wrap="square" rtlCol="0">
            <a:spAutoFit/>
          </a:bodyPr>
          <a:lstStyle/>
          <a:p>
            <a:r>
              <a:rPr lang="en-US" sz="1400" dirty="0" smtClean="0"/>
              <a:t>Image credit: ESO</a:t>
            </a:r>
            <a:endParaRPr lang="en-US" sz="1400" dirty="0"/>
          </a:p>
        </p:txBody>
      </p:sp>
    </p:spTree>
    <p:extLst>
      <p:ext uri="{BB962C8B-B14F-4D97-AF65-F5344CB8AC3E}">
        <p14:creationId xmlns:p14="http://schemas.microsoft.com/office/powerpoint/2010/main" val="2468101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628900"/>
            <a:ext cx="8305800" cy="1600200"/>
          </a:xfrm>
        </p:spPr>
        <p:txBody>
          <a:bodyPr>
            <a:normAutofit/>
          </a:bodyPr>
          <a:lstStyle/>
          <a:p>
            <a:pPr marL="0" indent="0">
              <a:buNone/>
            </a:pPr>
            <a:r>
              <a:rPr lang="en-US" dirty="0" smtClean="0"/>
              <a:t>Question: What telescope specifications are necessary to directly image and characterize planets in the “habitable zone” of nearby stars?</a:t>
            </a:r>
            <a:endParaRPr lang="en-US" dirty="0"/>
          </a:p>
        </p:txBody>
      </p:sp>
    </p:spTree>
    <p:extLst>
      <p:ext uri="{BB962C8B-B14F-4D97-AF65-F5344CB8AC3E}">
        <p14:creationId xmlns:p14="http://schemas.microsoft.com/office/powerpoint/2010/main" val="948875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generation technology</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lgn="ctr">
              <a:buNone/>
            </a:pPr>
            <a:r>
              <a:rPr lang="en-US" dirty="0" smtClean="0"/>
              <a:t>NASA’s New Worlds Observer </a:t>
            </a:r>
          </a:p>
        </p:txBody>
      </p:sp>
      <p:sp>
        <p:nvSpPr>
          <p:cNvPr id="4" name="Rectangle 3"/>
          <p:cNvSpPr/>
          <p:nvPr/>
        </p:nvSpPr>
        <p:spPr>
          <a:xfrm>
            <a:off x="6623502" y="6550223"/>
            <a:ext cx="2497800" cy="307777"/>
          </a:xfrm>
          <a:prstGeom prst="rect">
            <a:avLst/>
          </a:prstGeom>
        </p:spPr>
        <p:txBody>
          <a:bodyPr wrap="none">
            <a:spAutoFit/>
          </a:bodyPr>
          <a:lstStyle/>
          <a:p>
            <a:r>
              <a:rPr lang="en-US" sz="1400" dirty="0" smtClean="0"/>
              <a:t>[http</a:t>
            </a:r>
            <a:r>
              <a:rPr lang="en-US" sz="1400" dirty="0"/>
              <a:t>://</a:t>
            </a:r>
            <a:r>
              <a:rPr lang="en-US" sz="1400" dirty="0" smtClean="0"/>
              <a:t>newworlds.colorado.edu]</a:t>
            </a: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66" y="2286000"/>
            <a:ext cx="5080000" cy="3810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863" y="2641708"/>
            <a:ext cx="3388439" cy="3098584"/>
          </a:xfrm>
          <a:prstGeom prst="rect">
            <a:avLst/>
          </a:prstGeom>
        </p:spPr>
      </p:pic>
      <p:sp>
        <p:nvSpPr>
          <p:cNvPr id="7" name="TextBox 6"/>
          <p:cNvSpPr txBox="1"/>
          <p:nvPr/>
        </p:nvSpPr>
        <p:spPr>
          <a:xfrm>
            <a:off x="284244" y="6096000"/>
            <a:ext cx="5082721" cy="646331"/>
          </a:xfrm>
          <a:prstGeom prst="rect">
            <a:avLst/>
          </a:prstGeom>
          <a:noFill/>
        </p:spPr>
        <p:txBody>
          <a:bodyPr wrap="square" rtlCol="0">
            <a:spAutoFit/>
          </a:bodyPr>
          <a:lstStyle/>
          <a:p>
            <a:r>
              <a:rPr lang="en-US" dirty="0" smtClean="0"/>
              <a:t>4-m telescope plus </a:t>
            </a:r>
            <a:r>
              <a:rPr lang="en-US" dirty="0" err="1" smtClean="0"/>
              <a:t>starshade</a:t>
            </a:r>
            <a:r>
              <a:rPr lang="en-US" dirty="0" smtClean="0"/>
              <a:t> has </a:t>
            </a:r>
            <a:r>
              <a:rPr lang="en-US" dirty="0" err="1" smtClean="0"/>
              <a:t>star:planet</a:t>
            </a:r>
            <a:r>
              <a:rPr lang="en-US" dirty="0" smtClean="0"/>
              <a:t> limiting contrast of 10</a:t>
            </a:r>
            <a:r>
              <a:rPr lang="en-US" baseline="30000" dirty="0" smtClean="0"/>
              <a:t>-11</a:t>
            </a:r>
            <a:r>
              <a:rPr lang="en-US" dirty="0" smtClean="0"/>
              <a:t> at IWA = 50 mas</a:t>
            </a:r>
            <a:endParaRPr lang="en-US" dirty="0"/>
          </a:p>
        </p:txBody>
      </p:sp>
    </p:spTree>
    <p:extLst>
      <p:ext uri="{BB962C8B-B14F-4D97-AF65-F5344CB8AC3E}">
        <p14:creationId xmlns:p14="http://schemas.microsoft.com/office/powerpoint/2010/main" val="1164294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57200" y="1945420"/>
            <a:ext cx="8153400" cy="2624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Next generation technology</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lgn="ctr">
              <a:buNone/>
            </a:pPr>
            <a:r>
              <a:rPr lang="en-US" dirty="0" smtClean="0"/>
              <a:t>Optical vortex coronagraph</a:t>
            </a:r>
          </a:p>
          <a:p>
            <a:pPr marL="0" indent="0" algn="ctr">
              <a:buNone/>
            </a:pPr>
            <a:endParaRPr lang="en-US" dirty="0" smtClean="0"/>
          </a:p>
        </p:txBody>
      </p:sp>
      <p:cxnSp>
        <p:nvCxnSpPr>
          <p:cNvPr id="4" name="Straight Arrow Connector 3"/>
          <p:cNvCxnSpPr/>
          <p:nvPr/>
        </p:nvCxnSpPr>
        <p:spPr>
          <a:xfrm>
            <a:off x="922447" y="3330921"/>
            <a:ext cx="6676708" cy="0"/>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484355" y="2645121"/>
            <a:ext cx="76200" cy="1371600"/>
            <a:chOff x="2286000" y="990600"/>
            <a:chExt cx="76200" cy="914400"/>
          </a:xfrm>
        </p:grpSpPr>
        <p:sp>
          <p:nvSpPr>
            <p:cNvPr id="6" name="Arc 5"/>
            <p:cNvSpPr/>
            <p:nvPr/>
          </p:nvSpPr>
          <p:spPr>
            <a:xfrm>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rot="10800000">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p:cNvGrpSpPr/>
          <p:nvPr/>
        </p:nvGrpSpPr>
        <p:grpSpPr>
          <a:xfrm>
            <a:off x="3438636" y="2226022"/>
            <a:ext cx="45719" cy="2209800"/>
            <a:chOff x="2621281" y="2209800"/>
            <a:chExt cx="45719" cy="2209800"/>
          </a:xfrm>
        </p:grpSpPr>
        <p:sp>
          <p:nvSpPr>
            <p:cNvPr id="9" name="Rectangle 8"/>
            <p:cNvSpPr/>
            <p:nvPr/>
          </p:nvSpPr>
          <p:spPr>
            <a:xfrm>
              <a:off x="2621281" y="2209800"/>
              <a:ext cx="45719"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21281" y="3886200"/>
              <a:ext cx="45719"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493755" y="2797521"/>
            <a:ext cx="914400" cy="1066800"/>
            <a:chOff x="4572000" y="228600"/>
            <a:chExt cx="1066800" cy="1066800"/>
          </a:xfrm>
        </p:grpSpPr>
        <p:cxnSp>
          <p:nvCxnSpPr>
            <p:cNvPr id="12" name="Straight Connector 11"/>
            <p:cNvCxnSpPr/>
            <p:nvPr/>
          </p:nvCxnSpPr>
          <p:spPr>
            <a:xfrm>
              <a:off x="5257800" y="228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10200" y="228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62600" y="228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105400" y="228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083030" y="2543978"/>
            <a:ext cx="378465" cy="246221"/>
          </a:xfrm>
          <a:prstGeom prst="rect">
            <a:avLst/>
          </a:prstGeom>
          <a:noFill/>
        </p:spPr>
        <p:txBody>
          <a:bodyPr wrap="square" rtlCol="0">
            <a:spAutoFit/>
          </a:bodyPr>
          <a:lstStyle/>
          <a:p>
            <a:r>
              <a:rPr lang="en-US" sz="1000" dirty="0" smtClean="0"/>
              <a:t>O</a:t>
            </a:r>
            <a:r>
              <a:rPr lang="en-US" sz="1000" baseline="-25000" dirty="0" smtClean="0"/>
              <a:t>1</a:t>
            </a:r>
            <a:endParaRPr lang="en-US" sz="1000" baseline="-25000" dirty="0"/>
          </a:p>
        </p:txBody>
      </p:sp>
      <p:sp>
        <p:nvSpPr>
          <p:cNvPr id="17" name="TextBox 16"/>
          <p:cNvSpPr txBox="1"/>
          <p:nvPr/>
        </p:nvSpPr>
        <p:spPr>
          <a:xfrm>
            <a:off x="3274168" y="1945420"/>
            <a:ext cx="438787" cy="276999"/>
          </a:xfrm>
          <a:prstGeom prst="rect">
            <a:avLst/>
          </a:prstGeom>
          <a:noFill/>
        </p:spPr>
        <p:txBody>
          <a:bodyPr wrap="square" rtlCol="0">
            <a:spAutoFit/>
          </a:bodyPr>
          <a:lstStyle/>
          <a:p>
            <a:r>
              <a:rPr lang="en-US" sz="1200" dirty="0" smtClean="0"/>
              <a:t>PP1</a:t>
            </a:r>
            <a:endParaRPr lang="en-US" sz="1200" dirty="0"/>
          </a:p>
        </p:txBody>
      </p:sp>
      <p:cxnSp>
        <p:nvCxnSpPr>
          <p:cNvPr id="18" name="Straight Connector 17"/>
          <p:cNvCxnSpPr/>
          <p:nvPr/>
        </p:nvCxnSpPr>
        <p:spPr>
          <a:xfrm>
            <a:off x="4246355" y="2477184"/>
            <a:ext cx="0" cy="1828800"/>
          </a:xfrm>
          <a:prstGeom prst="line">
            <a:avLst/>
          </a:prstGeom>
          <a:ln>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008355" y="2645121"/>
            <a:ext cx="76200" cy="1371600"/>
            <a:chOff x="2286000" y="990600"/>
            <a:chExt cx="76200" cy="914400"/>
          </a:xfrm>
        </p:grpSpPr>
        <p:sp>
          <p:nvSpPr>
            <p:cNvPr id="20" name="Arc 19"/>
            <p:cNvSpPr/>
            <p:nvPr/>
          </p:nvSpPr>
          <p:spPr>
            <a:xfrm>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0800000">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5798932" y="2645121"/>
            <a:ext cx="76200" cy="1371600"/>
            <a:chOff x="2286000" y="990600"/>
            <a:chExt cx="76200" cy="914400"/>
          </a:xfrm>
        </p:grpSpPr>
        <p:sp>
          <p:nvSpPr>
            <p:cNvPr id="23" name="Arc 22"/>
            <p:cNvSpPr/>
            <p:nvPr/>
          </p:nvSpPr>
          <p:spPr>
            <a:xfrm>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10800000">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5" name="Straight Connector 24"/>
          <p:cNvCxnSpPr/>
          <p:nvPr/>
        </p:nvCxnSpPr>
        <p:spPr>
          <a:xfrm>
            <a:off x="6685017" y="2450557"/>
            <a:ext cx="0" cy="1828800"/>
          </a:xfrm>
          <a:prstGeom prst="line">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337969" y="2092133"/>
            <a:ext cx="756678" cy="276999"/>
          </a:xfrm>
          <a:prstGeom prst="rect">
            <a:avLst/>
          </a:prstGeom>
          <a:noFill/>
        </p:spPr>
        <p:txBody>
          <a:bodyPr wrap="square" rtlCol="0">
            <a:spAutoFit/>
          </a:bodyPr>
          <a:lstStyle/>
          <a:p>
            <a:r>
              <a:rPr lang="en-US" sz="1200" dirty="0" smtClean="0"/>
              <a:t>Detector</a:t>
            </a:r>
            <a:endParaRPr lang="en-US" sz="1200" dirty="0"/>
          </a:p>
        </p:txBody>
      </p:sp>
      <p:sp>
        <p:nvSpPr>
          <p:cNvPr id="29" name="TextBox 28"/>
          <p:cNvSpPr txBox="1"/>
          <p:nvPr/>
        </p:nvSpPr>
        <p:spPr>
          <a:xfrm>
            <a:off x="7599155" y="3175544"/>
            <a:ext cx="228600" cy="307777"/>
          </a:xfrm>
          <a:prstGeom prst="rect">
            <a:avLst/>
          </a:prstGeom>
          <a:noFill/>
        </p:spPr>
        <p:txBody>
          <a:bodyPr wrap="square" rtlCol="0">
            <a:spAutoFit/>
          </a:bodyPr>
          <a:lstStyle/>
          <a:p>
            <a:r>
              <a:rPr lang="en-US" sz="1400" dirty="0" smtClean="0"/>
              <a:t>z</a:t>
            </a:r>
            <a:endParaRPr lang="en-US" sz="1400" dirty="0"/>
          </a:p>
        </p:txBody>
      </p:sp>
      <p:grpSp>
        <p:nvGrpSpPr>
          <p:cNvPr id="30" name="Group 29"/>
          <p:cNvGrpSpPr/>
          <p:nvPr/>
        </p:nvGrpSpPr>
        <p:grpSpPr>
          <a:xfrm>
            <a:off x="3451177" y="4128045"/>
            <a:ext cx="784860" cy="307777"/>
            <a:chOff x="3682365" y="5103911"/>
            <a:chExt cx="784860" cy="307777"/>
          </a:xfrm>
        </p:grpSpPr>
        <p:cxnSp>
          <p:nvCxnSpPr>
            <p:cNvPr id="31" name="Straight Connector 30"/>
            <p:cNvCxnSpPr/>
            <p:nvPr/>
          </p:nvCxnSpPr>
          <p:spPr>
            <a:xfrm>
              <a:off x="3682365" y="5257800"/>
              <a:ext cx="784860" cy="0"/>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38191" y="5103911"/>
              <a:ext cx="273208" cy="307777"/>
            </a:xfrm>
            <a:prstGeom prst="rect">
              <a:avLst/>
            </a:prstGeom>
            <a:solidFill>
              <a:schemeClr val="bg1"/>
            </a:solidFill>
          </p:spPr>
          <p:txBody>
            <a:bodyPr wrap="square" rtlCol="0">
              <a:spAutoFit/>
            </a:bodyPr>
            <a:lstStyle/>
            <a:p>
              <a:pPr algn="ctr"/>
              <a:r>
                <a:rPr lang="en-US" sz="1400" i="1" dirty="0" smtClean="0"/>
                <a:t>f </a:t>
              </a:r>
              <a:endParaRPr lang="en-US" sz="1400" i="1" dirty="0"/>
            </a:p>
          </p:txBody>
        </p:sp>
      </p:grpSp>
      <p:grpSp>
        <p:nvGrpSpPr>
          <p:cNvPr id="33" name="Group 32"/>
          <p:cNvGrpSpPr/>
          <p:nvPr/>
        </p:nvGrpSpPr>
        <p:grpSpPr>
          <a:xfrm>
            <a:off x="4255880" y="4128045"/>
            <a:ext cx="784860" cy="307777"/>
            <a:chOff x="3682365" y="5103911"/>
            <a:chExt cx="784860" cy="307777"/>
          </a:xfrm>
        </p:grpSpPr>
        <p:cxnSp>
          <p:nvCxnSpPr>
            <p:cNvPr id="34" name="Straight Connector 33"/>
            <p:cNvCxnSpPr/>
            <p:nvPr/>
          </p:nvCxnSpPr>
          <p:spPr>
            <a:xfrm>
              <a:off x="3682365" y="5257800"/>
              <a:ext cx="784860" cy="0"/>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938191" y="5103911"/>
              <a:ext cx="273208" cy="307777"/>
            </a:xfrm>
            <a:prstGeom prst="rect">
              <a:avLst/>
            </a:prstGeom>
            <a:solidFill>
              <a:schemeClr val="bg1"/>
            </a:solidFill>
          </p:spPr>
          <p:txBody>
            <a:bodyPr wrap="square" rtlCol="0">
              <a:spAutoFit/>
            </a:bodyPr>
            <a:lstStyle/>
            <a:p>
              <a:pPr algn="ctr"/>
              <a:r>
                <a:rPr lang="en-US" sz="1400" i="1" dirty="0" smtClean="0"/>
                <a:t>f </a:t>
              </a:r>
              <a:endParaRPr lang="en-US" sz="1400" i="1" dirty="0"/>
            </a:p>
          </p:txBody>
        </p:sp>
      </p:grpSp>
      <p:cxnSp>
        <p:nvCxnSpPr>
          <p:cNvPr id="42" name="Straight Connector 41"/>
          <p:cNvCxnSpPr/>
          <p:nvPr/>
        </p:nvCxnSpPr>
        <p:spPr>
          <a:xfrm>
            <a:off x="5046454" y="4032795"/>
            <a:ext cx="0" cy="381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7031" y="4032795"/>
            <a:ext cx="0" cy="381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747496" y="2477493"/>
            <a:ext cx="51436" cy="1732979"/>
            <a:chOff x="6349364" y="2397919"/>
            <a:chExt cx="51436" cy="1732979"/>
          </a:xfrm>
        </p:grpSpPr>
        <p:sp>
          <p:nvSpPr>
            <p:cNvPr id="45" name="Rectangle 44"/>
            <p:cNvSpPr/>
            <p:nvPr/>
          </p:nvSpPr>
          <p:spPr>
            <a:xfrm>
              <a:off x="6349364" y="2397919"/>
              <a:ext cx="45719" cy="2952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55081" y="3835599"/>
              <a:ext cx="45719" cy="2952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p:nvCxnSpPr>
        <p:spPr>
          <a:xfrm>
            <a:off x="3560555" y="2906710"/>
            <a:ext cx="1496474" cy="91649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084557" y="3823205"/>
            <a:ext cx="74358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869415" y="3357424"/>
            <a:ext cx="784859" cy="456539"/>
          </a:xfrm>
          <a:prstGeom prst="line">
            <a:avLst/>
          </a:prstGeom>
          <a:ln w="12700">
            <a:solidFill>
              <a:schemeClr val="tx1"/>
            </a:solidFill>
            <a:prstDash val="sysDash"/>
            <a:head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189879" y="3143265"/>
            <a:ext cx="112951" cy="3723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5048632" y="2477493"/>
            <a:ext cx="0" cy="147649"/>
          </a:xfrm>
          <a:prstGeom prst="line">
            <a:avLst/>
          </a:prstGeom>
          <a:ln w="6350">
            <a:solidFill>
              <a:schemeClr val="tx1"/>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522455" y="2482244"/>
            <a:ext cx="0" cy="147649"/>
          </a:xfrm>
          <a:prstGeom prst="line">
            <a:avLst/>
          </a:prstGeom>
          <a:ln w="6350">
            <a:solidFill>
              <a:schemeClr val="tx1"/>
            </a:solidFill>
            <a:headEnd type="arrow" w="sm" len="sm"/>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88568" y="2340321"/>
            <a:ext cx="438787" cy="246221"/>
          </a:xfrm>
          <a:prstGeom prst="rect">
            <a:avLst/>
          </a:prstGeom>
          <a:noFill/>
        </p:spPr>
        <p:txBody>
          <a:bodyPr wrap="square" rtlCol="0">
            <a:spAutoFit/>
          </a:bodyPr>
          <a:lstStyle/>
          <a:p>
            <a:r>
              <a:rPr lang="en-US" sz="1000" i="1" dirty="0">
                <a:latin typeface="Cambria Math" pitchFamily="18" charset="0"/>
                <a:ea typeface="Cambria Math" pitchFamily="18" charset="0"/>
              </a:rPr>
              <a:t>r</a:t>
            </a:r>
            <a:r>
              <a:rPr lang="en-US" sz="1000" i="1" dirty="0" smtClean="0">
                <a:latin typeface="Cambria Math" pitchFamily="18" charset="0"/>
                <a:ea typeface="Cambria Math" pitchFamily="18" charset="0"/>
              </a:rPr>
              <a:t>, </a:t>
            </a:r>
            <a:r>
              <a:rPr lang="el-GR" sz="1000" i="1" dirty="0" smtClean="0">
                <a:latin typeface="Cambria Math" pitchFamily="18" charset="0"/>
                <a:ea typeface="Cambria Math" pitchFamily="18" charset="0"/>
              </a:rPr>
              <a:t>θ</a:t>
            </a:r>
            <a:endParaRPr lang="en-US" sz="1000" i="1" dirty="0">
              <a:latin typeface="Cambria Math" pitchFamily="18" charset="0"/>
              <a:ea typeface="Cambria Math" pitchFamily="18" charset="0"/>
            </a:endParaRPr>
          </a:p>
        </p:txBody>
      </p:sp>
      <p:sp>
        <p:nvSpPr>
          <p:cNvPr id="54" name="TextBox 53"/>
          <p:cNvSpPr txBox="1"/>
          <p:nvPr/>
        </p:nvSpPr>
        <p:spPr>
          <a:xfrm>
            <a:off x="5828142" y="2340321"/>
            <a:ext cx="438787" cy="246221"/>
          </a:xfrm>
          <a:prstGeom prst="rect">
            <a:avLst/>
          </a:prstGeom>
          <a:noFill/>
        </p:spPr>
        <p:txBody>
          <a:bodyPr wrap="square" rtlCol="0">
            <a:spAutoFit/>
          </a:bodyPr>
          <a:lstStyle/>
          <a:p>
            <a:r>
              <a:rPr lang="el-GR" sz="1000" i="1" dirty="0" smtClean="0"/>
              <a:t>ρ</a:t>
            </a:r>
            <a:r>
              <a:rPr lang="en-US" sz="1000" i="1" dirty="0" smtClean="0"/>
              <a:t>, </a:t>
            </a:r>
            <a:r>
              <a:rPr lang="el-GR" sz="1000" i="1" dirty="0" smtClean="0"/>
              <a:t>φ</a:t>
            </a:r>
            <a:endParaRPr lang="en-US" sz="1000" i="1" dirty="0"/>
          </a:p>
        </p:txBody>
      </p:sp>
      <p:sp>
        <p:nvSpPr>
          <p:cNvPr id="55" name="TextBox 54"/>
          <p:cNvSpPr txBox="1"/>
          <p:nvPr/>
        </p:nvSpPr>
        <p:spPr>
          <a:xfrm>
            <a:off x="3522455" y="3869280"/>
            <a:ext cx="354446" cy="276999"/>
          </a:xfrm>
          <a:prstGeom prst="rect">
            <a:avLst/>
          </a:prstGeom>
          <a:noFill/>
        </p:spPr>
        <p:txBody>
          <a:bodyPr wrap="square" rtlCol="0">
            <a:spAutoFit/>
          </a:bodyPr>
          <a:lstStyle/>
          <a:p>
            <a:r>
              <a:rPr lang="en-US" sz="1200" dirty="0" smtClean="0"/>
              <a:t>L1</a:t>
            </a:r>
            <a:endParaRPr lang="en-US" sz="1200" dirty="0"/>
          </a:p>
        </p:txBody>
      </p:sp>
      <p:sp>
        <p:nvSpPr>
          <p:cNvPr id="56" name="TextBox 55"/>
          <p:cNvSpPr txBox="1"/>
          <p:nvPr/>
        </p:nvSpPr>
        <p:spPr>
          <a:xfrm>
            <a:off x="5026768" y="3878222"/>
            <a:ext cx="354446" cy="276999"/>
          </a:xfrm>
          <a:prstGeom prst="rect">
            <a:avLst/>
          </a:prstGeom>
          <a:noFill/>
        </p:spPr>
        <p:txBody>
          <a:bodyPr wrap="square" rtlCol="0">
            <a:spAutoFit/>
          </a:bodyPr>
          <a:lstStyle/>
          <a:p>
            <a:r>
              <a:rPr lang="en-US" sz="1200" dirty="0" smtClean="0"/>
              <a:t>L2</a:t>
            </a:r>
            <a:endParaRPr lang="en-US" sz="1200" dirty="0"/>
          </a:p>
        </p:txBody>
      </p:sp>
      <p:sp>
        <p:nvSpPr>
          <p:cNvPr id="57" name="TextBox 56"/>
          <p:cNvSpPr txBox="1"/>
          <p:nvPr/>
        </p:nvSpPr>
        <p:spPr>
          <a:xfrm>
            <a:off x="5831315" y="3849557"/>
            <a:ext cx="354446" cy="276999"/>
          </a:xfrm>
          <a:prstGeom prst="rect">
            <a:avLst/>
          </a:prstGeom>
          <a:noFill/>
        </p:spPr>
        <p:txBody>
          <a:bodyPr wrap="square" rtlCol="0">
            <a:spAutoFit/>
          </a:bodyPr>
          <a:lstStyle/>
          <a:p>
            <a:r>
              <a:rPr lang="en-US" sz="1200" dirty="0" smtClean="0"/>
              <a:t>L3</a:t>
            </a:r>
            <a:endParaRPr lang="en-US" sz="1200" dirty="0"/>
          </a:p>
        </p:txBody>
      </p:sp>
      <p:sp>
        <p:nvSpPr>
          <p:cNvPr id="58" name="5-Point Star 57"/>
          <p:cNvSpPr/>
          <p:nvPr/>
        </p:nvSpPr>
        <p:spPr>
          <a:xfrm>
            <a:off x="721627" y="3252435"/>
            <a:ext cx="133880" cy="13388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685017" y="2340319"/>
            <a:ext cx="580706" cy="246221"/>
          </a:xfrm>
          <a:prstGeom prst="rect">
            <a:avLst/>
          </a:prstGeom>
          <a:noFill/>
        </p:spPr>
        <p:txBody>
          <a:bodyPr wrap="square" rtlCol="0">
            <a:spAutoFit/>
          </a:bodyPr>
          <a:lstStyle/>
          <a:p>
            <a:r>
              <a:rPr lang="el-GR" sz="1000" i="1" dirty="0" smtClean="0"/>
              <a:t>ρ</a:t>
            </a:r>
            <a:r>
              <a:rPr lang="en-US" sz="1000" i="1" dirty="0" smtClean="0"/>
              <a:t>’, </a:t>
            </a:r>
            <a:r>
              <a:rPr lang="el-GR" sz="1000" i="1" dirty="0" smtClean="0"/>
              <a:t>φ</a:t>
            </a:r>
            <a:r>
              <a:rPr lang="en-US" sz="1000" i="1" dirty="0" smtClean="0"/>
              <a:t>’</a:t>
            </a:r>
            <a:endParaRPr lang="en-US" sz="1000" i="1" dirty="0"/>
          </a:p>
        </p:txBody>
      </p:sp>
      <p:grpSp>
        <p:nvGrpSpPr>
          <p:cNvPr id="85" name="Group 84"/>
          <p:cNvGrpSpPr/>
          <p:nvPr/>
        </p:nvGrpSpPr>
        <p:grpSpPr>
          <a:xfrm>
            <a:off x="175876" y="4887571"/>
            <a:ext cx="2329105" cy="1831564"/>
            <a:chOff x="175876" y="4887571"/>
            <a:chExt cx="2329105" cy="1831564"/>
          </a:xfrm>
        </p:grpSpPr>
        <p:pic>
          <p:nvPicPr>
            <p:cNvPr id="61" name="Picture 60"/>
            <p:cNvPicPr>
              <a:picLocks noChangeAspect="1"/>
            </p:cNvPicPr>
            <p:nvPr/>
          </p:nvPicPr>
          <p:blipFill rotWithShape="1">
            <a:blip r:embed="rId2" cstate="print">
              <a:extLst>
                <a:ext uri="{28A0092B-C50C-407E-A947-70E740481C1C}">
                  <a14:useLocalDpi xmlns:a14="http://schemas.microsoft.com/office/drawing/2010/main" val="0"/>
                </a:ext>
              </a:extLst>
            </a:blip>
            <a:srcRect l="21454" t="7950" r="18085" b="11772"/>
            <a:stretch/>
          </p:blipFill>
          <p:spPr>
            <a:xfrm rot="5400000">
              <a:off x="172065" y="4894146"/>
              <a:ext cx="1828800" cy="1821177"/>
            </a:xfrm>
            <a:prstGeom prst="rect">
              <a:avLst/>
            </a:prstGeom>
          </p:spPr>
        </p:pic>
        <p:sp>
          <p:nvSpPr>
            <p:cNvPr id="62" name="Cross 61"/>
            <p:cNvSpPr/>
            <p:nvPr/>
          </p:nvSpPr>
          <p:spPr>
            <a:xfrm rot="2700000">
              <a:off x="2057658" y="5576134"/>
              <a:ext cx="437445" cy="457200"/>
            </a:xfrm>
            <a:prstGeom prst="plus">
              <a:avLst>
                <a:gd name="adj" fmla="val 3834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3" name="TextBox 62"/>
                <p:cNvSpPr txBox="1"/>
                <p:nvPr/>
              </p:nvSpPr>
              <p:spPr>
                <a:xfrm>
                  <a:off x="1354314" y="4887571"/>
                  <a:ext cx="642740" cy="381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𝑒</m:t>
                            </m:r>
                          </m:e>
                          <m:sup>
                            <m:r>
                              <a:rPr lang="en-US" b="0" i="1" smtClean="0">
                                <a:latin typeface="Cambria Math"/>
                              </a:rPr>
                              <m:t>𝑖</m:t>
                            </m:r>
                            <m:r>
                              <a:rPr lang="en-US" b="0" i="1" smtClean="0">
                                <a:latin typeface="Cambria Math"/>
                              </a:rPr>
                              <m:t>2</m:t>
                            </m:r>
                            <m:r>
                              <a:rPr lang="en-US" b="0" i="1" smtClean="0">
                                <a:latin typeface="Cambria Math"/>
                                <a:ea typeface="Cambria Math"/>
                              </a:rPr>
                              <m:t>𝜃</m:t>
                            </m:r>
                          </m:sup>
                        </m:sSup>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1354314" y="4887571"/>
                  <a:ext cx="642740" cy="381451"/>
                </a:xfrm>
                <a:prstGeom prst="rect">
                  <a:avLst/>
                </a:prstGeom>
                <a:blipFill rotWithShape="1">
                  <a:blip r:embed="rId3"/>
                  <a:stretch>
                    <a:fillRect/>
                  </a:stretch>
                </a:blipFill>
              </p:spPr>
              <p:txBody>
                <a:bodyPr/>
                <a:lstStyle/>
                <a:p>
                  <a:r>
                    <a:rPr lang="en-US">
                      <a:noFill/>
                    </a:rPr>
                    <a:t> </a:t>
                  </a:r>
                </a:p>
              </p:txBody>
            </p:sp>
          </mc:Fallback>
        </mc:AlternateContent>
      </p:grpSp>
      <p:grpSp>
        <p:nvGrpSpPr>
          <p:cNvPr id="64" name="Group 63"/>
          <p:cNvGrpSpPr/>
          <p:nvPr/>
        </p:nvGrpSpPr>
        <p:grpSpPr>
          <a:xfrm>
            <a:off x="4468054" y="4413795"/>
            <a:ext cx="2320277" cy="2309151"/>
            <a:chOff x="4466909" y="2687329"/>
            <a:chExt cx="2320277" cy="2309151"/>
          </a:xfrm>
        </p:grpSpPr>
        <p:pic>
          <p:nvPicPr>
            <p:cNvPr id="65" name="Picture 64"/>
            <p:cNvPicPr>
              <a:picLocks/>
            </p:cNvPicPr>
            <p:nvPr/>
          </p:nvPicPr>
          <p:blipFill rotWithShape="1">
            <a:blip r:embed="rId4">
              <a:extLst>
                <a:ext uri="{28A0092B-C50C-407E-A947-70E740481C1C}">
                  <a14:useLocalDpi xmlns:a14="http://schemas.microsoft.com/office/drawing/2010/main" val="0"/>
                </a:ext>
              </a:extLst>
            </a:blip>
            <a:srcRect l="58125" t="27639" r="10521" b="30972"/>
            <a:stretch/>
          </p:blipFill>
          <p:spPr>
            <a:xfrm>
              <a:off x="4958386" y="3167680"/>
              <a:ext cx="1828800" cy="1828800"/>
            </a:xfrm>
            <a:prstGeom prst="rect">
              <a:avLst/>
            </a:prstGeom>
          </p:spPr>
        </p:pic>
        <p:cxnSp>
          <p:nvCxnSpPr>
            <p:cNvPr id="66" name="Straight Connector 65"/>
            <p:cNvCxnSpPr/>
            <p:nvPr/>
          </p:nvCxnSpPr>
          <p:spPr>
            <a:xfrm flipH="1">
              <a:off x="4946931" y="2709356"/>
              <a:ext cx="850856" cy="454512"/>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845410" y="2687329"/>
              <a:ext cx="930321" cy="467906"/>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9" name="Right Arrow 68"/>
            <p:cNvSpPr/>
            <p:nvPr/>
          </p:nvSpPr>
          <p:spPr>
            <a:xfrm>
              <a:off x="4466909" y="3963968"/>
              <a:ext cx="444999" cy="228600"/>
            </a:xfrm>
            <a:prstGeom prst="rightArrow">
              <a:avLst>
                <a:gd name="adj1" fmla="val 50000"/>
                <a:gd name="adj2" fmla="val 639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716308" y="4281934"/>
            <a:ext cx="2406859" cy="2437200"/>
            <a:chOff x="6715163" y="2555468"/>
            <a:chExt cx="2406859" cy="2437200"/>
          </a:xfrm>
        </p:grpSpPr>
        <p:sp>
          <p:nvSpPr>
            <p:cNvPr id="71" name="Rectangle 70"/>
            <p:cNvSpPr/>
            <p:nvPr/>
          </p:nvSpPr>
          <p:spPr>
            <a:xfrm>
              <a:off x="7280824" y="3163868"/>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6715163" y="2555468"/>
              <a:ext cx="578061" cy="576216"/>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715163" y="2555468"/>
              <a:ext cx="2406859" cy="579276"/>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5" name="Right Arrow 74"/>
            <p:cNvSpPr/>
            <p:nvPr/>
          </p:nvSpPr>
          <p:spPr>
            <a:xfrm>
              <a:off x="6828837" y="3963968"/>
              <a:ext cx="444999" cy="228600"/>
            </a:xfrm>
            <a:prstGeom prst="rightArrow">
              <a:avLst>
                <a:gd name="adj1" fmla="val 50000"/>
                <a:gd name="adj2" fmla="val 639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2554039" y="4305984"/>
            <a:ext cx="1828800" cy="2413150"/>
            <a:chOff x="2552894" y="2579518"/>
            <a:chExt cx="1828800" cy="2413150"/>
          </a:xfrm>
        </p:grpSpPr>
        <p:grpSp>
          <p:nvGrpSpPr>
            <p:cNvPr id="77" name="Group 76"/>
            <p:cNvGrpSpPr/>
            <p:nvPr/>
          </p:nvGrpSpPr>
          <p:grpSpPr>
            <a:xfrm>
              <a:off x="2552894" y="2579518"/>
              <a:ext cx="1828800" cy="2413150"/>
              <a:chOff x="2552894" y="2579518"/>
              <a:chExt cx="1828800" cy="2413150"/>
            </a:xfrm>
          </p:grpSpPr>
          <p:pic>
            <p:nvPicPr>
              <p:cNvPr id="81" name="Picture 80"/>
              <p:cNvPicPr>
                <a:picLocks noChangeAspect="1"/>
              </p:cNvPicPr>
              <p:nvPr/>
            </p:nvPicPr>
            <p:blipFill rotWithShape="1">
              <a:blip r:embed="rId5">
                <a:extLst>
                  <a:ext uri="{28A0092B-C50C-407E-A947-70E740481C1C}">
                    <a14:useLocalDpi xmlns:a14="http://schemas.microsoft.com/office/drawing/2010/main" val="0"/>
                  </a:ext>
                </a:extLst>
              </a:blip>
              <a:srcRect l="44001" t="38001" r="40999" b="42000"/>
              <a:stretch/>
            </p:blipFill>
            <p:spPr>
              <a:xfrm>
                <a:off x="2552894" y="3163868"/>
                <a:ext cx="1828800" cy="1828800"/>
              </a:xfrm>
              <a:prstGeom prst="rect">
                <a:avLst/>
              </a:prstGeom>
            </p:spPr>
          </p:pic>
          <p:cxnSp>
            <p:nvCxnSpPr>
              <p:cNvPr id="82" name="Straight Connector 81"/>
              <p:cNvCxnSpPr/>
              <p:nvPr/>
            </p:nvCxnSpPr>
            <p:spPr>
              <a:xfrm flipH="1">
                <a:off x="2552894" y="2579518"/>
                <a:ext cx="1681998" cy="588162"/>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245210" y="2579518"/>
                <a:ext cx="136484" cy="58435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3407567" y="4014227"/>
              <a:ext cx="153968" cy="153968"/>
              <a:chOff x="3407567" y="4014227"/>
              <a:chExt cx="153968" cy="153968"/>
            </a:xfrm>
          </p:grpSpPr>
          <p:cxnSp>
            <p:nvCxnSpPr>
              <p:cNvPr id="79" name="Straight Connector 78"/>
              <p:cNvCxnSpPr/>
              <p:nvPr/>
            </p:nvCxnSpPr>
            <p:spPr>
              <a:xfrm>
                <a:off x="3484551" y="4014227"/>
                <a:ext cx="0" cy="153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a:off x="3484551" y="4014227"/>
                <a:ext cx="0" cy="153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6" name="TextBox 85"/>
          <p:cNvSpPr txBox="1"/>
          <p:nvPr/>
        </p:nvSpPr>
        <p:spPr>
          <a:xfrm>
            <a:off x="5376022" y="1961552"/>
            <a:ext cx="800100" cy="461665"/>
          </a:xfrm>
          <a:prstGeom prst="rect">
            <a:avLst/>
          </a:prstGeom>
          <a:noFill/>
        </p:spPr>
        <p:txBody>
          <a:bodyPr wrap="square" rtlCol="0">
            <a:spAutoFit/>
          </a:bodyPr>
          <a:lstStyle/>
          <a:p>
            <a:pPr algn="ctr"/>
            <a:endParaRPr lang="en-US" sz="1200" dirty="0" smtClean="0"/>
          </a:p>
          <a:p>
            <a:pPr algn="ctr"/>
            <a:r>
              <a:rPr lang="en-US" sz="1200" dirty="0" err="1" smtClean="0"/>
              <a:t>Lyot</a:t>
            </a:r>
            <a:r>
              <a:rPr lang="en-US" sz="1200" dirty="0" smtClean="0"/>
              <a:t> Stop</a:t>
            </a:r>
            <a:endParaRPr lang="en-US" sz="1200" dirty="0"/>
          </a:p>
        </p:txBody>
      </p:sp>
      <p:sp>
        <p:nvSpPr>
          <p:cNvPr id="87" name="TextBox 86"/>
          <p:cNvSpPr txBox="1"/>
          <p:nvPr/>
        </p:nvSpPr>
        <p:spPr>
          <a:xfrm>
            <a:off x="3946158" y="1945419"/>
            <a:ext cx="600394" cy="461665"/>
          </a:xfrm>
          <a:prstGeom prst="rect">
            <a:avLst/>
          </a:prstGeom>
          <a:noFill/>
        </p:spPr>
        <p:txBody>
          <a:bodyPr wrap="square" rtlCol="0">
            <a:spAutoFit/>
          </a:bodyPr>
          <a:lstStyle/>
          <a:p>
            <a:pPr algn="ctr"/>
            <a:endParaRPr lang="en-US" sz="1200" dirty="0" smtClean="0"/>
          </a:p>
          <a:p>
            <a:pPr algn="ctr"/>
            <a:r>
              <a:rPr lang="en-US" sz="1200" dirty="0" smtClean="0"/>
              <a:t>Mask</a:t>
            </a:r>
            <a:endParaRPr lang="en-US" sz="1200" dirty="0"/>
          </a:p>
        </p:txBody>
      </p:sp>
    </p:spTree>
    <p:extLst>
      <p:ext uri="{BB962C8B-B14F-4D97-AF65-F5344CB8AC3E}">
        <p14:creationId xmlns:p14="http://schemas.microsoft.com/office/powerpoint/2010/main" val="128755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457200" y="1945420"/>
            <a:ext cx="8153400" cy="2624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Next generation technology</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lgn="ctr">
              <a:buNone/>
            </a:pPr>
            <a:r>
              <a:rPr lang="en-US" dirty="0" smtClean="0"/>
              <a:t>Optical vortex coronagraph</a:t>
            </a:r>
          </a:p>
          <a:p>
            <a:pPr marL="0" indent="0" algn="ctr">
              <a:buNone/>
            </a:pPr>
            <a:endParaRPr lang="en-US" dirty="0" smtClean="0"/>
          </a:p>
        </p:txBody>
      </p:sp>
      <p:cxnSp>
        <p:nvCxnSpPr>
          <p:cNvPr id="4" name="Straight Arrow Connector 3"/>
          <p:cNvCxnSpPr/>
          <p:nvPr/>
        </p:nvCxnSpPr>
        <p:spPr>
          <a:xfrm>
            <a:off x="922447" y="3330921"/>
            <a:ext cx="6676708" cy="0"/>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484355" y="2645121"/>
            <a:ext cx="76200" cy="1371600"/>
            <a:chOff x="2286000" y="990600"/>
            <a:chExt cx="76200" cy="914400"/>
          </a:xfrm>
        </p:grpSpPr>
        <p:sp>
          <p:nvSpPr>
            <p:cNvPr id="6" name="Arc 5"/>
            <p:cNvSpPr/>
            <p:nvPr/>
          </p:nvSpPr>
          <p:spPr>
            <a:xfrm>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rot="10800000">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p:cNvGrpSpPr/>
          <p:nvPr/>
        </p:nvGrpSpPr>
        <p:grpSpPr>
          <a:xfrm>
            <a:off x="3438636" y="2226022"/>
            <a:ext cx="45719" cy="2209800"/>
            <a:chOff x="2621281" y="2209800"/>
            <a:chExt cx="45719" cy="2209800"/>
          </a:xfrm>
        </p:grpSpPr>
        <p:sp>
          <p:nvSpPr>
            <p:cNvPr id="9" name="Rectangle 8"/>
            <p:cNvSpPr/>
            <p:nvPr/>
          </p:nvSpPr>
          <p:spPr>
            <a:xfrm>
              <a:off x="2621281" y="2209800"/>
              <a:ext cx="45719"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21281" y="3886200"/>
              <a:ext cx="45719"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493755" y="2797521"/>
            <a:ext cx="914400" cy="1066800"/>
            <a:chOff x="4572000" y="228600"/>
            <a:chExt cx="1066800" cy="1066800"/>
          </a:xfrm>
        </p:grpSpPr>
        <p:cxnSp>
          <p:nvCxnSpPr>
            <p:cNvPr id="12" name="Straight Connector 11"/>
            <p:cNvCxnSpPr/>
            <p:nvPr/>
          </p:nvCxnSpPr>
          <p:spPr>
            <a:xfrm>
              <a:off x="5257800" y="228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10200" y="228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62600" y="228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105400" y="2286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083030" y="2543978"/>
            <a:ext cx="378465" cy="246221"/>
          </a:xfrm>
          <a:prstGeom prst="rect">
            <a:avLst/>
          </a:prstGeom>
          <a:noFill/>
        </p:spPr>
        <p:txBody>
          <a:bodyPr wrap="square" rtlCol="0">
            <a:spAutoFit/>
          </a:bodyPr>
          <a:lstStyle/>
          <a:p>
            <a:r>
              <a:rPr lang="en-US" sz="1000" dirty="0" smtClean="0"/>
              <a:t>O</a:t>
            </a:r>
            <a:r>
              <a:rPr lang="en-US" sz="1000" baseline="-25000" dirty="0" smtClean="0"/>
              <a:t>1</a:t>
            </a:r>
            <a:endParaRPr lang="en-US" sz="1000" baseline="-25000" dirty="0"/>
          </a:p>
        </p:txBody>
      </p:sp>
      <p:sp>
        <p:nvSpPr>
          <p:cNvPr id="17" name="TextBox 16"/>
          <p:cNvSpPr txBox="1"/>
          <p:nvPr/>
        </p:nvSpPr>
        <p:spPr>
          <a:xfrm>
            <a:off x="3274168" y="1945420"/>
            <a:ext cx="438787" cy="276999"/>
          </a:xfrm>
          <a:prstGeom prst="rect">
            <a:avLst/>
          </a:prstGeom>
          <a:noFill/>
        </p:spPr>
        <p:txBody>
          <a:bodyPr wrap="square" rtlCol="0">
            <a:spAutoFit/>
          </a:bodyPr>
          <a:lstStyle/>
          <a:p>
            <a:r>
              <a:rPr lang="en-US" sz="1200" dirty="0" smtClean="0"/>
              <a:t>PP1</a:t>
            </a:r>
            <a:endParaRPr lang="en-US" sz="1200" dirty="0"/>
          </a:p>
        </p:txBody>
      </p:sp>
      <p:cxnSp>
        <p:nvCxnSpPr>
          <p:cNvPr id="18" name="Straight Connector 17"/>
          <p:cNvCxnSpPr/>
          <p:nvPr/>
        </p:nvCxnSpPr>
        <p:spPr>
          <a:xfrm>
            <a:off x="4246355" y="2477184"/>
            <a:ext cx="0" cy="1828800"/>
          </a:xfrm>
          <a:prstGeom prst="line">
            <a:avLst/>
          </a:prstGeom>
          <a:ln>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008355" y="2645121"/>
            <a:ext cx="76200" cy="1371600"/>
            <a:chOff x="2286000" y="990600"/>
            <a:chExt cx="76200" cy="914400"/>
          </a:xfrm>
        </p:grpSpPr>
        <p:sp>
          <p:nvSpPr>
            <p:cNvPr id="20" name="Arc 19"/>
            <p:cNvSpPr/>
            <p:nvPr/>
          </p:nvSpPr>
          <p:spPr>
            <a:xfrm>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0800000">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5798932" y="2645121"/>
            <a:ext cx="76200" cy="1371600"/>
            <a:chOff x="2286000" y="990600"/>
            <a:chExt cx="76200" cy="914400"/>
          </a:xfrm>
        </p:grpSpPr>
        <p:sp>
          <p:nvSpPr>
            <p:cNvPr id="23" name="Arc 22"/>
            <p:cNvSpPr/>
            <p:nvPr/>
          </p:nvSpPr>
          <p:spPr>
            <a:xfrm>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10800000">
              <a:off x="2286000" y="990600"/>
              <a:ext cx="76200" cy="914400"/>
            </a:xfrm>
            <a:prstGeom prst="arc">
              <a:avLst>
                <a:gd name="adj1" fmla="val 16200000"/>
                <a:gd name="adj2" fmla="val 5603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5" name="Straight Connector 24"/>
          <p:cNvCxnSpPr/>
          <p:nvPr/>
        </p:nvCxnSpPr>
        <p:spPr>
          <a:xfrm>
            <a:off x="6685017" y="2450557"/>
            <a:ext cx="0" cy="1828800"/>
          </a:xfrm>
          <a:prstGeom prst="line">
            <a:avLst/>
          </a:prstGeom>
          <a:ln>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76022" y="1961552"/>
            <a:ext cx="800100" cy="461665"/>
          </a:xfrm>
          <a:prstGeom prst="rect">
            <a:avLst/>
          </a:prstGeom>
          <a:noFill/>
        </p:spPr>
        <p:txBody>
          <a:bodyPr wrap="square" rtlCol="0">
            <a:spAutoFit/>
          </a:bodyPr>
          <a:lstStyle/>
          <a:p>
            <a:pPr algn="ctr"/>
            <a:endParaRPr lang="en-US" sz="1200" dirty="0" smtClean="0"/>
          </a:p>
          <a:p>
            <a:pPr algn="ctr"/>
            <a:r>
              <a:rPr lang="en-US" sz="1200" dirty="0" err="1" smtClean="0"/>
              <a:t>Lyot</a:t>
            </a:r>
            <a:r>
              <a:rPr lang="en-US" sz="1200" dirty="0" smtClean="0"/>
              <a:t> Stop</a:t>
            </a:r>
            <a:endParaRPr lang="en-US" sz="1200" dirty="0"/>
          </a:p>
        </p:txBody>
      </p:sp>
      <p:sp>
        <p:nvSpPr>
          <p:cNvPr id="27" name="TextBox 26"/>
          <p:cNvSpPr txBox="1"/>
          <p:nvPr/>
        </p:nvSpPr>
        <p:spPr>
          <a:xfrm>
            <a:off x="6337969" y="2092133"/>
            <a:ext cx="756678" cy="276999"/>
          </a:xfrm>
          <a:prstGeom prst="rect">
            <a:avLst/>
          </a:prstGeom>
          <a:noFill/>
        </p:spPr>
        <p:txBody>
          <a:bodyPr wrap="square" rtlCol="0">
            <a:spAutoFit/>
          </a:bodyPr>
          <a:lstStyle/>
          <a:p>
            <a:r>
              <a:rPr lang="en-US" sz="1200" dirty="0" smtClean="0"/>
              <a:t>Detector</a:t>
            </a:r>
            <a:endParaRPr lang="en-US" sz="1200" dirty="0"/>
          </a:p>
        </p:txBody>
      </p:sp>
      <p:sp>
        <p:nvSpPr>
          <p:cNvPr id="28" name="TextBox 27"/>
          <p:cNvSpPr txBox="1"/>
          <p:nvPr/>
        </p:nvSpPr>
        <p:spPr>
          <a:xfrm>
            <a:off x="3946158" y="1945419"/>
            <a:ext cx="600394" cy="461665"/>
          </a:xfrm>
          <a:prstGeom prst="rect">
            <a:avLst/>
          </a:prstGeom>
          <a:noFill/>
        </p:spPr>
        <p:txBody>
          <a:bodyPr wrap="square" rtlCol="0">
            <a:spAutoFit/>
          </a:bodyPr>
          <a:lstStyle/>
          <a:p>
            <a:pPr algn="ctr"/>
            <a:endParaRPr lang="en-US" sz="1200" dirty="0" smtClean="0"/>
          </a:p>
          <a:p>
            <a:pPr algn="ctr"/>
            <a:r>
              <a:rPr lang="en-US" sz="1200" dirty="0" smtClean="0"/>
              <a:t>Mask</a:t>
            </a:r>
            <a:endParaRPr lang="en-US" sz="1200" dirty="0"/>
          </a:p>
        </p:txBody>
      </p:sp>
      <p:sp>
        <p:nvSpPr>
          <p:cNvPr id="29" name="TextBox 28"/>
          <p:cNvSpPr txBox="1"/>
          <p:nvPr/>
        </p:nvSpPr>
        <p:spPr>
          <a:xfrm>
            <a:off x="7599155" y="3175544"/>
            <a:ext cx="228600" cy="307777"/>
          </a:xfrm>
          <a:prstGeom prst="rect">
            <a:avLst/>
          </a:prstGeom>
          <a:noFill/>
        </p:spPr>
        <p:txBody>
          <a:bodyPr wrap="square" rtlCol="0">
            <a:spAutoFit/>
          </a:bodyPr>
          <a:lstStyle/>
          <a:p>
            <a:r>
              <a:rPr lang="en-US" sz="1400" dirty="0" smtClean="0"/>
              <a:t>z</a:t>
            </a:r>
            <a:endParaRPr lang="en-US" sz="1400" dirty="0"/>
          </a:p>
        </p:txBody>
      </p:sp>
      <p:grpSp>
        <p:nvGrpSpPr>
          <p:cNvPr id="30" name="Group 29"/>
          <p:cNvGrpSpPr/>
          <p:nvPr/>
        </p:nvGrpSpPr>
        <p:grpSpPr>
          <a:xfrm>
            <a:off x="3451177" y="4128045"/>
            <a:ext cx="784860" cy="307777"/>
            <a:chOff x="3682365" y="5103911"/>
            <a:chExt cx="784860" cy="307777"/>
          </a:xfrm>
        </p:grpSpPr>
        <p:cxnSp>
          <p:nvCxnSpPr>
            <p:cNvPr id="31" name="Straight Connector 30"/>
            <p:cNvCxnSpPr/>
            <p:nvPr/>
          </p:nvCxnSpPr>
          <p:spPr>
            <a:xfrm>
              <a:off x="3682365" y="5257800"/>
              <a:ext cx="784860" cy="0"/>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38191" y="5103911"/>
              <a:ext cx="273208" cy="307777"/>
            </a:xfrm>
            <a:prstGeom prst="rect">
              <a:avLst/>
            </a:prstGeom>
            <a:solidFill>
              <a:schemeClr val="bg1"/>
            </a:solidFill>
          </p:spPr>
          <p:txBody>
            <a:bodyPr wrap="square" rtlCol="0">
              <a:spAutoFit/>
            </a:bodyPr>
            <a:lstStyle/>
            <a:p>
              <a:pPr algn="ctr"/>
              <a:r>
                <a:rPr lang="en-US" sz="1400" i="1" dirty="0" smtClean="0"/>
                <a:t>f </a:t>
              </a:r>
              <a:endParaRPr lang="en-US" sz="1400" i="1" dirty="0"/>
            </a:p>
          </p:txBody>
        </p:sp>
      </p:grpSp>
      <p:grpSp>
        <p:nvGrpSpPr>
          <p:cNvPr id="33" name="Group 32"/>
          <p:cNvGrpSpPr/>
          <p:nvPr/>
        </p:nvGrpSpPr>
        <p:grpSpPr>
          <a:xfrm>
            <a:off x="4255880" y="4128045"/>
            <a:ext cx="784860" cy="307777"/>
            <a:chOff x="3682365" y="5103911"/>
            <a:chExt cx="784860" cy="307777"/>
          </a:xfrm>
        </p:grpSpPr>
        <p:cxnSp>
          <p:nvCxnSpPr>
            <p:cNvPr id="34" name="Straight Connector 33"/>
            <p:cNvCxnSpPr/>
            <p:nvPr/>
          </p:nvCxnSpPr>
          <p:spPr>
            <a:xfrm>
              <a:off x="3682365" y="5257800"/>
              <a:ext cx="784860" cy="0"/>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938191" y="5103911"/>
              <a:ext cx="273208" cy="307777"/>
            </a:xfrm>
            <a:prstGeom prst="rect">
              <a:avLst/>
            </a:prstGeom>
            <a:solidFill>
              <a:schemeClr val="bg1"/>
            </a:solidFill>
          </p:spPr>
          <p:txBody>
            <a:bodyPr wrap="square" rtlCol="0">
              <a:spAutoFit/>
            </a:bodyPr>
            <a:lstStyle/>
            <a:p>
              <a:pPr algn="ctr"/>
              <a:r>
                <a:rPr lang="en-US" sz="1400" i="1" dirty="0" smtClean="0"/>
                <a:t>f </a:t>
              </a:r>
              <a:endParaRPr lang="en-US" sz="1400" i="1" dirty="0"/>
            </a:p>
          </p:txBody>
        </p:sp>
      </p:grpSp>
      <p:cxnSp>
        <p:nvCxnSpPr>
          <p:cNvPr id="42" name="Straight Connector 41"/>
          <p:cNvCxnSpPr/>
          <p:nvPr/>
        </p:nvCxnSpPr>
        <p:spPr>
          <a:xfrm>
            <a:off x="5046454" y="4032795"/>
            <a:ext cx="0" cy="381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7031" y="4032795"/>
            <a:ext cx="0" cy="381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747496" y="2477493"/>
            <a:ext cx="51436" cy="1732979"/>
            <a:chOff x="6349364" y="2397919"/>
            <a:chExt cx="51436" cy="1732979"/>
          </a:xfrm>
        </p:grpSpPr>
        <p:sp>
          <p:nvSpPr>
            <p:cNvPr id="45" name="Rectangle 44"/>
            <p:cNvSpPr/>
            <p:nvPr/>
          </p:nvSpPr>
          <p:spPr>
            <a:xfrm>
              <a:off x="6349364" y="2397919"/>
              <a:ext cx="45719" cy="2952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55081" y="3835599"/>
              <a:ext cx="45719" cy="2952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p:nvCxnSpPr>
        <p:spPr>
          <a:xfrm>
            <a:off x="3560555" y="2906710"/>
            <a:ext cx="1496474" cy="91649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084557" y="3823205"/>
            <a:ext cx="74358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869415" y="3357424"/>
            <a:ext cx="784859" cy="456539"/>
          </a:xfrm>
          <a:prstGeom prst="line">
            <a:avLst/>
          </a:prstGeom>
          <a:ln w="12700">
            <a:solidFill>
              <a:schemeClr val="tx1"/>
            </a:solidFill>
            <a:prstDash val="sysDash"/>
            <a:head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189879" y="3143265"/>
            <a:ext cx="112951" cy="3723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5048632" y="2477493"/>
            <a:ext cx="0" cy="147649"/>
          </a:xfrm>
          <a:prstGeom prst="line">
            <a:avLst/>
          </a:prstGeom>
          <a:ln w="6350">
            <a:solidFill>
              <a:schemeClr val="tx1"/>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522455" y="2482244"/>
            <a:ext cx="0" cy="147649"/>
          </a:xfrm>
          <a:prstGeom prst="line">
            <a:avLst/>
          </a:prstGeom>
          <a:ln w="6350">
            <a:solidFill>
              <a:schemeClr val="tx1"/>
            </a:solidFill>
            <a:headEnd type="arrow" w="sm" len="sm"/>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88568" y="2340321"/>
            <a:ext cx="438787" cy="246221"/>
          </a:xfrm>
          <a:prstGeom prst="rect">
            <a:avLst/>
          </a:prstGeom>
          <a:noFill/>
        </p:spPr>
        <p:txBody>
          <a:bodyPr wrap="square" rtlCol="0">
            <a:spAutoFit/>
          </a:bodyPr>
          <a:lstStyle/>
          <a:p>
            <a:r>
              <a:rPr lang="en-US" sz="1000" i="1" dirty="0">
                <a:latin typeface="Cambria Math" pitchFamily="18" charset="0"/>
                <a:ea typeface="Cambria Math" pitchFamily="18" charset="0"/>
              </a:rPr>
              <a:t>r</a:t>
            </a:r>
            <a:r>
              <a:rPr lang="en-US" sz="1000" i="1" dirty="0" smtClean="0">
                <a:latin typeface="Cambria Math" pitchFamily="18" charset="0"/>
                <a:ea typeface="Cambria Math" pitchFamily="18" charset="0"/>
              </a:rPr>
              <a:t>, </a:t>
            </a:r>
            <a:r>
              <a:rPr lang="el-GR" sz="1000" i="1" dirty="0" smtClean="0">
                <a:latin typeface="Cambria Math" pitchFamily="18" charset="0"/>
                <a:ea typeface="Cambria Math" pitchFamily="18" charset="0"/>
              </a:rPr>
              <a:t>θ</a:t>
            </a:r>
            <a:endParaRPr lang="en-US" sz="1000" i="1" dirty="0">
              <a:latin typeface="Cambria Math" pitchFamily="18" charset="0"/>
              <a:ea typeface="Cambria Math" pitchFamily="18" charset="0"/>
            </a:endParaRPr>
          </a:p>
        </p:txBody>
      </p:sp>
      <p:sp>
        <p:nvSpPr>
          <p:cNvPr id="54" name="TextBox 53"/>
          <p:cNvSpPr txBox="1"/>
          <p:nvPr/>
        </p:nvSpPr>
        <p:spPr>
          <a:xfrm>
            <a:off x="5828142" y="2340321"/>
            <a:ext cx="438787" cy="246221"/>
          </a:xfrm>
          <a:prstGeom prst="rect">
            <a:avLst/>
          </a:prstGeom>
          <a:noFill/>
        </p:spPr>
        <p:txBody>
          <a:bodyPr wrap="square" rtlCol="0">
            <a:spAutoFit/>
          </a:bodyPr>
          <a:lstStyle/>
          <a:p>
            <a:r>
              <a:rPr lang="el-GR" sz="1000" i="1" dirty="0" smtClean="0"/>
              <a:t>ρ</a:t>
            </a:r>
            <a:r>
              <a:rPr lang="en-US" sz="1000" i="1" dirty="0" smtClean="0"/>
              <a:t>, </a:t>
            </a:r>
            <a:r>
              <a:rPr lang="el-GR" sz="1000" i="1" dirty="0" smtClean="0"/>
              <a:t>φ</a:t>
            </a:r>
            <a:endParaRPr lang="en-US" sz="1000" i="1" dirty="0"/>
          </a:p>
        </p:txBody>
      </p:sp>
      <p:sp>
        <p:nvSpPr>
          <p:cNvPr id="55" name="TextBox 54"/>
          <p:cNvSpPr txBox="1"/>
          <p:nvPr/>
        </p:nvSpPr>
        <p:spPr>
          <a:xfrm>
            <a:off x="3522455" y="3869280"/>
            <a:ext cx="354446" cy="276999"/>
          </a:xfrm>
          <a:prstGeom prst="rect">
            <a:avLst/>
          </a:prstGeom>
          <a:noFill/>
        </p:spPr>
        <p:txBody>
          <a:bodyPr wrap="square" rtlCol="0">
            <a:spAutoFit/>
          </a:bodyPr>
          <a:lstStyle/>
          <a:p>
            <a:r>
              <a:rPr lang="en-US" sz="1200" dirty="0" smtClean="0"/>
              <a:t>L1</a:t>
            </a:r>
            <a:endParaRPr lang="en-US" sz="1200" dirty="0"/>
          </a:p>
        </p:txBody>
      </p:sp>
      <p:sp>
        <p:nvSpPr>
          <p:cNvPr id="56" name="TextBox 55"/>
          <p:cNvSpPr txBox="1"/>
          <p:nvPr/>
        </p:nvSpPr>
        <p:spPr>
          <a:xfrm>
            <a:off x="5026768" y="3878222"/>
            <a:ext cx="354446" cy="276999"/>
          </a:xfrm>
          <a:prstGeom prst="rect">
            <a:avLst/>
          </a:prstGeom>
          <a:noFill/>
        </p:spPr>
        <p:txBody>
          <a:bodyPr wrap="square" rtlCol="0">
            <a:spAutoFit/>
          </a:bodyPr>
          <a:lstStyle/>
          <a:p>
            <a:r>
              <a:rPr lang="en-US" sz="1200" dirty="0" smtClean="0"/>
              <a:t>L2</a:t>
            </a:r>
            <a:endParaRPr lang="en-US" sz="1200" dirty="0"/>
          </a:p>
        </p:txBody>
      </p:sp>
      <p:sp>
        <p:nvSpPr>
          <p:cNvPr id="57" name="TextBox 56"/>
          <p:cNvSpPr txBox="1"/>
          <p:nvPr/>
        </p:nvSpPr>
        <p:spPr>
          <a:xfrm>
            <a:off x="5831315" y="3849557"/>
            <a:ext cx="354446" cy="276999"/>
          </a:xfrm>
          <a:prstGeom prst="rect">
            <a:avLst/>
          </a:prstGeom>
          <a:noFill/>
        </p:spPr>
        <p:txBody>
          <a:bodyPr wrap="square" rtlCol="0">
            <a:spAutoFit/>
          </a:bodyPr>
          <a:lstStyle/>
          <a:p>
            <a:r>
              <a:rPr lang="en-US" sz="1200" dirty="0" smtClean="0"/>
              <a:t>L3</a:t>
            </a:r>
            <a:endParaRPr lang="en-US" sz="1200" dirty="0"/>
          </a:p>
        </p:txBody>
      </p:sp>
      <p:sp>
        <p:nvSpPr>
          <p:cNvPr id="58" name="5-Point Star 57"/>
          <p:cNvSpPr/>
          <p:nvPr/>
        </p:nvSpPr>
        <p:spPr>
          <a:xfrm>
            <a:off x="721627" y="3252435"/>
            <a:ext cx="133880" cy="13388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685017" y="2340319"/>
            <a:ext cx="580706" cy="246221"/>
          </a:xfrm>
          <a:prstGeom prst="rect">
            <a:avLst/>
          </a:prstGeom>
          <a:noFill/>
        </p:spPr>
        <p:txBody>
          <a:bodyPr wrap="square" rtlCol="0">
            <a:spAutoFit/>
          </a:bodyPr>
          <a:lstStyle/>
          <a:p>
            <a:r>
              <a:rPr lang="el-GR" sz="1000" i="1" dirty="0" smtClean="0"/>
              <a:t>ρ</a:t>
            </a:r>
            <a:r>
              <a:rPr lang="en-US" sz="1000" i="1" dirty="0" smtClean="0"/>
              <a:t>’, </a:t>
            </a:r>
            <a:r>
              <a:rPr lang="el-GR" sz="1000" i="1" dirty="0" smtClean="0"/>
              <a:t>φ</a:t>
            </a:r>
            <a:r>
              <a:rPr lang="en-US" sz="1000" i="1" dirty="0" smtClean="0"/>
              <a:t>’</a:t>
            </a:r>
            <a:endParaRPr lang="en-US" sz="1000" i="1" dirty="0"/>
          </a:p>
        </p:txBody>
      </p:sp>
      <p:grpSp>
        <p:nvGrpSpPr>
          <p:cNvPr id="85" name="Group 84"/>
          <p:cNvGrpSpPr/>
          <p:nvPr/>
        </p:nvGrpSpPr>
        <p:grpSpPr>
          <a:xfrm>
            <a:off x="1101040" y="2556628"/>
            <a:ext cx="2241801" cy="1378772"/>
            <a:chOff x="170241" y="912868"/>
            <a:chExt cx="2241801" cy="1378772"/>
          </a:xfrm>
        </p:grpSpPr>
        <p:cxnSp>
          <p:nvCxnSpPr>
            <p:cNvPr id="86" name="Straight Connector 85"/>
            <p:cNvCxnSpPr/>
            <p:nvPr/>
          </p:nvCxnSpPr>
          <p:spPr>
            <a:xfrm rot="21000000">
              <a:off x="2090432" y="1224840"/>
              <a:ext cx="0" cy="1066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21000000">
              <a:off x="2219076" y="1202156"/>
              <a:ext cx="0" cy="1066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21000000">
              <a:off x="2347720" y="1179473"/>
              <a:ext cx="0" cy="1066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41974" y="1701531"/>
              <a:ext cx="1970068" cy="3473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
              <a:off x="1647508" y="1548349"/>
              <a:ext cx="0" cy="152400"/>
            </a:xfrm>
            <a:prstGeom prst="straightConnector1">
              <a:avLst/>
            </a:prstGeom>
            <a:ln w="6350">
              <a:solidFill>
                <a:schemeClr val="tx1"/>
              </a:solidFill>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21060000" flipV="1">
              <a:off x="1659429" y="1842607"/>
              <a:ext cx="0" cy="152400"/>
            </a:xfrm>
            <a:prstGeom prst="straightConnector1">
              <a:avLst/>
            </a:prstGeom>
            <a:ln w="6350">
              <a:solidFill>
                <a:schemeClr val="tx1"/>
              </a:solidFill>
              <a:headEnd type="none"/>
              <a:tailEnd type="arrow" w="sm" len="sm"/>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534388" y="1918807"/>
              <a:ext cx="370252" cy="246221"/>
            </a:xfrm>
            <a:prstGeom prst="rect">
              <a:avLst/>
            </a:prstGeom>
            <a:noFill/>
          </p:spPr>
          <p:txBody>
            <a:bodyPr wrap="square" rtlCol="0">
              <a:spAutoFit/>
            </a:bodyPr>
            <a:lstStyle/>
            <a:p>
              <a:r>
                <a:rPr lang="el-GR" sz="1000" dirty="0" smtClean="0"/>
                <a:t>α</a:t>
              </a:r>
              <a:r>
                <a:rPr lang="en-US" sz="1000" baseline="-25000" dirty="0" smtClean="0"/>
                <a:t>2</a:t>
              </a:r>
              <a:endParaRPr lang="en-US" sz="1000" baseline="-25000" dirty="0"/>
            </a:p>
          </p:txBody>
        </p:sp>
        <p:sp>
          <p:nvSpPr>
            <p:cNvPr id="93" name="TextBox 92"/>
            <p:cNvSpPr txBox="1"/>
            <p:nvPr/>
          </p:nvSpPr>
          <p:spPr>
            <a:xfrm>
              <a:off x="1904640" y="912868"/>
              <a:ext cx="447854" cy="246221"/>
            </a:xfrm>
            <a:prstGeom prst="rect">
              <a:avLst/>
            </a:prstGeom>
            <a:noFill/>
          </p:spPr>
          <p:txBody>
            <a:bodyPr wrap="square" rtlCol="0">
              <a:spAutoFit/>
            </a:bodyPr>
            <a:lstStyle/>
            <a:p>
              <a:r>
                <a:rPr lang="en-US" sz="1000" dirty="0"/>
                <a:t>O</a:t>
              </a:r>
              <a:r>
                <a:rPr lang="en-US" sz="1000" baseline="-25000" dirty="0" smtClean="0"/>
                <a:t>2</a:t>
              </a:r>
              <a:endParaRPr lang="en-US" sz="1000" baseline="-25000" dirty="0"/>
            </a:p>
          </p:txBody>
        </p:sp>
        <p:sp>
          <p:nvSpPr>
            <p:cNvPr id="94" name="5-Point Star 93"/>
            <p:cNvSpPr/>
            <p:nvPr/>
          </p:nvSpPr>
          <p:spPr>
            <a:xfrm>
              <a:off x="170241" y="2031148"/>
              <a:ext cx="133880" cy="13388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164650" y="4858398"/>
            <a:ext cx="2329105" cy="1837825"/>
            <a:chOff x="164650" y="4858398"/>
            <a:chExt cx="2329105" cy="1837825"/>
          </a:xfrm>
        </p:grpSpPr>
        <p:pic>
          <p:nvPicPr>
            <p:cNvPr id="96" name="Picture 95"/>
            <p:cNvPicPr>
              <a:picLocks noChangeAspect="1"/>
            </p:cNvPicPr>
            <p:nvPr/>
          </p:nvPicPr>
          <p:blipFill rotWithShape="1">
            <a:blip r:embed="rId2" cstate="print">
              <a:extLst>
                <a:ext uri="{28A0092B-C50C-407E-A947-70E740481C1C}">
                  <a14:useLocalDpi xmlns:a14="http://schemas.microsoft.com/office/drawing/2010/main" val="0"/>
                </a:ext>
              </a:extLst>
            </a:blip>
            <a:srcRect l="21454" t="7950" r="18085" b="11772"/>
            <a:stretch/>
          </p:blipFill>
          <p:spPr>
            <a:xfrm rot="5400000">
              <a:off x="160839" y="4871234"/>
              <a:ext cx="1828800" cy="1821177"/>
            </a:xfrm>
            <a:prstGeom prst="rect">
              <a:avLst/>
            </a:prstGeom>
          </p:spPr>
        </p:pic>
        <p:sp>
          <p:nvSpPr>
            <p:cNvPr id="97" name="Cross 96"/>
            <p:cNvSpPr/>
            <p:nvPr/>
          </p:nvSpPr>
          <p:spPr>
            <a:xfrm rot="2700000">
              <a:off x="2046432" y="5553222"/>
              <a:ext cx="437445" cy="457200"/>
            </a:xfrm>
            <a:prstGeom prst="plus">
              <a:avLst>
                <a:gd name="adj" fmla="val 3834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8" name="TextBox 97"/>
                <p:cNvSpPr txBox="1"/>
                <p:nvPr/>
              </p:nvSpPr>
              <p:spPr>
                <a:xfrm>
                  <a:off x="1343088" y="4858398"/>
                  <a:ext cx="642740" cy="381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𝑒</m:t>
                            </m:r>
                          </m:e>
                          <m:sup>
                            <m:r>
                              <a:rPr lang="en-US" b="0" i="1" smtClean="0">
                                <a:latin typeface="Cambria Math"/>
                              </a:rPr>
                              <m:t>𝑖</m:t>
                            </m:r>
                            <m:r>
                              <a:rPr lang="en-US" b="0" i="1" smtClean="0">
                                <a:latin typeface="Cambria Math"/>
                              </a:rPr>
                              <m:t>2</m:t>
                            </m:r>
                            <m:r>
                              <a:rPr lang="en-US" b="0" i="1" smtClean="0">
                                <a:latin typeface="Cambria Math"/>
                                <a:ea typeface="Cambria Math"/>
                              </a:rPr>
                              <m:t>𝜃</m:t>
                            </m:r>
                          </m:sup>
                        </m:sSup>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1343088" y="4858398"/>
                  <a:ext cx="642740" cy="381451"/>
                </a:xfrm>
                <a:prstGeom prst="rect">
                  <a:avLst/>
                </a:prstGeom>
                <a:blipFill rotWithShape="1">
                  <a:blip r:embed="rId3"/>
                  <a:stretch>
                    <a:fillRect/>
                  </a:stretch>
                </a:blipFill>
              </p:spPr>
              <p:txBody>
                <a:bodyPr/>
                <a:lstStyle/>
                <a:p>
                  <a:r>
                    <a:rPr lang="en-US">
                      <a:noFill/>
                    </a:rPr>
                    <a:t> </a:t>
                  </a:r>
                </a:p>
              </p:txBody>
            </p:sp>
          </mc:Fallback>
        </mc:AlternateContent>
      </p:grpSp>
      <p:grpSp>
        <p:nvGrpSpPr>
          <p:cNvPr id="99" name="Group 98"/>
          <p:cNvGrpSpPr/>
          <p:nvPr/>
        </p:nvGrpSpPr>
        <p:grpSpPr>
          <a:xfrm>
            <a:off x="4456828" y="4435822"/>
            <a:ext cx="2308822" cy="2273999"/>
            <a:chOff x="4466909" y="2732268"/>
            <a:chExt cx="2308822" cy="2273999"/>
          </a:xfrm>
        </p:grpSpPr>
        <p:cxnSp>
          <p:nvCxnSpPr>
            <p:cNvPr id="100" name="Straight Connector 99"/>
            <p:cNvCxnSpPr/>
            <p:nvPr/>
          </p:nvCxnSpPr>
          <p:spPr>
            <a:xfrm flipH="1">
              <a:off x="4946931" y="2732268"/>
              <a:ext cx="891292" cy="43160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856636" y="2732268"/>
              <a:ext cx="919095" cy="422967"/>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2" name="Right Arrow 101"/>
            <p:cNvSpPr/>
            <p:nvPr/>
          </p:nvSpPr>
          <p:spPr>
            <a:xfrm>
              <a:off x="4466909" y="3963968"/>
              <a:ext cx="444999" cy="228600"/>
            </a:xfrm>
            <a:prstGeom prst="rightArrow">
              <a:avLst>
                <a:gd name="adj1" fmla="val 50000"/>
                <a:gd name="adj2" fmla="val 639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p:cNvPicPr>
            <p:nvPr/>
          </p:nvPicPr>
          <p:blipFill rotWithShape="1">
            <a:blip r:embed="rId4">
              <a:extLst>
                <a:ext uri="{28A0092B-C50C-407E-A947-70E740481C1C}">
                  <a14:useLocalDpi xmlns:a14="http://schemas.microsoft.com/office/drawing/2010/main" val="0"/>
                </a:ext>
              </a:extLst>
            </a:blip>
            <a:srcRect l="47750" t="42868" r="44307" b="46420"/>
            <a:stretch/>
          </p:blipFill>
          <p:spPr>
            <a:xfrm>
              <a:off x="4937090" y="3177467"/>
              <a:ext cx="1828800" cy="1828800"/>
            </a:xfrm>
            <a:prstGeom prst="rect">
              <a:avLst/>
            </a:prstGeom>
          </p:spPr>
        </p:pic>
      </p:grpSp>
      <p:grpSp>
        <p:nvGrpSpPr>
          <p:cNvPr id="105" name="Group 104"/>
          <p:cNvGrpSpPr/>
          <p:nvPr/>
        </p:nvGrpSpPr>
        <p:grpSpPr>
          <a:xfrm>
            <a:off x="2551827" y="4305984"/>
            <a:ext cx="1828800" cy="2431504"/>
            <a:chOff x="2552894" y="2573908"/>
            <a:chExt cx="1828800" cy="2431504"/>
          </a:xfrm>
        </p:grpSpPr>
        <p:cxnSp>
          <p:nvCxnSpPr>
            <p:cNvPr id="106" name="Straight Connector 105"/>
            <p:cNvCxnSpPr/>
            <p:nvPr/>
          </p:nvCxnSpPr>
          <p:spPr>
            <a:xfrm flipH="1">
              <a:off x="2552894" y="2573908"/>
              <a:ext cx="1684210" cy="593772"/>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1868" y="2573908"/>
              <a:ext cx="119826" cy="58996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2552894" y="3176612"/>
              <a:ext cx="1828800" cy="1828800"/>
              <a:chOff x="2552894" y="5056556"/>
              <a:chExt cx="1828800" cy="1828800"/>
            </a:xfrm>
          </p:grpSpPr>
          <p:grpSp>
            <p:nvGrpSpPr>
              <p:cNvPr id="113" name="Group 112"/>
              <p:cNvGrpSpPr/>
              <p:nvPr/>
            </p:nvGrpSpPr>
            <p:grpSpPr>
              <a:xfrm>
                <a:off x="2552894" y="5056556"/>
                <a:ext cx="1828800" cy="1828800"/>
                <a:chOff x="3163019" y="2104126"/>
                <a:chExt cx="1371600" cy="1371600"/>
              </a:xfrm>
            </p:grpSpPr>
            <p:sp>
              <p:nvSpPr>
                <p:cNvPr id="115" name="Rectangle 114"/>
                <p:cNvSpPr/>
                <p:nvPr/>
              </p:nvSpPr>
              <p:spPr>
                <a:xfrm>
                  <a:off x="3163019" y="2104126"/>
                  <a:ext cx="13716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p:cNvPicPr>
                  <a:picLocks noChangeAspect="1"/>
                </p:cNvPicPr>
                <p:nvPr/>
              </p:nvPicPr>
              <p:blipFill rotWithShape="1">
                <a:blip r:embed="rId5">
                  <a:extLst>
                    <a:ext uri="{28A0092B-C50C-407E-A947-70E740481C1C}">
                      <a14:useLocalDpi xmlns:a14="http://schemas.microsoft.com/office/drawing/2010/main" val="0"/>
                    </a:ext>
                  </a:extLst>
                </a:blip>
                <a:srcRect l="39622" t="35975" r="37925" b="39999"/>
                <a:stretch/>
              </p:blipFill>
              <p:spPr>
                <a:xfrm>
                  <a:off x="3163019" y="2239557"/>
                  <a:ext cx="1371600" cy="1100738"/>
                </a:xfrm>
                <a:prstGeom prst="rect">
                  <a:avLst/>
                </a:prstGeom>
              </p:spPr>
            </p:pic>
          </p:grpSp>
          <p:grpSp>
            <p:nvGrpSpPr>
              <p:cNvPr id="110" name="Group 109"/>
              <p:cNvGrpSpPr/>
              <p:nvPr/>
            </p:nvGrpSpPr>
            <p:grpSpPr>
              <a:xfrm>
                <a:off x="3482983" y="5893972"/>
                <a:ext cx="153968" cy="153968"/>
                <a:chOff x="3407567" y="4014227"/>
                <a:chExt cx="153968" cy="153968"/>
              </a:xfrm>
            </p:grpSpPr>
            <p:cxnSp>
              <p:nvCxnSpPr>
                <p:cNvPr id="111" name="Straight Connector 110"/>
                <p:cNvCxnSpPr/>
                <p:nvPr/>
              </p:nvCxnSpPr>
              <p:spPr>
                <a:xfrm>
                  <a:off x="3484551" y="4014227"/>
                  <a:ext cx="0" cy="153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a:off x="3484551" y="4014227"/>
                  <a:ext cx="0" cy="153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18" name="Group 117"/>
          <p:cNvGrpSpPr/>
          <p:nvPr/>
        </p:nvGrpSpPr>
        <p:grpSpPr>
          <a:xfrm>
            <a:off x="6685017" y="4279357"/>
            <a:ext cx="2442276" cy="2413901"/>
            <a:chOff x="6695098" y="2575803"/>
            <a:chExt cx="2442276" cy="2413901"/>
          </a:xfrm>
        </p:grpSpPr>
        <p:cxnSp>
          <p:nvCxnSpPr>
            <p:cNvPr id="120" name="Straight Connector 119"/>
            <p:cNvCxnSpPr/>
            <p:nvPr/>
          </p:nvCxnSpPr>
          <p:spPr>
            <a:xfrm>
              <a:off x="6695098" y="2578380"/>
              <a:ext cx="598126" cy="553304"/>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726389" y="2575803"/>
              <a:ext cx="2395633" cy="558941"/>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2" name="Right Arrow 121"/>
            <p:cNvSpPr/>
            <p:nvPr/>
          </p:nvSpPr>
          <p:spPr>
            <a:xfrm>
              <a:off x="6828837" y="3963968"/>
              <a:ext cx="444999" cy="228600"/>
            </a:xfrm>
            <a:prstGeom prst="rightArrow">
              <a:avLst>
                <a:gd name="adj1" fmla="val 50000"/>
                <a:gd name="adj2" fmla="val 639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p:cNvPicPr>
            <p:nvPr/>
          </p:nvPicPr>
          <p:blipFill rotWithShape="1">
            <a:blip r:embed="rId6">
              <a:extLst>
                <a:ext uri="{28A0092B-C50C-407E-A947-70E740481C1C}">
                  <a14:useLocalDpi xmlns:a14="http://schemas.microsoft.com/office/drawing/2010/main" val="0"/>
                </a:ext>
              </a:extLst>
            </a:blip>
            <a:srcRect l="41288" t="34313" r="38238" b="38825"/>
            <a:stretch/>
          </p:blipFill>
          <p:spPr>
            <a:xfrm>
              <a:off x="7308574" y="3160904"/>
              <a:ext cx="1828800" cy="1828800"/>
            </a:xfrm>
            <a:prstGeom prst="rect">
              <a:avLst/>
            </a:prstGeom>
          </p:spPr>
        </p:pic>
      </p:grpSp>
    </p:spTree>
    <p:extLst>
      <p:ext uri="{BB962C8B-B14F-4D97-AF65-F5344CB8AC3E}">
        <p14:creationId xmlns:p14="http://schemas.microsoft.com/office/powerpoint/2010/main" val="293124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317967" y="1981200"/>
            <a:ext cx="4508067" cy="2243517"/>
            <a:chOff x="146264" y="4312691"/>
            <a:chExt cx="4508067" cy="2243517"/>
          </a:xfrm>
        </p:grpSpPr>
        <p:sp>
          <p:nvSpPr>
            <p:cNvPr id="5" name="Text Box 8"/>
            <p:cNvSpPr txBox="1">
              <a:spLocks noChangeArrowheads="1"/>
            </p:cNvSpPr>
            <p:nvPr/>
          </p:nvSpPr>
          <p:spPr bwMode="auto">
            <a:xfrm>
              <a:off x="146264" y="6248431"/>
              <a:ext cx="45080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GB" sz="1400" dirty="0" smtClean="0"/>
                <a:t>Keck (10 m) </a:t>
              </a:r>
              <a:r>
                <a:rPr lang="en-GB" sz="1400" dirty="0"/>
                <a:t>K</a:t>
              </a:r>
              <a:r>
                <a:rPr lang="en-GB" sz="1400" baseline="-25000" dirty="0"/>
                <a:t>s</a:t>
              </a:r>
              <a:r>
                <a:rPr lang="en-GB" sz="1400" dirty="0"/>
                <a:t>-band image of HR </a:t>
              </a:r>
              <a:r>
                <a:rPr lang="en-GB" sz="1400" dirty="0" smtClean="0"/>
                <a:t>8799</a:t>
              </a:r>
              <a:endParaRPr lang="en-GB" sz="1400" dirty="0"/>
            </a:p>
          </p:txBody>
        </p:sp>
        <p:pic>
          <p:nvPicPr>
            <p:cNvPr id="6" name="Picture 132" descr="nature09007-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7" y="4312691"/>
              <a:ext cx="3886200" cy="193574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 Box 4"/>
          <p:cNvSpPr txBox="1">
            <a:spLocks noChangeArrowheads="1"/>
          </p:cNvSpPr>
          <p:nvPr/>
        </p:nvSpPr>
        <p:spPr bwMode="auto">
          <a:xfrm>
            <a:off x="7315200" y="6631997"/>
            <a:ext cx="1878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sz="1400" dirty="0">
                <a:latin typeface="+mn-lt"/>
              </a:rPr>
              <a:t>[</a:t>
            </a:r>
            <a:r>
              <a:rPr lang="en-GB" sz="1400" dirty="0" err="1" smtClean="0">
                <a:latin typeface="+mn-lt"/>
              </a:rPr>
              <a:t>Serabyn</a:t>
            </a:r>
            <a:r>
              <a:rPr lang="en-GB" sz="1400" dirty="0" smtClean="0">
                <a:latin typeface="+mn-lt"/>
              </a:rPr>
              <a:t> </a:t>
            </a:r>
            <a:r>
              <a:rPr lang="en-GB" sz="1400" dirty="0">
                <a:latin typeface="+mn-lt"/>
              </a:rPr>
              <a:t>et al. </a:t>
            </a:r>
            <a:r>
              <a:rPr lang="en-GB" sz="1400" dirty="0" smtClean="0">
                <a:latin typeface="+mn-lt"/>
              </a:rPr>
              <a:t>2010]</a:t>
            </a:r>
            <a:endParaRPr lang="en-GB" sz="1400" dirty="0">
              <a:latin typeface="+mn-lt"/>
            </a:endParaRPr>
          </a:p>
        </p:txBody>
      </p:sp>
      <p:sp>
        <p:nvSpPr>
          <p:cNvPr id="13" name="Title 1"/>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Next generation technology</a:t>
            </a:r>
            <a:endParaRPr lang="en-US" dirty="0"/>
          </a:p>
        </p:txBody>
      </p:sp>
      <p:sp>
        <p:nvSpPr>
          <p:cNvPr id="14" name="Content Placeholder 2"/>
          <p:cNvSpPr>
            <a:spLocks noGrp="1"/>
          </p:cNvSpPr>
          <p:nvPr>
            <p:ph idx="1"/>
          </p:nvPr>
        </p:nvSpPr>
        <p:spPr>
          <a:xfrm>
            <a:off x="457200" y="1295400"/>
            <a:ext cx="8229600" cy="4830763"/>
          </a:xfrm>
        </p:spPr>
        <p:txBody>
          <a:bodyPr/>
          <a:lstStyle/>
          <a:p>
            <a:pPr marL="0" indent="0" algn="ctr">
              <a:buNone/>
            </a:pPr>
            <a:r>
              <a:rPr lang="en-US" dirty="0"/>
              <a:t>V</a:t>
            </a:r>
            <a:r>
              <a:rPr lang="en-US" dirty="0" smtClean="0"/>
              <a:t>ortex coronagraph</a:t>
            </a:r>
          </a:p>
          <a:p>
            <a:pPr marL="0" indent="0" algn="ctr">
              <a:buNone/>
            </a:pPr>
            <a:endParaRPr lang="en-US" dirty="0" smtClean="0"/>
          </a:p>
        </p:txBody>
      </p:sp>
      <p:grpSp>
        <p:nvGrpSpPr>
          <p:cNvPr id="16" name="Group 15"/>
          <p:cNvGrpSpPr/>
          <p:nvPr/>
        </p:nvGrpSpPr>
        <p:grpSpPr>
          <a:xfrm>
            <a:off x="2135379" y="4299385"/>
            <a:ext cx="4873242" cy="2240280"/>
            <a:chOff x="2135379" y="4299385"/>
            <a:chExt cx="4873242" cy="2240280"/>
          </a:xfrm>
        </p:grpSpPr>
        <p:grpSp>
          <p:nvGrpSpPr>
            <p:cNvPr id="11" name="Group 10"/>
            <p:cNvGrpSpPr/>
            <p:nvPr/>
          </p:nvGrpSpPr>
          <p:grpSpPr>
            <a:xfrm>
              <a:off x="2135379" y="4299385"/>
              <a:ext cx="4873242" cy="2240280"/>
              <a:chOff x="4338922" y="4312692"/>
              <a:chExt cx="4873242" cy="2262577"/>
            </a:xfrm>
          </p:grpSpPr>
          <p:pic>
            <p:nvPicPr>
              <p:cNvPr id="7" name="Picture 132" descr="nature09007-f2"/>
              <p:cNvPicPr>
                <a:picLocks noChangeAspect="1" noChangeArrowheads="1"/>
              </p:cNvPicPr>
              <p:nvPr/>
            </p:nvPicPr>
            <p:blipFill rotWithShape="1">
              <a:blip r:embed="rId3">
                <a:extLst>
                  <a:ext uri="{28A0092B-C50C-407E-A947-70E740481C1C}">
                    <a14:useLocalDpi xmlns:a14="http://schemas.microsoft.com/office/drawing/2010/main" val="0"/>
                  </a:ext>
                </a:extLst>
              </a:blip>
              <a:srcRect t="1" b="61345"/>
              <a:stretch/>
            </p:blipFill>
            <p:spPr bwMode="auto">
              <a:xfrm>
                <a:off x="5278048" y="4312692"/>
                <a:ext cx="2994991" cy="1955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p:cNvSpPr txBox="1">
                <a:spLocks noChangeArrowheads="1"/>
              </p:cNvSpPr>
              <p:nvPr/>
            </p:nvSpPr>
            <p:spPr bwMode="auto">
              <a:xfrm>
                <a:off x="4338922" y="6264429"/>
                <a:ext cx="4873242" cy="31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GB" sz="1400" dirty="0" smtClean="0"/>
                  <a:t>Hale (1.5 m) </a:t>
                </a:r>
                <a:r>
                  <a:rPr lang="en-GB" sz="1400" dirty="0"/>
                  <a:t>K</a:t>
                </a:r>
                <a:r>
                  <a:rPr lang="en-GB" sz="1400" baseline="-25000" dirty="0"/>
                  <a:t>s</a:t>
                </a:r>
                <a:r>
                  <a:rPr lang="en-GB" sz="1400" dirty="0"/>
                  <a:t>-band image </a:t>
                </a:r>
                <a:r>
                  <a:rPr lang="en-GB" sz="1400" dirty="0" smtClean="0"/>
                  <a:t>obtained with vortex coronagraph</a:t>
                </a:r>
                <a:endParaRPr lang="en-GB" sz="1400" dirty="0"/>
              </a:p>
            </p:txBody>
          </p:sp>
        </p:grpSp>
        <p:sp>
          <p:nvSpPr>
            <p:cNvPr id="15" name="Rectangle 14"/>
            <p:cNvSpPr/>
            <p:nvPr/>
          </p:nvSpPr>
          <p:spPr>
            <a:xfrm>
              <a:off x="3110462" y="4348446"/>
              <a:ext cx="76200" cy="74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1719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Candidate stars</a:t>
            </a:r>
            <a:endParaRPr lang="en-US" dirty="0"/>
          </a:p>
        </p:txBody>
      </p:sp>
    </p:spTree>
    <p:extLst>
      <p:ext uri="{BB962C8B-B14F-4D97-AF65-F5344CB8AC3E}">
        <p14:creationId xmlns:p14="http://schemas.microsoft.com/office/powerpoint/2010/main" val="532883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“Habitable” </a:t>
            </a:r>
            <a:r>
              <a:rPr lang="en-US" dirty="0"/>
              <a:t>Z</a:t>
            </a:r>
            <a:r>
              <a:rPr lang="en-US" dirty="0" smtClean="0"/>
              <a:t>one</a:t>
            </a:r>
            <a:endParaRPr lang="en-US" dirty="0"/>
          </a:p>
        </p:txBody>
      </p:sp>
      <p:sp>
        <p:nvSpPr>
          <p:cNvPr id="4" name="Rectangle 3"/>
          <p:cNvSpPr/>
          <p:nvPr/>
        </p:nvSpPr>
        <p:spPr>
          <a:xfrm>
            <a:off x="6056388" y="6480036"/>
            <a:ext cx="3078087" cy="307777"/>
          </a:xfrm>
          <a:prstGeom prst="rect">
            <a:avLst/>
          </a:prstGeom>
        </p:spPr>
        <p:txBody>
          <a:bodyPr wrap="none">
            <a:spAutoFit/>
          </a:bodyPr>
          <a:lstStyle/>
          <a:p>
            <a:r>
              <a:rPr lang="en-US" sz="1400" dirty="0"/>
              <a:t>Image credit: NASA/Ames/JPL-Caltech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47800"/>
            <a:ext cx="6400800" cy="4800600"/>
          </a:xfrm>
          <a:prstGeom prst="rect">
            <a:avLst/>
          </a:prstGeom>
        </p:spPr>
      </p:pic>
    </p:spTree>
    <p:extLst>
      <p:ext uri="{BB962C8B-B14F-4D97-AF65-F5344CB8AC3E}">
        <p14:creationId xmlns:p14="http://schemas.microsoft.com/office/powerpoint/2010/main" val="549565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HabCat</a:t>
            </a:r>
            <a:r>
              <a:rPr lang="en-US" dirty="0" smtClean="0"/>
              <a:t>: A catalog of nearby “habitable” systems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Originally targets selected for SETI</a:t>
            </a:r>
          </a:p>
          <a:p>
            <a:r>
              <a:rPr lang="en-US" dirty="0" smtClean="0"/>
              <a:t>Derived from the </a:t>
            </a:r>
            <a:r>
              <a:rPr lang="en-US" dirty="0" err="1"/>
              <a:t>H</a:t>
            </a:r>
            <a:r>
              <a:rPr lang="en-US" dirty="0" err="1" smtClean="0"/>
              <a:t>ipparcos</a:t>
            </a:r>
            <a:r>
              <a:rPr lang="en-US" dirty="0" smtClean="0"/>
              <a:t> catalog</a:t>
            </a:r>
          </a:p>
          <a:p>
            <a:pPr lvl="1"/>
            <a:r>
              <a:rPr lang="en-US" dirty="0" smtClean="0"/>
              <a:t>17,129 stars out of about 118,218</a:t>
            </a:r>
            <a:endParaRPr lang="en-US" dirty="0"/>
          </a:p>
          <a:p>
            <a:r>
              <a:rPr lang="en-US" dirty="0" smtClean="0"/>
              <a:t>Criteria </a:t>
            </a:r>
            <a:r>
              <a:rPr lang="en-US" dirty="0"/>
              <a:t>for </a:t>
            </a:r>
            <a:r>
              <a:rPr lang="en-US" dirty="0" err="1"/>
              <a:t>HabCat</a:t>
            </a:r>
            <a:r>
              <a:rPr lang="en-US" dirty="0"/>
              <a:t> Candidates</a:t>
            </a:r>
          </a:p>
          <a:p>
            <a:pPr lvl="1"/>
            <a:r>
              <a:rPr lang="en-US" dirty="0"/>
              <a:t>Stars must be at least 3 </a:t>
            </a:r>
            <a:r>
              <a:rPr lang="en-US" dirty="0" err="1"/>
              <a:t>Gyr</a:t>
            </a:r>
            <a:r>
              <a:rPr lang="en-US" dirty="0"/>
              <a:t> old.</a:t>
            </a:r>
          </a:p>
          <a:p>
            <a:pPr lvl="1"/>
            <a:r>
              <a:rPr lang="en-US" dirty="0"/>
              <a:t>Stars must be non-variable.</a:t>
            </a:r>
          </a:p>
          <a:p>
            <a:pPr lvl="1"/>
            <a:r>
              <a:rPr lang="en-US" dirty="0"/>
              <a:t>Stars must be capable of harboring terrestrial planets (measured by [Fe/H]).</a:t>
            </a:r>
          </a:p>
          <a:p>
            <a:pPr lvl="1"/>
            <a:r>
              <a:rPr lang="en-US" dirty="0"/>
              <a:t>Stars must </a:t>
            </a:r>
            <a:r>
              <a:rPr lang="en-US" dirty="0" smtClean="0"/>
              <a:t>support </a:t>
            </a:r>
            <a:r>
              <a:rPr lang="en-US" dirty="0"/>
              <a:t>a dynamically stable habitable zone.</a:t>
            </a:r>
          </a:p>
        </p:txBody>
      </p:sp>
      <p:sp>
        <p:nvSpPr>
          <p:cNvPr id="4" name="Text Box 8"/>
          <p:cNvSpPr txBox="1">
            <a:spLocks noChangeArrowheads="1"/>
          </p:cNvSpPr>
          <p:nvPr/>
        </p:nvSpPr>
        <p:spPr bwMode="auto">
          <a:xfrm>
            <a:off x="6858000" y="6543295"/>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[Turnbull et </a:t>
            </a:r>
            <a:r>
              <a:rPr lang="en-US" sz="1400" dirty="0"/>
              <a:t>al. </a:t>
            </a:r>
            <a:r>
              <a:rPr lang="en-US" sz="1400" dirty="0" smtClean="0"/>
              <a:t>2003]</a:t>
            </a:r>
            <a:endParaRPr lang="en-US" sz="1400" dirty="0"/>
          </a:p>
        </p:txBody>
      </p:sp>
    </p:spTree>
    <p:extLst>
      <p:ext uri="{BB962C8B-B14F-4D97-AF65-F5344CB8AC3E}">
        <p14:creationId xmlns:p14="http://schemas.microsoft.com/office/powerpoint/2010/main" val="1201836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HabCat</a:t>
            </a:r>
            <a:r>
              <a:rPr lang="en-US" dirty="0" smtClean="0"/>
              <a:t> catalog</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36815524"/>
              </p:ext>
            </p:extLst>
          </p:nvPr>
        </p:nvGraphicFramePr>
        <p:xfrm>
          <a:off x="533400" y="1676400"/>
          <a:ext cx="4114800" cy="36147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282032987"/>
              </p:ext>
            </p:extLst>
          </p:nvPr>
        </p:nvGraphicFramePr>
        <p:xfrm>
          <a:off x="4648200" y="1676400"/>
          <a:ext cx="4124325" cy="3624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5567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habitable </a:t>
            </a:r>
            <a:r>
              <a:rPr lang="en-US" dirty="0"/>
              <a:t>z</a:t>
            </a:r>
            <a:r>
              <a:rPr lang="en-US" dirty="0" smtClean="0"/>
              <a:t>one</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457200" y="1219200"/>
                <a:ext cx="8229600" cy="4906963"/>
              </a:xfrm>
            </p:spPr>
            <p:txBody>
              <a:bodyPr>
                <a:normAutofit lnSpcReduction="10000"/>
              </a:bodyPr>
              <a:lstStyle/>
              <a:p>
                <a:pPr marL="0" indent="0">
                  <a:buNone/>
                </a:pPr>
                <a:r>
                  <a:rPr lang="en-US" sz="2400" dirty="0" smtClean="0"/>
                  <a:t>We can calculate the star-planet distance necessary to receive the same energy as earth. </a:t>
                </a:r>
                <a:endParaRPr lang="en-US" sz="24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𝐼</m:t>
                          </m:r>
                        </m:e>
                        <m:sub>
                          <m:r>
                            <a:rPr lang="en-US" sz="2400" b="0" i="1" smtClean="0">
                              <a:latin typeface="Cambria Math"/>
                            </a:rPr>
                            <m:t>𝑝𝑙𝑎𝑛𝑒𝑡</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𝑒𝑎𝑟𝑡h</m:t>
                          </m:r>
                        </m:sub>
                      </m:sSub>
                    </m:oMath>
                  </m:oMathPara>
                </a14:m>
                <a:endParaRPr lang="en-US" sz="2400" dirty="0" smtClean="0"/>
              </a:p>
              <a:p>
                <a:pPr marL="0" indent="0">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sSub>
                            <m:sSubPr>
                              <m:ctrlPr>
                                <a:rPr lang="en-US" sz="2400" i="1" smtClean="0">
                                  <a:latin typeface="Cambria Math"/>
                                </a:rPr>
                              </m:ctrlPr>
                            </m:sSubPr>
                            <m:e>
                              <m:r>
                                <a:rPr lang="en-US" sz="2400" b="0" i="1" smtClean="0">
                                  <a:latin typeface="Cambria Math"/>
                                </a:rPr>
                                <m:t>𝐿</m:t>
                              </m:r>
                            </m:e>
                            <m:sub>
                              <m:r>
                                <a:rPr lang="en-US" sz="2400" b="0" i="1" smtClean="0">
                                  <a:latin typeface="Cambria Math"/>
                                </a:rPr>
                                <m:t>𝑠𝑡𝑎𝑟</m:t>
                              </m:r>
                            </m:sub>
                          </m:sSub>
                        </m:num>
                        <m:den>
                          <m:r>
                            <a:rPr lang="en-US" sz="2400" b="0" i="1" smtClean="0">
                              <a:latin typeface="Cambria Math"/>
                            </a:rPr>
                            <m:t>4</m:t>
                          </m:r>
                          <m:r>
                            <a:rPr lang="en-US" sz="2400" b="0" i="1" smtClean="0">
                              <a:latin typeface="Cambria Math"/>
                              <a:ea typeface="Cambria Math"/>
                            </a:rPr>
                            <m:t>𝜋</m:t>
                          </m:r>
                          <m:sSubSup>
                            <m:sSubSupPr>
                              <m:ctrlPr>
                                <a:rPr lang="en-US" sz="2400" b="0" i="1" smtClean="0">
                                  <a:latin typeface="Cambria Math"/>
                                  <a:ea typeface="Cambria Math"/>
                                </a:rPr>
                              </m:ctrlPr>
                            </m:sSubSupPr>
                            <m:e>
                              <m:r>
                                <a:rPr lang="en-US" sz="2400" b="0" i="1" smtClean="0">
                                  <a:latin typeface="Cambria Math"/>
                                  <a:ea typeface="Cambria Math"/>
                                </a:rPr>
                                <m:t>𝑟</m:t>
                              </m:r>
                            </m:e>
                            <m:sub/>
                            <m:sup>
                              <m:r>
                                <a:rPr lang="en-US" sz="2400" b="0" i="1" smtClean="0">
                                  <a:latin typeface="Cambria Math"/>
                                  <a:ea typeface="Cambria Math"/>
                                </a:rPr>
                                <m:t>2</m:t>
                              </m:r>
                            </m:sup>
                          </m:sSubSup>
                        </m:den>
                      </m:f>
                      <m:r>
                        <a:rPr lang="en-US" sz="2400" b="0" i="1" smtClean="0">
                          <a:latin typeface="Cambria Math"/>
                        </a:rPr>
                        <m:t>=</m:t>
                      </m:r>
                      <m:f>
                        <m:fPr>
                          <m:ctrlPr>
                            <a:rPr lang="en-US" sz="2400" i="1">
                              <a:latin typeface="Cambria Math"/>
                            </a:rPr>
                          </m:ctrlPr>
                        </m:fPr>
                        <m:num>
                          <m:sSub>
                            <m:sSubPr>
                              <m:ctrlPr>
                                <a:rPr lang="en-US" sz="2400" i="1">
                                  <a:latin typeface="Cambria Math"/>
                                </a:rPr>
                              </m:ctrlPr>
                            </m:sSubPr>
                            <m:e>
                              <m:r>
                                <a:rPr lang="en-US" sz="2400" i="1">
                                  <a:latin typeface="Cambria Math"/>
                                </a:rPr>
                                <m:t>𝐿</m:t>
                              </m:r>
                            </m:e>
                            <m:sub>
                              <m:r>
                                <a:rPr lang="en-US" sz="2400" i="1">
                                  <a:latin typeface="Cambria Math"/>
                                </a:rPr>
                                <m:t>𝑠</m:t>
                              </m:r>
                              <m:r>
                                <a:rPr lang="en-US" sz="2400" b="0" i="1" smtClean="0">
                                  <a:latin typeface="Cambria Math"/>
                                </a:rPr>
                                <m:t>𝑢𝑛</m:t>
                              </m:r>
                            </m:sub>
                          </m:sSub>
                        </m:num>
                        <m:den>
                          <m:r>
                            <a:rPr lang="en-US" sz="2400" i="1">
                              <a:latin typeface="Cambria Math"/>
                            </a:rPr>
                            <m:t>4</m:t>
                          </m:r>
                          <m:r>
                            <a:rPr lang="en-US" sz="2400" i="1">
                              <a:latin typeface="Cambria Math"/>
                              <a:ea typeface="Cambria Math"/>
                            </a:rPr>
                            <m:t>𝜋</m:t>
                          </m:r>
                          <m:sSubSup>
                            <m:sSubSupPr>
                              <m:ctrlPr>
                                <a:rPr lang="en-US" sz="2400" i="1">
                                  <a:latin typeface="Cambria Math"/>
                                  <a:ea typeface="Cambria Math"/>
                                </a:rPr>
                              </m:ctrlPr>
                            </m:sSubSupPr>
                            <m:e>
                              <m:d>
                                <m:dPr>
                                  <m:ctrlPr>
                                    <a:rPr lang="en-US" sz="2400" i="1" smtClean="0">
                                      <a:latin typeface="Cambria Math"/>
                                      <a:ea typeface="Cambria Math"/>
                                    </a:rPr>
                                  </m:ctrlPr>
                                </m:dPr>
                                <m:e>
                                  <m:r>
                                    <a:rPr lang="en-US" sz="2400">
                                      <a:latin typeface="Cambria Math"/>
                                    </a:rPr>
                                    <m:t>1</m:t>
                                  </m:r>
                                  <m:r>
                                    <m:rPr>
                                      <m:sty m:val="p"/>
                                    </m:rPr>
                                    <a:rPr lang="en-US" sz="2400">
                                      <a:latin typeface="Cambria Math"/>
                                    </a:rPr>
                                    <m:t>AU</m:t>
                                  </m:r>
                                </m:e>
                              </m:d>
                            </m:e>
                            <m:sub/>
                            <m:sup>
                              <m:r>
                                <a:rPr lang="en-US" sz="2400" i="1">
                                  <a:latin typeface="Cambria Math"/>
                                  <a:ea typeface="Cambria Math"/>
                                </a:rPr>
                                <m:t>2</m:t>
                              </m:r>
                            </m:sup>
                          </m:sSubSup>
                        </m:den>
                      </m:f>
                    </m:oMath>
                  </m:oMathPara>
                </a14:m>
                <a:endParaRPr lang="en-US" sz="24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𝑟</m:t>
                          </m:r>
                        </m:e>
                        <m:sub>
                          <m:r>
                            <a:rPr lang="en-US" sz="2400" b="0" i="1" smtClean="0">
                              <a:latin typeface="Cambria Math"/>
                            </a:rPr>
                            <m:t>𝐻𝑍</m:t>
                          </m:r>
                        </m:sub>
                      </m:sSub>
                      <m:r>
                        <a:rPr lang="en-US" sz="2400" b="0" i="1" smtClean="0">
                          <a:latin typeface="Cambria Math"/>
                        </a:rPr>
                        <m:t>[</m:t>
                      </m:r>
                      <m:r>
                        <m:rPr>
                          <m:sty m:val="p"/>
                        </m:rPr>
                        <a:rPr lang="en-US" sz="2400" b="0" i="0" smtClean="0">
                          <a:latin typeface="Cambria Math"/>
                        </a:rPr>
                        <m:t>AU</m:t>
                      </m:r>
                      <m:r>
                        <a:rPr lang="en-US" sz="2400" b="0" i="1" smtClean="0">
                          <a:latin typeface="Cambria Math"/>
                        </a:rPr>
                        <m:t>]=</m:t>
                      </m:r>
                      <m:r>
                        <a:rPr lang="en-US" sz="2400" b="0" i="0" smtClean="0">
                          <a:latin typeface="Cambria Math"/>
                        </a:rPr>
                        <m:t>1</m:t>
                      </m:r>
                      <m:r>
                        <m:rPr>
                          <m:sty m:val="p"/>
                        </m:rPr>
                        <a:rPr lang="en-US" sz="2400" b="0" i="0" smtClean="0">
                          <a:latin typeface="Cambria Math"/>
                        </a:rPr>
                        <m:t>AU</m:t>
                      </m:r>
                      <m:r>
                        <a:rPr lang="en-US" sz="2400" b="0" i="1" smtClean="0">
                          <a:latin typeface="Cambria Math"/>
                          <a:ea typeface="Cambria Math"/>
                        </a:rPr>
                        <m:t>×</m:t>
                      </m:r>
                      <m:rad>
                        <m:radPr>
                          <m:degHide m:val="on"/>
                          <m:ctrlPr>
                            <a:rPr lang="en-US" sz="2400" b="0" i="1" smtClean="0">
                              <a:latin typeface="Cambria Math"/>
                              <a:ea typeface="Cambria Math"/>
                            </a:rPr>
                          </m:ctrlPr>
                        </m:radPr>
                        <m:deg/>
                        <m:e>
                          <m:f>
                            <m:fPr>
                              <m:ctrlPr>
                                <a:rPr lang="en-US" sz="2400" b="0" i="1" smtClean="0">
                                  <a:latin typeface="Cambria Math"/>
                                  <a:ea typeface="Cambria Math"/>
                                </a:rPr>
                              </m:ctrlPr>
                            </m:fPr>
                            <m:num>
                              <m:sSub>
                                <m:sSubPr>
                                  <m:ctrlPr>
                                    <a:rPr lang="en-US" sz="2400" b="0" i="1" smtClean="0">
                                      <a:latin typeface="Cambria Math"/>
                                      <a:ea typeface="Cambria Math"/>
                                    </a:rPr>
                                  </m:ctrlPr>
                                </m:sSubPr>
                                <m:e>
                                  <m:r>
                                    <a:rPr lang="en-US" sz="2400" b="0" i="1" smtClean="0">
                                      <a:latin typeface="Cambria Math"/>
                                      <a:ea typeface="Cambria Math"/>
                                    </a:rPr>
                                    <m:t>𝐿</m:t>
                                  </m:r>
                                </m:e>
                                <m:sub>
                                  <m:r>
                                    <a:rPr lang="en-US" sz="2400" b="0" i="1" smtClean="0">
                                      <a:latin typeface="Cambria Math"/>
                                      <a:ea typeface="Cambria Math"/>
                                    </a:rPr>
                                    <m:t>𝑠𝑡𝑎𝑟</m:t>
                                  </m:r>
                                </m:sub>
                              </m:sSub>
                            </m:num>
                            <m:den>
                              <m:sSub>
                                <m:sSubPr>
                                  <m:ctrlPr>
                                    <a:rPr lang="en-US" sz="2400" b="0" i="1" smtClean="0">
                                      <a:latin typeface="Cambria Math"/>
                                      <a:ea typeface="Cambria Math"/>
                                    </a:rPr>
                                  </m:ctrlPr>
                                </m:sSubPr>
                                <m:e>
                                  <m:r>
                                    <a:rPr lang="en-US" sz="2400" b="0" i="1" smtClean="0">
                                      <a:latin typeface="Cambria Math"/>
                                      <a:ea typeface="Cambria Math"/>
                                    </a:rPr>
                                    <m:t>𝐿</m:t>
                                  </m:r>
                                </m:e>
                                <m:sub>
                                  <m:r>
                                    <a:rPr lang="en-US" sz="2400" b="0" i="1" smtClean="0">
                                      <a:latin typeface="Cambria Math"/>
                                      <a:ea typeface="Cambria Math"/>
                                    </a:rPr>
                                    <m:t>𝑠𝑢𝑛</m:t>
                                  </m:r>
                                </m:sub>
                              </m:sSub>
                            </m:den>
                          </m:f>
                        </m:e>
                      </m:rad>
                    </m:oMath>
                  </m:oMathPara>
                </a14:m>
                <a:endParaRPr lang="en-US" sz="24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smtClean="0">
                              <a:latin typeface="Cambria Math"/>
                              <a:ea typeface="Cambria Math"/>
                            </a:rPr>
                            <m:t>𝜃</m:t>
                          </m:r>
                        </m:e>
                        <m:sub>
                          <m:r>
                            <a:rPr lang="en-US" sz="2400" b="0" i="1" smtClean="0">
                              <a:latin typeface="Cambria Math"/>
                            </a:rPr>
                            <m:t>𝐻𝑍</m:t>
                          </m:r>
                        </m:sub>
                      </m:sSub>
                      <m:r>
                        <a:rPr lang="en-US" sz="2400" b="0" i="1" smtClean="0">
                          <a:latin typeface="Cambria Math"/>
                        </a:rPr>
                        <m:t>["]=</m:t>
                      </m:r>
                      <m:f>
                        <m:fPr>
                          <m:ctrlPr>
                            <a:rPr lang="en-US" sz="2400" b="0" i="1" smtClean="0">
                              <a:latin typeface="Cambria Math"/>
                            </a:rPr>
                          </m:ctrlPr>
                        </m:fPr>
                        <m:num>
                          <m:sSub>
                            <m:sSubPr>
                              <m:ctrlPr>
                                <a:rPr lang="en-US" sz="2400" i="1">
                                  <a:latin typeface="Cambria Math"/>
                                </a:rPr>
                              </m:ctrlPr>
                            </m:sSubPr>
                            <m:e>
                              <m:r>
                                <a:rPr lang="en-US" sz="2400" i="1">
                                  <a:latin typeface="Cambria Math"/>
                                </a:rPr>
                                <m:t>𝑟</m:t>
                              </m:r>
                            </m:e>
                            <m:sub>
                              <m:r>
                                <a:rPr lang="en-US" sz="2400" i="1">
                                  <a:latin typeface="Cambria Math"/>
                                </a:rPr>
                                <m:t>𝐻𝑍</m:t>
                              </m:r>
                            </m:sub>
                          </m:sSub>
                          <m:r>
                            <a:rPr lang="en-US" sz="2400" i="1">
                              <a:latin typeface="Cambria Math"/>
                            </a:rPr>
                            <m:t>[</m:t>
                          </m:r>
                          <m:r>
                            <m:rPr>
                              <m:sty m:val="p"/>
                            </m:rPr>
                            <a:rPr lang="en-US" sz="2400" i="0">
                              <a:latin typeface="Cambria Math"/>
                            </a:rPr>
                            <m:t>AU</m:t>
                          </m:r>
                          <m:r>
                            <a:rPr lang="en-US" sz="2400" b="0" i="1" smtClean="0">
                              <a:latin typeface="Cambria Math"/>
                            </a:rPr>
                            <m:t>]</m:t>
                          </m:r>
                        </m:num>
                        <m:den>
                          <m:r>
                            <a:rPr lang="en-US" sz="2400" b="0" i="1" smtClean="0">
                              <a:latin typeface="Cambria Math"/>
                            </a:rPr>
                            <m:t>𝑑</m:t>
                          </m:r>
                          <m:r>
                            <a:rPr lang="en-US" sz="2400" b="0" i="1" smtClean="0">
                              <a:latin typeface="Cambria Math"/>
                            </a:rPr>
                            <m:t>[</m:t>
                          </m:r>
                          <m:r>
                            <m:rPr>
                              <m:sty m:val="p"/>
                            </m:rPr>
                            <a:rPr lang="en-US" sz="2400" b="0" i="0" smtClean="0">
                              <a:latin typeface="Cambria Math"/>
                            </a:rPr>
                            <m:t>pc</m:t>
                          </m:r>
                          <m:r>
                            <a:rPr lang="en-US" sz="2400" b="0" i="1" smtClean="0">
                              <a:latin typeface="Cambria Math"/>
                            </a:rPr>
                            <m:t>]</m:t>
                          </m:r>
                        </m:den>
                      </m:f>
                      <m:r>
                        <a:rPr lang="en-US" sz="2400" b="0" i="1" smtClean="0">
                          <a:latin typeface="Cambria Math"/>
                        </a:rPr>
                        <m:t>=</m:t>
                      </m:r>
                      <m:f>
                        <m:fPr>
                          <m:ctrlPr>
                            <a:rPr lang="en-US" sz="2400" i="1">
                              <a:latin typeface="Cambria Math"/>
                            </a:rPr>
                          </m:ctrlPr>
                        </m:fPr>
                        <m:num>
                          <m:r>
                            <a:rPr lang="en-US" sz="2400" b="0" i="1" smtClean="0">
                              <a:latin typeface="Cambria Math"/>
                            </a:rPr>
                            <m:t>1</m:t>
                          </m:r>
                        </m:num>
                        <m:den>
                          <m:r>
                            <a:rPr lang="en-US" sz="2400" i="1">
                              <a:latin typeface="Cambria Math"/>
                            </a:rPr>
                            <m:t>𝑑</m:t>
                          </m:r>
                          <m:r>
                            <a:rPr lang="en-US" sz="2400" i="1">
                              <a:latin typeface="Cambria Math"/>
                            </a:rPr>
                            <m:t>[</m:t>
                          </m:r>
                          <m:r>
                            <m:rPr>
                              <m:sty m:val="p"/>
                            </m:rPr>
                            <a:rPr lang="en-US" sz="2400">
                              <a:latin typeface="Cambria Math"/>
                            </a:rPr>
                            <m:t>pc</m:t>
                          </m:r>
                          <m:r>
                            <a:rPr lang="en-US" sz="2400" i="1">
                              <a:latin typeface="Cambria Math"/>
                            </a:rPr>
                            <m:t>]</m:t>
                          </m:r>
                        </m:den>
                      </m:f>
                      <m:rad>
                        <m:radPr>
                          <m:degHide m:val="on"/>
                          <m:ctrlPr>
                            <a:rPr lang="en-US" sz="2400" i="1">
                              <a:latin typeface="Cambria Math"/>
                              <a:ea typeface="Cambria Math"/>
                            </a:rPr>
                          </m:ctrlPr>
                        </m:radPr>
                        <m:deg/>
                        <m:e>
                          <m:f>
                            <m:fPr>
                              <m:ctrlPr>
                                <a:rPr lang="en-US" sz="2400" i="1">
                                  <a:latin typeface="Cambria Math"/>
                                  <a:ea typeface="Cambria Math"/>
                                </a:rPr>
                              </m:ctrlPr>
                            </m:fPr>
                            <m:num>
                              <m:sSub>
                                <m:sSubPr>
                                  <m:ctrlPr>
                                    <a:rPr lang="en-US" sz="2400" i="1">
                                      <a:latin typeface="Cambria Math"/>
                                      <a:ea typeface="Cambria Math"/>
                                    </a:rPr>
                                  </m:ctrlPr>
                                </m:sSubPr>
                                <m:e>
                                  <m:r>
                                    <a:rPr lang="en-US" sz="2400" i="1">
                                      <a:latin typeface="Cambria Math"/>
                                      <a:ea typeface="Cambria Math"/>
                                    </a:rPr>
                                    <m:t>𝐿</m:t>
                                  </m:r>
                                </m:e>
                                <m:sub>
                                  <m:r>
                                    <a:rPr lang="en-US" sz="2400" i="1">
                                      <a:latin typeface="Cambria Math"/>
                                      <a:ea typeface="Cambria Math"/>
                                    </a:rPr>
                                    <m:t>𝑠𝑡𝑎𝑟</m:t>
                                  </m:r>
                                </m:sub>
                              </m:sSub>
                            </m:num>
                            <m:den>
                              <m:sSub>
                                <m:sSubPr>
                                  <m:ctrlPr>
                                    <a:rPr lang="en-US" sz="2400" i="1">
                                      <a:latin typeface="Cambria Math"/>
                                      <a:ea typeface="Cambria Math"/>
                                    </a:rPr>
                                  </m:ctrlPr>
                                </m:sSubPr>
                                <m:e>
                                  <m:r>
                                    <a:rPr lang="en-US" sz="2400" i="1">
                                      <a:latin typeface="Cambria Math"/>
                                      <a:ea typeface="Cambria Math"/>
                                    </a:rPr>
                                    <m:t>𝐿</m:t>
                                  </m:r>
                                </m:e>
                                <m:sub>
                                  <m:r>
                                    <a:rPr lang="en-US" sz="2400" i="1">
                                      <a:latin typeface="Cambria Math"/>
                                      <a:ea typeface="Cambria Math"/>
                                    </a:rPr>
                                    <m:t>𝑠𝑢𝑛</m:t>
                                  </m:r>
                                </m:sub>
                              </m:sSub>
                            </m:den>
                          </m:f>
                        </m:e>
                      </m:rad>
                      <m:r>
                        <a:rPr lang="en-US" sz="2400" b="0" i="1" smtClean="0">
                          <a:latin typeface="Cambria Math"/>
                          <a:ea typeface="Cambria Math"/>
                        </a:rPr>
                        <m:t>=</m:t>
                      </m:r>
                      <m:f>
                        <m:fPr>
                          <m:ctrlPr>
                            <a:rPr lang="en-US" sz="2400" i="1">
                              <a:latin typeface="Cambria Math"/>
                            </a:rPr>
                          </m:ctrlPr>
                        </m:fPr>
                        <m:num>
                          <m:r>
                            <a:rPr lang="en-US" sz="2400" i="1">
                              <a:latin typeface="Cambria Math"/>
                            </a:rPr>
                            <m:t>1</m:t>
                          </m:r>
                        </m:num>
                        <m:den>
                          <m:r>
                            <a:rPr lang="en-US" sz="2400" i="1">
                              <a:latin typeface="Cambria Math"/>
                            </a:rPr>
                            <m:t>𝑑</m:t>
                          </m:r>
                          <m:r>
                            <a:rPr lang="en-US" sz="2400" i="1">
                              <a:latin typeface="Cambria Math"/>
                            </a:rPr>
                            <m:t>[</m:t>
                          </m:r>
                          <m:r>
                            <m:rPr>
                              <m:sty m:val="p"/>
                            </m:rPr>
                            <a:rPr lang="en-US" sz="2400">
                              <a:latin typeface="Cambria Math"/>
                            </a:rPr>
                            <m:t>pc</m:t>
                          </m:r>
                          <m:r>
                            <a:rPr lang="en-US" sz="2400" i="1">
                              <a:latin typeface="Cambria Math"/>
                            </a:rPr>
                            <m:t>]</m:t>
                          </m:r>
                        </m:den>
                      </m:f>
                      <m:rad>
                        <m:radPr>
                          <m:degHide m:val="on"/>
                          <m:ctrlPr>
                            <a:rPr lang="en-US" sz="2400" i="1">
                              <a:latin typeface="Cambria Math"/>
                              <a:ea typeface="Cambria Math"/>
                            </a:rPr>
                          </m:ctrlPr>
                        </m:radPr>
                        <m:deg/>
                        <m:e>
                          <m:sSup>
                            <m:sSupPr>
                              <m:ctrlPr>
                                <a:rPr lang="en-US" sz="240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4.8−</m:t>
                                  </m:r>
                                  <m:r>
                                    <a:rPr lang="en-US" sz="2400" b="0" i="1" smtClean="0">
                                      <a:latin typeface="Cambria Math"/>
                                      <a:ea typeface="Cambria Math"/>
                                    </a:rPr>
                                    <m:t>𝑀</m:t>
                                  </m:r>
                                </m:e>
                                <m:sub>
                                  <m:r>
                                    <a:rPr lang="en-US" sz="2400" b="0" i="1" smtClean="0">
                                      <a:latin typeface="Cambria Math"/>
                                      <a:ea typeface="Cambria Math"/>
                                    </a:rPr>
                                    <m:t>𝐵𝑂𝐿</m:t>
                                  </m:r>
                                </m:sub>
                              </m:sSub>
                              <m:r>
                                <a:rPr lang="en-US" sz="2400" b="0" i="1" smtClean="0">
                                  <a:latin typeface="Cambria Math"/>
                                  <a:ea typeface="Cambria Math"/>
                                </a:rPr>
                                <m:t>)/2.5</m:t>
                              </m:r>
                            </m:sup>
                          </m:sSup>
                        </m:e>
                      </m:rad>
                    </m:oMath>
                  </m:oMathPara>
                </a14:m>
                <a:endParaRPr lang="en-US" sz="2400" dirty="0" smtClean="0">
                  <a:ea typeface="Cambria Math"/>
                </a:endParaRPr>
              </a:p>
              <a:p>
                <a:pPr marL="0" indent="0">
                  <a:buNone/>
                </a:pPr>
                <a:endParaRPr lang="en-US" sz="2400" dirty="0" smtClean="0">
                  <a:ea typeface="Cambria Math"/>
                </a:endParaRPr>
              </a:p>
              <a:p>
                <a:pPr marL="0" indent="0">
                  <a:buNone/>
                </a:pPr>
                <a:r>
                  <a:rPr lang="en-US" sz="2400" dirty="0" smtClean="0"/>
                  <a:t> where </a:t>
                </a:r>
                <a14:m>
                  <m:oMath xmlns:m="http://schemas.openxmlformats.org/officeDocument/2006/math">
                    <m:sSub>
                      <m:sSubPr>
                        <m:ctrlPr>
                          <a:rPr lang="en-US" sz="2400" i="1" smtClean="0">
                            <a:latin typeface="Cambria Math"/>
                          </a:rPr>
                        </m:ctrlPr>
                      </m:sSubPr>
                      <m:e>
                        <m:r>
                          <a:rPr lang="en-US" sz="2400" b="0" i="1" smtClean="0">
                            <a:latin typeface="Cambria Math"/>
                          </a:rPr>
                          <m:t>𝑀</m:t>
                        </m:r>
                      </m:e>
                      <m:sub>
                        <m:r>
                          <a:rPr lang="en-US" sz="2400" b="0" i="1" smtClean="0">
                            <a:latin typeface="Cambria Math"/>
                          </a:rPr>
                          <m:t>𝐵𝑂𝐿</m:t>
                        </m:r>
                      </m:sub>
                    </m:sSub>
                    <m:r>
                      <a:rPr lang="en-US" sz="2400" i="1" smtClean="0">
                        <a:latin typeface="Cambria Math"/>
                        <a:ea typeface="Cambria Math"/>
                      </a:rPr>
                      <m:t>≈</m:t>
                    </m:r>
                    <m:sSub>
                      <m:sSubPr>
                        <m:ctrlPr>
                          <a:rPr lang="en-US" sz="2400" i="1" smtClean="0">
                            <a:latin typeface="Cambria Math"/>
                            <a:ea typeface="Cambria Math"/>
                          </a:rPr>
                        </m:ctrlPr>
                      </m:sSubPr>
                      <m:e>
                        <m:r>
                          <a:rPr lang="en-US" sz="2400" b="0" i="1" smtClean="0">
                            <a:latin typeface="Cambria Math"/>
                            <a:ea typeface="Cambria Math"/>
                          </a:rPr>
                          <m:t>𝑀</m:t>
                        </m:r>
                      </m:e>
                      <m:sub>
                        <m:r>
                          <a:rPr lang="en-US" sz="2400" b="0" i="1" smtClean="0">
                            <a:latin typeface="Cambria Math"/>
                            <a:ea typeface="Cambria Math"/>
                          </a:rPr>
                          <m:t>𝑉</m:t>
                        </m:r>
                      </m:sub>
                    </m:sSub>
                  </m:oMath>
                </a14:m>
                <a:r>
                  <a:rPr lang="en-US" sz="2400" dirty="0" smtClean="0"/>
                  <a:t> and </a:t>
                </a:r>
                <a14:m>
                  <m:oMath xmlns:m="http://schemas.openxmlformats.org/officeDocument/2006/math">
                    <m:sSub>
                      <m:sSubPr>
                        <m:ctrlPr>
                          <a:rPr lang="en-US" sz="2400" i="1" smtClean="0">
                            <a:latin typeface="Cambria Math"/>
                          </a:rPr>
                        </m:ctrlPr>
                      </m:sSubPr>
                      <m:e>
                        <m:r>
                          <a:rPr lang="en-US" sz="2400" b="0" i="1" smtClean="0">
                            <a:latin typeface="Cambria Math"/>
                          </a:rPr>
                          <m:t>𝑀</m:t>
                        </m:r>
                      </m:e>
                      <m:sub>
                        <m:r>
                          <a:rPr lang="en-US" sz="2400" b="0" i="1" smtClean="0">
                            <a:latin typeface="Cambria Math"/>
                          </a:rPr>
                          <m:t>𝑉</m:t>
                        </m:r>
                      </m:sub>
                    </m:sSub>
                    <m:r>
                      <a:rPr lang="en-US" sz="2400" b="0" i="1" smtClean="0">
                        <a:latin typeface="Cambria Math"/>
                      </a:rPr>
                      <m:t>=</m:t>
                    </m:r>
                    <m:r>
                      <a:rPr lang="en-US" sz="2400" b="0" i="1" smtClean="0">
                        <a:latin typeface="Cambria Math"/>
                      </a:rPr>
                      <m:t>𝑉</m:t>
                    </m:r>
                    <m:r>
                      <a:rPr lang="en-US" sz="2400" b="0" i="1" smtClean="0">
                        <a:latin typeface="Cambria Math"/>
                      </a:rPr>
                      <m:t>−5</m:t>
                    </m:r>
                    <m:r>
                      <a:rPr lang="en-US" sz="2400" b="0" i="1" smtClean="0">
                        <a:latin typeface="Cambria Math"/>
                      </a:rPr>
                      <m:t>𝑙𝑜𝑔</m:t>
                    </m:r>
                    <m:d>
                      <m:dPr>
                        <m:ctrlPr>
                          <a:rPr lang="en-US" sz="2400" b="0" i="1" smtClean="0">
                            <a:latin typeface="Cambria Math"/>
                          </a:rPr>
                        </m:ctrlPr>
                      </m:dPr>
                      <m:e>
                        <m:r>
                          <a:rPr lang="en-US" sz="2400" b="0" i="1" smtClean="0">
                            <a:latin typeface="Cambria Math"/>
                          </a:rPr>
                          <m:t>𝑑</m:t>
                        </m:r>
                        <m:d>
                          <m:dPr>
                            <m:begChr m:val="["/>
                            <m:endChr m:val="]"/>
                            <m:ctrlPr>
                              <a:rPr lang="en-US" sz="2400" b="0" i="1" smtClean="0">
                                <a:latin typeface="Cambria Math"/>
                              </a:rPr>
                            </m:ctrlPr>
                          </m:dPr>
                          <m:e>
                            <m:r>
                              <a:rPr lang="en-US" sz="2400" b="0" i="1" smtClean="0">
                                <a:latin typeface="Cambria Math"/>
                              </a:rPr>
                              <m:t>𝑝𝑐</m:t>
                            </m:r>
                          </m:e>
                        </m:d>
                      </m:e>
                    </m:d>
                    <m:r>
                      <a:rPr lang="en-US" sz="2400" b="0" i="1" smtClean="0">
                        <a:latin typeface="Cambria Math"/>
                      </a:rPr>
                      <m:t>+</m:t>
                    </m:r>
                    <m:r>
                      <a:rPr lang="en-US" sz="2400" b="0" i="1" smtClean="0">
                        <a:latin typeface="Cambria Math"/>
                      </a:rPr>
                      <m:t>5</m:t>
                    </m:r>
                    <m:r>
                      <a:rPr lang="en-US" sz="2400" b="0" i="0" smtClean="0">
                        <a:latin typeface="Cambria Math"/>
                      </a:rPr>
                      <m:t>.</m:t>
                    </m:r>
                  </m:oMath>
                </a14:m>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457200" y="1219200"/>
                <a:ext cx="8229600" cy="4906963"/>
              </a:xfrm>
              <a:blipFill rotWithShape="1">
                <a:blip r:embed="rId2"/>
                <a:stretch>
                  <a:fillRect l="-1111" t="-1739" r="-296" b="-1863"/>
                </a:stretch>
              </a:blipFill>
            </p:spPr>
            <p:txBody>
              <a:bodyPr/>
              <a:lstStyle/>
              <a:p>
                <a:r>
                  <a:rPr lang="en-US">
                    <a:noFill/>
                  </a:rPr>
                  <a:t> </a:t>
                </a:r>
              </a:p>
            </p:txBody>
          </p:sp>
        </mc:Fallback>
      </mc:AlternateContent>
      <p:sp>
        <p:nvSpPr>
          <p:cNvPr id="5" name="Text Box 8"/>
          <p:cNvSpPr txBox="1">
            <a:spLocks noChangeArrowheads="1"/>
          </p:cNvSpPr>
          <p:nvPr/>
        </p:nvSpPr>
        <p:spPr bwMode="auto">
          <a:xfrm>
            <a:off x="6858000" y="6543295"/>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[Turnbull et </a:t>
            </a:r>
            <a:r>
              <a:rPr lang="en-US" sz="1400" dirty="0"/>
              <a:t>al. </a:t>
            </a:r>
            <a:r>
              <a:rPr lang="en-US" sz="1400" dirty="0" smtClean="0"/>
              <a:t>2004]</a:t>
            </a:r>
            <a:endParaRPr lang="en-US" sz="1400" dirty="0"/>
          </a:p>
        </p:txBody>
      </p:sp>
    </p:spTree>
    <p:extLst>
      <p:ext uri="{BB962C8B-B14F-4D97-AF65-F5344CB8AC3E}">
        <p14:creationId xmlns:p14="http://schemas.microsoft.com/office/powerpoint/2010/main" val="42292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Habitable Zone</a:t>
            </a:r>
            <a:endParaRPr lang="en-US" dirty="0"/>
          </a:p>
        </p:txBody>
      </p:sp>
      <p:sp>
        <p:nvSpPr>
          <p:cNvPr id="5" name="Text Box 8"/>
          <p:cNvSpPr txBox="1">
            <a:spLocks noChangeArrowheads="1"/>
          </p:cNvSpPr>
          <p:nvPr/>
        </p:nvSpPr>
        <p:spPr bwMode="auto">
          <a:xfrm>
            <a:off x="6858000" y="6543295"/>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[Image Credit: ESO]</a:t>
            </a:r>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229" y="1447800"/>
            <a:ext cx="6819543" cy="4648200"/>
          </a:xfrm>
          <a:prstGeom prst="rect">
            <a:avLst/>
          </a:prstGeom>
        </p:spPr>
      </p:pic>
      <p:cxnSp>
        <p:nvCxnSpPr>
          <p:cNvPr id="8" name="Straight Connector 7"/>
          <p:cNvCxnSpPr/>
          <p:nvPr/>
        </p:nvCxnSpPr>
        <p:spPr>
          <a:xfrm>
            <a:off x="2514600" y="4038600"/>
            <a:ext cx="1447800" cy="0"/>
          </a:xfrm>
          <a:prstGeom prst="line">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544786" y="2644055"/>
                <a:ext cx="7620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a:ea typeface="Cambria Math"/>
                            </a:rPr>
                          </m:ctrlPr>
                        </m:sSubPr>
                        <m:e>
                          <m:r>
                            <a:rPr lang="en-US" i="1" smtClean="0">
                              <a:solidFill>
                                <a:schemeClr val="bg1"/>
                              </a:solidFill>
                              <a:latin typeface="Cambria Math"/>
                              <a:ea typeface="Cambria Math"/>
                            </a:rPr>
                            <m:t>𝜃</m:t>
                          </m:r>
                        </m:e>
                        <m:sub>
                          <m:r>
                            <a:rPr lang="en-US" b="0" i="1" smtClean="0">
                              <a:solidFill>
                                <a:schemeClr val="bg1"/>
                              </a:solidFill>
                              <a:latin typeface="Cambria Math"/>
                              <a:ea typeface="Cambria Math"/>
                            </a:rPr>
                            <m:t>𝐻𝑍</m:t>
                          </m:r>
                        </m:sub>
                      </m:sSub>
                      <m:r>
                        <a:rPr lang="en-US" b="0" i="1" smtClean="0">
                          <a:solidFill>
                            <a:schemeClr val="bg1"/>
                          </a:solidFill>
                          <a:latin typeface="Cambria Math"/>
                          <a:ea typeface="Cambria Math"/>
                        </a:rPr>
                        <m:t>["]</m:t>
                      </m:r>
                      <m:r>
                        <a:rPr lang="en-US" b="0" i="1" smtClean="0">
                          <a:solidFill>
                            <a:schemeClr val="bg1"/>
                          </a:solidFill>
                          <a:latin typeface="Cambria Math"/>
                          <a:ea typeface="Cambria Math"/>
                        </a:rPr>
                        <m:t>𝑑</m:t>
                      </m:r>
                      <m:r>
                        <a:rPr lang="en-US" b="0" i="1" smtClean="0">
                          <a:solidFill>
                            <a:schemeClr val="bg1"/>
                          </a:solidFill>
                          <a:latin typeface="Cambria Math"/>
                          <a:ea typeface="Cambria Math"/>
                        </a:rPr>
                        <m:t>[</m:t>
                      </m:r>
                      <m:r>
                        <a:rPr lang="en-US" b="0" i="1" smtClean="0">
                          <a:solidFill>
                            <a:schemeClr val="bg1"/>
                          </a:solidFill>
                          <a:latin typeface="Cambria Math"/>
                          <a:ea typeface="Cambria Math"/>
                        </a:rPr>
                        <m:t>𝑝𝑐</m:t>
                      </m:r>
                      <m:r>
                        <a:rPr lang="en-US" b="0" i="1" smtClean="0">
                          <a:solidFill>
                            <a:schemeClr val="bg1"/>
                          </a:solidFill>
                          <a:latin typeface="Cambria Math"/>
                          <a:ea typeface="Cambria Math"/>
                        </a:rPr>
                        <m:t>]</m:t>
                      </m:r>
                    </m:oMath>
                  </m:oMathPara>
                </a14:m>
                <a:endParaRPr lang="en-US"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44786" y="2644055"/>
                <a:ext cx="762000" cy="369332"/>
              </a:xfrm>
              <a:prstGeom prst="rect">
                <a:avLst/>
              </a:prstGeom>
              <a:blipFill rotWithShape="1">
                <a:blip r:embed="rId3"/>
                <a:stretch>
                  <a:fillRect l="-40000" r="-36000" b="-18333"/>
                </a:stretch>
              </a:blipFill>
            </p:spPr>
            <p:txBody>
              <a:bodyPr/>
              <a:lstStyle/>
              <a:p>
                <a:r>
                  <a:rPr lang="en-US">
                    <a:noFill/>
                  </a:rPr>
                  <a:t> </a:t>
                </a:r>
              </a:p>
            </p:txBody>
          </p:sp>
        </mc:Fallback>
      </mc:AlternateContent>
      <p:grpSp>
        <p:nvGrpSpPr>
          <p:cNvPr id="4" name="Group 3"/>
          <p:cNvGrpSpPr/>
          <p:nvPr/>
        </p:nvGrpSpPr>
        <p:grpSpPr>
          <a:xfrm>
            <a:off x="2596243" y="1828800"/>
            <a:ext cx="1375682" cy="3581400"/>
            <a:chOff x="2596243" y="1828800"/>
            <a:chExt cx="1375682" cy="3581400"/>
          </a:xfrm>
        </p:grpSpPr>
        <p:cxnSp>
          <p:nvCxnSpPr>
            <p:cNvPr id="12" name="Straight Connector 11"/>
            <p:cNvCxnSpPr/>
            <p:nvPr/>
          </p:nvCxnSpPr>
          <p:spPr>
            <a:xfrm flipV="1">
              <a:off x="3971925" y="1828800"/>
              <a:ext cx="0" cy="3581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596243" y="4038600"/>
                  <a:ext cx="12954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𝐼𝑊𝐴</m:t>
                        </m:r>
                        <m:r>
                          <a:rPr lang="en-US" b="0" i="1" smtClean="0">
                            <a:solidFill>
                              <a:schemeClr val="bg1"/>
                            </a:solidFill>
                            <a:latin typeface="Cambria Math"/>
                          </a:rPr>
                          <m:t>["]</m:t>
                        </m:r>
                        <m:r>
                          <a:rPr lang="en-US" b="0" i="1" smtClean="0">
                            <a:solidFill>
                              <a:schemeClr val="bg1"/>
                            </a:solidFill>
                            <a:latin typeface="Cambria Math"/>
                          </a:rPr>
                          <m:t>𝑑</m:t>
                        </m:r>
                        <m:r>
                          <a:rPr lang="en-US" b="0" i="1" smtClean="0">
                            <a:solidFill>
                              <a:schemeClr val="bg1"/>
                            </a:solidFill>
                            <a:latin typeface="Cambria Math"/>
                          </a:rPr>
                          <m:t>[</m:t>
                        </m:r>
                        <m:r>
                          <a:rPr lang="en-US" b="0" i="1" smtClean="0">
                            <a:solidFill>
                              <a:schemeClr val="bg1"/>
                            </a:solidFill>
                            <a:latin typeface="Cambria Math"/>
                          </a:rPr>
                          <m:t>𝑝𝑐</m:t>
                        </m:r>
                        <m:r>
                          <a:rPr lang="en-US" b="0" i="1" smtClean="0">
                            <a:solidFill>
                              <a:schemeClr val="bg1"/>
                            </a:solidFill>
                            <a:latin typeface="Cambria Math"/>
                          </a:rPr>
                          <m:t>]</m:t>
                        </m:r>
                      </m:oMath>
                    </m:oMathPara>
                  </a14:m>
                  <a:endParaRPr lang="en-US"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596243" y="4038600"/>
                  <a:ext cx="1295400" cy="369332"/>
                </a:xfrm>
                <a:prstGeom prst="rect">
                  <a:avLst/>
                </a:prstGeom>
                <a:blipFill rotWithShape="1">
                  <a:blip r:embed="rId4"/>
                  <a:stretch>
                    <a:fillRect l="-6604" r="-4245" b="-1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1446677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Introduction</a:t>
            </a:r>
          </a:p>
          <a:p>
            <a:pPr lvl="1"/>
            <a:r>
              <a:rPr lang="en-US" dirty="0" err="1" smtClean="0"/>
              <a:t>Exoplanetary</a:t>
            </a:r>
            <a:r>
              <a:rPr lang="en-US" dirty="0" smtClean="0"/>
              <a:t> Science </a:t>
            </a:r>
          </a:p>
          <a:p>
            <a:pPr lvl="1"/>
            <a:r>
              <a:rPr lang="en-US" dirty="0" smtClean="0"/>
              <a:t>Short history of direct imaging</a:t>
            </a:r>
          </a:p>
          <a:p>
            <a:pPr lvl="1"/>
            <a:r>
              <a:rPr lang="en-US" dirty="0" smtClean="0"/>
              <a:t>High-contrast imaging technology</a:t>
            </a:r>
          </a:p>
          <a:p>
            <a:r>
              <a:rPr lang="en-US" dirty="0" smtClean="0"/>
              <a:t>Candidate stars </a:t>
            </a:r>
            <a:endParaRPr lang="en-US" dirty="0" smtClean="0"/>
          </a:p>
          <a:p>
            <a:pPr lvl="1"/>
            <a:r>
              <a:rPr lang="en-US" dirty="0" err="1" smtClean="0"/>
              <a:t>Hipparcos</a:t>
            </a:r>
            <a:endParaRPr lang="en-US" dirty="0" smtClean="0"/>
          </a:p>
          <a:p>
            <a:r>
              <a:rPr lang="en-US" dirty="0" smtClean="0"/>
              <a:t>Design specification</a:t>
            </a:r>
          </a:p>
          <a:p>
            <a:r>
              <a:rPr lang="en-US" dirty="0" smtClean="0"/>
              <a:t>Conclusions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3862567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we resolve planets in the HZ?</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472065"/>
              </p:ext>
            </p:extLst>
          </p:nvPr>
        </p:nvGraphicFramePr>
        <p:xfrm>
          <a:off x="2668464" y="4572000"/>
          <a:ext cx="3810001" cy="1608343"/>
        </p:xfrm>
        <a:graphic>
          <a:graphicData uri="http://schemas.openxmlformats.org/drawingml/2006/table">
            <a:tbl>
              <a:tblPr>
                <a:tableStyleId>{5940675A-B579-460E-94D1-54222C63F5DA}</a:tableStyleId>
              </a:tblPr>
              <a:tblGrid>
                <a:gridCol w="1120589"/>
                <a:gridCol w="1260661"/>
                <a:gridCol w="1428751"/>
              </a:tblGrid>
              <a:tr h="304798">
                <a:tc>
                  <a:txBody>
                    <a:bodyPr/>
                    <a:lstStyle/>
                    <a:p>
                      <a:pPr algn="ctr" fontAlgn="b"/>
                      <a:r>
                        <a:rPr lang="en-US" sz="1400" u="none" strike="noStrike" dirty="0">
                          <a:effectLst/>
                        </a:rPr>
                        <a:t>Diameter [m]</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IWA [mas]</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dirty="0">
                          <a:effectLst/>
                        </a:rPr>
                        <a:t># of </a:t>
                      </a:r>
                      <a:r>
                        <a:rPr lang="en-US" sz="1400" u="none" strike="noStrike" dirty="0" err="1">
                          <a:effectLst/>
                        </a:rPr>
                        <a:t>HabCat</a:t>
                      </a:r>
                      <a:r>
                        <a:rPr lang="en-US" sz="1400" u="none" strike="noStrike" dirty="0">
                          <a:effectLst/>
                        </a:rPr>
                        <a:t> Stars</a:t>
                      </a:r>
                      <a:endParaRPr lang="en-US" sz="1400" b="0" i="0" u="none" strike="noStrike" dirty="0">
                        <a:solidFill>
                          <a:srgbClr val="000000"/>
                        </a:solidFill>
                        <a:effectLst/>
                        <a:latin typeface="Calibri"/>
                      </a:endParaRPr>
                    </a:p>
                  </a:txBody>
                  <a:tcPr marL="9525" marR="9525" marT="9525" marB="0" anchor="ctr"/>
                </a:tc>
              </a:tr>
              <a:tr h="260709">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u="none" strike="noStrike">
                          <a:effectLst/>
                        </a:rPr>
                        <a:t>226.9</a:t>
                      </a:r>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b="0" i="0" u="none" strike="noStrike" dirty="0">
                          <a:solidFill>
                            <a:schemeClr val="tx1"/>
                          </a:solidFill>
                          <a:effectLst/>
                          <a:latin typeface="+mn-lt"/>
                        </a:rPr>
                        <a:t>1</a:t>
                      </a:r>
                      <a:endParaRPr lang="en-US" sz="1400" b="0" i="0" u="none" strike="noStrike" dirty="0">
                        <a:solidFill>
                          <a:srgbClr val="000000"/>
                        </a:solidFill>
                        <a:effectLst/>
                        <a:latin typeface="Calibri"/>
                      </a:endParaRPr>
                    </a:p>
                  </a:txBody>
                  <a:tcPr marL="9525" marR="9525" marT="9525" marB="0" anchor="ctr"/>
                </a:tc>
              </a:tr>
              <a:tr h="260709">
                <a:tc>
                  <a:txBody>
                    <a:bodyPr/>
                    <a:lstStyle/>
                    <a:p>
                      <a:pPr algn="ctr" fontAlgn="b"/>
                      <a:r>
                        <a:rPr lang="en-US" sz="1400" u="none" strike="noStrike" dirty="0">
                          <a:effectLst/>
                        </a:rPr>
                        <a:t>2</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u="none" strike="noStrike">
                          <a:effectLst/>
                        </a:rPr>
                        <a:t>113.4</a:t>
                      </a:r>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b="0" i="0" u="none" strike="noStrike" dirty="0" smtClean="0">
                          <a:solidFill>
                            <a:schemeClr val="tx1"/>
                          </a:solidFill>
                          <a:effectLst/>
                          <a:latin typeface="+mn-lt"/>
                        </a:rPr>
                        <a:t>9</a:t>
                      </a:r>
                      <a:endParaRPr lang="en-US" sz="1400" b="0" i="0" u="none" strike="noStrike" dirty="0">
                        <a:solidFill>
                          <a:srgbClr val="000000"/>
                        </a:solidFill>
                        <a:effectLst/>
                        <a:latin typeface="Calibri"/>
                      </a:endParaRPr>
                    </a:p>
                  </a:txBody>
                  <a:tcPr marL="9525" marR="9525" marT="9525" marB="0" anchor="ctr"/>
                </a:tc>
              </a:tr>
              <a:tr h="260709">
                <a:tc>
                  <a:txBody>
                    <a:bodyPr/>
                    <a:lstStyle/>
                    <a:p>
                      <a:pPr algn="ctr" fontAlgn="b"/>
                      <a:r>
                        <a:rPr lang="en-US" sz="1400" u="none" strike="noStrike">
                          <a:effectLst/>
                        </a:rPr>
                        <a:t>4</a:t>
                      </a:r>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u="none" strike="noStrike">
                          <a:effectLst/>
                        </a:rPr>
                        <a:t>56.7</a:t>
                      </a:r>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b="0" i="0" u="none" strike="noStrike" dirty="0" smtClean="0">
                          <a:solidFill>
                            <a:schemeClr val="tx1"/>
                          </a:solidFill>
                          <a:effectLst/>
                          <a:latin typeface="+mn-lt"/>
                        </a:rPr>
                        <a:t>86</a:t>
                      </a:r>
                      <a:endParaRPr lang="en-US" sz="1400" b="0" i="0" u="none" strike="noStrike" dirty="0">
                        <a:solidFill>
                          <a:srgbClr val="000000"/>
                        </a:solidFill>
                        <a:effectLst/>
                        <a:latin typeface="Calibri"/>
                      </a:endParaRPr>
                    </a:p>
                  </a:txBody>
                  <a:tcPr marL="9525" marR="9525" marT="9525" marB="0" anchor="ctr"/>
                </a:tc>
              </a:tr>
              <a:tr h="260709">
                <a:tc>
                  <a:txBody>
                    <a:bodyPr/>
                    <a:lstStyle/>
                    <a:p>
                      <a:pPr algn="ctr" fontAlgn="b"/>
                      <a:r>
                        <a:rPr lang="en-US" sz="1400" u="none" strike="noStrike">
                          <a:effectLst/>
                        </a:rPr>
                        <a:t>8</a:t>
                      </a:r>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u="none" strike="noStrike">
                          <a:effectLst/>
                        </a:rPr>
                        <a:t>28.4</a:t>
                      </a:r>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b="0" i="0" u="none" strike="noStrike" dirty="0" smtClean="0">
                          <a:solidFill>
                            <a:schemeClr val="tx1"/>
                          </a:solidFill>
                          <a:effectLst/>
                          <a:latin typeface="+mn-lt"/>
                        </a:rPr>
                        <a:t>1167</a:t>
                      </a:r>
                      <a:endParaRPr lang="en-US" sz="1400" b="0" i="0" u="none" strike="noStrike" dirty="0">
                        <a:solidFill>
                          <a:srgbClr val="000000"/>
                        </a:solidFill>
                        <a:effectLst/>
                        <a:latin typeface="Calibri"/>
                      </a:endParaRPr>
                    </a:p>
                  </a:txBody>
                  <a:tcPr marL="9525" marR="9525" marT="9525" marB="0" anchor="ctr"/>
                </a:tc>
              </a:tr>
              <a:tr h="260709">
                <a:tc>
                  <a:txBody>
                    <a:bodyPr/>
                    <a:lstStyle/>
                    <a:p>
                      <a:pPr algn="ctr" fontAlgn="b"/>
                      <a:r>
                        <a:rPr lang="en-US" sz="1400" u="none" strike="noStrike">
                          <a:effectLst/>
                        </a:rPr>
                        <a:t>16</a:t>
                      </a:r>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u="none" strike="noStrike" dirty="0">
                          <a:effectLst/>
                        </a:rPr>
                        <a:t>14.2</a:t>
                      </a:r>
                      <a:endParaRPr lang="en-US" sz="1400" b="0" i="0" u="none" strike="noStrike" dirty="0">
                        <a:solidFill>
                          <a:srgbClr val="000000"/>
                        </a:solidFill>
                        <a:effectLst/>
                        <a:latin typeface="Calibri"/>
                      </a:endParaRPr>
                    </a:p>
                  </a:txBody>
                  <a:tcPr marL="9525" marR="9525" marT="9525" marB="0" anchor="ctr"/>
                </a:tc>
                <a:tc>
                  <a:txBody>
                    <a:bodyPr/>
                    <a:lstStyle/>
                    <a:p>
                      <a:pPr algn="ctr" fontAlgn="b"/>
                      <a:r>
                        <a:rPr lang="en-US" sz="1400" b="0" i="0" u="none" strike="noStrike" dirty="0" smtClean="0">
                          <a:solidFill>
                            <a:schemeClr val="tx1"/>
                          </a:solidFill>
                          <a:effectLst/>
                          <a:latin typeface="+mn-lt"/>
                        </a:rPr>
                        <a:t>9092</a:t>
                      </a:r>
                      <a:endParaRPr lang="en-US" sz="1400" b="0" i="0" u="none" strike="noStrike" dirty="0">
                        <a:solidFill>
                          <a:srgbClr val="000000"/>
                        </a:solidFill>
                        <a:effectLst/>
                        <a:latin typeface="Calibri"/>
                      </a:endParaRPr>
                    </a:p>
                  </a:txBody>
                  <a:tcPr marL="9525" marR="9525" marT="9525" marB="0" anchor="ctr"/>
                </a:tc>
              </a:tr>
            </a:tbl>
          </a:graphicData>
        </a:graphic>
      </p:graphicFrame>
      <p:grpSp>
        <p:nvGrpSpPr>
          <p:cNvPr id="25" name="Group 24"/>
          <p:cNvGrpSpPr/>
          <p:nvPr/>
        </p:nvGrpSpPr>
        <p:grpSpPr>
          <a:xfrm>
            <a:off x="2135379" y="1447800"/>
            <a:ext cx="4873242" cy="2455724"/>
            <a:chOff x="228600" y="1447800"/>
            <a:chExt cx="4873242" cy="2455724"/>
          </a:xfrm>
        </p:grpSpPr>
        <p:grpSp>
          <p:nvGrpSpPr>
            <p:cNvPr id="6" name="Group 5"/>
            <p:cNvGrpSpPr/>
            <p:nvPr/>
          </p:nvGrpSpPr>
          <p:grpSpPr>
            <a:xfrm>
              <a:off x="228600" y="1447800"/>
              <a:ext cx="4873242" cy="2240280"/>
              <a:chOff x="2135379" y="4299385"/>
              <a:chExt cx="4873242" cy="2240280"/>
            </a:xfrm>
          </p:grpSpPr>
          <p:grpSp>
            <p:nvGrpSpPr>
              <p:cNvPr id="7" name="Group 6"/>
              <p:cNvGrpSpPr/>
              <p:nvPr/>
            </p:nvGrpSpPr>
            <p:grpSpPr>
              <a:xfrm>
                <a:off x="2135379" y="4299385"/>
                <a:ext cx="4873242" cy="2240280"/>
                <a:chOff x="4338922" y="4312692"/>
                <a:chExt cx="4873242" cy="2262577"/>
              </a:xfrm>
            </p:grpSpPr>
            <p:pic>
              <p:nvPicPr>
                <p:cNvPr id="9" name="Picture 132" descr="nature09007-f2"/>
                <p:cNvPicPr>
                  <a:picLocks noChangeAspect="1" noChangeArrowheads="1"/>
                </p:cNvPicPr>
                <p:nvPr/>
              </p:nvPicPr>
              <p:blipFill rotWithShape="1">
                <a:blip r:embed="rId2">
                  <a:extLst>
                    <a:ext uri="{28A0092B-C50C-407E-A947-70E740481C1C}">
                      <a14:useLocalDpi xmlns:a14="http://schemas.microsoft.com/office/drawing/2010/main" val="0"/>
                    </a:ext>
                  </a:extLst>
                </a:blip>
                <a:srcRect t="1" b="61345"/>
                <a:stretch/>
              </p:blipFill>
              <p:spPr bwMode="auto">
                <a:xfrm>
                  <a:off x="5278048" y="4312692"/>
                  <a:ext cx="2994991" cy="19555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8"/>
                <p:cNvSpPr txBox="1">
                  <a:spLocks noChangeArrowheads="1"/>
                </p:cNvSpPr>
                <p:nvPr/>
              </p:nvSpPr>
              <p:spPr bwMode="auto">
                <a:xfrm>
                  <a:off x="4338922" y="6264429"/>
                  <a:ext cx="4873242" cy="31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GB" sz="1400" dirty="0" smtClean="0"/>
                    <a:t>Hale (1.5 m) </a:t>
                  </a:r>
                  <a:r>
                    <a:rPr lang="en-GB" sz="1400" dirty="0"/>
                    <a:t>K</a:t>
                  </a:r>
                  <a:r>
                    <a:rPr lang="en-GB" sz="1400" baseline="-25000" dirty="0"/>
                    <a:t>s</a:t>
                  </a:r>
                  <a:r>
                    <a:rPr lang="en-GB" sz="1400" dirty="0"/>
                    <a:t>-band image </a:t>
                  </a:r>
                  <a:r>
                    <a:rPr lang="en-GB" sz="1400" dirty="0" smtClean="0"/>
                    <a:t>obtained with vortex coronagraph</a:t>
                  </a:r>
                  <a:endParaRPr lang="en-GB" sz="1400" dirty="0"/>
                </a:p>
              </p:txBody>
            </p:sp>
          </p:grpSp>
          <p:sp>
            <p:nvSpPr>
              <p:cNvPr id="8" name="Rectangle 7"/>
              <p:cNvSpPr/>
              <p:nvPr/>
            </p:nvSpPr>
            <p:spPr>
              <a:xfrm>
                <a:off x="3110462" y="4348446"/>
                <a:ext cx="76200" cy="74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p:cNvCxnSpPr/>
            <p:nvPr/>
          </p:nvCxnSpPr>
          <p:spPr>
            <a:xfrm rot="5400000">
              <a:off x="2780645" y="2175191"/>
              <a:ext cx="77979" cy="35852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846494" y="2531088"/>
              <a:ext cx="77979" cy="35852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2998895" y="2132823"/>
                  <a:ext cx="494815"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a:rPr>
                            </m:ctrlPr>
                          </m:fPr>
                          <m:num>
                            <m:r>
                              <a:rPr lang="en-US" b="0" i="1" smtClean="0">
                                <a:solidFill>
                                  <a:schemeClr val="bg1"/>
                                </a:solidFill>
                                <a:latin typeface="Cambria Math"/>
                              </a:rPr>
                              <m:t>2</m:t>
                            </m:r>
                            <m:r>
                              <a:rPr lang="en-US" b="0" i="1" smtClean="0">
                                <a:solidFill>
                                  <a:schemeClr val="bg1"/>
                                </a:solidFill>
                                <a:latin typeface="Cambria Math"/>
                                <a:ea typeface="Cambria Math"/>
                              </a:rPr>
                              <m:t>𝜆</m:t>
                            </m:r>
                          </m:num>
                          <m:den>
                            <m:r>
                              <a:rPr lang="en-US" b="0" i="1" smtClean="0">
                                <a:solidFill>
                                  <a:schemeClr val="bg1"/>
                                </a:solidFill>
                                <a:latin typeface="Cambria Math"/>
                              </a:rPr>
                              <m:t>𝐷</m:t>
                            </m:r>
                          </m:den>
                        </m:f>
                      </m:oMath>
                    </m:oMathPara>
                  </a14:m>
                  <a:endParaRPr lang="en-US" dirty="0">
                    <a:solidFill>
                      <a:schemeClr val="bg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998895" y="2132823"/>
                  <a:ext cx="494815" cy="616515"/>
                </a:xfrm>
                <a:prstGeom prst="rect">
                  <a:avLst/>
                </a:prstGeom>
                <a:blipFill rotWithShape="1">
                  <a:blip r:embed="rId3"/>
                  <a:stretch>
                    <a:fillRect/>
                  </a:stretch>
                </a:blipFill>
              </p:spPr>
              <p:txBody>
                <a:bodyPr/>
                <a:lstStyle/>
                <a:p>
                  <a:r>
                    <a:rPr lang="en-US">
                      <a:noFill/>
                    </a:rPr>
                    <a:t> </a:t>
                  </a:r>
                </a:p>
              </p:txBody>
            </p:sp>
          </mc:Fallback>
        </mc:AlternateContent>
        <p:sp>
          <p:nvSpPr>
            <p:cNvPr id="23" name="Text Box 4"/>
            <p:cNvSpPr txBox="1">
              <a:spLocks noChangeArrowheads="1"/>
            </p:cNvSpPr>
            <p:nvPr/>
          </p:nvSpPr>
          <p:spPr bwMode="auto">
            <a:xfrm>
              <a:off x="1725996" y="3688080"/>
              <a:ext cx="1878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sz="1400" dirty="0">
                  <a:latin typeface="+mn-lt"/>
                </a:rPr>
                <a:t>[</a:t>
              </a:r>
              <a:r>
                <a:rPr lang="en-GB" sz="1400" dirty="0" err="1" smtClean="0">
                  <a:latin typeface="+mn-lt"/>
                </a:rPr>
                <a:t>Serabyn</a:t>
              </a:r>
              <a:r>
                <a:rPr lang="en-GB" sz="1400" dirty="0" smtClean="0">
                  <a:latin typeface="+mn-lt"/>
                </a:rPr>
                <a:t> </a:t>
              </a:r>
              <a:r>
                <a:rPr lang="en-GB" sz="1400" dirty="0">
                  <a:latin typeface="+mn-lt"/>
                </a:rPr>
                <a:t>et al. </a:t>
              </a:r>
              <a:r>
                <a:rPr lang="en-GB" sz="1400" dirty="0" smtClean="0">
                  <a:latin typeface="+mn-lt"/>
                </a:rPr>
                <a:t>2010]</a:t>
              </a:r>
              <a:endParaRPr lang="en-GB" sz="1400" dirty="0">
                <a:latin typeface="+mn-lt"/>
              </a:endParaRPr>
            </a:p>
          </p:txBody>
        </p:sp>
      </p:grpSp>
      <mc:AlternateContent xmlns:mc="http://schemas.openxmlformats.org/markup-compatibility/2006" xmlns:a14="http://schemas.microsoft.com/office/drawing/2010/main">
        <mc:Choice Requires="a14">
          <p:sp>
            <p:nvSpPr>
              <p:cNvPr id="24" name="TextBox 23"/>
              <p:cNvSpPr txBox="1"/>
              <p:nvPr/>
            </p:nvSpPr>
            <p:spPr>
              <a:xfrm>
                <a:off x="381000" y="4038600"/>
                <a:ext cx="8382000" cy="369332"/>
              </a:xfrm>
              <a:prstGeom prst="rect">
                <a:avLst/>
              </a:prstGeom>
              <a:noFill/>
            </p:spPr>
            <p:txBody>
              <a:bodyPr wrap="square" rtlCol="0">
                <a:spAutoFit/>
              </a:bodyPr>
              <a:lstStyle/>
              <a:p>
                <a:r>
                  <a:rPr lang="en-US" dirty="0" smtClean="0"/>
                  <a:t>Number of </a:t>
                </a:r>
                <a:r>
                  <a:rPr lang="en-US" dirty="0" err="1" smtClean="0"/>
                  <a:t>HabCat</a:t>
                </a:r>
                <a:r>
                  <a:rPr lang="en-US" dirty="0" smtClean="0"/>
                  <a:t> planets whose </a:t>
                </a:r>
                <a14:m>
                  <m:oMath xmlns:m="http://schemas.openxmlformats.org/officeDocument/2006/math">
                    <m:sSub>
                      <m:sSubPr>
                        <m:ctrlPr>
                          <a:rPr lang="en-US" i="1" smtClean="0">
                            <a:latin typeface="Cambria Math"/>
                          </a:rPr>
                        </m:ctrlPr>
                      </m:sSubPr>
                      <m:e>
                        <m:r>
                          <a:rPr lang="en-US" i="1" smtClean="0">
                            <a:latin typeface="Cambria Math"/>
                            <a:ea typeface="Cambria Math"/>
                          </a:rPr>
                          <m:t>𝜃</m:t>
                        </m:r>
                      </m:e>
                      <m:sub>
                        <m:r>
                          <a:rPr lang="en-US" b="0" i="1" smtClean="0">
                            <a:latin typeface="Cambria Math"/>
                          </a:rPr>
                          <m:t>𝐻𝑍</m:t>
                        </m:r>
                      </m:sub>
                    </m:sSub>
                  </m:oMath>
                </a14:m>
                <a:r>
                  <a:rPr lang="en-US" dirty="0" smtClean="0"/>
                  <a:t> is outside of an IWA of </a:t>
                </a:r>
                <a14:m>
                  <m:oMath xmlns:m="http://schemas.openxmlformats.org/officeDocument/2006/math">
                    <m:f>
                      <m:fPr>
                        <m:type m:val="lin"/>
                        <m:ctrlPr>
                          <a:rPr lang="en-US" b="0" i="1" smtClean="0">
                            <a:latin typeface="Cambria Math"/>
                            <a:ea typeface="Cambria Math"/>
                          </a:rPr>
                        </m:ctrlPr>
                      </m:fPr>
                      <m:num>
                        <m:r>
                          <a:rPr lang="en-US" b="0" i="1" smtClean="0">
                            <a:latin typeface="Cambria Math"/>
                            <a:ea typeface="Cambria Math"/>
                          </a:rPr>
                          <m:t>2</m:t>
                        </m:r>
                        <m:r>
                          <a:rPr lang="en-US" b="0" i="1" smtClean="0">
                            <a:latin typeface="Cambria Math"/>
                            <a:ea typeface="Cambria Math"/>
                          </a:rPr>
                          <m:t>𝜆</m:t>
                        </m:r>
                      </m:num>
                      <m:den>
                        <m:r>
                          <a:rPr lang="en-US" b="0" i="1" smtClean="0">
                            <a:latin typeface="Cambria Math"/>
                            <a:ea typeface="Cambria Math"/>
                          </a:rPr>
                          <m:t>𝐷</m:t>
                        </m:r>
                      </m:den>
                    </m:f>
                    <m:r>
                      <a:rPr lang="en-US" b="0" i="0" smtClean="0">
                        <a:latin typeface="Cambria Math"/>
                        <a:ea typeface="Cambria Math"/>
                      </a:rPr>
                      <m:t> </m:t>
                    </m:r>
                  </m:oMath>
                </a14:m>
                <a:r>
                  <a:rPr lang="en-US" dirty="0" smtClean="0"/>
                  <a:t>at </a:t>
                </a:r>
                <a14:m>
                  <m:oMath xmlns:m="http://schemas.openxmlformats.org/officeDocument/2006/math">
                    <m:r>
                      <a:rPr lang="en-US" i="1" smtClean="0">
                        <a:latin typeface="Cambria Math"/>
                        <a:ea typeface="Cambria Math"/>
                      </a:rPr>
                      <m:t>𝜆</m:t>
                    </m:r>
                    <m:r>
                      <a:rPr lang="en-US" b="0" i="1" smtClean="0">
                        <a:latin typeface="Cambria Math"/>
                        <a:ea typeface="Cambria Math"/>
                      </a:rPr>
                      <m:t>=550</m:t>
                    </m:r>
                    <m:r>
                      <a:rPr lang="en-US" b="0" i="0" smtClean="0">
                        <a:latin typeface="Cambria Math"/>
                        <a:ea typeface="Cambria Math"/>
                      </a:rPr>
                      <m:t> </m:t>
                    </m:r>
                    <m:r>
                      <m:rPr>
                        <m:sty m:val="p"/>
                      </m:rPr>
                      <a:rPr lang="en-US" b="0" i="0" smtClean="0">
                        <a:latin typeface="Cambria Math"/>
                        <a:ea typeface="Cambria Math"/>
                      </a:rPr>
                      <m:t>nm</m:t>
                    </m:r>
                  </m:oMath>
                </a14:m>
                <a:r>
                  <a:rPr lang="en-US" dirty="0" smtClean="0"/>
                  <a:t>.</a:t>
                </a:r>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81000" y="4038600"/>
                <a:ext cx="8382000" cy="369332"/>
              </a:xfrm>
              <a:prstGeom prst="rect">
                <a:avLst/>
              </a:prstGeom>
              <a:blipFill rotWithShape="1">
                <a:blip r:embed="rId4"/>
                <a:stretch>
                  <a:fillRect l="-655" t="-116667" b="-180000"/>
                </a:stretch>
              </a:blipFill>
            </p:spPr>
            <p:txBody>
              <a:bodyPr/>
              <a:lstStyle/>
              <a:p>
                <a:r>
                  <a:rPr lang="en-US">
                    <a:noFill/>
                  </a:rPr>
                  <a:t> </a:t>
                </a:r>
              </a:p>
            </p:txBody>
          </p:sp>
        </mc:Fallback>
      </mc:AlternateContent>
    </p:spTree>
    <p:extLst>
      <p:ext uri="{BB962C8B-B14F-4D97-AF65-F5344CB8AC3E}">
        <p14:creationId xmlns:p14="http://schemas.microsoft.com/office/powerpoint/2010/main" val="3259107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Planet-Star Contrast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224424"/>
              </a:xfrm>
            </p:spPr>
            <p:txBody>
              <a:bodyPr>
                <a:normAutofit/>
              </a:bodyPr>
              <a:lstStyle/>
              <a:p>
                <a:pPr marL="0" indent="0">
                  <a:buNone/>
                </a:pPr>
                <a:r>
                  <a:rPr lang="en-US" sz="2400" dirty="0" smtClean="0"/>
                  <a:t>How much reflected light will we see?</a:t>
                </a:r>
              </a:p>
              <a:p>
                <a:pPr marL="0" indent="0">
                  <a:buNone/>
                </a:pPr>
                <a:r>
                  <a:rPr lang="en-US" sz="2400" b="0" i="0" dirty="0" smtClean="0"/>
                  <a:t>Depends on dist</a:t>
                </a:r>
                <a:r>
                  <a:rPr lang="en-US" sz="2400" dirty="0" smtClean="0"/>
                  <a:t>ance to star, planet radius, and planet albedo.</a:t>
                </a:r>
                <a:endParaRPr lang="en-US" sz="2400" b="0" i="0" dirty="0" smtClean="0"/>
              </a:p>
              <a:p>
                <a:pPr marL="0" indent="0">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Luminosity</m:t>
                      </m:r>
                      <m:r>
                        <a:rPr lang="en-US" sz="2400" b="0" i="0" smtClean="0">
                          <a:latin typeface="Cambria Math"/>
                        </a:rPr>
                        <m:t> </m:t>
                      </m:r>
                      <m:r>
                        <m:rPr>
                          <m:sty m:val="p"/>
                        </m:rPr>
                        <a:rPr lang="en-US" sz="2400" b="0" i="0" smtClean="0">
                          <a:latin typeface="Cambria Math"/>
                        </a:rPr>
                        <m:t>Ratio</m:t>
                      </m:r>
                      <m:r>
                        <a:rPr lang="en-US" sz="2400" b="0" i="1" smtClean="0">
                          <a:latin typeface="Cambria Math"/>
                        </a:rPr>
                        <m:t>=</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𝐿</m:t>
                              </m:r>
                            </m:e>
                            <m:sub>
                              <m:r>
                                <a:rPr lang="en-US" sz="2400" b="0" i="1" smtClean="0">
                                  <a:latin typeface="Cambria Math"/>
                                </a:rPr>
                                <m:t>𝑃</m:t>
                              </m:r>
                            </m:sub>
                          </m:sSub>
                        </m:num>
                        <m:den>
                          <m:sSub>
                            <m:sSubPr>
                              <m:ctrlPr>
                                <a:rPr lang="en-US" sz="2400" b="0" i="1" smtClean="0">
                                  <a:latin typeface="Cambria Math"/>
                                </a:rPr>
                              </m:ctrlPr>
                            </m:sSubPr>
                            <m:e>
                              <m:r>
                                <a:rPr lang="en-US" sz="2400" b="0" i="1" smtClean="0">
                                  <a:latin typeface="Cambria Math"/>
                                </a:rPr>
                                <m:t>𝐿</m:t>
                              </m:r>
                            </m:e>
                            <m:sub>
                              <m:r>
                                <a:rPr lang="en-US" sz="2400" b="0" i="1" smtClean="0">
                                  <a:latin typeface="Cambria Math"/>
                                </a:rPr>
                                <m:t>𝑆</m:t>
                              </m:r>
                            </m:sub>
                          </m:sSub>
                        </m:den>
                      </m:f>
                      <m:r>
                        <a:rPr lang="en-US" sz="2400" b="0" i="1" smtClean="0">
                          <a:latin typeface="Cambria Math"/>
                        </a:rPr>
                        <m:t>=</m:t>
                      </m:r>
                      <m:r>
                        <a:rPr lang="en-US" sz="2400" b="0" i="1" smtClean="0">
                          <a:latin typeface="Cambria Math"/>
                          <a:ea typeface="Cambria Math"/>
                        </a:rPr>
                        <m:t>𝛼</m:t>
                      </m:r>
                      <m:sSup>
                        <m:sSupPr>
                          <m:ctrlPr>
                            <a:rPr lang="en-US" sz="2400" b="0" i="1" smtClean="0">
                              <a:latin typeface="Cambria Math"/>
                              <a:ea typeface="Cambria Math"/>
                            </a:rPr>
                          </m:ctrlPr>
                        </m:sSupPr>
                        <m:e>
                          <m:d>
                            <m:dPr>
                              <m:ctrlPr>
                                <a:rPr lang="en-US" sz="2400" b="0" i="1" smtClean="0">
                                  <a:latin typeface="Cambria Math"/>
                                  <a:ea typeface="Cambria Math"/>
                                </a:rPr>
                              </m:ctrlPr>
                            </m:dPr>
                            <m:e>
                              <m:f>
                                <m:fPr>
                                  <m:ctrlPr>
                                    <a:rPr lang="en-US" sz="2400" b="0" i="1" smtClean="0">
                                      <a:latin typeface="Cambria Math"/>
                                      <a:ea typeface="Cambria Math"/>
                                    </a:rPr>
                                  </m:ctrlPr>
                                </m:fPr>
                                <m:num>
                                  <m:sSub>
                                    <m:sSubPr>
                                      <m:ctrlPr>
                                        <a:rPr lang="en-US" sz="2400" b="0" i="1" smtClean="0">
                                          <a:latin typeface="Cambria Math"/>
                                          <a:ea typeface="Cambria Math"/>
                                        </a:rPr>
                                      </m:ctrlPr>
                                    </m:sSubPr>
                                    <m:e>
                                      <m:r>
                                        <a:rPr lang="en-US" sz="2400" b="0" i="1" smtClean="0">
                                          <a:latin typeface="Cambria Math"/>
                                          <a:ea typeface="Cambria Math"/>
                                        </a:rPr>
                                        <m:t>𝑅</m:t>
                                      </m:r>
                                    </m:e>
                                    <m:sub>
                                      <m:r>
                                        <a:rPr lang="en-US" sz="2400" b="0" i="1" smtClean="0">
                                          <a:latin typeface="Cambria Math"/>
                                          <a:ea typeface="Cambria Math"/>
                                        </a:rPr>
                                        <m:t>𝑝𝑙𝑎𝑛𝑒𝑡</m:t>
                                      </m:r>
                                    </m:sub>
                                  </m:sSub>
                                </m:num>
                                <m:den>
                                  <m:sSub>
                                    <m:sSubPr>
                                      <m:ctrlPr>
                                        <a:rPr lang="en-US" sz="2400" b="0" i="1" smtClean="0">
                                          <a:latin typeface="Cambria Math"/>
                                          <a:ea typeface="Cambria Math"/>
                                        </a:rPr>
                                      </m:ctrlPr>
                                    </m:sSubPr>
                                    <m:e>
                                      <m:r>
                                        <a:rPr lang="en-US" sz="2400" b="0" i="1" smtClean="0">
                                          <a:latin typeface="Cambria Math"/>
                                          <a:ea typeface="Cambria Math"/>
                                        </a:rPr>
                                        <m:t>𝑅</m:t>
                                      </m:r>
                                    </m:e>
                                    <m:sub>
                                      <m:r>
                                        <a:rPr lang="en-US" sz="2400" b="0" i="1" smtClean="0">
                                          <a:latin typeface="Cambria Math"/>
                                          <a:ea typeface="Cambria Math"/>
                                        </a:rPr>
                                        <m:t>𝑠𝑡𝑎𝑟</m:t>
                                      </m:r>
                                      <m:r>
                                        <a:rPr lang="en-US" sz="2400" b="0" i="1" smtClean="0">
                                          <a:latin typeface="Cambria Math"/>
                                          <a:ea typeface="Cambria Math"/>
                                        </a:rPr>
                                        <m:t>−</m:t>
                                      </m:r>
                                      <m:r>
                                        <a:rPr lang="en-US" sz="2400" b="0" i="1" smtClean="0">
                                          <a:latin typeface="Cambria Math"/>
                                          <a:ea typeface="Cambria Math"/>
                                        </a:rPr>
                                        <m:t>𝑝𝑙𝑎𝑛𝑒𝑡</m:t>
                                      </m:r>
                                    </m:sub>
                                  </m:sSub>
                                </m:den>
                              </m:f>
                            </m:e>
                          </m:d>
                        </m:e>
                        <m:sup>
                          <m:r>
                            <a:rPr lang="en-US" sz="2400" b="0" i="1" smtClean="0">
                              <a:latin typeface="Cambria Math"/>
                              <a:ea typeface="Cambria Math"/>
                            </a:rPr>
                            <m:t>2</m:t>
                          </m:r>
                        </m:sup>
                      </m:sSup>
                      <m:r>
                        <a:rPr lang="en-US" sz="2400" b="0" i="1" smtClean="0">
                          <a:latin typeface="Cambria Math"/>
                          <a:ea typeface="Cambria Math"/>
                        </a:rPr>
                        <m:t>𝜑</m:t>
                      </m:r>
                      <m:d>
                        <m:dPr>
                          <m:ctrlPr>
                            <a:rPr lang="en-US" sz="2400" b="0" i="1" smtClean="0">
                              <a:latin typeface="Cambria Math"/>
                              <a:ea typeface="Cambria Math"/>
                            </a:rPr>
                          </m:ctrlPr>
                        </m:dPr>
                        <m:e>
                          <m:r>
                            <a:rPr lang="en-US" sz="2400" b="0" i="1" smtClean="0">
                              <a:latin typeface="Cambria Math"/>
                              <a:ea typeface="Cambria Math"/>
                            </a:rPr>
                            <m:t>𝛽</m:t>
                          </m:r>
                        </m:e>
                      </m:d>
                    </m:oMath>
                  </m:oMathPara>
                </a14:m>
                <a:endParaRPr lang="en-US" sz="2400" dirty="0" smtClean="0"/>
              </a:p>
              <a:p>
                <a:pPr marL="0" indent="0">
                  <a:buNone/>
                </a:pPr>
                <a:endParaRPr lang="en-US" sz="2400" dirty="0" smtClean="0"/>
              </a:p>
              <a:p>
                <a:pPr marL="0" indent="0">
                  <a:buNone/>
                </a:pPr>
                <a:r>
                  <a:rPr lang="en-US" sz="2400" dirty="0" smtClean="0"/>
                  <a:t>We can use the Earth/Sun luminosity to scale the planet/star luminosity. Assuming best viewing conditions,</a:t>
                </a: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a:rPr>
                          </m:ctrlPr>
                        </m:fPr>
                        <m:num>
                          <m:sSub>
                            <m:sSubPr>
                              <m:ctrlPr>
                                <a:rPr lang="en-US" sz="2400" i="1">
                                  <a:latin typeface="Cambria Math"/>
                                </a:rPr>
                              </m:ctrlPr>
                            </m:sSubPr>
                            <m:e>
                              <m:r>
                                <a:rPr lang="en-US" sz="2400" i="1">
                                  <a:latin typeface="Cambria Math"/>
                                </a:rPr>
                                <m:t>𝐿</m:t>
                              </m:r>
                            </m:e>
                            <m:sub>
                              <m:r>
                                <a:rPr lang="en-US" sz="2400" i="1">
                                  <a:latin typeface="Cambria Math"/>
                                </a:rPr>
                                <m:t>𝑃</m:t>
                              </m:r>
                            </m:sub>
                          </m:sSub>
                        </m:num>
                        <m:den>
                          <m:sSub>
                            <m:sSubPr>
                              <m:ctrlPr>
                                <a:rPr lang="en-US" sz="2400" i="1">
                                  <a:latin typeface="Cambria Math"/>
                                </a:rPr>
                              </m:ctrlPr>
                            </m:sSubPr>
                            <m:e>
                              <m:r>
                                <a:rPr lang="en-US" sz="2400" i="1">
                                  <a:latin typeface="Cambria Math"/>
                                </a:rPr>
                                <m:t>𝐿</m:t>
                              </m:r>
                            </m:e>
                            <m:sub>
                              <m:r>
                                <a:rPr lang="en-US" sz="2400" i="1">
                                  <a:latin typeface="Cambria Math"/>
                                </a:rPr>
                                <m:t>𝑆</m:t>
                              </m:r>
                            </m:sub>
                          </m:sSub>
                        </m:den>
                      </m:f>
                      <m:r>
                        <a:rPr lang="en-US" sz="2400" i="1">
                          <a:latin typeface="Cambria Math"/>
                        </a:rPr>
                        <m:t>=</m:t>
                      </m:r>
                      <m:sSup>
                        <m:sSupPr>
                          <m:ctrlPr>
                            <a:rPr lang="en-US" sz="2400" i="1" smtClean="0">
                              <a:latin typeface="Cambria Math"/>
                            </a:rPr>
                          </m:ctrlPr>
                        </m:sSupPr>
                        <m:e>
                          <m:r>
                            <a:rPr lang="en-US" sz="2400" b="0" i="1" smtClean="0">
                              <a:latin typeface="Cambria Math"/>
                            </a:rPr>
                            <m:t>2.2</m:t>
                          </m:r>
                          <m:r>
                            <a:rPr lang="en-US" sz="2400" b="0" i="1" smtClean="0">
                              <a:latin typeface="Cambria Math"/>
                              <a:ea typeface="Cambria Math"/>
                            </a:rPr>
                            <m:t>×</m:t>
                          </m:r>
                          <m:r>
                            <a:rPr lang="en-US" sz="2400" b="0" i="1" smtClean="0">
                              <a:latin typeface="Cambria Math"/>
                            </a:rPr>
                            <m:t>10</m:t>
                          </m:r>
                        </m:e>
                        <m:sup>
                          <m:r>
                            <a:rPr lang="en-US" sz="2400" b="0" i="1" smtClean="0">
                              <a:latin typeface="Cambria Math"/>
                            </a:rPr>
                            <m:t>−10</m:t>
                          </m:r>
                        </m:sup>
                      </m:sSup>
                      <m:sSup>
                        <m:sSupPr>
                          <m:ctrlPr>
                            <a:rPr lang="en-US" sz="2400" i="1">
                              <a:latin typeface="Cambria Math"/>
                              <a:ea typeface="Cambria Math"/>
                            </a:rPr>
                          </m:ctrlPr>
                        </m:sSupPr>
                        <m:e>
                          <m:d>
                            <m:dPr>
                              <m:ctrlPr>
                                <a:rPr lang="en-US" sz="2400" i="1">
                                  <a:latin typeface="Cambria Math"/>
                                  <a:ea typeface="Cambria Math"/>
                                </a:rPr>
                              </m:ctrlPr>
                            </m:dPr>
                            <m:e>
                              <m:f>
                                <m:fPr>
                                  <m:ctrlPr>
                                    <a:rPr lang="en-US" sz="2400" i="1">
                                      <a:latin typeface="Cambria Math"/>
                                      <a:ea typeface="Cambria Math"/>
                                    </a:rPr>
                                  </m:ctrlPr>
                                </m:fPr>
                                <m:num>
                                  <m:r>
                                    <a:rPr lang="en-US" sz="2400" b="0" i="1" smtClean="0">
                                      <a:latin typeface="Cambria Math"/>
                                      <a:ea typeface="Cambria Math"/>
                                    </a:rPr>
                                    <m:t>1</m:t>
                                  </m:r>
                                  <m:r>
                                    <m:rPr>
                                      <m:sty m:val="p"/>
                                    </m:rPr>
                                    <a:rPr lang="en-US" sz="2400" b="0" i="0" smtClean="0">
                                      <a:latin typeface="Cambria Math"/>
                                      <a:ea typeface="Cambria Math"/>
                                    </a:rPr>
                                    <m:t>AU</m:t>
                                  </m:r>
                                </m:num>
                                <m:den>
                                  <m:sSub>
                                    <m:sSubPr>
                                      <m:ctrlPr>
                                        <a:rPr lang="en-US" sz="2400" i="1">
                                          <a:latin typeface="Cambria Math"/>
                                          <a:ea typeface="Cambria Math"/>
                                        </a:rPr>
                                      </m:ctrlPr>
                                    </m:sSubPr>
                                    <m:e>
                                      <m:r>
                                        <a:rPr lang="en-US" sz="2400" i="1">
                                          <a:latin typeface="Cambria Math"/>
                                          <a:ea typeface="Cambria Math"/>
                                        </a:rPr>
                                        <m:t>𝑅</m:t>
                                      </m:r>
                                    </m:e>
                                    <m:sub>
                                      <m:r>
                                        <a:rPr lang="en-US" sz="2400" i="1">
                                          <a:latin typeface="Cambria Math"/>
                                          <a:ea typeface="Cambria Math"/>
                                        </a:rPr>
                                        <m:t>𝑠𝑡𝑎𝑟</m:t>
                                      </m:r>
                                      <m:r>
                                        <a:rPr lang="en-US" sz="2400" i="1">
                                          <a:latin typeface="Cambria Math"/>
                                          <a:ea typeface="Cambria Math"/>
                                        </a:rPr>
                                        <m:t>−</m:t>
                                      </m:r>
                                      <m:r>
                                        <a:rPr lang="en-US" sz="2400" i="1">
                                          <a:latin typeface="Cambria Math"/>
                                          <a:ea typeface="Cambria Math"/>
                                        </a:rPr>
                                        <m:t>𝑝𝑙𝑎𝑛𝑒𝑡</m:t>
                                      </m:r>
                                    </m:sub>
                                  </m:sSub>
                                </m:den>
                              </m:f>
                            </m:e>
                          </m:d>
                        </m:e>
                        <m:sup>
                          <m:r>
                            <a:rPr lang="en-US" sz="2400" i="1">
                              <a:latin typeface="Cambria Math"/>
                              <a:ea typeface="Cambria Math"/>
                            </a:rPr>
                            <m:t>2</m:t>
                          </m:r>
                        </m:sup>
                      </m:sSup>
                    </m:oMath>
                  </m:oMathPara>
                </a14:m>
                <a:endParaRPr lang="en-US" sz="2400" dirty="0" smtClean="0"/>
              </a:p>
              <a:p>
                <a:pPr marL="0" indent="0">
                  <a:buNone/>
                </a:pPr>
                <a:r>
                  <a:rPr lang="en-US" sz="2400" dirty="0"/>
                  <a:t>w</a:t>
                </a:r>
                <a:r>
                  <a:rPr lang="en-US" sz="2400" dirty="0" smtClean="0"/>
                  <a:t>here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𝑅</m:t>
                        </m:r>
                      </m:e>
                      <m:sub>
                        <m:r>
                          <a:rPr lang="en-US" sz="2400" i="1">
                            <a:latin typeface="Cambria Math"/>
                            <a:ea typeface="Cambria Math"/>
                          </a:rPr>
                          <m:t>𝑠𝑡𝑎𝑟</m:t>
                        </m:r>
                        <m:r>
                          <a:rPr lang="en-US" sz="2400" i="1">
                            <a:latin typeface="Cambria Math"/>
                            <a:ea typeface="Cambria Math"/>
                          </a:rPr>
                          <m:t>−</m:t>
                        </m:r>
                        <m:r>
                          <a:rPr lang="en-US" sz="2400" i="1">
                            <a:latin typeface="Cambria Math"/>
                            <a:ea typeface="Cambria Math"/>
                          </a:rPr>
                          <m:t>𝑝𝑙𝑎𝑛𝑒𝑡</m:t>
                        </m:r>
                      </m:sub>
                    </m:sSub>
                    <m:r>
                      <a:rPr lang="en-US" sz="2400" b="0" i="1" smtClean="0">
                        <a:latin typeface="Cambria Math"/>
                        <a:ea typeface="Cambria Math"/>
                      </a:rPr>
                      <m:t>[</m:t>
                    </m:r>
                    <m:r>
                      <a:rPr lang="en-US" sz="2400" b="0" i="1" smtClean="0">
                        <a:latin typeface="Cambria Math"/>
                        <a:ea typeface="Cambria Math"/>
                      </a:rPr>
                      <m:t>𝐴𝑈</m:t>
                    </m:r>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𝜃</m:t>
                        </m:r>
                      </m:e>
                      <m:sub>
                        <m:r>
                          <a:rPr lang="en-US" sz="2400" b="0" i="1" smtClean="0">
                            <a:latin typeface="Cambria Math"/>
                            <a:ea typeface="Cambria Math"/>
                          </a:rPr>
                          <m:t>𝐻𝑍</m:t>
                        </m:r>
                      </m:sub>
                    </m:sSub>
                    <m:r>
                      <a:rPr lang="en-US" sz="2400" b="0" i="1" smtClean="0">
                        <a:latin typeface="Cambria Math"/>
                        <a:ea typeface="Cambria Math"/>
                      </a:rPr>
                      <m:t>["]</m:t>
                    </m:r>
                    <m:r>
                      <a:rPr lang="en-US" sz="2400" b="0" i="1" smtClean="0">
                        <a:latin typeface="Cambria Math"/>
                        <a:ea typeface="Cambria Math"/>
                      </a:rPr>
                      <m:t>𝑑</m:t>
                    </m:r>
                    <m:r>
                      <a:rPr lang="en-US" sz="2400" b="0" i="1" smtClean="0">
                        <a:latin typeface="Cambria Math"/>
                        <a:ea typeface="Cambria Math"/>
                      </a:rPr>
                      <m:t>[</m:t>
                    </m:r>
                    <m:r>
                      <a:rPr lang="en-US" sz="2400" b="0" i="1" smtClean="0">
                        <a:latin typeface="Cambria Math"/>
                        <a:ea typeface="Cambria Math"/>
                      </a:rPr>
                      <m:t>𝑝𝑐</m:t>
                    </m:r>
                    <m:r>
                      <a:rPr lang="en-US" sz="2400" b="0" i="1" smtClean="0">
                        <a:latin typeface="Cambria Math"/>
                        <a:ea typeface="Cambria Math"/>
                      </a:rPr>
                      <m:t>]</m:t>
                    </m:r>
                  </m:oMath>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224424"/>
              </a:xfrm>
              <a:blipFill rotWithShape="1">
                <a:blip r:embed="rId3"/>
                <a:stretch>
                  <a:fillRect l="-1111" t="-933"/>
                </a:stretch>
              </a:blipFill>
            </p:spPr>
            <p:txBody>
              <a:bodyPr/>
              <a:lstStyle/>
              <a:p>
                <a:r>
                  <a:rPr lang="en-US">
                    <a:noFill/>
                  </a:rPr>
                  <a:t> </a:t>
                </a:r>
              </a:p>
            </p:txBody>
          </p:sp>
        </mc:Fallback>
      </mc:AlternateContent>
      <p:sp>
        <p:nvSpPr>
          <p:cNvPr id="4" name="Text Box 8"/>
          <p:cNvSpPr txBox="1">
            <a:spLocks noChangeArrowheads="1"/>
          </p:cNvSpPr>
          <p:nvPr/>
        </p:nvSpPr>
        <p:spPr bwMode="auto">
          <a:xfrm>
            <a:off x="6705600" y="6519824"/>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[Lyon and </a:t>
            </a:r>
            <a:r>
              <a:rPr lang="en-US" sz="1400" dirty="0" err="1" smtClean="0"/>
              <a:t>Clampin</a:t>
            </a:r>
            <a:r>
              <a:rPr lang="en-US" sz="1400" dirty="0" smtClean="0"/>
              <a:t> 2012]</a:t>
            </a:r>
            <a:endParaRPr lang="en-US" sz="1400" dirty="0"/>
          </a:p>
        </p:txBody>
      </p:sp>
    </p:spTree>
    <p:extLst>
      <p:ext uri="{BB962C8B-B14F-4D97-AF65-F5344CB8AC3E}">
        <p14:creationId xmlns:p14="http://schemas.microsoft.com/office/powerpoint/2010/main" val="120505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r>
              <a:rPr lang="en-US" dirty="0" smtClean="0"/>
              <a:t>Luminosity Ratio of Earth-like planet</a:t>
            </a:r>
            <a:endParaRPr lang="en-US" dirty="0"/>
          </a:p>
        </p:txBody>
      </p:sp>
      <p:grpSp>
        <p:nvGrpSpPr>
          <p:cNvPr id="17" name="Group 16"/>
          <p:cNvGrpSpPr/>
          <p:nvPr/>
        </p:nvGrpSpPr>
        <p:grpSpPr>
          <a:xfrm>
            <a:off x="4762500" y="2571916"/>
            <a:ext cx="1219200" cy="1424384"/>
            <a:chOff x="5676900" y="2590804"/>
            <a:chExt cx="1219200" cy="1424384"/>
          </a:xfrm>
        </p:grpSpPr>
        <p:cxnSp>
          <p:nvCxnSpPr>
            <p:cNvPr id="7" name="Straight Connector 6"/>
            <p:cNvCxnSpPr/>
            <p:nvPr/>
          </p:nvCxnSpPr>
          <p:spPr>
            <a:xfrm>
              <a:off x="5676900" y="2775466"/>
              <a:ext cx="38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34100" y="2590804"/>
              <a:ext cx="609600" cy="369332"/>
            </a:xfrm>
            <a:prstGeom prst="rect">
              <a:avLst/>
            </a:prstGeom>
            <a:noFill/>
          </p:spPr>
          <p:txBody>
            <a:bodyPr wrap="square" rtlCol="0">
              <a:spAutoFit/>
            </a:bodyPr>
            <a:lstStyle/>
            <a:p>
              <a:r>
                <a:rPr lang="en-US" dirty="0" smtClean="0"/>
                <a:t>1 m</a:t>
              </a:r>
            </a:p>
          </p:txBody>
        </p:sp>
        <p:cxnSp>
          <p:nvCxnSpPr>
            <p:cNvPr id="9" name="Straight Connector 8"/>
            <p:cNvCxnSpPr/>
            <p:nvPr/>
          </p:nvCxnSpPr>
          <p:spPr>
            <a:xfrm>
              <a:off x="5676900" y="3039230"/>
              <a:ext cx="3810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34100" y="2854568"/>
              <a:ext cx="609600" cy="369332"/>
            </a:xfrm>
            <a:prstGeom prst="rect">
              <a:avLst/>
            </a:prstGeom>
            <a:noFill/>
          </p:spPr>
          <p:txBody>
            <a:bodyPr wrap="square" rtlCol="0">
              <a:spAutoFit/>
            </a:bodyPr>
            <a:lstStyle/>
            <a:p>
              <a:r>
                <a:rPr lang="en-US" dirty="0"/>
                <a:t>2</a:t>
              </a:r>
              <a:r>
                <a:rPr lang="en-US" dirty="0" smtClean="0"/>
                <a:t> m</a:t>
              </a:r>
            </a:p>
          </p:txBody>
        </p:sp>
        <p:cxnSp>
          <p:nvCxnSpPr>
            <p:cNvPr id="11" name="Straight Connector 10"/>
            <p:cNvCxnSpPr/>
            <p:nvPr/>
          </p:nvCxnSpPr>
          <p:spPr>
            <a:xfrm>
              <a:off x="5676900" y="3302994"/>
              <a:ext cx="381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34100" y="3118332"/>
              <a:ext cx="609600" cy="369332"/>
            </a:xfrm>
            <a:prstGeom prst="rect">
              <a:avLst/>
            </a:prstGeom>
            <a:noFill/>
          </p:spPr>
          <p:txBody>
            <a:bodyPr wrap="square" rtlCol="0">
              <a:spAutoFit/>
            </a:bodyPr>
            <a:lstStyle/>
            <a:p>
              <a:r>
                <a:rPr lang="en-US" dirty="0" smtClean="0"/>
                <a:t>4 m</a:t>
              </a:r>
            </a:p>
          </p:txBody>
        </p:sp>
        <p:cxnSp>
          <p:nvCxnSpPr>
            <p:cNvPr id="13" name="Straight Connector 12"/>
            <p:cNvCxnSpPr/>
            <p:nvPr/>
          </p:nvCxnSpPr>
          <p:spPr>
            <a:xfrm>
              <a:off x="5676900" y="3566758"/>
              <a:ext cx="381000"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34100" y="3382096"/>
              <a:ext cx="609600" cy="369332"/>
            </a:xfrm>
            <a:prstGeom prst="rect">
              <a:avLst/>
            </a:prstGeom>
            <a:noFill/>
          </p:spPr>
          <p:txBody>
            <a:bodyPr wrap="square" rtlCol="0">
              <a:spAutoFit/>
            </a:bodyPr>
            <a:lstStyle/>
            <a:p>
              <a:r>
                <a:rPr lang="en-US" dirty="0"/>
                <a:t>8</a:t>
              </a:r>
              <a:r>
                <a:rPr lang="en-US" dirty="0" smtClean="0"/>
                <a:t> m</a:t>
              </a:r>
            </a:p>
          </p:txBody>
        </p:sp>
        <p:cxnSp>
          <p:nvCxnSpPr>
            <p:cNvPr id="15" name="Straight Connector 14"/>
            <p:cNvCxnSpPr/>
            <p:nvPr/>
          </p:nvCxnSpPr>
          <p:spPr>
            <a:xfrm>
              <a:off x="5676900" y="3830522"/>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34100" y="3645856"/>
              <a:ext cx="762000" cy="369332"/>
            </a:xfrm>
            <a:prstGeom prst="rect">
              <a:avLst/>
            </a:prstGeom>
            <a:noFill/>
          </p:spPr>
          <p:txBody>
            <a:bodyPr wrap="square" rtlCol="0">
              <a:spAutoFit/>
            </a:bodyPr>
            <a:lstStyle/>
            <a:p>
              <a:r>
                <a:rPr lang="en-US" dirty="0" smtClean="0"/>
                <a:t>16 m</a:t>
              </a:r>
            </a:p>
          </p:txBody>
        </p:sp>
      </p:grpSp>
      <p:sp>
        <p:nvSpPr>
          <p:cNvPr id="19" name="TextBox 18"/>
          <p:cNvSpPr txBox="1"/>
          <p:nvPr/>
        </p:nvSpPr>
        <p:spPr>
          <a:xfrm>
            <a:off x="762000" y="5113699"/>
            <a:ext cx="3831502" cy="646331"/>
          </a:xfrm>
          <a:prstGeom prst="rect">
            <a:avLst/>
          </a:prstGeom>
          <a:noFill/>
        </p:spPr>
        <p:txBody>
          <a:bodyPr wrap="square" rtlCol="0">
            <a:spAutoFit/>
          </a:bodyPr>
          <a:lstStyle/>
          <a:p>
            <a:r>
              <a:rPr lang="en-US" dirty="0" smtClean="0"/>
              <a:t>Plot of luminosity ratio of a terrestrial planet in the HZ of </a:t>
            </a:r>
            <a:r>
              <a:rPr lang="en-US" dirty="0" err="1" smtClean="0"/>
              <a:t>HabCat</a:t>
            </a:r>
            <a:r>
              <a:rPr lang="en-US" dirty="0" smtClean="0"/>
              <a:t> stars. </a:t>
            </a:r>
            <a:endParaRPr lang="en-US" dirty="0"/>
          </a:p>
        </p:txBody>
      </p:sp>
      <p:sp>
        <p:nvSpPr>
          <p:cNvPr id="20" name="Right Brace 19"/>
          <p:cNvSpPr/>
          <p:nvPr/>
        </p:nvSpPr>
        <p:spPr>
          <a:xfrm>
            <a:off x="5829300" y="2674510"/>
            <a:ext cx="438150" cy="12192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6400800" y="2960940"/>
                <a:ext cx="1976336" cy="646331"/>
              </a:xfrm>
              <a:prstGeom prst="rect">
                <a:avLst/>
              </a:prstGeom>
              <a:noFill/>
            </p:spPr>
            <p:txBody>
              <a:bodyPr wrap="square" rtlCol="0">
                <a:spAutoFit/>
              </a:bodyPr>
              <a:lstStyle/>
              <a:p>
                <a:r>
                  <a:rPr lang="en-US" dirty="0" smtClean="0"/>
                  <a:t>@ </a:t>
                </a:r>
                <a14:m>
                  <m:oMath xmlns:m="http://schemas.openxmlformats.org/officeDocument/2006/math">
                    <m:f>
                      <m:fPr>
                        <m:type m:val="lin"/>
                        <m:ctrlPr>
                          <a:rPr lang="en-US" i="1" smtClean="0">
                            <a:latin typeface="Cambria Math"/>
                          </a:rPr>
                        </m:ctrlPr>
                      </m:fPr>
                      <m:num>
                        <m:r>
                          <a:rPr lang="en-US" b="0" i="1" smtClean="0">
                            <a:latin typeface="Cambria Math"/>
                          </a:rPr>
                          <m:t>2</m:t>
                        </m:r>
                        <m:r>
                          <a:rPr lang="en-US" b="0" i="1" smtClean="0">
                            <a:latin typeface="Cambria Math"/>
                            <a:ea typeface="Cambria Math"/>
                          </a:rPr>
                          <m:t>𝜆</m:t>
                        </m:r>
                      </m:num>
                      <m:den>
                        <m:r>
                          <a:rPr lang="en-US" b="0" i="1" smtClean="0">
                            <a:latin typeface="Cambria Math"/>
                          </a:rPr>
                          <m:t>𝐷</m:t>
                        </m:r>
                      </m:den>
                    </m:f>
                  </m:oMath>
                </a14:m>
                <a:r>
                  <a:rPr lang="en-US" dirty="0" smtClean="0"/>
                  <a:t> where </a:t>
                </a:r>
                <a14:m>
                  <m:oMath xmlns:m="http://schemas.openxmlformats.org/officeDocument/2006/math">
                    <m:r>
                      <a:rPr lang="en-US" i="1" smtClean="0">
                        <a:latin typeface="Cambria Math"/>
                        <a:ea typeface="Cambria Math"/>
                      </a:rPr>
                      <m:t>𝜆</m:t>
                    </m:r>
                    <m:r>
                      <a:rPr lang="en-US" b="0" i="1" smtClean="0">
                        <a:latin typeface="Cambria Math"/>
                        <a:ea typeface="Cambria Math"/>
                      </a:rPr>
                      <m:t>=550 </m:t>
                    </m:r>
                    <m:r>
                      <a:rPr lang="en-US" b="0" i="1" smtClean="0">
                        <a:latin typeface="Cambria Math"/>
                        <a:ea typeface="Cambria Math"/>
                      </a:rPr>
                      <m:t>𝑛𝑚</m:t>
                    </m:r>
                  </m:oMath>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6400800" y="2960940"/>
                <a:ext cx="1976336" cy="646331"/>
              </a:xfrm>
              <a:prstGeom prst="rect">
                <a:avLst/>
              </a:prstGeom>
              <a:blipFill rotWithShape="1">
                <a:blip r:embed="rId3"/>
                <a:stretch>
                  <a:fillRect l="-2469" t="-66038" b="-59434"/>
                </a:stretch>
              </a:blipFill>
            </p:spPr>
            <p:txBody>
              <a:bodyPr/>
              <a:lstStyle/>
              <a:p>
                <a:r>
                  <a:rPr lang="en-US">
                    <a:noFill/>
                  </a:rPr>
                  <a:t> </a:t>
                </a:r>
              </a:p>
            </p:txBody>
          </p:sp>
        </mc:Fallback>
      </mc:AlternateContent>
      <p:graphicFrame>
        <p:nvGraphicFramePr>
          <p:cNvPr id="18" name="Chart 17"/>
          <p:cNvGraphicFramePr>
            <a:graphicFrameLocks/>
          </p:cNvGraphicFramePr>
          <p:nvPr>
            <p:extLst>
              <p:ext uri="{D42A27DB-BD31-4B8C-83A1-F6EECF244321}">
                <p14:modId xmlns:p14="http://schemas.microsoft.com/office/powerpoint/2010/main" val="3534078459"/>
              </p:ext>
            </p:extLst>
          </p:nvPr>
        </p:nvGraphicFramePr>
        <p:xfrm>
          <a:off x="60592" y="1600200"/>
          <a:ext cx="4537437" cy="35134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2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Aperture Flux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smtClean="0"/>
                  <a:t>The photon rate is given by </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𝐹</m:t>
                          </m:r>
                        </m:e>
                        <m:sub>
                          <m:r>
                            <a:rPr lang="en-US" sz="2400" b="0" i="1" smtClean="0">
                              <a:latin typeface="Cambria Math"/>
                            </a:rPr>
                            <m:t>𝑠𝑡𝑎𝑟</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𝐹</m:t>
                          </m:r>
                        </m:e>
                        <m:sub>
                          <m:r>
                            <a:rPr lang="en-US" sz="2400" b="0" i="1" smtClean="0">
                              <a:latin typeface="Cambria Math"/>
                            </a:rPr>
                            <m:t>0,</m:t>
                          </m:r>
                          <m:r>
                            <a:rPr lang="en-US" sz="2400" b="0" i="1" smtClean="0">
                              <a:latin typeface="Cambria Math"/>
                              <a:ea typeface="Cambria Math"/>
                            </a:rPr>
                            <m:t>𝜆</m:t>
                          </m:r>
                        </m:sub>
                      </m:sSub>
                      <m:sSup>
                        <m:sSupPr>
                          <m:ctrlPr>
                            <a:rPr lang="en-US" sz="2400" b="0" i="1" smtClean="0">
                              <a:latin typeface="Cambria Math"/>
                            </a:rPr>
                          </m:ctrlPr>
                        </m:sSupPr>
                        <m:e>
                          <m:r>
                            <a:rPr lang="en-US" sz="2400" b="0" i="1" smtClean="0">
                              <a:latin typeface="Cambria Math"/>
                            </a:rPr>
                            <m:t>10</m:t>
                          </m:r>
                        </m:e>
                        <m:sup>
                          <m:r>
                            <a:rPr lang="en-US" sz="2400" b="0" i="1" smtClean="0">
                              <a:latin typeface="Cambria Math"/>
                            </a:rPr>
                            <m:t>−</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𝑚</m:t>
                                  </m:r>
                                </m:e>
                                <m:sub>
                                  <m:r>
                                    <a:rPr lang="en-US" sz="2400" b="0" i="1" smtClean="0">
                                      <a:latin typeface="Cambria Math"/>
                                    </a:rPr>
                                    <m:t>𝑉</m:t>
                                  </m:r>
                                </m:sub>
                              </m:sSub>
                            </m:num>
                            <m:den>
                              <m:r>
                                <a:rPr lang="en-US" sz="2400" b="0" i="1" smtClean="0">
                                  <a:latin typeface="Cambria Math"/>
                                </a:rPr>
                                <m:t>2.5</m:t>
                              </m:r>
                            </m:den>
                          </m:f>
                        </m:sup>
                      </m:sSup>
                      <m:r>
                        <a:rPr lang="en-US" sz="2400" b="0" i="1" smtClean="0">
                          <a:latin typeface="Cambria Math"/>
                        </a:rPr>
                        <m:t>𝐴</m:t>
                      </m:r>
                      <m:r>
                        <m:rPr>
                          <m:sty m:val="p"/>
                        </m:rPr>
                        <a:rPr lang="el-GR" sz="2400" b="0" i="1" smtClean="0">
                          <a:latin typeface="Cambria Math"/>
                          <a:ea typeface="Cambria Math"/>
                        </a:rPr>
                        <m:t>Δ</m:t>
                      </m:r>
                      <m:r>
                        <a:rPr lang="el-GR" sz="2400" b="0" i="1" smtClean="0">
                          <a:latin typeface="Cambria Math"/>
                          <a:ea typeface="Cambria Math"/>
                        </a:rPr>
                        <m:t>𝜆</m:t>
                      </m:r>
                      <m:d>
                        <m:dPr>
                          <m:begChr m:val="["/>
                          <m:endChr m:val="]"/>
                          <m:ctrlPr>
                            <a:rPr lang="en-US" sz="2400" i="1" smtClean="0">
                              <a:latin typeface="Cambria Math"/>
                            </a:rPr>
                          </m:ctrlPr>
                        </m:dPr>
                        <m:e>
                          <m:f>
                            <m:fPr>
                              <m:ctrlPr>
                                <a:rPr lang="en-US" sz="2400" i="1" smtClean="0">
                                  <a:latin typeface="Cambria Math"/>
                                </a:rPr>
                              </m:ctrlPr>
                            </m:fPr>
                            <m:num>
                              <m:r>
                                <m:rPr>
                                  <m:sty m:val="p"/>
                                </m:rPr>
                                <a:rPr lang="en-US" sz="2400" b="0" i="0" smtClean="0">
                                  <a:latin typeface="Cambria Math"/>
                                </a:rPr>
                                <m:t>photons</m:t>
                              </m:r>
                            </m:num>
                            <m:den>
                              <m:r>
                                <m:rPr>
                                  <m:sty m:val="p"/>
                                </m:rPr>
                                <a:rPr lang="en-US" sz="2400" b="0" i="0" smtClean="0">
                                  <a:latin typeface="Cambria Math"/>
                                </a:rPr>
                                <m:t>sec</m:t>
                              </m:r>
                            </m:den>
                          </m:f>
                        </m:e>
                      </m:d>
                    </m:oMath>
                  </m:oMathPara>
                </a14:m>
                <a:endParaRPr lang="en-US" sz="24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𝐹</m:t>
                          </m:r>
                        </m:e>
                        <m:sub>
                          <m:r>
                            <a:rPr lang="en-US" sz="2400" b="0" i="1" smtClean="0">
                              <a:latin typeface="Cambria Math"/>
                            </a:rPr>
                            <m:t>𝑝𝑙𝑎𝑛𝑒𝑡</m:t>
                          </m:r>
                        </m:sub>
                      </m:sSub>
                      <m:r>
                        <a:rPr lang="en-US" sz="2400" b="0" i="1" smtClean="0">
                          <a:latin typeface="Cambria Math"/>
                        </a:rPr>
                        <m:t>=</m:t>
                      </m:r>
                      <m:d>
                        <m:dPr>
                          <m:ctrlPr>
                            <a:rPr lang="en-US" sz="2400" b="0" i="1" smtClean="0">
                              <a:latin typeface="Cambria Math"/>
                            </a:rPr>
                          </m:ctrlPr>
                        </m:dPr>
                        <m:e>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𝐿</m:t>
                                  </m:r>
                                </m:e>
                                <m:sub>
                                  <m:r>
                                    <a:rPr lang="en-US" sz="2400" b="0" i="1" smtClean="0">
                                      <a:latin typeface="Cambria Math"/>
                                    </a:rPr>
                                    <m:t>𝑝</m:t>
                                  </m:r>
                                </m:sub>
                              </m:sSub>
                            </m:num>
                            <m:den>
                              <m:sSub>
                                <m:sSubPr>
                                  <m:ctrlPr>
                                    <a:rPr lang="en-US" sz="2400" b="0" i="1" smtClean="0">
                                      <a:latin typeface="Cambria Math"/>
                                    </a:rPr>
                                  </m:ctrlPr>
                                </m:sSubPr>
                                <m:e>
                                  <m:r>
                                    <a:rPr lang="en-US" sz="2400" b="0" i="1" smtClean="0">
                                      <a:latin typeface="Cambria Math"/>
                                    </a:rPr>
                                    <m:t>𝐿</m:t>
                                  </m:r>
                                </m:e>
                                <m:sub>
                                  <m:r>
                                    <a:rPr lang="en-US" sz="2400" b="0" i="1" smtClean="0">
                                      <a:latin typeface="Cambria Math"/>
                                    </a:rPr>
                                    <m:t>𝑠</m:t>
                                  </m:r>
                                </m:sub>
                              </m:sSub>
                            </m:den>
                          </m:f>
                        </m:e>
                      </m:d>
                      <m:sSub>
                        <m:sSubPr>
                          <m:ctrlPr>
                            <a:rPr lang="en-US" sz="2400" i="1">
                              <a:latin typeface="Cambria Math"/>
                            </a:rPr>
                          </m:ctrlPr>
                        </m:sSubPr>
                        <m:e>
                          <m:r>
                            <a:rPr lang="en-US" sz="2400" i="1">
                              <a:latin typeface="Cambria Math"/>
                            </a:rPr>
                            <m:t>𝐹</m:t>
                          </m:r>
                        </m:e>
                        <m:sub>
                          <m:r>
                            <a:rPr lang="en-US" sz="2400" i="1">
                              <a:latin typeface="Cambria Math"/>
                            </a:rPr>
                            <m:t>𝑠𝑡𝑎𝑟</m:t>
                          </m:r>
                        </m:sub>
                      </m:sSub>
                    </m:oMath>
                  </m:oMathPara>
                </a14:m>
                <a:endParaRPr lang="en-US" sz="2400" dirty="0" smtClean="0"/>
              </a:p>
              <a:p>
                <a:pPr marL="0" indent="0">
                  <a:buNone/>
                </a:pPr>
                <a:r>
                  <a:rPr lang="en-US" sz="2400" dirty="0" smtClean="0"/>
                  <a:t>where </a:t>
                </a:r>
                <a14:m>
                  <m:oMath xmlns:m="http://schemas.openxmlformats.org/officeDocument/2006/math">
                    <m:sSub>
                      <m:sSubPr>
                        <m:ctrlPr>
                          <a:rPr lang="en-US" sz="2400" i="1">
                            <a:latin typeface="Cambria Math"/>
                          </a:rPr>
                        </m:ctrlPr>
                      </m:sSubPr>
                      <m:e>
                        <m:r>
                          <a:rPr lang="en-US" sz="2400" i="1">
                            <a:latin typeface="Cambria Math"/>
                          </a:rPr>
                          <m:t>𝐹</m:t>
                        </m:r>
                      </m:e>
                      <m:sub>
                        <m:r>
                          <a:rPr lang="en-US" sz="2400" i="1">
                            <a:latin typeface="Cambria Math"/>
                          </a:rPr>
                          <m:t>0,</m:t>
                        </m:r>
                        <m:r>
                          <a:rPr lang="en-US" sz="2400" i="1">
                            <a:latin typeface="Cambria Math"/>
                            <a:ea typeface="Cambria Math"/>
                          </a:rPr>
                          <m:t>𝜆</m:t>
                        </m:r>
                      </m:sub>
                    </m:sSub>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8</m:t>
                        </m:r>
                      </m:sup>
                    </m:sSup>
                    <m:d>
                      <m:dPr>
                        <m:begChr m:val="["/>
                        <m:endChr m:val="]"/>
                        <m:ctrlPr>
                          <a:rPr lang="en-US" sz="2400" i="1">
                            <a:latin typeface="Cambria Math"/>
                          </a:rPr>
                        </m:ctrlPr>
                      </m:dPr>
                      <m:e>
                        <m:f>
                          <m:fPr>
                            <m:ctrlPr>
                              <a:rPr lang="en-US" sz="2400" i="1">
                                <a:latin typeface="Cambria Math"/>
                              </a:rPr>
                            </m:ctrlPr>
                          </m:fPr>
                          <m:num>
                            <m:r>
                              <m:rPr>
                                <m:sty m:val="p"/>
                              </m:rPr>
                              <a:rPr lang="en-US" sz="2400" i="0">
                                <a:latin typeface="Cambria Math"/>
                              </a:rPr>
                              <m:t>photons</m:t>
                            </m:r>
                          </m:num>
                          <m:den>
                            <m:r>
                              <m:rPr>
                                <m:sty m:val="p"/>
                              </m:rPr>
                              <a:rPr lang="en-US" sz="2400" i="0">
                                <a:latin typeface="Cambria Math"/>
                              </a:rPr>
                              <m:t>sec</m:t>
                            </m:r>
                            <m:r>
                              <a:rPr lang="en-US" sz="2400" b="0" i="0" smtClean="0">
                                <a:latin typeface="Cambria Math"/>
                              </a:rPr>
                              <m:t> </m:t>
                            </m:r>
                            <m:sSup>
                              <m:sSupPr>
                                <m:ctrlPr>
                                  <a:rPr lang="en-US" sz="2400" b="0" i="1" smtClean="0">
                                    <a:latin typeface="Cambria Math"/>
                                  </a:rPr>
                                </m:ctrlPr>
                              </m:sSupPr>
                              <m:e>
                                <m:r>
                                  <m:rPr>
                                    <m:sty m:val="p"/>
                                  </m:rPr>
                                  <a:rPr lang="en-US" sz="2400" b="0" i="0" smtClean="0">
                                    <a:latin typeface="Cambria Math"/>
                                  </a:rPr>
                                  <m:t>m</m:t>
                                </m:r>
                              </m:e>
                              <m:sup>
                                <m:r>
                                  <a:rPr lang="en-US" sz="2400" b="0" i="0" smtClean="0">
                                    <a:latin typeface="Cambria Math"/>
                                  </a:rPr>
                                  <m:t>2</m:t>
                                </m:r>
                              </m:sup>
                            </m:sSup>
                            <m:r>
                              <a:rPr lang="en-US" sz="2400" b="0" i="0" smtClean="0">
                                <a:latin typeface="Cambria Math"/>
                              </a:rPr>
                              <m:t> </m:t>
                            </m:r>
                            <m:r>
                              <m:rPr>
                                <m:sty m:val="p"/>
                              </m:rPr>
                              <a:rPr lang="en-US" sz="2400" b="0" i="0" smtClean="0">
                                <a:latin typeface="Cambria Math"/>
                              </a:rPr>
                              <m:t>nm</m:t>
                            </m:r>
                          </m:den>
                        </m:f>
                      </m:e>
                    </m:d>
                  </m:oMath>
                </a14:m>
                <a:r>
                  <a:rPr lang="en-US" sz="2400" dirty="0" smtClean="0"/>
                  <a:t>.</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078"/>
                </a:stretch>
              </a:blipFill>
            </p:spPr>
            <p:txBody>
              <a:bodyPr/>
              <a:lstStyle/>
              <a:p>
                <a:r>
                  <a:rPr lang="en-US">
                    <a:noFill/>
                  </a:rPr>
                  <a:t> </a:t>
                </a:r>
              </a:p>
            </p:txBody>
          </p:sp>
        </mc:Fallback>
      </mc:AlternateContent>
      <p:sp>
        <p:nvSpPr>
          <p:cNvPr id="4" name="Text Box 8"/>
          <p:cNvSpPr txBox="1">
            <a:spLocks noChangeArrowheads="1"/>
          </p:cNvSpPr>
          <p:nvPr/>
        </p:nvSpPr>
        <p:spPr bwMode="auto">
          <a:xfrm>
            <a:off x="6705600" y="6519824"/>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[Lyon and </a:t>
            </a:r>
            <a:r>
              <a:rPr lang="en-US" sz="1400" dirty="0" err="1" smtClean="0"/>
              <a:t>Clampin</a:t>
            </a:r>
            <a:r>
              <a:rPr lang="en-US" sz="1400" dirty="0" smtClean="0"/>
              <a:t> 2012]</a:t>
            </a:r>
            <a:endParaRPr lang="en-US" sz="1400" dirty="0"/>
          </a:p>
        </p:txBody>
      </p:sp>
    </p:spTree>
    <p:extLst>
      <p:ext uri="{BB962C8B-B14F-4D97-AF65-F5344CB8AC3E}">
        <p14:creationId xmlns:p14="http://schemas.microsoft.com/office/powerpoint/2010/main" val="4186614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Aperture Flux of an Earth-like planet</a:t>
            </a:r>
            <a:endParaRPr lang="en-US" dirty="0"/>
          </a:p>
        </p:txBody>
      </p:sp>
      <p:sp>
        <p:nvSpPr>
          <p:cNvPr id="6" name="TextBox 5"/>
          <p:cNvSpPr txBox="1"/>
          <p:nvPr/>
        </p:nvSpPr>
        <p:spPr>
          <a:xfrm>
            <a:off x="2590800" y="4795736"/>
            <a:ext cx="4379068" cy="923330"/>
          </a:xfrm>
          <a:prstGeom prst="rect">
            <a:avLst/>
          </a:prstGeom>
          <a:noFill/>
        </p:spPr>
        <p:txBody>
          <a:bodyPr wrap="square" rtlCol="0">
            <a:spAutoFit/>
          </a:bodyPr>
          <a:lstStyle/>
          <a:p>
            <a:r>
              <a:rPr lang="en-US" dirty="0" smtClean="0"/>
              <a:t>Plot of aperture flux for a 6.5 m (JWST) aperture in the J-band due to a terrestrial planet in the HZ of </a:t>
            </a:r>
            <a:r>
              <a:rPr lang="en-US" dirty="0" err="1" smtClean="0"/>
              <a:t>HabCat</a:t>
            </a:r>
            <a:r>
              <a:rPr lang="en-US" dirty="0" smtClean="0"/>
              <a:t> stars. </a:t>
            </a:r>
            <a:endParaRPr lang="en-US" dirty="0"/>
          </a:p>
        </p:txBody>
      </p:sp>
      <p:grpSp>
        <p:nvGrpSpPr>
          <p:cNvPr id="11" name="Group 10"/>
          <p:cNvGrpSpPr/>
          <p:nvPr/>
        </p:nvGrpSpPr>
        <p:grpSpPr>
          <a:xfrm>
            <a:off x="6707221" y="2667000"/>
            <a:ext cx="1130030" cy="369332"/>
            <a:chOff x="5029200" y="2634734"/>
            <a:chExt cx="1130030" cy="369332"/>
          </a:xfrm>
        </p:grpSpPr>
        <p:cxnSp>
          <p:nvCxnSpPr>
            <p:cNvPr id="8" name="Straight Connector 7"/>
            <p:cNvCxnSpPr/>
            <p:nvPr/>
          </p:nvCxnSpPr>
          <p:spPr>
            <a:xfrm>
              <a:off x="5029200" y="281940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5397230" y="2634734"/>
                  <a:ext cx="762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en-US" b="0" i="1" smtClean="0">
                                <a:latin typeface="Cambria Math"/>
                              </a:rPr>
                              <m:t>2</m:t>
                            </m:r>
                            <m:r>
                              <a:rPr lang="en-US" b="0" i="1" smtClean="0">
                                <a:latin typeface="Cambria Math"/>
                                <a:ea typeface="Cambria Math"/>
                              </a:rPr>
                              <m:t>𝜆</m:t>
                            </m:r>
                          </m:num>
                          <m:den>
                            <m:r>
                              <a:rPr lang="en-US" b="0" i="1" smtClean="0">
                                <a:latin typeface="Cambria Math"/>
                              </a:rPr>
                              <m:t>𝐷</m:t>
                            </m:r>
                          </m:den>
                        </m:f>
                      </m:oMath>
                    </m:oMathPara>
                  </a14:m>
                  <a:endParaRPr lang="en-US"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5397230" y="2634734"/>
                  <a:ext cx="762000" cy="369332"/>
                </a:xfrm>
                <a:prstGeom prst="rect">
                  <a:avLst/>
                </a:prstGeom>
                <a:blipFill rotWithShape="1">
                  <a:blip r:embed="rId2"/>
                  <a:stretch>
                    <a:fillRect l="-8000" t="-116667" r="-59200" b="-180000"/>
                  </a:stretch>
                </a:blipFill>
              </p:spPr>
              <p:txBody>
                <a:bodyPr/>
                <a:lstStyle/>
                <a:p>
                  <a:r>
                    <a:rPr lang="en-US">
                      <a:noFill/>
                    </a:rPr>
                    <a:t> </a:t>
                  </a:r>
                </a:p>
              </p:txBody>
            </p:sp>
          </mc:Fallback>
        </mc:AlternateContent>
      </p:grpSp>
      <p:graphicFrame>
        <p:nvGraphicFramePr>
          <p:cNvPr id="10" name="Chart 9"/>
          <p:cNvGraphicFramePr>
            <a:graphicFrameLocks/>
          </p:cNvGraphicFramePr>
          <p:nvPr>
            <p:extLst>
              <p:ext uri="{D42A27DB-BD31-4B8C-83A1-F6EECF244321}">
                <p14:modId xmlns:p14="http://schemas.microsoft.com/office/powerpoint/2010/main" val="3715703104"/>
              </p:ext>
            </p:extLst>
          </p:nvPr>
        </p:nvGraphicFramePr>
        <p:xfrm>
          <a:off x="1905000" y="1524000"/>
          <a:ext cx="4549809" cy="3367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4249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Signal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5334000"/>
              </a:xfrm>
              <a:noFill/>
            </p:spPr>
            <p:txBody>
              <a:bodyPr>
                <a:normAutofit fontScale="77500" lnSpcReduction="20000"/>
              </a:bodyPr>
              <a:lstStyle/>
              <a:p>
                <a:pPr marL="0" indent="0">
                  <a:buNone/>
                </a:pPr>
                <a:r>
                  <a:rPr lang="en-US" dirty="0" smtClean="0"/>
                  <a:t>Electrons per second per pixel due to the star:</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𝑠𝑡𝑎𝑟</m:t>
                          </m:r>
                        </m:sub>
                      </m:sSub>
                      <m:r>
                        <a:rPr lang="en-US" i="1">
                          <a:latin typeface="Cambria Math"/>
                        </a:rPr>
                        <m:t>=</m:t>
                      </m:r>
                      <m:r>
                        <a:rPr lang="en-US" i="1" smtClean="0">
                          <a:latin typeface="Cambria Math"/>
                          <a:ea typeface="Cambria Math"/>
                        </a:rPr>
                        <m:t>𝒮</m:t>
                      </m:r>
                      <m:r>
                        <a:rPr lang="en-US" i="1">
                          <a:latin typeface="Cambria Math"/>
                        </a:rPr>
                        <m:t> </m:t>
                      </m:r>
                      <m:r>
                        <a:rPr lang="en-US" i="1">
                          <a:latin typeface="Cambria Math"/>
                          <a:ea typeface="Cambria Math"/>
                        </a:rPr>
                        <m:t>𝜂</m:t>
                      </m:r>
                      <m:r>
                        <a:rPr lang="en-US" i="1">
                          <a:latin typeface="Cambria Math"/>
                          <a:ea typeface="Cambria Math"/>
                        </a:rPr>
                        <m:t> </m:t>
                      </m:r>
                      <m:r>
                        <a:rPr lang="en-US" i="1">
                          <a:latin typeface="Cambria Math"/>
                          <a:ea typeface="Cambria Math"/>
                        </a:rPr>
                        <m:t>𝑄𝐸</m:t>
                      </m:r>
                      <m:r>
                        <a:rPr lang="en-US" b="0" i="1" smtClean="0">
                          <a:latin typeface="Cambria Math"/>
                          <a:ea typeface="Cambria Math"/>
                        </a:rPr>
                        <m:t> </m:t>
                      </m:r>
                      <m:sSub>
                        <m:sSubPr>
                          <m:ctrlPr>
                            <a:rPr lang="en-US" i="1">
                              <a:latin typeface="Cambria Math"/>
                            </a:rPr>
                          </m:ctrlPr>
                        </m:sSubPr>
                        <m:e>
                          <m:r>
                            <a:rPr lang="en-US" i="1">
                              <a:latin typeface="Cambria Math"/>
                            </a:rPr>
                            <m:t>𝐹</m:t>
                          </m:r>
                        </m:e>
                        <m:sub>
                          <m:r>
                            <a:rPr lang="en-US" i="1">
                              <a:latin typeface="Cambria Math"/>
                            </a:rPr>
                            <m:t>𝑠𝑡𝑎𝑟</m:t>
                          </m:r>
                        </m:sub>
                      </m:sSub>
                      <m:r>
                        <a:rPr lang="en-US" i="1">
                          <a:latin typeface="Cambria Math"/>
                        </a:rPr>
                        <m:t>𝑃𝑆𝐹</m:t>
                      </m:r>
                      <m:d>
                        <m:dPr>
                          <m:ctrlPr>
                            <a:rPr lang="en-US" i="1">
                              <a:latin typeface="Cambria Math"/>
                            </a:rPr>
                          </m:ctrlPr>
                        </m:dPr>
                        <m:e>
                          <m:r>
                            <a:rPr lang="en-US" i="1">
                              <a:latin typeface="Cambria Math"/>
                              <a:ea typeface="Cambria Math"/>
                            </a:rPr>
                            <m:t>𝜃</m:t>
                          </m:r>
                        </m:e>
                      </m:d>
                    </m:oMath>
                  </m:oMathPara>
                </a14:m>
                <a:endParaRPr lang="en-US" dirty="0" smtClean="0"/>
              </a:p>
              <a:p>
                <a:pPr marL="0" indent="0">
                  <a:buNone/>
                </a:pPr>
                <a14:m>
                  <m:oMath xmlns:m="http://schemas.openxmlformats.org/officeDocument/2006/math">
                    <m:r>
                      <a:rPr lang="en-US" i="1" smtClean="0">
                        <a:latin typeface="Cambria Math"/>
                        <a:ea typeface="Cambria Math"/>
                      </a:rPr>
                      <m:t>𝒮</m:t>
                    </m:r>
                  </m:oMath>
                </a14:m>
                <a:r>
                  <a:rPr lang="en-US" dirty="0" smtClean="0"/>
                  <a:t> = starlight suppression factor of the coronagraph</a:t>
                </a:r>
              </a:p>
              <a:p>
                <a:pPr marL="0" indent="0">
                  <a:buNone/>
                </a:pPr>
                <a14:m>
                  <m:oMath xmlns:m="http://schemas.openxmlformats.org/officeDocument/2006/math">
                    <m:r>
                      <a:rPr lang="en-US" i="1" smtClean="0">
                        <a:latin typeface="Cambria Math"/>
                        <a:ea typeface="Cambria Math"/>
                      </a:rPr>
                      <m:t>𝜂</m:t>
                    </m:r>
                  </m:oMath>
                </a14:m>
                <a:r>
                  <a:rPr lang="en-US" dirty="0" smtClean="0"/>
                  <a:t> = total transmission</a:t>
                </a:r>
              </a:p>
              <a:p>
                <a:pPr marL="0" indent="0">
                  <a:buNone/>
                </a:pPr>
                <a14:m>
                  <m:oMath xmlns:m="http://schemas.openxmlformats.org/officeDocument/2006/math">
                    <m:r>
                      <a:rPr lang="en-US" b="0" i="1" smtClean="0">
                        <a:latin typeface="Cambria Math"/>
                      </a:rPr>
                      <m:t>𝑄𝐸</m:t>
                    </m:r>
                  </m:oMath>
                </a14:m>
                <a:r>
                  <a:rPr lang="en-US" dirty="0" smtClean="0"/>
                  <a:t> = quantum efficiency</a:t>
                </a:r>
              </a:p>
              <a:p>
                <a:pPr marL="0" indent="0">
                  <a:buNone/>
                </a:pPr>
                <a:endParaRPr lang="en-US" dirty="0"/>
              </a:p>
              <a:p>
                <a:pPr marL="0" indent="0">
                  <a:buNone/>
                </a:pPr>
                <a:r>
                  <a:rPr lang="en-US" dirty="0"/>
                  <a:t>Electrons </a:t>
                </a:r>
                <a:r>
                  <a:rPr lang="en-US" dirty="0" smtClean="0"/>
                  <a:t>per second per </a:t>
                </a:r>
                <a:r>
                  <a:rPr lang="en-US" dirty="0"/>
                  <a:t>pixel due </a:t>
                </a:r>
                <a:r>
                  <a:rPr lang="en-US" dirty="0" smtClean="0"/>
                  <a:t>to the planet: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𝑆</m:t>
                          </m:r>
                        </m:e>
                        <m:sub>
                          <m:r>
                            <a:rPr lang="en-US" b="0" i="1" smtClean="0">
                              <a:latin typeface="Cambria Math"/>
                            </a:rPr>
                            <m:t>𝑝𝑙𝑎𝑛𝑒𝑡</m:t>
                          </m:r>
                        </m:sub>
                      </m:sSub>
                      <m:r>
                        <a:rPr lang="en-US" i="1">
                          <a:latin typeface="Cambria Math"/>
                        </a:rPr>
                        <m:t>=</m:t>
                      </m:r>
                      <m:r>
                        <a:rPr lang="en-US" b="0" i="1" smtClean="0">
                          <a:latin typeface="Cambria Math"/>
                          <a:ea typeface="Cambria Math"/>
                        </a:rPr>
                        <m:t>𝜂</m:t>
                      </m:r>
                      <m:r>
                        <a:rPr lang="en-US" b="0" i="1" smtClean="0">
                          <a:latin typeface="Cambria Math"/>
                          <a:ea typeface="Cambria Math"/>
                        </a:rPr>
                        <m:t> </m:t>
                      </m:r>
                      <m:r>
                        <a:rPr lang="en-US" b="0" i="1" smtClean="0">
                          <a:latin typeface="Cambria Math"/>
                          <a:ea typeface="Cambria Math"/>
                        </a:rPr>
                        <m:t>𝑄𝐸</m:t>
                      </m:r>
                      <m:r>
                        <a:rPr lang="en-US" b="0" i="1" smtClean="0">
                          <a:latin typeface="Cambria Math"/>
                          <a:ea typeface="Cambria Math"/>
                        </a:rPr>
                        <m:t> </m:t>
                      </m:r>
                      <m:sSub>
                        <m:sSubPr>
                          <m:ctrlPr>
                            <a:rPr lang="en-US" i="1">
                              <a:latin typeface="Cambria Math"/>
                            </a:rPr>
                          </m:ctrlPr>
                        </m:sSubPr>
                        <m:e>
                          <m:r>
                            <a:rPr lang="en-US" i="1">
                              <a:latin typeface="Cambria Math"/>
                            </a:rPr>
                            <m:t>𝐹</m:t>
                          </m:r>
                        </m:e>
                        <m:sub>
                          <m:r>
                            <a:rPr lang="en-US" i="1">
                              <a:latin typeface="Cambria Math"/>
                            </a:rPr>
                            <m:t>𝑝𝑙𝑎𝑛𝑒𝑡</m:t>
                          </m:r>
                        </m:sub>
                      </m:sSub>
                      <m:r>
                        <a:rPr lang="en-US" b="0" i="1" smtClean="0">
                          <a:latin typeface="Cambria Math"/>
                        </a:rPr>
                        <m:t> </m:t>
                      </m:r>
                      <m:r>
                        <a:rPr lang="en-US" b="0" i="1" smtClean="0">
                          <a:latin typeface="Cambria Math"/>
                        </a:rPr>
                        <m:t>𝑃𝑆𝐹</m:t>
                      </m:r>
                      <m:r>
                        <a:rPr lang="en-US" b="0" i="1" smtClean="0">
                          <a:latin typeface="Cambria Math"/>
                        </a:rPr>
                        <m:t>(</m:t>
                      </m:r>
                      <m:r>
                        <a:rPr lang="en-US" b="0" i="1" smtClean="0">
                          <a:latin typeface="Cambria Math"/>
                          <a:ea typeface="Cambria Math"/>
                        </a:rPr>
                        <m:t>𝜃</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𝜃</m:t>
                          </m:r>
                        </m:e>
                        <m:sub>
                          <m:r>
                            <a:rPr lang="en-US" b="0" i="1" smtClean="0">
                              <a:latin typeface="Cambria Math"/>
                              <a:ea typeface="Cambria Math"/>
                            </a:rPr>
                            <m:t>𝑝</m:t>
                          </m:r>
                        </m:sub>
                      </m:sSub>
                      <m:r>
                        <a:rPr lang="en-US" b="0" i="1" smtClean="0">
                          <a:latin typeface="Cambria Math"/>
                          <a:ea typeface="Cambria Math"/>
                        </a:rPr>
                        <m:t>)</m:t>
                      </m:r>
                    </m:oMath>
                  </m:oMathPara>
                </a14:m>
                <a:endParaRPr lang="en-US" dirty="0" smtClean="0"/>
              </a:p>
              <a:p>
                <a:pPr marL="0" indent="0">
                  <a:buNone/>
                </a:pPr>
                <a:endParaRPr lang="en-US" dirty="0" smtClean="0"/>
              </a:p>
              <a:p>
                <a:pPr marL="0" indent="0">
                  <a:buNone/>
                </a:pPr>
                <a14:m>
                  <m:oMath xmlns:m="http://schemas.openxmlformats.org/officeDocument/2006/math">
                    <m:r>
                      <a:rPr lang="en-US" i="1">
                        <a:latin typeface="Cambria Math"/>
                      </a:rPr>
                      <m:t>𝑃𝑆𝐹</m:t>
                    </m:r>
                    <m:d>
                      <m:dPr>
                        <m:ctrlPr>
                          <a:rPr lang="en-US" i="1">
                            <a:latin typeface="Cambria Math"/>
                          </a:rPr>
                        </m:ctrlPr>
                      </m:dPr>
                      <m:e>
                        <m:r>
                          <a:rPr lang="en-US" i="1">
                            <a:latin typeface="Cambria Math"/>
                            <a:ea typeface="Cambria Math"/>
                          </a:rPr>
                          <m:t>𝜃</m:t>
                        </m:r>
                      </m:e>
                    </m:d>
                    <m:r>
                      <a:rPr lang="en-US" i="1">
                        <a:latin typeface="Cambria Math"/>
                        <a:ea typeface="Cambria Math"/>
                      </a:rPr>
                      <m:t>=</m:t>
                    </m:r>
                    <m:r>
                      <a:rPr lang="en-US" i="1">
                        <a:latin typeface="Cambria Math"/>
                        <a:ea typeface="Cambria Math"/>
                      </a:rPr>
                      <m:t>𝜋</m:t>
                    </m:r>
                    <m:sSup>
                      <m:sSupPr>
                        <m:ctrlPr>
                          <a:rPr lang="en-US" i="1">
                            <a:latin typeface="Cambria Math"/>
                            <a:ea typeface="Cambria Math"/>
                          </a:rPr>
                        </m:ctrlPr>
                      </m:sSupPr>
                      <m:e>
                        <m:d>
                          <m:dPr>
                            <m:begChr m:val="["/>
                            <m:endChr m:val="]"/>
                            <m:ctrlPr>
                              <a:rPr lang="en-US" i="1">
                                <a:latin typeface="Cambria Math"/>
                                <a:ea typeface="Cambria Math"/>
                              </a:rPr>
                            </m:ctrlPr>
                          </m:dPr>
                          <m:e>
                            <m:f>
                              <m:fPr>
                                <m:ctrlPr>
                                  <a:rPr lang="en-US" i="1">
                                    <a:latin typeface="Cambria Math"/>
                                    <a:ea typeface="Cambria Math"/>
                                  </a:rPr>
                                </m:ctrlPr>
                              </m:fPr>
                              <m:num>
                                <m:sSub>
                                  <m:sSubPr>
                                    <m:ctrlPr>
                                      <a:rPr lang="en-US" i="1">
                                        <a:latin typeface="Cambria Math"/>
                                        <a:ea typeface="Cambria Math"/>
                                      </a:rPr>
                                    </m:ctrlPr>
                                  </m:sSubPr>
                                  <m:e>
                                    <m:r>
                                      <a:rPr lang="en-US" i="1">
                                        <a:latin typeface="Cambria Math"/>
                                        <a:ea typeface="Cambria Math"/>
                                      </a:rPr>
                                      <m:t>𝐽</m:t>
                                    </m:r>
                                  </m:e>
                                  <m:sub>
                                    <m:r>
                                      <a:rPr lang="en-US" i="1">
                                        <a:latin typeface="Cambria Math"/>
                                        <a:ea typeface="Cambria Math"/>
                                      </a:rPr>
                                      <m:t>1</m:t>
                                    </m:r>
                                  </m:sub>
                                </m:sSub>
                                <m:r>
                                  <a:rPr lang="en-US" i="1">
                                    <a:latin typeface="Cambria Math"/>
                                    <a:ea typeface="Cambria Math"/>
                                  </a:rPr>
                                  <m:t>(</m:t>
                                </m:r>
                                <m:r>
                                  <a:rPr lang="en-US" i="1">
                                    <a:latin typeface="Cambria Math"/>
                                    <a:ea typeface="Cambria Math"/>
                                  </a:rPr>
                                  <m:t>𝜋𝜃</m:t>
                                </m:r>
                                <m:r>
                                  <a:rPr lang="en-US" i="1">
                                    <a:latin typeface="Cambria Math"/>
                                    <a:ea typeface="Cambria Math"/>
                                  </a:rPr>
                                  <m:t>)</m:t>
                                </m:r>
                              </m:num>
                              <m:den>
                                <m:r>
                                  <a:rPr lang="en-US" i="1">
                                    <a:latin typeface="Cambria Math"/>
                                    <a:ea typeface="Cambria Math"/>
                                  </a:rPr>
                                  <m:t>𝜋𝜃</m:t>
                                </m:r>
                              </m:den>
                            </m:f>
                          </m:e>
                        </m:d>
                      </m:e>
                      <m:sup>
                        <m:r>
                          <a:rPr lang="en-US" i="1">
                            <a:latin typeface="Cambria Math"/>
                            <a:ea typeface="Cambria Math"/>
                          </a:rPr>
                          <m:t>2</m:t>
                        </m:r>
                      </m:sup>
                    </m:sSup>
                  </m:oMath>
                </a14:m>
                <a:r>
                  <a:rPr lang="en-US" dirty="0"/>
                  <a:t> where </a:t>
                </a:r>
                <a14:m>
                  <m:oMath xmlns:m="http://schemas.openxmlformats.org/officeDocument/2006/math">
                    <m:r>
                      <a:rPr lang="en-US" i="1">
                        <a:latin typeface="Cambria Math"/>
                        <a:ea typeface="Cambria Math"/>
                      </a:rPr>
                      <m:t>𝜃</m:t>
                    </m:r>
                  </m:oMath>
                </a14:m>
                <a:r>
                  <a:rPr lang="en-US" dirty="0"/>
                  <a:t> is the sky angle in units of </a:t>
                </a:r>
                <a14:m>
                  <m:oMath xmlns:m="http://schemas.openxmlformats.org/officeDocument/2006/math">
                    <m:f>
                      <m:fPr>
                        <m:ctrlPr>
                          <a:rPr lang="en-US" i="1">
                            <a:latin typeface="Cambria Math"/>
                          </a:rPr>
                        </m:ctrlPr>
                      </m:fPr>
                      <m:num>
                        <m:r>
                          <a:rPr lang="en-US" i="1">
                            <a:latin typeface="Cambria Math"/>
                            <a:ea typeface="Cambria Math"/>
                          </a:rPr>
                          <m:t>𝜆</m:t>
                        </m:r>
                      </m:num>
                      <m:den>
                        <m:r>
                          <a:rPr lang="en-US" i="1">
                            <a:latin typeface="Cambria Math"/>
                          </a:rPr>
                          <m:t>𝐷</m:t>
                        </m:r>
                      </m:den>
                    </m:f>
                  </m:oMath>
                </a14:m>
                <a:endParaRPr lang="en-US" dirty="0" smtClean="0"/>
              </a:p>
              <a:p>
                <a:pPr marL="0" indent="0">
                  <a:buNone/>
                </a:pPr>
                <a14:m>
                  <m:oMath xmlns:m="http://schemas.openxmlformats.org/officeDocument/2006/math">
                    <m:sSub>
                      <m:sSubPr>
                        <m:ctrlPr>
                          <a:rPr lang="en-US" i="1" smtClean="0">
                            <a:latin typeface="Cambria Math"/>
                          </a:rPr>
                        </m:ctrlPr>
                      </m:sSubPr>
                      <m:e>
                        <m:r>
                          <a:rPr lang="en-US" i="1" smtClean="0">
                            <a:latin typeface="Cambria Math"/>
                            <a:ea typeface="Cambria Math"/>
                          </a:rPr>
                          <m:t>𝜃</m:t>
                        </m:r>
                      </m:e>
                      <m:sub>
                        <m:r>
                          <a:rPr lang="en-US" b="0" i="1" smtClean="0">
                            <a:latin typeface="Cambria Math"/>
                          </a:rPr>
                          <m:t>𝑝</m:t>
                        </m:r>
                      </m:sub>
                    </m:sSub>
                  </m:oMath>
                </a14:m>
                <a:r>
                  <a:rPr lang="en-US" dirty="0" smtClean="0"/>
                  <a:t> is the sky angle of the planet in </a:t>
                </a:r>
                <a:r>
                  <a:rPr lang="en-US" dirty="0"/>
                  <a:t>units of </a:t>
                </a:r>
                <a14:m>
                  <m:oMath xmlns:m="http://schemas.openxmlformats.org/officeDocument/2006/math">
                    <m:f>
                      <m:fPr>
                        <m:ctrlPr>
                          <a:rPr lang="en-US" i="1">
                            <a:latin typeface="Cambria Math"/>
                          </a:rPr>
                        </m:ctrlPr>
                      </m:fPr>
                      <m:num>
                        <m:r>
                          <a:rPr lang="en-US" i="1">
                            <a:latin typeface="Cambria Math"/>
                            <a:ea typeface="Cambria Math"/>
                          </a:rPr>
                          <m:t>𝜆</m:t>
                        </m:r>
                      </m:num>
                      <m:den>
                        <m:r>
                          <a:rPr lang="en-US" i="1">
                            <a:latin typeface="Cambria Math"/>
                          </a:rPr>
                          <m:t>𝐷</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5334000"/>
              </a:xfrm>
              <a:blipFill rotWithShape="1">
                <a:blip r:embed="rId2"/>
                <a:stretch>
                  <a:fillRect l="-1185" t="-2286"/>
                </a:stretch>
              </a:blipFill>
            </p:spPr>
            <p:txBody>
              <a:bodyPr/>
              <a:lstStyle/>
              <a:p>
                <a:r>
                  <a:rPr lang="en-US">
                    <a:noFill/>
                  </a:rPr>
                  <a:t> </a:t>
                </a:r>
              </a:p>
            </p:txBody>
          </p:sp>
        </mc:Fallback>
      </mc:AlternateContent>
      <p:sp>
        <p:nvSpPr>
          <p:cNvPr id="4" name="Text Box 8"/>
          <p:cNvSpPr txBox="1">
            <a:spLocks noChangeArrowheads="1"/>
          </p:cNvSpPr>
          <p:nvPr/>
        </p:nvSpPr>
        <p:spPr bwMode="auto">
          <a:xfrm>
            <a:off x="6705600" y="6519824"/>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[Lyon and </a:t>
            </a:r>
            <a:r>
              <a:rPr lang="en-US" sz="1400" dirty="0" err="1" smtClean="0"/>
              <a:t>Clampin</a:t>
            </a:r>
            <a:r>
              <a:rPr lang="en-US" sz="1400" dirty="0" smtClean="0"/>
              <a:t> 2012]</a:t>
            </a:r>
            <a:endParaRPr lang="en-US" sz="1400" dirty="0"/>
          </a:p>
        </p:txBody>
      </p:sp>
    </p:spTree>
    <p:extLst>
      <p:ext uri="{BB962C8B-B14F-4D97-AF65-F5344CB8AC3E}">
        <p14:creationId xmlns:p14="http://schemas.microsoft.com/office/powerpoint/2010/main" val="101829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Sources</a:t>
            </a:r>
            <a:endParaRPr lang="en-US" dirty="0"/>
          </a:p>
        </p:txBody>
      </p:sp>
      <p:sp>
        <p:nvSpPr>
          <p:cNvPr id="3" name="Content Placeholder 2"/>
          <p:cNvSpPr>
            <a:spLocks noGrp="1"/>
          </p:cNvSpPr>
          <p:nvPr>
            <p:ph idx="1"/>
          </p:nvPr>
        </p:nvSpPr>
        <p:spPr/>
        <p:txBody>
          <a:bodyPr/>
          <a:lstStyle/>
          <a:p>
            <a:pPr marL="0" indent="0">
              <a:buNone/>
            </a:pPr>
            <a:r>
              <a:rPr lang="en-US" dirty="0" smtClean="0"/>
              <a:t>Noise sources:</a:t>
            </a:r>
          </a:p>
          <a:p>
            <a:pPr lvl="1"/>
            <a:r>
              <a:rPr lang="en-US" dirty="0" smtClean="0"/>
              <a:t>Shot noise of planet and star</a:t>
            </a:r>
          </a:p>
          <a:p>
            <a:pPr lvl="1"/>
            <a:r>
              <a:rPr lang="en-US" dirty="0" smtClean="0"/>
              <a:t>Zodiacal light</a:t>
            </a:r>
          </a:p>
          <a:p>
            <a:pPr lvl="1"/>
            <a:r>
              <a:rPr lang="en-US" dirty="0" err="1" smtClean="0"/>
              <a:t>Exozodiacal</a:t>
            </a:r>
            <a:r>
              <a:rPr lang="en-US" dirty="0" smtClean="0"/>
              <a:t> light</a:t>
            </a:r>
          </a:p>
          <a:p>
            <a:pPr lvl="1"/>
            <a:r>
              <a:rPr lang="en-US" dirty="0" smtClean="0"/>
              <a:t>Background</a:t>
            </a:r>
          </a:p>
          <a:p>
            <a:pPr lvl="1"/>
            <a:r>
              <a:rPr lang="en-US" dirty="0" smtClean="0"/>
              <a:t>Dark current </a:t>
            </a:r>
          </a:p>
          <a:p>
            <a:pPr lvl="1"/>
            <a:r>
              <a:rPr lang="en-US" dirty="0" smtClean="0"/>
              <a:t>Read noise</a:t>
            </a:r>
          </a:p>
        </p:txBody>
      </p:sp>
    </p:spTree>
    <p:extLst>
      <p:ext uri="{BB962C8B-B14F-4D97-AF65-F5344CB8AC3E}">
        <p14:creationId xmlns:p14="http://schemas.microsoft.com/office/powerpoint/2010/main" val="721179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Sources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2667000"/>
              </a:xfrm>
            </p:spPr>
            <p:txBody>
              <a:bodyPr>
                <a:normAutofit fontScale="70000" lnSpcReduction="20000"/>
              </a:bodyPr>
              <a:lstStyle/>
              <a:p>
                <a:pPr marL="0" indent="0" algn="ctr">
                  <a:buNone/>
                </a:pPr>
                <a:r>
                  <a:rPr lang="en-US" u="sng" dirty="0" smtClean="0"/>
                  <a:t>Zodiacal Light</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𝑀</m:t>
                          </m:r>
                        </m:e>
                        <m:sub>
                          <m:r>
                            <a:rPr lang="en-US" b="0" i="1" smtClean="0">
                              <a:latin typeface="Cambria Math"/>
                            </a:rPr>
                            <m:t>𝑍</m:t>
                          </m:r>
                        </m:sub>
                      </m:sSub>
                      <m:r>
                        <a:rPr lang="en-US" b="0" i="1" smtClean="0">
                          <a:latin typeface="Cambria Math"/>
                        </a:rPr>
                        <m:t>=22</m:t>
                      </m:r>
                      <m:f>
                        <m:fPr>
                          <m:ctrlPr>
                            <a:rPr lang="en-US" b="0" i="1" smtClean="0">
                              <a:latin typeface="Cambria Math"/>
                            </a:rPr>
                          </m:ctrlPr>
                        </m:fPr>
                        <m:num>
                          <m:r>
                            <m:rPr>
                              <m:sty m:val="p"/>
                            </m:rPr>
                            <a:rPr lang="en-US" b="0" i="0" smtClean="0">
                              <a:latin typeface="Cambria Math"/>
                            </a:rPr>
                            <m:t>magnitudes</m:t>
                          </m:r>
                        </m:num>
                        <m:den>
                          <m:sSup>
                            <m:sSupPr>
                              <m:ctrlPr>
                                <a:rPr lang="en-US" b="0" i="1" smtClean="0">
                                  <a:latin typeface="Cambria Math"/>
                                </a:rPr>
                              </m:ctrlPr>
                            </m:sSupPr>
                            <m:e>
                              <m:r>
                                <m:rPr>
                                  <m:sty m:val="p"/>
                                </m:rPr>
                                <a:rPr lang="en-US" b="0" i="0" smtClean="0">
                                  <a:latin typeface="Cambria Math"/>
                                </a:rPr>
                                <m:t>arcsec</m:t>
                              </m:r>
                            </m:e>
                            <m:sup>
                              <m:r>
                                <a:rPr lang="en-US" b="0" i="0" smtClean="0">
                                  <a:latin typeface="Cambria Math"/>
                                </a:rPr>
                                <m:t>2</m:t>
                              </m:r>
                            </m:sup>
                          </m:sSup>
                        </m:den>
                      </m:f>
                    </m:oMath>
                  </m:oMathPara>
                </a14:m>
                <a:endParaRPr lang="en-US" b="0" dirty="0" smtClean="0"/>
              </a:p>
              <a:p>
                <a:pPr marL="0" indent="0">
                  <a:buNone/>
                </a:pPr>
                <a:r>
                  <a:rPr lang="en-US" dirty="0" smtClean="0"/>
                  <a:t>The irradiance at the aperture</a:t>
                </a:r>
              </a:p>
              <a:p>
                <a:pPr marL="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𝐼</m:t>
                          </m:r>
                        </m:e>
                        <m:sub>
                          <m:r>
                            <a:rPr lang="en-US" b="0" i="1" smtClean="0">
                              <a:latin typeface="Cambria Math"/>
                            </a:rPr>
                            <m:t>𝑍</m:t>
                          </m:r>
                        </m:sub>
                      </m:sSub>
                      <m:r>
                        <a:rPr lang="en-US" i="1">
                          <a:latin typeface="Cambria Math"/>
                          <a:ea typeface="Cambria Math"/>
                        </a:rPr>
                        <m:t>≅</m:t>
                      </m:r>
                      <m:r>
                        <a:rPr lang="en-US" b="0" i="1" smtClean="0">
                          <a:latin typeface="Cambria Math"/>
                        </a:rPr>
                        <m:t>0.15 </m:t>
                      </m:r>
                      <m:f>
                        <m:fPr>
                          <m:ctrlPr>
                            <a:rPr lang="en-US" b="0" i="1" smtClean="0">
                              <a:latin typeface="Cambria Math"/>
                            </a:rPr>
                          </m:ctrlPr>
                        </m:fPr>
                        <m:num>
                          <m:r>
                            <m:rPr>
                              <m:sty m:val="p"/>
                            </m:rPr>
                            <a:rPr lang="en-US" b="0" i="0" smtClean="0">
                              <a:latin typeface="Cambria Math"/>
                            </a:rPr>
                            <m:t>photons</m:t>
                          </m:r>
                        </m:num>
                        <m:den>
                          <m:func>
                            <m:funcPr>
                              <m:ctrlPr>
                                <a:rPr lang="en-US" b="0" i="1" smtClean="0">
                                  <a:latin typeface="Cambria Math"/>
                                </a:rPr>
                              </m:ctrlPr>
                            </m:funcPr>
                            <m:fName>
                              <m:r>
                                <m:rPr>
                                  <m:sty m:val="p"/>
                                </m:rPr>
                                <a:rPr lang="en-US" b="0" i="0" smtClean="0">
                                  <a:latin typeface="Cambria Math"/>
                                </a:rPr>
                                <m:t>sec</m:t>
                              </m:r>
                            </m:fName>
                            <m:e>
                              <m:sSup>
                                <m:sSupPr>
                                  <m:ctrlPr>
                                    <a:rPr lang="en-US" b="0" i="1" smtClean="0">
                                      <a:latin typeface="Cambria Math"/>
                                    </a:rPr>
                                  </m:ctrlPr>
                                </m:sSupPr>
                                <m:e>
                                  <m:r>
                                    <m:rPr>
                                      <m:sty m:val="p"/>
                                    </m:rPr>
                                    <a:rPr lang="en-US" b="0" i="0" smtClean="0">
                                      <a:latin typeface="Cambria Math"/>
                                    </a:rPr>
                                    <m:t>m</m:t>
                                  </m:r>
                                </m:e>
                                <m:sup>
                                  <m:r>
                                    <a:rPr lang="en-US" b="0" i="0" smtClean="0">
                                      <a:latin typeface="Cambria Math"/>
                                    </a:rPr>
                                    <m:t>2</m:t>
                                  </m:r>
                                </m:sup>
                              </m:sSup>
                              <m:r>
                                <m:rPr>
                                  <m:sty m:val="p"/>
                                </m:rPr>
                                <a:rPr lang="en-US" b="0" i="0" smtClean="0">
                                  <a:latin typeface="Cambria Math"/>
                                </a:rPr>
                                <m:t>pixel</m:t>
                              </m:r>
                            </m:e>
                          </m:func>
                        </m:den>
                      </m:f>
                    </m:oMath>
                  </m:oMathPara>
                </a14:m>
                <a:endParaRPr lang="en-US" b="0" dirty="0" smtClean="0"/>
              </a:p>
              <a:p>
                <a:pPr marL="0" indent="0" algn="ctr">
                  <a:buNone/>
                </a:pPr>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2667000"/>
              </a:xfrm>
              <a:blipFill rotWithShape="1">
                <a:blip r:embed="rId2"/>
                <a:stretch>
                  <a:fillRect l="-889" t="-3890"/>
                </a:stretch>
              </a:blipFill>
            </p:spPr>
            <p:txBody>
              <a:bodyPr/>
              <a:lstStyle/>
              <a:p>
                <a:r>
                  <a:rPr lang="en-US">
                    <a:noFill/>
                  </a:rPr>
                  <a:t> </a:t>
                </a:r>
              </a:p>
            </p:txBody>
          </p:sp>
        </mc:Fallback>
      </mc:AlternateContent>
      <p:sp>
        <p:nvSpPr>
          <p:cNvPr id="4" name="Text Box 8"/>
          <p:cNvSpPr txBox="1">
            <a:spLocks noChangeArrowheads="1"/>
          </p:cNvSpPr>
          <p:nvPr/>
        </p:nvSpPr>
        <p:spPr bwMode="auto">
          <a:xfrm>
            <a:off x="6705600" y="6519824"/>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[Lyon and </a:t>
            </a:r>
            <a:r>
              <a:rPr lang="en-US" sz="1400" dirty="0" err="1" smtClean="0"/>
              <a:t>Clampin</a:t>
            </a:r>
            <a:r>
              <a:rPr lang="en-US" sz="1400" dirty="0" smtClean="0"/>
              <a:t> 2012]</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 y="3804756"/>
            <a:ext cx="9144000" cy="2730911"/>
          </a:xfrm>
          <a:prstGeom prst="rect">
            <a:avLst/>
          </a:prstGeom>
        </p:spPr>
      </p:pic>
    </p:spTree>
    <p:extLst>
      <p:ext uri="{BB962C8B-B14F-4D97-AF65-F5344CB8AC3E}">
        <p14:creationId xmlns:p14="http://schemas.microsoft.com/office/powerpoint/2010/main" val="622387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Sources</a:t>
            </a:r>
            <a:endParaRPr lang="en-US" dirty="0"/>
          </a:p>
        </p:txBody>
      </p:sp>
      <p:sp>
        <p:nvSpPr>
          <p:cNvPr id="3" name="Content Placeholder 2"/>
          <p:cNvSpPr>
            <a:spLocks noGrp="1"/>
          </p:cNvSpPr>
          <p:nvPr>
            <p:ph idx="1"/>
          </p:nvPr>
        </p:nvSpPr>
        <p:spPr>
          <a:xfrm>
            <a:off x="457200" y="1295400"/>
            <a:ext cx="8229600" cy="3505200"/>
          </a:xfrm>
        </p:spPr>
        <p:txBody>
          <a:bodyPr>
            <a:normAutofit/>
          </a:bodyPr>
          <a:lstStyle/>
          <a:p>
            <a:pPr marL="0" indent="0" algn="ctr">
              <a:buNone/>
            </a:pPr>
            <a:r>
              <a:rPr lang="en-US" u="sng" dirty="0" err="1" smtClean="0"/>
              <a:t>Exozodiacal</a:t>
            </a:r>
            <a:r>
              <a:rPr lang="en-US" u="sng" dirty="0" smtClean="0"/>
              <a:t> </a:t>
            </a:r>
            <a:r>
              <a:rPr lang="en-US" u="sng" dirty="0"/>
              <a:t>Light</a:t>
            </a:r>
            <a:endParaRPr lang="en-US" dirty="0"/>
          </a:p>
          <a:p>
            <a:r>
              <a:rPr lang="en-US" dirty="0"/>
              <a:t>Subtraction will be necessary.</a:t>
            </a:r>
          </a:p>
          <a:p>
            <a:r>
              <a:rPr lang="en-US" dirty="0"/>
              <a:t>Preliminary studies </a:t>
            </a:r>
            <a:r>
              <a:rPr lang="en-US" dirty="0" smtClean="0"/>
              <a:t>will </a:t>
            </a:r>
            <a:r>
              <a:rPr lang="en-US" dirty="0"/>
              <a:t>allow better </a:t>
            </a:r>
            <a:r>
              <a:rPr lang="en-US" dirty="0" smtClean="0"/>
              <a:t>subtraction.</a:t>
            </a:r>
            <a:endParaRPr lang="en-US" dirty="0"/>
          </a:p>
          <a:p>
            <a:r>
              <a:rPr lang="en-US" dirty="0" smtClean="0"/>
              <a:t>Subtraction may cause significant noise.</a:t>
            </a:r>
            <a:endParaRPr lang="en-US" dirty="0"/>
          </a:p>
          <a:p>
            <a:r>
              <a:rPr lang="en-US" dirty="0"/>
              <a:t>May be important for orbital determination</a:t>
            </a:r>
            <a:r>
              <a:rPr lang="en-US" dirty="0" smtClean="0"/>
              <a:t>.</a:t>
            </a:r>
            <a:endParaRPr lang="en-US" dirty="0"/>
          </a:p>
        </p:txBody>
      </p:sp>
      <p:sp>
        <p:nvSpPr>
          <p:cNvPr id="4" name="Text Box 8"/>
          <p:cNvSpPr txBox="1">
            <a:spLocks noChangeArrowheads="1"/>
          </p:cNvSpPr>
          <p:nvPr/>
        </p:nvSpPr>
        <p:spPr bwMode="auto">
          <a:xfrm>
            <a:off x="6705600" y="6519824"/>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[Lyon and </a:t>
            </a:r>
            <a:r>
              <a:rPr lang="en-US" sz="1400" dirty="0" err="1" smtClean="0"/>
              <a:t>Clampin</a:t>
            </a:r>
            <a:r>
              <a:rPr lang="en-US" sz="1400" dirty="0" smtClean="0"/>
              <a:t> 2012]</a:t>
            </a:r>
            <a:endParaRPr lang="en-US" sz="1400" dirty="0"/>
          </a:p>
        </p:txBody>
      </p:sp>
      <p:grpSp>
        <p:nvGrpSpPr>
          <p:cNvPr id="8" name="Group 7"/>
          <p:cNvGrpSpPr/>
          <p:nvPr/>
        </p:nvGrpSpPr>
        <p:grpSpPr>
          <a:xfrm>
            <a:off x="4038600" y="5351164"/>
            <a:ext cx="1752600" cy="685800"/>
            <a:chOff x="2819400" y="5105400"/>
            <a:chExt cx="1752600" cy="685800"/>
          </a:xfrm>
        </p:grpSpPr>
        <p:sp>
          <p:nvSpPr>
            <p:cNvPr id="5" name="Oval 4"/>
            <p:cNvSpPr/>
            <p:nvPr/>
          </p:nvSpPr>
          <p:spPr>
            <a:xfrm>
              <a:off x="2819400" y="5105400"/>
              <a:ext cx="1752600" cy="685800"/>
            </a:xfrm>
            <a:prstGeom prst="ellipse">
              <a:avLst/>
            </a:prstGeom>
            <a:noFill/>
            <a:ln>
              <a:solidFill>
                <a:schemeClr val="tx1"/>
              </a:solidFill>
            </a:ln>
            <a:effectLst>
              <a:glow rad="673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00450" y="5353050"/>
              <a:ext cx="190500" cy="190500"/>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1775460" y="5145424"/>
            <a:ext cx="1097280" cy="1097280"/>
          </a:xfrm>
          <a:prstGeom prst="ellipse">
            <a:avLst/>
          </a:prstGeom>
          <a:noFill/>
          <a:ln>
            <a:solidFill>
              <a:schemeClr val="tx1"/>
            </a:solidFill>
          </a:ln>
          <a:effectLst>
            <a:glow rad="8128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28850" y="5598814"/>
            <a:ext cx="190500" cy="190500"/>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53200" y="5465464"/>
            <a:ext cx="1752600" cy="457200"/>
          </a:xfrm>
          <a:prstGeom prst="ellipse">
            <a:avLst/>
          </a:prstGeom>
          <a:noFill/>
          <a:ln>
            <a:solidFill>
              <a:schemeClr val="tx1"/>
            </a:solidFill>
          </a:ln>
          <a:effectLst>
            <a:glow rad="419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334250" y="5598814"/>
            <a:ext cx="190500" cy="190500"/>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191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n 23"/>
          <p:cNvSpPr/>
          <p:nvPr/>
        </p:nvSpPr>
        <p:spPr>
          <a:xfrm rot="16200000">
            <a:off x="8279394" y="2846591"/>
            <a:ext cx="609600" cy="1676400"/>
          </a:xfrm>
          <a:prstGeom prst="can">
            <a:avLst>
              <a:gd name="adj" fmla="val 39852"/>
            </a:avLst>
          </a:prstGeom>
          <a:ln>
            <a:solidFill>
              <a:schemeClr val="tx1"/>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Background Sources</a:t>
            </a:r>
            <a:endParaRPr lang="en-US" dirty="0"/>
          </a:p>
        </p:txBody>
      </p:sp>
      <p:sp>
        <p:nvSpPr>
          <p:cNvPr id="3" name="Content Placeholder 2"/>
          <p:cNvSpPr>
            <a:spLocks noGrp="1"/>
          </p:cNvSpPr>
          <p:nvPr>
            <p:ph idx="1"/>
          </p:nvPr>
        </p:nvSpPr>
        <p:spPr/>
        <p:txBody>
          <a:bodyPr/>
          <a:lstStyle/>
          <a:p>
            <a:r>
              <a:rPr lang="en-US" dirty="0" smtClean="0"/>
              <a:t>Photometric measurements rule out background sources </a:t>
            </a:r>
          </a:p>
          <a:p>
            <a:pPr marL="0" indent="0">
              <a:buNone/>
            </a:pPr>
            <a:endParaRPr lang="en-US" dirty="0"/>
          </a:p>
        </p:txBody>
      </p:sp>
      <p:sp>
        <p:nvSpPr>
          <p:cNvPr id="4" name="Oval 3"/>
          <p:cNvSpPr/>
          <p:nvPr/>
        </p:nvSpPr>
        <p:spPr>
          <a:xfrm>
            <a:off x="3581400" y="3962400"/>
            <a:ext cx="1066800" cy="1066800"/>
          </a:xfrm>
          <a:prstGeom prst="ellipse">
            <a:avLst/>
          </a:prstGeom>
          <a:gradFill flip="none" rotWithShape="1">
            <a:gsLst>
              <a:gs pos="0">
                <a:srgbClr val="FFF200"/>
              </a:gs>
              <a:gs pos="65000">
                <a:srgbClr val="FF7A00"/>
              </a:gs>
              <a:gs pos="81000">
                <a:srgbClr val="FF0300"/>
              </a:gs>
              <a:gs pos="100000">
                <a:srgbClr val="4D080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28988" y="3304517"/>
            <a:ext cx="365760" cy="365760"/>
          </a:xfrm>
          <a:prstGeom prst="ellipse">
            <a:avLst/>
          </a:prstGeom>
          <a:gradFill flip="none" rotWithShape="1">
            <a:gsLst>
              <a:gs pos="0">
                <a:srgbClr val="FFF200"/>
              </a:gs>
              <a:gs pos="45000">
                <a:srgbClr val="FF7A00"/>
              </a:gs>
              <a:gs pos="70000">
                <a:srgbClr val="FF0300"/>
              </a:gs>
              <a:gs pos="100000">
                <a:srgbClr val="4D080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3501911"/>
            <a:ext cx="365760" cy="365760"/>
          </a:xfrm>
          <a:prstGeom prst="ellipse">
            <a:avLst/>
          </a:prstGeom>
          <a:gradFill flip="none" rotWithShape="1">
            <a:gsLst>
              <a:gs pos="0">
                <a:srgbClr val="FFF200"/>
              </a:gs>
              <a:gs pos="0">
                <a:srgbClr val="FF7A00"/>
              </a:gs>
              <a:gs pos="59000">
                <a:srgbClr val="FF0300"/>
              </a:gs>
              <a:gs pos="94000">
                <a:srgbClr val="4D080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1"/>
            <a:endCxn id="5" idx="5"/>
          </p:cNvCxnSpPr>
          <p:nvPr/>
        </p:nvCxnSpPr>
        <p:spPr>
          <a:xfrm flipH="1" flipV="1">
            <a:off x="3341184" y="3616713"/>
            <a:ext cx="396445" cy="501916"/>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5" idx="5"/>
          </p:cNvCxnSpPr>
          <p:nvPr/>
        </p:nvCxnSpPr>
        <p:spPr>
          <a:xfrm flipH="1">
            <a:off x="3341184" y="3616713"/>
            <a:ext cx="4507416"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8695" y="3692913"/>
            <a:ext cx="7612306"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48201" y="3810000"/>
            <a:ext cx="3276599" cy="60960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283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Exoplanetary</a:t>
            </a:r>
            <a:r>
              <a:rPr lang="en-US" dirty="0" smtClean="0"/>
              <a:t> Science</a:t>
            </a:r>
            <a:endParaRPr lang="en-US" dirty="0"/>
          </a:p>
        </p:txBody>
      </p:sp>
      <p:sp>
        <p:nvSpPr>
          <p:cNvPr id="3" name="Text Placeholder 2"/>
          <p:cNvSpPr>
            <a:spLocks noGrp="1"/>
          </p:cNvSpPr>
          <p:nvPr>
            <p:ph type="body" idx="1"/>
          </p:nvPr>
        </p:nvSpPr>
        <p:spPr>
          <a:xfrm>
            <a:off x="457200" y="1295400"/>
            <a:ext cx="4040188" cy="639762"/>
          </a:xfrm>
        </p:spPr>
        <p:txBody>
          <a:bodyPr/>
          <a:lstStyle/>
          <a:p>
            <a:r>
              <a:rPr lang="en-US" dirty="0" smtClean="0"/>
              <a:t>Detections</a:t>
            </a:r>
          </a:p>
        </p:txBody>
      </p:sp>
      <p:sp>
        <p:nvSpPr>
          <p:cNvPr id="4" name="Content Placeholder 3"/>
          <p:cNvSpPr>
            <a:spLocks noGrp="1"/>
          </p:cNvSpPr>
          <p:nvPr>
            <p:ph sz="half" idx="2"/>
          </p:nvPr>
        </p:nvSpPr>
        <p:spPr>
          <a:xfrm>
            <a:off x="457200" y="1935162"/>
            <a:ext cx="4040188" cy="949325"/>
          </a:xfrm>
        </p:spPr>
        <p:txBody>
          <a:bodyPr/>
          <a:lstStyle/>
          <a:p>
            <a:r>
              <a:rPr lang="en-US" dirty="0" smtClean="0"/>
              <a:t>770 confirmed</a:t>
            </a:r>
          </a:p>
          <a:p>
            <a:r>
              <a:rPr lang="en-US" dirty="0" smtClean="0"/>
              <a:t>More than 2300 candidates </a:t>
            </a:r>
            <a:endParaRPr lang="en-US" b="1" dirty="0" smtClean="0"/>
          </a:p>
          <a:p>
            <a:endParaRPr lang="en-US" dirty="0"/>
          </a:p>
        </p:txBody>
      </p:sp>
      <p:sp>
        <p:nvSpPr>
          <p:cNvPr id="5" name="Text Placeholder 4"/>
          <p:cNvSpPr>
            <a:spLocks noGrp="1"/>
          </p:cNvSpPr>
          <p:nvPr>
            <p:ph type="body" sz="quarter" idx="3"/>
          </p:nvPr>
        </p:nvSpPr>
        <p:spPr>
          <a:xfrm>
            <a:off x="4645025" y="1295400"/>
            <a:ext cx="4041775" cy="639762"/>
          </a:xfrm>
        </p:spPr>
        <p:txBody>
          <a:bodyPr/>
          <a:lstStyle/>
          <a:p>
            <a:r>
              <a:rPr lang="en-US" dirty="0" smtClean="0"/>
              <a:t>Methods</a:t>
            </a:r>
            <a:endParaRPr lang="en-US" dirty="0"/>
          </a:p>
        </p:txBody>
      </p:sp>
      <p:sp>
        <p:nvSpPr>
          <p:cNvPr id="6" name="Content Placeholder 5"/>
          <p:cNvSpPr>
            <a:spLocks noGrp="1"/>
          </p:cNvSpPr>
          <p:nvPr>
            <p:ph sz="quarter" idx="4"/>
          </p:nvPr>
        </p:nvSpPr>
        <p:spPr>
          <a:xfrm>
            <a:off x="4645025" y="1935162"/>
            <a:ext cx="4041775" cy="3951288"/>
          </a:xfrm>
        </p:spPr>
        <p:txBody>
          <a:bodyPr/>
          <a:lstStyle/>
          <a:p>
            <a:r>
              <a:rPr lang="en-US" dirty="0" smtClean="0"/>
              <a:t>Radial velocities</a:t>
            </a:r>
          </a:p>
          <a:p>
            <a:r>
              <a:rPr lang="en-US" dirty="0" smtClean="0"/>
              <a:t>Planetary transits</a:t>
            </a:r>
          </a:p>
          <a:p>
            <a:r>
              <a:rPr lang="en-US" dirty="0" smtClean="0"/>
              <a:t>Transit timing variation</a:t>
            </a:r>
          </a:p>
          <a:p>
            <a:r>
              <a:rPr lang="en-US" dirty="0" smtClean="0"/>
              <a:t>Gravitational </a:t>
            </a:r>
            <a:r>
              <a:rPr lang="en-US" dirty="0" err="1" smtClean="0"/>
              <a:t>microlensing</a:t>
            </a:r>
            <a:endParaRPr lang="en-US" dirty="0" smtClean="0"/>
          </a:p>
          <a:p>
            <a:r>
              <a:rPr lang="en-US" dirty="0" smtClean="0"/>
              <a:t>Astrometry</a:t>
            </a:r>
          </a:p>
          <a:p>
            <a:r>
              <a:rPr lang="en-US" dirty="0" smtClean="0"/>
              <a:t>Pulsar timing</a:t>
            </a:r>
          </a:p>
          <a:p>
            <a:r>
              <a:rPr lang="en-US" dirty="0" smtClean="0"/>
              <a:t>Features in circumstellar disks</a:t>
            </a:r>
          </a:p>
          <a:p>
            <a:r>
              <a:rPr lang="en-US" i="1" dirty="0" smtClean="0"/>
              <a:t>Direct imaging</a:t>
            </a:r>
          </a:p>
          <a:p>
            <a:endParaRPr lang="en-US" dirty="0"/>
          </a:p>
        </p:txBody>
      </p:sp>
      <p:sp>
        <p:nvSpPr>
          <p:cNvPr id="9" name="Text Placeholder 2"/>
          <p:cNvSpPr txBox="1">
            <a:spLocks/>
          </p:cNvSpPr>
          <p:nvPr/>
        </p:nvSpPr>
        <p:spPr>
          <a:xfrm>
            <a:off x="457200" y="3031902"/>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Missions</a:t>
            </a:r>
            <a:endParaRPr lang="en-US" dirty="0"/>
          </a:p>
        </p:txBody>
      </p:sp>
      <p:sp>
        <p:nvSpPr>
          <p:cNvPr id="10" name="Content Placeholder 3"/>
          <p:cNvSpPr txBox="1">
            <a:spLocks/>
          </p:cNvSpPr>
          <p:nvPr/>
        </p:nvSpPr>
        <p:spPr>
          <a:xfrm>
            <a:off x="457200" y="3671664"/>
            <a:ext cx="4040188" cy="27942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Current</a:t>
            </a:r>
          </a:p>
          <a:p>
            <a:pPr lvl="1"/>
            <a:r>
              <a:rPr lang="en-US" dirty="0" smtClean="0"/>
              <a:t>MOST (Canada)</a:t>
            </a:r>
          </a:p>
          <a:p>
            <a:pPr lvl="1"/>
            <a:r>
              <a:rPr lang="en-US" dirty="0" smtClean="0"/>
              <a:t>COROT (France)</a:t>
            </a:r>
          </a:p>
          <a:p>
            <a:pPr lvl="1"/>
            <a:r>
              <a:rPr lang="en-US" dirty="0" err="1" smtClean="0"/>
              <a:t>Kepler</a:t>
            </a:r>
            <a:r>
              <a:rPr lang="en-US" dirty="0" smtClean="0"/>
              <a:t> (NASA)</a:t>
            </a:r>
          </a:p>
          <a:p>
            <a:r>
              <a:rPr lang="en-US" dirty="0" smtClean="0"/>
              <a:t>Under Development</a:t>
            </a:r>
          </a:p>
          <a:p>
            <a:pPr lvl="1"/>
            <a:r>
              <a:rPr lang="en-US" dirty="0" smtClean="0"/>
              <a:t>Gaia (ESA)</a:t>
            </a:r>
          </a:p>
          <a:p>
            <a:pPr lvl="1"/>
            <a:r>
              <a:rPr lang="en-US" dirty="0" smtClean="0"/>
              <a:t>JWST (NASA)</a:t>
            </a:r>
          </a:p>
          <a:p>
            <a:pPr lvl="1"/>
            <a:endParaRPr lang="en-US" b="1" dirty="0" smtClean="0"/>
          </a:p>
          <a:p>
            <a:endParaRPr lang="en-US" dirty="0"/>
          </a:p>
        </p:txBody>
      </p:sp>
    </p:spTree>
    <p:extLst>
      <p:ext uri="{BB962C8B-B14F-4D97-AF65-F5344CB8AC3E}">
        <p14:creationId xmlns:p14="http://schemas.microsoft.com/office/powerpoint/2010/main" val="175096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Signal-to-Noise Ratio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𝑆𝑁𝑅</m:t>
                      </m:r>
                      <m:r>
                        <a:rPr lang="en-US" b="0" i="1" smtClean="0">
                          <a:latin typeface="Cambria Math"/>
                        </a:rPr>
                        <m:t>=</m:t>
                      </m:r>
                      <m:f>
                        <m:fPr>
                          <m:ctrlPr>
                            <a:rPr lang="en-US" b="0" i="1" smtClean="0">
                              <a:latin typeface="Cambria Math"/>
                            </a:rPr>
                          </m:ctrlPr>
                        </m:fPr>
                        <m:num>
                          <m:sSub>
                            <m:sSubPr>
                              <m:ctrlPr>
                                <a:rPr lang="en-US" i="1">
                                  <a:latin typeface="Cambria Math"/>
                                </a:rPr>
                              </m:ctrlPr>
                            </m:sSubPr>
                            <m:e>
                              <m:r>
                                <a:rPr lang="en-US" b="0" i="1" smtClean="0">
                                  <a:latin typeface="Cambria Math"/>
                                </a:rPr>
                                <m:t>𝑆</m:t>
                              </m:r>
                            </m:e>
                            <m:sub>
                              <m:r>
                                <a:rPr lang="en-US" i="1">
                                  <a:latin typeface="Cambria Math"/>
                                </a:rPr>
                                <m:t>𝑝𝑙𝑎𝑛𝑒𝑡</m:t>
                              </m:r>
                            </m:sub>
                          </m:sSub>
                          <m:r>
                            <m:rPr>
                              <m:sty m:val="p"/>
                            </m:rPr>
                            <a:rPr lang="el-GR" i="1">
                              <a:latin typeface="Cambria Math"/>
                              <a:ea typeface="Cambria Math"/>
                            </a:rPr>
                            <m:t>Δ</m:t>
                          </m:r>
                          <m:r>
                            <a:rPr lang="en-US" i="1">
                              <a:latin typeface="Cambria Math"/>
                              <a:ea typeface="Cambria Math"/>
                            </a:rPr>
                            <m:t>𝑡</m:t>
                          </m:r>
                        </m:num>
                        <m:den>
                          <m:rad>
                            <m:radPr>
                              <m:degHide m:val="on"/>
                              <m:ctrlPr>
                                <a:rPr lang="en-US" b="0" i="1" smtClean="0">
                                  <a:latin typeface="Cambria Math"/>
                                </a:rPr>
                              </m:ctrlPr>
                            </m:radPr>
                            <m:deg/>
                            <m:e>
                              <m:sSub>
                                <m:sSubPr>
                                  <m:ctrlPr>
                                    <a:rPr lang="en-US" b="0" i="1" smtClean="0">
                                      <a:latin typeface="Cambria Math"/>
                                    </a:rPr>
                                  </m:ctrlPr>
                                </m:sSubPr>
                                <m:e>
                                  <m:r>
                                    <a:rPr lang="en-US" b="0" i="1" smtClean="0">
                                      <a:latin typeface="Cambria Math"/>
                                    </a:rPr>
                                    <m:t>𝑆</m:t>
                                  </m:r>
                                </m:e>
                                <m:sub>
                                  <m:r>
                                    <a:rPr lang="en-US" b="0" i="1" smtClean="0">
                                      <a:latin typeface="Cambria Math"/>
                                    </a:rPr>
                                    <m:t>𝑝𝑙𝑎𝑛𝑒𝑡</m:t>
                                  </m:r>
                                </m:sub>
                              </m:sSub>
                              <m:r>
                                <m:rPr>
                                  <m:sty m:val="p"/>
                                </m:rPr>
                                <a:rPr lang="el-GR" b="0" i="1" smtClean="0">
                                  <a:latin typeface="Cambria Math"/>
                                  <a:ea typeface="Cambria Math"/>
                                </a:rPr>
                                <m:t>Δ</m:t>
                              </m:r>
                              <m:r>
                                <a:rPr lang="en-US" b="0" i="1" smtClean="0">
                                  <a:latin typeface="Cambria Math"/>
                                  <a:ea typeface="Cambria Math"/>
                                </a:rPr>
                                <m:t>𝑡</m:t>
                              </m:r>
                              <m:r>
                                <a:rPr lang="en-US" b="0" i="1" smtClean="0">
                                  <a:latin typeface="Cambria Math"/>
                                  <a:ea typeface="Cambria Math"/>
                                </a:rPr>
                                <m:t>+</m:t>
                              </m:r>
                              <m:sSub>
                                <m:sSubPr>
                                  <m:ctrlPr>
                                    <a:rPr lang="en-US" i="1">
                                      <a:latin typeface="Cambria Math"/>
                                    </a:rPr>
                                  </m:ctrlPr>
                                </m:sSubPr>
                                <m:e>
                                  <m:r>
                                    <a:rPr lang="en-US" b="0" i="1" smtClean="0">
                                      <a:latin typeface="Cambria Math"/>
                                    </a:rPr>
                                    <m:t>𝑆</m:t>
                                  </m:r>
                                </m:e>
                                <m:sub>
                                  <m:r>
                                    <a:rPr lang="en-US" b="0" i="1" smtClean="0">
                                      <a:latin typeface="Cambria Math"/>
                                    </a:rPr>
                                    <m:t>𝑠𝑡𝑎𝑟</m:t>
                                  </m:r>
                                </m:sub>
                              </m:sSub>
                              <m:r>
                                <m:rPr>
                                  <m:sty m:val="p"/>
                                </m:rPr>
                                <a:rPr lang="el-GR" i="1">
                                  <a:latin typeface="Cambria Math"/>
                                  <a:ea typeface="Cambria Math"/>
                                </a:rPr>
                                <m:t>Δ</m:t>
                              </m:r>
                              <m:r>
                                <a:rPr lang="en-US" i="1">
                                  <a:latin typeface="Cambria Math"/>
                                  <a:ea typeface="Cambria Math"/>
                                </a:rPr>
                                <m:t>𝑡</m:t>
                              </m:r>
                              <m:r>
                                <a:rPr lang="en-US" b="0" i="1" smtClean="0">
                                  <a:latin typeface="Cambria Math"/>
                                  <a:ea typeface="Cambria Math"/>
                                </a:rPr>
                                <m:t>+</m:t>
                              </m:r>
                              <m:sSub>
                                <m:sSubPr>
                                  <m:ctrlPr>
                                    <a:rPr lang="en-US" i="1">
                                      <a:latin typeface="Cambria Math"/>
                                    </a:rPr>
                                  </m:ctrlPr>
                                </m:sSubPr>
                                <m:e>
                                  <m:r>
                                    <a:rPr lang="en-US" b="0" i="1" smtClean="0">
                                      <a:latin typeface="Cambria Math"/>
                                    </a:rPr>
                                    <m:t>𝑆</m:t>
                                  </m:r>
                                </m:e>
                                <m:sub>
                                  <m:r>
                                    <a:rPr lang="en-US" b="0" i="1" smtClean="0">
                                      <a:latin typeface="Cambria Math"/>
                                    </a:rPr>
                                    <m:t>𝑍𝑜𝑑𝑖</m:t>
                                  </m:r>
                                </m:sub>
                              </m:sSub>
                              <m:r>
                                <m:rPr>
                                  <m:sty m:val="p"/>
                                </m:rPr>
                                <a:rPr lang="el-GR" i="1">
                                  <a:latin typeface="Cambria Math"/>
                                  <a:ea typeface="Cambria Math"/>
                                </a:rPr>
                                <m:t>Δ</m:t>
                              </m:r>
                              <m:r>
                                <a:rPr lang="en-US" i="1">
                                  <a:latin typeface="Cambria Math"/>
                                  <a:ea typeface="Cambria Math"/>
                                </a:rPr>
                                <m:t>𝑡</m:t>
                              </m:r>
                              <m:r>
                                <a:rPr lang="en-US" b="0" i="1" smtClean="0">
                                  <a:latin typeface="Cambria Math"/>
                                  <a:ea typeface="Cambria Math"/>
                                </a:rPr>
                                <m:t>+</m:t>
                              </m:r>
                              <m:sSub>
                                <m:sSubPr>
                                  <m:ctrlPr>
                                    <a:rPr lang="en-US" i="1">
                                      <a:latin typeface="Cambria Math"/>
                                    </a:rPr>
                                  </m:ctrlPr>
                                </m:sSubPr>
                                <m:e>
                                  <m:r>
                                    <a:rPr lang="en-US" b="0" i="1" smtClean="0">
                                      <a:latin typeface="Cambria Math"/>
                                    </a:rPr>
                                    <m:t>𝑆</m:t>
                                  </m:r>
                                </m:e>
                                <m:sub>
                                  <m:r>
                                    <a:rPr lang="en-US" b="0" i="1" smtClean="0">
                                      <a:latin typeface="Cambria Math"/>
                                    </a:rPr>
                                    <m:t>𝑒𝑥𝑜𝑍𝑜𝑑𝑖</m:t>
                                  </m:r>
                                </m:sub>
                              </m:sSub>
                              <m:r>
                                <m:rPr>
                                  <m:sty m:val="p"/>
                                </m:rPr>
                                <a:rPr lang="el-GR" i="1">
                                  <a:latin typeface="Cambria Math"/>
                                  <a:ea typeface="Cambria Math"/>
                                </a:rPr>
                                <m:t>Δ</m:t>
                              </m:r>
                              <m:r>
                                <a:rPr lang="en-US" i="1">
                                  <a:latin typeface="Cambria Math"/>
                                  <a:ea typeface="Cambria Math"/>
                                </a:rPr>
                                <m:t>𝑡</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𝑖</m:t>
                                  </m:r>
                                </m:e>
                                <m:sub>
                                  <m:r>
                                    <a:rPr lang="en-US" b="0" i="1" smtClean="0">
                                      <a:latin typeface="Cambria Math"/>
                                      <a:ea typeface="Cambria Math"/>
                                    </a:rPr>
                                    <m:t>𝑑𝑎𝑟𝑘</m:t>
                                  </m:r>
                                </m:sub>
                              </m:sSub>
                              <m:r>
                                <m:rPr>
                                  <m:sty m:val="p"/>
                                </m:rPr>
                                <a:rPr lang="el-GR" b="0" i="1" smtClean="0">
                                  <a:latin typeface="Cambria Math"/>
                                  <a:ea typeface="Cambria Math"/>
                                </a:rPr>
                                <m:t>Δ</m:t>
                              </m:r>
                              <m:r>
                                <a:rPr lang="en-US" b="0" i="1" smtClean="0">
                                  <a:latin typeface="Cambria Math"/>
                                  <a:ea typeface="Cambria Math"/>
                                </a:rPr>
                                <m:t>𝑡</m:t>
                              </m:r>
                              <m:r>
                                <a:rPr lang="en-US" b="0" i="1" smtClean="0">
                                  <a:latin typeface="Cambria Math"/>
                                  <a:ea typeface="Cambria Math"/>
                                </a:rPr>
                                <m:t>+</m:t>
                              </m:r>
                              <m:sSubSup>
                                <m:sSubSupPr>
                                  <m:ctrlPr>
                                    <a:rPr lang="en-US" b="0" i="1" smtClean="0">
                                      <a:latin typeface="Cambria Math"/>
                                      <a:ea typeface="Cambria Math"/>
                                    </a:rPr>
                                  </m:ctrlPr>
                                </m:sSubSupPr>
                                <m:e>
                                  <m:r>
                                    <a:rPr lang="en-US" b="0" i="1" smtClean="0">
                                      <a:latin typeface="Cambria Math"/>
                                      <a:ea typeface="Cambria Math"/>
                                    </a:rPr>
                                    <m:t>𝜎</m:t>
                                  </m:r>
                                </m:e>
                                <m:sub/>
                                <m:sup>
                                  <m:r>
                                    <a:rPr lang="en-US" b="0" i="1" smtClean="0">
                                      <a:latin typeface="Cambria Math"/>
                                      <a:ea typeface="Cambria Math"/>
                                    </a:rPr>
                                    <m:t>2</m:t>
                                  </m:r>
                                </m:sup>
                              </m:sSubSup>
                            </m:e>
                          </m:rad>
                        </m:den>
                      </m:f>
                    </m:oMath>
                  </m:oMathPara>
                </a14:m>
                <a:endParaRPr lang="en-US" dirty="0" smtClean="0"/>
              </a:p>
              <a:p>
                <a:pPr marL="0" indent="0">
                  <a:buNone/>
                </a:pPr>
                <a:r>
                  <a:rPr lang="en-US" dirty="0"/>
                  <a:t>	</a:t>
                </a:r>
                <a:r>
                  <a:rPr lang="en-US" dirty="0" smtClean="0"/>
                  <a:t>where </a:t>
                </a:r>
                <a14:m>
                  <m:oMath xmlns:m="http://schemas.openxmlformats.org/officeDocument/2006/math">
                    <m:r>
                      <a:rPr lang="en-US" b="0" i="1" smtClean="0">
                        <a:latin typeface="Cambria Math"/>
                      </a:rPr>
                      <m:t>𝑆</m:t>
                    </m:r>
                  </m:oMath>
                </a14:m>
                <a:r>
                  <a:rPr lang="en-US" dirty="0" smtClean="0"/>
                  <a:t> is the signal [photoelectrons/sec] </a:t>
                </a:r>
              </a:p>
              <a:p>
                <a:pPr marL="0" indent="0">
                  <a:buNone/>
                </a:pPr>
                <a:r>
                  <a:rPr lang="en-US" dirty="0"/>
                  <a:t>	</a:t>
                </a:r>
                <a:r>
                  <a:rPr lang="en-US" dirty="0" smtClean="0"/>
                  <a:t>and </a:t>
                </a:r>
                <a14:m>
                  <m:oMath xmlns:m="http://schemas.openxmlformats.org/officeDocument/2006/math">
                    <m:r>
                      <a:rPr lang="en-US" i="1" smtClean="0">
                        <a:latin typeface="Cambria Math"/>
                        <a:ea typeface="Cambria Math"/>
                      </a:rPr>
                      <m:t>𝜎</m:t>
                    </m:r>
                  </m:oMath>
                </a14:m>
                <a:r>
                  <a:rPr lang="en-US" dirty="0" smtClean="0"/>
                  <a:t> is the detector read noise. </a:t>
                </a:r>
              </a:p>
              <a:p>
                <a:pPr marL="0" indent="0">
                  <a:buNone/>
                </a:pPr>
                <a:endParaRPr lang="en-US" dirty="0" smtClean="0"/>
              </a:p>
              <a:p>
                <a:pPr marL="0" indent="0">
                  <a:buNone/>
                </a:pPr>
                <a:r>
                  <a:rPr lang="en-US" dirty="0" smtClean="0"/>
                  <a:t>Lets say there exists a zero read-noise detector with no dark current,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𝑆𝑁𝑅</m:t>
                      </m:r>
                      <m:r>
                        <a:rPr lang="en-US" i="1">
                          <a:latin typeface="Cambria Math"/>
                        </a:rPr>
                        <m:t>=</m:t>
                      </m:r>
                      <m:f>
                        <m:fPr>
                          <m:ctrlPr>
                            <a:rPr lang="en-US" i="1">
                              <a:latin typeface="Cambria Math"/>
                            </a:rPr>
                          </m:ctrlPr>
                        </m:fPr>
                        <m:num>
                          <m:sSub>
                            <m:sSubPr>
                              <m:ctrlPr>
                                <a:rPr lang="en-US" i="1" smtClean="0">
                                  <a:latin typeface="Cambria Math"/>
                                </a:rPr>
                              </m:ctrlPr>
                            </m:sSubPr>
                            <m:e>
                              <m:r>
                                <a:rPr lang="en-US" b="0" i="1" smtClean="0">
                                  <a:latin typeface="Cambria Math"/>
                                </a:rPr>
                                <m:t>𝑆</m:t>
                              </m:r>
                            </m:e>
                            <m:sub>
                              <m:r>
                                <a:rPr lang="en-US" i="1">
                                  <a:latin typeface="Cambria Math"/>
                                </a:rPr>
                                <m:t>𝑝𝑙𝑎𝑛𝑒𝑡</m:t>
                              </m:r>
                            </m:sub>
                          </m:sSub>
                          <m:rad>
                            <m:radPr>
                              <m:degHide m:val="on"/>
                              <m:ctrlPr>
                                <a:rPr lang="en-US" i="1" smtClean="0">
                                  <a:latin typeface="Cambria Math"/>
                                </a:rPr>
                              </m:ctrlPr>
                            </m:radPr>
                            <m:deg/>
                            <m:e>
                              <m:r>
                                <m:rPr>
                                  <m:sty m:val="p"/>
                                </m:rPr>
                                <a:rPr lang="el-GR" i="1">
                                  <a:latin typeface="Cambria Math"/>
                                  <a:ea typeface="Cambria Math"/>
                                </a:rPr>
                                <m:t>Δ</m:t>
                              </m:r>
                              <m:r>
                                <a:rPr lang="en-US" i="1">
                                  <a:latin typeface="Cambria Math"/>
                                  <a:ea typeface="Cambria Math"/>
                                </a:rPr>
                                <m:t>𝑡</m:t>
                              </m:r>
                            </m:e>
                          </m:rad>
                        </m:num>
                        <m:den>
                          <m:rad>
                            <m:radPr>
                              <m:degHide m:val="on"/>
                              <m:ctrlPr>
                                <a:rPr lang="en-US" i="1">
                                  <a:latin typeface="Cambria Math"/>
                                </a:rPr>
                              </m:ctrlPr>
                            </m:radPr>
                            <m:deg/>
                            <m:e>
                              <m:sSub>
                                <m:sSubPr>
                                  <m:ctrlPr>
                                    <a:rPr lang="en-US" i="1">
                                      <a:latin typeface="Cambria Math"/>
                                    </a:rPr>
                                  </m:ctrlPr>
                                </m:sSubPr>
                                <m:e>
                                  <m:r>
                                    <a:rPr lang="en-US" b="0" i="1" smtClean="0">
                                      <a:latin typeface="Cambria Math"/>
                                    </a:rPr>
                                    <m:t>𝑆</m:t>
                                  </m:r>
                                </m:e>
                                <m:sub>
                                  <m:r>
                                    <a:rPr lang="en-US" i="1">
                                      <a:latin typeface="Cambria Math"/>
                                    </a:rPr>
                                    <m:t>𝑝𝑙𝑎𝑛𝑒𝑡</m:t>
                                  </m:r>
                                </m:sub>
                              </m:sSub>
                              <m:r>
                                <a:rPr lang="en-US" i="1">
                                  <a:latin typeface="Cambria Math"/>
                                  <a:ea typeface="Cambria Math"/>
                                </a:rPr>
                                <m:t>+</m:t>
                              </m:r>
                              <m:sSub>
                                <m:sSubPr>
                                  <m:ctrlPr>
                                    <a:rPr lang="en-US" i="1">
                                      <a:latin typeface="Cambria Math"/>
                                    </a:rPr>
                                  </m:ctrlPr>
                                </m:sSubPr>
                                <m:e>
                                  <m:r>
                                    <a:rPr lang="en-US" b="0" i="1" smtClean="0">
                                      <a:latin typeface="Cambria Math"/>
                                    </a:rPr>
                                    <m:t>𝑆</m:t>
                                  </m:r>
                                </m:e>
                                <m:sub>
                                  <m:r>
                                    <a:rPr lang="en-US" i="1">
                                      <a:latin typeface="Cambria Math"/>
                                    </a:rPr>
                                    <m:t>𝑠𝑡𝑎𝑟</m:t>
                                  </m:r>
                                </m:sub>
                              </m:sSub>
                              <m:r>
                                <a:rPr lang="en-US" i="1">
                                  <a:latin typeface="Cambria Math"/>
                                  <a:ea typeface="Cambria Math"/>
                                </a:rPr>
                                <m:t>+</m:t>
                              </m:r>
                              <m:sSub>
                                <m:sSubPr>
                                  <m:ctrlPr>
                                    <a:rPr lang="en-US" i="1">
                                      <a:latin typeface="Cambria Math"/>
                                    </a:rPr>
                                  </m:ctrlPr>
                                </m:sSubPr>
                                <m:e>
                                  <m:r>
                                    <a:rPr lang="en-US" b="0" i="1" smtClean="0">
                                      <a:latin typeface="Cambria Math"/>
                                    </a:rPr>
                                    <m:t>𝑆</m:t>
                                  </m:r>
                                </m:e>
                                <m:sub>
                                  <m:r>
                                    <a:rPr lang="en-US" i="1">
                                      <a:latin typeface="Cambria Math"/>
                                    </a:rPr>
                                    <m:t>𝑍𝑜𝑑𝑖</m:t>
                                  </m:r>
                                </m:sub>
                              </m:sSub>
                              <m:r>
                                <a:rPr lang="en-US" i="1">
                                  <a:latin typeface="Cambria Math"/>
                                  <a:ea typeface="Cambria Math"/>
                                </a:rPr>
                                <m:t>+</m:t>
                              </m:r>
                              <m:sSub>
                                <m:sSubPr>
                                  <m:ctrlPr>
                                    <a:rPr lang="en-US" i="1" smtClean="0">
                                      <a:latin typeface="Cambria Math"/>
                                    </a:rPr>
                                  </m:ctrlPr>
                                </m:sSubPr>
                                <m:e>
                                  <m:r>
                                    <a:rPr lang="en-US" b="0" i="1" smtClean="0">
                                      <a:latin typeface="Cambria Math"/>
                                    </a:rPr>
                                    <m:t>𝑆</m:t>
                                  </m:r>
                                </m:e>
                                <m:sub>
                                  <m:r>
                                    <a:rPr lang="en-US" i="1">
                                      <a:latin typeface="Cambria Math"/>
                                    </a:rPr>
                                    <m:t>𝑒𝑥𝑜𝑍𝑜𝑑𝑖</m:t>
                                  </m:r>
                                </m:sub>
                              </m:sSub>
                            </m:e>
                          </m:rad>
                        </m:den>
                      </m:f>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Δ</m:t>
                      </m:r>
                      <m:r>
                        <a:rPr lang="en-US" b="0" i="1" smtClean="0">
                          <a:latin typeface="Cambria Math"/>
                          <a:ea typeface="Cambria Math"/>
                        </a:rPr>
                        <m:t>𝑡</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𝑆𝑁𝑅</m:t>
                          </m:r>
                        </m:e>
                        <m:sup>
                          <m:r>
                            <a:rPr lang="en-US" b="0" i="1" smtClean="0">
                              <a:latin typeface="Cambria Math"/>
                              <a:ea typeface="Cambria Math"/>
                            </a:rPr>
                            <m:t>2</m:t>
                          </m:r>
                        </m:sup>
                      </m:sSup>
                      <m:d>
                        <m:dPr>
                          <m:ctrlPr>
                            <a:rPr lang="en-US" b="0" i="1" smtClean="0">
                              <a:latin typeface="Cambria Math"/>
                              <a:ea typeface="Cambria Math"/>
                            </a:rPr>
                          </m:ctrlPr>
                        </m:dPr>
                        <m:e>
                          <m:f>
                            <m:fPr>
                              <m:ctrlPr>
                                <a:rPr lang="en-US" b="0" i="1" smtClean="0">
                                  <a:latin typeface="Cambria Math"/>
                                  <a:ea typeface="Cambria Math"/>
                                </a:rPr>
                              </m:ctrlPr>
                            </m:fPr>
                            <m:num>
                              <m:sSub>
                                <m:sSubPr>
                                  <m:ctrlPr>
                                    <a:rPr lang="en-US" i="1">
                                      <a:latin typeface="Cambria Math"/>
                                    </a:rPr>
                                  </m:ctrlPr>
                                </m:sSubPr>
                                <m:e>
                                  <m:r>
                                    <a:rPr lang="en-US" b="0" i="1" smtClean="0">
                                      <a:latin typeface="Cambria Math"/>
                                    </a:rPr>
                                    <m:t>𝑆</m:t>
                                  </m:r>
                                </m:e>
                                <m:sub>
                                  <m:r>
                                    <a:rPr lang="en-US" i="1">
                                      <a:latin typeface="Cambria Math"/>
                                    </a:rPr>
                                    <m:t>𝑝𝑙𝑎𝑛𝑒𝑡</m:t>
                                  </m:r>
                                </m:sub>
                              </m:sSub>
                              <m:r>
                                <a:rPr lang="en-US" i="1">
                                  <a:latin typeface="Cambria Math"/>
                                  <a:ea typeface="Cambria Math"/>
                                </a:rPr>
                                <m:t>+</m:t>
                              </m:r>
                              <m:sSub>
                                <m:sSubPr>
                                  <m:ctrlPr>
                                    <a:rPr lang="en-US" i="1">
                                      <a:latin typeface="Cambria Math"/>
                                    </a:rPr>
                                  </m:ctrlPr>
                                </m:sSubPr>
                                <m:e>
                                  <m:r>
                                    <a:rPr lang="en-US" b="0" i="1" smtClean="0">
                                      <a:latin typeface="Cambria Math"/>
                                    </a:rPr>
                                    <m:t>𝑆</m:t>
                                  </m:r>
                                </m:e>
                                <m:sub>
                                  <m:r>
                                    <a:rPr lang="en-US" i="1">
                                      <a:latin typeface="Cambria Math"/>
                                    </a:rPr>
                                    <m:t>𝑠𝑡𝑎𝑟</m:t>
                                  </m:r>
                                </m:sub>
                              </m:sSub>
                              <m:r>
                                <a:rPr lang="en-US" i="1">
                                  <a:latin typeface="Cambria Math"/>
                                  <a:ea typeface="Cambria Math"/>
                                </a:rPr>
                                <m:t>+</m:t>
                              </m:r>
                              <m:sSub>
                                <m:sSubPr>
                                  <m:ctrlPr>
                                    <a:rPr lang="en-US" i="1">
                                      <a:latin typeface="Cambria Math"/>
                                    </a:rPr>
                                  </m:ctrlPr>
                                </m:sSubPr>
                                <m:e>
                                  <m:r>
                                    <a:rPr lang="en-US" b="0" i="1" smtClean="0">
                                      <a:latin typeface="Cambria Math"/>
                                    </a:rPr>
                                    <m:t>𝑆</m:t>
                                  </m:r>
                                </m:e>
                                <m:sub>
                                  <m:r>
                                    <a:rPr lang="en-US" i="1">
                                      <a:latin typeface="Cambria Math"/>
                                    </a:rPr>
                                    <m:t>𝑍𝑜𝑑𝑖</m:t>
                                  </m:r>
                                </m:sub>
                              </m:sSub>
                              <m:r>
                                <a:rPr lang="en-US" i="1">
                                  <a:latin typeface="Cambria Math"/>
                                  <a:ea typeface="Cambria Math"/>
                                </a:rPr>
                                <m:t>+</m:t>
                              </m:r>
                              <m:sSub>
                                <m:sSubPr>
                                  <m:ctrlPr>
                                    <a:rPr lang="en-US" i="1">
                                      <a:latin typeface="Cambria Math"/>
                                    </a:rPr>
                                  </m:ctrlPr>
                                </m:sSubPr>
                                <m:e>
                                  <m:r>
                                    <a:rPr lang="en-US" b="0" i="1" smtClean="0">
                                      <a:latin typeface="Cambria Math"/>
                                    </a:rPr>
                                    <m:t>𝑆</m:t>
                                  </m:r>
                                </m:e>
                                <m:sub>
                                  <m:r>
                                    <a:rPr lang="en-US" i="1">
                                      <a:latin typeface="Cambria Math"/>
                                    </a:rPr>
                                    <m:t>𝑒𝑥𝑜𝑍𝑜𝑑𝑖</m:t>
                                  </m:r>
                                </m:sub>
                              </m:sSub>
                            </m:num>
                            <m:den>
                              <m:sSubSup>
                                <m:sSubSupPr>
                                  <m:ctrlPr>
                                    <a:rPr lang="en-US" b="0" i="1" smtClean="0">
                                      <a:latin typeface="Cambria Math"/>
                                      <a:ea typeface="Cambria Math"/>
                                    </a:rPr>
                                  </m:ctrlPr>
                                </m:sSubSupPr>
                                <m:e>
                                  <m:r>
                                    <a:rPr lang="en-US" b="0" i="1" smtClean="0">
                                      <a:latin typeface="Cambria Math"/>
                                      <a:ea typeface="Cambria Math"/>
                                    </a:rPr>
                                    <m:t>𝑆</m:t>
                                  </m:r>
                                  <m:r>
                                    <a:rPr lang="en-US" b="0" i="1" baseline="-25000" smtClean="0">
                                      <a:latin typeface="Cambria Math"/>
                                      <a:ea typeface="Cambria Math"/>
                                    </a:rPr>
                                    <m:t>𝑝𝑙𝑎𝑛𝑒𝑡</m:t>
                                  </m:r>
                                </m:e>
                                <m:sub/>
                                <m:sup>
                                  <m:r>
                                    <a:rPr lang="en-US" b="0" i="1" smtClean="0">
                                      <a:latin typeface="Cambria Math"/>
                                      <a:ea typeface="Cambria Math"/>
                                    </a:rPr>
                                    <m:t>2</m:t>
                                  </m:r>
                                </m:sup>
                              </m:sSubSup>
                            </m:den>
                          </m:f>
                        </m:e>
                      </m:d>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a:stretch>
              </a:blipFill>
            </p:spPr>
            <p:txBody>
              <a:bodyPr/>
              <a:lstStyle/>
              <a:p>
                <a:r>
                  <a:rPr lang="en-US">
                    <a:noFill/>
                  </a:rPr>
                  <a:t> </a:t>
                </a:r>
              </a:p>
            </p:txBody>
          </p:sp>
        </mc:Fallback>
      </mc:AlternateContent>
      <p:sp>
        <p:nvSpPr>
          <p:cNvPr id="4" name="Text Box 8"/>
          <p:cNvSpPr txBox="1">
            <a:spLocks noChangeArrowheads="1"/>
          </p:cNvSpPr>
          <p:nvPr/>
        </p:nvSpPr>
        <p:spPr bwMode="auto">
          <a:xfrm>
            <a:off x="6705600" y="6519824"/>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[Lyon and </a:t>
            </a:r>
            <a:r>
              <a:rPr lang="en-US" sz="1400" dirty="0" err="1" smtClean="0"/>
              <a:t>Clampin</a:t>
            </a:r>
            <a:r>
              <a:rPr lang="en-US" sz="1400" dirty="0" smtClean="0"/>
              <a:t> 2012]</a:t>
            </a:r>
            <a:endParaRPr lang="en-US" sz="1400" dirty="0"/>
          </a:p>
        </p:txBody>
      </p:sp>
    </p:spTree>
    <p:extLst>
      <p:ext uri="{BB962C8B-B14F-4D97-AF65-F5344CB8AC3E}">
        <p14:creationId xmlns:p14="http://schemas.microsoft.com/office/powerpoint/2010/main" val="239680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Time</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885825" y="1600200"/>
                <a:ext cx="7372350" cy="646331"/>
              </a:xfrm>
              <a:prstGeom prst="rect">
                <a:avLst/>
              </a:prstGeom>
              <a:noFill/>
            </p:spPr>
            <p:txBody>
              <a:bodyPr wrap="square" rtlCol="0">
                <a:spAutoFit/>
              </a:bodyPr>
              <a:lstStyle/>
              <a:p>
                <a:r>
                  <a:rPr lang="en-US" dirty="0" smtClean="0"/>
                  <a:t>Assuming </a:t>
                </a:r>
                <a14:m>
                  <m:oMath xmlns:m="http://schemas.openxmlformats.org/officeDocument/2006/math">
                    <m:r>
                      <a:rPr lang="en-US" i="1" smtClean="0">
                        <a:latin typeface="Cambria Math"/>
                        <a:ea typeface="Cambria Math"/>
                      </a:rPr>
                      <m:t>𝒮</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−8</m:t>
                        </m:r>
                      </m:sup>
                    </m:sSup>
                  </m:oMath>
                </a14:m>
                <a:r>
                  <a:rPr lang="en-US" dirty="0" smtClean="0"/>
                  <a:t>, </a:t>
                </a:r>
                <a:r>
                  <a:rPr lang="en-US" dirty="0" err="1" smtClean="0"/>
                  <a:t>Zodi</a:t>
                </a:r>
                <a:r>
                  <a:rPr lang="en-US" dirty="0" smtClean="0"/>
                  <a:t> and </a:t>
                </a:r>
                <a:r>
                  <a:rPr lang="en-US" dirty="0" err="1" smtClean="0"/>
                  <a:t>exoZodi</a:t>
                </a:r>
                <a:r>
                  <a:rPr lang="en-US" dirty="0" smtClean="0"/>
                  <a:t> are equal with solid angle </a:t>
                </a:r>
                <a14:m>
                  <m:oMath xmlns:m="http://schemas.openxmlformats.org/officeDocument/2006/math">
                    <m:sSup>
                      <m:sSupPr>
                        <m:ctrlPr>
                          <a:rPr lang="en-US" i="1" smtClean="0">
                            <a:latin typeface="Cambria Math"/>
                          </a:rPr>
                        </m:ctrlPr>
                      </m:sSupPr>
                      <m:e>
                        <m:d>
                          <m:dPr>
                            <m:ctrlPr>
                              <a:rPr lang="en-US" i="1" smtClean="0">
                                <a:latin typeface="Cambria Math"/>
                              </a:rPr>
                            </m:ctrlPr>
                          </m:dPr>
                          <m:e>
                            <m:f>
                              <m:fPr>
                                <m:type m:val="lin"/>
                                <m:ctrlPr>
                                  <a:rPr lang="en-US" i="1" smtClean="0">
                                    <a:latin typeface="Cambria Math"/>
                                  </a:rPr>
                                </m:ctrlPr>
                              </m:fPr>
                              <m:num>
                                <m:r>
                                  <a:rPr lang="en-US" i="1" smtClean="0">
                                    <a:latin typeface="Cambria Math"/>
                                    <a:ea typeface="Cambria Math"/>
                                  </a:rPr>
                                  <m:t>𝜆</m:t>
                                </m:r>
                              </m:num>
                              <m:den>
                                <m:r>
                                  <a:rPr lang="en-US" b="0" i="1" smtClean="0">
                                    <a:latin typeface="Cambria Math"/>
                                  </a:rPr>
                                  <m:t>𝐷</m:t>
                                </m:r>
                              </m:den>
                            </m:f>
                          </m:e>
                        </m:d>
                      </m:e>
                      <m:sup>
                        <m:r>
                          <a:rPr lang="en-US" b="0" i="1" smtClean="0">
                            <a:latin typeface="Cambria Math"/>
                          </a:rPr>
                          <m:t>2</m:t>
                        </m:r>
                      </m:sup>
                    </m:sSup>
                  </m:oMath>
                </a14:m>
                <a:r>
                  <a:rPr lang="en-US" dirty="0" smtClean="0"/>
                  <a:t>, </a:t>
                </a:r>
                <a14:m>
                  <m:oMath xmlns:m="http://schemas.openxmlformats.org/officeDocument/2006/math">
                    <m:r>
                      <a:rPr lang="en-US" i="1" smtClean="0">
                        <a:latin typeface="Cambria Math"/>
                        <a:ea typeface="Cambria Math"/>
                      </a:rPr>
                      <m:t>𝜂</m:t>
                    </m:r>
                    <m:r>
                      <a:rPr lang="en-US" b="0" i="1" smtClean="0">
                        <a:latin typeface="Cambria Math"/>
                        <a:ea typeface="Cambria Math"/>
                      </a:rPr>
                      <m:t>=0.9</m:t>
                    </m:r>
                  </m:oMath>
                </a14:m>
                <a:r>
                  <a:rPr lang="en-US" dirty="0" smtClean="0"/>
                  <a:t>, </a:t>
                </a:r>
                <a14:m>
                  <m:oMath xmlns:m="http://schemas.openxmlformats.org/officeDocument/2006/math">
                    <m:r>
                      <a:rPr lang="en-US" b="0" i="1" smtClean="0">
                        <a:latin typeface="Cambria Math"/>
                      </a:rPr>
                      <m:t>𝑄𝐸</m:t>
                    </m:r>
                    <m:r>
                      <a:rPr lang="en-US" b="0" i="1" smtClean="0">
                        <a:latin typeface="Cambria Math"/>
                      </a:rPr>
                      <m:t>=0.9</m:t>
                    </m:r>
                  </m:oMath>
                </a14:m>
                <a:r>
                  <a:rPr lang="en-US" dirty="0" smtClean="0"/>
                  <a:t>, ideal PSF, the integration time for an SNR of 5 is…</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85825" y="1600200"/>
                <a:ext cx="7372350" cy="646331"/>
              </a:xfrm>
              <a:prstGeom prst="rect">
                <a:avLst/>
              </a:prstGeom>
              <a:blipFill rotWithShape="1">
                <a:blip r:embed="rId2"/>
                <a:stretch>
                  <a:fillRect l="-661" t="-66038" b="-58491"/>
                </a:stretch>
              </a:blipFill>
            </p:spPr>
            <p:txBody>
              <a:bodyPr/>
              <a:lstStyle/>
              <a:p>
                <a:r>
                  <a:rPr lang="en-US">
                    <a:noFill/>
                  </a:rPr>
                  <a:t> </a:t>
                </a:r>
              </a:p>
            </p:txBody>
          </p:sp>
        </mc:Fallback>
      </mc:AlternateContent>
      <p:sp>
        <p:nvSpPr>
          <p:cNvPr id="8" name="TextBox 7"/>
          <p:cNvSpPr txBox="1"/>
          <p:nvPr/>
        </p:nvSpPr>
        <p:spPr>
          <a:xfrm>
            <a:off x="2329628" y="6019046"/>
            <a:ext cx="4484744" cy="646331"/>
          </a:xfrm>
          <a:prstGeom prst="rect">
            <a:avLst/>
          </a:prstGeom>
          <a:noFill/>
        </p:spPr>
        <p:txBody>
          <a:bodyPr wrap="square" rtlCol="0">
            <a:spAutoFit/>
          </a:bodyPr>
          <a:lstStyle/>
          <a:p>
            <a:pPr algn="ctr"/>
            <a:r>
              <a:rPr lang="en-US" dirty="0" smtClean="0"/>
              <a:t>Many HZ planets could be imaged at SNR = 5 under ideal conditions and minimal noise.</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203347042"/>
              </p:ext>
            </p:extLst>
          </p:nvPr>
        </p:nvGraphicFramePr>
        <p:xfrm>
          <a:off x="1905000" y="2398177"/>
          <a:ext cx="4800600" cy="362162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6832870" y="3733800"/>
            <a:ext cx="1777730" cy="1200329"/>
            <a:chOff x="5029200" y="2634734"/>
            <a:chExt cx="1777730" cy="1200329"/>
          </a:xfrm>
        </p:grpSpPr>
        <p:cxnSp>
          <p:nvCxnSpPr>
            <p:cNvPr id="11" name="Straight Connector 10"/>
            <p:cNvCxnSpPr/>
            <p:nvPr/>
          </p:nvCxnSpPr>
          <p:spPr>
            <a:xfrm>
              <a:off x="5029200" y="281940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p:cNvSpPr txBox="1"/>
                <p:nvPr/>
              </p:nvSpPr>
              <p:spPr>
                <a:xfrm>
                  <a:off x="5397230" y="2634734"/>
                  <a:ext cx="1409700" cy="1200329"/>
                </a:xfrm>
                <a:prstGeom prst="rect">
                  <a:avLst/>
                </a:prstGeom>
                <a:noFill/>
              </p:spPr>
              <p:txBody>
                <a:bodyPr wrap="square" rtlCol="0">
                  <a:spAutoFit/>
                </a:bodyPr>
                <a:lstStyle/>
                <a:p>
                  <a14:m>
                    <m:oMath xmlns:m="http://schemas.openxmlformats.org/officeDocument/2006/math">
                      <m:f>
                        <m:fPr>
                          <m:type m:val="lin"/>
                          <m:ctrlPr>
                            <a:rPr lang="en-US" i="1" smtClean="0">
                              <a:latin typeface="Cambria Math"/>
                            </a:rPr>
                          </m:ctrlPr>
                        </m:fPr>
                        <m:num>
                          <m:r>
                            <a:rPr lang="en-US" i="1">
                              <a:latin typeface="Cambria Math"/>
                            </a:rPr>
                            <m:t>2</m:t>
                          </m:r>
                          <m:r>
                            <a:rPr lang="en-US" i="1">
                              <a:latin typeface="Cambria Math"/>
                              <a:ea typeface="Cambria Math"/>
                            </a:rPr>
                            <m:t>𝜆</m:t>
                          </m:r>
                        </m:num>
                        <m:den>
                          <m:r>
                            <a:rPr lang="en-US" i="1">
                              <a:latin typeface="Cambria Math"/>
                            </a:rPr>
                            <m:t>𝐷</m:t>
                          </m:r>
                        </m:den>
                      </m:f>
                    </m:oMath>
                  </a14:m>
                  <a:r>
                    <a:rPr lang="en-US" dirty="0"/>
                    <a:t> where </a:t>
                  </a:r>
                  <a14:m>
                    <m:oMath xmlns:m="http://schemas.openxmlformats.org/officeDocument/2006/math">
                      <m:r>
                        <a:rPr lang="en-US" b="0" i="1" smtClean="0">
                          <a:latin typeface="Cambria Math"/>
                          <a:ea typeface="Cambria Math"/>
                        </a:rPr>
                        <m:t>𝐽</m:t>
                      </m:r>
                      <m:r>
                        <a:rPr lang="en-US" b="0" i="1" smtClean="0">
                          <a:latin typeface="Cambria Math"/>
                          <a:ea typeface="Cambria Math"/>
                        </a:rPr>
                        <m:t>−</m:t>
                      </m:r>
                      <m:r>
                        <a:rPr lang="en-US" b="0" i="1" smtClean="0">
                          <a:latin typeface="Cambria Math"/>
                          <a:ea typeface="Cambria Math"/>
                        </a:rPr>
                        <m:t>𝐵𝑎𝑛𝑑</m:t>
                      </m:r>
                    </m:oMath>
                  </a14:m>
                  <a:endParaRPr lang="en-US" b="0" i="1" dirty="0" smtClean="0">
                    <a:latin typeface="Cambria Math"/>
                    <a:ea typeface="Cambria Math"/>
                  </a:endParaRPr>
                </a:p>
                <a:p>
                  <a:pPr/>
                  <a14:m>
                    <m:oMathPara xmlns:m="http://schemas.openxmlformats.org/officeDocument/2006/math">
                      <m:oMathParaPr>
                        <m:jc m:val="left"/>
                      </m:oMathParaPr>
                      <m:oMath xmlns:m="http://schemas.openxmlformats.org/officeDocument/2006/math">
                        <m:r>
                          <a:rPr lang="en-US" b="0" i="1" smtClean="0">
                            <a:latin typeface="Cambria Math"/>
                          </a:rPr>
                          <m:t>𝐷</m:t>
                        </m:r>
                        <m:r>
                          <a:rPr lang="en-US" b="0" i="1" smtClean="0">
                            <a:latin typeface="Cambria Math"/>
                          </a:rPr>
                          <m:t>=6.5 </m:t>
                        </m:r>
                        <m:r>
                          <a:rPr lang="en-US" b="0" i="1" smtClean="0">
                            <a:latin typeface="Cambria Math"/>
                          </a:rPr>
                          <m:t>𝑚</m:t>
                        </m:r>
                      </m:oMath>
                    </m:oMathPara>
                  </a14:m>
                  <a:endParaRPr lang="en-US" dirty="0"/>
                </a:p>
                <a:p>
                  <a:endParaRPr lang="en-US" dirty="0" smtClean="0"/>
                </a:p>
              </p:txBody>
            </p:sp>
          </mc:Choice>
          <mc:Fallback>
            <p:sp>
              <p:nvSpPr>
                <p:cNvPr id="12" name="TextBox 11"/>
                <p:cNvSpPr txBox="1">
                  <a:spLocks noRot="1" noChangeAspect="1" noMove="1" noResize="1" noEditPoints="1" noAdjustHandles="1" noChangeArrowheads="1" noChangeShapeType="1" noTextEdit="1"/>
                </p:cNvSpPr>
                <p:nvPr/>
              </p:nvSpPr>
              <p:spPr>
                <a:xfrm>
                  <a:off x="5397230" y="2634734"/>
                  <a:ext cx="1409700" cy="1200329"/>
                </a:xfrm>
                <a:prstGeom prst="rect">
                  <a:avLst/>
                </a:prstGeom>
                <a:blipFill rotWithShape="1">
                  <a:blip r:embed="rId4"/>
                  <a:stretch>
                    <a:fillRect l="-5172" t="-35714" r="-2586"/>
                  </a:stretch>
                </a:blipFill>
              </p:spPr>
              <p:txBody>
                <a:bodyPr/>
                <a:lstStyle/>
                <a:p>
                  <a:r>
                    <a:rPr lang="en-US">
                      <a:noFill/>
                    </a:rPr>
                    <a:t> </a:t>
                  </a:r>
                </a:p>
              </p:txBody>
            </p:sp>
          </mc:Fallback>
        </mc:AlternateContent>
      </p:grpSp>
    </p:spTree>
    <p:extLst>
      <p:ext uri="{BB962C8B-B14F-4D97-AF65-F5344CB8AC3E}">
        <p14:creationId xmlns:p14="http://schemas.microsoft.com/office/powerpoint/2010/main" val="12576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performance considerations</a:t>
            </a:r>
            <a:endParaRPr lang="en-US" dirty="0"/>
          </a:p>
        </p:txBody>
      </p:sp>
      <p:sp>
        <p:nvSpPr>
          <p:cNvPr id="3" name="Content Placeholder 2"/>
          <p:cNvSpPr>
            <a:spLocks noGrp="1"/>
          </p:cNvSpPr>
          <p:nvPr>
            <p:ph idx="1"/>
          </p:nvPr>
        </p:nvSpPr>
        <p:spPr/>
        <p:txBody>
          <a:bodyPr>
            <a:normAutofit/>
          </a:bodyPr>
          <a:lstStyle/>
          <a:p>
            <a:r>
              <a:rPr lang="en-US" dirty="0" smtClean="0"/>
              <a:t>Aperture obstructions</a:t>
            </a:r>
          </a:p>
          <a:p>
            <a:r>
              <a:rPr lang="en-US" dirty="0" smtClean="0"/>
              <a:t>Optical surface quality</a:t>
            </a:r>
          </a:p>
          <a:p>
            <a:r>
              <a:rPr lang="en-US" dirty="0" smtClean="0"/>
              <a:t>Polychromatic effects</a:t>
            </a:r>
          </a:p>
          <a:p>
            <a:r>
              <a:rPr lang="en-US" dirty="0" smtClean="0"/>
              <a:t>Pointing </a:t>
            </a:r>
          </a:p>
          <a:p>
            <a:r>
              <a:rPr lang="en-US" dirty="0" err="1" smtClean="0"/>
              <a:t>Postprocessing</a:t>
            </a:r>
            <a:endParaRPr lang="en-US" dirty="0" smtClean="0"/>
          </a:p>
        </p:txBody>
      </p:sp>
    </p:spTree>
    <p:extLst>
      <p:ext uri="{BB962C8B-B14F-4D97-AF65-F5344CB8AC3E}">
        <p14:creationId xmlns:p14="http://schemas.microsoft.com/office/powerpoint/2010/main" val="3577661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Mission specifications</a:t>
            </a:r>
            <a:endParaRPr lang="en-US" dirty="0"/>
          </a:p>
        </p:txBody>
      </p:sp>
    </p:spTree>
    <p:extLst>
      <p:ext uri="{BB962C8B-B14F-4D97-AF65-F5344CB8AC3E}">
        <p14:creationId xmlns:p14="http://schemas.microsoft.com/office/powerpoint/2010/main" val="1829387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Mission design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371600"/>
                <a:ext cx="8229600" cy="5029200"/>
              </a:xfrm>
            </p:spPr>
            <p:txBody>
              <a:bodyPr>
                <a:normAutofit fontScale="92500" lnSpcReduction="10000"/>
              </a:bodyPr>
              <a:lstStyle/>
              <a:p>
                <a:pPr marL="0" indent="0">
                  <a:buNone/>
                </a:pPr>
                <a:r>
                  <a:rPr lang="en-US" dirty="0" smtClean="0"/>
                  <a:t>Consider a space telescope with a 6.5m mirror operating at 1</a:t>
                </a:r>
                <a:r>
                  <a:rPr lang="el-GR" dirty="0" smtClean="0"/>
                  <a:t>μ</a:t>
                </a:r>
                <a:r>
                  <a:rPr lang="en-US" dirty="0" smtClean="0"/>
                  <a:t>m,</a:t>
                </a:r>
              </a:p>
              <a:p>
                <a:r>
                  <a:rPr lang="en-US" dirty="0" smtClean="0"/>
                  <a:t>The HZ of 799 </a:t>
                </a:r>
                <a:r>
                  <a:rPr lang="en-US" dirty="0" err="1" smtClean="0"/>
                  <a:t>HabCat</a:t>
                </a:r>
                <a:r>
                  <a:rPr lang="en-US" dirty="0" smtClean="0"/>
                  <a:t> stars have an angular separation greater than an IWA of </a:t>
                </a:r>
                <a14:m>
                  <m:oMath xmlns:m="http://schemas.openxmlformats.org/officeDocument/2006/math">
                    <m:f>
                      <m:fPr>
                        <m:type m:val="lin"/>
                        <m:ctrlPr>
                          <a:rPr lang="en-US" i="1" smtClean="0">
                            <a:latin typeface="Cambria Math"/>
                          </a:rPr>
                        </m:ctrlPr>
                      </m:fPr>
                      <m:num>
                        <m:r>
                          <a:rPr lang="en-US" b="0" i="1" smtClean="0">
                            <a:latin typeface="Cambria Math"/>
                          </a:rPr>
                          <m:t>2</m:t>
                        </m:r>
                        <m:r>
                          <a:rPr lang="en-US" b="0" i="1" smtClean="0">
                            <a:latin typeface="Cambria Math"/>
                            <a:ea typeface="Cambria Math"/>
                          </a:rPr>
                          <m:t>𝜆</m:t>
                        </m:r>
                      </m:num>
                      <m:den>
                        <m:r>
                          <a:rPr lang="en-US" b="0" i="1" smtClean="0">
                            <a:latin typeface="Cambria Math"/>
                          </a:rPr>
                          <m:t>𝐷</m:t>
                        </m:r>
                      </m:den>
                    </m:f>
                  </m:oMath>
                </a14:m>
                <a:r>
                  <a:rPr lang="en-US" dirty="0" smtClean="0"/>
                  <a:t>.</a:t>
                </a:r>
              </a:p>
              <a:p>
                <a:r>
                  <a:rPr lang="en-US" dirty="0" smtClean="0"/>
                  <a:t>At a contrast floor of </a:t>
                </a:r>
                <a14:m>
                  <m:oMath xmlns:m="http://schemas.openxmlformats.org/officeDocument/2006/math">
                    <m:sSup>
                      <m:sSupPr>
                        <m:ctrlPr>
                          <a:rPr lang="en-US" i="1" smtClean="0">
                            <a:latin typeface="Cambria Math"/>
                          </a:rPr>
                        </m:ctrlPr>
                      </m:sSupPr>
                      <m:e>
                        <m:r>
                          <a:rPr lang="en-US" b="0" i="1" smtClean="0">
                            <a:latin typeface="Cambria Math"/>
                          </a:rPr>
                          <m:t>10</m:t>
                        </m:r>
                      </m:e>
                      <m:sup>
                        <m:r>
                          <a:rPr lang="en-US" b="0" i="1" smtClean="0">
                            <a:latin typeface="Cambria Math"/>
                          </a:rPr>
                          <m:t>−10</m:t>
                        </m:r>
                      </m:sup>
                    </m:sSup>
                  </m:oMath>
                </a14:m>
                <a:r>
                  <a:rPr lang="en-US" dirty="0" smtClean="0"/>
                  <a:t>, 232 of these stars would be viable targets. </a:t>
                </a:r>
              </a:p>
              <a:p>
                <a:r>
                  <a:rPr lang="en-US" dirty="0" smtClean="0"/>
                  <a:t>By calculating the integration time to reach SNR = 5, we find that the total integration time to image each HZ once is </a:t>
                </a:r>
                <a14:m>
                  <m:oMath xmlns:m="http://schemas.openxmlformats.org/officeDocument/2006/math">
                    <m:r>
                      <a:rPr lang="en-US" i="1" smtClean="0">
                        <a:latin typeface="Cambria Math"/>
                        <a:ea typeface="Cambria Math"/>
                      </a:rPr>
                      <m:t>~</m:t>
                    </m:r>
                  </m:oMath>
                </a14:m>
                <a:r>
                  <a:rPr lang="en-US" dirty="0" smtClean="0"/>
                  <a:t>200 days.</a:t>
                </a:r>
              </a:p>
              <a:p>
                <a:r>
                  <a:rPr lang="en-US" dirty="0" smtClean="0"/>
                  <a:t>In less than 5 years each HZ could be searched 5 times to SNR = 5.</a:t>
                </a:r>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371600"/>
                <a:ext cx="8229600" cy="5029200"/>
              </a:xfrm>
              <a:blipFill rotWithShape="1">
                <a:blip r:embed="rId2"/>
                <a:stretch>
                  <a:fillRect l="-1704" t="-2424" b="-2909"/>
                </a:stretch>
              </a:blipFill>
            </p:spPr>
            <p:txBody>
              <a:bodyPr/>
              <a:lstStyle/>
              <a:p>
                <a:r>
                  <a:rPr lang="en-US">
                    <a:noFill/>
                  </a:rPr>
                  <a:t> </a:t>
                </a:r>
              </a:p>
            </p:txBody>
          </p:sp>
        </mc:Fallback>
      </mc:AlternateContent>
    </p:spTree>
    <p:extLst>
      <p:ext uri="{BB962C8B-B14F-4D97-AF65-F5344CB8AC3E}">
        <p14:creationId xmlns:p14="http://schemas.microsoft.com/office/powerpoint/2010/main" val="4159824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missions</a:t>
            </a:r>
            <a:endParaRPr lang="en-US" dirty="0"/>
          </a:p>
        </p:txBody>
      </p:sp>
      <p:sp>
        <p:nvSpPr>
          <p:cNvPr id="3" name="Content Placeholder 2"/>
          <p:cNvSpPr>
            <a:spLocks noGrp="1"/>
          </p:cNvSpPr>
          <p:nvPr>
            <p:ph idx="1"/>
          </p:nvPr>
        </p:nvSpPr>
        <p:spPr>
          <a:xfrm>
            <a:off x="457200" y="1295401"/>
            <a:ext cx="6248400" cy="2895599"/>
          </a:xfrm>
        </p:spPr>
        <p:txBody>
          <a:bodyPr>
            <a:normAutofit fontScale="92500" lnSpcReduction="10000"/>
          </a:bodyPr>
          <a:lstStyle/>
          <a:p>
            <a:r>
              <a:rPr lang="en-US" dirty="0" smtClean="0"/>
              <a:t>Photometric measurements</a:t>
            </a:r>
          </a:p>
          <a:p>
            <a:pPr lvl="1"/>
            <a:r>
              <a:rPr lang="en-US" dirty="0" smtClean="0"/>
              <a:t>Broadband (Spitzer: HD 189733b) </a:t>
            </a:r>
          </a:p>
          <a:p>
            <a:r>
              <a:rPr lang="en-US" dirty="0" smtClean="0"/>
              <a:t>Spectroscopy</a:t>
            </a:r>
          </a:p>
          <a:p>
            <a:pPr lvl="1"/>
            <a:r>
              <a:rPr lang="en-US" dirty="0" smtClean="0"/>
              <a:t>Atmosphere, biomarkers</a:t>
            </a:r>
          </a:p>
          <a:p>
            <a:r>
              <a:rPr lang="en-US" dirty="0" smtClean="0"/>
              <a:t>Polarimetry </a:t>
            </a:r>
          </a:p>
          <a:p>
            <a:pPr lvl="1"/>
            <a:r>
              <a:rPr lang="en-US" dirty="0" smtClean="0"/>
              <a:t>Oceans?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8906" y="0"/>
            <a:ext cx="2245094" cy="656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7800" y="6566296"/>
            <a:ext cx="3895725" cy="307777"/>
          </a:xfrm>
          <a:prstGeom prst="rect">
            <a:avLst/>
          </a:prstGeom>
          <a:noFill/>
        </p:spPr>
        <p:txBody>
          <a:bodyPr wrap="square" rtlCol="0">
            <a:spAutoFit/>
          </a:bodyPr>
          <a:lstStyle/>
          <a:p>
            <a:r>
              <a:rPr lang="en-US" sz="1400" dirty="0" smtClean="0"/>
              <a:t>Image credit: (left)Turnbull et. al. 2006 (right) ESO</a:t>
            </a:r>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581400"/>
            <a:ext cx="3961533" cy="2832496"/>
          </a:xfrm>
          <a:prstGeom prst="rect">
            <a:avLst/>
          </a:prstGeom>
        </p:spPr>
      </p:pic>
    </p:spTree>
    <p:extLst>
      <p:ext uri="{BB962C8B-B14F-4D97-AF65-F5344CB8AC3E}">
        <p14:creationId xmlns:p14="http://schemas.microsoft.com/office/powerpoint/2010/main" val="2510556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possible to design a mission with current technology that is likely to directly image at least one earth-like planet. </a:t>
            </a:r>
          </a:p>
          <a:p>
            <a:r>
              <a:rPr lang="en-US" dirty="0"/>
              <a:t>With </a:t>
            </a:r>
            <a:r>
              <a:rPr lang="en-US" dirty="0" smtClean="0"/>
              <a:t>state-of-the-art starlight </a:t>
            </a:r>
            <a:r>
              <a:rPr lang="en-US" dirty="0"/>
              <a:t>suppression JWST would have over 200 viable HZ </a:t>
            </a:r>
            <a:r>
              <a:rPr lang="en-US" dirty="0" smtClean="0"/>
              <a:t>targets.  </a:t>
            </a:r>
          </a:p>
          <a:p>
            <a:r>
              <a:rPr lang="en-US" dirty="0" smtClean="0"/>
              <a:t>Such a mission would be capable of imaging most planets outside of the HZ.</a:t>
            </a:r>
          </a:p>
          <a:p>
            <a:pPr lvl="1"/>
            <a:r>
              <a:rPr lang="en-US" dirty="0" smtClean="0"/>
              <a:t>Later spectral types are favored for contrast. These types have very small HZs.</a:t>
            </a:r>
          </a:p>
          <a:p>
            <a:r>
              <a:rPr lang="en-US" dirty="0" smtClean="0"/>
              <a:t>Direct imaging opens doors to photometric, spectroscopic, polarimetric studies of exoplanets.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3698466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Rectangle 4"/>
          <p:cNvSpPr/>
          <p:nvPr/>
        </p:nvSpPr>
        <p:spPr>
          <a:xfrm>
            <a:off x="457200" y="1220559"/>
            <a:ext cx="8229600" cy="5262979"/>
          </a:xfrm>
          <a:prstGeom prst="rect">
            <a:avLst/>
          </a:prstGeom>
        </p:spPr>
        <p:txBody>
          <a:bodyPr wrap="square">
            <a:spAutoFit/>
          </a:bodyPr>
          <a:lstStyle/>
          <a:p>
            <a:r>
              <a:rPr lang="en-US" sz="1200" dirty="0" err="1">
                <a:ea typeface="Calibri"/>
                <a:cs typeface="Times New Roman"/>
              </a:rPr>
              <a:t>Kenworthy</a:t>
            </a:r>
            <a:r>
              <a:rPr lang="en-US" sz="1200" dirty="0">
                <a:ea typeface="Calibri"/>
                <a:cs typeface="Times New Roman"/>
              </a:rPr>
              <a:t>, M.A., </a:t>
            </a:r>
            <a:r>
              <a:rPr lang="en-US" sz="1200" dirty="0" err="1">
                <a:ea typeface="Calibri"/>
                <a:cs typeface="Times New Roman"/>
              </a:rPr>
              <a:t>Quanz</a:t>
            </a:r>
            <a:r>
              <a:rPr lang="en-US" sz="1200" dirty="0">
                <a:ea typeface="Calibri"/>
                <a:cs typeface="Times New Roman"/>
              </a:rPr>
              <a:t>, S.P., Meyer, M.R., Kasper, M.E., </a:t>
            </a:r>
            <a:r>
              <a:rPr lang="en-US" sz="1200" dirty="0" err="1">
                <a:ea typeface="Calibri"/>
                <a:cs typeface="Times New Roman"/>
              </a:rPr>
              <a:t>Lenzen</a:t>
            </a:r>
            <a:r>
              <a:rPr lang="en-US" sz="1200" dirty="0">
                <a:ea typeface="Calibri"/>
                <a:cs typeface="Times New Roman"/>
              </a:rPr>
              <a:t>, R., </a:t>
            </a:r>
            <a:r>
              <a:rPr lang="en-US" sz="1200" dirty="0" err="1">
                <a:ea typeface="Calibri"/>
                <a:cs typeface="Times New Roman"/>
              </a:rPr>
              <a:t>Codona</a:t>
            </a:r>
            <a:r>
              <a:rPr lang="en-US" sz="1200" dirty="0">
                <a:ea typeface="Calibri"/>
                <a:cs typeface="Times New Roman"/>
              </a:rPr>
              <a:t>, J.L., Girard, J.H.V., </a:t>
            </a:r>
            <a:r>
              <a:rPr lang="en-US" sz="1200" dirty="0" err="1">
                <a:ea typeface="Calibri"/>
                <a:cs typeface="Times New Roman"/>
              </a:rPr>
              <a:t>Hinz</a:t>
            </a:r>
            <a:r>
              <a:rPr lang="en-US" sz="1200" dirty="0">
                <a:ea typeface="Calibri"/>
                <a:cs typeface="Times New Roman"/>
              </a:rPr>
              <a:t>, P.M., 2010. An </a:t>
            </a:r>
            <a:r>
              <a:rPr lang="en-US" sz="1200" dirty="0" smtClean="0">
                <a:ea typeface="Calibri"/>
                <a:cs typeface="Times New Roman"/>
              </a:rPr>
              <a:t>	</a:t>
            </a:r>
            <a:r>
              <a:rPr lang="en-US" sz="1200" dirty="0" err="1" smtClean="0">
                <a:ea typeface="Calibri"/>
                <a:cs typeface="Times New Roman"/>
              </a:rPr>
              <a:t>apodizing</a:t>
            </a:r>
            <a:r>
              <a:rPr lang="en-US" sz="1200" dirty="0" smtClean="0">
                <a:ea typeface="Calibri"/>
                <a:cs typeface="Times New Roman"/>
              </a:rPr>
              <a:t> </a:t>
            </a:r>
            <a:r>
              <a:rPr lang="en-US" sz="1200" dirty="0">
                <a:ea typeface="Calibri"/>
                <a:cs typeface="Times New Roman"/>
              </a:rPr>
              <a:t>phase plate coronagraph for VLT/NACO. arXiv:1007.3448.</a:t>
            </a:r>
          </a:p>
          <a:p>
            <a:r>
              <a:rPr lang="en-US" sz="1200" dirty="0">
                <a:ea typeface="Calibri"/>
                <a:cs typeface="Times New Roman"/>
              </a:rPr>
              <a:t>Kraus, A.L., Ireland, M.J., 2011. </a:t>
            </a:r>
            <a:r>
              <a:rPr lang="en-US" sz="1200" dirty="0" err="1">
                <a:ea typeface="Calibri"/>
                <a:cs typeface="Times New Roman"/>
              </a:rPr>
              <a:t>LkCa</a:t>
            </a:r>
            <a:r>
              <a:rPr lang="en-US" sz="1200" dirty="0">
                <a:ea typeface="Calibri"/>
                <a:cs typeface="Times New Roman"/>
              </a:rPr>
              <a:t> 15: A Young Exoplanet Caught at Formation? arXiv:1110.3808.</a:t>
            </a:r>
          </a:p>
          <a:p>
            <a:r>
              <a:rPr lang="en-US" sz="1200" dirty="0" err="1">
                <a:ea typeface="Calibri"/>
                <a:cs typeface="Times New Roman"/>
              </a:rPr>
              <a:t>Lafrenière</a:t>
            </a:r>
            <a:r>
              <a:rPr lang="en-US" sz="1200" dirty="0">
                <a:ea typeface="Calibri"/>
                <a:cs typeface="Times New Roman"/>
              </a:rPr>
              <a:t>, D., </a:t>
            </a:r>
            <a:r>
              <a:rPr lang="en-US" sz="1200" dirty="0" err="1">
                <a:ea typeface="Calibri"/>
                <a:cs typeface="Times New Roman"/>
              </a:rPr>
              <a:t>Jayawardhana</a:t>
            </a:r>
            <a:r>
              <a:rPr lang="en-US" sz="1200" dirty="0">
                <a:ea typeface="Calibri"/>
                <a:cs typeface="Times New Roman"/>
              </a:rPr>
              <a:t>, R., van </a:t>
            </a:r>
            <a:r>
              <a:rPr lang="en-US" sz="1200" dirty="0" err="1">
                <a:ea typeface="Calibri"/>
                <a:cs typeface="Times New Roman"/>
              </a:rPr>
              <a:t>Kerkwijk</a:t>
            </a:r>
            <a:r>
              <a:rPr lang="en-US" sz="1200" dirty="0">
                <a:ea typeface="Calibri"/>
                <a:cs typeface="Times New Roman"/>
              </a:rPr>
              <a:t>, M.H., 2008. Direct Imaging and Spectroscopy of a Planetary-Mass Candidate </a:t>
            </a:r>
            <a:r>
              <a:rPr lang="en-US" sz="1200" dirty="0" smtClean="0">
                <a:ea typeface="Calibri"/>
                <a:cs typeface="Times New Roman"/>
              </a:rPr>
              <a:t>	Companion </a:t>
            </a:r>
            <a:r>
              <a:rPr lang="en-US" sz="1200" dirty="0">
                <a:ea typeface="Calibri"/>
                <a:cs typeface="Times New Roman"/>
              </a:rPr>
              <a:t>to a Young Solar Analog. The Astrophysical Journal 689, L153–L156.</a:t>
            </a:r>
          </a:p>
          <a:p>
            <a:r>
              <a:rPr lang="en-US" sz="1200" dirty="0">
                <a:ea typeface="Calibri"/>
                <a:cs typeface="Times New Roman"/>
              </a:rPr>
              <a:t>Lagrange, A.-M., </a:t>
            </a:r>
            <a:r>
              <a:rPr lang="en-US" sz="1200" dirty="0" err="1">
                <a:ea typeface="Calibri"/>
                <a:cs typeface="Times New Roman"/>
              </a:rPr>
              <a:t>Gratadour</a:t>
            </a:r>
            <a:r>
              <a:rPr lang="en-US" sz="1200" dirty="0">
                <a:ea typeface="Calibri"/>
                <a:cs typeface="Times New Roman"/>
              </a:rPr>
              <a:t>, D., Chauvin, G., Fusco, T., </a:t>
            </a:r>
            <a:r>
              <a:rPr lang="en-US" sz="1200" dirty="0" err="1">
                <a:ea typeface="Calibri"/>
                <a:cs typeface="Times New Roman"/>
              </a:rPr>
              <a:t>Ehrenreich</a:t>
            </a:r>
            <a:r>
              <a:rPr lang="en-US" sz="1200" dirty="0">
                <a:ea typeface="Calibri"/>
                <a:cs typeface="Times New Roman"/>
              </a:rPr>
              <a:t>, D., </a:t>
            </a:r>
            <a:r>
              <a:rPr lang="en-US" sz="1200" dirty="0" err="1">
                <a:ea typeface="Calibri"/>
                <a:cs typeface="Times New Roman"/>
              </a:rPr>
              <a:t>Mouillet</a:t>
            </a:r>
            <a:r>
              <a:rPr lang="en-US" sz="1200" dirty="0">
                <a:ea typeface="Calibri"/>
                <a:cs typeface="Times New Roman"/>
              </a:rPr>
              <a:t>, D., </a:t>
            </a:r>
            <a:r>
              <a:rPr lang="en-US" sz="1200" dirty="0" err="1">
                <a:ea typeface="Calibri"/>
                <a:cs typeface="Times New Roman"/>
              </a:rPr>
              <a:t>Rousset</a:t>
            </a:r>
            <a:r>
              <a:rPr lang="en-US" sz="1200" dirty="0">
                <a:ea typeface="Calibri"/>
                <a:cs typeface="Times New Roman"/>
              </a:rPr>
              <a:t>, G., </a:t>
            </a:r>
            <a:r>
              <a:rPr lang="en-US" sz="1200" dirty="0" err="1">
                <a:ea typeface="Calibri"/>
                <a:cs typeface="Times New Roman"/>
              </a:rPr>
              <a:t>Rouan</a:t>
            </a:r>
            <a:r>
              <a:rPr lang="en-US" sz="1200" dirty="0">
                <a:ea typeface="Calibri"/>
                <a:cs typeface="Times New Roman"/>
              </a:rPr>
              <a:t>, D., Allard, F., </a:t>
            </a:r>
            <a:r>
              <a:rPr lang="en-US" sz="1200" dirty="0" err="1">
                <a:ea typeface="Calibri"/>
                <a:cs typeface="Times New Roman"/>
              </a:rPr>
              <a:t>Gendron</a:t>
            </a:r>
            <a:r>
              <a:rPr lang="en-US" sz="1200" dirty="0">
                <a:ea typeface="Calibri"/>
                <a:cs typeface="Times New Roman"/>
              </a:rPr>
              <a:t>,  </a:t>
            </a:r>
            <a:r>
              <a:rPr lang="en-US" sz="1200" dirty="0" smtClean="0">
                <a:ea typeface="Calibri"/>
                <a:cs typeface="Times New Roman"/>
              </a:rPr>
              <a:t>	é</a:t>
            </a:r>
            <a:r>
              <a:rPr lang="en-US" sz="1200" dirty="0">
                <a:ea typeface="Calibri"/>
                <a:cs typeface="Times New Roman"/>
              </a:rPr>
              <a:t>., </a:t>
            </a:r>
            <a:r>
              <a:rPr lang="en-US" sz="1200" dirty="0" err="1">
                <a:ea typeface="Calibri"/>
                <a:cs typeface="Times New Roman"/>
              </a:rPr>
              <a:t>Charton</a:t>
            </a:r>
            <a:r>
              <a:rPr lang="en-US" sz="1200" dirty="0">
                <a:ea typeface="Calibri"/>
                <a:cs typeface="Times New Roman"/>
              </a:rPr>
              <a:t>, J., </a:t>
            </a:r>
            <a:r>
              <a:rPr lang="en-US" sz="1200" dirty="0" err="1">
                <a:ea typeface="Calibri"/>
                <a:cs typeface="Times New Roman"/>
              </a:rPr>
              <a:t>Mugnier</a:t>
            </a:r>
            <a:r>
              <a:rPr lang="en-US" sz="1200" dirty="0">
                <a:ea typeface="Calibri"/>
                <a:cs typeface="Times New Roman"/>
              </a:rPr>
              <a:t>, L., </a:t>
            </a:r>
            <a:r>
              <a:rPr lang="en-US" sz="1200" dirty="0" err="1">
                <a:ea typeface="Calibri"/>
                <a:cs typeface="Times New Roman"/>
              </a:rPr>
              <a:t>Rabou</a:t>
            </a:r>
            <a:r>
              <a:rPr lang="en-US" sz="1200" dirty="0">
                <a:ea typeface="Calibri"/>
                <a:cs typeface="Times New Roman"/>
              </a:rPr>
              <a:t>, P., </a:t>
            </a:r>
            <a:r>
              <a:rPr lang="en-US" sz="1200" dirty="0" err="1">
                <a:ea typeface="Calibri"/>
                <a:cs typeface="Times New Roman"/>
              </a:rPr>
              <a:t>Montri</a:t>
            </a:r>
            <a:r>
              <a:rPr lang="en-US" sz="1200" dirty="0">
                <a:ea typeface="Calibri"/>
                <a:cs typeface="Times New Roman"/>
              </a:rPr>
              <a:t>, J., Lacombe, F., 2009. A probable giant planet imaged in the </a:t>
            </a:r>
            <a:r>
              <a:rPr lang="en-US" sz="1200" dirty="0" smtClean="0">
                <a:ea typeface="Calibri"/>
                <a:cs typeface="Times New Roman"/>
              </a:rPr>
              <a:t>	β</a:t>
            </a:r>
            <a:r>
              <a:rPr lang="en-US" sz="1200" dirty="0">
                <a:ea typeface="Calibri"/>
                <a:cs typeface="Times New Roman"/>
              </a:rPr>
              <a:t> </a:t>
            </a:r>
            <a:r>
              <a:rPr lang="en-US" sz="1200" dirty="0" err="1">
                <a:ea typeface="Calibri"/>
                <a:cs typeface="Times New Roman"/>
              </a:rPr>
              <a:t>Pictoris</a:t>
            </a:r>
            <a:r>
              <a:rPr lang="en-US" sz="1200" dirty="0">
                <a:ea typeface="Calibri"/>
                <a:cs typeface="Times New Roman"/>
              </a:rPr>
              <a:t> disk. Astronomy and Astrophysics 493, L21–L25.</a:t>
            </a:r>
          </a:p>
          <a:p>
            <a:r>
              <a:rPr lang="en-US" sz="1200" dirty="0">
                <a:ea typeface="Calibri"/>
                <a:cs typeface="Times New Roman"/>
              </a:rPr>
              <a:t>Lyon, R.G., </a:t>
            </a:r>
            <a:r>
              <a:rPr lang="en-US" sz="1200" dirty="0" err="1">
                <a:ea typeface="Calibri"/>
                <a:cs typeface="Times New Roman"/>
              </a:rPr>
              <a:t>Clampin</a:t>
            </a:r>
            <a:r>
              <a:rPr lang="en-US" sz="1200" dirty="0">
                <a:ea typeface="Calibri"/>
                <a:cs typeface="Times New Roman"/>
              </a:rPr>
              <a:t>, M., 2012. Space telescope sensitivity and controls for exoplanet imaging. Optical Engineering 51, 011002</a:t>
            </a:r>
            <a:r>
              <a:rPr lang="en-US" sz="1200" dirty="0" smtClean="0">
                <a:ea typeface="Calibri"/>
                <a:cs typeface="Times New Roman"/>
              </a:rPr>
              <a:t>–	011002–15</a:t>
            </a:r>
            <a:r>
              <a:rPr lang="en-US" sz="1200" dirty="0">
                <a:ea typeface="Calibri"/>
                <a:cs typeface="Times New Roman"/>
              </a:rPr>
              <a:t>.</a:t>
            </a:r>
          </a:p>
          <a:p>
            <a:r>
              <a:rPr lang="en-US" sz="1200" dirty="0" err="1">
                <a:ea typeface="Calibri"/>
                <a:cs typeface="Times New Roman"/>
              </a:rPr>
              <a:t>Marois</a:t>
            </a:r>
            <a:r>
              <a:rPr lang="en-US" sz="1200" dirty="0">
                <a:ea typeface="Calibri"/>
                <a:cs typeface="Times New Roman"/>
              </a:rPr>
              <a:t>, C., Macintosh, B., Barman, T., Zuckerman, B., Song, I.S., Patience, J., </a:t>
            </a:r>
            <a:r>
              <a:rPr lang="en-US" sz="1200" dirty="0" err="1">
                <a:ea typeface="Calibri"/>
                <a:cs typeface="Times New Roman"/>
              </a:rPr>
              <a:t>Lafreniere</a:t>
            </a:r>
            <a:r>
              <a:rPr lang="en-US" sz="1200" dirty="0">
                <a:ea typeface="Calibri"/>
                <a:cs typeface="Times New Roman"/>
              </a:rPr>
              <a:t>, D., Doyon, R., 2008. Direct Imaging of </a:t>
            </a:r>
            <a:r>
              <a:rPr lang="en-US" sz="1200" dirty="0" smtClean="0">
                <a:ea typeface="Calibri"/>
                <a:cs typeface="Times New Roman"/>
              </a:rPr>
              <a:t>	Multiple </a:t>
            </a:r>
            <a:r>
              <a:rPr lang="en-US" sz="1200" dirty="0">
                <a:ea typeface="Calibri"/>
                <a:cs typeface="Times New Roman"/>
              </a:rPr>
              <a:t>Planets Orbiting the Star HR 8799. Science 322, 1348–1352.</a:t>
            </a:r>
          </a:p>
          <a:p>
            <a:r>
              <a:rPr lang="en-US" sz="1200" dirty="0" err="1">
                <a:ea typeface="Calibri"/>
                <a:cs typeface="Times New Roman"/>
              </a:rPr>
              <a:t>Marois</a:t>
            </a:r>
            <a:r>
              <a:rPr lang="en-US" sz="1200" dirty="0">
                <a:ea typeface="Calibri"/>
                <a:cs typeface="Times New Roman"/>
              </a:rPr>
              <a:t>, C., Zuckerman, B., </a:t>
            </a:r>
            <a:r>
              <a:rPr lang="en-US" sz="1200" dirty="0" err="1">
                <a:ea typeface="Calibri"/>
                <a:cs typeface="Times New Roman"/>
              </a:rPr>
              <a:t>Konopacky</a:t>
            </a:r>
            <a:r>
              <a:rPr lang="en-US" sz="1200" dirty="0">
                <a:ea typeface="Calibri"/>
                <a:cs typeface="Times New Roman"/>
              </a:rPr>
              <a:t>, Q.M., Macintosh, B., Barman, T., 2010. Images of a fourth planet orbiting HR 8799. </a:t>
            </a:r>
            <a:r>
              <a:rPr lang="en-US" sz="1200" dirty="0" smtClean="0">
                <a:ea typeface="Calibri"/>
                <a:cs typeface="Times New Roman"/>
              </a:rPr>
              <a:t>	Nature </a:t>
            </a:r>
            <a:r>
              <a:rPr lang="en-US" sz="1200" dirty="0">
                <a:ea typeface="Calibri"/>
                <a:cs typeface="Times New Roman"/>
              </a:rPr>
              <a:t>468, 1080–1083.</a:t>
            </a:r>
          </a:p>
          <a:p>
            <a:r>
              <a:rPr lang="en-US" sz="1200" dirty="0" err="1">
                <a:ea typeface="Calibri"/>
                <a:cs typeface="Times New Roman"/>
              </a:rPr>
              <a:t>Mohanty</a:t>
            </a:r>
            <a:r>
              <a:rPr lang="en-US" sz="1200" dirty="0">
                <a:ea typeface="Calibri"/>
                <a:cs typeface="Times New Roman"/>
              </a:rPr>
              <a:t>, S., </a:t>
            </a:r>
            <a:r>
              <a:rPr lang="en-US" sz="1200" dirty="0" err="1">
                <a:ea typeface="Calibri"/>
                <a:cs typeface="Times New Roman"/>
              </a:rPr>
              <a:t>Jayawardhana</a:t>
            </a:r>
            <a:r>
              <a:rPr lang="en-US" sz="1200" dirty="0">
                <a:ea typeface="Calibri"/>
                <a:cs typeface="Times New Roman"/>
              </a:rPr>
              <a:t>, R., </a:t>
            </a:r>
            <a:r>
              <a:rPr lang="en-US" sz="1200" dirty="0" err="1">
                <a:ea typeface="Calibri"/>
                <a:cs typeface="Times New Roman"/>
              </a:rPr>
              <a:t>Huélamo</a:t>
            </a:r>
            <a:r>
              <a:rPr lang="en-US" sz="1200" dirty="0">
                <a:ea typeface="Calibri"/>
                <a:cs typeface="Times New Roman"/>
              </a:rPr>
              <a:t>, N., </a:t>
            </a:r>
            <a:r>
              <a:rPr lang="en-US" sz="1200" dirty="0" err="1">
                <a:ea typeface="Calibri"/>
                <a:cs typeface="Times New Roman"/>
              </a:rPr>
              <a:t>Mamajek</a:t>
            </a:r>
            <a:r>
              <a:rPr lang="en-US" sz="1200" dirty="0">
                <a:ea typeface="Calibri"/>
                <a:cs typeface="Times New Roman"/>
              </a:rPr>
              <a:t>, E., 2007. The Planetary Mass Companion 2MASS 1207-3932B: </a:t>
            </a:r>
            <a:r>
              <a:rPr lang="en-US" sz="1200" dirty="0" smtClean="0">
                <a:ea typeface="Calibri"/>
                <a:cs typeface="Times New Roman"/>
              </a:rPr>
              <a:t>	Temperature</a:t>
            </a:r>
            <a:r>
              <a:rPr lang="en-US" sz="1200" dirty="0">
                <a:ea typeface="Calibri"/>
                <a:cs typeface="Times New Roman"/>
              </a:rPr>
              <a:t>, Mass, and Evidence for an Edge-on Disk. The Astrophysical Journal 657, 1064–1091.</a:t>
            </a:r>
          </a:p>
          <a:p>
            <a:r>
              <a:rPr lang="en-US" sz="1200" dirty="0" err="1">
                <a:ea typeface="Calibri"/>
                <a:cs typeface="Times New Roman"/>
              </a:rPr>
              <a:t>Serabyn</a:t>
            </a:r>
            <a:r>
              <a:rPr lang="en-US" sz="1200" dirty="0">
                <a:ea typeface="Calibri"/>
                <a:cs typeface="Times New Roman"/>
              </a:rPr>
              <a:t>, E., </a:t>
            </a:r>
            <a:r>
              <a:rPr lang="en-US" sz="1200" dirty="0" err="1">
                <a:ea typeface="Calibri"/>
                <a:cs typeface="Times New Roman"/>
              </a:rPr>
              <a:t>Mawet</a:t>
            </a:r>
            <a:r>
              <a:rPr lang="en-US" sz="1200" dirty="0">
                <a:ea typeface="Calibri"/>
                <a:cs typeface="Times New Roman"/>
              </a:rPr>
              <a:t>, D., </a:t>
            </a:r>
            <a:r>
              <a:rPr lang="en-US" sz="1200" dirty="0" err="1">
                <a:ea typeface="Calibri"/>
                <a:cs typeface="Times New Roman"/>
              </a:rPr>
              <a:t>Burruss</a:t>
            </a:r>
            <a:r>
              <a:rPr lang="en-US" sz="1200" dirty="0">
                <a:ea typeface="Calibri"/>
                <a:cs typeface="Times New Roman"/>
              </a:rPr>
              <a:t>, R., 2010. An image of an exoplanet separated by two diffraction beamwidths from a star. Nature </a:t>
            </a:r>
            <a:r>
              <a:rPr lang="en-US" sz="1200" dirty="0" smtClean="0">
                <a:ea typeface="Calibri"/>
                <a:cs typeface="Times New Roman"/>
              </a:rPr>
              <a:t>	464</a:t>
            </a:r>
            <a:r>
              <a:rPr lang="en-US" sz="1200" dirty="0">
                <a:ea typeface="Calibri"/>
                <a:cs typeface="Times New Roman"/>
              </a:rPr>
              <a:t>, 1018–1020.</a:t>
            </a:r>
          </a:p>
          <a:p>
            <a:r>
              <a:rPr lang="en-US" sz="1200" dirty="0" err="1">
                <a:ea typeface="Calibri"/>
                <a:cs typeface="Times New Roman"/>
              </a:rPr>
              <a:t>Sivaramakrishnan</a:t>
            </a:r>
            <a:r>
              <a:rPr lang="en-US" sz="1200" dirty="0">
                <a:ea typeface="Calibri"/>
                <a:cs typeface="Times New Roman"/>
              </a:rPr>
              <a:t>, A., </a:t>
            </a:r>
            <a:r>
              <a:rPr lang="en-US" sz="1200" dirty="0" err="1">
                <a:ea typeface="Calibri"/>
                <a:cs typeface="Times New Roman"/>
              </a:rPr>
              <a:t>Koresko</a:t>
            </a:r>
            <a:r>
              <a:rPr lang="en-US" sz="1200" dirty="0">
                <a:ea typeface="Calibri"/>
                <a:cs typeface="Times New Roman"/>
              </a:rPr>
              <a:t>, C.D., </a:t>
            </a:r>
            <a:r>
              <a:rPr lang="en-US" sz="1200" dirty="0" err="1">
                <a:ea typeface="Calibri"/>
                <a:cs typeface="Times New Roman"/>
              </a:rPr>
              <a:t>Makidon</a:t>
            </a:r>
            <a:r>
              <a:rPr lang="en-US" sz="1200" dirty="0">
                <a:ea typeface="Calibri"/>
                <a:cs typeface="Times New Roman"/>
              </a:rPr>
              <a:t>, R.B., </a:t>
            </a:r>
            <a:r>
              <a:rPr lang="en-US" sz="1200" dirty="0" err="1">
                <a:ea typeface="Calibri"/>
                <a:cs typeface="Times New Roman"/>
              </a:rPr>
              <a:t>Berkefeld</a:t>
            </a:r>
            <a:r>
              <a:rPr lang="en-US" sz="1200" dirty="0">
                <a:ea typeface="Calibri"/>
                <a:cs typeface="Times New Roman"/>
              </a:rPr>
              <a:t>, T., </a:t>
            </a:r>
            <a:r>
              <a:rPr lang="en-US" sz="1200" dirty="0" err="1">
                <a:ea typeface="Calibri"/>
                <a:cs typeface="Times New Roman"/>
              </a:rPr>
              <a:t>Kuchner</a:t>
            </a:r>
            <a:r>
              <a:rPr lang="en-US" sz="1200" dirty="0">
                <a:ea typeface="Calibri"/>
                <a:cs typeface="Times New Roman"/>
              </a:rPr>
              <a:t>, M.J., 2001. Ground‐based Coronagraphy with </a:t>
            </a:r>
            <a:r>
              <a:rPr lang="en-US" sz="1200" dirty="0" smtClean="0">
                <a:ea typeface="Calibri"/>
                <a:cs typeface="Times New Roman"/>
              </a:rPr>
              <a:t>	High‐Order </a:t>
            </a:r>
            <a:r>
              <a:rPr lang="en-US" sz="1200" dirty="0">
                <a:ea typeface="Calibri"/>
                <a:cs typeface="Times New Roman"/>
              </a:rPr>
              <a:t>Adaptive Optics. The Astrophysical Journal 552, 397–408.</a:t>
            </a:r>
          </a:p>
          <a:p>
            <a:r>
              <a:rPr lang="en-US" sz="1200" dirty="0">
                <a:ea typeface="Calibri"/>
                <a:cs typeface="Times New Roman"/>
              </a:rPr>
              <a:t>Swartzlander, G.A., 2009. The optical vortex coronagraph. Journal of Optics a-Pure and Applied Optics 11.</a:t>
            </a:r>
          </a:p>
          <a:p>
            <a:r>
              <a:rPr lang="en-US" sz="1200" dirty="0">
                <a:ea typeface="Calibri"/>
                <a:cs typeface="Times New Roman"/>
              </a:rPr>
              <a:t>Turnbull, M., Glassman, T., </a:t>
            </a:r>
            <a:r>
              <a:rPr lang="en-US" sz="1200" dirty="0" err="1">
                <a:ea typeface="Calibri"/>
                <a:cs typeface="Times New Roman"/>
              </a:rPr>
              <a:t>Roberge</a:t>
            </a:r>
            <a:r>
              <a:rPr lang="en-US" sz="1200" dirty="0">
                <a:ea typeface="Calibri"/>
                <a:cs typeface="Times New Roman"/>
              </a:rPr>
              <a:t>, A., Lo, A., Cash, W., 2009. Looking for New Earth in the Coming Decade with Direct </a:t>
            </a:r>
            <a:r>
              <a:rPr lang="en-US" sz="1200" dirty="0" smtClean="0">
                <a:ea typeface="Calibri"/>
                <a:cs typeface="Times New Roman"/>
              </a:rPr>
              <a:t>	Imaging</a:t>
            </a:r>
            <a:r>
              <a:rPr lang="en-US" sz="1200" dirty="0">
                <a:ea typeface="Calibri"/>
                <a:cs typeface="Times New Roman"/>
              </a:rPr>
              <a:t>, in: Astro2010: The Astronomy and Astrophysics Decadal Survey. Presented at the astro2010: The </a:t>
            </a:r>
            <a:r>
              <a:rPr lang="en-US" sz="1200" dirty="0" smtClean="0">
                <a:ea typeface="Calibri"/>
                <a:cs typeface="Times New Roman"/>
              </a:rPr>
              <a:t>	Astronomy </a:t>
            </a:r>
            <a:r>
              <a:rPr lang="en-US" sz="1200" dirty="0">
                <a:ea typeface="Calibri"/>
                <a:cs typeface="Times New Roman"/>
              </a:rPr>
              <a:t>and Astrophysics Decadal Survey, p. 299.</a:t>
            </a:r>
          </a:p>
          <a:p>
            <a:r>
              <a:rPr lang="en-US" sz="1200" dirty="0">
                <a:ea typeface="Calibri"/>
                <a:cs typeface="Times New Roman"/>
              </a:rPr>
              <a:t>Turnbull, M.C., Tarter, J.C., 2003a. Target Selection for SETI. I. A Catalog of Nearby Habitable Stellar Systems. The Astrophysical </a:t>
            </a:r>
            <a:r>
              <a:rPr lang="en-US" sz="1200" dirty="0" smtClean="0">
                <a:ea typeface="Calibri"/>
                <a:cs typeface="Times New Roman"/>
              </a:rPr>
              <a:t>	Journal </a:t>
            </a:r>
            <a:r>
              <a:rPr lang="en-US" sz="1200" dirty="0">
                <a:ea typeface="Calibri"/>
                <a:cs typeface="Times New Roman"/>
              </a:rPr>
              <a:t>Supplement Series 145, 181–198.</a:t>
            </a:r>
          </a:p>
          <a:p>
            <a:r>
              <a:rPr lang="en-US" sz="1200" dirty="0">
                <a:ea typeface="Calibri"/>
                <a:cs typeface="Times New Roman"/>
              </a:rPr>
              <a:t>Turnbull, M.C., Tarter, J.C., 2003b. Target Selection for SETI. II. Tycho‐2 Dwarfs, Old Open Clusters, and the Nearest 100 Stars. </a:t>
            </a:r>
            <a:r>
              <a:rPr lang="en-US" sz="1200" dirty="0" smtClean="0">
                <a:ea typeface="Calibri"/>
                <a:cs typeface="Times New Roman"/>
              </a:rPr>
              <a:t>	The </a:t>
            </a:r>
            <a:r>
              <a:rPr lang="en-US" sz="1200" dirty="0">
                <a:ea typeface="Calibri"/>
                <a:cs typeface="Times New Roman"/>
              </a:rPr>
              <a:t>Astrophysical Journal Supplement Series 149, 423–436.</a:t>
            </a:r>
          </a:p>
        </p:txBody>
      </p:sp>
    </p:spTree>
    <p:extLst>
      <p:ext uri="{BB962C8B-B14F-4D97-AF65-F5344CB8AC3E}">
        <p14:creationId xmlns:p14="http://schemas.microsoft.com/office/powerpoint/2010/main" val="244993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History of Direct imaging</a:t>
            </a:r>
            <a:endParaRPr lang="en-US" dirty="0"/>
          </a:p>
        </p:txBody>
      </p:sp>
    </p:spTree>
    <p:extLst>
      <p:ext uri="{BB962C8B-B14F-4D97-AF65-F5344CB8AC3E}">
        <p14:creationId xmlns:p14="http://schemas.microsoft.com/office/powerpoint/2010/main" val="976195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Direct Imaging</a:t>
            </a:r>
            <a:endParaRPr lang="en-US" dirty="0"/>
          </a:p>
        </p:txBody>
      </p:sp>
      <p:sp>
        <p:nvSpPr>
          <p:cNvPr id="3" name="Content Placeholder 2"/>
          <p:cNvSpPr>
            <a:spLocks noGrp="1"/>
          </p:cNvSpPr>
          <p:nvPr>
            <p:ph idx="1"/>
          </p:nvPr>
        </p:nvSpPr>
        <p:spPr>
          <a:xfrm>
            <a:off x="457200" y="1600200"/>
            <a:ext cx="3962400" cy="4525963"/>
          </a:xfrm>
        </p:spPr>
        <p:txBody>
          <a:bodyPr/>
          <a:lstStyle/>
          <a:p>
            <a:r>
              <a:rPr lang="en-US" dirty="0" smtClean="0"/>
              <a:t>2004: First direct image, 2M1207b</a:t>
            </a:r>
            <a:endParaRPr lang="en-US" dirty="0"/>
          </a:p>
          <a:p>
            <a:r>
              <a:rPr lang="en-US" dirty="0" smtClean="0"/>
              <a:t>27 planetary systems have been imaged since 2004. </a:t>
            </a:r>
          </a:p>
          <a:p>
            <a:endParaRPr lang="en-US" dirty="0"/>
          </a:p>
        </p:txBody>
      </p:sp>
      <p:sp>
        <p:nvSpPr>
          <p:cNvPr id="8" name="Text Box 8"/>
          <p:cNvSpPr txBox="1">
            <a:spLocks noChangeArrowheads="1"/>
          </p:cNvSpPr>
          <p:nvPr/>
        </p:nvSpPr>
        <p:spPr bwMode="auto">
          <a:xfrm>
            <a:off x="3962400" y="3660732"/>
            <a:ext cx="5181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GB" sz="1400" dirty="0" smtClean="0"/>
              <a:t>VLT NACO (8 m) J-band </a:t>
            </a:r>
            <a:r>
              <a:rPr lang="en-GB" sz="1400" dirty="0"/>
              <a:t>image of </a:t>
            </a:r>
            <a:r>
              <a:rPr lang="en-GB" sz="1400" dirty="0" smtClean="0"/>
              <a:t>2M1207 [</a:t>
            </a:r>
            <a:r>
              <a:rPr lang="en-GB" sz="1400" dirty="0" err="1" smtClean="0"/>
              <a:t>Mohanty</a:t>
            </a:r>
            <a:r>
              <a:rPr lang="en-GB" sz="1400" dirty="0" smtClean="0"/>
              <a:t> et. </a:t>
            </a:r>
            <a:r>
              <a:rPr lang="en-GB" sz="1400" dirty="0"/>
              <a:t>a</a:t>
            </a:r>
            <a:r>
              <a:rPr lang="en-GB" sz="1400" dirty="0" smtClean="0"/>
              <a:t>l. 2006]</a:t>
            </a:r>
            <a:endParaRPr lang="en-GB"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133" y="1348442"/>
            <a:ext cx="3886200" cy="23122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9052" y="4114800"/>
            <a:ext cx="2368296" cy="2368296"/>
          </a:xfrm>
          <a:prstGeom prst="rect">
            <a:avLst/>
          </a:prstGeom>
        </p:spPr>
      </p:pic>
      <p:sp>
        <p:nvSpPr>
          <p:cNvPr id="10" name="Text Box 8"/>
          <p:cNvSpPr txBox="1">
            <a:spLocks noChangeArrowheads="1"/>
          </p:cNvSpPr>
          <p:nvPr/>
        </p:nvSpPr>
        <p:spPr bwMode="auto">
          <a:xfrm>
            <a:off x="3930433" y="6500909"/>
            <a:ext cx="5181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GB" sz="1400" dirty="0" smtClean="0"/>
              <a:t>VLT NACO (8 m) NIR </a:t>
            </a:r>
            <a:r>
              <a:rPr lang="en-GB" sz="1400" dirty="0"/>
              <a:t>image of </a:t>
            </a:r>
            <a:r>
              <a:rPr lang="en-GB" sz="1400" dirty="0" smtClean="0"/>
              <a:t>2M1207 [ESO]</a:t>
            </a:r>
            <a:endParaRPr lang="en-GB" sz="1400" dirty="0"/>
          </a:p>
        </p:txBody>
      </p:sp>
    </p:spTree>
    <p:extLst>
      <p:ext uri="{BB962C8B-B14F-4D97-AF65-F5344CB8AC3E}">
        <p14:creationId xmlns:p14="http://schemas.microsoft.com/office/powerpoint/2010/main" val="972980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0611" b="10700"/>
          <a:stretch/>
        </p:blipFill>
        <p:spPr>
          <a:xfrm>
            <a:off x="1678077" y="1524000"/>
            <a:ext cx="5787846" cy="4533091"/>
          </a:xfrm>
          <a:prstGeom prst="rect">
            <a:avLst/>
          </a:prstGeom>
        </p:spPr>
      </p:pic>
      <p:sp>
        <p:nvSpPr>
          <p:cNvPr id="4" name="Title 3"/>
          <p:cNvSpPr>
            <a:spLocks noGrp="1"/>
          </p:cNvSpPr>
          <p:nvPr>
            <p:ph type="title"/>
          </p:nvPr>
        </p:nvSpPr>
        <p:spPr/>
        <p:txBody>
          <a:bodyPr/>
          <a:lstStyle/>
          <a:p>
            <a:r>
              <a:rPr lang="en-US" dirty="0" smtClean="0"/>
              <a:t>Beta </a:t>
            </a:r>
            <a:r>
              <a:rPr lang="en-US" dirty="0" err="1" smtClean="0"/>
              <a:t>Pictoris</a:t>
            </a:r>
            <a:r>
              <a:rPr lang="en-US" dirty="0" smtClean="0"/>
              <a:t> b (2008)</a:t>
            </a:r>
            <a:endParaRPr lang="en-US" dirty="0"/>
          </a:p>
        </p:txBody>
      </p:sp>
      <p:sp>
        <p:nvSpPr>
          <p:cNvPr id="8" name="Text Box 8"/>
          <p:cNvSpPr txBox="1">
            <a:spLocks noChangeArrowheads="1"/>
          </p:cNvSpPr>
          <p:nvPr/>
        </p:nvSpPr>
        <p:spPr bwMode="auto">
          <a:xfrm>
            <a:off x="6096000" y="6377676"/>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[ESO/A.-M. Lagrange et al. 2009]</a:t>
            </a:r>
            <a:endParaRPr lang="en-US" sz="1400" dirty="0"/>
          </a:p>
        </p:txBody>
      </p:sp>
    </p:spTree>
    <p:extLst>
      <p:ext uri="{BB962C8B-B14F-4D97-AF65-F5344CB8AC3E}">
        <p14:creationId xmlns:p14="http://schemas.microsoft.com/office/powerpoint/2010/main" val="414264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8799 (2008/2010)</a:t>
            </a:r>
            <a:endParaRPr lang="en-US" dirty="0"/>
          </a:p>
        </p:txBody>
      </p:sp>
      <p:grpSp>
        <p:nvGrpSpPr>
          <p:cNvPr id="3" name="Group 2"/>
          <p:cNvGrpSpPr/>
          <p:nvPr/>
        </p:nvGrpSpPr>
        <p:grpSpPr>
          <a:xfrm>
            <a:off x="2215933" y="1676400"/>
            <a:ext cx="4724400" cy="2243517"/>
            <a:chOff x="70064" y="4312691"/>
            <a:chExt cx="4724400" cy="2243517"/>
          </a:xfrm>
        </p:grpSpPr>
        <p:sp>
          <p:nvSpPr>
            <p:cNvPr id="4" name="Text Box 8"/>
            <p:cNvSpPr txBox="1">
              <a:spLocks noChangeArrowheads="1"/>
            </p:cNvSpPr>
            <p:nvPr/>
          </p:nvSpPr>
          <p:spPr bwMode="auto">
            <a:xfrm>
              <a:off x="70064" y="6248431"/>
              <a:ext cx="4724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GB" sz="1400" dirty="0" smtClean="0"/>
                <a:t>Keck </a:t>
              </a:r>
              <a:r>
                <a:rPr lang="en-GB" sz="1400" dirty="0"/>
                <a:t>K</a:t>
              </a:r>
              <a:r>
                <a:rPr lang="en-GB" sz="1400" baseline="-25000" dirty="0"/>
                <a:t>s</a:t>
              </a:r>
              <a:r>
                <a:rPr lang="en-GB" sz="1400" dirty="0"/>
                <a:t>-band image of HR </a:t>
              </a:r>
              <a:r>
                <a:rPr lang="en-GB" sz="1400" dirty="0" smtClean="0"/>
                <a:t>8799 [</a:t>
              </a:r>
              <a:r>
                <a:rPr lang="en-GB" sz="1400" dirty="0" err="1" smtClean="0"/>
                <a:t>Marois</a:t>
              </a:r>
              <a:r>
                <a:rPr lang="en-GB" sz="1400" dirty="0" smtClean="0"/>
                <a:t> et. al. 2008]</a:t>
              </a:r>
              <a:endParaRPr lang="en-GB" sz="1400" dirty="0"/>
            </a:p>
          </p:txBody>
        </p:sp>
        <p:pic>
          <p:nvPicPr>
            <p:cNvPr id="5" name="Picture 132" descr="nature09007-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7" y="4312691"/>
              <a:ext cx="3886200" cy="193574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2603066" y="4038600"/>
            <a:ext cx="3886200" cy="1943100"/>
          </a:xfrm>
          <a:prstGeom prst="rect">
            <a:avLst/>
          </a:prstGeom>
        </p:spPr>
      </p:pic>
      <p:sp>
        <p:nvSpPr>
          <p:cNvPr id="7" name="Text Box 8"/>
          <p:cNvSpPr txBox="1">
            <a:spLocks noChangeArrowheads="1"/>
          </p:cNvSpPr>
          <p:nvPr/>
        </p:nvSpPr>
        <p:spPr bwMode="auto">
          <a:xfrm>
            <a:off x="2224839" y="5981700"/>
            <a:ext cx="4724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GB" sz="1400" dirty="0" smtClean="0"/>
              <a:t>Keck L’-band </a:t>
            </a:r>
            <a:r>
              <a:rPr lang="en-GB" sz="1400" dirty="0"/>
              <a:t>image of HR </a:t>
            </a:r>
            <a:r>
              <a:rPr lang="en-GB" sz="1400" dirty="0" smtClean="0"/>
              <a:t>8799 [</a:t>
            </a:r>
            <a:r>
              <a:rPr lang="en-GB" sz="1400" dirty="0" err="1" smtClean="0"/>
              <a:t>Marois</a:t>
            </a:r>
            <a:r>
              <a:rPr lang="en-GB" sz="1400" dirty="0" smtClean="0"/>
              <a:t> et. al. 2010]</a:t>
            </a:r>
            <a:endParaRPr lang="en-GB" sz="1400" dirty="0"/>
          </a:p>
        </p:txBody>
      </p:sp>
    </p:spTree>
    <p:extLst>
      <p:ext uri="{BB962C8B-B14F-4D97-AF65-F5344CB8AC3E}">
        <p14:creationId xmlns:p14="http://schemas.microsoft.com/office/powerpoint/2010/main" val="633825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LkCa</a:t>
            </a:r>
            <a:r>
              <a:rPr lang="en-US" dirty="0" smtClean="0"/>
              <a:t> 15 b (2011)</a:t>
            </a:r>
            <a:endParaRPr lang="en-US" dirty="0"/>
          </a:p>
        </p:txBody>
      </p:sp>
      <p:sp>
        <p:nvSpPr>
          <p:cNvPr id="8" name="Text Box 8"/>
          <p:cNvSpPr txBox="1">
            <a:spLocks noChangeArrowheads="1"/>
          </p:cNvSpPr>
          <p:nvPr/>
        </p:nvSpPr>
        <p:spPr bwMode="auto">
          <a:xfrm>
            <a:off x="6705600" y="6519824"/>
            <a:ext cx="281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US" sz="1400" dirty="0" smtClean="0"/>
              <a:t>[Kraus and Ireland 2011]</a:t>
            </a:r>
            <a:endParaRPr lang="en-US"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8229600" cy="4050792"/>
          </a:xfrm>
          <a:prstGeom prst="rect">
            <a:avLst/>
          </a:prstGeom>
        </p:spPr>
      </p:pic>
    </p:spTree>
    <p:extLst>
      <p:ext uri="{BB962C8B-B14F-4D97-AF65-F5344CB8AC3E}">
        <p14:creationId xmlns:p14="http://schemas.microsoft.com/office/powerpoint/2010/main" val="3327903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7338</TotalTime>
  <Words>2371</Words>
  <Application>Microsoft Office PowerPoint</Application>
  <PresentationFormat>On-screen Show (4:3)</PresentationFormat>
  <Paragraphs>355</Paragraphs>
  <Slides>47</Slides>
  <Notes>12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Design Considerations for Directly Imaging Earth-like Exoplanets </vt:lpstr>
      <vt:lpstr>PowerPoint Presentation</vt:lpstr>
      <vt:lpstr>Outline</vt:lpstr>
      <vt:lpstr>Exoplanetary Science</vt:lpstr>
      <vt:lpstr>History of Direct imaging</vt:lpstr>
      <vt:lpstr>History of Direct Imaging</vt:lpstr>
      <vt:lpstr>Beta Pictoris b (2008)</vt:lpstr>
      <vt:lpstr>HR 8799 (2008/2010)</vt:lpstr>
      <vt:lpstr>LkCa 15 b (2011)</vt:lpstr>
      <vt:lpstr>What do these systems have in common?</vt:lpstr>
      <vt:lpstr>High contrast imaging</vt:lpstr>
      <vt:lpstr>High-contrast imaging terminology</vt:lpstr>
      <vt:lpstr>Contrast</vt:lpstr>
      <vt:lpstr>Inner Working Angle</vt:lpstr>
      <vt:lpstr>Outer Working Angle</vt:lpstr>
      <vt:lpstr>Discovery Space</vt:lpstr>
      <vt:lpstr>High-contrast imaging technology</vt:lpstr>
      <vt:lpstr>High-contrast imaging technology</vt:lpstr>
      <vt:lpstr>Instruments in use </vt:lpstr>
      <vt:lpstr>Next generation technology</vt:lpstr>
      <vt:lpstr>Next generation technology</vt:lpstr>
      <vt:lpstr>Next generation technology</vt:lpstr>
      <vt:lpstr>PowerPoint Presentation</vt:lpstr>
      <vt:lpstr>Candidate stars</vt:lpstr>
      <vt:lpstr>“Habitable” Zone</vt:lpstr>
      <vt:lpstr>HabCat: A catalog of nearby “habitable” systems</vt:lpstr>
      <vt:lpstr>The HabCat catalog</vt:lpstr>
      <vt:lpstr>Size of habitable zone</vt:lpstr>
      <vt:lpstr>Habitable Zone</vt:lpstr>
      <vt:lpstr>Can we resolve planets in the HZ?</vt:lpstr>
      <vt:lpstr>Planet-Star Contrast</vt:lpstr>
      <vt:lpstr>Luminosity Ratio of Earth-like planet</vt:lpstr>
      <vt:lpstr>Aperture Flux</vt:lpstr>
      <vt:lpstr>Aperture Flux of an Earth-like planet</vt:lpstr>
      <vt:lpstr>Detector Signal</vt:lpstr>
      <vt:lpstr>Noise Sources</vt:lpstr>
      <vt:lpstr>Noise Sources</vt:lpstr>
      <vt:lpstr>Noise Sources</vt:lpstr>
      <vt:lpstr>Background Sources</vt:lpstr>
      <vt:lpstr>Signal-to-Noise Ratio</vt:lpstr>
      <vt:lpstr>Integration Time</vt:lpstr>
      <vt:lpstr>Other performance considerations</vt:lpstr>
      <vt:lpstr>Mission specifications</vt:lpstr>
      <vt:lpstr>Mission design</vt:lpstr>
      <vt:lpstr>Future missions</vt:lpstr>
      <vt:lpstr>Conclusions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Detectability of Earth-like Planets by Direct Imaging</dc:title>
  <dc:creator>Gary Ruane</dc:creator>
  <cp:lastModifiedBy>Gary Ruane</cp:lastModifiedBy>
  <cp:revision>232</cp:revision>
  <dcterms:created xsi:type="dcterms:W3CDTF">2012-05-04T16:18:43Z</dcterms:created>
  <dcterms:modified xsi:type="dcterms:W3CDTF">2012-05-17T15:50:18Z</dcterms:modified>
</cp:coreProperties>
</file>